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2"/>
  </p:notesMasterIdLst>
  <p:sldIdLst>
    <p:sldId id="256" r:id="rId2"/>
    <p:sldId id="264" r:id="rId3"/>
    <p:sldId id="258" r:id="rId4"/>
    <p:sldId id="259" r:id="rId5"/>
    <p:sldId id="260" r:id="rId6"/>
    <p:sldId id="261" r:id="rId7"/>
    <p:sldId id="265" r:id="rId8"/>
    <p:sldId id="263" r:id="rId9"/>
    <p:sldId id="276" r:id="rId10"/>
    <p:sldId id="271" r:id="rId11"/>
  </p:sldIdLst>
  <p:sldSz cx="9144000" cy="5143500" type="screen16x9"/>
  <p:notesSz cx="6858000" cy="9144000"/>
  <p:embeddedFontLst>
    <p:embeddedFont>
      <p:font typeface="Cabin" panose="020B0604020202020204" charset="0"/>
      <p:regular r:id="rId13"/>
      <p:bold r:id="rId14"/>
      <p:italic r:id="rId15"/>
      <p:boldItalic r:id="rId16"/>
    </p:embeddedFont>
    <p:embeddedFont>
      <p:font typeface="Cabin Sketch" panose="020B0604020202020204" charset="0"/>
      <p:regular r:id="rId17"/>
      <p:bold r:id="rId18"/>
    </p:embeddedFont>
    <p:embeddedFont>
      <p:font typeface="Oswald" panose="00000500000000000000" pitchFamily="2" charset="0"/>
      <p:regular r:id="rId19"/>
      <p:bold r:id="rId20"/>
    </p:embeddedFont>
    <p:embeddedFont>
      <p:font typeface="Tino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FFFF00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6680E-939D-42DA-9B4E-E80FAC43F0CB}">
  <a:tblStyle styleId="{1C56680E-939D-42DA-9B4E-E80FAC43F0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61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8" name="Google Shape;87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9" name="Google Shape;87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1" name="Google Shape;9051;g862ea79ee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2" name="Google Shape;9052;g862ea79ee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1" name="Google Shape;8891;g80919fa8c6_0_3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2" name="Google Shape;8892;g80919fa8c6_0_3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6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0" name="Google Shape;8810;g87a147a4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1" name="Google Shape;8811;g87a147a4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7" name="Google Shape;8827;g80919fa8c6_0_2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8" name="Google Shape;8828;g80919fa8c6_0_2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3" name="Google Shape;8843;g862ea79e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4" name="Google Shape;8844;g862ea79e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1" name="Google Shape;8851;g862ea79ee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2" name="Google Shape;8852;g862ea79ee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4" name="Google Shape;8904;g862ea79ee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5" name="Google Shape;8905;g862ea79ee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4" name="Google Shape;8864;g80919fa8c6_0_2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5" name="Google Shape;8865;g80919fa8c6_0_2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9" name="Google Shape;9139;g862ea79ee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0" name="Google Shape;9140;g862ea79ee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gebra Workshop by Slides G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8184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722932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27644" y="-12190"/>
            <a:ext cx="9199288" cy="5167880"/>
            <a:chOff x="237525" y="850375"/>
            <a:chExt cx="7138425" cy="4010150"/>
          </a:xfrm>
        </p:grpSpPr>
        <p:sp>
          <p:nvSpPr>
            <p:cNvPr id="14" name="Google Shape;14;p2"/>
            <p:cNvSpPr/>
            <p:nvPr/>
          </p:nvSpPr>
          <p:spPr>
            <a:xfrm>
              <a:off x="6034925" y="1475550"/>
              <a:ext cx="224325" cy="427550"/>
            </a:xfrm>
            <a:custGeom>
              <a:avLst/>
              <a:gdLst/>
              <a:ahLst/>
              <a:cxnLst/>
              <a:rect l="l" t="t" r="r" b="b"/>
              <a:pathLst>
                <a:path w="8973" h="17102" extrusionOk="0">
                  <a:moveTo>
                    <a:pt x="6005" y="390"/>
                  </a:moveTo>
                  <a:cubicBezTo>
                    <a:pt x="6761" y="390"/>
                    <a:pt x="7501" y="581"/>
                    <a:pt x="8164" y="955"/>
                  </a:cubicBezTo>
                  <a:cubicBezTo>
                    <a:pt x="8414" y="1098"/>
                    <a:pt x="8544" y="1229"/>
                    <a:pt x="8556" y="1371"/>
                  </a:cubicBezTo>
                  <a:cubicBezTo>
                    <a:pt x="8556" y="1466"/>
                    <a:pt x="8533" y="1561"/>
                    <a:pt x="8485" y="1656"/>
                  </a:cubicBezTo>
                  <a:lnTo>
                    <a:pt x="7927" y="3059"/>
                  </a:lnTo>
                  <a:cubicBezTo>
                    <a:pt x="6869" y="2595"/>
                    <a:pt x="5776" y="2251"/>
                    <a:pt x="4647" y="2025"/>
                  </a:cubicBezTo>
                  <a:lnTo>
                    <a:pt x="5110" y="813"/>
                  </a:lnTo>
                  <a:cubicBezTo>
                    <a:pt x="5146" y="706"/>
                    <a:pt x="5205" y="599"/>
                    <a:pt x="5289" y="504"/>
                  </a:cubicBezTo>
                  <a:lnTo>
                    <a:pt x="5289" y="516"/>
                  </a:lnTo>
                  <a:cubicBezTo>
                    <a:pt x="5414" y="432"/>
                    <a:pt x="5548" y="395"/>
                    <a:pt x="5691" y="395"/>
                  </a:cubicBezTo>
                  <a:cubicBezTo>
                    <a:pt x="5711" y="395"/>
                    <a:pt x="5731" y="395"/>
                    <a:pt x="5752" y="397"/>
                  </a:cubicBezTo>
                  <a:cubicBezTo>
                    <a:pt x="5837" y="392"/>
                    <a:pt x="5921" y="390"/>
                    <a:pt x="6005" y="390"/>
                  </a:cubicBezTo>
                  <a:close/>
                  <a:moveTo>
                    <a:pt x="4540" y="2405"/>
                  </a:moveTo>
                  <a:cubicBezTo>
                    <a:pt x="4801" y="2453"/>
                    <a:pt x="5051" y="2500"/>
                    <a:pt x="5289" y="2559"/>
                  </a:cubicBezTo>
                  <a:cubicBezTo>
                    <a:pt x="4029" y="5910"/>
                    <a:pt x="2639" y="9261"/>
                    <a:pt x="1165" y="12529"/>
                  </a:cubicBezTo>
                  <a:cubicBezTo>
                    <a:pt x="1118" y="12482"/>
                    <a:pt x="1058" y="12446"/>
                    <a:pt x="999" y="12422"/>
                  </a:cubicBezTo>
                  <a:cubicBezTo>
                    <a:pt x="904" y="12375"/>
                    <a:pt x="797" y="12351"/>
                    <a:pt x="690" y="12351"/>
                  </a:cubicBezTo>
                  <a:cubicBezTo>
                    <a:pt x="2175" y="9119"/>
                    <a:pt x="3459" y="5792"/>
                    <a:pt x="4540" y="2405"/>
                  </a:cubicBezTo>
                  <a:close/>
                  <a:moveTo>
                    <a:pt x="5704" y="2666"/>
                  </a:moveTo>
                  <a:cubicBezTo>
                    <a:pt x="6132" y="2785"/>
                    <a:pt x="6548" y="2928"/>
                    <a:pt x="6952" y="3082"/>
                  </a:cubicBezTo>
                  <a:cubicBezTo>
                    <a:pt x="5479" y="6386"/>
                    <a:pt x="4112" y="9784"/>
                    <a:pt x="2888" y="13183"/>
                  </a:cubicBezTo>
                  <a:lnTo>
                    <a:pt x="2876" y="13171"/>
                  </a:lnTo>
                  <a:cubicBezTo>
                    <a:pt x="2722" y="12981"/>
                    <a:pt x="2520" y="12838"/>
                    <a:pt x="2282" y="12755"/>
                  </a:cubicBezTo>
                  <a:cubicBezTo>
                    <a:pt x="2143" y="12706"/>
                    <a:pt x="2001" y="12682"/>
                    <a:pt x="1856" y="12682"/>
                  </a:cubicBezTo>
                  <a:cubicBezTo>
                    <a:pt x="1753" y="12682"/>
                    <a:pt x="1649" y="12695"/>
                    <a:pt x="1545" y="12719"/>
                  </a:cubicBezTo>
                  <a:cubicBezTo>
                    <a:pt x="3031" y="9416"/>
                    <a:pt x="4421" y="6041"/>
                    <a:pt x="5704" y="2666"/>
                  </a:cubicBezTo>
                  <a:close/>
                  <a:moveTo>
                    <a:pt x="7332" y="3225"/>
                  </a:moveTo>
                  <a:cubicBezTo>
                    <a:pt x="7475" y="3284"/>
                    <a:pt x="7606" y="3344"/>
                    <a:pt x="7748" y="3403"/>
                  </a:cubicBezTo>
                  <a:cubicBezTo>
                    <a:pt x="6144" y="6635"/>
                    <a:pt x="4742" y="9963"/>
                    <a:pt x="3542" y="13349"/>
                  </a:cubicBezTo>
                  <a:cubicBezTo>
                    <a:pt x="3474" y="13330"/>
                    <a:pt x="3398" y="13310"/>
                    <a:pt x="3327" y="13310"/>
                  </a:cubicBezTo>
                  <a:cubicBezTo>
                    <a:pt x="3311" y="13310"/>
                    <a:pt x="3296" y="13311"/>
                    <a:pt x="3280" y="13314"/>
                  </a:cubicBezTo>
                  <a:cubicBezTo>
                    <a:pt x="4492" y="9915"/>
                    <a:pt x="5859" y="6528"/>
                    <a:pt x="7332" y="3225"/>
                  </a:cubicBezTo>
                  <a:close/>
                  <a:moveTo>
                    <a:pt x="707" y="12739"/>
                  </a:moveTo>
                  <a:cubicBezTo>
                    <a:pt x="741" y="12739"/>
                    <a:pt x="776" y="12744"/>
                    <a:pt x="809" y="12755"/>
                  </a:cubicBezTo>
                  <a:cubicBezTo>
                    <a:pt x="916" y="12814"/>
                    <a:pt x="963" y="12933"/>
                    <a:pt x="927" y="13040"/>
                  </a:cubicBezTo>
                  <a:cubicBezTo>
                    <a:pt x="904" y="13135"/>
                    <a:pt x="939" y="13218"/>
                    <a:pt x="1011" y="13266"/>
                  </a:cubicBezTo>
                  <a:cubicBezTo>
                    <a:pt x="1050" y="13288"/>
                    <a:pt x="1092" y="13300"/>
                    <a:pt x="1134" y="13300"/>
                  </a:cubicBezTo>
                  <a:cubicBezTo>
                    <a:pt x="1181" y="13300"/>
                    <a:pt x="1228" y="13285"/>
                    <a:pt x="1272" y="13254"/>
                  </a:cubicBezTo>
                  <a:cubicBezTo>
                    <a:pt x="1437" y="13136"/>
                    <a:pt x="1634" y="13070"/>
                    <a:pt x="1834" y="13070"/>
                  </a:cubicBezTo>
                  <a:cubicBezTo>
                    <a:pt x="1936" y="13070"/>
                    <a:pt x="2039" y="13087"/>
                    <a:pt x="2140" y="13123"/>
                  </a:cubicBezTo>
                  <a:cubicBezTo>
                    <a:pt x="2425" y="13218"/>
                    <a:pt x="2639" y="13456"/>
                    <a:pt x="2698" y="13753"/>
                  </a:cubicBezTo>
                  <a:cubicBezTo>
                    <a:pt x="2710" y="13824"/>
                    <a:pt x="2769" y="13872"/>
                    <a:pt x="2841" y="13896"/>
                  </a:cubicBezTo>
                  <a:cubicBezTo>
                    <a:pt x="2852" y="13908"/>
                    <a:pt x="2864" y="13908"/>
                    <a:pt x="2876" y="13908"/>
                  </a:cubicBezTo>
                  <a:cubicBezTo>
                    <a:pt x="2886" y="13909"/>
                    <a:pt x="2896" y="13909"/>
                    <a:pt x="2905" y="13909"/>
                  </a:cubicBezTo>
                  <a:cubicBezTo>
                    <a:pt x="2988" y="13909"/>
                    <a:pt x="3059" y="13865"/>
                    <a:pt x="3102" y="13801"/>
                  </a:cubicBezTo>
                  <a:cubicBezTo>
                    <a:pt x="3138" y="13729"/>
                    <a:pt x="3197" y="13694"/>
                    <a:pt x="3268" y="13682"/>
                  </a:cubicBezTo>
                  <a:lnTo>
                    <a:pt x="3268" y="13682"/>
                  </a:lnTo>
                  <a:lnTo>
                    <a:pt x="1712" y="15239"/>
                  </a:lnTo>
                  <a:cubicBezTo>
                    <a:pt x="1320" y="15025"/>
                    <a:pt x="892" y="14882"/>
                    <a:pt x="452" y="14835"/>
                  </a:cubicBezTo>
                  <a:cubicBezTo>
                    <a:pt x="452" y="14157"/>
                    <a:pt x="452" y="13492"/>
                    <a:pt x="500" y="12814"/>
                  </a:cubicBezTo>
                  <a:cubicBezTo>
                    <a:pt x="557" y="12765"/>
                    <a:pt x="632" y="12739"/>
                    <a:pt x="707" y="12739"/>
                  </a:cubicBezTo>
                  <a:close/>
                  <a:moveTo>
                    <a:pt x="452" y="15239"/>
                  </a:moveTo>
                  <a:lnTo>
                    <a:pt x="452" y="15239"/>
                  </a:lnTo>
                  <a:cubicBezTo>
                    <a:pt x="785" y="15274"/>
                    <a:pt x="1118" y="15381"/>
                    <a:pt x="1415" y="15536"/>
                  </a:cubicBezTo>
                  <a:lnTo>
                    <a:pt x="500" y="16451"/>
                  </a:lnTo>
                  <a:cubicBezTo>
                    <a:pt x="476" y="16047"/>
                    <a:pt x="464" y="15643"/>
                    <a:pt x="452" y="15239"/>
                  </a:cubicBezTo>
                  <a:close/>
                  <a:moveTo>
                    <a:pt x="5915" y="1"/>
                  </a:moveTo>
                  <a:cubicBezTo>
                    <a:pt x="5849" y="1"/>
                    <a:pt x="5783" y="2"/>
                    <a:pt x="5716" y="5"/>
                  </a:cubicBezTo>
                  <a:cubicBezTo>
                    <a:pt x="5455" y="5"/>
                    <a:pt x="5193" y="76"/>
                    <a:pt x="4991" y="230"/>
                  </a:cubicBezTo>
                  <a:cubicBezTo>
                    <a:pt x="4849" y="361"/>
                    <a:pt x="4754" y="516"/>
                    <a:pt x="4706" y="694"/>
                  </a:cubicBezTo>
                  <a:lnTo>
                    <a:pt x="4160" y="2132"/>
                  </a:lnTo>
                  <a:cubicBezTo>
                    <a:pt x="4136" y="2167"/>
                    <a:pt x="4136" y="2203"/>
                    <a:pt x="4160" y="2239"/>
                  </a:cubicBezTo>
                  <a:cubicBezTo>
                    <a:pt x="3031" y="5792"/>
                    <a:pt x="1676" y="9261"/>
                    <a:pt x="108" y="12636"/>
                  </a:cubicBezTo>
                  <a:cubicBezTo>
                    <a:pt x="96" y="12660"/>
                    <a:pt x="84" y="12696"/>
                    <a:pt x="84" y="12719"/>
                  </a:cubicBezTo>
                  <a:cubicBezTo>
                    <a:pt x="1" y="14122"/>
                    <a:pt x="1" y="15524"/>
                    <a:pt x="108" y="16914"/>
                  </a:cubicBezTo>
                  <a:cubicBezTo>
                    <a:pt x="119" y="16997"/>
                    <a:pt x="167" y="17057"/>
                    <a:pt x="250" y="17092"/>
                  </a:cubicBezTo>
                  <a:cubicBezTo>
                    <a:pt x="269" y="17098"/>
                    <a:pt x="288" y="17101"/>
                    <a:pt x="307" y="17101"/>
                  </a:cubicBezTo>
                  <a:cubicBezTo>
                    <a:pt x="363" y="17101"/>
                    <a:pt x="420" y="17077"/>
                    <a:pt x="464" y="17033"/>
                  </a:cubicBezTo>
                  <a:lnTo>
                    <a:pt x="3708" y="13824"/>
                  </a:lnTo>
                  <a:cubicBezTo>
                    <a:pt x="3720" y="13824"/>
                    <a:pt x="3732" y="13813"/>
                    <a:pt x="3744" y="13813"/>
                  </a:cubicBezTo>
                  <a:lnTo>
                    <a:pt x="3756" y="13801"/>
                  </a:lnTo>
                  <a:cubicBezTo>
                    <a:pt x="3803" y="13777"/>
                    <a:pt x="3851" y="13729"/>
                    <a:pt x="3863" y="13682"/>
                  </a:cubicBezTo>
                  <a:cubicBezTo>
                    <a:pt x="5086" y="10188"/>
                    <a:pt x="6524" y="6778"/>
                    <a:pt x="8176" y="3463"/>
                  </a:cubicBezTo>
                  <a:cubicBezTo>
                    <a:pt x="8200" y="3439"/>
                    <a:pt x="8224" y="3415"/>
                    <a:pt x="8235" y="3379"/>
                  </a:cubicBezTo>
                  <a:lnTo>
                    <a:pt x="8865" y="1787"/>
                  </a:lnTo>
                  <a:cubicBezTo>
                    <a:pt x="8937" y="1644"/>
                    <a:pt x="8972" y="1490"/>
                    <a:pt x="8960" y="1347"/>
                  </a:cubicBezTo>
                  <a:cubicBezTo>
                    <a:pt x="8925" y="943"/>
                    <a:pt x="8521" y="706"/>
                    <a:pt x="8366" y="634"/>
                  </a:cubicBezTo>
                  <a:cubicBezTo>
                    <a:pt x="7616" y="215"/>
                    <a:pt x="6774" y="1"/>
                    <a:pt x="59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48475" y="893700"/>
              <a:ext cx="503575" cy="453800"/>
            </a:xfrm>
            <a:custGeom>
              <a:avLst/>
              <a:gdLst/>
              <a:ahLst/>
              <a:cxnLst/>
              <a:rect l="l" t="t" r="r" b="b"/>
              <a:pathLst>
                <a:path w="20143" h="18152" extrusionOk="0">
                  <a:moveTo>
                    <a:pt x="4350" y="463"/>
                  </a:moveTo>
                  <a:lnTo>
                    <a:pt x="4576" y="654"/>
                  </a:lnTo>
                  <a:lnTo>
                    <a:pt x="3637" y="1604"/>
                  </a:lnTo>
                  <a:cubicBezTo>
                    <a:pt x="3554" y="1687"/>
                    <a:pt x="3566" y="1806"/>
                    <a:pt x="3649" y="1878"/>
                  </a:cubicBezTo>
                  <a:cubicBezTo>
                    <a:pt x="3689" y="1912"/>
                    <a:pt x="3740" y="1930"/>
                    <a:pt x="3791" y="1930"/>
                  </a:cubicBezTo>
                  <a:cubicBezTo>
                    <a:pt x="3847" y="1930"/>
                    <a:pt x="3903" y="1909"/>
                    <a:pt x="3946" y="1866"/>
                  </a:cubicBezTo>
                  <a:lnTo>
                    <a:pt x="4885" y="927"/>
                  </a:lnTo>
                  <a:lnTo>
                    <a:pt x="5479" y="1450"/>
                  </a:lnTo>
                  <a:lnTo>
                    <a:pt x="5241" y="1699"/>
                  </a:lnTo>
                  <a:cubicBezTo>
                    <a:pt x="5158" y="1771"/>
                    <a:pt x="5158" y="1901"/>
                    <a:pt x="5241" y="1973"/>
                  </a:cubicBezTo>
                  <a:cubicBezTo>
                    <a:pt x="5285" y="2005"/>
                    <a:pt x="5333" y="2020"/>
                    <a:pt x="5381" y="2020"/>
                  </a:cubicBezTo>
                  <a:cubicBezTo>
                    <a:pt x="5438" y="2020"/>
                    <a:pt x="5493" y="1999"/>
                    <a:pt x="5538" y="1961"/>
                  </a:cubicBezTo>
                  <a:lnTo>
                    <a:pt x="5800" y="1711"/>
                  </a:lnTo>
                  <a:lnTo>
                    <a:pt x="6477" y="2305"/>
                  </a:lnTo>
                  <a:cubicBezTo>
                    <a:pt x="6334" y="2400"/>
                    <a:pt x="6215" y="2519"/>
                    <a:pt x="6144" y="2674"/>
                  </a:cubicBezTo>
                  <a:cubicBezTo>
                    <a:pt x="6085" y="2769"/>
                    <a:pt x="6132" y="2888"/>
                    <a:pt x="6239" y="2935"/>
                  </a:cubicBezTo>
                  <a:cubicBezTo>
                    <a:pt x="6267" y="2944"/>
                    <a:pt x="6295" y="2949"/>
                    <a:pt x="6322" y="2949"/>
                  </a:cubicBezTo>
                  <a:cubicBezTo>
                    <a:pt x="6403" y="2949"/>
                    <a:pt x="6480" y="2911"/>
                    <a:pt x="6524" y="2840"/>
                  </a:cubicBezTo>
                  <a:cubicBezTo>
                    <a:pt x="6584" y="2721"/>
                    <a:pt x="6679" y="2638"/>
                    <a:pt x="6786" y="2579"/>
                  </a:cubicBezTo>
                  <a:lnTo>
                    <a:pt x="7380" y="3113"/>
                  </a:lnTo>
                  <a:lnTo>
                    <a:pt x="7083" y="3410"/>
                  </a:lnTo>
                  <a:cubicBezTo>
                    <a:pt x="7000" y="3482"/>
                    <a:pt x="7012" y="3612"/>
                    <a:pt x="7095" y="3672"/>
                  </a:cubicBezTo>
                  <a:cubicBezTo>
                    <a:pt x="7136" y="3707"/>
                    <a:pt x="7190" y="3725"/>
                    <a:pt x="7243" y="3725"/>
                  </a:cubicBezTo>
                  <a:cubicBezTo>
                    <a:pt x="7297" y="3725"/>
                    <a:pt x="7350" y="3707"/>
                    <a:pt x="7392" y="3672"/>
                  </a:cubicBezTo>
                  <a:lnTo>
                    <a:pt x="7689" y="3375"/>
                  </a:lnTo>
                  <a:cubicBezTo>
                    <a:pt x="7879" y="3541"/>
                    <a:pt x="8069" y="3696"/>
                    <a:pt x="8259" y="3862"/>
                  </a:cubicBezTo>
                  <a:lnTo>
                    <a:pt x="7332" y="4729"/>
                  </a:lnTo>
                  <a:cubicBezTo>
                    <a:pt x="7249" y="4801"/>
                    <a:pt x="7249" y="4931"/>
                    <a:pt x="7332" y="5003"/>
                  </a:cubicBezTo>
                  <a:cubicBezTo>
                    <a:pt x="7374" y="5038"/>
                    <a:pt x="7427" y="5056"/>
                    <a:pt x="7481" y="5056"/>
                  </a:cubicBezTo>
                  <a:cubicBezTo>
                    <a:pt x="7534" y="5056"/>
                    <a:pt x="7588" y="5038"/>
                    <a:pt x="7630" y="5003"/>
                  </a:cubicBezTo>
                  <a:lnTo>
                    <a:pt x="8556" y="4135"/>
                  </a:lnTo>
                  <a:lnTo>
                    <a:pt x="9151" y="4670"/>
                  </a:lnTo>
                  <a:lnTo>
                    <a:pt x="8794" y="4967"/>
                  </a:lnTo>
                  <a:cubicBezTo>
                    <a:pt x="8711" y="5038"/>
                    <a:pt x="8711" y="5157"/>
                    <a:pt x="8782" y="5240"/>
                  </a:cubicBezTo>
                  <a:cubicBezTo>
                    <a:pt x="8830" y="5276"/>
                    <a:pt x="8883" y="5294"/>
                    <a:pt x="8935" y="5294"/>
                  </a:cubicBezTo>
                  <a:cubicBezTo>
                    <a:pt x="8987" y="5294"/>
                    <a:pt x="9038" y="5276"/>
                    <a:pt x="9079" y="5240"/>
                  </a:cubicBezTo>
                  <a:lnTo>
                    <a:pt x="9459" y="4920"/>
                  </a:lnTo>
                  <a:cubicBezTo>
                    <a:pt x="9661" y="5110"/>
                    <a:pt x="9875" y="5300"/>
                    <a:pt x="10089" y="5490"/>
                  </a:cubicBezTo>
                  <a:lnTo>
                    <a:pt x="9745" y="5763"/>
                  </a:lnTo>
                  <a:cubicBezTo>
                    <a:pt x="9661" y="5823"/>
                    <a:pt x="9650" y="5953"/>
                    <a:pt x="9721" y="6025"/>
                  </a:cubicBezTo>
                  <a:cubicBezTo>
                    <a:pt x="9767" y="6071"/>
                    <a:pt x="9828" y="6095"/>
                    <a:pt x="9888" y="6095"/>
                  </a:cubicBezTo>
                  <a:cubicBezTo>
                    <a:pt x="9935" y="6095"/>
                    <a:pt x="9981" y="6080"/>
                    <a:pt x="10018" y="6048"/>
                  </a:cubicBezTo>
                  <a:lnTo>
                    <a:pt x="10386" y="5751"/>
                  </a:lnTo>
                  <a:lnTo>
                    <a:pt x="10981" y="6298"/>
                  </a:lnTo>
                  <a:lnTo>
                    <a:pt x="10731" y="6643"/>
                  </a:lnTo>
                  <a:cubicBezTo>
                    <a:pt x="10660" y="6738"/>
                    <a:pt x="10695" y="6856"/>
                    <a:pt x="10790" y="6916"/>
                  </a:cubicBezTo>
                  <a:cubicBezTo>
                    <a:pt x="10825" y="6938"/>
                    <a:pt x="10865" y="6948"/>
                    <a:pt x="10905" y="6948"/>
                  </a:cubicBezTo>
                  <a:cubicBezTo>
                    <a:pt x="10973" y="6948"/>
                    <a:pt x="11042" y="6917"/>
                    <a:pt x="11087" y="6856"/>
                  </a:cubicBezTo>
                  <a:lnTo>
                    <a:pt x="11289" y="6559"/>
                  </a:lnTo>
                  <a:cubicBezTo>
                    <a:pt x="11587" y="6821"/>
                    <a:pt x="11884" y="7082"/>
                    <a:pt x="12169" y="7356"/>
                  </a:cubicBezTo>
                  <a:lnTo>
                    <a:pt x="11349" y="8092"/>
                  </a:lnTo>
                  <a:cubicBezTo>
                    <a:pt x="11266" y="8164"/>
                    <a:pt x="11266" y="8294"/>
                    <a:pt x="11349" y="8366"/>
                  </a:cubicBezTo>
                  <a:cubicBezTo>
                    <a:pt x="11390" y="8401"/>
                    <a:pt x="11444" y="8419"/>
                    <a:pt x="11497" y="8419"/>
                  </a:cubicBezTo>
                  <a:cubicBezTo>
                    <a:pt x="11551" y="8419"/>
                    <a:pt x="11604" y="8401"/>
                    <a:pt x="11646" y="8366"/>
                  </a:cubicBezTo>
                  <a:lnTo>
                    <a:pt x="12466" y="7629"/>
                  </a:lnTo>
                  <a:lnTo>
                    <a:pt x="13119" y="8235"/>
                  </a:lnTo>
                  <a:lnTo>
                    <a:pt x="12834" y="8532"/>
                  </a:lnTo>
                  <a:cubicBezTo>
                    <a:pt x="12751" y="8603"/>
                    <a:pt x="12763" y="8734"/>
                    <a:pt x="12846" y="8793"/>
                  </a:cubicBezTo>
                  <a:cubicBezTo>
                    <a:pt x="12888" y="8829"/>
                    <a:pt x="12941" y="8847"/>
                    <a:pt x="12995" y="8847"/>
                  </a:cubicBezTo>
                  <a:cubicBezTo>
                    <a:pt x="13048" y="8847"/>
                    <a:pt x="13102" y="8829"/>
                    <a:pt x="13143" y="8793"/>
                  </a:cubicBezTo>
                  <a:lnTo>
                    <a:pt x="13405" y="8532"/>
                  </a:lnTo>
                  <a:cubicBezTo>
                    <a:pt x="13607" y="8710"/>
                    <a:pt x="13809" y="8888"/>
                    <a:pt x="13999" y="9079"/>
                  </a:cubicBezTo>
                  <a:lnTo>
                    <a:pt x="13737" y="9292"/>
                  </a:lnTo>
                  <a:cubicBezTo>
                    <a:pt x="13654" y="9364"/>
                    <a:pt x="13642" y="9494"/>
                    <a:pt x="13725" y="9566"/>
                  </a:cubicBezTo>
                  <a:cubicBezTo>
                    <a:pt x="13769" y="9609"/>
                    <a:pt x="13825" y="9630"/>
                    <a:pt x="13880" y="9630"/>
                  </a:cubicBezTo>
                  <a:cubicBezTo>
                    <a:pt x="13932" y="9630"/>
                    <a:pt x="13983" y="9612"/>
                    <a:pt x="14023" y="9578"/>
                  </a:cubicBezTo>
                  <a:lnTo>
                    <a:pt x="14296" y="9352"/>
                  </a:lnTo>
                  <a:lnTo>
                    <a:pt x="14854" y="9875"/>
                  </a:lnTo>
                  <a:lnTo>
                    <a:pt x="14605" y="10160"/>
                  </a:lnTo>
                  <a:cubicBezTo>
                    <a:pt x="14522" y="10243"/>
                    <a:pt x="14534" y="10362"/>
                    <a:pt x="14617" y="10433"/>
                  </a:cubicBezTo>
                  <a:cubicBezTo>
                    <a:pt x="14660" y="10466"/>
                    <a:pt x="14709" y="10481"/>
                    <a:pt x="14757" y="10481"/>
                  </a:cubicBezTo>
                  <a:cubicBezTo>
                    <a:pt x="14813" y="10481"/>
                    <a:pt x="14869" y="10460"/>
                    <a:pt x="14914" y="10421"/>
                  </a:cubicBezTo>
                  <a:lnTo>
                    <a:pt x="15163" y="10160"/>
                  </a:lnTo>
                  <a:lnTo>
                    <a:pt x="15674" y="10647"/>
                  </a:lnTo>
                  <a:lnTo>
                    <a:pt x="14783" y="11574"/>
                  </a:lnTo>
                  <a:cubicBezTo>
                    <a:pt x="14712" y="11645"/>
                    <a:pt x="14724" y="11776"/>
                    <a:pt x="14807" y="11847"/>
                  </a:cubicBezTo>
                  <a:cubicBezTo>
                    <a:pt x="14849" y="11879"/>
                    <a:pt x="14896" y="11894"/>
                    <a:pt x="14942" y="11894"/>
                  </a:cubicBezTo>
                  <a:cubicBezTo>
                    <a:pt x="15000" y="11894"/>
                    <a:pt x="15058" y="11870"/>
                    <a:pt x="15104" y="11824"/>
                  </a:cubicBezTo>
                  <a:lnTo>
                    <a:pt x="15971" y="10920"/>
                  </a:lnTo>
                  <a:lnTo>
                    <a:pt x="16720" y="11622"/>
                  </a:lnTo>
                  <a:lnTo>
                    <a:pt x="16435" y="11871"/>
                  </a:lnTo>
                  <a:cubicBezTo>
                    <a:pt x="16352" y="11930"/>
                    <a:pt x="16340" y="12061"/>
                    <a:pt x="16423" y="12144"/>
                  </a:cubicBezTo>
                  <a:cubicBezTo>
                    <a:pt x="16468" y="12183"/>
                    <a:pt x="16527" y="12204"/>
                    <a:pt x="16585" y="12204"/>
                  </a:cubicBezTo>
                  <a:cubicBezTo>
                    <a:pt x="16634" y="12204"/>
                    <a:pt x="16682" y="12189"/>
                    <a:pt x="16720" y="12156"/>
                  </a:cubicBezTo>
                  <a:lnTo>
                    <a:pt x="17017" y="11907"/>
                  </a:lnTo>
                  <a:lnTo>
                    <a:pt x="17552" y="12406"/>
                  </a:lnTo>
                  <a:lnTo>
                    <a:pt x="17362" y="12679"/>
                  </a:lnTo>
                  <a:cubicBezTo>
                    <a:pt x="17290" y="12762"/>
                    <a:pt x="17314" y="12893"/>
                    <a:pt x="17421" y="12941"/>
                  </a:cubicBezTo>
                  <a:cubicBezTo>
                    <a:pt x="17457" y="12963"/>
                    <a:pt x="17498" y="12974"/>
                    <a:pt x="17539" y="12974"/>
                  </a:cubicBezTo>
                  <a:cubicBezTo>
                    <a:pt x="17606" y="12974"/>
                    <a:pt x="17674" y="12945"/>
                    <a:pt x="17718" y="12893"/>
                  </a:cubicBezTo>
                  <a:lnTo>
                    <a:pt x="17861" y="12691"/>
                  </a:lnTo>
                  <a:lnTo>
                    <a:pt x="18431" y="13238"/>
                  </a:lnTo>
                  <a:lnTo>
                    <a:pt x="18182" y="13475"/>
                  </a:lnTo>
                  <a:cubicBezTo>
                    <a:pt x="18098" y="13547"/>
                    <a:pt x="18098" y="13677"/>
                    <a:pt x="18182" y="13749"/>
                  </a:cubicBezTo>
                  <a:cubicBezTo>
                    <a:pt x="18223" y="13784"/>
                    <a:pt x="18274" y="13802"/>
                    <a:pt x="18326" y="13802"/>
                  </a:cubicBezTo>
                  <a:cubicBezTo>
                    <a:pt x="18378" y="13802"/>
                    <a:pt x="18431" y="13784"/>
                    <a:pt x="18479" y="13749"/>
                  </a:cubicBezTo>
                  <a:lnTo>
                    <a:pt x="18716" y="13523"/>
                  </a:lnTo>
                  <a:lnTo>
                    <a:pt x="19108" y="13891"/>
                  </a:lnTo>
                  <a:cubicBezTo>
                    <a:pt x="19097" y="13891"/>
                    <a:pt x="19085" y="13903"/>
                    <a:pt x="19073" y="13903"/>
                  </a:cubicBezTo>
                  <a:cubicBezTo>
                    <a:pt x="18728" y="14212"/>
                    <a:pt x="18431" y="14568"/>
                    <a:pt x="18182" y="14961"/>
                  </a:cubicBezTo>
                  <a:cubicBezTo>
                    <a:pt x="18134" y="15056"/>
                    <a:pt x="18170" y="15175"/>
                    <a:pt x="18265" y="15222"/>
                  </a:cubicBezTo>
                  <a:cubicBezTo>
                    <a:pt x="18296" y="15242"/>
                    <a:pt x="18332" y="15251"/>
                    <a:pt x="18368" y="15251"/>
                  </a:cubicBezTo>
                  <a:cubicBezTo>
                    <a:pt x="18439" y="15251"/>
                    <a:pt x="18510" y="15214"/>
                    <a:pt x="18550" y="15151"/>
                  </a:cubicBezTo>
                  <a:cubicBezTo>
                    <a:pt x="18764" y="14818"/>
                    <a:pt x="19025" y="14497"/>
                    <a:pt x="19322" y="14224"/>
                  </a:cubicBezTo>
                  <a:cubicBezTo>
                    <a:pt x="19346" y="14212"/>
                    <a:pt x="19370" y="14200"/>
                    <a:pt x="19394" y="14164"/>
                  </a:cubicBezTo>
                  <a:lnTo>
                    <a:pt x="19619" y="14390"/>
                  </a:lnTo>
                  <a:lnTo>
                    <a:pt x="15864" y="17682"/>
                  </a:lnTo>
                  <a:cubicBezTo>
                    <a:pt x="10933" y="13154"/>
                    <a:pt x="5681" y="8354"/>
                    <a:pt x="523" y="3886"/>
                  </a:cubicBezTo>
                  <a:cubicBezTo>
                    <a:pt x="1866" y="2828"/>
                    <a:pt x="3150" y="1687"/>
                    <a:pt x="4350" y="463"/>
                  </a:cubicBezTo>
                  <a:close/>
                  <a:moveTo>
                    <a:pt x="4326" y="0"/>
                  </a:moveTo>
                  <a:cubicBezTo>
                    <a:pt x="4267" y="0"/>
                    <a:pt x="4219" y="24"/>
                    <a:pt x="4183" y="59"/>
                  </a:cubicBezTo>
                  <a:cubicBezTo>
                    <a:pt x="2888" y="1378"/>
                    <a:pt x="1522" y="2602"/>
                    <a:pt x="72" y="3731"/>
                  </a:cubicBezTo>
                  <a:cubicBezTo>
                    <a:pt x="24" y="3767"/>
                    <a:pt x="1" y="3814"/>
                    <a:pt x="1" y="3874"/>
                  </a:cubicBezTo>
                  <a:cubicBezTo>
                    <a:pt x="1" y="3933"/>
                    <a:pt x="24" y="3993"/>
                    <a:pt x="60" y="4028"/>
                  </a:cubicBezTo>
                  <a:cubicBezTo>
                    <a:pt x="5324" y="8579"/>
                    <a:pt x="10683" y="13475"/>
                    <a:pt x="15710" y="18098"/>
                  </a:cubicBezTo>
                  <a:cubicBezTo>
                    <a:pt x="15752" y="18133"/>
                    <a:pt x="15802" y="18151"/>
                    <a:pt x="15854" y="18151"/>
                  </a:cubicBezTo>
                  <a:cubicBezTo>
                    <a:pt x="15906" y="18151"/>
                    <a:pt x="15959" y="18133"/>
                    <a:pt x="16007" y="18098"/>
                  </a:cubicBezTo>
                  <a:lnTo>
                    <a:pt x="20059" y="14545"/>
                  </a:lnTo>
                  <a:cubicBezTo>
                    <a:pt x="20071" y="14533"/>
                    <a:pt x="20083" y="14521"/>
                    <a:pt x="20083" y="14509"/>
                  </a:cubicBezTo>
                  <a:cubicBezTo>
                    <a:pt x="20142" y="14438"/>
                    <a:pt x="20130" y="14331"/>
                    <a:pt x="20059" y="14271"/>
                  </a:cubicBezTo>
                  <a:cubicBezTo>
                    <a:pt x="15056" y="9411"/>
                    <a:pt x="9816" y="4622"/>
                    <a:pt x="4481" y="59"/>
                  </a:cubicBezTo>
                  <a:cubicBezTo>
                    <a:pt x="4445" y="12"/>
                    <a:pt x="4385" y="0"/>
                    <a:pt x="4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10575" y="954625"/>
              <a:ext cx="38350" cy="34250"/>
            </a:xfrm>
            <a:custGeom>
              <a:avLst/>
              <a:gdLst/>
              <a:ahLst/>
              <a:cxnLst/>
              <a:rect l="l" t="t" r="r" b="b"/>
              <a:pathLst>
                <a:path w="1534" h="1370" extrusionOk="0">
                  <a:moveTo>
                    <a:pt x="708" y="389"/>
                  </a:moveTo>
                  <a:cubicBezTo>
                    <a:pt x="807" y="389"/>
                    <a:pt x="904" y="427"/>
                    <a:pt x="975" y="498"/>
                  </a:cubicBezTo>
                  <a:cubicBezTo>
                    <a:pt x="1058" y="569"/>
                    <a:pt x="1105" y="676"/>
                    <a:pt x="1117" y="783"/>
                  </a:cubicBezTo>
                  <a:cubicBezTo>
                    <a:pt x="1105" y="866"/>
                    <a:pt x="1058" y="950"/>
                    <a:pt x="975" y="973"/>
                  </a:cubicBezTo>
                  <a:cubicBezTo>
                    <a:pt x="952" y="978"/>
                    <a:pt x="929" y="981"/>
                    <a:pt x="907" y="981"/>
                  </a:cubicBezTo>
                  <a:cubicBezTo>
                    <a:pt x="820" y="981"/>
                    <a:pt x="734" y="947"/>
                    <a:pt x="678" y="890"/>
                  </a:cubicBezTo>
                  <a:cubicBezTo>
                    <a:pt x="618" y="843"/>
                    <a:pt x="571" y="795"/>
                    <a:pt x="535" y="748"/>
                  </a:cubicBezTo>
                  <a:cubicBezTo>
                    <a:pt x="547" y="688"/>
                    <a:pt x="535" y="641"/>
                    <a:pt x="511" y="593"/>
                  </a:cubicBezTo>
                  <a:cubicBezTo>
                    <a:pt x="487" y="569"/>
                    <a:pt x="487" y="534"/>
                    <a:pt x="511" y="510"/>
                  </a:cubicBezTo>
                  <a:cubicBezTo>
                    <a:pt x="523" y="462"/>
                    <a:pt x="559" y="415"/>
                    <a:pt x="606" y="403"/>
                  </a:cubicBezTo>
                  <a:cubicBezTo>
                    <a:pt x="640" y="394"/>
                    <a:pt x="674" y="389"/>
                    <a:pt x="708" y="389"/>
                  </a:cubicBezTo>
                  <a:close/>
                  <a:moveTo>
                    <a:pt x="702" y="1"/>
                  </a:moveTo>
                  <a:cubicBezTo>
                    <a:pt x="622" y="1"/>
                    <a:pt x="542" y="12"/>
                    <a:pt x="464" y="35"/>
                  </a:cubicBezTo>
                  <a:cubicBezTo>
                    <a:pt x="285" y="94"/>
                    <a:pt x="155" y="225"/>
                    <a:pt x="107" y="391"/>
                  </a:cubicBezTo>
                  <a:cubicBezTo>
                    <a:pt x="95" y="415"/>
                    <a:pt x="95" y="439"/>
                    <a:pt x="83" y="462"/>
                  </a:cubicBezTo>
                  <a:cubicBezTo>
                    <a:pt x="12" y="510"/>
                    <a:pt x="0" y="605"/>
                    <a:pt x="36" y="688"/>
                  </a:cubicBezTo>
                  <a:cubicBezTo>
                    <a:pt x="119" y="866"/>
                    <a:pt x="238" y="1033"/>
                    <a:pt x="392" y="1175"/>
                  </a:cubicBezTo>
                  <a:cubicBezTo>
                    <a:pt x="533" y="1298"/>
                    <a:pt x="719" y="1369"/>
                    <a:pt x="911" y="1369"/>
                  </a:cubicBezTo>
                  <a:cubicBezTo>
                    <a:pt x="980" y="1369"/>
                    <a:pt x="1049" y="1360"/>
                    <a:pt x="1117" y="1342"/>
                  </a:cubicBezTo>
                  <a:cubicBezTo>
                    <a:pt x="1355" y="1259"/>
                    <a:pt x="1521" y="1045"/>
                    <a:pt x="1533" y="795"/>
                  </a:cubicBezTo>
                  <a:cubicBezTo>
                    <a:pt x="1533" y="569"/>
                    <a:pt x="1438" y="367"/>
                    <a:pt x="1272" y="225"/>
                  </a:cubicBezTo>
                  <a:cubicBezTo>
                    <a:pt x="1117" y="78"/>
                    <a:pt x="912" y="1"/>
                    <a:pt x="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07625" y="1791700"/>
              <a:ext cx="568325" cy="395475"/>
            </a:xfrm>
            <a:custGeom>
              <a:avLst/>
              <a:gdLst/>
              <a:ahLst/>
              <a:cxnLst/>
              <a:rect l="l" t="t" r="r" b="b"/>
              <a:pathLst>
                <a:path w="22733" h="15819" extrusionOk="0">
                  <a:moveTo>
                    <a:pt x="487" y="465"/>
                  </a:moveTo>
                  <a:cubicBezTo>
                    <a:pt x="773" y="549"/>
                    <a:pt x="1058" y="644"/>
                    <a:pt x="1343" y="727"/>
                  </a:cubicBezTo>
                  <a:lnTo>
                    <a:pt x="1058" y="1499"/>
                  </a:lnTo>
                  <a:cubicBezTo>
                    <a:pt x="1022" y="1606"/>
                    <a:pt x="1082" y="1713"/>
                    <a:pt x="1189" y="1749"/>
                  </a:cubicBezTo>
                  <a:cubicBezTo>
                    <a:pt x="1212" y="1749"/>
                    <a:pt x="1236" y="1761"/>
                    <a:pt x="1260" y="1761"/>
                  </a:cubicBezTo>
                  <a:cubicBezTo>
                    <a:pt x="1343" y="1761"/>
                    <a:pt x="1426" y="1701"/>
                    <a:pt x="1462" y="1618"/>
                  </a:cubicBezTo>
                  <a:lnTo>
                    <a:pt x="1747" y="858"/>
                  </a:lnTo>
                  <a:lnTo>
                    <a:pt x="2317" y="1036"/>
                  </a:lnTo>
                  <a:lnTo>
                    <a:pt x="2282" y="1155"/>
                  </a:lnTo>
                  <a:cubicBezTo>
                    <a:pt x="2258" y="1262"/>
                    <a:pt x="2329" y="1369"/>
                    <a:pt x="2436" y="1392"/>
                  </a:cubicBezTo>
                  <a:lnTo>
                    <a:pt x="2496" y="1392"/>
                  </a:lnTo>
                  <a:cubicBezTo>
                    <a:pt x="2579" y="1392"/>
                    <a:pt x="2662" y="1333"/>
                    <a:pt x="2698" y="1250"/>
                  </a:cubicBezTo>
                  <a:lnTo>
                    <a:pt x="2721" y="1155"/>
                  </a:lnTo>
                  <a:lnTo>
                    <a:pt x="3470" y="1392"/>
                  </a:lnTo>
                  <a:lnTo>
                    <a:pt x="3423" y="1487"/>
                  </a:lnTo>
                  <a:cubicBezTo>
                    <a:pt x="3375" y="1582"/>
                    <a:pt x="3434" y="1701"/>
                    <a:pt x="3529" y="1737"/>
                  </a:cubicBezTo>
                  <a:cubicBezTo>
                    <a:pt x="3565" y="1749"/>
                    <a:pt x="3589" y="1749"/>
                    <a:pt x="3613" y="1749"/>
                  </a:cubicBezTo>
                  <a:cubicBezTo>
                    <a:pt x="3696" y="1749"/>
                    <a:pt x="3779" y="1713"/>
                    <a:pt x="3815" y="1630"/>
                  </a:cubicBezTo>
                  <a:lnTo>
                    <a:pt x="3862" y="1523"/>
                  </a:lnTo>
                  <a:cubicBezTo>
                    <a:pt x="4147" y="1606"/>
                    <a:pt x="4421" y="1701"/>
                    <a:pt x="4706" y="1796"/>
                  </a:cubicBezTo>
                  <a:lnTo>
                    <a:pt x="4646" y="1915"/>
                  </a:lnTo>
                  <a:cubicBezTo>
                    <a:pt x="4599" y="2010"/>
                    <a:pt x="4658" y="2129"/>
                    <a:pt x="4753" y="2165"/>
                  </a:cubicBezTo>
                  <a:cubicBezTo>
                    <a:pt x="4789" y="2177"/>
                    <a:pt x="4813" y="2177"/>
                    <a:pt x="4837" y="2177"/>
                  </a:cubicBezTo>
                  <a:cubicBezTo>
                    <a:pt x="4845" y="2178"/>
                    <a:pt x="4854" y="2178"/>
                    <a:pt x="4862" y="2178"/>
                  </a:cubicBezTo>
                  <a:cubicBezTo>
                    <a:pt x="4936" y="2178"/>
                    <a:pt x="5007" y="2134"/>
                    <a:pt x="5039" y="2070"/>
                  </a:cubicBezTo>
                  <a:lnTo>
                    <a:pt x="5098" y="1927"/>
                  </a:lnTo>
                  <a:cubicBezTo>
                    <a:pt x="5395" y="2034"/>
                    <a:pt x="5716" y="2129"/>
                    <a:pt x="6025" y="2224"/>
                  </a:cubicBezTo>
                  <a:lnTo>
                    <a:pt x="5680" y="3032"/>
                  </a:lnTo>
                  <a:cubicBezTo>
                    <a:pt x="5633" y="3127"/>
                    <a:pt x="5692" y="3246"/>
                    <a:pt x="5799" y="3282"/>
                  </a:cubicBezTo>
                  <a:cubicBezTo>
                    <a:pt x="5823" y="3282"/>
                    <a:pt x="5847" y="3294"/>
                    <a:pt x="5870" y="3294"/>
                  </a:cubicBezTo>
                  <a:cubicBezTo>
                    <a:pt x="5954" y="3294"/>
                    <a:pt x="6037" y="3246"/>
                    <a:pt x="6072" y="3175"/>
                  </a:cubicBezTo>
                  <a:lnTo>
                    <a:pt x="6417" y="2355"/>
                  </a:lnTo>
                  <a:lnTo>
                    <a:pt x="7308" y="2652"/>
                  </a:lnTo>
                  <a:lnTo>
                    <a:pt x="7249" y="2890"/>
                  </a:lnTo>
                  <a:cubicBezTo>
                    <a:pt x="7225" y="2985"/>
                    <a:pt x="7273" y="3080"/>
                    <a:pt x="7368" y="3115"/>
                  </a:cubicBezTo>
                  <a:cubicBezTo>
                    <a:pt x="7391" y="3127"/>
                    <a:pt x="7427" y="3127"/>
                    <a:pt x="7451" y="3127"/>
                  </a:cubicBezTo>
                  <a:cubicBezTo>
                    <a:pt x="7522" y="3127"/>
                    <a:pt x="7582" y="3092"/>
                    <a:pt x="7629" y="3044"/>
                  </a:cubicBezTo>
                  <a:lnTo>
                    <a:pt x="7700" y="2949"/>
                  </a:lnTo>
                  <a:cubicBezTo>
                    <a:pt x="7724" y="2901"/>
                    <a:pt x="7736" y="2854"/>
                    <a:pt x="7724" y="2806"/>
                  </a:cubicBezTo>
                  <a:lnTo>
                    <a:pt x="7724" y="2806"/>
                  </a:lnTo>
                  <a:cubicBezTo>
                    <a:pt x="8009" y="2901"/>
                    <a:pt x="8283" y="2997"/>
                    <a:pt x="8568" y="3092"/>
                  </a:cubicBezTo>
                  <a:cubicBezTo>
                    <a:pt x="8544" y="3163"/>
                    <a:pt x="8532" y="3234"/>
                    <a:pt x="8532" y="3306"/>
                  </a:cubicBezTo>
                  <a:cubicBezTo>
                    <a:pt x="8544" y="3412"/>
                    <a:pt x="8627" y="3496"/>
                    <a:pt x="8746" y="3496"/>
                  </a:cubicBezTo>
                  <a:cubicBezTo>
                    <a:pt x="8853" y="3496"/>
                    <a:pt x="8948" y="3401"/>
                    <a:pt x="8948" y="3294"/>
                  </a:cubicBezTo>
                  <a:cubicBezTo>
                    <a:pt x="8948" y="3270"/>
                    <a:pt x="8948" y="3246"/>
                    <a:pt x="8960" y="3234"/>
                  </a:cubicBezTo>
                  <a:lnTo>
                    <a:pt x="9744" y="3508"/>
                  </a:lnTo>
                  <a:lnTo>
                    <a:pt x="9709" y="3567"/>
                  </a:lnTo>
                  <a:cubicBezTo>
                    <a:pt x="9649" y="3662"/>
                    <a:pt x="9685" y="3781"/>
                    <a:pt x="9780" y="3828"/>
                  </a:cubicBezTo>
                  <a:cubicBezTo>
                    <a:pt x="9816" y="3840"/>
                    <a:pt x="9851" y="3852"/>
                    <a:pt x="9887" y="3852"/>
                  </a:cubicBezTo>
                  <a:cubicBezTo>
                    <a:pt x="9958" y="3852"/>
                    <a:pt x="10029" y="3816"/>
                    <a:pt x="10065" y="3757"/>
                  </a:cubicBezTo>
                  <a:lnTo>
                    <a:pt x="10136" y="3650"/>
                  </a:lnTo>
                  <a:lnTo>
                    <a:pt x="10826" y="3900"/>
                  </a:lnTo>
                  <a:lnTo>
                    <a:pt x="10576" y="4660"/>
                  </a:lnTo>
                  <a:cubicBezTo>
                    <a:pt x="10540" y="4767"/>
                    <a:pt x="10612" y="4874"/>
                    <a:pt x="10731" y="4898"/>
                  </a:cubicBezTo>
                  <a:cubicBezTo>
                    <a:pt x="10742" y="4910"/>
                    <a:pt x="10766" y="4910"/>
                    <a:pt x="10790" y="4910"/>
                  </a:cubicBezTo>
                  <a:cubicBezTo>
                    <a:pt x="10873" y="4910"/>
                    <a:pt x="10956" y="4850"/>
                    <a:pt x="10992" y="4767"/>
                  </a:cubicBezTo>
                  <a:lnTo>
                    <a:pt x="11218" y="4042"/>
                  </a:lnTo>
                  <a:lnTo>
                    <a:pt x="12121" y="4375"/>
                  </a:lnTo>
                  <a:lnTo>
                    <a:pt x="12073" y="4529"/>
                  </a:lnTo>
                  <a:cubicBezTo>
                    <a:pt x="12038" y="4625"/>
                    <a:pt x="12097" y="4743"/>
                    <a:pt x="12204" y="4767"/>
                  </a:cubicBezTo>
                  <a:cubicBezTo>
                    <a:pt x="12228" y="4775"/>
                    <a:pt x="12252" y="4779"/>
                    <a:pt x="12276" y="4779"/>
                  </a:cubicBezTo>
                  <a:cubicBezTo>
                    <a:pt x="12360" y="4779"/>
                    <a:pt x="12440" y="4732"/>
                    <a:pt x="12477" y="4648"/>
                  </a:cubicBezTo>
                  <a:lnTo>
                    <a:pt x="12513" y="4529"/>
                  </a:lnTo>
                  <a:lnTo>
                    <a:pt x="13464" y="4874"/>
                  </a:lnTo>
                  <a:lnTo>
                    <a:pt x="13404" y="5064"/>
                  </a:lnTo>
                  <a:cubicBezTo>
                    <a:pt x="13369" y="5171"/>
                    <a:pt x="13440" y="5278"/>
                    <a:pt x="13547" y="5302"/>
                  </a:cubicBezTo>
                  <a:lnTo>
                    <a:pt x="13606" y="5302"/>
                  </a:lnTo>
                  <a:cubicBezTo>
                    <a:pt x="13614" y="5303"/>
                    <a:pt x="13622" y="5303"/>
                    <a:pt x="13630" y="5303"/>
                  </a:cubicBezTo>
                  <a:cubicBezTo>
                    <a:pt x="13715" y="5303"/>
                    <a:pt x="13787" y="5247"/>
                    <a:pt x="13808" y="5171"/>
                  </a:cubicBezTo>
                  <a:lnTo>
                    <a:pt x="13856" y="5017"/>
                  </a:lnTo>
                  <a:cubicBezTo>
                    <a:pt x="14200" y="5147"/>
                    <a:pt x="14533" y="5278"/>
                    <a:pt x="14878" y="5409"/>
                  </a:cubicBezTo>
                  <a:lnTo>
                    <a:pt x="14818" y="5539"/>
                  </a:lnTo>
                  <a:cubicBezTo>
                    <a:pt x="14783" y="5635"/>
                    <a:pt x="14842" y="5753"/>
                    <a:pt x="14949" y="5789"/>
                  </a:cubicBezTo>
                  <a:cubicBezTo>
                    <a:pt x="14973" y="5797"/>
                    <a:pt x="14996" y="5801"/>
                    <a:pt x="15019" y="5801"/>
                  </a:cubicBezTo>
                  <a:cubicBezTo>
                    <a:pt x="15100" y="5801"/>
                    <a:pt x="15173" y="5753"/>
                    <a:pt x="15210" y="5670"/>
                  </a:cubicBezTo>
                  <a:lnTo>
                    <a:pt x="15258" y="5563"/>
                  </a:lnTo>
                  <a:lnTo>
                    <a:pt x="16066" y="5872"/>
                  </a:lnTo>
                  <a:lnTo>
                    <a:pt x="15864" y="6395"/>
                  </a:lnTo>
                  <a:cubicBezTo>
                    <a:pt x="15828" y="6502"/>
                    <a:pt x="15888" y="6621"/>
                    <a:pt x="15995" y="6645"/>
                  </a:cubicBezTo>
                  <a:cubicBezTo>
                    <a:pt x="16018" y="6656"/>
                    <a:pt x="16042" y="6656"/>
                    <a:pt x="16066" y="6656"/>
                  </a:cubicBezTo>
                  <a:cubicBezTo>
                    <a:pt x="16149" y="6656"/>
                    <a:pt x="16232" y="6609"/>
                    <a:pt x="16268" y="6526"/>
                  </a:cubicBezTo>
                  <a:lnTo>
                    <a:pt x="16458" y="6027"/>
                  </a:lnTo>
                  <a:lnTo>
                    <a:pt x="17302" y="6359"/>
                  </a:lnTo>
                  <a:lnTo>
                    <a:pt x="17266" y="6478"/>
                  </a:lnTo>
                  <a:cubicBezTo>
                    <a:pt x="17242" y="6585"/>
                    <a:pt x="17302" y="6692"/>
                    <a:pt x="17409" y="6716"/>
                  </a:cubicBezTo>
                  <a:lnTo>
                    <a:pt x="17468" y="6716"/>
                  </a:lnTo>
                  <a:cubicBezTo>
                    <a:pt x="17476" y="6717"/>
                    <a:pt x="17484" y="6717"/>
                    <a:pt x="17492" y="6717"/>
                  </a:cubicBezTo>
                  <a:cubicBezTo>
                    <a:pt x="17577" y="6717"/>
                    <a:pt x="17648" y="6661"/>
                    <a:pt x="17670" y="6585"/>
                  </a:cubicBezTo>
                  <a:lnTo>
                    <a:pt x="17694" y="6526"/>
                  </a:lnTo>
                  <a:cubicBezTo>
                    <a:pt x="18003" y="6645"/>
                    <a:pt x="18312" y="6775"/>
                    <a:pt x="18633" y="6906"/>
                  </a:cubicBezTo>
                  <a:lnTo>
                    <a:pt x="18561" y="7049"/>
                  </a:lnTo>
                  <a:cubicBezTo>
                    <a:pt x="18526" y="7156"/>
                    <a:pt x="18585" y="7274"/>
                    <a:pt x="18692" y="7298"/>
                  </a:cubicBezTo>
                  <a:cubicBezTo>
                    <a:pt x="18716" y="7310"/>
                    <a:pt x="18740" y="7310"/>
                    <a:pt x="18763" y="7310"/>
                  </a:cubicBezTo>
                  <a:cubicBezTo>
                    <a:pt x="18847" y="7310"/>
                    <a:pt x="18930" y="7263"/>
                    <a:pt x="18965" y="7191"/>
                  </a:cubicBezTo>
                  <a:lnTo>
                    <a:pt x="19013" y="7061"/>
                  </a:lnTo>
                  <a:cubicBezTo>
                    <a:pt x="19251" y="7156"/>
                    <a:pt x="19488" y="7251"/>
                    <a:pt x="19726" y="7346"/>
                  </a:cubicBezTo>
                  <a:lnTo>
                    <a:pt x="19655" y="7512"/>
                  </a:lnTo>
                  <a:cubicBezTo>
                    <a:pt x="19619" y="7619"/>
                    <a:pt x="19667" y="7738"/>
                    <a:pt x="19773" y="7762"/>
                  </a:cubicBezTo>
                  <a:cubicBezTo>
                    <a:pt x="19797" y="7773"/>
                    <a:pt x="19833" y="7773"/>
                    <a:pt x="19857" y="7773"/>
                  </a:cubicBezTo>
                  <a:cubicBezTo>
                    <a:pt x="19940" y="7773"/>
                    <a:pt x="20011" y="7726"/>
                    <a:pt x="20047" y="7655"/>
                  </a:cubicBezTo>
                  <a:lnTo>
                    <a:pt x="20106" y="7512"/>
                  </a:lnTo>
                  <a:cubicBezTo>
                    <a:pt x="20344" y="7607"/>
                    <a:pt x="20593" y="7714"/>
                    <a:pt x="20831" y="7821"/>
                  </a:cubicBezTo>
                  <a:lnTo>
                    <a:pt x="20558" y="8546"/>
                  </a:lnTo>
                  <a:cubicBezTo>
                    <a:pt x="20522" y="8653"/>
                    <a:pt x="20582" y="8760"/>
                    <a:pt x="20688" y="8784"/>
                  </a:cubicBezTo>
                  <a:cubicBezTo>
                    <a:pt x="20700" y="8795"/>
                    <a:pt x="20724" y="8795"/>
                    <a:pt x="20748" y="8795"/>
                  </a:cubicBezTo>
                  <a:cubicBezTo>
                    <a:pt x="20843" y="8795"/>
                    <a:pt x="20914" y="8748"/>
                    <a:pt x="20950" y="8665"/>
                  </a:cubicBezTo>
                  <a:lnTo>
                    <a:pt x="21211" y="7975"/>
                  </a:lnTo>
                  <a:lnTo>
                    <a:pt x="22055" y="8332"/>
                  </a:lnTo>
                  <a:lnTo>
                    <a:pt x="19429" y="9485"/>
                  </a:lnTo>
                  <a:cubicBezTo>
                    <a:pt x="14604" y="11564"/>
                    <a:pt x="9625" y="13727"/>
                    <a:pt x="4884" y="15379"/>
                  </a:cubicBezTo>
                  <a:cubicBezTo>
                    <a:pt x="3185" y="10483"/>
                    <a:pt x="1699" y="5480"/>
                    <a:pt x="487" y="465"/>
                  </a:cubicBezTo>
                  <a:close/>
                  <a:moveTo>
                    <a:pt x="259" y="0"/>
                  </a:moveTo>
                  <a:cubicBezTo>
                    <a:pt x="191" y="0"/>
                    <a:pt x="127" y="36"/>
                    <a:pt x="83" y="97"/>
                  </a:cubicBezTo>
                  <a:cubicBezTo>
                    <a:pt x="24" y="145"/>
                    <a:pt x="0" y="216"/>
                    <a:pt x="12" y="287"/>
                  </a:cubicBezTo>
                  <a:cubicBezTo>
                    <a:pt x="1272" y="5492"/>
                    <a:pt x="2781" y="10625"/>
                    <a:pt x="4551" y="15688"/>
                  </a:cubicBezTo>
                  <a:cubicBezTo>
                    <a:pt x="4575" y="15735"/>
                    <a:pt x="4611" y="15771"/>
                    <a:pt x="4658" y="15794"/>
                  </a:cubicBezTo>
                  <a:cubicBezTo>
                    <a:pt x="4694" y="15806"/>
                    <a:pt x="4718" y="15818"/>
                    <a:pt x="4753" y="15818"/>
                  </a:cubicBezTo>
                  <a:cubicBezTo>
                    <a:pt x="4777" y="15818"/>
                    <a:pt x="4801" y="15806"/>
                    <a:pt x="4825" y="15806"/>
                  </a:cubicBezTo>
                  <a:cubicBezTo>
                    <a:pt x="9649" y="14143"/>
                    <a:pt x="14711" y="11944"/>
                    <a:pt x="19607" y="9817"/>
                  </a:cubicBezTo>
                  <a:cubicBezTo>
                    <a:pt x="20629" y="9378"/>
                    <a:pt x="21627" y="8950"/>
                    <a:pt x="22614" y="8522"/>
                  </a:cubicBezTo>
                  <a:lnTo>
                    <a:pt x="22625" y="8522"/>
                  </a:lnTo>
                  <a:cubicBezTo>
                    <a:pt x="22649" y="8510"/>
                    <a:pt x="22661" y="8498"/>
                    <a:pt x="22685" y="8486"/>
                  </a:cubicBezTo>
                  <a:cubicBezTo>
                    <a:pt x="22697" y="8463"/>
                    <a:pt x="22709" y="8451"/>
                    <a:pt x="22720" y="8439"/>
                  </a:cubicBezTo>
                  <a:lnTo>
                    <a:pt x="22720" y="8427"/>
                  </a:lnTo>
                  <a:cubicBezTo>
                    <a:pt x="22720" y="8415"/>
                    <a:pt x="22720" y="8403"/>
                    <a:pt x="22732" y="8391"/>
                  </a:cubicBezTo>
                  <a:cubicBezTo>
                    <a:pt x="22732" y="8380"/>
                    <a:pt x="22732" y="8368"/>
                    <a:pt x="22732" y="8356"/>
                  </a:cubicBezTo>
                  <a:cubicBezTo>
                    <a:pt x="22732" y="8344"/>
                    <a:pt x="22732" y="8332"/>
                    <a:pt x="22732" y="8320"/>
                  </a:cubicBezTo>
                  <a:cubicBezTo>
                    <a:pt x="22720" y="8308"/>
                    <a:pt x="22720" y="8296"/>
                    <a:pt x="22720" y="8284"/>
                  </a:cubicBezTo>
                  <a:lnTo>
                    <a:pt x="22720" y="8273"/>
                  </a:lnTo>
                  <a:cubicBezTo>
                    <a:pt x="22720" y="8261"/>
                    <a:pt x="22709" y="8261"/>
                    <a:pt x="22697" y="8249"/>
                  </a:cubicBezTo>
                  <a:cubicBezTo>
                    <a:pt x="22697" y="8237"/>
                    <a:pt x="22685" y="8225"/>
                    <a:pt x="22673" y="8225"/>
                  </a:cubicBezTo>
                  <a:cubicBezTo>
                    <a:pt x="22661" y="8213"/>
                    <a:pt x="22649" y="8201"/>
                    <a:pt x="22637" y="8189"/>
                  </a:cubicBezTo>
                  <a:lnTo>
                    <a:pt x="22614" y="8178"/>
                  </a:lnTo>
                  <a:cubicBezTo>
                    <a:pt x="15353" y="5040"/>
                    <a:pt x="7914" y="2307"/>
                    <a:pt x="333" y="14"/>
                  </a:cubicBezTo>
                  <a:cubicBezTo>
                    <a:pt x="308" y="5"/>
                    <a:pt x="283" y="0"/>
                    <a:pt x="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49325" y="1930825"/>
              <a:ext cx="225800" cy="141075"/>
            </a:xfrm>
            <a:custGeom>
              <a:avLst/>
              <a:gdLst/>
              <a:ahLst/>
              <a:cxnLst/>
              <a:rect l="l" t="t" r="r" b="b"/>
              <a:pathLst>
                <a:path w="9032" h="5643" extrusionOk="0">
                  <a:moveTo>
                    <a:pt x="583" y="497"/>
                  </a:moveTo>
                  <a:lnTo>
                    <a:pt x="583" y="497"/>
                  </a:lnTo>
                  <a:cubicBezTo>
                    <a:pt x="1842" y="901"/>
                    <a:pt x="3173" y="1353"/>
                    <a:pt x="4457" y="1793"/>
                  </a:cubicBezTo>
                  <a:cubicBezTo>
                    <a:pt x="5704" y="2208"/>
                    <a:pt x="6999" y="2648"/>
                    <a:pt x="8223" y="3040"/>
                  </a:cubicBezTo>
                  <a:lnTo>
                    <a:pt x="2650" y="5096"/>
                  </a:lnTo>
                  <a:lnTo>
                    <a:pt x="2389" y="5191"/>
                  </a:lnTo>
                  <a:lnTo>
                    <a:pt x="583" y="497"/>
                  </a:lnTo>
                  <a:close/>
                  <a:moveTo>
                    <a:pt x="231" y="1"/>
                  </a:moveTo>
                  <a:cubicBezTo>
                    <a:pt x="171" y="1"/>
                    <a:pt x="115" y="23"/>
                    <a:pt x="72" y="58"/>
                  </a:cubicBezTo>
                  <a:cubicBezTo>
                    <a:pt x="24" y="105"/>
                    <a:pt x="0" y="188"/>
                    <a:pt x="24" y="260"/>
                  </a:cubicBezTo>
                  <a:lnTo>
                    <a:pt x="2068" y="5512"/>
                  </a:lnTo>
                  <a:cubicBezTo>
                    <a:pt x="2080" y="5559"/>
                    <a:pt x="2127" y="5607"/>
                    <a:pt x="2175" y="5631"/>
                  </a:cubicBezTo>
                  <a:cubicBezTo>
                    <a:pt x="2199" y="5631"/>
                    <a:pt x="2234" y="5643"/>
                    <a:pt x="2258" y="5643"/>
                  </a:cubicBezTo>
                  <a:cubicBezTo>
                    <a:pt x="2294" y="5643"/>
                    <a:pt x="2318" y="5631"/>
                    <a:pt x="2341" y="5631"/>
                  </a:cubicBezTo>
                  <a:lnTo>
                    <a:pt x="2805" y="5453"/>
                  </a:lnTo>
                  <a:lnTo>
                    <a:pt x="8901" y="3195"/>
                  </a:lnTo>
                  <a:cubicBezTo>
                    <a:pt x="8984" y="3171"/>
                    <a:pt x="9031" y="3100"/>
                    <a:pt x="9031" y="3017"/>
                  </a:cubicBezTo>
                  <a:cubicBezTo>
                    <a:pt x="9031" y="2933"/>
                    <a:pt x="8972" y="2862"/>
                    <a:pt x="8889" y="2838"/>
                  </a:cubicBezTo>
                  <a:cubicBezTo>
                    <a:pt x="7510" y="2410"/>
                    <a:pt x="6025" y="1911"/>
                    <a:pt x="4599" y="1424"/>
                  </a:cubicBezTo>
                  <a:cubicBezTo>
                    <a:pt x="3173" y="937"/>
                    <a:pt x="1688" y="438"/>
                    <a:pt x="297" y="10"/>
                  </a:cubicBezTo>
                  <a:cubicBezTo>
                    <a:pt x="275" y="4"/>
                    <a:pt x="253" y="1"/>
                    <a:pt x="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203375" y="1785600"/>
              <a:ext cx="524050" cy="380850"/>
            </a:xfrm>
            <a:custGeom>
              <a:avLst/>
              <a:gdLst/>
              <a:ahLst/>
              <a:cxnLst/>
              <a:rect l="l" t="t" r="r" b="b"/>
              <a:pathLst>
                <a:path w="20962" h="15234" extrusionOk="0">
                  <a:moveTo>
                    <a:pt x="2389" y="9384"/>
                  </a:moveTo>
                  <a:cubicBezTo>
                    <a:pt x="4670" y="9420"/>
                    <a:pt x="6892" y="10049"/>
                    <a:pt x="8853" y="11214"/>
                  </a:cubicBezTo>
                  <a:cubicBezTo>
                    <a:pt x="7938" y="10822"/>
                    <a:pt x="6964" y="10549"/>
                    <a:pt x="5977" y="10382"/>
                  </a:cubicBezTo>
                  <a:lnTo>
                    <a:pt x="5942" y="10382"/>
                  </a:lnTo>
                  <a:cubicBezTo>
                    <a:pt x="5311" y="10285"/>
                    <a:pt x="4675" y="10236"/>
                    <a:pt x="4040" y="10236"/>
                  </a:cubicBezTo>
                  <a:cubicBezTo>
                    <a:pt x="3204" y="10236"/>
                    <a:pt x="2369" y="10320"/>
                    <a:pt x="1545" y="10489"/>
                  </a:cubicBezTo>
                  <a:cubicBezTo>
                    <a:pt x="1866" y="10192"/>
                    <a:pt x="2139" y="9836"/>
                    <a:pt x="2365" y="9467"/>
                  </a:cubicBezTo>
                  <a:cubicBezTo>
                    <a:pt x="2377" y="9443"/>
                    <a:pt x="2389" y="9408"/>
                    <a:pt x="2389" y="9384"/>
                  </a:cubicBezTo>
                  <a:close/>
                  <a:moveTo>
                    <a:pt x="6050" y="404"/>
                  </a:moveTo>
                  <a:cubicBezTo>
                    <a:pt x="8568" y="404"/>
                    <a:pt x="10964" y="1610"/>
                    <a:pt x="12465" y="3692"/>
                  </a:cubicBezTo>
                  <a:cubicBezTo>
                    <a:pt x="12157" y="5094"/>
                    <a:pt x="11812" y="6532"/>
                    <a:pt x="11491" y="7934"/>
                  </a:cubicBezTo>
                  <a:cubicBezTo>
                    <a:pt x="11182" y="9241"/>
                    <a:pt x="10873" y="10608"/>
                    <a:pt x="10576" y="11927"/>
                  </a:cubicBezTo>
                  <a:cubicBezTo>
                    <a:pt x="8173" y="10013"/>
                    <a:pt x="5212" y="8989"/>
                    <a:pt x="2179" y="8989"/>
                  </a:cubicBezTo>
                  <a:cubicBezTo>
                    <a:pt x="1672" y="8989"/>
                    <a:pt x="1163" y="9017"/>
                    <a:pt x="654" y="9075"/>
                  </a:cubicBezTo>
                  <a:cubicBezTo>
                    <a:pt x="2531" y="6425"/>
                    <a:pt x="4076" y="3312"/>
                    <a:pt x="4932" y="484"/>
                  </a:cubicBezTo>
                  <a:cubicBezTo>
                    <a:pt x="5305" y="430"/>
                    <a:pt x="5679" y="404"/>
                    <a:pt x="6050" y="404"/>
                  </a:cubicBezTo>
                  <a:close/>
                  <a:moveTo>
                    <a:pt x="16723" y="2835"/>
                  </a:moveTo>
                  <a:cubicBezTo>
                    <a:pt x="16770" y="2835"/>
                    <a:pt x="16816" y="2836"/>
                    <a:pt x="16862" y="2837"/>
                  </a:cubicBezTo>
                  <a:cubicBezTo>
                    <a:pt x="18359" y="2872"/>
                    <a:pt x="19762" y="3419"/>
                    <a:pt x="20522" y="4286"/>
                  </a:cubicBezTo>
                  <a:cubicBezTo>
                    <a:pt x="20130" y="7126"/>
                    <a:pt x="20082" y="10002"/>
                    <a:pt x="20391" y="12854"/>
                  </a:cubicBezTo>
                  <a:cubicBezTo>
                    <a:pt x="18977" y="12058"/>
                    <a:pt x="17397" y="11582"/>
                    <a:pt x="15781" y="11440"/>
                  </a:cubicBezTo>
                  <a:cubicBezTo>
                    <a:pt x="15452" y="11411"/>
                    <a:pt x="15123" y="11397"/>
                    <a:pt x="14794" y="11397"/>
                  </a:cubicBezTo>
                  <a:cubicBezTo>
                    <a:pt x="13487" y="11397"/>
                    <a:pt x="12194" y="11623"/>
                    <a:pt x="10968" y="12070"/>
                  </a:cubicBezTo>
                  <a:cubicBezTo>
                    <a:pt x="11265" y="10727"/>
                    <a:pt x="11586" y="9348"/>
                    <a:pt x="11907" y="8006"/>
                  </a:cubicBezTo>
                  <a:cubicBezTo>
                    <a:pt x="12228" y="6603"/>
                    <a:pt x="12572" y="5154"/>
                    <a:pt x="12881" y="3740"/>
                  </a:cubicBezTo>
                  <a:cubicBezTo>
                    <a:pt x="14232" y="3133"/>
                    <a:pt x="15516" y="2835"/>
                    <a:pt x="16723" y="2835"/>
                  </a:cubicBezTo>
                  <a:close/>
                  <a:moveTo>
                    <a:pt x="4067" y="10621"/>
                  </a:moveTo>
                  <a:cubicBezTo>
                    <a:pt x="4671" y="10621"/>
                    <a:pt x="5274" y="10668"/>
                    <a:pt x="5870" y="10762"/>
                  </a:cubicBezTo>
                  <a:lnTo>
                    <a:pt x="5906" y="10762"/>
                  </a:lnTo>
                  <a:cubicBezTo>
                    <a:pt x="7487" y="11012"/>
                    <a:pt x="8996" y="11582"/>
                    <a:pt x="10338" y="12450"/>
                  </a:cubicBezTo>
                  <a:lnTo>
                    <a:pt x="9732" y="13103"/>
                  </a:lnTo>
                  <a:cubicBezTo>
                    <a:pt x="8170" y="12114"/>
                    <a:pt x="6163" y="11580"/>
                    <a:pt x="4199" y="11580"/>
                  </a:cubicBezTo>
                  <a:cubicBezTo>
                    <a:pt x="3310" y="11580"/>
                    <a:pt x="2430" y="11689"/>
                    <a:pt x="1604" y="11915"/>
                  </a:cubicBezTo>
                  <a:cubicBezTo>
                    <a:pt x="1533" y="11582"/>
                    <a:pt x="1367" y="11262"/>
                    <a:pt x="1141" y="10988"/>
                  </a:cubicBezTo>
                  <a:cubicBezTo>
                    <a:pt x="2099" y="10745"/>
                    <a:pt x="3083" y="10621"/>
                    <a:pt x="4067" y="10621"/>
                  </a:cubicBezTo>
                  <a:close/>
                  <a:moveTo>
                    <a:pt x="10671" y="12687"/>
                  </a:moveTo>
                  <a:lnTo>
                    <a:pt x="10849" y="13210"/>
                  </a:lnTo>
                  <a:cubicBezTo>
                    <a:pt x="10651" y="13175"/>
                    <a:pt x="10464" y="13152"/>
                    <a:pt x="10265" y="13140"/>
                  </a:cubicBezTo>
                  <a:lnTo>
                    <a:pt x="10265" y="13140"/>
                  </a:lnTo>
                  <a:lnTo>
                    <a:pt x="10671" y="12687"/>
                  </a:lnTo>
                  <a:close/>
                  <a:moveTo>
                    <a:pt x="14867" y="11793"/>
                  </a:moveTo>
                  <a:cubicBezTo>
                    <a:pt x="15158" y="11793"/>
                    <a:pt x="15448" y="11804"/>
                    <a:pt x="15733" y="11832"/>
                  </a:cubicBezTo>
                  <a:cubicBezTo>
                    <a:pt x="17112" y="11951"/>
                    <a:pt x="18455" y="12319"/>
                    <a:pt x="19690" y="12925"/>
                  </a:cubicBezTo>
                  <a:cubicBezTo>
                    <a:pt x="19690" y="12937"/>
                    <a:pt x="19690" y="12949"/>
                    <a:pt x="19690" y="12961"/>
                  </a:cubicBezTo>
                  <a:lnTo>
                    <a:pt x="19869" y="13793"/>
                  </a:lnTo>
                  <a:cubicBezTo>
                    <a:pt x="18692" y="12913"/>
                    <a:pt x="17338" y="12307"/>
                    <a:pt x="15912" y="12010"/>
                  </a:cubicBezTo>
                  <a:cubicBezTo>
                    <a:pt x="15365" y="11903"/>
                    <a:pt x="14806" y="11832"/>
                    <a:pt x="14248" y="11808"/>
                  </a:cubicBezTo>
                  <a:cubicBezTo>
                    <a:pt x="14455" y="11798"/>
                    <a:pt x="14661" y="11793"/>
                    <a:pt x="14867" y="11793"/>
                  </a:cubicBezTo>
                  <a:close/>
                  <a:moveTo>
                    <a:pt x="13738" y="12184"/>
                  </a:moveTo>
                  <a:cubicBezTo>
                    <a:pt x="14436" y="12184"/>
                    <a:pt x="15137" y="12257"/>
                    <a:pt x="15828" y="12402"/>
                  </a:cubicBezTo>
                  <a:cubicBezTo>
                    <a:pt x="17314" y="12699"/>
                    <a:pt x="18704" y="13353"/>
                    <a:pt x="19880" y="14315"/>
                  </a:cubicBezTo>
                  <a:cubicBezTo>
                    <a:pt x="19583" y="14410"/>
                    <a:pt x="19310" y="14565"/>
                    <a:pt x="19084" y="14767"/>
                  </a:cubicBezTo>
                  <a:cubicBezTo>
                    <a:pt x="18015" y="13947"/>
                    <a:pt x="16767" y="13389"/>
                    <a:pt x="15460" y="13127"/>
                  </a:cubicBezTo>
                  <a:cubicBezTo>
                    <a:pt x="14845" y="13005"/>
                    <a:pt x="14221" y="12945"/>
                    <a:pt x="13597" y="12945"/>
                  </a:cubicBezTo>
                  <a:cubicBezTo>
                    <a:pt x="12823" y="12945"/>
                    <a:pt x="12051" y="13038"/>
                    <a:pt x="11301" y="13222"/>
                  </a:cubicBezTo>
                  <a:lnTo>
                    <a:pt x="11075" y="12545"/>
                  </a:lnTo>
                  <a:cubicBezTo>
                    <a:pt x="11944" y="12304"/>
                    <a:pt x="12839" y="12184"/>
                    <a:pt x="13738" y="12184"/>
                  </a:cubicBezTo>
                  <a:close/>
                  <a:moveTo>
                    <a:pt x="6030" y="0"/>
                  </a:moveTo>
                  <a:cubicBezTo>
                    <a:pt x="5595" y="0"/>
                    <a:pt x="5156" y="34"/>
                    <a:pt x="4718" y="103"/>
                  </a:cubicBezTo>
                  <a:cubicBezTo>
                    <a:pt x="4706" y="103"/>
                    <a:pt x="4694" y="103"/>
                    <a:pt x="4682" y="115"/>
                  </a:cubicBezTo>
                  <a:cubicBezTo>
                    <a:pt x="4670" y="115"/>
                    <a:pt x="4658" y="115"/>
                    <a:pt x="4646" y="127"/>
                  </a:cubicBezTo>
                  <a:cubicBezTo>
                    <a:pt x="4635" y="127"/>
                    <a:pt x="4623" y="139"/>
                    <a:pt x="4623" y="151"/>
                  </a:cubicBezTo>
                  <a:cubicBezTo>
                    <a:pt x="4611" y="151"/>
                    <a:pt x="4599" y="163"/>
                    <a:pt x="4587" y="175"/>
                  </a:cubicBezTo>
                  <a:cubicBezTo>
                    <a:pt x="4587" y="187"/>
                    <a:pt x="4575" y="199"/>
                    <a:pt x="4575" y="210"/>
                  </a:cubicBezTo>
                  <a:cubicBezTo>
                    <a:pt x="4575" y="222"/>
                    <a:pt x="4563" y="234"/>
                    <a:pt x="4551" y="234"/>
                  </a:cubicBezTo>
                  <a:cubicBezTo>
                    <a:pt x="3684" y="3193"/>
                    <a:pt x="2044" y="6461"/>
                    <a:pt x="48" y="9206"/>
                  </a:cubicBezTo>
                  <a:cubicBezTo>
                    <a:pt x="0" y="9265"/>
                    <a:pt x="0" y="9348"/>
                    <a:pt x="48" y="9420"/>
                  </a:cubicBezTo>
                  <a:cubicBezTo>
                    <a:pt x="89" y="9471"/>
                    <a:pt x="158" y="9505"/>
                    <a:pt x="229" y="9505"/>
                  </a:cubicBezTo>
                  <a:cubicBezTo>
                    <a:pt x="240" y="9505"/>
                    <a:pt x="251" y="9504"/>
                    <a:pt x="262" y="9503"/>
                  </a:cubicBezTo>
                  <a:cubicBezTo>
                    <a:pt x="808" y="9420"/>
                    <a:pt x="1367" y="9384"/>
                    <a:pt x="1925" y="9372"/>
                  </a:cubicBezTo>
                  <a:lnTo>
                    <a:pt x="1925" y="9372"/>
                  </a:lnTo>
                  <a:cubicBezTo>
                    <a:pt x="1593" y="9895"/>
                    <a:pt x="1153" y="10347"/>
                    <a:pt x="654" y="10715"/>
                  </a:cubicBezTo>
                  <a:cubicBezTo>
                    <a:pt x="594" y="10762"/>
                    <a:pt x="559" y="10834"/>
                    <a:pt x="582" y="10917"/>
                  </a:cubicBezTo>
                  <a:cubicBezTo>
                    <a:pt x="582" y="10953"/>
                    <a:pt x="606" y="10988"/>
                    <a:pt x="642" y="11024"/>
                  </a:cubicBezTo>
                  <a:cubicBezTo>
                    <a:pt x="963" y="11321"/>
                    <a:pt x="1165" y="11725"/>
                    <a:pt x="1212" y="12165"/>
                  </a:cubicBezTo>
                  <a:cubicBezTo>
                    <a:pt x="1212" y="12236"/>
                    <a:pt x="1248" y="12283"/>
                    <a:pt x="1307" y="12319"/>
                  </a:cubicBezTo>
                  <a:cubicBezTo>
                    <a:pt x="1331" y="12331"/>
                    <a:pt x="1355" y="12343"/>
                    <a:pt x="1379" y="12343"/>
                  </a:cubicBezTo>
                  <a:cubicBezTo>
                    <a:pt x="1396" y="12349"/>
                    <a:pt x="1414" y="12352"/>
                    <a:pt x="1432" y="12352"/>
                  </a:cubicBezTo>
                  <a:cubicBezTo>
                    <a:pt x="1450" y="12352"/>
                    <a:pt x="1468" y="12349"/>
                    <a:pt x="1486" y="12343"/>
                  </a:cubicBezTo>
                  <a:cubicBezTo>
                    <a:pt x="2343" y="12081"/>
                    <a:pt x="3270" y="11954"/>
                    <a:pt x="4207" y="11954"/>
                  </a:cubicBezTo>
                  <a:cubicBezTo>
                    <a:pt x="6117" y="11954"/>
                    <a:pt x="8072" y="12480"/>
                    <a:pt x="9578" y="13460"/>
                  </a:cubicBezTo>
                  <a:cubicBezTo>
                    <a:pt x="9613" y="13477"/>
                    <a:pt x="9648" y="13488"/>
                    <a:pt x="9687" y="13488"/>
                  </a:cubicBezTo>
                  <a:cubicBezTo>
                    <a:pt x="9701" y="13488"/>
                    <a:pt x="9716" y="13487"/>
                    <a:pt x="9732" y="13484"/>
                  </a:cubicBezTo>
                  <a:cubicBezTo>
                    <a:pt x="9744" y="13496"/>
                    <a:pt x="9756" y="13496"/>
                    <a:pt x="9768" y="13496"/>
                  </a:cubicBezTo>
                  <a:lnTo>
                    <a:pt x="9816" y="13496"/>
                  </a:lnTo>
                  <a:cubicBezTo>
                    <a:pt x="10243" y="13496"/>
                    <a:pt x="10671" y="13543"/>
                    <a:pt x="11099" y="13626"/>
                  </a:cubicBezTo>
                  <a:cubicBezTo>
                    <a:pt x="11115" y="13629"/>
                    <a:pt x="11130" y="13631"/>
                    <a:pt x="11144" y="13631"/>
                  </a:cubicBezTo>
                  <a:cubicBezTo>
                    <a:pt x="11184" y="13631"/>
                    <a:pt x="11219" y="13620"/>
                    <a:pt x="11253" y="13602"/>
                  </a:cubicBezTo>
                  <a:lnTo>
                    <a:pt x="11289" y="13602"/>
                  </a:lnTo>
                  <a:cubicBezTo>
                    <a:pt x="12036" y="13402"/>
                    <a:pt x="12802" y="13303"/>
                    <a:pt x="13570" y="13303"/>
                  </a:cubicBezTo>
                  <a:cubicBezTo>
                    <a:pt x="14170" y="13303"/>
                    <a:pt x="14771" y="13364"/>
                    <a:pt x="15365" y="13484"/>
                  </a:cubicBezTo>
                  <a:cubicBezTo>
                    <a:pt x="16684" y="13757"/>
                    <a:pt x="17908" y="14339"/>
                    <a:pt x="18954" y="15183"/>
                  </a:cubicBezTo>
                  <a:cubicBezTo>
                    <a:pt x="18993" y="15212"/>
                    <a:pt x="19040" y="15234"/>
                    <a:pt x="19082" y="15234"/>
                  </a:cubicBezTo>
                  <a:cubicBezTo>
                    <a:pt x="19091" y="15234"/>
                    <a:pt x="19100" y="15233"/>
                    <a:pt x="19108" y="15230"/>
                  </a:cubicBezTo>
                  <a:cubicBezTo>
                    <a:pt x="19167" y="15230"/>
                    <a:pt x="19227" y="15207"/>
                    <a:pt x="19263" y="15159"/>
                  </a:cubicBezTo>
                  <a:cubicBezTo>
                    <a:pt x="19500" y="14898"/>
                    <a:pt x="19821" y="14708"/>
                    <a:pt x="20178" y="14624"/>
                  </a:cubicBezTo>
                  <a:cubicBezTo>
                    <a:pt x="20249" y="14601"/>
                    <a:pt x="20296" y="14553"/>
                    <a:pt x="20320" y="14482"/>
                  </a:cubicBezTo>
                  <a:cubicBezTo>
                    <a:pt x="20391" y="14434"/>
                    <a:pt x="20427" y="14363"/>
                    <a:pt x="20403" y="14280"/>
                  </a:cubicBezTo>
                  <a:lnTo>
                    <a:pt x="20166" y="13187"/>
                  </a:lnTo>
                  <a:lnTo>
                    <a:pt x="20166" y="13187"/>
                  </a:lnTo>
                  <a:cubicBezTo>
                    <a:pt x="20261" y="13234"/>
                    <a:pt x="20344" y="13282"/>
                    <a:pt x="20439" y="13329"/>
                  </a:cubicBezTo>
                  <a:cubicBezTo>
                    <a:pt x="20486" y="13353"/>
                    <a:pt x="20534" y="13365"/>
                    <a:pt x="20582" y="13365"/>
                  </a:cubicBezTo>
                  <a:lnTo>
                    <a:pt x="20653" y="13365"/>
                  </a:lnTo>
                  <a:cubicBezTo>
                    <a:pt x="20772" y="13353"/>
                    <a:pt x="20855" y="13258"/>
                    <a:pt x="20843" y="13151"/>
                  </a:cubicBezTo>
                  <a:cubicBezTo>
                    <a:pt x="20498" y="10192"/>
                    <a:pt x="20534" y="7198"/>
                    <a:pt x="20950" y="4251"/>
                  </a:cubicBezTo>
                  <a:cubicBezTo>
                    <a:pt x="20962" y="4203"/>
                    <a:pt x="20950" y="4144"/>
                    <a:pt x="20914" y="4096"/>
                  </a:cubicBezTo>
                  <a:cubicBezTo>
                    <a:pt x="20082" y="3122"/>
                    <a:pt x="18538" y="2480"/>
                    <a:pt x="16862" y="2444"/>
                  </a:cubicBezTo>
                  <a:cubicBezTo>
                    <a:pt x="16816" y="2444"/>
                    <a:pt x="16770" y="2443"/>
                    <a:pt x="16723" y="2443"/>
                  </a:cubicBezTo>
                  <a:cubicBezTo>
                    <a:pt x="15468" y="2443"/>
                    <a:pt x="14137" y="2753"/>
                    <a:pt x="12739" y="3371"/>
                  </a:cubicBezTo>
                  <a:cubicBezTo>
                    <a:pt x="11149" y="1231"/>
                    <a:pt x="8650" y="0"/>
                    <a:pt x="60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45075" y="1842800"/>
              <a:ext cx="128650" cy="65825"/>
            </a:xfrm>
            <a:custGeom>
              <a:avLst/>
              <a:gdLst/>
              <a:ahLst/>
              <a:cxnLst/>
              <a:rect l="l" t="t" r="r" b="b"/>
              <a:pathLst>
                <a:path w="5146" h="2633" extrusionOk="0">
                  <a:moveTo>
                    <a:pt x="192" y="1"/>
                  </a:moveTo>
                  <a:cubicBezTo>
                    <a:pt x="84" y="1"/>
                    <a:pt x="0" y="80"/>
                    <a:pt x="0" y="180"/>
                  </a:cubicBezTo>
                  <a:cubicBezTo>
                    <a:pt x="0" y="292"/>
                    <a:pt x="85" y="383"/>
                    <a:pt x="184" y="383"/>
                  </a:cubicBezTo>
                  <a:cubicBezTo>
                    <a:pt x="190" y="383"/>
                    <a:pt x="196" y="383"/>
                    <a:pt x="202" y="382"/>
                  </a:cubicBezTo>
                  <a:cubicBezTo>
                    <a:pt x="1997" y="430"/>
                    <a:pt x="3815" y="1297"/>
                    <a:pt x="4730" y="2545"/>
                  </a:cubicBezTo>
                  <a:cubicBezTo>
                    <a:pt x="4765" y="2592"/>
                    <a:pt x="4813" y="2628"/>
                    <a:pt x="4872" y="2628"/>
                  </a:cubicBezTo>
                  <a:cubicBezTo>
                    <a:pt x="4885" y="2631"/>
                    <a:pt x="4899" y="2633"/>
                    <a:pt x="4913" y="2633"/>
                  </a:cubicBezTo>
                  <a:cubicBezTo>
                    <a:pt x="4950" y="2633"/>
                    <a:pt x="4989" y="2622"/>
                    <a:pt x="5015" y="2604"/>
                  </a:cubicBezTo>
                  <a:cubicBezTo>
                    <a:pt x="5110" y="2557"/>
                    <a:pt x="5146" y="2426"/>
                    <a:pt x="5074" y="2343"/>
                  </a:cubicBezTo>
                  <a:cubicBezTo>
                    <a:pt x="4076" y="964"/>
                    <a:pt x="2163" y="38"/>
                    <a:pt x="214" y="2"/>
                  </a:cubicBezTo>
                  <a:cubicBezTo>
                    <a:pt x="207" y="1"/>
                    <a:pt x="199" y="1"/>
                    <a:pt x="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34375" y="1861825"/>
              <a:ext cx="127475" cy="61050"/>
            </a:xfrm>
            <a:custGeom>
              <a:avLst/>
              <a:gdLst/>
              <a:ahLst/>
              <a:cxnLst/>
              <a:rect l="l" t="t" r="r" b="b"/>
              <a:pathLst>
                <a:path w="5099" h="2442" extrusionOk="0">
                  <a:moveTo>
                    <a:pt x="191" y="0"/>
                  </a:moveTo>
                  <a:cubicBezTo>
                    <a:pt x="94" y="0"/>
                    <a:pt x="12" y="69"/>
                    <a:pt x="1" y="180"/>
                  </a:cubicBezTo>
                  <a:cubicBezTo>
                    <a:pt x="1" y="287"/>
                    <a:pt x="84" y="382"/>
                    <a:pt x="203" y="382"/>
                  </a:cubicBezTo>
                  <a:cubicBezTo>
                    <a:pt x="1938" y="465"/>
                    <a:pt x="3661" y="1225"/>
                    <a:pt x="4694" y="2378"/>
                  </a:cubicBezTo>
                  <a:cubicBezTo>
                    <a:pt x="4730" y="2414"/>
                    <a:pt x="4778" y="2437"/>
                    <a:pt x="4825" y="2437"/>
                  </a:cubicBezTo>
                  <a:cubicBezTo>
                    <a:pt x="4840" y="2440"/>
                    <a:pt x="4855" y="2442"/>
                    <a:pt x="4869" y="2442"/>
                  </a:cubicBezTo>
                  <a:cubicBezTo>
                    <a:pt x="4913" y="2442"/>
                    <a:pt x="4956" y="2429"/>
                    <a:pt x="4991" y="2402"/>
                  </a:cubicBezTo>
                  <a:cubicBezTo>
                    <a:pt x="5087" y="2330"/>
                    <a:pt x="5098" y="2212"/>
                    <a:pt x="5015" y="2128"/>
                  </a:cubicBezTo>
                  <a:cubicBezTo>
                    <a:pt x="3910" y="905"/>
                    <a:pt x="2068" y="85"/>
                    <a:pt x="215" y="1"/>
                  </a:cubicBezTo>
                  <a:cubicBezTo>
                    <a:pt x="207" y="1"/>
                    <a:pt x="199" y="0"/>
                    <a:pt x="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00100" y="1945300"/>
              <a:ext cx="144825" cy="61625"/>
            </a:xfrm>
            <a:custGeom>
              <a:avLst/>
              <a:gdLst/>
              <a:ahLst/>
              <a:cxnLst/>
              <a:rect l="l" t="t" r="r" b="b"/>
              <a:pathLst>
                <a:path w="5793" h="2465" extrusionOk="0">
                  <a:moveTo>
                    <a:pt x="245" y="1"/>
                  </a:moveTo>
                  <a:cubicBezTo>
                    <a:pt x="0" y="1"/>
                    <a:pt x="0" y="395"/>
                    <a:pt x="245" y="395"/>
                  </a:cubicBezTo>
                  <a:cubicBezTo>
                    <a:pt x="252" y="395"/>
                    <a:pt x="259" y="394"/>
                    <a:pt x="267" y="394"/>
                  </a:cubicBezTo>
                  <a:cubicBezTo>
                    <a:pt x="2203" y="406"/>
                    <a:pt x="4164" y="1178"/>
                    <a:pt x="5412" y="2402"/>
                  </a:cubicBezTo>
                  <a:cubicBezTo>
                    <a:pt x="5436" y="2426"/>
                    <a:pt x="5483" y="2449"/>
                    <a:pt x="5531" y="2461"/>
                  </a:cubicBezTo>
                  <a:cubicBezTo>
                    <a:pt x="5541" y="2463"/>
                    <a:pt x="5552" y="2464"/>
                    <a:pt x="5562" y="2464"/>
                  </a:cubicBezTo>
                  <a:cubicBezTo>
                    <a:pt x="5611" y="2464"/>
                    <a:pt x="5660" y="2443"/>
                    <a:pt x="5709" y="2414"/>
                  </a:cubicBezTo>
                  <a:cubicBezTo>
                    <a:pt x="5792" y="2342"/>
                    <a:pt x="5792" y="2212"/>
                    <a:pt x="5709" y="2140"/>
                  </a:cubicBezTo>
                  <a:cubicBezTo>
                    <a:pt x="4402" y="845"/>
                    <a:pt x="2310" y="25"/>
                    <a:pt x="267" y="2"/>
                  </a:cubicBezTo>
                  <a:cubicBezTo>
                    <a:pt x="259" y="1"/>
                    <a:pt x="252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289525" y="1967275"/>
              <a:ext cx="147975" cy="60725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03" y="1"/>
                  </a:moveTo>
                  <a:cubicBezTo>
                    <a:pt x="106" y="1"/>
                    <a:pt x="22" y="70"/>
                    <a:pt x="0" y="180"/>
                  </a:cubicBezTo>
                  <a:cubicBezTo>
                    <a:pt x="0" y="287"/>
                    <a:pt x="83" y="382"/>
                    <a:pt x="202" y="382"/>
                  </a:cubicBezTo>
                  <a:cubicBezTo>
                    <a:pt x="2175" y="513"/>
                    <a:pt x="4124" y="1250"/>
                    <a:pt x="5550" y="2378"/>
                  </a:cubicBezTo>
                  <a:cubicBezTo>
                    <a:pt x="5573" y="2402"/>
                    <a:pt x="5609" y="2414"/>
                    <a:pt x="5645" y="2426"/>
                  </a:cubicBezTo>
                  <a:cubicBezTo>
                    <a:pt x="5657" y="2428"/>
                    <a:pt x="5669" y="2429"/>
                    <a:pt x="5681" y="2429"/>
                  </a:cubicBezTo>
                  <a:cubicBezTo>
                    <a:pt x="5740" y="2429"/>
                    <a:pt x="5797" y="2406"/>
                    <a:pt x="5847" y="2367"/>
                  </a:cubicBezTo>
                  <a:cubicBezTo>
                    <a:pt x="5918" y="2283"/>
                    <a:pt x="5906" y="2153"/>
                    <a:pt x="5823" y="2093"/>
                  </a:cubicBezTo>
                  <a:cubicBezTo>
                    <a:pt x="4338" y="905"/>
                    <a:pt x="2294" y="133"/>
                    <a:pt x="226" y="2"/>
                  </a:cubicBezTo>
                  <a:cubicBezTo>
                    <a:pt x="218" y="1"/>
                    <a:pt x="211" y="1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515300" y="1955100"/>
              <a:ext cx="169950" cy="25200"/>
            </a:xfrm>
            <a:custGeom>
              <a:avLst/>
              <a:gdLst/>
              <a:ahLst/>
              <a:cxnLst/>
              <a:rect l="l" t="t" r="r" b="b"/>
              <a:pathLst>
                <a:path w="6798" h="1008" extrusionOk="0">
                  <a:moveTo>
                    <a:pt x="3636" y="0"/>
                  </a:moveTo>
                  <a:cubicBezTo>
                    <a:pt x="2420" y="0"/>
                    <a:pt x="1217" y="216"/>
                    <a:pt x="155" y="643"/>
                  </a:cubicBezTo>
                  <a:cubicBezTo>
                    <a:pt x="60" y="679"/>
                    <a:pt x="0" y="798"/>
                    <a:pt x="48" y="893"/>
                  </a:cubicBezTo>
                  <a:cubicBezTo>
                    <a:pt x="84" y="952"/>
                    <a:pt x="143" y="1000"/>
                    <a:pt x="214" y="1000"/>
                  </a:cubicBezTo>
                  <a:cubicBezTo>
                    <a:pt x="229" y="1005"/>
                    <a:pt x="244" y="1008"/>
                    <a:pt x="259" y="1008"/>
                  </a:cubicBezTo>
                  <a:cubicBezTo>
                    <a:pt x="281" y="1008"/>
                    <a:pt x="305" y="1002"/>
                    <a:pt x="333" y="988"/>
                  </a:cubicBezTo>
                  <a:cubicBezTo>
                    <a:pt x="1340" y="588"/>
                    <a:pt x="2480" y="384"/>
                    <a:pt x="3631" y="384"/>
                  </a:cubicBezTo>
                  <a:cubicBezTo>
                    <a:pt x="4599" y="384"/>
                    <a:pt x="5576" y="528"/>
                    <a:pt x="6488" y="822"/>
                  </a:cubicBezTo>
                  <a:cubicBezTo>
                    <a:pt x="6510" y="829"/>
                    <a:pt x="6532" y="832"/>
                    <a:pt x="6553" y="832"/>
                  </a:cubicBezTo>
                  <a:cubicBezTo>
                    <a:pt x="6640" y="832"/>
                    <a:pt x="6724" y="779"/>
                    <a:pt x="6762" y="703"/>
                  </a:cubicBezTo>
                  <a:cubicBezTo>
                    <a:pt x="6797" y="596"/>
                    <a:pt x="6738" y="477"/>
                    <a:pt x="6631" y="453"/>
                  </a:cubicBezTo>
                  <a:cubicBezTo>
                    <a:pt x="5674" y="150"/>
                    <a:pt x="4651" y="0"/>
                    <a:pt x="3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512925" y="1983300"/>
              <a:ext cx="162825" cy="21700"/>
            </a:xfrm>
            <a:custGeom>
              <a:avLst/>
              <a:gdLst/>
              <a:ahLst/>
              <a:cxnLst/>
              <a:rect l="l" t="t" r="r" b="b"/>
              <a:pathLst>
                <a:path w="6513" h="868" extrusionOk="0">
                  <a:moveTo>
                    <a:pt x="3376" y="0"/>
                  </a:moveTo>
                  <a:cubicBezTo>
                    <a:pt x="2290" y="0"/>
                    <a:pt x="1203" y="167"/>
                    <a:pt x="155" y="502"/>
                  </a:cubicBezTo>
                  <a:cubicBezTo>
                    <a:pt x="60" y="525"/>
                    <a:pt x="0" y="644"/>
                    <a:pt x="36" y="739"/>
                  </a:cubicBezTo>
                  <a:cubicBezTo>
                    <a:pt x="60" y="811"/>
                    <a:pt x="131" y="858"/>
                    <a:pt x="202" y="858"/>
                  </a:cubicBezTo>
                  <a:cubicBezTo>
                    <a:pt x="220" y="864"/>
                    <a:pt x="238" y="867"/>
                    <a:pt x="256" y="867"/>
                  </a:cubicBezTo>
                  <a:cubicBezTo>
                    <a:pt x="274" y="867"/>
                    <a:pt x="291" y="864"/>
                    <a:pt x="309" y="858"/>
                  </a:cubicBezTo>
                  <a:cubicBezTo>
                    <a:pt x="1305" y="543"/>
                    <a:pt x="2339" y="385"/>
                    <a:pt x="3375" y="385"/>
                  </a:cubicBezTo>
                  <a:cubicBezTo>
                    <a:pt x="4330" y="385"/>
                    <a:pt x="5286" y="519"/>
                    <a:pt x="6215" y="787"/>
                  </a:cubicBezTo>
                  <a:cubicBezTo>
                    <a:pt x="6233" y="791"/>
                    <a:pt x="6252" y="793"/>
                    <a:pt x="6270" y="793"/>
                  </a:cubicBezTo>
                  <a:cubicBezTo>
                    <a:pt x="6360" y="793"/>
                    <a:pt x="6447" y="745"/>
                    <a:pt x="6477" y="656"/>
                  </a:cubicBezTo>
                  <a:cubicBezTo>
                    <a:pt x="6512" y="549"/>
                    <a:pt x="6441" y="442"/>
                    <a:pt x="6334" y="418"/>
                  </a:cubicBezTo>
                  <a:cubicBezTo>
                    <a:pt x="5368" y="140"/>
                    <a:pt x="4372" y="0"/>
                    <a:pt x="3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508750" y="2014475"/>
              <a:ext cx="161050" cy="18950"/>
            </a:xfrm>
            <a:custGeom>
              <a:avLst/>
              <a:gdLst/>
              <a:ahLst/>
              <a:cxnLst/>
              <a:rect l="l" t="t" r="r" b="b"/>
              <a:pathLst>
                <a:path w="6442" h="758" extrusionOk="0">
                  <a:moveTo>
                    <a:pt x="3184" y="0"/>
                  </a:moveTo>
                  <a:cubicBezTo>
                    <a:pt x="2174" y="0"/>
                    <a:pt x="1165" y="119"/>
                    <a:pt x="179" y="360"/>
                  </a:cubicBezTo>
                  <a:cubicBezTo>
                    <a:pt x="72" y="383"/>
                    <a:pt x="1" y="490"/>
                    <a:pt x="25" y="597"/>
                  </a:cubicBezTo>
                  <a:cubicBezTo>
                    <a:pt x="48" y="669"/>
                    <a:pt x="120" y="728"/>
                    <a:pt x="203" y="740"/>
                  </a:cubicBezTo>
                  <a:lnTo>
                    <a:pt x="286" y="740"/>
                  </a:lnTo>
                  <a:cubicBezTo>
                    <a:pt x="1237" y="505"/>
                    <a:pt x="2210" y="389"/>
                    <a:pt x="3184" y="389"/>
                  </a:cubicBezTo>
                  <a:cubicBezTo>
                    <a:pt x="4183" y="389"/>
                    <a:pt x="5182" y="511"/>
                    <a:pt x="6156" y="752"/>
                  </a:cubicBezTo>
                  <a:cubicBezTo>
                    <a:pt x="6172" y="755"/>
                    <a:pt x="6188" y="757"/>
                    <a:pt x="6203" y="757"/>
                  </a:cubicBezTo>
                  <a:cubicBezTo>
                    <a:pt x="6293" y="757"/>
                    <a:pt x="6375" y="700"/>
                    <a:pt x="6406" y="609"/>
                  </a:cubicBezTo>
                  <a:cubicBezTo>
                    <a:pt x="6442" y="502"/>
                    <a:pt x="6370" y="395"/>
                    <a:pt x="6263" y="372"/>
                  </a:cubicBezTo>
                  <a:cubicBezTo>
                    <a:pt x="5253" y="125"/>
                    <a:pt x="4218" y="0"/>
                    <a:pt x="3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534300" y="1870975"/>
              <a:ext cx="139075" cy="72225"/>
            </a:xfrm>
            <a:custGeom>
              <a:avLst/>
              <a:gdLst/>
              <a:ahLst/>
              <a:cxnLst/>
              <a:rect l="l" t="t" r="r" b="b"/>
              <a:pathLst>
                <a:path w="5563" h="2889" extrusionOk="0">
                  <a:moveTo>
                    <a:pt x="3005" y="379"/>
                  </a:moveTo>
                  <a:cubicBezTo>
                    <a:pt x="3715" y="379"/>
                    <a:pt x="4425" y="492"/>
                    <a:pt x="5111" y="717"/>
                  </a:cubicBezTo>
                  <a:lnTo>
                    <a:pt x="5111" y="729"/>
                  </a:lnTo>
                  <a:cubicBezTo>
                    <a:pt x="5039" y="1061"/>
                    <a:pt x="4909" y="1893"/>
                    <a:pt x="4861" y="2440"/>
                  </a:cubicBezTo>
                  <a:cubicBezTo>
                    <a:pt x="4135" y="2278"/>
                    <a:pt x="3394" y="2198"/>
                    <a:pt x="2654" y="2198"/>
                  </a:cubicBezTo>
                  <a:cubicBezTo>
                    <a:pt x="1927" y="2198"/>
                    <a:pt x="1200" y="2275"/>
                    <a:pt x="488" y="2428"/>
                  </a:cubicBezTo>
                  <a:cubicBezTo>
                    <a:pt x="524" y="2190"/>
                    <a:pt x="571" y="1941"/>
                    <a:pt x="607" y="1691"/>
                  </a:cubicBezTo>
                  <a:cubicBezTo>
                    <a:pt x="666" y="1370"/>
                    <a:pt x="714" y="1061"/>
                    <a:pt x="773" y="764"/>
                  </a:cubicBezTo>
                  <a:cubicBezTo>
                    <a:pt x="1496" y="507"/>
                    <a:pt x="2250" y="379"/>
                    <a:pt x="3005" y="379"/>
                  </a:cubicBezTo>
                  <a:close/>
                  <a:moveTo>
                    <a:pt x="2990" y="1"/>
                  </a:moveTo>
                  <a:cubicBezTo>
                    <a:pt x="2147" y="1"/>
                    <a:pt x="1304" y="155"/>
                    <a:pt x="500" y="467"/>
                  </a:cubicBezTo>
                  <a:cubicBezTo>
                    <a:pt x="429" y="479"/>
                    <a:pt x="381" y="539"/>
                    <a:pt x="369" y="610"/>
                  </a:cubicBezTo>
                  <a:cubicBezTo>
                    <a:pt x="310" y="943"/>
                    <a:pt x="250" y="1299"/>
                    <a:pt x="191" y="1656"/>
                  </a:cubicBezTo>
                  <a:cubicBezTo>
                    <a:pt x="132" y="2012"/>
                    <a:pt x="72" y="2333"/>
                    <a:pt x="13" y="2654"/>
                  </a:cubicBezTo>
                  <a:cubicBezTo>
                    <a:pt x="1" y="2725"/>
                    <a:pt x="25" y="2796"/>
                    <a:pt x="84" y="2832"/>
                  </a:cubicBezTo>
                  <a:cubicBezTo>
                    <a:pt x="108" y="2856"/>
                    <a:pt x="143" y="2879"/>
                    <a:pt x="191" y="2879"/>
                  </a:cubicBezTo>
                  <a:cubicBezTo>
                    <a:pt x="203" y="2885"/>
                    <a:pt x="218" y="2888"/>
                    <a:pt x="234" y="2888"/>
                  </a:cubicBezTo>
                  <a:cubicBezTo>
                    <a:pt x="250" y="2888"/>
                    <a:pt x="268" y="2885"/>
                    <a:pt x="286" y="2879"/>
                  </a:cubicBezTo>
                  <a:cubicBezTo>
                    <a:pt x="1058" y="2683"/>
                    <a:pt x="1852" y="2585"/>
                    <a:pt x="2645" y="2585"/>
                  </a:cubicBezTo>
                  <a:cubicBezTo>
                    <a:pt x="3438" y="2585"/>
                    <a:pt x="4231" y="2683"/>
                    <a:pt x="5004" y="2879"/>
                  </a:cubicBezTo>
                  <a:cubicBezTo>
                    <a:pt x="5018" y="2882"/>
                    <a:pt x="5034" y="2884"/>
                    <a:pt x="5050" y="2884"/>
                  </a:cubicBezTo>
                  <a:cubicBezTo>
                    <a:pt x="5098" y="2884"/>
                    <a:pt x="5149" y="2871"/>
                    <a:pt x="5194" y="2844"/>
                  </a:cubicBezTo>
                  <a:cubicBezTo>
                    <a:pt x="5241" y="2820"/>
                    <a:pt x="5265" y="2761"/>
                    <a:pt x="5277" y="2701"/>
                  </a:cubicBezTo>
                  <a:cubicBezTo>
                    <a:pt x="5277" y="2107"/>
                    <a:pt x="5550" y="669"/>
                    <a:pt x="5550" y="645"/>
                  </a:cubicBezTo>
                  <a:cubicBezTo>
                    <a:pt x="5562" y="562"/>
                    <a:pt x="5515" y="479"/>
                    <a:pt x="5431" y="443"/>
                  </a:cubicBezTo>
                  <a:cubicBezTo>
                    <a:pt x="4643" y="149"/>
                    <a:pt x="3817" y="1"/>
                    <a:pt x="2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76825" y="1348000"/>
              <a:ext cx="468825" cy="310725"/>
            </a:xfrm>
            <a:custGeom>
              <a:avLst/>
              <a:gdLst/>
              <a:ahLst/>
              <a:cxnLst/>
              <a:rect l="l" t="t" r="r" b="b"/>
              <a:pathLst>
                <a:path w="18753" h="12429" extrusionOk="0">
                  <a:moveTo>
                    <a:pt x="9186" y="413"/>
                  </a:moveTo>
                  <a:cubicBezTo>
                    <a:pt x="10660" y="1447"/>
                    <a:pt x="12229" y="2564"/>
                    <a:pt x="13750" y="3645"/>
                  </a:cubicBezTo>
                  <a:cubicBezTo>
                    <a:pt x="15235" y="4703"/>
                    <a:pt x="16756" y="5796"/>
                    <a:pt x="18182" y="6794"/>
                  </a:cubicBezTo>
                  <a:cubicBezTo>
                    <a:pt x="15912" y="8172"/>
                    <a:pt x="13369" y="9028"/>
                    <a:pt x="10731" y="9325"/>
                  </a:cubicBezTo>
                  <a:cubicBezTo>
                    <a:pt x="9091" y="8256"/>
                    <a:pt x="7380" y="7055"/>
                    <a:pt x="5729" y="5891"/>
                  </a:cubicBezTo>
                  <a:cubicBezTo>
                    <a:pt x="4172" y="4798"/>
                    <a:pt x="2556" y="3669"/>
                    <a:pt x="999" y="2635"/>
                  </a:cubicBezTo>
                  <a:cubicBezTo>
                    <a:pt x="3839" y="2409"/>
                    <a:pt x="6620" y="1661"/>
                    <a:pt x="9186" y="413"/>
                  </a:cubicBezTo>
                  <a:close/>
                  <a:moveTo>
                    <a:pt x="16221" y="8256"/>
                  </a:moveTo>
                  <a:cubicBezTo>
                    <a:pt x="16744" y="8493"/>
                    <a:pt x="17231" y="8802"/>
                    <a:pt x="17671" y="9171"/>
                  </a:cubicBezTo>
                  <a:cubicBezTo>
                    <a:pt x="16198" y="9361"/>
                    <a:pt x="14716" y="9467"/>
                    <a:pt x="13233" y="9467"/>
                  </a:cubicBezTo>
                  <a:cubicBezTo>
                    <a:pt x="12958" y="9467"/>
                    <a:pt x="12682" y="9463"/>
                    <a:pt x="12407" y="9456"/>
                  </a:cubicBezTo>
                  <a:cubicBezTo>
                    <a:pt x="13714" y="9182"/>
                    <a:pt x="14997" y="8790"/>
                    <a:pt x="16221" y="8256"/>
                  </a:cubicBezTo>
                  <a:close/>
                  <a:moveTo>
                    <a:pt x="678" y="2896"/>
                  </a:moveTo>
                  <a:cubicBezTo>
                    <a:pt x="2247" y="3930"/>
                    <a:pt x="3887" y="5083"/>
                    <a:pt x="5479" y="6200"/>
                  </a:cubicBezTo>
                  <a:cubicBezTo>
                    <a:pt x="7107" y="7341"/>
                    <a:pt x="8782" y="8517"/>
                    <a:pt x="10399" y="9575"/>
                  </a:cubicBezTo>
                  <a:lnTo>
                    <a:pt x="9519" y="10977"/>
                  </a:lnTo>
                  <a:cubicBezTo>
                    <a:pt x="6632" y="8517"/>
                    <a:pt x="3590" y="6164"/>
                    <a:pt x="464" y="3990"/>
                  </a:cubicBezTo>
                  <a:lnTo>
                    <a:pt x="678" y="2896"/>
                  </a:lnTo>
                  <a:close/>
                  <a:moveTo>
                    <a:pt x="17873" y="9539"/>
                  </a:moveTo>
                  <a:lnTo>
                    <a:pt x="17873" y="9539"/>
                  </a:lnTo>
                  <a:cubicBezTo>
                    <a:pt x="17825" y="9741"/>
                    <a:pt x="17778" y="9967"/>
                    <a:pt x="17718" y="10181"/>
                  </a:cubicBezTo>
                  <a:cubicBezTo>
                    <a:pt x="17659" y="10442"/>
                    <a:pt x="17600" y="10703"/>
                    <a:pt x="17552" y="10941"/>
                  </a:cubicBezTo>
                  <a:cubicBezTo>
                    <a:pt x="16683" y="10897"/>
                    <a:pt x="15814" y="10874"/>
                    <a:pt x="14946" y="10874"/>
                  </a:cubicBezTo>
                  <a:cubicBezTo>
                    <a:pt x="13261" y="10874"/>
                    <a:pt x="11577" y="10959"/>
                    <a:pt x="9899" y="11131"/>
                  </a:cubicBezTo>
                  <a:lnTo>
                    <a:pt x="10767" y="9765"/>
                  </a:lnTo>
                  <a:cubicBezTo>
                    <a:pt x="11575" y="9824"/>
                    <a:pt x="12395" y="9848"/>
                    <a:pt x="13227" y="9848"/>
                  </a:cubicBezTo>
                  <a:cubicBezTo>
                    <a:pt x="14771" y="9848"/>
                    <a:pt x="16328" y="9741"/>
                    <a:pt x="17873" y="9539"/>
                  </a:cubicBezTo>
                  <a:close/>
                  <a:moveTo>
                    <a:pt x="14884" y="11265"/>
                  </a:moveTo>
                  <a:cubicBezTo>
                    <a:pt x="15164" y="11265"/>
                    <a:pt x="15443" y="11268"/>
                    <a:pt x="15722" y="11274"/>
                  </a:cubicBezTo>
                  <a:cubicBezTo>
                    <a:pt x="15995" y="11405"/>
                    <a:pt x="16257" y="11571"/>
                    <a:pt x="16506" y="11773"/>
                  </a:cubicBezTo>
                  <a:cubicBezTo>
                    <a:pt x="15698" y="11547"/>
                    <a:pt x="14878" y="11381"/>
                    <a:pt x="14047" y="11274"/>
                  </a:cubicBezTo>
                  <a:cubicBezTo>
                    <a:pt x="14326" y="11268"/>
                    <a:pt x="14605" y="11265"/>
                    <a:pt x="14884" y="11265"/>
                  </a:cubicBezTo>
                  <a:close/>
                  <a:moveTo>
                    <a:pt x="9204" y="0"/>
                  </a:moveTo>
                  <a:cubicBezTo>
                    <a:pt x="9173" y="0"/>
                    <a:pt x="9143" y="7"/>
                    <a:pt x="9115" y="21"/>
                  </a:cubicBezTo>
                  <a:cubicBezTo>
                    <a:pt x="6442" y="1328"/>
                    <a:pt x="3530" y="2100"/>
                    <a:pt x="559" y="2290"/>
                  </a:cubicBezTo>
                  <a:cubicBezTo>
                    <a:pt x="464" y="2290"/>
                    <a:pt x="393" y="2350"/>
                    <a:pt x="369" y="2445"/>
                  </a:cubicBezTo>
                  <a:cubicBezTo>
                    <a:pt x="346" y="2469"/>
                    <a:pt x="334" y="2492"/>
                    <a:pt x="322" y="2528"/>
                  </a:cubicBezTo>
                  <a:lnTo>
                    <a:pt x="13" y="4037"/>
                  </a:lnTo>
                  <a:cubicBezTo>
                    <a:pt x="1" y="4108"/>
                    <a:pt x="37" y="4180"/>
                    <a:pt x="96" y="4227"/>
                  </a:cubicBezTo>
                  <a:cubicBezTo>
                    <a:pt x="3316" y="6473"/>
                    <a:pt x="6465" y="8885"/>
                    <a:pt x="9424" y="11416"/>
                  </a:cubicBezTo>
                  <a:cubicBezTo>
                    <a:pt x="9435" y="11511"/>
                    <a:pt x="9519" y="11587"/>
                    <a:pt x="9613" y="11587"/>
                  </a:cubicBezTo>
                  <a:cubicBezTo>
                    <a:pt x="9625" y="11587"/>
                    <a:pt x="9637" y="11586"/>
                    <a:pt x="9650" y="11583"/>
                  </a:cubicBezTo>
                  <a:cubicBezTo>
                    <a:pt x="10283" y="11517"/>
                    <a:pt x="10917" y="11485"/>
                    <a:pt x="11550" y="11485"/>
                  </a:cubicBezTo>
                  <a:cubicBezTo>
                    <a:pt x="13450" y="11485"/>
                    <a:pt x="15339" y="11779"/>
                    <a:pt x="17148" y="12367"/>
                  </a:cubicBezTo>
                  <a:cubicBezTo>
                    <a:pt x="17184" y="12403"/>
                    <a:pt x="17231" y="12415"/>
                    <a:pt x="17291" y="12415"/>
                  </a:cubicBezTo>
                  <a:lnTo>
                    <a:pt x="17314" y="12415"/>
                  </a:lnTo>
                  <a:cubicBezTo>
                    <a:pt x="17338" y="12427"/>
                    <a:pt x="17362" y="12427"/>
                    <a:pt x="17386" y="12427"/>
                  </a:cubicBezTo>
                  <a:cubicBezTo>
                    <a:pt x="17393" y="12428"/>
                    <a:pt x="17400" y="12428"/>
                    <a:pt x="17407" y="12428"/>
                  </a:cubicBezTo>
                  <a:cubicBezTo>
                    <a:pt x="17483" y="12428"/>
                    <a:pt x="17555" y="12373"/>
                    <a:pt x="17588" y="12308"/>
                  </a:cubicBezTo>
                  <a:cubicBezTo>
                    <a:pt x="17623" y="12201"/>
                    <a:pt x="17564" y="12082"/>
                    <a:pt x="17457" y="12058"/>
                  </a:cubicBezTo>
                  <a:lnTo>
                    <a:pt x="17374" y="12034"/>
                  </a:lnTo>
                  <a:cubicBezTo>
                    <a:pt x="17124" y="11749"/>
                    <a:pt x="16827" y="11500"/>
                    <a:pt x="16518" y="11286"/>
                  </a:cubicBezTo>
                  <a:lnTo>
                    <a:pt x="16518" y="11286"/>
                  </a:lnTo>
                  <a:cubicBezTo>
                    <a:pt x="16910" y="11298"/>
                    <a:pt x="17314" y="11321"/>
                    <a:pt x="17707" y="11345"/>
                  </a:cubicBezTo>
                  <a:cubicBezTo>
                    <a:pt x="17714" y="11346"/>
                    <a:pt x="17722" y="11346"/>
                    <a:pt x="17730" y="11346"/>
                  </a:cubicBezTo>
                  <a:cubicBezTo>
                    <a:pt x="17827" y="11346"/>
                    <a:pt x="17910" y="11278"/>
                    <a:pt x="17932" y="11179"/>
                  </a:cubicBezTo>
                  <a:cubicBezTo>
                    <a:pt x="17968" y="10906"/>
                    <a:pt x="18051" y="10585"/>
                    <a:pt x="18122" y="10264"/>
                  </a:cubicBezTo>
                  <a:cubicBezTo>
                    <a:pt x="18206" y="9955"/>
                    <a:pt x="18277" y="9610"/>
                    <a:pt x="18336" y="9337"/>
                  </a:cubicBezTo>
                  <a:cubicBezTo>
                    <a:pt x="18336" y="9325"/>
                    <a:pt x="18336" y="9313"/>
                    <a:pt x="18336" y="9301"/>
                  </a:cubicBezTo>
                  <a:cubicBezTo>
                    <a:pt x="18336" y="9289"/>
                    <a:pt x="18336" y="9289"/>
                    <a:pt x="18336" y="9278"/>
                  </a:cubicBezTo>
                  <a:cubicBezTo>
                    <a:pt x="18336" y="9278"/>
                    <a:pt x="18336" y="9266"/>
                    <a:pt x="18336" y="9266"/>
                  </a:cubicBezTo>
                  <a:cubicBezTo>
                    <a:pt x="18325" y="9254"/>
                    <a:pt x="18325" y="9242"/>
                    <a:pt x="18313" y="9230"/>
                  </a:cubicBezTo>
                  <a:cubicBezTo>
                    <a:pt x="18313" y="9218"/>
                    <a:pt x="18301" y="9206"/>
                    <a:pt x="18301" y="9194"/>
                  </a:cubicBezTo>
                  <a:cubicBezTo>
                    <a:pt x="18289" y="9182"/>
                    <a:pt x="18289" y="9182"/>
                    <a:pt x="18277" y="9171"/>
                  </a:cubicBezTo>
                  <a:cubicBezTo>
                    <a:pt x="18265" y="9159"/>
                    <a:pt x="18253" y="9159"/>
                    <a:pt x="18241" y="9147"/>
                  </a:cubicBezTo>
                  <a:lnTo>
                    <a:pt x="18229" y="9135"/>
                  </a:lnTo>
                  <a:cubicBezTo>
                    <a:pt x="18218" y="9111"/>
                    <a:pt x="18206" y="9099"/>
                    <a:pt x="18182" y="9087"/>
                  </a:cubicBezTo>
                  <a:cubicBezTo>
                    <a:pt x="17742" y="8672"/>
                    <a:pt x="17231" y="8315"/>
                    <a:pt x="16685" y="8054"/>
                  </a:cubicBezTo>
                  <a:cubicBezTo>
                    <a:pt x="17374" y="7733"/>
                    <a:pt x="18027" y="7376"/>
                    <a:pt x="18669" y="6960"/>
                  </a:cubicBezTo>
                  <a:cubicBezTo>
                    <a:pt x="18717" y="6937"/>
                    <a:pt x="18752" y="6877"/>
                    <a:pt x="18752" y="6818"/>
                  </a:cubicBezTo>
                  <a:cubicBezTo>
                    <a:pt x="18752" y="6758"/>
                    <a:pt x="18729" y="6699"/>
                    <a:pt x="18669" y="6663"/>
                  </a:cubicBezTo>
                  <a:cubicBezTo>
                    <a:pt x="17184" y="5606"/>
                    <a:pt x="15568" y="4465"/>
                    <a:pt x="13999" y="3348"/>
                  </a:cubicBezTo>
                  <a:cubicBezTo>
                    <a:pt x="12442" y="2243"/>
                    <a:pt x="10838" y="1090"/>
                    <a:pt x="9341" y="45"/>
                  </a:cubicBezTo>
                  <a:cubicBezTo>
                    <a:pt x="9298" y="16"/>
                    <a:pt x="9250" y="0"/>
                    <a:pt x="9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050325" y="1437625"/>
              <a:ext cx="136075" cy="53225"/>
            </a:xfrm>
            <a:custGeom>
              <a:avLst/>
              <a:gdLst/>
              <a:ahLst/>
              <a:cxnLst/>
              <a:rect l="l" t="t" r="r" b="b"/>
              <a:pathLst>
                <a:path w="5443" h="2129" extrusionOk="0">
                  <a:moveTo>
                    <a:pt x="5202" y="0"/>
                  </a:moveTo>
                  <a:cubicBezTo>
                    <a:pt x="5166" y="0"/>
                    <a:pt x="5131" y="8"/>
                    <a:pt x="5098" y="24"/>
                  </a:cubicBezTo>
                  <a:cubicBezTo>
                    <a:pt x="3566" y="856"/>
                    <a:pt x="1902" y="1438"/>
                    <a:pt x="179" y="1747"/>
                  </a:cubicBezTo>
                  <a:cubicBezTo>
                    <a:pt x="72" y="1759"/>
                    <a:pt x="1" y="1866"/>
                    <a:pt x="24" y="1973"/>
                  </a:cubicBezTo>
                  <a:cubicBezTo>
                    <a:pt x="46" y="2061"/>
                    <a:pt x="119" y="2129"/>
                    <a:pt x="206" y="2129"/>
                  </a:cubicBezTo>
                  <a:cubicBezTo>
                    <a:pt x="213" y="2129"/>
                    <a:pt x="219" y="2129"/>
                    <a:pt x="226" y="2128"/>
                  </a:cubicBezTo>
                  <a:lnTo>
                    <a:pt x="262" y="2128"/>
                  </a:lnTo>
                  <a:cubicBezTo>
                    <a:pt x="1914" y="1831"/>
                    <a:pt x="3506" y="1296"/>
                    <a:pt x="5003" y="535"/>
                  </a:cubicBezTo>
                  <a:cubicBezTo>
                    <a:pt x="5051" y="535"/>
                    <a:pt x="5098" y="523"/>
                    <a:pt x="5134" y="488"/>
                  </a:cubicBezTo>
                  <a:lnTo>
                    <a:pt x="5336" y="345"/>
                  </a:lnTo>
                  <a:cubicBezTo>
                    <a:pt x="5419" y="286"/>
                    <a:pt x="5443" y="167"/>
                    <a:pt x="5384" y="84"/>
                  </a:cubicBezTo>
                  <a:cubicBezTo>
                    <a:pt x="5337" y="29"/>
                    <a:pt x="5269" y="0"/>
                    <a:pt x="5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69350" y="1453750"/>
              <a:ext cx="133100" cy="53725"/>
            </a:xfrm>
            <a:custGeom>
              <a:avLst/>
              <a:gdLst/>
              <a:ahLst/>
              <a:cxnLst/>
              <a:rect l="l" t="t" r="r" b="b"/>
              <a:pathLst>
                <a:path w="5324" h="2149" extrusionOk="0">
                  <a:moveTo>
                    <a:pt x="5081" y="1"/>
                  </a:moveTo>
                  <a:cubicBezTo>
                    <a:pt x="5042" y="1"/>
                    <a:pt x="5002" y="11"/>
                    <a:pt x="4967" y="33"/>
                  </a:cubicBezTo>
                  <a:cubicBezTo>
                    <a:pt x="3494" y="889"/>
                    <a:pt x="1866" y="1483"/>
                    <a:pt x="190" y="1768"/>
                  </a:cubicBezTo>
                  <a:cubicBezTo>
                    <a:pt x="71" y="1780"/>
                    <a:pt x="0" y="1875"/>
                    <a:pt x="24" y="1994"/>
                  </a:cubicBezTo>
                  <a:cubicBezTo>
                    <a:pt x="36" y="2089"/>
                    <a:pt x="131" y="2148"/>
                    <a:pt x="226" y="2148"/>
                  </a:cubicBezTo>
                  <a:lnTo>
                    <a:pt x="262" y="2148"/>
                  </a:lnTo>
                  <a:cubicBezTo>
                    <a:pt x="1996" y="1851"/>
                    <a:pt x="3672" y="1257"/>
                    <a:pt x="5193" y="366"/>
                  </a:cubicBezTo>
                  <a:cubicBezTo>
                    <a:pt x="5300" y="318"/>
                    <a:pt x="5324" y="176"/>
                    <a:pt x="5264" y="92"/>
                  </a:cubicBezTo>
                  <a:cubicBezTo>
                    <a:pt x="5219" y="32"/>
                    <a:pt x="5150" y="1"/>
                    <a:pt x="5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091625" y="1466475"/>
              <a:ext cx="123300" cy="55850"/>
            </a:xfrm>
            <a:custGeom>
              <a:avLst/>
              <a:gdLst/>
              <a:ahLst/>
              <a:cxnLst/>
              <a:rect l="l" t="t" r="r" b="b"/>
              <a:pathLst>
                <a:path w="4932" h="2234" extrusionOk="0">
                  <a:moveTo>
                    <a:pt x="4698" y="1"/>
                  </a:moveTo>
                  <a:cubicBezTo>
                    <a:pt x="4651" y="1"/>
                    <a:pt x="4604" y="16"/>
                    <a:pt x="4563" y="47"/>
                  </a:cubicBezTo>
                  <a:cubicBezTo>
                    <a:pt x="3244" y="950"/>
                    <a:pt x="1759" y="1568"/>
                    <a:pt x="179" y="1853"/>
                  </a:cubicBezTo>
                  <a:cubicBezTo>
                    <a:pt x="72" y="1877"/>
                    <a:pt x="0" y="1972"/>
                    <a:pt x="12" y="2091"/>
                  </a:cubicBezTo>
                  <a:cubicBezTo>
                    <a:pt x="48" y="2174"/>
                    <a:pt x="131" y="2233"/>
                    <a:pt x="226" y="2233"/>
                  </a:cubicBezTo>
                  <a:lnTo>
                    <a:pt x="262" y="2233"/>
                  </a:lnTo>
                  <a:cubicBezTo>
                    <a:pt x="1902" y="1936"/>
                    <a:pt x="3458" y="1295"/>
                    <a:pt x="4825" y="356"/>
                  </a:cubicBezTo>
                  <a:cubicBezTo>
                    <a:pt x="4908" y="284"/>
                    <a:pt x="4932" y="166"/>
                    <a:pt x="4860" y="82"/>
                  </a:cubicBezTo>
                  <a:cubicBezTo>
                    <a:pt x="4820" y="28"/>
                    <a:pt x="4760" y="1"/>
                    <a:pt x="4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001025" y="858975"/>
              <a:ext cx="354725" cy="380625"/>
            </a:xfrm>
            <a:custGeom>
              <a:avLst/>
              <a:gdLst/>
              <a:ahLst/>
              <a:cxnLst/>
              <a:rect l="l" t="t" r="r" b="b"/>
              <a:pathLst>
                <a:path w="14189" h="15225" extrusionOk="0">
                  <a:moveTo>
                    <a:pt x="13225" y="397"/>
                  </a:moveTo>
                  <a:cubicBezTo>
                    <a:pt x="13261" y="397"/>
                    <a:pt x="13297" y="399"/>
                    <a:pt x="13333" y="403"/>
                  </a:cubicBezTo>
                  <a:cubicBezTo>
                    <a:pt x="13559" y="462"/>
                    <a:pt x="13725" y="664"/>
                    <a:pt x="13749" y="902"/>
                  </a:cubicBezTo>
                  <a:cubicBezTo>
                    <a:pt x="13761" y="1163"/>
                    <a:pt x="13665" y="1425"/>
                    <a:pt x="13475" y="1615"/>
                  </a:cubicBezTo>
                  <a:cubicBezTo>
                    <a:pt x="13261" y="1829"/>
                    <a:pt x="13024" y="2031"/>
                    <a:pt x="12774" y="2185"/>
                  </a:cubicBezTo>
                  <a:cubicBezTo>
                    <a:pt x="12762" y="2197"/>
                    <a:pt x="12750" y="2197"/>
                    <a:pt x="12750" y="2209"/>
                  </a:cubicBezTo>
                  <a:lnTo>
                    <a:pt x="11693" y="1330"/>
                  </a:lnTo>
                  <a:cubicBezTo>
                    <a:pt x="11978" y="985"/>
                    <a:pt x="12335" y="712"/>
                    <a:pt x="12739" y="522"/>
                  </a:cubicBezTo>
                  <a:lnTo>
                    <a:pt x="12739" y="533"/>
                  </a:lnTo>
                  <a:cubicBezTo>
                    <a:pt x="12887" y="445"/>
                    <a:pt x="13051" y="397"/>
                    <a:pt x="13225" y="397"/>
                  </a:cubicBezTo>
                  <a:close/>
                  <a:moveTo>
                    <a:pt x="11134" y="1389"/>
                  </a:moveTo>
                  <a:lnTo>
                    <a:pt x="12952" y="2886"/>
                  </a:lnTo>
                  <a:cubicBezTo>
                    <a:pt x="12810" y="2993"/>
                    <a:pt x="12691" y="3112"/>
                    <a:pt x="12560" y="3231"/>
                  </a:cubicBezTo>
                  <a:cubicBezTo>
                    <a:pt x="12002" y="2696"/>
                    <a:pt x="11384" y="2221"/>
                    <a:pt x="10718" y="1829"/>
                  </a:cubicBezTo>
                  <a:lnTo>
                    <a:pt x="11134" y="1389"/>
                  </a:lnTo>
                  <a:close/>
                  <a:moveTo>
                    <a:pt x="10433" y="2114"/>
                  </a:moveTo>
                  <a:cubicBezTo>
                    <a:pt x="11087" y="2506"/>
                    <a:pt x="11705" y="2969"/>
                    <a:pt x="12251" y="3492"/>
                  </a:cubicBezTo>
                  <a:lnTo>
                    <a:pt x="12073" y="3659"/>
                  </a:lnTo>
                  <a:cubicBezTo>
                    <a:pt x="11503" y="3148"/>
                    <a:pt x="10897" y="2708"/>
                    <a:pt x="10243" y="2316"/>
                  </a:cubicBezTo>
                  <a:lnTo>
                    <a:pt x="10433" y="2114"/>
                  </a:lnTo>
                  <a:close/>
                  <a:moveTo>
                    <a:pt x="9970" y="2625"/>
                  </a:moveTo>
                  <a:cubicBezTo>
                    <a:pt x="10612" y="3005"/>
                    <a:pt x="11218" y="3445"/>
                    <a:pt x="11776" y="3944"/>
                  </a:cubicBezTo>
                  <a:cubicBezTo>
                    <a:pt x="10291" y="5322"/>
                    <a:pt x="8924" y="6855"/>
                    <a:pt x="7724" y="8495"/>
                  </a:cubicBezTo>
                  <a:lnTo>
                    <a:pt x="7724" y="8507"/>
                  </a:lnTo>
                  <a:lnTo>
                    <a:pt x="5775" y="7022"/>
                  </a:lnTo>
                  <a:lnTo>
                    <a:pt x="9970" y="2625"/>
                  </a:lnTo>
                  <a:close/>
                  <a:moveTo>
                    <a:pt x="5763" y="7497"/>
                  </a:moveTo>
                  <a:lnTo>
                    <a:pt x="7142" y="8543"/>
                  </a:lnTo>
                  <a:lnTo>
                    <a:pt x="4088" y="11977"/>
                  </a:lnTo>
                  <a:lnTo>
                    <a:pt x="2602" y="10883"/>
                  </a:lnTo>
                  <a:lnTo>
                    <a:pt x="5763" y="7497"/>
                  </a:lnTo>
                  <a:close/>
                  <a:moveTo>
                    <a:pt x="2329" y="11181"/>
                  </a:moveTo>
                  <a:lnTo>
                    <a:pt x="3838" y="12274"/>
                  </a:lnTo>
                  <a:lnTo>
                    <a:pt x="3470" y="12678"/>
                  </a:lnTo>
                  <a:cubicBezTo>
                    <a:pt x="3387" y="12773"/>
                    <a:pt x="3363" y="12785"/>
                    <a:pt x="3351" y="12785"/>
                  </a:cubicBezTo>
                  <a:lnTo>
                    <a:pt x="3351" y="12797"/>
                  </a:lnTo>
                  <a:cubicBezTo>
                    <a:pt x="3315" y="12773"/>
                    <a:pt x="3280" y="12761"/>
                    <a:pt x="3256" y="12737"/>
                  </a:cubicBezTo>
                  <a:lnTo>
                    <a:pt x="1854" y="11680"/>
                  </a:lnTo>
                  <a:lnTo>
                    <a:pt x="2329" y="11181"/>
                  </a:lnTo>
                  <a:close/>
                  <a:moveTo>
                    <a:pt x="1901" y="12226"/>
                  </a:moveTo>
                  <a:lnTo>
                    <a:pt x="2543" y="12705"/>
                  </a:lnTo>
                  <a:lnTo>
                    <a:pt x="2543" y="12713"/>
                  </a:lnTo>
                  <a:cubicBezTo>
                    <a:pt x="2270" y="13129"/>
                    <a:pt x="2056" y="13581"/>
                    <a:pt x="1925" y="14068"/>
                  </a:cubicBezTo>
                  <a:lnTo>
                    <a:pt x="772" y="14579"/>
                  </a:lnTo>
                  <a:lnTo>
                    <a:pt x="1355" y="13866"/>
                  </a:lnTo>
                  <a:cubicBezTo>
                    <a:pt x="1426" y="13783"/>
                    <a:pt x="1402" y="13652"/>
                    <a:pt x="1307" y="13593"/>
                  </a:cubicBezTo>
                  <a:cubicBezTo>
                    <a:pt x="1269" y="13569"/>
                    <a:pt x="1225" y="13556"/>
                    <a:pt x="1181" y="13556"/>
                  </a:cubicBezTo>
                  <a:cubicBezTo>
                    <a:pt x="1116" y="13556"/>
                    <a:pt x="1053" y="13584"/>
                    <a:pt x="1010" y="13640"/>
                  </a:cubicBezTo>
                  <a:lnTo>
                    <a:pt x="487" y="14282"/>
                  </a:lnTo>
                  <a:lnTo>
                    <a:pt x="559" y="13450"/>
                  </a:lnTo>
                  <a:cubicBezTo>
                    <a:pt x="559" y="13355"/>
                    <a:pt x="582" y="13260"/>
                    <a:pt x="618" y="13153"/>
                  </a:cubicBezTo>
                  <a:cubicBezTo>
                    <a:pt x="701" y="12963"/>
                    <a:pt x="939" y="12844"/>
                    <a:pt x="1200" y="12725"/>
                  </a:cubicBezTo>
                  <a:cubicBezTo>
                    <a:pt x="1450" y="12606"/>
                    <a:pt x="1723" y="12464"/>
                    <a:pt x="1901" y="12226"/>
                  </a:cubicBezTo>
                  <a:close/>
                  <a:moveTo>
                    <a:pt x="13246" y="1"/>
                  </a:moveTo>
                  <a:cubicBezTo>
                    <a:pt x="13003" y="1"/>
                    <a:pt x="12758" y="61"/>
                    <a:pt x="12537" y="177"/>
                  </a:cubicBezTo>
                  <a:cubicBezTo>
                    <a:pt x="12097" y="391"/>
                    <a:pt x="11705" y="688"/>
                    <a:pt x="11384" y="1068"/>
                  </a:cubicBezTo>
                  <a:lnTo>
                    <a:pt x="11325" y="1021"/>
                  </a:lnTo>
                  <a:cubicBezTo>
                    <a:pt x="11256" y="992"/>
                    <a:pt x="11186" y="977"/>
                    <a:pt x="11117" y="977"/>
                  </a:cubicBezTo>
                  <a:cubicBezTo>
                    <a:pt x="11043" y="977"/>
                    <a:pt x="10971" y="995"/>
                    <a:pt x="10909" y="1033"/>
                  </a:cubicBezTo>
                  <a:lnTo>
                    <a:pt x="5324" y="6903"/>
                  </a:lnTo>
                  <a:cubicBezTo>
                    <a:pt x="5276" y="6950"/>
                    <a:pt x="5264" y="6998"/>
                    <a:pt x="5264" y="7057"/>
                  </a:cubicBezTo>
                  <a:cubicBezTo>
                    <a:pt x="5276" y="7105"/>
                    <a:pt x="5288" y="7140"/>
                    <a:pt x="5324" y="7176"/>
                  </a:cubicBezTo>
                  <a:lnTo>
                    <a:pt x="5347" y="7188"/>
                  </a:lnTo>
                  <a:lnTo>
                    <a:pt x="5431" y="7259"/>
                  </a:lnTo>
                  <a:lnTo>
                    <a:pt x="1390" y="11585"/>
                  </a:lnTo>
                  <a:cubicBezTo>
                    <a:pt x="1319" y="11656"/>
                    <a:pt x="1319" y="11775"/>
                    <a:pt x="1402" y="11846"/>
                  </a:cubicBezTo>
                  <a:lnTo>
                    <a:pt x="1414" y="11858"/>
                  </a:lnTo>
                  <a:lnTo>
                    <a:pt x="1569" y="11965"/>
                  </a:lnTo>
                  <a:cubicBezTo>
                    <a:pt x="1462" y="12143"/>
                    <a:pt x="1236" y="12262"/>
                    <a:pt x="998" y="12381"/>
                  </a:cubicBezTo>
                  <a:cubicBezTo>
                    <a:pt x="701" y="12523"/>
                    <a:pt x="368" y="12678"/>
                    <a:pt x="226" y="12999"/>
                  </a:cubicBezTo>
                  <a:cubicBezTo>
                    <a:pt x="166" y="13141"/>
                    <a:pt x="143" y="13284"/>
                    <a:pt x="131" y="13426"/>
                  </a:cubicBezTo>
                  <a:lnTo>
                    <a:pt x="0" y="15019"/>
                  </a:lnTo>
                  <a:cubicBezTo>
                    <a:pt x="0" y="15078"/>
                    <a:pt x="24" y="15126"/>
                    <a:pt x="59" y="15173"/>
                  </a:cubicBezTo>
                  <a:cubicBezTo>
                    <a:pt x="71" y="15173"/>
                    <a:pt x="83" y="15185"/>
                    <a:pt x="95" y="15185"/>
                  </a:cubicBezTo>
                  <a:cubicBezTo>
                    <a:pt x="130" y="15213"/>
                    <a:pt x="173" y="15224"/>
                    <a:pt x="214" y="15224"/>
                  </a:cubicBezTo>
                  <a:cubicBezTo>
                    <a:pt x="244" y="15224"/>
                    <a:pt x="273" y="15219"/>
                    <a:pt x="297" y="15209"/>
                  </a:cubicBezTo>
                  <a:lnTo>
                    <a:pt x="2198" y="14377"/>
                  </a:lnTo>
                  <a:cubicBezTo>
                    <a:pt x="2258" y="14353"/>
                    <a:pt x="2293" y="14294"/>
                    <a:pt x="2317" y="14246"/>
                  </a:cubicBezTo>
                  <a:cubicBezTo>
                    <a:pt x="2436" y="13783"/>
                    <a:pt x="2626" y="13343"/>
                    <a:pt x="2876" y="12951"/>
                  </a:cubicBezTo>
                  <a:lnTo>
                    <a:pt x="2983" y="13022"/>
                  </a:lnTo>
                  <a:cubicBezTo>
                    <a:pt x="3085" y="13125"/>
                    <a:pt x="3219" y="13175"/>
                    <a:pt x="3352" y="13175"/>
                  </a:cubicBezTo>
                  <a:cubicBezTo>
                    <a:pt x="3527" y="13175"/>
                    <a:pt x="3701" y="13089"/>
                    <a:pt x="3803" y="12927"/>
                  </a:cubicBezTo>
                  <a:lnTo>
                    <a:pt x="7379" y="8875"/>
                  </a:lnTo>
                  <a:cubicBezTo>
                    <a:pt x="7415" y="8863"/>
                    <a:pt x="7451" y="8840"/>
                    <a:pt x="7474" y="8804"/>
                  </a:cubicBezTo>
                  <a:lnTo>
                    <a:pt x="7641" y="8923"/>
                  </a:lnTo>
                  <a:cubicBezTo>
                    <a:pt x="7680" y="8952"/>
                    <a:pt x="7727" y="8973"/>
                    <a:pt x="7776" y="8973"/>
                  </a:cubicBezTo>
                  <a:cubicBezTo>
                    <a:pt x="7786" y="8973"/>
                    <a:pt x="7797" y="8972"/>
                    <a:pt x="7807" y="8970"/>
                  </a:cubicBezTo>
                  <a:cubicBezTo>
                    <a:pt x="7855" y="8958"/>
                    <a:pt x="7914" y="8935"/>
                    <a:pt x="7950" y="8887"/>
                  </a:cubicBezTo>
                  <a:cubicBezTo>
                    <a:pt x="9221" y="7128"/>
                    <a:pt x="10659" y="5501"/>
                    <a:pt x="12263" y="4027"/>
                  </a:cubicBezTo>
                  <a:lnTo>
                    <a:pt x="12560" y="4265"/>
                  </a:lnTo>
                  <a:lnTo>
                    <a:pt x="8306" y="8792"/>
                  </a:lnTo>
                  <a:cubicBezTo>
                    <a:pt x="8235" y="8875"/>
                    <a:pt x="8235" y="8994"/>
                    <a:pt x="8318" y="9054"/>
                  </a:cubicBezTo>
                  <a:lnTo>
                    <a:pt x="8318" y="9065"/>
                  </a:lnTo>
                  <a:cubicBezTo>
                    <a:pt x="8360" y="9097"/>
                    <a:pt x="8409" y="9112"/>
                    <a:pt x="8457" y="9112"/>
                  </a:cubicBezTo>
                  <a:cubicBezTo>
                    <a:pt x="8517" y="9112"/>
                    <a:pt x="8575" y="9088"/>
                    <a:pt x="8615" y="9042"/>
                  </a:cubicBezTo>
                  <a:lnTo>
                    <a:pt x="13012" y="4384"/>
                  </a:lnTo>
                  <a:cubicBezTo>
                    <a:pt x="13083" y="4300"/>
                    <a:pt x="13071" y="4170"/>
                    <a:pt x="12988" y="4110"/>
                  </a:cubicBezTo>
                  <a:lnTo>
                    <a:pt x="12548" y="3766"/>
                  </a:lnTo>
                  <a:cubicBezTo>
                    <a:pt x="12834" y="3516"/>
                    <a:pt x="13119" y="3267"/>
                    <a:pt x="13404" y="3029"/>
                  </a:cubicBezTo>
                  <a:cubicBezTo>
                    <a:pt x="13440" y="2993"/>
                    <a:pt x="13475" y="2934"/>
                    <a:pt x="13475" y="2874"/>
                  </a:cubicBezTo>
                  <a:cubicBezTo>
                    <a:pt x="13463" y="2827"/>
                    <a:pt x="13440" y="2767"/>
                    <a:pt x="13404" y="2732"/>
                  </a:cubicBezTo>
                  <a:lnTo>
                    <a:pt x="13071" y="2458"/>
                  </a:lnTo>
                  <a:cubicBezTo>
                    <a:pt x="13345" y="2292"/>
                    <a:pt x="13594" y="2078"/>
                    <a:pt x="13808" y="1841"/>
                  </a:cubicBezTo>
                  <a:cubicBezTo>
                    <a:pt x="14058" y="1579"/>
                    <a:pt x="14188" y="1223"/>
                    <a:pt x="14176" y="854"/>
                  </a:cubicBezTo>
                  <a:cubicBezTo>
                    <a:pt x="14129" y="438"/>
                    <a:pt x="13820" y="106"/>
                    <a:pt x="13416" y="11"/>
                  </a:cubicBezTo>
                  <a:cubicBezTo>
                    <a:pt x="13360" y="4"/>
                    <a:pt x="13303" y="1"/>
                    <a:pt x="13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48450" y="850475"/>
              <a:ext cx="450700" cy="306150"/>
            </a:xfrm>
            <a:custGeom>
              <a:avLst/>
              <a:gdLst/>
              <a:ahLst/>
              <a:cxnLst/>
              <a:rect l="l" t="t" r="r" b="b"/>
              <a:pathLst>
                <a:path w="18028" h="12246" extrusionOk="0">
                  <a:moveTo>
                    <a:pt x="5174" y="537"/>
                  </a:moveTo>
                  <a:cubicBezTo>
                    <a:pt x="6388" y="537"/>
                    <a:pt x="7731" y="701"/>
                    <a:pt x="9222" y="1028"/>
                  </a:cubicBezTo>
                  <a:cubicBezTo>
                    <a:pt x="8449" y="1087"/>
                    <a:pt x="7677" y="1123"/>
                    <a:pt x="6905" y="1147"/>
                  </a:cubicBezTo>
                  <a:cubicBezTo>
                    <a:pt x="6898" y="1146"/>
                    <a:pt x="6891" y="1146"/>
                    <a:pt x="6885" y="1146"/>
                  </a:cubicBezTo>
                  <a:cubicBezTo>
                    <a:pt x="6775" y="1146"/>
                    <a:pt x="6691" y="1237"/>
                    <a:pt x="6703" y="1349"/>
                  </a:cubicBezTo>
                  <a:cubicBezTo>
                    <a:pt x="6703" y="1449"/>
                    <a:pt x="6786" y="1528"/>
                    <a:pt x="6884" y="1528"/>
                  </a:cubicBezTo>
                  <a:cubicBezTo>
                    <a:pt x="6891" y="1528"/>
                    <a:pt x="6898" y="1528"/>
                    <a:pt x="6905" y="1527"/>
                  </a:cubicBezTo>
                  <a:cubicBezTo>
                    <a:pt x="8093" y="1503"/>
                    <a:pt x="9269" y="1432"/>
                    <a:pt x="10458" y="1313"/>
                  </a:cubicBezTo>
                  <a:cubicBezTo>
                    <a:pt x="12133" y="1147"/>
                    <a:pt x="13809" y="885"/>
                    <a:pt x="15472" y="541"/>
                  </a:cubicBezTo>
                  <a:lnTo>
                    <a:pt x="15472" y="541"/>
                  </a:lnTo>
                  <a:cubicBezTo>
                    <a:pt x="13393" y="2252"/>
                    <a:pt x="12157" y="4866"/>
                    <a:pt x="12252" y="7409"/>
                  </a:cubicBezTo>
                  <a:cubicBezTo>
                    <a:pt x="10660" y="7786"/>
                    <a:pt x="9037" y="7974"/>
                    <a:pt x="7417" y="7974"/>
                  </a:cubicBezTo>
                  <a:cubicBezTo>
                    <a:pt x="5107" y="7974"/>
                    <a:pt x="2802" y="7593"/>
                    <a:pt x="595" y="6839"/>
                  </a:cubicBezTo>
                  <a:cubicBezTo>
                    <a:pt x="2389" y="5128"/>
                    <a:pt x="3684" y="2965"/>
                    <a:pt x="4338" y="564"/>
                  </a:cubicBezTo>
                  <a:cubicBezTo>
                    <a:pt x="4610" y="546"/>
                    <a:pt x="4888" y="537"/>
                    <a:pt x="5174" y="537"/>
                  </a:cubicBezTo>
                  <a:close/>
                  <a:moveTo>
                    <a:pt x="16007" y="636"/>
                  </a:moveTo>
                  <a:cubicBezTo>
                    <a:pt x="16257" y="2323"/>
                    <a:pt x="16518" y="4046"/>
                    <a:pt x="16779" y="5757"/>
                  </a:cubicBezTo>
                  <a:cubicBezTo>
                    <a:pt x="17041" y="7504"/>
                    <a:pt x="17302" y="9251"/>
                    <a:pt x="17552" y="10974"/>
                  </a:cubicBezTo>
                  <a:cubicBezTo>
                    <a:pt x="17352" y="10948"/>
                    <a:pt x="17149" y="10936"/>
                    <a:pt x="16945" y="10936"/>
                  </a:cubicBezTo>
                  <a:cubicBezTo>
                    <a:pt x="16678" y="10936"/>
                    <a:pt x="16408" y="10957"/>
                    <a:pt x="16138" y="10998"/>
                  </a:cubicBezTo>
                  <a:lnTo>
                    <a:pt x="15746" y="7611"/>
                  </a:lnTo>
                  <a:cubicBezTo>
                    <a:pt x="15735" y="7517"/>
                    <a:pt x="15650" y="7441"/>
                    <a:pt x="15557" y="7441"/>
                  </a:cubicBezTo>
                  <a:cubicBezTo>
                    <a:pt x="15545" y="7441"/>
                    <a:pt x="15532" y="7442"/>
                    <a:pt x="15520" y="7445"/>
                  </a:cubicBezTo>
                  <a:cubicBezTo>
                    <a:pt x="15401" y="7445"/>
                    <a:pt x="15318" y="7540"/>
                    <a:pt x="15330" y="7659"/>
                  </a:cubicBezTo>
                  <a:lnTo>
                    <a:pt x="15734" y="11081"/>
                  </a:lnTo>
                  <a:cubicBezTo>
                    <a:pt x="15211" y="11200"/>
                    <a:pt x="14712" y="11402"/>
                    <a:pt x="14260" y="11675"/>
                  </a:cubicBezTo>
                  <a:cubicBezTo>
                    <a:pt x="14248" y="8942"/>
                    <a:pt x="14023" y="6221"/>
                    <a:pt x="13583" y="3535"/>
                  </a:cubicBezTo>
                  <a:cubicBezTo>
                    <a:pt x="14165" y="2394"/>
                    <a:pt x="14997" y="1408"/>
                    <a:pt x="16007" y="636"/>
                  </a:cubicBezTo>
                  <a:close/>
                  <a:moveTo>
                    <a:pt x="13262" y="4224"/>
                  </a:moveTo>
                  <a:cubicBezTo>
                    <a:pt x="13642" y="6744"/>
                    <a:pt x="13832" y="9298"/>
                    <a:pt x="13832" y="11841"/>
                  </a:cubicBezTo>
                  <a:cubicBezTo>
                    <a:pt x="13036" y="11794"/>
                    <a:pt x="12240" y="11746"/>
                    <a:pt x="11456" y="11699"/>
                  </a:cubicBezTo>
                  <a:cubicBezTo>
                    <a:pt x="9081" y="11553"/>
                    <a:pt x="6651" y="11400"/>
                    <a:pt x="4237" y="11400"/>
                  </a:cubicBezTo>
                  <a:cubicBezTo>
                    <a:pt x="3691" y="11400"/>
                    <a:pt x="3146" y="11408"/>
                    <a:pt x="2603" y="11425"/>
                  </a:cubicBezTo>
                  <a:cubicBezTo>
                    <a:pt x="2710" y="10225"/>
                    <a:pt x="2710" y="9013"/>
                    <a:pt x="2603" y="7813"/>
                  </a:cubicBezTo>
                  <a:lnTo>
                    <a:pt x="2603" y="7813"/>
                  </a:lnTo>
                  <a:cubicBezTo>
                    <a:pt x="4183" y="8181"/>
                    <a:pt x="5788" y="8360"/>
                    <a:pt x="7404" y="8360"/>
                  </a:cubicBezTo>
                  <a:cubicBezTo>
                    <a:pt x="9127" y="8360"/>
                    <a:pt x="10850" y="8146"/>
                    <a:pt x="12537" y="7730"/>
                  </a:cubicBezTo>
                  <a:cubicBezTo>
                    <a:pt x="12620" y="7706"/>
                    <a:pt x="12680" y="7623"/>
                    <a:pt x="12680" y="7540"/>
                  </a:cubicBezTo>
                  <a:cubicBezTo>
                    <a:pt x="12632" y="6399"/>
                    <a:pt x="12822" y="5270"/>
                    <a:pt x="13262" y="4224"/>
                  </a:cubicBezTo>
                  <a:close/>
                  <a:moveTo>
                    <a:pt x="16173" y="1"/>
                  </a:moveTo>
                  <a:cubicBezTo>
                    <a:pt x="16157" y="1"/>
                    <a:pt x="16142" y="2"/>
                    <a:pt x="16126" y="6"/>
                  </a:cubicBezTo>
                  <a:cubicBezTo>
                    <a:pt x="14248" y="422"/>
                    <a:pt x="12359" y="731"/>
                    <a:pt x="10458" y="921"/>
                  </a:cubicBezTo>
                  <a:cubicBezTo>
                    <a:pt x="8491" y="405"/>
                    <a:pt x="6777" y="151"/>
                    <a:pt x="5248" y="151"/>
                  </a:cubicBezTo>
                  <a:cubicBezTo>
                    <a:pt x="4875" y="151"/>
                    <a:pt x="4512" y="166"/>
                    <a:pt x="4160" y="196"/>
                  </a:cubicBezTo>
                  <a:cubicBezTo>
                    <a:pt x="4065" y="208"/>
                    <a:pt x="3993" y="267"/>
                    <a:pt x="3970" y="351"/>
                  </a:cubicBezTo>
                  <a:cubicBezTo>
                    <a:pt x="3316" y="2822"/>
                    <a:pt x="1973" y="5056"/>
                    <a:pt x="72" y="6779"/>
                  </a:cubicBezTo>
                  <a:cubicBezTo>
                    <a:pt x="24" y="6827"/>
                    <a:pt x="1" y="6898"/>
                    <a:pt x="24" y="6958"/>
                  </a:cubicBezTo>
                  <a:cubicBezTo>
                    <a:pt x="36" y="7029"/>
                    <a:pt x="84" y="7076"/>
                    <a:pt x="143" y="7100"/>
                  </a:cubicBezTo>
                  <a:cubicBezTo>
                    <a:pt x="809" y="7338"/>
                    <a:pt x="1486" y="7540"/>
                    <a:pt x="2175" y="7718"/>
                  </a:cubicBezTo>
                  <a:cubicBezTo>
                    <a:pt x="2294" y="9013"/>
                    <a:pt x="2294" y="10308"/>
                    <a:pt x="2152" y="11604"/>
                  </a:cubicBezTo>
                  <a:cubicBezTo>
                    <a:pt x="2152" y="11663"/>
                    <a:pt x="2175" y="11711"/>
                    <a:pt x="2211" y="11758"/>
                  </a:cubicBezTo>
                  <a:cubicBezTo>
                    <a:pt x="2258" y="11794"/>
                    <a:pt x="2318" y="11818"/>
                    <a:pt x="2377" y="11818"/>
                  </a:cubicBezTo>
                  <a:cubicBezTo>
                    <a:pt x="2999" y="11793"/>
                    <a:pt x="3624" y="11782"/>
                    <a:pt x="4251" y="11782"/>
                  </a:cubicBezTo>
                  <a:cubicBezTo>
                    <a:pt x="6645" y="11782"/>
                    <a:pt x="9066" y="11940"/>
                    <a:pt x="11420" y="12091"/>
                  </a:cubicBezTo>
                  <a:cubicBezTo>
                    <a:pt x="12300" y="12150"/>
                    <a:pt x="13167" y="12198"/>
                    <a:pt x="14034" y="12245"/>
                  </a:cubicBezTo>
                  <a:lnTo>
                    <a:pt x="14046" y="12245"/>
                  </a:lnTo>
                  <a:cubicBezTo>
                    <a:pt x="14070" y="12245"/>
                    <a:pt x="14094" y="12245"/>
                    <a:pt x="14118" y="12234"/>
                  </a:cubicBezTo>
                  <a:lnTo>
                    <a:pt x="14141" y="12222"/>
                  </a:lnTo>
                  <a:cubicBezTo>
                    <a:pt x="14153" y="12222"/>
                    <a:pt x="14165" y="12210"/>
                    <a:pt x="14177" y="12210"/>
                  </a:cubicBezTo>
                  <a:cubicBezTo>
                    <a:pt x="14980" y="11628"/>
                    <a:pt x="15941" y="11326"/>
                    <a:pt x="16920" y="11326"/>
                  </a:cubicBezTo>
                  <a:cubicBezTo>
                    <a:pt x="17202" y="11326"/>
                    <a:pt x="17485" y="11351"/>
                    <a:pt x="17766" y="11402"/>
                  </a:cubicBezTo>
                  <a:cubicBezTo>
                    <a:pt x="17837" y="11402"/>
                    <a:pt x="17896" y="11390"/>
                    <a:pt x="17956" y="11342"/>
                  </a:cubicBezTo>
                  <a:cubicBezTo>
                    <a:pt x="18003" y="11307"/>
                    <a:pt x="18027" y="11247"/>
                    <a:pt x="18015" y="11176"/>
                  </a:cubicBezTo>
                  <a:cubicBezTo>
                    <a:pt x="17754" y="9370"/>
                    <a:pt x="17469" y="7540"/>
                    <a:pt x="17195" y="5710"/>
                  </a:cubicBezTo>
                  <a:cubicBezTo>
                    <a:pt x="16922" y="3880"/>
                    <a:pt x="16637" y="2050"/>
                    <a:pt x="16375" y="244"/>
                  </a:cubicBezTo>
                  <a:lnTo>
                    <a:pt x="16375" y="232"/>
                  </a:lnTo>
                  <a:cubicBezTo>
                    <a:pt x="16387" y="208"/>
                    <a:pt x="16387" y="184"/>
                    <a:pt x="16375" y="149"/>
                  </a:cubicBezTo>
                  <a:cubicBezTo>
                    <a:pt x="16345" y="57"/>
                    <a:pt x="16263" y="1"/>
                    <a:pt x="16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826025" y="999925"/>
              <a:ext cx="12800" cy="20350"/>
            </a:xfrm>
            <a:custGeom>
              <a:avLst/>
              <a:gdLst/>
              <a:ahLst/>
              <a:cxnLst/>
              <a:rect l="l" t="t" r="r" b="b"/>
              <a:pathLst>
                <a:path w="512" h="814" extrusionOk="0">
                  <a:moveTo>
                    <a:pt x="232" y="1"/>
                  </a:moveTo>
                  <a:cubicBezTo>
                    <a:pt x="219" y="1"/>
                    <a:pt x="205" y="2"/>
                    <a:pt x="191" y="5"/>
                  </a:cubicBezTo>
                  <a:cubicBezTo>
                    <a:pt x="84" y="5"/>
                    <a:pt x="1" y="112"/>
                    <a:pt x="13" y="219"/>
                  </a:cubicBezTo>
                  <a:lnTo>
                    <a:pt x="84" y="647"/>
                  </a:lnTo>
                  <a:cubicBezTo>
                    <a:pt x="96" y="742"/>
                    <a:pt x="191" y="813"/>
                    <a:pt x="286" y="813"/>
                  </a:cubicBezTo>
                  <a:lnTo>
                    <a:pt x="322" y="813"/>
                  </a:lnTo>
                  <a:cubicBezTo>
                    <a:pt x="429" y="801"/>
                    <a:pt x="512" y="706"/>
                    <a:pt x="500" y="599"/>
                  </a:cubicBezTo>
                  <a:lnTo>
                    <a:pt x="429" y="171"/>
                  </a:lnTo>
                  <a:cubicBezTo>
                    <a:pt x="408" y="68"/>
                    <a:pt x="324" y="1"/>
                    <a:pt x="2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818900" y="967725"/>
              <a:ext cx="13700" cy="12725"/>
            </a:xfrm>
            <a:custGeom>
              <a:avLst/>
              <a:gdLst/>
              <a:ahLst/>
              <a:cxnLst/>
              <a:rect l="l" t="t" r="r" b="b"/>
              <a:pathLst>
                <a:path w="548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1" y="188"/>
                    <a:pt x="48" y="283"/>
                  </a:cubicBezTo>
                  <a:lnTo>
                    <a:pt x="120" y="402"/>
                  </a:lnTo>
                  <a:cubicBezTo>
                    <a:pt x="155" y="473"/>
                    <a:pt x="227" y="509"/>
                    <a:pt x="310" y="509"/>
                  </a:cubicBezTo>
                  <a:cubicBezTo>
                    <a:pt x="345" y="509"/>
                    <a:pt x="369" y="509"/>
                    <a:pt x="405" y="485"/>
                  </a:cubicBezTo>
                  <a:cubicBezTo>
                    <a:pt x="500" y="449"/>
                    <a:pt x="547" y="331"/>
                    <a:pt x="500" y="236"/>
                  </a:cubicBezTo>
                  <a:lnTo>
                    <a:pt x="429" y="105"/>
                  </a:lnTo>
                  <a:cubicBezTo>
                    <a:pt x="387" y="38"/>
                    <a:pt x="316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86300" y="995750"/>
              <a:ext cx="51125" cy="39075"/>
            </a:xfrm>
            <a:custGeom>
              <a:avLst/>
              <a:gdLst/>
              <a:ahLst/>
              <a:cxnLst/>
              <a:rect l="l" t="t" r="r" b="b"/>
              <a:pathLst>
                <a:path w="2045" h="1563" extrusionOk="0">
                  <a:moveTo>
                    <a:pt x="1197" y="390"/>
                  </a:moveTo>
                  <a:cubicBezTo>
                    <a:pt x="1235" y="390"/>
                    <a:pt x="1272" y="396"/>
                    <a:pt x="1308" y="410"/>
                  </a:cubicBezTo>
                  <a:cubicBezTo>
                    <a:pt x="1426" y="434"/>
                    <a:pt x="1521" y="505"/>
                    <a:pt x="1569" y="612"/>
                  </a:cubicBezTo>
                  <a:cubicBezTo>
                    <a:pt x="1605" y="707"/>
                    <a:pt x="1593" y="814"/>
                    <a:pt x="1545" y="909"/>
                  </a:cubicBezTo>
                  <a:cubicBezTo>
                    <a:pt x="1486" y="1016"/>
                    <a:pt x="1391" y="1099"/>
                    <a:pt x="1272" y="1147"/>
                  </a:cubicBezTo>
                  <a:cubicBezTo>
                    <a:pt x="1210" y="1163"/>
                    <a:pt x="1149" y="1171"/>
                    <a:pt x="1089" y="1171"/>
                  </a:cubicBezTo>
                  <a:cubicBezTo>
                    <a:pt x="892" y="1171"/>
                    <a:pt x="707" y="1084"/>
                    <a:pt x="571" y="921"/>
                  </a:cubicBezTo>
                  <a:cubicBezTo>
                    <a:pt x="488" y="826"/>
                    <a:pt x="452" y="683"/>
                    <a:pt x="488" y="552"/>
                  </a:cubicBezTo>
                  <a:cubicBezTo>
                    <a:pt x="523" y="469"/>
                    <a:pt x="606" y="410"/>
                    <a:pt x="690" y="410"/>
                  </a:cubicBezTo>
                  <a:cubicBezTo>
                    <a:pt x="696" y="404"/>
                    <a:pt x="701" y="401"/>
                    <a:pt x="707" y="401"/>
                  </a:cubicBezTo>
                  <a:cubicBezTo>
                    <a:pt x="713" y="401"/>
                    <a:pt x="719" y="404"/>
                    <a:pt x="725" y="410"/>
                  </a:cubicBezTo>
                  <a:cubicBezTo>
                    <a:pt x="767" y="458"/>
                    <a:pt x="829" y="483"/>
                    <a:pt x="892" y="483"/>
                  </a:cubicBezTo>
                  <a:cubicBezTo>
                    <a:pt x="937" y="483"/>
                    <a:pt x="983" y="470"/>
                    <a:pt x="1022" y="445"/>
                  </a:cubicBezTo>
                  <a:cubicBezTo>
                    <a:pt x="1074" y="408"/>
                    <a:pt x="1136" y="390"/>
                    <a:pt x="1197" y="390"/>
                  </a:cubicBezTo>
                  <a:close/>
                  <a:moveTo>
                    <a:pt x="1209" y="0"/>
                  </a:moveTo>
                  <a:cubicBezTo>
                    <a:pt x="1105" y="0"/>
                    <a:pt x="1000" y="19"/>
                    <a:pt x="904" y="53"/>
                  </a:cubicBezTo>
                  <a:cubicBezTo>
                    <a:pt x="880" y="41"/>
                    <a:pt x="868" y="41"/>
                    <a:pt x="844" y="30"/>
                  </a:cubicBezTo>
                  <a:cubicBezTo>
                    <a:pt x="796" y="19"/>
                    <a:pt x="749" y="14"/>
                    <a:pt x="702" y="14"/>
                  </a:cubicBezTo>
                  <a:cubicBezTo>
                    <a:pt x="432" y="14"/>
                    <a:pt x="185" y="181"/>
                    <a:pt x="84" y="434"/>
                  </a:cubicBezTo>
                  <a:cubicBezTo>
                    <a:pt x="0" y="683"/>
                    <a:pt x="60" y="956"/>
                    <a:pt x="238" y="1158"/>
                  </a:cubicBezTo>
                  <a:cubicBezTo>
                    <a:pt x="452" y="1420"/>
                    <a:pt x="761" y="1562"/>
                    <a:pt x="1094" y="1562"/>
                  </a:cubicBezTo>
                  <a:cubicBezTo>
                    <a:pt x="1201" y="1562"/>
                    <a:pt x="1308" y="1551"/>
                    <a:pt x="1414" y="1515"/>
                  </a:cubicBezTo>
                  <a:cubicBezTo>
                    <a:pt x="1640" y="1432"/>
                    <a:pt x="1818" y="1277"/>
                    <a:pt x="1925" y="1063"/>
                  </a:cubicBezTo>
                  <a:cubicBezTo>
                    <a:pt x="2021" y="885"/>
                    <a:pt x="2044" y="671"/>
                    <a:pt x="1961" y="469"/>
                  </a:cubicBezTo>
                  <a:cubicBezTo>
                    <a:pt x="1866" y="255"/>
                    <a:pt x="1664" y="89"/>
                    <a:pt x="1426" y="30"/>
                  </a:cubicBezTo>
                  <a:cubicBezTo>
                    <a:pt x="1357" y="10"/>
                    <a:pt x="1283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349525" y="1412275"/>
              <a:ext cx="465550" cy="199825"/>
            </a:xfrm>
            <a:custGeom>
              <a:avLst/>
              <a:gdLst/>
              <a:ahLst/>
              <a:cxnLst/>
              <a:rect l="l" t="t" r="r" b="b"/>
              <a:pathLst>
                <a:path w="18622" h="7993" extrusionOk="0">
                  <a:moveTo>
                    <a:pt x="8663" y="1003"/>
                  </a:moveTo>
                  <a:lnTo>
                    <a:pt x="8663" y="1003"/>
                  </a:lnTo>
                  <a:cubicBezTo>
                    <a:pt x="8735" y="1015"/>
                    <a:pt x="8794" y="1038"/>
                    <a:pt x="8842" y="1086"/>
                  </a:cubicBezTo>
                  <a:cubicBezTo>
                    <a:pt x="8901" y="1133"/>
                    <a:pt x="8949" y="1205"/>
                    <a:pt x="8972" y="1288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7" y="1638"/>
                  </a:moveTo>
                  <a:cubicBezTo>
                    <a:pt x="9747" y="1638"/>
                    <a:pt x="9828" y="1659"/>
                    <a:pt x="9899" y="1704"/>
                  </a:cubicBezTo>
                  <a:cubicBezTo>
                    <a:pt x="10018" y="1787"/>
                    <a:pt x="10077" y="1941"/>
                    <a:pt x="10042" y="2084"/>
                  </a:cubicBezTo>
                  <a:cubicBezTo>
                    <a:pt x="9852" y="1953"/>
                    <a:pt x="9662" y="1823"/>
                    <a:pt x="9471" y="1680"/>
                  </a:cubicBezTo>
                  <a:cubicBezTo>
                    <a:pt x="9531" y="1653"/>
                    <a:pt x="9599" y="1638"/>
                    <a:pt x="9667" y="1638"/>
                  </a:cubicBezTo>
                  <a:close/>
                  <a:moveTo>
                    <a:pt x="10730" y="2210"/>
                  </a:moveTo>
                  <a:cubicBezTo>
                    <a:pt x="10782" y="2210"/>
                    <a:pt x="10835" y="2219"/>
                    <a:pt x="10885" y="2239"/>
                  </a:cubicBezTo>
                  <a:cubicBezTo>
                    <a:pt x="11052" y="2310"/>
                    <a:pt x="11135" y="2488"/>
                    <a:pt x="11087" y="2654"/>
                  </a:cubicBezTo>
                  <a:lnTo>
                    <a:pt x="11087" y="2666"/>
                  </a:lnTo>
                  <a:cubicBezTo>
                    <a:pt x="10862" y="2559"/>
                    <a:pt x="10648" y="2452"/>
                    <a:pt x="10434" y="2322"/>
                  </a:cubicBezTo>
                  <a:cubicBezTo>
                    <a:pt x="10514" y="2250"/>
                    <a:pt x="10621" y="2210"/>
                    <a:pt x="10730" y="2210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8" y="2845"/>
                  </a:cubicBezTo>
                  <a:cubicBezTo>
                    <a:pt x="12169" y="2904"/>
                    <a:pt x="12276" y="3023"/>
                    <a:pt x="12335" y="3177"/>
                  </a:cubicBezTo>
                  <a:cubicBezTo>
                    <a:pt x="12050" y="3082"/>
                    <a:pt x="11789" y="2975"/>
                    <a:pt x="11515" y="2868"/>
                  </a:cubicBezTo>
                  <a:cubicBezTo>
                    <a:pt x="11608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47"/>
                    <a:pt x="3910" y="5566"/>
                  </a:cubicBezTo>
                  <a:cubicBezTo>
                    <a:pt x="3460" y="5598"/>
                    <a:pt x="3010" y="5621"/>
                    <a:pt x="2568" y="5621"/>
                  </a:cubicBezTo>
                  <a:cubicBezTo>
                    <a:pt x="1865" y="5621"/>
                    <a:pt x="1182" y="5563"/>
                    <a:pt x="547" y="5388"/>
                  </a:cubicBezTo>
                  <a:cubicBezTo>
                    <a:pt x="583" y="4425"/>
                    <a:pt x="726" y="3474"/>
                    <a:pt x="963" y="2536"/>
                  </a:cubicBezTo>
                  <a:close/>
                  <a:moveTo>
                    <a:pt x="7610" y="473"/>
                  </a:moveTo>
                  <a:cubicBezTo>
                    <a:pt x="8941" y="2039"/>
                    <a:pt x="10721" y="3166"/>
                    <a:pt x="12704" y="3688"/>
                  </a:cubicBezTo>
                  <a:cubicBezTo>
                    <a:pt x="12169" y="4366"/>
                    <a:pt x="11800" y="5162"/>
                    <a:pt x="11670" y="6017"/>
                  </a:cubicBezTo>
                  <a:cubicBezTo>
                    <a:pt x="11289" y="5994"/>
                    <a:pt x="10921" y="5958"/>
                    <a:pt x="10553" y="5910"/>
                  </a:cubicBezTo>
                  <a:cubicBezTo>
                    <a:pt x="10137" y="5863"/>
                    <a:pt x="9709" y="5792"/>
                    <a:pt x="9293" y="5720"/>
                  </a:cubicBezTo>
                  <a:cubicBezTo>
                    <a:pt x="8390" y="5542"/>
                    <a:pt x="7475" y="5447"/>
                    <a:pt x="6548" y="5423"/>
                  </a:cubicBezTo>
                  <a:cubicBezTo>
                    <a:pt x="5930" y="5423"/>
                    <a:pt x="5265" y="5471"/>
                    <a:pt x="4623" y="5518"/>
                  </a:cubicBezTo>
                  <a:lnTo>
                    <a:pt x="4338" y="5542"/>
                  </a:lnTo>
                  <a:lnTo>
                    <a:pt x="4338" y="5518"/>
                  </a:lnTo>
                  <a:cubicBezTo>
                    <a:pt x="3863" y="4033"/>
                    <a:pt x="2615" y="2750"/>
                    <a:pt x="1070" y="2155"/>
                  </a:cubicBezTo>
                  <a:cubicBezTo>
                    <a:pt x="1130" y="1918"/>
                    <a:pt x="1213" y="1680"/>
                    <a:pt x="1296" y="1442"/>
                  </a:cubicBezTo>
                  <a:cubicBezTo>
                    <a:pt x="1975" y="1655"/>
                    <a:pt x="2695" y="1758"/>
                    <a:pt x="3418" y="1758"/>
                  </a:cubicBezTo>
                  <a:cubicBezTo>
                    <a:pt x="4919" y="1758"/>
                    <a:pt x="6431" y="1313"/>
                    <a:pt x="7610" y="473"/>
                  </a:cubicBezTo>
                  <a:close/>
                  <a:moveTo>
                    <a:pt x="13131" y="3807"/>
                  </a:moveTo>
                  <a:cubicBezTo>
                    <a:pt x="13690" y="3938"/>
                    <a:pt x="14248" y="4021"/>
                    <a:pt x="14807" y="4057"/>
                  </a:cubicBezTo>
                  <a:lnTo>
                    <a:pt x="15187" y="4069"/>
                  </a:lnTo>
                  <a:cubicBezTo>
                    <a:pt x="15662" y="4069"/>
                    <a:pt x="16138" y="4140"/>
                    <a:pt x="16601" y="4282"/>
                  </a:cubicBezTo>
                  <a:cubicBezTo>
                    <a:pt x="17088" y="4449"/>
                    <a:pt x="17564" y="4877"/>
                    <a:pt x="17528" y="5364"/>
                  </a:cubicBezTo>
                  <a:cubicBezTo>
                    <a:pt x="15970" y="5813"/>
                    <a:pt x="14358" y="6042"/>
                    <a:pt x="12746" y="6042"/>
                  </a:cubicBezTo>
                  <a:cubicBezTo>
                    <a:pt x="12526" y="6042"/>
                    <a:pt x="12306" y="6038"/>
                    <a:pt x="12086" y="6029"/>
                  </a:cubicBezTo>
                  <a:cubicBezTo>
                    <a:pt x="12228" y="5209"/>
                    <a:pt x="12597" y="4437"/>
                    <a:pt x="13131" y="3807"/>
                  </a:cubicBezTo>
                  <a:close/>
                  <a:moveTo>
                    <a:pt x="17980" y="5637"/>
                  </a:moveTo>
                  <a:lnTo>
                    <a:pt x="17980" y="5637"/>
                  </a:lnTo>
                  <a:cubicBezTo>
                    <a:pt x="18110" y="5934"/>
                    <a:pt x="17968" y="6326"/>
                    <a:pt x="17730" y="6552"/>
                  </a:cubicBezTo>
                  <a:cubicBezTo>
                    <a:pt x="17397" y="6861"/>
                    <a:pt x="16910" y="7016"/>
                    <a:pt x="16470" y="7134"/>
                  </a:cubicBezTo>
                  <a:cubicBezTo>
                    <a:pt x="15346" y="7446"/>
                    <a:pt x="14179" y="7612"/>
                    <a:pt x="13010" y="7612"/>
                  </a:cubicBezTo>
                  <a:cubicBezTo>
                    <a:pt x="12931" y="7612"/>
                    <a:pt x="12853" y="7611"/>
                    <a:pt x="12775" y="7610"/>
                  </a:cubicBezTo>
                  <a:cubicBezTo>
                    <a:pt x="11789" y="7550"/>
                    <a:pt x="10814" y="7431"/>
                    <a:pt x="9852" y="7229"/>
                  </a:cubicBezTo>
                  <a:cubicBezTo>
                    <a:pt x="8913" y="7051"/>
                    <a:pt x="7974" y="6932"/>
                    <a:pt x="7023" y="6861"/>
                  </a:cubicBezTo>
                  <a:cubicBezTo>
                    <a:pt x="6816" y="6855"/>
                    <a:pt x="6608" y="6852"/>
                    <a:pt x="6400" y="6852"/>
                  </a:cubicBezTo>
                  <a:cubicBezTo>
                    <a:pt x="5777" y="6852"/>
                    <a:pt x="5155" y="6879"/>
                    <a:pt x="4540" y="6932"/>
                  </a:cubicBezTo>
                  <a:cubicBezTo>
                    <a:pt x="3909" y="6975"/>
                    <a:pt x="3295" y="7014"/>
                    <a:pt x="2694" y="7014"/>
                  </a:cubicBezTo>
                  <a:cubicBezTo>
                    <a:pt x="1973" y="7014"/>
                    <a:pt x="1271" y="6958"/>
                    <a:pt x="583" y="6790"/>
                  </a:cubicBezTo>
                  <a:cubicBezTo>
                    <a:pt x="547" y="6457"/>
                    <a:pt x="547" y="6124"/>
                    <a:pt x="547" y="5792"/>
                  </a:cubicBezTo>
                  <a:lnTo>
                    <a:pt x="547" y="5792"/>
                  </a:lnTo>
                  <a:cubicBezTo>
                    <a:pt x="1189" y="5952"/>
                    <a:pt x="1869" y="6005"/>
                    <a:pt x="2563" y="6005"/>
                  </a:cubicBezTo>
                  <a:cubicBezTo>
                    <a:pt x="3257" y="6005"/>
                    <a:pt x="3964" y="5952"/>
                    <a:pt x="4659" y="5899"/>
                  </a:cubicBezTo>
                  <a:cubicBezTo>
                    <a:pt x="5312" y="5851"/>
                    <a:pt x="5942" y="5815"/>
                    <a:pt x="6548" y="5803"/>
                  </a:cubicBezTo>
                  <a:cubicBezTo>
                    <a:pt x="7439" y="5803"/>
                    <a:pt x="8343" y="5958"/>
                    <a:pt x="9222" y="6101"/>
                  </a:cubicBezTo>
                  <a:cubicBezTo>
                    <a:pt x="9638" y="6160"/>
                    <a:pt x="10066" y="6231"/>
                    <a:pt x="10493" y="6291"/>
                  </a:cubicBezTo>
                  <a:cubicBezTo>
                    <a:pt x="11237" y="6385"/>
                    <a:pt x="11985" y="6432"/>
                    <a:pt x="12730" y="6432"/>
                  </a:cubicBezTo>
                  <a:cubicBezTo>
                    <a:pt x="14509" y="6432"/>
                    <a:pt x="16280" y="6165"/>
                    <a:pt x="17980" y="5637"/>
                  </a:cubicBezTo>
                  <a:close/>
                  <a:moveTo>
                    <a:pt x="7611" y="0"/>
                  </a:moveTo>
                  <a:cubicBezTo>
                    <a:pt x="7570" y="0"/>
                    <a:pt x="7534" y="13"/>
                    <a:pt x="7499" y="40"/>
                  </a:cubicBezTo>
                  <a:cubicBezTo>
                    <a:pt x="6376" y="910"/>
                    <a:pt x="4885" y="1375"/>
                    <a:pt x="3404" y="1375"/>
                  </a:cubicBezTo>
                  <a:cubicBezTo>
                    <a:pt x="2659" y="1375"/>
                    <a:pt x="1916" y="1257"/>
                    <a:pt x="1225" y="1015"/>
                  </a:cubicBezTo>
                  <a:cubicBezTo>
                    <a:pt x="1195" y="1003"/>
                    <a:pt x="1168" y="997"/>
                    <a:pt x="1141" y="997"/>
                  </a:cubicBezTo>
                  <a:cubicBezTo>
                    <a:pt x="1115" y="997"/>
                    <a:pt x="1088" y="1003"/>
                    <a:pt x="1058" y="1015"/>
                  </a:cubicBezTo>
                  <a:cubicBezTo>
                    <a:pt x="1011" y="1038"/>
                    <a:pt x="963" y="1074"/>
                    <a:pt x="951" y="1122"/>
                  </a:cubicBezTo>
                  <a:cubicBezTo>
                    <a:pt x="274" y="2952"/>
                    <a:pt x="1" y="4900"/>
                    <a:pt x="143" y="6837"/>
                  </a:cubicBezTo>
                  <a:cubicBezTo>
                    <a:pt x="143" y="6849"/>
                    <a:pt x="131" y="6861"/>
                    <a:pt x="131" y="6861"/>
                  </a:cubicBezTo>
                  <a:cubicBezTo>
                    <a:pt x="96" y="6968"/>
                    <a:pt x="155" y="7063"/>
                    <a:pt x="250" y="7099"/>
                  </a:cubicBezTo>
                  <a:lnTo>
                    <a:pt x="274" y="7111"/>
                  </a:lnTo>
                  <a:cubicBezTo>
                    <a:pt x="1050" y="7329"/>
                    <a:pt x="1852" y="7397"/>
                    <a:pt x="2655" y="7397"/>
                  </a:cubicBezTo>
                  <a:cubicBezTo>
                    <a:pt x="3291" y="7397"/>
                    <a:pt x="3927" y="7355"/>
                    <a:pt x="4552" y="7313"/>
                  </a:cubicBezTo>
                  <a:cubicBezTo>
                    <a:pt x="5158" y="7259"/>
                    <a:pt x="5771" y="7232"/>
                    <a:pt x="6380" y="7232"/>
                  </a:cubicBezTo>
                  <a:cubicBezTo>
                    <a:pt x="6583" y="7232"/>
                    <a:pt x="6786" y="7235"/>
                    <a:pt x="6988" y="7241"/>
                  </a:cubicBezTo>
                  <a:cubicBezTo>
                    <a:pt x="7915" y="7301"/>
                    <a:pt x="8842" y="7431"/>
                    <a:pt x="9757" y="7610"/>
                  </a:cubicBezTo>
                  <a:cubicBezTo>
                    <a:pt x="10743" y="7812"/>
                    <a:pt x="11741" y="7930"/>
                    <a:pt x="12751" y="7990"/>
                  </a:cubicBezTo>
                  <a:cubicBezTo>
                    <a:pt x="12832" y="7991"/>
                    <a:pt x="12913" y="7992"/>
                    <a:pt x="12994" y="7992"/>
                  </a:cubicBezTo>
                  <a:cubicBezTo>
                    <a:pt x="14207" y="7992"/>
                    <a:pt x="15408" y="7826"/>
                    <a:pt x="16577" y="7503"/>
                  </a:cubicBezTo>
                  <a:cubicBezTo>
                    <a:pt x="17065" y="7372"/>
                    <a:pt x="17623" y="7206"/>
                    <a:pt x="18027" y="6813"/>
                  </a:cubicBezTo>
                  <a:cubicBezTo>
                    <a:pt x="18419" y="6421"/>
                    <a:pt x="18621" y="5756"/>
                    <a:pt x="18241" y="5292"/>
                  </a:cubicBezTo>
                  <a:cubicBezTo>
                    <a:pt x="18196" y="5239"/>
                    <a:pt x="18132" y="5212"/>
                    <a:pt x="18067" y="5212"/>
                  </a:cubicBezTo>
                  <a:cubicBezTo>
                    <a:pt x="18046" y="5212"/>
                    <a:pt x="18024" y="5215"/>
                    <a:pt x="18003" y="5221"/>
                  </a:cubicBezTo>
                  <a:lnTo>
                    <a:pt x="17944" y="5233"/>
                  </a:lnTo>
                  <a:cubicBezTo>
                    <a:pt x="17908" y="4603"/>
                    <a:pt x="17314" y="4116"/>
                    <a:pt x="16756" y="3914"/>
                  </a:cubicBezTo>
                  <a:cubicBezTo>
                    <a:pt x="16257" y="3771"/>
                    <a:pt x="15734" y="3688"/>
                    <a:pt x="15211" y="3688"/>
                  </a:cubicBezTo>
                  <a:lnTo>
                    <a:pt x="14843" y="3665"/>
                  </a:lnTo>
                  <a:cubicBezTo>
                    <a:pt x="14141" y="3617"/>
                    <a:pt x="13452" y="3498"/>
                    <a:pt x="12775" y="3308"/>
                  </a:cubicBezTo>
                  <a:cubicBezTo>
                    <a:pt x="12763" y="2952"/>
                    <a:pt x="12549" y="2631"/>
                    <a:pt x="12216" y="2500"/>
                  </a:cubicBezTo>
                  <a:cubicBezTo>
                    <a:pt x="12087" y="2446"/>
                    <a:pt x="11954" y="2419"/>
                    <a:pt x="11820" y="2419"/>
                  </a:cubicBezTo>
                  <a:cubicBezTo>
                    <a:pt x="11719" y="2419"/>
                    <a:pt x="11617" y="2434"/>
                    <a:pt x="11515" y="2464"/>
                  </a:cubicBezTo>
                  <a:cubicBezTo>
                    <a:pt x="11480" y="2203"/>
                    <a:pt x="11301" y="1989"/>
                    <a:pt x="11076" y="1894"/>
                  </a:cubicBezTo>
                  <a:cubicBezTo>
                    <a:pt x="10963" y="1848"/>
                    <a:pt x="10847" y="1823"/>
                    <a:pt x="10731" y="1823"/>
                  </a:cubicBezTo>
                  <a:cubicBezTo>
                    <a:pt x="10639" y="1823"/>
                    <a:pt x="10547" y="1839"/>
                    <a:pt x="10458" y="1870"/>
                  </a:cubicBezTo>
                  <a:cubicBezTo>
                    <a:pt x="10422" y="1668"/>
                    <a:pt x="10303" y="1502"/>
                    <a:pt x="10149" y="1383"/>
                  </a:cubicBezTo>
                  <a:cubicBezTo>
                    <a:pt x="10000" y="1297"/>
                    <a:pt x="9830" y="1252"/>
                    <a:pt x="9660" y="1252"/>
                  </a:cubicBezTo>
                  <a:cubicBezTo>
                    <a:pt x="9572" y="1252"/>
                    <a:pt x="9485" y="1264"/>
                    <a:pt x="9400" y="1288"/>
                  </a:cubicBezTo>
                  <a:cubicBezTo>
                    <a:pt x="9376" y="1086"/>
                    <a:pt x="9269" y="908"/>
                    <a:pt x="9103" y="789"/>
                  </a:cubicBezTo>
                  <a:cubicBezTo>
                    <a:pt x="8936" y="663"/>
                    <a:pt x="8739" y="603"/>
                    <a:pt x="8541" y="603"/>
                  </a:cubicBezTo>
                  <a:cubicBezTo>
                    <a:pt x="8459" y="603"/>
                    <a:pt x="8376" y="613"/>
                    <a:pt x="8295" y="634"/>
                  </a:cubicBezTo>
                  <a:cubicBezTo>
                    <a:pt x="8117" y="456"/>
                    <a:pt x="7962" y="278"/>
                    <a:pt x="7808" y="76"/>
                  </a:cubicBezTo>
                  <a:cubicBezTo>
                    <a:pt x="7772" y="28"/>
                    <a:pt x="7713" y="5"/>
                    <a:pt x="7653" y="5"/>
                  </a:cubicBezTo>
                  <a:cubicBezTo>
                    <a:pt x="7638" y="2"/>
                    <a:pt x="7624" y="0"/>
                    <a:pt x="7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38175" y="1445950"/>
              <a:ext cx="24075" cy="21225"/>
            </a:xfrm>
            <a:custGeom>
              <a:avLst/>
              <a:gdLst/>
              <a:ahLst/>
              <a:cxnLst/>
              <a:rect l="l" t="t" r="r" b="b"/>
              <a:pathLst>
                <a:path w="963" h="849" extrusionOk="0">
                  <a:moveTo>
                    <a:pt x="535" y="0"/>
                  </a:moveTo>
                  <a:cubicBezTo>
                    <a:pt x="499" y="0"/>
                    <a:pt x="476" y="0"/>
                    <a:pt x="440" y="12"/>
                  </a:cubicBezTo>
                  <a:cubicBezTo>
                    <a:pt x="428" y="6"/>
                    <a:pt x="413" y="3"/>
                    <a:pt x="398" y="3"/>
                  </a:cubicBezTo>
                  <a:cubicBezTo>
                    <a:pt x="384" y="3"/>
                    <a:pt x="369" y="6"/>
                    <a:pt x="357" y="12"/>
                  </a:cubicBezTo>
                  <a:cubicBezTo>
                    <a:pt x="214" y="48"/>
                    <a:pt x="95" y="155"/>
                    <a:pt x="48" y="297"/>
                  </a:cubicBezTo>
                  <a:cubicBezTo>
                    <a:pt x="0" y="428"/>
                    <a:pt x="24" y="583"/>
                    <a:pt x="119" y="701"/>
                  </a:cubicBezTo>
                  <a:cubicBezTo>
                    <a:pt x="155" y="749"/>
                    <a:pt x="214" y="785"/>
                    <a:pt x="286" y="808"/>
                  </a:cubicBezTo>
                  <a:cubicBezTo>
                    <a:pt x="339" y="835"/>
                    <a:pt x="399" y="848"/>
                    <a:pt x="461" y="848"/>
                  </a:cubicBezTo>
                  <a:cubicBezTo>
                    <a:pt x="482" y="848"/>
                    <a:pt x="502" y="847"/>
                    <a:pt x="523" y="844"/>
                  </a:cubicBezTo>
                  <a:cubicBezTo>
                    <a:pt x="678" y="832"/>
                    <a:pt x="808" y="761"/>
                    <a:pt x="892" y="630"/>
                  </a:cubicBezTo>
                  <a:cubicBezTo>
                    <a:pt x="963" y="511"/>
                    <a:pt x="963" y="357"/>
                    <a:pt x="892" y="226"/>
                  </a:cubicBezTo>
                  <a:cubicBezTo>
                    <a:pt x="820" y="95"/>
                    <a:pt x="678" y="12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564900" y="1470325"/>
              <a:ext cx="25875" cy="20025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28" y="0"/>
                  </a:moveTo>
                  <a:cubicBezTo>
                    <a:pt x="443" y="0"/>
                    <a:pt x="359" y="25"/>
                    <a:pt x="286" y="71"/>
                  </a:cubicBezTo>
                  <a:cubicBezTo>
                    <a:pt x="1" y="214"/>
                    <a:pt x="1" y="618"/>
                    <a:pt x="298" y="748"/>
                  </a:cubicBezTo>
                  <a:cubicBezTo>
                    <a:pt x="322" y="760"/>
                    <a:pt x="334" y="760"/>
                    <a:pt x="345" y="772"/>
                  </a:cubicBezTo>
                  <a:cubicBezTo>
                    <a:pt x="391" y="792"/>
                    <a:pt x="441" y="801"/>
                    <a:pt x="492" y="801"/>
                  </a:cubicBezTo>
                  <a:cubicBezTo>
                    <a:pt x="533" y="801"/>
                    <a:pt x="576" y="795"/>
                    <a:pt x="619" y="784"/>
                  </a:cubicBezTo>
                  <a:cubicBezTo>
                    <a:pt x="643" y="784"/>
                    <a:pt x="678" y="772"/>
                    <a:pt x="714" y="760"/>
                  </a:cubicBezTo>
                  <a:cubicBezTo>
                    <a:pt x="1023" y="630"/>
                    <a:pt x="1035" y="190"/>
                    <a:pt x="726" y="47"/>
                  </a:cubicBezTo>
                  <a:cubicBezTo>
                    <a:pt x="663" y="16"/>
                    <a:pt x="595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597300" y="1486000"/>
              <a:ext cx="19025" cy="17075"/>
            </a:xfrm>
            <a:custGeom>
              <a:avLst/>
              <a:gdLst/>
              <a:ahLst/>
              <a:cxnLst/>
              <a:rect l="l" t="t" r="r" b="b"/>
              <a:pathLst>
                <a:path w="761" h="683" extrusionOk="0">
                  <a:moveTo>
                    <a:pt x="356" y="0"/>
                  </a:moveTo>
                  <a:cubicBezTo>
                    <a:pt x="250" y="0"/>
                    <a:pt x="143" y="46"/>
                    <a:pt x="59" y="121"/>
                  </a:cubicBezTo>
                  <a:cubicBezTo>
                    <a:pt x="12" y="169"/>
                    <a:pt x="0" y="240"/>
                    <a:pt x="24" y="300"/>
                  </a:cubicBezTo>
                  <a:cubicBezTo>
                    <a:pt x="0" y="395"/>
                    <a:pt x="12" y="490"/>
                    <a:pt x="83" y="561"/>
                  </a:cubicBezTo>
                  <a:cubicBezTo>
                    <a:pt x="119" y="609"/>
                    <a:pt x="166" y="644"/>
                    <a:pt x="214" y="656"/>
                  </a:cubicBezTo>
                  <a:cubicBezTo>
                    <a:pt x="261" y="674"/>
                    <a:pt x="309" y="683"/>
                    <a:pt x="357" y="683"/>
                  </a:cubicBezTo>
                  <a:cubicBezTo>
                    <a:pt x="404" y="683"/>
                    <a:pt x="452" y="674"/>
                    <a:pt x="499" y="656"/>
                  </a:cubicBezTo>
                  <a:cubicBezTo>
                    <a:pt x="654" y="620"/>
                    <a:pt x="761" y="478"/>
                    <a:pt x="761" y="323"/>
                  </a:cubicBezTo>
                  <a:cubicBezTo>
                    <a:pt x="737" y="169"/>
                    <a:pt x="630" y="62"/>
                    <a:pt x="487" y="26"/>
                  </a:cubicBezTo>
                  <a:cubicBezTo>
                    <a:pt x="445" y="9"/>
                    <a:pt x="400" y="0"/>
                    <a:pt x="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622250" y="1499425"/>
              <a:ext cx="24075" cy="19900"/>
            </a:xfrm>
            <a:custGeom>
              <a:avLst/>
              <a:gdLst/>
              <a:ahLst/>
              <a:cxnLst/>
              <a:rect l="l" t="t" r="r" b="b"/>
              <a:pathLst>
                <a:path w="963" h="796" extrusionOk="0">
                  <a:moveTo>
                    <a:pt x="594" y="0"/>
                  </a:moveTo>
                  <a:cubicBezTo>
                    <a:pt x="571" y="0"/>
                    <a:pt x="547" y="4"/>
                    <a:pt x="523" y="12"/>
                  </a:cubicBezTo>
                  <a:cubicBezTo>
                    <a:pt x="493" y="8"/>
                    <a:pt x="461" y="5"/>
                    <a:pt x="428" y="5"/>
                  </a:cubicBezTo>
                  <a:cubicBezTo>
                    <a:pt x="372" y="5"/>
                    <a:pt x="314" y="13"/>
                    <a:pt x="262" y="36"/>
                  </a:cubicBezTo>
                  <a:cubicBezTo>
                    <a:pt x="119" y="95"/>
                    <a:pt x="12" y="226"/>
                    <a:pt x="0" y="381"/>
                  </a:cubicBezTo>
                  <a:cubicBezTo>
                    <a:pt x="0" y="523"/>
                    <a:pt x="83" y="666"/>
                    <a:pt x="214" y="725"/>
                  </a:cubicBezTo>
                  <a:cubicBezTo>
                    <a:pt x="238" y="737"/>
                    <a:pt x="250" y="749"/>
                    <a:pt x="274" y="761"/>
                  </a:cubicBezTo>
                  <a:cubicBezTo>
                    <a:pt x="335" y="783"/>
                    <a:pt x="397" y="795"/>
                    <a:pt x="459" y="795"/>
                  </a:cubicBezTo>
                  <a:cubicBezTo>
                    <a:pt x="528" y="795"/>
                    <a:pt x="597" y="780"/>
                    <a:pt x="666" y="749"/>
                  </a:cubicBezTo>
                  <a:cubicBezTo>
                    <a:pt x="939" y="606"/>
                    <a:pt x="963" y="226"/>
                    <a:pt x="725" y="48"/>
                  </a:cubicBezTo>
                  <a:cubicBezTo>
                    <a:pt x="685" y="16"/>
                    <a:pt x="641" y="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429450" y="1672175"/>
              <a:ext cx="196675" cy="102350"/>
            </a:xfrm>
            <a:custGeom>
              <a:avLst/>
              <a:gdLst/>
              <a:ahLst/>
              <a:cxnLst/>
              <a:rect l="l" t="t" r="r" b="b"/>
              <a:pathLst>
                <a:path w="7867" h="4094" extrusionOk="0">
                  <a:moveTo>
                    <a:pt x="2121" y="0"/>
                  </a:moveTo>
                  <a:cubicBezTo>
                    <a:pt x="2095" y="0"/>
                    <a:pt x="2068" y="6"/>
                    <a:pt x="2044" y="18"/>
                  </a:cubicBezTo>
                  <a:cubicBezTo>
                    <a:pt x="1997" y="42"/>
                    <a:pt x="1961" y="77"/>
                    <a:pt x="1949" y="137"/>
                  </a:cubicBezTo>
                  <a:lnTo>
                    <a:pt x="1177" y="3321"/>
                  </a:lnTo>
                  <a:lnTo>
                    <a:pt x="369" y="1028"/>
                  </a:lnTo>
                  <a:cubicBezTo>
                    <a:pt x="340" y="952"/>
                    <a:pt x="273" y="914"/>
                    <a:pt x="199" y="914"/>
                  </a:cubicBezTo>
                  <a:cubicBezTo>
                    <a:pt x="181" y="914"/>
                    <a:pt x="162" y="916"/>
                    <a:pt x="143" y="921"/>
                  </a:cubicBezTo>
                  <a:cubicBezTo>
                    <a:pt x="60" y="945"/>
                    <a:pt x="0" y="1040"/>
                    <a:pt x="36" y="1123"/>
                  </a:cubicBezTo>
                  <a:lnTo>
                    <a:pt x="1034" y="3987"/>
                  </a:lnTo>
                  <a:cubicBezTo>
                    <a:pt x="1058" y="4034"/>
                    <a:pt x="1105" y="4082"/>
                    <a:pt x="1165" y="4094"/>
                  </a:cubicBezTo>
                  <a:lnTo>
                    <a:pt x="1212" y="4094"/>
                  </a:lnTo>
                  <a:cubicBezTo>
                    <a:pt x="1295" y="4094"/>
                    <a:pt x="1355" y="4034"/>
                    <a:pt x="1379" y="3963"/>
                  </a:cubicBezTo>
                  <a:lnTo>
                    <a:pt x="2246" y="398"/>
                  </a:lnTo>
                  <a:cubicBezTo>
                    <a:pt x="3463" y="960"/>
                    <a:pt x="4790" y="1247"/>
                    <a:pt x="6122" y="1247"/>
                  </a:cubicBezTo>
                  <a:cubicBezTo>
                    <a:pt x="6649" y="1247"/>
                    <a:pt x="7178" y="1202"/>
                    <a:pt x="7700" y="1111"/>
                  </a:cubicBezTo>
                  <a:cubicBezTo>
                    <a:pt x="7795" y="1099"/>
                    <a:pt x="7867" y="1004"/>
                    <a:pt x="7843" y="921"/>
                  </a:cubicBezTo>
                  <a:cubicBezTo>
                    <a:pt x="7823" y="840"/>
                    <a:pt x="7751" y="785"/>
                    <a:pt x="7679" y="785"/>
                  </a:cubicBezTo>
                  <a:cubicBezTo>
                    <a:pt x="7666" y="785"/>
                    <a:pt x="7653" y="787"/>
                    <a:pt x="7641" y="790"/>
                  </a:cubicBezTo>
                  <a:cubicBezTo>
                    <a:pt x="7135" y="878"/>
                    <a:pt x="6625" y="921"/>
                    <a:pt x="6118" y="921"/>
                  </a:cubicBezTo>
                  <a:cubicBezTo>
                    <a:pt x="4765" y="921"/>
                    <a:pt x="3425" y="614"/>
                    <a:pt x="2199" y="18"/>
                  </a:cubicBezTo>
                  <a:cubicBezTo>
                    <a:pt x="2175" y="6"/>
                    <a:pt x="2148" y="0"/>
                    <a:pt x="2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480825" y="1718075"/>
              <a:ext cx="50550" cy="53700"/>
            </a:xfrm>
            <a:custGeom>
              <a:avLst/>
              <a:gdLst/>
              <a:ahLst/>
              <a:cxnLst/>
              <a:rect l="l" t="t" r="r" b="b"/>
              <a:pathLst>
                <a:path w="2022" h="2148" extrusionOk="0">
                  <a:moveTo>
                    <a:pt x="600" y="0"/>
                  </a:moveTo>
                  <a:cubicBezTo>
                    <a:pt x="579" y="0"/>
                    <a:pt x="557" y="4"/>
                    <a:pt x="536" y="12"/>
                  </a:cubicBezTo>
                  <a:cubicBezTo>
                    <a:pt x="452" y="36"/>
                    <a:pt x="405" y="131"/>
                    <a:pt x="429" y="214"/>
                  </a:cubicBezTo>
                  <a:lnTo>
                    <a:pt x="761" y="1070"/>
                  </a:lnTo>
                  <a:lnTo>
                    <a:pt x="84" y="1628"/>
                  </a:lnTo>
                  <a:cubicBezTo>
                    <a:pt x="1" y="1676"/>
                    <a:pt x="1" y="1794"/>
                    <a:pt x="72" y="1854"/>
                  </a:cubicBezTo>
                  <a:cubicBezTo>
                    <a:pt x="96" y="1878"/>
                    <a:pt x="120" y="1901"/>
                    <a:pt x="155" y="1901"/>
                  </a:cubicBezTo>
                  <a:cubicBezTo>
                    <a:pt x="170" y="1904"/>
                    <a:pt x="185" y="1906"/>
                    <a:pt x="200" y="1906"/>
                  </a:cubicBezTo>
                  <a:cubicBezTo>
                    <a:pt x="244" y="1906"/>
                    <a:pt x="286" y="1892"/>
                    <a:pt x="322" y="1866"/>
                  </a:cubicBezTo>
                  <a:lnTo>
                    <a:pt x="892" y="1402"/>
                  </a:lnTo>
                  <a:lnTo>
                    <a:pt x="1142" y="2044"/>
                  </a:lnTo>
                  <a:cubicBezTo>
                    <a:pt x="1165" y="2091"/>
                    <a:pt x="1201" y="2127"/>
                    <a:pt x="1261" y="2139"/>
                  </a:cubicBezTo>
                  <a:cubicBezTo>
                    <a:pt x="1278" y="2145"/>
                    <a:pt x="1296" y="2148"/>
                    <a:pt x="1314" y="2148"/>
                  </a:cubicBezTo>
                  <a:cubicBezTo>
                    <a:pt x="1332" y="2148"/>
                    <a:pt x="1350" y="2145"/>
                    <a:pt x="1367" y="2139"/>
                  </a:cubicBezTo>
                  <a:cubicBezTo>
                    <a:pt x="1451" y="2115"/>
                    <a:pt x="1498" y="2020"/>
                    <a:pt x="1474" y="1937"/>
                  </a:cubicBezTo>
                  <a:lnTo>
                    <a:pt x="1177" y="1177"/>
                  </a:lnTo>
                  <a:lnTo>
                    <a:pt x="1938" y="559"/>
                  </a:lnTo>
                  <a:cubicBezTo>
                    <a:pt x="2009" y="511"/>
                    <a:pt x="2021" y="392"/>
                    <a:pt x="1950" y="333"/>
                  </a:cubicBezTo>
                  <a:cubicBezTo>
                    <a:pt x="1912" y="296"/>
                    <a:pt x="1865" y="278"/>
                    <a:pt x="1819" y="278"/>
                  </a:cubicBezTo>
                  <a:cubicBezTo>
                    <a:pt x="1776" y="278"/>
                    <a:pt x="1734" y="293"/>
                    <a:pt x="1700" y="321"/>
                  </a:cubicBezTo>
                  <a:lnTo>
                    <a:pt x="1047" y="844"/>
                  </a:lnTo>
                  <a:lnTo>
                    <a:pt x="761" y="107"/>
                  </a:lnTo>
                  <a:cubicBezTo>
                    <a:pt x="734" y="43"/>
                    <a:pt x="671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32825" y="1739100"/>
              <a:ext cx="31525" cy="11225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5" y="1"/>
                  </a:moveTo>
                  <a:cubicBezTo>
                    <a:pt x="139" y="1"/>
                    <a:pt x="71" y="36"/>
                    <a:pt x="36" y="98"/>
                  </a:cubicBezTo>
                  <a:cubicBezTo>
                    <a:pt x="0" y="181"/>
                    <a:pt x="36" y="276"/>
                    <a:pt x="119" y="312"/>
                  </a:cubicBezTo>
                  <a:cubicBezTo>
                    <a:pt x="348" y="400"/>
                    <a:pt x="591" y="449"/>
                    <a:pt x="836" y="449"/>
                  </a:cubicBezTo>
                  <a:cubicBezTo>
                    <a:pt x="922" y="449"/>
                    <a:pt x="1008" y="443"/>
                    <a:pt x="1094" y="431"/>
                  </a:cubicBezTo>
                  <a:cubicBezTo>
                    <a:pt x="1189" y="419"/>
                    <a:pt x="1260" y="336"/>
                    <a:pt x="1236" y="240"/>
                  </a:cubicBezTo>
                  <a:cubicBezTo>
                    <a:pt x="1226" y="168"/>
                    <a:pt x="1153" y="105"/>
                    <a:pt x="1072" y="105"/>
                  </a:cubicBezTo>
                  <a:cubicBezTo>
                    <a:pt x="1060" y="105"/>
                    <a:pt x="1047" y="107"/>
                    <a:pt x="1034" y="110"/>
                  </a:cubicBezTo>
                  <a:cubicBezTo>
                    <a:pt x="971" y="119"/>
                    <a:pt x="905" y="123"/>
                    <a:pt x="839" y="123"/>
                  </a:cubicBezTo>
                  <a:cubicBezTo>
                    <a:pt x="647" y="123"/>
                    <a:pt x="451" y="85"/>
                    <a:pt x="274" y="15"/>
                  </a:cubicBezTo>
                  <a:cubicBezTo>
                    <a:pt x="252" y="5"/>
                    <a:pt x="229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68775" y="1721275"/>
              <a:ext cx="48150" cy="56575"/>
            </a:xfrm>
            <a:custGeom>
              <a:avLst/>
              <a:gdLst/>
              <a:ahLst/>
              <a:cxnLst/>
              <a:rect l="l" t="t" r="r" b="b"/>
              <a:pathLst>
                <a:path w="1926" h="2263" extrusionOk="0">
                  <a:moveTo>
                    <a:pt x="1733" y="1"/>
                  </a:moveTo>
                  <a:cubicBezTo>
                    <a:pt x="1665" y="1"/>
                    <a:pt x="1604" y="36"/>
                    <a:pt x="1569" y="98"/>
                  </a:cubicBezTo>
                  <a:lnTo>
                    <a:pt x="1094" y="989"/>
                  </a:lnTo>
                  <a:lnTo>
                    <a:pt x="333" y="134"/>
                  </a:lnTo>
                  <a:cubicBezTo>
                    <a:pt x="299" y="93"/>
                    <a:pt x="250" y="72"/>
                    <a:pt x="199" y="72"/>
                  </a:cubicBezTo>
                  <a:cubicBezTo>
                    <a:pt x="160" y="72"/>
                    <a:pt x="119" y="84"/>
                    <a:pt x="83" y="110"/>
                  </a:cubicBezTo>
                  <a:cubicBezTo>
                    <a:pt x="12" y="157"/>
                    <a:pt x="0" y="264"/>
                    <a:pt x="60" y="336"/>
                  </a:cubicBezTo>
                  <a:lnTo>
                    <a:pt x="915" y="1298"/>
                  </a:lnTo>
                  <a:lnTo>
                    <a:pt x="535" y="2023"/>
                  </a:lnTo>
                  <a:cubicBezTo>
                    <a:pt x="488" y="2106"/>
                    <a:pt x="523" y="2213"/>
                    <a:pt x="618" y="2249"/>
                  </a:cubicBezTo>
                  <a:lnTo>
                    <a:pt x="642" y="2261"/>
                  </a:lnTo>
                  <a:cubicBezTo>
                    <a:pt x="653" y="2262"/>
                    <a:pt x="663" y="2263"/>
                    <a:pt x="674" y="2263"/>
                  </a:cubicBezTo>
                  <a:cubicBezTo>
                    <a:pt x="746" y="2263"/>
                    <a:pt x="814" y="2228"/>
                    <a:pt x="856" y="2166"/>
                  </a:cubicBezTo>
                  <a:lnTo>
                    <a:pt x="1878" y="229"/>
                  </a:lnTo>
                  <a:cubicBezTo>
                    <a:pt x="1925" y="145"/>
                    <a:pt x="1890" y="50"/>
                    <a:pt x="1807" y="15"/>
                  </a:cubicBezTo>
                  <a:cubicBezTo>
                    <a:pt x="1782" y="5"/>
                    <a:pt x="1757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221500" y="880300"/>
              <a:ext cx="195200" cy="99575"/>
            </a:xfrm>
            <a:custGeom>
              <a:avLst/>
              <a:gdLst/>
              <a:ahLst/>
              <a:cxnLst/>
              <a:rect l="l" t="t" r="r" b="b"/>
              <a:pathLst>
                <a:path w="7808" h="3983" extrusionOk="0">
                  <a:moveTo>
                    <a:pt x="2205" y="1"/>
                  </a:moveTo>
                  <a:cubicBezTo>
                    <a:pt x="2186" y="1"/>
                    <a:pt x="2168" y="5"/>
                    <a:pt x="2151" y="13"/>
                  </a:cubicBezTo>
                  <a:cubicBezTo>
                    <a:pt x="2103" y="25"/>
                    <a:pt x="2056" y="61"/>
                    <a:pt x="2044" y="108"/>
                  </a:cubicBezTo>
                  <a:lnTo>
                    <a:pt x="891" y="3198"/>
                  </a:lnTo>
                  <a:lnTo>
                    <a:pt x="368" y="833"/>
                  </a:lnTo>
                  <a:cubicBezTo>
                    <a:pt x="348" y="762"/>
                    <a:pt x="277" y="709"/>
                    <a:pt x="197" y="709"/>
                  </a:cubicBezTo>
                  <a:cubicBezTo>
                    <a:pt x="183" y="709"/>
                    <a:pt x="169" y="711"/>
                    <a:pt x="155" y="714"/>
                  </a:cubicBezTo>
                  <a:cubicBezTo>
                    <a:pt x="60" y="726"/>
                    <a:pt x="0" y="809"/>
                    <a:pt x="12" y="904"/>
                  </a:cubicBezTo>
                  <a:lnTo>
                    <a:pt x="666" y="3851"/>
                  </a:lnTo>
                  <a:cubicBezTo>
                    <a:pt x="677" y="3899"/>
                    <a:pt x="725" y="3946"/>
                    <a:pt x="784" y="3970"/>
                  </a:cubicBezTo>
                  <a:cubicBezTo>
                    <a:pt x="796" y="3970"/>
                    <a:pt x="808" y="3982"/>
                    <a:pt x="832" y="3982"/>
                  </a:cubicBezTo>
                  <a:cubicBezTo>
                    <a:pt x="903" y="3982"/>
                    <a:pt x="974" y="3946"/>
                    <a:pt x="1010" y="3863"/>
                  </a:cubicBezTo>
                  <a:lnTo>
                    <a:pt x="2305" y="417"/>
                  </a:lnTo>
                  <a:cubicBezTo>
                    <a:pt x="3708" y="1259"/>
                    <a:pt x="5311" y="1692"/>
                    <a:pt x="6939" y="1692"/>
                  </a:cubicBezTo>
                  <a:cubicBezTo>
                    <a:pt x="7173" y="1692"/>
                    <a:pt x="7407" y="1683"/>
                    <a:pt x="7641" y="1665"/>
                  </a:cubicBezTo>
                  <a:cubicBezTo>
                    <a:pt x="7736" y="1665"/>
                    <a:pt x="7807" y="1594"/>
                    <a:pt x="7807" y="1499"/>
                  </a:cubicBezTo>
                  <a:cubicBezTo>
                    <a:pt x="7796" y="1410"/>
                    <a:pt x="7724" y="1343"/>
                    <a:pt x="7638" y="1343"/>
                  </a:cubicBezTo>
                  <a:cubicBezTo>
                    <a:pt x="7631" y="1343"/>
                    <a:pt x="7624" y="1343"/>
                    <a:pt x="7617" y="1344"/>
                  </a:cubicBezTo>
                  <a:cubicBezTo>
                    <a:pt x="7407" y="1359"/>
                    <a:pt x="7196" y="1366"/>
                    <a:pt x="6987" y="1366"/>
                  </a:cubicBezTo>
                  <a:cubicBezTo>
                    <a:pt x="5337" y="1366"/>
                    <a:pt x="3718" y="912"/>
                    <a:pt x="2305" y="37"/>
                  </a:cubicBezTo>
                  <a:cubicBezTo>
                    <a:pt x="2275" y="14"/>
                    <a:pt x="2239" y="1"/>
                    <a:pt x="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264575" y="927400"/>
              <a:ext cx="54675" cy="55150"/>
            </a:xfrm>
            <a:custGeom>
              <a:avLst/>
              <a:gdLst/>
              <a:ahLst/>
              <a:cxnLst/>
              <a:rect l="l" t="t" r="r" b="b"/>
              <a:pathLst>
                <a:path w="2187" h="2206" extrusionOk="0">
                  <a:moveTo>
                    <a:pt x="804" y="1"/>
                  </a:moveTo>
                  <a:cubicBezTo>
                    <a:pt x="790" y="1"/>
                    <a:pt x="775" y="3"/>
                    <a:pt x="761" y="7"/>
                  </a:cubicBezTo>
                  <a:cubicBezTo>
                    <a:pt x="666" y="19"/>
                    <a:pt x="606" y="102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3" y="1825"/>
                    <a:pt x="107" y="1837"/>
                    <a:pt x="143" y="1849"/>
                  </a:cubicBezTo>
                  <a:cubicBezTo>
                    <a:pt x="165" y="1858"/>
                    <a:pt x="188" y="1861"/>
                    <a:pt x="211" y="1861"/>
                  </a:cubicBezTo>
                  <a:cubicBezTo>
                    <a:pt x="248" y="1861"/>
                    <a:pt x="284" y="1851"/>
                    <a:pt x="321" y="1837"/>
                  </a:cubicBezTo>
                  <a:lnTo>
                    <a:pt x="939" y="1433"/>
                  </a:lnTo>
                  <a:lnTo>
                    <a:pt x="1105" y="2086"/>
                  </a:lnTo>
                  <a:cubicBezTo>
                    <a:pt x="1129" y="2146"/>
                    <a:pt x="1165" y="2181"/>
                    <a:pt x="1224" y="2205"/>
                  </a:cubicBezTo>
                  <a:lnTo>
                    <a:pt x="1319" y="2205"/>
                  </a:lnTo>
                  <a:cubicBezTo>
                    <a:pt x="1414" y="2181"/>
                    <a:pt x="1474" y="2098"/>
                    <a:pt x="1450" y="2003"/>
                  </a:cubicBezTo>
                  <a:lnTo>
                    <a:pt x="1260" y="1219"/>
                  </a:lnTo>
                  <a:lnTo>
                    <a:pt x="2080" y="684"/>
                  </a:lnTo>
                  <a:cubicBezTo>
                    <a:pt x="2163" y="636"/>
                    <a:pt x="2187" y="530"/>
                    <a:pt x="2127" y="458"/>
                  </a:cubicBezTo>
                  <a:cubicBezTo>
                    <a:pt x="2091" y="415"/>
                    <a:pt x="2033" y="389"/>
                    <a:pt x="1974" y="389"/>
                  </a:cubicBezTo>
                  <a:cubicBezTo>
                    <a:pt x="1936" y="389"/>
                    <a:pt x="1898" y="399"/>
                    <a:pt x="1866" y="423"/>
                  </a:cubicBezTo>
                  <a:lnTo>
                    <a:pt x="1165" y="886"/>
                  </a:lnTo>
                  <a:lnTo>
                    <a:pt x="963" y="126"/>
                  </a:lnTo>
                  <a:cubicBezTo>
                    <a:pt x="943" y="47"/>
                    <a:pt x="874" y="1"/>
                    <a:pt x="8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318625" y="952200"/>
              <a:ext cx="30925" cy="13175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1" y="30"/>
                    <a:pt x="60" y="84"/>
                  </a:cubicBezTo>
                  <a:cubicBezTo>
                    <a:pt x="1" y="155"/>
                    <a:pt x="36" y="262"/>
                    <a:pt x="120" y="310"/>
                  </a:cubicBezTo>
                  <a:cubicBezTo>
                    <a:pt x="203" y="346"/>
                    <a:pt x="286" y="393"/>
                    <a:pt x="369" y="417"/>
                  </a:cubicBezTo>
                  <a:cubicBezTo>
                    <a:pt x="567" y="490"/>
                    <a:pt x="773" y="526"/>
                    <a:pt x="981" y="526"/>
                  </a:cubicBezTo>
                  <a:cubicBezTo>
                    <a:pt x="1011" y="526"/>
                    <a:pt x="1041" y="525"/>
                    <a:pt x="1070" y="524"/>
                  </a:cubicBezTo>
                  <a:cubicBezTo>
                    <a:pt x="1153" y="524"/>
                    <a:pt x="1237" y="453"/>
                    <a:pt x="1237" y="357"/>
                  </a:cubicBezTo>
                  <a:cubicBezTo>
                    <a:pt x="1226" y="260"/>
                    <a:pt x="1155" y="201"/>
                    <a:pt x="1070" y="201"/>
                  </a:cubicBezTo>
                  <a:cubicBezTo>
                    <a:pt x="1063" y="201"/>
                    <a:pt x="1055" y="202"/>
                    <a:pt x="1047" y="203"/>
                  </a:cubicBezTo>
                  <a:cubicBezTo>
                    <a:pt x="785" y="203"/>
                    <a:pt x="524" y="144"/>
                    <a:pt x="298" y="25"/>
                  </a:cubicBezTo>
                  <a:cubicBezTo>
                    <a:pt x="269" y="8"/>
                    <a:pt x="238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56075" y="940000"/>
              <a:ext cx="48150" cy="55825"/>
            </a:xfrm>
            <a:custGeom>
              <a:avLst/>
              <a:gdLst/>
              <a:ahLst/>
              <a:cxnLst/>
              <a:rect l="l" t="t" r="r" b="b"/>
              <a:pathLst>
                <a:path w="1926" h="2233" extrusionOk="0">
                  <a:moveTo>
                    <a:pt x="201" y="1"/>
                  </a:moveTo>
                  <a:cubicBezTo>
                    <a:pt x="169" y="1"/>
                    <a:pt x="136" y="9"/>
                    <a:pt x="107" y="26"/>
                  </a:cubicBezTo>
                  <a:cubicBezTo>
                    <a:pt x="24" y="73"/>
                    <a:pt x="0" y="180"/>
                    <a:pt x="59" y="251"/>
                  </a:cubicBezTo>
                  <a:lnTo>
                    <a:pt x="796" y="1309"/>
                  </a:lnTo>
                  <a:lnTo>
                    <a:pt x="321" y="1986"/>
                  </a:lnTo>
                  <a:cubicBezTo>
                    <a:pt x="262" y="2058"/>
                    <a:pt x="285" y="2164"/>
                    <a:pt x="380" y="2212"/>
                  </a:cubicBezTo>
                  <a:cubicBezTo>
                    <a:pt x="380" y="2212"/>
                    <a:pt x="392" y="2224"/>
                    <a:pt x="404" y="2224"/>
                  </a:cubicBezTo>
                  <a:cubicBezTo>
                    <a:pt x="426" y="2230"/>
                    <a:pt x="447" y="2233"/>
                    <a:pt x="468" y="2233"/>
                  </a:cubicBezTo>
                  <a:cubicBezTo>
                    <a:pt x="528" y="2233"/>
                    <a:pt x="583" y="2209"/>
                    <a:pt x="618" y="2164"/>
                  </a:cubicBezTo>
                  <a:lnTo>
                    <a:pt x="1878" y="334"/>
                  </a:lnTo>
                  <a:cubicBezTo>
                    <a:pt x="1925" y="263"/>
                    <a:pt x="1901" y="156"/>
                    <a:pt x="1830" y="121"/>
                  </a:cubicBezTo>
                  <a:cubicBezTo>
                    <a:pt x="1798" y="102"/>
                    <a:pt x="1762" y="93"/>
                    <a:pt x="1727" y="93"/>
                  </a:cubicBezTo>
                  <a:cubicBezTo>
                    <a:pt x="1672" y="93"/>
                    <a:pt x="1617" y="117"/>
                    <a:pt x="1581" y="168"/>
                  </a:cubicBezTo>
                  <a:lnTo>
                    <a:pt x="998" y="1000"/>
                  </a:lnTo>
                  <a:lnTo>
                    <a:pt x="357" y="73"/>
                  </a:lnTo>
                  <a:cubicBezTo>
                    <a:pt x="318" y="27"/>
                    <a:pt x="260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602050" y="1253075"/>
              <a:ext cx="41025" cy="117225"/>
            </a:xfrm>
            <a:custGeom>
              <a:avLst/>
              <a:gdLst/>
              <a:ahLst/>
              <a:cxnLst/>
              <a:rect l="l" t="t" r="r" b="b"/>
              <a:pathLst>
                <a:path w="1641" h="4689" extrusionOk="0">
                  <a:moveTo>
                    <a:pt x="1002" y="1"/>
                  </a:moveTo>
                  <a:cubicBezTo>
                    <a:pt x="950" y="1"/>
                    <a:pt x="901" y="22"/>
                    <a:pt x="868" y="63"/>
                  </a:cubicBezTo>
                  <a:cubicBezTo>
                    <a:pt x="285" y="704"/>
                    <a:pt x="0" y="1572"/>
                    <a:pt x="71" y="2439"/>
                  </a:cubicBezTo>
                  <a:cubicBezTo>
                    <a:pt x="167" y="3319"/>
                    <a:pt x="618" y="4115"/>
                    <a:pt x="1319" y="4650"/>
                  </a:cubicBezTo>
                  <a:cubicBezTo>
                    <a:pt x="1355" y="4673"/>
                    <a:pt x="1402" y="4685"/>
                    <a:pt x="1438" y="4685"/>
                  </a:cubicBezTo>
                  <a:cubicBezTo>
                    <a:pt x="1446" y="4687"/>
                    <a:pt x="1455" y="4688"/>
                    <a:pt x="1464" y="4688"/>
                  </a:cubicBezTo>
                  <a:cubicBezTo>
                    <a:pt x="1506" y="4688"/>
                    <a:pt x="1551" y="4667"/>
                    <a:pt x="1581" y="4638"/>
                  </a:cubicBezTo>
                  <a:cubicBezTo>
                    <a:pt x="1640" y="4566"/>
                    <a:pt x="1628" y="4459"/>
                    <a:pt x="1557" y="4412"/>
                  </a:cubicBezTo>
                  <a:cubicBezTo>
                    <a:pt x="927" y="3925"/>
                    <a:pt x="511" y="3200"/>
                    <a:pt x="428" y="2416"/>
                  </a:cubicBezTo>
                  <a:cubicBezTo>
                    <a:pt x="357" y="1631"/>
                    <a:pt x="618" y="847"/>
                    <a:pt x="1141" y="265"/>
                  </a:cubicBezTo>
                  <a:cubicBezTo>
                    <a:pt x="1200" y="193"/>
                    <a:pt x="1188" y="87"/>
                    <a:pt x="1117" y="39"/>
                  </a:cubicBezTo>
                  <a:cubicBezTo>
                    <a:pt x="1081" y="13"/>
                    <a:pt x="1041" y="1"/>
                    <a:pt x="1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640075" y="1281550"/>
              <a:ext cx="44875" cy="53150"/>
            </a:xfrm>
            <a:custGeom>
              <a:avLst/>
              <a:gdLst/>
              <a:ahLst/>
              <a:cxnLst/>
              <a:rect l="l" t="t" r="r" b="b"/>
              <a:pathLst>
                <a:path w="1795" h="2126" extrusionOk="0">
                  <a:moveTo>
                    <a:pt x="1371" y="1"/>
                  </a:moveTo>
                  <a:cubicBezTo>
                    <a:pt x="1308" y="1"/>
                    <a:pt x="1246" y="30"/>
                    <a:pt x="1212" y="88"/>
                  </a:cubicBezTo>
                  <a:lnTo>
                    <a:pt x="761" y="813"/>
                  </a:lnTo>
                  <a:lnTo>
                    <a:pt x="321" y="385"/>
                  </a:lnTo>
                  <a:cubicBezTo>
                    <a:pt x="285" y="356"/>
                    <a:pt x="241" y="341"/>
                    <a:pt x="196" y="341"/>
                  </a:cubicBezTo>
                  <a:cubicBezTo>
                    <a:pt x="152" y="341"/>
                    <a:pt x="107" y="356"/>
                    <a:pt x="72" y="385"/>
                  </a:cubicBezTo>
                  <a:cubicBezTo>
                    <a:pt x="0" y="445"/>
                    <a:pt x="0" y="552"/>
                    <a:pt x="72" y="623"/>
                  </a:cubicBezTo>
                  <a:lnTo>
                    <a:pt x="582" y="1110"/>
                  </a:lnTo>
                  <a:lnTo>
                    <a:pt x="107" y="1883"/>
                  </a:lnTo>
                  <a:cubicBezTo>
                    <a:pt x="60" y="1966"/>
                    <a:pt x="95" y="2073"/>
                    <a:pt x="178" y="2108"/>
                  </a:cubicBezTo>
                  <a:cubicBezTo>
                    <a:pt x="195" y="2117"/>
                    <a:pt x="218" y="2125"/>
                    <a:pt x="238" y="2125"/>
                  </a:cubicBezTo>
                  <a:cubicBezTo>
                    <a:pt x="247" y="2125"/>
                    <a:pt x="255" y="2124"/>
                    <a:pt x="262" y="2120"/>
                  </a:cubicBezTo>
                  <a:cubicBezTo>
                    <a:pt x="321" y="2120"/>
                    <a:pt x="380" y="2096"/>
                    <a:pt x="416" y="2037"/>
                  </a:cubicBezTo>
                  <a:lnTo>
                    <a:pt x="832" y="1360"/>
                  </a:lnTo>
                  <a:lnTo>
                    <a:pt x="1462" y="1978"/>
                  </a:lnTo>
                  <a:cubicBezTo>
                    <a:pt x="1497" y="2001"/>
                    <a:pt x="1545" y="2025"/>
                    <a:pt x="1593" y="2025"/>
                  </a:cubicBezTo>
                  <a:cubicBezTo>
                    <a:pt x="1640" y="2025"/>
                    <a:pt x="1688" y="2001"/>
                    <a:pt x="1711" y="1978"/>
                  </a:cubicBezTo>
                  <a:cubicBezTo>
                    <a:pt x="1795" y="1918"/>
                    <a:pt x="1795" y="1811"/>
                    <a:pt x="1723" y="1752"/>
                  </a:cubicBezTo>
                  <a:lnTo>
                    <a:pt x="1022" y="1063"/>
                  </a:lnTo>
                  <a:lnTo>
                    <a:pt x="1521" y="243"/>
                  </a:lnTo>
                  <a:cubicBezTo>
                    <a:pt x="1569" y="160"/>
                    <a:pt x="1545" y="53"/>
                    <a:pt x="1450" y="17"/>
                  </a:cubicBezTo>
                  <a:cubicBezTo>
                    <a:pt x="1425" y="6"/>
                    <a:pt x="1398" y="1"/>
                    <a:pt x="1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692650" y="1293800"/>
              <a:ext cx="38350" cy="12250"/>
            </a:xfrm>
            <a:custGeom>
              <a:avLst/>
              <a:gdLst/>
              <a:ahLst/>
              <a:cxnLst/>
              <a:rect l="l" t="t" r="r" b="b"/>
              <a:pathLst>
                <a:path w="1534" h="490" extrusionOk="0">
                  <a:moveTo>
                    <a:pt x="1344" y="1"/>
                  </a:moveTo>
                  <a:cubicBezTo>
                    <a:pt x="1336" y="1"/>
                    <a:pt x="1328" y="1"/>
                    <a:pt x="1320" y="2"/>
                  </a:cubicBezTo>
                  <a:lnTo>
                    <a:pt x="167" y="169"/>
                  </a:lnTo>
                  <a:cubicBezTo>
                    <a:pt x="72" y="169"/>
                    <a:pt x="1" y="252"/>
                    <a:pt x="24" y="347"/>
                  </a:cubicBezTo>
                  <a:cubicBezTo>
                    <a:pt x="36" y="430"/>
                    <a:pt x="107" y="490"/>
                    <a:pt x="191" y="490"/>
                  </a:cubicBezTo>
                  <a:lnTo>
                    <a:pt x="214" y="490"/>
                  </a:lnTo>
                  <a:lnTo>
                    <a:pt x="1379" y="323"/>
                  </a:lnTo>
                  <a:cubicBezTo>
                    <a:pt x="1462" y="323"/>
                    <a:pt x="1533" y="240"/>
                    <a:pt x="1522" y="145"/>
                  </a:cubicBezTo>
                  <a:cubicBezTo>
                    <a:pt x="1511" y="58"/>
                    <a:pt x="1430" y="1"/>
                    <a:pt x="1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740775" y="1273500"/>
              <a:ext cx="41625" cy="57800"/>
            </a:xfrm>
            <a:custGeom>
              <a:avLst/>
              <a:gdLst/>
              <a:ahLst/>
              <a:cxnLst/>
              <a:rect l="l" t="t" r="r" b="b"/>
              <a:pathLst>
                <a:path w="1665" h="2312" extrusionOk="0">
                  <a:moveTo>
                    <a:pt x="989" y="1"/>
                  </a:moveTo>
                  <a:cubicBezTo>
                    <a:pt x="955" y="1"/>
                    <a:pt x="922" y="10"/>
                    <a:pt x="892" y="30"/>
                  </a:cubicBezTo>
                  <a:cubicBezTo>
                    <a:pt x="809" y="78"/>
                    <a:pt x="797" y="173"/>
                    <a:pt x="832" y="244"/>
                  </a:cubicBezTo>
                  <a:cubicBezTo>
                    <a:pt x="868" y="291"/>
                    <a:pt x="904" y="339"/>
                    <a:pt x="927" y="398"/>
                  </a:cubicBezTo>
                  <a:cubicBezTo>
                    <a:pt x="939" y="446"/>
                    <a:pt x="927" y="493"/>
                    <a:pt x="916" y="541"/>
                  </a:cubicBezTo>
                  <a:cubicBezTo>
                    <a:pt x="880" y="636"/>
                    <a:pt x="809" y="707"/>
                    <a:pt x="714" y="719"/>
                  </a:cubicBezTo>
                  <a:cubicBezTo>
                    <a:pt x="704" y="720"/>
                    <a:pt x="694" y="721"/>
                    <a:pt x="684" y="721"/>
                  </a:cubicBezTo>
                  <a:cubicBezTo>
                    <a:pt x="599" y="721"/>
                    <a:pt x="517" y="675"/>
                    <a:pt x="464" y="600"/>
                  </a:cubicBezTo>
                  <a:cubicBezTo>
                    <a:pt x="405" y="529"/>
                    <a:pt x="381" y="434"/>
                    <a:pt x="428" y="351"/>
                  </a:cubicBezTo>
                  <a:cubicBezTo>
                    <a:pt x="464" y="268"/>
                    <a:pt x="428" y="173"/>
                    <a:pt x="345" y="125"/>
                  </a:cubicBezTo>
                  <a:cubicBezTo>
                    <a:pt x="320" y="114"/>
                    <a:pt x="293" y="109"/>
                    <a:pt x="266" y="109"/>
                  </a:cubicBezTo>
                  <a:cubicBezTo>
                    <a:pt x="203" y="109"/>
                    <a:pt x="141" y="138"/>
                    <a:pt x="107" y="196"/>
                  </a:cubicBezTo>
                  <a:cubicBezTo>
                    <a:pt x="1" y="387"/>
                    <a:pt x="36" y="624"/>
                    <a:pt x="179" y="791"/>
                  </a:cubicBezTo>
                  <a:cubicBezTo>
                    <a:pt x="291" y="954"/>
                    <a:pt x="474" y="1047"/>
                    <a:pt x="675" y="1047"/>
                  </a:cubicBezTo>
                  <a:cubicBezTo>
                    <a:pt x="707" y="1047"/>
                    <a:pt x="740" y="1045"/>
                    <a:pt x="773" y="1040"/>
                  </a:cubicBezTo>
                  <a:cubicBezTo>
                    <a:pt x="916" y="1016"/>
                    <a:pt x="1058" y="945"/>
                    <a:pt x="1153" y="826"/>
                  </a:cubicBezTo>
                  <a:cubicBezTo>
                    <a:pt x="1177" y="897"/>
                    <a:pt x="1201" y="957"/>
                    <a:pt x="1213" y="1028"/>
                  </a:cubicBezTo>
                  <a:cubicBezTo>
                    <a:pt x="1296" y="1278"/>
                    <a:pt x="1248" y="1551"/>
                    <a:pt x="1094" y="1765"/>
                  </a:cubicBezTo>
                  <a:cubicBezTo>
                    <a:pt x="982" y="1902"/>
                    <a:pt x="815" y="1978"/>
                    <a:pt x="646" y="1978"/>
                  </a:cubicBezTo>
                  <a:cubicBezTo>
                    <a:pt x="580" y="1978"/>
                    <a:pt x="515" y="1966"/>
                    <a:pt x="452" y="1943"/>
                  </a:cubicBezTo>
                  <a:cubicBezTo>
                    <a:pt x="422" y="1928"/>
                    <a:pt x="392" y="1922"/>
                    <a:pt x="364" y="1922"/>
                  </a:cubicBezTo>
                  <a:cubicBezTo>
                    <a:pt x="301" y="1922"/>
                    <a:pt x="243" y="1954"/>
                    <a:pt x="203" y="2003"/>
                  </a:cubicBezTo>
                  <a:cubicBezTo>
                    <a:pt x="167" y="2086"/>
                    <a:pt x="203" y="2193"/>
                    <a:pt x="286" y="2228"/>
                  </a:cubicBezTo>
                  <a:cubicBezTo>
                    <a:pt x="393" y="2276"/>
                    <a:pt x="512" y="2312"/>
                    <a:pt x="642" y="2312"/>
                  </a:cubicBezTo>
                  <a:cubicBezTo>
                    <a:pt x="927" y="2312"/>
                    <a:pt x="1201" y="2181"/>
                    <a:pt x="1379" y="1955"/>
                  </a:cubicBezTo>
                  <a:cubicBezTo>
                    <a:pt x="1593" y="1670"/>
                    <a:pt x="1664" y="1302"/>
                    <a:pt x="1557" y="957"/>
                  </a:cubicBezTo>
                  <a:cubicBezTo>
                    <a:pt x="1498" y="719"/>
                    <a:pt x="1403" y="493"/>
                    <a:pt x="1272" y="280"/>
                  </a:cubicBezTo>
                  <a:cubicBezTo>
                    <a:pt x="1236" y="185"/>
                    <a:pt x="1189" y="113"/>
                    <a:pt x="1118" y="54"/>
                  </a:cubicBezTo>
                  <a:cubicBezTo>
                    <a:pt x="1083" y="19"/>
                    <a:pt x="1036" y="1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779100" y="1237775"/>
              <a:ext cx="35375" cy="105475"/>
            </a:xfrm>
            <a:custGeom>
              <a:avLst/>
              <a:gdLst/>
              <a:ahLst/>
              <a:cxnLst/>
              <a:rect l="l" t="t" r="r" b="b"/>
              <a:pathLst>
                <a:path w="1415" h="4219" extrusionOk="0">
                  <a:moveTo>
                    <a:pt x="204" y="0"/>
                  </a:moveTo>
                  <a:cubicBezTo>
                    <a:pt x="161" y="0"/>
                    <a:pt x="119" y="15"/>
                    <a:pt x="84" y="45"/>
                  </a:cubicBezTo>
                  <a:cubicBezTo>
                    <a:pt x="0" y="104"/>
                    <a:pt x="0" y="211"/>
                    <a:pt x="84" y="271"/>
                  </a:cubicBezTo>
                  <a:cubicBezTo>
                    <a:pt x="606" y="734"/>
                    <a:pt x="927" y="1364"/>
                    <a:pt x="999" y="2053"/>
                  </a:cubicBezTo>
                  <a:cubicBezTo>
                    <a:pt x="1046" y="2742"/>
                    <a:pt x="832" y="3432"/>
                    <a:pt x="381" y="3954"/>
                  </a:cubicBezTo>
                  <a:cubicBezTo>
                    <a:pt x="321" y="4026"/>
                    <a:pt x="333" y="4133"/>
                    <a:pt x="416" y="4180"/>
                  </a:cubicBezTo>
                  <a:cubicBezTo>
                    <a:pt x="447" y="4206"/>
                    <a:pt x="485" y="4218"/>
                    <a:pt x="523" y="4218"/>
                  </a:cubicBezTo>
                  <a:cubicBezTo>
                    <a:pt x="573" y="4218"/>
                    <a:pt x="625" y="4197"/>
                    <a:pt x="666" y="4156"/>
                  </a:cubicBezTo>
                  <a:cubicBezTo>
                    <a:pt x="1165" y="3562"/>
                    <a:pt x="1415" y="2802"/>
                    <a:pt x="1355" y="2041"/>
                  </a:cubicBezTo>
                  <a:cubicBezTo>
                    <a:pt x="1284" y="1269"/>
                    <a:pt x="915" y="556"/>
                    <a:pt x="333" y="45"/>
                  </a:cubicBezTo>
                  <a:cubicBezTo>
                    <a:pt x="292" y="15"/>
                    <a:pt x="247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792775" y="1205150"/>
              <a:ext cx="38925" cy="34050"/>
            </a:xfrm>
            <a:custGeom>
              <a:avLst/>
              <a:gdLst/>
              <a:ahLst/>
              <a:cxnLst/>
              <a:rect l="l" t="t" r="r" b="b"/>
              <a:pathLst>
                <a:path w="1557" h="1362" extrusionOk="0">
                  <a:moveTo>
                    <a:pt x="405" y="1"/>
                  </a:moveTo>
                  <a:cubicBezTo>
                    <a:pt x="280" y="1"/>
                    <a:pt x="159" y="50"/>
                    <a:pt x="71" y="138"/>
                  </a:cubicBezTo>
                  <a:cubicBezTo>
                    <a:pt x="0" y="209"/>
                    <a:pt x="12" y="316"/>
                    <a:pt x="95" y="376"/>
                  </a:cubicBezTo>
                  <a:cubicBezTo>
                    <a:pt x="126" y="401"/>
                    <a:pt x="163" y="414"/>
                    <a:pt x="202" y="414"/>
                  </a:cubicBezTo>
                  <a:cubicBezTo>
                    <a:pt x="252" y="414"/>
                    <a:pt x="304" y="392"/>
                    <a:pt x="345" y="352"/>
                  </a:cubicBezTo>
                  <a:cubicBezTo>
                    <a:pt x="362" y="334"/>
                    <a:pt x="392" y="323"/>
                    <a:pt x="426" y="323"/>
                  </a:cubicBezTo>
                  <a:cubicBezTo>
                    <a:pt x="438" y="323"/>
                    <a:pt x="451" y="325"/>
                    <a:pt x="464" y="328"/>
                  </a:cubicBezTo>
                  <a:cubicBezTo>
                    <a:pt x="559" y="352"/>
                    <a:pt x="642" y="411"/>
                    <a:pt x="677" y="506"/>
                  </a:cubicBezTo>
                  <a:cubicBezTo>
                    <a:pt x="737" y="696"/>
                    <a:pt x="630" y="910"/>
                    <a:pt x="523" y="1124"/>
                  </a:cubicBezTo>
                  <a:cubicBezTo>
                    <a:pt x="487" y="1172"/>
                    <a:pt x="487" y="1243"/>
                    <a:pt x="535" y="1291"/>
                  </a:cubicBezTo>
                  <a:cubicBezTo>
                    <a:pt x="559" y="1326"/>
                    <a:pt x="618" y="1362"/>
                    <a:pt x="677" y="1362"/>
                  </a:cubicBezTo>
                  <a:lnTo>
                    <a:pt x="689" y="1362"/>
                  </a:lnTo>
                  <a:lnTo>
                    <a:pt x="1390" y="1314"/>
                  </a:lnTo>
                  <a:cubicBezTo>
                    <a:pt x="1485" y="1314"/>
                    <a:pt x="1557" y="1243"/>
                    <a:pt x="1557" y="1148"/>
                  </a:cubicBezTo>
                  <a:cubicBezTo>
                    <a:pt x="1546" y="1060"/>
                    <a:pt x="1473" y="992"/>
                    <a:pt x="1387" y="992"/>
                  </a:cubicBezTo>
                  <a:cubicBezTo>
                    <a:pt x="1380" y="992"/>
                    <a:pt x="1374" y="993"/>
                    <a:pt x="1367" y="993"/>
                  </a:cubicBezTo>
                  <a:lnTo>
                    <a:pt x="963" y="1017"/>
                  </a:lnTo>
                  <a:cubicBezTo>
                    <a:pt x="1046" y="827"/>
                    <a:pt x="1070" y="625"/>
                    <a:pt x="1022" y="423"/>
                  </a:cubicBezTo>
                  <a:cubicBezTo>
                    <a:pt x="939" y="209"/>
                    <a:pt x="761" y="55"/>
                    <a:pt x="535" y="19"/>
                  </a:cubicBezTo>
                  <a:cubicBezTo>
                    <a:pt x="492" y="7"/>
                    <a:pt x="448" y="1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094900" y="1720800"/>
              <a:ext cx="50525" cy="115550"/>
            </a:xfrm>
            <a:custGeom>
              <a:avLst/>
              <a:gdLst/>
              <a:ahLst/>
              <a:cxnLst/>
              <a:rect l="l" t="t" r="r" b="b"/>
              <a:pathLst>
                <a:path w="2021" h="4622" extrusionOk="0">
                  <a:moveTo>
                    <a:pt x="1815" y="0"/>
                  </a:moveTo>
                  <a:cubicBezTo>
                    <a:pt x="1780" y="0"/>
                    <a:pt x="1744" y="11"/>
                    <a:pt x="1711" y="34"/>
                  </a:cubicBezTo>
                  <a:cubicBezTo>
                    <a:pt x="951" y="485"/>
                    <a:pt x="404" y="1234"/>
                    <a:pt x="190" y="2089"/>
                  </a:cubicBezTo>
                  <a:cubicBezTo>
                    <a:pt x="0" y="2945"/>
                    <a:pt x="166" y="3836"/>
                    <a:pt x="666" y="4549"/>
                  </a:cubicBezTo>
                  <a:cubicBezTo>
                    <a:pt x="689" y="4585"/>
                    <a:pt x="725" y="4609"/>
                    <a:pt x="772" y="4609"/>
                  </a:cubicBezTo>
                  <a:cubicBezTo>
                    <a:pt x="791" y="4618"/>
                    <a:pt x="809" y="4622"/>
                    <a:pt x="827" y="4622"/>
                  </a:cubicBezTo>
                  <a:cubicBezTo>
                    <a:pt x="856" y="4622"/>
                    <a:pt x="886" y="4611"/>
                    <a:pt x="915" y="4597"/>
                  </a:cubicBezTo>
                  <a:cubicBezTo>
                    <a:pt x="998" y="4549"/>
                    <a:pt x="1022" y="4454"/>
                    <a:pt x="974" y="4371"/>
                  </a:cubicBezTo>
                  <a:cubicBezTo>
                    <a:pt x="523" y="3729"/>
                    <a:pt x="357" y="2921"/>
                    <a:pt x="535" y="2161"/>
                  </a:cubicBezTo>
                  <a:cubicBezTo>
                    <a:pt x="725" y="1376"/>
                    <a:pt x="1224" y="711"/>
                    <a:pt x="1913" y="295"/>
                  </a:cubicBezTo>
                  <a:cubicBezTo>
                    <a:pt x="1996" y="259"/>
                    <a:pt x="2020" y="153"/>
                    <a:pt x="1961" y="69"/>
                  </a:cubicBezTo>
                  <a:cubicBezTo>
                    <a:pt x="1924" y="26"/>
                    <a:pt x="1871" y="0"/>
                    <a:pt x="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130550" y="1760700"/>
              <a:ext cx="50525" cy="50275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0"/>
                  </a:moveTo>
                  <a:cubicBezTo>
                    <a:pt x="1779" y="0"/>
                    <a:pt x="1735" y="18"/>
                    <a:pt x="1699" y="54"/>
                  </a:cubicBezTo>
                  <a:lnTo>
                    <a:pt x="1034" y="624"/>
                  </a:lnTo>
                  <a:lnTo>
                    <a:pt x="749" y="101"/>
                  </a:lnTo>
                  <a:cubicBezTo>
                    <a:pt x="716" y="44"/>
                    <a:pt x="660" y="9"/>
                    <a:pt x="597" y="9"/>
                  </a:cubicBezTo>
                  <a:cubicBezTo>
                    <a:pt x="569" y="9"/>
                    <a:pt x="540" y="15"/>
                    <a:pt x="511" y="30"/>
                  </a:cubicBezTo>
                  <a:cubicBezTo>
                    <a:pt x="428" y="66"/>
                    <a:pt x="392" y="161"/>
                    <a:pt x="440" y="244"/>
                  </a:cubicBezTo>
                  <a:lnTo>
                    <a:pt x="772" y="862"/>
                  </a:lnTo>
                  <a:lnTo>
                    <a:pt x="71" y="1468"/>
                  </a:lnTo>
                  <a:cubicBezTo>
                    <a:pt x="0" y="1527"/>
                    <a:pt x="0" y="1634"/>
                    <a:pt x="71" y="1705"/>
                  </a:cubicBezTo>
                  <a:cubicBezTo>
                    <a:pt x="95" y="1717"/>
                    <a:pt x="119" y="1729"/>
                    <a:pt x="143" y="1741"/>
                  </a:cubicBezTo>
                  <a:cubicBezTo>
                    <a:pt x="159" y="1748"/>
                    <a:pt x="177" y="1751"/>
                    <a:pt x="194" y="1751"/>
                  </a:cubicBezTo>
                  <a:cubicBezTo>
                    <a:pt x="240" y="1751"/>
                    <a:pt x="287" y="1731"/>
                    <a:pt x="321" y="1705"/>
                  </a:cubicBezTo>
                  <a:lnTo>
                    <a:pt x="939" y="1159"/>
                  </a:lnTo>
                  <a:lnTo>
                    <a:pt x="1343" y="1919"/>
                  </a:lnTo>
                  <a:cubicBezTo>
                    <a:pt x="1367" y="1955"/>
                    <a:pt x="1414" y="1991"/>
                    <a:pt x="1450" y="2003"/>
                  </a:cubicBezTo>
                  <a:cubicBezTo>
                    <a:pt x="1469" y="2007"/>
                    <a:pt x="1489" y="2010"/>
                    <a:pt x="1508" y="2010"/>
                  </a:cubicBezTo>
                  <a:cubicBezTo>
                    <a:pt x="1535" y="2010"/>
                    <a:pt x="1560" y="2005"/>
                    <a:pt x="1580" y="1991"/>
                  </a:cubicBezTo>
                  <a:cubicBezTo>
                    <a:pt x="1676" y="1955"/>
                    <a:pt x="1711" y="1860"/>
                    <a:pt x="1664" y="1777"/>
                  </a:cubicBezTo>
                  <a:lnTo>
                    <a:pt x="1200" y="921"/>
                  </a:lnTo>
                  <a:lnTo>
                    <a:pt x="1949" y="280"/>
                  </a:lnTo>
                  <a:cubicBezTo>
                    <a:pt x="2020" y="220"/>
                    <a:pt x="2020" y="113"/>
                    <a:pt x="1949" y="54"/>
                  </a:cubicBezTo>
                  <a:cubicBezTo>
                    <a:pt x="1913" y="18"/>
                    <a:pt x="1869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188475" y="1782400"/>
              <a:ext cx="38050" cy="12075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0"/>
                  </a:moveTo>
                  <a:cubicBezTo>
                    <a:pt x="93" y="0"/>
                    <a:pt x="22" y="56"/>
                    <a:pt x="12" y="136"/>
                  </a:cubicBezTo>
                  <a:cubicBezTo>
                    <a:pt x="0" y="220"/>
                    <a:pt x="48" y="291"/>
                    <a:pt x="131" y="315"/>
                  </a:cubicBezTo>
                  <a:lnTo>
                    <a:pt x="155" y="315"/>
                  </a:lnTo>
                  <a:lnTo>
                    <a:pt x="1307" y="481"/>
                  </a:lnTo>
                  <a:cubicBezTo>
                    <a:pt x="1315" y="482"/>
                    <a:pt x="1323" y="483"/>
                    <a:pt x="1331" y="483"/>
                  </a:cubicBezTo>
                  <a:cubicBezTo>
                    <a:pt x="1416" y="483"/>
                    <a:pt x="1488" y="425"/>
                    <a:pt x="1509" y="338"/>
                  </a:cubicBezTo>
                  <a:cubicBezTo>
                    <a:pt x="1521" y="243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0"/>
                    <a:pt x="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230650" y="1775475"/>
              <a:ext cx="42800" cy="56000"/>
            </a:xfrm>
            <a:custGeom>
              <a:avLst/>
              <a:gdLst/>
              <a:ahLst/>
              <a:cxnLst/>
              <a:rect l="l" t="t" r="r" b="b"/>
              <a:pathLst>
                <a:path w="1712" h="2240" extrusionOk="0">
                  <a:moveTo>
                    <a:pt x="684" y="0"/>
                  </a:moveTo>
                  <a:cubicBezTo>
                    <a:pt x="639" y="0"/>
                    <a:pt x="595" y="15"/>
                    <a:pt x="559" y="45"/>
                  </a:cubicBezTo>
                  <a:cubicBezTo>
                    <a:pt x="405" y="200"/>
                    <a:pt x="345" y="425"/>
                    <a:pt x="428" y="627"/>
                  </a:cubicBezTo>
                  <a:cubicBezTo>
                    <a:pt x="512" y="841"/>
                    <a:pt x="690" y="996"/>
                    <a:pt x="916" y="1031"/>
                  </a:cubicBezTo>
                  <a:cubicBezTo>
                    <a:pt x="935" y="1033"/>
                    <a:pt x="954" y="1034"/>
                    <a:pt x="973" y="1034"/>
                  </a:cubicBezTo>
                  <a:cubicBezTo>
                    <a:pt x="1108" y="1034"/>
                    <a:pt x="1241" y="997"/>
                    <a:pt x="1355" y="924"/>
                  </a:cubicBezTo>
                  <a:cubicBezTo>
                    <a:pt x="1355" y="996"/>
                    <a:pt x="1355" y="1067"/>
                    <a:pt x="1355" y="1138"/>
                  </a:cubicBezTo>
                  <a:cubicBezTo>
                    <a:pt x="1343" y="1400"/>
                    <a:pt x="1213" y="1649"/>
                    <a:pt x="999" y="1804"/>
                  </a:cubicBezTo>
                  <a:cubicBezTo>
                    <a:pt x="898" y="1875"/>
                    <a:pt x="779" y="1911"/>
                    <a:pt x="660" y="1911"/>
                  </a:cubicBezTo>
                  <a:cubicBezTo>
                    <a:pt x="541" y="1911"/>
                    <a:pt x="422" y="1875"/>
                    <a:pt x="321" y="1804"/>
                  </a:cubicBezTo>
                  <a:cubicBezTo>
                    <a:pt x="286" y="1774"/>
                    <a:pt x="241" y="1759"/>
                    <a:pt x="197" y="1759"/>
                  </a:cubicBezTo>
                  <a:cubicBezTo>
                    <a:pt x="152" y="1759"/>
                    <a:pt x="108" y="1774"/>
                    <a:pt x="72" y="1804"/>
                  </a:cubicBezTo>
                  <a:cubicBezTo>
                    <a:pt x="1" y="1863"/>
                    <a:pt x="1" y="1970"/>
                    <a:pt x="72" y="2029"/>
                  </a:cubicBezTo>
                  <a:cubicBezTo>
                    <a:pt x="167" y="2113"/>
                    <a:pt x="274" y="2172"/>
                    <a:pt x="393" y="2208"/>
                  </a:cubicBezTo>
                  <a:cubicBezTo>
                    <a:pt x="475" y="2229"/>
                    <a:pt x="559" y="2240"/>
                    <a:pt x="643" y="2240"/>
                  </a:cubicBezTo>
                  <a:cubicBezTo>
                    <a:pt x="840" y="2240"/>
                    <a:pt x="1038" y="2182"/>
                    <a:pt x="1213" y="2065"/>
                  </a:cubicBezTo>
                  <a:cubicBezTo>
                    <a:pt x="1498" y="1863"/>
                    <a:pt x="1688" y="1530"/>
                    <a:pt x="1700" y="1162"/>
                  </a:cubicBezTo>
                  <a:cubicBezTo>
                    <a:pt x="1712" y="924"/>
                    <a:pt x="1688" y="675"/>
                    <a:pt x="1640" y="437"/>
                  </a:cubicBezTo>
                  <a:cubicBezTo>
                    <a:pt x="1640" y="342"/>
                    <a:pt x="1617" y="259"/>
                    <a:pt x="1569" y="176"/>
                  </a:cubicBezTo>
                  <a:cubicBezTo>
                    <a:pt x="1533" y="122"/>
                    <a:pt x="1478" y="96"/>
                    <a:pt x="1417" y="96"/>
                  </a:cubicBezTo>
                  <a:cubicBezTo>
                    <a:pt x="1397" y="96"/>
                    <a:pt x="1376" y="99"/>
                    <a:pt x="1355" y="104"/>
                  </a:cubicBezTo>
                  <a:cubicBezTo>
                    <a:pt x="1272" y="128"/>
                    <a:pt x="1225" y="211"/>
                    <a:pt x="1236" y="295"/>
                  </a:cubicBezTo>
                  <a:cubicBezTo>
                    <a:pt x="1248" y="342"/>
                    <a:pt x="1272" y="402"/>
                    <a:pt x="1284" y="461"/>
                  </a:cubicBezTo>
                  <a:cubicBezTo>
                    <a:pt x="1272" y="508"/>
                    <a:pt x="1248" y="556"/>
                    <a:pt x="1213" y="592"/>
                  </a:cubicBezTo>
                  <a:cubicBezTo>
                    <a:pt x="1165" y="663"/>
                    <a:pt x="1070" y="710"/>
                    <a:pt x="975" y="710"/>
                  </a:cubicBezTo>
                  <a:cubicBezTo>
                    <a:pt x="880" y="687"/>
                    <a:pt x="797" y="615"/>
                    <a:pt x="773" y="532"/>
                  </a:cubicBezTo>
                  <a:cubicBezTo>
                    <a:pt x="725" y="437"/>
                    <a:pt x="749" y="342"/>
                    <a:pt x="809" y="271"/>
                  </a:cubicBezTo>
                  <a:cubicBezTo>
                    <a:pt x="880" y="211"/>
                    <a:pt x="880" y="104"/>
                    <a:pt x="809" y="45"/>
                  </a:cubicBezTo>
                  <a:cubicBezTo>
                    <a:pt x="773" y="15"/>
                    <a:pt x="728" y="0"/>
                    <a:pt x="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266300" y="1748425"/>
              <a:ext cx="45775" cy="103475"/>
            </a:xfrm>
            <a:custGeom>
              <a:avLst/>
              <a:gdLst/>
              <a:ahLst/>
              <a:cxnLst/>
              <a:rect l="l" t="t" r="r" b="b"/>
              <a:pathLst>
                <a:path w="1831" h="4139" extrusionOk="0">
                  <a:moveTo>
                    <a:pt x="1153" y="0"/>
                  </a:moveTo>
                  <a:cubicBezTo>
                    <a:pt x="1125" y="0"/>
                    <a:pt x="1096" y="7"/>
                    <a:pt x="1070" y="22"/>
                  </a:cubicBezTo>
                  <a:cubicBezTo>
                    <a:pt x="987" y="58"/>
                    <a:pt x="951" y="165"/>
                    <a:pt x="999" y="248"/>
                  </a:cubicBezTo>
                  <a:cubicBezTo>
                    <a:pt x="1355" y="830"/>
                    <a:pt x="1474" y="1531"/>
                    <a:pt x="1308" y="2196"/>
                  </a:cubicBezTo>
                  <a:cubicBezTo>
                    <a:pt x="1129" y="2874"/>
                    <a:pt x="702" y="3468"/>
                    <a:pt x="107" y="3848"/>
                  </a:cubicBezTo>
                  <a:cubicBezTo>
                    <a:pt x="24" y="3884"/>
                    <a:pt x="1" y="4003"/>
                    <a:pt x="72" y="4074"/>
                  </a:cubicBezTo>
                  <a:cubicBezTo>
                    <a:pt x="96" y="4098"/>
                    <a:pt x="119" y="4122"/>
                    <a:pt x="155" y="4133"/>
                  </a:cubicBezTo>
                  <a:cubicBezTo>
                    <a:pt x="171" y="4137"/>
                    <a:pt x="186" y="4138"/>
                    <a:pt x="200" y="4138"/>
                  </a:cubicBezTo>
                  <a:cubicBezTo>
                    <a:pt x="240" y="4138"/>
                    <a:pt x="275" y="4127"/>
                    <a:pt x="309" y="4110"/>
                  </a:cubicBezTo>
                  <a:cubicBezTo>
                    <a:pt x="963" y="3682"/>
                    <a:pt x="1450" y="3028"/>
                    <a:pt x="1640" y="2268"/>
                  </a:cubicBezTo>
                  <a:cubicBezTo>
                    <a:pt x="1831" y="1531"/>
                    <a:pt x="1712" y="747"/>
                    <a:pt x="1308" y="81"/>
                  </a:cubicBezTo>
                  <a:cubicBezTo>
                    <a:pt x="1275" y="32"/>
                    <a:pt x="1214" y="0"/>
                    <a:pt x="1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312950" y="1722150"/>
              <a:ext cx="30625" cy="38550"/>
            </a:xfrm>
            <a:custGeom>
              <a:avLst/>
              <a:gdLst/>
              <a:ahLst/>
              <a:cxnLst/>
              <a:rect l="l" t="t" r="r" b="b"/>
              <a:pathLst>
                <a:path w="1225" h="1542" extrusionOk="0">
                  <a:moveTo>
                    <a:pt x="355" y="0"/>
                  </a:moveTo>
                  <a:cubicBezTo>
                    <a:pt x="271" y="0"/>
                    <a:pt x="184" y="21"/>
                    <a:pt x="107" y="63"/>
                  </a:cubicBezTo>
                  <a:cubicBezTo>
                    <a:pt x="36" y="99"/>
                    <a:pt x="0" y="205"/>
                    <a:pt x="60" y="289"/>
                  </a:cubicBezTo>
                  <a:cubicBezTo>
                    <a:pt x="98" y="335"/>
                    <a:pt x="151" y="361"/>
                    <a:pt x="206" y="361"/>
                  </a:cubicBezTo>
                  <a:cubicBezTo>
                    <a:pt x="237" y="361"/>
                    <a:pt x="268" y="353"/>
                    <a:pt x="297" y="336"/>
                  </a:cubicBezTo>
                  <a:cubicBezTo>
                    <a:pt x="315" y="327"/>
                    <a:pt x="334" y="323"/>
                    <a:pt x="351" y="323"/>
                  </a:cubicBezTo>
                  <a:cubicBezTo>
                    <a:pt x="379" y="323"/>
                    <a:pt x="406" y="333"/>
                    <a:pt x="428" y="348"/>
                  </a:cubicBezTo>
                  <a:cubicBezTo>
                    <a:pt x="511" y="384"/>
                    <a:pt x="571" y="479"/>
                    <a:pt x="571" y="574"/>
                  </a:cubicBezTo>
                  <a:cubicBezTo>
                    <a:pt x="571" y="764"/>
                    <a:pt x="404" y="942"/>
                    <a:pt x="226" y="1120"/>
                  </a:cubicBezTo>
                  <a:cubicBezTo>
                    <a:pt x="178" y="1156"/>
                    <a:pt x="167" y="1216"/>
                    <a:pt x="178" y="1275"/>
                  </a:cubicBezTo>
                  <a:cubicBezTo>
                    <a:pt x="202" y="1322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98" y="1536"/>
                  </a:lnTo>
                  <a:cubicBezTo>
                    <a:pt x="1011" y="1540"/>
                    <a:pt x="1024" y="1542"/>
                    <a:pt x="1037" y="1542"/>
                  </a:cubicBezTo>
                  <a:cubicBezTo>
                    <a:pt x="1109" y="1542"/>
                    <a:pt x="1182" y="1488"/>
                    <a:pt x="1212" y="1418"/>
                  </a:cubicBezTo>
                  <a:cubicBezTo>
                    <a:pt x="1224" y="1322"/>
                    <a:pt x="1165" y="1239"/>
                    <a:pt x="1082" y="1216"/>
                  </a:cubicBezTo>
                  <a:lnTo>
                    <a:pt x="677" y="1132"/>
                  </a:lnTo>
                  <a:cubicBezTo>
                    <a:pt x="820" y="978"/>
                    <a:pt x="915" y="788"/>
                    <a:pt x="927" y="574"/>
                  </a:cubicBezTo>
                  <a:cubicBezTo>
                    <a:pt x="927" y="360"/>
                    <a:pt x="796" y="158"/>
                    <a:pt x="594" y="63"/>
                  </a:cubicBezTo>
                  <a:cubicBezTo>
                    <a:pt x="523" y="21"/>
                    <a:pt x="440" y="0"/>
                    <a:pt x="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246400" y="1177625"/>
              <a:ext cx="57950" cy="66325"/>
            </a:xfrm>
            <a:custGeom>
              <a:avLst/>
              <a:gdLst/>
              <a:ahLst/>
              <a:cxnLst/>
              <a:rect l="l" t="t" r="r" b="b"/>
              <a:pathLst>
                <a:path w="2318" h="2653" extrusionOk="0">
                  <a:moveTo>
                    <a:pt x="1981" y="1"/>
                  </a:moveTo>
                  <a:cubicBezTo>
                    <a:pt x="1924" y="1"/>
                    <a:pt x="1865" y="31"/>
                    <a:pt x="1830" y="74"/>
                  </a:cubicBezTo>
                  <a:lnTo>
                    <a:pt x="1117" y="1084"/>
                  </a:lnTo>
                  <a:lnTo>
                    <a:pt x="321" y="467"/>
                  </a:lnTo>
                  <a:cubicBezTo>
                    <a:pt x="289" y="440"/>
                    <a:pt x="250" y="427"/>
                    <a:pt x="210" y="427"/>
                  </a:cubicBezTo>
                  <a:cubicBezTo>
                    <a:pt x="161" y="427"/>
                    <a:pt x="111" y="446"/>
                    <a:pt x="72" y="478"/>
                  </a:cubicBezTo>
                  <a:cubicBezTo>
                    <a:pt x="0" y="550"/>
                    <a:pt x="12" y="657"/>
                    <a:pt x="95" y="716"/>
                  </a:cubicBezTo>
                  <a:lnTo>
                    <a:pt x="927" y="1358"/>
                  </a:lnTo>
                  <a:lnTo>
                    <a:pt x="179" y="2403"/>
                  </a:lnTo>
                  <a:cubicBezTo>
                    <a:pt x="119" y="2475"/>
                    <a:pt x="143" y="2582"/>
                    <a:pt x="226" y="2629"/>
                  </a:cubicBezTo>
                  <a:cubicBezTo>
                    <a:pt x="262" y="2641"/>
                    <a:pt x="297" y="2653"/>
                    <a:pt x="321" y="2653"/>
                  </a:cubicBezTo>
                  <a:cubicBezTo>
                    <a:pt x="381" y="2653"/>
                    <a:pt x="440" y="2629"/>
                    <a:pt x="476" y="2582"/>
                  </a:cubicBezTo>
                  <a:lnTo>
                    <a:pt x="1201" y="1572"/>
                  </a:lnTo>
                  <a:lnTo>
                    <a:pt x="2009" y="2201"/>
                  </a:lnTo>
                  <a:cubicBezTo>
                    <a:pt x="2032" y="2225"/>
                    <a:pt x="2080" y="2237"/>
                    <a:pt x="2116" y="2237"/>
                  </a:cubicBezTo>
                  <a:cubicBezTo>
                    <a:pt x="2175" y="2237"/>
                    <a:pt x="2222" y="2213"/>
                    <a:pt x="2258" y="2178"/>
                  </a:cubicBezTo>
                  <a:cubicBezTo>
                    <a:pt x="2318" y="2118"/>
                    <a:pt x="2306" y="1999"/>
                    <a:pt x="2234" y="1952"/>
                  </a:cubicBezTo>
                  <a:lnTo>
                    <a:pt x="1391" y="1298"/>
                  </a:lnTo>
                  <a:lnTo>
                    <a:pt x="1985" y="455"/>
                  </a:lnTo>
                  <a:cubicBezTo>
                    <a:pt x="2032" y="443"/>
                    <a:pt x="2080" y="395"/>
                    <a:pt x="2104" y="348"/>
                  </a:cubicBezTo>
                  <a:lnTo>
                    <a:pt x="2139" y="217"/>
                  </a:lnTo>
                  <a:cubicBezTo>
                    <a:pt x="2175" y="134"/>
                    <a:pt x="2127" y="51"/>
                    <a:pt x="2044" y="15"/>
                  </a:cubicBezTo>
                  <a:cubicBezTo>
                    <a:pt x="2025" y="5"/>
                    <a:pt x="2003" y="1"/>
                    <a:pt x="1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31850" y="1247150"/>
              <a:ext cx="100425" cy="17600"/>
            </a:xfrm>
            <a:custGeom>
              <a:avLst/>
              <a:gdLst/>
              <a:ahLst/>
              <a:cxnLst/>
              <a:rect l="l" t="t" r="r" b="b"/>
              <a:pathLst>
                <a:path w="4017" h="704" extrusionOk="0">
                  <a:moveTo>
                    <a:pt x="3253" y="1"/>
                  </a:moveTo>
                  <a:cubicBezTo>
                    <a:pt x="2210" y="1"/>
                    <a:pt x="1165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8" y="656"/>
                    <a:pt x="119" y="704"/>
                    <a:pt x="202" y="704"/>
                  </a:cubicBezTo>
                  <a:lnTo>
                    <a:pt x="250" y="704"/>
                  </a:lnTo>
                  <a:cubicBezTo>
                    <a:pt x="1220" y="456"/>
                    <a:pt x="2215" y="332"/>
                    <a:pt x="3221" y="332"/>
                  </a:cubicBezTo>
                  <a:cubicBezTo>
                    <a:pt x="3423" y="332"/>
                    <a:pt x="3624" y="337"/>
                    <a:pt x="3826" y="347"/>
                  </a:cubicBezTo>
                  <a:cubicBezTo>
                    <a:pt x="3910" y="347"/>
                    <a:pt x="3993" y="288"/>
                    <a:pt x="4005" y="193"/>
                  </a:cubicBezTo>
                  <a:cubicBezTo>
                    <a:pt x="4017" y="98"/>
                    <a:pt x="3933" y="15"/>
                    <a:pt x="3838" y="15"/>
                  </a:cubicBezTo>
                  <a:cubicBezTo>
                    <a:pt x="3643" y="5"/>
                    <a:pt x="3448" y="1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266600" y="1268575"/>
              <a:ext cx="45475" cy="67475"/>
            </a:xfrm>
            <a:custGeom>
              <a:avLst/>
              <a:gdLst/>
              <a:ahLst/>
              <a:cxnLst/>
              <a:rect l="l" t="t" r="r" b="b"/>
              <a:pathLst>
                <a:path w="1819" h="2699" extrusionOk="0">
                  <a:moveTo>
                    <a:pt x="302" y="1"/>
                  </a:moveTo>
                  <a:cubicBezTo>
                    <a:pt x="243" y="1"/>
                    <a:pt x="186" y="30"/>
                    <a:pt x="155" y="84"/>
                  </a:cubicBezTo>
                  <a:cubicBezTo>
                    <a:pt x="24" y="298"/>
                    <a:pt x="36" y="560"/>
                    <a:pt x="167" y="762"/>
                  </a:cubicBezTo>
                  <a:cubicBezTo>
                    <a:pt x="309" y="988"/>
                    <a:pt x="547" y="1130"/>
                    <a:pt x="808" y="1130"/>
                  </a:cubicBezTo>
                  <a:cubicBezTo>
                    <a:pt x="1022" y="1130"/>
                    <a:pt x="1224" y="1035"/>
                    <a:pt x="1367" y="869"/>
                  </a:cubicBezTo>
                  <a:cubicBezTo>
                    <a:pt x="1403" y="1011"/>
                    <a:pt x="1414" y="1166"/>
                    <a:pt x="1426" y="1308"/>
                  </a:cubicBezTo>
                  <a:cubicBezTo>
                    <a:pt x="1462" y="1546"/>
                    <a:pt x="1414" y="1796"/>
                    <a:pt x="1319" y="2009"/>
                  </a:cubicBezTo>
                  <a:cubicBezTo>
                    <a:pt x="1212" y="2211"/>
                    <a:pt x="1022" y="2354"/>
                    <a:pt x="808" y="2378"/>
                  </a:cubicBezTo>
                  <a:cubicBezTo>
                    <a:pt x="784" y="2382"/>
                    <a:pt x="760" y="2384"/>
                    <a:pt x="737" y="2384"/>
                  </a:cubicBezTo>
                  <a:cubicBezTo>
                    <a:pt x="563" y="2384"/>
                    <a:pt x="409" y="2272"/>
                    <a:pt x="357" y="2105"/>
                  </a:cubicBezTo>
                  <a:cubicBezTo>
                    <a:pt x="346" y="2016"/>
                    <a:pt x="274" y="1949"/>
                    <a:pt x="178" y="1949"/>
                  </a:cubicBezTo>
                  <a:cubicBezTo>
                    <a:pt x="170" y="1949"/>
                    <a:pt x="163" y="1949"/>
                    <a:pt x="155" y="1950"/>
                  </a:cubicBezTo>
                  <a:cubicBezTo>
                    <a:pt x="72" y="1962"/>
                    <a:pt x="0" y="2045"/>
                    <a:pt x="12" y="2140"/>
                  </a:cubicBezTo>
                  <a:cubicBezTo>
                    <a:pt x="60" y="2449"/>
                    <a:pt x="393" y="2699"/>
                    <a:pt x="761" y="2699"/>
                  </a:cubicBezTo>
                  <a:lnTo>
                    <a:pt x="844" y="2699"/>
                  </a:lnTo>
                  <a:cubicBezTo>
                    <a:pt x="1177" y="2663"/>
                    <a:pt x="1486" y="2449"/>
                    <a:pt x="1640" y="2140"/>
                  </a:cubicBezTo>
                  <a:cubicBezTo>
                    <a:pt x="1759" y="1879"/>
                    <a:pt x="1819" y="1582"/>
                    <a:pt x="1783" y="1296"/>
                  </a:cubicBezTo>
                  <a:cubicBezTo>
                    <a:pt x="1759" y="916"/>
                    <a:pt x="1676" y="560"/>
                    <a:pt x="1533" y="215"/>
                  </a:cubicBezTo>
                  <a:cubicBezTo>
                    <a:pt x="1510" y="168"/>
                    <a:pt x="1498" y="132"/>
                    <a:pt x="1474" y="84"/>
                  </a:cubicBezTo>
                  <a:cubicBezTo>
                    <a:pt x="1433" y="35"/>
                    <a:pt x="1375" y="9"/>
                    <a:pt x="1316" y="9"/>
                  </a:cubicBezTo>
                  <a:cubicBezTo>
                    <a:pt x="1289" y="9"/>
                    <a:pt x="1262" y="14"/>
                    <a:pt x="1236" y="25"/>
                  </a:cubicBezTo>
                  <a:cubicBezTo>
                    <a:pt x="1153" y="61"/>
                    <a:pt x="1117" y="156"/>
                    <a:pt x="1153" y="227"/>
                  </a:cubicBezTo>
                  <a:cubicBezTo>
                    <a:pt x="1165" y="263"/>
                    <a:pt x="1177" y="286"/>
                    <a:pt x="1189" y="322"/>
                  </a:cubicBezTo>
                  <a:cubicBezTo>
                    <a:pt x="1212" y="417"/>
                    <a:pt x="1189" y="524"/>
                    <a:pt x="1141" y="607"/>
                  </a:cubicBezTo>
                  <a:cubicBezTo>
                    <a:pt x="1070" y="726"/>
                    <a:pt x="939" y="797"/>
                    <a:pt x="808" y="809"/>
                  </a:cubicBezTo>
                  <a:cubicBezTo>
                    <a:pt x="666" y="797"/>
                    <a:pt x="547" y="726"/>
                    <a:pt x="476" y="607"/>
                  </a:cubicBezTo>
                  <a:cubicBezTo>
                    <a:pt x="404" y="500"/>
                    <a:pt x="393" y="358"/>
                    <a:pt x="452" y="239"/>
                  </a:cubicBezTo>
                  <a:cubicBezTo>
                    <a:pt x="511" y="168"/>
                    <a:pt x="476" y="61"/>
                    <a:pt x="393" y="25"/>
                  </a:cubicBezTo>
                  <a:cubicBezTo>
                    <a:pt x="364" y="9"/>
                    <a:pt x="333" y="1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977250" y="891025"/>
              <a:ext cx="71625" cy="58675"/>
            </a:xfrm>
            <a:custGeom>
              <a:avLst/>
              <a:gdLst/>
              <a:ahLst/>
              <a:cxnLst/>
              <a:rect l="l" t="t" r="r" b="b"/>
              <a:pathLst>
                <a:path w="2865" h="2347" extrusionOk="0">
                  <a:moveTo>
                    <a:pt x="861" y="0"/>
                  </a:moveTo>
                  <a:cubicBezTo>
                    <a:pt x="831" y="0"/>
                    <a:pt x="801" y="8"/>
                    <a:pt x="773" y="24"/>
                  </a:cubicBezTo>
                  <a:cubicBezTo>
                    <a:pt x="690" y="59"/>
                    <a:pt x="654" y="155"/>
                    <a:pt x="701" y="238"/>
                  </a:cubicBezTo>
                  <a:lnTo>
                    <a:pt x="1224" y="1117"/>
                  </a:lnTo>
                  <a:lnTo>
                    <a:pt x="107" y="1830"/>
                  </a:lnTo>
                  <a:cubicBezTo>
                    <a:pt x="24" y="1878"/>
                    <a:pt x="0" y="1985"/>
                    <a:pt x="60" y="2056"/>
                  </a:cubicBezTo>
                  <a:cubicBezTo>
                    <a:pt x="98" y="2102"/>
                    <a:pt x="156" y="2128"/>
                    <a:pt x="215" y="2128"/>
                  </a:cubicBezTo>
                  <a:cubicBezTo>
                    <a:pt x="247" y="2128"/>
                    <a:pt x="280" y="2120"/>
                    <a:pt x="309" y="2103"/>
                  </a:cubicBezTo>
                  <a:lnTo>
                    <a:pt x="1391" y="1402"/>
                  </a:lnTo>
                  <a:lnTo>
                    <a:pt x="1890" y="2258"/>
                  </a:lnTo>
                  <a:cubicBezTo>
                    <a:pt x="1902" y="2293"/>
                    <a:pt x="1937" y="2317"/>
                    <a:pt x="1973" y="2329"/>
                  </a:cubicBezTo>
                  <a:cubicBezTo>
                    <a:pt x="1997" y="2341"/>
                    <a:pt x="2023" y="2347"/>
                    <a:pt x="2050" y="2347"/>
                  </a:cubicBezTo>
                  <a:cubicBezTo>
                    <a:pt x="2077" y="2347"/>
                    <a:pt x="2104" y="2341"/>
                    <a:pt x="2127" y="2329"/>
                  </a:cubicBezTo>
                  <a:cubicBezTo>
                    <a:pt x="2211" y="2293"/>
                    <a:pt x="2246" y="2187"/>
                    <a:pt x="2199" y="2103"/>
                  </a:cubicBezTo>
                  <a:lnTo>
                    <a:pt x="1676" y="1212"/>
                  </a:lnTo>
                  <a:lnTo>
                    <a:pt x="2567" y="642"/>
                  </a:lnTo>
                  <a:cubicBezTo>
                    <a:pt x="2627" y="642"/>
                    <a:pt x="2674" y="618"/>
                    <a:pt x="2722" y="582"/>
                  </a:cubicBezTo>
                  <a:lnTo>
                    <a:pt x="2817" y="475"/>
                  </a:lnTo>
                  <a:cubicBezTo>
                    <a:pt x="2864" y="404"/>
                    <a:pt x="2864" y="309"/>
                    <a:pt x="2805" y="262"/>
                  </a:cubicBezTo>
                  <a:cubicBezTo>
                    <a:pt x="2763" y="227"/>
                    <a:pt x="2714" y="208"/>
                    <a:pt x="2665" y="208"/>
                  </a:cubicBezTo>
                  <a:cubicBezTo>
                    <a:pt x="2631" y="208"/>
                    <a:pt x="2597" y="218"/>
                    <a:pt x="2567" y="238"/>
                  </a:cubicBezTo>
                  <a:lnTo>
                    <a:pt x="1510" y="927"/>
                  </a:lnTo>
                  <a:lnTo>
                    <a:pt x="1022" y="95"/>
                  </a:lnTo>
                  <a:cubicBezTo>
                    <a:pt x="983" y="32"/>
                    <a:pt x="922" y="0"/>
                    <a:pt x="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952875" y="949200"/>
              <a:ext cx="97775" cy="30700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79" y="1"/>
                  </a:moveTo>
                  <a:cubicBezTo>
                    <a:pt x="94" y="1"/>
                    <a:pt x="24" y="58"/>
                    <a:pt x="13" y="145"/>
                  </a:cubicBezTo>
                  <a:cubicBezTo>
                    <a:pt x="1" y="228"/>
                    <a:pt x="49" y="299"/>
                    <a:pt x="120" y="323"/>
                  </a:cubicBezTo>
                  <a:cubicBezTo>
                    <a:pt x="132" y="323"/>
                    <a:pt x="155" y="323"/>
                    <a:pt x="167" y="335"/>
                  </a:cubicBezTo>
                  <a:cubicBezTo>
                    <a:pt x="1356" y="454"/>
                    <a:pt x="2532" y="751"/>
                    <a:pt x="3637" y="1214"/>
                  </a:cubicBezTo>
                  <a:cubicBezTo>
                    <a:pt x="3659" y="1224"/>
                    <a:pt x="3682" y="1228"/>
                    <a:pt x="3706" y="1228"/>
                  </a:cubicBezTo>
                  <a:cubicBezTo>
                    <a:pt x="3772" y="1228"/>
                    <a:pt x="3840" y="1192"/>
                    <a:pt x="3875" y="1131"/>
                  </a:cubicBezTo>
                  <a:cubicBezTo>
                    <a:pt x="3910" y="1048"/>
                    <a:pt x="3875" y="941"/>
                    <a:pt x="3780" y="905"/>
                  </a:cubicBezTo>
                  <a:cubicBezTo>
                    <a:pt x="2639" y="430"/>
                    <a:pt x="1439" y="133"/>
                    <a:pt x="203" y="2"/>
                  </a:cubicBezTo>
                  <a:cubicBezTo>
                    <a:pt x="195" y="1"/>
                    <a:pt x="187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958525" y="973175"/>
              <a:ext cx="56775" cy="68175"/>
            </a:xfrm>
            <a:custGeom>
              <a:avLst/>
              <a:gdLst/>
              <a:ahLst/>
              <a:cxnLst/>
              <a:rect l="l" t="t" r="r" b="b"/>
              <a:pathLst>
                <a:path w="2271" h="2727" extrusionOk="0">
                  <a:moveTo>
                    <a:pt x="1145" y="1"/>
                  </a:moveTo>
                  <a:cubicBezTo>
                    <a:pt x="1109" y="1"/>
                    <a:pt x="1075" y="10"/>
                    <a:pt x="1046" y="29"/>
                  </a:cubicBezTo>
                  <a:cubicBezTo>
                    <a:pt x="844" y="184"/>
                    <a:pt x="738" y="433"/>
                    <a:pt x="785" y="671"/>
                  </a:cubicBezTo>
                  <a:cubicBezTo>
                    <a:pt x="821" y="933"/>
                    <a:pt x="987" y="1135"/>
                    <a:pt x="1237" y="1230"/>
                  </a:cubicBezTo>
                  <a:cubicBezTo>
                    <a:pt x="1314" y="1257"/>
                    <a:pt x="1395" y="1270"/>
                    <a:pt x="1477" y="1270"/>
                  </a:cubicBezTo>
                  <a:cubicBezTo>
                    <a:pt x="1607" y="1270"/>
                    <a:pt x="1737" y="1236"/>
                    <a:pt x="1855" y="1170"/>
                  </a:cubicBezTo>
                  <a:lnTo>
                    <a:pt x="1855" y="1170"/>
                  </a:lnTo>
                  <a:cubicBezTo>
                    <a:pt x="1831" y="1325"/>
                    <a:pt x="1795" y="1467"/>
                    <a:pt x="1736" y="1598"/>
                  </a:cubicBezTo>
                  <a:cubicBezTo>
                    <a:pt x="1664" y="1836"/>
                    <a:pt x="1534" y="2050"/>
                    <a:pt x="1355" y="2216"/>
                  </a:cubicBezTo>
                  <a:cubicBezTo>
                    <a:pt x="1227" y="2336"/>
                    <a:pt x="1055" y="2398"/>
                    <a:pt x="879" y="2398"/>
                  </a:cubicBezTo>
                  <a:cubicBezTo>
                    <a:pt x="828" y="2398"/>
                    <a:pt x="776" y="2393"/>
                    <a:pt x="726" y="2382"/>
                  </a:cubicBezTo>
                  <a:cubicBezTo>
                    <a:pt x="536" y="2347"/>
                    <a:pt x="405" y="2168"/>
                    <a:pt x="429" y="1978"/>
                  </a:cubicBezTo>
                  <a:cubicBezTo>
                    <a:pt x="452" y="1883"/>
                    <a:pt x="393" y="1800"/>
                    <a:pt x="310" y="1776"/>
                  </a:cubicBezTo>
                  <a:cubicBezTo>
                    <a:pt x="295" y="1773"/>
                    <a:pt x="281" y="1771"/>
                    <a:pt x="267" y="1771"/>
                  </a:cubicBezTo>
                  <a:cubicBezTo>
                    <a:pt x="187" y="1771"/>
                    <a:pt x="114" y="1824"/>
                    <a:pt x="84" y="1895"/>
                  </a:cubicBezTo>
                  <a:cubicBezTo>
                    <a:pt x="1" y="2204"/>
                    <a:pt x="215" y="2549"/>
                    <a:pt x="559" y="2679"/>
                  </a:cubicBezTo>
                  <a:cubicBezTo>
                    <a:pt x="583" y="2679"/>
                    <a:pt x="607" y="2691"/>
                    <a:pt x="631" y="2703"/>
                  </a:cubicBezTo>
                  <a:cubicBezTo>
                    <a:pt x="706" y="2719"/>
                    <a:pt x="782" y="2726"/>
                    <a:pt x="858" y="2726"/>
                  </a:cubicBezTo>
                  <a:cubicBezTo>
                    <a:pt x="1127" y="2726"/>
                    <a:pt x="1389" y="2630"/>
                    <a:pt x="1593" y="2454"/>
                  </a:cubicBezTo>
                  <a:cubicBezTo>
                    <a:pt x="1819" y="2252"/>
                    <a:pt x="1985" y="1990"/>
                    <a:pt x="2080" y="1705"/>
                  </a:cubicBezTo>
                  <a:cubicBezTo>
                    <a:pt x="2199" y="1360"/>
                    <a:pt x="2259" y="992"/>
                    <a:pt x="2270" y="624"/>
                  </a:cubicBezTo>
                  <a:cubicBezTo>
                    <a:pt x="2270" y="576"/>
                    <a:pt x="2270" y="528"/>
                    <a:pt x="2270" y="481"/>
                  </a:cubicBezTo>
                  <a:cubicBezTo>
                    <a:pt x="2249" y="405"/>
                    <a:pt x="2177" y="349"/>
                    <a:pt x="2093" y="349"/>
                  </a:cubicBezTo>
                  <a:cubicBezTo>
                    <a:pt x="2085" y="349"/>
                    <a:pt x="2077" y="349"/>
                    <a:pt x="2068" y="350"/>
                  </a:cubicBezTo>
                  <a:cubicBezTo>
                    <a:pt x="1985" y="350"/>
                    <a:pt x="1914" y="422"/>
                    <a:pt x="1914" y="517"/>
                  </a:cubicBezTo>
                  <a:lnTo>
                    <a:pt x="1914" y="612"/>
                  </a:lnTo>
                  <a:cubicBezTo>
                    <a:pt x="1890" y="707"/>
                    <a:pt x="1831" y="802"/>
                    <a:pt x="1748" y="849"/>
                  </a:cubicBezTo>
                  <a:cubicBezTo>
                    <a:pt x="1672" y="917"/>
                    <a:pt x="1578" y="948"/>
                    <a:pt x="1479" y="948"/>
                  </a:cubicBezTo>
                  <a:cubicBezTo>
                    <a:pt x="1439" y="948"/>
                    <a:pt x="1397" y="943"/>
                    <a:pt x="1355" y="933"/>
                  </a:cubicBezTo>
                  <a:cubicBezTo>
                    <a:pt x="1237" y="873"/>
                    <a:pt x="1153" y="766"/>
                    <a:pt x="1142" y="635"/>
                  </a:cubicBezTo>
                  <a:cubicBezTo>
                    <a:pt x="1106" y="505"/>
                    <a:pt x="1153" y="374"/>
                    <a:pt x="1260" y="291"/>
                  </a:cubicBezTo>
                  <a:cubicBezTo>
                    <a:pt x="1344" y="243"/>
                    <a:pt x="1355" y="124"/>
                    <a:pt x="1296" y="65"/>
                  </a:cubicBezTo>
                  <a:cubicBezTo>
                    <a:pt x="1253" y="22"/>
                    <a:pt x="1198" y="1"/>
                    <a:pt x="1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973425" y="1508925"/>
              <a:ext cx="69250" cy="57250"/>
            </a:xfrm>
            <a:custGeom>
              <a:avLst/>
              <a:gdLst/>
              <a:ahLst/>
              <a:cxnLst/>
              <a:rect l="l" t="t" r="r" b="b"/>
              <a:pathLst>
                <a:path w="2770" h="2290" extrusionOk="0">
                  <a:moveTo>
                    <a:pt x="746" y="0"/>
                  </a:moveTo>
                  <a:cubicBezTo>
                    <a:pt x="714" y="0"/>
                    <a:pt x="683" y="8"/>
                    <a:pt x="654" y="24"/>
                  </a:cubicBezTo>
                  <a:cubicBezTo>
                    <a:pt x="571" y="60"/>
                    <a:pt x="547" y="167"/>
                    <a:pt x="595" y="250"/>
                  </a:cubicBezTo>
                  <a:lnTo>
                    <a:pt x="1165" y="1106"/>
                  </a:lnTo>
                  <a:lnTo>
                    <a:pt x="96" y="1878"/>
                  </a:lnTo>
                  <a:cubicBezTo>
                    <a:pt x="13" y="1926"/>
                    <a:pt x="1" y="2033"/>
                    <a:pt x="60" y="2104"/>
                  </a:cubicBezTo>
                  <a:cubicBezTo>
                    <a:pt x="84" y="2128"/>
                    <a:pt x="120" y="2151"/>
                    <a:pt x="143" y="2163"/>
                  </a:cubicBezTo>
                  <a:cubicBezTo>
                    <a:pt x="158" y="2166"/>
                    <a:pt x="173" y="2168"/>
                    <a:pt x="188" y="2168"/>
                  </a:cubicBezTo>
                  <a:cubicBezTo>
                    <a:pt x="232" y="2168"/>
                    <a:pt x="274" y="2154"/>
                    <a:pt x="310" y="2128"/>
                  </a:cubicBezTo>
                  <a:lnTo>
                    <a:pt x="1344" y="1379"/>
                  </a:lnTo>
                  <a:lnTo>
                    <a:pt x="1890" y="2211"/>
                  </a:lnTo>
                  <a:cubicBezTo>
                    <a:pt x="1914" y="2246"/>
                    <a:pt x="1950" y="2270"/>
                    <a:pt x="1997" y="2282"/>
                  </a:cubicBezTo>
                  <a:cubicBezTo>
                    <a:pt x="2017" y="2287"/>
                    <a:pt x="2037" y="2290"/>
                    <a:pt x="2056" y="2290"/>
                  </a:cubicBezTo>
                  <a:cubicBezTo>
                    <a:pt x="2084" y="2290"/>
                    <a:pt x="2112" y="2284"/>
                    <a:pt x="2140" y="2270"/>
                  </a:cubicBezTo>
                  <a:cubicBezTo>
                    <a:pt x="2223" y="2223"/>
                    <a:pt x="2259" y="2116"/>
                    <a:pt x="2199" y="2044"/>
                  </a:cubicBezTo>
                  <a:lnTo>
                    <a:pt x="1629" y="1177"/>
                  </a:lnTo>
                  <a:lnTo>
                    <a:pt x="2484" y="547"/>
                  </a:lnTo>
                  <a:cubicBezTo>
                    <a:pt x="2544" y="547"/>
                    <a:pt x="2591" y="523"/>
                    <a:pt x="2627" y="476"/>
                  </a:cubicBezTo>
                  <a:lnTo>
                    <a:pt x="2722" y="369"/>
                  </a:lnTo>
                  <a:cubicBezTo>
                    <a:pt x="2770" y="309"/>
                    <a:pt x="2758" y="214"/>
                    <a:pt x="2698" y="155"/>
                  </a:cubicBezTo>
                  <a:cubicBezTo>
                    <a:pt x="2658" y="128"/>
                    <a:pt x="2611" y="113"/>
                    <a:pt x="2564" y="113"/>
                  </a:cubicBezTo>
                  <a:cubicBezTo>
                    <a:pt x="2528" y="113"/>
                    <a:pt x="2492" y="122"/>
                    <a:pt x="2461" y="143"/>
                  </a:cubicBezTo>
                  <a:lnTo>
                    <a:pt x="1439" y="892"/>
                  </a:lnTo>
                  <a:lnTo>
                    <a:pt x="904" y="84"/>
                  </a:lnTo>
                  <a:cubicBezTo>
                    <a:pt x="865" y="29"/>
                    <a:pt x="805" y="0"/>
                    <a:pt x="7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950250" y="1569225"/>
              <a:ext cx="98375" cy="25625"/>
            </a:xfrm>
            <a:custGeom>
              <a:avLst/>
              <a:gdLst/>
              <a:ahLst/>
              <a:cxnLst/>
              <a:rect l="l" t="t" r="r" b="b"/>
              <a:pathLst>
                <a:path w="3935" h="1025" extrusionOk="0">
                  <a:moveTo>
                    <a:pt x="191" y="1"/>
                  </a:moveTo>
                  <a:cubicBezTo>
                    <a:pt x="96" y="1"/>
                    <a:pt x="13" y="60"/>
                    <a:pt x="1" y="155"/>
                  </a:cubicBezTo>
                  <a:cubicBezTo>
                    <a:pt x="1" y="227"/>
                    <a:pt x="48" y="298"/>
                    <a:pt x="120" y="322"/>
                  </a:cubicBezTo>
                  <a:lnTo>
                    <a:pt x="167" y="322"/>
                  </a:lnTo>
                  <a:cubicBezTo>
                    <a:pt x="1367" y="381"/>
                    <a:pt x="2544" y="619"/>
                    <a:pt x="3685" y="1011"/>
                  </a:cubicBezTo>
                  <a:cubicBezTo>
                    <a:pt x="3706" y="1020"/>
                    <a:pt x="3729" y="1024"/>
                    <a:pt x="3751" y="1024"/>
                  </a:cubicBezTo>
                  <a:cubicBezTo>
                    <a:pt x="3818" y="1024"/>
                    <a:pt x="3884" y="987"/>
                    <a:pt x="3910" y="916"/>
                  </a:cubicBezTo>
                  <a:cubicBezTo>
                    <a:pt x="3934" y="844"/>
                    <a:pt x="3899" y="749"/>
                    <a:pt x="3815" y="726"/>
                  </a:cubicBezTo>
                  <a:cubicBezTo>
                    <a:pt x="2639" y="310"/>
                    <a:pt x="1427" y="72"/>
                    <a:pt x="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960350" y="1591750"/>
              <a:ext cx="54700" cy="68500"/>
            </a:xfrm>
            <a:custGeom>
              <a:avLst/>
              <a:gdLst/>
              <a:ahLst/>
              <a:cxnLst/>
              <a:rect l="l" t="t" r="r" b="b"/>
              <a:pathLst>
                <a:path w="2188" h="2740" extrusionOk="0">
                  <a:moveTo>
                    <a:pt x="1023" y="0"/>
                  </a:moveTo>
                  <a:cubicBezTo>
                    <a:pt x="984" y="0"/>
                    <a:pt x="947" y="13"/>
                    <a:pt x="916" y="39"/>
                  </a:cubicBezTo>
                  <a:cubicBezTo>
                    <a:pt x="726" y="205"/>
                    <a:pt x="631" y="454"/>
                    <a:pt x="690" y="692"/>
                  </a:cubicBezTo>
                  <a:cubicBezTo>
                    <a:pt x="750" y="942"/>
                    <a:pt x="928" y="1144"/>
                    <a:pt x="1177" y="1227"/>
                  </a:cubicBezTo>
                  <a:cubicBezTo>
                    <a:pt x="1242" y="1246"/>
                    <a:pt x="1309" y="1255"/>
                    <a:pt x="1376" y="1255"/>
                  </a:cubicBezTo>
                  <a:cubicBezTo>
                    <a:pt x="1520" y="1255"/>
                    <a:pt x="1666" y="1213"/>
                    <a:pt x="1795" y="1132"/>
                  </a:cubicBezTo>
                  <a:lnTo>
                    <a:pt x="1795" y="1132"/>
                  </a:lnTo>
                  <a:cubicBezTo>
                    <a:pt x="1772" y="1286"/>
                    <a:pt x="1748" y="1429"/>
                    <a:pt x="1700" y="1571"/>
                  </a:cubicBezTo>
                  <a:cubicBezTo>
                    <a:pt x="1641" y="1809"/>
                    <a:pt x="1522" y="2023"/>
                    <a:pt x="1356" y="2201"/>
                  </a:cubicBezTo>
                  <a:cubicBezTo>
                    <a:pt x="1225" y="2332"/>
                    <a:pt x="1035" y="2411"/>
                    <a:pt x="843" y="2411"/>
                  </a:cubicBezTo>
                  <a:cubicBezTo>
                    <a:pt x="808" y="2411"/>
                    <a:pt x="773" y="2409"/>
                    <a:pt x="738" y="2403"/>
                  </a:cubicBezTo>
                  <a:cubicBezTo>
                    <a:pt x="548" y="2379"/>
                    <a:pt x="417" y="2201"/>
                    <a:pt x="417" y="2011"/>
                  </a:cubicBezTo>
                  <a:cubicBezTo>
                    <a:pt x="441" y="1928"/>
                    <a:pt x="369" y="1833"/>
                    <a:pt x="286" y="1821"/>
                  </a:cubicBezTo>
                  <a:cubicBezTo>
                    <a:pt x="277" y="1820"/>
                    <a:pt x="267" y="1819"/>
                    <a:pt x="257" y="1819"/>
                  </a:cubicBezTo>
                  <a:cubicBezTo>
                    <a:pt x="173" y="1819"/>
                    <a:pt x="94" y="1866"/>
                    <a:pt x="72" y="1952"/>
                  </a:cubicBezTo>
                  <a:cubicBezTo>
                    <a:pt x="1" y="2261"/>
                    <a:pt x="250" y="2593"/>
                    <a:pt x="595" y="2700"/>
                  </a:cubicBezTo>
                  <a:cubicBezTo>
                    <a:pt x="619" y="2700"/>
                    <a:pt x="643" y="2712"/>
                    <a:pt x="666" y="2724"/>
                  </a:cubicBezTo>
                  <a:cubicBezTo>
                    <a:pt x="726" y="2734"/>
                    <a:pt x="785" y="2739"/>
                    <a:pt x="844" y="2739"/>
                  </a:cubicBezTo>
                  <a:cubicBezTo>
                    <a:pt x="1130" y="2739"/>
                    <a:pt x="1410" y="2624"/>
                    <a:pt x="1617" y="2427"/>
                  </a:cubicBezTo>
                  <a:cubicBezTo>
                    <a:pt x="1819" y="2213"/>
                    <a:pt x="1974" y="1940"/>
                    <a:pt x="2045" y="1655"/>
                  </a:cubicBezTo>
                  <a:cubicBezTo>
                    <a:pt x="2152" y="1298"/>
                    <a:pt x="2187" y="930"/>
                    <a:pt x="2164" y="561"/>
                  </a:cubicBezTo>
                  <a:cubicBezTo>
                    <a:pt x="2164" y="514"/>
                    <a:pt x="2164" y="466"/>
                    <a:pt x="2152" y="419"/>
                  </a:cubicBezTo>
                  <a:cubicBezTo>
                    <a:pt x="2132" y="348"/>
                    <a:pt x="2069" y="295"/>
                    <a:pt x="1992" y="295"/>
                  </a:cubicBezTo>
                  <a:cubicBezTo>
                    <a:pt x="1978" y="295"/>
                    <a:pt x="1964" y="296"/>
                    <a:pt x="1950" y="300"/>
                  </a:cubicBezTo>
                  <a:cubicBezTo>
                    <a:pt x="1867" y="300"/>
                    <a:pt x="1795" y="383"/>
                    <a:pt x="1807" y="466"/>
                  </a:cubicBezTo>
                  <a:cubicBezTo>
                    <a:pt x="1807" y="502"/>
                    <a:pt x="1807" y="538"/>
                    <a:pt x="1807" y="573"/>
                  </a:cubicBezTo>
                  <a:cubicBezTo>
                    <a:pt x="1795" y="668"/>
                    <a:pt x="1748" y="763"/>
                    <a:pt x="1665" y="823"/>
                  </a:cubicBezTo>
                  <a:cubicBezTo>
                    <a:pt x="1583" y="895"/>
                    <a:pt x="1480" y="926"/>
                    <a:pt x="1378" y="926"/>
                  </a:cubicBezTo>
                  <a:cubicBezTo>
                    <a:pt x="1347" y="926"/>
                    <a:pt x="1315" y="923"/>
                    <a:pt x="1284" y="918"/>
                  </a:cubicBezTo>
                  <a:cubicBezTo>
                    <a:pt x="1154" y="870"/>
                    <a:pt x="1070" y="763"/>
                    <a:pt x="1047" y="633"/>
                  </a:cubicBezTo>
                  <a:cubicBezTo>
                    <a:pt x="1011" y="502"/>
                    <a:pt x="1047" y="371"/>
                    <a:pt x="1142" y="288"/>
                  </a:cubicBezTo>
                  <a:cubicBezTo>
                    <a:pt x="1225" y="229"/>
                    <a:pt x="1225" y="122"/>
                    <a:pt x="1165" y="62"/>
                  </a:cubicBezTo>
                  <a:cubicBezTo>
                    <a:pt x="1125" y="22"/>
                    <a:pt x="1073" y="0"/>
                    <a:pt x="10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813850" y="1619525"/>
              <a:ext cx="60050" cy="59950"/>
            </a:xfrm>
            <a:custGeom>
              <a:avLst/>
              <a:gdLst/>
              <a:ahLst/>
              <a:cxnLst/>
              <a:rect l="l" t="t" r="r" b="b"/>
              <a:pathLst>
                <a:path w="2402" h="2398" extrusionOk="0">
                  <a:moveTo>
                    <a:pt x="1480" y="329"/>
                  </a:moveTo>
                  <a:cubicBezTo>
                    <a:pt x="1648" y="329"/>
                    <a:pt x="1812" y="423"/>
                    <a:pt x="1890" y="591"/>
                  </a:cubicBezTo>
                  <a:cubicBezTo>
                    <a:pt x="1902" y="639"/>
                    <a:pt x="1938" y="674"/>
                    <a:pt x="1997" y="698"/>
                  </a:cubicBezTo>
                  <a:cubicBezTo>
                    <a:pt x="1973" y="829"/>
                    <a:pt x="1938" y="971"/>
                    <a:pt x="1878" y="1090"/>
                  </a:cubicBezTo>
                  <a:cubicBezTo>
                    <a:pt x="1783" y="1364"/>
                    <a:pt x="1569" y="1589"/>
                    <a:pt x="1308" y="1696"/>
                  </a:cubicBezTo>
                  <a:cubicBezTo>
                    <a:pt x="1226" y="1730"/>
                    <a:pt x="1142" y="1746"/>
                    <a:pt x="1059" y="1746"/>
                  </a:cubicBezTo>
                  <a:cubicBezTo>
                    <a:pt x="878" y="1746"/>
                    <a:pt x="705" y="1669"/>
                    <a:pt x="583" y="1530"/>
                  </a:cubicBezTo>
                  <a:cubicBezTo>
                    <a:pt x="405" y="1280"/>
                    <a:pt x="547" y="924"/>
                    <a:pt x="773" y="686"/>
                  </a:cubicBezTo>
                  <a:cubicBezTo>
                    <a:pt x="928" y="496"/>
                    <a:pt x="1142" y="377"/>
                    <a:pt x="1391" y="330"/>
                  </a:cubicBezTo>
                  <a:lnTo>
                    <a:pt x="1450" y="330"/>
                  </a:lnTo>
                  <a:cubicBezTo>
                    <a:pt x="1460" y="329"/>
                    <a:pt x="1470" y="329"/>
                    <a:pt x="1480" y="329"/>
                  </a:cubicBezTo>
                  <a:close/>
                  <a:moveTo>
                    <a:pt x="1459" y="1"/>
                  </a:moveTo>
                  <a:cubicBezTo>
                    <a:pt x="1421" y="1"/>
                    <a:pt x="1382" y="3"/>
                    <a:pt x="1344" y="9"/>
                  </a:cubicBezTo>
                  <a:cubicBezTo>
                    <a:pt x="1011" y="56"/>
                    <a:pt x="714" y="223"/>
                    <a:pt x="500" y="472"/>
                  </a:cubicBezTo>
                  <a:cubicBezTo>
                    <a:pt x="227" y="781"/>
                    <a:pt x="1" y="1280"/>
                    <a:pt x="274" y="1696"/>
                  </a:cubicBezTo>
                  <a:cubicBezTo>
                    <a:pt x="427" y="1925"/>
                    <a:pt x="730" y="2063"/>
                    <a:pt x="1047" y="2063"/>
                  </a:cubicBezTo>
                  <a:cubicBezTo>
                    <a:pt x="1175" y="2063"/>
                    <a:pt x="1304" y="2041"/>
                    <a:pt x="1427" y="1993"/>
                  </a:cubicBezTo>
                  <a:cubicBezTo>
                    <a:pt x="1664" y="1910"/>
                    <a:pt x="1866" y="1744"/>
                    <a:pt x="2021" y="1542"/>
                  </a:cubicBezTo>
                  <a:cubicBezTo>
                    <a:pt x="2021" y="1779"/>
                    <a:pt x="2033" y="2017"/>
                    <a:pt x="2045" y="2243"/>
                  </a:cubicBezTo>
                  <a:cubicBezTo>
                    <a:pt x="2057" y="2326"/>
                    <a:pt x="2128" y="2397"/>
                    <a:pt x="2223" y="2397"/>
                  </a:cubicBezTo>
                  <a:lnTo>
                    <a:pt x="2235" y="2397"/>
                  </a:lnTo>
                  <a:cubicBezTo>
                    <a:pt x="2318" y="2397"/>
                    <a:pt x="2401" y="2314"/>
                    <a:pt x="2401" y="2219"/>
                  </a:cubicBezTo>
                  <a:cubicBezTo>
                    <a:pt x="2354" y="1554"/>
                    <a:pt x="2354" y="876"/>
                    <a:pt x="2401" y="199"/>
                  </a:cubicBezTo>
                  <a:cubicBezTo>
                    <a:pt x="2401" y="116"/>
                    <a:pt x="2330" y="33"/>
                    <a:pt x="2235" y="33"/>
                  </a:cubicBezTo>
                  <a:cubicBezTo>
                    <a:pt x="2140" y="33"/>
                    <a:pt x="2057" y="92"/>
                    <a:pt x="2045" y="187"/>
                  </a:cubicBezTo>
                  <a:lnTo>
                    <a:pt x="2045" y="211"/>
                  </a:lnTo>
                  <a:cubicBezTo>
                    <a:pt x="1874" y="80"/>
                    <a:pt x="1669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897025" y="1631800"/>
              <a:ext cx="33300" cy="38450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199" y="1"/>
                  </a:moveTo>
                  <a:cubicBezTo>
                    <a:pt x="172" y="1"/>
                    <a:pt x="145" y="6"/>
                    <a:pt x="120" y="17"/>
                  </a:cubicBezTo>
                  <a:cubicBezTo>
                    <a:pt x="37" y="53"/>
                    <a:pt x="1" y="148"/>
                    <a:pt x="37" y="231"/>
                  </a:cubicBezTo>
                  <a:cubicBezTo>
                    <a:pt x="155" y="445"/>
                    <a:pt x="298" y="647"/>
                    <a:pt x="464" y="837"/>
                  </a:cubicBezTo>
                  <a:lnTo>
                    <a:pt x="108" y="1277"/>
                  </a:lnTo>
                  <a:cubicBezTo>
                    <a:pt x="37" y="1348"/>
                    <a:pt x="60" y="1455"/>
                    <a:pt x="144" y="1502"/>
                  </a:cubicBezTo>
                  <a:cubicBezTo>
                    <a:pt x="167" y="1526"/>
                    <a:pt x="203" y="1538"/>
                    <a:pt x="251" y="1538"/>
                  </a:cubicBezTo>
                  <a:cubicBezTo>
                    <a:pt x="298" y="1538"/>
                    <a:pt x="357" y="1514"/>
                    <a:pt x="393" y="1467"/>
                  </a:cubicBezTo>
                  <a:lnTo>
                    <a:pt x="702" y="1086"/>
                  </a:lnTo>
                  <a:cubicBezTo>
                    <a:pt x="809" y="1181"/>
                    <a:pt x="904" y="1265"/>
                    <a:pt x="1011" y="1348"/>
                  </a:cubicBezTo>
                  <a:cubicBezTo>
                    <a:pt x="1047" y="1372"/>
                    <a:pt x="1082" y="1383"/>
                    <a:pt x="1118" y="1383"/>
                  </a:cubicBezTo>
                  <a:cubicBezTo>
                    <a:pt x="1177" y="1383"/>
                    <a:pt x="1225" y="1360"/>
                    <a:pt x="1261" y="1324"/>
                  </a:cubicBezTo>
                  <a:cubicBezTo>
                    <a:pt x="1332" y="1253"/>
                    <a:pt x="1320" y="1146"/>
                    <a:pt x="1237" y="1098"/>
                  </a:cubicBezTo>
                  <a:cubicBezTo>
                    <a:pt x="1130" y="1003"/>
                    <a:pt x="1023" y="920"/>
                    <a:pt x="928" y="825"/>
                  </a:cubicBezTo>
                  <a:lnTo>
                    <a:pt x="1261" y="409"/>
                  </a:lnTo>
                  <a:cubicBezTo>
                    <a:pt x="1320" y="338"/>
                    <a:pt x="1296" y="231"/>
                    <a:pt x="1225" y="183"/>
                  </a:cubicBezTo>
                  <a:cubicBezTo>
                    <a:pt x="1192" y="164"/>
                    <a:pt x="1155" y="155"/>
                    <a:pt x="1118" y="155"/>
                  </a:cubicBezTo>
                  <a:cubicBezTo>
                    <a:pt x="1064" y="155"/>
                    <a:pt x="1011" y="176"/>
                    <a:pt x="975" y="219"/>
                  </a:cubicBezTo>
                  <a:lnTo>
                    <a:pt x="690" y="564"/>
                  </a:lnTo>
                  <a:cubicBezTo>
                    <a:pt x="559" y="421"/>
                    <a:pt x="453" y="255"/>
                    <a:pt x="357" y="88"/>
                  </a:cubicBezTo>
                  <a:cubicBezTo>
                    <a:pt x="324" y="30"/>
                    <a:pt x="262" y="1"/>
                    <a:pt x="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960325" y="1605150"/>
              <a:ext cx="49025" cy="68675"/>
            </a:xfrm>
            <a:custGeom>
              <a:avLst/>
              <a:gdLst/>
              <a:ahLst/>
              <a:cxnLst/>
              <a:rect l="l" t="t" r="r" b="b"/>
              <a:pathLst>
                <a:path w="1961" h="2747" extrusionOk="0">
                  <a:moveTo>
                    <a:pt x="1160" y="1380"/>
                  </a:moveTo>
                  <a:cubicBezTo>
                    <a:pt x="1193" y="1380"/>
                    <a:pt x="1227" y="1384"/>
                    <a:pt x="1260" y="1392"/>
                  </a:cubicBezTo>
                  <a:cubicBezTo>
                    <a:pt x="1378" y="1428"/>
                    <a:pt x="1485" y="1511"/>
                    <a:pt x="1521" y="1630"/>
                  </a:cubicBezTo>
                  <a:cubicBezTo>
                    <a:pt x="1592" y="1784"/>
                    <a:pt x="1581" y="1974"/>
                    <a:pt x="1485" y="2105"/>
                  </a:cubicBezTo>
                  <a:cubicBezTo>
                    <a:pt x="1317" y="2329"/>
                    <a:pt x="1009" y="2421"/>
                    <a:pt x="729" y="2421"/>
                  </a:cubicBezTo>
                  <a:cubicBezTo>
                    <a:pt x="653" y="2421"/>
                    <a:pt x="579" y="2415"/>
                    <a:pt x="511" y="2402"/>
                  </a:cubicBezTo>
                  <a:lnTo>
                    <a:pt x="475" y="2402"/>
                  </a:lnTo>
                  <a:cubicBezTo>
                    <a:pt x="475" y="2176"/>
                    <a:pt x="523" y="1939"/>
                    <a:pt x="618" y="1725"/>
                  </a:cubicBezTo>
                  <a:cubicBezTo>
                    <a:pt x="721" y="1539"/>
                    <a:pt x="940" y="1380"/>
                    <a:pt x="1160" y="1380"/>
                  </a:cubicBezTo>
                  <a:close/>
                  <a:moveTo>
                    <a:pt x="187" y="0"/>
                  </a:moveTo>
                  <a:cubicBezTo>
                    <a:pt x="180" y="0"/>
                    <a:pt x="173" y="1"/>
                    <a:pt x="166" y="2"/>
                  </a:cubicBezTo>
                  <a:cubicBezTo>
                    <a:pt x="71" y="2"/>
                    <a:pt x="0" y="73"/>
                    <a:pt x="0" y="168"/>
                  </a:cubicBezTo>
                  <a:lnTo>
                    <a:pt x="119" y="2580"/>
                  </a:lnTo>
                  <a:cubicBezTo>
                    <a:pt x="119" y="2675"/>
                    <a:pt x="202" y="2747"/>
                    <a:pt x="297" y="2747"/>
                  </a:cubicBezTo>
                  <a:cubicBezTo>
                    <a:pt x="345" y="2747"/>
                    <a:pt x="380" y="2735"/>
                    <a:pt x="404" y="2711"/>
                  </a:cubicBezTo>
                  <a:lnTo>
                    <a:pt x="440" y="2711"/>
                  </a:lnTo>
                  <a:cubicBezTo>
                    <a:pt x="534" y="2729"/>
                    <a:pt x="636" y="2738"/>
                    <a:pt x="740" y="2738"/>
                  </a:cubicBezTo>
                  <a:cubicBezTo>
                    <a:pt x="1121" y="2738"/>
                    <a:pt x="1537" y="2610"/>
                    <a:pt x="1771" y="2283"/>
                  </a:cubicBezTo>
                  <a:cubicBezTo>
                    <a:pt x="1925" y="2057"/>
                    <a:pt x="1961" y="1760"/>
                    <a:pt x="1854" y="1511"/>
                  </a:cubicBezTo>
                  <a:cubicBezTo>
                    <a:pt x="1771" y="1285"/>
                    <a:pt x="1569" y="1119"/>
                    <a:pt x="1343" y="1059"/>
                  </a:cubicBezTo>
                  <a:cubicBezTo>
                    <a:pt x="1288" y="1050"/>
                    <a:pt x="1233" y="1045"/>
                    <a:pt x="1178" y="1045"/>
                  </a:cubicBezTo>
                  <a:cubicBezTo>
                    <a:pt x="888" y="1045"/>
                    <a:pt x="606" y="1174"/>
                    <a:pt x="416" y="1404"/>
                  </a:cubicBezTo>
                  <a:lnTo>
                    <a:pt x="357" y="144"/>
                  </a:lnTo>
                  <a:cubicBezTo>
                    <a:pt x="346" y="67"/>
                    <a:pt x="273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810600" y="1694775"/>
              <a:ext cx="218375" cy="12050"/>
            </a:xfrm>
            <a:custGeom>
              <a:avLst/>
              <a:gdLst/>
              <a:ahLst/>
              <a:cxnLst/>
              <a:rect l="l" t="t" r="r" b="b"/>
              <a:pathLst>
                <a:path w="8735" h="482" extrusionOk="0">
                  <a:moveTo>
                    <a:pt x="5815" y="0"/>
                  </a:moveTo>
                  <a:cubicBezTo>
                    <a:pt x="3932" y="0"/>
                    <a:pt x="2047" y="56"/>
                    <a:pt x="178" y="160"/>
                  </a:cubicBezTo>
                  <a:cubicBezTo>
                    <a:pt x="83" y="160"/>
                    <a:pt x="0" y="243"/>
                    <a:pt x="12" y="338"/>
                  </a:cubicBezTo>
                  <a:cubicBezTo>
                    <a:pt x="23" y="415"/>
                    <a:pt x="85" y="482"/>
                    <a:pt x="160" y="482"/>
                  </a:cubicBezTo>
                  <a:cubicBezTo>
                    <a:pt x="166" y="482"/>
                    <a:pt x="172" y="481"/>
                    <a:pt x="178" y="481"/>
                  </a:cubicBezTo>
                  <a:lnTo>
                    <a:pt x="190" y="481"/>
                  </a:lnTo>
                  <a:cubicBezTo>
                    <a:pt x="2059" y="377"/>
                    <a:pt x="3938" y="321"/>
                    <a:pt x="5814" y="321"/>
                  </a:cubicBezTo>
                  <a:cubicBezTo>
                    <a:pt x="6729" y="321"/>
                    <a:pt x="7644" y="334"/>
                    <a:pt x="8556" y="362"/>
                  </a:cubicBezTo>
                  <a:cubicBezTo>
                    <a:pt x="8639" y="362"/>
                    <a:pt x="8722" y="290"/>
                    <a:pt x="8734" y="207"/>
                  </a:cubicBezTo>
                  <a:cubicBezTo>
                    <a:pt x="8734" y="112"/>
                    <a:pt x="8651" y="41"/>
                    <a:pt x="8568" y="41"/>
                  </a:cubicBezTo>
                  <a:cubicBezTo>
                    <a:pt x="7652" y="14"/>
                    <a:pt x="6733" y="0"/>
                    <a:pt x="5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884550" y="1717575"/>
              <a:ext cx="51125" cy="55475"/>
            </a:xfrm>
            <a:custGeom>
              <a:avLst/>
              <a:gdLst/>
              <a:ahLst/>
              <a:cxnLst/>
              <a:rect l="l" t="t" r="r" b="b"/>
              <a:pathLst>
                <a:path w="2045" h="2219" extrusionOk="0">
                  <a:moveTo>
                    <a:pt x="1734" y="1"/>
                  </a:moveTo>
                  <a:cubicBezTo>
                    <a:pt x="1690" y="1"/>
                    <a:pt x="1645" y="16"/>
                    <a:pt x="1605" y="44"/>
                  </a:cubicBezTo>
                  <a:cubicBezTo>
                    <a:pt x="1391" y="234"/>
                    <a:pt x="1177" y="448"/>
                    <a:pt x="975" y="662"/>
                  </a:cubicBezTo>
                  <a:lnTo>
                    <a:pt x="310" y="163"/>
                  </a:lnTo>
                  <a:cubicBezTo>
                    <a:pt x="279" y="137"/>
                    <a:pt x="242" y="125"/>
                    <a:pt x="203" y="125"/>
                  </a:cubicBezTo>
                  <a:cubicBezTo>
                    <a:pt x="153" y="125"/>
                    <a:pt x="101" y="146"/>
                    <a:pt x="60" y="186"/>
                  </a:cubicBezTo>
                  <a:cubicBezTo>
                    <a:pt x="1" y="258"/>
                    <a:pt x="13" y="365"/>
                    <a:pt x="84" y="412"/>
                  </a:cubicBezTo>
                  <a:lnTo>
                    <a:pt x="761" y="923"/>
                  </a:lnTo>
                  <a:cubicBezTo>
                    <a:pt x="488" y="1256"/>
                    <a:pt x="262" y="1612"/>
                    <a:pt x="60" y="1993"/>
                  </a:cubicBezTo>
                  <a:cubicBezTo>
                    <a:pt x="13" y="2076"/>
                    <a:pt x="48" y="2171"/>
                    <a:pt x="144" y="2207"/>
                  </a:cubicBezTo>
                  <a:cubicBezTo>
                    <a:pt x="167" y="2218"/>
                    <a:pt x="191" y="2218"/>
                    <a:pt x="215" y="2218"/>
                  </a:cubicBezTo>
                  <a:cubicBezTo>
                    <a:pt x="286" y="2218"/>
                    <a:pt x="346" y="2183"/>
                    <a:pt x="381" y="2123"/>
                  </a:cubicBezTo>
                  <a:cubicBezTo>
                    <a:pt x="559" y="1779"/>
                    <a:pt x="785" y="1434"/>
                    <a:pt x="1035" y="1125"/>
                  </a:cubicBezTo>
                  <a:lnTo>
                    <a:pt x="1736" y="1660"/>
                  </a:lnTo>
                  <a:cubicBezTo>
                    <a:pt x="1767" y="1686"/>
                    <a:pt x="1804" y="1698"/>
                    <a:pt x="1842" y="1698"/>
                  </a:cubicBezTo>
                  <a:cubicBezTo>
                    <a:pt x="1893" y="1698"/>
                    <a:pt x="1945" y="1677"/>
                    <a:pt x="1985" y="1636"/>
                  </a:cubicBezTo>
                  <a:cubicBezTo>
                    <a:pt x="2045" y="1565"/>
                    <a:pt x="2033" y="1470"/>
                    <a:pt x="1962" y="1422"/>
                  </a:cubicBezTo>
                  <a:lnTo>
                    <a:pt x="1249" y="876"/>
                  </a:lnTo>
                  <a:cubicBezTo>
                    <a:pt x="1439" y="662"/>
                    <a:pt x="1641" y="460"/>
                    <a:pt x="1855" y="282"/>
                  </a:cubicBezTo>
                  <a:cubicBezTo>
                    <a:pt x="1926" y="222"/>
                    <a:pt x="1926" y="115"/>
                    <a:pt x="1867" y="56"/>
                  </a:cubicBezTo>
                  <a:cubicBezTo>
                    <a:pt x="1829" y="18"/>
                    <a:pt x="1782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967500" y="1207875"/>
              <a:ext cx="60025" cy="59850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13" y="329"/>
                  </a:moveTo>
                  <a:cubicBezTo>
                    <a:pt x="1423" y="329"/>
                    <a:pt x="1432" y="332"/>
                    <a:pt x="1438" y="338"/>
                  </a:cubicBezTo>
                  <a:cubicBezTo>
                    <a:pt x="1456" y="336"/>
                    <a:pt x="1473" y="335"/>
                    <a:pt x="1491" y="335"/>
                  </a:cubicBezTo>
                  <a:cubicBezTo>
                    <a:pt x="1660" y="335"/>
                    <a:pt x="1814" y="438"/>
                    <a:pt x="1890" y="599"/>
                  </a:cubicBezTo>
                  <a:cubicBezTo>
                    <a:pt x="1901" y="647"/>
                    <a:pt x="1937" y="682"/>
                    <a:pt x="1985" y="706"/>
                  </a:cubicBezTo>
                  <a:cubicBezTo>
                    <a:pt x="1961" y="837"/>
                    <a:pt x="1925" y="968"/>
                    <a:pt x="1878" y="1098"/>
                  </a:cubicBezTo>
                  <a:cubicBezTo>
                    <a:pt x="1771" y="1372"/>
                    <a:pt x="1569" y="1586"/>
                    <a:pt x="1295" y="1704"/>
                  </a:cubicBezTo>
                  <a:cubicBezTo>
                    <a:pt x="1219" y="1734"/>
                    <a:pt x="1138" y="1748"/>
                    <a:pt x="1059" y="1748"/>
                  </a:cubicBezTo>
                  <a:cubicBezTo>
                    <a:pt x="880" y="1748"/>
                    <a:pt x="706" y="1674"/>
                    <a:pt x="582" y="1526"/>
                  </a:cubicBezTo>
                  <a:cubicBezTo>
                    <a:pt x="404" y="1277"/>
                    <a:pt x="547" y="932"/>
                    <a:pt x="761" y="694"/>
                  </a:cubicBezTo>
                  <a:lnTo>
                    <a:pt x="773" y="694"/>
                  </a:lnTo>
                  <a:cubicBezTo>
                    <a:pt x="927" y="504"/>
                    <a:pt x="1141" y="374"/>
                    <a:pt x="1379" y="338"/>
                  </a:cubicBezTo>
                  <a:cubicBezTo>
                    <a:pt x="1390" y="332"/>
                    <a:pt x="1402" y="329"/>
                    <a:pt x="1413" y="329"/>
                  </a:cubicBezTo>
                  <a:close/>
                  <a:moveTo>
                    <a:pt x="1437" y="1"/>
                  </a:moveTo>
                  <a:cubicBezTo>
                    <a:pt x="1405" y="1"/>
                    <a:pt x="1374" y="2"/>
                    <a:pt x="1343" y="5"/>
                  </a:cubicBezTo>
                  <a:cubicBezTo>
                    <a:pt x="1010" y="53"/>
                    <a:pt x="713" y="219"/>
                    <a:pt x="499" y="480"/>
                  </a:cubicBezTo>
                  <a:cubicBezTo>
                    <a:pt x="226" y="778"/>
                    <a:pt x="0" y="1288"/>
                    <a:pt x="273" y="1693"/>
                  </a:cubicBezTo>
                  <a:cubicBezTo>
                    <a:pt x="427" y="1931"/>
                    <a:pt x="733" y="2066"/>
                    <a:pt x="1052" y="2066"/>
                  </a:cubicBezTo>
                  <a:cubicBezTo>
                    <a:pt x="1178" y="2066"/>
                    <a:pt x="1305" y="2045"/>
                    <a:pt x="1426" y="2001"/>
                  </a:cubicBezTo>
                  <a:cubicBezTo>
                    <a:pt x="1664" y="1906"/>
                    <a:pt x="1866" y="1752"/>
                    <a:pt x="2020" y="1538"/>
                  </a:cubicBezTo>
                  <a:cubicBezTo>
                    <a:pt x="2020" y="1776"/>
                    <a:pt x="2032" y="2013"/>
                    <a:pt x="2044" y="2251"/>
                  </a:cubicBezTo>
                  <a:cubicBezTo>
                    <a:pt x="2056" y="2334"/>
                    <a:pt x="2127" y="2394"/>
                    <a:pt x="2222" y="2394"/>
                  </a:cubicBezTo>
                  <a:lnTo>
                    <a:pt x="2234" y="2394"/>
                  </a:lnTo>
                  <a:cubicBezTo>
                    <a:pt x="2317" y="2394"/>
                    <a:pt x="2401" y="2310"/>
                    <a:pt x="2401" y="2227"/>
                  </a:cubicBezTo>
                  <a:cubicBezTo>
                    <a:pt x="2353" y="1550"/>
                    <a:pt x="2353" y="873"/>
                    <a:pt x="2401" y="207"/>
                  </a:cubicBezTo>
                  <a:cubicBezTo>
                    <a:pt x="2401" y="112"/>
                    <a:pt x="2329" y="41"/>
                    <a:pt x="2234" y="41"/>
                  </a:cubicBezTo>
                  <a:cubicBezTo>
                    <a:pt x="2226" y="40"/>
                    <a:pt x="2218" y="39"/>
                    <a:pt x="2210" y="39"/>
                  </a:cubicBezTo>
                  <a:cubicBezTo>
                    <a:pt x="2125" y="39"/>
                    <a:pt x="2055" y="96"/>
                    <a:pt x="2044" y="183"/>
                  </a:cubicBezTo>
                  <a:lnTo>
                    <a:pt x="2044" y="219"/>
                  </a:lnTo>
                  <a:cubicBezTo>
                    <a:pt x="1878" y="73"/>
                    <a:pt x="1657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050375" y="1220075"/>
              <a:ext cx="33300" cy="38450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10" y="0"/>
                  </a:moveTo>
                  <a:cubicBezTo>
                    <a:pt x="183" y="0"/>
                    <a:pt x="156" y="6"/>
                    <a:pt x="131" y="16"/>
                  </a:cubicBezTo>
                  <a:cubicBezTo>
                    <a:pt x="36" y="52"/>
                    <a:pt x="0" y="147"/>
                    <a:pt x="48" y="230"/>
                  </a:cubicBezTo>
                  <a:cubicBezTo>
                    <a:pt x="167" y="444"/>
                    <a:pt x="309" y="646"/>
                    <a:pt x="476" y="836"/>
                  </a:cubicBezTo>
                  <a:lnTo>
                    <a:pt x="119" y="1276"/>
                  </a:lnTo>
                  <a:cubicBezTo>
                    <a:pt x="48" y="1347"/>
                    <a:pt x="72" y="1454"/>
                    <a:pt x="155" y="1502"/>
                  </a:cubicBezTo>
                  <a:cubicBezTo>
                    <a:pt x="179" y="1525"/>
                    <a:pt x="214" y="1537"/>
                    <a:pt x="262" y="1537"/>
                  </a:cubicBezTo>
                  <a:cubicBezTo>
                    <a:pt x="309" y="1537"/>
                    <a:pt x="369" y="1513"/>
                    <a:pt x="405" y="1466"/>
                  </a:cubicBezTo>
                  <a:lnTo>
                    <a:pt x="725" y="1086"/>
                  </a:lnTo>
                  <a:cubicBezTo>
                    <a:pt x="809" y="1181"/>
                    <a:pt x="915" y="1264"/>
                    <a:pt x="1022" y="1347"/>
                  </a:cubicBezTo>
                  <a:cubicBezTo>
                    <a:pt x="1046" y="1371"/>
                    <a:pt x="1094" y="1383"/>
                    <a:pt x="1129" y="1383"/>
                  </a:cubicBezTo>
                  <a:cubicBezTo>
                    <a:pt x="1177" y="1383"/>
                    <a:pt x="1236" y="1359"/>
                    <a:pt x="1272" y="1323"/>
                  </a:cubicBezTo>
                  <a:cubicBezTo>
                    <a:pt x="1331" y="1252"/>
                    <a:pt x="1320" y="1145"/>
                    <a:pt x="1248" y="1086"/>
                  </a:cubicBezTo>
                  <a:cubicBezTo>
                    <a:pt x="1129" y="1003"/>
                    <a:pt x="1022" y="919"/>
                    <a:pt x="927" y="812"/>
                  </a:cubicBezTo>
                  <a:lnTo>
                    <a:pt x="1260" y="408"/>
                  </a:lnTo>
                  <a:cubicBezTo>
                    <a:pt x="1320" y="337"/>
                    <a:pt x="1308" y="230"/>
                    <a:pt x="1224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3" y="154"/>
                    <a:pt x="1011" y="175"/>
                    <a:pt x="975" y="218"/>
                  </a:cubicBezTo>
                  <a:lnTo>
                    <a:pt x="690" y="563"/>
                  </a:lnTo>
                  <a:cubicBezTo>
                    <a:pt x="571" y="420"/>
                    <a:pt x="464" y="254"/>
                    <a:pt x="369" y="88"/>
                  </a:cubicBezTo>
                  <a:cubicBezTo>
                    <a:pt x="336" y="29"/>
                    <a:pt x="273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113950" y="1193425"/>
              <a:ext cx="49050" cy="68700"/>
            </a:xfrm>
            <a:custGeom>
              <a:avLst/>
              <a:gdLst/>
              <a:ahLst/>
              <a:cxnLst/>
              <a:rect l="l" t="t" r="r" b="b"/>
              <a:pathLst>
                <a:path w="1962" h="2748" extrusionOk="0">
                  <a:moveTo>
                    <a:pt x="1165" y="1380"/>
                  </a:moveTo>
                  <a:cubicBezTo>
                    <a:pt x="1197" y="1380"/>
                    <a:pt x="1229" y="1384"/>
                    <a:pt x="1260" y="1391"/>
                  </a:cubicBezTo>
                  <a:cubicBezTo>
                    <a:pt x="1379" y="1427"/>
                    <a:pt x="1486" y="1510"/>
                    <a:pt x="1533" y="1641"/>
                  </a:cubicBezTo>
                  <a:cubicBezTo>
                    <a:pt x="1593" y="1795"/>
                    <a:pt x="1581" y="1973"/>
                    <a:pt x="1486" y="2116"/>
                  </a:cubicBezTo>
                  <a:cubicBezTo>
                    <a:pt x="1320" y="2337"/>
                    <a:pt x="1020" y="2422"/>
                    <a:pt x="744" y="2422"/>
                  </a:cubicBezTo>
                  <a:cubicBezTo>
                    <a:pt x="663" y="2422"/>
                    <a:pt x="584" y="2415"/>
                    <a:pt x="511" y="2401"/>
                  </a:cubicBezTo>
                  <a:lnTo>
                    <a:pt x="488" y="2401"/>
                  </a:lnTo>
                  <a:cubicBezTo>
                    <a:pt x="476" y="2175"/>
                    <a:pt x="523" y="1950"/>
                    <a:pt x="630" y="1736"/>
                  </a:cubicBezTo>
                  <a:cubicBezTo>
                    <a:pt x="724" y="1549"/>
                    <a:pt x="944" y="1380"/>
                    <a:pt x="1165" y="1380"/>
                  </a:cubicBezTo>
                  <a:close/>
                  <a:moveTo>
                    <a:pt x="167" y="1"/>
                  </a:moveTo>
                  <a:cubicBezTo>
                    <a:pt x="84" y="1"/>
                    <a:pt x="0" y="84"/>
                    <a:pt x="0" y="179"/>
                  </a:cubicBezTo>
                  <a:lnTo>
                    <a:pt x="119" y="2591"/>
                  </a:lnTo>
                  <a:cubicBezTo>
                    <a:pt x="130" y="2679"/>
                    <a:pt x="203" y="2747"/>
                    <a:pt x="279" y="2747"/>
                  </a:cubicBezTo>
                  <a:cubicBezTo>
                    <a:pt x="285" y="2747"/>
                    <a:pt x="291" y="2747"/>
                    <a:pt x="298" y="2746"/>
                  </a:cubicBezTo>
                  <a:cubicBezTo>
                    <a:pt x="345" y="2746"/>
                    <a:pt x="381" y="2734"/>
                    <a:pt x="404" y="2710"/>
                  </a:cubicBezTo>
                  <a:lnTo>
                    <a:pt x="440" y="2710"/>
                  </a:lnTo>
                  <a:cubicBezTo>
                    <a:pt x="535" y="2728"/>
                    <a:pt x="636" y="2738"/>
                    <a:pt x="740" y="2738"/>
                  </a:cubicBezTo>
                  <a:cubicBezTo>
                    <a:pt x="1121" y="2738"/>
                    <a:pt x="1538" y="2609"/>
                    <a:pt x="1771" y="2282"/>
                  </a:cubicBezTo>
                  <a:cubicBezTo>
                    <a:pt x="1937" y="2057"/>
                    <a:pt x="1961" y="1771"/>
                    <a:pt x="1854" y="1510"/>
                  </a:cubicBezTo>
                  <a:cubicBezTo>
                    <a:pt x="1771" y="1296"/>
                    <a:pt x="1581" y="1130"/>
                    <a:pt x="1343" y="1070"/>
                  </a:cubicBezTo>
                  <a:cubicBezTo>
                    <a:pt x="1281" y="1057"/>
                    <a:pt x="1219" y="1051"/>
                    <a:pt x="1157" y="1051"/>
                  </a:cubicBezTo>
                  <a:cubicBezTo>
                    <a:pt x="874" y="1051"/>
                    <a:pt x="601" y="1181"/>
                    <a:pt x="416" y="1415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964525" y="1283050"/>
              <a:ext cx="218075" cy="12300"/>
            </a:xfrm>
            <a:custGeom>
              <a:avLst/>
              <a:gdLst/>
              <a:ahLst/>
              <a:cxnLst/>
              <a:rect l="l" t="t" r="r" b="b"/>
              <a:pathLst>
                <a:path w="8723" h="492" extrusionOk="0">
                  <a:moveTo>
                    <a:pt x="5845" y="0"/>
                  </a:moveTo>
                  <a:cubicBezTo>
                    <a:pt x="3948" y="0"/>
                    <a:pt x="2049" y="58"/>
                    <a:pt x="167" y="171"/>
                  </a:cubicBezTo>
                  <a:cubicBezTo>
                    <a:pt x="72" y="171"/>
                    <a:pt x="0" y="242"/>
                    <a:pt x="0" y="337"/>
                  </a:cubicBezTo>
                  <a:cubicBezTo>
                    <a:pt x="12" y="420"/>
                    <a:pt x="83" y="492"/>
                    <a:pt x="179" y="492"/>
                  </a:cubicBezTo>
                  <a:lnTo>
                    <a:pt x="190" y="492"/>
                  </a:lnTo>
                  <a:cubicBezTo>
                    <a:pt x="2065" y="379"/>
                    <a:pt x="3956" y="321"/>
                    <a:pt x="5845" y="321"/>
                  </a:cubicBezTo>
                  <a:cubicBezTo>
                    <a:pt x="6746" y="321"/>
                    <a:pt x="7646" y="334"/>
                    <a:pt x="8544" y="361"/>
                  </a:cubicBezTo>
                  <a:cubicBezTo>
                    <a:pt x="8551" y="362"/>
                    <a:pt x="8558" y="362"/>
                    <a:pt x="8565" y="362"/>
                  </a:cubicBezTo>
                  <a:cubicBezTo>
                    <a:pt x="8649" y="362"/>
                    <a:pt x="8711" y="295"/>
                    <a:pt x="8722" y="207"/>
                  </a:cubicBezTo>
                  <a:cubicBezTo>
                    <a:pt x="8722" y="111"/>
                    <a:pt x="8639" y="40"/>
                    <a:pt x="8556" y="40"/>
                  </a:cubicBezTo>
                  <a:cubicBezTo>
                    <a:pt x="7654" y="13"/>
                    <a:pt x="6750" y="0"/>
                    <a:pt x="5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037900" y="1306100"/>
              <a:ext cx="51425" cy="55500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41" y="0"/>
                  </a:moveTo>
                  <a:cubicBezTo>
                    <a:pt x="1697" y="0"/>
                    <a:pt x="1652" y="15"/>
                    <a:pt x="1616" y="45"/>
                  </a:cubicBezTo>
                  <a:cubicBezTo>
                    <a:pt x="1391" y="235"/>
                    <a:pt x="1177" y="449"/>
                    <a:pt x="987" y="663"/>
                  </a:cubicBezTo>
                  <a:lnTo>
                    <a:pt x="321" y="164"/>
                  </a:lnTo>
                  <a:cubicBezTo>
                    <a:pt x="285" y="138"/>
                    <a:pt x="245" y="126"/>
                    <a:pt x="206" y="126"/>
                  </a:cubicBezTo>
                  <a:cubicBezTo>
                    <a:pt x="154" y="126"/>
                    <a:pt x="105" y="147"/>
                    <a:pt x="72" y="188"/>
                  </a:cubicBezTo>
                  <a:cubicBezTo>
                    <a:pt x="0" y="259"/>
                    <a:pt x="12" y="366"/>
                    <a:pt x="95" y="413"/>
                  </a:cubicBezTo>
                  <a:lnTo>
                    <a:pt x="761" y="924"/>
                  </a:lnTo>
                  <a:cubicBezTo>
                    <a:pt x="499" y="1257"/>
                    <a:pt x="262" y="1614"/>
                    <a:pt x="60" y="1994"/>
                  </a:cubicBezTo>
                  <a:cubicBezTo>
                    <a:pt x="24" y="2077"/>
                    <a:pt x="60" y="2172"/>
                    <a:pt x="155" y="2208"/>
                  </a:cubicBezTo>
                  <a:cubicBezTo>
                    <a:pt x="179" y="2220"/>
                    <a:pt x="202" y="2220"/>
                    <a:pt x="226" y="2220"/>
                  </a:cubicBezTo>
                  <a:cubicBezTo>
                    <a:pt x="297" y="2220"/>
                    <a:pt x="357" y="2184"/>
                    <a:pt x="381" y="2125"/>
                  </a:cubicBezTo>
                  <a:cubicBezTo>
                    <a:pt x="571" y="1780"/>
                    <a:pt x="785" y="1435"/>
                    <a:pt x="1034" y="1126"/>
                  </a:cubicBezTo>
                  <a:lnTo>
                    <a:pt x="1735" y="1661"/>
                  </a:lnTo>
                  <a:cubicBezTo>
                    <a:pt x="1771" y="1685"/>
                    <a:pt x="1807" y="1697"/>
                    <a:pt x="1854" y="1697"/>
                  </a:cubicBezTo>
                  <a:cubicBezTo>
                    <a:pt x="1902" y="1697"/>
                    <a:pt x="1949" y="1673"/>
                    <a:pt x="1985" y="1637"/>
                  </a:cubicBezTo>
                  <a:cubicBezTo>
                    <a:pt x="2056" y="1578"/>
                    <a:pt x="2044" y="1459"/>
                    <a:pt x="1961" y="1412"/>
                  </a:cubicBezTo>
                  <a:lnTo>
                    <a:pt x="1260" y="865"/>
                  </a:lnTo>
                  <a:cubicBezTo>
                    <a:pt x="1450" y="651"/>
                    <a:pt x="1652" y="461"/>
                    <a:pt x="1866" y="271"/>
                  </a:cubicBezTo>
                  <a:cubicBezTo>
                    <a:pt x="1937" y="211"/>
                    <a:pt x="1937" y="104"/>
                    <a:pt x="1866" y="45"/>
                  </a:cubicBezTo>
                  <a:cubicBezTo>
                    <a:pt x="1830" y="15"/>
                    <a:pt x="1786" y="0"/>
                    <a:pt x="1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807625" y="3128375"/>
              <a:ext cx="568325" cy="395625"/>
            </a:xfrm>
            <a:custGeom>
              <a:avLst/>
              <a:gdLst/>
              <a:ahLst/>
              <a:cxnLst/>
              <a:rect l="l" t="t" r="r" b="b"/>
              <a:pathLst>
                <a:path w="22733" h="15825" extrusionOk="0">
                  <a:moveTo>
                    <a:pt x="487" y="460"/>
                  </a:moveTo>
                  <a:lnTo>
                    <a:pt x="1343" y="733"/>
                  </a:lnTo>
                  <a:lnTo>
                    <a:pt x="1058" y="1494"/>
                  </a:lnTo>
                  <a:cubicBezTo>
                    <a:pt x="1022" y="1600"/>
                    <a:pt x="1082" y="1719"/>
                    <a:pt x="1189" y="1743"/>
                  </a:cubicBezTo>
                  <a:cubicBezTo>
                    <a:pt x="1212" y="1755"/>
                    <a:pt x="1236" y="1755"/>
                    <a:pt x="1260" y="1755"/>
                  </a:cubicBezTo>
                  <a:cubicBezTo>
                    <a:pt x="1343" y="1755"/>
                    <a:pt x="1426" y="1707"/>
                    <a:pt x="1462" y="1624"/>
                  </a:cubicBezTo>
                  <a:lnTo>
                    <a:pt x="1747" y="852"/>
                  </a:lnTo>
                  <a:lnTo>
                    <a:pt x="2317" y="1030"/>
                  </a:lnTo>
                  <a:lnTo>
                    <a:pt x="2282" y="1149"/>
                  </a:lnTo>
                  <a:cubicBezTo>
                    <a:pt x="2258" y="1256"/>
                    <a:pt x="2329" y="1363"/>
                    <a:pt x="2436" y="1387"/>
                  </a:cubicBezTo>
                  <a:lnTo>
                    <a:pt x="2496" y="1387"/>
                  </a:lnTo>
                  <a:cubicBezTo>
                    <a:pt x="2579" y="1387"/>
                    <a:pt x="2662" y="1327"/>
                    <a:pt x="2698" y="1232"/>
                  </a:cubicBezTo>
                  <a:lnTo>
                    <a:pt x="2721" y="1149"/>
                  </a:lnTo>
                  <a:lnTo>
                    <a:pt x="3470" y="1387"/>
                  </a:lnTo>
                  <a:lnTo>
                    <a:pt x="3423" y="1470"/>
                  </a:lnTo>
                  <a:cubicBezTo>
                    <a:pt x="3375" y="1577"/>
                    <a:pt x="3434" y="1696"/>
                    <a:pt x="3529" y="1731"/>
                  </a:cubicBezTo>
                  <a:cubicBezTo>
                    <a:pt x="3565" y="1731"/>
                    <a:pt x="3589" y="1743"/>
                    <a:pt x="3613" y="1743"/>
                  </a:cubicBezTo>
                  <a:cubicBezTo>
                    <a:pt x="3696" y="1743"/>
                    <a:pt x="3779" y="1696"/>
                    <a:pt x="3815" y="1624"/>
                  </a:cubicBezTo>
                  <a:lnTo>
                    <a:pt x="3862" y="1517"/>
                  </a:lnTo>
                  <a:lnTo>
                    <a:pt x="4706" y="1791"/>
                  </a:lnTo>
                  <a:lnTo>
                    <a:pt x="4646" y="1898"/>
                  </a:lnTo>
                  <a:cubicBezTo>
                    <a:pt x="4599" y="2004"/>
                    <a:pt x="4658" y="2111"/>
                    <a:pt x="4753" y="2159"/>
                  </a:cubicBezTo>
                  <a:cubicBezTo>
                    <a:pt x="4789" y="2159"/>
                    <a:pt x="4813" y="2171"/>
                    <a:pt x="4837" y="2171"/>
                  </a:cubicBezTo>
                  <a:cubicBezTo>
                    <a:pt x="4920" y="2171"/>
                    <a:pt x="4991" y="2123"/>
                    <a:pt x="5039" y="2052"/>
                  </a:cubicBezTo>
                  <a:lnTo>
                    <a:pt x="5098" y="1921"/>
                  </a:lnTo>
                  <a:cubicBezTo>
                    <a:pt x="5395" y="2016"/>
                    <a:pt x="5716" y="2111"/>
                    <a:pt x="6025" y="2218"/>
                  </a:cubicBezTo>
                  <a:lnTo>
                    <a:pt x="5680" y="3015"/>
                  </a:lnTo>
                  <a:cubicBezTo>
                    <a:pt x="5633" y="3121"/>
                    <a:pt x="5692" y="3240"/>
                    <a:pt x="5799" y="3264"/>
                  </a:cubicBezTo>
                  <a:cubicBezTo>
                    <a:pt x="5823" y="3276"/>
                    <a:pt x="5847" y="3276"/>
                    <a:pt x="5870" y="3288"/>
                  </a:cubicBezTo>
                  <a:cubicBezTo>
                    <a:pt x="5954" y="3288"/>
                    <a:pt x="6037" y="3240"/>
                    <a:pt x="6072" y="3157"/>
                  </a:cubicBezTo>
                  <a:lnTo>
                    <a:pt x="6417" y="2349"/>
                  </a:lnTo>
                  <a:lnTo>
                    <a:pt x="7308" y="2646"/>
                  </a:lnTo>
                  <a:lnTo>
                    <a:pt x="7249" y="2884"/>
                  </a:lnTo>
                  <a:cubicBezTo>
                    <a:pt x="7225" y="2979"/>
                    <a:pt x="7273" y="3074"/>
                    <a:pt x="7368" y="3098"/>
                  </a:cubicBezTo>
                  <a:cubicBezTo>
                    <a:pt x="7391" y="3110"/>
                    <a:pt x="7427" y="3121"/>
                    <a:pt x="7451" y="3121"/>
                  </a:cubicBezTo>
                  <a:cubicBezTo>
                    <a:pt x="7522" y="3121"/>
                    <a:pt x="7582" y="3086"/>
                    <a:pt x="7629" y="3026"/>
                  </a:cubicBezTo>
                  <a:lnTo>
                    <a:pt x="7700" y="2931"/>
                  </a:lnTo>
                  <a:cubicBezTo>
                    <a:pt x="7724" y="2896"/>
                    <a:pt x="7736" y="2836"/>
                    <a:pt x="7724" y="2789"/>
                  </a:cubicBezTo>
                  <a:lnTo>
                    <a:pt x="7724" y="2789"/>
                  </a:lnTo>
                  <a:cubicBezTo>
                    <a:pt x="8009" y="2884"/>
                    <a:pt x="8283" y="2979"/>
                    <a:pt x="8568" y="3074"/>
                  </a:cubicBezTo>
                  <a:cubicBezTo>
                    <a:pt x="8544" y="3145"/>
                    <a:pt x="8532" y="3217"/>
                    <a:pt x="8532" y="3288"/>
                  </a:cubicBezTo>
                  <a:cubicBezTo>
                    <a:pt x="8544" y="3395"/>
                    <a:pt x="8627" y="3478"/>
                    <a:pt x="8746" y="3478"/>
                  </a:cubicBezTo>
                  <a:cubicBezTo>
                    <a:pt x="8853" y="3478"/>
                    <a:pt x="8948" y="3395"/>
                    <a:pt x="8948" y="3276"/>
                  </a:cubicBezTo>
                  <a:cubicBezTo>
                    <a:pt x="8948" y="3264"/>
                    <a:pt x="8948" y="3240"/>
                    <a:pt x="8960" y="3217"/>
                  </a:cubicBezTo>
                  <a:lnTo>
                    <a:pt x="9744" y="3502"/>
                  </a:lnTo>
                  <a:lnTo>
                    <a:pt x="9709" y="3549"/>
                  </a:lnTo>
                  <a:cubicBezTo>
                    <a:pt x="9649" y="3644"/>
                    <a:pt x="9685" y="3763"/>
                    <a:pt x="9780" y="3811"/>
                  </a:cubicBezTo>
                  <a:cubicBezTo>
                    <a:pt x="9816" y="3830"/>
                    <a:pt x="9853" y="3840"/>
                    <a:pt x="9888" y="3840"/>
                  </a:cubicBezTo>
                  <a:cubicBezTo>
                    <a:pt x="9959" y="3840"/>
                    <a:pt x="10025" y="3803"/>
                    <a:pt x="10065" y="3739"/>
                  </a:cubicBezTo>
                  <a:lnTo>
                    <a:pt x="10136" y="3644"/>
                  </a:lnTo>
                  <a:lnTo>
                    <a:pt x="10826" y="3882"/>
                  </a:lnTo>
                  <a:lnTo>
                    <a:pt x="10576" y="4642"/>
                  </a:lnTo>
                  <a:cubicBezTo>
                    <a:pt x="10540" y="4749"/>
                    <a:pt x="10612" y="4868"/>
                    <a:pt x="10731" y="4892"/>
                  </a:cubicBezTo>
                  <a:lnTo>
                    <a:pt x="10790" y="4892"/>
                  </a:lnTo>
                  <a:cubicBezTo>
                    <a:pt x="10873" y="4892"/>
                    <a:pt x="10956" y="4833"/>
                    <a:pt x="10992" y="4749"/>
                  </a:cubicBezTo>
                  <a:lnTo>
                    <a:pt x="11218" y="4025"/>
                  </a:lnTo>
                  <a:cubicBezTo>
                    <a:pt x="11515" y="4132"/>
                    <a:pt x="11824" y="4250"/>
                    <a:pt x="12121" y="4357"/>
                  </a:cubicBezTo>
                  <a:lnTo>
                    <a:pt x="12073" y="4500"/>
                  </a:lnTo>
                  <a:cubicBezTo>
                    <a:pt x="12038" y="4607"/>
                    <a:pt x="12097" y="4726"/>
                    <a:pt x="12204" y="4749"/>
                  </a:cubicBezTo>
                  <a:cubicBezTo>
                    <a:pt x="12228" y="4749"/>
                    <a:pt x="12252" y="4761"/>
                    <a:pt x="12275" y="4761"/>
                  </a:cubicBezTo>
                  <a:cubicBezTo>
                    <a:pt x="12359" y="4761"/>
                    <a:pt x="12442" y="4702"/>
                    <a:pt x="12477" y="4631"/>
                  </a:cubicBezTo>
                  <a:lnTo>
                    <a:pt x="12513" y="4500"/>
                  </a:lnTo>
                  <a:cubicBezTo>
                    <a:pt x="12834" y="4619"/>
                    <a:pt x="13143" y="4738"/>
                    <a:pt x="13464" y="4856"/>
                  </a:cubicBezTo>
                  <a:lnTo>
                    <a:pt x="13404" y="5035"/>
                  </a:lnTo>
                  <a:cubicBezTo>
                    <a:pt x="13369" y="5142"/>
                    <a:pt x="13440" y="5260"/>
                    <a:pt x="13547" y="5272"/>
                  </a:cubicBezTo>
                  <a:cubicBezTo>
                    <a:pt x="13571" y="5284"/>
                    <a:pt x="13594" y="5284"/>
                    <a:pt x="13606" y="5284"/>
                  </a:cubicBezTo>
                  <a:cubicBezTo>
                    <a:pt x="13701" y="5284"/>
                    <a:pt x="13784" y="5237"/>
                    <a:pt x="13808" y="5153"/>
                  </a:cubicBezTo>
                  <a:lnTo>
                    <a:pt x="13856" y="4999"/>
                  </a:lnTo>
                  <a:lnTo>
                    <a:pt x="14878" y="5391"/>
                  </a:lnTo>
                  <a:lnTo>
                    <a:pt x="14818" y="5522"/>
                  </a:lnTo>
                  <a:cubicBezTo>
                    <a:pt x="14783" y="5617"/>
                    <a:pt x="14842" y="5736"/>
                    <a:pt x="14949" y="5759"/>
                  </a:cubicBezTo>
                  <a:cubicBezTo>
                    <a:pt x="14973" y="5771"/>
                    <a:pt x="14997" y="5783"/>
                    <a:pt x="15020" y="5783"/>
                  </a:cubicBezTo>
                  <a:cubicBezTo>
                    <a:pt x="15103" y="5783"/>
                    <a:pt x="15187" y="5724"/>
                    <a:pt x="15210" y="5653"/>
                  </a:cubicBezTo>
                  <a:lnTo>
                    <a:pt x="15258" y="5546"/>
                  </a:lnTo>
                  <a:lnTo>
                    <a:pt x="16066" y="5855"/>
                  </a:lnTo>
                  <a:lnTo>
                    <a:pt x="15864" y="6377"/>
                  </a:lnTo>
                  <a:cubicBezTo>
                    <a:pt x="15828" y="6484"/>
                    <a:pt x="15888" y="6591"/>
                    <a:pt x="15995" y="6627"/>
                  </a:cubicBezTo>
                  <a:cubicBezTo>
                    <a:pt x="16018" y="6627"/>
                    <a:pt x="16042" y="6639"/>
                    <a:pt x="16066" y="6639"/>
                  </a:cubicBezTo>
                  <a:cubicBezTo>
                    <a:pt x="16149" y="6639"/>
                    <a:pt x="16232" y="6591"/>
                    <a:pt x="16268" y="6508"/>
                  </a:cubicBezTo>
                  <a:lnTo>
                    <a:pt x="16458" y="6009"/>
                  </a:lnTo>
                  <a:cubicBezTo>
                    <a:pt x="16731" y="6116"/>
                    <a:pt x="17017" y="6235"/>
                    <a:pt x="17302" y="6342"/>
                  </a:cubicBezTo>
                  <a:lnTo>
                    <a:pt x="17266" y="6449"/>
                  </a:lnTo>
                  <a:cubicBezTo>
                    <a:pt x="17242" y="6568"/>
                    <a:pt x="17302" y="6674"/>
                    <a:pt x="17409" y="6698"/>
                  </a:cubicBezTo>
                  <a:lnTo>
                    <a:pt x="17468" y="6698"/>
                  </a:lnTo>
                  <a:cubicBezTo>
                    <a:pt x="17563" y="6698"/>
                    <a:pt x="17646" y="6639"/>
                    <a:pt x="17670" y="6544"/>
                  </a:cubicBezTo>
                  <a:lnTo>
                    <a:pt x="17694" y="6484"/>
                  </a:lnTo>
                  <a:lnTo>
                    <a:pt x="18633" y="6865"/>
                  </a:lnTo>
                  <a:lnTo>
                    <a:pt x="18561" y="7019"/>
                  </a:lnTo>
                  <a:cubicBezTo>
                    <a:pt x="18526" y="7114"/>
                    <a:pt x="18585" y="7233"/>
                    <a:pt x="18692" y="7269"/>
                  </a:cubicBezTo>
                  <a:cubicBezTo>
                    <a:pt x="18716" y="7269"/>
                    <a:pt x="18740" y="7281"/>
                    <a:pt x="18763" y="7281"/>
                  </a:cubicBezTo>
                  <a:cubicBezTo>
                    <a:pt x="18847" y="7281"/>
                    <a:pt x="18930" y="7233"/>
                    <a:pt x="18965" y="7150"/>
                  </a:cubicBezTo>
                  <a:lnTo>
                    <a:pt x="19013" y="7019"/>
                  </a:lnTo>
                  <a:lnTo>
                    <a:pt x="19726" y="7316"/>
                  </a:lnTo>
                  <a:lnTo>
                    <a:pt x="19655" y="7483"/>
                  </a:lnTo>
                  <a:cubicBezTo>
                    <a:pt x="19619" y="7578"/>
                    <a:pt x="19667" y="7696"/>
                    <a:pt x="19773" y="7732"/>
                  </a:cubicBezTo>
                  <a:cubicBezTo>
                    <a:pt x="19797" y="7732"/>
                    <a:pt x="19821" y="7744"/>
                    <a:pt x="19857" y="7744"/>
                  </a:cubicBezTo>
                  <a:cubicBezTo>
                    <a:pt x="19940" y="7744"/>
                    <a:pt x="20011" y="7696"/>
                    <a:pt x="20047" y="7613"/>
                  </a:cubicBezTo>
                  <a:lnTo>
                    <a:pt x="20106" y="7471"/>
                  </a:lnTo>
                  <a:lnTo>
                    <a:pt x="20831" y="7780"/>
                  </a:lnTo>
                  <a:lnTo>
                    <a:pt x="20558" y="8504"/>
                  </a:lnTo>
                  <a:cubicBezTo>
                    <a:pt x="20522" y="8611"/>
                    <a:pt x="20582" y="8718"/>
                    <a:pt x="20688" y="8754"/>
                  </a:cubicBezTo>
                  <a:cubicBezTo>
                    <a:pt x="20700" y="8754"/>
                    <a:pt x="20724" y="8766"/>
                    <a:pt x="20748" y="8766"/>
                  </a:cubicBezTo>
                  <a:cubicBezTo>
                    <a:pt x="20843" y="8766"/>
                    <a:pt x="20914" y="8718"/>
                    <a:pt x="20950" y="8635"/>
                  </a:cubicBezTo>
                  <a:lnTo>
                    <a:pt x="21211" y="7946"/>
                  </a:lnTo>
                  <a:cubicBezTo>
                    <a:pt x="21497" y="8065"/>
                    <a:pt x="21770" y="8184"/>
                    <a:pt x="22055" y="8302"/>
                  </a:cubicBezTo>
                  <a:cubicBezTo>
                    <a:pt x="21176" y="8706"/>
                    <a:pt x="20308" y="9099"/>
                    <a:pt x="19429" y="9479"/>
                  </a:cubicBezTo>
                  <a:cubicBezTo>
                    <a:pt x="14604" y="11558"/>
                    <a:pt x="9625" y="13721"/>
                    <a:pt x="4884" y="15373"/>
                  </a:cubicBezTo>
                  <a:cubicBezTo>
                    <a:pt x="3185" y="10489"/>
                    <a:pt x="1699" y="5474"/>
                    <a:pt x="487" y="460"/>
                  </a:cubicBezTo>
                  <a:close/>
                  <a:moveTo>
                    <a:pt x="275" y="1"/>
                  </a:moveTo>
                  <a:cubicBezTo>
                    <a:pt x="201" y="1"/>
                    <a:pt x="131" y="37"/>
                    <a:pt x="83" y="103"/>
                  </a:cubicBezTo>
                  <a:cubicBezTo>
                    <a:pt x="24" y="139"/>
                    <a:pt x="0" y="210"/>
                    <a:pt x="12" y="281"/>
                  </a:cubicBezTo>
                  <a:cubicBezTo>
                    <a:pt x="1272" y="5486"/>
                    <a:pt x="2781" y="10631"/>
                    <a:pt x="4551" y="15694"/>
                  </a:cubicBezTo>
                  <a:cubicBezTo>
                    <a:pt x="4575" y="15741"/>
                    <a:pt x="4611" y="15777"/>
                    <a:pt x="4658" y="15801"/>
                  </a:cubicBezTo>
                  <a:cubicBezTo>
                    <a:pt x="4694" y="15812"/>
                    <a:pt x="4718" y="15824"/>
                    <a:pt x="4753" y="15824"/>
                  </a:cubicBezTo>
                  <a:cubicBezTo>
                    <a:pt x="4777" y="15824"/>
                    <a:pt x="4801" y="15812"/>
                    <a:pt x="4825" y="15812"/>
                  </a:cubicBezTo>
                  <a:cubicBezTo>
                    <a:pt x="9649" y="14137"/>
                    <a:pt x="14711" y="11950"/>
                    <a:pt x="19607" y="9823"/>
                  </a:cubicBezTo>
                  <a:cubicBezTo>
                    <a:pt x="20629" y="9384"/>
                    <a:pt x="21627" y="8956"/>
                    <a:pt x="22614" y="8528"/>
                  </a:cubicBezTo>
                  <a:cubicBezTo>
                    <a:pt x="22614" y="8528"/>
                    <a:pt x="22625" y="8528"/>
                    <a:pt x="22625" y="8516"/>
                  </a:cubicBezTo>
                  <a:cubicBezTo>
                    <a:pt x="22649" y="8516"/>
                    <a:pt x="22661" y="8493"/>
                    <a:pt x="22685" y="8481"/>
                  </a:cubicBezTo>
                  <a:cubicBezTo>
                    <a:pt x="22697" y="8469"/>
                    <a:pt x="22709" y="8445"/>
                    <a:pt x="22720" y="8433"/>
                  </a:cubicBezTo>
                  <a:lnTo>
                    <a:pt x="22720" y="8421"/>
                  </a:lnTo>
                  <a:cubicBezTo>
                    <a:pt x="22720" y="8409"/>
                    <a:pt x="22720" y="8397"/>
                    <a:pt x="22732" y="8386"/>
                  </a:cubicBezTo>
                  <a:cubicBezTo>
                    <a:pt x="22732" y="8362"/>
                    <a:pt x="22732" y="8338"/>
                    <a:pt x="22732" y="8314"/>
                  </a:cubicBezTo>
                  <a:cubicBezTo>
                    <a:pt x="22720" y="8302"/>
                    <a:pt x="22720" y="8291"/>
                    <a:pt x="22720" y="8279"/>
                  </a:cubicBezTo>
                  <a:lnTo>
                    <a:pt x="22720" y="8267"/>
                  </a:lnTo>
                  <a:cubicBezTo>
                    <a:pt x="22720" y="8267"/>
                    <a:pt x="22709" y="8255"/>
                    <a:pt x="22697" y="8255"/>
                  </a:cubicBezTo>
                  <a:cubicBezTo>
                    <a:pt x="22697" y="8243"/>
                    <a:pt x="22685" y="8231"/>
                    <a:pt x="22673" y="8219"/>
                  </a:cubicBezTo>
                  <a:cubicBezTo>
                    <a:pt x="22661" y="8207"/>
                    <a:pt x="22649" y="8195"/>
                    <a:pt x="22637" y="8195"/>
                  </a:cubicBezTo>
                  <a:cubicBezTo>
                    <a:pt x="22625" y="8184"/>
                    <a:pt x="22625" y="8184"/>
                    <a:pt x="22614" y="8184"/>
                  </a:cubicBezTo>
                  <a:cubicBezTo>
                    <a:pt x="15353" y="5035"/>
                    <a:pt x="7914" y="2313"/>
                    <a:pt x="333" y="8"/>
                  </a:cubicBezTo>
                  <a:cubicBezTo>
                    <a:pt x="314" y="3"/>
                    <a:pt x="294" y="1"/>
                    <a:pt x="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949325" y="3267650"/>
              <a:ext cx="225800" cy="141075"/>
            </a:xfrm>
            <a:custGeom>
              <a:avLst/>
              <a:gdLst/>
              <a:ahLst/>
              <a:cxnLst/>
              <a:rect l="l" t="t" r="r" b="b"/>
              <a:pathLst>
                <a:path w="9032" h="5643" extrusionOk="0">
                  <a:moveTo>
                    <a:pt x="583" y="509"/>
                  </a:moveTo>
                  <a:lnTo>
                    <a:pt x="583" y="509"/>
                  </a:lnTo>
                  <a:cubicBezTo>
                    <a:pt x="1842" y="901"/>
                    <a:pt x="3173" y="1353"/>
                    <a:pt x="4457" y="1793"/>
                  </a:cubicBezTo>
                  <a:cubicBezTo>
                    <a:pt x="5704" y="2209"/>
                    <a:pt x="6999" y="2648"/>
                    <a:pt x="8223" y="3040"/>
                  </a:cubicBezTo>
                  <a:lnTo>
                    <a:pt x="2650" y="5096"/>
                  </a:lnTo>
                  <a:lnTo>
                    <a:pt x="2389" y="5191"/>
                  </a:lnTo>
                  <a:lnTo>
                    <a:pt x="583" y="509"/>
                  </a:lnTo>
                  <a:close/>
                  <a:moveTo>
                    <a:pt x="231" y="1"/>
                  </a:moveTo>
                  <a:cubicBezTo>
                    <a:pt x="171" y="1"/>
                    <a:pt x="115" y="23"/>
                    <a:pt x="72" y="58"/>
                  </a:cubicBezTo>
                  <a:cubicBezTo>
                    <a:pt x="24" y="105"/>
                    <a:pt x="0" y="188"/>
                    <a:pt x="24" y="260"/>
                  </a:cubicBezTo>
                  <a:lnTo>
                    <a:pt x="2068" y="5512"/>
                  </a:lnTo>
                  <a:cubicBezTo>
                    <a:pt x="2080" y="5560"/>
                    <a:pt x="2127" y="5607"/>
                    <a:pt x="2175" y="5631"/>
                  </a:cubicBezTo>
                  <a:cubicBezTo>
                    <a:pt x="2199" y="5631"/>
                    <a:pt x="2234" y="5643"/>
                    <a:pt x="2258" y="5643"/>
                  </a:cubicBezTo>
                  <a:cubicBezTo>
                    <a:pt x="2294" y="5643"/>
                    <a:pt x="2318" y="5631"/>
                    <a:pt x="2341" y="5631"/>
                  </a:cubicBezTo>
                  <a:lnTo>
                    <a:pt x="2805" y="5453"/>
                  </a:lnTo>
                  <a:lnTo>
                    <a:pt x="8901" y="3195"/>
                  </a:lnTo>
                  <a:cubicBezTo>
                    <a:pt x="8984" y="3171"/>
                    <a:pt x="9031" y="3100"/>
                    <a:pt x="9031" y="3017"/>
                  </a:cubicBezTo>
                  <a:cubicBezTo>
                    <a:pt x="9031" y="2933"/>
                    <a:pt x="8972" y="2862"/>
                    <a:pt x="8889" y="2838"/>
                  </a:cubicBezTo>
                  <a:cubicBezTo>
                    <a:pt x="7510" y="2411"/>
                    <a:pt x="6025" y="1912"/>
                    <a:pt x="4599" y="1424"/>
                  </a:cubicBezTo>
                  <a:cubicBezTo>
                    <a:pt x="3173" y="949"/>
                    <a:pt x="1688" y="438"/>
                    <a:pt x="297" y="10"/>
                  </a:cubicBezTo>
                  <a:cubicBezTo>
                    <a:pt x="275" y="4"/>
                    <a:pt x="253" y="1"/>
                    <a:pt x="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203375" y="3122125"/>
              <a:ext cx="524050" cy="380850"/>
            </a:xfrm>
            <a:custGeom>
              <a:avLst/>
              <a:gdLst/>
              <a:ahLst/>
              <a:cxnLst/>
              <a:rect l="l" t="t" r="r" b="b"/>
              <a:pathLst>
                <a:path w="20962" h="15234" extrusionOk="0">
                  <a:moveTo>
                    <a:pt x="2389" y="9384"/>
                  </a:moveTo>
                  <a:cubicBezTo>
                    <a:pt x="4670" y="9420"/>
                    <a:pt x="6892" y="10050"/>
                    <a:pt x="8853" y="11214"/>
                  </a:cubicBezTo>
                  <a:cubicBezTo>
                    <a:pt x="7926" y="10822"/>
                    <a:pt x="6964" y="10549"/>
                    <a:pt x="5977" y="10394"/>
                  </a:cubicBezTo>
                  <a:lnTo>
                    <a:pt x="5942" y="10394"/>
                  </a:lnTo>
                  <a:cubicBezTo>
                    <a:pt x="5306" y="10291"/>
                    <a:pt x="4666" y="10239"/>
                    <a:pt x="4027" y="10239"/>
                  </a:cubicBezTo>
                  <a:cubicBezTo>
                    <a:pt x="3195" y="10239"/>
                    <a:pt x="2364" y="10327"/>
                    <a:pt x="1545" y="10501"/>
                  </a:cubicBezTo>
                  <a:cubicBezTo>
                    <a:pt x="1866" y="10192"/>
                    <a:pt x="2139" y="9848"/>
                    <a:pt x="2365" y="9467"/>
                  </a:cubicBezTo>
                  <a:cubicBezTo>
                    <a:pt x="2377" y="9444"/>
                    <a:pt x="2389" y="9408"/>
                    <a:pt x="2389" y="9384"/>
                  </a:cubicBezTo>
                  <a:close/>
                  <a:moveTo>
                    <a:pt x="6050" y="404"/>
                  </a:moveTo>
                  <a:cubicBezTo>
                    <a:pt x="8568" y="404"/>
                    <a:pt x="10964" y="1611"/>
                    <a:pt x="12465" y="3692"/>
                  </a:cubicBezTo>
                  <a:cubicBezTo>
                    <a:pt x="12157" y="5095"/>
                    <a:pt x="11812" y="6532"/>
                    <a:pt x="11491" y="7935"/>
                  </a:cubicBezTo>
                  <a:cubicBezTo>
                    <a:pt x="11182" y="9242"/>
                    <a:pt x="10873" y="10608"/>
                    <a:pt x="10576" y="11927"/>
                  </a:cubicBezTo>
                  <a:cubicBezTo>
                    <a:pt x="8173" y="10013"/>
                    <a:pt x="5212" y="8989"/>
                    <a:pt x="2179" y="8989"/>
                  </a:cubicBezTo>
                  <a:cubicBezTo>
                    <a:pt x="1672" y="8989"/>
                    <a:pt x="1163" y="9017"/>
                    <a:pt x="654" y="9075"/>
                  </a:cubicBezTo>
                  <a:cubicBezTo>
                    <a:pt x="2531" y="6414"/>
                    <a:pt x="4076" y="3312"/>
                    <a:pt x="4932" y="484"/>
                  </a:cubicBezTo>
                  <a:cubicBezTo>
                    <a:pt x="5305" y="431"/>
                    <a:pt x="5679" y="404"/>
                    <a:pt x="6050" y="404"/>
                  </a:cubicBezTo>
                  <a:close/>
                  <a:moveTo>
                    <a:pt x="16728" y="2835"/>
                  </a:moveTo>
                  <a:cubicBezTo>
                    <a:pt x="16773" y="2835"/>
                    <a:pt x="16818" y="2836"/>
                    <a:pt x="16862" y="2837"/>
                  </a:cubicBezTo>
                  <a:cubicBezTo>
                    <a:pt x="18359" y="2872"/>
                    <a:pt x="19762" y="3431"/>
                    <a:pt x="20522" y="4286"/>
                  </a:cubicBezTo>
                  <a:cubicBezTo>
                    <a:pt x="20130" y="7126"/>
                    <a:pt x="20082" y="10002"/>
                    <a:pt x="20391" y="12854"/>
                  </a:cubicBezTo>
                  <a:cubicBezTo>
                    <a:pt x="18977" y="12070"/>
                    <a:pt x="17397" y="11583"/>
                    <a:pt x="15781" y="11440"/>
                  </a:cubicBezTo>
                  <a:cubicBezTo>
                    <a:pt x="15469" y="11415"/>
                    <a:pt x="15157" y="11403"/>
                    <a:pt x="14845" y="11403"/>
                  </a:cubicBezTo>
                  <a:cubicBezTo>
                    <a:pt x="13521" y="11403"/>
                    <a:pt x="12209" y="11627"/>
                    <a:pt x="10968" y="12070"/>
                  </a:cubicBezTo>
                  <a:cubicBezTo>
                    <a:pt x="11265" y="10739"/>
                    <a:pt x="11586" y="9349"/>
                    <a:pt x="11907" y="8018"/>
                  </a:cubicBezTo>
                  <a:cubicBezTo>
                    <a:pt x="12228" y="6604"/>
                    <a:pt x="12572" y="5154"/>
                    <a:pt x="12881" y="3740"/>
                  </a:cubicBezTo>
                  <a:cubicBezTo>
                    <a:pt x="14233" y="3144"/>
                    <a:pt x="15519" y="2835"/>
                    <a:pt x="16728" y="2835"/>
                  </a:cubicBezTo>
                  <a:close/>
                  <a:moveTo>
                    <a:pt x="4070" y="10621"/>
                  </a:moveTo>
                  <a:cubicBezTo>
                    <a:pt x="4676" y="10621"/>
                    <a:pt x="5281" y="10668"/>
                    <a:pt x="5882" y="10763"/>
                  </a:cubicBezTo>
                  <a:lnTo>
                    <a:pt x="5906" y="10763"/>
                  </a:lnTo>
                  <a:cubicBezTo>
                    <a:pt x="7487" y="11012"/>
                    <a:pt x="8996" y="11583"/>
                    <a:pt x="10338" y="12462"/>
                  </a:cubicBezTo>
                  <a:lnTo>
                    <a:pt x="9732" y="13104"/>
                  </a:lnTo>
                  <a:cubicBezTo>
                    <a:pt x="8175" y="12117"/>
                    <a:pt x="6176" y="11589"/>
                    <a:pt x="4218" y="11589"/>
                  </a:cubicBezTo>
                  <a:cubicBezTo>
                    <a:pt x="3323" y="11589"/>
                    <a:pt x="2436" y="11700"/>
                    <a:pt x="1604" y="11927"/>
                  </a:cubicBezTo>
                  <a:cubicBezTo>
                    <a:pt x="1533" y="11583"/>
                    <a:pt x="1367" y="11262"/>
                    <a:pt x="1141" y="10988"/>
                  </a:cubicBezTo>
                  <a:cubicBezTo>
                    <a:pt x="2099" y="10745"/>
                    <a:pt x="3083" y="10621"/>
                    <a:pt x="4070" y="10621"/>
                  </a:cubicBezTo>
                  <a:close/>
                  <a:moveTo>
                    <a:pt x="10671" y="12688"/>
                  </a:moveTo>
                  <a:lnTo>
                    <a:pt x="10849" y="13211"/>
                  </a:lnTo>
                  <a:cubicBezTo>
                    <a:pt x="10647" y="13175"/>
                    <a:pt x="10457" y="13163"/>
                    <a:pt x="10255" y="13151"/>
                  </a:cubicBezTo>
                  <a:lnTo>
                    <a:pt x="10671" y="12688"/>
                  </a:lnTo>
                  <a:close/>
                  <a:moveTo>
                    <a:pt x="14812" y="11794"/>
                  </a:moveTo>
                  <a:cubicBezTo>
                    <a:pt x="16500" y="11794"/>
                    <a:pt x="18172" y="12177"/>
                    <a:pt x="19690" y="12925"/>
                  </a:cubicBezTo>
                  <a:cubicBezTo>
                    <a:pt x="19690" y="12935"/>
                    <a:pt x="19690" y="12945"/>
                    <a:pt x="19690" y="12961"/>
                  </a:cubicBezTo>
                  <a:lnTo>
                    <a:pt x="19869" y="13793"/>
                  </a:lnTo>
                  <a:cubicBezTo>
                    <a:pt x="18692" y="12913"/>
                    <a:pt x="17338" y="12307"/>
                    <a:pt x="15912" y="12010"/>
                  </a:cubicBezTo>
                  <a:cubicBezTo>
                    <a:pt x="15365" y="11903"/>
                    <a:pt x="14806" y="11832"/>
                    <a:pt x="14248" y="11808"/>
                  </a:cubicBezTo>
                  <a:cubicBezTo>
                    <a:pt x="14436" y="11799"/>
                    <a:pt x="14624" y="11794"/>
                    <a:pt x="14812" y="11794"/>
                  </a:cubicBezTo>
                  <a:close/>
                  <a:moveTo>
                    <a:pt x="13738" y="12184"/>
                  </a:moveTo>
                  <a:cubicBezTo>
                    <a:pt x="14436" y="12184"/>
                    <a:pt x="15137" y="12257"/>
                    <a:pt x="15828" y="12402"/>
                  </a:cubicBezTo>
                  <a:cubicBezTo>
                    <a:pt x="17314" y="12700"/>
                    <a:pt x="18692" y="13353"/>
                    <a:pt x="19869" y="14304"/>
                  </a:cubicBezTo>
                  <a:cubicBezTo>
                    <a:pt x="19572" y="14399"/>
                    <a:pt x="19310" y="14565"/>
                    <a:pt x="19084" y="14767"/>
                  </a:cubicBezTo>
                  <a:cubicBezTo>
                    <a:pt x="18015" y="13959"/>
                    <a:pt x="16767" y="13401"/>
                    <a:pt x="15460" y="13139"/>
                  </a:cubicBezTo>
                  <a:cubicBezTo>
                    <a:pt x="14837" y="13010"/>
                    <a:pt x="14204" y="12947"/>
                    <a:pt x="13573" y="12947"/>
                  </a:cubicBezTo>
                  <a:cubicBezTo>
                    <a:pt x="12807" y="12947"/>
                    <a:pt x="12043" y="13040"/>
                    <a:pt x="11301" y="13222"/>
                  </a:cubicBezTo>
                  <a:lnTo>
                    <a:pt x="11075" y="12545"/>
                  </a:lnTo>
                  <a:cubicBezTo>
                    <a:pt x="11944" y="12304"/>
                    <a:pt x="12839" y="12184"/>
                    <a:pt x="13738" y="12184"/>
                  </a:cubicBezTo>
                  <a:close/>
                  <a:moveTo>
                    <a:pt x="6030" y="0"/>
                  </a:moveTo>
                  <a:cubicBezTo>
                    <a:pt x="5595" y="0"/>
                    <a:pt x="5156" y="34"/>
                    <a:pt x="4718" y="104"/>
                  </a:cubicBezTo>
                  <a:cubicBezTo>
                    <a:pt x="4670" y="116"/>
                    <a:pt x="4694" y="116"/>
                    <a:pt x="4646" y="127"/>
                  </a:cubicBezTo>
                  <a:cubicBezTo>
                    <a:pt x="4635" y="139"/>
                    <a:pt x="4623" y="139"/>
                    <a:pt x="4623" y="151"/>
                  </a:cubicBezTo>
                  <a:cubicBezTo>
                    <a:pt x="4611" y="163"/>
                    <a:pt x="4599" y="175"/>
                    <a:pt x="4587" y="175"/>
                  </a:cubicBezTo>
                  <a:cubicBezTo>
                    <a:pt x="4587" y="187"/>
                    <a:pt x="4575" y="199"/>
                    <a:pt x="4575" y="223"/>
                  </a:cubicBezTo>
                  <a:cubicBezTo>
                    <a:pt x="4575" y="223"/>
                    <a:pt x="4563" y="234"/>
                    <a:pt x="4551" y="246"/>
                  </a:cubicBezTo>
                  <a:cubicBezTo>
                    <a:pt x="3684" y="3205"/>
                    <a:pt x="2044" y="6473"/>
                    <a:pt x="48" y="9206"/>
                  </a:cubicBezTo>
                  <a:cubicBezTo>
                    <a:pt x="0" y="9277"/>
                    <a:pt x="0" y="9360"/>
                    <a:pt x="48" y="9420"/>
                  </a:cubicBezTo>
                  <a:cubicBezTo>
                    <a:pt x="88" y="9480"/>
                    <a:pt x="152" y="9506"/>
                    <a:pt x="221" y="9506"/>
                  </a:cubicBezTo>
                  <a:cubicBezTo>
                    <a:pt x="235" y="9506"/>
                    <a:pt x="248" y="9505"/>
                    <a:pt x="262" y="9503"/>
                  </a:cubicBezTo>
                  <a:cubicBezTo>
                    <a:pt x="808" y="9432"/>
                    <a:pt x="1367" y="9384"/>
                    <a:pt x="1925" y="9372"/>
                  </a:cubicBezTo>
                  <a:lnTo>
                    <a:pt x="1925" y="9372"/>
                  </a:lnTo>
                  <a:cubicBezTo>
                    <a:pt x="1593" y="9895"/>
                    <a:pt x="1153" y="10359"/>
                    <a:pt x="654" y="10715"/>
                  </a:cubicBezTo>
                  <a:cubicBezTo>
                    <a:pt x="594" y="10763"/>
                    <a:pt x="559" y="10846"/>
                    <a:pt x="582" y="10917"/>
                  </a:cubicBezTo>
                  <a:cubicBezTo>
                    <a:pt x="582" y="10965"/>
                    <a:pt x="606" y="11000"/>
                    <a:pt x="642" y="11024"/>
                  </a:cubicBezTo>
                  <a:cubicBezTo>
                    <a:pt x="963" y="11321"/>
                    <a:pt x="1165" y="11737"/>
                    <a:pt x="1212" y="12177"/>
                  </a:cubicBezTo>
                  <a:cubicBezTo>
                    <a:pt x="1212" y="12236"/>
                    <a:pt x="1248" y="12296"/>
                    <a:pt x="1307" y="12319"/>
                  </a:cubicBezTo>
                  <a:cubicBezTo>
                    <a:pt x="1331" y="12343"/>
                    <a:pt x="1355" y="12355"/>
                    <a:pt x="1379" y="12355"/>
                  </a:cubicBezTo>
                  <a:cubicBezTo>
                    <a:pt x="1414" y="12355"/>
                    <a:pt x="1450" y="12355"/>
                    <a:pt x="1486" y="12343"/>
                  </a:cubicBezTo>
                  <a:cubicBezTo>
                    <a:pt x="2343" y="12085"/>
                    <a:pt x="3269" y="11959"/>
                    <a:pt x="4207" y="11959"/>
                  </a:cubicBezTo>
                  <a:cubicBezTo>
                    <a:pt x="6116" y="11959"/>
                    <a:pt x="8072" y="12480"/>
                    <a:pt x="9578" y="13460"/>
                  </a:cubicBezTo>
                  <a:cubicBezTo>
                    <a:pt x="9614" y="13487"/>
                    <a:pt x="9649" y="13500"/>
                    <a:pt x="9690" y="13500"/>
                  </a:cubicBezTo>
                  <a:cubicBezTo>
                    <a:pt x="9703" y="13500"/>
                    <a:pt x="9718" y="13499"/>
                    <a:pt x="9732" y="13496"/>
                  </a:cubicBezTo>
                  <a:cubicBezTo>
                    <a:pt x="9744" y="13496"/>
                    <a:pt x="9756" y="13508"/>
                    <a:pt x="9768" y="13508"/>
                  </a:cubicBezTo>
                  <a:lnTo>
                    <a:pt x="9816" y="13508"/>
                  </a:lnTo>
                  <a:cubicBezTo>
                    <a:pt x="10243" y="13508"/>
                    <a:pt x="10671" y="13543"/>
                    <a:pt x="11099" y="13638"/>
                  </a:cubicBezTo>
                  <a:cubicBezTo>
                    <a:pt x="11158" y="13638"/>
                    <a:pt x="11206" y="13638"/>
                    <a:pt x="11253" y="13603"/>
                  </a:cubicBezTo>
                  <a:lnTo>
                    <a:pt x="11289" y="13603"/>
                  </a:lnTo>
                  <a:cubicBezTo>
                    <a:pt x="12031" y="13410"/>
                    <a:pt x="12792" y="13314"/>
                    <a:pt x="13555" y="13314"/>
                  </a:cubicBezTo>
                  <a:cubicBezTo>
                    <a:pt x="14160" y="13314"/>
                    <a:pt x="14766" y="13375"/>
                    <a:pt x="15365" y="13496"/>
                  </a:cubicBezTo>
                  <a:cubicBezTo>
                    <a:pt x="16684" y="13757"/>
                    <a:pt x="17908" y="14339"/>
                    <a:pt x="18954" y="15183"/>
                  </a:cubicBezTo>
                  <a:cubicBezTo>
                    <a:pt x="18989" y="15207"/>
                    <a:pt x="19025" y="15219"/>
                    <a:pt x="19061" y="15231"/>
                  </a:cubicBezTo>
                  <a:cubicBezTo>
                    <a:pt x="19072" y="15233"/>
                    <a:pt x="19085" y="15234"/>
                    <a:pt x="19097" y="15234"/>
                  </a:cubicBezTo>
                  <a:cubicBezTo>
                    <a:pt x="19159" y="15234"/>
                    <a:pt x="19223" y="15209"/>
                    <a:pt x="19263" y="15159"/>
                  </a:cubicBezTo>
                  <a:cubicBezTo>
                    <a:pt x="19500" y="14886"/>
                    <a:pt x="19821" y="14708"/>
                    <a:pt x="20178" y="14625"/>
                  </a:cubicBezTo>
                  <a:cubicBezTo>
                    <a:pt x="20249" y="14601"/>
                    <a:pt x="20308" y="14541"/>
                    <a:pt x="20320" y="14470"/>
                  </a:cubicBezTo>
                  <a:cubicBezTo>
                    <a:pt x="20391" y="14434"/>
                    <a:pt x="20427" y="14351"/>
                    <a:pt x="20403" y="14280"/>
                  </a:cubicBezTo>
                  <a:lnTo>
                    <a:pt x="20166" y="13175"/>
                  </a:lnTo>
                  <a:lnTo>
                    <a:pt x="20166" y="13175"/>
                  </a:lnTo>
                  <a:cubicBezTo>
                    <a:pt x="20261" y="13222"/>
                    <a:pt x="20344" y="13270"/>
                    <a:pt x="20439" y="13317"/>
                  </a:cubicBezTo>
                  <a:cubicBezTo>
                    <a:pt x="20486" y="13341"/>
                    <a:pt x="20534" y="13353"/>
                    <a:pt x="20582" y="13353"/>
                  </a:cubicBezTo>
                  <a:lnTo>
                    <a:pt x="20653" y="13353"/>
                  </a:lnTo>
                  <a:cubicBezTo>
                    <a:pt x="20772" y="13341"/>
                    <a:pt x="20855" y="13246"/>
                    <a:pt x="20843" y="13139"/>
                  </a:cubicBezTo>
                  <a:cubicBezTo>
                    <a:pt x="20498" y="10180"/>
                    <a:pt x="20534" y="7198"/>
                    <a:pt x="20950" y="4251"/>
                  </a:cubicBezTo>
                  <a:cubicBezTo>
                    <a:pt x="20962" y="4203"/>
                    <a:pt x="20950" y="4144"/>
                    <a:pt x="20914" y="4108"/>
                  </a:cubicBezTo>
                  <a:cubicBezTo>
                    <a:pt x="20082" y="3122"/>
                    <a:pt x="18538" y="2492"/>
                    <a:pt x="16862" y="2456"/>
                  </a:cubicBezTo>
                  <a:cubicBezTo>
                    <a:pt x="16795" y="2455"/>
                    <a:pt x="16728" y="2454"/>
                    <a:pt x="16660" y="2454"/>
                  </a:cubicBezTo>
                  <a:cubicBezTo>
                    <a:pt x="15424" y="2454"/>
                    <a:pt x="14113" y="2763"/>
                    <a:pt x="12739" y="3371"/>
                  </a:cubicBezTo>
                  <a:cubicBezTo>
                    <a:pt x="11149" y="1231"/>
                    <a:pt x="8650" y="0"/>
                    <a:pt x="60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345075" y="3179350"/>
              <a:ext cx="128650" cy="66000"/>
            </a:xfrm>
            <a:custGeom>
              <a:avLst/>
              <a:gdLst/>
              <a:ahLst/>
              <a:cxnLst/>
              <a:rect l="l" t="t" r="r" b="b"/>
              <a:pathLst>
                <a:path w="5146" h="2640" extrusionOk="0">
                  <a:moveTo>
                    <a:pt x="192" y="0"/>
                  </a:moveTo>
                  <a:cubicBezTo>
                    <a:pt x="84" y="0"/>
                    <a:pt x="0" y="80"/>
                    <a:pt x="0" y="191"/>
                  </a:cubicBezTo>
                  <a:cubicBezTo>
                    <a:pt x="0" y="292"/>
                    <a:pt x="85" y="382"/>
                    <a:pt x="184" y="382"/>
                  </a:cubicBezTo>
                  <a:cubicBezTo>
                    <a:pt x="190" y="382"/>
                    <a:pt x="196" y="382"/>
                    <a:pt x="202" y="381"/>
                  </a:cubicBezTo>
                  <a:cubicBezTo>
                    <a:pt x="1997" y="429"/>
                    <a:pt x="3815" y="1296"/>
                    <a:pt x="4730" y="2556"/>
                  </a:cubicBezTo>
                  <a:cubicBezTo>
                    <a:pt x="4765" y="2603"/>
                    <a:pt x="4813" y="2627"/>
                    <a:pt x="4872" y="2639"/>
                  </a:cubicBezTo>
                  <a:cubicBezTo>
                    <a:pt x="4920" y="2639"/>
                    <a:pt x="4967" y="2639"/>
                    <a:pt x="5015" y="2603"/>
                  </a:cubicBezTo>
                  <a:cubicBezTo>
                    <a:pt x="5110" y="2556"/>
                    <a:pt x="5146" y="2425"/>
                    <a:pt x="5074" y="2342"/>
                  </a:cubicBezTo>
                  <a:cubicBezTo>
                    <a:pt x="4076" y="964"/>
                    <a:pt x="2163" y="49"/>
                    <a:pt x="214" y="1"/>
                  </a:cubicBezTo>
                  <a:cubicBezTo>
                    <a:pt x="207" y="0"/>
                    <a:pt x="199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334375" y="3198350"/>
              <a:ext cx="127475" cy="61250"/>
            </a:xfrm>
            <a:custGeom>
              <a:avLst/>
              <a:gdLst/>
              <a:ahLst/>
              <a:cxnLst/>
              <a:rect l="l" t="t" r="r" b="b"/>
              <a:pathLst>
                <a:path w="5099" h="2450" extrusionOk="0">
                  <a:moveTo>
                    <a:pt x="194" y="1"/>
                  </a:moveTo>
                  <a:cubicBezTo>
                    <a:pt x="96" y="1"/>
                    <a:pt x="12" y="80"/>
                    <a:pt x="1" y="180"/>
                  </a:cubicBezTo>
                  <a:cubicBezTo>
                    <a:pt x="1" y="287"/>
                    <a:pt x="84" y="382"/>
                    <a:pt x="203" y="382"/>
                  </a:cubicBezTo>
                  <a:cubicBezTo>
                    <a:pt x="1938" y="465"/>
                    <a:pt x="3661" y="1237"/>
                    <a:pt x="4694" y="2378"/>
                  </a:cubicBezTo>
                  <a:cubicBezTo>
                    <a:pt x="4730" y="2414"/>
                    <a:pt x="4778" y="2438"/>
                    <a:pt x="4825" y="2450"/>
                  </a:cubicBezTo>
                  <a:cubicBezTo>
                    <a:pt x="4885" y="2450"/>
                    <a:pt x="4944" y="2438"/>
                    <a:pt x="4991" y="2402"/>
                  </a:cubicBezTo>
                  <a:cubicBezTo>
                    <a:pt x="5087" y="2343"/>
                    <a:pt x="5098" y="2212"/>
                    <a:pt x="5015" y="2129"/>
                  </a:cubicBezTo>
                  <a:cubicBezTo>
                    <a:pt x="3910" y="905"/>
                    <a:pt x="2068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301550" y="3281825"/>
              <a:ext cx="143375" cy="61625"/>
            </a:xfrm>
            <a:custGeom>
              <a:avLst/>
              <a:gdLst/>
              <a:ahLst/>
              <a:cxnLst/>
              <a:rect l="l" t="t" r="r" b="b"/>
              <a:pathLst>
                <a:path w="5735" h="2465" extrusionOk="0">
                  <a:moveTo>
                    <a:pt x="192" y="1"/>
                  </a:moveTo>
                  <a:cubicBezTo>
                    <a:pt x="0" y="1"/>
                    <a:pt x="0" y="395"/>
                    <a:pt x="192" y="395"/>
                  </a:cubicBezTo>
                  <a:cubicBezTo>
                    <a:pt x="197" y="395"/>
                    <a:pt x="203" y="395"/>
                    <a:pt x="209" y="394"/>
                  </a:cubicBezTo>
                  <a:cubicBezTo>
                    <a:pt x="2145" y="418"/>
                    <a:pt x="4106" y="1190"/>
                    <a:pt x="5354" y="2402"/>
                  </a:cubicBezTo>
                  <a:cubicBezTo>
                    <a:pt x="5378" y="2438"/>
                    <a:pt x="5425" y="2450"/>
                    <a:pt x="5473" y="2462"/>
                  </a:cubicBezTo>
                  <a:cubicBezTo>
                    <a:pt x="5483" y="2464"/>
                    <a:pt x="5494" y="2465"/>
                    <a:pt x="5504" y="2465"/>
                  </a:cubicBezTo>
                  <a:cubicBezTo>
                    <a:pt x="5553" y="2465"/>
                    <a:pt x="5602" y="2443"/>
                    <a:pt x="5651" y="2414"/>
                  </a:cubicBezTo>
                  <a:cubicBezTo>
                    <a:pt x="5734" y="2343"/>
                    <a:pt x="5734" y="2212"/>
                    <a:pt x="5651" y="2141"/>
                  </a:cubicBezTo>
                  <a:cubicBezTo>
                    <a:pt x="4344" y="845"/>
                    <a:pt x="2252" y="26"/>
                    <a:pt x="209" y="2"/>
                  </a:cubicBezTo>
                  <a:cubicBezTo>
                    <a:pt x="203" y="1"/>
                    <a:pt x="197" y="1"/>
                    <a:pt x="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289525" y="3303800"/>
              <a:ext cx="147975" cy="60750"/>
            </a:xfrm>
            <a:custGeom>
              <a:avLst/>
              <a:gdLst/>
              <a:ahLst/>
              <a:cxnLst/>
              <a:rect l="l" t="t" r="r" b="b"/>
              <a:pathLst>
                <a:path w="5919" h="2430" extrusionOk="0">
                  <a:moveTo>
                    <a:pt x="203" y="1"/>
                  </a:moveTo>
                  <a:cubicBezTo>
                    <a:pt x="106" y="1"/>
                    <a:pt x="22" y="70"/>
                    <a:pt x="0" y="180"/>
                  </a:cubicBezTo>
                  <a:cubicBezTo>
                    <a:pt x="0" y="287"/>
                    <a:pt x="83" y="382"/>
                    <a:pt x="202" y="382"/>
                  </a:cubicBezTo>
                  <a:cubicBezTo>
                    <a:pt x="2175" y="525"/>
                    <a:pt x="4124" y="1250"/>
                    <a:pt x="5550" y="2379"/>
                  </a:cubicBezTo>
                  <a:cubicBezTo>
                    <a:pt x="5573" y="2402"/>
                    <a:pt x="5609" y="2426"/>
                    <a:pt x="5645" y="2426"/>
                  </a:cubicBezTo>
                  <a:cubicBezTo>
                    <a:pt x="5657" y="2428"/>
                    <a:pt x="5669" y="2429"/>
                    <a:pt x="5681" y="2429"/>
                  </a:cubicBezTo>
                  <a:cubicBezTo>
                    <a:pt x="5740" y="2429"/>
                    <a:pt x="5797" y="2406"/>
                    <a:pt x="5847" y="2367"/>
                  </a:cubicBezTo>
                  <a:cubicBezTo>
                    <a:pt x="5918" y="2284"/>
                    <a:pt x="5906" y="2165"/>
                    <a:pt x="5823" y="2093"/>
                  </a:cubicBezTo>
                  <a:cubicBezTo>
                    <a:pt x="4338" y="905"/>
                    <a:pt x="2294" y="145"/>
                    <a:pt x="226" y="2"/>
                  </a:cubicBezTo>
                  <a:cubicBezTo>
                    <a:pt x="218" y="1"/>
                    <a:pt x="211" y="1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515300" y="3291625"/>
              <a:ext cx="169950" cy="25300"/>
            </a:xfrm>
            <a:custGeom>
              <a:avLst/>
              <a:gdLst/>
              <a:ahLst/>
              <a:cxnLst/>
              <a:rect l="l" t="t" r="r" b="b"/>
              <a:pathLst>
                <a:path w="6798" h="1012" extrusionOk="0">
                  <a:moveTo>
                    <a:pt x="3636" y="0"/>
                  </a:moveTo>
                  <a:cubicBezTo>
                    <a:pt x="2420" y="0"/>
                    <a:pt x="1217" y="216"/>
                    <a:pt x="155" y="644"/>
                  </a:cubicBezTo>
                  <a:cubicBezTo>
                    <a:pt x="60" y="679"/>
                    <a:pt x="0" y="798"/>
                    <a:pt x="48" y="893"/>
                  </a:cubicBezTo>
                  <a:cubicBezTo>
                    <a:pt x="84" y="953"/>
                    <a:pt x="143" y="1000"/>
                    <a:pt x="214" y="1012"/>
                  </a:cubicBezTo>
                  <a:cubicBezTo>
                    <a:pt x="250" y="1012"/>
                    <a:pt x="286" y="1012"/>
                    <a:pt x="333" y="1000"/>
                  </a:cubicBezTo>
                  <a:cubicBezTo>
                    <a:pt x="1343" y="592"/>
                    <a:pt x="2487" y="385"/>
                    <a:pt x="3642" y="385"/>
                  </a:cubicBezTo>
                  <a:cubicBezTo>
                    <a:pt x="4607" y="385"/>
                    <a:pt x="5580" y="530"/>
                    <a:pt x="6488" y="822"/>
                  </a:cubicBezTo>
                  <a:cubicBezTo>
                    <a:pt x="6512" y="830"/>
                    <a:pt x="6536" y="834"/>
                    <a:pt x="6560" y="834"/>
                  </a:cubicBezTo>
                  <a:cubicBezTo>
                    <a:pt x="6645" y="834"/>
                    <a:pt x="6725" y="786"/>
                    <a:pt x="6762" y="703"/>
                  </a:cubicBezTo>
                  <a:cubicBezTo>
                    <a:pt x="6797" y="596"/>
                    <a:pt x="6738" y="489"/>
                    <a:pt x="6631" y="453"/>
                  </a:cubicBezTo>
                  <a:cubicBezTo>
                    <a:pt x="5674" y="151"/>
                    <a:pt x="4651" y="0"/>
                    <a:pt x="3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512925" y="3319925"/>
              <a:ext cx="162825" cy="21975"/>
            </a:xfrm>
            <a:custGeom>
              <a:avLst/>
              <a:gdLst/>
              <a:ahLst/>
              <a:cxnLst/>
              <a:rect l="l" t="t" r="r" b="b"/>
              <a:pathLst>
                <a:path w="6513" h="879" extrusionOk="0">
                  <a:moveTo>
                    <a:pt x="3393" y="1"/>
                  </a:moveTo>
                  <a:cubicBezTo>
                    <a:pt x="2301" y="1"/>
                    <a:pt x="1208" y="168"/>
                    <a:pt x="155" y="498"/>
                  </a:cubicBezTo>
                  <a:cubicBezTo>
                    <a:pt x="48" y="533"/>
                    <a:pt x="0" y="640"/>
                    <a:pt x="36" y="747"/>
                  </a:cubicBezTo>
                  <a:cubicBezTo>
                    <a:pt x="60" y="819"/>
                    <a:pt x="131" y="866"/>
                    <a:pt x="202" y="878"/>
                  </a:cubicBezTo>
                  <a:cubicBezTo>
                    <a:pt x="238" y="878"/>
                    <a:pt x="274" y="878"/>
                    <a:pt x="309" y="866"/>
                  </a:cubicBezTo>
                  <a:cubicBezTo>
                    <a:pt x="1305" y="551"/>
                    <a:pt x="2339" y="393"/>
                    <a:pt x="3375" y="393"/>
                  </a:cubicBezTo>
                  <a:cubicBezTo>
                    <a:pt x="4330" y="393"/>
                    <a:pt x="5286" y="527"/>
                    <a:pt x="6215" y="795"/>
                  </a:cubicBezTo>
                  <a:cubicBezTo>
                    <a:pt x="6233" y="799"/>
                    <a:pt x="6252" y="801"/>
                    <a:pt x="6270" y="801"/>
                  </a:cubicBezTo>
                  <a:cubicBezTo>
                    <a:pt x="6360" y="801"/>
                    <a:pt x="6447" y="753"/>
                    <a:pt x="6477" y="664"/>
                  </a:cubicBezTo>
                  <a:cubicBezTo>
                    <a:pt x="6512" y="557"/>
                    <a:pt x="6453" y="438"/>
                    <a:pt x="6334" y="415"/>
                  </a:cubicBezTo>
                  <a:cubicBezTo>
                    <a:pt x="5373" y="138"/>
                    <a:pt x="4383" y="1"/>
                    <a:pt x="3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508750" y="3351025"/>
              <a:ext cx="161050" cy="19050"/>
            </a:xfrm>
            <a:custGeom>
              <a:avLst/>
              <a:gdLst/>
              <a:ahLst/>
              <a:cxnLst/>
              <a:rect l="l" t="t" r="r" b="b"/>
              <a:pathLst>
                <a:path w="6442" h="762" extrusionOk="0">
                  <a:moveTo>
                    <a:pt x="3166" y="1"/>
                  </a:moveTo>
                  <a:cubicBezTo>
                    <a:pt x="2162" y="1"/>
                    <a:pt x="1159" y="120"/>
                    <a:pt x="179" y="359"/>
                  </a:cubicBezTo>
                  <a:cubicBezTo>
                    <a:pt x="72" y="383"/>
                    <a:pt x="1" y="490"/>
                    <a:pt x="25" y="597"/>
                  </a:cubicBezTo>
                  <a:cubicBezTo>
                    <a:pt x="48" y="680"/>
                    <a:pt x="120" y="727"/>
                    <a:pt x="203" y="739"/>
                  </a:cubicBezTo>
                  <a:lnTo>
                    <a:pt x="286" y="739"/>
                  </a:lnTo>
                  <a:cubicBezTo>
                    <a:pt x="1243" y="509"/>
                    <a:pt x="2222" y="393"/>
                    <a:pt x="3202" y="393"/>
                  </a:cubicBezTo>
                  <a:cubicBezTo>
                    <a:pt x="4195" y="393"/>
                    <a:pt x="5188" y="512"/>
                    <a:pt x="6156" y="751"/>
                  </a:cubicBezTo>
                  <a:cubicBezTo>
                    <a:pt x="6177" y="758"/>
                    <a:pt x="6199" y="761"/>
                    <a:pt x="6219" y="761"/>
                  </a:cubicBezTo>
                  <a:cubicBezTo>
                    <a:pt x="6303" y="761"/>
                    <a:pt x="6377" y="706"/>
                    <a:pt x="6406" y="620"/>
                  </a:cubicBezTo>
                  <a:cubicBezTo>
                    <a:pt x="6442" y="513"/>
                    <a:pt x="6370" y="406"/>
                    <a:pt x="6263" y="383"/>
                  </a:cubicBezTo>
                  <a:cubicBezTo>
                    <a:pt x="5247" y="129"/>
                    <a:pt x="4206" y="1"/>
                    <a:pt x="3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34300" y="3207625"/>
              <a:ext cx="139075" cy="72200"/>
            </a:xfrm>
            <a:custGeom>
              <a:avLst/>
              <a:gdLst/>
              <a:ahLst/>
              <a:cxnLst/>
              <a:rect l="l" t="t" r="r" b="b"/>
              <a:pathLst>
                <a:path w="5563" h="2888" extrusionOk="0">
                  <a:moveTo>
                    <a:pt x="3001" y="380"/>
                  </a:moveTo>
                  <a:cubicBezTo>
                    <a:pt x="3712" y="380"/>
                    <a:pt x="4425" y="494"/>
                    <a:pt x="5111" y="724"/>
                  </a:cubicBezTo>
                  <a:cubicBezTo>
                    <a:pt x="5039" y="1068"/>
                    <a:pt x="4909" y="1888"/>
                    <a:pt x="4861" y="2447"/>
                  </a:cubicBezTo>
                  <a:cubicBezTo>
                    <a:pt x="4129" y="2284"/>
                    <a:pt x="3381" y="2200"/>
                    <a:pt x="2634" y="2200"/>
                  </a:cubicBezTo>
                  <a:cubicBezTo>
                    <a:pt x="1914" y="2200"/>
                    <a:pt x="1194" y="2278"/>
                    <a:pt x="488" y="2435"/>
                  </a:cubicBezTo>
                  <a:cubicBezTo>
                    <a:pt x="524" y="2185"/>
                    <a:pt x="571" y="1936"/>
                    <a:pt x="607" y="1686"/>
                  </a:cubicBezTo>
                  <a:cubicBezTo>
                    <a:pt x="666" y="1377"/>
                    <a:pt x="714" y="1057"/>
                    <a:pt x="773" y="760"/>
                  </a:cubicBezTo>
                  <a:cubicBezTo>
                    <a:pt x="1490" y="508"/>
                    <a:pt x="2244" y="380"/>
                    <a:pt x="3001" y="380"/>
                  </a:cubicBezTo>
                  <a:close/>
                  <a:moveTo>
                    <a:pt x="3003" y="0"/>
                  </a:moveTo>
                  <a:cubicBezTo>
                    <a:pt x="2156" y="0"/>
                    <a:pt x="1308" y="155"/>
                    <a:pt x="500" y="462"/>
                  </a:cubicBezTo>
                  <a:cubicBezTo>
                    <a:pt x="429" y="486"/>
                    <a:pt x="381" y="534"/>
                    <a:pt x="369" y="605"/>
                  </a:cubicBezTo>
                  <a:cubicBezTo>
                    <a:pt x="310" y="938"/>
                    <a:pt x="250" y="1294"/>
                    <a:pt x="191" y="1651"/>
                  </a:cubicBezTo>
                  <a:cubicBezTo>
                    <a:pt x="132" y="2007"/>
                    <a:pt x="72" y="2328"/>
                    <a:pt x="13" y="2661"/>
                  </a:cubicBezTo>
                  <a:cubicBezTo>
                    <a:pt x="1" y="2720"/>
                    <a:pt x="25" y="2792"/>
                    <a:pt x="84" y="2827"/>
                  </a:cubicBezTo>
                  <a:cubicBezTo>
                    <a:pt x="108" y="2851"/>
                    <a:pt x="143" y="2875"/>
                    <a:pt x="191" y="2875"/>
                  </a:cubicBezTo>
                  <a:cubicBezTo>
                    <a:pt x="203" y="2881"/>
                    <a:pt x="218" y="2884"/>
                    <a:pt x="234" y="2884"/>
                  </a:cubicBezTo>
                  <a:cubicBezTo>
                    <a:pt x="250" y="2884"/>
                    <a:pt x="268" y="2881"/>
                    <a:pt x="286" y="2875"/>
                  </a:cubicBezTo>
                  <a:cubicBezTo>
                    <a:pt x="1058" y="2685"/>
                    <a:pt x="1852" y="2589"/>
                    <a:pt x="2645" y="2589"/>
                  </a:cubicBezTo>
                  <a:cubicBezTo>
                    <a:pt x="3438" y="2589"/>
                    <a:pt x="4231" y="2685"/>
                    <a:pt x="5004" y="2875"/>
                  </a:cubicBezTo>
                  <a:cubicBezTo>
                    <a:pt x="5025" y="2883"/>
                    <a:pt x="5047" y="2887"/>
                    <a:pt x="5070" y="2887"/>
                  </a:cubicBezTo>
                  <a:cubicBezTo>
                    <a:pt x="5112" y="2887"/>
                    <a:pt x="5155" y="2874"/>
                    <a:pt x="5194" y="2851"/>
                  </a:cubicBezTo>
                  <a:cubicBezTo>
                    <a:pt x="5241" y="2815"/>
                    <a:pt x="5265" y="2756"/>
                    <a:pt x="5277" y="2696"/>
                  </a:cubicBezTo>
                  <a:cubicBezTo>
                    <a:pt x="5277" y="2102"/>
                    <a:pt x="5550" y="664"/>
                    <a:pt x="5550" y="653"/>
                  </a:cubicBezTo>
                  <a:cubicBezTo>
                    <a:pt x="5562" y="558"/>
                    <a:pt x="5515" y="474"/>
                    <a:pt x="5431" y="439"/>
                  </a:cubicBezTo>
                  <a:cubicBezTo>
                    <a:pt x="4647" y="146"/>
                    <a:pt x="3825" y="0"/>
                    <a:pt x="3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76825" y="2684700"/>
              <a:ext cx="468825" cy="310800"/>
            </a:xfrm>
            <a:custGeom>
              <a:avLst/>
              <a:gdLst/>
              <a:ahLst/>
              <a:cxnLst/>
              <a:rect l="l" t="t" r="r" b="b"/>
              <a:pathLst>
                <a:path w="18753" h="12432" extrusionOk="0">
                  <a:moveTo>
                    <a:pt x="9186" y="418"/>
                  </a:moveTo>
                  <a:cubicBezTo>
                    <a:pt x="10660" y="1440"/>
                    <a:pt x="12229" y="2557"/>
                    <a:pt x="13750" y="3650"/>
                  </a:cubicBezTo>
                  <a:cubicBezTo>
                    <a:pt x="15235" y="4696"/>
                    <a:pt x="16756" y="5789"/>
                    <a:pt x="18182" y="6799"/>
                  </a:cubicBezTo>
                  <a:cubicBezTo>
                    <a:pt x="15912" y="8166"/>
                    <a:pt x="13369" y="9033"/>
                    <a:pt x="10731" y="9318"/>
                  </a:cubicBezTo>
                  <a:cubicBezTo>
                    <a:pt x="9091" y="8249"/>
                    <a:pt x="7380" y="7049"/>
                    <a:pt x="5729" y="5884"/>
                  </a:cubicBezTo>
                  <a:cubicBezTo>
                    <a:pt x="4172" y="4791"/>
                    <a:pt x="2556" y="3662"/>
                    <a:pt x="999" y="2628"/>
                  </a:cubicBezTo>
                  <a:cubicBezTo>
                    <a:pt x="3839" y="2402"/>
                    <a:pt x="6620" y="1654"/>
                    <a:pt x="9186" y="418"/>
                  </a:cubicBezTo>
                  <a:close/>
                  <a:moveTo>
                    <a:pt x="16221" y="8249"/>
                  </a:moveTo>
                  <a:cubicBezTo>
                    <a:pt x="16744" y="8486"/>
                    <a:pt x="17231" y="8795"/>
                    <a:pt x="17671" y="9164"/>
                  </a:cubicBezTo>
                  <a:cubicBezTo>
                    <a:pt x="16215" y="9362"/>
                    <a:pt x="14751" y="9461"/>
                    <a:pt x="13286" y="9461"/>
                  </a:cubicBezTo>
                  <a:cubicBezTo>
                    <a:pt x="12993" y="9461"/>
                    <a:pt x="12700" y="9457"/>
                    <a:pt x="12407" y="9449"/>
                  </a:cubicBezTo>
                  <a:cubicBezTo>
                    <a:pt x="13714" y="9188"/>
                    <a:pt x="14997" y="8784"/>
                    <a:pt x="16221" y="8249"/>
                  </a:cubicBezTo>
                  <a:close/>
                  <a:moveTo>
                    <a:pt x="678" y="2890"/>
                  </a:moveTo>
                  <a:cubicBezTo>
                    <a:pt x="2247" y="3935"/>
                    <a:pt x="3887" y="5076"/>
                    <a:pt x="5479" y="6193"/>
                  </a:cubicBezTo>
                  <a:cubicBezTo>
                    <a:pt x="7107" y="7334"/>
                    <a:pt x="8782" y="8510"/>
                    <a:pt x="10399" y="9568"/>
                  </a:cubicBezTo>
                  <a:lnTo>
                    <a:pt x="9519" y="10970"/>
                  </a:lnTo>
                  <a:cubicBezTo>
                    <a:pt x="6632" y="8510"/>
                    <a:pt x="3590" y="6169"/>
                    <a:pt x="464" y="3983"/>
                  </a:cubicBezTo>
                  <a:lnTo>
                    <a:pt x="678" y="2890"/>
                  </a:lnTo>
                  <a:close/>
                  <a:moveTo>
                    <a:pt x="17873" y="9532"/>
                  </a:moveTo>
                  <a:lnTo>
                    <a:pt x="17873" y="9532"/>
                  </a:lnTo>
                  <a:cubicBezTo>
                    <a:pt x="17825" y="9734"/>
                    <a:pt x="17778" y="9972"/>
                    <a:pt x="17718" y="10186"/>
                  </a:cubicBezTo>
                  <a:cubicBezTo>
                    <a:pt x="17659" y="10435"/>
                    <a:pt x="17600" y="10709"/>
                    <a:pt x="17552" y="10946"/>
                  </a:cubicBezTo>
                  <a:cubicBezTo>
                    <a:pt x="16660" y="10896"/>
                    <a:pt x="15767" y="10871"/>
                    <a:pt x="14875" y="10871"/>
                  </a:cubicBezTo>
                  <a:cubicBezTo>
                    <a:pt x="13214" y="10871"/>
                    <a:pt x="11554" y="10959"/>
                    <a:pt x="9899" y="11136"/>
                  </a:cubicBezTo>
                  <a:lnTo>
                    <a:pt x="10767" y="9758"/>
                  </a:lnTo>
                  <a:cubicBezTo>
                    <a:pt x="11575" y="9817"/>
                    <a:pt x="12395" y="9853"/>
                    <a:pt x="13227" y="9853"/>
                  </a:cubicBezTo>
                  <a:cubicBezTo>
                    <a:pt x="14771" y="9853"/>
                    <a:pt x="16328" y="9746"/>
                    <a:pt x="17873" y="9532"/>
                  </a:cubicBezTo>
                  <a:close/>
                  <a:moveTo>
                    <a:pt x="14884" y="11258"/>
                  </a:moveTo>
                  <a:cubicBezTo>
                    <a:pt x="15164" y="11258"/>
                    <a:pt x="15443" y="11261"/>
                    <a:pt x="15722" y="11267"/>
                  </a:cubicBezTo>
                  <a:cubicBezTo>
                    <a:pt x="15995" y="11410"/>
                    <a:pt x="16257" y="11576"/>
                    <a:pt x="16506" y="11766"/>
                  </a:cubicBezTo>
                  <a:cubicBezTo>
                    <a:pt x="15698" y="11540"/>
                    <a:pt x="14878" y="11374"/>
                    <a:pt x="14047" y="11267"/>
                  </a:cubicBezTo>
                  <a:cubicBezTo>
                    <a:pt x="14326" y="11261"/>
                    <a:pt x="14605" y="11258"/>
                    <a:pt x="14884" y="11258"/>
                  </a:cubicBezTo>
                  <a:close/>
                  <a:moveTo>
                    <a:pt x="9220" y="0"/>
                  </a:moveTo>
                  <a:cubicBezTo>
                    <a:pt x="9184" y="0"/>
                    <a:pt x="9148" y="9"/>
                    <a:pt x="9115" y="26"/>
                  </a:cubicBezTo>
                  <a:cubicBezTo>
                    <a:pt x="6442" y="1333"/>
                    <a:pt x="3530" y="2105"/>
                    <a:pt x="559" y="2284"/>
                  </a:cubicBezTo>
                  <a:cubicBezTo>
                    <a:pt x="464" y="2284"/>
                    <a:pt x="393" y="2355"/>
                    <a:pt x="369" y="2438"/>
                  </a:cubicBezTo>
                  <a:cubicBezTo>
                    <a:pt x="346" y="2462"/>
                    <a:pt x="334" y="2498"/>
                    <a:pt x="322" y="2533"/>
                  </a:cubicBezTo>
                  <a:lnTo>
                    <a:pt x="13" y="4030"/>
                  </a:lnTo>
                  <a:cubicBezTo>
                    <a:pt x="1" y="4102"/>
                    <a:pt x="37" y="4173"/>
                    <a:pt x="96" y="4209"/>
                  </a:cubicBezTo>
                  <a:cubicBezTo>
                    <a:pt x="3316" y="6455"/>
                    <a:pt x="6453" y="8879"/>
                    <a:pt x="9424" y="11410"/>
                  </a:cubicBezTo>
                  <a:cubicBezTo>
                    <a:pt x="9435" y="11520"/>
                    <a:pt x="9528" y="11589"/>
                    <a:pt x="9627" y="11589"/>
                  </a:cubicBezTo>
                  <a:cubicBezTo>
                    <a:pt x="9634" y="11589"/>
                    <a:pt x="9642" y="11589"/>
                    <a:pt x="9650" y="11588"/>
                  </a:cubicBezTo>
                  <a:cubicBezTo>
                    <a:pt x="10290" y="11519"/>
                    <a:pt x="10931" y="11485"/>
                    <a:pt x="11571" y="11485"/>
                  </a:cubicBezTo>
                  <a:cubicBezTo>
                    <a:pt x="13464" y="11485"/>
                    <a:pt x="15346" y="11783"/>
                    <a:pt x="17148" y="12360"/>
                  </a:cubicBezTo>
                  <a:cubicBezTo>
                    <a:pt x="17184" y="12396"/>
                    <a:pt x="17231" y="12420"/>
                    <a:pt x="17291" y="12420"/>
                  </a:cubicBezTo>
                  <a:lnTo>
                    <a:pt x="17314" y="12420"/>
                  </a:lnTo>
                  <a:cubicBezTo>
                    <a:pt x="17338" y="12428"/>
                    <a:pt x="17362" y="12431"/>
                    <a:pt x="17385" y="12431"/>
                  </a:cubicBezTo>
                  <a:cubicBezTo>
                    <a:pt x="17466" y="12431"/>
                    <a:pt x="17541" y="12384"/>
                    <a:pt x="17588" y="12301"/>
                  </a:cubicBezTo>
                  <a:cubicBezTo>
                    <a:pt x="17623" y="12194"/>
                    <a:pt x="17564" y="12087"/>
                    <a:pt x="17457" y="12051"/>
                  </a:cubicBezTo>
                  <a:lnTo>
                    <a:pt x="17374" y="12028"/>
                  </a:lnTo>
                  <a:cubicBezTo>
                    <a:pt x="17124" y="11754"/>
                    <a:pt x="16827" y="11505"/>
                    <a:pt x="16518" y="11291"/>
                  </a:cubicBezTo>
                  <a:lnTo>
                    <a:pt x="16518" y="11291"/>
                  </a:lnTo>
                  <a:cubicBezTo>
                    <a:pt x="16922" y="11303"/>
                    <a:pt x="17314" y="11315"/>
                    <a:pt x="17707" y="11338"/>
                  </a:cubicBezTo>
                  <a:cubicBezTo>
                    <a:pt x="17714" y="11339"/>
                    <a:pt x="17722" y="11340"/>
                    <a:pt x="17730" y="11340"/>
                  </a:cubicBezTo>
                  <a:cubicBezTo>
                    <a:pt x="17827" y="11340"/>
                    <a:pt x="17910" y="11272"/>
                    <a:pt x="17932" y="11184"/>
                  </a:cubicBezTo>
                  <a:cubicBezTo>
                    <a:pt x="17968" y="10911"/>
                    <a:pt x="18051" y="10590"/>
                    <a:pt x="18122" y="10269"/>
                  </a:cubicBezTo>
                  <a:cubicBezTo>
                    <a:pt x="18206" y="9948"/>
                    <a:pt x="18277" y="9615"/>
                    <a:pt x="18336" y="9330"/>
                  </a:cubicBezTo>
                  <a:cubicBezTo>
                    <a:pt x="18336" y="9318"/>
                    <a:pt x="18336" y="9306"/>
                    <a:pt x="18336" y="9306"/>
                  </a:cubicBezTo>
                  <a:cubicBezTo>
                    <a:pt x="18336" y="9295"/>
                    <a:pt x="18336" y="9283"/>
                    <a:pt x="18336" y="9271"/>
                  </a:cubicBezTo>
                  <a:cubicBezTo>
                    <a:pt x="18325" y="9259"/>
                    <a:pt x="18325" y="9247"/>
                    <a:pt x="18313" y="9235"/>
                  </a:cubicBezTo>
                  <a:cubicBezTo>
                    <a:pt x="18313" y="9223"/>
                    <a:pt x="18301" y="9211"/>
                    <a:pt x="18301" y="9199"/>
                  </a:cubicBezTo>
                  <a:lnTo>
                    <a:pt x="18277" y="9176"/>
                  </a:lnTo>
                  <a:cubicBezTo>
                    <a:pt x="18265" y="9164"/>
                    <a:pt x="18253" y="9164"/>
                    <a:pt x="18241" y="9152"/>
                  </a:cubicBezTo>
                  <a:lnTo>
                    <a:pt x="18229" y="9140"/>
                  </a:lnTo>
                  <a:cubicBezTo>
                    <a:pt x="18218" y="9116"/>
                    <a:pt x="18206" y="9104"/>
                    <a:pt x="18182" y="9093"/>
                  </a:cubicBezTo>
                  <a:cubicBezTo>
                    <a:pt x="17742" y="8665"/>
                    <a:pt x="17231" y="8320"/>
                    <a:pt x="16685" y="8047"/>
                  </a:cubicBezTo>
                  <a:cubicBezTo>
                    <a:pt x="17374" y="7726"/>
                    <a:pt x="18027" y="7369"/>
                    <a:pt x="18669" y="6965"/>
                  </a:cubicBezTo>
                  <a:cubicBezTo>
                    <a:pt x="18717" y="6930"/>
                    <a:pt x="18752" y="6870"/>
                    <a:pt x="18752" y="6811"/>
                  </a:cubicBezTo>
                  <a:cubicBezTo>
                    <a:pt x="18752" y="6752"/>
                    <a:pt x="18729" y="6692"/>
                    <a:pt x="18669" y="6657"/>
                  </a:cubicBezTo>
                  <a:cubicBezTo>
                    <a:pt x="17184" y="5611"/>
                    <a:pt x="15568" y="4458"/>
                    <a:pt x="13999" y="3353"/>
                  </a:cubicBezTo>
                  <a:cubicBezTo>
                    <a:pt x="12442" y="2236"/>
                    <a:pt x="10838" y="1095"/>
                    <a:pt x="9341" y="38"/>
                  </a:cubicBezTo>
                  <a:cubicBezTo>
                    <a:pt x="9303" y="12"/>
                    <a:pt x="9261" y="0"/>
                    <a:pt x="9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050325" y="2774450"/>
              <a:ext cx="136075" cy="53200"/>
            </a:xfrm>
            <a:custGeom>
              <a:avLst/>
              <a:gdLst/>
              <a:ahLst/>
              <a:cxnLst/>
              <a:rect l="l" t="t" r="r" b="b"/>
              <a:pathLst>
                <a:path w="5443" h="2128" extrusionOk="0">
                  <a:moveTo>
                    <a:pt x="5202" y="0"/>
                  </a:moveTo>
                  <a:cubicBezTo>
                    <a:pt x="5166" y="0"/>
                    <a:pt x="5131" y="8"/>
                    <a:pt x="5098" y="24"/>
                  </a:cubicBezTo>
                  <a:cubicBezTo>
                    <a:pt x="3566" y="856"/>
                    <a:pt x="1902" y="1439"/>
                    <a:pt x="179" y="1748"/>
                  </a:cubicBezTo>
                  <a:cubicBezTo>
                    <a:pt x="72" y="1759"/>
                    <a:pt x="1" y="1866"/>
                    <a:pt x="24" y="1973"/>
                  </a:cubicBezTo>
                  <a:cubicBezTo>
                    <a:pt x="48" y="2068"/>
                    <a:pt x="131" y="2128"/>
                    <a:pt x="226" y="2128"/>
                  </a:cubicBezTo>
                  <a:lnTo>
                    <a:pt x="262" y="2128"/>
                  </a:lnTo>
                  <a:cubicBezTo>
                    <a:pt x="1914" y="1831"/>
                    <a:pt x="3506" y="1284"/>
                    <a:pt x="5003" y="524"/>
                  </a:cubicBezTo>
                  <a:cubicBezTo>
                    <a:pt x="5051" y="524"/>
                    <a:pt x="5098" y="512"/>
                    <a:pt x="5134" y="488"/>
                  </a:cubicBezTo>
                  <a:lnTo>
                    <a:pt x="5336" y="345"/>
                  </a:lnTo>
                  <a:cubicBezTo>
                    <a:pt x="5419" y="286"/>
                    <a:pt x="5443" y="167"/>
                    <a:pt x="5384" y="84"/>
                  </a:cubicBezTo>
                  <a:cubicBezTo>
                    <a:pt x="5337" y="29"/>
                    <a:pt x="5269" y="0"/>
                    <a:pt x="5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069350" y="2790575"/>
              <a:ext cx="132800" cy="53425"/>
            </a:xfrm>
            <a:custGeom>
              <a:avLst/>
              <a:gdLst/>
              <a:ahLst/>
              <a:cxnLst/>
              <a:rect l="l" t="t" r="r" b="b"/>
              <a:pathLst>
                <a:path w="5312" h="2137" extrusionOk="0">
                  <a:moveTo>
                    <a:pt x="5070" y="1"/>
                  </a:moveTo>
                  <a:cubicBezTo>
                    <a:pt x="5030" y="1"/>
                    <a:pt x="4990" y="11"/>
                    <a:pt x="4955" y="33"/>
                  </a:cubicBezTo>
                  <a:cubicBezTo>
                    <a:pt x="3482" y="889"/>
                    <a:pt x="1866" y="1483"/>
                    <a:pt x="178" y="1768"/>
                  </a:cubicBezTo>
                  <a:cubicBezTo>
                    <a:pt x="83" y="1780"/>
                    <a:pt x="0" y="1875"/>
                    <a:pt x="24" y="1982"/>
                  </a:cubicBezTo>
                  <a:cubicBezTo>
                    <a:pt x="36" y="2077"/>
                    <a:pt x="131" y="2136"/>
                    <a:pt x="226" y="2136"/>
                  </a:cubicBezTo>
                  <a:lnTo>
                    <a:pt x="262" y="2136"/>
                  </a:lnTo>
                  <a:cubicBezTo>
                    <a:pt x="1996" y="1851"/>
                    <a:pt x="3672" y="1245"/>
                    <a:pt x="5193" y="354"/>
                  </a:cubicBezTo>
                  <a:cubicBezTo>
                    <a:pt x="5288" y="306"/>
                    <a:pt x="5312" y="176"/>
                    <a:pt x="5252" y="92"/>
                  </a:cubicBezTo>
                  <a:cubicBezTo>
                    <a:pt x="5207" y="32"/>
                    <a:pt x="5138" y="1"/>
                    <a:pt x="5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091625" y="2803100"/>
              <a:ext cx="123300" cy="55775"/>
            </a:xfrm>
            <a:custGeom>
              <a:avLst/>
              <a:gdLst/>
              <a:ahLst/>
              <a:cxnLst/>
              <a:rect l="l" t="t" r="r" b="b"/>
              <a:pathLst>
                <a:path w="4932" h="2231" extrusionOk="0">
                  <a:moveTo>
                    <a:pt x="4690" y="1"/>
                  </a:moveTo>
                  <a:cubicBezTo>
                    <a:pt x="4646" y="1"/>
                    <a:pt x="4602" y="14"/>
                    <a:pt x="4563" y="43"/>
                  </a:cubicBezTo>
                  <a:cubicBezTo>
                    <a:pt x="3244" y="958"/>
                    <a:pt x="1759" y="1576"/>
                    <a:pt x="179" y="1861"/>
                  </a:cubicBezTo>
                  <a:cubicBezTo>
                    <a:pt x="72" y="1873"/>
                    <a:pt x="0" y="1980"/>
                    <a:pt x="12" y="2087"/>
                  </a:cubicBezTo>
                  <a:cubicBezTo>
                    <a:pt x="45" y="2174"/>
                    <a:pt x="117" y="2231"/>
                    <a:pt x="202" y="2231"/>
                  </a:cubicBezTo>
                  <a:cubicBezTo>
                    <a:pt x="210" y="2231"/>
                    <a:pt x="218" y="2230"/>
                    <a:pt x="226" y="2229"/>
                  </a:cubicBezTo>
                  <a:lnTo>
                    <a:pt x="262" y="2229"/>
                  </a:lnTo>
                  <a:cubicBezTo>
                    <a:pt x="1902" y="1932"/>
                    <a:pt x="3458" y="1291"/>
                    <a:pt x="4825" y="352"/>
                  </a:cubicBezTo>
                  <a:cubicBezTo>
                    <a:pt x="4908" y="293"/>
                    <a:pt x="4932" y="162"/>
                    <a:pt x="4860" y="79"/>
                  </a:cubicBezTo>
                  <a:cubicBezTo>
                    <a:pt x="4818" y="29"/>
                    <a:pt x="4755" y="1"/>
                    <a:pt x="4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001025" y="2195350"/>
              <a:ext cx="354725" cy="380625"/>
            </a:xfrm>
            <a:custGeom>
              <a:avLst/>
              <a:gdLst/>
              <a:ahLst/>
              <a:cxnLst/>
              <a:rect l="l" t="t" r="r" b="b"/>
              <a:pathLst>
                <a:path w="14189" h="15225" extrusionOk="0">
                  <a:moveTo>
                    <a:pt x="13225" y="403"/>
                  </a:moveTo>
                  <a:cubicBezTo>
                    <a:pt x="13261" y="403"/>
                    <a:pt x="13297" y="405"/>
                    <a:pt x="13333" y="409"/>
                  </a:cubicBezTo>
                  <a:cubicBezTo>
                    <a:pt x="13559" y="468"/>
                    <a:pt x="13725" y="670"/>
                    <a:pt x="13749" y="908"/>
                  </a:cubicBezTo>
                  <a:cubicBezTo>
                    <a:pt x="13761" y="1169"/>
                    <a:pt x="13665" y="1431"/>
                    <a:pt x="13475" y="1621"/>
                  </a:cubicBezTo>
                  <a:cubicBezTo>
                    <a:pt x="13261" y="1835"/>
                    <a:pt x="13024" y="2037"/>
                    <a:pt x="12774" y="2191"/>
                  </a:cubicBezTo>
                  <a:cubicBezTo>
                    <a:pt x="12774" y="2191"/>
                    <a:pt x="12762" y="2215"/>
                    <a:pt x="12750" y="2215"/>
                  </a:cubicBezTo>
                  <a:lnTo>
                    <a:pt x="11693" y="1336"/>
                  </a:lnTo>
                  <a:cubicBezTo>
                    <a:pt x="11978" y="1003"/>
                    <a:pt x="12335" y="718"/>
                    <a:pt x="12739" y="540"/>
                  </a:cubicBezTo>
                  <a:cubicBezTo>
                    <a:pt x="12887" y="451"/>
                    <a:pt x="13051" y="403"/>
                    <a:pt x="13225" y="403"/>
                  </a:cubicBezTo>
                  <a:close/>
                  <a:moveTo>
                    <a:pt x="11134" y="1395"/>
                  </a:moveTo>
                  <a:lnTo>
                    <a:pt x="12952" y="2892"/>
                  </a:lnTo>
                  <a:cubicBezTo>
                    <a:pt x="12810" y="3011"/>
                    <a:pt x="12691" y="3118"/>
                    <a:pt x="12560" y="3237"/>
                  </a:cubicBezTo>
                  <a:cubicBezTo>
                    <a:pt x="12002" y="2702"/>
                    <a:pt x="11384" y="2227"/>
                    <a:pt x="10718" y="1835"/>
                  </a:cubicBezTo>
                  <a:lnTo>
                    <a:pt x="11134" y="1395"/>
                  </a:lnTo>
                  <a:close/>
                  <a:moveTo>
                    <a:pt x="10433" y="2132"/>
                  </a:moveTo>
                  <a:cubicBezTo>
                    <a:pt x="11087" y="2512"/>
                    <a:pt x="11705" y="2976"/>
                    <a:pt x="12251" y="3499"/>
                  </a:cubicBezTo>
                  <a:lnTo>
                    <a:pt x="12073" y="3665"/>
                  </a:lnTo>
                  <a:cubicBezTo>
                    <a:pt x="11503" y="3166"/>
                    <a:pt x="10897" y="2714"/>
                    <a:pt x="10243" y="2334"/>
                  </a:cubicBezTo>
                  <a:lnTo>
                    <a:pt x="10433" y="2132"/>
                  </a:lnTo>
                  <a:close/>
                  <a:moveTo>
                    <a:pt x="9970" y="2631"/>
                  </a:moveTo>
                  <a:cubicBezTo>
                    <a:pt x="10612" y="3011"/>
                    <a:pt x="11218" y="3451"/>
                    <a:pt x="11776" y="3950"/>
                  </a:cubicBezTo>
                  <a:cubicBezTo>
                    <a:pt x="10291" y="5340"/>
                    <a:pt x="8924" y="6861"/>
                    <a:pt x="7724" y="8513"/>
                  </a:cubicBezTo>
                  <a:lnTo>
                    <a:pt x="5775" y="7028"/>
                  </a:lnTo>
                  <a:lnTo>
                    <a:pt x="9970" y="2631"/>
                  </a:lnTo>
                  <a:close/>
                  <a:moveTo>
                    <a:pt x="5763" y="7503"/>
                  </a:moveTo>
                  <a:lnTo>
                    <a:pt x="7142" y="8549"/>
                  </a:lnTo>
                  <a:lnTo>
                    <a:pt x="4088" y="11995"/>
                  </a:lnTo>
                  <a:lnTo>
                    <a:pt x="2602" y="10890"/>
                  </a:lnTo>
                  <a:lnTo>
                    <a:pt x="5763" y="7503"/>
                  </a:lnTo>
                  <a:close/>
                  <a:moveTo>
                    <a:pt x="2329" y="11187"/>
                  </a:moveTo>
                  <a:lnTo>
                    <a:pt x="3826" y="12292"/>
                  </a:lnTo>
                  <a:lnTo>
                    <a:pt x="3470" y="12696"/>
                  </a:lnTo>
                  <a:cubicBezTo>
                    <a:pt x="3387" y="12779"/>
                    <a:pt x="3363" y="12791"/>
                    <a:pt x="3351" y="12791"/>
                  </a:cubicBezTo>
                  <a:lnTo>
                    <a:pt x="3351" y="12803"/>
                  </a:lnTo>
                  <a:cubicBezTo>
                    <a:pt x="3315" y="12779"/>
                    <a:pt x="3280" y="12767"/>
                    <a:pt x="3256" y="12743"/>
                  </a:cubicBezTo>
                  <a:lnTo>
                    <a:pt x="1854" y="11686"/>
                  </a:lnTo>
                  <a:lnTo>
                    <a:pt x="2329" y="11187"/>
                  </a:lnTo>
                  <a:close/>
                  <a:moveTo>
                    <a:pt x="1901" y="12221"/>
                  </a:moveTo>
                  <a:lnTo>
                    <a:pt x="2555" y="12708"/>
                  </a:lnTo>
                  <a:lnTo>
                    <a:pt x="2543" y="12720"/>
                  </a:lnTo>
                  <a:cubicBezTo>
                    <a:pt x="2270" y="13136"/>
                    <a:pt x="2056" y="13587"/>
                    <a:pt x="1925" y="14074"/>
                  </a:cubicBezTo>
                  <a:lnTo>
                    <a:pt x="772" y="14585"/>
                  </a:lnTo>
                  <a:lnTo>
                    <a:pt x="1355" y="13872"/>
                  </a:lnTo>
                  <a:cubicBezTo>
                    <a:pt x="1426" y="13789"/>
                    <a:pt x="1402" y="13658"/>
                    <a:pt x="1307" y="13599"/>
                  </a:cubicBezTo>
                  <a:cubicBezTo>
                    <a:pt x="1269" y="13575"/>
                    <a:pt x="1225" y="13563"/>
                    <a:pt x="1181" y="13563"/>
                  </a:cubicBezTo>
                  <a:cubicBezTo>
                    <a:pt x="1116" y="13563"/>
                    <a:pt x="1053" y="13590"/>
                    <a:pt x="1010" y="13647"/>
                  </a:cubicBezTo>
                  <a:lnTo>
                    <a:pt x="487" y="14288"/>
                  </a:lnTo>
                  <a:lnTo>
                    <a:pt x="559" y="13468"/>
                  </a:lnTo>
                  <a:cubicBezTo>
                    <a:pt x="559" y="13361"/>
                    <a:pt x="582" y="13254"/>
                    <a:pt x="618" y="13159"/>
                  </a:cubicBezTo>
                  <a:cubicBezTo>
                    <a:pt x="701" y="12969"/>
                    <a:pt x="939" y="12850"/>
                    <a:pt x="1200" y="12720"/>
                  </a:cubicBezTo>
                  <a:cubicBezTo>
                    <a:pt x="1450" y="12601"/>
                    <a:pt x="1723" y="12458"/>
                    <a:pt x="1901" y="12221"/>
                  </a:cubicBezTo>
                  <a:close/>
                  <a:moveTo>
                    <a:pt x="13217" y="1"/>
                  </a:moveTo>
                  <a:cubicBezTo>
                    <a:pt x="12980" y="1"/>
                    <a:pt x="12748" y="61"/>
                    <a:pt x="12537" y="171"/>
                  </a:cubicBezTo>
                  <a:cubicBezTo>
                    <a:pt x="12097" y="385"/>
                    <a:pt x="11705" y="694"/>
                    <a:pt x="11384" y="1063"/>
                  </a:cubicBezTo>
                  <a:lnTo>
                    <a:pt x="11325" y="1015"/>
                  </a:lnTo>
                  <a:cubicBezTo>
                    <a:pt x="11285" y="983"/>
                    <a:pt x="11240" y="967"/>
                    <a:pt x="11193" y="967"/>
                  </a:cubicBezTo>
                  <a:cubicBezTo>
                    <a:pt x="11170" y="967"/>
                    <a:pt x="11146" y="971"/>
                    <a:pt x="11123" y="979"/>
                  </a:cubicBezTo>
                  <a:cubicBezTo>
                    <a:pt x="11101" y="973"/>
                    <a:pt x="11080" y="970"/>
                    <a:pt x="11059" y="970"/>
                  </a:cubicBezTo>
                  <a:cubicBezTo>
                    <a:pt x="10999" y="970"/>
                    <a:pt x="10944" y="995"/>
                    <a:pt x="10909" y="1039"/>
                  </a:cubicBezTo>
                  <a:lnTo>
                    <a:pt x="5324" y="6909"/>
                  </a:lnTo>
                  <a:cubicBezTo>
                    <a:pt x="5288" y="6945"/>
                    <a:pt x="5264" y="7004"/>
                    <a:pt x="5264" y="7052"/>
                  </a:cubicBezTo>
                  <a:cubicBezTo>
                    <a:pt x="5276" y="7099"/>
                    <a:pt x="5300" y="7147"/>
                    <a:pt x="5335" y="7170"/>
                  </a:cubicBezTo>
                  <a:lnTo>
                    <a:pt x="5347" y="7182"/>
                  </a:lnTo>
                  <a:lnTo>
                    <a:pt x="5431" y="7254"/>
                  </a:lnTo>
                  <a:lnTo>
                    <a:pt x="1390" y="11579"/>
                  </a:lnTo>
                  <a:cubicBezTo>
                    <a:pt x="1355" y="11615"/>
                    <a:pt x="1331" y="11674"/>
                    <a:pt x="1343" y="11721"/>
                  </a:cubicBezTo>
                  <a:cubicBezTo>
                    <a:pt x="1343" y="11769"/>
                    <a:pt x="1367" y="11817"/>
                    <a:pt x="1402" y="11840"/>
                  </a:cubicBezTo>
                  <a:lnTo>
                    <a:pt x="1414" y="11852"/>
                  </a:lnTo>
                  <a:lnTo>
                    <a:pt x="1569" y="11971"/>
                  </a:lnTo>
                  <a:cubicBezTo>
                    <a:pt x="1462" y="12149"/>
                    <a:pt x="1236" y="12268"/>
                    <a:pt x="998" y="12375"/>
                  </a:cubicBezTo>
                  <a:cubicBezTo>
                    <a:pt x="701" y="12530"/>
                    <a:pt x="368" y="12684"/>
                    <a:pt x="226" y="13005"/>
                  </a:cubicBezTo>
                  <a:cubicBezTo>
                    <a:pt x="166" y="13136"/>
                    <a:pt x="143" y="13278"/>
                    <a:pt x="143" y="13433"/>
                  </a:cubicBezTo>
                  <a:lnTo>
                    <a:pt x="0" y="15025"/>
                  </a:lnTo>
                  <a:cubicBezTo>
                    <a:pt x="0" y="15072"/>
                    <a:pt x="24" y="15132"/>
                    <a:pt x="71" y="15168"/>
                  </a:cubicBezTo>
                  <a:lnTo>
                    <a:pt x="95" y="15191"/>
                  </a:lnTo>
                  <a:cubicBezTo>
                    <a:pt x="130" y="15212"/>
                    <a:pt x="172" y="15225"/>
                    <a:pt x="216" y="15225"/>
                  </a:cubicBezTo>
                  <a:cubicBezTo>
                    <a:pt x="247" y="15225"/>
                    <a:pt x="279" y="15218"/>
                    <a:pt x="309" y="15203"/>
                  </a:cubicBezTo>
                  <a:lnTo>
                    <a:pt x="2198" y="14371"/>
                  </a:lnTo>
                  <a:cubicBezTo>
                    <a:pt x="2258" y="14348"/>
                    <a:pt x="2293" y="14300"/>
                    <a:pt x="2317" y="14241"/>
                  </a:cubicBezTo>
                  <a:cubicBezTo>
                    <a:pt x="2436" y="13789"/>
                    <a:pt x="2626" y="13349"/>
                    <a:pt x="2876" y="12945"/>
                  </a:cubicBezTo>
                  <a:lnTo>
                    <a:pt x="2983" y="13029"/>
                  </a:lnTo>
                  <a:cubicBezTo>
                    <a:pt x="3089" y="13125"/>
                    <a:pt x="3220" y="13171"/>
                    <a:pt x="3351" y="13171"/>
                  </a:cubicBezTo>
                  <a:cubicBezTo>
                    <a:pt x="3527" y="13171"/>
                    <a:pt x="3700" y="13086"/>
                    <a:pt x="3803" y="12922"/>
                  </a:cubicBezTo>
                  <a:lnTo>
                    <a:pt x="7367" y="8881"/>
                  </a:lnTo>
                  <a:cubicBezTo>
                    <a:pt x="7415" y="8870"/>
                    <a:pt x="7439" y="8846"/>
                    <a:pt x="7463" y="8810"/>
                  </a:cubicBezTo>
                  <a:lnTo>
                    <a:pt x="7641" y="8941"/>
                  </a:lnTo>
                  <a:cubicBezTo>
                    <a:pt x="7668" y="8968"/>
                    <a:pt x="7708" y="8981"/>
                    <a:pt x="7751" y="8981"/>
                  </a:cubicBezTo>
                  <a:cubicBezTo>
                    <a:pt x="7766" y="8981"/>
                    <a:pt x="7780" y="8980"/>
                    <a:pt x="7795" y="8977"/>
                  </a:cubicBezTo>
                  <a:cubicBezTo>
                    <a:pt x="7855" y="8977"/>
                    <a:pt x="7914" y="8941"/>
                    <a:pt x="7950" y="8893"/>
                  </a:cubicBezTo>
                  <a:cubicBezTo>
                    <a:pt x="9209" y="7135"/>
                    <a:pt x="10659" y="5507"/>
                    <a:pt x="12251" y="4045"/>
                  </a:cubicBezTo>
                  <a:lnTo>
                    <a:pt x="12548" y="4283"/>
                  </a:lnTo>
                  <a:lnTo>
                    <a:pt x="8306" y="8810"/>
                  </a:lnTo>
                  <a:cubicBezTo>
                    <a:pt x="8223" y="8881"/>
                    <a:pt x="8235" y="9000"/>
                    <a:pt x="8306" y="9072"/>
                  </a:cubicBezTo>
                  <a:lnTo>
                    <a:pt x="8318" y="9083"/>
                  </a:lnTo>
                  <a:cubicBezTo>
                    <a:pt x="8362" y="9111"/>
                    <a:pt x="8413" y="9125"/>
                    <a:pt x="8462" y="9125"/>
                  </a:cubicBezTo>
                  <a:cubicBezTo>
                    <a:pt x="8520" y="9125"/>
                    <a:pt x="8577" y="9105"/>
                    <a:pt x="8615" y="9060"/>
                  </a:cubicBezTo>
                  <a:lnTo>
                    <a:pt x="13012" y="4390"/>
                  </a:lnTo>
                  <a:cubicBezTo>
                    <a:pt x="13083" y="4307"/>
                    <a:pt x="13071" y="4188"/>
                    <a:pt x="12988" y="4116"/>
                  </a:cubicBezTo>
                  <a:lnTo>
                    <a:pt x="12548" y="3772"/>
                  </a:lnTo>
                  <a:cubicBezTo>
                    <a:pt x="12834" y="3522"/>
                    <a:pt x="13119" y="3273"/>
                    <a:pt x="13404" y="3035"/>
                  </a:cubicBezTo>
                  <a:cubicBezTo>
                    <a:pt x="13440" y="2988"/>
                    <a:pt x="13475" y="2940"/>
                    <a:pt x="13475" y="2881"/>
                  </a:cubicBezTo>
                  <a:cubicBezTo>
                    <a:pt x="13475" y="2821"/>
                    <a:pt x="13440" y="2774"/>
                    <a:pt x="13404" y="2738"/>
                  </a:cubicBezTo>
                  <a:lnTo>
                    <a:pt x="13071" y="2453"/>
                  </a:lnTo>
                  <a:cubicBezTo>
                    <a:pt x="13345" y="2286"/>
                    <a:pt x="13594" y="2073"/>
                    <a:pt x="13808" y="1835"/>
                  </a:cubicBezTo>
                  <a:cubicBezTo>
                    <a:pt x="14058" y="1573"/>
                    <a:pt x="14188" y="1217"/>
                    <a:pt x="14176" y="849"/>
                  </a:cubicBezTo>
                  <a:cubicBezTo>
                    <a:pt x="14129" y="445"/>
                    <a:pt x="13832" y="100"/>
                    <a:pt x="13428" y="17"/>
                  </a:cubicBezTo>
                  <a:cubicBezTo>
                    <a:pt x="13357" y="6"/>
                    <a:pt x="13287" y="1"/>
                    <a:pt x="13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48450" y="2187300"/>
              <a:ext cx="450700" cy="305850"/>
            </a:xfrm>
            <a:custGeom>
              <a:avLst/>
              <a:gdLst/>
              <a:ahLst/>
              <a:cxnLst/>
              <a:rect l="l" t="t" r="r" b="b"/>
              <a:pathLst>
                <a:path w="18028" h="12234" extrusionOk="0">
                  <a:moveTo>
                    <a:pt x="15472" y="529"/>
                  </a:moveTo>
                  <a:cubicBezTo>
                    <a:pt x="13393" y="2240"/>
                    <a:pt x="12157" y="4854"/>
                    <a:pt x="12252" y="7397"/>
                  </a:cubicBezTo>
                  <a:cubicBezTo>
                    <a:pt x="10650" y="7777"/>
                    <a:pt x="9017" y="7966"/>
                    <a:pt x="7386" y="7966"/>
                  </a:cubicBezTo>
                  <a:cubicBezTo>
                    <a:pt x="5087" y="7966"/>
                    <a:pt x="2792" y="7590"/>
                    <a:pt x="595" y="6839"/>
                  </a:cubicBezTo>
                  <a:cubicBezTo>
                    <a:pt x="2389" y="5128"/>
                    <a:pt x="3684" y="2953"/>
                    <a:pt x="4338" y="565"/>
                  </a:cubicBezTo>
                  <a:cubicBezTo>
                    <a:pt x="4631" y="543"/>
                    <a:pt x="4932" y="532"/>
                    <a:pt x="5242" y="532"/>
                  </a:cubicBezTo>
                  <a:cubicBezTo>
                    <a:pt x="6438" y="532"/>
                    <a:pt x="7759" y="695"/>
                    <a:pt x="9222" y="1016"/>
                  </a:cubicBezTo>
                  <a:cubicBezTo>
                    <a:pt x="8449" y="1076"/>
                    <a:pt x="7677" y="1111"/>
                    <a:pt x="6905" y="1135"/>
                  </a:cubicBezTo>
                  <a:cubicBezTo>
                    <a:pt x="6786" y="1135"/>
                    <a:pt x="6703" y="1218"/>
                    <a:pt x="6703" y="1325"/>
                  </a:cubicBezTo>
                  <a:cubicBezTo>
                    <a:pt x="6703" y="1436"/>
                    <a:pt x="6786" y="1516"/>
                    <a:pt x="6884" y="1516"/>
                  </a:cubicBezTo>
                  <a:cubicBezTo>
                    <a:pt x="6891" y="1516"/>
                    <a:pt x="6898" y="1516"/>
                    <a:pt x="6905" y="1515"/>
                  </a:cubicBezTo>
                  <a:cubicBezTo>
                    <a:pt x="8093" y="1491"/>
                    <a:pt x="9269" y="1408"/>
                    <a:pt x="10458" y="1301"/>
                  </a:cubicBezTo>
                  <a:cubicBezTo>
                    <a:pt x="12133" y="1135"/>
                    <a:pt x="13809" y="874"/>
                    <a:pt x="15472" y="529"/>
                  </a:cubicBezTo>
                  <a:close/>
                  <a:moveTo>
                    <a:pt x="16007" y="624"/>
                  </a:moveTo>
                  <a:cubicBezTo>
                    <a:pt x="16257" y="2311"/>
                    <a:pt x="16518" y="4034"/>
                    <a:pt x="16779" y="5746"/>
                  </a:cubicBezTo>
                  <a:cubicBezTo>
                    <a:pt x="17041" y="7492"/>
                    <a:pt x="17302" y="9239"/>
                    <a:pt x="17552" y="10962"/>
                  </a:cubicBezTo>
                  <a:cubicBezTo>
                    <a:pt x="17371" y="10939"/>
                    <a:pt x="17189" y="10928"/>
                    <a:pt x="17005" y="10928"/>
                  </a:cubicBezTo>
                  <a:cubicBezTo>
                    <a:pt x="16718" y="10928"/>
                    <a:pt x="16428" y="10954"/>
                    <a:pt x="16138" y="10998"/>
                  </a:cubicBezTo>
                  <a:lnTo>
                    <a:pt x="16138" y="10986"/>
                  </a:lnTo>
                  <a:lnTo>
                    <a:pt x="15746" y="7599"/>
                  </a:lnTo>
                  <a:cubicBezTo>
                    <a:pt x="15735" y="7500"/>
                    <a:pt x="15642" y="7432"/>
                    <a:pt x="15543" y="7432"/>
                  </a:cubicBezTo>
                  <a:cubicBezTo>
                    <a:pt x="15535" y="7432"/>
                    <a:pt x="15528" y="7432"/>
                    <a:pt x="15520" y="7433"/>
                  </a:cubicBezTo>
                  <a:cubicBezTo>
                    <a:pt x="15401" y="7433"/>
                    <a:pt x="15318" y="7528"/>
                    <a:pt x="15330" y="7647"/>
                  </a:cubicBezTo>
                  <a:lnTo>
                    <a:pt x="15734" y="11069"/>
                  </a:lnTo>
                  <a:cubicBezTo>
                    <a:pt x="15211" y="11188"/>
                    <a:pt x="14712" y="11390"/>
                    <a:pt x="14260" y="11663"/>
                  </a:cubicBezTo>
                  <a:cubicBezTo>
                    <a:pt x="14248" y="8930"/>
                    <a:pt x="14023" y="6209"/>
                    <a:pt x="13583" y="3523"/>
                  </a:cubicBezTo>
                  <a:cubicBezTo>
                    <a:pt x="14165" y="2395"/>
                    <a:pt x="14997" y="1396"/>
                    <a:pt x="16007" y="624"/>
                  </a:cubicBezTo>
                  <a:close/>
                  <a:moveTo>
                    <a:pt x="13262" y="4225"/>
                  </a:moveTo>
                  <a:cubicBezTo>
                    <a:pt x="13642" y="6744"/>
                    <a:pt x="13832" y="9287"/>
                    <a:pt x="13832" y="11830"/>
                  </a:cubicBezTo>
                  <a:cubicBezTo>
                    <a:pt x="13036" y="11794"/>
                    <a:pt x="12240" y="11735"/>
                    <a:pt x="11456" y="11687"/>
                  </a:cubicBezTo>
                  <a:cubicBezTo>
                    <a:pt x="9081" y="11542"/>
                    <a:pt x="6651" y="11388"/>
                    <a:pt x="4237" y="11388"/>
                  </a:cubicBezTo>
                  <a:cubicBezTo>
                    <a:pt x="3691" y="11388"/>
                    <a:pt x="3146" y="11396"/>
                    <a:pt x="2603" y="11414"/>
                  </a:cubicBezTo>
                  <a:lnTo>
                    <a:pt x="2603" y="11402"/>
                  </a:lnTo>
                  <a:cubicBezTo>
                    <a:pt x="2710" y="10202"/>
                    <a:pt x="2710" y="9001"/>
                    <a:pt x="2603" y="7801"/>
                  </a:cubicBezTo>
                  <a:lnTo>
                    <a:pt x="2603" y="7801"/>
                  </a:lnTo>
                  <a:cubicBezTo>
                    <a:pt x="4183" y="8158"/>
                    <a:pt x="5788" y="8348"/>
                    <a:pt x="7404" y="8348"/>
                  </a:cubicBezTo>
                  <a:cubicBezTo>
                    <a:pt x="9127" y="8348"/>
                    <a:pt x="10850" y="8134"/>
                    <a:pt x="12537" y="7718"/>
                  </a:cubicBezTo>
                  <a:cubicBezTo>
                    <a:pt x="12620" y="7694"/>
                    <a:pt x="12680" y="7623"/>
                    <a:pt x="12680" y="7528"/>
                  </a:cubicBezTo>
                  <a:cubicBezTo>
                    <a:pt x="12632" y="6399"/>
                    <a:pt x="12822" y="5270"/>
                    <a:pt x="13262" y="4225"/>
                  </a:cubicBezTo>
                  <a:close/>
                  <a:moveTo>
                    <a:pt x="16174" y="1"/>
                  </a:moveTo>
                  <a:cubicBezTo>
                    <a:pt x="16158" y="1"/>
                    <a:pt x="16142" y="3"/>
                    <a:pt x="16126" y="6"/>
                  </a:cubicBezTo>
                  <a:cubicBezTo>
                    <a:pt x="14248" y="422"/>
                    <a:pt x="12359" y="719"/>
                    <a:pt x="10458" y="909"/>
                  </a:cubicBezTo>
                  <a:cubicBezTo>
                    <a:pt x="8478" y="390"/>
                    <a:pt x="6754" y="143"/>
                    <a:pt x="5218" y="143"/>
                  </a:cubicBezTo>
                  <a:cubicBezTo>
                    <a:pt x="4855" y="143"/>
                    <a:pt x="4503" y="157"/>
                    <a:pt x="4160" y="184"/>
                  </a:cubicBezTo>
                  <a:cubicBezTo>
                    <a:pt x="4065" y="196"/>
                    <a:pt x="3993" y="256"/>
                    <a:pt x="3970" y="339"/>
                  </a:cubicBezTo>
                  <a:cubicBezTo>
                    <a:pt x="3316" y="2810"/>
                    <a:pt x="1973" y="5044"/>
                    <a:pt x="72" y="6779"/>
                  </a:cubicBezTo>
                  <a:cubicBezTo>
                    <a:pt x="24" y="6815"/>
                    <a:pt x="1" y="6886"/>
                    <a:pt x="24" y="6946"/>
                  </a:cubicBezTo>
                  <a:cubicBezTo>
                    <a:pt x="36" y="7017"/>
                    <a:pt x="84" y="7065"/>
                    <a:pt x="143" y="7088"/>
                  </a:cubicBezTo>
                  <a:cubicBezTo>
                    <a:pt x="809" y="7326"/>
                    <a:pt x="1486" y="7540"/>
                    <a:pt x="2175" y="7706"/>
                  </a:cubicBezTo>
                  <a:cubicBezTo>
                    <a:pt x="2306" y="9001"/>
                    <a:pt x="2294" y="10309"/>
                    <a:pt x="2163" y="11592"/>
                  </a:cubicBezTo>
                  <a:cubicBezTo>
                    <a:pt x="2163" y="11651"/>
                    <a:pt x="2187" y="11711"/>
                    <a:pt x="2223" y="11746"/>
                  </a:cubicBezTo>
                  <a:cubicBezTo>
                    <a:pt x="2270" y="11782"/>
                    <a:pt x="2330" y="11806"/>
                    <a:pt x="2377" y="11806"/>
                  </a:cubicBezTo>
                  <a:cubicBezTo>
                    <a:pt x="3001" y="11781"/>
                    <a:pt x="3628" y="11770"/>
                    <a:pt x="4257" y="11770"/>
                  </a:cubicBezTo>
                  <a:cubicBezTo>
                    <a:pt x="6656" y="11770"/>
                    <a:pt x="9078" y="11928"/>
                    <a:pt x="11432" y="12079"/>
                  </a:cubicBezTo>
                  <a:cubicBezTo>
                    <a:pt x="12300" y="12139"/>
                    <a:pt x="13179" y="12186"/>
                    <a:pt x="14034" y="12234"/>
                  </a:cubicBezTo>
                  <a:lnTo>
                    <a:pt x="14058" y="12234"/>
                  </a:lnTo>
                  <a:cubicBezTo>
                    <a:pt x="14082" y="12234"/>
                    <a:pt x="14106" y="12234"/>
                    <a:pt x="14130" y="12222"/>
                  </a:cubicBezTo>
                  <a:lnTo>
                    <a:pt x="14153" y="12210"/>
                  </a:lnTo>
                  <a:cubicBezTo>
                    <a:pt x="14165" y="12210"/>
                    <a:pt x="14177" y="12198"/>
                    <a:pt x="14189" y="12198"/>
                  </a:cubicBezTo>
                  <a:cubicBezTo>
                    <a:pt x="14992" y="11616"/>
                    <a:pt x="15953" y="11315"/>
                    <a:pt x="16926" y="11315"/>
                  </a:cubicBezTo>
                  <a:cubicBezTo>
                    <a:pt x="17206" y="11315"/>
                    <a:pt x="17487" y="11340"/>
                    <a:pt x="17766" y="11390"/>
                  </a:cubicBezTo>
                  <a:cubicBezTo>
                    <a:pt x="17778" y="11392"/>
                    <a:pt x="17791" y="11393"/>
                    <a:pt x="17803" y="11393"/>
                  </a:cubicBezTo>
                  <a:cubicBezTo>
                    <a:pt x="17858" y="11393"/>
                    <a:pt x="17907" y="11372"/>
                    <a:pt x="17956" y="11342"/>
                  </a:cubicBezTo>
                  <a:cubicBezTo>
                    <a:pt x="18003" y="11295"/>
                    <a:pt x="18027" y="11235"/>
                    <a:pt x="18015" y="11176"/>
                  </a:cubicBezTo>
                  <a:cubicBezTo>
                    <a:pt x="17754" y="9370"/>
                    <a:pt x="17469" y="7540"/>
                    <a:pt x="17195" y="5698"/>
                  </a:cubicBezTo>
                  <a:cubicBezTo>
                    <a:pt x="16922" y="3868"/>
                    <a:pt x="16637" y="2038"/>
                    <a:pt x="16375" y="232"/>
                  </a:cubicBezTo>
                  <a:cubicBezTo>
                    <a:pt x="16387" y="208"/>
                    <a:pt x="16387" y="172"/>
                    <a:pt x="16375" y="149"/>
                  </a:cubicBezTo>
                  <a:cubicBezTo>
                    <a:pt x="16355" y="58"/>
                    <a:pt x="16266" y="1"/>
                    <a:pt x="16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826025" y="2336475"/>
              <a:ext cx="12800" cy="20350"/>
            </a:xfrm>
            <a:custGeom>
              <a:avLst/>
              <a:gdLst/>
              <a:ahLst/>
              <a:cxnLst/>
              <a:rect l="l" t="t" r="r" b="b"/>
              <a:pathLst>
                <a:path w="512" h="814" extrusionOk="0">
                  <a:moveTo>
                    <a:pt x="228" y="0"/>
                  </a:moveTo>
                  <a:cubicBezTo>
                    <a:pt x="216" y="0"/>
                    <a:pt x="204" y="2"/>
                    <a:pt x="191" y="4"/>
                  </a:cubicBezTo>
                  <a:cubicBezTo>
                    <a:pt x="84" y="16"/>
                    <a:pt x="1" y="111"/>
                    <a:pt x="13" y="218"/>
                  </a:cubicBezTo>
                  <a:lnTo>
                    <a:pt x="84" y="646"/>
                  </a:lnTo>
                  <a:cubicBezTo>
                    <a:pt x="95" y="745"/>
                    <a:pt x="178" y="814"/>
                    <a:pt x="265" y="814"/>
                  </a:cubicBezTo>
                  <a:cubicBezTo>
                    <a:pt x="272" y="814"/>
                    <a:pt x="279" y="813"/>
                    <a:pt x="286" y="812"/>
                  </a:cubicBezTo>
                  <a:lnTo>
                    <a:pt x="322" y="812"/>
                  </a:lnTo>
                  <a:cubicBezTo>
                    <a:pt x="429" y="800"/>
                    <a:pt x="512" y="705"/>
                    <a:pt x="500" y="598"/>
                  </a:cubicBezTo>
                  <a:lnTo>
                    <a:pt x="429" y="171"/>
                  </a:lnTo>
                  <a:cubicBezTo>
                    <a:pt x="408" y="76"/>
                    <a:pt x="322" y="0"/>
                    <a:pt x="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818900" y="23042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38" y="0"/>
                  </a:moveTo>
                  <a:cubicBezTo>
                    <a:pt x="207" y="0"/>
                    <a:pt x="175" y="7"/>
                    <a:pt x="143" y="21"/>
                  </a:cubicBezTo>
                  <a:cubicBezTo>
                    <a:pt x="48" y="68"/>
                    <a:pt x="1" y="187"/>
                    <a:pt x="48" y="282"/>
                  </a:cubicBezTo>
                  <a:lnTo>
                    <a:pt x="120" y="413"/>
                  </a:lnTo>
                  <a:cubicBezTo>
                    <a:pt x="161" y="480"/>
                    <a:pt x="232" y="517"/>
                    <a:pt x="308" y="517"/>
                  </a:cubicBezTo>
                  <a:cubicBezTo>
                    <a:pt x="340" y="517"/>
                    <a:pt x="373" y="510"/>
                    <a:pt x="405" y="496"/>
                  </a:cubicBezTo>
                  <a:cubicBezTo>
                    <a:pt x="500" y="449"/>
                    <a:pt x="547" y="330"/>
                    <a:pt x="500" y="235"/>
                  </a:cubicBezTo>
                  <a:lnTo>
                    <a:pt x="429" y="116"/>
                  </a:lnTo>
                  <a:cubicBezTo>
                    <a:pt x="386" y="40"/>
                    <a:pt x="315" y="0"/>
                    <a:pt x="2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586300" y="2332575"/>
              <a:ext cx="50825" cy="38550"/>
            </a:xfrm>
            <a:custGeom>
              <a:avLst/>
              <a:gdLst/>
              <a:ahLst/>
              <a:cxnLst/>
              <a:rect l="l" t="t" r="r" b="b"/>
              <a:pathLst>
                <a:path w="2033" h="1542" extrusionOk="0">
                  <a:moveTo>
                    <a:pt x="1197" y="378"/>
                  </a:moveTo>
                  <a:cubicBezTo>
                    <a:pt x="1235" y="378"/>
                    <a:pt x="1272" y="385"/>
                    <a:pt x="1308" y="398"/>
                  </a:cubicBezTo>
                  <a:cubicBezTo>
                    <a:pt x="1426" y="422"/>
                    <a:pt x="1521" y="493"/>
                    <a:pt x="1569" y="600"/>
                  </a:cubicBezTo>
                  <a:cubicBezTo>
                    <a:pt x="1605" y="695"/>
                    <a:pt x="1593" y="802"/>
                    <a:pt x="1545" y="897"/>
                  </a:cubicBezTo>
                  <a:cubicBezTo>
                    <a:pt x="1486" y="1004"/>
                    <a:pt x="1391" y="1099"/>
                    <a:pt x="1272" y="1135"/>
                  </a:cubicBezTo>
                  <a:cubicBezTo>
                    <a:pt x="1210" y="1152"/>
                    <a:pt x="1148" y="1160"/>
                    <a:pt x="1087" y="1160"/>
                  </a:cubicBezTo>
                  <a:cubicBezTo>
                    <a:pt x="891" y="1160"/>
                    <a:pt x="707" y="1075"/>
                    <a:pt x="571" y="921"/>
                  </a:cubicBezTo>
                  <a:cubicBezTo>
                    <a:pt x="488" y="814"/>
                    <a:pt x="452" y="671"/>
                    <a:pt x="488" y="541"/>
                  </a:cubicBezTo>
                  <a:cubicBezTo>
                    <a:pt x="523" y="457"/>
                    <a:pt x="606" y="398"/>
                    <a:pt x="690" y="398"/>
                  </a:cubicBezTo>
                  <a:lnTo>
                    <a:pt x="725" y="398"/>
                  </a:lnTo>
                  <a:cubicBezTo>
                    <a:pt x="767" y="447"/>
                    <a:pt x="829" y="471"/>
                    <a:pt x="892" y="471"/>
                  </a:cubicBezTo>
                  <a:cubicBezTo>
                    <a:pt x="937" y="471"/>
                    <a:pt x="983" y="458"/>
                    <a:pt x="1022" y="434"/>
                  </a:cubicBezTo>
                  <a:cubicBezTo>
                    <a:pt x="1074" y="396"/>
                    <a:pt x="1136" y="378"/>
                    <a:pt x="1197" y="378"/>
                  </a:cubicBezTo>
                  <a:close/>
                  <a:moveTo>
                    <a:pt x="1209" y="0"/>
                  </a:moveTo>
                  <a:cubicBezTo>
                    <a:pt x="1105" y="0"/>
                    <a:pt x="1000" y="19"/>
                    <a:pt x="904" y="53"/>
                  </a:cubicBezTo>
                  <a:cubicBezTo>
                    <a:pt x="880" y="41"/>
                    <a:pt x="868" y="30"/>
                    <a:pt x="844" y="30"/>
                  </a:cubicBezTo>
                  <a:cubicBezTo>
                    <a:pt x="794" y="19"/>
                    <a:pt x="745" y="13"/>
                    <a:pt x="696" y="13"/>
                  </a:cubicBezTo>
                  <a:cubicBezTo>
                    <a:pt x="432" y="13"/>
                    <a:pt x="194" y="171"/>
                    <a:pt x="84" y="422"/>
                  </a:cubicBezTo>
                  <a:cubicBezTo>
                    <a:pt x="0" y="671"/>
                    <a:pt x="60" y="945"/>
                    <a:pt x="238" y="1147"/>
                  </a:cubicBezTo>
                  <a:cubicBezTo>
                    <a:pt x="444" y="1387"/>
                    <a:pt x="739" y="1539"/>
                    <a:pt x="1058" y="1539"/>
                  </a:cubicBezTo>
                  <a:cubicBezTo>
                    <a:pt x="1070" y="1539"/>
                    <a:pt x="1082" y="1539"/>
                    <a:pt x="1094" y="1539"/>
                  </a:cubicBezTo>
                  <a:cubicBezTo>
                    <a:pt x="1113" y="1541"/>
                    <a:pt x="1132" y="1542"/>
                    <a:pt x="1150" y="1542"/>
                  </a:cubicBezTo>
                  <a:cubicBezTo>
                    <a:pt x="1238" y="1542"/>
                    <a:pt x="1326" y="1521"/>
                    <a:pt x="1414" y="1491"/>
                  </a:cubicBezTo>
                  <a:cubicBezTo>
                    <a:pt x="1640" y="1420"/>
                    <a:pt x="1818" y="1265"/>
                    <a:pt x="1925" y="1063"/>
                  </a:cubicBezTo>
                  <a:cubicBezTo>
                    <a:pt x="2021" y="873"/>
                    <a:pt x="2032" y="659"/>
                    <a:pt x="1961" y="469"/>
                  </a:cubicBezTo>
                  <a:cubicBezTo>
                    <a:pt x="1866" y="244"/>
                    <a:pt x="1664" y="77"/>
                    <a:pt x="1426" y="30"/>
                  </a:cubicBezTo>
                  <a:cubicBezTo>
                    <a:pt x="1357" y="10"/>
                    <a:pt x="1283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349525" y="2748825"/>
              <a:ext cx="465550" cy="199800"/>
            </a:xfrm>
            <a:custGeom>
              <a:avLst/>
              <a:gdLst/>
              <a:ahLst/>
              <a:cxnLst/>
              <a:rect l="l" t="t" r="r" b="b"/>
              <a:pathLst>
                <a:path w="18622" h="7992" extrusionOk="0">
                  <a:moveTo>
                    <a:pt x="8663" y="1014"/>
                  </a:moveTo>
                  <a:lnTo>
                    <a:pt x="8663" y="1014"/>
                  </a:lnTo>
                  <a:cubicBezTo>
                    <a:pt x="8735" y="1026"/>
                    <a:pt x="8794" y="1049"/>
                    <a:pt x="8842" y="1085"/>
                  </a:cubicBezTo>
                  <a:cubicBezTo>
                    <a:pt x="8901" y="1133"/>
                    <a:pt x="8949" y="1204"/>
                    <a:pt x="8972" y="1287"/>
                  </a:cubicBezTo>
                  <a:cubicBezTo>
                    <a:pt x="8865" y="1192"/>
                    <a:pt x="8770" y="1109"/>
                    <a:pt x="8663" y="1014"/>
                  </a:cubicBezTo>
                  <a:close/>
                  <a:moveTo>
                    <a:pt x="9667" y="1643"/>
                  </a:moveTo>
                  <a:cubicBezTo>
                    <a:pt x="9747" y="1643"/>
                    <a:pt x="9828" y="1664"/>
                    <a:pt x="9899" y="1703"/>
                  </a:cubicBezTo>
                  <a:cubicBezTo>
                    <a:pt x="10018" y="1786"/>
                    <a:pt x="10077" y="1941"/>
                    <a:pt x="10042" y="2083"/>
                  </a:cubicBezTo>
                  <a:cubicBezTo>
                    <a:pt x="9840" y="1964"/>
                    <a:pt x="9650" y="1822"/>
                    <a:pt x="9471" y="1691"/>
                  </a:cubicBezTo>
                  <a:cubicBezTo>
                    <a:pt x="9531" y="1658"/>
                    <a:pt x="9599" y="1643"/>
                    <a:pt x="9667" y="1643"/>
                  </a:cubicBezTo>
                  <a:close/>
                  <a:moveTo>
                    <a:pt x="10734" y="2215"/>
                  </a:moveTo>
                  <a:cubicBezTo>
                    <a:pt x="10785" y="2215"/>
                    <a:pt x="10837" y="2223"/>
                    <a:pt x="10885" y="2238"/>
                  </a:cubicBezTo>
                  <a:cubicBezTo>
                    <a:pt x="11052" y="2309"/>
                    <a:pt x="11135" y="2487"/>
                    <a:pt x="11087" y="2666"/>
                  </a:cubicBezTo>
                  <a:lnTo>
                    <a:pt x="11087" y="2677"/>
                  </a:lnTo>
                  <a:cubicBezTo>
                    <a:pt x="10862" y="2559"/>
                    <a:pt x="10648" y="2452"/>
                    <a:pt x="10434" y="2333"/>
                  </a:cubicBezTo>
                  <a:cubicBezTo>
                    <a:pt x="10515" y="2252"/>
                    <a:pt x="10624" y="2215"/>
                    <a:pt x="10734" y="2215"/>
                  </a:cubicBezTo>
                  <a:close/>
                  <a:moveTo>
                    <a:pt x="11794" y="2802"/>
                  </a:moveTo>
                  <a:cubicBezTo>
                    <a:pt x="11875" y="2802"/>
                    <a:pt x="11956" y="2817"/>
                    <a:pt x="12038" y="2844"/>
                  </a:cubicBezTo>
                  <a:cubicBezTo>
                    <a:pt x="12169" y="2915"/>
                    <a:pt x="12288" y="3034"/>
                    <a:pt x="12335" y="3177"/>
                  </a:cubicBezTo>
                  <a:cubicBezTo>
                    <a:pt x="12050" y="3093"/>
                    <a:pt x="11789" y="2986"/>
                    <a:pt x="11515" y="2868"/>
                  </a:cubicBezTo>
                  <a:cubicBezTo>
                    <a:pt x="11605" y="2823"/>
                    <a:pt x="11699" y="2802"/>
                    <a:pt x="11794" y="2802"/>
                  </a:cubicBezTo>
                  <a:close/>
                  <a:moveTo>
                    <a:pt x="963" y="2547"/>
                  </a:moveTo>
                  <a:cubicBezTo>
                    <a:pt x="2353" y="3093"/>
                    <a:pt x="3470" y="4246"/>
                    <a:pt x="3910" y="5577"/>
                  </a:cubicBezTo>
                  <a:cubicBezTo>
                    <a:pt x="3471" y="5604"/>
                    <a:pt x="3032" y="5624"/>
                    <a:pt x="2600" y="5624"/>
                  </a:cubicBezTo>
                  <a:cubicBezTo>
                    <a:pt x="1886" y="5624"/>
                    <a:pt x="1191" y="5569"/>
                    <a:pt x="547" y="5399"/>
                  </a:cubicBezTo>
                  <a:cubicBezTo>
                    <a:pt x="583" y="4436"/>
                    <a:pt x="726" y="3474"/>
                    <a:pt x="963" y="2547"/>
                  </a:cubicBezTo>
                  <a:close/>
                  <a:moveTo>
                    <a:pt x="7610" y="484"/>
                  </a:moveTo>
                  <a:cubicBezTo>
                    <a:pt x="8941" y="2038"/>
                    <a:pt x="10721" y="3165"/>
                    <a:pt x="12704" y="3699"/>
                  </a:cubicBezTo>
                  <a:cubicBezTo>
                    <a:pt x="12169" y="4365"/>
                    <a:pt x="11800" y="5173"/>
                    <a:pt x="11670" y="6017"/>
                  </a:cubicBezTo>
                  <a:cubicBezTo>
                    <a:pt x="11289" y="5993"/>
                    <a:pt x="10921" y="5957"/>
                    <a:pt x="10553" y="5910"/>
                  </a:cubicBezTo>
                  <a:cubicBezTo>
                    <a:pt x="10137" y="5862"/>
                    <a:pt x="9709" y="5791"/>
                    <a:pt x="9293" y="5719"/>
                  </a:cubicBezTo>
                  <a:cubicBezTo>
                    <a:pt x="8390" y="5553"/>
                    <a:pt x="7475" y="5446"/>
                    <a:pt x="6548" y="5422"/>
                  </a:cubicBezTo>
                  <a:cubicBezTo>
                    <a:pt x="5930" y="5422"/>
                    <a:pt x="5265" y="5482"/>
                    <a:pt x="4623" y="5529"/>
                  </a:cubicBezTo>
                  <a:lnTo>
                    <a:pt x="4338" y="5541"/>
                  </a:lnTo>
                  <a:lnTo>
                    <a:pt x="4338" y="5529"/>
                  </a:lnTo>
                  <a:cubicBezTo>
                    <a:pt x="3863" y="4044"/>
                    <a:pt x="2615" y="2761"/>
                    <a:pt x="1070" y="2166"/>
                  </a:cubicBezTo>
                  <a:cubicBezTo>
                    <a:pt x="1130" y="1917"/>
                    <a:pt x="1213" y="1679"/>
                    <a:pt x="1296" y="1442"/>
                  </a:cubicBezTo>
                  <a:cubicBezTo>
                    <a:pt x="1976" y="1658"/>
                    <a:pt x="2698" y="1763"/>
                    <a:pt x="3423" y="1763"/>
                  </a:cubicBezTo>
                  <a:cubicBezTo>
                    <a:pt x="4922" y="1763"/>
                    <a:pt x="6433" y="1315"/>
                    <a:pt x="7610" y="484"/>
                  </a:cubicBezTo>
                  <a:close/>
                  <a:moveTo>
                    <a:pt x="13131" y="3806"/>
                  </a:moveTo>
                  <a:cubicBezTo>
                    <a:pt x="13690" y="3937"/>
                    <a:pt x="14248" y="4020"/>
                    <a:pt x="14807" y="4056"/>
                  </a:cubicBezTo>
                  <a:cubicBezTo>
                    <a:pt x="14938" y="4068"/>
                    <a:pt x="15056" y="4068"/>
                    <a:pt x="15187" y="4080"/>
                  </a:cubicBezTo>
                  <a:cubicBezTo>
                    <a:pt x="15686" y="4103"/>
                    <a:pt x="16162" y="4127"/>
                    <a:pt x="16601" y="4282"/>
                  </a:cubicBezTo>
                  <a:cubicBezTo>
                    <a:pt x="17088" y="4448"/>
                    <a:pt x="17564" y="4876"/>
                    <a:pt x="17528" y="5363"/>
                  </a:cubicBezTo>
                  <a:cubicBezTo>
                    <a:pt x="15970" y="5812"/>
                    <a:pt x="14358" y="6041"/>
                    <a:pt x="12746" y="6041"/>
                  </a:cubicBezTo>
                  <a:cubicBezTo>
                    <a:pt x="12526" y="6041"/>
                    <a:pt x="12306" y="6037"/>
                    <a:pt x="12086" y="6028"/>
                  </a:cubicBezTo>
                  <a:cubicBezTo>
                    <a:pt x="12228" y="5209"/>
                    <a:pt x="12597" y="4436"/>
                    <a:pt x="13131" y="3806"/>
                  </a:cubicBezTo>
                  <a:close/>
                  <a:moveTo>
                    <a:pt x="17980" y="5648"/>
                  </a:moveTo>
                  <a:lnTo>
                    <a:pt x="17980" y="5648"/>
                  </a:lnTo>
                  <a:cubicBezTo>
                    <a:pt x="18110" y="5933"/>
                    <a:pt x="17968" y="6326"/>
                    <a:pt x="17730" y="6551"/>
                  </a:cubicBezTo>
                  <a:cubicBezTo>
                    <a:pt x="17397" y="6872"/>
                    <a:pt x="16910" y="7015"/>
                    <a:pt x="16470" y="7134"/>
                  </a:cubicBezTo>
                  <a:cubicBezTo>
                    <a:pt x="15346" y="7445"/>
                    <a:pt x="14179" y="7611"/>
                    <a:pt x="13010" y="7611"/>
                  </a:cubicBezTo>
                  <a:cubicBezTo>
                    <a:pt x="12931" y="7611"/>
                    <a:pt x="12853" y="7610"/>
                    <a:pt x="12775" y="7609"/>
                  </a:cubicBezTo>
                  <a:cubicBezTo>
                    <a:pt x="11789" y="7561"/>
                    <a:pt x="10814" y="7431"/>
                    <a:pt x="9852" y="7240"/>
                  </a:cubicBezTo>
                  <a:cubicBezTo>
                    <a:pt x="8913" y="7050"/>
                    <a:pt x="7974" y="6932"/>
                    <a:pt x="7023" y="6872"/>
                  </a:cubicBezTo>
                  <a:cubicBezTo>
                    <a:pt x="6809" y="6866"/>
                    <a:pt x="6594" y="6863"/>
                    <a:pt x="6379" y="6863"/>
                  </a:cubicBezTo>
                  <a:cubicBezTo>
                    <a:pt x="5763" y="6863"/>
                    <a:pt x="5148" y="6887"/>
                    <a:pt x="4540" y="6932"/>
                  </a:cubicBezTo>
                  <a:cubicBezTo>
                    <a:pt x="3896" y="6976"/>
                    <a:pt x="3270" y="7017"/>
                    <a:pt x="2659" y="7017"/>
                  </a:cubicBezTo>
                  <a:cubicBezTo>
                    <a:pt x="1949" y="7017"/>
                    <a:pt x="1259" y="6961"/>
                    <a:pt x="583" y="6789"/>
                  </a:cubicBezTo>
                  <a:cubicBezTo>
                    <a:pt x="547" y="6456"/>
                    <a:pt x="547" y="6123"/>
                    <a:pt x="547" y="5791"/>
                  </a:cubicBezTo>
                  <a:lnTo>
                    <a:pt x="547" y="5791"/>
                  </a:lnTo>
                  <a:cubicBezTo>
                    <a:pt x="1207" y="5956"/>
                    <a:pt x="1908" y="6011"/>
                    <a:pt x="2622" y="6011"/>
                  </a:cubicBezTo>
                  <a:cubicBezTo>
                    <a:pt x="3296" y="6011"/>
                    <a:pt x="3983" y="5962"/>
                    <a:pt x="4659" y="5910"/>
                  </a:cubicBezTo>
                  <a:cubicBezTo>
                    <a:pt x="5312" y="5862"/>
                    <a:pt x="5942" y="5815"/>
                    <a:pt x="6548" y="5815"/>
                  </a:cubicBezTo>
                  <a:cubicBezTo>
                    <a:pt x="7439" y="5838"/>
                    <a:pt x="8343" y="5933"/>
                    <a:pt x="9222" y="6112"/>
                  </a:cubicBezTo>
                  <a:cubicBezTo>
                    <a:pt x="9638" y="6183"/>
                    <a:pt x="10066" y="6254"/>
                    <a:pt x="10493" y="6302"/>
                  </a:cubicBezTo>
                  <a:cubicBezTo>
                    <a:pt x="11237" y="6397"/>
                    <a:pt x="11985" y="6444"/>
                    <a:pt x="12730" y="6444"/>
                  </a:cubicBezTo>
                  <a:cubicBezTo>
                    <a:pt x="14509" y="6444"/>
                    <a:pt x="16280" y="6176"/>
                    <a:pt x="17980" y="5648"/>
                  </a:cubicBezTo>
                  <a:close/>
                  <a:moveTo>
                    <a:pt x="7623" y="1"/>
                  </a:moveTo>
                  <a:cubicBezTo>
                    <a:pt x="7577" y="1"/>
                    <a:pt x="7538" y="22"/>
                    <a:pt x="7499" y="51"/>
                  </a:cubicBezTo>
                  <a:cubicBezTo>
                    <a:pt x="6377" y="912"/>
                    <a:pt x="4888" y="1374"/>
                    <a:pt x="3408" y="1374"/>
                  </a:cubicBezTo>
                  <a:cubicBezTo>
                    <a:pt x="2662" y="1374"/>
                    <a:pt x="1918" y="1257"/>
                    <a:pt x="1225" y="1014"/>
                  </a:cubicBezTo>
                  <a:cubicBezTo>
                    <a:pt x="1195" y="1008"/>
                    <a:pt x="1168" y="1005"/>
                    <a:pt x="1141" y="1005"/>
                  </a:cubicBezTo>
                  <a:cubicBezTo>
                    <a:pt x="1115" y="1005"/>
                    <a:pt x="1088" y="1008"/>
                    <a:pt x="1058" y="1014"/>
                  </a:cubicBezTo>
                  <a:cubicBezTo>
                    <a:pt x="1011" y="1038"/>
                    <a:pt x="963" y="1073"/>
                    <a:pt x="951" y="1133"/>
                  </a:cubicBezTo>
                  <a:cubicBezTo>
                    <a:pt x="274" y="2951"/>
                    <a:pt x="1" y="4900"/>
                    <a:pt x="143" y="6848"/>
                  </a:cubicBezTo>
                  <a:cubicBezTo>
                    <a:pt x="143" y="6848"/>
                    <a:pt x="131" y="6860"/>
                    <a:pt x="131" y="6872"/>
                  </a:cubicBezTo>
                  <a:cubicBezTo>
                    <a:pt x="96" y="6967"/>
                    <a:pt x="155" y="7074"/>
                    <a:pt x="250" y="7110"/>
                  </a:cubicBezTo>
                  <a:lnTo>
                    <a:pt x="274" y="7110"/>
                  </a:lnTo>
                  <a:cubicBezTo>
                    <a:pt x="1050" y="7329"/>
                    <a:pt x="1852" y="7396"/>
                    <a:pt x="2655" y="7396"/>
                  </a:cubicBezTo>
                  <a:cubicBezTo>
                    <a:pt x="3291" y="7396"/>
                    <a:pt x="3927" y="7354"/>
                    <a:pt x="4552" y="7312"/>
                  </a:cubicBezTo>
                  <a:cubicBezTo>
                    <a:pt x="5151" y="7268"/>
                    <a:pt x="5757" y="7243"/>
                    <a:pt x="6360" y="7243"/>
                  </a:cubicBezTo>
                  <a:cubicBezTo>
                    <a:pt x="6570" y="7243"/>
                    <a:pt x="6779" y="7246"/>
                    <a:pt x="6988" y="7252"/>
                  </a:cubicBezTo>
                  <a:cubicBezTo>
                    <a:pt x="7915" y="7312"/>
                    <a:pt x="8842" y="7431"/>
                    <a:pt x="9757" y="7609"/>
                  </a:cubicBezTo>
                  <a:cubicBezTo>
                    <a:pt x="10743" y="7811"/>
                    <a:pt x="11741" y="7942"/>
                    <a:pt x="12751" y="7989"/>
                  </a:cubicBezTo>
                  <a:cubicBezTo>
                    <a:pt x="12832" y="7991"/>
                    <a:pt x="12913" y="7991"/>
                    <a:pt x="12994" y="7991"/>
                  </a:cubicBezTo>
                  <a:cubicBezTo>
                    <a:pt x="14207" y="7991"/>
                    <a:pt x="15408" y="7825"/>
                    <a:pt x="16577" y="7502"/>
                  </a:cubicBezTo>
                  <a:cubicBezTo>
                    <a:pt x="17065" y="7371"/>
                    <a:pt x="17623" y="7205"/>
                    <a:pt x="18027" y="6813"/>
                  </a:cubicBezTo>
                  <a:cubicBezTo>
                    <a:pt x="18419" y="6421"/>
                    <a:pt x="18621" y="5755"/>
                    <a:pt x="18241" y="5292"/>
                  </a:cubicBezTo>
                  <a:cubicBezTo>
                    <a:pt x="18196" y="5238"/>
                    <a:pt x="18132" y="5211"/>
                    <a:pt x="18067" y="5211"/>
                  </a:cubicBezTo>
                  <a:cubicBezTo>
                    <a:pt x="18046" y="5211"/>
                    <a:pt x="18024" y="5214"/>
                    <a:pt x="18003" y="5220"/>
                  </a:cubicBezTo>
                  <a:lnTo>
                    <a:pt x="17944" y="5244"/>
                  </a:lnTo>
                  <a:cubicBezTo>
                    <a:pt x="17908" y="4614"/>
                    <a:pt x="17314" y="4115"/>
                    <a:pt x="16756" y="3925"/>
                  </a:cubicBezTo>
                  <a:cubicBezTo>
                    <a:pt x="16257" y="3771"/>
                    <a:pt x="15734" y="3688"/>
                    <a:pt x="15211" y="3688"/>
                  </a:cubicBezTo>
                  <a:lnTo>
                    <a:pt x="14843" y="3676"/>
                  </a:lnTo>
                  <a:cubicBezTo>
                    <a:pt x="14141" y="3628"/>
                    <a:pt x="13452" y="3509"/>
                    <a:pt x="12775" y="3319"/>
                  </a:cubicBezTo>
                  <a:cubicBezTo>
                    <a:pt x="12763" y="2963"/>
                    <a:pt x="12549" y="2642"/>
                    <a:pt x="12216" y="2499"/>
                  </a:cubicBezTo>
                  <a:cubicBezTo>
                    <a:pt x="12087" y="2445"/>
                    <a:pt x="11954" y="2418"/>
                    <a:pt x="11820" y="2418"/>
                  </a:cubicBezTo>
                  <a:cubicBezTo>
                    <a:pt x="11719" y="2418"/>
                    <a:pt x="11617" y="2433"/>
                    <a:pt x="11515" y="2464"/>
                  </a:cubicBezTo>
                  <a:cubicBezTo>
                    <a:pt x="11480" y="2214"/>
                    <a:pt x="11301" y="2000"/>
                    <a:pt x="11076" y="1893"/>
                  </a:cubicBezTo>
                  <a:cubicBezTo>
                    <a:pt x="10963" y="1847"/>
                    <a:pt x="10847" y="1823"/>
                    <a:pt x="10731" y="1823"/>
                  </a:cubicBezTo>
                  <a:cubicBezTo>
                    <a:pt x="10639" y="1823"/>
                    <a:pt x="10547" y="1838"/>
                    <a:pt x="10458" y="1869"/>
                  </a:cubicBezTo>
                  <a:cubicBezTo>
                    <a:pt x="10422" y="1679"/>
                    <a:pt x="10303" y="1501"/>
                    <a:pt x="10149" y="1394"/>
                  </a:cubicBezTo>
                  <a:cubicBezTo>
                    <a:pt x="10003" y="1302"/>
                    <a:pt x="9838" y="1255"/>
                    <a:pt x="9673" y="1255"/>
                  </a:cubicBezTo>
                  <a:cubicBezTo>
                    <a:pt x="9581" y="1255"/>
                    <a:pt x="9489" y="1269"/>
                    <a:pt x="9400" y="1299"/>
                  </a:cubicBezTo>
                  <a:cubicBezTo>
                    <a:pt x="9376" y="1097"/>
                    <a:pt x="9269" y="919"/>
                    <a:pt x="9103" y="788"/>
                  </a:cubicBezTo>
                  <a:cubicBezTo>
                    <a:pt x="8937" y="672"/>
                    <a:pt x="8743" y="608"/>
                    <a:pt x="8548" y="608"/>
                  </a:cubicBezTo>
                  <a:cubicBezTo>
                    <a:pt x="8463" y="608"/>
                    <a:pt x="8378" y="620"/>
                    <a:pt x="8295" y="645"/>
                  </a:cubicBezTo>
                  <a:cubicBezTo>
                    <a:pt x="8117" y="467"/>
                    <a:pt x="7962" y="277"/>
                    <a:pt x="7808" y="87"/>
                  </a:cubicBezTo>
                  <a:cubicBezTo>
                    <a:pt x="7772" y="39"/>
                    <a:pt x="7713" y="16"/>
                    <a:pt x="7653" y="4"/>
                  </a:cubicBezTo>
                  <a:cubicBezTo>
                    <a:pt x="7643" y="2"/>
                    <a:pt x="7633" y="1"/>
                    <a:pt x="76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538175" y="2782475"/>
              <a:ext cx="24075" cy="21225"/>
            </a:xfrm>
            <a:custGeom>
              <a:avLst/>
              <a:gdLst/>
              <a:ahLst/>
              <a:cxnLst/>
              <a:rect l="l" t="t" r="r" b="b"/>
              <a:pathLst>
                <a:path w="963" h="849" extrusionOk="0">
                  <a:moveTo>
                    <a:pt x="535" y="1"/>
                  </a:moveTo>
                  <a:cubicBezTo>
                    <a:pt x="499" y="1"/>
                    <a:pt x="476" y="1"/>
                    <a:pt x="440" y="12"/>
                  </a:cubicBezTo>
                  <a:cubicBezTo>
                    <a:pt x="428" y="7"/>
                    <a:pt x="413" y="4"/>
                    <a:pt x="398" y="4"/>
                  </a:cubicBezTo>
                  <a:cubicBezTo>
                    <a:pt x="384" y="4"/>
                    <a:pt x="369" y="7"/>
                    <a:pt x="357" y="12"/>
                  </a:cubicBezTo>
                  <a:cubicBezTo>
                    <a:pt x="214" y="48"/>
                    <a:pt x="95" y="155"/>
                    <a:pt x="48" y="298"/>
                  </a:cubicBezTo>
                  <a:cubicBezTo>
                    <a:pt x="0" y="428"/>
                    <a:pt x="24" y="583"/>
                    <a:pt x="119" y="702"/>
                  </a:cubicBezTo>
                  <a:cubicBezTo>
                    <a:pt x="155" y="749"/>
                    <a:pt x="214" y="785"/>
                    <a:pt x="286" y="809"/>
                  </a:cubicBezTo>
                  <a:cubicBezTo>
                    <a:pt x="339" y="835"/>
                    <a:pt x="399" y="849"/>
                    <a:pt x="461" y="849"/>
                  </a:cubicBezTo>
                  <a:cubicBezTo>
                    <a:pt x="482" y="849"/>
                    <a:pt x="502" y="847"/>
                    <a:pt x="523" y="844"/>
                  </a:cubicBezTo>
                  <a:cubicBezTo>
                    <a:pt x="678" y="844"/>
                    <a:pt x="808" y="761"/>
                    <a:pt x="892" y="630"/>
                  </a:cubicBezTo>
                  <a:cubicBezTo>
                    <a:pt x="963" y="512"/>
                    <a:pt x="963" y="357"/>
                    <a:pt x="892" y="226"/>
                  </a:cubicBezTo>
                  <a:cubicBezTo>
                    <a:pt x="820" y="96"/>
                    <a:pt x="678" y="12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564900" y="2806975"/>
              <a:ext cx="25875" cy="20100"/>
            </a:xfrm>
            <a:custGeom>
              <a:avLst/>
              <a:gdLst/>
              <a:ahLst/>
              <a:cxnLst/>
              <a:rect l="l" t="t" r="r" b="b"/>
              <a:pathLst>
                <a:path w="1035" h="804" extrusionOk="0">
                  <a:moveTo>
                    <a:pt x="520" y="1"/>
                  </a:moveTo>
                  <a:cubicBezTo>
                    <a:pt x="438" y="1"/>
                    <a:pt x="357" y="21"/>
                    <a:pt x="286" y="66"/>
                  </a:cubicBezTo>
                  <a:cubicBezTo>
                    <a:pt x="1" y="209"/>
                    <a:pt x="13" y="613"/>
                    <a:pt x="298" y="744"/>
                  </a:cubicBezTo>
                  <a:cubicBezTo>
                    <a:pt x="322" y="755"/>
                    <a:pt x="334" y="767"/>
                    <a:pt x="345" y="767"/>
                  </a:cubicBezTo>
                  <a:cubicBezTo>
                    <a:pt x="399" y="790"/>
                    <a:pt x="458" y="803"/>
                    <a:pt x="518" y="803"/>
                  </a:cubicBezTo>
                  <a:cubicBezTo>
                    <a:pt x="551" y="803"/>
                    <a:pt x="585" y="800"/>
                    <a:pt x="619" y="791"/>
                  </a:cubicBezTo>
                  <a:cubicBezTo>
                    <a:pt x="643" y="779"/>
                    <a:pt x="678" y="767"/>
                    <a:pt x="714" y="755"/>
                  </a:cubicBezTo>
                  <a:cubicBezTo>
                    <a:pt x="1023" y="625"/>
                    <a:pt x="1035" y="197"/>
                    <a:pt x="726" y="42"/>
                  </a:cubicBezTo>
                  <a:cubicBezTo>
                    <a:pt x="660" y="15"/>
                    <a:pt x="590" y="1"/>
                    <a:pt x="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97300" y="2822650"/>
              <a:ext cx="19025" cy="17250"/>
            </a:xfrm>
            <a:custGeom>
              <a:avLst/>
              <a:gdLst/>
              <a:ahLst/>
              <a:cxnLst/>
              <a:rect l="l" t="t" r="r" b="b"/>
              <a:pathLst>
                <a:path w="761" h="690" extrusionOk="0">
                  <a:moveTo>
                    <a:pt x="358" y="1"/>
                  </a:moveTo>
                  <a:cubicBezTo>
                    <a:pt x="252" y="1"/>
                    <a:pt x="144" y="41"/>
                    <a:pt x="59" y="117"/>
                  </a:cubicBezTo>
                  <a:cubicBezTo>
                    <a:pt x="12" y="164"/>
                    <a:pt x="0" y="235"/>
                    <a:pt x="24" y="307"/>
                  </a:cubicBezTo>
                  <a:cubicBezTo>
                    <a:pt x="0" y="390"/>
                    <a:pt x="12" y="485"/>
                    <a:pt x="83" y="556"/>
                  </a:cubicBezTo>
                  <a:cubicBezTo>
                    <a:pt x="119" y="604"/>
                    <a:pt x="166" y="639"/>
                    <a:pt x="214" y="663"/>
                  </a:cubicBezTo>
                  <a:cubicBezTo>
                    <a:pt x="261" y="681"/>
                    <a:pt x="309" y="690"/>
                    <a:pt x="357" y="690"/>
                  </a:cubicBezTo>
                  <a:cubicBezTo>
                    <a:pt x="404" y="690"/>
                    <a:pt x="452" y="681"/>
                    <a:pt x="499" y="663"/>
                  </a:cubicBezTo>
                  <a:cubicBezTo>
                    <a:pt x="654" y="616"/>
                    <a:pt x="761" y="473"/>
                    <a:pt x="761" y="319"/>
                  </a:cubicBezTo>
                  <a:cubicBezTo>
                    <a:pt x="737" y="176"/>
                    <a:pt x="630" y="57"/>
                    <a:pt x="487" y="22"/>
                  </a:cubicBezTo>
                  <a:cubicBezTo>
                    <a:pt x="446" y="8"/>
                    <a:pt x="402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619875" y="2836125"/>
              <a:ext cx="24975" cy="19725"/>
            </a:xfrm>
            <a:custGeom>
              <a:avLst/>
              <a:gdLst/>
              <a:ahLst/>
              <a:cxnLst/>
              <a:rect l="l" t="t" r="r" b="b"/>
              <a:pathLst>
                <a:path w="999" h="789" extrusionOk="0">
                  <a:moveTo>
                    <a:pt x="554" y="1"/>
                  </a:moveTo>
                  <a:cubicBezTo>
                    <a:pt x="488" y="1"/>
                    <a:pt x="419" y="14"/>
                    <a:pt x="357" y="41"/>
                  </a:cubicBezTo>
                  <a:cubicBezTo>
                    <a:pt x="24" y="136"/>
                    <a:pt x="0" y="588"/>
                    <a:pt x="309" y="718"/>
                  </a:cubicBezTo>
                  <a:cubicBezTo>
                    <a:pt x="333" y="730"/>
                    <a:pt x="345" y="742"/>
                    <a:pt x="369" y="754"/>
                  </a:cubicBezTo>
                  <a:cubicBezTo>
                    <a:pt x="430" y="776"/>
                    <a:pt x="492" y="788"/>
                    <a:pt x="554" y="788"/>
                  </a:cubicBezTo>
                  <a:cubicBezTo>
                    <a:pt x="623" y="788"/>
                    <a:pt x="692" y="773"/>
                    <a:pt x="761" y="742"/>
                  </a:cubicBezTo>
                  <a:cubicBezTo>
                    <a:pt x="880" y="683"/>
                    <a:pt x="963" y="552"/>
                    <a:pt x="986" y="409"/>
                  </a:cubicBezTo>
                  <a:cubicBezTo>
                    <a:pt x="998" y="267"/>
                    <a:pt x="927" y="124"/>
                    <a:pt x="820" y="41"/>
                  </a:cubicBezTo>
                  <a:cubicBezTo>
                    <a:pt x="776" y="14"/>
                    <a:pt x="724" y="1"/>
                    <a:pt x="671" y="1"/>
                  </a:cubicBezTo>
                  <a:cubicBezTo>
                    <a:pt x="654" y="1"/>
                    <a:pt x="636" y="2"/>
                    <a:pt x="618" y="5"/>
                  </a:cubicBezTo>
                  <a:cubicBezTo>
                    <a:pt x="597" y="2"/>
                    <a:pt x="576" y="1"/>
                    <a:pt x="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429450" y="3009000"/>
              <a:ext cx="196375" cy="102075"/>
            </a:xfrm>
            <a:custGeom>
              <a:avLst/>
              <a:gdLst/>
              <a:ahLst/>
              <a:cxnLst/>
              <a:rect l="l" t="t" r="r" b="b"/>
              <a:pathLst>
                <a:path w="7855" h="4083" extrusionOk="0">
                  <a:moveTo>
                    <a:pt x="2121" y="0"/>
                  </a:moveTo>
                  <a:cubicBezTo>
                    <a:pt x="2095" y="0"/>
                    <a:pt x="2068" y="6"/>
                    <a:pt x="2044" y="18"/>
                  </a:cubicBezTo>
                  <a:cubicBezTo>
                    <a:pt x="1997" y="30"/>
                    <a:pt x="1961" y="78"/>
                    <a:pt x="1949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39" y="948"/>
                    <a:pt x="269" y="903"/>
                    <a:pt x="192" y="903"/>
                  </a:cubicBezTo>
                  <a:cubicBezTo>
                    <a:pt x="176" y="903"/>
                    <a:pt x="159" y="905"/>
                    <a:pt x="143" y="909"/>
                  </a:cubicBezTo>
                  <a:cubicBezTo>
                    <a:pt x="60" y="933"/>
                    <a:pt x="0" y="1028"/>
                    <a:pt x="36" y="1111"/>
                  </a:cubicBezTo>
                  <a:lnTo>
                    <a:pt x="1034" y="3975"/>
                  </a:lnTo>
                  <a:cubicBezTo>
                    <a:pt x="1058" y="4035"/>
                    <a:pt x="1105" y="4070"/>
                    <a:pt x="1165" y="4082"/>
                  </a:cubicBezTo>
                  <a:lnTo>
                    <a:pt x="1212" y="4082"/>
                  </a:lnTo>
                  <a:cubicBezTo>
                    <a:pt x="1295" y="4082"/>
                    <a:pt x="1355" y="4035"/>
                    <a:pt x="1379" y="3963"/>
                  </a:cubicBezTo>
                  <a:lnTo>
                    <a:pt x="2246" y="398"/>
                  </a:lnTo>
                  <a:cubicBezTo>
                    <a:pt x="3456" y="957"/>
                    <a:pt x="4774" y="1238"/>
                    <a:pt x="6097" y="1238"/>
                  </a:cubicBezTo>
                  <a:cubicBezTo>
                    <a:pt x="6633" y="1238"/>
                    <a:pt x="7170" y="1192"/>
                    <a:pt x="7700" y="1099"/>
                  </a:cubicBezTo>
                  <a:cubicBezTo>
                    <a:pt x="7795" y="1088"/>
                    <a:pt x="7855" y="1004"/>
                    <a:pt x="7843" y="909"/>
                  </a:cubicBezTo>
                  <a:cubicBezTo>
                    <a:pt x="7822" y="824"/>
                    <a:pt x="7752" y="777"/>
                    <a:pt x="7669" y="777"/>
                  </a:cubicBezTo>
                  <a:cubicBezTo>
                    <a:pt x="7660" y="777"/>
                    <a:pt x="7651" y="777"/>
                    <a:pt x="7641" y="779"/>
                  </a:cubicBezTo>
                  <a:cubicBezTo>
                    <a:pt x="7133" y="866"/>
                    <a:pt x="6622" y="910"/>
                    <a:pt x="6113" y="910"/>
                  </a:cubicBezTo>
                  <a:cubicBezTo>
                    <a:pt x="4762" y="910"/>
                    <a:pt x="3424" y="605"/>
                    <a:pt x="2199" y="18"/>
                  </a:cubicBezTo>
                  <a:cubicBezTo>
                    <a:pt x="2175" y="6"/>
                    <a:pt x="2148" y="0"/>
                    <a:pt x="2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480825" y="3054725"/>
              <a:ext cx="50550" cy="53900"/>
            </a:xfrm>
            <a:custGeom>
              <a:avLst/>
              <a:gdLst/>
              <a:ahLst/>
              <a:cxnLst/>
              <a:rect l="l" t="t" r="r" b="b"/>
              <a:pathLst>
                <a:path w="2022" h="2156" extrusionOk="0">
                  <a:moveTo>
                    <a:pt x="592" y="0"/>
                  </a:moveTo>
                  <a:cubicBezTo>
                    <a:pt x="574" y="0"/>
                    <a:pt x="555" y="2"/>
                    <a:pt x="536" y="7"/>
                  </a:cubicBezTo>
                  <a:cubicBezTo>
                    <a:pt x="452" y="31"/>
                    <a:pt x="405" y="126"/>
                    <a:pt x="429" y="221"/>
                  </a:cubicBezTo>
                  <a:lnTo>
                    <a:pt x="761" y="1077"/>
                  </a:lnTo>
                  <a:lnTo>
                    <a:pt x="84" y="1623"/>
                  </a:lnTo>
                  <a:cubicBezTo>
                    <a:pt x="1" y="1683"/>
                    <a:pt x="1" y="1790"/>
                    <a:pt x="72" y="1849"/>
                  </a:cubicBezTo>
                  <a:cubicBezTo>
                    <a:pt x="96" y="1873"/>
                    <a:pt x="120" y="1897"/>
                    <a:pt x="155" y="1908"/>
                  </a:cubicBezTo>
                  <a:cubicBezTo>
                    <a:pt x="170" y="1911"/>
                    <a:pt x="185" y="1913"/>
                    <a:pt x="200" y="1913"/>
                  </a:cubicBezTo>
                  <a:cubicBezTo>
                    <a:pt x="244" y="1913"/>
                    <a:pt x="286" y="1900"/>
                    <a:pt x="322" y="1873"/>
                  </a:cubicBezTo>
                  <a:lnTo>
                    <a:pt x="892" y="1397"/>
                  </a:lnTo>
                  <a:lnTo>
                    <a:pt x="1142" y="2039"/>
                  </a:lnTo>
                  <a:cubicBezTo>
                    <a:pt x="1154" y="2087"/>
                    <a:pt x="1201" y="2134"/>
                    <a:pt x="1261" y="2146"/>
                  </a:cubicBezTo>
                  <a:cubicBezTo>
                    <a:pt x="1278" y="2152"/>
                    <a:pt x="1296" y="2155"/>
                    <a:pt x="1314" y="2155"/>
                  </a:cubicBezTo>
                  <a:cubicBezTo>
                    <a:pt x="1332" y="2155"/>
                    <a:pt x="1350" y="2152"/>
                    <a:pt x="1367" y="2146"/>
                  </a:cubicBezTo>
                  <a:cubicBezTo>
                    <a:pt x="1451" y="2122"/>
                    <a:pt x="1498" y="2027"/>
                    <a:pt x="1474" y="1932"/>
                  </a:cubicBezTo>
                  <a:lnTo>
                    <a:pt x="1177" y="1172"/>
                  </a:lnTo>
                  <a:lnTo>
                    <a:pt x="1938" y="566"/>
                  </a:lnTo>
                  <a:cubicBezTo>
                    <a:pt x="2009" y="506"/>
                    <a:pt x="2021" y="399"/>
                    <a:pt x="1950" y="328"/>
                  </a:cubicBezTo>
                  <a:cubicBezTo>
                    <a:pt x="1911" y="295"/>
                    <a:pt x="1864" y="277"/>
                    <a:pt x="1817" y="277"/>
                  </a:cubicBezTo>
                  <a:cubicBezTo>
                    <a:pt x="1778" y="277"/>
                    <a:pt x="1738" y="289"/>
                    <a:pt x="1700" y="316"/>
                  </a:cubicBezTo>
                  <a:lnTo>
                    <a:pt x="1047" y="839"/>
                  </a:lnTo>
                  <a:lnTo>
                    <a:pt x="761" y="114"/>
                  </a:lnTo>
                  <a:cubicBezTo>
                    <a:pt x="733" y="38"/>
                    <a:pt x="666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532825" y="3075575"/>
              <a:ext cx="31525" cy="11125"/>
            </a:xfrm>
            <a:custGeom>
              <a:avLst/>
              <a:gdLst/>
              <a:ahLst/>
              <a:cxnLst/>
              <a:rect l="l" t="t" r="r" b="b"/>
              <a:pathLst>
                <a:path w="1261" h="445" extrusionOk="0">
                  <a:moveTo>
                    <a:pt x="195" y="1"/>
                  </a:moveTo>
                  <a:cubicBezTo>
                    <a:pt x="132" y="1"/>
                    <a:pt x="69" y="30"/>
                    <a:pt x="36" y="88"/>
                  </a:cubicBezTo>
                  <a:cubicBezTo>
                    <a:pt x="0" y="183"/>
                    <a:pt x="36" y="278"/>
                    <a:pt x="119" y="314"/>
                  </a:cubicBezTo>
                  <a:cubicBezTo>
                    <a:pt x="214" y="350"/>
                    <a:pt x="298" y="373"/>
                    <a:pt x="393" y="397"/>
                  </a:cubicBezTo>
                  <a:cubicBezTo>
                    <a:pt x="543" y="429"/>
                    <a:pt x="699" y="445"/>
                    <a:pt x="856" y="445"/>
                  </a:cubicBezTo>
                  <a:cubicBezTo>
                    <a:pt x="935" y="445"/>
                    <a:pt x="1014" y="441"/>
                    <a:pt x="1094" y="433"/>
                  </a:cubicBezTo>
                  <a:cubicBezTo>
                    <a:pt x="1189" y="421"/>
                    <a:pt x="1260" y="338"/>
                    <a:pt x="1236" y="243"/>
                  </a:cubicBezTo>
                  <a:cubicBezTo>
                    <a:pt x="1226" y="162"/>
                    <a:pt x="1156" y="107"/>
                    <a:pt x="1077" y="107"/>
                  </a:cubicBezTo>
                  <a:cubicBezTo>
                    <a:pt x="1063" y="107"/>
                    <a:pt x="1048" y="108"/>
                    <a:pt x="1034" y="112"/>
                  </a:cubicBezTo>
                  <a:cubicBezTo>
                    <a:pt x="971" y="121"/>
                    <a:pt x="905" y="126"/>
                    <a:pt x="839" y="126"/>
                  </a:cubicBezTo>
                  <a:cubicBezTo>
                    <a:pt x="647" y="126"/>
                    <a:pt x="451" y="88"/>
                    <a:pt x="274" y="17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568475" y="3057925"/>
              <a:ext cx="48750" cy="56600"/>
            </a:xfrm>
            <a:custGeom>
              <a:avLst/>
              <a:gdLst/>
              <a:ahLst/>
              <a:cxnLst/>
              <a:rect l="l" t="t" r="r" b="b"/>
              <a:pathLst>
                <a:path w="1950" h="2264" extrusionOk="0">
                  <a:moveTo>
                    <a:pt x="1733" y="1"/>
                  </a:moveTo>
                  <a:cubicBezTo>
                    <a:pt x="1670" y="1"/>
                    <a:pt x="1614" y="35"/>
                    <a:pt x="1581" y="93"/>
                  </a:cubicBezTo>
                  <a:lnTo>
                    <a:pt x="1106" y="984"/>
                  </a:lnTo>
                  <a:lnTo>
                    <a:pt x="345" y="129"/>
                  </a:lnTo>
                  <a:cubicBezTo>
                    <a:pt x="311" y="88"/>
                    <a:pt x="262" y="67"/>
                    <a:pt x="211" y="67"/>
                  </a:cubicBezTo>
                  <a:cubicBezTo>
                    <a:pt x="172" y="67"/>
                    <a:pt x="131" y="79"/>
                    <a:pt x="95" y="105"/>
                  </a:cubicBezTo>
                  <a:cubicBezTo>
                    <a:pt x="24" y="153"/>
                    <a:pt x="0" y="259"/>
                    <a:pt x="72" y="331"/>
                  </a:cubicBezTo>
                  <a:lnTo>
                    <a:pt x="927" y="1305"/>
                  </a:lnTo>
                  <a:lnTo>
                    <a:pt x="547" y="2030"/>
                  </a:lnTo>
                  <a:cubicBezTo>
                    <a:pt x="500" y="2113"/>
                    <a:pt x="535" y="2208"/>
                    <a:pt x="630" y="2244"/>
                  </a:cubicBezTo>
                  <a:lnTo>
                    <a:pt x="654" y="2256"/>
                  </a:lnTo>
                  <a:cubicBezTo>
                    <a:pt x="671" y="2261"/>
                    <a:pt x="689" y="2263"/>
                    <a:pt x="706" y="2263"/>
                  </a:cubicBezTo>
                  <a:cubicBezTo>
                    <a:pt x="770" y="2263"/>
                    <a:pt x="830" y="2229"/>
                    <a:pt x="868" y="2173"/>
                  </a:cubicBezTo>
                  <a:lnTo>
                    <a:pt x="1890" y="236"/>
                  </a:lnTo>
                  <a:cubicBezTo>
                    <a:pt x="1949" y="153"/>
                    <a:pt x="1902" y="46"/>
                    <a:pt x="1819" y="22"/>
                  </a:cubicBezTo>
                  <a:cubicBezTo>
                    <a:pt x="1789" y="7"/>
                    <a:pt x="1760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221500" y="2216975"/>
              <a:ext cx="195200" cy="99475"/>
            </a:xfrm>
            <a:custGeom>
              <a:avLst/>
              <a:gdLst/>
              <a:ahLst/>
              <a:cxnLst/>
              <a:rect l="l" t="t" r="r" b="b"/>
              <a:pathLst>
                <a:path w="7808" h="3979" extrusionOk="0">
                  <a:moveTo>
                    <a:pt x="2207" y="0"/>
                  </a:moveTo>
                  <a:cubicBezTo>
                    <a:pt x="2187" y="0"/>
                    <a:pt x="2168" y="3"/>
                    <a:pt x="2151" y="7"/>
                  </a:cubicBezTo>
                  <a:cubicBezTo>
                    <a:pt x="2103" y="19"/>
                    <a:pt x="2056" y="67"/>
                    <a:pt x="2044" y="114"/>
                  </a:cubicBezTo>
                  <a:lnTo>
                    <a:pt x="891" y="3192"/>
                  </a:lnTo>
                  <a:lnTo>
                    <a:pt x="368" y="839"/>
                  </a:lnTo>
                  <a:cubicBezTo>
                    <a:pt x="348" y="758"/>
                    <a:pt x="276" y="703"/>
                    <a:pt x="197" y="703"/>
                  </a:cubicBezTo>
                  <a:cubicBezTo>
                    <a:pt x="183" y="703"/>
                    <a:pt x="169" y="705"/>
                    <a:pt x="155" y="708"/>
                  </a:cubicBezTo>
                  <a:cubicBezTo>
                    <a:pt x="60" y="720"/>
                    <a:pt x="0" y="815"/>
                    <a:pt x="12" y="899"/>
                  </a:cubicBezTo>
                  <a:lnTo>
                    <a:pt x="666" y="3846"/>
                  </a:lnTo>
                  <a:cubicBezTo>
                    <a:pt x="677" y="3905"/>
                    <a:pt x="725" y="3953"/>
                    <a:pt x="784" y="3964"/>
                  </a:cubicBezTo>
                  <a:cubicBezTo>
                    <a:pt x="796" y="3976"/>
                    <a:pt x="808" y="3976"/>
                    <a:pt x="832" y="3976"/>
                  </a:cubicBezTo>
                  <a:cubicBezTo>
                    <a:pt x="839" y="3978"/>
                    <a:pt x="847" y="3978"/>
                    <a:pt x="854" y="3978"/>
                  </a:cubicBezTo>
                  <a:cubicBezTo>
                    <a:pt x="920" y="3978"/>
                    <a:pt x="989" y="3933"/>
                    <a:pt x="1010" y="3869"/>
                  </a:cubicBezTo>
                  <a:lnTo>
                    <a:pt x="2305" y="411"/>
                  </a:lnTo>
                  <a:cubicBezTo>
                    <a:pt x="3712" y="1255"/>
                    <a:pt x="5319" y="1697"/>
                    <a:pt x="6952" y="1697"/>
                  </a:cubicBezTo>
                  <a:cubicBezTo>
                    <a:pt x="7181" y="1697"/>
                    <a:pt x="7411" y="1689"/>
                    <a:pt x="7641" y="1671"/>
                  </a:cubicBezTo>
                  <a:cubicBezTo>
                    <a:pt x="7736" y="1671"/>
                    <a:pt x="7807" y="1588"/>
                    <a:pt x="7807" y="1493"/>
                  </a:cubicBezTo>
                  <a:cubicBezTo>
                    <a:pt x="7796" y="1406"/>
                    <a:pt x="7726" y="1349"/>
                    <a:pt x="7641" y="1349"/>
                  </a:cubicBezTo>
                  <a:cubicBezTo>
                    <a:pt x="7633" y="1349"/>
                    <a:pt x="7625" y="1349"/>
                    <a:pt x="7617" y="1350"/>
                  </a:cubicBezTo>
                  <a:cubicBezTo>
                    <a:pt x="7410" y="1365"/>
                    <a:pt x="7204" y="1372"/>
                    <a:pt x="6998" y="1372"/>
                  </a:cubicBezTo>
                  <a:cubicBezTo>
                    <a:pt x="5344" y="1372"/>
                    <a:pt x="3721" y="908"/>
                    <a:pt x="2305" y="31"/>
                  </a:cubicBezTo>
                  <a:cubicBezTo>
                    <a:pt x="2275" y="9"/>
                    <a:pt x="224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264575" y="2263950"/>
              <a:ext cx="54375" cy="55325"/>
            </a:xfrm>
            <a:custGeom>
              <a:avLst/>
              <a:gdLst/>
              <a:ahLst/>
              <a:cxnLst/>
              <a:rect l="l" t="t" r="r" b="b"/>
              <a:pathLst>
                <a:path w="2175" h="2213" extrusionOk="0">
                  <a:moveTo>
                    <a:pt x="799" y="1"/>
                  </a:moveTo>
                  <a:cubicBezTo>
                    <a:pt x="786" y="1"/>
                    <a:pt x="773" y="2"/>
                    <a:pt x="761" y="6"/>
                  </a:cubicBezTo>
                  <a:cubicBezTo>
                    <a:pt x="666" y="18"/>
                    <a:pt x="606" y="113"/>
                    <a:pt x="618" y="196"/>
                  </a:cubicBezTo>
                  <a:lnTo>
                    <a:pt x="844" y="1087"/>
                  </a:lnTo>
                  <a:lnTo>
                    <a:pt x="107" y="1563"/>
                  </a:lnTo>
                  <a:cubicBezTo>
                    <a:pt x="24" y="1610"/>
                    <a:pt x="0" y="1717"/>
                    <a:pt x="60" y="1788"/>
                  </a:cubicBezTo>
                  <a:cubicBezTo>
                    <a:pt x="83" y="1812"/>
                    <a:pt x="107" y="1836"/>
                    <a:pt x="143" y="1848"/>
                  </a:cubicBezTo>
                  <a:cubicBezTo>
                    <a:pt x="164" y="1856"/>
                    <a:pt x="185" y="1860"/>
                    <a:pt x="205" y="1860"/>
                  </a:cubicBezTo>
                  <a:cubicBezTo>
                    <a:pt x="243" y="1860"/>
                    <a:pt x="278" y="1847"/>
                    <a:pt x="309" y="1824"/>
                  </a:cubicBezTo>
                  <a:lnTo>
                    <a:pt x="939" y="1420"/>
                  </a:lnTo>
                  <a:lnTo>
                    <a:pt x="1105" y="2085"/>
                  </a:lnTo>
                  <a:cubicBezTo>
                    <a:pt x="1117" y="2133"/>
                    <a:pt x="1165" y="2180"/>
                    <a:pt x="1212" y="2192"/>
                  </a:cubicBezTo>
                  <a:cubicBezTo>
                    <a:pt x="1233" y="2206"/>
                    <a:pt x="1254" y="2212"/>
                    <a:pt x="1275" y="2212"/>
                  </a:cubicBezTo>
                  <a:cubicBezTo>
                    <a:pt x="1290" y="2212"/>
                    <a:pt x="1304" y="2209"/>
                    <a:pt x="1319" y="2204"/>
                  </a:cubicBezTo>
                  <a:cubicBezTo>
                    <a:pt x="1402" y="2192"/>
                    <a:pt x="1462" y="2097"/>
                    <a:pt x="1450" y="2014"/>
                  </a:cubicBezTo>
                  <a:lnTo>
                    <a:pt x="1248" y="1218"/>
                  </a:lnTo>
                  <a:lnTo>
                    <a:pt x="2080" y="695"/>
                  </a:lnTo>
                  <a:cubicBezTo>
                    <a:pt x="2163" y="648"/>
                    <a:pt x="2175" y="541"/>
                    <a:pt x="2115" y="469"/>
                  </a:cubicBezTo>
                  <a:cubicBezTo>
                    <a:pt x="2079" y="418"/>
                    <a:pt x="2024" y="394"/>
                    <a:pt x="1968" y="394"/>
                  </a:cubicBezTo>
                  <a:cubicBezTo>
                    <a:pt x="1933" y="394"/>
                    <a:pt x="1898" y="403"/>
                    <a:pt x="1866" y="422"/>
                  </a:cubicBezTo>
                  <a:lnTo>
                    <a:pt x="1165" y="885"/>
                  </a:lnTo>
                  <a:lnTo>
                    <a:pt x="963" y="125"/>
                  </a:lnTo>
                  <a:cubicBezTo>
                    <a:pt x="942" y="54"/>
                    <a:pt x="871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318625" y="2288925"/>
              <a:ext cx="30925" cy="12950"/>
            </a:xfrm>
            <a:custGeom>
              <a:avLst/>
              <a:gdLst/>
              <a:ahLst/>
              <a:cxnLst/>
              <a:rect l="l" t="t" r="r" b="b"/>
              <a:pathLst>
                <a:path w="1237" h="518" extrusionOk="0">
                  <a:moveTo>
                    <a:pt x="216" y="1"/>
                  </a:moveTo>
                  <a:cubicBezTo>
                    <a:pt x="154" y="1"/>
                    <a:pt x="93" y="27"/>
                    <a:pt x="60" y="76"/>
                  </a:cubicBezTo>
                  <a:cubicBezTo>
                    <a:pt x="1" y="160"/>
                    <a:pt x="25" y="266"/>
                    <a:pt x="120" y="302"/>
                  </a:cubicBezTo>
                  <a:cubicBezTo>
                    <a:pt x="384" y="446"/>
                    <a:pt x="690" y="517"/>
                    <a:pt x="999" y="517"/>
                  </a:cubicBezTo>
                  <a:cubicBezTo>
                    <a:pt x="1023" y="517"/>
                    <a:pt x="1047" y="517"/>
                    <a:pt x="1070" y="516"/>
                  </a:cubicBezTo>
                  <a:cubicBezTo>
                    <a:pt x="1153" y="516"/>
                    <a:pt x="1237" y="445"/>
                    <a:pt x="1237" y="350"/>
                  </a:cubicBezTo>
                  <a:cubicBezTo>
                    <a:pt x="1226" y="262"/>
                    <a:pt x="1153" y="194"/>
                    <a:pt x="1067" y="194"/>
                  </a:cubicBezTo>
                  <a:cubicBezTo>
                    <a:pt x="1060" y="194"/>
                    <a:pt x="1054" y="194"/>
                    <a:pt x="1047" y="195"/>
                  </a:cubicBezTo>
                  <a:cubicBezTo>
                    <a:pt x="1025" y="196"/>
                    <a:pt x="1003" y="197"/>
                    <a:pt x="981" y="197"/>
                  </a:cubicBezTo>
                  <a:cubicBezTo>
                    <a:pt x="742" y="197"/>
                    <a:pt x="505" y="137"/>
                    <a:pt x="298" y="17"/>
                  </a:cubicBezTo>
                  <a:cubicBezTo>
                    <a:pt x="272" y="6"/>
                    <a:pt x="244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356075" y="2276625"/>
              <a:ext cx="48425" cy="55875"/>
            </a:xfrm>
            <a:custGeom>
              <a:avLst/>
              <a:gdLst/>
              <a:ahLst/>
              <a:cxnLst/>
              <a:rect l="l" t="t" r="r" b="b"/>
              <a:pathLst>
                <a:path w="1937" h="2235" extrusionOk="0">
                  <a:moveTo>
                    <a:pt x="208" y="1"/>
                  </a:moveTo>
                  <a:cubicBezTo>
                    <a:pt x="173" y="1"/>
                    <a:pt x="138" y="11"/>
                    <a:pt x="107" y="34"/>
                  </a:cubicBezTo>
                  <a:cubicBezTo>
                    <a:pt x="24" y="69"/>
                    <a:pt x="0" y="176"/>
                    <a:pt x="59" y="248"/>
                  </a:cubicBezTo>
                  <a:lnTo>
                    <a:pt x="796" y="1305"/>
                  </a:lnTo>
                  <a:lnTo>
                    <a:pt x="321" y="1982"/>
                  </a:lnTo>
                  <a:cubicBezTo>
                    <a:pt x="262" y="2066"/>
                    <a:pt x="297" y="2173"/>
                    <a:pt x="380" y="2208"/>
                  </a:cubicBezTo>
                  <a:cubicBezTo>
                    <a:pt x="380" y="2220"/>
                    <a:pt x="392" y="2220"/>
                    <a:pt x="404" y="2220"/>
                  </a:cubicBezTo>
                  <a:cubicBezTo>
                    <a:pt x="427" y="2230"/>
                    <a:pt x="450" y="2234"/>
                    <a:pt x="472" y="2234"/>
                  </a:cubicBezTo>
                  <a:cubicBezTo>
                    <a:pt x="530" y="2234"/>
                    <a:pt x="584" y="2204"/>
                    <a:pt x="618" y="2161"/>
                  </a:cubicBezTo>
                  <a:lnTo>
                    <a:pt x="1878" y="343"/>
                  </a:lnTo>
                  <a:cubicBezTo>
                    <a:pt x="1937" y="259"/>
                    <a:pt x="1913" y="164"/>
                    <a:pt x="1830" y="117"/>
                  </a:cubicBezTo>
                  <a:cubicBezTo>
                    <a:pt x="1801" y="100"/>
                    <a:pt x="1768" y="92"/>
                    <a:pt x="1736" y="92"/>
                  </a:cubicBezTo>
                  <a:cubicBezTo>
                    <a:pt x="1677" y="92"/>
                    <a:pt x="1619" y="118"/>
                    <a:pt x="1581" y="164"/>
                  </a:cubicBezTo>
                  <a:lnTo>
                    <a:pt x="998" y="1008"/>
                  </a:lnTo>
                  <a:lnTo>
                    <a:pt x="357" y="81"/>
                  </a:lnTo>
                  <a:cubicBezTo>
                    <a:pt x="320" y="29"/>
                    <a:pt x="264" y="1"/>
                    <a:pt x="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601750" y="2589625"/>
              <a:ext cx="41325" cy="117425"/>
            </a:xfrm>
            <a:custGeom>
              <a:avLst/>
              <a:gdLst/>
              <a:ahLst/>
              <a:cxnLst/>
              <a:rect l="l" t="t" r="r" b="b"/>
              <a:pathLst>
                <a:path w="1653" h="4697" extrusionOk="0">
                  <a:moveTo>
                    <a:pt x="1014" y="0"/>
                  </a:moveTo>
                  <a:cubicBezTo>
                    <a:pt x="962" y="0"/>
                    <a:pt x="913" y="21"/>
                    <a:pt x="880" y="62"/>
                  </a:cubicBezTo>
                  <a:cubicBezTo>
                    <a:pt x="297" y="716"/>
                    <a:pt x="0" y="1583"/>
                    <a:pt x="83" y="2450"/>
                  </a:cubicBezTo>
                  <a:cubicBezTo>
                    <a:pt x="179" y="3330"/>
                    <a:pt x="630" y="4126"/>
                    <a:pt x="1331" y="4661"/>
                  </a:cubicBezTo>
                  <a:cubicBezTo>
                    <a:pt x="1367" y="4684"/>
                    <a:pt x="1414" y="4696"/>
                    <a:pt x="1450" y="4696"/>
                  </a:cubicBezTo>
                  <a:cubicBezTo>
                    <a:pt x="1498" y="4696"/>
                    <a:pt x="1557" y="4684"/>
                    <a:pt x="1593" y="4649"/>
                  </a:cubicBezTo>
                  <a:cubicBezTo>
                    <a:pt x="1652" y="4577"/>
                    <a:pt x="1640" y="4471"/>
                    <a:pt x="1569" y="4411"/>
                  </a:cubicBezTo>
                  <a:cubicBezTo>
                    <a:pt x="939" y="3936"/>
                    <a:pt x="523" y="3211"/>
                    <a:pt x="440" y="2415"/>
                  </a:cubicBezTo>
                  <a:cubicBezTo>
                    <a:pt x="369" y="1631"/>
                    <a:pt x="630" y="858"/>
                    <a:pt x="1153" y="264"/>
                  </a:cubicBezTo>
                  <a:cubicBezTo>
                    <a:pt x="1224" y="205"/>
                    <a:pt x="1212" y="98"/>
                    <a:pt x="1129" y="38"/>
                  </a:cubicBezTo>
                  <a:cubicBezTo>
                    <a:pt x="1093" y="13"/>
                    <a:pt x="1053" y="0"/>
                    <a:pt x="1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640075" y="2618175"/>
              <a:ext cx="44875" cy="53225"/>
            </a:xfrm>
            <a:custGeom>
              <a:avLst/>
              <a:gdLst/>
              <a:ahLst/>
              <a:cxnLst/>
              <a:rect l="l" t="t" r="r" b="b"/>
              <a:pathLst>
                <a:path w="1795" h="2129" extrusionOk="0">
                  <a:moveTo>
                    <a:pt x="1359" y="1"/>
                  </a:moveTo>
                  <a:cubicBezTo>
                    <a:pt x="1300" y="1"/>
                    <a:pt x="1244" y="30"/>
                    <a:pt x="1212" y="85"/>
                  </a:cubicBezTo>
                  <a:lnTo>
                    <a:pt x="761" y="809"/>
                  </a:lnTo>
                  <a:lnTo>
                    <a:pt x="321" y="393"/>
                  </a:lnTo>
                  <a:cubicBezTo>
                    <a:pt x="285" y="358"/>
                    <a:pt x="241" y="340"/>
                    <a:pt x="196" y="340"/>
                  </a:cubicBezTo>
                  <a:cubicBezTo>
                    <a:pt x="152" y="340"/>
                    <a:pt x="107" y="358"/>
                    <a:pt x="72" y="393"/>
                  </a:cubicBezTo>
                  <a:cubicBezTo>
                    <a:pt x="0" y="441"/>
                    <a:pt x="0" y="560"/>
                    <a:pt x="72" y="619"/>
                  </a:cubicBezTo>
                  <a:lnTo>
                    <a:pt x="582" y="1106"/>
                  </a:lnTo>
                  <a:lnTo>
                    <a:pt x="107" y="1879"/>
                  </a:lnTo>
                  <a:cubicBezTo>
                    <a:pt x="60" y="1962"/>
                    <a:pt x="95" y="2069"/>
                    <a:pt x="178" y="2105"/>
                  </a:cubicBezTo>
                  <a:cubicBezTo>
                    <a:pt x="202" y="2116"/>
                    <a:pt x="238" y="2128"/>
                    <a:pt x="262" y="2128"/>
                  </a:cubicBezTo>
                  <a:cubicBezTo>
                    <a:pt x="321" y="2128"/>
                    <a:pt x="380" y="2093"/>
                    <a:pt x="416" y="2045"/>
                  </a:cubicBezTo>
                  <a:lnTo>
                    <a:pt x="832" y="1356"/>
                  </a:lnTo>
                  <a:lnTo>
                    <a:pt x="1462" y="1974"/>
                  </a:lnTo>
                  <a:cubicBezTo>
                    <a:pt x="1497" y="2010"/>
                    <a:pt x="1545" y="2021"/>
                    <a:pt x="1593" y="2021"/>
                  </a:cubicBezTo>
                  <a:cubicBezTo>
                    <a:pt x="1640" y="2021"/>
                    <a:pt x="1688" y="2010"/>
                    <a:pt x="1711" y="1974"/>
                  </a:cubicBezTo>
                  <a:cubicBezTo>
                    <a:pt x="1795" y="1914"/>
                    <a:pt x="1795" y="1808"/>
                    <a:pt x="1723" y="1748"/>
                  </a:cubicBezTo>
                  <a:lnTo>
                    <a:pt x="1022" y="1059"/>
                  </a:lnTo>
                  <a:lnTo>
                    <a:pt x="1521" y="239"/>
                  </a:lnTo>
                  <a:cubicBezTo>
                    <a:pt x="1569" y="168"/>
                    <a:pt x="1533" y="61"/>
                    <a:pt x="1450" y="25"/>
                  </a:cubicBezTo>
                  <a:cubicBezTo>
                    <a:pt x="1421" y="9"/>
                    <a:pt x="1390" y="1"/>
                    <a:pt x="1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692650" y="2630550"/>
              <a:ext cx="38350" cy="12025"/>
            </a:xfrm>
            <a:custGeom>
              <a:avLst/>
              <a:gdLst/>
              <a:ahLst/>
              <a:cxnLst/>
              <a:rect l="l" t="t" r="r" b="b"/>
              <a:pathLst>
                <a:path w="1534" h="481" extrusionOk="0">
                  <a:moveTo>
                    <a:pt x="1361" y="0"/>
                  </a:moveTo>
                  <a:cubicBezTo>
                    <a:pt x="1348" y="0"/>
                    <a:pt x="1334" y="2"/>
                    <a:pt x="1320" y="5"/>
                  </a:cubicBezTo>
                  <a:lnTo>
                    <a:pt x="167" y="160"/>
                  </a:lnTo>
                  <a:cubicBezTo>
                    <a:pt x="72" y="172"/>
                    <a:pt x="1" y="255"/>
                    <a:pt x="24" y="338"/>
                  </a:cubicBezTo>
                  <a:cubicBezTo>
                    <a:pt x="36" y="421"/>
                    <a:pt x="107" y="481"/>
                    <a:pt x="191" y="481"/>
                  </a:cubicBezTo>
                  <a:lnTo>
                    <a:pt x="214" y="481"/>
                  </a:lnTo>
                  <a:lnTo>
                    <a:pt x="1379" y="326"/>
                  </a:lnTo>
                  <a:cubicBezTo>
                    <a:pt x="1462" y="314"/>
                    <a:pt x="1533" y="231"/>
                    <a:pt x="1522" y="136"/>
                  </a:cubicBezTo>
                  <a:cubicBezTo>
                    <a:pt x="1501" y="55"/>
                    <a:pt x="1438" y="0"/>
                    <a:pt x="1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740775" y="2610200"/>
              <a:ext cx="41625" cy="57325"/>
            </a:xfrm>
            <a:custGeom>
              <a:avLst/>
              <a:gdLst/>
              <a:ahLst/>
              <a:cxnLst/>
              <a:rect l="l" t="t" r="r" b="b"/>
              <a:pathLst>
                <a:path w="1665" h="2293" extrusionOk="0">
                  <a:moveTo>
                    <a:pt x="1002" y="1"/>
                  </a:moveTo>
                  <a:cubicBezTo>
                    <a:pt x="964" y="1"/>
                    <a:pt x="925" y="13"/>
                    <a:pt x="892" y="35"/>
                  </a:cubicBezTo>
                  <a:cubicBezTo>
                    <a:pt x="809" y="71"/>
                    <a:pt x="797" y="166"/>
                    <a:pt x="832" y="237"/>
                  </a:cubicBezTo>
                  <a:cubicBezTo>
                    <a:pt x="868" y="285"/>
                    <a:pt x="904" y="344"/>
                    <a:pt x="927" y="392"/>
                  </a:cubicBezTo>
                  <a:cubicBezTo>
                    <a:pt x="939" y="439"/>
                    <a:pt x="927" y="487"/>
                    <a:pt x="916" y="534"/>
                  </a:cubicBezTo>
                  <a:cubicBezTo>
                    <a:pt x="880" y="617"/>
                    <a:pt x="809" y="689"/>
                    <a:pt x="714" y="712"/>
                  </a:cubicBezTo>
                  <a:cubicBezTo>
                    <a:pt x="618" y="712"/>
                    <a:pt x="523" y="677"/>
                    <a:pt x="464" y="594"/>
                  </a:cubicBezTo>
                  <a:cubicBezTo>
                    <a:pt x="405" y="522"/>
                    <a:pt x="381" y="427"/>
                    <a:pt x="428" y="332"/>
                  </a:cubicBezTo>
                  <a:cubicBezTo>
                    <a:pt x="464" y="261"/>
                    <a:pt x="428" y="154"/>
                    <a:pt x="345" y="118"/>
                  </a:cubicBezTo>
                  <a:cubicBezTo>
                    <a:pt x="320" y="108"/>
                    <a:pt x="293" y="102"/>
                    <a:pt x="266" y="102"/>
                  </a:cubicBezTo>
                  <a:cubicBezTo>
                    <a:pt x="203" y="102"/>
                    <a:pt x="141" y="131"/>
                    <a:pt x="107" y="190"/>
                  </a:cubicBezTo>
                  <a:cubicBezTo>
                    <a:pt x="1" y="380"/>
                    <a:pt x="36" y="617"/>
                    <a:pt x="179" y="784"/>
                  </a:cubicBezTo>
                  <a:cubicBezTo>
                    <a:pt x="296" y="944"/>
                    <a:pt x="490" y="1037"/>
                    <a:pt x="701" y="1037"/>
                  </a:cubicBezTo>
                  <a:cubicBezTo>
                    <a:pt x="725" y="1037"/>
                    <a:pt x="749" y="1036"/>
                    <a:pt x="773" y="1033"/>
                  </a:cubicBezTo>
                  <a:cubicBezTo>
                    <a:pt x="916" y="1010"/>
                    <a:pt x="1058" y="938"/>
                    <a:pt x="1153" y="819"/>
                  </a:cubicBezTo>
                  <a:cubicBezTo>
                    <a:pt x="1177" y="879"/>
                    <a:pt x="1201" y="950"/>
                    <a:pt x="1213" y="1021"/>
                  </a:cubicBezTo>
                  <a:cubicBezTo>
                    <a:pt x="1284" y="1271"/>
                    <a:pt x="1248" y="1544"/>
                    <a:pt x="1094" y="1758"/>
                  </a:cubicBezTo>
                  <a:cubicBezTo>
                    <a:pt x="985" y="1892"/>
                    <a:pt x="824" y="1966"/>
                    <a:pt x="660" y="1966"/>
                  </a:cubicBezTo>
                  <a:cubicBezTo>
                    <a:pt x="590" y="1966"/>
                    <a:pt x="519" y="1953"/>
                    <a:pt x="452" y="1925"/>
                  </a:cubicBezTo>
                  <a:cubicBezTo>
                    <a:pt x="424" y="1914"/>
                    <a:pt x="395" y="1908"/>
                    <a:pt x="368" y="1908"/>
                  </a:cubicBezTo>
                  <a:cubicBezTo>
                    <a:pt x="303" y="1908"/>
                    <a:pt x="244" y="1938"/>
                    <a:pt x="203" y="1996"/>
                  </a:cubicBezTo>
                  <a:cubicBezTo>
                    <a:pt x="167" y="2079"/>
                    <a:pt x="203" y="2174"/>
                    <a:pt x="286" y="2210"/>
                  </a:cubicBezTo>
                  <a:cubicBezTo>
                    <a:pt x="393" y="2269"/>
                    <a:pt x="512" y="2293"/>
                    <a:pt x="642" y="2293"/>
                  </a:cubicBezTo>
                  <a:cubicBezTo>
                    <a:pt x="927" y="2293"/>
                    <a:pt x="1201" y="2162"/>
                    <a:pt x="1379" y="1948"/>
                  </a:cubicBezTo>
                  <a:cubicBezTo>
                    <a:pt x="1593" y="1663"/>
                    <a:pt x="1664" y="1295"/>
                    <a:pt x="1557" y="950"/>
                  </a:cubicBezTo>
                  <a:cubicBezTo>
                    <a:pt x="1498" y="712"/>
                    <a:pt x="1391" y="487"/>
                    <a:pt x="1272" y="273"/>
                  </a:cubicBezTo>
                  <a:cubicBezTo>
                    <a:pt x="1236" y="190"/>
                    <a:pt x="1189" y="106"/>
                    <a:pt x="1118" y="47"/>
                  </a:cubicBezTo>
                  <a:cubicBezTo>
                    <a:pt x="1086" y="16"/>
                    <a:pt x="1045" y="1"/>
                    <a:pt x="1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779100" y="2574300"/>
              <a:ext cx="35375" cy="105475"/>
            </a:xfrm>
            <a:custGeom>
              <a:avLst/>
              <a:gdLst/>
              <a:ahLst/>
              <a:cxnLst/>
              <a:rect l="l" t="t" r="r" b="b"/>
              <a:pathLst>
                <a:path w="1415" h="4219" extrusionOk="0">
                  <a:moveTo>
                    <a:pt x="204" y="1"/>
                  </a:moveTo>
                  <a:cubicBezTo>
                    <a:pt x="158" y="1"/>
                    <a:pt x="113" y="15"/>
                    <a:pt x="84" y="45"/>
                  </a:cubicBezTo>
                  <a:cubicBezTo>
                    <a:pt x="0" y="105"/>
                    <a:pt x="0" y="223"/>
                    <a:pt x="84" y="283"/>
                  </a:cubicBezTo>
                  <a:cubicBezTo>
                    <a:pt x="606" y="734"/>
                    <a:pt x="927" y="1376"/>
                    <a:pt x="999" y="2065"/>
                  </a:cubicBezTo>
                  <a:cubicBezTo>
                    <a:pt x="1046" y="2754"/>
                    <a:pt x="832" y="3432"/>
                    <a:pt x="381" y="3955"/>
                  </a:cubicBezTo>
                  <a:cubicBezTo>
                    <a:pt x="321" y="4026"/>
                    <a:pt x="333" y="4133"/>
                    <a:pt x="416" y="4180"/>
                  </a:cubicBezTo>
                  <a:cubicBezTo>
                    <a:pt x="447" y="4206"/>
                    <a:pt x="485" y="4218"/>
                    <a:pt x="523" y="4218"/>
                  </a:cubicBezTo>
                  <a:cubicBezTo>
                    <a:pt x="573" y="4218"/>
                    <a:pt x="625" y="4197"/>
                    <a:pt x="666" y="4157"/>
                  </a:cubicBezTo>
                  <a:cubicBezTo>
                    <a:pt x="1165" y="3563"/>
                    <a:pt x="1415" y="2802"/>
                    <a:pt x="1355" y="2042"/>
                  </a:cubicBezTo>
                  <a:cubicBezTo>
                    <a:pt x="1272" y="1269"/>
                    <a:pt x="915" y="556"/>
                    <a:pt x="333" y="45"/>
                  </a:cubicBezTo>
                  <a:cubicBezTo>
                    <a:pt x="298" y="15"/>
                    <a:pt x="25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792775" y="2541725"/>
              <a:ext cx="38925" cy="34025"/>
            </a:xfrm>
            <a:custGeom>
              <a:avLst/>
              <a:gdLst/>
              <a:ahLst/>
              <a:cxnLst/>
              <a:rect l="l" t="t" r="r" b="b"/>
              <a:pathLst>
                <a:path w="1557" h="1361" extrusionOk="0">
                  <a:moveTo>
                    <a:pt x="417" y="1"/>
                  </a:moveTo>
                  <a:cubicBezTo>
                    <a:pt x="288" y="1"/>
                    <a:pt x="162" y="57"/>
                    <a:pt x="71" y="148"/>
                  </a:cubicBezTo>
                  <a:cubicBezTo>
                    <a:pt x="0" y="207"/>
                    <a:pt x="12" y="326"/>
                    <a:pt x="95" y="374"/>
                  </a:cubicBezTo>
                  <a:cubicBezTo>
                    <a:pt x="127" y="401"/>
                    <a:pt x="167" y="413"/>
                    <a:pt x="207" y="413"/>
                  </a:cubicBezTo>
                  <a:cubicBezTo>
                    <a:pt x="256" y="413"/>
                    <a:pt x="305" y="395"/>
                    <a:pt x="345" y="362"/>
                  </a:cubicBezTo>
                  <a:cubicBezTo>
                    <a:pt x="360" y="339"/>
                    <a:pt x="385" y="326"/>
                    <a:pt x="414" y="326"/>
                  </a:cubicBezTo>
                  <a:cubicBezTo>
                    <a:pt x="430" y="326"/>
                    <a:pt x="447" y="330"/>
                    <a:pt x="464" y="338"/>
                  </a:cubicBezTo>
                  <a:cubicBezTo>
                    <a:pt x="559" y="350"/>
                    <a:pt x="642" y="421"/>
                    <a:pt x="677" y="516"/>
                  </a:cubicBezTo>
                  <a:cubicBezTo>
                    <a:pt x="737" y="695"/>
                    <a:pt x="630" y="909"/>
                    <a:pt x="523" y="1134"/>
                  </a:cubicBezTo>
                  <a:cubicBezTo>
                    <a:pt x="487" y="1182"/>
                    <a:pt x="499" y="1241"/>
                    <a:pt x="535" y="1289"/>
                  </a:cubicBezTo>
                  <a:cubicBezTo>
                    <a:pt x="559" y="1336"/>
                    <a:pt x="618" y="1360"/>
                    <a:pt x="677" y="1360"/>
                  </a:cubicBezTo>
                  <a:lnTo>
                    <a:pt x="689" y="1360"/>
                  </a:lnTo>
                  <a:lnTo>
                    <a:pt x="1390" y="1324"/>
                  </a:lnTo>
                  <a:cubicBezTo>
                    <a:pt x="1485" y="1313"/>
                    <a:pt x="1557" y="1241"/>
                    <a:pt x="1557" y="1146"/>
                  </a:cubicBezTo>
                  <a:cubicBezTo>
                    <a:pt x="1546" y="1058"/>
                    <a:pt x="1473" y="990"/>
                    <a:pt x="1387" y="990"/>
                  </a:cubicBezTo>
                  <a:cubicBezTo>
                    <a:pt x="1380" y="990"/>
                    <a:pt x="1374" y="991"/>
                    <a:pt x="1367" y="992"/>
                  </a:cubicBezTo>
                  <a:lnTo>
                    <a:pt x="963" y="1015"/>
                  </a:lnTo>
                  <a:cubicBezTo>
                    <a:pt x="1046" y="837"/>
                    <a:pt x="1070" y="623"/>
                    <a:pt x="1022" y="421"/>
                  </a:cubicBezTo>
                  <a:cubicBezTo>
                    <a:pt x="939" y="207"/>
                    <a:pt x="761" y="53"/>
                    <a:pt x="535" y="17"/>
                  </a:cubicBezTo>
                  <a:cubicBezTo>
                    <a:pt x="496" y="6"/>
                    <a:pt x="456" y="1"/>
                    <a:pt x="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4900" y="3057475"/>
              <a:ext cx="50525" cy="11550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14" y="0"/>
                  </a:moveTo>
                  <a:cubicBezTo>
                    <a:pt x="1779" y="0"/>
                    <a:pt x="1743" y="10"/>
                    <a:pt x="1711" y="28"/>
                  </a:cubicBezTo>
                  <a:cubicBezTo>
                    <a:pt x="951" y="479"/>
                    <a:pt x="404" y="1228"/>
                    <a:pt x="190" y="2096"/>
                  </a:cubicBezTo>
                  <a:cubicBezTo>
                    <a:pt x="0" y="2939"/>
                    <a:pt x="166" y="3830"/>
                    <a:pt x="666" y="4543"/>
                  </a:cubicBezTo>
                  <a:cubicBezTo>
                    <a:pt x="701" y="4579"/>
                    <a:pt x="725" y="4603"/>
                    <a:pt x="772" y="4615"/>
                  </a:cubicBezTo>
                  <a:cubicBezTo>
                    <a:pt x="785" y="4618"/>
                    <a:pt x="798" y="4619"/>
                    <a:pt x="811" y="4619"/>
                  </a:cubicBezTo>
                  <a:cubicBezTo>
                    <a:pt x="845" y="4619"/>
                    <a:pt x="880" y="4608"/>
                    <a:pt x="915" y="4591"/>
                  </a:cubicBezTo>
                  <a:cubicBezTo>
                    <a:pt x="998" y="4555"/>
                    <a:pt x="1034" y="4448"/>
                    <a:pt x="974" y="4365"/>
                  </a:cubicBezTo>
                  <a:cubicBezTo>
                    <a:pt x="523" y="3723"/>
                    <a:pt x="357" y="2927"/>
                    <a:pt x="535" y="2155"/>
                  </a:cubicBezTo>
                  <a:cubicBezTo>
                    <a:pt x="725" y="1383"/>
                    <a:pt x="1224" y="705"/>
                    <a:pt x="1913" y="301"/>
                  </a:cubicBezTo>
                  <a:cubicBezTo>
                    <a:pt x="1996" y="254"/>
                    <a:pt x="2020" y="147"/>
                    <a:pt x="1961" y="75"/>
                  </a:cubicBezTo>
                  <a:cubicBezTo>
                    <a:pt x="1924" y="24"/>
                    <a:pt x="1870" y="0"/>
                    <a:pt x="1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130550" y="3097450"/>
              <a:ext cx="50525" cy="50050"/>
            </a:xfrm>
            <a:custGeom>
              <a:avLst/>
              <a:gdLst/>
              <a:ahLst/>
              <a:cxnLst/>
              <a:rect l="l" t="t" r="r" b="b"/>
              <a:pathLst>
                <a:path w="2021" h="2002" extrusionOk="0">
                  <a:moveTo>
                    <a:pt x="1824" y="0"/>
                  </a:moveTo>
                  <a:cubicBezTo>
                    <a:pt x="1779" y="0"/>
                    <a:pt x="1735" y="15"/>
                    <a:pt x="1699" y="45"/>
                  </a:cubicBezTo>
                  <a:lnTo>
                    <a:pt x="1034" y="627"/>
                  </a:lnTo>
                  <a:lnTo>
                    <a:pt x="749" y="104"/>
                  </a:lnTo>
                  <a:cubicBezTo>
                    <a:pt x="714" y="43"/>
                    <a:pt x="652" y="7"/>
                    <a:pt x="585" y="7"/>
                  </a:cubicBezTo>
                  <a:cubicBezTo>
                    <a:pt x="561" y="7"/>
                    <a:pt x="536" y="12"/>
                    <a:pt x="511" y="21"/>
                  </a:cubicBezTo>
                  <a:cubicBezTo>
                    <a:pt x="428" y="57"/>
                    <a:pt x="392" y="164"/>
                    <a:pt x="440" y="247"/>
                  </a:cubicBezTo>
                  <a:lnTo>
                    <a:pt x="772" y="853"/>
                  </a:lnTo>
                  <a:lnTo>
                    <a:pt x="71" y="1471"/>
                  </a:lnTo>
                  <a:cubicBezTo>
                    <a:pt x="0" y="1530"/>
                    <a:pt x="0" y="1637"/>
                    <a:pt x="71" y="1697"/>
                  </a:cubicBezTo>
                  <a:cubicBezTo>
                    <a:pt x="95" y="1720"/>
                    <a:pt x="119" y="1732"/>
                    <a:pt x="143" y="1744"/>
                  </a:cubicBezTo>
                  <a:cubicBezTo>
                    <a:pt x="157" y="1747"/>
                    <a:pt x="171" y="1749"/>
                    <a:pt x="186" y="1749"/>
                  </a:cubicBezTo>
                  <a:cubicBezTo>
                    <a:pt x="234" y="1749"/>
                    <a:pt x="285" y="1733"/>
                    <a:pt x="321" y="1697"/>
                  </a:cubicBezTo>
                  <a:lnTo>
                    <a:pt x="939" y="1162"/>
                  </a:lnTo>
                  <a:lnTo>
                    <a:pt x="1343" y="1911"/>
                  </a:lnTo>
                  <a:cubicBezTo>
                    <a:pt x="1367" y="1958"/>
                    <a:pt x="1414" y="1982"/>
                    <a:pt x="1450" y="1994"/>
                  </a:cubicBezTo>
                  <a:cubicBezTo>
                    <a:pt x="1469" y="1999"/>
                    <a:pt x="1489" y="2002"/>
                    <a:pt x="1508" y="2002"/>
                  </a:cubicBezTo>
                  <a:cubicBezTo>
                    <a:pt x="1535" y="2002"/>
                    <a:pt x="1560" y="1996"/>
                    <a:pt x="1580" y="1982"/>
                  </a:cubicBezTo>
                  <a:cubicBezTo>
                    <a:pt x="1676" y="1958"/>
                    <a:pt x="1711" y="1851"/>
                    <a:pt x="1664" y="1768"/>
                  </a:cubicBezTo>
                  <a:lnTo>
                    <a:pt x="1200" y="924"/>
                  </a:lnTo>
                  <a:lnTo>
                    <a:pt x="1949" y="271"/>
                  </a:lnTo>
                  <a:cubicBezTo>
                    <a:pt x="2020" y="211"/>
                    <a:pt x="2020" y="104"/>
                    <a:pt x="1949" y="45"/>
                  </a:cubicBezTo>
                  <a:cubicBezTo>
                    <a:pt x="1913" y="15"/>
                    <a:pt x="1869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188475" y="3119025"/>
              <a:ext cx="38050" cy="12075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90" y="0"/>
                  </a:moveTo>
                  <a:cubicBezTo>
                    <a:pt x="103" y="0"/>
                    <a:pt x="23" y="58"/>
                    <a:pt x="12" y="145"/>
                  </a:cubicBezTo>
                  <a:cubicBezTo>
                    <a:pt x="0" y="228"/>
                    <a:pt x="48" y="299"/>
                    <a:pt x="131" y="323"/>
                  </a:cubicBezTo>
                  <a:lnTo>
                    <a:pt x="155" y="323"/>
                  </a:lnTo>
                  <a:lnTo>
                    <a:pt x="1307" y="477"/>
                  </a:lnTo>
                  <a:cubicBezTo>
                    <a:pt x="1322" y="481"/>
                    <a:pt x="1335" y="482"/>
                    <a:pt x="1349" y="482"/>
                  </a:cubicBezTo>
                  <a:cubicBezTo>
                    <a:pt x="1426" y="482"/>
                    <a:pt x="1489" y="427"/>
                    <a:pt x="1509" y="347"/>
                  </a:cubicBezTo>
                  <a:cubicBezTo>
                    <a:pt x="1521" y="251"/>
                    <a:pt x="1450" y="180"/>
                    <a:pt x="1367" y="168"/>
                  </a:cubicBezTo>
                  <a:lnTo>
                    <a:pt x="214" y="2"/>
                  </a:lnTo>
                  <a:cubicBezTo>
                    <a:pt x="206" y="1"/>
                    <a:pt x="198" y="0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230650" y="3111775"/>
              <a:ext cx="42800" cy="56250"/>
            </a:xfrm>
            <a:custGeom>
              <a:avLst/>
              <a:gdLst/>
              <a:ahLst/>
              <a:cxnLst/>
              <a:rect l="l" t="t" r="r" b="b"/>
              <a:pathLst>
                <a:path w="1712" h="2250" extrusionOk="0">
                  <a:moveTo>
                    <a:pt x="684" y="1"/>
                  </a:moveTo>
                  <a:cubicBezTo>
                    <a:pt x="639" y="1"/>
                    <a:pt x="595" y="19"/>
                    <a:pt x="559" y="54"/>
                  </a:cubicBezTo>
                  <a:cubicBezTo>
                    <a:pt x="405" y="197"/>
                    <a:pt x="357" y="435"/>
                    <a:pt x="428" y="637"/>
                  </a:cubicBezTo>
                  <a:cubicBezTo>
                    <a:pt x="512" y="850"/>
                    <a:pt x="690" y="1005"/>
                    <a:pt x="916" y="1041"/>
                  </a:cubicBezTo>
                  <a:cubicBezTo>
                    <a:pt x="935" y="1042"/>
                    <a:pt x="954" y="1043"/>
                    <a:pt x="973" y="1043"/>
                  </a:cubicBezTo>
                  <a:cubicBezTo>
                    <a:pt x="1108" y="1043"/>
                    <a:pt x="1241" y="1006"/>
                    <a:pt x="1355" y="934"/>
                  </a:cubicBezTo>
                  <a:cubicBezTo>
                    <a:pt x="1355" y="1005"/>
                    <a:pt x="1355" y="1076"/>
                    <a:pt x="1355" y="1147"/>
                  </a:cubicBezTo>
                  <a:cubicBezTo>
                    <a:pt x="1331" y="1409"/>
                    <a:pt x="1213" y="1658"/>
                    <a:pt x="999" y="1813"/>
                  </a:cubicBezTo>
                  <a:cubicBezTo>
                    <a:pt x="898" y="1884"/>
                    <a:pt x="779" y="1920"/>
                    <a:pt x="660" y="1920"/>
                  </a:cubicBezTo>
                  <a:cubicBezTo>
                    <a:pt x="541" y="1920"/>
                    <a:pt x="422" y="1884"/>
                    <a:pt x="321" y="1813"/>
                  </a:cubicBezTo>
                  <a:cubicBezTo>
                    <a:pt x="286" y="1783"/>
                    <a:pt x="241" y="1768"/>
                    <a:pt x="197" y="1768"/>
                  </a:cubicBezTo>
                  <a:cubicBezTo>
                    <a:pt x="152" y="1768"/>
                    <a:pt x="108" y="1783"/>
                    <a:pt x="72" y="1813"/>
                  </a:cubicBezTo>
                  <a:cubicBezTo>
                    <a:pt x="1" y="1872"/>
                    <a:pt x="1" y="1979"/>
                    <a:pt x="72" y="2039"/>
                  </a:cubicBezTo>
                  <a:cubicBezTo>
                    <a:pt x="167" y="2122"/>
                    <a:pt x="274" y="2181"/>
                    <a:pt x="393" y="2217"/>
                  </a:cubicBezTo>
                  <a:cubicBezTo>
                    <a:pt x="475" y="2238"/>
                    <a:pt x="559" y="2249"/>
                    <a:pt x="643" y="2249"/>
                  </a:cubicBezTo>
                  <a:cubicBezTo>
                    <a:pt x="840" y="2249"/>
                    <a:pt x="1038" y="2191"/>
                    <a:pt x="1213" y="2074"/>
                  </a:cubicBezTo>
                  <a:cubicBezTo>
                    <a:pt x="1498" y="1872"/>
                    <a:pt x="1688" y="1540"/>
                    <a:pt x="1700" y="1171"/>
                  </a:cubicBezTo>
                  <a:cubicBezTo>
                    <a:pt x="1712" y="934"/>
                    <a:pt x="1688" y="684"/>
                    <a:pt x="1640" y="446"/>
                  </a:cubicBezTo>
                  <a:cubicBezTo>
                    <a:pt x="1640" y="351"/>
                    <a:pt x="1617" y="268"/>
                    <a:pt x="1569" y="185"/>
                  </a:cubicBezTo>
                  <a:cubicBezTo>
                    <a:pt x="1534" y="133"/>
                    <a:pt x="1480" y="100"/>
                    <a:pt x="1421" y="100"/>
                  </a:cubicBezTo>
                  <a:cubicBezTo>
                    <a:pt x="1400" y="100"/>
                    <a:pt x="1378" y="104"/>
                    <a:pt x="1355" y="114"/>
                  </a:cubicBezTo>
                  <a:cubicBezTo>
                    <a:pt x="1272" y="137"/>
                    <a:pt x="1225" y="209"/>
                    <a:pt x="1236" y="292"/>
                  </a:cubicBezTo>
                  <a:cubicBezTo>
                    <a:pt x="1248" y="351"/>
                    <a:pt x="1272" y="411"/>
                    <a:pt x="1284" y="470"/>
                  </a:cubicBezTo>
                  <a:cubicBezTo>
                    <a:pt x="1272" y="518"/>
                    <a:pt x="1248" y="553"/>
                    <a:pt x="1213" y="589"/>
                  </a:cubicBezTo>
                  <a:cubicBezTo>
                    <a:pt x="1165" y="672"/>
                    <a:pt x="1070" y="720"/>
                    <a:pt x="975" y="720"/>
                  </a:cubicBezTo>
                  <a:cubicBezTo>
                    <a:pt x="880" y="696"/>
                    <a:pt x="797" y="625"/>
                    <a:pt x="773" y="530"/>
                  </a:cubicBezTo>
                  <a:cubicBezTo>
                    <a:pt x="725" y="446"/>
                    <a:pt x="749" y="351"/>
                    <a:pt x="809" y="280"/>
                  </a:cubicBezTo>
                  <a:cubicBezTo>
                    <a:pt x="880" y="221"/>
                    <a:pt x="880" y="114"/>
                    <a:pt x="809" y="54"/>
                  </a:cubicBezTo>
                  <a:cubicBezTo>
                    <a:pt x="773" y="19"/>
                    <a:pt x="728" y="1"/>
                    <a:pt x="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266600" y="3085100"/>
              <a:ext cx="45475" cy="103325"/>
            </a:xfrm>
            <a:custGeom>
              <a:avLst/>
              <a:gdLst/>
              <a:ahLst/>
              <a:cxnLst/>
              <a:rect l="l" t="t" r="r" b="b"/>
              <a:pathLst>
                <a:path w="1819" h="4133" extrusionOk="0">
                  <a:moveTo>
                    <a:pt x="1137" y="0"/>
                  </a:moveTo>
                  <a:cubicBezTo>
                    <a:pt x="1110" y="0"/>
                    <a:pt x="1083" y="5"/>
                    <a:pt x="1058" y="16"/>
                  </a:cubicBezTo>
                  <a:cubicBezTo>
                    <a:pt x="975" y="64"/>
                    <a:pt x="939" y="159"/>
                    <a:pt x="987" y="242"/>
                  </a:cubicBezTo>
                  <a:cubicBezTo>
                    <a:pt x="1343" y="824"/>
                    <a:pt x="1462" y="1525"/>
                    <a:pt x="1296" y="2203"/>
                  </a:cubicBezTo>
                  <a:cubicBezTo>
                    <a:pt x="1117" y="2880"/>
                    <a:pt x="690" y="3462"/>
                    <a:pt x="95" y="3842"/>
                  </a:cubicBezTo>
                  <a:cubicBezTo>
                    <a:pt x="12" y="3890"/>
                    <a:pt x="0" y="3997"/>
                    <a:pt x="60" y="4068"/>
                  </a:cubicBezTo>
                  <a:cubicBezTo>
                    <a:pt x="84" y="4092"/>
                    <a:pt x="107" y="4116"/>
                    <a:pt x="143" y="4128"/>
                  </a:cubicBezTo>
                  <a:cubicBezTo>
                    <a:pt x="159" y="4131"/>
                    <a:pt x="174" y="4132"/>
                    <a:pt x="188" y="4132"/>
                  </a:cubicBezTo>
                  <a:cubicBezTo>
                    <a:pt x="228" y="4132"/>
                    <a:pt x="263" y="4121"/>
                    <a:pt x="297" y="4104"/>
                  </a:cubicBezTo>
                  <a:cubicBezTo>
                    <a:pt x="951" y="3688"/>
                    <a:pt x="1438" y="3023"/>
                    <a:pt x="1628" y="2274"/>
                  </a:cubicBezTo>
                  <a:cubicBezTo>
                    <a:pt x="1819" y="1525"/>
                    <a:pt x="1700" y="741"/>
                    <a:pt x="1296" y="87"/>
                  </a:cubicBezTo>
                  <a:cubicBezTo>
                    <a:pt x="1262" y="29"/>
                    <a:pt x="1200" y="0"/>
                    <a:pt x="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312950" y="3058675"/>
              <a:ext cx="30625" cy="38575"/>
            </a:xfrm>
            <a:custGeom>
              <a:avLst/>
              <a:gdLst/>
              <a:ahLst/>
              <a:cxnLst/>
              <a:rect l="l" t="t" r="r" b="b"/>
              <a:pathLst>
                <a:path w="1225" h="1543" extrusionOk="0">
                  <a:moveTo>
                    <a:pt x="355" y="1"/>
                  </a:moveTo>
                  <a:cubicBezTo>
                    <a:pt x="271" y="1"/>
                    <a:pt x="184" y="21"/>
                    <a:pt x="107" y="63"/>
                  </a:cubicBezTo>
                  <a:cubicBezTo>
                    <a:pt x="24" y="111"/>
                    <a:pt x="0" y="218"/>
                    <a:pt x="60" y="289"/>
                  </a:cubicBezTo>
                  <a:cubicBezTo>
                    <a:pt x="98" y="335"/>
                    <a:pt x="151" y="361"/>
                    <a:pt x="206" y="361"/>
                  </a:cubicBezTo>
                  <a:cubicBezTo>
                    <a:pt x="237" y="361"/>
                    <a:pt x="268" y="353"/>
                    <a:pt x="297" y="336"/>
                  </a:cubicBezTo>
                  <a:cubicBezTo>
                    <a:pt x="317" y="331"/>
                    <a:pt x="337" y="329"/>
                    <a:pt x="355" y="329"/>
                  </a:cubicBezTo>
                  <a:cubicBezTo>
                    <a:pt x="382" y="329"/>
                    <a:pt x="407" y="334"/>
                    <a:pt x="428" y="348"/>
                  </a:cubicBezTo>
                  <a:cubicBezTo>
                    <a:pt x="511" y="396"/>
                    <a:pt x="571" y="479"/>
                    <a:pt x="571" y="574"/>
                  </a:cubicBezTo>
                  <a:cubicBezTo>
                    <a:pt x="571" y="764"/>
                    <a:pt x="404" y="942"/>
                    <a:pt x="226" y="1121"/>
                  </a:cubicBezTo>
                  <a:cubicBezTo>
                    <a:pt x="178" y="1156"/>
                    <a:pt x="167" y="1228"/>
                    <a:pt x="178" y="1275"/>
                  </a:cubicBezTo>
                  <a:cubicBezTo>
                    <a:pt x="202" y="1335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98" y="1537"/>
                  </a:lnTo>
                  <a:cubicBezTo>
                    <a:pt x="1013" y="1541"/>
                    <a:pt x="1027" y="1543"/>
                    <a:pt x="1042" y="1543"/>
                  </a:cubicBezTo>
                  <a:cubicBezTo>
                    <a:pt x="1112" y="1543"/>
                    <a:pt x="1183" y="1496"/>
                    <a:pt x="1212" y="1418"/>
                  </a:cubicBezTo>
                  <a:cubicBezTo>
                    <a:pt x="1224" y="1323"/>
                    <a:pt x="1165" y="1239"/>
                    <a:pt x="1082" y="1228"/>
                  </a:cubicBezTo>
                  <a:lnTo>
                    <a:pt x="677" y="1133"/>
                  </a:lnTo>
                  <a:cubicBezTo>
                    <a:pt x="820" y="990"/>
                    <a:pt x="915" y="788"/>
                    <a:pt x="927" y="586"/>
                  </a:cubicBezTo>
                  <a:cubicBezTo>
                    <a:pt x="927" y="360"/>
                    <a:pt x="796" y="158"/>
                    <a:pt x="594" y="63"/>
                  </a:cubicBezTo>
                  <a:cubicBezTo>
                    <a:pt x="523" y="21"/>
                    <a:pt x="440" y="1"/>
                    <a:pt x="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246400" y="2514400"/>
              <a:ext cx="57950" cy="66100"/>
            </a:xfrm>
            <a:custGeom>
              <a:avLst/>
              <a:gdLst/>
              <a:ahLst/>
              <a:cxnLst/>
              <a:rect l="l" t="t" r="r" b="b"/>
              <a:pathLst>
                <a:path w="2318" h="2644" extrusionOk="0">
                  <a:moveTo>
                    <a:pt x="1973" y="1"/>
                  </a:moveTo>
                  <a:cubicBezTo>
                    <a:pt x="1919" y="1"/>
                    <a:pt x="1863" y="27"/>
                    <a:pt x="1830" y="76"/>
                  </a:cubicBezTo>
                  <a:lnTo>
                    <a:pt x="1117" y="1075"/>
                  </a:lnTo>
                  <a:lnTo>
                    <a:pt x="321" y="457"/>
                  </a:lnTo>
                  <a:cubicBezTo>
                    <a:pt x="290" y="431"/>
                    <a:pt x="253" y="419"/>
                    <a:pt x="215" y="419"/>
                  </a:cubicBezTo>
                  <a:cubicBezTo>
                    <a:pt x="164" y="419"/>
                    <a:pt x="112" y="440"/>
                    <a:pt x="72" y="481"/>
                  </a:cubicBezTo>
                  <a:cubicBezTo>
                    <a:pt x="0" y="540"/>
                    <a:pt x="12" y="659"/>
                    <a:pt x="95" y="706"/>
                  </a:cubicBezTo>
                  <a:lnTo>
                    <a:pt x="927" y="1360"/>
                  </a:lnTo>
                  <a:lnTo>
                    <a:pt x="179" y="2394"/>
                  </a:lnTo>
                  <a:cubicBezTo>
                    <a:pt x="119" y="2465"/>
                    <a:pt x="143" y="2572"/>
                    <a:pt x="226" y="2619"/>
                  </a:cubicBezTo>
                  <a:cubicBezTo>
                    <a:pt x="262" y="2631"/>
                    <a:pt x="297" y="2643"/>
                    <a:pt x="321" y="2643"/>
                  </a:cubicBezTo>
                  <a:cubicBezTo>
                    <a:pt x="381" y="2643"/>
                    <a:pt x="440" y="2619"/>
                    <a:pt x="476" y="2572"/>
                  </a:cubicBezTo>
                  <a:lnTo>
                    <a:pt x="1201" y="1562"/>
                  </a:lnTo>
                  <a:lnTo>
                    <a:pt x="2009" y="2192"/>
                  </a:lnTo>
                  <a:cubicBezTo>
                    <a:pt x="2032" y="2215"/>
                    <a:pt x="2080" y="2227"/>
                    <a:pt x="2116" y="2227"/>
                  </a:cubicBezTo>
                  <a:cubicBezTo>
                    <a:pt x="2175" y="2227"/>
                    <a:pt x="2222" y="2215"/>
                    <a:pt x="2258" y="2180"/>
                  </a:cubicBezTo>
                  <a:cubicBezTo>
                    <a:pt x="2318" y="2108"/>
                    <a:pt x="2306" y="2002"/>
                    <a:pt x="2234" y="1942"/>
                  </a:cubicBezTo>
                  <a:lnTo>
                    <a:pt x="1391" y="1289"/>
                  </a:lnTo>
                  <a:lnTo>
                    <a:pt x="1985" y="445"/>
                  </a:lnTo>
                  <a:cubicBezTo>
                    <a:pt x="2032" y="433"/>
                    <a:pt x="2080" y="397"/>
                    <a:pt x="2104" y="338"/>
                  </a:cubicBezTo>
                  <a:lnTo>
                    <a:pt x="2139" y="207"/>
                  </a:lnTo>
                  <a:cubicBezTo>
                    <a:pt x="2175" y="136"/>
                    <a:pt x="2127" y="41"/>
                    <a:pt x="2044" y="17"/>
                  </a:cubicBezTo>
                  <a:cubicBezTo>
                    <a:pt x="2022" y="6"/>
                    <a:pt x="1998" y="1"/>
                    <a:pt x="1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7231850" y="2583775"/>
              <a:ext cx="100425" cy="17500"/>
            </a:xfrm>
            <a:custGeom>
              <a:avLst/>
              <a:gdLst/>
              <a:ahLst/>
              <a:cxnLst/>
              <a:rect l="l" t="t" r="r" b="b"/>
              <a:pathLst>
                <a:path w="4017" h="700" extrusionOk="0">
                  <a:moveTo>
                    <a:pt x="3311" y="1"/>
                  </a:moveTo>
                  <a:cubicBezTo>
                    <a:pt x="2249" y="1"/>
                    <a:pt x="1184" y="124"/>
                    <a:pt x="155" y="379"/>
                  </a:cubicBezTo>
                  <a:cubicBezTo>
                    <a:pt x="60" y="391"/>
                    <a:pt x="0" y="486"/>
                    <a:pt x="24" y="581"/>
                  </a:cubicBezTo>
                  <a:cubicBezTo>
                    <a:pt x="48" y="652"/>
                    <a:pt x="119" y="700"/>
                    <a:pt x="202" y="700"/>
                  </a:cubicBezTo>
                  <a:lnTo>
                    <a:pt x="250" y="700"/>
                  </a:lnTo>
                  <a:cubicBezTo>
                    <a:pt x="1220" y="452"/>
                    <a:pt x="2215" y="329"/>
                    <a:pt x="3221" y="329"/>
                  </a:cubicBezTo>
                  <a:cubicBezTo>
                    <a:pt x="3423" y="329"/>
                    <a:pt x="3624" y="334"/>
                    <a:pt x="3826" y="344"/>
                  </a:cubicBezTo>
                  <a:cubicBezTo>
                    <a:pt x="3833" y="344"/>
                    <a:pt x="3839" y="345"/>
                    <a:pt x="3845" y="345"/>
                  </a:cubicBezTo>
                  <a:cubicBezTo>
                    <a:pt x="3921" y="345"/>
                    <a:pt x="3994" y="278"/>
                    <a:pt x="4005" y="201"/>
                  </a:cubicBezTo>
                  <a:cubicBezTo>
                    <a:pt x="4017" y="94"/>
                    <a:pt x="3933" y="11"/>
                    <a:pt x="3838" y="11"/>
                  </a:cubicBezTo>
                  <a:cubicBezTo>
                    <a:pt x="3663" y="4"/>
                    <a:pt x="3487" y="1"/>
                    <a:pt x="3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7266600" y="2605400"/>
              <a:ext cx="45475" cy="67475"/>
            </a:xfrm>
            <a:custGeom>
              <a:avLst/>
              <a:gdLst/>
              <a:ahLst/>
              <a:cxnLst/>
              <a:rect l="l" t="t" r="r" b="b"/>
              <a:pathLst>
                <a:path w="1819" h="2699" extrusionOk="0">
                  <a:moveTo>
                    <a:pt x="302" y="1"/>
                  </a:moveTo>
                  <a:cubicBezTo>
                    <a:pt x="243" y="1"/>
                    <a:pt x="186" y="30"/>
                    <a:pt x="155" y="85"/>
                  </a:cubicBezTo>
                  <a:cubicBezTo>
                    <a:pt x="24" y="298"/>
                    <a:pt x="36" y="560"/>
                    <a:pt x="167" y="762"/>
                  </a:cubicBezTo>
                  <a:cubicBezTo>
                    <a:pt x="309" y="988"/>
                    <a:pt x="547" y="1130"/>
                    <a:pt x="808" y="1130"/>
                  </a:cubicBezTo>
                  <a:cubicBezTo>
                    <a:pt x="1022" y="1130"/>
                    <a:pt x="1224" y="1035"/>
                    <a:pt x="1367" y="869"/>
                  </a:cubicBezTo>
                  <a:cubicBezTo>
                    <a:pt x="1403" y="1011"/>
                    <a:pt x="1414" y="1154"/>
                    <a:pt x="1426" y="1308"/>
                  </a:cubicBezTo>
                  <a:cubicBezTo>
                    <a:pt x="1462" y="1546"/>
                    <a:pt x="1414" y="1784"/>
                    <a:pt x="1319" y="1998"/>
                  </a:cubicBezTo>
                  <a:cubicBezTo>
                    <a:pt x="1224" y="2200"/>
                    <a:pt x="1022" y="2342"/>
                    <a:pt x="808" y="2378"/>
                  </a:cubicBezTo>
                  <a:cubicBezTo>
                    <a:pt x="791" y="2380"/>
                    <a:pt x="774" y="2381"/>
                    <a:pt x="757" y="2381"/>
                  </a:cubicBezTo>
                  <a:cubicBezTo>
                    <a:pt x="575" y="2381"/>
                    <a:pt x="411" y="2267"/>
                    <a:pt x="357" y="2093"/>
                  </a:cubicBezTo>
                  <a:cubicBezTo>
                    <a:pt x="347" y="2021"/>
                    <a:pt x="274" y="1957"/>
                    <a:pt x="193" y="1957"/>
                  </a:cubicBezTo>
                  <a:cubicBezTo>
                    <a:pt x="180" y="1957"/>
                    <a:pt x="168" y="1959"/>
                    <a:pt x="155" y="1962"/>
                  </a:cubicBezTo>
                  <a:cubicBezTo>
                    <a:pt x="72" y="1962"/>
                    <a:pt x="0" y="2045"/>
                    <a:pt x="12" y="2140"/>
                  </a:cubicBezTo>
                  <a:cubicBezTo>
                    <a:pt x="60" y="2449"/>
                    <a:pt x="393" y="2699"/>
                    <a:pt x="761" y="2699"/>
                  </a:cubicBezTo>
                  <a:lnTo>
                    <a:pt x="844" y="2699"/>
                  </a:lnTo>
                  <a:cubicBezTo>
                    <a:pt x="1177" y="2663"/>
                    <a:pt x="1486" y="2449"/>
                    <a:pt x="1640" y="2140"/>
                  </a:cubicBezTo>
                  <a:cubicBezTo>
                    <a:pt x="1759" y="1879"/>
                    <a:pt x="1819" y="1582"/>
                    <a:pt x="1783" y="1285"/>
                  </a:cubicBezTo>
                  <a:cubicBezTo>
                    <a:pt x="1759" y="916"/>
                    <a:pt x="1676" y="560"/>
                    <a:pt x="1533" y="215"/>
                  </a:cubicBezTo>
                  <a:cubicBezTo>
                    <a:pt x="1510" y="168"/>
                    <a:pt x="1498" y="132"/>
                    <a:pt x="1474" y="85"/>
                  </a:cubicBezTo>
                  <a:cubicBezTo>
                    <a:pt x="1433" y="35"/>
                    <a:pt x="1375" y="9"/>
                    <a:pt x="1316" y="9"/>
                  </a:cubicBezTo>
                  <a:cubicBezTo>
                    <a:pt x="1289" y="9"/>
                    <a:pt x="1262" y="14"/>
                    <a:pt x="1236" y="25"/>
                  </a:cubicBezTo>
                  <a:cubicBezTo>
                    <a:pt x="1153" y="61"/>
                    <a:pt x="1117" y="156"/>
                    <a:pt x="1153" y="227"/>
                  </a:cubicBezTo>
                  <a:cubicBezTo>
                    <a:pt x="1165" y="263"/>
                    <a:pt x="1177" y="298"/>
                    <a:pt x="1189" y="322"/>
                  </a:cubicBezTo>
                  <a:cubicBezTo>
                    <a:pt x="1212" y="417"/>
                    <a:pt x="1189" y="524"/>
                    <a:pt x="1141" y="607"/>
                  </a:cubicBezTo>
                  <a:cubicBezTo>
                    <a:pt x="1070" y="726"/>
                    <a:pt x="939" y="798"/>
                    <a:pt x="808" y="809"/>
                  </a:cubicBezTo>
                  <a:cubicBezTo>
                    <a:pt x="666" y="798"/>
                    <a:pt x="547" y="726"/>
                    <a:pt x="476" y="607"/>
                  </a:cubicBezTo>
                  <a:cubicBezTo>
                    <a:pt x="404" y="500"/>
                    <a:pt x="393" y="358"/>
                    <a:pt x="452" y="251"/>
                  </a:cubicBezTo>
                  <a:cubicBezTo>
                    <a:pt x="511" y="168"/>
                    <a:pt x="476" y="61"/>
                    <a:pt x="393" y="25"/>
                  </a:cubicBezTo>
                  <a:cubicBezTo>
                    <a:pt x="364" y="9"/>
                    <a:pt x="333" y="1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7250" y="2227750"/>
              <a:ext cx="71625" cy="58550"/>
            </a:xfrm>
            <a:custGeom>
              <a:avLst/>
              <a:gdLst/>
              <a:ahLst/>
              <a:cxnLst/>
              <a:rect l="l" t="t" r="r" b="b"/>
              <a:pathLst>
                <a:path w="2865" h="2342" extrusionOk="0">
                  <a:moveTo>
                    <a:pt x="857" y="0"/>
                  </a:moveTo>
                  <a:cubicBezTo>
                    <a:pt x="830" y="0"/>
                    <a:pt x="801" y="5"/>
                    <a:pt x="773" y="16"/>
                  </a:cubicBezTo>
                  <a:cubicBezTo>
                    <a:pt x="690" y="52"/>
                    <a:pt x="654" y="159"/>
                    <a:pt x="701" y="242"/>
                  </a:cubicBezTo>
                  <a:lnTo>
                    <a:pt x="1224" y="1109"/>
                  </a:lnTo>
                  <a:lnTo>
                    <a:pt x="107" y="1834"/>
                  </a:lnTo>
                  <a:cubicBezTo>
                    <a:pt x="24" y="1870"/>
                    <a:pt x="0" y="1977"/>
                    <a:pt x="60" y="2060"/>
                  </a:cubicBezTo>
                  <a:cubicBezTo>
                    <a:pt x="84" y="2084"/>
                    <a:pt x="107" y="2096"/>
                    <a:pt x="143" y="2107"/>
                  </a:cubicBezTo>
                  <a:cubicBezTo>
                    <a:pt x="166" y="2117"/>
                    <a:pt x="188" y="2120"/>
                    <a:pt x="210" y="2120"/>
                  </a:cubicBezTo>
                  <a:cubicBezTo>
                    <a:pt x="246" y="2120"/>
                    <a:pt x="280" y="2110"/>
                    <a:pt x="309" y="2096"/>
                  </a:cubicBezTo>
                  <a:lnTo>
                    <a:pt x="1391" y="1394"/>
                  </a:lnTo>
                  <a:lnTo>
                    <a:pt x="1890" y="2262"/>
                  </a:lnTo>
                  <a:cubicBezTo>
                    <a:pt x="1902" y="2286"/>
                    <a:pt x="1937" y="2321"/>
                    <a:pt x="1973" y="2333"/>
                  </a:cubicBezTo>
                  <a:cubicBezTo>
                    <a:pt x="1993" y="2338"/>
                    <a:pt x="2014" y="2341"/>
                    <a:pt x="2036" y="2341"/>
                  </a:cubicBezTo>
                  <a:cubicBezTo>
                    <a:pt x="2068" y="2341"/>
                    <a:pt x="2100" y="2335"/>
                    <a:pt x="2127" y="2321"/>
                  </a:cubicBezTo>
                  <a:cubicBezTo>
                    <a:pt x="2211" y="2286"/>
                    <a:pt x="2246" y="2179"/>
                    <a:pt x="2199" y="2107"/>
                  </a:cubicBezTo>
                  <a:lnTo>
                    <a:pt x="1676" y="1216"/>
                  </a:lnTo>
                  <a:lnTo>
                    <a:pt x="2567" y="634"/>
                  </a:lnTo>
                  <a:cubicBezTo>
                    <a:pt x="2627" y="634"/>
                    <a:pt x="2674" y="610"/>
                    <a:pt x="2722" y="575"/>
                  </a:cubicBezTo>
                  <a:lnTo>
                    <a:pt x="2817" y="468"/>
                  </a:lnTo>
                  <a:cubicBezTo>
                    <a:pt x="2864" y="408"/>
                    <a:pt x="2864" y="313"/>
                    <a:pt x="2805" y="254"/>
                  </a:cubicBezTo>
                  <a:cubicBezTo>
                    <a:pt x="2763" y="219"/>
                    <a:pt x="2714" y="201"/>
                    <a:pt x="2665" y="201"/>
                  </a:cubicBezTo>
                  <a:cubicBezTo>
                    <a:pt x="2631" y="201"/>
                    <a:pt x="2597" y="210"/>
                    <a:pt x="2567" y="230"/>
                  </a:cubicBezTo>
                  <a:lnTo>
                    <a:pt x="1510" y="919"/>
                  </a:lnTo>
                  <a:lnTo>
                    <a:pt x="1022" y="87"/>
                  </a:lnTo>
                  <a:cubicBezTo>
                    <a:pt x="981" y="29"/>
                    <a:pt x="922" y="0"/>
                    <a:pt x="8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952875" y="2285750"/>
              <a:ext cx="97775" cy="30700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82" y="0"/>
                  </a:moveTo>
                  <a:cubicBezTo>
                    <a:pt x="96" y="0"/>
                    <a:pt x="24" y="68"/>
                    <a:pt x="13" y="156"/>
                  </a:cubicBezTo>
                  <a:cubicBezTo>
                    <a:pt x="1" y="227"/>
                    <a:pt x="49" y="298"/>
                    <a:pt x="120" y="322"/>
                  </a:cubicBezTo>
                  <a:cubicBezTo>
                    <a:pt x="132" y="322"/>
                    <a:pt x="155" y="334"/>
                    <a:pt x="167" y="334"/>
                  </a:cubicBezTo>
                  <a:cubicBezTo>
                    <a:pt x="1356" y="453"/>
                    <a:pt x="2532" y="750"/>
                    <a:pt x="3637" y="1213"/>
                  </a:cubicBezTo>
                  <a:cubicBezTo>
                    <a:pt x="3659" y="1223"/>
                    <a:pt x="3682" y="1227"/>
                    <a:pt x="3706" y="1227"/>
                  </a:cubicBezTo>
                  <a:cubicBezTo>
                    <a:pt x="3772" y="1227"/>
                    <a:pt x="3840" y="1192"/>
                    <a:pt x="3875" y="1130"/>
                  </a:cubicBezTo>
                  <a:cubicBezTo>
                    <a:pt x="3910" y="1047"/>
                    <a:pt x="3875" y="940"/>
                    <a:pt x="3780" y="904"/>
                  </a:cubicBezTo>
                  <a:cubicBezTo>
                    <a:pt x="2639" y="441"/>
                    <a:pt x="1439" y="132"/>
                    <a:pt x="203" y="1"/>
                  </a:cubicBezTo>
                  <a:cubicBezTo>
                    <a:pt x="196" y="0"/>
                    <a:pt x="189" y="0"/>
                    <a:pt x="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958525" y="2309775"/>
              <a:ext cx="56775" cy="68100"/>
            </a:xfrm>
            <a:custGeom>
              <a:avLst/>
              <a:gdLst/>
              <a:ahLst/>
              <a:cxnLst/>
              <a:rect l="l" t="t" r="r" b="b"/>
              <a:pathLst>
                <a:path w="2271" h="2724" extrusionOk="0">
                  <a:moveTo>
                    <a:pt x="1153" y="0"/>
                  </a:moveTo>
                  <a:cubicBezTo>
                    <a:pt x="1115" y="0"/>
                    <a:pt x="1077" y="13"/>
                    <a:pt x="1046" y="39"/>
                  </a:cubicBezTo>
                  <a:cubicBezTo>
                    <a:pt x="844" y="181"/>
                    <a:pt x="738" y="431"/>
                    <a:pt x="785" y="680"/>
                  </a:cubicBezTo>
                  <a:cubicBezTo>
                    <a:pt x="821" y="930"/>
                    <a:pt x="987" y="1144"/>
                    <a:pt x="1237" y="1227"/>
                  </a:cubicBezTo>
                  <a:cubicBezTo>
                    <a:pt x="1316" y="1255"/>
                    <a:pt x="1400" y="1268"/>
                    <a:pt x="1483" y="1268"/>
                  </a:cubicBezTo>
                  <a:cubicBezTo>
                    <a:pt x="1611" y="1268"/>
                    <a:pt x="1739" y="1237"/>
                    <a:pt x="1855" y="1179"/>
                  </a:cubicBezTo>
                  <a:lnTo>
                    <a:pt x="1855" y="1179"/>
                  </a:lnTo>
                  <a:cubicBezTo>
                    <a:pt x="1831" y="1322"/>
                    <a:pt x="1795" y="1464"/>
                    <a:pt x="1736" y="1607"/>
                  </a:cubicBezTo>
                  <a:cubicBezTo>
                    <a:pt x="1664" y="1833"/>
                    <a:pt x="1534" y="2047"/>
                    <a:pt x="1355" y="2213"/>
                  </a:cubicBezTo>
                  <a:cubicBezTo>
                    <a:pt x="1220" y="2339"/>
                    <a:pt x="1038" y="2401"/>
                    <a:pt x="853" y="2401"/>
                  </a:cubicBezTo>
                  <a:cubicBezTo>
                    <a:pt x="811" y="2401"/>
                    <a:pt x="768" y="2398"/>
                    <a:pt x="726" y="2391"/>
                  </a:cubicBezTo>
                  <a:cubicBezTo>
                    <a:pt x="536" y="2344"/>
                    <a:pt x="405" y="2166"/>
                    <a:pt x="429" y="1975"/>
                  </a:cubicBezTo>
                  <a:cubicBezTo>
                    <a:pt x="452" y="1892"/>
                    <a:pt x="393" y="1797"/>
                    <a:pt x="310" y="1785"/>
                  </a:cubicBezTo>
                  <a:cubicBezTo>
                    <a:pt x="293" y="1781"/>
                    <a:pt x="277" y="1779"/>
                    <a:pt x="261" y="1779"/>
                  </a:cubicBezTo>
                  <a:cubicBezTo>
                    <a:pt x="184" y="1779"/>
                    <a:pt x="113" y="1825"/>
                    <a:pt x="84" y="1904"/>
                  </a:cubicBezTo>
                  <a:cubicBezTo>
                    <a:pt x="1" y="2201"/>
                    <a:pt x="215" y="2558"/>
                    <a:pt x="559" y="2677"/>
                  </a:cubicBezTo>
                  <a:lnTo>
                    <a:pt x="631" y="2700"/>
                  </a:lnTo>
                  <a:cubicBezTo>
                    <a:pt x="706" y="2716"/>
                    <a:pt x="782" y="2724"/>
                    <a:pt x="858" y="2724"/>
                  </a:cubicBezTo>
                  <a:cubicBezTo>
                    <a:pt x="1127" y="2724"/>
                    <a:pt x="1389" y="2627"/>
                    <a:pt x="1593" y="2451"/>
                  </a:cubicBezTo>
                  <a:cubicBezTo>
                    <a:pt x="1819" y="2249"/>
                    <a:pt x="1985" y="1999"/>
                    <a:pt x="2080" y="1714"/>
                  </a:cubicBezTo>
                  <a:cubicBezTo>
                    <a:pt x="2199" y="1358"/>
                    <a:pt x="2259" y="989"/>
                    <a:pt x="2270" y="621"/>
                  </a:cubicBezTo>
                  <a:cubicBezTo>
                    <a:pt x="2270" y="573"/>
                    <a:pt x="2270" y="526"/>
                    <a:pt x="2270" y="478"/>
                  </a:cubicBezTo>
                  <a:cubicBezTo>
                    <a:pt x="2249" y="402"/>
                    <a:pt x="2177" y="346"/>
                    <a:pt x="2093" y="346"/>
                  </a:cubicBezTo>
                  <a:cubicBezTo>
                    <a:pt x="2085" y="346"/>
                    <a:pt x="2077" y="346"/>
                    <a:pt x="2068" y="347"/>
                  </a:cubicBezTo>
                  <a:cubicBezTo>
                    <a:pt x="1985" y="347"/>
                    <a:pt x="1914" y="419"/>
                    <a:pt x="1914" y="514"/>
                  </a:cubicBezTo>
                  <a:lnTo>
                    <a:pt x="1914" y="609"/>
                  </a:lnTo>
                  <a:cubicBezTo>
                    <a:pt x="1890" y="704"/>
                    <a:pt x="1831" y="799"/>
                    <a:pt x="1748" y="858"/>
                  </a:cubicBezTo>
                  <a:cubicBezTo>
                    <a:pt x="1673" y="917"/>
                    <a:pt x="1580" y="946"/>
                    <a:pt x="1483" y="946"/>
                  </a:cubicBezTo>
                  <a:cubicBezTo>
                    <a:pt x="1441" y="946"/>
                    <a:pt x="1398" y="940"/>
                    <a:pt x="1355" y="930"/>
                  </a:cubicBezTo>
                  <a:cubicBezTo>
                    <a:pt x="1237" y="882"/>
                    <a:pt x="1153" y="763"/>
                    <a:pt x="1142" y="633"/>
                  </a:cubicBezTo>
                  <a:cubicBezTo>
                    <a:pt x="1106" y="502"/>
                    <a:pt x="1153" y="371"/>
                    <a:pt x="1260" y="288"/>
                  </a:cubicBezTo>
                  <a:cubicBezTo>
                    <a:pt x="1344" y="241"/>
                    <a:pt x="1355" y="134"/>
                    <a:pt x="1296" y="62"/>
                  </a:cubicBezTo>
                  <a:cubicBezTo>
                    <a:pt x="1256" y="22"/>
                    <a:pt x="1204" y="0"/>
                    <a:pt x="1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813850" y="2956050"/>
              <a:ext cx="60050" cy="59950"/>
            </a:xfrm>
            <a:custGeom>
              <a:avLst/>
              <a:gdLst/>
              <a:ahLst/>
              <a:cxnLst/>
              <a:rect l="l" t="t" r="r" b="b"/>
              <a:pathLst>
                <a:path w="2402" h="2398" extrusionOk="0">
                  <a:moveTo>
                    <a:pt x="1467" y="329"/>
                  </a:moveTo>
                  <a:cubicBezTo>
                    <a:pt x="1647" y="329"/>
                    <a:pt x="1811" y="433"/>
                    <a:pt x="1878" y="591"/>
                  </a:cubicBezTo>
                  <a:cubicBezTo>
                    <a:pt x="1902" y="639"/>
                    <a:pt x="1938" y="686"/>
                    <a:pt x="1985" y="698"/>
                  </a:cubicBezTo>
                  <a:cubicBezTo>
                    <a:pt x="1961" y="841"/>
                    <a:pt x="1926" y="972"/>
                    <a:pt x="1878" y="1102"/>
                  </a:cubicBezTo>
                  <a:cubicBezTo>
                    <a:pt x="1771" y="1376"/>
                    <a:pt x="1569" y="1589"/>
                    <a:pt x="1296" y="1708"/>
                  </a:cubicBezTo>
                  <a:cubicBezTo>
                    <a:pt x="1219" y="1735"/>
                    <a:pt x="1138" y="1748"/>
                    <a:pt x="1058" y="1748"/>
                  </a:cubicBezTo>
                  <a:cubicBezTo>
                    <a:pt x="857" y="1748"/>
                    <a:pt x="665" y="1666"/>
                    <a:pt x="571" y="1530"/>
                  </a:cubicBezTo>
                  <a:cubicBezTo>
                    <a:pt x="405" y="1281"/>
                    <a:pt x="547" y="936"/>
                    <a:pt x="773" y="698"/>
                  </a:cubicBezTo>
                  <a:lnTo>
                    <a:pt x="761" y="698"/>
                  </a:lnTo>
                  <a:cubicBezTo>
                    <a:pt x="916" y="508"/>
                    <a:pt x="1142" y="377"/>
                    <a:pt x="1379" y="330"/>
                  </a:cubicBezTo>
                  <a:lnTo>
                    <a:pt x="1439" y="330"/>
                  </a:lnTo>
                  <a:cubicBezTo>
                    <a:pt x="1448" y="329"/>
                    <a:pt x="1458" y="329"/>
                    <a:pt x="1467" y="329"/>
                  </a:cubicBezTo>
                  <a:close/>
                  <a:moveTo>
                    <a:pt x="1459" y="1"/>
                  </a:moveTo>
                  <a:cubicBezTo>
                    <a:pt x="1421" y="1"/>
                    <a:pt x="1382" y="4"/>
                    <a:pt x="1344" y="9"/>
                  </a:cubicBezTo>
                  <a:cubicBezTo>
                    <a:pt x="1011" y="57"/>
                    <a:pt x="714" y="223"/>
                    <a:pt x="500" y="484"/>
                  </a:cubicBezTo>
                  <a:cubicBezTo>
                    <a:pt x="227" y="781"/>
                    <a:pt x="1" y="1281"/>
                    <a:pt x="274" y="1696"/>
                  </a:cubicBezTo>
                  <a:cubicBezTo>
                    <a:pt x="428" y="1935"/>
                    <a:pt x="734" y="2070"/>
                    <a:pt x="1053" y="2070"/>
                  </a:cubicBezTo>
                  <a:cubicBezTo>
                    <a:pt x="1178" y="2070"/>
                    <a:pt x="1306" y="2049"/>
                    <a:pt x="1427" y="2005"/>
                  </a:cubicBezTo>
                  <a:cubicBezTo>
                    <a:pt x="1664" y="1910"/>
                    <a:pt x="1866" y="1756"/>
                    <a:pt x="2021" y="1542"/>
                  </a:cubicBezTo>
                  <a:cubicBezTo>
                    <a:pt x="2021" y="1780"/>
                    <a:pt x="2033" y="2017"/>
                    <a:pt x="2045" y="2243"/>
                  </a:cubicBezTo>
                  <a:cubicBezTo>
                    <a:pt x="2057" y="2338"/>
                    <a:pt x="2128" y="2398"/>
                    <a:pt x="2223" y="2398"/>
                  </a:cubicBezTo>
                  <a:lnTo>
                    <a:pt x="2235" y="2398"/>
                  </a:lnTo>
                  <a:cubicBezTo>
                    <a:pt x="2330" y="2398"/>
                    <a:pt x="2401" y="2314"/>
                    <a:pt x="2401" y="2231"/>
                  </a:cubicBezTo>
                  <a:cubicBezTo>
                    <a:pt x="2354" y="1554"/>
                    <a:pt x="2354" y="877"/>
                    <a:pt x="2401" y="211"/>
                  </a:cubicBezTo>
                  <a:cubicBezTo>
                    <a:pt x="2401" y="116"/>
                    <a:pt x="2330" y="45"/>
                    <a:pt x="2235" y="45"/>
                  </a:cubicBezTo>
                  <a:cubicBezTo>
                    <a:pt x="2227" y="44"/>
                    <a:pt x="2219" y="43"/>
                    <a:pt x="2211" y="43"/>
                  </a:cubicBezTo>
                  <a:cubicBezTo>
                    <a:pt x="2126" y="43"/>
                    <a:pt x="2056" y="100"/>
                    <a:pt x="2045" y="187"/>
                  </a:cubicBezTo>
                  <a:lnTo>
                    <a:pt x="2045" y="211"/>
                  </a:lnTo>
                  <a:cubicBezTo>
                    <a:pt x="1874" y="81"/>
                    <a:pt x="1669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896750" y="2968500"/>
              <a:ext cx="33275" cy="38350"/>
            </a:xfrm>
            <a:custGeom>
              <a:avLst/>
              <a:gdLst/>
              <a:ahLst/>
              <a:cxnLst/>
              <a:rect l="l" t="t" r="r" b="b"/>
              <a:pathLst>
                <a:path w="1331" h="1534" extrusionOk="0">
                  <a:moveTo>
                    <a:pt x="205" y="1"/>
                  </a:moveTo>
                  <a:cubicBezTo>
                    <a:pt x="177" y="1"/>
                    <a:pt x="148" y="8"/>
                    <a:pt x="119" y="22"/>
                  </a:cubicBezTo>
                  <a:cubicBezTo>
                    <a:pt x="36" y="46"/>
                    <a:pt x="0" y="153"/>
                    <a:pt x="48" y="236"/>
                  </a:cubicBezTo>
                  <a:cubicBezTo>
                    <a:pt x="166" y="450"/>
                    <a:pt x="309" y="652"/>
                    <a:pt x="475" y="830"/>
                  </a:cubicBezTo>
                  <a:lnTo>
                    <a:pt x="119" y="1270"/>
                  </a:lnTo>
                  <a:cubicBezTo>
                    <a:pt x="48" y="1341"/>
                    <a:pt x="71" y="1460"/>
                    <a:pt x="155" y="1496"/>
                  </a:cubicBezTo>
                  <a:cubicBezTo>
                    <a:pt x="185" y="1521"/>
                    <a:pt x="223" y="1534"/>
                    <a:pt x="260" y="1534"/>
                  </a:cubicBezTo>
                  <a:cubicBezTo>
                    <a:pt x="309" y="1534"/>
                    <a:pt x="359" y="1512"/>
                    <a:pt x="392" y="1472"/>
                  </a:cubicBezTo>
                  <a:lnTo>
                    <a:pt x="713" y="1080"/>
                  </a:lnTo>
                  <a:cubicBezTo>
                    <a:pt x="808" y="1175"/>
                    <a:pt x="903" y="1258"/>
                    <a:pt x="1010" y="1341"/>
                  </a:cubicBezTo>
                  <a:cubicBezTo>
                    <a:pt x="1046" y="1365"/>
                    <a:pt x="1093" y="1377"/>
                    <a:pt x="1129" y="1377"/>
                  </a:cubicBezTo>
                  <a:cubicBezTo>
                    <a:pt x="1177" y="1377"/>
                    <a:pt x="1224" y="1365"/>
                    <a:pt x="1272" y="1317"/>
                  </a:cubicBezTo>
                  <a:cubicBezTo>
                    <a:pt x="1331" y="1258"/>
                    <a:pt x="1319" y="1139"/>
                    <a:pt x="1236" y="1091"/>
                  </a:cubicBezTo>
                  <a:cubicBezTo>
                    <a:pt x="1129" y="1008"/>
                    <a:pt x="1022" y="913"/>
                    <a:pt x="927" y="818"/>
                  </a:cubicBezTo>
                  <a:lnTo>
                    <a:pt x="1260" y="414"/>
                  </a:lnTo>
                  <a:cubicBezTo>
                    <a:pt x="1319" y="343"/>
                    <a:pt x="1307" y="224"/>
                    <a:pt x="1224" y="177"/>
                  </a:cubicBezTo>
                  <a:cubicBezTo>
                    <a:pt x="1191" y="158"/>
                    <a:pt x="1154" y="148"/>
                    <a:pt x="1117" y="148"/>
                  </a:cubicBezTo>
                  <a:cubicBezTo>
                    <a:pt x="1063" y="148"/>
                    <a:pt x="1010" y="169"/>
                    <a:pt x="975" y="212"/>
                  </a:cubicBezTo>
                  <a:lnTo>
                    <a:pt x="689" y="569"/>
                  </a:lnTo>
                  <a:cubicBezTo>
                    <a:pt x="570" y="414"/>
                    <a:pt x="452" y="260"/>
                    <a:pt x="357" y="93"/>
                  </a:cubicBezTo>
                  <a:cubicBezTo>
                    <a:pt x="324" y="36"/>
                    <a:pt x="268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960325" y="2941700"/>
              <a:ext cx="49025" cy="68675"/>
            </a:xfrm>
            <a:custGeom>
              <a:avLst/>
              <a:gdLst/>
              <a:ahLst/>
              <a:cxnLst/>
              <a:rect l="l" t="t" r="r" b="b"/>
              <a:pathLst>
                <a:path w="1961" h="2747" extrusionOk="0">
                  <a:moveTo>
                    <a:pt x="1164" y="1380"/>
                  </a:moveTo>
                  <a:cubicBezTo>
                    <a:pt x="1196" y="1380"/>
                    <a:pt x="1228" y="1384"/>
                    <a:pt x="1260" y="1391"/>
                  </a:cubicBezTo>
                  <a:cubicBezTo>
                    <a:pt x="1378" y="1427"/>
                    <a:pt x="1485" y="1510"/>
                    <a:pt x="1521" y="1641"/>
                  </a:cubicBezTo>
                  <a:cubicBezTo>
                    <a:pt x="1592" y="1795"/>
                    <a:pt x="1581" y="1973"/>
                    <a:pt x="1485" y="2116"/>
                  </a:cubicBezTo>
                  <a:cubicBezTo>
                    <a:pt x="1320" y="2336"/>
                    <a:pt x="1020" y="2422"/>
                    <a:pt x="744" y="2422"/>
                  </a:cubicBezTo>
                  <a:cubicBezTo>
                    <a:pt x="663" y="2422"/>
                    <a:pt x="584" y="2415"/>
                    <a:pt x="511" y="2401"/>
                  </a:cubicBezTo>
                  <a:lnTo>
                    <a:pt x="475" y="2401"/>
                  </a:lnTo>
                  <a:cubicBezTo>
                    <a:pt x="475" y="2175"/>
                    <a:pt x="523" y="1938"/>
                    <a:pt x="618" y="1736"/>
                  </a:cubicBezTo>
                  <a:cubicBezTo>
                    <a:pt x="722" y="1549"/>
                    <a:pt x="944" y="1380"/>
                    <a:pt x="1164" y="1380"/>
                  </a:cubicBezTo>
                  <a:close/>
                  <a:moveTo>
                    <a:pt x="181" y="1"/>
                  </a:moveTo>
                  <a:cubicBezTo>
                    <a:pt x="94" y="1"/>
                    <a:pt x="6" y="57"/>
                    <a:pt x="0" y="167"/>
                  </a:cubicBezTo>
                  <a:lnTo>
                    <a:pt x="119" y="2579"/>
                  </a:lnTo>
                  <a:cubicBezTo>
                    <a:pt x="119" y="2668"/>
                    <a:pt x="192" y="2747"/>
                    <a:pt x="279" y="2747"/>
                  </a:cubicBezTo>
                  <a:cubicBezTo>
                    <a:pt x="285" y="2747"/>
                    <a:pt x="291" y="2747"/>
                    <a:pt x="297" y="2746"/>
                  </a:cubicBezTo>
                  <a:cubicBezTo>
                    <a:pt x="345" y="2746"/>
                    <a:pt x="380" y="2734"/>
                    <a:pt x="404" y="2710"/>
                  </a:cubicBezTo>
                  <a:lnTo>
                    <a:pt x="440" y="2710"/>
                  </a:lnTo>
                  <a:cubicBezTo>
                    <a:pt x="534" y="2728"/>
                    <a:pt x="636" y="2738"/>
                    <a:pt x="740" y="2738"/>
                  </a:cubicBezTo>
                  <a:cubicBezTo>
                    <a:pt x="1121" y="2738"/>
                    <a:pt x="1537" y="2609"/>
                    <a:pt x="1771" y="2282"/>
                  </a:cubicBezTo>
                  <a:cubicBezTo>
                    <a:pt x="1925" y="2057"/>
                    <a:pt x="1961" y="1771"/>
                    <a:pt x="1854" y="1510"/>
                  </a:cubicBezTo>
                  <a:cubicBezTo>
                    <a:pt x="1771" y="1296"/>
                    <a:pt x="1569" y="1130"/>
                    <a:pt x="1343" y="1070"/>
                  </a:cubicBezTo>
                  <a:cubicBezTo>
                    <a:pt x="1281" y="1057"/>
                    <a:pt x="1218" y="1051"/>
                    <a:pt x="1156" y="1051"/>
                  </a:cubicBezTo>
                  <a:cubicBezTo>
                    <a:pt x="874" y="1051"/>
                    <a:pt x="601" y="1181"/>
                    <a:pt x="416" y="1415"/>
                  </a:cubicBezTo>
                  <a:lnTo>
                    <a:pt x="357" y="155"/>
                  </a:lnTo>
                  <a:cubicBezTo>
                    <a:pt x="345" y="51"/>
                    <a:pt x="263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810600" y="3031325"/>
              <a:ext cx="218375" cy="12300"/>
            </a:xfrm>
            <a:custGeom>
              <a:avLst/>
              <a:gdLst/>
              <a:ahLst/>
              <a:cxnLst/>
              <a:rect l="l" t="t" r="r" b="b"/>
              <a:pathLst>
                <a:path w="8735" h="492" extrusionOk="0">
                  <a:moveTo>
                    <a:pt x="5857" y="0"/>
                  </a:moveTo>
                  <a:cubicBezTo>
                    <a:pt x="3960" y="0"/>
                    <a:pt x="2061" y="58"/>
                    <a:pt x="178" y="171"/>
                  </a:cubicBezTo>
                  <a:cubicBezTo>
                    <a:pt x="83" y="171"/>
                    <a:pt x="0" y="242"/>
                    <a:pt x="12" y="337"/>
                  </a:cubicBezTo>
                  <a:cubicBezTo>
                    <a:pt x="24" y="420"/>
                    <a:pt x="95" y="492"/>
                    <a:pt x="178" y="492"/>
                  </a:cubicBezTo>
                  <a:lnTo>
                    <a:pt x="190" y="492"/>
                  </a:lnTo>
                  <a:cubicBezTo>
                    <a:pt x="2076" y="379"/>
                    <a:pt x="3973" y="326"/>
                    <a:pt x="5865" y="326"/>
                  </a:cubicBezTo>
                  <a:cubicBezTo>
                    <a:pt x="6764" y="326"/>
                    <a:pt x="7661" y="338"/>
                    <a:pt x="8556" y="361"/>
                  </a:cubicBezTo>
                  <a:cubicBezTo>
                    <a:pt x="8562" y="362"/>
                    <a:pt x="8568" y="362"/>
                    <a:pt x="8574" y="362"/>
                  </a:cubicBezTo>
                  <a:cubicBezTo>
                    <a:pt x="8651" y="362"/>
                    <a:pt x="8723" y="295"/>
                    <a:pt x="8734" y="206"/>
                  </a:cubicBezTo>
                  <a:cubicBezTo>
                    <a:pt x="8734" y="111"/>
                    <a:pt x="8651" y="40"/>
                    <a:pt x="8568" y="40"/>
                  </a:cubicBezTo>
                  <a:cubicBezTo>
                    <a:pt x="7666" y="13"/>
                    <a:pt x="6762" y="0"/>
                    <a:pt x="58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884550" y="3054150"/>
              <a:ext cx="51125" cy="55725"/>
            </a:xfrm>
            <a:custGeom>
              <a:avLst/>
              <a:gdLst/>
              <a:ahLst/>
              <a:cxnLst/>
              <a:rect l="l" t="t" r="r" b="b"/>
              <a:pathLst>
                <a:path w="2045" h="2229" extrusionOk="0">
                  <a:moveTo>
                    <a:pt x="1740" y="0"/>
                  </a:moveTo>
                  <a:cubicBezTo>
                    <a:pt x="1694" y="0"/>
                    <a:pt x="1647" y="18"/>
                    <a:pt x="1605" y="54"/>
                  </a:cubicBezTo>
                  <a:cubicBezTo>
                    <a:pt x="1391" y="244"/>
                    <a:pt x="1177" y="458"/>
                    <a:pt x="975" y="672"/>
                  </a:cubicBezTo>
                  <a:lnTo>
                    <a:pt x="310" y="173"/>
                  </a:lnTo>
                  <a:cubicBezTo>
                    <a:pt x="279" y="147"/>
                    <a:pt x="242" y="135"/>
                    <a:pt x="203" y="135"/>
                  </a:cubicBezTo>
                  <a:cubicBezTo>
                    <a:pt x="153" y="135"/>
                    <a:pt x="101" y="156"/>
                    <a:pt x="60" y="197"/>
                  </a:cubicBezTo>
                  <a:cubicBezTo>
                    <a:pt x="1" y="256"/>
                    <a:pt x="13" y="375"/>
                    <a:pt x="84" y="422"/>
                  </a:cubicBezTo>
                  <a:lnTo>
                    <a:pt x="761" y="933"/>
                  </a:lnTo>
                  <a:cubicBezTo>
                    <a:pt x="488" y="1266"/>
                    <a:pt x="262" y="1623"/>
                    <a:pt x="60" y="1991"/>
                  </a:cubicBezTo>
                  <a:cubicBezTo>
                    <a:pt x="25" y="2074"/>
                    <a:pt x="60" y="2181"/>
                    <a:pt x="144" y="2217"/>
                  </a:cubicBezTo>
                  <a:cubicBezTo>
                    <a:pt x="167" y="2217"/>
                    <a:pt x="191" y="2229"/>
                    <a:pt x="215" y="2229"/>
                  </a:cubicBezTo>
                  <a:cubicBezTo>
                    <a:pt x="286" y="2229"/>
                    <a:pt x="346" y="2193"/>
                    <a:pt x="381" y="2133"/>
                  </a:cubicBezTo>
                  <a:cubicBezTo>
                    <a:pt x="559" y="1777"/>
                    <a:pt x="785" y="1444"/>
                    <a:pt x="1035" y="1135"/>
                  </a:cubicBezTo>
                  <a:lnTo>
                    <a:pt x="1736" y="1670"/>
                  </a:lnTo>
                  <a:cubicBezTo>
                    <a:pt x="1771" y="1694"/>
                    <a:pt x="1807" y="1706"/>
                    <a:pt x="1843" y="1706"/>
                  </a:cubicBezTo>
                  <a:cubicBezTo>
                    <a:pt x="1902" y="1706"/>
                    <a:pt x="1950" y="1682"/>
                    <a:pt x="1985" y="1646"/>
                  </a:cubicBezTo>
                  <a:cubicBezTo>
                    <a:pt x="2045" y="1575"/>
                    <a:pt x="2033" y="1468"/>
                    <a:pt x="1962" y="1420"/>
                  </a:cubicBezTo>
                  <a:lnTo>
                    <a:pt x="1249" y="874"/>
                  </a:lnTo>
                  <a:cubicBezTo>
                    <a:pt x="1439" y="660"/>
                    <a:pt x="1641" y="470"/>
                    <a:pt x="1855" y="280"/>
                  </a:cubicBezTo>
                  <a:cubicBezTo>
                    <a:pt x="1926" y="220"/>
                    <a:pt x="1926" y="113"/>
                    <a:pt x="1867" y="54"/>
                  </a:cubicBezTo>
                  <a:cubicBezTo>
                    <a:pt x="1831" y="18"/>
                    <a:pt x="1786" y="0"/>
                    <a:pt x="17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034925" y="4148850"/>
              <a:ext cx="224325" cy="427375"/>
            </a:xfrm>
            <a:custGeom>
              <a:avLst/>
              <a:gdLst/>
              <a:ahLst/>
              <a:cxnLst/>
              <a:rect l="l" t="t" r="r" b="b"/>
              <a:pathLst>
                <a:path w="8973" h="17095" extrusionOk="0">
                  <a:moveTo>
                    <a:pt x="5995" y="380"/>
                  </a:moveTo>
                  <a:cubicBezTo>
                    <a:pt x="6755" y="380"/>
                    <a:pt x="7498" y="581"/>
                    <a:pt x="8164" y="946"/>
                  </a:cubicBezTo>
                  <a:cubicBezTo>
                    <a:pt x="8414" y="1100"/>
                    <a:pt x="8544" y="1231"/>
                    <a:pt x="8556" y="1362"/>
                  </a:cubicBezTo>
                  <a:cubicBezTo>
                    <a:pt x="8544" y="1469"/>
                    <a:pt x="8521" y="1564"/>
                    <a:pt x="8485" y="1647"/>
                  </a:cubicBezTo>
                  <a:lnTo>
                    <a:pt x="7927" y="3049"/>
                  </a:lnTo>
                  <a:cubicBezTo>
                    <a:pt x="6869" y="2586"/>
                    <a:pt x="5776" y="2241"/>
                    <a:pt x="4647" y="2027"/>
                  </a:cubicBezTo>
                  <a:lnTo>
                    <a:pt x="5110" y="815"/>
                  </a:lnTo>
                  <a:cubicBezTo>
                    <a:pt x="5146" y="696"/>
                    <a:pt x="5205" y="589"/>
                    <a:pt x="5289" y="506"/>
                  </a:cubicBezTo>
                  <a:cubicBezTo>
                    <a:pt x="5406" y="431"/>
                    <a:pt x="5552" y="385"/>
                    <a:pt x="5701" y="385"/>
                  </a:cubicBezTo>
                  <a:cubicBezTo>
                    <a:pt x="5718" y="385"/>
                    <a:pt x="5735" y="386"/>
                    <a:pt x="5752" y="387"/>
                  </a:cubicBezTo>
                  <a:cubicBezTo>
                    <a:pt x="5833" y="383"/>
                    <a:pt x="5914" y="380"/>
                    <a:pt x="5995" y="380"/>
                  </a:cubicBezTo>
                  <a:close/>
                  <a:moveTo>
                    <a:pt x="4540" y="2395"/>
                  </a:moveTo>
                  <a:cubicBezTo>
                    <a:pt x="4801" y="2443"/>
                    <a:pt x="5051" y="2502"/>
                    <a:pt x="5289" y="2562"/>
                  </a:cubicBezTo>
                  <a:cubicBezTo>
                    <a:pt x="4029" y="5901"/>
                    <a:pt x="2639" y="9252"/>
                    <a:pt x="1165" y="12532"/>
                  </a:cubicBezTo>
                  <a:cubicBezTo>
                    <a:pt x="1118" y="12484"/>
                    <a:pt x="1058" y="12448"/>
                    <a:pt x="999" y="12413"/>
                  </a:cubicBezTo>
                  <a:cubicBezTo>
                    <a:pt x="904" y="12377"/>
                    <a:pt x="797" y="12353"/>
                    <a:pt x="690" y="12353"/>
                  </a:cubicBezTo>
                  <a:cubicBezTo>
                    <a:pt x="2175" y="9109"/>
                    <a:pt x="3459" y="5794"/>
                    <a:pt x="4540" y="2395"/>
                  </a:cubicBezTo>
                  <a:close/>
                  <a:moveTo>
                    <a:pt x="5704" y="2669"/>
                  </a:moveTo>
                  <a:cubicBezTo>
                    <a:pt x="6132" y="2788"/>
                    <a:pt x="6548" y="2918"/>
                    <a:pt x="6952" y="3073"/>
                  </a:cubicBezTo>
                  <a:cubicBezTo>
                    <a:pt x="5479" y="6388"/>
                    <a:pt x="4112" y="9775"/>
                    <a:pt x="2888" y="13173"/>
                  </a:cubicBezTo>
                  <a:lnTo>
                    <a:pt x="2876" y="13173"/>
                  </a:lnTo>
                  <a:cubicBezTo>
                    <a:pt x="2722" y="12983"/>
                    <a:pt x="2520" y="12841"/>
                    <a:pt x="2282" y="12757"/>
                  </a:cubicBezTo>
                  <a:cubicBezTo>
                    <a:pt x="2136" y="12706"/>
                    <a:pt x="1985" y="12682"/>
                    <a:pt x="1833" y="12682"/>
                  </a:cubicBezTo>
                  <a:cubicBezTo>
                    <a:pt x="1738" y="12682"/>
                    <a:pt x="1641" y="12691"/>
                    <a:pt x="1545" y="12710"/>
                  </a:cubicBezTo>
                  <a:cubicBezTo>
                    <a:pt x="3031" y="9418"/>
                    <a:pt x="4421" y="6032"/>
                    <a:pt x="5704" y="2669"/>
                  </a:cubicBezTo>
                  <a:close/>
                  <a:moveTo>
                    <a:pt x="7332" y="3227"/>
                  </a:moveTo>
                  <a:cubicBezTo>
                    <a:pt x="7475" y="3287"/>
                    <a:pt x="7606" y="3346"/>
                    <a:pt x="7748" y="3405"/>
                  </a:cubicBezTo>
                  <a:cubicBezTo>
                    <a:pt x="6144" y="6638"/>
                    <a:pt x="4742" y="9953"/>
                    <a:pt x="3542" y="13351"/>
                  </a:cubicBezTo>
                  <a:cubicBezTo>
                    <a:pt x="3459" y="13316"/>
                    <a:pt x="3363" y="13304"/>
                    <a:pt x="3280" y="13304"/>
                  </a:cubicBezTo>
                  <a:cubicBezTo>
                    <a:pt x="4492" y="9917"/>
                    <a:pt x="5859" y="6531"/>
                    <a:pt x="7332" y="3227"/>
                  </a:cubicBezTo>
                  <a:close/>
                  <a:moveTo>
                    <a:pt x="696" y="12733"/>
                  </a:moveTo>
                  <a:cubicBezTo>
                    <a:pt x="734" y="12733"/>
                    <a:pt x="772" y="12741"/>
                    <a:pt x="809" y="12757"/>
                  </a:cubicBezTo>
                  <a:cubicBezTo>
                    <a:pt x="916" y="12805"/>
                    <a:pt x="963" y="12936"/>
                    <a:pt x="927" y="13043"/>
                  </a:cubicBezTo>
                  <a:cubicBezTo>
                    <a:pt x="904" y="13126"/>
                    <a:pt x="939" y="13221"/>
                    <a:pt x="1011" y="13268"/>
                  </a:cubicBezTo>
                  <a:cubicBezTo>
                    <a:pt x="1050" y="13291"/>
                    <a:pt x="1092" y="13303"/>
                    <a:pt x="1134" y="13303"/>
                  </a:cubicBezTo>
                  <a:cubicBezTo>
                    <a:pt x="1181" y="13303"/>
                    <a:pt x="1228" y="13288"/>
                    <a:pt x="1272" y="13256"/>
                  </a:cubicBezTo>
                  <a:cubicBezTo>
                    <a:pt x="1438" y="13130"/>
                    <a:pt x="1636" y="13066"/>
                    <a:pt x="1838" y="13066"/>
                  </a:cubicBezTo>
                  <a:cubicBezTo>
                    <a:pt x="1939" y="13066"/>
                    <a:pt x="2040" y="13082"/>
                    <a:pt x="2140" y="13114"/>
                  </a:cubicBezTo>
                  <a:cubicBezTo>
                    <a:pt x="2425" y="13209"/>
                    <a:pt x="2639" y="13458"/>
                    <a:pt x="2698" y="13744"/>
                  </a:cubicBezTo>
                  <a:cubicBezTo>
                    <a:pt x="2710" y="13815"/>
                    <a:pt x="2769" y="13874"/>
                    <a:pt x="2841" y="13898"/>
                  </a:cubicBezTo>
                  <a:cubicBezTo>
                    <a:pt x="2852" y="13898"/>
                    <a:pt x="2864" y="13910"/>
                    <a:pt x="2876" y="13910"/>
                  </a:cubicBezTo>
                  <a:cubicBezTo>
                    <a:pt x="2886" y="13911"/>
                    <a:pt x="2896" y="13912"/>
                    <a:pt x="2905" y="13912"/>
                  </a:cubicBezTo>
                  <a:cubicBezTo>
                    <a:pt x="2988" y="13912"/>
                    <a:pt x="3059" y="13866"/>
                    <a:pt x="3102" y="13791"/>
                  </a:cubicBezTo>
                  <a:cubicBezTo>
                    <a:pt x="3138" y="13732"/>
                    <a:pt x="3197" y="13696"/>
                    <a:pt x="3268" y="13684"/>
                  </a:cubicBezTo>
                  <a:lnTo>
                    <a:pt x="3268" y="13684"/>
                  </a:lnTo>
                  <a:lnTo>
                    <a:pt x="1712" y="15241"/>
                  </a:lnTo>
                  <a:cubicBezTo>
                    <a:pt x="1320" y="15027"/>
                    <a:pt x="892" y="14884"/>
                    <a:pt x="452" y="14837"/>
                  </a:cubicBezTo>
                  <a:cubicBezTo>
                    <a:pt x="452" y="14160"/>
                    <a:pt x="452" y="13482"/>
                    <a:pt x="500" y="12817"/>
                  </a:cubicBezTo>
                  <a:cubicBezTo>
                    <a:pt x="554" y="12762"/>
                    <a:pt x="624" y="12733"/>
                    <a:pt x="696" y="12733"/>
                  </a:cubicBezTo>
                  <a:close/>
                  <a:moveTo>
                    <a:pt x="452" y="15229"/>
                  </a:moveTo>
                  <a:cubicBezTo>
                    <a:pt x="785" y="15276"/>
                    <a:pt x="1106" y="15372"/>
                    <a:pt x="1415" y="15526"/>
                  </a:cubicBezTo>
                  <a:lnTo>
                    <a:pt x="500" y="16441"/>
                  </a:lnTo>
                  <a:cubicBezTo>
                    <a:pt x="476" y="16037"/>
                    <a:pt x="464" y="15633"/>
                    <a:pt x="452" y="15229"/>
                  </a:cubicBezTo>
                  <a:close/>
                  <a:moveTo>
                    <a:pt x="5960" y="1"/>
                  </a:moveTo>
                  <a:cubicBezTo>
                    <a:pt x="5879" y="1"/>
                    <a:pt x="5798" y="3"/>
                    <a:pt x="5716" y="7"/>
                  </a:cubicBezTo>
                  <a:cubicBezTo>
                    <a:pt x="5700" y="6"/>
                    <a:pt x="5683" y="6"/>
                    <a:pt x="5667" y="6"/>
                  </a:cubicBezTo>
                  <a:cubicBezTo>
                    <a:pt x="5422" y="6"/>
                    <a:pt x="5181" y="88"/>
                    <a:pt x="4991" y="233"/>
                  </a:cubicBezTo>
                  <a:cubicBezTo>
                    <a:pt x="4849" y="352"/>
                    <a:pt x="4754" y="518"/>
                    <a:pt x="4706" y="696"/>
                  </a:cubicBezTo>
                  <a:lnTo>
                    <a:pt x="4160" y="2122"/>
                  </a:lnTo>
                  <a:cubicBezTo>
                    <a:pt x="4136" y="2158"/>
                    <a:pt x="4136" y="2205"/>
                    <a:pt x="4160" y="2241"/>
                  </a:cubicBezTo>
                  <a:cubicBezTo>
                    <a:pt x="3031" y="5794"/>
                    <a:pt x="1676" y="9264"/>
                    <a:pt x="108" y="12638"/>
                  </a:cubicBezTo>
                  <a:cubicBezTo>
                    <a:pt x="96" y="12662"/>
                    <a:pt x="84" y="12686"/>
                    <a:pt x="84" y="12722"/>
                  </a:cubicBezTo>
                  <a:cubicBezTo>
                    <a:pt x="1" y="14124"/>
                    <a:pt x="1" y="15514"/>
                    <a:pt x="108" y="16916"/>
                  </a:cubicBezTo>
                  <a:cubicBezTo>
                    <a:pt x="119" y="17000"/>
                    <a:pt x="167" y="17059"/>
                    <a:pt x="250" y="17083"/>
                  </a:cubicBezTo>
                  <a:cubicBezTo>
                    <a:pt x="273" y="17090"/>
                    <a:pt x="296" y="17094"/>
                    <a:pt x="320" y="17094"/>
                  </a:cubicBezTo>
                  <a:cubicBezTo>
                    <a:pt x="372" y="17094"/>
                    <a:pt x="423" y="17076"/>
                    <a:pt x="464" y="17035"/>
                  </a:cubicBezTo>
                  <a:lnTo>
                    <a:pt x="3708" y="13827"/>
                  </a:lnTo>
                  <a:cubicBezTo>
                    <a:pt x="3720" y="13815"/>
                    <a:pt x="3732" y="13815"/>
                    <a:pt x="3744" y="13803"/>
                  </a:cubicBezTo>
                  <a:lnTo>
                    <a:pt x="3756" y="13791"/>
                  </a:lnTo>
                  <a:cubicBezTo>
                    <a:pt x="3803" y="13767"/>
                    <a:pt x="3851" y="13732"/>
                    <a:pt x="3863" y="13684"/>
                  </a:cubicBezTo>
                  <a:cubicBezTo>
                    <a:pt x="5086" y="10191"/>
                    <a:pt x="6524" y="6768"/>
                    <a:pt x="8176" y="3453"/>
                  </a:cubicBezTo>
                  <a:cubicBezTo>
                    <a:pt x="8200" y="3441"/>
                    <a:pt x="8224" y="3417"/>
                    <a:pt x="8235" y="3382"/>
                  </a:cubicBezTo>
                  <a:lnTo>
                    <a:pt x="8865" y="1789"/>
                  </a:lnTo>
                  <a:cubicBezTo>
                    <a:pt x="8937" y="1647"/>
                    <a:pt x="8972" y="1492"/>
                    <a:pt x="8960" y="1338"/>
                  </a:cubicBezTo>
                  <a:cubicBezTo>
                    <a:pt x="8925" y="946"/>
                    <a:pt x="8521" y="708"/>
                    <a:pt x="8366" y="625"/>
                  </a:cubicBezTo>
                  <a:cubicBezTo>
                    <a:pt x="7629" y="224"/>
                    <a:pt x="6803" y="1"/>
                    <a:pt x="5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807625" y="4464925"/>
              <a:ext cx="568325" cy="395600"/>
            </a:xfrm>
            <a:custGeom>
              <a:avLst/>
              <a:gdLst/>
              <a:ahLst/>
              <a:cxnLst/>
              <a:rect l="l" t="t" r="r" b="b"/>
              <a:pathLst>
                <a:path w="22733" h="15824" extrusionOk="0">
                  <a:moveTo>
                    <a:pt x="487" y="471"/>
                  </a:moveTo>
                  <a:lnTo>
                    <a:pt x="487" y="471"/>
                  </a:lnTo>
                  <a:cubicBezTo>
                    <a:pt x="773" y="554"/>
                    <a:pt x="1058" y="649"/>
                    <a:pt x="1343" y="732"/>
                  </a:cubicBezTo>
                  <a:lnTo>
                    <a:pt x="1058" y="1505"/>
                  </a:lnTo>
                  <a:cubicBezTo>
                    <a:pt x="1022" y="1612"/>
                    <a:pt x="1082" y="1719"/>
                    <a:pt x="1189" y="1742"/>
                  </a:cubicBezTo>
                  <a:cubicBezTo>
                    <a:pt x="1212" y="1754"/>
                    <a:pt x="1236" y="1754"/>
                    <a:pt x="1260" y="1754"/>
                  </a:cubicBezTo>
                  <a:cubicBezTo>
                    <a:pt x="1343" y="1754"/>
                    <a:pt x="1426" y="1707"/>
                    <a:pt x="1462" y="1623"/>
                  </a:cubicBezTo>
                  <a:lnTo>
                    <a:pt x="1747" y="863"/>
                  </a:lnTo>
                  <a:lnTo>
                    <a:pt x="2317" y="1041"/>
                  </a:lnTo>
                  <a:lnTo>
                    <a:pt x="2282" y="1148"/>
                  </a:lnTo>
                  <a:cubicBezTo>
                    <a:pt x="2258" y="1255"/>
                    <a:pt x="2329" y="1362"/>
                    <a:pt x="2436" y="1386"/>
                  </a:cubicBezTo>
                  <a:lnTo>
                    <a:pt x="2496" y="1386"/>
                  </a:lnTo>
                  <a:cubicBezTo>
                    <a:pt x="2579" y="1386"/>
                    <a:pt x="2662" y="1326"/>
                    <a:pt x="2698" y="1243"/>
                  </a:cubicBezTo>
                  <a:lnTo>
                    <a:pt x="2721" y="1148"/>
                  </a:lnTo>
                  <a:lnTo>
                    <a:pt x="3470" y="1386"/>
                  </a:lnTo>
                  <a:lnTo>
                    <a:pt x="3423" y="1481"/>
                  </a:lnTo>
                  <a:cubicBezTo>
                    <a:pt x="3375" y="1576"/>
                    <a:pt x="3434" y="1695"/>
                    <a:pt x="3529" y="1730"/>
                  </a:cubicBezTo>
                  <a:cubicBezTo>
                    <a:pt x="3565" y="1742"/>
                    <a:pt x="3589" y="1742"/>
                    <a:pt x="3613" y="1742"/>
                  </a:cubicBezTo>
                  <a:cubicBezTo>
                    <a:pt x="3696" y="1742"/>
                    <a:pt x="3779" y="1707"/>
                    <a:pt x="3815" y="1635"/>
                  </a:cubicBezTo>
                  <a:lnTo>
                    <a:pt x="3862" y="1517"/>
                  </a:lnTo>
                  <a:lnTo>
                    <a:pt x="4706" y="1790"/>
                  </a:lnTo>
                  <a:lnTo>
                    <a:pt x="4646" y="1909"/>
                  </a:lnTo>
                  <a:cubicBezTo>
                    <a:pt x="4599" y="2004"/>
                    <a:pt x="4658" y="2123"/>
                    <a:pt x="4753" y="2158"/>
                  </a:cubicBezTo>
                  <a:cubicBezTo>
                    <a:pt x="4789" y="2170"/>
                    <a:pt x="4813" y="2170"/>
                    <a:pt x="4837" y="2170"/>
                  </a:cubicBezTo>
                  <a:cubicBezTo>
                    <a:pt x="4845" y="2171"/>
                    <a:pt x="4854" y="2172"/>
                    <a:pt x="4862" y="2172"/>
                  </a:cubicBezTo>
                  <a:cubicBezTo>
                    <a:pt x="4934" y="2172"/>
                    <a:pt x="4996" y="2127"/>
                    <a:pt x="5039" y="2063"/>
                  </a:cubicBezTo>
                  <a:lnTo>
                    <a:pt x="5098" y="1921"/>
                  </a:lnTo>
                  <a:cubicBezTo>
                    <a:pt x="5395" y="2027"/>
                    <a:pt x="5716" y="2123"/>
                    <a:pt x="6025" y="2218"/>
                  </a:cubicBezTo>
                  <a:lnTo>
                    <a:pt x="5680" y="3026"/>
                  </a:lnTo>
                  <a:cubicBezTo>
                    <a:pt x="5633" y="3121"/>
                    <a:pt x="5692" y="3240"/>
                    <a:pt x="5799" y="3275"/>
                  </a:cubicBezTo>
                  <a:cubicBezTo>
                    <a:pt x="5823" y="3275"/>
                    <a:pt x="5847" y="3287"/>
                    <a:pt x="5870" y="3287"/>
                  </a:cubicBezTo>
                  <a:cubicBezTo>
                    <a:pt x="5954" y="3287"/>
                    <a:pt x="6037" y="3240"/>
                    <a:pt x="6072" y="3168"/>
                  </a:cubicBezTo>
                  <a:lnTo>
                    <a:pt x="6417" y="2348"/>
                  </a:lnTo>
                  <a:lnTo>
                    <a:pt x="7308" y="2645"/>
                  </a:lnTo>
                  <a:lnTo>
                    <a:pt x="7249" y="2883"/>
                  </a:lnTo>
                  <a:cubicBezTo>
                    <a:pt x="7225" y="2978"/>
                    <a:pt x="7273" y="3073"/>
                    <a:pt x="7368" y="3109"/>
                  </a:cubicBezTo>
                  <a:cubicBezTo>
                    <a:pt x="7391" y="3121"/>
                    <a:pt x="7427" y="3121"/>
                    <a:pt x="7451" y="3121"/>
                  </a:cubicBezTo>
                  <a:cubicBezTo>
                    <a:pt x="7522" y="3121"/>
                    <a:pt x="7582" y="3085"/>
                    <a:pt x="7629" y="3038"/>
                  </a:cubicBezTo>
                  <a:lnTo>
                    <a:pt x="7700" y="2942"/>
                  </a:lnTo>
                  <a:cubicBezTo>
                    <a:pt x="7724" y="2895"/>
                    <a:pt x="7736" y="2836"/>
                    <a:pt x="7724" y="2788"/>
                  </a:cubicBezTo>
                  <a:lnTo>
                    <a:pt x="7724" y="2788"/>
                  </a:lnTo>
                  <a:lnTo>
                    <a:pt x="8568" y="3073"/>
                  </a:lnTo>
                  <a:cubicBezTo>
                    <a:pt x="8544" y="3144"/>
                    <a:pt x="8532" y="3216"/>
                    <a:pt x="8532" y="3287"/>
                  </a:cubicBezTo>
                  <a:cubicBezTo>
                    <a:pt x="8544" y="3394"/>
                    <a:pt x="8627" y="3477"/>
                    <a:pt x="8746" y="3477"/>
                  </a:cubicBezTo>
                  <a:cubicBezTo>
                    <a:pt x="8853" y="3477"/>
                    <a:pt x="8948" y="3394"/>
                    <a:pt x="8948" y="3275"/>
                  </a:cubicBezTo>
                  <a:cubicBezTo>
                    <a:pt x="8948" y="3263"/>
                    <a:pt x="8948" y="3240"/>
                    <a:pt x="8960" y="3216"/>
                  </a:cubicBezTo>
                  <a:cubicBezTo>
                    <a:pt x="9221" y="3311"/>
                    <a:pt x="9483" y="3406"/>
                    <a:pt x="9744" y="3501"/>
                  </a:cubicBezTo>
                  <a:lnTo>
                    <a:pt x="9709" y="3548"/>
                  </a:lnTo>
                  <a:cubicBezTo>
                    <a:pt x="9649" y="3644"/>
                    <a:pt x="9685" y="3774"/>
                    <a:pt x="9780" y="3822"/>
                  </a:cubicBezTo>
                  <a:cubicBezTo>
                    <a:pt x="9816" y="3834"/>
                    <a:pt x="9851" y="3846"/>
                    <a:pt x="9887" y="3846"/>
                  </a:cubicBezTo>
                  <a:cubicBezTo>
                    <a:pt x="9958" y="3846"/>
                    <a:pt x="10029" y="3810"/>
                    <a:pt x="10065" y="3750"/>
                  </a:cubicBezTo>
                  <a:lnTo>
                    <a:pt x="10136" y="3644"/>
                  </a:lnTo>
                  <a:lnTo>
                    <a:pt x="10826" y="3893"/>
                  </a:lnTo>
                  <a:lnTo>
                    <a:pt x="10576" y="4642"/>
                  </a:lnTo>
                  <a:cubicBezTo>
                    <a:pt x="10540" y="4749"/>
                    <a:pt x="10612" y="4867"/>
                    <a:pt x="10731" y="4891"/>
                  </a:cubicBezTo>
                  <a:lnTo>
                    <a:pt x="10790" y="4891"/>
                  </a:lnTo>
                  <a:cubicBezTo>
                    <a:pt x="10873" y="4891"/>
                    <a:pt x="10956" y="4844"/>
                    <a:pt x="10992" y="4761"/>
                  </a:cubicBezTo>
                  <a:lnTo>
                    <a:pt x="11218" y="4024"/>
                  </a:lnTo>
                  <a:lnTo>
                    <a:pt x="12121" y="4368"/>
                  </a:lnTo>
                  <a:lnTo>
                    <a:pt x="12073" y="4511"/>
                  </a:lnTo>
                  <a:cubicBezTo>
                    <a:pt x="12038" y="4618"/>
                    <a:pt x="12097" y="4725"/>
                    <a:pt x="12204" y="4761"/>
                  </a:cubicBezTo>
                  <a:cubicBezTo>
                    <a:pt x="12225" y="4768"/>
                    <a:pt x="12247" y="4771"/>
                    <a:pt x="12268" y="4771"/>
                  </a:cubicBezTo>
                  <a:cubicBezTo>
                    <a:pt x="12355" y="4771"/>
                    <a:pt x="12439" y="4716"/>
                    <a:pt x="12477" y="4630"/>
                  </a:cubicBezTo>
                  <a:lnTo>
                    <a:pt x="12513" y="4511"/>
                  </a:lnTo>
                  <a:lnTo>
                    <a:pt x="13464" y="4867"/>
                  </a:lnTo>
                  <a:lnTo>
                    <a:pt x="13404" y="5046"/>
                  </a:lnTo>
                  <a:cubicBezTo>
                    <a:pt x="13369" y="5153"/>
                    <a:pt x="13440" y="5272"/>
                    <a:pt x="13547" y="5283"/>
                  </a:cubicBezTo>
                  <a:lnTo>
                    <a:pt x="13606" y="5283"/>
                  </a:lnTo>
                  <a:cubicBezTo>
                    <a:pt x="13701" y="5283"/>
                    <a:pt x="13784" y="5236"/>
                    <a:pt x="13808" y="5153"/>
                  </a:cubicBezTo>
                  <a:lnTo>
                    <a:pt x="13856" y="4998"/>
                  </a:lnTo>
                  <a:cubicBezTo>
                    <a:pt x="14200" y="5129"/>
                    <a:pt x="14533" y="5260"/>
                    <a:pt x="14878" y="5390"/>
                  </a:cubicBezTo>
                  <a:lnTo>
                    <a:pt x="14818" y="5521"/>
                  </a:lnTo>
                  <a:cubicBezTo>
                    <a:pt x="14783" y="5616"/>
                    <a:pt x="14842" y="5735"/>
                    <a:pt x="14949" y="5759"/>
                  </a:cubicBezTo>
                  <a:cubicBezTo>
                    <a:pt x="14973" y="5771"/>
                    <a:pt x="14997" y="5771"/>
                    <a:pt x="15020" y="5771"/>
                  </a:cubicBezTo>
                  <a:cubicBezTo>
                    <a:pt x="15027" y="5772"/>
                    <a:pt x="15035" y="5772"/>
                    <a:pt x="15042" y="5772"/>
                  </a:cubicBezTo>
                  <a:cubicBezTo>
                    <a:pt x="15116" y="5772"/>
                    <a:pt x="15178" y="5717"/>
                    <a:pt x="15210" y="5652"/>
                  </a:cubicBezTo>
                  <a:lnTo>
                    <a:pt x="15258" y="5545"/>
                  </a:lnTo>
                  <a:lnTo>
                    <a:pt x="16066" y="5854"/>
                  </a:lnTo>
                  <a:lnTo>
                    <a:pt x="15864" y="6377"/>
                  </a:lnTo>
                  <a:cubicBezTo>
                    <a:pt x="15828" y="6484"/>
                    <a:pt x="15888" y="6591"/>
                    <a:pt x="15995" y="6626"/>
                  </a:cubicBezTo>
                  <a:cubicBezTo>
                    <a:pt x="16018" y="6626"/>
                    <a:pt x="16042" y="6638"/>
                    <a:pt x="16066" y="6638"/>
                  </a:cubicBezTo>
                  <a:cubicBezTo>
                    <a:pt x="16149" y="6638"/>
                    <a:pt x="16232" y="6579"/>
                    <a:pt x="16268" y="6507"/>
                  </a:cubicBezTo>
                  <a:lnTo>
                    <a:pt x="16458" y="6008"/>
                  </a:lnTo>
                  <a:lnTo>
                    <a:pt x="17302" y="6341"/>
                  </a:lnTo>
                  <a:lnTo>
                    <a:pt x="17266" y="6448"/>
                  </a:lnTo>
                  <a:cubicBezTo>
                    <a:pt x="17242" y="6555"/>
                    <a:pt x="17302" y="6674"/>
                    <a:pt x="17409" y="6697"/>
                  </a:cubicBezTo>
                  <a:lnTo>
                    <a:pt x="17468" y="6697"/>
                  </a:lnTo>
                  <a:cubicBezTo>
                    <a:pt x="17563" y="6697"/>
                    <a:pt x="17646" y="6650"/>
                    <a:pt x="17670" y="6555"/>
                  </a:cubicBezTo>
                  <a:lnTo>
                    <a:pt x="17694" y="6495"/>
                  </a:lnTo>
                  <a:lnTo>
                    <a:pt x="18633" y="6888"/>
                  </a:lnTo>
                  <a:lnTo>
                    <a:pt x="18561" y="7030"/>
                  </a:lnTo>
                  <a:cubicBezTo>
                    <a:pt x="18526" y="7137"/>
                    <a:pt x="18585" y="7244"/>
                    <a:pt x="18692" y="7280"/>
                  </a:cubicBezTo>
                  <a:cubicBezTo>
                    <a:pt x="18716" y="7292"/>
                    <a:pt x="18740" y="7292"/>
                    <a:pt x="18763" y="7292"/>
                  </a:cubicBezTo>
                  <a:cubicBezTo>
                    <a:pt x="18847" y="7292"/>
                    <a:pt x="18930" y="7244"/>
                    <a:pt x="18965" y="7161"/>
                  </a:cubicBezTo>
                  <a:lnTo>
                    <a:pt x="19013" y="7042"/>
                  </a:lnTo>
                  <a:cubicBezTo>
                    <a:pt x="19251" y="7137"/>
                    <a:pt x="19488" y="7232"/>
                    <a:pt x="19726" y="7327"/>
                  </a:cubicBezTo>
                  <a:lnTo>
                    <a:pt x="19655" y="7494"/>
                  </a:lnTo>
                  <a:cubicBezTo>
                    <a:pt x="19619" y="7601"/>
                    <a:pt x="19667" y="7708"/>
                    <a:pt x="19773" y="7743"/>
                  </a:cubicBezTo>
                  <a:cubicBezTo>
                    <a:pt x="19797" y="7751"/>
                    <a:pt x="19821" y="7755"/>
                    <a:pt x="19845" y="7755"/>
                  </a:cubicBezTo>
                  <a:cubicBezTo>
                    <a:pt x="19930" y="7755"/>
                    <a:pt x="20010" y="7708"/>
                    <a:pt x="20047" y="7624"/>
                  </a:cubicBezTo>
                  <a:lnTo>
                    <a:pt x="20106" y="7494"/>
                  </a:lnTo>
                  <a:lnTo>
                    <a:pt x="20831" y="7791"/>
                  </a:lnTo>
                  <a:lnTo>
                    <a:pt x="20558" y="8527"/>
                  </a:lnTo>
                  <a:cubicBezTo>
                    <a:pt x="20522" y="8622"/>
                    <a:pt x="20582" y="8741"/>
                    <a:pt x="20688" y="8765"/>
                  </a:cubicBezTo>
                  <a:cubicBezTo>
                    <a:pt x="20700" y="8777"/>
                    <a:pt x="20724" y="8777"/>
                    <a:pt x="20748" y="8777"/>
                  </a:cubicBezTo>
                  <a:cubicBezTo>
                    <a:pt x="20843" y="8777"/>
                    <a:pt x="20914" y="8729"/>
                    <a:pt x="20950" y="8646"/>
                  </a:cubicBezTo>
                  <a:lnTo>
                    <a:pt x="21211" y="7957"/>
                  </a:lnTo>
                  <a:lnTo>
                    <a:pt x="22055" y="8314"/>
                  </a:lnTo>
                  <a:lnTo>
                    <a:pt x="19429" y="9478"/>
                  </a:lnTo>
                  <a:cubicBezTo>
                    <a:pt x="14604" y="11558"/>
                    <a:pt x="9625" y="13720"/>
                    <a:pt x="4884" y="15384"/>
                  </a:cubicBezTo>
                  <a:cubicBezTo>
                    <a:pt x="3185" y="10488"/>
                    <a:pt x="1699" y="5474"/>
                    <a:pt x="487" y="471"/>
                  </a:cubicBezTo>
                  <a:close/>
                  <a:moveTo>
                    <a:pt x="275" y="0"/>
                  </a:moveTo>
                  <a:cubicBezTo>
                    <a:pt x="201" y="0"/>
                    <a:pt x="131" y="36"/>
                    <a:pt x="83" y="102"/>
                  </a:cubicBezTo>
                  <a:cubicBezTo>
                    <a:pt x="24" y="138"/>
                    <a:pt x="0" y="221"/>
                    <a:pt x="12" y="293"/>
                  </a:cubicBezTo>
                  <a:cubicBezTo>
                    <a:pt x="1272" y="5497"/>
                    <a:pt x="2781" y="10631"/>
                    <a:pt x="4551" y="15693"/>
                  </a:cubicBezTo>
                  <a:cubicBezTo>
                    <a:pt x="4575" y="15740"/>
                    <a:pt x="4611" y="15776"/>
                    <a:pt x="4658" y="15800"/>
                  </a:cubicBezTo>
                  <a:cubicBezTo>
                    <a:pt x="4694" y="15812"/>
                    <a:pt x="4718" y="15824"/>
                    <a:pt x="4753" y="15824"/>
                  </a:cubicBezTo>
                  <a:cubicBezTo>
                    <a:pt x="4777" y="15824"/>
                    <a:pt x="4801" y="15824"/>
                    <a:pt x="4825" y="15812"/>
                  </a:cubicBezTo>
                  <a:cubicBezTo>
                    <a:pt x="9649" y="14148"/>
                    <a:pt x="14711" y="11950"/>
                    <a:pt x="19607" y="9835"/>
                  </a:cubicBezTo>
                  <a:cubicBezTo>
                    <a:pt x="20629" y="9383"/>
                    <a:pt x="21627" y="8955"/>
                    <a:pt x="22614" y="8527"/>
                  </a:cubicBezTo>
                  <a:lnTo>
                    <a:pt x="22625" y="8527"/>
                  </a:lnTo>
                  <a:cubicBezTo>
                    <a:pt x="22649" y="8516"/>
                    <a:pt x="22661" y="8504"/>
                    <a:pt x="22685" y="8480"/>
                  </a:cubicBezTo>
                  <a:cubicBezTo>
                    <a:pt x="22697" y="8468"/>
                    <a:pt x="22709" y="8456"/>
                    <a:pt x="22720" y="8432"/>
                  </a:cubicBezTo>
                  <a:cubicBezTo>
                    <a:pt x="22720" y="8420"/>
                    <a:pt x="22720" y="8397"/>
                    <a:pt x="22732" y="8385"/>
                  </a:cubicBezTo>
                  <a:cubicBezTo>
                    <a:pt x="22732" y="8373"/>
                    <a:pt x="22732" y="8361"/>
                    <a:pt x="22732" y="8361"/>
                  </a:cubicBezTo>
                  <a:cubicBezTo>
                    <a:pt x="22732" y="8349"/>
                    <a:pt x="22732" y="8337"/>
                    <a:pt x="22732" y="8325"/>
                  </a:cubicBezTo>
                  <a:cubicBezTo>
                    <a:pt x="22720" y="8302"/>
                    <a:pt x="22720" y="8290"/>
                    <a:pt x="22720" y="8278"/>
                  </a:cubicBezTo>
                  <a:cubicBezTo>
                    <a:pt x="22720" y="8278"/>
                    <a:pt x="22709" y="8254"/>
                    <a:pt x="22697" y="8254"/>
                  </a:cubicBezTo>
                  <a:cubicBezTo>
                    <a:pt x="22697" y="8242"/>
                    <a:pt x="22685" y="8230"/>
                    <a:pt x="22673" y="8218"/>
                  </a:cubicBezTo>
                  <a:cubicBezTo>
                    <a:pt x="22661" y="8207"/>
                    <a:pt x="22649" y="8207"/>
                    <a:pt x="22637" y="8195"/>
                  </a:cubicBezTo>
                  <a:lnTo>
                    <a:pt x="22614" y="8183"/>
                  </a:lnTo>
                  <a:cubicBezTo>
                    <a:pt x="15353" y="5034"/>
                    <a:pt x="7914" y="2313"/>
                    <a:pt x="333" y="7"/>
                  </a:cubicBezTo>
                  <a:cubicBezTo>
                    <a:pt x="314" y="3"/>
                    <a:pt x="294" y="0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949325" y="4604125"/>
              <a:ext cx="225800" cy="141125"/>
            </a:xfrm>
            <a:custGeom>
              <a:avLst/>
              <a:gdLst/>
              <a:ahLst/>
              <a:cxnLst/>
              <a:rect l="l" t="t" r="r" b="b"/>
              <a:pathLst>
                <a:path w="9032" h="5645" extrusionOk="0">
                  <a:moveTo>
                    <a:pt x="583" y="512"/>
                  </a:moveTo>
                  <a:lnTo>
                    <a:pt x="583" y="512"/>
                  </a:lnTo>
                  <a:cubicBezTo>
                    <a:pt x="1842" y="904"/>
                    <a:pt x="3173" y="1355"/>
                    <a:pt x="4457" y="1795"/>
                  </a:cubicBezTo>
                  <a:cubicBezTo>
                    <a:pt x="5704" y="2211"/>
                    <a:pt x="6999" y="2650"/>
                    <a:pt x="8223" y="3043"/>
                  </a:cubicBezTo>
                  <a:lnTo>
                    <a:pt x="2650" y="5098"/>
                  </a:lnTo>
                  <a:lnTo>
                    <a:pt x="2389" y="5193"/>
                  </a:lnTo>
                  <a:lnTo>
                    <a:pt x="583" y="512"/>
                  </a:lnTo>
                  <a:close/>
                  <a:moveTo>
                    <a:pt x="219" y="1"/>
                  </a:moveTo>
                  <a:cubicBezTo>
                    <a:pt x="164" y="1"/>
                    <a:pt x="112" y="19"/>
                    <a:pt x="72" y="60"/>
                  </a:cubicBezTo>
                  <a:cubicBezTo>
                    <a:pt x="24" y="108"/>
                    <a:pt x="0" y="191"/>
                    <a:pt x="24" y="262"/>
                  </a:cubicBezTo>
                  <a:lnTo>
                    <a:pt x="2056" y="5514"/>
                  </a:lnTo>
                  <a:cubicBezTo>
                    <a:pt x="2080" y="5562"/>
                    <a:pt x="2116" y="5609"/>
                    <a:pt x="2175" y="5633"/>
                  </a:cubicBezTo>
                  <a:cubicBezTo>
                    <a:pt x="2199" y="5633"/>
                    <a:pt x="2223" y="5645"/>
                    <a:pt x="2258" y="5645"/>
                  </a:cubicBezTo>
                  <a:cubicBezTo>
                    <a:pt x="2282" y="5645"/>
                    <a:pt x="2306" y="5645"/>
                    <a:pt x="2341" y="5633"/>
                  </a:cubicBezTo>
                  <a:lnTo>
                    <a:pt x="2793" y="5455"/>
                  </a:lnTo>
                  <a:lnTo>
                    <a:pt x="8901" y="3197"/>
                  </a:lnTo>
                  <a:cubicBezTo>
                    <a:pt x="8972" y="3173"/>
                    <a:pt x="9031" y="3102"/>
                    <a:pt x="9031" y="3019"/>
                  </a:cubicBezTo>
                  <a:cubicBezTo>
                    <a:pt x="9020" y="2936"/>
                    <a:pt x="8972" y="2864"/>
                    <a:pt x="8889" y="2841"/>
                  </a:cubicBezTo>
                  <a:cubicBezTo>
                    <a:pt x="7510" y="2413"/>
                    <a:pt x="6025" y="1914"/>
                    <a:pt x="4599" y="1427"/>
                  </a:cubicBezTo>
                  <a:cubicBezTo>
                    <a:pt x="3173" y="939"/>
                    <a:pt x="1688" y="440"/>
                    <a:pt x="297" y="12"/>
                  </a:cubicBezTo>
                  <a:cubicBezTo>
                    <a:pt x="271" y="5"/>
                    <a:pt x="245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203375" y="4458750"/>
              <a:ext cx="524050" cy="380375"/>
            </a:xfrm>
            <a:custGeom>
              <a:avLst/>
              <a:gdLst/>
              <a:ahLst/>
              <a:cxnLst/>
              <a:rect l="l" t="t" r="r" b="b"/>
              <a:pathLst>
                <a:path w="20962" h="15215" extrusionOk="0">
                  <a:moveTo>
                    <a:pt x="2389" y="9380"/>
                  </a:moveTo>
                  <a:cubicBezTo>
                    <a:pt x="4670" y="9416"/>
                    <a:pt x="6904" y="10046"/>
                    <a:pt x="8853" y="11222"/>
                  </a:cubicBezTo>
                  <a:cubicBezTo>
                    <a:pt x="7938" y="10830"/>
                    <a:pt x="6976" y="10545"/>
                    <a:pt x="5977" y="10390"/>
                  </a:cubicBezTo>
                  <a:lnTo>
                    <a:pt x="5954" y="10390"/>
                  </a:lnTo>
                  <a:cubicBezTo>
                    <a:pt x="5322" y="10293"/>
                    <a:pt x="4685" y="10244"/>
                    <a:pt x="4048" y="10244"/>
                  </a:cubicBezTo>
                  <a:cubicBezTo>
                    <a:pt x="3210" y="10244"/>
                    <a:pt x="2374" y="10329"/>
                    <a:pt x="1557" y="10497"/>
                  </a:cubicBezTo>
                  <a:cubicBezTo>
                    <a:pt x="1866" y="10188"/>
                    <a:pt x="2139" y="9844"/>
                    <a:pt x="2365" y="9476"/>
                  </a:cubicBezTo>
                  <a:cubicBezTo>
                    <a:pt x="2377" y="9440"/>
                    <a:pt x="2389" y="9416"/>
                    <a:pt x="2389" y="9380"/>
                  </a:cubicBezTo>
                  <a:close/>
                  <a:moveTo>
                    <a:pt x="6050" y="401"/>
                  </a:moveTo>
                  <a:cubicBezTo>
                    <a:pt x="8568" y="401"/>
                    <a:pt x="10964" y="1607"/>
                    <a:pt x="12465" y="3689"/>
                  </a:cubicBezTo>
                  <a:cubicBezTo>
                    <a:pt x="12157" y="5091"/>
                    <a:pt x="11812" y="6529"/>
                    <a:pt x="11491" y="7931"/>
                  </a:cubicBezTo>
                  <a:cubicBezTo>
                    <a:pt x="11182" y="9250"/>
                    <a:pt x="10873" y="10604"/>
                    <a:pt x="10576" y="11923"/>
                  </a:cubicBezTo>
                  <a:cubicBezTo>
                    <a:pt x="8174" y="10020"/>
                    <a:pt x="5213" y="8997"/>
                    <a:pt x="2180" y="8997"/>
                  </a:cubicBezTo>
                  <a:cubicBezTo>
                    <a:pt x="1672" y="8997"/>
                    <a:pt x="1163" y="9025"/>
                    <a:pt x="654" y="9083"/>
                  </a:cubicBezTo>
                  <a:cubicBezTo>
                    <a:pt x="2531" y="6422"/>
                    <a:pt x="4076" y="3320"/>
                    <a:pt x="4932" y="480"/>
                  </a:cubicBezTo>
                  <a:cubicBezTo>
                    <a:pt x="5305" y="427"/>
                    <a:pt x="5679" y="401"/>
                    <a:pt x="6050" y="401"/>
                  </a:cubicBezTo>
                  <a:close/>
                  <a:moveTo>
                    <a:pt x="16668" y="2842"/>
                  </a:moveTo>
                  <a:cubicBezTo>
                    <a:pt x="16733" y="2842"/>
                    <a:pt x="16798" y="2843"/>
                    <a:pt x="16862" y="2845"/>
                  </a:cubicBezTo>
                  <a:cubicBezTo>
                    <a:pt x="18359" y="2880"/>
                    <a:pt x="19762" y="3427"/>
                    <a:pt x="20522" y="4283"/>
                  </a:cubicBezTo>
                  <a:cubicBezTo>
                    <a:pt x="20130" y="7123"/>
                    <a:pt x="20082" y="10010"/>
                    <a:pt x="20391" y="12862"/>
                  </a:cubicBezTo>
                  <a:cubicBezTo>
                    <a:pt x="18977" y="12066"/>
                    <a:pt x="17397" y="11579"/>
                    <a:pt x="15781" y="11448"/>
                  </a:cubicBezTo>
                  <a:cubicBezTo>
                    <a:pt x="15452" y="11419"/>
                    <a:pt x="15123" y="11405"/>
                    <a:pt x="14794" y="11405"/>
                  </a:cubicBezTo>
                  <a:cubicBezTo>
                    <a:pt x="13487" y="11405"/>
                    <a:pt x="12194" y="11631"/>
                    <a:pt x="10968" y="12078"/>
                  </a:cubicBezTo>
                  <a:cubicBezTo>
                    <a:pt x="11265" y="10735"/>
                    <a:pt x="11586" y="9345"/>
                    <a:pt x="11907" y="8014"/>
                  </a:cubicBezTo>
                  <a:cubicBezTo>
                    <a:pt x="12228" y="6600"/>
                    <a:pt x="12572" y="5150"/>
                    <a:pt x="12881" y="3748"/>
                  </a:cubicBezTo>
                  <a:cubicBezTo>
                    <a:pt x="14211" y="3151"/>
                    <a:pt x="15476" y="2842"/>
                    <a:pt x="16668" y="2842"/>
                  </a:cubicBezTo>
                  <a:close/>
                  <a:moveTo>
                    <a:pt x="4042" y="10626"/>
                  </a:moveTo>
                  <a:cubicBezTo>
                    <a:pt x="4656" y="10626"/>
                    <a:pt x="5272" y="10674"/>
                    <a:pt x="5882" y="10771"/>
                  </a:cubicBezTo>
                  <a:lnTo>
                    <a:pt x="5906" y="10771"/>
                  </a:lnTo>
                  <a:cubicBezTo>
                    <a:pt x="7487" y="11008"/>
                    <a:pt x="8996" y="11591"/>
                    <a:pt x="10338" y="12458"/>
                  </a:cubicBezTo>
                  <a:lnTo>
                    <a:pt x="9732" y="13112"/>
                  </a:lnTo>
                  <a:cubicBezTo>
                    <a:pt x="8174" y="12116"/>
                    <a:pt x="6173" y="11586"/>
                    <a:pt x="4214" y="11586"/>
                  </a:cubicBezTo>
                  <a:cubicBezTo>
                    <a:pt x="3320" y="11586"/>
                    <a:pt x="2435" y="11696"/>
                    <a:pt x="1604" y="11923"/>
                  </a:cubicBezTo>
                  <a:cubicBezTo>
                    <a:pt x="1533" y="11579"/>
                    <a:pt x="1367" y="11258"/>
                    <a:pt x="1141" y="10997"/>
                  </a:cubicBezTo>
                  <a:cubicBezTo>
                    <a:pt x="2089" y="10749"/>
                    <a:pt x="3064" y="10626"/>
                    <a:pt x="4042" y="10626"/>
                  </a:cubicBezTo>
                  <a:close/>
                  <a:moveTo>
                    <a:pt x="10671" y="12696"/>
                  </a:moveTo>
                  <a:lnTo>
                    <a:pt x="10849" y="13207"/>
                  </a:lnTo>
                  <a:cubicBezTo>
                    <a:pt x="10647" y="13171"/>
                    <a:pt x="10457" y="13159"/>
                    <a:pt x="10255" y="13147"/>
                  </a:cubicBezTo>
                  <a:lnTo>
                    <a:pt x="10671" y="12696"/>
                  </a:lnTo>
                  <a:close/>
                  <a:moveTo>
                    <a:pt x="14867" y="11789"/>
                  </a:moveTo>
                  <a:cubicBezTo>
                    <a:pt x="15158" y="11789"/>
                    <a:pt x="15448" y="11800"/>
                    <a:pt x="15733" y="11828"/>
                  </a:cubicBezTo>
                  <a:cubicBezTo>
                    <a:pt x="17112" y="11947"/>
                    <a:pt x="18455" y="12316"/>
                    <a:pt x="19690" y="12922"/>
                  </a:cubicBezTo>
                  <a:cubicBezTo>
                    <a:pt x="19690" y="12933"/>
                    <a:pt x="19690" y="12945"/>
                    <a:pt x="19690" y="12969"/>
                  </a:cubicBezTo>
                  <a:lnTo>
                    <a:pt x="19869" y="13789"/>
                  </a:lnTo>
                  <a:cubicBezTo>
                    <a:pt x="18692" y="12910"/>
                    <a:pt x="17338" y="12304"/>
                    <a:pt x="15912" y="12007"/>
                  </a:cubicBezTo>
                  <a:cubicBezTo>
                    <a:pt x="15365" y="11900"/>
                    <a:pt x="14806" y="11828"/>
                    <a:pt x="14248" y="11805"/>
                  </a:cubicBezTo>
                  <a:cubicBezTo>
                    <a:pt x="14455" y="11795"/>
                    <a:pt x="14661" y="11789"/>
                    <a:pt x="14867" y="11789"/>
                  </a:cubicBezTo>
                  <a:close/>
                  <a:moveTo>
                    <a:pt x="13752" y="12181"/>
                  </a:moveTo>
                  <a:cubicBezTo>
                    <a:pt x="14446" y="12181"/>
                    <a:pt x="15142" y="12254"/>
                    <a:pt x="15828" y="12399"/>
                  </a:cubicBezTo>
                  <a:cubicBezTo>
                    <a:pt x="17314" y="12696"/>
                    <a:pt x="18704" y="13361"/>
                    <a:pt x="19880" y="14324"/>
                  </a:cubicBezTo>
                  <a:cubicBezTo>
                    <a:pt x="19583" y="14407"/>
                    <a:pt x="19310" y="14561"/>
                    <a:pt x="19084" y="14763"/>
                  </a:cubicBezTo>
                  <a:cubicBezTo>
                    <a:pt x="18015" y="13955"/>
                    <a:pt x="16767" y="13397"/>
                    <a:pt x="15460" y="13135"/>
                  </a:cubicBezTo>
                  <a:cubicBezTo>
                    <a:pt x="14842" y="13008"/>
                    <a:pt x="14215" y="12944"/>
                    <a:pt x="13589" y="12944"/>
                  </a:cubicBezTo>
                  <a:cubicBezTo>
                    <a:pt x="12818" y="12944"/>
                    <a:pt x="12048" y="13040"/>
                    <a:pt x="11301" y="13231"/>
                  </a:cubicBezTo>
                  <a:lnTo>
                    <a:pt x="11075" y="12553"/>
                  </a:lnTo>
                  <a:cubicBezTo>
                    <a:pt x="11949" y="12305"/>
                    <a:pt x="12849" y="12181"/>
                    <a:pt x="13752" y="12181"/>
                  </a:cubicBezTo>
                  <a:close/>
                  <a:moveTo>
                    <a:pt x="6014" y="0"/>
                  </a:moveTo>
                  <a:cubicBezTo>
                    <a:pt x="5584" y="0"/>
                    <a:pt x="5151" y="33"/>
                    <a:pt x="4718" y="100"/>
                  </a:cubicBezTo>
                  <a:cubicBezTo>
                    <a:pt x="4706" y="100"/>
                    <a:pt x="4694" y="112"/>
                    <a:pt x="4682" y="112"/>
                  </a:cubicBezTo>
                  <a:cubicBezTo>
                    <a:pt x="4670" y="124"/>
                    <a:pt x="4658" y="124"/>
                    <a:pt x="4646" y="124"/>
                  </a:cubicBezTo>
                  <a:cubicBezTo>
                    <a:pt x="4635" y="136"/>
                    <a:pt x="4623" y="147"/>
                    <a:pt x="4623" y="159"/>
                  </a:cubicBezTo>
                  <a:cubicBezTo>
                    <a:pt x="4611" y="159"/>
                    <a:pt x="4599" y="171"/>
                    <a:pt x="4587" y="183"/>
                  </a:cubicBezTo>
                  <a:cubicBezTo>
                    <a:pt x="4587" y="195"/>
                    <a:pt x="4575" y="207"/>
                    <a:pt x="4575" y="219"/>
                  </a:cubicBezTo>
                  <a:cubicBezTo>
                    <a:pt x="4575" y="231"/>
                    <a:pt x="4563" y="231"/>
                    <a:pt x="4551" y="242"/>
                  </a:cubicBezTo>
                  <a:cubicBezTo>
                    <a:pt x="3684" y="3201"/>
                    <a:pt x="2044" y="6469"/>
                    <a:pt x="48" y="9214"/>
                  </a:cubicBezTo>
                  <a:cubicBezTo>
                    <a:pt x="0" y="9274"/>
                    <a:pt x="0" y="9357"/>
                    <a:pt x="48" y="9416"/>
                  </a:cubicBezTo>
                  <a:cubicBezTo>
                    <a:pt x="89" y="9478"/>
                    <a:pt x="158" y="9513"/>
                    <a:pt x="230" y="9513"/>
                  </a:cubicBezTo>
                  <a:cubicBezTo>
                    <a:pt x="241" y="9513"/>
                    <a:pt x="251" y="9513"/>
                    <a:pt x="262" y="9511"/>
                  </a:cubicBezTo>
                  <a:cubicBezTo>
                    <a:pt x="808" y="9428"/>
                    <a:pt x="1367" y="9380"/>
                    <a:pt x="1925" y="9369"/>
                  </a:cubicBezTo>
                  <a:lnTo>
                    <a:pt x="1925" y="9369"/>
                  </a:lnTo>
                  <a:cubicBezTo>
                    <a:pt x="1593" y="9891"/>
                    <a:pt x="1153" y="10355"/>
                    <a:pt x="654" y="10723"/>
                  </a:cubicBezTo>
                  <a:cubicBezTo>
                    <a:pt x="594" y="10759"/>
                    <a:pt x="559" y="10842"/>
                    <a:pt x="582" y="10913"/>
                  </a:cubicBezTo>
                  <a:cubicBezTo>
                    <a:pt x="582" y="10961"/>
                    <a:pt x="606" y="10997"/>
                    <a:pt x="642" y="11020"/>
                  </a:cubicBezTo>
                  <a:cubicBezTo>
                    <a:pt x="963" y="11329"/>
                    <a:pt x="1165" y="11733"/>
                    <a:pt x="1212" y="12173"/>
                  </a:cubicBezTo>
                  <a:cubicBezTo>
                    <a:pt x="1212" y="12232"/>
                    <a:pt x="1248" y="12292"/>
                    <a:pt x="1307" y="12316"/>
                  </a:cubicBezTo>
                  <a:cubicBezTo>
                    <a:pt x="1331" y="12339"/>
                    <a:pt x="1355" y="12351"/>
                    <a:pt x="1379" y="12351"/>
                  </a:cubicBezTo>
                  <a:cubicBezTo>
                    <a:pt x="1414" y="12351"/>
                    <a:pt x="1450" y="12351"/>
                    <a:pt x="1486" y="12339"/>
                  </a:cubicBezTo>
                  <a:cubicBezTo>
                    <a:pt x="2343" y="12081"/>
                    <a:pt x="3269" y="11955"/>
                    <a:pt x="4207" y="11955"/>
                  </a:cubicBezTo>
                  <a:cubicBezTo>
                    <a:pt x="6116" y="11955"/>
                    <a:pt x="8072" y="12476"/>
                    <a:pt x="9578" y="13456"/>
                  </a:cubicBezTo>
                  <a:cubicBezTo>
                    <a:pt x="9614" y="13483"/>
                    <a:pt x="9649" y="13496"/>
                    <a:pt x="9690" y="13496"/>
                  </a:cubicBezTo>
                  <a:cubicBezTo>
                    <a:pt x="9703" y="13496"/>
                    <a:pt x="9718" y="13495"/>
                    <a:pt x="9732" y="13492"/>
                  </a:cubicBezTo>
                  <a:lnTo>
                    <a:pt x="9768" y="13504"/>
                  </a:lnTo>
                  <a:lnTo>
                    <a:pt x="9816" y="13504"/>
                  </a:lnTo>
                  <a:cubicBezTo>
                    <a:pt x="10243" y="13504"/>
                    <a:pt x="10671" y="13539"/>
                    <a:pt x="11099" y="13623"/>
                  </a:cubicBezTo>
                  <a:cubicBezTo>
                    <a:pt x="11120" y="13631"/>
                    <a:pt x="11140" y="13635"/>
                    <a:pt x="11158" y="13635"/>
                  </a:cubicBezTo>
                  <a:cubicBezTo>
                    <a:pt x="11192" y="13635"/>
                    <a:pt x="11223" y="13622"/>
                    <a:pt x="11253" y="13599"/>
                  </a:cubicBezTo>
                  <a:cubicBezTo>
                    <a:pt x="11259" y="13605"/>
                    <a:pt x="11265" y="13608"/>
                    <a:pt x="11271" y="13608"/>
                  </a:cubicBezTo>
                  <a:cubicBezTo>
                    <a:pt x="11277" y="13608"/>
                    <a:pt x="11283" y="13605"/>
                    <a:pt x="11289" y="13599"/>
                  </a:cubicBezTo>
                  <a:cubicBezTo>
                    <a:pt x="12031" y="13407"/>
                    <a:pt x="12792" y="13311"/>
                    <a:pt x="13555" y="13311"/>
                  </a:cubicBezTo>
                  <a:cubicBezTo>
                    <a:pt x="14160" y="13311"/>
                    <a:pt x="14766" y="13371"/>
                    <a:pt x="15365" y="13492"/>
                  </a:cubicBezTo>
                  <a:cubicBezTo>
                    <a:pt x="16672" y="13753"/>
                    <a:pt x="17908" y="14324"/>
                    <a:pt x="18954" y="15167"/>
                  </a:cubicBezTo>
                  <a:cubicBezTo>
                    <a:pt x="18989" y="15191"/>
                    <a:pt x="19025" y="15215"/>
                    <a:pt x="19061" y="15215"/>
                  </a:cubicBezTo>
                  <a:lnTo>
                    <a:pt x="19120" y="15215"/>
                  </a:lnTo>
                  <a:cubicBezTo>
                    <a:pt x="19167" y="15215"/>
                    <a:pt x="19227" y="15179"/>
                    <a:pt x="19263" y="15144"/>
                  </a:cubicBezTo>
                  <a:cubicBezTo>
                    <a:pt x="19500" y="14870"/>
                    <a:pt x="19821" y="14680"/>
                    <a:pt x="20178" y="14597"/>
                  </a:cubicBezTo>
                  <a:cubicBezTo>
                    <a:pt x="20249" y="14585"/>
                    <a:pt x="20308" y="14526"/>
                    <a:pt x="20320" y="14454"/>
                  </a:cubicBezTo>
                  <a:cubicBezTo>
                    <a:pt x="20391" y="14419"/>
                    <a:pt x="20427" y="14336"/>
                    <a:pt x="20415" y="14252"/>
                  </a:cubicBezTo>
                  <a:lnTo>
                    <a:pt x="20166" y="13159"/>
                  </a:lnTo>
                  <a:lnTo>
                    <a:pt x="20166" y="13159"/>
                  </a:lnTo>
                  <a:cubicBezTo>
                    <a:pt x="20261" y="13207"/>
                    <a:pt x="20356" y="13254"/>
                    <a:pt x="20439" y="13302"/>
                  </a:cubicBezTo>
                  <a:cubicBezTo>
                    <a:pt x="20486" y="13337"/>
                    <a:pt x="20534" y="13337"/>
                    <a:pt x="20582" y="13337"/>
                  </a:cubicBezTo>
                  <a:lnTo>
                    <a:pt x="20653" y="13337"/>
                  </a:lnTo>
                  <a:cubicBezTo>
                    <a:pt x="20772" y="13326"/>
                    <a:pt x="20855" y="13231"/>
                    <a:pt x="20843" y="13124"/>
                  </a:cubicBezTo>
                  <a:cubicBezTo>
                    <a:pt x="20498" y="10177"/>
                    <a:pt x="20534" y="7194"/>
                    <a:pt x="20950" y="4259"/>
                  </a:cubicBezTo>
                  <a:cubicBezTo>
                    <a:pt x="20962" y="4200"/>
                    <a:pt x="20950" y="4152"/>
                    <a:pt x="20914" y="4104"/>
                  </a:cubicBezTo>
                  <a:cubicBezTo>
                    <a:pt x="20082" y="3118"/>
                    <a:pt x="18538" y="2488"/>
                    <a:pt x="16862" y="2453"/>
                  </a:cubicBezTo>
                  <a:cubicBezTo>
                    <a:pt x="16797" y="2451"/>
                    <a:pt x="16732" y="2450"/>
                    <a:pt x="16667" y="2450"/>
                  </a:cubicBezTo>
                  <a:cubicBezTo>
                    <a:pt x="15428" y="2450"/>
                    <a:pt x="14116" y="2770"/>
                    <a:pt x="12739" y="3368"/>
                  </a:cubicBezTo>
                  <a:cubicBezTo>
                    <a:pt x="11146" y="1223"/>
                    <a:pt x="8640" y="0"/>
                    <a:pt x="6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345075" y="4515900"/>
              <a:ext cx="128650" cy="66100"/>
            </a:xfrm>
            <a:custGeom>
              <a:avLst/>
              <a:gdLst/>
              <a:ahLst/>
              <a:cxnLst/>
              <a:rect l="l" t="t" r="r" b="b"/>
              <a:pathLst>
                <a:path w="5146" h="2644" extrusionOk="0">
                  <a:moveTo>
                    <a:pt x="214" y="0"/>
                  </a:moveTo>
                  <a:cubicBezTo>
                    <a:pt x="95" y="0"/>
                    <a:pt x="0" y="84"/>
                    <a:pt x="0" y="190"/>
                  </a:cubicBezTo>
                  <a:cubicBezTo>
                    <a:pt x="0" y="309"/>
                    <a:pt x="95" y="392"/>
                    <a:pt x="202" y="392"/>
                  </a:cubicBezTo>
                  <a:cubicBezTo>
                    <a:pt x="1997" y="428"/>
                    <a:pt x="3815" y="1307"/>
                    <a:pt x="4730" y="2555"/>
                  </a:cubicBezTo>
                  <a:cubicBezTo>
                    <a:pt x="4765" y="2603"/>
                    <a:pt x="4813" y="2626"/>
                    <a:pt x="4872" y="2638"/>
                  </a:cubicBezTo>
                  <a:cubicBezTo>
                    <a:pt x="4885" y="2642"/>
                    <a:pt x="4899" y="2643"/>
                    <a:pt x="4913" y="2643"/>
                  </a:cubicBezTo>
                  <a:cubicBezTo>
                    <a:pt x="4950" y="2643"/>
                    <a:pt x="4989" y="2632"/>
                    <a:pt x="5015" y="2615"/>
                  </a:cubicBezTo>
                  <a:cubicBezTo>
                    <a:pt x="5110" y="2555"/>
                    <a:pt x="5146" y="2436"/>
                    <a:pt x="5074" y="2341"/>
                  </a:cubicBezTo>
                  <a:cubicBezTo>
                    <a:pt x="4076" y="963"/>
                    <a:pt x="2163" y="48"/>
                    <a:pt x="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334375" y="4534875"/>
              <a:ext cx="127475" cy="61325"/>
            </a:xfrm>
            <a:custGeom>
              <a:avLst/>
              <a:gdLst/>
              <a:ahLst/>
              <a:cxnLst/>
              <a:rect l="l" t="t" r="r" b="b"/>
              <a:pathLst>
                <a:path w="5099" h="2453" extrusionOk="0">
                  <a:moveTo>
                    <a:pt x="194" y="1"/>
                  </a:moveTo>
                  <a:cubicBezTo>
                    <a:pt x="96" y="1"/>
                    <a:pt x="12" y="81"/>
                    <a:pt x="1" y="192"/>
                  </a:cubicBezTo>
                  <a:cubicBezTo>
                    <a:pt x="1" y="299"/>
                    <a:pt x="84" y="394"/>
                    <a:pt x="203" y="394"/>
                  </a:cubicBezTo>
                  <a:cubicBezTo>
                    <a:pt x="1938" y="477"/>
                    <a:pt x="3661" y="1238"/>
                    <a:pt x="4694" y="2378"/>
                  </a:cubicBezTo>
                  <a:cubicBezTo>
                    <a:pt x="4730" y="2414"/>
                    <a:pt x="4778" y="2438"/>
                    <a:pt x="4825" y="2450"/>
                  </a:cubicBezTo>
                  <a:cubicBezTo>
                    <a:pt x="4836" y="2452"/>
                    <a:pt x="4846" y="2453"/>
                    <a:pt x="4857" y="2453"/>
                  </a:cubicBezTo>
                  <a:cubicBezTo>
                    <a:pt x="4905" y="2453"/>
                    <a:pt x="4952" y="2432"/>
                    <a:pt x="4991" y="2402"/>
                  </a:cubicBezTo>
                  <a:cubicBezTo>
                    <a:pt x="5087" y="2343"/>
                    <a:pt x="5098" y="2212"/>
                    <a:pt x="5015" y="2141"/>
                  </a:cubicBezTo>
                  <a:cubicBezTo>
                    <a:pt x="3910" y="917"/>
                    <a:pt x="2068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300100" y="4618650"/>
              <a:ext cx="144825" cy="61350"/>
            </a:xfrm>
            <a:custGeom>
              <a:avLst/>
              <a:gdLst/>
              <a:ahLst/>
              <a:cxnLst/>
              <a:rect l="l" t="t" r="r" b="b"/>
              <a:pathLst>
                <a:path w="5793" h="2454" extrusionOk="0">
                  <a:moveTo>
                    <a:pt x="245" y="1"/>
                  </a:moveTo>
                  <a:cubicBezTo>
                    <a:pt x="0" y="1"/>
                    <a:pt x="0" y="383"/>
                    <a:pt x="245" y="383"/>
                  </a:cubicBezTo>
                  <a:cubicBezTo>
                    <a:pt x="252" y="383"/>
                    <a:pt x="259" y="383"/>
                    <a:pt x="267" y="382"/>
                  </a:cubicBezTo>
                  <a:cubicBezTo>
                    <a:pt x="2203" y="406"/>
                    <a:pt x="4164" y="1178"/>
                    <a:pt x="5412" y="2390"/>
                  </a:cubicBezTo>
                  <a:cubicBezTo>
                    <a:pt x="5436" y="2426"/>
                    <a:pt x="5483" y="2450"/>
                    <a:pt x="5531" y="2450"/>
                  </a:cubicBezTo>
                  <a:cubicBezTo>
                    <a:pt x="5545" y="2453"/>
                    <a:pt x="5559" y="2454"/>
                    <a:pt x="5573" y="2454"/>
                  </a:cubicBezTo>
                  <a:cubicBezTo>
                    <a:pt x="5618" y="2454"/>
                    <a:pt x="5664" y="2438"/>
                    <a:pt x="5709" y="2402"/>
                  </a:cubicBezTo>
                  <a:cubicBezTo>
                    <a:pt x="5792" y="2331"/>
                    <a:pt x="5792" y="2212"/>
                    <a:pt x="5709" y="2129"/>
                  </a:cubicBezTo>
                  <a:cubicBezTo>
                    <a:pt x="4402" y="834"/>
                    <a:pt x="2310" y="26"/>
                    <a:pt x="267" y="2"/>
                  </a:cubicBezTo>
                  <a:cubicBezTo>
                    <a:pt x="259" y="1"/>
                    <a:pt x="252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289525" y="4640350"/>
              <a:ext cx="147975" cy="60725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06" y="0"/>
                  </a:moveTo>
                  <a:cubicBezTo>
                    <a:pt x="107" y="0"/>
                    <a:pt x="23" y="79"/>
                    <a:pt x="0" y="180"/>
                  </a:cubicBezTo>
                  <a:cubicBezTo>
                    <a:pt x="0" y="286"/>
                    <a:pt x="83" y="382"/>
                    <a:pt x="202" y="382"/>
                  </a:cubicBezTo>
                  <a:cubicBezTo>
                    <a:pt x="2175" y="524"/>
                    <a:pt x="4124" y="1261"/>
                    <a:pt x="5550" y="2390"/>
                  </a:cubicBezTo>
                  <a:cubicBezTo>
                    <a:pt x="5573" y="2414"/>
                    <a:pt x="5609" y="2425"/>
                    <a:pt x="5645" y="2425"/>
                  </a:cubicBezTo>
                  <a:cubicBezTo>
                    <a:pt x="5657" y="2427"/>
                    <a:pt x="5669" y="2428"/>
                    <a:pt x="5681" y="2428"/>
                  </a:cubicBezTo>
                  <a:cubicBezTo>
                    <a:pt x="5740" y="2428"/>
                    <a:pt x="5797" y="2405"/>
                    <a:pt x="5847" y="2366"/>
                  </a:cubicBezTo>
                  <a:cubicBezTo>
                    <a:pt x="5918" y="2295"/>
                    <a:pt x="5906" y="2164"/>
                    <a:pt x="5823" y="2093"/>
                  </a:cubicBezTo>
                  <a:cubicBezTo>
                    <a:pt x="4338" y="904"/>
                    <a:pt x="2294" y="144"/>
                    <a:pt x="226" y="1"/>
                  </a:cubicBezTo>
                  <a:cubicBezTo>
                    <a:pt x="219" y="1"/>
                    <a:pt x="212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15300" y="4628300"/>
              <a:ext cx="169950" cy="25300"/>
            </a:xfrm>
            <a:custGeom>
              <a:avLst/>
              <a:gdLst/>
              <a:ahLst/>
              <a:cxnLst/>
              <a:rect l="l" t="t" r="r" b="b"/>
              <a:pathLst>
                <a:path w="6798" h="1012" extrusionOk="0">
                  <a:moveTo>
                    <a:pt x="3636" y="1"/>
                  </a:moveTo>
                  <a:cubicBezTo>
                    <a:pt x="2420" y="1"/>
                    <a:pt x="1217" y="217"/>
                    <a:pt x="155" y="638"/>
                  </a:cubicBezTo>
                  <a:cubicBezTo>
                    <a:pt x="60" y="673"/>
                    <a:pt x="0" y="792"/>
                    <a:pt x="48" y="899"/>
                  </a:cubicBezTo>
                  <a:cubicBezTo>
                    <a:pt x="84" y="959"/>
                    <a:pt x="143" y="994"/>
                    <a:pt x="214" y="1006"/>
                  </a:cubicBezTo>
                  <a:cubicBezTo>
                    <a:pt x="225" y="1010"/>
                    <a:pt x="235" y="1011"/>
                    <a:pt x="246" y="1011"/>
                  </a:cubicBezTo>
                  <a:cubicBezTo>
                    <a:pt x="272" y="1011"/>
                    <a:pt x="299" y="1003"/>
                    <a:pt x="333" y="994"/>
                  </a:cubicBezTo>
                  <a:cubicBezTo>
                    <a:pt x="1340" y="588"/>
                    <a:pt x="2480" y="384"/>
                    <a:pt x="3631" y="384"/>
                  </a:cubicBezTo>
                  <a:cubicBezTo>
                    <a:pt x="4600" y="384"/>
                    <a:pt x="5576" y="528"/>
                    <a:pt x="6488" y="816"/>
                  </a:cubicBezTo>
                  <a:cubicBezTo>
                    <a:pt x="6512" y="824"/>
                    <a:pt x="6536" y="828"/>
                    <a:pt x="6560" y="828"/>
                  </a:cubicBezTo>
                  <a:cubicBezTo>
                    <a:pt x="6645" y="828"/>
                    <a:pt x="6725" y="780"/>
                    <a:pt x="6762" y="697"/>
                  </a:cubicBezTo>
                  <a:cubicBezTo>
                    <a:pt x="6797" y="602"/>
                    <a:pt x="6738" y="483"/>
                    <a:pt x="6631" y="460"/>
                  </a:cubicBezTo>
                  <a:cubicBezTo>
                    <a:pt x="5674" y="151"/>
                    <a:pt x="4651" y="1"/>
                    <a:pt x="3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512625" y="4656625"/>
              <a:ext cx="163125" cy="21800"/>
            </a:xfrm>
            <a:custGeom>
              <a:avLst/>
              <a:gdLst/>
              <a:ahLst/>
              <a:cxnLst/>
              <a:rect l="l" t="t" r="r" b="b"/>
              <a:pathLst>
                <a:path w="6525" h="872" extrusionOk="0">
                  <a:moveTo>
                    <a:pt x="3374" y="0"/>
                  </a:moveTo>
                  <a:cubicBezTo>
                    <a:pt x="2292" y="0"/>
                    <a:pt x="1210" y="164"/>
                    <a:pt x="167" y="491"/>
                  </a:cubicBezTo>
                  <a:cubicBezTo>
                    <a:pt x="60" y="527"/>
                    <a:pt x="0" y="634"/>
                    <a:pt x="48" y="741"/>
                  </a:cubicBezTo>
                  <a:cubicBezTo>
                    <a:pt x="72" y="812"/>
                    <a:pt x="131" y="859"/>
                    <a:pt x="202" y="871"/>
                  </a:cubicBezTo>
                  <a:cubicBezTo>
                    <a:pt x="238" y="871"/>
                    <a:pt x="274" y="871"/>
                    <a:pt x="309" y="859"/>
                  </a:cubicBezTo>
                  <a:cubicBezTo>
                    <a:pt x="1311" y="544"/>
                    <a:pt x="2348" y="386"/>
                    <a:pt x="3386" y="386"/>
                  </a:cubicBezTo>
                  <a:cubicBezTo>
                    <a:pt x="4342" y="386"/>
                    <a:pt x="5298" y="520"/>
                    <a:pt x="6227" y="788"/>
                  </a:cubicBezTo>
                  <a:cubicBezTo>
                    <a:pt x="6245" y="792"/>
                    <a:pt x="6263" y="794"/>
                    <a:pt x="6281" y="794"/>
                  </a:cubicBezTo>
                  <a:cubicBezTo>
                    <a:pt x="6369" y="794"/>
                    <a:pt x="6449" y="746"/>
                    <a:pt x="6489" y="657"/>
                  </a:cubicBezTo>
                  <a:cubicBezTo>
                    <a:pt x="6524" y="550"/>
                    <a:pt x="6453" y="444"/>
                    <a:pt x="6346" y="420"/>
                  </a:cubicBezTo>
                  <a:cubicBezTo>
                    <a:pt x="5375" y="140"/>
                    <a:pt x="4375" y="0"/>
                    <a:pt x="3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08750" y="4687725"/>
              <a:ext cx="161050" cy="18875"/>
            </a:xfrm>
            <a:custGeom>
              <a:avLst/>
              <a:gdLst/>
              <a:ahLst/>
              <a:cxnLst/>
              <a:rect l="l" t="t" r="r" b="b"/>
              <a:pathLst>
                <a:path w="6442" h="755" extrusionOk="0">
                  <a:moveTo>
                    <a:pt x="3203" y="0"/>
                  </a:moveTo>
                  <a:cubicBezTo>
                    <a:pt x="2187" y="0"/>
                    <a:pt x="1171" y="122"/>
                    <a:pt x="179" y="364"/>
                  </a:cubicBezTo>
                  <a:cubicBezTo>
                    <a:pt x="72" y="376"/>
                    <a:pt x="1" y="495"/>
                    <a:pt x="25" y="602"/>
                  </a:cubicBezTo>
                  <a:cubicBezTo>
                    <a:pt x="48" y="673"/>
                    <a:pt x="120" y="721"/>
                    <a:pt x="203" y="732"/>
                  </a:cubicBezTo>
                  <a:cubicBezTo>
                    <a:pt x="215" y="738"/>
                    <a:pt x="230" y="741"/>
                    <a:pt x="245" y="741"/>
                  </a:cubicBezTo>
                  <a:cubicBezTo>
                    <a:pt x="259" y="741"/>
                    <a:pt x="274" y="738"/>
                    <a:pt x="286" y="732"/>
                  </a:cubicBezTo>
                  <a:cubicBezTo>
                    <a:pt x="1243" y="502"/>
                    <a:pt x="2222" y="386"/>
                    <a:pt x="3202" y="386"/>
                  </a:cubicBezTo>
                  <a:cubicBezTo>
                    <a:pt x="4195" y="386"/>
                    <a:pt x="5188" y="505"/>
                    <a:pt x="6156" y="744"/>
                  </a:cubicBezTo>
                  <a:cubicBezTo>
                    <a:pt x="6177" y="751"/>
                    <a:pt x="6199" y="755"/>
                    <a:pt x="6219" y="755"/>
                  </a:cubicBezTo>
                  <a:cubicBezTo>
                    <a:pt x="6303" y="755"/>
                    <a:pt x="6377" y="699"/>
                    <a:pt x="6406" y="614"/>
                  </a:cubicBezTo>
                  <a:cubicBezTo>
                    <a:pt x="6442" y="507"/>
                    <a:pt x="6370" y="400"/>
                    <a:pt x="6263" y="376"/>
                  </a:cubicBezTo>
                  <a:cubicBezTo>
                    <a:pt x="5259" y="125"/>
                    <a:pt x="4231" y="0"/>
                    <a:pt x="3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34300" y="4544150"/>
              <a:ext cx="139075" cy="72300"/>
            </a:xfrm>
            <a:custGeom>
              <a:avLst/>
              <a:gdLst/>
              <a:ahLst/>
              <a:cxnLst/>
              <a:rect l="l" t="t" r="r" b="b"/>
              <a:pathLst>
                <a:path w="5563" h="2892" extrusionOk="0">
                  <a:moveTo>
                    <a:pt x="3001" y="387"/>
                  </a:moveTo>
                  <a:cubicBezTo>
                    <a:pt x="3712" y="387"/>
                    <a:pt x="4425" y="500"/>
                    <a:pt x="5111" y="724"/>
                  </a:cubicBezTo>
                  <a:cubicBezTo>
                    <a:pt x="5039" y="1069"/>
                    <a:pt x="4909" y="1889"/>
                    <a:pt x="4861" y="2447"/>
                  </a:cubicBezTo>
                  <a:cubicBezTo>
                    <a:pt x="4135" y="2285"/>
                    <a:pt x="3394" y="2205"/>
                    <a:pt x="2654" y="2205"/>
                  </a:cubicBezTo>
                  <a:cubicBezTo>
                    <a:pt x="1927" y="2205"/>
                    <a:pt x="1200" y="2282"/>
                    <a:pt x="488" y="2435"/>
                  </a:cubicBezTo>
                  <a:cubicBezTo>
                    <a:pt x="524" y="2198"/>
                    <a:pt x="571" y="1948"/>
                    <a:pt x="607" y="1698"/>
                  </a:cubicBezTo>
                  <a:cubicBezTo>
                    <a:pt x="666" y="1378"/>
                    <a:pt x="714" y="1069"/>
                    <a:pt x="773" y="772"/>
                  </a:cubicBezTo>
                  <a:cubicBezTo>
                    <a:pt x="1490" y="514"/>
                    <a:pt x="2244" y="387"/>
                    <a:pt x="3001" y="387"/>
                  </a:cubicBezTo>
                  <a:close/>
                  <a:moveTo>
                    <a:pt x="3003" y="1"/>
                  </a:moveTo>
                  <a:cubicBezTo>
                    <a:pt x="2156" y="1"/>
                    <a:pt x="1308" y="155"/>
                    <a:pt x="500" y="463"/>
                  </a:cubicBezTo>
                  <a:cubicBezTo>
                    <a:pt x="429" y="486"/>
                    <a:pt x="381" y="546"/>
                    <a:pt x="369" y="617"/>
                  </a:cubicBezTo>
                  <a:cubicBezTo>
                    <a:pt x="310" y="938"/>
                    <a:pt x="250" y="1294"/>
                    <a:pt x="191" y="1651"/>
                  </a:cubicBezTo>
                  <a:cubicBezTo>
                    <a:pt x="132" y="2007"/>
                    <a:pt x="72" y="2340"/>
                    <a:pt x="13" y="2661"/>
                  </a:cubicBezTo>
                  <a:cubicBezTo>
                    <a:pt x="1" y="2720"/>
                    <a:pt x="25" y="2792"/>
                    <a:pt x="84" y="2839"/>
                  </a:cubicBezTo>
                  <a:cubicBezTo>
                    <a:pt x="108" y="2863"/>
                    <a:pt x="143" y="2875"/>
                    <a:pt x="191" y="2887"/>
                  </a:cubicBezTo>
                  <a:lnTo>
                    <a:pt x="286" y="2887"/>
                  </a:lnTo>
                  <a:cubicBezTo>
                    <a:pt x="1058" y="2691"/>
                    <a:pt x="1852" y="2593"/>
                    <a:pt x="2645" y="2593"/>
                  </a:cubicBezTo>
                  <a:cubicBezTo>
                    <a:pt x="3438" y="2593"/>
                    <a:pt x="4231" y="2691"/>
                    <a:pt x="5004" y="2887"/>
                  </a:cubicBezTo>
                  <a:cubicBezTo>
                    <a:pt x="5018" y="2890"/>
                    <a:pt x="5034" y="2891"/>
                    <a:pt x="5050" y="2891"/>
                  </a:cubicBezTo>
                  <a:cubicBezTo>
                    <a:pt x="5098" y="2891"/>
                    <a:pt x="5149" y="2878"/>
                    <a:pt x="5194" y="2851"/>
                  </a:cubicBezTo>
                  <a:cubicBezTo>
                    <a:pt x="5241" y="2815"/>
                    <a:pt x="5265" y="2756"/>
                    <a:pt x="5277" y="2697"/>
                  </a:cubicBezTo>
                  <a:cubicBezTo>
                    <a:pt x="5277" y="2103"/>
                    <a:pt x="5550" y="665"/>
                    <a:pt x="5550" y="653"/>
                  </a:cubicBezTo>
                  <a:cubicBezTo>
                    <a:pt x="5562" y="558"/>
                    <a:pt x="5515" y="475"/>
                    <a:pt x="5431" y="439"/>
                  </a:cubicBezTo>
                  <a:cubicBezTo>
                    <a:pt x="4647" y="146"/>
                    <a:pt x="3825" y="1"/>
                    <a:pt x="3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876825" y="4021225"/>
              <a:ext cx="468825" cy="310800"/>
            </a:xfrm>
            <a:custGeom>
              <a:avLst/>
              <a:gdLst/>
              <a:ahLst/>
              <a:cxnLst/>
              <a:rect l="l" t="t" r="r" b="b"/>
              <a:pathLst>
                <a:path w="18753" h="12432" extrusionOk="0">
                  <a:moveTo>
                    <a:pt x="9186" y="418"/>
                  </a:moveTo>
                  <a:cubicBezTo>
                    <a:pt x="10660" y="1440"/>
                    <a:pt x="12229" y="2569"/>
                    <a:pt x="13750" y="3650"/>
                  </a:cubicBezTo>
                  <a:cubicBezTo>
                    <a:pt x="15235" y="4708"/>
                    <a:pt x="16756" y="5789"/>
                    <a:pt x="18182" y="6799"/>
                  </a:cubicBezTo>
                  <a:cubicBezTo>
                    <a:pt x="15912" y="8166"/>
                    <a:pt x="13369" y="9033"/>
                    <a:pt x="10731" y="9330"/>
                  </a:cubicBezTo>
                  <a:cubicBezTo>
                    <a:pt x="9091" y="8261"/>
                    <a:pt x="7380" y="7061"/>
                    <a:pt x="5729" y="5896"/>
                  </a:cubicBezTo>
                  <a:cubicBezTo>
                    <a:pt x="4172" y="4791"/>
                    <a:pt x="2556" y="3662"/>
                    <a:pt x="999" y="2640"/>
                  </a:cubicBezTo>
                  <a:cubicBezTo>
                    <a:pt x="3839" y="2415"/>
                    <a:pt x="6620" y="1654"/>
                    <a:pt x="9186" y="418"/>
                  </a:cubicBezTo>
                  <a:close/>
                  <a:moveTo>
                    <a:pt x="16221" y="8261"/>
                  </a:moveTo>
                  <a:cubicBezTo>
                    <a:pt x="16744" y="8487"/>
                    <a:pt x="17231" y="8796"/>
                    <a:pt x="17671" y="9176"/>
                  </a:cubicBezTo>
                  <a:cubicBezTo>
                    <a:pt x="16162" y="9371"/>
                    <a:pt x="14645" y="9468"/>
                    <a:pt x="13126" y="9468"/>
                  </a:cubicBezTo>
                  <a:cubicBezTo>
                    <a:pt x="12886" y="9468"/>
                    <a:pt x="12647" y="9466"/>
                    <a:pt x="12407" y="9461"/>
                  </a:cubicBezTo>
                  <a:cubicBezTo>
                    <a:pt x="13714" y="9188"/>
                    <a:pt x="14997" y="8784"/>
                    <a:pt x="16221" y="8261"/>
                  </a:cubicBezTo>
                  <a:close/>
                  <a:moveTo>
                    <a:pt x="678" y="2890"/>
                  </a:moveTo>
                  <a:cubicBezTo>
                    <a:pt x="2247" y="3936"/>
                    <a:pt x="3887" y="5076"/>
                    <a:pt x="5479" y="6193"/>
                  </a:cubicBezTo>
                  <a:cubicBezTo>
                    <a:pt x="7107" y="7334"/>
                    <a:pt x="8782" y="8522"/>
                    <a:pt x="10399" y="9580"/>
                  </a:cubicBezTo>
                  <a:lnTo>
                    <a:pt x="9519" y="10970"/>
                  </a:lnTo>
                  <a:cubicBezTo>
                    <a:pt x="6632" y="8522"/>
                    <a:pt x="3590" y="6170"/>
                    <a:pt x="464" y="3995"/>
                  </a:cubicBezTo>
                  <a:lnTo>
                    <a:pt x="678" y="2890"/>
                  </a:lnTo>
                  <a:close/>
                  <a:moveTo>
                    <a:pt x="17873" y="9532"/>
                  </a:moveTo>
                  <a:lnTo>
                    <a:pt x="17873" y="9532"/>
                  </a:lnTo>
                  <a:cubicBezTo>
                    <a:pt x="17825" y="9746"/>
                    <a:pt x="17778" y="9960"/>
                    <a:pt x="17718" y="10186"/>
                  </a:cubicBezTo>
                  <a:cubicBezTo>
                    <a:pt x="17659" y="10447"/>
                    <a:pt x="17600" y="10709"/>
                    <a:pt x="17552" y="10946"/>
                  </a:cubicBezTo>
                  <a:cubicBezTo>
                    <a:pt x="16660" y="10897"/>
                    <a:pt x="15767" y="10871"/>
                    <a:pt x="14875" y="10871"/>
                  </a:cubicBezTo>
                  <a:cubicBezTo>
                    <a:pt x="13214" y="10871"/>
                    <a:pt x="11554" y="10959"/>
                    <a:pt x="9899" y="11137"/>
                  </a:cubicBezTo>
                  <a:lnTo>
                    <a:pt x="10767" y="9770"/>
                  </a:lnTo>
                  <a:cubicBezTo>
                    <a:pt x="11575" y="9829"/>
                    <a:pt x="12395" y="9853"/>
                    <a:pt x="13227" y="9853"/>
                  </a:cubicBezTo>
                  <a:cubicBezTo>
                    <a:pt x="14771" y="9853"/>
                    <a:pt x="16328" y="9746"/>
                    <a:pt x="17873" y="9532"/>
                  </a:cubicBezTo>
                  <a:close/>
                  <a:moveTo>
                    <a:pt x="14884" y="11258"/>
                  </a:moveTo>
                  <a:cubicBezTo>
                    <a:pt x="15164" y="11258"/>
                    <a:pt x="15443" y="11261"/>
                    <a:pt x="15722" y="11267"/>
                  </a:cubicBezTo>
                  <a:cubicBezTo>
                    <a:pt x="15995" y="11410"/>
                    <a:pt x="16257" y="11576"/>
                    <a:pt x="16506" y="11766"/>
                  </a:cubicBezTo>
                  <a:cubicBezTo>
                    <a:pt x="15698" y="11552"/>
                    <a:pt x="14878" y="11374"/>
                    <a:pt x="14047" y="11267"/>
                  </a:cubicBezTo>
                  <a:cubicBezTo>
                    <a:pt x="14326" y="11261"/>
                    <a:pt x="14605" y="11258"/>
                    <a:pt x="14884" y="11258"/>
                  </a:cubicBezTo>
                  <a:close/>
                  <a:moveTo>
                    <a:pt x="9220" y="1"/>
                  </a:moveTo>
                  <a:cubicBezTo>
                    <a:pt x="9184" y="1"/>
                    <a:pt x="9148" y="10"/>
                    <a:pt x="9115" y="26"/>
                  </a:cubicBezTo>
                  <a:cubicBezTo>
                    <a:pt x="6442" y="1333"/>
                    <a:pt x="3530" y="2106"/>
                    <a:pt x="559" y="2284"/>
                  </a:cubicBezTo>
                  <a:cubicBezTo>
                    <a:pt x="464" y="2284"/>
                    <a:pt x="393" y="2355"/>
                    <a:pt x="369" y="2438"/>
                  </a:cubicBezTo>
                  <a:cubicBezTo>
                    <a:pt x="346" y="2462"/>
                    <a:pt x="334" y="2498"/>
                    <a:pt x="322" y="2533"/>
                  </a:cubicBezTo>
                  <a:lnTo>
                    <a:pt x="13" y="4042"/>
                  </a:lnTo>
                  <a:cubicBezTo>
                    <a:pt x="1" y="4114"/>
                    <a:pt x="37" y="4185"/>
                    <a:pt x="96" y="4233"/>
                  </a:cubicBezTo>
                  <a:cubicBezTo>
                    <a:pt x="3316" y="6467"/>
                    <a:pt x="6453" y="8891"/>
                    <a:pt x="9424" y="11422"/>
                  </a:cubicBezTo>
                  <a:cubicBezTo>
                    <a:pt x="9435" y="11521"/>
                    <a:pt x="9528" y="11589"/>
                    <a:pt x="9627" y="11589"/>
                  </a:cubicBezTo>
                  <a:cubicBezTo>
                    <a:pt x="9634" y="11589"/>
                    <a:pt x="9642" y="11589"/>
                    <a:pt x="9650" y="11588"/>
                  </a:cubicBezTo>
                  <a:cubicBezTo>
                    <a:pt x="10283" y="11523"/>
                    <a:pt x="10917" y="11490"/>
                    <a:pt x="11550" y="11490"/>
                  </a:cubicBezTo>
                  <a:cubicBezTo>
                    <a:pt x="13450" y="11490"/>
                    <a:pt x="15339" y="11784"/>
                    <a:pt x="17148" y="12372"/>
                  </a:cubicBezTo>
                  <a:cubicBezTo>
                    <a:pt x="17184" y="12396"/>
                    <a:pt x="17231" y="12420"/>
                    <a:pt x="17291" y="12420"/>
                  </a:cubicBezTo>
                  <a:lnTo>
                    <a:pt x="17314" y="12420"/>
                  </a:lnTo>
                  <a:cubicBezTo>
                    <a:pt x="17338" y="12432"/>
                    <a:pt x="17362" y="12432"/>
                    <a:pt x="17386" y="12432"/>
                  </a:cubicBezTo>
                  <a:cubicBezTo>
                    <a:pt x="17469" y="12432"/>
                    <a:pt x="17552" y="12384"/>
                    <a:pt x="17588" y="12301"/>
                  </a:cubicBezTo>
                  <a:cubicBezTo>
                    <a:pt x="17623" y="12206"/>
                    <a:pt x="17564" y="12087"/>
                    <a:pt x="17457" y="12063"/>
                  </a:cubicBezTo>
                  <a:lnTo>
                    <a:pt x="17374" y="12028"/>
                  </a:lnTo>
                  <a:cubicBezTo>
                    <a:pt x="17124" y="11755"/>
                    <a:pt x="16827" y="11505"/>
                    <a:pt x="16518" y="11291"/>
                  </a:cubicBezTo>
                  <a:lnTo>
                    <a:pt x="16518" y="11291"/>
                  </a:lnTo>
                  <a:cubicBezTo>
                    <a:pt x="16910" y="11303"/>
                    <a:pt x="17314" y="11327"/>
                    <a:pt x="17707" y="11350"/>
                  </a:cubicBezTo>
                  <a:cubicBezTo>
                    <a:pt x="17814" y="11350"/>
                    <a:pt x="17909" y="11279"/>
                    <a:pt x="17932" y="11184"/>
                  </a:cubicBezTo>
                  <a:cubicBezTo>
                    <a:pt x="17968" y="10911"/>
                    <a:pt x="18051" y="10590"/>
                    <a:pt x="18122" y="10269"/>
                  </a:cubicBezTo>
                  <a:cubicBezTo>
                    <a:pt x="18206" y="9948"/>
                    <a:pt x="18277" y="9616"/>
                    <a:pt x="18336" y="9330"/>
                  </a:cubicBezTo>
                  <a:cubicBezTo>
                    <a:pt x="18336" y="9330"/>
                    <a:pt x="18336" y="9319"/>
                    <a:pt x="18336" y="9307"/>
                  </a:cubicBezTo>
                  <a:cubicBezTo>
                    <a:pt x="18336" y="9295"/>
                    <a:pt x="18336" y="9283"/>
                    <a:pt x="18336" y="9271"/>
                  </a:cubicBezTo>
                  <a:cubicBezTo>
                    <a:pt x="18325" y="9259"/>
                    <a:pt x="18325" y="9235"/>
                    <a:pt x="18313" y="9235"/>
                  </a:cubicBezTo>
                  <a:cubicBezTo>
                    <a:pt x="18313" y="9223"/>
                    <a:pt x="18301" y="9212"/>
                    <a:pt x="18301" y="9200"/>
                  </a:cubicBezTo>
                  <a:cubicBezTo>
                    <a:pt x="18289" y="9188"/>
                    <a:pt x="18289" y="9176"/>
                    <a:pt x="18277" y="9176"/>
                  </a:cubicBezTo>
                  <a:cubicBezTo>
                    <a:pt x="18265" y="9164"/>
                    <a:pt x="18253" y="9152"/>
                    <a:pt x="18241" y="9140"/>
                  </a:cubicBezTo>
                  <a:lnTo>
                    <a:pt x="18229" y="9140"/>
                  </a:lnTo>
                  <a:cubicBezTo>
                    <a:pt x="18218" y="9128"/>
                    <a:pt x="18206" y="9105"/>
                    <a:pt x="18182" y="9093"/>
                  </a:cubicBezTo>
                  <a:cubicBezTo>
                    <a:pt x="17742" y="8677"/>
                    <a:pt x="17231" y="8320"/>
                    <a:pt x="16685" y="8047"/>
                  </a:cubicBezTo>
                  <a:cubicBezTo>
                    <a:pt x="17374" y="7738"/>
                    <a:pt x="18027" y="7370"/>
                    <a:pt x="18669" y="6966"/>
                  </a:cubicBezTo>
                  <a:cubicBezTo>
                    <a:pt x="18717" y="6930"/>
                    <a:pt x="18752" y="6883"/>
                    <a:pt x="18752" y="6823"/>
                  </a:cubicBezTo>
                  <a:cubicBezTo>
                    <a:pt x="18752" y="6752"/>
                    <a:pt x="18729" y="6692"/>
                    <a:pt x="18669" y="6657"/>
                  </a:cubicBezTo>
                  <a:cubicBezTo>
                    <a:pt x="17184" y="5611"/>
                    <a:pt x="15568" y="4458"/>
                    <a:pt x="13999" y="3353"/>
                  </a:cubicBezTo>
                  <a:cubicBezTo>
                    <a:pt x="12442" y="2236"/>
                    <a:pt x="10838" y="1096"/>
                    <a:pt x="9341" y="38"/>
                  </a:cubicBezTo>
                  <a:cubicBezTo>
                    <a:pt x="9303" y="12"/>
                    <a:pt x="9261" y="1"/>
                    <a:pt x="9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050325" y="4110775"/>
              <a:ext cx="136075" cy="53400"/>
            </a:xfrm>
            <a:custGeom>
              <a:avLst/>
              <a:gdLst/>
              <a:ahLst/>
              <a:cxnLst/>
              <a:rect l="l" t="t" r="r" b="b"/>
              <a:pathLst>
                <a:path w="5443" h="2136" extrusionOk="0">
                  <a:moveTo>
                    <a:pt x="5209" y="0"/>
                  </a:moveTo>
                  <a:cubicBezTo>
                    <a:pt x="5171" y="0"/>
                    <a:pt x="5133" y="11"/>
                    <a:pt x="5098" y="33"/>
                  </a:cubicBezTo>
                  <a:cubicBezTo>
                    <a:pt x="3566" y="865"/>
                    <a:pt x="1902" y="1447"/>
                    <a:pt x="179" y="1756"/>
                  </a:cubicBezTo>
                  <a:cubicBezTo>
                    <a:pt x="72" y="1768"/>
                    <a:pt x="1" y="1875"/>
                    <a:pt x="24" y="1982"/>
                  </a:cubicBezTo>
                  <a:cubicBezTo>
                    <a:pt x="48" y="2077"/>
                    <a:pt x="131" y="2136"/>
                    <a:pt x="226" y="2136"/>
                  </a:cubicBezTo>
                  <a:lnTo>
                    <a:pt x="262" y="2136"/>
                  </a:lnTo>
                  <a:cubicBezTo>
                    <a:pt x="1914" y="1839"/>
                    <a:pt x="3506" y="1304"/>
                    <a:pt x="5003" y="532"/>
                  </a:cubicBezTo>
                  <a:cubicBezTo>
                    <a:pt x="5012" y="534"/>
                    <a:pt x="5021" y="535"/>
                    <a:pt x="5029" y="535"/>
                  </a:cubicBezTo>
                  <a:cubicBezTo>
                    <a:pt x="5068" y="535"/>
                    <a:pt x="5105" y="516"/>
                    <a:pt x="5134" y="496"/>
                  </a:cubicBezTo>
                  <a:lnTo>
                    <a:pt x="5336" y="354"/>
                  </a:lnTo>
                  <a:cubicBezTo>
                    <a:pt x="5419" y="294"/>
                    <a:pt x="5443" y="175"/>
                    <a:pt x="5384" y="92"/>
                  </a:cubicBezTo>
                  <a:cubicBezTo>
                    <a:pt x="5338" y="32"/>
                    <a:pt x="5274" y="0"/>
                    <a:pt x="5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069350" y="4127100"/>
              <a:ext cx="132800" cy="53725"/>
            </a:xfrm>
            <a:custGeom>
              <a:avLst/>
              <a:gdLst/>
              <a:ahLst/>
              <a:cxnLst/>
              <a:rect l="l" t="t" r="r" b="b"/>
              <a:pathLst>
                <a:path w="5312" h="2149" extrusionOk="0">
                  <a:moveTo>
                    <a:pt x="5070" y="1"/>
                  </a:moveTo>
                  <a:cubicBezTo>
                    <a:pt x="5030" y="1"/>
                    <a:pt x="4990" y="11"/>
                    <a:pt x="4955" y="33"/>
                  </a:cubicBezTo>
                  <a:cubicBezTo>
                    <a:pt x="3482" y="901"/>
                    <a:pt x="1866" y="1483"/>
                    <a:pt x="178" y="1768"/>
                  </a:cubicBezTo>
                  <a:cubicBezTo>
                    <a:pt x="83" y="1780"/>
                    <a:pt x="0" y="1875"/>
                    <a:pt x="24" y="1982"/>
                  </a:cubicBezTo>
                  <a:cubicBezTo>
                    <a:pt x="36" y="2077"/>
                    <a:pt x="131" y="2148"/>
                    <a:pt x="226" y="2148"/>
                  </a:cubicBezTo>
                  <a:lnTo>
                    <a:pt x="262" y="2148"/>
                  </a:lnTo>
                  <a:cubicBezTo>
                    <a:pt x="1996" y="1851"/>
                    <a:pt x="3672" y="1245"/>
                    <a:pt x="5193" y="366"/>
                  </a:cubicBezTo>
                  <a:cubicBezTo>
                    <a:pt x="5288" y="307"/>
                    <a:pt x="5312" y="188"/>
                    <a:pt x="5252" y="93"/>
                  </a:cubicBezTo>
                  <a:cubicBezTo>
                    <a:pt x="5207" y="32"/>
                    <a:pt x="5138" y="1"/>
                    <a:pt x="5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091625" y="4139775"/>
              <a:ext cx="123300" cy="55900"/>
            </a:xfrm>
            <a:custGeom>
              <a:avLst/>
              <a:gdLst/>
              <a:ahLst/>
              <a:cxnLst/>
              <a:rect l="l" t="t" r="r" b="b"/>
              <a:pathLst>
                <a:path w="4932" h="2236" extrusionOk="0">
                  <a:moveTo>
                    <a:pt x="4694" y="0"/>
                  </a:moveTo>
                  <a:cubicBezTo>
                    <a:pt x="4649" y="0"/>
                    <a:pt x="4603" y="12"/>
                    <a:pt x="4563" y="37"/>
                  </a:cubicBezTo>
                  <a:cubicBezTo>
                    <a:pt x="3244" y="952"/>
                    <a:pt x="1759" y="1570"/>
                    <a:pt x="179" y="1855"/>
                  </a:cubicBezTo>
                  <a:cubicBezTo>
                    <a:pt x="72" y="1867"/>
                    <a:pt x="0" y="1974"/>
                    <a:pt x="12" y="2081"/>
                  </a:cubicBezTo>
                  <a:cubicBezTo>
                    <a:pt x="48" y="2176"/>
                    <a:pt x="131" y="2236"/>
                    <a:pt x="226" y="2236"/>
                  </a:cubicBezTo>
                  <a:lnTo>
                    <a:pt x="262" y="2236"/>
                  </a:lnTo>
                  <a:cubicBezTo>
                    <a:pt x="1902" y="1939"/>
                    <a:pt x="3458" y="1297"/>
                    <a:pt x="4825" y="346"/>
                  </a:cubicBezTo>
                  <a:cubicBezTo>
                    <a:pt x="4908" y="287"/>
                    <a:pt x="4932" y="156"/>
                    <a:pt x="4860" y="73"/>
                  </a:cubicBezTo>
                  <a:cubicBezTo>
                    <a:pt x="4819" y="24"/>
                    <a:pt x="4757" y="0"/>
                    <a:pt x="4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7001025" y="3532025"/>
              <a:ext cx="354725" cy="380775"/>
            </a:xfrm>
            <a:custGeom>
              <a:avLst/>
              <a:gdLst/>
              <a:ahLst/>
              <a:cxnLst/>
              <a:rect l="l" t="t" r="r" b="b"/>
              <a:pathLst>
                <a:path w="14189" h="15231" extrusionOk="0">
                  <a:moveTo>
                    <a:pt x="13225" y="397"/>
                  </a:moveTo>
                  <a:cubicBezTo>
                    <a:pt x="13261" y="397"/>
                    <a:pt x="13297" y="399"/>
                    <a:pt x="13333" y="403"/>
                  </a:cubicBezTo>
                  <a:cubicBezTo>
                    <a:pt x="13559" y="463"/>
                    <a:pt x="13725" y="665"/>
                    <a:pt x="13749" y="902"/>
                  </a:cubicBezTo>
                  <a:cubicBezTo>
                    <a:pt x="13761" y="1164"/>
                    <a:pt x="13665" y="1425"/>
                    <a:pt x="13475" y="1615"/>
                  </a:cubicBezTo>
                  <a:cubicBezTo>
                    <a:pt x="13261" y="1829"/>
                    <a:pt x="13024" y="2031"/>
                    <a:pt x="12774" y="2197"/>
                  </a:cubicBezTo>
                  <a:cubicBezTo>
                    <a:pt x="12762" y="2197"/>
                    <a:pt x="12750" y="2209"/>
                    <a:pt x="12750" y="2209"/>
                  </a:cubicBezTo>
                  <a:lnTo>
                    <a:pt x="11693" y="1330"/>
                  </a:lnTo>
                  <a:cubicBezTo>
                    <a:pt x="11978" y="997"/>
                    <a:pt x="12335" y="724"/>
                    <a:pt x="12739" y="534"/>
                  </a:cubicBezTo>
                  <a:cubicBezTo>
                    <a:pt x="12887" y="445"/>
                    <a:pt x="13051" y="397"/>
                    <a:pt x="13225" y="397"/>
                  </a:cubicBezTo>
                  <a:close/>
                  <a:moveTo>
                    <a:pt x="11134" y="1389"/>
                  </a:moveTo>
                  <a:lnTo>
                    <a:pt x="12952" y="2887"/>
                  </a:lnTo>
                  <a:cubicBezTo>
                    <a:pt x="12810" y="3006"/>
                    <a:pt x="12691" y="3124"/>
                    <a:pt x="12560" y="3231"/>
                  </a:cubicBezTo>
                  <a:cubicBezTo>
                    <a:pt x="12002" y="2697"/>
                    <a:pt x="11384" y="2233"/>
                    <a:pt x="10718" y="1829"/>
                  </a:cubicBezTo>
                  <a:lnTo>
                    <a:pt x="11134" y="1389"/>
                  </a:lnTo>
                  <a:close/>
                  <a:moveTo>
                    <a:pt x="10433" y="2126"/>
                  </a:moveTo>
                  <a:cubicBezTo>
                    <a:pt x="11087" y="2506"/>
                    <a:pt x="11705" y="2970"/>
                    <a:pt x="12251" y="3505"/>
                  </a:cubicBezTo>
                  <a:lnTo>
                    <a:pt x="12073" y="3659"/>
                  </a:lnTo>
                  <a:cubicBezTo>
                    <a:pt x="11503" y="3160"/>
                    <a:pt x="10897" y="2708"/>
                    <a:pt x="10243" y="2328"/>
                  </a:cubicBezTo>
                  <a:lnTo>
                    <a:pt x="10433" y="2126"/>
                  </a:lnTo>
                  <a:close/>
                  <a:moveTo>
                    <a:pt x="9970" y="2625"/>
                  </a:moveTo>
                  <a:cubicBezTo>
                    <a:pt x="10612" y="3006"/>
                    <a:pt x="11218" y="3445"/>
                    <a:pt x="11776" y="3944"/>
                  </a:cubicBezTo>
                  <a:cubicBezTo>
                    <a:pt x="10291" y="5335"/>
                    <a:pt x="8924" y="6856"/>
                    <a:pt x="7724" y="8507"/>
                  </a:cubicBezTo>
                  <a:lnTo>
                    <a:pt x="5775" y="7022"/>
                  </a:lnTo>
                  <a:lnTo>
                    <a:pt x="9970" y="2625"/>
                  </a:lnTo>
                  <a:close/>
                  <a:moveTo>
                    <a:pt x="5763" y="7509"/>
                  </a:moveTo>
                  <a:lnTo>
                    <a:pt x="7142" y="8543"/>
                  </a:lnTo>
                  <a:lnTo>
                    <a:pt x="4088" y="11989"/>
                  </a:lnTo>
                  <a:lnTo>
                    <a:pt x="2602" y="10884"/>
                  </a:lnTo>
                  <a:lnTo>
                    <a:pt x="5763" y="7509"/>
                  </a:lnTo>
                  <a:close/>
                  <a:moveTo>
                    <a:pt x="2329" y="11181"/>
                  </a:moveTo>
                  <a:lnTo>
                    <a:pt x="3826" y="12286"/>
                  </a:lnTo>
                  <a:lnTo>
                    <a:pt x="3470" y="12690"/>
                  </a:lnTo>
                  <a:cubicBezTo>
                    <a:pt x="3387" y="12773"/>
                    <a:pt x="3363" y="12785"/>
                    <a:pt x="3351" y="12797"/>
                  </a:cubicBezTo>
                  <a:cubicBezTo>
                    <a:pt x="3315" y="12785"/>
                    <a:pt x="3280" y="12761"/>
                    <a:pt x="3256" y="12738"/>
                  </a:cubicBezTo>
                  <a:lnTo>
                    <a:pt x="1854" y="11692"/>
                  </a:lnTo>
                  <a:lnTo>
                    <a:pt x="2329" y="11181"/>
                  </a:lnTo>
                  <a:close/>
                  <a:moveTo>
                    <a:pt x="1901" y="12227"/>
                  </a:moveTo>
                  <a:lnTo>
                    <a:pt x="2555" y="12714"/>
                  </a:lnTo>
                  <a:lnTo>
                    <a:pt x="2543" y="12714"/>
                  </a:lnTo>
                  <a:cubicBezTo>
                    <a:pt x="2270" y="13130"/>
                    <a:pt x="2056" y="13593"/>
                    <a:pt x="1925" y="14069"/>
                  </a:cubicBezTo>
                  <a:lnTo>
                    <a:pt x="772" y="14579"/>
                  </a:lnTo>
                  <a:lnTo>
                    <a:pt x="1355" y="13867"/>
                  </a:lnTo>
                  <a:cubicBezTo>
                    <a:pt x="1426" y="13783"/>
                    <a:pt x="1402" y="13653"/>
                    <a:pt x="1307" y="13593"/>
                  </a:cubicBezTo>
                  <a:cubicBezTo>
                    <a:pt x="1269" y="13569"/>
                    <a:pt x="1225" y="13557"/>
                    <a:pt x="1181" y="13557"/>
                  </a:cubicBezTo>
                  <a:cubicBezTo>
                    <a:pt x="1116" y="13557"/>
                    <a:pt x="1053" y="13584"/>
                    <a:pt x="1010" y="13641"/>
                  </a:cubicBezTo>
                  <a:lnTo>
                    <a:pt x="487" y="14282"/>
                  </a:lnTo>
                  <a:lnTo>
                    <a:pt x="559" y="13462"/>
                  </a:lnTo>
                  <a:cubicBezTo>
                    <a:pt x="559" y="13356"/>
                    <a:pt x="582" y="13260"/>
                    <a:pt x="618" y="13165"/>
                  </a:cubicBezTo>
                  <a:cubicBezTo>
                    <a:pt x="701" y="12975"/>
                    <a:pt x="939" y="12856"/>
                    <a:pt x="1200" y="12726"/>
                  </a:cubicBezTo>
                  <a:cubicBezTo>
                    <a:pt x="1450" y="12607"/>
                    <a:pt x="1723" y="12464"/>
                    <a:pt x="1901" y="12227"/>
                  </a:cubicBezTo>
                  <a:close/>
                  <a:moveTo>
                    <a:pt x="13252" y="1"/>
                  </a:moveTo>
                  <a:cubicBezTo>
                    <a:pt x="13003" y="1"/>
                    <a:pt x="12758" y="62"/>
                    <a:pt x="12537" y="177"/>
                  </a:cubicBezTo>
                  <a:cubicBezTo>
                    <a:pt x="12097" y="391"/>
                    <a:pt x="11705" y="700"/>
                    <a:pt x="11384" y="1069"/>
                  </a:cubicBezTo>
                  <a:lnTo>
                    <a:pt x="11325" y="1021"/>
                  </a:lnTo>
                  <a:cubicBezTo>
                    <a:pt x="11268" y="995"/>
                    <a:pt x="11207" y="983"/>
                    <a:pt x="11146" y="983"/>
                  </a:cubicBezTo>
                  <a:cubicBezTo>
                    <a:pt x="11065" y="983"/>
                    <a:pt x="10983" y="1004"/>
                    <a:pt x="10909" y="1045"/>
                  </a:cubicBezTo>
                  <a:lnTo>
                    <a:pt x="5324" y="6915"/>
                  </a:lnTo>
                  <a:cubicBezTo>
                    <a:pt x="5276" y="6951"/>
                    <a:pt x="5264" y="7010"/>
                    <a:pt x="5264" y="7069"/>
                  </a:cubicBezTo>
                  <a:cubicBezTo>
                    <a:pt x="5276" y="7105"/>
                    <a:pt x="5288" y="7153"/>
                    <a:pt x="5324" y="7188"/>
                  </a:cubicBezTo>
                  <a:lnTo>
                    <a:pt x="5347" y="7200"/>
                  </a:lnTo>
                  <a:lnTo>
                    <a:pt x="5431" y="7260"/>
                  </a:lnTo>
                  <a:lnTo>
                    <a:pt x="1390" y="11585"/>
                  </a:lnTo>
                  <a:cubicBezTo>
                    <a:pt x="1319" y="11656"/>
                    <a:pt x="1319" y="11787"/>
                    <a:pt x="1402" y="11846"/>
                  </a:cubicBezTo>
                  <a:lnTo>
                    <a:pt x="1414" y="11858"/>
                  </a:lnTo>
                  <a:lnTo>
                    <a:pt x="1569" y="11977"/>
                  </a:lnTo>
                  <a:cubicBezTo>
                    <a:pt x="1462" y="12155"/>
                    <a:pt x="1236" y="12274"/>
                    <a:pt x="998" y="12381"/>
                  </a:cubicBezTo>
                  <a:cubicBezTo>
                    <a:pt x="701" y="12536"/>
                    <a:pt x="368" y="12690"/>
                    <a:pt x="226" y="13011"/>
                  </a:cubicBezTo>
                  <a:cubicBezTo>
                    <a:pt x="166" y="13142"/>
                    <a:pt x="143" y="13284"/>
                    <a:pt x="131" y="13439"/>
                  </a:cubicBezTo>
                  <a:lnTo>
                    <a:pt x="0" y="15031"/>
                  </a:lnTo>
                  <a:cubicBezTo>
                    <a:pt x="0" y="15079"/>
                    <a:pt x="24" y="15138"/>
                    <a:pt x="59" y="15174"/>
                  </a:cubicBezTo>
                  <a:cubicBezTo>
                    <a:pt x="71" y="15186"/>
                    <a:pt x="83" y="15186"/>
                    <a:pt x="95" y="15197"/>
                  </a:cubicBezTo>
                  <a:cubicBezTo>
                    <a:pt x="130" y="15218"/>
                    <a:pt x="172" y="15231"/>
                    <a:pt x="213" y="15231"/>
                  </a:cubicBezTo>
                  <a:cubicBezTo>
                    <a:pt x="243" y="15231"/>
                    <a:pt x="272" y="15224"/>
                    <a:pt x="297" y="15209"/>
                  </a:cubicBezTo>
                  <a:lnTo>
                    <a:pt x="2198" y="14377"/>
                  </a:lnTo>
                  <a:cubicBezTo>
                    <a:pt x="2246" y="14354"/>
                    <a:pt x="2293" y="14306"/>
                    <a:pt x="2305" y="14247"/>
                  </a:cubicBezTo>
                  <a:cubicBezTo>
                    <a:pt x="2424" y="13795"/>
                    <a:pt x="2614" y="13356"/>
                    <a:pt x="2876" y="12952"/>
                  </a:cubicBezTo>
                  <a:lnTo>
                    <a:pt x="2983" y="13035"/>
                  </a:lnTo>
                  <a:cubicBezTo>
                    <a:pt x="3084" y="13131"/>
                    <a:pt x="3212" y="13177"/>
                    <a:pt x="3341" y="13177"/>
                  </a:cubicBezTo>
                  <a:cubicBezTo>
                    <a:pt x="3515" y="13177"/>
                    <a:pt x="3688" y="13092"/>
                    <a:pt x="3791" y="12928"/>
                  </a:cubicBezTo>
                  <a:lnTo>
                    <a:pt x="7367" y="8888"/>
                  </a:lnTo>
                  <a:cubicBezTo>
                    <a:pt x="7403" y="8876"/>
                    <a:pt x="7439" y="8852"/>
                    <a:pt x="7463" y="8816"/>
                  </a:cubicBezTo>
                  <a:lnTo>
                    <a:pt x="7629" y="8947"/>
                  </a:lnTo>
                  <a:cubicBezTo>
                    <a:pt x="7665" y="8974"/>
                    <a:pt x="7707" y="8987"/>
                    <a:pt x="7751" y="8987"/>
                  </a:cubicBezTo>
                  <a:cubicBezTo>
                    <a:pt x="7766" y="8987"/>
                    <a:pt x="7780" y="8986"/>
                    <a:pt x="7795" y="8983"/>
                  </a:cubicBezTo>
                  <a:cubicBezTo>
                    <a:pt x="7855" y="8983"/>
                    <a:pt x="7914" y="8947"/>
                    <a:pt x="7950" y="8899"/>
                  </a:cubicBezTo>
                  <a:cubicBezTo>
                    <a:pt x="9209" y="7141"/>
                    <a:pt x="10659" y="5513"/>
                    <a:pt x="12251" y="4051"/>
                  </a:cubicBezTo>
                  <a:lnTo>
                    <a:pt x="12548" y="4289"/>
                  </a:lnTo>
                  <a:lnTo>
                    <a:pt x="8294" y="8816"/>
                  </a:lnTo>
                  <a:cubicBezTo>
                    <a:pt x="8223" y="8888"/>
                    <a:pt x="8235" y="9006"/>
                    <a:pt x="8306" y="9078"/>
                  </a:cubicBezTo>
                  <a:lnTo>
                    <a:pt x="8318" y="9090"/>
                  </a:lnTo>
                  <a:cubicBezTo>
                    <a:pt x="8362" y="9117"/>
                    <a:pt x="8410" y="9132"/>
                    <a:pt x="8458" y="9132"/>
                  </a:cubicBezTo>
                  <a:cubicBezTo>
                    <a:pt x="8515" y="9132"/>
                    <a:pt x="8570" y="9111"/>
                    <a:pt x="8615" y="9066"/>
                  </a:cubicBezTo>
                  <a:lnTo>
                    <a:pt x="13012" y="4384"/>
                  </a:lnTo>
                  <a:cubicBezTo>
                    <a:pt x="13083" y="4313"/>
                    <a:pt x="13071" y="4182"/>
                    <a:pt x="12988" y="4111"/>
                  </a:cubicBezTo>
                  <a:lnTo>
                    <a:pt x="12548" y="3766"/>
                  </a:lnTo>
                  <a:cubicBezTo>
                    <a:pt x="12834" y="3516"/>
                    <a:pt x="13119" y="3267"/>
                    <a:pt x="13404" y="3029"/>
                  </a:cubicBezTo>
                  <a:cubicBezTo>
                    <a:pt x="13440" y="2994"/>
                    <a:pt x="13475" y="2934"/>
                    <a:pt x="13475" y="2875"/>
                  </a:cubicBezTo>
                  <a:cubicBezTo>
                    <a:pt x="13463" y="2827"/>
                    <a:pt x="13440" y="2768"/>
                    <a:pt x="13404" y="2732"/>
                  </a:cubicBezTo>
                  <a:lnTo>
                    <a:pt x="13071" y="2459"/>
                  </a:lnTo>
                  <a:cubicBezTo>
                    <a:pt x="13345" y="2281"/>
                    <a:pt x="13594" y="2079"/>
                    <a:pt x="13808" y="1841"/>
                  </a:cubicBezTo>
                  <a:cubicBezTo>
                    <a:pt x="14058" y="1580"/>
                    <a:pt x="14188" y="1223"/>
                    <a:pt x="14176" y="855"/>
                  </a:cubicBezTo>
                  <a:cubicBezTo>
                    <a:pt x="14129" y="439"/>
                    <a:pt x="13832" y="106"/>
                    <a:pt x="13428" y="11"/>
                  </a:cubicBezTo>
                  <a:cubicBezTo>
                    <a:pt x="13369" y="4"/>
                    <a:pt x="13311" y="1"/>
                    <a:pt x="13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48450" y="3523750"/>
              <a:ext cx="450700" cy="305925"/>
            </a:xfrm>
            <a:custGeom>
              <a:avLst/>
              <a:gdLst/>
              <a:ahLst/>
              <a:cxnLst/>
              <a:rect l="l" t="t" r="r" b="b"/>
              <a:pathLst>
                <a:path w="18028" h="12237" extrusionOk="0">
                  <a:moveTo>
                    <a:pt x="5237" y="535"/>
                  </a:moveTo>
                  <a:cubicBezTo>
                    <a:pt x="6435" y="535"/>
                    <a:pt x="7757" y="700"/>
                    <a:pt x="9222" y="1031"/>
                  </a:cubicBezTo>
                  <a:cubicBezTo>
                    <a:pt x="8449" y="1079"/>
                    <a:pt x="7677" y="1114"/>
                    <a:pt x="6905" y="1138"/>
                  </a:cubicBezTo>
                  <a:cubicBezTo>
                    <a:pt x="6786" y="1138"/>
                    <a:pt x="6703" y="1221"/>
                    <a:pt x="6703" y="1340"/>
                  </a:cubicBezTo>
                  <a:cubicBezTo>
                    <a:pt x="6703" y="1447"/>
                    <a:pt x="6798" y="1530"/>
                    <a:pt x="6905" y="1530"/>
                  </a:cubicBezTo>
                  <a:cubicBezTo>
                    <a:pt x="8093" y="1495"/>
                    <a:pt x="9269" y="1423"/>
                    <a:pt x="10458" y="1305"/>
                  </a:cubicBezTo>
                  <a:cubicBezTo>
                    <a:pt x="12133" y="1138"/>
                    <a:pt x="13809" y="889"/>
                    <a:pt x="15472" y="544"/>
                  </a:cubicBezTo>
                  <a:lnTo>
                    <a:pt x="15472" y="544"/>
                  </a:lnTo>
                  <a:cubicBezTo>
                    <a:pt x="13393" y="2255"/>
                    <a:pt x="12157" y="4869"/>
                    <a:pt x="12252" y="7400"/>
                  </a:cubicBezTo>
                  <a:cubicBezTo>
                    <a:pt x="10650" y="7780"/>
                    <a:pt x="9015" y="7970"/>
                    <a:pt x="7382" y="7970"/>
                  </a:cubicBezTo>
                  <a:cubicBezTo>
                    <a:pt x="5079" y="7970"/>
                    <a:pt x="2780" y="7593"/>
                    <a:pt x="583" y="6842"/>
                  </a:cubicBezTo>
                  <a:cubicBezTo>
                    <a:pt x="2389" y="5131"/>
                    <a:pt x="3684" y="2968"/>
                    <a:pt x="4338" y="568"/>
                  </a:cubicBezTo>
                  <a:cubicBezTo>
                    <a:pt x="4630" y="546"/>
                    <a:pt x="4929" y="535"/>
                    <a:pt x="5237" y="535"/>
                  </a:cubicBezTo>
                  <a:close/>
                  <a:moveTo>
                    <a:pt x="16007" y="639"/>
                  </a:moveTo>
                  <a:cubicBezTo>
                    <a:pt x="16257" y="2326"/>
                    <a:pt x="16518" y="4050"/>
                    <a:pt x="16779" y="5761"/>
                  </a:cubicBezTo>
                  <a:cubicBezTo>
                    <a:pt x="17041" y="7507"/>
                    <a:pt x="17302" y="9254"/>
                    <a:pt x="17552" y="10977"/>
                  </a:cubicBezTo>
                  <a:cubicBezTo>
                    <a:pt x="17352" y="10952"/>
                    <a:pt x="17149" y="10939"/>
                    <a:pt x="16945" y="10939"/>
                  </a:cubicBezTo>
                  <a:cubicBezTo>
                    <a:pt x="16678" y="10939"/>
                    <a:pt x="16408" y="10961"/>
                    <a:pt x="16138" y="11001"/>
                  </a:cubicBezTo>
                  <a:lnTo>
                    <a:pt x="15746" y="7614"/>
                  </a:lnTo>
                  <a:cubicBezTo>
                    <a:pt x="15735" y="7520"/>
                    <a:pt x="15650" y="7444"/>
                    <a:pt x="15557" y="7444"/>
                  </a:cubicBezTo>
                  <a:cubicBezTo>
                    <a:pt x="15545" y="7444"/>
                    <a:pt x="15532" y="7445"/>
                    <a:pt x="15520" y="7448"/>
                  </a:cubicBezTo>
                  <a:cubicBezTo>
                    <a:pt x="15401" y="7448"/>
                    <a:pt x="15318" y="7543"/>
                    <a:pt x="15330" y="7662"/>
                  </a:cubicBezTo>
                  <a:lnTo>
                    <a:pt x="15734" y="11084"/>
                  </a:lnTo>
                  <a:cubicBezTo>
                    <a:pt x="15211" y="11203"/>
                    <a:pt x="14712" y="11405"/>
                    <a:pt x="14260" y="11678"/>
                  </a:cubicBezTo>
                  <a:cubicBezTo>
                    <a:pt x="14248" y="8945"/>
                    <a:pt x="14023" y="6224"/>
                    <a:pt x="13583" y="3539"/>
                  </a:cubicBezTo>
                  <a:cubicBezTo>
                    <a:pt x="14165" y="2398"/>
                    <a:pt x="14997" y="1412"/>
                    <a:pt x="16007" y="639"/>
                  </a:cubicBezTo>
                  <a:close/>
                  <a:moveTo>
                    <a:pt x="13262" y="4228"/>
                  </a:moveTo>
                  <a:cubicBezTo>
                    <a:pt x="13642" y="6759"/>
                    <a:pt x="13832" y="9302"/>
                    <a:pt x="13832" y="11845"/>
                  </a:cubicBezTo>
                  <a:cubicBezTo>
                    <a:pt x="13036" y="11797"/>
                    <a:pt x="12240" y="11750"/>
                    <a:pt x="11456" y="11702"/>
                  </a:cubicBezTo>
                  <a:cubicBezTo>
                    <a:pt x="9079" y="11547"/>
                    <a:pt x="6646" y="11392"/>
                    <a:pt x="4229" y="11392"/>
                  </a:cubicBezTo>
                  <a:cubicBezTo>
                    <a:pt x="3686" y="11392"/>
                    <a:pt x="3144" y="11399"/>
                    <a:pt x="2603" y="11417"/>
                  </a:cubicBezTo>
                  <a:cubicBezTo>
                    <a:pt x="2710" y="10217"/>
                    <a:pt x="2710" y="9017"/>
                    <a:pt x="2603" y="7816"/>
                  </a:cubicBezTo>
                  <a:lnTo>
                    <a:pt x="2603" y="7816"/>
                  </a:lnTo>
                  <a:cubicBezTo>
                    <a:pt x="4183" y="8173"/>
                    <a:pt x="5788" y="8351"/>
                    <a:pt x="7404" y="8351"/>
                  </a:cubicBezTo>
                  <a:cubicBezTo>
                    <a:pt x="7449" y="8351"/>
                    <a:pt x="7495" y="8352"/>
                    <a:pt x="7540" y="8352"/>
                  </a:cubicBezTo>
                  <a:cubicBezTo>
                    <a:pt x="9218" y="8352"/>
                    <a:pt x="10894" y="8138"/>
                    <a:pt x="12537" y="7733"/>
                  </a:cubicBezTo>
                  <a:cubicBezTo>
                    <a:pt x="12620" y="7709"/>
                    <a:pt x="12680" y="7626"/>
                    <a:pt x="12680" y="7543"/>
                  </a:cubicBezTo>
                  <a:cubicBezTo>
                    <a:pt x="12632" y="6402"/>
                    <a:pt x="12822" y="5273"/>
                    <a:pt x="13262" y="4228"/>
                  </a:cubicBezTo>
                  <a:close/>
                  <a:moveTo>
                    <a:pt x="16183" y="0"/>
                  </a:moveTo>
                  <a:cubicBezTo>
                    <a:pt x="16164" y="0"/>
                    <a:pt x="16145" y="3"/>
                    <a:pt x="16126" y="9"/>
                  </a:cubicBezTo>
                  <a:cubicBezTo>
                    <a:pt x="14248" y="413"/>
                    <a:pt x="12359" y="722"/>
                    <a:pt x="10458" y="912"/>
                  </a:cubicBezTo>
                  <a:cubicBezTo>
                    <a:pt x="8491" y="397"/>
                    <a:pt x="6777" y="142"/>
                    <a:pt x="5248" y="142"/>
                  </a:cubicBezTo>
                  <a:cubicBezTo>
                    <a:pt x="4875" y="142"/>
                    <a:pt x="4512" y="157"/>
                    <a:pt x="4160" y="188"/>
                  </a:cubicBezTo>
                  <a:cubicBezTo>
                    <a:pt x="4065" y="199"/>
                    <a:pt x="3993" y="259"/>
                    <a:pt x="3970" y="342"/>
                  </a:cubicBezTo>
                  <a:cubicBezTo>
                    <a:pt x="3316" y="2814"/>
                    <a:pt x="1973" y="5048"/>
                    <a:pt x="72" y="6771"/>
                  </a:cubicBezTo>
                  <a:cubicBezTo>
                    <a:pt x="24" y="6818"/>
                    <a:pt x="1" y="6890"/>
                    <a:pt x="24" y="6949"/>
                  </a:cubicBezTo>
                  <a:cubicBezTo>
                    <a:pt x="36" y="7020"/>
                    <a:pt x="84" y="7068"/>
                    <a:pt x="143" y="7092"/>
                  </a:cubicBezTo>
                  <a:cubicBezTo>
                    <a:pt x="809" y="7329"/>
                    <a:pt x="1486" y="7531"/>
                    <a:pt x="2175" y="7709"/>
                  </a:cubicBezTo>
                  <a:cubicBezTo>
                    <a:pt x="2306" y="9005"/>
                    <a:pt x="2294" y="10300"/>
                    <a:pt x="2163" y="11595"/>
                  </a:cubicBezTo>
                  <a:cubicBezTo>
                    <a:pt x="2163" y="11655"/>
                    <a:pt x="2187" y="11702"/>
                    <a:pt x="2223" y="11750"/>
                  </a:cubicBezTo>
                  <a:cubicBezTo>
                    <a:pt x="2270" y="11785"/>
                    <a:pt x="2330" y="11809"/>
                    <a:pt x="2377" y="11809"/>
                  </a:cubicBezTo>
                  <a:cubicBezTo>
                    <a:pt x="3001" y="11784"/>
                    <a:pt x="3628" y="11774"/>
                    <a:pt x="4257" y="11774"/>
                  </a:cubicBezTo>
                  <a:cubicBezTo>
                    <a:pt x="6656" y="11774"/>
                    <a:pt x="9078" y="11932"/>
                    <a:pt x="11432" y="12082"/>
                  </a:cubicBezTo>
                  <a:cubicBezTo>
                    <a:pt x="12300" y="12142"/>
                    <a:pt x="13179" y="12189"/>
                    <a:pt x="14034" y="12237"/>
                  </a:cubicBezTo>
                  <a:lnTo>
                    <a:pt x="14058" y="12237"/>
                  </a:lnTo>
                  <a:cubicBezTo>
                    <a:pt x="14082" y="12237"/>
                    <a:pt x="14106" y="12237"/>
                    <a:pt x="14130" y="12225"/>
                  </a:cubicBezTo>
                  <a:cubicBezTo>
                    <a:pt x="14130" y="12225"/>
                    <a:pt x="14141" y="12213"/>
                    <a:pt x="14153" y="12213"/>
                  </a:cubicBezTo>
                  <a:cubicBezTo>
                    <a:pt x="14165" y="12213"/>
                    <a:pt x="14177" y="12201"/>
                    <a:pt x="14189" y="12201"/>
                  </a:cubicBezTo>
                  <a:cubicBezTo>
                    <a:pt x="15000" y="11614"/>
                    <a:pt x="15971" y="11312"/>
                    <a:pt x="16954" y="11312"/>
                  </a:cubicBezTo>
                  <a:cubicBezTo>
                    <a:pt x="17225" y="11312"/>
                    <a:pt x="17496" y="11335"/>
                    <a:pt x="17766" y="11381"/>
                  </a:cubicBezTo>
                  <a:cubicBezTo>
                    <a:pt x="17783" y="11384"/>
                    <a:pt x="17799" y="11386"/>
                    <a:pt x="17814" y="11386"/>
                  </a:cubicBezTo>
                  <a:cubicBezTo>
                    <a:pt x="17865" y="11386"/>
                    <a:pt x="17910" y="11370"/>
                    <a:pt x="17956" y="11334"/>
                  </a:cubicBezTo>
                  <a:cubicBezTo>
                    <a:pt x="18003" y="11298"/>
                    <a:pt x="18027" y="11239"/>
                    <a:pt x="18015" y="11167"/>
                  </a:cubicBezTo>
                  <a:cubicBezTo>
                    <a:pt x="17754" y="9385"/>
                    <a:pt x="17469" y="7543"/>
                    <a:pt x="17195" y="5713"/>
                  </a:cubicBezTo>
                  <a:cubicBezTo>
                    <a:pt x="16922" y="3871"/>
                    <a:pt x="16637" y="2041"/>
                    <a:pt x="16375" y="235"/>
                  </a:cubicBezTo>
                  <a:cubicBezTo>
                    <a:pt x="16387" y="211"/>
                    <a:pt x="16387" y="176"/>
                    <a:pt x="16375" y="152"/>
                  </a:cubicBezTo>
                  <a:cubicBezTo>
                    <a:pt x="16356" y="64"/>
                    <a:pt x="16272" y="0"/>
                    <a:pt x="16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826025" y="3673075"/>
              <a:ext cx="12800" cy="20550"/>
            </a:xfrm>
            <a:custGeom>
              <a:avLst/>
              <a:gdLst/>
              <a:ahLst/>
              <a:cxnLst/>
              <a:rect l="l" t="t" r="r" b="b"/>
              <a:pathLst>
                <a:path w="512" h="822" extrusionOk="0">
                  <a:moveTo>
                    <a:pt x="214" y="0"/>
                  </a:moveTo>
                  <a:cubicBezTo>
                    <a:pt x="207" y="0"/>
                    <a:pt x="199" y="1"/>
                    <a:pt x="191" y="2"/>
                  </a:cubicBezTo>
                  <a:cubicBezTo>
                    <a:pt x="84" y="13"/>
                    <a:pt x="1" y="108"/>
                    <a:pt x="13" y="227"/>
                  </a:cubicBezTo>
                  <a:lnTo>
                    <a:pt x="84" y="655"/>
                  </a:lnTo>
                  <a:cubicBezTo>
                    <a:pt x="96" y="750"/>
                    <a:pt x="191" y="821"/>
                    <a:pt x="286" y="821"/>
                  </a:cubicBezTo>
                  <a:lnTo>
                    <a:pt x="322" y="821"/>
                  </a:lnTo>
                  <a:cubicBezTo>
                    <a:pt x="429" y="810"/>
                    <a:pt x="512" y="703"/>
                    <a:pt x="500" y="596"/>
                  </a:cubicBezTo>
                  <a:lnTo>
                    <a:pt x="429" y="168"/>
                  </a:lnTo>
                  <a:cubicBezTo>
                    <a:pt x="407" y="69"/>
                    <a:pt x="313" y="0"/>
                    <a:pt x="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818900" y="3641075"/>
              <a:ext cx="13700" cy="12750"/>
            </a:xfrm>
            <a:custGeom>
              <a:avLst/>
              <a:gdLst/>
              <a:ahLst/>
              <a:cxnLst/>
              <a:rect l="l" t="t" r="r" b="b"/>
              <a:pathLst>
                <a:path w="548" h="510" extrusionOk="0">
                  <a:moveTo>
                    <a:pt x="240" y="1"/>
                  </a:moveTo>
                  <a:cubicBezTo>
                    <a:pt x="208" y="1"/>
                    <a:pt x="175" y="8"/>
                    <a:pt x="143" y="22"/>
                  </a:cubicBezTo>
                  <a:cubicBezTo>
                    <a:pt x="48" y="58"/>
                    <a:pt x="1" y="176"/>
                    <a:pt x="48" y="283"/>
                  </a:cubicBezTo>
                  <a:lnTo>
                    <a:pt x="120" y="402"/>
                  </a:lnTo>
                  <a:cubicBezTo>
                    <a:pt x="155" y="462"/>
                    <a:pt x="227" y="509"/>
                    <a:pt x="310" y="509"/>
                  </a:cubicBezTo>
                  <a:cubicBezTo>
                    <a:pt x="345" y="509"/>
                    <a:pt x="369" y="497"/>
                    <a:pt x="405" y="485"/>
                  </a:cubicBezTo>
                  <a:cubicBezTo>
                    <a:pt x="500" y="438"/>
                    <a:pt x="547" y="319"/>
                    <a:pt x="500" y="224"/>
                  </a:cubicBezTo>
                  <a:lnTo>
                    <a:pt x="429" y="105"/>
                  </a:lnTo>
                  <a:cubicBezTo>
                    <a:pt x="387" y="38"/>
                    <a:pt x="316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586300" y="3669100"/>
              <a:ext cx="51125" cy="38775"/>
            </a:xfrm>
            <a:custGeom>
              <a:avLst/>
              <a:gdLst/>
              <a:ahLst/>
              <a:cxnLst/>
              <a:rect l="l" t="t" r="r" b="b"/>
              <a:pathLst>
                <a:path w="2045" h="1551" extrusionOk="0">
                  <a:moveTo>
                    <a:pt x="1210" y="386"/>
                  </a:moveTo>
                  <a:cubicBezTo>
                    <a:pt x="1243" y="386"/>
                    <a:pt x="1276" y="390"/>
                    <a:pt x="1308" y="398"/>
                  </a:cubicBezTo>
                  <a:cubicBezTo>
                    <a:pt x="1426" y="422"/>
                    <a:pt x="1521" y="493"/>
                    <a:pt x="1569" y="600"/>
                  </a:cubicBezTo>
                  <a:cubicBezTo>
                    <a:pt x="1605" y="695"/>
                    <a:pt x="1593" y="814"/>
                    <a:pt x="1545" y="897"/>
                  </a:cubicBezTo>
                  <a:cubicBezTo>
                    <a:pt x="1486" y="1016"/>
                    <a:pt x="1391" y="1099"/>
                    <a:pt x="1272" y="1135"/>
                  </a:cubicBezTo>
                  <a:cubicBezTo>
                    <a:pt x="1210" y="1152"/>
                    <a:pt x="1148" y="1160"/>
                    <a:pt x="1087" y="1160"/>
                  </a:cubicBezTo>
                  <a:cubicBezTo>
                    <a:pt x="891" y="1160"/>
                    <a:pt x="707" y="1075"/>
                    <a:pt x="571" y="921"/>
                  </a:cubicBezTo>
                  <a:cubicBezTo>
                    <a:pt x="488" y="826"/>
                    <a:pt x="452" y="683"/>
                    <a:pt x="488" y="553"/>
                  </a:cubicBezTo>
                  <a:cubicBezTo>
                    <a:pt x="523" y="458"/>
                    <a:pt x="606" y="410"/>
                    <a:pt x="690" y="398"/>
                  </a:cubicBezTo>
                  <a:lnTo>
                    <a:pt x="725" y="398"/>
                  </a:lnTo>
                  <a:cubicBezTo>
                    <a:pt x="768" y="448"/>
                    <a:pt x="831" y="476"/>
                    <a:pt x="895" y="476"/>
                  </a:cubicBezTo>
                  <a:cubicBezTo>
                    <a:pt x="939" y="476"/>
                    <a:pt x="984" y="463"/>
                    <a:pt x="1022" y="434"/>
                  </a:cubicBezTo>
                  <a:cubicBezTo>
                    <a:pt x="1078" y="402"/>
                    <a:pt x="1144" y="386"/>
                    <a:pt x="1210" y="386"/>
                  </a:cubicBezTo>
                  <a:close/>
                  <a:moveTo>
                    <a:pt x="1209" y="0"/>
                  </a:moveTo>
                  <a:cubicBezTo>
                    <a:pt x="1105" y="0"/>
                    <a:pt x="1000" y="19"/>
                    <a:pt x="904" y="54"/>
                  </a:cubicBezTo>
                  <a:cubicBezTo>
                    <a:pt x="880" y="42"/>
                    <a:pt x="868" y="30"/>
                    <a:pt x="844" y="30"/>
                  </a:cubicBezTo>
                  <a:cubicBezTo>
                    <a:pt x="794" y="19"/>
                    <a:pt x="745" y="13"/>
                    <a:pt x="696" y="13"/>
                  </a:cubicBezTo>
                  <a:cubicBezTo>
                    <a:pt x="432" y="13"/>
                    <a:pt x="194" y="171"/>
                    <a:pt x="84" y="422"/>
                  </a:cubicBezTo>
                  <a:cubicBezTo>
                    <a:pt x="0" y="672"/>
                    <a:pt x="60" y="945"/>
                    <a:pt x="238" y="1147"/>
                  </a:cubicBezTo>
                  <a:cubicBezTo>
                    <a:pt x="452" y="1396"/>
                    <a:pt x="761" y="1551"/>
                    <a:pt x="1094" y="1551"/>
                  </a:cubicBezTo>
                  <a:cubicBezTo>
                    <a:pt x="1201" y="1551"/>
                    <a:pt x="1308" y="1527"/>
                    <a:pt x="1414" y="1503"/>
                  </a:cubicBezTo>
                  <a:cubicBezTo>
                    <a:pt x="1640" y="1420"/>
                    <a:pt x="1818" y="1266"/>
                    <a:pt x="1925" y="1064"/>
                  </a:cubicBezTo>
                  <a:cubicBezTo>
                    <a:pt x="2021" y="874"/>
                    <a:pt x="2044" y="660"/>
                    <a:pt x="1961" y="469"/>
                  </a:cubicBezTo>
                  <a:cubicBezTo>
                    <a:pt x="1866" y="244"/>
                    <a:pt x="1664" y="89"/>
                    <a:pt x="1426" y="30"/>
                  </a:cubicBezTo>
                  <a:cubicBezTo>
                    <a:pt x="1357" y="10"/>
                    <a:pt x="1283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349525" y="4085450"/>
              <a:ext cx="465550" cy="199700"/>
            </a:xfrm>
            <a:custGeom>
              <a:avLst/>
              <a:gdLst/>
              <a:ahLst/>
              <a:cxnLst/>
              <a:rect l="l" t="t" r="r" b="b"/>
              <a:pathLst>
                <a:path w="18622" h="7988" extrusionOk="0">
                  <a:moveTo>
                    <a:pt x="8663" y="1010"/>
                  </a:moveTo>
                  <a:lnTo>
                    <a:pt x="8663" y="1010"/>
                  </a:lnTo>
                  <a:cubicBezTo>
                    <a:pt x="8723" y="1022"/>
                    <a:pt x="8782" y="1046"/>
                    <a:pt x="8842" y="1081"/>
                  </a:cubicBezTo>
                  <a:lnTo>
                    <a:pt x="8830" y="1081"/>
                  </a:lnTo>
                  <a:cubicBezTo>
                    <a:pt x="8901" y="1141"/>
                    <a:pt x="8949" y="1212"/>
                    <a:pt x="8972" y="1283"/>
                  </a:cubicBezTo>
                  <a:cubicBezTo>
                    <a:pt x="8865" y="1200"/>
                    <a:pt x="8758" y="1105"/>
                    <a:pt x="8663" y="1010"/>
                  </a:cubicBezTo>
                  <a:close/>
                  <a:moveTo>
                    <a:pt x="9667" y="1639"/>
                  </a:moveTo>
                  <a:cubicBezTo>
                    <a:pt x="9747" y="1639"/>
                    <a:pt x="9828" y="1661"/>
                    <a:pt x="9899" y="1699"/>
                  </a:cubicBezTo>
                  <a:lnTo>
                    <a:pt x="9887" y="1699"/>
                  </a:lnTo>
                  <a:cubicBezTo>
                    <a:pt x="10018" y="1782"/>
                    <a:pt x="10066" y="1937"/>
                    <a:pt x="10042" y="2091"/>
                  </a:cubicBezTo>
                  <a:cubicBezTo>
                    <a:pt x="9840" y="1961"/>
                    <a:pt x="9650" y="1830"/>
                    <a:pt x="9471" y="1687"/>
                  </a:cubicBezTo>
                  <a:cubicBezTo>
                    <a:pt x="9531" y="1655"/>
                    <a:pt x="9599" y="1639"/>
                    <a:pt x="9667" y="1639"/>
                  </a:cubicBezTo>
                  <a:close/>
                  <a:moveTo>
                    <a:pt x="10724" y="2217"/>
                  </a:moveTo>
                  <a:cubicBezTo>
                    <a:pt x="10777" y="2217"/>
                    <a:pt x="10831" y="2227"/>
                    <a:pt x="10885" y="2246"/>
                  </a:cubicBezTo>
                  <a:cubicBezTo>
                    <a:pt x="11040" y="2305"/>
                    <a:pt x="11123" y="2484"/>
                    <a:pt x="11087" y="2662"/>
                  </a:cubicBezTo>
                  <a:lnTo>
                    <a:pt x="11087" y="2674"/>
                  </a:lnTo>
                  <a:cubicBezTo>
                    <a:pt x="10862" y="2567"/>
                    <a:pt x="10636" y="2448"/>
                    <a:pt x="10422" y="2329"/>
                  </a:cubicBezTo>
                  <a:cubicBezTo>
                    <a:pt x="10510" y="2257"/>
                    <a:pt x="10615" y="2217"/>
                    <a:pt x="10724" y="2217"/>
                  </a:cubicBezTo>
                  <a:close/>
                  <a:moveTo>
                    <a:pt x="11802" y="2805"/>
                  </a:moveTo>
                  <a:cubicBezTo>
                    <a:pt x="11880" y="2805"/>
                    <a:pt x="11959" y="2820"/>
                    <a:pt x="12038" y="2852"/>
                  </a:cubicBezTo>
                  <a:cubicBezTo>
                    <a:pt x="12169" y="2911"/>
                    <a:pt x="12288" y="3030"/>
                    <a:pt x="12335" y="3185"/>
                  </a:cubicBezTo>
                  <a:cubicBezTo>
                    <a:pt x="12050" y="3090"/>
                    <a:pt x="11789" y="2983"/>
                    <a:pt x="11515" y="2876"/>
                  </a:cubicBezTo>
                  <a:cubicBezTo>
                    <a:pt x="11608" y="2829"/>
                    <a:pt x="11704" y="2805"/>
                    <a:pt x="11802" y="2805"/>
                  </a:cubicBezTo>
                  <a:close/>
                  <a:moveTo>
                    <a:pt x="963" y="2543"/>
                  </a:moveTo>
                  <a:cubicBezTo>
                    <a:pt x="2353" y="3101"/>
                    <a:pt x="3459" y="4242"/>
                    <a:pt x="3898" y="5573"/>
                  </a:cubicBezTo>
                  <a:cubicBezTo>
                    <a:pt x="3448" y="5605"/>
                    <a:pt x="2998" y="5629"/>
                    <a:pt x="2556" y="5629"/>
                  </a:cubicBezTo>
                  <a:cubicBezTo>
                    <a:pt x="1855" y="5629"/>
                    <a:pt x="1174" y="5570"/>
                    <a:pt x="547" y="5395"/>
                  </a:cubicBezTo>
                  <a:cubicBezTo>
                    <a:pt x="583" y="4432"/>
                    <a:pt x="714" y="3470"/>
                    <a:pt x="963" y="2543"/>
                  </a:cubicBezTo>
                  <a:close/>
                  <a:moveTo>
                    <a:pt x="7610" y="481"/>
                  </a:moveTo>
                  <a:lnTo>
                    <a:pt x="7610" y="481"/>
                  </a:lnTo>
                  <a:cubicBezTo>
                    <a:pt x="8941" y="2046"/>
                    <a:pt x="10709" y="3161"/>
                    <a:pt x="12704" y="3696"/>
                  </a:cubicBezTo>
                  <a:cubicBezTo>
                    <a:pt x="12157" y="4373"/>
                    <a:pt x="11800" y="5169"/>
                    <a:pt x="11658" y="6013"/>
                  </a:cubicBezTo>
                  <a:cubicBezTo>
                    <a:pt x="11289" y="5989"/>
                    <a:pt x="10921" y="5965"/>
                    <a:pt x="10553" y="5918"/>
                  </a:cubicBezTo>
                  <a:cubicBezTo>
                    <a:pt x="10137" y="5858"/>
                    <a:pt x="9709" y="5787"/>
                    <a:pt x="9293" y="5728"/>
                  </a:cubicBezTo>
                  <a:cubicBezTo>
                    <a:pt x="8390" y="5549"/>
                    <a:pt x="7463" y="5454"/>
                    <a:pt x="6548" y="5431"/>
                  </a:cubicBezTo>
                  <a:cubicBezTo>
                    <a:pt x="5918" y="5431"/>
                    <a:pt x="5265" y="5478"/>
                    <a:pt x="4611" y="5526"/>
                  </a:cubicBezTo>
                  <a:lnTo>
                    <a:pt x="4326" y="5549"/>
                  </a:lnTo>
                  <a:lnTo>
                    <a:pt x="4326" y="5526"/>
                  </a:lnTo>
                  <a:cubicBezTo>
                    <a:pt x="3863" y="4040"/>
                    <a:pt x="2615" y="2757"/>
                    <a:pt x="1058" y="2163"/>
                  </a:cubicBezTo>
                  <a:cubicBezTo>
                    <a:pt x="1130" y="1925"/>
                    <a:pt x="1201" y="1687"/>
                    <a:pt x="1284" y="1450"/>
                  </a:cubicBezTo>
                  <a:cubicBezTo>
                    <a:pt x="1967" y="1662"/>
                    <a:pt x="2689" y="1765"/>
                    <a:pt x="3414" y="1765"/>
                  </a:cubicBezTo>
                  <a:cubicBezTo>
                    <a:pt x="4919" y="1765"/>
                    <a:pt x="6431" y="1320"/>
                    <a:pt x="7610" y="481"/>
                  </a:cubicBezTo>
                  <a:close/>
                  <a:moveTo>
                    <a:pt x="13131" y="3803"/>
                  </a:moveTo>
                  <a:cubicBezTo>
                    <a:pt x="13690" y="3933"/>
                    <a:pt x="14248" y="4016"/>
                    <a:pt x="14807" y="4052"/>
                  </a:cubicBezTo>
                  <a:lnTo>
                    <a:pt x="15187" y="4076"/>
                  </a:lnTo>
                  <a:cubicBezTo>
                    <a:pt x="15662" y="4076"/>
                    <a:pt x="16138" y="4147"/>
                    <a:pt x="16601" y="4278"/>
                  </a:cubicBezTo>
                  <a:cubicBezTo>
                    <a:pt x="17088" y="4456"/>
                    <a:pt x="17564" y="4872"/>
                    <a:pt x="17528" y="5371"/>
                  </a:cubicBezTo>
                  <a:cubicBezTo>
                    <a:pt x="15970" y="5821"/>
                    <a:pt x="14358" y="6049"/>
                    <a:pt x="12746" y="6049"/>
                  </a:cubicBezTo>
                  <a:cubicBezTo>
                    <a:pt x="12526" y="6049"/>
                    <a:pt x="12306" y="6045"/>
                    <a:pt x="12086" y="6037"/>
                  </a:cubicBezTo>
                  <a:cubicBezTo>
                    <a:pt x="12228" y="5217"/>
                    <a:pt x="12597" y="4444"/>
                    <a:pt x="13131" y="3803"/>
                  </a:cubicBezTo>
                  <a:close/>
                  <a:moveTo>
                    <a:pt x="17980" y="5644"/>
                  </a:moveTo>
                  <a:cubicBezTo>
                    <a:pt x="18110" y="5930"/>
                    <a:pt x="17968" y="6322"/>
                    <a:pt x="17730" y="6559"/>
                  </a:cubicBezTo>
                  <a:cubicBezTo>
                    <a:pt x="17397" y="6868"/>
                    <a:pt x="16898" y="7023"/>
                    <a:pt x="16470" y="7130"/>
                  </a:cubicBezTo>
                  <a:cubicBezTo>
                    <a:pt x="15339" y="7451"/>
                    <a:pt x="14187" y="7607"/>
                    <a:pt x="13024" y="7607"/>
                  </a:cubicBezTo>
                  <a:cubicBezTo>
                    <a:pt x="12941" y="7607"/>
                    <a:pt x="12858" y="7607"/>
                    <a:pt x="12775" y="7605"/>
                  </a:cubicBezTo>
                  <a:cubicBezTo>
                    <a:pt x="11789" y="7558"/>
                    <a:pt x="10802" y="7427"/>
                    <a:pt x="9840" y="7237"/>
                  </a:cubicBezTo>
                  <a:cubicBezTo>
                    <a:pt x="8913" y="7058"/>
                    <a:pt x="7962" y="6928"/>
                    <a:pt x="7023" y="6868"/>
                  </a:cubicBezTo>
                  <a:cubicBezTo>
                    <a:pt x="6816" y="6862"/>
                    <a:pt x="6608" y="6859"/>
                    <a:pt x="6400" y="6859"/>
                  </a:cubicBezTo>
                  <a:cubicBezTo>
                    <a:pt x="5776" y="6859"/>
                    <a:pt x="5152" y="6886"/>
                    <a:pt x="4528" y="6940"/>
                  </a:cubicBezTo>
                  <a:cubicBezTo>
                    <a:pt x="3903" y="6977"/>
                    <a:pt x="3292" y="7015"/>
                    <a:pt x="2692" y="7015"/>
                  </a:cubicBezTo>
                  <a:cubicBezTo>
                    <a:pt x="1971" y="7015"/>
                    <a:pt x="1266" y="6960"/>
                    <a:pt x="571" y="6785"/>
                  </a:cubicBezTo>
                  <a:cubicBezTo>
                    <a:pt x="547" y="6452"/>
                    <a:pt x="535" y="6120"/>
                    <a:pt x="535" y="5787"/>
                  </a:cubicBezTo>
                  <a:lnTo>
                    <a:pt x="535" y="5787"/>
                  </a:lnTo>
                  <a:cubicBezTo>
                    <a:pt x="1186" y="5956"/>
                    <a:pt x="1876" y="6011"/>
                    <a:pt x="2579" y="6011"/>
                  </a:cubicBezTo>
                  <a:cubicBezTo>
                    <a:pt x="3264" y="6011"/>
                    <a:pt x="3961" y="5959"/>
                    <a:pt x="4647" y="5906"/>
                  </a:cubicBezTo>
                  <a:cubicBezTo>
                    <a:pt x="5312" y="5858"/>
                    <a:pt x="5942" y="5811"/>
                    <a:pt x="6536" y="5811"/>
                  </a:cubicBezTo>
                  <a:cubicBezTo>
                    <a:pt x="7439" y="5835"/>
                    <a:pt x="8331" y="5930"/>
                    <a:pt x="9210" y="6108"/>
                  </a:cubicBezTo>
                  <a:cubicBezTo>
                    <a:pt x="9638" y="6179"/>
                    <a:pt x="10066" y="6250"/>
                    <a:pt x="10493" y="6298"/>
                  </a:cubicBezTo>
                  <a:cubicBezTo>
                    <a:pt x="11234" y="6393"/>
                    <a:pt x="11979" y="6440"/>
                    <a:pt x="12723" y="6440"/>
                  </a:cubicBezTo>
                  <a:cubicBezTo>
                    <a:pt x="14499" y="6440"/>
                    <a:pt x="16272" y="6172"/>
                    <a:pt x="17980" y="5644"/>
                  </a:cubicBezTo>
                  <a:close/>
                  <a:moveTo>
                    <a:pt x="7653" y="0"/>
                  </a:moveTo>
                  <a:cubicBezTo>
                    <a:pt x="7594" y="0"/>
                    <a:pt x="7546" y="12"/>
                    <a:pt x="7499" y="48"/>
                  </a:cubicBezTo>
                  <a:cubicBezTo>
                    <a:pt x="6376" y="917"/>
                    <a:pt x="4885" y="1377"/>
                    <a:pt x="3404" y="1377"/>
                  </a:cubicBezTo>
                  <a:cubicBezTo>
                    <a:pt x="2659" y="1377"/>
                    <a:pt x="1916" y="1261"/>
                    <a:pt x="1225" y="1022"/>
                  </a:cubicBezTo>
                  <a:cubicBezTo>
                    <a:pt x="1195" y="1010"/>
                    <a:pt x="1168" y="1004"/>
                    <a:pt x="1141" y="1004"/>
                  </a:cubicBezTo>
                  <a:cubicBezTo>
                    <a:pt x="1115" y="1004"/>
                    <a:pt x="1088" y="1010"/>
                    <a:pt x="1058" y="1022"/>
                  </a:cubicBezTo>
                  <a:cubicBezTo>
                    <a:pt x="1011" y="1034"/>
                    <a:pt x="963" y="1081"/>
                    <a:pt x="951" y="1129"/>
                  </a:cubicBezTo>
                  <a:cubicBezTo>
                    <a:pt x="274" y="2959"/>
                    <a:pt x="1" y="4908"/>
                    <a:pt x="143" y="6845"/>
                  </a:cubicBezTo>
                  <a:cubicBezTo>
                    <a:pt x="143" y="6856"/>
                    <a:pt x="131" y="6856"/>
                    <a:pt x="131" y="6868"/>
                  </a:cubicBezTo>
                  <a:cubicBezTo>
                    <a:pt x="96" y="6963"/>
                    <a:pt x="155" y="7070"/>
                    <a:pt x="250" y="7106"/>
                  </a:cubicBezTo>
                  <a:lnTo>
                    <a:pt x="274" y="7106"/>
                  </a:lnTo>
                  <a:cubicBezTo>
                    <a:pt x="1050" y="7325"/>
                    <a:pt x="1852" y="7392"/>
                    <a:pt x="2655" y="7392"/>
                  </a:cubicBezTo>
                  <a:cubicBezTo>
                    <a:pt x="3291" y="7392"/>
                    <a:pt x="3927" y="7350"/>
                    <a:pt x="4552" y="7308"/>
                  </a:cubicBezTo>
                  <a:cubicBezTo>
                    <a:pt x="5186" y="7252"/>
                    <a:pt x="5827" y="7233"/>
                    <a:pt x="6465" y="7233"/>
                  </a:cubicBezTo>
                  <a:cubicBezTo>
                    <a:pt x="6639" y="7233"/>
                    <a:pt x="6814" y="7234"/>
                    <a:pt x="6988" y="7237"/>
                  </a:cubicBezTo>
                  <a:cubicBezTo>
                    <a:pt x="7915" y="7308"/>
                    <a:pt x="8842" y="7427"/>
                    <a:pt x="9757" y="7605"/>
                  </a:cubicBezTo>
                  <a:cubicBezTo>
                    <a:pt x="10743" y="7807"/>
                    <a:pt x="11741" y="7926"/>
                    <a:pt x="12751" y="7985"/>
                  </a:cubicBezTo>
                  <a:cubicBezTo>
                    <a:pt x="12832" y="7987"/>
                    <a:pt x="12913" y="7988"/>
                    <a:pt x="12994" y="7988"/>
                  </a:cubicBezTo>
                  <a:cubicBezTo>
                    <a:pt x="14207" y="7988"/>
                    <a:pt x="15408" y="7821"/>
                    <a:pt x="16577" y="7498"/>
                  </a:cubicBezTo>
                  <a:cubicBezTo>
                    <a:pt x="17065" y="7367"/>
                    <a:pt x="17623" y="7201"/>
                    <a:pt x="18027" y="6809"/>
                  </a:cubicBezTo>
                  <a:cubicBezTo>
                    <a:pt x="18419" y="6417"/>
                    <a:pt x="18621" y="5751"/>
                    <a:pt x="18241" y="5288"/>
                  </a:cubicBezTo>
                  <a:cubicBezTo>
                    <a:pt x="18200" y="5239"/>
                    <a:pt x="18142" y="5212"/>
                    <a:pt x="18083" y="5212"/>
                  </a:cubicBezTo>
                  <a:cubicBezTo>
                    <a:pt x="18056" y="5212"/>
                    <a:pt x="18029" y="5217"/>
                    <a:pt x="18003" y="5228"/>
                  </a:cubicBezTo>
                  <a:lnTo>
                    <a:pt x="17944" y="5240"/>
                  </a:lnTo>
                  <a:cubicBezTo>
                    <a:pt x="17908" y="4611"/>
                    <a:pt x="17314" y="4123"/>
                    <a:pt x="16756" y="3921"/>
                  </a:cubicBezTo>
                  <a:cubicBezTo>
                    <a:pt x="16257" y="3767"/>
                    <a:pt x="15734" y="3696"/>
                    <a:pt x="15211" y="3696"/>
                  </a:cubicBezTo>
                  <a:lnTo>
                    <a:pt x="14843" y="3672"/>
                  </a:lnTo>
                  <a:cubicBezTo>
                    <a:pt x="14141" y="3624"/>
                    <a:pt x="13452" y="3505"/>
                    <a:pt x="12775" y="3315"/>
                  </a:cubicBezTo>
                  <a:cubicBezTo>
                    <a:pt x="12763" y="2959"/>
                    <a:pt x="12549" y="2638"/>
                    <a:pt x="12216" y="2495"/>
                  </a:cubicBezTo>
                  <a:cubicBezTo>
                    <a:pt x="12082" y="2446"/>
                    <a:pt x="11944" y="2418"/>
                    <a:pt x="11804" y="2418"/>
                  </a:cubicBezTo>
                  <a:cubicBezTo>
                    <a:pt x="11708" y="2418"/>
                    <a:pt x="11612" y="2431"/>
                    <a:pt x="11515" y="2460"/>
                  </a:cubicBezTo>
                  <a:cubicBezTo>
                    <a:pt x="11480" y="2210"/>
                    <a:pt x="11301" y="1996"/>
                    <a:pt x="11076" y="1889"/>
                  </a:cubicBezTo>
                  <a:cubicBezTo>
                    <a:pt x="10966" y="1844"/>
                    <a:pt x="10853" y="1824"/>
                    <a:pt x="10740" y="1824"/>
                  </a:cubicBezTo>
                  <a:cubicBezTo>
                    <a:pt x="10645" y="1824"/>
                    <a:pt x="10550" y="1838"/>
                    <a:pt x="10458" y="1866"/>
                  </a:cubicBezTo>
                  <a:cubicBezTo>
                    <a:pt x="10422" y="1676"/>
                    <a:pt x="10303" y="1497"/>
                    <a:pt x="10149" y="1390"/>
                  </a:cubicBezTo>
                  <a:cubicBezTo>
                    <a:pt x="10003" y="1299"/>
                    <a:pt x="9838" y="1251"/>
                    <a:pt x="9673" y="1251"/>
                  </a:cubicBezTo>
                  <a:cubicBezTo>
                    <a:pt x="9581" y="1251"/>
                    <a:pt x="9489" y="1266"/>
                    <a:pt x="9400" y="1295"/>
                  </a:cubicBezTo>
                  <a:cubicBezTo>
                    <a:pt x="9376" y="1093"/>
                    <a:pt x="9269" y="915"/>
                    <a:pt x="9103" y="796"/>
                  </a:cubicBezTo>
                  <a:cubicBezTo>
                    <a:pt x="8936" y="671"/>
                    <a:pt x="8741" y="605"/>
                    <a:pt x="8544" y="605"/>
                  </a:cubicBezTo>
                  <a:cubicBezTo>
                    <a:pt x="8461" y="605"/>
                    <a:pt x="8377" y="617"/>
                    <a:pt x="8295" y="642"/>
                  </a:cubicBezTo>
                  <a:cubicBezTo>
                    <a:pt x="8117" y="463"/>
                    <a:pt x="7962" y="273"/>
                    <a:pt x="7808" y="83"/>
                  </a:cubicBezTo>
                  <a:cubicBezTo>
                    <a:pt x="7772" y="36"/>
                    <a:pt x="7713" y="12"/>
                    <a:pt x="7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38175" y="4119000"/>
              <a:ext cx="24075" cy="21425"/>
            </a:xfrm>
            <a:custGeom>
              <a:avLst/>
              <a:gdLst/>
              <a:ahLst/>
              <a:cxnLst/>
              <a:rect l="l" t="t" r="r" b="b"/>
              <a:pathLst>
                <a:path w="963" h="857" extrusionOk="0">
                  <a:moveTo>
                    <a:pt x="535" y="1"/>
                  </a:moveTo>
                  <a:cubicBezTo>
                    <a:pt x="499" y="1"/>
                    <a:pt x="476" y="1"/>
                    <a:pt x="440" y="13"/>
                  </a:cubicBezTo>
                  <a:lnTo>
                    <a:pt x="357" y="13"/>
                  </a:lnTo>
                  <a:cubicBezTo>
                    <a:pt x="214" y="48"/>
                    <a:pt x="95" y="155"/>
                    <a:pt x="48" y="298"/>
                  </a:cubicBezTo>
                  <a:cubicBezTo>
                    <a:pt x="0" y="440"/>
                    <a:pt x="24" y="595"/>
                    <a:pt x="119" y="702"/>
                  </a:cubicBezTo>
                  <a:cubicBezTo>
                    <a:pt x="155" y="749"/>
                    <a:pt x="214" y="797"/>
                    <a:pt x="286" y="821"/>
                  </a:cubicBezTo>
                  <a:cubicBezTo>
                    <a:pt x="357" y="844"/>
                    <a:pt x="440" y="856"/>
                    <a:pt x="523" y="856"/>
                  </a:cubicBezTo>
                  <a:cubicBezTo>
                    <a:pt x="678" y="844"/>
                    <a:pt x="808" y="761"/>
                    <a:pt x="892" y="631"/>
                  </a:cubicBezTo>
                  <a:cubicBezTo>
                    <a:pt x="963" y="512"/>
                    <a:pt x="963" y="357"/>
                    <a:pt x="892" y="238"/>
                  </a:cubicBezTo>
                  <a:cubicBezTo>
                    <a:pt x="820" y="108"/>
                    <a:pt x="678" y="25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566700" y="4143675"/>
              <a:ext cx="22300" cy="19925"/>
            </a:xfrm>
            <a:custGeom>
              <a:avLst/>
              <a:gdLst/>
              <a:ahLst/>
              <a:cxnLst/>
              <a:rect l="l" t="t" r="r" b="b"/>
              <a:pathLst>
                <a:path w="892" h="797" extrusionOk="0">
                  <a:moveTo>
                    <a:pt x="456" y="1"/>
                  </a:moveTo>
                  <a:cubicBezTo>
                    <a:pt x="371" y="1"/>
                    <a:pt x="287" y="25"/>
                    <a:pt x="214" y="71"/>
                  </a:cubicBezTo>
                  <a:cubicBezTo>
                    <a:pt x="83" y="143"/>
                    <a:pt x="0" y="285"/>
                    <a:pt x="0" y="428"/>
                  </a:cubicBezTo>
                  <a:cubicBezTo>
                    <a:pt x="24" y="570"/>
                    <a:pt x="107" y="689"/>
                    <a:pt x="226" y="749"/>
                  </a:cubicBezTo>
                  <a:cubicBezTo>
                    <a:pt x="250" y="749"/>
                    <a:pt x="262" y="761"/>
                    <a:pt x="273" y="761"/>
                  </a:cubicBezTo>
                  <a:cubicBezTo>
                    <a:pt x="327" y="784"/>
                    <a:pt x="386" y="797"/>
                    <a:pt x="446" y="797"/>
                  </a:cubicBezTo>
                  <a:cubicBezTo>
                    <a:pt x="479" y="797"/>
                    <a:pt x="513" y="793"/>
                    <a:pt x="547" y="784"/>
                  </a:cubicBezTo>
                  <a:cubicBezTo>
                    <a:pt x="571" y="772"/>
                    <a:pt x="606" y="772"/>
                    <a:pt x="642" y="761"/>
                  </a:cubicBezTo>
                  <a:cubicBezTo>
                    <a:pt x="784" y="701"/>
                    <a:pt x="879" y="559"/>
                    <a:pt x="879" y="404"/>
                  </a:cubicBezTo>
                  <a:cubicBezTo>
                    <a:pt x="891" y="250"/>
                    <a:pt x="796" y="107"/>
                    <a:pt x="654" y="48"/>
                  </a:cubicBezTo>
                  <a:cubicBezTo>
                    <a:pt x="591" y="16"/>
                    <a:pt x="523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97300" y="4159200"/>
              <a:ext cx="19025" cy="17250"/>
            </a:xfrm>
            <a:custGeom>
              <a:avLst/>
              <a:gdLst/>
              <a:ahLst/>
              <a:cxnLst/>
              <a:rect l="l" t="t" r="r" b="b"/>
              <a:pathLst>
                <a:path w="761" h="690" extrusionOk="0">
                  <a:moveTo>
                    <a:pt x="361" y="0"/>
                  </a:moveTo>
                  <a:cubicBezTo>
                    <a:pt x="253" y="0"/>
                    <a:pt x="144" y="43"/>
                    <a:pt x="59" y="128"/>
                  </a:cubicBezTo>
                  <a:cubicBezTo>
                    <a:pt x="12" y="175"/>
                    <a:pt x="0" y="247"/>
                    <a:pt x="24" y="306"/>
                  </a:cubicBezTo>
                  <a:cubicBezTo>
                    <a:pt x="0" y="401"/>
                    <a:pt x="24" y="496"/>
                    <a:pt x="83" y="567"/>
                  </a:cubicBezTo>
                  <a:cubicBezTo>
                    <a:pt x="119" y="603"/>
                    <a:pt x="166" y="639"/>
                    <a:pt x="214" y="662"/>
                  </a:cubicBezTo>
                  <a:cubicBezTo>
                    <a:pt x="261" y="680"/>
                    <a:pt x="309" y="689"/>
                    <a:pt x="357" y="689"/>
                  </a:cubicBezTo>
                  <a:cubicBezTo>
                    <a:pt x="404" y="689"/>
                    <a:pt x="452" y="680"/>
                    <a:pt x="499" y="662"/>
                  </a:cubicBezTo>
                  <a:cubicBezTo>
                    <a:pt x="654" y="627"/>
                    <a:pt x="761" y="484"/>
                    <a:pt x="761" y="318"/>
                  </a:cubicBezTo>
                  <a:cubicBezTo>
                    <a:pt x="737" y="175"/>
                    <a:pt x="630" y="56"/>
                    <a:pt x="487" y="21"/>
                  </a:cubicBezTo>
                  <a:cubicBezTo>
                    <a:pt x="447" y="7"/>
                    <a:pt x="404" y="0"/>
                    <a:pt x="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19875" y="4172775"/>
              <a:ext cx="26450" cy="19600"/>
            </a:xfrm>
            <a:custGeom>
              <a:avLst/>
              <a:gdLst/>
              <a:ahLst/>
              <a:cxnLst/>
              <a:rect l="l" t="t" r="r" b="b"/>
              <a:pathLst>
                <a:path w="1058" h="784" extrusionOk="0">
                  <a:moveTo>
                    <a:pt x="526" y="0"/>
                  </a:moveTo>
                  <a:cubicBezTo>
                    <a:pt x="469" y="0"/>
                    <a:pt x="410" y="13"/>
                    <a:pt x="357" y="36"/>
                  </a:cubicBezTo>
                  <a:cubicBezTo>
                    <a:pt x="36" y="131"/>
                    <a:pt x="0" y="583"/>
                    <a:pt x="309" y="725"/>
                  </a:cubicBezTo>
                  <a:cubicBezTo>
                    <a:pt x="333" y="737"/>
                    <a:pt x="345" y="749"/>
                    <a:pt x="369" y="749"/>
                  </a:cubicBezTo>
                  <a:cubicBezTo>
                    <a:pt x="430" y="772"/>
                    <a:pt x="492" y="784"/>
                    <a:pt x="554" y="784"/>
                  </a:cubicBezTo>
                  <a:cubicBezTo>
                    <a:pt x="623" y="784"/>
                    <a:pt x="692" y="769"/>
                    <a:pt x="761" y="737"/>
                  </a:cubicBezTo>
                  <a:cubicBezTo>
                    <a:pt x="1034" y="607"/>
                    <a:pt x="1058" y="226"/>
                    <a:pt x="820" y="36"/>
                  </a:cubicBezTo>
                  <a:cubicBezTo>
                    <a:pt x="782" y="13"/>
                    <a:pt x="738" y="0"/>
                    <a:pt x="693" y="0"/>
                  </a:cubicBezTo>
                  <a:cubicBezTo>
                    <a:pt x="669" y="0"/>
                    <a:pt x="643" y="4"/>
                    <a:pt x="618" y="12"/>
                  </a:cubicBezTo>
                  <a:cubicBezTo>
                    <a:pt x="589" y="4"/>
                    <a:pt x="558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49075" y="4689925"/>
              <a:ext cx="189850" cy="117725"/>
            </a:xfrm>
            <a:custGeom>
              <a:avLst/>
              <a:gdLst/>
              <a:ahLst/>
              <a:cxnLst/>
              <a:rect l="l" t="t" r="r" b="b"/>
              <a:pathLst>
                <a:path w="7594" h="4709" extrusionOk="0">
                  <a:moveTo>
                    <a:pt x="7382" y="1"/>
                  </a:moveTo>
                  <a:cubicBezTo>
                    <a:pt x="7358" y="1"/>
                    <a:pt x="7333" y="5"/>
                    <a:pt x="7308" y="15"/>
                  </a:cubicBezTo>
                  <a:cubicBezTo>
                    <a:pt x="6185" y="503"/>
                    <a:pt x="4981" y="748"/>
                    <a:pt x="3772" y="748"/>
                  </a:cubicBezTo>
                  <a:cubicBezTo>
                    <a:pt x="3127" y="748"/>
                    <a:pt x="2479" y="678"/>
                    <a:pt x="1842" y="537"/>
                  </a:cubicBezTo>
                  <a:cubicBezTo>
                    <a:pt x="1830" y="534"/>
                    <a:pt x="1818" y="533"/>
                    <a:pt x="1805" y="533"/>
                  </a:cubicBezTo>
                  <a:cubicBezTo>
                    <a:pt x="1767" y="533"/>
                    <a:pt x="1726" y="546"/>
                    <a:pt x="1700" y="573"/>
                  </a:cubicBezTo>
                  <a:cubicBezTo>
                    <a:pt x="1652" y="597"/>
                    <a:pt x="1628" y="644"/>
                    <a:pt x="1628" y="704"/>
                  </a:cubicBezTo>
                  <a:lnTo>
                    <a:pt x="1759" y="3960"/>
                  </a:lnTo>
                  <a:lnTo>
                    <a:pt x="345" y="1928"/>
                  </a:lnTo>
                  <a:cubicBezTo>
                    <a:pt x="316" y="1877"/>
                    <a:pt x="264" y="1852"/>
                    <a:pt x="209" y="1852"/>
                  </a:cubicBezTo>
                  <a:cubicBezTo>
                    <a:pt x="175" y="1852"/>
                    <a:pt x="139" y="1862"/>
                    <a:pt x="107" y="1880"/>
                  </a:cubicBezTo>
                  <a:cubicBezTo>
                    <a:pt x="24" y="1916"/>
                    <a:pt x="0" y="2023"/>
                    <a:pt x="48" y="2106"/>
                  </a:cubicBezTo>
                  <a:lnTo>
                    <a:pt x="1818" y="4637"/>
                  </a:lnTo>
                  <a:cubicBezTo>
                    <a:pt x="1854" y="4685"/>
                    <a:pt x="1902" y="4708"/>
                    <a:pt x="1961" y="4708"/>
                  </a:cubicBezTo>
                  <a:lnTo>
                    <a:pt x="2021" y="4708"/>
                  </a:lnTo>
                  <a:cubicBezTo>
                    <a:pt x="2092" y="4685"/>
                    <a:pt x="2139" y="4613"/>
                    <a:pt x="2139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4"/>
                    <a:pt x="3201" y="1073"/>
                    <a:pt x="3804" y="1073"/>
                  </a:cubicBezTo>
                  <a:cubicBezTo>
                    <a:pt x="5056" y="1073"/>
                    <a:pt x="6300" y="817"/>
                    <a:pt x="7463" y="312"/>
                  </a:cubicBezTo>
                  <a:cubicBezTo>
                    <a:pt x="7558" y="288"/>
                    <a:pt x="7594" y="181"/>
                    <a:pt x="7546" y="98"/>
                  </a:cubicBezTo>
                  <a:cubicBezTo>
                    <a:pt x="7511" y="36"/>
                    <a:pt x="7450" y="1"/>
                    <a:pt x="7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014425" y="4744125"/>
              <a:ext cx="41925" cy="49250"/>
            </a:xfrm>
            <a:custGeom>
              <a:avLst/>
              <a:gdLst/>
              <a:ahLst/>
              <a:cxnLst/>
              <a:rect l="l" t="t" r="r" b="b"/>
              <a:pathLst>
                <a:path w="1677" h="1970" extrusionOk="0">
                  <a:moveTo>
                    <a:pt x="1469" y="0"/>
                  </a:moveTo>
                  <a:cubicBezTo>
                    <a:pt x="1412" y="0"/>
                    <a:pt x="1357" y="29"/>
                    <a:pt x="1320" y="81"/>
                  </a:cubicBezTo>
                  <a:lnTo>
                    <a:pt x="832" y="734"/>
                  </a:lnTo>
                  <a:lnTo>
                    <a:pt x="357" y="92"/>
                  </a:lnTo>
                  <a:cubicBezTo>
                    <a:pt x="319" y="46"/>
                    <a:pt x="261" y="20"/>
                    <a:pt x="205" y="20"/>
                  </a:cubicBezTo>
                  <a:cubicBezTo>
                    <a:pt x="174" y="20"/>
                    <a:pt x="145" y="28"/>
                    <a:pt x="119" y="45"/>
                  </a:cubicBezTo>
                  <a:cubicBezTo>
                    <a:pt x="24" y="92"/>
                    <a:pt x="1" y="199"/>
                    <a:pt x="72" y="271"/>
                  </a:cubicBezTo>
                  <a:lnTo>
                    <a:pt x="619" y="1031"/>
                  </a:lnTo>
                  <a:lnTo>
                    <a:pt x="119" y="1720"/>
                  </a:lnTo>
                  <a:cubicBezTo>
                    <a:pt x="60" y="1792"/>
                    <a:pt x="84" y="1899"/>
                    <a:pt x="167" y="1946"/>
                  </a:cubicBezTo>
                  <a:cubicBezTo>
                    <a:pt x="191" y="1958"/>
                    <a:pt x="226" y="1970"/>
                    <a:pt x="262" y="1970"/>
                  </a:cubicBezTo>
                  <a:cubicBezTo>
                    <a:pt x="321" y="1970"/>
                    <a:pt x="381" y="1946"/>
                    <a:pt x="417" y="1899"/>
                  </a:cubicBezTo>
                  <a:lnTo>
                    <a:pt x="844" y="1316"/>
                  </a:lnTo>
                  <a:lnTo>
                    <a:pt x="1248" y="1875"/>
                  </a:lnTo>
                  <a:cubicBezTo>
                    <a:pt x="1284" y="1922"/>
                    <a:pt x="1343" y="1946"/>
                    <a:pt x="1403" y="1946"/>
                  </a:cubicBezTo>
                  <a:cubicBezTo>
                    <a:pt x="1438" y="1946"/>
                    <a:pt x="1474" y="1934"/>
                    <a:pt x="1498" y="1922"/>
                  </a:cubicBezTo>
                  <a:cubicBezTo>
                    <a:pt x="1581" y="1875"/>
                    <a:pt x="1605" y="1768"/>
                    <a:pt x="1545" y="1697"/>
                  </a:cubicBezTo>
                  <a:lnTo>
                    <a:pt x="1058" y="1019"/>
                  </a:lnTo>
                  <a:lnTo>
                    <a:pt x="1617" y="259"/>
                  </a:lnTo>
                  <a:cubicBezTo>
                    <a:pt x="1676" y="176"/>
                    <a:pt x="1652" y="69"/>
                    <a:pt x="1569" y="33"/>
                  </a:cubicBezTo>
                  <a:cubicBezTo>
                    <a:pt x="1538" y="11"/>
                    <a:pt x="1503" y="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061375" y="4752625"/>
              <a:ext cx="31500" cy="11050"/>
            </a:xfrm>
            <a:custGeom>
              <a:avLst/>
              <a:gdLst/>
              <a:ahLst/>
              <a:cxnLst/>
              <a:rect l="l" t="t" r="r" b="b"/>
              <a:pathLst>
                <a:path w="1260" h="442" extrusionOk="0">
                  <a:moveTo>
                    <a:pt x="1055" y="0"/>
                  </a:moveTo>
                  <a:cubicBezTo>
                    <a:pt x="1032" y="0"/>
                    <a:pt x="1008" y="5"/>
                    <a:pt x="986" y="14"/>
                  </a:cubicBezTo>
                  <a:cubicBezTo>
                    <a:pt x="810" y="81"/>
                    <a:pt x="627" y="113"/>
                    <a:pt x="442" y="113"/>
                  </a:cubicBezTo>
                  <a:cubicBezTo>
                    <a:pt x="366" y="113"/>
                    <a:pt x="290" y="107"/>
                    <a:pt x="214" y="97"/>
                  </a:cubicBezTo>
                  <a:cubicBezTo>
                    <a:pt x="207" y="96"/>
                    <a:pt x="200" y="96"/>
                    <a:pt x="192" y="96"/>
                  </a:cubicBezTo>
                  <a:cubicBezTo>
                    <a:pt x="115" y="96"/>
                    <a:pt x="34" y="152"/>
                    <a:pt x="12" y="228"/>
                  </a:cubicBezTo>
                  <a:cubicBezTo>
                    <a:pt x="0" y="323"/>
                    <a:pt x="71" y="406"/>
                    <a:pt x="167" y="418"/>
                  </a:cubicBezTo>
                  <a:cubicBezTo>
                    <a:pt x="250" y="430"/>
                    <a:pt x="345" y="442"/>
                    <a:pt x="440" y="442"/>
                  </a:cubicBezTo>
                  <a:cubicBezTo>
                    <a:pt x="677" y="442"/>
                    <a:pt x="915" y="394"/>
                    <a:pt x="1129" y="311"/>
                  </a:cubicBezTo>
                  <a:cubicBezTo>
                    <a:pt x="1224" y="275"/>
                    <a:pt x="1260" y="180"/>
                    <a:pt x="1224" y="97"/>
                  </a:cubicBezTo>
                  <a:cubicBezTo>
                    <a:pt x="1189" y="36"/>
                    <a:pt x="1121" y="0"/>
                    <a:pt x="1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091375" y="4720750"/>
              <a:ext cx="46075" cy="61050"/>
            </a:xfrm>
            <a:custGeom>
              <a:avLst/>
              <a:gdLst/>
              <a:ahLst/>
              <a:cxnLst/>
              <a:rect l="l" t="t" r="r" b="b"/>
              <a:pathLst>
                <a:path w="1843" h="2442" extrusionOk="0">
                  <a:moveTo>
                    <a:pt x="1657" y="0"/>
                  </a:moveTo>
                  <a:cubicBezTo>
                    <a:pt x="1578" y="0"/>
                    <a:pt x="1506" y="55"/>
                    <a:pt x="1486" y="136"/>
                  </a:cubicBezTo>
                  <a:lnTo>
                    <a:pt x="1272" y="1099"/>
                  </a:lnTo>
                  <a:lnTo>
                    <a:pt x="309" y="445"/>
                  </a:lnTo>
                  <a:cubicBezTo>
                    <a:pt x="276" y="426"/>
                    <a:pt x="239" y="417"/>
                    <a:pt x="203" y="417"/>
                  </a:cubicBezTo>
                  <a:cubicBezTo>
                    <a:pt x="148" y="417"/>
                    <a:pt x="95" y="438"/>
                    <a:pt x="60" y="481"/>
                  </a:cubicBezTo>
                  <a:cubicBezTo>
                    <a:pt x="0" y="552"/>
                    <a:pt x="12" y="671"/>
                    <a:pt x="95" y="707"/>
                  </a:cubicBezTo>
                  <a:lnTo>
                    <a:pt x="1189" y="1455"/>
                  </a:lnTo>
                  <a:lnTo>
                    <a:pt x="1022" y="2251"/>
                  </a:lnTo>
                  <a:cubicBezTo>
                    <a:pt x="999" y="2335"/>
                    <a:pt x="1070" y="2430"/>
                    <a:pt x="1165" y="2442"/>
                  </a:cubicBezTo>
                  <a:lnTo>
                    <a:pt x="1201" y="2442"/>
                  </a:lnTo>
                  <a:cubicBezTo>
                    <a:pt x="1272" y="2442"/>
                    <a:pt x="1343" y="2382"/>
                    <a:pt x="1367" y="2311"/>
                  </a:cubicBezTo>
                  <a:lnTo>
                    <a:pt x="1830" y="196"/>
                  </a:lnTo>
                  <a:cubicBezTo>
                    <a:pt x="1842" y="101"/>
                    <a:pt x="1783" y="17"/>
                    <a:pt x="1700" y="6"/>
                  </a:cubicBezTo>
                  <a:cubicBezTo>
                    <a:pt x="1685" y="2"/>
                    <a:pt x="1671" y="0"/>
                    <a:pt x="1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29450" y="4345525"/>
              <a:ext cx="196675" cy="102075"/>
            </a:xfrm>
            <a:custGeom>
              <a:avLst/>
              <a:gdLst/>
              <a:ahLst/>
              <a:cxnLst/>
              <a:rect l="l" t="t" r="r" b="b"/>
              <a:pathLst>
                <a:path w="7867" h="4083" extrusionOk="0">
                  <a:moveTo>
                    <a:pt x="2121" y="1"/>
                  </a:moveTo>
                  <a:cubicBezTo>
                    <a:pt x="2095" y="1"/>
                    <a:pt x="2068" y="6"/>
                    <a:pt x="2044" y="18"/>
                  </a:cubicBezTo>
                  <a:cubicBezTo>
                    <a:pt x="1997" y="42"/>
                    <a:pt x="1961" y="78"/>
                    <a:pt x="1949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39" y="948"/>
                    <a:pt x="269" y="903"/>
                    <a:pt x="192" y="903"/>
                  </a:cubicBezTo>
                  <a:cubicBezTo>
                    <a:pt x="176" y="903"/>
                    <a:pt x="159" y="905"/>
                    <a:pt x="143" y="910"/>
                  </a:cubicBezTo>
                  <a:cubicBezTo>
                    <a:pt x="60" y="933"/>
                    <a:pt x="0" y="1028"/>
                    <a:pt x="36" y="1112"/>
                  </a:cubicBezTo>
                  <a:lnTo>
                    <a:pt x="1034" y="3975"/>
                  </a:lnTo>
                  <a:cubicBezTo>
                    <a:pt x="1058" y="4035"/>
                    <a:pt x="1105" y="4070"/>
                    <a:pt x="1165" y="4082"/>
                  </a:cubicBezTo>
                  <a:lnTo>
                    <a:pt x="1212" y="4082"/>
                  </a:lnTo>
                  <a:cubicBezTo>
                    <a:pt x="1295" y="4082"/>
                    <a:pt x="1355" y="4035"/>
                    <a:pt x="1379" y="3952"/>
                  </a:cubicBezTo>
                  <a:lnTo>
                    <a:pt x="2246" y="387"/>
                  </a:lnTo>
                  <a:cubicBezTo>
                    <a:pt x="3455" y="953"/>
                    <a:pt x="4773" y="1243"/>
                    <a:pt x="6097" y="1243"/>
                  </a:cubicBezTo>
                  <a:cubicBezTo>
                    <a:pt x="6633" y="1243"/>
                    <a:pt x="7169" y="1196"/>
                    <a:pt x="7700" y="1100"/>
                  </a:cubicBezTo>
                  <a:cubicBezTo>
                    <a:pt x="7795" y="1088"/>
                    <a:pt x="7867" y="1005"/>
                    <a:pt x="7843" y="910"/>
                  </a:cubicBezTo>
                  <a:cubicBezTo>
                    <a:pt x="7823" y="839"/>
                    <a:pt x="7751" y="785"/>
                    <a:pt x="7679" y="785"/>
                  </a:cubicBezTo>
                  <a:cubicBezTo>
                    <a:pt x="7666" y="785"/>
                    <a:pt x="7654" y="787"/>
                    <a:pt x="7641" y="791"/>
                  </a:cubicBezTo>
                  <a:cubicBezTo>
                    <a:pt x="7137" y="875"/>
                    <a:pt x="6630" y="916"/>
                    <a:pt x="6125" y="916"/>
                  </a:cubicBezTo>
                  <a:cubicBezTo>
                    <a:pt x="4770" y="916"/>
                    <a:pt x="3428" y="616"/>
                    <a:pt x="2199" y="18"/>
                  </a:cubicBezTo>
                  <a:cubicBezTo>
                    <a:pt x="2175" y="6"/>
                    <a:pt x="2148" y="1"/>
                    <a:pt x="2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80825" y="4391375"/>
              <a:ext cx="50250" cy="53850"/>
            </a:xfrm>
            <a:custGeom>
              <a:avLst/>
              <a:gdLst/>
              <a:ahLst/>
              <a:cxnLst/>
              <a:rect l="l" t="t" r="r" b="b"/>
              <a:pathLst>
                <a:path w="2010" h="2154" extrusionOk="0">
                  <a:moveTo>
                    <a:pt x="608" y="1"/>
                  </a:moveTo>
                  <a:cubicBezTo>
                    <a:pt x="584" y="1"/>
                    <a:pt x="560" y="5"/>
                    <a:pt x="536" y="14"/>
                  </a:cubicBezTo>
                  <a:cubicBezTo>
                    <a:pt x="441" y="26"/>
                    <a:pt x="393" y="133"/>
                    <a:pt x="429" y="228"/>
                  </a:cubicBezTo>
                  <a:lnTo>
                    <a:pt x="761" y="1084"/>
                  </a:lnTo>
                  <a:lnTo>
                    <a:pt x="84" y="1630"/>
                  </a:lnTo>
                  <a:cubicBezTo>
                    <a:pt x="1" y="1690"/>
                    <a:pt x="1" y="1797"/>
                    <a:pt x="60" y="1856"/>
                  </a:cubicBezTo>
                  <a:cubicBezTo>
                    <a:pt x="84" y="1880"/>
                    <a:pt x="120" y="1904"/>
                    <a:pt x="155" y="1916"/>
                  </a:cubicBezTo>
                  <a:cubicBezTo>
                    <a:pt x="167" y="1919"/>
                    <a:pt x="180" y="1920"/>
                    <a:pt x="193" y="1920"/>
                  </a:cubicBezTo>
                  <a:cubicBezTo>
                    <a:pt x="232" y="1920"/>
                    <a:pt x="274" y="1907"/>
                    <a:pt x="310" y="1880"/>
                  </a:cubicBezTo>
                  <a:lnTo>
                    <a:pt x="892" y="1405"/>
                  </a:lnTo>
                  <a:lnTo>
                    <a:pt x="1130" y="2046"/>
                  </a:lnTo>
                  <a:cubicBezTo>
                    <a:pt x="1154" y="2094"/>
                    <a:pt x="1201" y="2141"/>
                    <a:pt x="1261" y="2153"/>
                  </a:cubicBezTo>
                  <a:lnTo>
                    <a:pt x="1356" y="2153"/>
                  </a:lnTo>
                  <a:cubicBezTo>
                    <a:pt x="1451" y="2129"/>
                    <a:pt x="1498" y="2034"/>
                    <a:pt x="1474" y="1939"/>
                  </a:cubicBezTo>
                  <a:lnTo>
                    <a:pt x="1177" y="1179"/>
                  </a:lnTo>
                  <a:lnTo>
                    <a:pt x="1926" y="573"/>
                  </a:lnTo>
                  <a:cubicBezTo>
                    <a:pt x="2009" y="513"/>
                    <a:pt x="2009" y="406"/>
                    <a:pt x="1950" y="335"/>
                  </a:cubicBezTo>
                  <a:cubicBezTo>
                    <a:pt x="1908" y="301"/>
                    <a:pt x="1859" y="282"/>
                    <a:pt x="1808" y="282"/>
                  </a:cubicBezTo>
                  <a:cubicBezTo>
                    <a:pt x="1772" y="282"/>
                    <a:pt x="1735" y="292"/>
                    <a:pt x="1700" y="311"/>
                  </a:cubicBezTo>
                  <a:lnTo>
                    <a:pt x="1047" y="846"/>
                  </a:lnTo>
                  <a:lnTo>
                    <a:pt x="761" y="109"/>
                  </a:lnTo>
                  <a:cubicBezTo>
                    <a:pt x="735" y="39"/>
                    <a:pt x="675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532825" y="4412175"/>
              <a:ext cx="31525" cy="11225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5" y="0"/>
                  </a:moveTo>
                  <a:cubicBezTo>
                    <a:pt x="139" y="0"/>
                    <a:pt x="71" y="36"/>
                    <a:pt x="36" y="97"/>
                  </a:cubicBezTo>
                  <a:cubicBezTo>
                    <a:pt x="0" y="180"/>
                    <a:pt x="36" y="276"/>
                    <a:pt x="119" y="311"/>
                  </a:cubicBezTo>
                  <a:cubicBezTo>
                    <a:pt x="348" y="399"/>
                    <a:pt x="591" y="448"/>
                    <a:pt x="836" y="448"/>
                  </a:cubicBezTo>
                  <a:cubicBezTo>
                    <a:pt x="922" y="448"/>
                    <a:pt x="1008" y="442"/>
                    <a:pt x="1094" y="430"/>
                  </a:cubicBezTo>
                  <a:cubicBezTo>
                    <a:pt x="1189" y="418"/>
                    <a:pt x="1260" y="335"/>
                    <a:pt x="1236" y="240"/>
                  </a:cubicBezTo>
                  <a:cubicBezTo>
                    <a:pt x="1226" y="159"/>
                    <a:pt x="1156" y="104"/>
                    <a:pt x="1077" y="104"/>
                  </a:cubicBezTo>
                  <a:cubicBezTo>
                    <a:pt x="1063" y="104"/>
                    <a:pt x="1048" y="106"/>
                    <a:pt x="1034" y="109"/>
                  </a:cubicBezTo>
                  <a:cubicBezTo>
                    <a:pt x="971" y="118"/>
                    <a:pt x="905" y="123"/>
                    <a:pt x="839" y="123"/>
                  </a:cubicBezTo>
                  <a:cubicBezTo>
                    <a:pt x="647" y="123"/>
                    <a:pt x="451" y="85"/>
                    <a:pt x="274" y="14"/>
                  </a:cubicBezTo>
                  <a:cubicBezTo>
                    <a:pt x="252" y="5"/>
                    <a:pt x="229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568775" y="4394450"/>
              <a:ext cx="48150" cy="56600"/>
            </a:xfrm>
            <a:custGeom>
              <a:avLst/>
              <a:gdLst/>
              <a:ahLst/>
              <a:cxnLst/>
              <a:rect l="l" t="t" r="r" b="b"/>
              <a:pathLst>
                <a:path w="1926" h="2264" extrusionOk="0">
                  <a:moveTo>
                    <a:pt x="1721" y="1"/>
                  </a:moveTo>
                  <a:cubicBezTo>
                    <a:pt x="1658" y="1"/>
                    <a:pt x="1602" y="36"/>
                    <a:pt x="1569" y="93"/>
                  </a:cubicBezTo>
                  <a:lnTo>
                    <a:pt x="1094" y="985"/>
                  </a:lnTo>
                  <a:lnTo>
                    <a:pt x="333" y="129"/>
                  </a:lnTo>
                  <a:cubicBezTo>
                    <a:pt x="299" y="88"/>
                    <a:pt x="250" y="67"/>
                    <a:pt x="199" y="67"/>
                  </a:cubicBezTo>
                  <a:cubicBezTo>
                    <a:pt x="160" y="67"/>
                    <a:pt x="119" y="80"/>
                    <a:pt x="83" y="105"/>
                  </a:cubicBezTo>
                  <a:cubicBezTo>
                    <a:pt x="12" y="153"/>
                    <a:pt x="0" y="260"/>
                    <a:pt x="60" y="331"/>
                  </a:cubicBezTo>
                  <a:lnTo>
                    <a:pt x="915" y="1305"/>
                  </a:lnTo>
                  <a:lnTo>
                    <a:pt x="535" y="2030"/>
                  </a:lnTo>
                  <a:cubicBezTo>
                    <a:pt x="488" y="2113"/>
                    <a:pt x="523" y="2208"/>
                    <a:pt x="618" y="2244"/>
                  </a:cubicBezTo>
                  <a:cubicBezTo>
                    <a:pt x="618" y="2256"/>
                    <a:pt x="630" y="2256"/>
                    <a:pt x="642" y="2256"/>
                  </a:cubicBezTo>
                  <a:cubicBezTo>
                    <a:pt x="659" y="2261"/>
                    <a:pt x="677" y="2263"/>
                    <a:pt x="694" y="2263"/>
                  </a:cubicBezTo>
                  <a:cubicBezTo>
                    <a:pt x="758" y="2263"/>
                    <a:pt x="818" y="2229"/>
                    <a:pt x="856" y="2173"/>
                  </a:cubicBezTo>
                  <a:lnTo>
                    <a:pt x="1878" y="236"/>
                  </a:lnTo>
                  <a:cubicBezTo>
                    <a:pt x="1925" y="153"/>
                    <a:pt x="1890" y="46"/>
                    <a:pt x="1807" y="22"/>
                  </a:cubicBezTo>
                  <a:cubicBezTo>
                    <a:pt x="1777" y="7"/>
                    <a:pt x="1748" y="1"/>
                    <a:pt x="17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221500" y="3553650"/>
              <a:ext cx="195200" cy="99325"/>
            </a:xfrm>
            <a:custGeom>
              <a:avLst/>
              <a:gdLst/>
              <a:ahLst/>
              <a:cxnLst/>
              <a:rect l="l" t="t" r="r" b="b"/>
              <a:pathLst>
                <a:path w="7808" h="3973" extrusionOk="0">
                  <a:moveTo>
                    <a:pt x="2209" y="1"/>
                  </a:moveTo>
                  <a:cubicBezTo>
                    <a:pt x="2189" y="1"/>
                    <a:pt x="2169" y="4"/>
                    <a:pt x="2151" y="13"/>
                  </a:cubicBezTo>
                  <a:cubicBezTo>
                    <a:pt x="2103" y="25"/>
                    <a:pt x="2056" y="61"/>
                    <a:pt x="2044" y="109"/>
                  </a:cubicBezTo>
                  <a:lnTo>
                    <a:pt x="891" y="3198"/>
                  </a:lnTo>
                  <a:lnTo>
                    <a:pt x="368" y="833"/>
                  </a:lnTo>
                  <a:cubicBezTo>
                    <a:pt x="349" y="755"/>
                    <a:pt x="280" y="709"/>
                    <a:pt x="203" y="709"/>
                  </a:cubicBezTo>
                  <a:cubicBezTo>
                    <a:pt x="187" y="709"/>
                    <a:pt x="171" y="711"/>
                    <a:pt x="155" y="715"/>
                  </a:cubicBezTo>
                  <a:cubicBezTo>
                    <a:pt x="60" y="726"/>
                    <a:pt x="0" y="810"/>
                    <a:pt x="12" y="893"/>
                  </a:cubicBezTo>
                  <a:lnTo>
                    <a:pt x="666" y="3840"/>
                  </a:lnTo>
                  <a:cubicBezTo>
                    <a:pt x="677" y="3899"/>
                    <a:pt x="725" y="3947"/>
                    <a:pt x="784" y="3959"/>
                  </a:cubicBezTo>
                  <a:cubicBezTo>
                    <a:pt x="796" y="3970"/>
                    <a:pt x="808" y="3970"/>
                    <a:pt x="832" y="3970"/>
                  </a:cubicBezTo>
                  <a:cubicBezTo>
                    <a:pt x="839" y="3972"/>
                    <a:pt x="847" y="3972"/>
                    <a:pt x="854" y="3972"/>
                  </a:cubicBezTo>
                  <a:cubicBezTo>
                    <a:pt x="918" y="3972"/>
                    <a:pt x="978" y="3927"/>
                    <a:pt x="1010" y="3864"/>
                  </a:cubicBezTo>
                  <a:lnTo>
                    <a:pt x="2305" y="418"/>
                  </a:lnTo>
                  <a:cubicBezTo>
                    <a:pt x="3712" y="1251"/>
                    <a:pt x="5319" y="1692"/>
                    <a:pt x="6951" y="1692"/>
                  </a:cubicBezTo>
                  <a:cubicBezTo>
                    <a:pt x="7180" y="1692"/>
                    <a:pt x="7411" y="1683"/>
                    <a:pt x="7641" y="1665"/>
                  </a:cubicBezTo>
                  <a:cubicBezTo>
                    <a:pt x="7736" y="1665"/>
                    <a:pt x="7807" y="1582"/>
                    <a:pt x="7807" y="1487"/>
                  </a:cubicBezTo>
                  <a:cubicBezTo>
                    <a:pt x="7796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0" y="1359"/>
                    <a:pt x="7204" y="1366"/>
                    <a:pt x="6998" y="1366"/>
                  </a:cubicBezTo>
                  <a:cubicBezTo>
                    <a:pt x="5344" y="1366"/>
                    <a:pt x="3721" y="902"/>
                    <a:pt x="2305" y="25"/>
                  </a:cubicBezTo>
                  <a:cubicBezTo>
                    <a:pt x="2276" y="11"/>
                    <a:pt x="2242" y="1"/>
                    <a:pt x="2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264575" y="3600475"/>
              <a:ext cx="54375" cy="55350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8" y="1"/>
                  </a:moveTo>
                  <a:cubicBezTo>
                    <a:pt x="786" y="1"/>
                    <a:pt x="773" y="3"/>
                    <a:pt x="761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83" y="1824"/>
                    <a:pt x="107" y="1848"/>
                    <a:pt x="143" y="1860"/>
                  </a:cubicBezTo>
                  <a:cubicBezTo>
                    <a:pt x="164" y="1868"/>
                    <a:pt x="185" y="1872"/>
                    <a:pt x="205" y="1872"/>
                  </a:cubicBezTo>
                  <a:cubicBezTo>
                    <a:pt x="243" y="1872"/>
                    <a:pt x="278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65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3" y="2213"/>
                    <a:pt x="1301" y="2210"/>
                    <a:pt x="1319" y="2204"/>
                  </a:cubicBezTo>
                  <a:cubicBezTo>
                    <a:pt x="1402" y="2193"/>
                    <a:pt x="1474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63" y="648"/>
                    <a:pt x="2175" y="541"/>
                    <a:pt x="2115" y="470"/>
                  </a:cubicBezTo>
                  <a:cubicBezTo>
                    <a:pt x="2079" y="426"/>
                    <a:pt x="2025" y="400"/>
                    <a:pt x="1970" y="400"/>
                  </a:cubicBezTo>
                  <a:cubicBezTo>
                    <a:pt x="1934" y="400"/>
                    <a:pt x="1898" y="411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2" y="56"/>
                    <a:pt x="871" y="1"/>
                    <a:pt x="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318625" y="3625550"/>
              <a:ext cx="30925" cy="13125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1" y="156"/>
                    <a:pt x="25" y="263"/>
                    <a:pt x="120" y="298"/>
                  </a:cubicBezTo>
                  <a:cubicBezTo>
                    <a:pt x="203" y="346"/>
                    <a:pt x="286" y="382"/>
                    <a:pt x="369" y="417"/>
                  </a:cubicBezTo>
                  <a:cubicBezTo>
                    <a:pt x="595" y="488"/>
                    <a:pt x="833" y="524"/>
                    <a:pt x="1070" y="524"/>
                  </a:cubicBezTo>
                  <a:cubicBezTo>
                    <a:pt x="1153" y="524"/>
                    <a:pt x="1237" y="441"/>
                    <a:pt x="1237" y="346"/>
                  </a:cubicBezTo>
                  <a:cubicBezTo>
                    <a:pt x="1226" y="258"/>
                    <a:pt x="1153" y="190"/>
                    <a:pt x="1067" y="190"/>
                  </a:cubicBezTo>
                  <a:cubicBezTo>
                    <a:pt x="1060" y="190"/>
                    <a:pt x="1054" y="191"/>
                    <a:pt x="1047" y="191"/>
                  </a:cubicBezTo>
                  <a:cubicBezTo>
                    <a:pt x="1025" y="192"/>
                    <a:pt x="1003" y="193"/>
                    <a:pt x="981" y="193"/>
                  </a:cubicBezTo>
                  <a:cubicBezTo>
                    <a:pt x="741" y="193"/>
                    <a:pt x="505" y="134"/>
                    <a:pt x="298" y="25"/>
                  </a:cubicBezTo>
                  <a:cubicBezTo>
                    <a:pt x="269" y="9"/>
                    <a:pt x="238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356075" y="3613375"/>
              <a:ext cx="48150" cy="55825"/>
            </a:xfrm>
            <a:custGeom>
              <a:avLst/>
              <a:gdLst/>
              <a:ahLst/>
              <a:cxnLst/>
              <a:rect l="l" t="t" r="r" b="b"/>
              <a:pathLst>
                <a:path w="1926" h="2233" extrusionOk="0">
                  <a:moveTo>
                    <a:pt x="201" y="0"/>
                  </a:moveTo>
                  <a:cubicBezTo>
                    <a:pt x="169" y="0"/>
                    <a:pt x="136" y="8"/>
                    <a:pt x="107" y="25"/>
                  </a:cubicBezTo>
                  <a:cubicBezTo>
                    <a:pt x="24" y="60"/>
                    <a:pt x="0" y="167"/>
                    <a:pt x="59" y="251"/>
                  </a:cubicBezTo>
                  <a:lnTo>
                    <a:pt x="796" y="1296"/>
                  </a:lnTo>
                  <a:lnTo>
                    <a:pt x="321" y="1986"/>
                  </a:lnTo>
                  <a:cubicBezTo>
                    <a:pt x="262" y="2057"/>
                    <a:pt x="285" y="2164"/>
                    <a:pt x="380" y="2199"/>
                  </a:cubicBezTo>
                  <a:cubicBezTo>
                    <a:pt x="380" y="2211"/>
                    <a:pt x="392" y="2211"/>
                    <a:pt x="404" y="2223"/>
                  </a:cubicBezTo>
                  <a:cubicBezTo>
                    <a:pt x="425" y="2229"/>
                    <a:pt x="446" y="2232"/>
                    <a:pt x="466" y="2232"/>
                  </a:cubicBezTo>
                  <a:cubicBezTo>
                    <a:pt x="527" y="2232"/>
                    <a:pt x="582" y="2205"/>
                    <a:pt x="618" y="2152"/>
                  </a:cubicBezTo>
                  <a:lnTo>
                    <a:pt x="1878" y="334"/>
                  </a:lnTo>
                  <a:cubicBezTo>
                    <a:pt x="1925" y="262"/>
                    <a:pt x="1901" y="156"/>
                    <a:pt x="1830" y="108"/>
                  </a:cubicBezTo>
                  <a:cubicBezTo>
                    <a:pt x="1802" y="92"/>
                    <a:pt x="1770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998" y="999"/>
                  </a:lnTo>
                  <a:lnTo>
                    <a:pt x="357" y="72"/>
                  </a:lnTo>
                  <a:cubicBezTo>
                    <a:pt x="318" y="26"/>
                    <a:pt x="260" y="0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01750" y="3926450"/>
              <a:ext cx="41325" cy="117425"/>
            </a:xfrm>
            <a:custGeom>
              <a:avLst/>
              <a:gdLst/>
              <a:ahLst/>
              <a:cxnLst/>
              <a:rect l="l" t="t" r="r" b="b"/>
              <a:pathLst>
                <a:path w="1653" h="4697" extrusionOk="0">
                  <a:moveTo>
                    <a:pt x="1014" y="0"/>
                  </a:moveTo>
                  <a:cubicBezTo>
                    <a:pt x="962" y="0"/>
                    <a:pt x="913" y="22"/>
                    <a:pt x="880" y="62"/>
                  </a:cubicBezTo>
                  <a:cubicBezTo>
                    <a:pt x="297" y="704"/>
                    <a:pt x="0" y="1571"/>
                    <a:pt x="83" y="2439"/>
                  </a:cubicBezTo>
                  <a:cubicBezTo>
                    <a:pt x="179" y="3318"/>
                    <a:pt x="630" y="4114"/>
                    <a:pt x="1331" y="4649"/>
                  </a:cubicBezTo>
                  <a:cubicBezTo>
                    <a:pt x="1367" y="4685"/>
                    <a:pt x="1414" y="4696"/>
                    <a:pt x="1450" y="4696"/>
                  </a:cubicBezTo>
                  <a:cubicBezTo>
                    <a:pt x="1498" y="4696"/>
                    <a:pt x="1557" y="4673"/>
                    <a:pt x="1593" y="4637"/>
                  </a:cubicBezTo>
                  <a:cubicBezTo>
                    <a:pt x="1652" y="4566"/>
                    <a:pt x="1640" y="4459"/>
                    <a:pt x="1569" y="4411"/>
                  </a:cubicBezTo>
                  <a:cubicBezTo>
                    <a:pt x="939" y="3924"/>
                    <a:pt x="523" y="3199"/>
                    <a:pt x="440" y="2415"/>
                  </a:cubicBezTo>
                  <a:cubicBezTo>
                    <a:pt x="369" y="1631"/>
                    <a:pt x="630" y="846"/>
                    <a:pt x="1153" y="264"/>
                  </a:cubicBezTo>
                  <a:cubicBezTo>
                    <a:pt x="1212" y="193"/>
                    <a:pt x="1200" y="86"/>
                    <a:pt x="1129" y="38"/>
                  </a:cubicBezTo>
                  <a:cubicBezTo>
                    <a:pt x="1093" y="13"/>
                    <a:pt x="1053" y="0"/>
                    <a:pt x="1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640075" y="3954775"/>
              <a:ext cx="44875" cy="53150"/>
            </a:xfrm>
            <a:custGeom>
              <a:avLst/>
              <a:gdLst/>
              <a:ahLst/>
              <a:cxnLst/>
              <a:rect l="l" t="t" r="r" b="b"/>
              <a:pathLst>
                <a:path w="1795" h="2126" extrusionOk="0">
                  <a:moveTo>
                    <a:pt x="1367" y="1"/>
                  </a:moveTo>
                  <a:cubicBezTo>
                    <a:pt x="1305" y="1"/>
                    <a:pt x="1245" y="33"/>
                    <a:pt x="1212" y="82"/>
                  </a:cubicBezTo>
                  <a:lnTo>
                    <a:pt x="761" y="807"/>
                  </a:lnTo>
                  <a:lnTo>
                    <a:pt x="321" y="391"/>
                  </a:lnTo>
                  <a:cubicBezTo>
                    <a:pt x="285" y="355"/>
                    <a:pt x="241" y="337"/>
                    <a:pt x="196" y="337"/>
                  </a:cubicBezTo>
                  <a:cubicBezTo>
                    <a:pt x="152" y="337"/>
                    <a:pt x="107" y="355"/>
                    <a:pt x="72" y="391"/>
                  </a:cubicBezTo>
                  <a:cubicBezTo>
                    <a:pt x="0" y="450"/>
                    <a:pt x="0" y="557"/>
                    <a:pt x="72" y="616"/>
                  </a:cubicBezTo>
                  <a:lnTo>
                    <a:pt x="582" y="1116"/>
                  </a:lnTo>
                  <a:lnTo>
                    <a:pt x="107" y="1888"/>
                  </a:lnTo>
                  <a:cubicBezTo>
                    <a:pt x="60" y="1959"/>
                    <a:pt x="95" y="2066"/>
                    <a:pt x="178" y="2102"/>
                  </a:cubicBezTo>
                  <a:cubicBezTo>
                    <a:pt x="202" y="2126"/>
                    <a:pt x="238" y="2126"/>
                    <a:pt x="262" y="2126"/>
                  </a:cubicBezTo>
                  <a:cubicBezTo>
                    <a:pt x="321" y="2126"/>
                    <a:pt x="380" y="2090"/>
                    <a:pt x="416" y="2042"/>
                  </a:cubicBezTo>
                  <a:lnTo>
                    <a:pt x="832" y="1365"/>
                  </a:lnTo>
                  <a:lnTo>
                    <a:pt x="1462" y="1971"/>
                  </a:lnTo>
                  <a:cubicBezTo>
                    <a:pt x="1497" y="2007"/>
                    <a:pt x="1545" y="2019"/>
                    <a:pt x="1593" y="2019"/>
                  </a:cubicBezTo>
                  <a:cubicBezTo>
                    <a:pt x="1640" y="2019"/>
                    <a:pt x="1688" y="2007"/>
                    <a:pt x="1711" y="1983"/>
                  </a:cubicBezTo>
                  <a:cubicBezTo>
                    <a:pt x="1795" y="1924"/>
                    <a:pt x="1795" y="1805"/>
                    <a:pt x="1723" y="1745"/>
                  </a:cubicBezTo>
                  <a:lnTo>
                    <a:pt x="1022" y="1056"/>
                  </a:lnTo>
                  <a:lnTo>
                    <a:pt x="1521" y="248"/>
                  </a:lnTo>
                  <a:cubicBezTo>
                    <a:pt x="1569" y="165"/>
                    <a:pt x="1545" y="58"/>
                    <a:pt x="1450" y="22"/>
                  </a:cubicBezTo>
                  <a:cubicBezTo>
                    <a:pt x="1424" y="7"/>
                    <a:pt x="1395" y="1"/>
                    <a:pt x="1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92650" y="3967175"/>
              <a:ext cx="38350" cy="11975"/>
            </a:xfrm>
            <a:custGeom>
              <a:avLst/>
              <a:gdLst/>
              <a:ahLst/>
              <a:cxnLst/>
              <a:rect l="l" t="t" r="r" b="b"/>
              <a:pathLst>
                <a:path w="1534" h="479" extrusionOk="0">
                  <a:moveTo>
                    <a:pt x="1344" y="0"/>
                  </a:moveTo>
                  <a:cubicBezTo>
                    <a:pt x="1336" y="0"/>
                    <a:pt x="1328" y="1"/>
                    <a:pt x="1320" y="2"/>
                  </a:cubicBezTo>
                  <a:lnTo>
                    <a:pt x="167" y="156"/>
                  </a:lnTo>
                  <a:cubicBezTo>
                    <a:pt x="72" y="168"/>
                    <a:pt x="1" y="251"/>
                    <a:pt x="24" y="346"/>
                  </a:cubicBezTo>
                  <a:cubicBezTo>
                    <a:pt x="35" y="422"/>
                    <a:pt x="96" y="478"/>
                    <a:pt x="170" y="478"/>
                  </a:cubicBezTo>
                  <a:cubicBezTo>
                    <a:pt x="176" y="478"/>
                    <a:pt x="183" y="478"/>
                    <a:pt x="191" y="477"/>
                  </a:cubicBezTo>
                  <a:lnTo>
                    <a:pt x="214" y="477"/>
                  </a:lnTo>
                  <a:lnTo>
                    <a:pt x="1379" y="322"/>
                  </a:lnTo>
                  <a:cubicBezTo>
                    <a:pt x="1462" y="311"/>
                    <a:pt x="1533" y="227"/>
                    <a:pt x="1522" y="144"/>
                  </a:cubicBezTo>
                  <a:cubicBezTo>
                    <a:pt x="1511" y="57"/>
                    <a:pt x="1430" y="0"/>
                    <a:pt x="1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740775" y="3946750"/>
              <a:ext cx="41625" cy="57600"/>
            </a:xfrm>
            <a:custGeom>
              <a:avLst/>
              <a:gdLst/>
              <a:ahLst/>
              <a:cxnLst/>
              <a:rect l="l" t="t" r="r" b="b"/>
              <a:pathLst>
                <a:path w="1665" h="2304" extrusionOk="0">
                  <a:moveTo>
                    <a:pt x="1002" y="0"/>
                  </a:moveTo>
                  <a:cubicBezTo>
                    <a:pt x="964" y="0"/>
                    <a:pt x="925" y="12"/>
                    <a:pt x="892" y="34"/>
                  </a:cubicBezTo>
                  <a:cubicBezTo>
                    <a:pt x="809" y="82"/>
                    <a:pt x="797" y="177"/>
                    <a:pt x="832" y="248"/>
                  </a:cubicBezTo>
                  <a:cubicBezTo>
                    <a:pt x="868" y="296"/>
                    <a:pt x="904" y="343"/>
                    <a:pt x="927" y="391"/>
                  </a:cubicBezTo>
                  <a:cubicBezTo>
                    <a:pt x="939" y="438"/>
                    <a:pt x="927" y="498"/>
                    <a:pt x="916" y="545"/>
                  </a:cubicBezTo>
                  <a:cubicBezTo>
                    <a:pt x="880" y="628"/>
                    <a:pt x="809" y="700"/>
                    <a:pt x="714" y="724"/>
                  </a:cubicBezTo>
                  <a:cubicBezTo>
                    <a:pt x="618" y="724"/>
                    <a:pt x="523" y="688"/>
                    <a:pt x="464" y="605"/>
                  </a:cubicBezTo>
                  <a:cubicBezTo>
                    <a:pt x="405" y="533"/>
                    <a:pt x="381" y="438"/>
                    <a:pt x="428" y="355"/>
                  </a:cubicBezTo>
                  <a:cubicBezTo>
                    <a:pt x="464" y="272"/>
                    <a:pt x="428" y="165"/>
                    <a:pt x="345" y="129"/>
                  </a:cubicBezTo>
                  <a:cubicBezTo>
                    <a:pt x="320" y="115"/>
                    <a:pt x="292" y="108"/>
                    <a:pt x="265" y="108"/>
                  </a:cubicBezTo>
                  <a:cubicBezTo>
                    <a:pt x="202" y="108"/>
                    <a:pt x="140" y="143"/>
                    <a:pt x="107" y="201"/>
                  </a:cubicBezTo>
                  <a:cubicBezTo>
                    <a:pt x="1" y="391"/>
                    <a:pt x="36" y="628"/>
                    <a:pt x="179" y="795"/>
                  </a:cubicBezTo>
                  <a:cubicBezTo>
                    <a:pt x="296" y="955"/>
                    <a:pt x="490" y="1048"/>
                    <a:pt x="701" y="1048"/>
                  </a:cubicBezTo>
                  <a:cubicBezTo>
                    <a:pt x="725" y="1048"/>
                    <a:pt x="749" y="1047"/>
                    <a:pt x="773" y="1044"/>
                  </a:cubicBezTo>
                  <a:cubicBezTo>
                    <a:pt x="916" y="1021"/>
                    <a:pt x="1058" y="949"/>
                    <a:pt x="1153" y="831"/>
                  </a:cubicBezTo>
                  <a:cubicBezTo>
                    <a:pt x="1177" y="890"/>
                    <a:pt x="1201" y="961"/>
                    <a:pt x="1213" y="1033"/>
                  </a:cubicBezTo>
                  <a:cubicBezTo>
                    <a:pt x="1296" y="1282"/>
                    <a:pt x="1248" y="1555"/>
                    <a:pt x="1094" y="1769"/>
                  </a:cubicBezTo>
                  <a:cubicBezTo>
                    <a:pt x="985" y="1903"/>
                    <a:pt x="824" y="1978"/>
                    <a:pt x="660" y="1978"/>
                  </a:cubicBezTo>
                  <a:cubicBezTo>
                    <a:pt x="590" y="1978"/>
                    <a:pt x="519" y="1964"/>
                    <a:pt x="452" y="1936"/>
                  </a:cubicBezTo>
                  <a:cubicBezTo>
                    <a:pt x="424" y="1925"/>
                    <a:pt x="395" y="1920"/>
                    <a:pt x="368" y="1920"/>
                  </a:cubicBezTo>
                  <a:cubicBezTo>
                    <a:pt x="303" y="1920"/>
                    <a:pt x="244" y="1949"/>
                    <a:pt x="203" y="2007"/>
                  </a:cubicBezTo>
                  <a:cubicBezTo>
                    <a:pt x="167" y="2090"/>
                    <a:pt x="203" y="2185"/>
                    <a:pt x="286" y="2233"/>
                  </a:cubicBezTo>
                  <a:cubicBezTo>
                    <a:pt x="393" y="2280"/>
                    <a:pt x="512" y="2304"/>
                    <a:pt x="642" y="2304"/>
                  </a:cubicBezTo>
                  <a:cubicBezTo>
                    <a:pt x="927" y="2304"/>
                    <a:pt x="1201" y="2173"/>
                    <a:pt x="1379" y="1959"/>
                  </a:cubicBezTo>
                  <a:cubicBezTo>
                    <a:pt x="1593" y="1674"/>
                    <a:pt x="1664" y="1306"/>
                    <a:pt x="1557" y="961"/>
                  </a:cubicBezTo>
                  <a:cubicBezTo>
                    <a:pt x="1498" y="724"/>
                    <a:pt x="1403" y="486"/>
                    <a:pt x="1272" y="284"/>
                  </a:cubicBezTo>
                  <a:cubicBezTo>
                    <a:pt x="1236" y="189"/>
                    <a:pt x="1189" y="106"/>
                    <a:pt x="1118" y="46"/>
                  </a:cubicBezTo>
                  <a:cubicBezTo>
                    <a:pt x="1086" y="15"/>
                    <a:pt x="1045" y="0"/>
                    <a:pt x="1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779100" y="3910900"/>
              <a:ext cx="35375" cy="105475"/>
            </a:xfrm>
            <a:custGeom>
              <a:avLst/>
              <a:gdLst/>
              <a:ahLst/>
              <a:cxnLst/>
              <a:rect l="l" t="t" r="r" b="b"/>
              <a:pathLst>
                <a:path w="1415" h="4219" extrusionOk="0">
                  <a:moveTo>
                    <a:pt x="204" y="1"/>
                  </a:moveTo>
                  <a:cubicBezTo>
                    <a:pt x="158" y="1"/>
                    <a:pt x="113" y="19"/>
                    <a:pt x="84" y="54"/>
                  </a:cubicBezTo>
                  <a:cubicBezTo>
                    <a:pt x="0" y="114"/>
                    <a:pt x="0" y="221"/>
                    <a:pt x="84" y="280"/>
                  </a:cubicBezTo>
                  <a:cubicBezTo>
                    <a:pt x="606" y="732"/>
                    <a:pt x="927" y="1373"/>
                    <a:pt x="999" y="2062"/>
                  </a:cubicBezTo>
                  <a:cubicBezTo>
                    <a:pt x="1046" y="2752"/>
                    <a:pt x="832" y="3429"/>
                    <a:pt x="381" y="3952"/>
                  </a:cubicBezTo>
                  <a:cubicBezTo>
                    <a:pt x="321" y="4023"/>
                    <a:pt x="333" y="4130"/>
                    <a:pt x="416" y="4190"/>
                  </a:cubicBezTo>
                  <a:cubicBezTo>
                    <a:pt x="445" y="4209"/>
                    <a:pt x="479" y="4218"/>
                    <a:pt x="514" y="4218"/>
                  </a:cubicBezTo>
                  <a:cubicBezTo>
                    <a:pt x="568" y="4218"/>
                    <a:pt x="623" y="4197"/>
                    <a:pt x="666" y="4154"/>
                  </a:cubicBezTo>
                  <a:cubicBezTo>
                    <a:pt x="1165" y="3572"/>
                    <a:pt x="1415" y="2811"/>
                    <a:pt x="1355" y="2039"/>
                  </a:cubicBezTo>
                  <a:cubicBezTo>
                    <a:pt x="1284" y="1266"/>
                    <a:pt x="915" y="553"/>
                    <a:pt x="333" y="54"/>
                  </a:cubicBezTo>
                  <a:cubicBezTo>
                    <a:pt x="298" y="19"/>
                    <a:pt x="25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792775" y="3878225"/>
              <a:ext cx="38925" cy="34050"/>
            </a:xfrm>
            <a:custGeom>
              <a:avLst/>
              <a:gdLst/>
              <a:ahLst/>
              <a:cxnLst/>
              <a:rect l="l" t="t" r="r" b="b"/>
              <a:pathLst>
                <a:path w="1557" h="1362" extrusionOk="0">
                  <a:moveTo>
                    <a:pt x="407" y="0"/>
                  </a:moveTo>
                  <a:cubicBezTo>
                    <a:pt x="282" y="0"/>
                    <a:pt x="160" y="52"/>
                    <a:pt x="71" y="149"/>
                  </a:cubicBezTo>
                  <a:cubicBezTo>
                    <a:pt x="0" y="209"/>
                    <a:pt x="12" y="316"/>
                    <a:pt x="95" y="375"/>
                  </a:cubicBezTo>
                  <a:cubicBezTo>
                    <a:pt x="126" y="401"/>
                    <a:pt x="163" y="413"/>
                    <a:pt x="202" y="413"/>
                  </a:cubicBezTo>
                  <a:cubicBezTo>
                    <a:pt x="252" y="413"/>
                    <a:pt x="304" y="392"/>
                    <a:pt x="345" y="351"/>
                  </a:cubicBezTo>
                  <a:cubicBezTo>
                    <a:pt x="362" y="334"/>
                    <a:pt x="392" y="323"/>
                    <a:pt x="426" y="323"/>
                  </a:cubicBezTo>
                  <a:cubicBezTo>
                    <a:pt x="438" y="323"/>
                    <a:pt x="451" y="324"/>
                    <a:pt x="464" y="327"/>
                  </a:cubicBezTo>
                  <a:cubicBezTo>
                    <a:pt x="559" y="351"/>
                    <a:pt x="642" y="423"/>
                    <a:pt x="677" y="506"/>
                  </a:cubicBezTo>
                  <a:cubicBezTo>
                    <a:pt x="737" y="696"/>
                    <a:pt x="630" y="910"/>
                    <a:pt x="523" y="1124"/>
                  </a:cubicBezTo>
                  <a:cubicBezTo>
                    <a:pt x="487" y="1183"/>
                    <a:pt x="487" y="1242"/>
                    <a:pt x="535" y="1290"/>
                  </a:cubicBezTo>
                  <a:cubicBezTo>
                    <a:pt x="559" y="1338"/>
                    <a:pt x="618" y="1361"/>
                    <a:pt x="677" y="1361"/>
                  </a:cubicBezTo>
                  <a:lnTo>
                    <a:pt x="689" y="1361"/>
                  </a:lnTo>
                  <a:lnTo>
                    <a:pt x="1390" y="1314"/>
                  </a:lnTo>
                  <a:cubicBezTo>
                    <a:pt x="1485" y="1314"/>
                    <a:pt x="1557" y="1242"/>
                    <a:pt x="1557" y="1147"/>
                  </a:cubicBezTo>
                  <a:cubicBezTo>
                    <a:pt x="1546" y="1059"/>
                    <a:pt x="1473" y="992"/>
                    <a:pt x="1387" y="992"/>
                  </a:cubicBezTo>
                  <a:cubicBezTo>
                    <a:pt x="1380" y="992"/>
                    <a:pt x="1374" y="992"/>
                    <a:pt x="1367" y="993"/>
                  </a:cubicBezTo>
                  <a:lnTo>
                    <a:pt x="963" y="1017"/>
                  </a:lnTo>
                  <a:cubicBezTo>
                    <a:pt x="1046" y="827"/>
                    <a:pt x="1070" y="625"/>
                    <a:pt x="1022" y="423"/>
                  </a:cubicBezTo>
                  <a:cubicBezTo>
                    <a:pt x="939" y="209"/>
                    <a:pt x="761" y="54"/>
                    <a:pt x="535" y="19"/>
                  </a:cubicBezTo>
                  <a:cubicBezTo>
                    <a:pt x="493" y="6"/>
                    <a:pt x="450" y="0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094900" y="4394075"/>
              <a:ext cx="50525" cy="11550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5" y="0"/>
                  </a:moveTo>
                  <a:cubicBezTo>
                    <a:pt x="1773" y="0"/>
                    <a:pt x="1741" y="8"/>
                    <a:pt x="1711" y="25"/>
                  </a:cubicBezTo>
                  <a:cubicBezTo>
                    <a:pt x="951" y="489"/>
                    <a:pt x="404" y="1225"/>
                    <a:pt x="190" y="2093"/>
                  </a:cubicBezTo>
                  <a:cubicBezTo>
                    <a:pt x="0" y="2936"/>
                    <a:pt x="166" y="3828"/>
                    <a:pt x="666" y="4541"/>
                  </a:cubicBezTo>
                  <a:cubicBezTo>
                    <a:pt x="701" y="4576"/>
                    <a:pt x="725" y="4600"/>
                    <a:pt x="772" y="4612"/>
                  </a:cubicBezTo>
                  <a:cubicBezTo>
                    <a:pt x="792" y="4617"/>
                    <a:pt x="812" y="4620"/>
                    <a:pt x="832" y="4620"/>
                  </a:cubicBezTo>
                  <a:cubicBezTo>
                    <a:pt x="859" y="4620"/>
                    <a:pt x="887" y="4614"/>
                    <a:pt x="915" y="4600"/>
                  </a:cubicBezTo>
                  <a:cubicBezTo>
                    <a:pt x="998" y="4553"/>
                    <a:pt x="1022" y="4446"/>
                    <a:pt x="974" y="4374"/>
                  </a:cubicBezTo>
                  <a:cubicBezTo>
                    <a:pt x="523" y="3733"/>
                    <a:pt x="357" y="2925"/>
                    <a:pt x="535" y="2164"/>
                  </a:cubicBezTo>
                  <a:cubicBezTo>
                    <a:pt x="725" y="1380"/>
                    <a:pt x="1224" y="714"/>
                    <a:pt x="1913" y="298"/>
                  </a:cubicBezTo>
                  <a:cubicBezTo>
                    <a:pt x="1996" y="251"/>
                    <a:pt x="2020" y="144"/>
                    <a:pt x="1961" y="73"/>
                  </a:cubicBezTo>
                  <a:cubicBezTo>
                    <a:pt x="1922" y="27"/>
                    <a:pt x="1864" y="0"/>
                    <a:pt x="1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130550" y="4433975"/>
              <a:ext cx="50525" cy="50275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79" y="1"/>
                    <a:pt x="1735" y="15"/>
                    <a:pt x="1699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597" y="12"/>
                  </a:cubicBezTo>
                  <a:cubicBezTo>
                    <a:pt x="569" y="12"/>
                    <a:pt x="540" y="19"/>
                    <a:pt x="511" y="33"/>
                  </a:cubicBezTo>
                  <a:cubicBezTo>
                    <a:pt x="428" y="57"/>
                    <a:pt x="392" y="164"/>
                    <a:pt x="440" y="247"/>
                  </a:cubicBezTo>
                  <a:lnTo>
                    <a:pt x="772" y="853"/>
                  </a:lnTo>
                  <a:lnTo>
                    <a:pt x="71" y="1471"/>
                  </a:lnTo>
                  <a:cubicBezTo>
                    <a:pt x="0" y="1531"/>
                    <a:pt x="0" y="1638"/>
                    <a:pt x="71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7" y="1747"/>
                    <a:pt x="173" y="1749"/>
                    <a:pt x="189" y="1749"/>
                  </a:cubicBezTo>
                  <a:cubicBezTo>
                    <a:pt x="236" y="1749"/>
                    <a:pt x="285" y="1736"/>
                    <a:pt x="321" y="1709"/>
                  </a:cubicBezTo>
                  <a:lnTo>
                    <a:pt x="939" y="1162"/>
                  </a:lnTo>
                  <a:lnTo>
                    <a:pt x="1343" y="1923"/>
                  </a:lnTo>
                  <a:cubicBezTo>
                    <a:pt x="1367" y="1958"/>
                    <a:pt x="1414" y="1982"/>
                    <a:pt x="1450" y="2006"/>
                  </a:cubicBezTo>
                  <a:cubicBezTo>
                    <a:pt x="1464" y="2009"/>
                    <a:pt x="1478" y="2011"/>
                    <a:pt x="1491" y="2011"/>
                  </a:cubicBezTo>
                  <a:cubicBezTo>
                    <a:pt x="1524" y="2011"/>
                    <a:pt x="1555" y="2002"/>
                    <a:pt x="1580" y="1994"/>
                  </a:cubicBezTo>
                  <a:cubicBezTo>
                    <a:pt x="1676" y="1958"/>
                    <a:pt x="1711" y="1851"/>
                    <a:pt x="1664" y="1768"/>
                  </a:cubicBezTo>
                  <a:lnTo>
                    <a:pt x="1200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3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188475" y="4455750"/>
              <a:ext cx="38050" cy="12075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2" y="56"/>
                    <a:pt x="12" y="137"/>
                  </a:cubicBezTo>
                  <a:cubicBezTo>
                    <a:pt x="0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7" y="481"/>
                  </a:lnTo>
                  <a:cubicBezTo>
                    <a:pt x="1315" y="482"/>
                    <a:pt x="1323" y="483"/>
                    <a:pt x="1331" y="483"/>
                  </a:cubicBezTo>
                  <a:cubicBezTo>
                    <a:pt x="1416" y="483"/>
                    <a:pt x="1488" y="426"/>
                    <a:pt x="1509" y="339"/>
                  </a:cubicBezTo>
                  <a:cubicBezTo>
                    <a:pt x="1521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230650" y="4448525"/>
              <a:ext cx="42800" cy="56025"/>
            </a:xfrm>
            <a:custGeom>
              <a:avLst/>
              <a:gdLst/>
              <a:ahLst/>
              <a:cxnLst/>
              <a:rect l="l" t="t" r="r" b="b"/>
              <a:pathLst>
                <a:path w="1712" h="2241" extrusionOk="0">
                  <a:moveTo>
                    <a:pt x="684" y="1"/>
                  </a:moveTo>
                  <a:cubicBezTo>
                    <a:pt x="639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28" y="628"/>
                  </a:cubicBezTo>
                  <a:cubicBezTo>
                    <a:pt x="512" y="842"/>
                    <a:pt x="690" y="996"/>
                    <a:pt x="916" y="1032"/>
                  </a:cubicBezTo>
                  <a:cubicBezTo>
                    <a:pt x="942" y="1036"/>
                    <a:pt x="969" y="1038"/>
                    <a:pt x="996" y="1038"/>
                  </a:cubicBezTo>
                  <a:cubicBezTo>
                    <a:pt x="1123" y="1038"/>
                    <a:pt x="1247" y="993"/>
                    <a:pt x="1355" y="925"/>
                  </a:cubicBezTo>
                  <a:cubicBezTo>
                    <a:pt x="1355" y="996"/>
                    <a:pt x="1355" y="1067"/>
                    <a:pt x="1355" y="1139"/>
                  </a:cubicBezTo>
                  <a:cubicBezTo>
                    <a:pt x="1343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0" y="1911"/>
                  </a:cubicBezTo>
                  <a:cubicBezTo>
                    <a:pt x="541" y="1911"/>
                    <a:pt x="422" y="1875"/>
                    <a:pt x="321" y="1804"/>
                  </a:cubicBezTo>
                  <a:cubicBezTo>
                    <a:pt x="286" y="1774"/>
                    <a:pt x="241" y="1760"/>
                    <a:pt x="197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1" y="2241"/>
                    <a:pt x="647" y="2241"/>
                  </a:cubicBezTo>
                  <a:cubicBezTo>
                    <a:pt x="843" y="2241"/>
                    <a:pt x="1039" y="2185"/>
                    <a:pt x="1213" y="2077"/>
                  </a:cubicBezTo>
                  <a:cubicBezTo>
                    <a:pt x="1498" y="1864"/>
                    <a:pt x="1688" y="1531"/>
                    <a:pt x="1700" y="1174"/>
                  </a:cubicBezTo>
                  <a:cubicBezTo>
                    <a:pt x="1712" y="925"/>
                    <a:pt x="1688" y="675"/>
                    <a:pt x="1640" y="438"/>
                  </a:cubicBezTo>
                  <a:cubicBezTo>
                    <a:pt x="1640" y="354"/>
                    <a:pt x="1617" y="259"/>
                    <a:pt x="1569" y="188"/>
                  </a:cubicBezTo>
                  <a:cubicBezTo>
                    <a:pt x="1533" y="125"/>
                    <a:pt x="1477" y="96"/>
                    <a:pt x="1415" y="96"/>
                  </a:cubicBezTo>
                  <a:cubicBezTo>
                    <a:pt x="1396" y="96"/>
                    <a:pt x="1375" y="99"/>
                    <a:pt x="1355" y="105"/>
                  </a:cubicBezTo>
                  <a:cubicBezTo>
                    <a:pt x="1272" y="129"/>
                    <a:pt x="1225" y="212"/>
                    <a:pt x="1236" y="295"/>
                  </a:cubicBezTo>
                  <a:cubicBezTo>
                    <a:pt x="1248" y="343"/>
                    <a:pt x="1272" y="402"/>
                    <a:pt x="1284" y="461"/>
                  </a:cubicBezTo>
                  <a:cubicBezTo>
                    <a:pt x="1272" y="509"/>
                    <a:pt x="1248" y="556"/>
                    <a:pt x="1213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28"/>
                    <a:pt x="773" y="533"/>
                  </a:cubicBezTo>
                  <a:cubicBezTo>
                    <a:pt x="725" y="438"/>
                    <a:pt x="749" y="343"/>
                    <a:pt x="809" y="271"/>
                  </a:cubicBezTo>
                  <a:cubicBezTo>
                    <a:pt x="880" y="212"/>
                    <a:pt x="880" y="105"/>
                    <a:pt x="809" y="45"/>
                  </a:cubicBezTo>
                  <a:cubicBezTo>
                    <a:pt x="773" y="16"/>
                    <a:pt x="728" y="1"/>
                    <a:pt x="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266600" y="4421725"/>
              <a:ext cx="45475" cy="103275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49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39" y="167"/>
                    <a:pt x="987" y="238"/>
                  </a:cubicBezTo>
                  <a:cubicBezTo>
                    <a:pt x="1343" y="832"/>
                    <a:pt x="1462" y="1533"/>
                    <a:pt x="1296" y="2199"/>
                  </a:cubicBezTo>
                  <a:cubicBezTo>
                    <a:pt x="1117" y="2876"/>
                    <a:pt x="690" y="3458"/>
                    <a:pt x="95" y="3839"/>
                  </a:cubicBezTo>
                  <a:cubicBezTo>
                    <a:pt x="12" y="3886"/>
                    <a:pt x="0" y="3993"/>
                    <a:pt x="60" y="4064"/>
                  </a:cubicBezTo>
                  <a:cubicBezTo>
                    <a:pt x="84" y="4100"/>
                    <a:pt x="107" y="4124"/>
                    <a:pt x="143" y="4124"/>
                  </a:cubicBezTo>
                  <a:cubicBezTo>
                    <a:pt x="165" y="4128"/>
                    <a:pt x="185" y="4131"/>
                    <a:pt x="204" y="4131"/>
                  </a:cubicBezTo>
                  <a:cubicBezTo>
                    <a:pt x="237" y="4131"/>
                    <a:pt x="267" y="4123"/>
                    <a:pt x="297" y="4100"/>
                  </a:cubicBezTo>
                  <a:cubicBezTo>
                    <a:pt x="951" y="3684"/>
                    <a:pt x="1438" y="3031"/>
                    <a:pt x="1628" y="2270"/>
                  </a:cubicBezTo>
                  <a:cubicBezTo>
                    <a:pt x="1819" y="1521"/>
                    <a:pt x="1700" y="737"/>
                    <a:pt x="1296" y="84"/>
                  </a:cubicBezTo>
                  <a:cubicBezTo>
                    <a:pt x="1264" y="29"/>
                    <a:pt x="1208" y="0"/>
                    <a:pt x="1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312950" y="4395200"/>
              <a:ext cx="30625" cy="38575"/>
            </a:xfrm>
            <a:custGeom>
              <a:avLst/>
              <a:gdLst/>
              <a:ahLst/>
              <a:cxnLst/>
              <a:rect l="l" t="t" r="r" b="b"/>
              <a:pathLst>
                <a:path w="1225" h="1543" extrusionOk="0">
                  <a:moveTo>
                    <a:pt x="355" y="1"/>
                  </a:moveTo>
                  <a:cubicBezTo>
                    <a:pt x="271" y="1"/>
                    <a:pt x="184" y="22"/>
                    <a:pt x="107" y="63"/>
                  </a:cubicBezTo>
                  <a:cubicBezTo>
                    <a:pt x="36" y="111"/>
                    <a:pt x="0" y="218"/>
                    <a:pt x="60" y="289"/>
                  </a:cubicBezTo>
                  <a:cubicBezTo>
                    <a:pt x="97" y="341"/>
                    <a:pt x="147" y="370"/>
                    <a:pt x="201" y="370"/>
                  </a:cubicBezTo>
                  <a:cubicBezTo>
                    <a:pt x="233" y="370"/>
                    <a:pt x="266" y="359"/>
                    <a:pt x="297" y="337"/>
                  </a:cubicBezTo>
                  <a:cubicBezTo>
                    <a:pt x="317" y="332"/>
                    <a:pt x="337" y="329"/>
                    <a:pt x="355" y="329"/>
                  </a:cubicBezTo>
                  <a:cubicBezTo>
                    <a:pt x="382" y="329"/>
                    <a:pt x="407" y="335"/>
                    <a:pt x="428" y="348"/>
                  </a:cubicBezTo>
                  <a:cubicBezTo>
                    <a:pt x="511" y="396"/>
                    <a:pt x="571" y="479"/>
                    <a:pt x="571" y="574"/>
                  </a:cubicBezTo>
                  <a:cubicBezTo>
                    <a:pt x="571" y="764"/>
                    <a:pt x="404" y="943"/>
                    <a:pt x="226" y="1121"/>
                  </a:cubicBezTo>
                  <a:cubicBezTo>
                    <a:pt x="178" y="1168"/>
                    <a:pt x="167" y="1228"/>
                    <a:pt x="178" y="1275"/>
                  </a:cubicBezTo>
                  <a:cubicBezTo>
                    <a:pt x="202" y="1323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98" y="1537"/>
                  </a:lnTo>
                  <a:cubicBezTo>
                    <a:pt x="1011" y="1540"/>
                    <a:pt x="1024" y="1542"/>
                    <a:pt x="1037" y="1542"/>
                  </a:cubicBezTo>
                  <a:cubicBezTo>
                    <a:pt x="1109" y="1542"/>
                    <a:pt x="1182" y="1489"/>
                    <a:pt x="1212" y="1418"/>
                  </a:cubicBezTo>
                  <a:cubicBezTo>
                    <a:pt x="1224" y="1323"/>
                    <a:pt x="1165" y="1240"/>
                    <a:pt x="1082" y="1228"/>
                  </a:cubicBezTo>
                  <a:lnTo>
                    <a:pt x="677" y="1145"/>
                  </a:lnTo>
                  <a:cubicBezTo>
                    <a:pt x="820" y="990"/>
                    <a:pt x="915" y="800"/>
                    <a:pt x="927" y="586"/>
                  </a:cubicBezTo>
                  <a:cubicBezTo>
                    <a:pt x="927" y="360"/>
                    <a:pt x="796" y="170"/>
                    <a:pt x="594" y="63"/>
                  </a:cubicBezTo>
                  <a:cubicBezTo>
                    <a:pt x="523" y="22"/>
                    <a:pt x="440" y="1"/>
                    <a:pt x="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246400" y="3850925"/>
              <a:ext cx="57950" cy="66400"/>
            </a:xfrm>
            <a:custGeom>
              <a:avLst/>
              <a:gdLst/>
              <a:ahLst/>
              <a:cxnLst/>
              <a:rect l="l" t="t" r="r" b="b"/>
              <a:pathLst>
                <a:path w="2318" h="2656" extrusionOk="0">
                  <a:moveTo>
                    <a:pt x="1973" y="1"/>
                  </a:moveTo>
                  <a:cubicBezTo>
                    <a:pt x="1919" y="1"/>
                    <a:pt x="1863" y="27"/>
                    <a:pt x="1830" y="77"/>
                  </a:cubicBezTo>
                  <a:lnTo>
                    <a:pt x="1117" y="1075"/>
                  </a:lnTo>
                  <a:lnTo>
                    <a:pt x="321" y="469"/>
                  </a:lnTo>
                  <a:cubicBezTo>
                    <a:pt x="287" y="440"/>
                    <a:pt x="245" y="426"/>
                    <a:pt x="203" y="426"/>
                  </a:cubicBezTo>
                  <a:cubicBezTo>
                    <a:pt x="156" y="426"/>
                    <a:pt x="109" y="443"/>
                    <a:pt x="72" y="481"/>
                  </a:cubicBezTo>
                  <a:cubicBezTo>
                    <a:pt x="0" y="540"/>
                    <a:pt x="12" y="659"/>
                    <a:pt x="95" y="706"/>
                  </a:cubicBezTo>
                  <a:lnTo>
                    <a:pt x="927" y="1360"/>
                  </a:lnTo>
                  <a:lnTo>
                    <a:pt x="179" y="2394"/>
                  </a:lnTo>
                  <a:cubicBezTo>
                    <a:pt x="119" y="2477"/>
                    <a:pt x="143" y="2584"/>
                    <a:pt x="226" y="2620"/>
                  </a:cubicBezTo>
                  <a:cubicBezTo>
                    <a:pt x="262" y="2643"/>
                    <a:pt x="297" y="2643"/>
                    <a:pt x="321" y="2655"/>
                  </a:cubicBezTo>
                  <a:cubicBezTo>
                    <a:pt x="381" y="2655"/>
                    <a:pt x="440" y="2620"/>
                    <a:pt x="476" y="2572"/>
                  </a:cubicBezTo>
                  <a:lnTo>
                    <a:pt x="1201" y="1562"/>
                  </a:lnTo>
                  <a:lnTo>
                    <a:pt x="2009" y="2192"/>
                  </a:lnTo>
                  <a:cubicBezTo>
                    <a:pt x="2032" y="2216"/>
                    <a:pt x="2080" y="2239"/>
                    <a:pt x="2116" y="2239"/>
                  </a:cubicBezTo>
                  <a:cubicBezTo>
                    <a:pt x="2175" y="2239"/>
                    <a:pt x="2222" y="2216"/>
                    <a:pt x="2258" y="2180"/>
                  </a:cubicBezTo>
                  <a:cubicBezTo>
                    <a:pt x="2318" y="2109"/>
                    <a:pt x="2306" y="2002"/>
                    <a:pt x="2234" y="1954"/>
                  </a:cubicBezTo>
                  <a:lnTo>
                    <a:pt x="1391" y="1289"/>
                  </a:lnTo>
                  <a:lnTo>
                    <a:pt x="1985" y="445"/>
                  </a:lnTo>
                  <a:cubicBezTo>
                    <a:pt x="2032" y="433"/>
                    <a:pt x="2080" y="398"/>
                    <a:pt x="2104" y="338"/>
                  </a:cubicBezTo>
                  <a:lnTo>
                    <a:pt x="2139" y="207"/>
                  </a:lnTo>
                  <a:cubicBezTo>
                    <a:pt x="2175" y="136"/>
                    <a:pt x="2127" y="41"/>
                    <a:pt x="2044" y="17"/>
                  </a:cubicBezTo>
                  <a:cubicBezTo>
                    <a:pt x="2022" y="6"/>
                    <a:pt x="1998" y="1"/>
                    <a:pt x="1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231850" y="3920500"/>
              <a:ext cx="100425" cy="17325"/>
            </a:xfrm>
            <a:custGeom>
              <a:avLst/>
              <a:gdLst/>
              <a:ahLst/>
              <a:cxnLst/>
              <a:rect l="l" t="t" r="r" b="b"/>
              <a:pathLst>
                <a:path w="4017" h="693" extrusionOk="0">
                  <a:moveTo>
                    <a:pt x="3220" y="0"/>
                  </a:moveTo>
                  <a:cubicBezTo>
                    <a:pt x="2188" y="0"/>
                    <a:pt x="1155" y="124"/>
                    <a:pt x="155" y="371"/>
                  </a:cubicBezTo>
                  <a:cubicBezTo>
                    <a:pt x="60" y="395"/>
                    <a:pt x="0" y="478"/>
                    <a:pt x="24" y="573"/>
                  </a:cubicBezTo>
                  <a:cubicBezTo>
                    <a:pt x="48" y="645"/>
                    <a:pt x="119" y="692"/>
                    <a:pt x="202" y="692"/>
                  </a:cubicBezTo>
                  <a:lnTo>
                    <a:pt x="250" y="692"/>
                  </a:lnTo>
                  <a:cubicBezTo>
                    <a:pt x="1219" y="455"/>
                    <a:pt x="2213" y="333"/>
                    <a:pt x="3218" y="333"/>
                  </a:cubicBezTo>
                  <a:cubicBezTo>
                    <a:pt x="3420" y="333"/>
                    <a:pt x="3623" y="338"/>
                    <a:pt x="3826" y="348"/>
                  </a:cubicBezTo>
                  <a:cubicBezTo>
                    <a:pt x="3910" y="348"/>
                    <a:pt x="3993" y="288"/>
                    <a:pt x="4005" y="193"/>
                  </a:cubicBezTo>
                  <a:cubicBezTo>
                    <a:pt x="4017" y="98"/>
                    <a:pt x="3933" y="15"/>
                    <a:pt x="3838" y="15"/>
                  </a:cubicBezTo>
                  <a:cubicBezTo>
                    <a:pt x="3632" y="5"/>
                    <a:pt x="3426" y="0"/>
                    <a:pt x="3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266600" y="3941950"/>
              <a:ext cx="45475" cy="67450"/>
            </a:xfrm>
            <a:custGeom>
              <a:avLst/>
              <a:gdLst/>
              <a:ahLst/>
              <a:cxnLst/>
              <a:rect l="l" t="t" r="r" b="b"/>
              <a:pathLst>
                <a:path w="1819" h="2698" extrusionOk="0">
                  <a:moveTo>
                    <a:pt x="302" y="0"/>
                  </a:moveTo>
                  <a:cubicBezTo>
                    <a:pt x="243" y="0"/>
                    <a:pt x="186" y="29"/>
                    <a:pt x="155" y="84"/>
                  </a:cubicBezTo>
                  <a:cubicBezTo>
                    <a:pt x="24" y="298"/>
                    <a:pt x="36" y="559"/>
                    <a:pt x="167" y="761"/>
                  </a:cubicBezTo>
                  <a:cubicBezTo>
                    <a:pt x="309" y="987"/>
                    <a:pt x="547" y="1129"/>
                    <a:pt x="808" y="1129"/>
                  </a:cubicBezTo>
                  <a:cubicBezTo>
                    <a:pt x="1022" y="1129"/>
                    <a:pt x="1224" y="1034"/>
                    <a:pt x="1367" y="868"/>
                  </a:cubicBezTo>
                  <a:cubicBezTo>
                    <a:pt x="1403" y="1011"/>
                    <a:pt x="1414" y="1165"/>
                    <a:pt x="1426" y="1308"/>
                  </a:cubicBezTo>
                  <a:cubicBezTo>
                    <a:pt x="1462" y="1545"/>
                    <a:pt x="1414" y="1795"/>
                    <a:pt x="1319" y="2009"/>
                  </a:cubicBezTo>
                  <a:cubicBezTo>
                    <a:pt x="1212" y="2211"/>
                    <a:pt x="1022" y="2353"/>
                    <a:pt x="808" y="2377"/>
                  </a:cubicBezTo>
                  <a:cubicBezTo>
                    <a:pt x="784" y="2381"/>
                    <a:pt x="760" y="2383"/>
                    <a:pt x="737" y="2383"/>
                  </a:cubicBezTo>
                  <a:cubicBezTo>
                    <a:pt x="563" y="2383"/>
                    <a:pt x="409" y="2271"/>
                    <a:pt x="357" y="2104"/>
                  </a:cubicBezTo>
                  <a:cubicBezTo>
                    <a:pt x="346" y="2016"/>
                    <a:pt x="274" y="1948"/>
                    <a:pt x="178" y="1948"/>
                  </a:cubicBezTo>
                  <a:cubicBezTo>
                    <a:pt x="170" y="1948"/>
                    <a:pt x="163" y="1948"/>
                    <a:pt x="155" y="1949"/>
                  </a:cubicBezTo>
                  <a:cubicBezTo>
                    <a:pt x="72" y="1961"/>
                    <a:pt x="0" y="2044"/>
                    <a:pt x="12" y="2139"/>
                  </a:cubicBezTo>
                  <a:cubicBezTo>
                    <a:pt x="60" y="2448"/>
                    <a:pt x="393" y="2698"/>
                    <a:pt x="761" y="2698"/>
                  </a:cubicBezTo>
                  <a:lnTo>
                    <a:pt x="844" y="2698"/>
                  </a:lnTo>
                  <a:cubicBezTo>
                    <a:pt x="1177" y="2662"/>
                    <a:pt x="1486" y="2448"/>
                    <a:pt x="1640" y="2139"/>
                  </a:cubicBezTo>
                  <a:cubicBezTo>
                    <a:pt x="1759" y="1878"/>
                    <a:pt x="1819" y="1581"/>
                    <a:pt x="1783" y="1296"/>
                  </a:cubicBezTo>
                  <a:cubicBezTo>
                    <a:pt x="1759" y="916"/>
                    <a:pt x="1676" y="559"/>
                    <a:pt x="1533" y="214"/>
                  </a:cubicBezTo>
                  <a:cubicBezTo>
                    <a:pt x="1510" y="167"/>
                    <a:pt x="1498" y="131"/>
                    <a:pt x="1474" y="84"/>
                  </a:cubicBezTo>
                  <a:cubicBezTo>
                    <a:pt x="1433" y="35"/>
                    <a:pt x="1375" y="8"/>
                    <a:pt x="1316" y="8"/>
                  </a:cubicBezTo>
                  <a:cubicBezTo>
                    <a:pt x="1289" y="8"/>
                    <a:pt x="1262" y="13"/>
                    <a:pt x="1236" y="24"/>
                  </a:cubicBezTo>
                  <a:cubicBezTo>
                    <a:pt x="1153" y="60"/>
                    <a:pt x="1117" y="155"/>
                    <a:pt x="1153" y="226"/>
                  </a:cubicBezTo>
                  <a:cubicBezTo>
                    <a:pt x="1165" y="262"/>
                    <a:pt x="1177" y="286"/>
                    <a:pt x="1189" y="321"/>
                  </a:cubicBezTo>
                  <a:cubicBezTo>
                    <a:pt x="1212" y="416"/>
                    <a:pt x="1189" y="523"/>
                    <a:pt x="1141" y="607"/>
                  </a:cubicBezTo>
                  <a:cubicBezTo>
                    <a:pt x="1070" y="725"/>
                    <a:pt x="939" y="797"/>
                    <a:pt x="808" y="809"/>
                  </a:cubicBezTo>
                  <a:cubicBezTo>
                    <a:pt x="666" y="797"/>
                    <a:pt x="547" y="725"/>
                    <a:pt x="476" y="607"/>
                  </a:cubicBezTo>
                  <a:cubicBezTo>
                    <a:pt x="404" y="500"/>
                    <a:pt x="393" y="357"/>
                    <a:pt x="452" y="250"/>
                  </a:cubicBezTo>
                  <a:cubicBezTo>
                    <a:pt x="511" y="167"/>
                    <a:pt x="476" y="60"/>
                    <a:pt x="393" y="24"/>
                  </a:cubicBezTo>
                  <a:cubicBezTo>
                    <a:pt x="364" y="8"/>
                    <a:pt x="333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977250" y="3564350"/>
              <a:ext cx="71625" cy="58600"/>
            </a:xfrm>
            <a:custGeom>
              <a:avLst/>
              <a:gdLst/>
              <a:ahLst/>
              <a:cxnLst/>
              <a:rect l="l" t="t" r="r" b="b"/>
              <a:pathLst>
                <a:path w="2865" h="2344" extrusionOk="0">
                  <a:moveTo>
                    <a:pt x="869" y="1"/>
                  </a:moveTo>
                  <a:cubicBezTo>
                    <a:pt x="838" y="1"/>
                    <a:pt x="805" y="9"/>
                    <a:pt x="773" y="25"/>
                  </a:cubicBezTo>
                  <a:cubicBezTo>
                    <a:pt x="690" y="61"/>
                    <a:pt x="654" y="156"/>
                    <a:pt x="701" y="239"/>
                  </a:cubicBezTo>
                  <a:lnTo>
                    <a:pt x="1224" y="1107"/>
                  </a:lnTo>
                  <a:lnTo>
                    <a:pt x="107" y="1831"/>
                  </a:lnTo>
                  <a:cubicBezTo>
                    <a:pt x="24" y="1879"/>
                    <a:pt x="0" y="1986"/>
                    <a:pt x="60" y="2057"/>
                  </a:cubicBezTo>
                  <a:cubicBezTo>
                    <a:pt x="84" y="2081"/>
                    <a:pt x="107" y="2105"/>
                    <a:pt x="143" y="2117"/>
                  </a:cubicBezTo>
                  <a:cubicBezTo>
                    <a:pt x="165" y="2121"/>
                    <a:pt x="186" y="2124"/>
                    <a:pt x="208" y="2124"/>
                  </a:cubicBezTo>
                  <a:cubicBezTo>
                    <a:pt x="244" y="2124"/>
                    <a:pt x="279" y="2115"/>
                    <a:pt x="309" y="2093"/>
                  </a:cubicBezTo>
                  <a:lnTo>
                    <a:pt x="1391" y="1392"/>
                  </a:lnTo>
                  <a:lnTo>
                    <a:pt x="1890" y="2259"/>
                  </a:lnTo>
                  <a:cubicBezTo>
                    <a:pt x="1902" y="2295"/>
                    <a:pt x="1937" y="2319"/>
                    <a:pt x="1973" y="2330"/>
                  </a:cubicBezTo>
                  <a:cubicBezTo>
                    <a:pt x="1991" y="2340"/>
                    <a:pt x="2011" y="2343"/>
                    <a:pt x="2031" y="2343"/>
                  </a:cubicBezTo>
                  <a:cubicBezTo>
                    <a:pt x="2064" y="2343"/>
                    <a:pt x="2098" y="2333"/>
                    <a:pt x="2127" y="2319"/>
                  </a:cubicBezTo>
                  <a:cubicBezTo>
                    <a:pt x="2211" y="2295"/>
                    <a:pt x="2246" y="2188"/>
                    <a:pt x="2199" y="2105"/>
                  </a:cubicBezTo>
                  <a:lnTo>
                    <a:pt x="1676" y="1213"/>
                  </a:lnTo>
                  <a:lnTo>
                    <a:pt x="2567" y="631"/>
                  </a:lnTo>
                  <a:cubicBezTo>
                    <a:pt x="2577" y="633"/>
                    <a:pt x="2587" y="634"/>
                    <a:pt x="2597" y="634"/>
                  </a:cubicBezTo>
                  <a:cubicBezTo>
                    <a:pt x="2643" y="634"/>
                    <a:pt x="2682" y="611"/>
                    <a:pt x="2722" y="572"/>
                  </a:cubicBezTo>
                  <a:lnTo>
                    <a:pt x="2817" y="465"/>
                  </a:lnTo>
                  <a:cubicBezTo>
                    <a:pt x="2864" y="405"/>
                    <a:pt x="2864" y="310"/>
                    <a:pt x="2805" y="251"/>
                  </a:cubicBezTo>
                  <a:cubicBezTo>
                    <a:pt x="2766" y="218"/>
                    <a:pt x="2719" y="200"/>
                    <a:pt x="2674" y="200"/>
                  </a:cubicBezTo>
                  <a:cubicBezTo>
                    <a:pt x="2636" y="200"/>
                    <a:pt x="2599" y="212"/>
                    <a:pt x="2567" y="239"/>
                  </a:cubicBezTo>
                  <a:lnTo>
                    <a:pt x="1510" y="928"/>
                  </a:lnTo>
                  <a:lnTo>
                    <a:pt x="1022" y="85"/>
                  </a:lnTo>
                  <a:cubicBezTo>
                    <a:pt x="983" y="30"/>
                    <a:pt x="929" y="1"/>
                    <a:pt x="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52875" y="3622475"/>
              <a:ext cx="97775" cy="30500"/>
            </a:xfrm>
            <a:custGeom>
              <a:avLst/>
              <a:gdLst/>
              <a:ahLst/>
              <a:cxnLst/>
              <a:rect l="l" t="t" r="r" b="b"/>
              <a:pathLst>
                <a:path w="3911" h="1220" extrusionOk="0">
                  <a:moveTo>
                    <a:pt x="166" y="1"/>
                  </a:moveTo>
                  <a:cubicBezTo>
                    <a:pt x="87" y="1"/>
                    <a:pt x="23" y="65"/>
                    <a:pt x="13" y="148"/>
                  </a:cubicBezTo>
                  <a:cubicBezTo>
                    <a:pt x="1" y="219"/>
                    <a:pt x="49" y="291"/>
                    <a:pt x="120" y="314"/>
                  </a:cubicBezTo>
                  <a:cubicBezTo>
                    <a:pt x="132" y="326"/>
                    <a:pt x="155" y="326"/>
                    <a:pt x="167" y="326"/>
                  </a:cubicBezTo>
                  <a:cubicBezTo>
                    <a:pt x="1356" y="457"/>
                    <a:pt x="2532" y="742"/>
                    <a:pt x="3637" y="1206"/>
                  </a:cubicBezTo>
                  <a:cubicBezTo>
                    <a:pt x="3659" y="1215"/>
                    <a:pt x="3682" y="1219"/>
                    <a:pt x="3706" y="1219"/>
                  </a:cubicBezTo>
                  <a:cubicBezTo>
                    <a:pt x="3772" y="1219"/>
                    <a:pt x="3840" y="1184"/>
                    <a:pt x="3875" y="1122"/>
                  </a:cubicBezTo>
                  <a:cubicBezTo>
                    <a:pt x="3910" y="1039"/>
                    <a:pt x="3875" y="932"/>
                    <a:pt x="3780" y="909"/>
                  </a:cubicBezTo>
                  <a:cubicBezTo>
                    <a:pt x="2639" y="433"/>
                    <a:pt x="1439" y="124"/>
                    <a:pt x="203" y="5"/>
                  </a:cubicBezTo>
                  <a:cubicBezTo>
                    <a:pt x="191" y="2"/>
                    <a:pt x="178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58525" y="3646300"/>
              <a:ext cx="56775" cy="68275"/>
            </a:xfrm>
            <a:custGeom>
              <a:avLst/>
              <a:gdLst/>
              <a:ahLst/>
              <a:cxnLst/>
              <a:rect l="l" t="t" r="r" b="b"/>
              <a:pathLst>
                <a:path w="2271" h="2731" extrusionOk="0">
                  <a:moveTo>
                    <a:pt x="1153" y="1"/>
                  </a:moveTo>
                  <a:cubicBezTo>
                    <a:pt x="1115" y="1"/>
                    <a:pt x="1077" y="13"/>
                    <a:pt x="1046" y="39"/>
                  </a:cubicBezTo>
                  <a:cubicBezTo>
                    <a:pt x="844" y="193"/>
                    <a:pt x="738" y="431"/>
                    <a:pt x="785" y="680"/>
                  </a:cubicBezTo>
                  <a:cubicBezTo>
                    <a:pt x="821" y="930"/>
                    <a:pt x="987" y="1144"/>
                    <a:pt x="1237" y="1239"/>
                  </a:cubicBezTo>
                  <a:cubicBezTo>
                    <a:pt x="1314" y="1266"/>
                    <a:pt x="1395" y="1280"/>
                    <a:pt x="1477" y="1280"/>
                  </a:cubicBezTo>
                  <a:cubicBezTo>
                    <a:pt x="1607" y="1280"/>
                    <a:pt x="1737" y="1245"/>
                    <a:pt x="1855" y="1179"/>
                  </a:cubicBezTo>
                  <a:lnTo>
                    <a:pt x="1855" y="1179"/>
                  </a:lnTo>
                  <a:cubicBezTo>
                    <a:pt x="1831" y="1322"/>
                    <a:pt x="1795" y="1465"/>
                    <a:pt x="1736" y="1607"/>
                  </a:cubicBezTo>
                  <a:cubicBezTo>
                    <a:pt x="1664" y="1845"/>
                    <a:pt x="1534" y="2047"/>
                    <a:pt x="1355" y="2213"/>
                  </a:cubicBezTo>
                  <a:cubicBezTo>
                    <a:pt x="1223" y="2336"/>
                    <a:pt x="1046" y="2406"/>
                    <a:pt x="866" y="2406"/>
                  </a:cubicBezTo>
                  <a:cubicBezTo>
                    <a:pt x="819" y="2406"/>
                    <a:pt x="772" y="2401"/>
                    <a:pt x="726" y="2392"/>
                  </a:cubicBezTo>
                  <a:cubicBezTo>
                    <a:pt x="536" y="2356"/>
                    <a:pt x="405" y="2178"/>
                    <a:pt x="429" y="1988"/>
                  </a:cubicBezTo>
                  <a:cubicBezTo>
                    <a:pt x="452" y="1892"/>
                    <a:pt x="393" y="1809"/>
                    <a:pt x="310" y="1786"/>
                  </a:cubicBezTo>
                  <a:cubicBezTo>
                    <a:pt x="293" y="1781"/>
                    <a:pt x="277" y="1779"/>
                    <a:pt x="261" y="1779"/>
                  </a:cubicBezTo>
                  <a:cubicBezTo>
                    <a:pt x="184" y="1779"/>
                    <a:pt x="113" y="1826"/>
                    <a:pt x="84" y="1904"/>
                  </a:cubicBezTo>
                  <a:cubicBezTo>
                    <a:pt x="1" y="2213"/>
                    <a:pt x="215" y="2558"/>
                    <a:pt x="559" y="2677"/>
                  </a:cubicBezTo>
                  <a:cubicBezTo>
                    <a:pt x="583" y="2689"/>
                    <a:pt x="607" y="2700"/>
                    <a:pt x="631" y="2700"/>
                  </a:cubicBezTo>
                  <a:cubicBezTo>
                    <a:pt x="713" y="2720"/>
                    <a:pt x="796" y="2730"/>
                    <a:pt x="878" y="2730"/>
                  </a:cubicBezTo>
                  <a:cubicBezTo>
                    <a:pt x="1140" y="2730"/>
                    <a:pt x="1394" y="2632"/>
                    <a:pt x="1593" y="2451"/>
                  </a:cubicBezTo>
                  <a:cubicBezTo>
                    <a:pt x="1819" y="2249"/>
                    <a:pt x="1985" y="1999"/>
                    <a:pt x="2080" y="1714"/>
                  </a:cubicBezTo>
                  <a:cubicBezTo>
                    <a:pt x="2199" y="1370"/>
                    <a:pt x="2259" y="1001"/>
                    <a:pt x="2270" y="633"/>
                  </a:cubicBezTo>
                  <a:cubicBezTo>
                    <a:pt x="2270" y="585"/>
                    <a:pt x="2270" y="538"/>
                    <a:pt x="2270" y="490"/>
                  </a:cubicBezTo>
                  <a:cubicBezTo>
                    <a:pt x="2249" y="403"/>
                    <a:pt x="2177" y="346"/>
                    <a:pt x="2092" y="346"/>
                  </a:cubicBezTo>
                  <a:cubicBezTo>
                    <a:pt x="2085" y="346"/>
                    <a:pt x="2077" y="347"/>
                    <a:pt x="2068" y="348"/>
                  </a:cubicBezTo>
                  <a:cubicBezTo>
                    <a:pt x="1985" y="348"/>
                    <a:pt x="1914" y="431"/>
                    <a:pt x="1914" y="514"/>
                  </a:cubicBezTo>
                  <a:lnTo>
                    <a:pt x="1914" y="609"/>
                  </a:lnTo>
                  <a:cubicBezTo>
                    <a:pt x="1890" y="716"/>
                    <a:pt x="1831" y="799"/>
                    <a:pt x="1748" y="859"/>
                  </a:cubicBezTo>
                  <a:cubicBezTo>
                    <a:pt x="1673" y="916"/>
                    <a:pt x="1582" y="951"/>
                    <a:pt x="1485" y="951"/>
                  </a:cubicBezTo>
                  <a:cubicBezTo>
                    <a:pt x="1443" y="951"/>
                    <a:pt x="1399" y="944"/>
                    <a:pt x="1355" y="930"/>
                  </a:cubicBezTo>
                  <a:cubicBezTo>
                    <a:pt x="1237" y="882"/>
                    <a:pt x="1153" y="764"/>
                    <a:pt x="1142" y="633"/>
                  </a:cubicBezTo>
                  <a:cubicBezTo>
                    <a:pt x="1106" y="502"/>
                    <a:pt x="1165" y="371"/>
                    <a:pt x="1260" y="300"/>
                  </a:cubicBezTo>
                  <a:cubicBezTo>
                    <a:pt x="1344" y="241"/>
                    <a:pt x="1355" y="134"/>
                    <a:pt x="1296" y="62"/>
                  </a:cubicBezTo>
                  <a:cubicBezTo>
                    <a:pt x="1256" y="22"/>
                    <a:pt x="1204" y="1"/>
                    <a:pt x="1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973425" y="4182250"/>
              <a:ext cx="69250" cy="57225"/>
            </a:xfrm>
            <a:custGeom>
              <a:avLst/>
              <a:gdLst/>
              <a:ahLst/>
              <a:cxnLst/>
              <a:rect l="l" t="t" r="r" b="b"/>
              <a:pathLst>
                <a:path w="2770" h="2289" extrusionOk="0">
                  <a:moveTo>
                    <a:pt x="749" y="1"/>
                  </a:moveTo>
                  <a:cubicBezTo>
                    <a:pt x="716" y="1"/>
                    <a:pt x="684" y="9"/>
                    <a:pt x="654" y="26"/>
                  </a:cubicBezTo>
                  <a:cubicBezTo>
                    <a:pt x="571" y="61"/>
                    <a:pt x="547" y="168"/>
                    <a:pt x="595" y="251"/>
                  </a:cubicBezTo>
                  <a:lnTo>
                    <a:pt x="1165" y="1095"/>
                  </a:lnTo>
                  <a:lnTo>
                    <a:pt x="96" y="1879"/>
                  </a:lnTo>
                  <a:cubicBezTo>
                    <a:pt x="13" y="1927"/>
                    <a:pt x="1" y="2034"/>
                    <a:pt x="60" y="2105"/>
                  </a:cubicBezTo>
                  <a:cubicBezTo>
                    <a:pt x="84" y="2129"/>
                    <a:pt x="120" y="2141"/>
                    <a:pt x="143" y="2153"/>
                  </a:cubicBezTo>
                  <a:cubicBezTo>
                    <a:pt x="164" y="2161"/>
                    <a:pt x="185" y="2165"/>
                    <a:pt x="206" y="2165"/>
                  </a:cubicBezTo>
                  <a:cubicBezTo>
                    <a:pt x="243" y="2165"/>
                    <a:pt x="279" y="2152"/>
                    <a:pt x="310" y="2129"/>
                  </a:cubicBezTo>
                  <a:lnTo>
                    <a:pt x="1344" y="1380"/>
                  </a:lnTo>
                  <a:lnTo>
                    <a:pt x="1890" y="2212"/>
                  </a:lnTo>
                  <a:cubicBezTo>
                    <a:pt x="1914" y="2236"/>
                    <a:pt x="1950" y="2271"/>
                    <a:pt x="1997" y="2283"/>
                  </a:cubicBezTo>
                  <a:cubicBezTo>
                    <a:pt x="2010" y="2287"/>
                    <a:pt x="2023" y="2288"/>
                    <a:pt x="2035" y="2288"/>
                  </a:cubicBezTo>
                  <a:cubicBezTo>
                    <a:pt x="2070" y="2288"/>
                    <a:pt x="2105" y="2277"/>
                    <a:pt x="2140" y="2260"/>
                  </a:cubicBezTo>
                  <a:cubicBezTo>
                    <a:pt x="2223" y="2224"/>
                    <a:pt x="2259" y="2117"/>
                    <a:pt x="2199" y="2046"/>
                  </a:cubicBezTo>
                  <a:lnTo>
                    <a:pt x="1629" y="1178"/>
                  </a:lnTo>
                  <a:lnTo>
                    <a:pt x="2484" y="548"/>
                  </a:lnTo>
                  <a:cubicBezTo>
                    <a:pt x="2544" y="548"/>
                    <a:pt x="2591" y="525"/>
                    <a:pt x="2627" y="477"/>
                  </a:cubicBezTo>
                  <a:lnTo>
                    <a:pt x="2722" y="370"/>
                  </a:lnTo>
                  <a:cubicBezTo>
                    <a:pt x="2770" y="299"/>
                    <a:pt x="2758" y="204"/>
                    <a:pt x="2698" y="156"/>
                  </a:cubicBezTo>
                  <a:cubicBezTo>
                    <a:pt x="2661" y="125"/>
                    <a:pt x="2616" y="110"/>
                    <a:pt x="2572" y="110"/>
                  </a:cubicBezTo>
                  <a:cubicBezTo>
                    <a:pt x="2533" y="110"/>
                    <a:pt x="2494" y="122"/>
                    <a:pt x="2461" y="144"/>
                  </a:cubicBezTo>
                  <a:lnTo>
                    <a:pt x="1439" y="893"/>
                  </a:lnTo>
                  <a:lnTo>
                    <a:pt x="904" y="73"/>
                  </a:lnTo>
                  <a:cubicBezTo>
                    <a:pt x="866" y="27"/>
                    <a:pt x="807" y="1"/>
                    <a:pt x="7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950250" y="4242550"/>
              <a:ext cx="98375" cy="25625"/>
            </a:xfrm>
            <a:custGeom>
              <a:avLst/>
              <a:gdLst/>
              <a:ahLst/>
              <a:cxnLst/>
              <a:rect l="l" t="t" r="r" b="b"/>
              <a:pathLst>
                <a:path w="3935" h="1025" extrusionOk="0">
                  <a:moveTo>
                    <a:pt x="170" y="1"/>
                  </a:moveTo>
                  <a:cubicBezTo>
                    <a:pt x="84" y="1"/>
                    <a:pt x="12" y="68"/>
                    <a:pt x="1" y="157"/>
                  </a:cubicBezTo>
                  <a:cubicBezTo>
                    <a:pt x="1" y="228"/>
                    <a:pt x="48" y="299"/>
                    <a:pt x="120" y="311"/>
                  </a:cubicBezTo>
                  <a:lnTo>
                    <a:pt x="167" y="311"/>
                  </a:lnTo>
                  <a:cubicBezTo>
                    <a:pt x="1367" y="370"/>
                    <a:pt x="2544" y="608"/>
                    <a:pt x="3685" y="1012"/>
                  </a:cubicBezTo>
                  <a:cubicBezTo>
                    <a:pt x="3704" y="1020"/>
                    <a:pt x="3724" y="1024"/>
                    <a:pt x="3744" y="1024"/>
                  </a:cubicBezTo>
                  <a:cubicBezTo>
                    <a:pt x="3813" y="1024"/>
                    <a:pt x="3883" y="981"/>
                    <a:pt x="3910" y="917"/>
                  </a:cubicBezTo>
                  <a:cubicBezTo>
                    <a:pt x="3934" y="834"/>
                    <a:pt x="3899" y="751"/>
                    <a:pt x="3815" y="715"/>
                  </a:cubicBezTo>
                  <a:cubicBezTo>
                    <a:pt x="2639" y="311"/>
                    <a:pt x="1427" y="61"/>
                    <a:pt x="191" y="2"/>
                  </a:cubicBezTo>
                  <a:cubicBezTo>
                    <a:pt x="184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960350" y="4264975"/>
              <a:ext cx="54700" cy="68350"/>
            </a:xfrm>
            <a:custGeom>
              <a:avLst/>
              <a:gdLst/>
              <a:ahLst/>
              <a:cxnLst/>
              <a:rect l="l" t="t" r="r" b="b"/>
              <a:pathLst>
                <a:path w="2188" h="2734" extrusionOk="0">
                  <a:moveTo>
                    <a:pt x="1035" y="1"/>
                  </a:moveTo>
                  <a:cubicBezTo>
                    <a:pt x="992" y="1"/>
                    <a:pt x="950" y="15"/>
                    <a:pt x="916" y="44"/>
                  </a:cubicBezTo>
                  <a:cubicBezTo>
                    <a:pt x="726" y="198"/>
                    <a:pt x="631" y="460"/>
                    <a:pt x="690" y="697"/>
                  </a:cubicBezTo>
                  <a:cubicBezTo>
                    <a:pt x="750" y="947"/>
                    <a:pt x="928" y="1149"/>
                    <a:pt x="1177" y="1220"/>
                  </a:cubicBezTo>
                  <a:cubicBezTo>
                    <a:pt x="1248" y="1241"/>
                    <a:pt x="1321" y="1252"/>
                    <a:pt x="1395" y="1252"/>
                  </a:cubicBezTo>
                  <a:cubicBezTo>
                    <a:pt x="1532" y="1252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2" y="1280"/>
                    <a:pt x="1748" y="1422"/>
                    <a:pt x="1700" y="1565"/>
                  </a:cubicBezTo>
                  <a:cubicBezTo>
                    <a:pt x="1641" y="1802"/>
                    <a:pt x="1522" y="2028"/>
                    <a:pt x="1356" y="2195"/>
                  </a:cubicBezTo>
                  <a:cubicBezTo>
                    <a:pt x="1220" y="2340"/>
                    <a:pt x="1022" y="2413"/>
                    <a:pt x="823" y="2413"/>
                  </a:cubicBezTo>
                  <a:cubicBezTo>
                    <a:pt x="794" y="2413"/>
                    <a:pt x="766" y="2411"/>
                    <a:pt x="738" y="2409"/>
                  </a:cubicBezTo>
                  <a:cubicBezTo>
                    <a:pt x="548" y="2373"/>
                    <a:pt x="417" y="2207"/>
                    <a:pt x="417" y="2016"/>
                  </a:cubicBezTo>
                  <a:cubicBezTo>
                    <a:pt x="441" y="1921"/>
                    <a:pt x="369" y="1838"/>
                    <a:pt x="286" y="1826"/>
                  </a:cubicBezTo>
                  <a:cubicBezTo>
                    <a:pt x="272" y="1823"/>
                    <a:pt x="257" y="1821"/>
                    <a:pt x="243" y="1821"/>
                  </a:cubicBezTo>
                  <a:cubicBezTo>
                    <a:pt x="164" y="1821"/>
                    <a:pt x="92" y="1874"/>
                    <a:pt x="72" y="1945"/>
                  </a:cubicBezTo>
                  <a:cubicBezTo>
                    <a:pt x="1" y="2254"/>
                    <a:pt x="250" y="2599"/>
                    <a:pt x="595" y="2706"/>
                  </a:cubicBezTo>
                  <a:cubicBezTo>
                    <a:pt x="619" y="2706"/>
                    <a:pt x="643" y="2717"/>
                    <a:pt x="666" y="2717"/>
                  </a:cubicBezTo>
                  <a:cubicBezTo>
                    <a:pt x="729" y="2728"/>
                    <a:pt x="791" y="2734"/>
                    <a:pt x="854" y="2734"/>
                  </a:cubicBezTo>
                  <a:cubicBezTo>
                    <a:pt x="1136" y="2734"/>
                    <a:pt x="1413" y="2625"/>
                    <a:pt x="1617" y="2420"/>
                  </a:cubicBezTo>
                  <a:cubicBezTo>
                    <a:pt x="1819" y="2207"/>
                    <a:pt x="1974" y="1945"/>
                    <a:pt x="2045" y="1648"/>
                  </a:cubicBezTo>
                  <a:cubicBezTo>
                    <a:pt x="2152" y="1303"/>
                    <a:pt x="2187" y="935"/>
                    <a:pt x="2164" y="567"/>
                  </a:cubicBezTo>
                  <a:cubicBezTo>
                    <a:pt x="2164" y="519"/>
                    <a:pt x="2164" y="472"/>
                    <a:pt x="2152" y="424"/>
                  </a:cubicBezTo>
                  <a:cubicBezTo>
                    <a:pt x="2130" y="348"/>
                    <a:pt x="2059" y="292"/>
                    <a:pt x="1974" y="292"/>
                  </a:cubicBezTo>
                  <a:cubicBezTo>
                    <a:pt x="1966" y="292"/>
                    <a:pt x="1958" y="292"/>
                    <a:pt x="1950" y="293"/>
                  </a:cubicBezTo>
                  <a:cubicBezTo>
                    <a:pt x="1867" y="305"/>
                    <a:pt x="1795" y="388"/>
                    <a:pt x="1807" y="472"/>
                  </a:cubicBezTo>
                  <a:cubicBezTo>
                    <a:pt x="1807" y="507"/>
                    <a:pt x="1807" y="531"/>
                    <a:pt x="1807" y="567"/>
                  </a:cubicBezTo>
                  <a:cubicBezTo>
                    <a:pt x="1795" y="674"/>
                    <a:pt x="1748" y="757"/>
                    <a:pt x="1665" y="828"/>
                  </a:cubicBezTo>
                  <a:cubicBezTo>
                    <a:pt x="1586" y="890"/>
                    <a:pt x="1487" y="925"/>
                    <a:pt x="1388" y="925"/>
                  </a:cubicBezTo>
                  <a:cubicBezTo>
                    <a:pt x="1353" y="925"/>
                    <a:pt x="1318" y="921"/>
                    <a:pt x="1284" y="911"/>
                  </a:cubicBezTo>
                  <a:cubicBezTo>
                    <a:pt x="1154" y="876"/>
                    <a:pt x="1070" y="769"/>
                    <a:pt x="1047" y="626"/>
                  </a:cubicBezTo>
                  <a:cubicBezTo>
                    <a:pt x="1011" y="507"/>
                    <a:pt x="1047" y="377"/>
                    <a:pt x="1142" y="281"/>
                  </a:cubicBezTo>
                  <a:cubicBezTo>
                    <a:pt x="1225" y="234"/>
                    <a:pt x="1225" y="115"/>
                    <a:pt x="1165" y="56"/>
                  </a:cubicBezTo>
                  <a:cubicBezTo>
                    <a:pt x="1128" y="18"/>
                    <a:pt x="1081" y="1"/>
                    <a:pt x="10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813850" y="4292675"/>
              <a:ext cx="60050" cy="59900"/>
            </a:xfrm>
            <a:custGeom>
              <a:avLst/>
              <a:gdLst/>
              <a:ahLst/>
              <a:cxnLst/>
              <a:rect l="l" t="t" r="r" b="b"/>
              <a:pathLst>
                <a:path w="2402" h="2396" extrusionOk="0">
                  <a:moveTo>
                    <a:pt x="1491" y="335"/>
                  </a:moveTo>
                  <a:cubicBezTo>
                    <a:pt x="1661" y="335"/>
                    <a:pt x="1814" y="438"/>
                    <a:pt x="1878" y="599"/>
                  </a:cubicBezTo>
                  <a:cubicBezTo>
                    <a:pt x="1902" y="647"/>
                    <a:pt x="1938" y="683"/>
                    <a:pt x="1985" y="706"/>
                  </a:cubicBezTo>
                  <a:cubicBezTo>
                    <a:pt x="1961" y="837"/>
                    <a:pt x="1926" y="968"/>
                    <a:pt x="1878" y="1099"/>
                  </a:cubicBezTo>
                  <a:cubicBezTo>
                    <a:pt x="1771" y="1372"/>
                    <a:pt x="1569" y="1586"/>
                    <a:pt x="1296" y="1705"/>
                  </a:cubicBezTo>
                  <a:cubicBezTo>
                    <a:pt x="1218" y="1734"/>
                    <a:pt x="1136" y="1749"/>
                    <a:pt x="1054" y="1749"/>
                  </a:cubicBezTo>
                  <a:cubicBezTo>
                    <a:pt x="873" y="1749"/>
                    <a:pt x="694" y="1677"/>
                    <a:pt x="571" y="1538"/>
                  </a:cubicBezTo>
                  <a:cubicBezTo>
                    <a:pt x="405" y="1289"/>
                    <a:pt x="547" y="932"/>
                    <a:pt x="773" y="694"/>
                  </a:cubicBezTo>
                  <a:lnTo>
                    <a:pt x="761" y="694"/>
                  </a:lnTo>
                  <a:cubicBezTo>
                    <a:pt x="928" y="504"/>
                    <a:pt x="1142" y="374"/>
                    <a:pt x="1379" y="338"/>
                  </a:cubicBezTo>
                  <a:lnTo>
                    <a:pt x="1439" y="338"/>
                  </a:lnTo>
                  <a:cubicBezTo>
                    <a:pt x="1456" y="336"/>
                    <a:pt x="1474" y="335"/>
                    <a:pt x="1491" y="335"/>
                  </a:cubicBezTo>
                  <a:close/>
                  <a:moveTo>
                    <a:pt x="1437" y="1"/>
                  </a:moveTo>
                  <a:cubicBezTo>
                    <a:pt x="1406" y="1"/>
                    <a:pt x="1375" y="2"/>
                    <a:pt x="1344" y="5"/>
                  </a:cubicBezTo>
                  <a:cubicBezTo>
                    <a:pt x="1011" y="65"/>
                    <a:pt x="714" y="231"/>
                    <a:pt x="500" y="481"/>
                  </a:cubicBezTo>
                  <a:cubicBezTo>
                    <a:pt x="227" y="778"/>
                    <a:pt x="1" y="1289"/>
                    <a:pt x="274" y="1693"/>
                  </a:cubicBezTo>
                  <a:cubicBezTo>
                    <a:pt x="428" y="1931"/>
                    <a:pt x="734" y="2066"/>
                    <a:pt x="1053" y="2066"/>
                  </a:cubicBezTo>
                  <a:cubicBezTo>
                    <a:pt x="1178" y="2066"/>
                    <a:pt x="1306" y="2045"/>
                    <a:pt x="1427" y="2002"/>
                  </a:cubicBezTo>
                  <a:cubicBezTo>
                    <a:pt x="1664" y="1907"/>
                    <a:pt x="1866" y="1752"/>
                    <a:pt x="2021" y="1550"/>
                  </a:cubicBezTo>
                  <a:cubicBezTo>
                    <a:pt x="2021" y="1776"/>
                    <a:pt x="2033" y="2014"/>
                    <a:pt x="2045" y="2251"/>
                  </a:cubicBezTo>
                  <a:cubicBezTo>
                    <a:pt x="2056" y="2328"/>
                    <a:pt x="2118" y="2395"/>
                    <a:pt x="2202" y="2395"/>
                  </a:cubicBezTo>
                  <a:cubicBezTo>
                    <a:pt x="2209" y="2395"/>
                    <a:pt x="2216" y="2395"/>
                    <a:pt x="2223" y="2394"/>
                  </a:cubicBezTo>
                  <a:lnTo>
                    <a:pt x="2235" y="2394"/>
                  </a:lnTo>
                  <a:cubicBezTo>
                    <a:pt x="2318" y="2394"/>
                    <a:pt x="2401" y="2322"/>
                    <a:pt x="2401" y="2227"/>
                  </a:cubicBezTo>
                  <a:cubicBezTo>
                    <a:pt x="2354" y="1550"/>
                    <a:pt x="2354" y="885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8" y="40"/>
                    <a:pt x="2221" y="40"/>
                    <a:pt x="2214" y="40"/>
                  </a:cubicBezTo>
                  <a:cubicBezTo>
                    <a:pt x="2128" y="40"/>
                    <a:pt x="2056" y="106"/>
                    <a:pt x="2045" y="184"/>
                  </a:cubicBezTo>
                  <a:lnTo>
                    <a:pt x="2045" y="219"/>
                  </a:lnTo>
                  <a:cubicBezTo>
                    <a:pt x="1868" y="74"/>
                    <a:pt x="1655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897025" y="4304875"/>
              <a:ext cx="33300" cy="38450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199" y="0"/>
                  </a:moveTo>
                  <a:cubicBezTo>
                    <a:pt x="172" y="0"/>
                    <a:pt x="145" y="6"/>
                    <a:pt x="120" y="16"/>
                  </a:cubicBezTo>
                  <a:cubicBezTo>
                    <a:pt x="37" y="52"/>
                    <a:pt x="1" y="159"/>
                    <a:pt x="37" y="242"/>
                  </a:cubicBezTo>
                  <a:cubicBezTo>
                    <a:pt x="155" y="456"/>
                    <a:pt x="298" y="658"/>
                    <a:pt x="464" y="836"/>
                  </a:cubicBezTo>
                  <a:lnTo>
                    <a:pt x="108" y="1276"/>
                  </a:lnTo>
                  <a:cubicBezTo>
                    <a:pt x="37" y="1347"/>
                    <a:pt x="60" y="1454"/>
                    <a:pt x="144" y="1502"/>
                  </a:cubicBezTo>
                  <a:cubicBezTo>
                    <a:pt x="167" y="1526"/>
                    <a:pt x="203" y="1537"/>
                    <a:pt x="251" y="1537"/>
                  </a:cubicBezTo>
                  <a:cubicBezTo>
                    <a:pt x="298" y="1537"/>
                    <a:pt x="357" y="1514"/>
                    <a:pt x="393" y="1478"/>
                  </a:cubicBezTo>
                  <a:lnTo>
                    <a:pt x="702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7" y="1371"/>
                    <a:pt x="1082" y="1383"/>
                    <a:pt x="1118" y="1383"/>
                  </a:cubicBezTo>
                  <a:cubicBezTo>
                    <a:pt x="1177" y="1383"/>
                    <a:pt x="1225" y="1359"/>
                    <a:pt x="1261" y="1323"/>
                  </a:cubicBezTo>
                  <a:cubicBezTo>
                    <a:pt x="1332" y="1252"/>
                    <a:pt x="1320" y="1145"/>
                    <a:pt x="1237" y="1098"/>
                  </a:cubicBezTo>
                  <a:cubicBezTo>
                    <a:pt x="1130" y="1015"/>
                    <a:pt x="1023" y="919"/>
                    <a:pt x="928" y="824"/>
                  </a:cubicBezTo>
                  <a:lnTo>
                    <a:pt x="1261" y="409"/>
                  </a:lnTo>
                  <a:cubicBezTo>
                    <a:pt x="1320" y="337"/>
                    <a:pt x="1296" y="230"/>
                    <a:pt x="1225" y="183"/>
                  </a:cubicBezTo>
                  <a:cubicBezTo>
                    <a:pt x="1192" y="164"/>
                    <a:pt x="1155" y="154"/>
                    <a:pt x="1118" y="154"/>
                  </a:cubicBezTo>
                  <a:cubicBezTo>
                    <a:pt x="1064" y="154"/>
                    <a:pt x="1011" y="176"/>
                    <a:pt x="975" y="218"/>
                  </a:cubicBezTo>
                  <a:lnTo>
                    <a:pt x="690" y="563"/>
                  </a:lnTo>
                  <a:cubicBezTo>
                    <a:pt x="559" y="420"/>
                    <a:pt x="453" y="266"/>
                    <a:pt x="357" y="88"/>
                  </a:cubicBezTo>
                  <a:cubicBezTo>
                    <a:pt x="324" y="29"/>
                    <a:pt x="262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960325" y="4278500"/>
              <a:ext cx="49025" cy="68675"/>
            </a:xfrm>
            <a:custGeom>
              <a:avLst/>
              <a:gdLst/>
              <a:ahLst/>
              <a:cxnLst/>
              <a:rect l="l" t="t" r="r" b="b"/>
              <a:pathLst>
                <a:path w="1961" h="2747" extrusionOk="0">
                  <a:moveTo>
                    <a:pt x="1164" y="1369"/>
                  </a:moveTo>
                  <a:cubicBezTo>
                    <a:pt x="1196" y="1369"/>
                    <a:pt x="1228" y="1373"/>
                    <a:pt x="1260" y="1380"/>
                  </a:cubicBezTo>
                  <a:cubicBezTo>
                    <a:pt x="1378" y="1416"/>
                    <a:pt x="1485" y="1511"/>
                    <a:pt x="1521" y="1630"/>
                  </a:cubicBezTo>
                  <a:cubicBezTo>
                    <a:pt x="1592" y="1784"/>
                    <a:pt x="1581" y="1963"/>
                    <a:pt x="1485" y="2105"/>
                  </a:cubicBezTo>
                  <a:cubicBezTo>
                    <a:pt x="1317" y="2330"/>
                    <a:pt x="1009" y="2422"/>
                    <a:pt x="729" y="2422"/>
                  </a:cubicBezTo>
                  <a:cubicBezTo>
                    <a:pt x="653" y="2422"/>
                    <a:pt x="579" y="2415"/>
                    <a:pt x="511" y="2402"/>
                  </a:cubicBezTo>
                  <a:lnTo>
                    <a:pt x="475" y="2402"/>
                  </a:lnTo>
                  <a:cubicBezTo>
                    <a:pt x="475" y="2165"/>
                    <a:pt x="523" y="1939"/>
                    <a:pt x="618" y="1725"/>
                  </a:cubicBezTo>
                  <a:cubicBezTo>
                    <a:pt x="722" y="1538"/>
                    <a:pt x="944" y="1369"/>
                    <a:pt x="1164" y="1369"/>
                  </a:cubicBezTo>
                  <a:close/>
                  <a:moveTo>
                    <a:pt x="190" y="0"/>
                  </a:moveTo>
                  <a:cubicBezTo>
                    <a:pt x="183" y="0"/>
                    <a:pt x="175" y="1"/>
                    <a:pt x="166" y="2"/>
                  </a:cubicBezTo>
                  <a:cubicBezTo>
                    <a:pt x="71" y="2"/>
                    <a:pt x="0" y="73"/>
                    <a:pt x="0" y="168"/>
                  </a:cubicBezTo>
                  <a:lnTo>
                    <a:pt x="119" y="2581"/>
                  </a:lnTo>
                  <a:cubicBezTo>
                    <a:pt x="131" y="2676"/>
                    <a:pt x="202" y="2747"/>
                    <a:pt x="297" y="2747"/>
                  </a:cubicBezTo>
                  <a:cubicBezTo>
                    <a:pt x="345" y="2747"/>
                    <a:pt x="380" y="2723"/>
                    <a:pt x="404" y="2711"/>
                  </a:cubicBezTo>
                  <a:lnTo>
                    <a:pt x="440" y="2711"/>
                  </a:lnTo>
                  <a:cubicBezTo>
                    <a:pt x="531" y="2728"/>
                    <a:pt x="628" y="2737"/>
                    <a:pt x="728" y="2737"/>
                  </a:cubicBezTo>
                  <a:cubicBezTo>
                    <a:pt x="1112" y="2737"/>
                    <a:pt x="1535" y="2604"/>
                    <a:pt x="1771" y="2283"/>
                  </a:cubicBezTo>
                  <a:cubicBezTo>
                    <a:pt x="1925" y="2046"/>
                    <a:pt x="1961" y="1761"/>
                    <a:pt x="1854" y="1499"/>
                  </a:cubicBezTo>
                  <a:cubicBezTo>
                    <a:pt x="1759" y="1285"/>
                    <a:pt x="1569" y="1119"/>
                    <a:pt x="1343" y="1059"/>
                  </a:cubicBezTo>
                  <a:cubicBezTo>
                    <a:pt x="1283" y="1047"/>
                    <a:pt x="1224" y="1041"/>
                    <a:pt x="1164" y="1041"/>
                  </a:cubicBezTo>
                  <a:cubicBezTo>
                    <a:pt x="879" y="1041"/>
                    <a:pt x="603" y="1178"/>
                    <a:pt x="416" y="1404"/>
                  </a:cubicBezTo>
                  <a:lnTo>
                    <a:pt x="357" y="145"/>
                  </a:lnTo>
                  <a:cubicBezTo>
                    <a:pt x="346" y="58"/>
                    <a:pt x="275" y="0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810600" y="4368075"/>
              <a:ext cx="218375" cy="12075"/>
            </a:xfrm>
            <a:custGeom>
              <a:avLst/>
              <a:gdLst/>
              <a:ahLst/>
              <a:cxnLst/>
              <a:rect l="l" t="t" r="r" b="b"/>
              <a:pathLst>
                <a:path w="8735" h="483" extrusionOk="0">
                  <a:moveTo>
                    <a:pt x="5679" y="0"/>
                  </a:moveTo>
                  <a:cubicBezTo>
                    <a:pt x="3841" y="0"/>
                    <a:pt x="2002" y="53"/>
                    <a:pt x="178" y="162"/>
                  </a:cubicBezTo>
                  <a:cubicBezTo>
                    <a:pt x="83" y="162"/>
                    <a:pt x="0" y="233"/>
                    <a:pt x="12" y="328"/>
                  </a:cubicBezTo>
                  <a:cubicBezTo>
                    <a:pt x="24" y="423"/>
                    <a:pt x="95" y="483"/>
                    <a:pt x="178" y="483"/>
                  </a:cubicBezTo>
                  <a:lnTo>
                    <a:pt x="190" y="483"/>
                  </a:lnTo>
                  <a:cubicBezTo>
                    <a:pt x="2014" y="374"/>
                    <a:pt x="3848" y="321"/>
                    <a:pt x="5679" y="321"/>
                  </a:cubicBezTo>
                  <a:cubicBezTo>
                    <a:pt x="6639" y="321"/>
                    <a:pt x="7599" y="335"/>
                    <a:pt x="8556" y="364"/>
                  </a:cubicBezTo>
                  <a:cubicBezTo>
                    <a:pt x="8639" y="364"/>
                    <a:pt x="8722" y="293"/>
                    <a:pt x="8734" y="198"/>
                  </a:cubicBezTo>
                  <a:cubicBezTo>
                    <a:pt x="8734" y="110"/>
                    <a:pt x="8663" y="42"/>
                    <a:pt x="8586" y="42"/>
                  </a:cubicBezTo>
                  <a:cubicBezTo>
                    <a:pt x="8580" y="42"/>
                    <a:pt x="8574" y="42"/>
                    <a:pt x="8568" y="43"/>
                  </a:cubicBezTo>
                  <a:cubicBezTo>
                    <a:pt x="7607" y="15"/>
                    <a:pt x="6643" y="0"/>
                    <a:pt x="5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884550" y="4390800"/>
              <a:ext cx="51125" cy="55600"/>
            </a:xfrm>
            <a:custGeom>
              <a:avLst/>
              <a:gdLst/>
              <a:ahLst/>
              <a:cxnLst/>
              <a:rect l="l" t="t" r="r" b="b"/>
              <a:pathLst>
                <a:path w="2045" h="2224" extrusionOk="0">
                  <a:moveTo>
                    <a:pt x="1734" y="0"/>
                  </a:moveTo>
                  <a:cubicBezTo>
                    <a:pt x="1690" y="0"/>
                    <a:pt x="1645" y="15"/>
                    <a:pt x="1605" y="49"/>
                  </a:cubicBezTo>
                  <a:cubicBezTo>
                    <a:pt x="1391" y="239"/>
                    <a:pt x="1177" y="441"/>
                    <a:pt x="975" y="667"/>
                  </a:cubicBezTo>
                  <a:lnTo>
                    <a:pt x="310" y="168"/>
                  </a:lnTo>
                  <a:cubicBezTo>
                    <a:pt x="279" y="142"/>
                    <a:pt x="242" y="130"/>
                    <a:pt x="203" y="130"/>
                  </a:cubicBezTo>
                  <a:cubicBezTo>
                    <a:pt x="153" y="130"/>
                    <a:pt x="101" y="151"/>
                    <a:pt x="60" y="192"/>
                  </a:cubicBezTo>
                  <a:cubicBezTo>
                    <a:pt x="1" y="251"/>
                    <a:pt x="13" y="358"/>
                    <a:pt x="84" y="418"/>
                  </a:cubicBezTo>
                  <a:lnTo>
                    <a:pt x="761" y="929"/>
                  </a:lnTo>
                  <a:cubicBezTo>
                    <a:pt x="488" y="1249"/>
                    <a:pt x="262" y="1606"/>
                    <a:pt x="60" y="1986"/>
                  </a:cubicBezTo>
                  <a:cubicBezTo>
                    <a:pt x="13" y="2069"/>
                    <a:pt x="48" y="2176"/>
                    <a:pt x="144" y="2200"/>
                  </a:cubicBezTo>
                  <a:cubicBezTo>
                    <a:pt x="167" y="2212"/>
                    <a:pt x="191" y="2224"/>
                    <a:pt x="215" y="2224"/>
                  </a:cubicBezTo>
                  <a:cubicBezTo>
                    <a:pt x="286" y="2224"/>
                    <a:pt x="346" y="2188"/>
                    <a:pt x="381" y="2129"/>
                  </a:cubicBezTo>
                  <a:cubicBezTo>
                    <a:pt x="559" y="1772"/>
                    <a:pt x="785" y="1439"/>
                    <a:pt x="1035" y="1131"/>
                  </a:cubicBezTo>
                  <a:lnTo>
                    <a:pt x="1736" y="1665"/>
                  </a:lnTo>
                  <a:cubicBezTo>
                    <a:pt x="1768" y="1687"/>
                    <a:pt x="1807" y="1698"/>
                    <a:pt x="1847" y="1698"/>
                  </a:cubicBezTo>
                  <a:cubicBezTo>
                    <a:pt x="1896" y="1698"/>
                    <a:pt x="1946" y="1681"/>
                    <a:pt x="1985" y="1641"/>
                  </a:cubicBezTo>
                  <a:cubicBezTo>
                    <a:pt x="2045" y="1570"/>
                    <a:pt x="2033" y="1463"/>
                    <a:pt x="1962" y="1416"/>
                  </a:cubicBezTo>
                  <a:lnTo>
                    <a:pt x="1249" y="869"/>
                  </a:lnTo>
                  <a:cubicBezTo>
                    <a:pt x="1439" y="667"/>
                    <a:pt x="1641" y="465"/>
                    <a:pt x="1855" y="275"/>
                  </a:cubicBezTo>
                  <a:cubicBezTo>
                    <a:pt x="1926" y="227"/>
                    <a:pt x="1926" y="109"/>
                    <a:pt x="1867" y="49"/>
                  </a:cubicBezTo>
                  <a:cubicBezTo>
                    <a:pt x="1829" y="18"/>
                    <a:pt x="1782" y="0"/>
                    <a:pt x="1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967500" y="3881150"/>
              <a:ext cx="60025" cy="59925"/>
            </a:xfrm>
            <a:custGeom>
              <a:avLst/>
              <a:gdLst/>
              <a:ahLst/>
              <a:cxnLst/>
              <a:rect l="l" t="t" r="r" b="b"/>
              <a:pathLst>
                <a:path w="2401" h="2397" extrusionOk="0">
                  <a:moveTo>
                    <a:pt x="1470" y="328"/>
                  </a:moveTo>
                  <a:cubicBezTo>
                    <a:pt x="1648" y="328"/>
                    <a:pt x="1811" y="422"/>
                    <a:pt x="1890" y="591"/>
                  </a:cubicBezTo>
                  <a:cubicBezTo>
                    <a:pt x="1901" y="638"/>
                    <a:pt x="1937" y="686"/>
                    <a:pt x="1985" y="698"/>
                  </a:cubicBezTo>
                  <a:cubicBezTo>
                    <a:pt x="1961" y="840"/>
                    <a:pt x="1925" y="971"/>
                    <a:pt x="1878" y="1102"/>
                  </a:cubicBezTo>
                  <a:cubicBezTo>
                    <a:pt x="1771" y="1375"/>
                    <a:pt x="1569" y="1589"/>
                    <a:pt x="1295" y="1696"/>
                  </a:cubicBezTo>
                  <a:cubicBezTo>
                    <a:pt x="1217" y="1729"/>
                    <a:pt x="1136" y="1745"/>
                    <a:pt x="1055" y="1745"/>
                  </a:cubicBezTo>
                  <a:cubicBezTo>
                    <a:pt x="878" y="1745"/>
                    <a:pt x="705" y="1668"/>
                    <a:pt x="582" y="1529"/>
                  </a:cubicBezTo>
                  <a:cubicBezTo>
                    <a:pt x="404" y="1280"/>
                    <a:pt x="547" y="923"/>
                    <a:pt x="761" y="686"/>
                  </a:cubicBezTo>
                  <a:lnTo>
                    <a:pt x="773" y="686"/>
                  </a:lnTo>
                  <a:cubicBezTo>
                    <a:pt x="927" y="496"/>
                    <a:pt x="1141" y="377"/>
                    <a:pt x="1379" y="329"/>
                  </a:cubicBezTo>
                  <a:lnTo>
                    <a:pt x="1438" y="329"/>
                  </a:lnTo>
                  <a:cubicBezTo>
                    <a:pt x="1449" y="329"/>
                    <a:pt x="1459" y="328"/>
                    <a:pt x="1470" y="328"/>
                  </a:cubicBezTo>
                  <a:close/>
                  <a:moveTo>
                    <a:pt x="1459" y="0"/>
                  </a:moveTo>
                  <a:cubicBezTo>
                    <a:pt x="1420" y="0"/>
                    <a:pt x="1382" y="3"/>
                    <a:pt x="1343" y="8"/>
                  </a:cubicBezTo>
                  <a:cubicBezTo>
                    <a:pt x="1010" y="56"/>
                    <a:pt x="713" y="222"/>
                    <a:pt x="499" y="484"/>
                  </a:cubicBezTo>
                  <a:cubicBezTo>
                    <a:pt x="226" y="781"/>
                    <a:pt x="0" y="1280"/>
                    <a:pt x="273" y="1696"/>
                  </a:cubicBezTo>
                  <a:cubicBezTo>
                    <a:pt x="427" y="1925"/>
                    <a:pt x="732" y="2058"/>
                    <a:pt x="1050" y="2058"/>
                  </a:cubicBezTo>
                  <a:cubicBezTo>
                    <a:pt x="1176" y="2058"/>
                    <a:pt x="1304" y="2037"/>
                    <a:pt x="1426" y="1993"/>
                  </a:cubicBezTo>
                  <a:cubicBezTo>
                    <a:pt x="1664" y="1910"/>
                    <a:pt x="1866" y="1743"/>
                    <a:pt x="2020" y="1541"/>
                  </a:cubicBezTo>
                  <a:cubicBezTo>
                    <a:pt x="2020" y="1779"/>
                    <a:pt x="2032" y="2005"/>
                    <a:pt x="2044" y="2242"/>
                  </a:cubicBezTo>
                  <a:cubicBezTo>
                    <a:pt x="2056" y="2338"/>
                    <a:pt x="2127" y="2397"/>
                    <a:pt x="2222" y="2397"/>
                  </a:cubicBezTo>
                  <a:lnTo>
                    <a:pt x="2234" y="2397"/>
                  </a:lnTo>
                  <a:cubicBezTo>
                    <a:pt x="2317" y="2397"/>
                    <a:pt x="2401" y="2314"/>
                    <a:pt x="2401" y="2219"/>
                  </a:cubicBezTo>
                  <a:cubicBezTo>
                    <a:pt x="2353" y="1553"/>
                    <a:pt x="2353" y="876"/>
                    <a:pt x="2401" y="199"/>
                  </a:cubicBezTo>
                  <a:cubicBezTo>
                    <a:pt x="2401" y="115"/>
                    <a:pt x="2329" y="32"/>
                    <a:pt x="2234" y="32"/>
                  </a:cubicBezTo>
                  <a:cubicBezTo>
                    <a:pt x="2139" y="32"/>
                    <a:pt x="2056" y="92"/>
                    <a:pt x="2044" y="187"/>
                  </a:cubicBezTo>
                  <a:lnTo>
                    <a:pt x="2044" y="210"/>
                  </a:lnTo>
                  <a:cubicBezTo>
                    <a:pt x="1883" y="80"/>
                    <a:pt x="1672" y="0"/>
                    <a:pt x="1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050375" y="3893425"/>
              <a:ext cx="33300" cy="38450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08" y="0"/>
                  </a:moveTo>
                  <a:cubicBezTo>
                    <a:pt x="182" y="0"/>
                    <a:pt x="156" y="6"/>
                    <a:pt x="131" y="17"/>
                  </a:cubicBezTo>
                  <a:cubicBezTo>
                    <a:pt x="36" y="52"/>
                    <a:pt x="0" y="159"/>
                    <a:pt x="48" y="242"/>
                  </a:cubicBezTo>
                  <a:cubicBezTo>
                    <a:pt x="167" y="444"/>
                    <a:pt x="309" y="646"/>
                    <a:pt x="476" y="836"/>
                  </a:cubicBezTo>
                  <a:lnTo>
                    <a:pt x="119" y="1276"/>
                  </a:lnTo>
                  <a:cubicBezTo>
                    <a:pt x="48" y="1347"/>
                    <a:pt x="72" y="1454"/>
                    <a:pt x="155" y="1502"/>
                  </a:cubicBezTo>
                  <a:cubicBezTo>
                    <a:pt x="179" y="1526"/>
                    <a:pt x="214" y="1538"/>
                    <a:pt x="262" y="1538"/>
                  </a:cubicBezTo>
                  <a:cubicBezTo>
                    <a:pt x="309" y="1538"/>
                    <a:pt x="369" y="1514"/>
                    <a:pt x="405" y="1466"/>
                  </a:cubicBezTo>
                  <a:lnTo>
                    <a:pt x="725" y="1086"/>
                  </a:lnTo>
                  <a:cubicBezTo>
                    <a:pt x="809" y="1181"/>
                    <a:pt x="915" y="1264"/>
                    <a:pt x="1022" y="1347"/>
                  </a:cubicBezTo>
                  <a:cubicBezTo>
                    <a:pt x="1046" y="1371"/>
                    <a:pt x="1094" y="1383"/>
                    <a:pt x="1129" y="1383"/>
                  </a:cubicBezTo>
                  <a:cubicBezTo>
                    <a:pt x="1177" y="1383"/>
                    <a:pt x="1236" y="1359"/>
                    <a:pt x="1272" y="1324"/>
                  </a:cubicBezTo>
                  <a:cubicBezTo>
                    <a:pt x="1331" y="1252"/>
                    <a:pt x="1320" y="1145"/>
                    <a:pt x="1248" y="1098"/>
                  </a:cubicBezTo>
                  <a:cubicBezTo>
                    <a:pt x="1129" y="1015"/>
                    <a:pt x="1022" y="920"/>
                    <a:pt x="927" y="825"/>
                  </a:cubicBezTo>
                  <a:lnTo>
                    <a:pt x="1260" y="409"/>
                  </a:lnTo>
                  <a:cubicBezTo>
                    <a:pt x="1320" y="337"/>
                    <a:pt x="1308" y="230"/>
                    <a:pt x="1224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3" y="154"/>
                    <a:pt x="1011" y="176"/>
                    <a:pt x="975" y="219"/>
                  </a:cubicBezTo>
                  <a:lnTo>
                    <a:pt x="690" y="563"/>
                  </a:lnTo>
                  <a:cubicBezTo>
                    <a:pt x="571" y="421"/>
                    <a:pt x="464" y="254"/>
                    <a:pt x="369" y="88"/>
                  </a:cubicBezTo>
                  <a:cubicBezTo>
                    <a:pt x="327" y="30"/>
                    <a:pt x="268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113950" y="3866800"/>
              <a:ext cx="49050" cy="68650"/>
            </a:xfrm>
            <a:custGeom>
              <a:avLst/>
              <a:gdLst/>
              <a:ahLst/>
              <a:cxnLst/>
              <a:rect l="l" t="t" r="r" b="b"/>
              <a:pathLst>
                <a:path w="1962" h="2746" extrusionOk="0">
                  <a:moveTo>
                    <a:pt x="1160" y="1379"/>
                  </a:moveTo>
                  <a:cubicBezTo>
                    <a:pt x="1194" y="1379"/>
                    <a:pt x="1227" y="1383"/>
                    <a:pt x="1260" y="1390"/>
                  </a:cubicBezTo>
                  <a:cubicBezTo>
                    <a:pt x="1379" y="1414"/>
                    <a:pt x="1486" y="1509"/>
                    <a:pt x="1533" y="1628"/>
                  </a:cubicBezTo>
                  <a:cubicBezTo>
                    <a:pt x="1593" y="1783"/>
                    <a:pt x="1581" y="1961"/>
                    <a:pt x="1486" y="2103"/>
                  </a:cubicBezTo>
                  <a:cubicBezTo>
                    <a:pt x="1317" y="2328"/>
                    <a:pt x="1009" y="2420"/>
                    <a:pt x="729" y="2420"/>
                  </a:cubicBezTo>
                  <a:cubicBezTo>
                    <a:pt x="653" y="2420"/>
                    <a:pt x="580" y="2413"/>
                    <a:pt x="511" y="2401"/>
                  </a:cubicBezTo>
                  <a:lnTo>
                    <a:pt x="488" y="2401"/>
                  </a:lnTo>
                  <a:cubicBezTo>
                    <a:pt x="476" y="2175"/>
                    <a:pt x="523" y="1937"/>
                    <a:pt x="630" y="1723"/>
                  </a:cubicBezTo>
                  <a:cubicBezTo>
                    <a:pt x="723" y="1538"/>
                    <a:pt x="941" y="1379"/>
                    <a:pt x="1160" y="1379"/>
                  </a:cubicBezTo>
                  <a:close/>
                  <a:moveTo>
                    <a:pt x="181" y="0"/>
                  </a:moveTo>
                  <a:cubicBezTo>
                    <a:pt x="97" y="0"/>
                    <a:pt x="13" y="57"/>
                    <a:pt x="0" y="167"/>
                  </a:cubicBezTo>
                  <a:lnTo>
                    <a:pt x="119" y="2579"/>
                  </a:lnTo>
                  <a:cubicBezTo>
                    <a:pt x="131" y="2674"/>
                    <a:pt x="202" y="2745"/>
                    <a:pt x="298" y="2745"/>
                  </a:cubicBezTo>
                  <a:cubicBezTo>
                    <a:pt x="345" y="2745"/>
                    <a:pt x="381" y="2733"/>
                    <a:pt x="404" y="2709"/>
                  </a:cubicBezTo>
                  <a:lnTo>
                    <a:pt x="440" y="2709"/>
                  </a:lnTo>
                  <a:cubicBezTo>
                    <a:pt x="535" y="2727"/>
                    <a:pt x="636" y="2737"/>
                    <a:pt x="740" y="2737"/>
                  </a:cubicBezTo>
                  <a:cubicBezTo>
                    <a:pt x="1121" y="2737"/>
                    <a:pt x="1538" y="2608"/>
                    <a:pt x="1771" y="2282"/>
                  </a:cubicBezTo>
                  <a:cubicBezTo>
                    <a:pt x="1937" y="2056"/>
                    <a:pt x="1961" y="1759"/>
                    <a:pt x="1854" y="1509"/>
                  </a:cubicBezTo>
                  <a:cubicBezTo>
                    <a:pt x="1771" y="1284"/>
                    <a:pt x="1581" y="1117"/>
                    <a:pt x="1343" y="1070"/>
                  </a:cubicBezTo>
                  <a:cubicBezTo>
                    <a:pt x="1281" y="1057"/>
                    <a:pt x="1218" y="1050"/>
                    <a:pt x="1155" y="1050"/>
                  </a:cubicBezTo>
                  <a:cubicBezTo>
                    <a:pt x="874" y="1050"/>
                    <a:pt x="601" y="1179"/>
                    <a:pt x="416" y="1402"/>
                  </a:cubicBezTo>
                  <a:lnTo>
                    <a:pt x="357" y="155"/>
                  </a:lnTo>
                  <a:cubicBezTo>
                    <a:pt x="340" y="51"/>
                    <a:pt x="261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964525" y="3956375"/>
              <a:ext cx="218075" cy="12075"/>
            </a:xfrm>
            <a:custGeom>
              <a:avLst/>
              <a:gdLst/>
              <a:ahLst/>
              <a:cxnLst/>
              <a:rect l="l" t="t" r="r" b="b"/>
              <a:pathLst>
                <a:path w="8723" h="483" extrusionOk="0">
                  <a:moveTo>
                    <a:pt x="5803" y="1"/>
                  </a:moveTo>
                  <a:cubicBezTo>
                    <a:pt x="3920" y="1"/>
                    <a:pt x="2035" y="56"/>
                    <a:pt x="167" y="160"/>
                  </a:cubicBezTo>
                  <a:cubicBezTo>
                    <a:pt x="72" y="160"/>
                    <a:pt x="0" y="243"/>
                    <a:pt x="0" y="339"/>
                  </a:cubicBezTo>
                  <a:cubicBezTo>
                    <a:pt x="11" y="416"/>
                    <a:pt x="73" y="482"/>
                    <a:pt x="158" y="482"/>
                  </a:cubicBezTo>
                  <a:cubicBezTo>
                    <a:pt x="165" y="482"/>
                    <a:pt x="172" y="482"/>
                    <a:pt x="179" y="481"/>
                  </a:cubicBezTo>
                  <a:lnTo>
                    <a:pt x="190" y="481"/>
                  </a:lnTo>
                  <a:cubicBezTo>
                    <a:pt x="2051" y="377"/>
                    <a:pt x="3928" y="322"/>
                    <a:pt x="5803" y="322"/>
                  </a:cubicBezTo>
                  <a:cubicBezTo>
                    <a:pt x="6718" y="322"/>
                    <a:pt x="7632" y="335"/>
                    <a:pt x="8544" y="362"/>
                  </a:cubicBezTo>
                  <a:cubicBezTo>
                    <a:pt x="8639" y="362"/>
                    <a:pt x="8711" y="291"/>
                    <a:pt x="8722" y="208"/>
                  </a:cubicBezTo>
                  <a:cubicBezTo>
                    <a:pt x="8722" y="113"/>
                    <a:pt x="8639" y="41"/>
                    <a:pt x="8556" y="41"/>
                  </a:cubicBezTo>
                  <a:cubicBezTo>
                    <a:pt x="7640" y="14"/>
                    <a:pt x="6722" y="1"/>
                    <a:pt x="5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037900" y="3979200"/>
              <a:ext cx="51425" cy="55475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5" y="0"/>
                  </a:moveTo>
                  <a:cubicBezTo>
                    <a:pt x="1693" y="0"/>
                    <a:pt x="1651" y="15"/>
                    <a:pt x="1616" y="43"/>
                  </a:cubicBezTo>
                  <a:cubicBezTo>
                    <a:pt x="1391" y="234"/>
                    <a:pt x="1177" y="447"/>
                    <a:pt x="987" y="661"/>
                  </a:cubicBezTo>
                  <a:lnTo>
                    <a:pt x="321" y="162"/>
                  </a:lnTo>
                  <a:cubicBezTo>
                    <a:pt x="285" y="137"/>
                    <a:pt x="245" y="124"/>
                    <a:pt x="206" y="124"/>
                  </a:cubicBezTo>
                  <a:cubicBezTo>
                    <a:pt x="154" y="124"/>
                    <a:pt x="105" y="146"/>
                    <a:pt x="72" y="186"/>
                  </a:cubicBezTo>
                  <a:cubicBezTo>
                    <a:pt x="0" y="257"/>
                    <a:pt x="12" y="364"/>
                    <a:pt x="95" y="412"/>
                  </a:cubicBezTo>
                  <a:lnTo>
                    <a:pt x="761" y="923"/>
                  </a:lnTo>
                  <a:cubicBezTo>
                    <a:pt x="499" y="1256"/>
                    <a:pt x="262" y="1612"/>
                    <a:pt x="60" y="1992"/>
                  </a:cubicBezTo>
                  <a:cubicBezTo>
                    <a:pt x="24" y="2064"/>
                    <a:pt x="60" y="2171"/>
                    <a:pt x="155" y="2206"/>
                  </a:cubicBezTo>
                  <a:cubicBezTo>
                    <a:pt x="179" y="2218"/>
                    <a:pt x="202" y="2218"/>
                    <a:pt x="226" y="2218"/>
                  </a:cubicBezTo>
                  <a:cubicBezTo>
                    <a:pt x="297" y="2218"/>
                    <a:pt x="357" y="2182"/>
                    <a:pt x="381" y="2123"/>
                  </a:cubicBezTo>
                  <a:cubicBezTo>
                    <a:pt x="571" y="1778"/>
                    <a:pt x="785" y="1434"/>
                    <a:pt x="1034" y="1125"/>
                  </a:cubicBezTo>
                  <a:lnTo>
                    <a:pt x="1735" y="1660"/>
                  </a:lnTo>
                  <a:cubicBezTo>
                    <a:pt x="1771" y="1683"/>
                    <a:pt x="1807" y="1695"/>
                    <a:pt x="1854" y="1695"/>
                  </a:cubicBezTo>
                  <a:cubicBezTo>
                    <a:pt x="1902" y="1695"/>
                    <a:pt x="1949" y="1671"/>
                    <a:pt x="1985" y="1636"/>
                  </a:cubicBezTo>
                  <a:cubicBezTo>
                    <a:pt x="2056" y="1576"/>
                    <a:pt x="2044" y="1458"/>
                    <a:pt x="1961" y="1410"/>
                  </a:cubicBezTo>
                  <a:lnTo>
                    <a:pt x="1260" y="875"/>
                  </a:lnTo>
                  <a:cubicBezTo>
                    <a:pt x="1450" y="661"/>
                    <a:pt x="1652" y="459"/>
                    <a:pt x="1866" y="281"/>
                  </a:cubicBezTo>
                  <a:cubicBezTo>
                    <a:pt x="1937" y="222"/>
                    <a:pt x="1937" y="103"/>
                    <a:pt x="1866" y="55"/>
                  </a:cubicBezTo>
                  <a:cubicBezTo>
                    <a:pt x="1829" y="18"/>
                    <a:pt x="1782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607175" y="1475550"/>
              <a:ext cx="224325" cy="427550"/>
            </a:xfrm>
            <a:custGeom>
              <a:avLst/>
              <a:gdLst/>
              <a:ahLst/>
              <a:cxnLst/>
              <a:rect l="l" t="t" r="r" b="b"/>
              <a:pathLst>
                <a:path w="8973" h="17102" extrusionOk="0">
                  <a:moveTo>
                    <a:pt x="5961" y="381"/>
                  </a:moveTo>
                  <a:cubicBezTo>
                    <a:pt x="6729" y="381"/>
                    <a:pt x="7498" y="572"/>
                    <a:pt x="8176" y="955"/>
                  </a:cubicBezTo>
                  <a:cubicBezTo>
                    <a:pt x="8426" y="1098"/>
                    <a:pt x="8557" y="1229"/>
                    <a:pt x="8569" y="1371"/>
                  </a:cubicBezTo>
                  <a:cubicBezTo>
                    <a:pt x="8557" y="1466"/>
                    <a:pt x="8533" y="1561"/>
                    <a:pt x="8485" y="1656"/>
                  </a:cubicBezTo>
                  <a:lnTo>
                    <a:pt x="7927" y="3059"/>
                  </a:lnTo>
                  <a:cubicBezTo>
                    <a:pt x="6881" y="2595"/>
                    <a:pt x="5776" y="2251"/>
                    <a:pt x="4647" y="2025"/>
                  </a:cubicBezTo>
                  <a:lnTo>
                    <a:pt x="5123" y="813"/>
                  </a:lnTo>
                  <a:cubicBezTo>
                    <a:pt x="5158" y="706"/>
                    <a:pt x="5218" y="599"/>
                    <a:pt x="5301" y="504"/>
                  </a:cubicBezTo>
                  <a:cubicBezTo>
                    <a:pt x="5418" y="429"/>
                    <a:pt x="5564" y="383"/>
                    <a:pt x="5713" y="383"/>
                  </a:cubicBezTo>
                  <a:cubicBezTo>
                    <a:pt x="5730" y="383"/>
                    <a:pt x="5747" y="384"/>
                    <a:pt x="5764" y="385"/>
                  </a:cubicBezTo>
                  <a:cubicBezTo>
                    <a:pt x="5830" y="382"/>
                    <a:pt x="5896" y="381"/>
                    <a:pt x="5961" y="381"/>
                  </a:cubicBezTo>
                  <a:close/>
                  <a:moveTo>
                    <a:pt x="4552" y="2405"/>
                  </a:moveTo>
                  <a:cubicBezTo>
                    <a:pt x="4802" y="2453"/>
                    <a:pt x="5051" y="2500"/>
                    <a:pt x="5301" y="2559"/>
                  </a:cubicBezTo>
                  <a:lnTo>
                    <a:pt x="5301" y="2571"/>
                  </a:lnTo>
                  <a:cubicBezTo>
                    <a:pt x="4029" y="5910"/>
                    <a:pt x="2651" y="9261"/>
                    <a:pt x="1177" y="12541"/>
                  </a:cubicBezTo>
                  <a:cubicBezTo>
                    <a:pt x="1130" y="12494"/>
                    <a:pt x="1070" y="12458"/>
                    <a:pt x="1011" y="12422"/>
                  </a:cubicBezTo>
                  <a:cubicBezTo>
                    <a:pt x="932" y="12383"/>
                    <a:pt x="845" y="12360"/>
                    <a:pt x="757" y="12360"/>
                  </a:cubicBezTo>
                  <a:cubicBezTo>
                    <a:pt x="739" y="12360"/>
                    <a:pt x="720" y="12361"/>
                    <a:pt x="702" y="12363"/>
                  </a:cubicBezTo>
                  <a:cubicBezTo>
                    <a:pt x="2187" y="9119"/>
                    <a:pt x="3471" y="5804"/>
                    <a:pt x="4552" y="2405"/>
                  </a:cubicBezTo>
                  <a:close/>
                  <a:moveTo>
                    <a:pt x="5717" y="2678"/>
                  </a:moveTo>
                  <a:cubicBezTo>
                    <a:pt x="6133" y="2797"/>
                    <a:pt x="6549" y="2928"/>
                    <a:pt x="6964" y="3082"/>
                  </a:cubicBezTo>
                  <a:cubicBezTo>
                    <a:pt x="5479" y="6386"/>
                    <a:pt x="4112" y="9784"/>
                    <a:pt x="2889" y="13183"/>
                  </a:cubicBezTo>
                  <a:cubicBezTo>
                    <a:pt x="2734" y="12981"/>
                    <a:pt x="2532" y="12838"/>
                    <a:pt x="2294" y="12767"/>
                  </a:cubicBezTo>
                  <a:cubicBezTo>
                    <a:pt x="2148" y="12716"/>
                    <a:pt x="1993" y="12692"/>
                    <a:pt x="1840" y="12692"/>
                  </a:cubicBezTo>
                  <a:cubicBezTo>
                    <a:pt x="1744" y="12692"/>
                    <a:pt x="1649" y="12701"/>
                    <a:pt x="1558" y="12719"/>
                  </a:cubicBezTo>
                  <a:cubicBezTo>
                    <a:pt x="3043" y="9416"/>
                    <a:pt x="4433" y="6041"/>
                    <a:pt x="5717" y="2678"/>
                  </a:cubicBezTo>
                  <a:close/>
                  <a:moveTo>
                    <a:pt x="7345" y="3225"/>
                  </a:moveTo>
                  <a:cubicBezTo>
                    <a:pt x="7487" y="3284"/>
                    <a:pt x="7618" y="3344"/>
                    <a:pt x="7749" y="3403"/>
                  </a:cubicBezTo>
                  <a:cubicBezTo>
                    <a:pt x="6156" y="6635"/>
                    <a:pt x="4754" y="9963"/>
                    <a:pt x="3554" y="13349"/>
                  </a:cubicBezTo>
                  <a:cubicBezTo>
                    <a:pt x="3486" y="13330"/>
                    <a:pt x="3410" y="13310"/>
                    <a:pt x="3333" y="13310"/>
                  </a:cubicBezTo>
                  <a:cubicBezTo>
                    <a:pt x="3316" y="13310"/>
                    <a:pt x="3298" y="13311"/>
                    <a:pt x="3281" y="13314"/>
                  </a:cubicBezTo>
                  <a:cubicBezTo>
                    <a:pt x="4505" y="9915"/>
                    <a:pt x="5871" y="6528"/>
                    <a:pt x="7345" y="3225"/>
                  </a:cubicBezTo>
                  <a:close/>
                  <a:moveTo>
                    <a:pt x="719" y="12739"/>
                  </a:moveTo>
                  <a:cubicBezTo>
                    <a:pt x="754" y="12739"/>
                    <a:pt x="788" y="12744"/>
                    <a:pt x="821" y="12755"/>
                  </a:cubicBezTo>
                  <a:cubicBezTo>
                    <a:pt x="928" y="12814"/>
                    <a:pt x="975" y="12933"/>
                    <a:pt x="940" y="13040"/>
                  </a:cubicBezTo>
                  <a:cubicBezTo>
                    <a:pt x="916" y="13135"/>
                    <a:pt x="952" y="13218"/>
                    <a:pt x="1023" y="13266"/>
                  </a:cubicBezTo>
                  <a:cubicBezTo>
                    <a:pt x="1062" y="13288"/>
                    <a:pt x="1104" y="13300"/>
                    <a:pt x="1145" y="13300"/>
                  </a:cubicBezTo>
                  <a:cubicBezTo>
                    <a:pt x="1191" y="13300"/>
                    <a:pt x="1235" y="13285"/>
                    <a:pt x="1272" y="13254"/>
                  </a:cubicBezTo>
                  <a:cubicBezTo>
                    <a:pt x="1446" y="13136"/>
                    <a:pt x="1645" y="13070"/>
                    <a:pt x="1846" y="13070"/>
                  </a:cubicBezTo>
                  <a:cubicBezTo>
                    <a:pt x="1948" y="13070"/>
                    <a:pt x="2051" y="13087"/>
                    <a:pt x="2152" y="13123"/>
                  </a:cubicBezTo>
                  <a:cubicBezTo>
                    <a:pt x="2437" y="13218"/>
                    <a:pt x="2651" y="13456"/>
                    <a:pt x="2710" y="13753"/>
                  </a:cubicBezTo>
                  <a:cubicBezTo>
                    <a:pt x="2722" y="13824"/>
                    <a:pt x="2770" y="13872"/>
                    <a:pt x="2841" y="13896"/>
                  </a:cubicBezTo>
                  <a:cubicBezTo>
                    <a:pt x="2853" y="13908"/>
                    <a:pt x="2877" y="13908"/>
                    <a:pt x="2889" y="13908"/>
                  </a:cubicBezTo>
                  <a:cubicBezTo>
                    <a:pt x="2898" y="13909"/>
                    <a:pt x="2908" y="13909"/>
                    <a:pt x="2918" y="13909"/>
                  </a:cubicBezTo>
                  <a:cubicBezTo>
                    <a:pt x="3000" y="13909"/>
                    <a:pt x="3072" y="13865"/>
                    <a:pt x="3114" y="13801"/>
                  </a:cubicBezTo>
                  <a:cubicBezTo>
                    <a:pt x="3138" y="13729"/>
                    <a:pt x="3209" y="13694"/>
                    <a:pt x="3269" y="13682"/>
                  </a:cubicBezTo>
                  <a:lnTo>
                    <a:pt x="3269" y="13682"/>
                  </a:lnTo>
                  <a:lnTo>
                    <a:pt x="1712" y="15239"/>
                  </a:lnTo>
                  <a:cubicBezTo>
                    <a:pt x="1332" y="15025"/>
                    <a:pt x="904" y="14882"/>
                    <a:pt x="453" y="14835"/>
                  </a:cubicBezTo>
                  <a:cubicBezTo>
                    <a:pt x="453" y="14157"/>
                    <a:pt x="464" y="13492"/>
                    <a:pt x="500" y="12814"/>
                  </a:cubicBezTo>
                  <a:cubicBezTo>
                    <a:pt x="566" y="12765"/>
                    <a:pt x="643" y="12739"/>
                    <a:pt x="719" y="12739"/>
                  </a:cubicBezTo>
                  <a:close/>
                  <a:moveTo>
                    <a:pt x="464" y="15239"/>
                  </a:moveTo>
                  <a:lnTo>
                    <a:pt x="464" y="15239"/>
                  </a:lnTo>
                  <a:cubicBezTo>
                    <a:pt x="797" y="15274"/>
                    <a:pt x="1130" y="15381"/>
                    <a:pt x="1427" y="15536"/>
                  </a:cubicBezTo>
                  <a:lnTo>
                    <a:pt x="512" y="16451"/>
                  </a:lnTo>
                  <a:cubicBezTo>
                    <a:pt x="488" y="16047"/>
                    <a:pt x="476" y="15643"/>
                    <a:pt x="464" y="15239"/>
                  </a:cubicBezTo>
                  <a:close/>
                  <a:moveTo>
                    <a:pt x="5927" y="1"/>
                  </a:moveTo>
                  <a:cubicBezTo>
                    <a:pt x="5861" y="1"/>
                    <a:pt x="5795" y="2"/>
                    <a:pt x="5729" y="5"/>
                  </a:cubicBezTo>
                  <a:cubicBezTo>
                    <a:pt x="5467" y="5"/>
                    <a:pt x="5206" y="76"/>
                    <a:pt x="4992" y="230"/>
                  </a:cubicBezTo>
                  <a:cubicBezTo>
                    <a:pt x="4861" y="361"/>
                    <a:pt x="4766" y="516"/>
                    <a:pt x="4719" y="694"/>
                  </a:cubicBezTo>
                  <a:lnTo>
                    <a:pt x="4160" y="2132"/>
                  </a:lnTo>
                  <a:cubicBezTo>
                    <a:pt x="4148" y="2167"/>
                    <a:pt x="4148" y="2203"/>
                    <a:pt x="4160" y="2239"/>
                  </a:cubicBezTo>
                  <a:cubicBezTo>
                    <a:pt x="3043" y="5792"/>
                    <a:pt x="1688" y="9261"/>
                    <a:pt x="120" y="12636"/>
                  </a:cubicBezTo>
                  <a:cubicBezTo>
                    <a:pt x="108" y="12660"/>
                    <a:pt x="96" y="12696"/>
                    <a:pt x="96" y="12719"/>
                  </a:cubicBezTo>
                  <a:cubicBezTo>
                    <a:pt x="1" y="14122"/>
                    <a:pt x="13" y="15524"/>
                    <a:pt x="120" y="16914"/>
                  </a:cubicBezTo>
                  <a:cubicBezTo>
                    <a:pt x="132" y="16997"/>
                    <a:pt x="179" y="17057"/>
                    <a:pt x="251" y="17092"/>
                  </a:cubicBezTo>
                  <a:cubicBezTo>
                    <a:pt x="272" y="17098"/>
                    <a:pt x="294" y="17101"/>
                    <a:pt x="315" y="17101"/>
                  </a:cubicBezTo>
                  <a:cubicBezTo>
                    <a:pt x="375" y="17101"/>
                    <a:pt x="432" y="17077"/>
                    <a:pt x="476" y="17033"/>
                  </a:cubicBezTo>
                  <a:lnTo>
                    <a:pt x="3708" y="13824"/>
                  </a:lnTo>
                  <a:cubicBezTo>
                    <a:pt x="3732" y="13824"/>
                    <a:pt x="3744" y="13813"/>
                    <a:pt x="3756" y="13813"/>
                  </a:cubicBezTo>
                  <a:cubicBezTo>
                    <a:pt x="3756" y="13813"/>
                    <a:pt x="3756" y="13801"/>
                    <a:pt x="3768" y="13801"/>
                  </a:cubicBezTo>
                  <a:cubicBezTo>
                    <a:pt x="3815" y="13777"/>
                    <a:pt x="3851" y="13729"/>
                    <a:pt x="3875" y="13682"/>
                  </a:cubicBezTo>
                  <a:cubicBezTo>
                    <a:pt x="5099" y="10188"/>
                    <a:pt x="6537" y="6778"/>
                    <a:pt x="8176" y="3463"/>
                  </a:cubicBezTo>
                  <a:cubicBezTo>
                    <a:pt x="8212" y="3439"/>
                    <a:pt x="8224" y="3415"/>
                    <a:pt x="8248" y="3379"/>
                  </a:cubicBezTo>
                  <a:lnTo>
                    <a:pt x="8878" y="1787"/>
                  </a:lnTo>
                  <a:cubicBezTo>
                    <a:pt x="8949" y="1644"/>
                    <a:pt x="8973" y="1490"/>
                    <a:pt x="8973" y="1347"/>
                  </a:cubicBezTo>
                  <a:cubicBezTo>
                    <a:pt x="8937" y="943"/>
                    <a:pt x="8521" y="706"/>
                    <a:pt x="8378" y="634"/>
                  </a:cubicBezTo>
                  <a:cubicBezTo>
                    <a:pt x="7628" y="215"/>
                    <a:pt x="6786" y="1"/>
                    <a:pt x="5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520750" y="893700"/>
              <a:ext cx="503550" cy="453800"/>
            </a:xfrm>
            <a:custGeom>
              <a:avLst/>
              <a:gdLst/>
              <a:ahLst/>
              <a:cxnLst/>
              <a:rect l="l" t="t" r="r" b="b"/>
              <a:pathLst>
                <a:path w="20142" h="18152" extrusionOk="0">
                  <a:moveTo>
                    <a:pt x="4361" y="463"/>
                  </a:moveTo>
                  <a:lnTo>
                    <a:pt x="4575" y="654"/>
                  </a:lnTo>
                  <a:lnTo>
                    <a:pt x="3636" y="1604"/>
                  </a:lnTo>
                  <a:cubicBezTo>
                    <a:pt x="3565" y="1687"/>
                    <a:pt x="3565" y="1806"/>
                    <a:pt x="3648" y="1878"/>
                  </a:cubicBezTo>
                  <a:cubicBezTo>
                    <a:pt x="3694" y="1912"/>
                    <a:pt x="3745" y="1930"/>
                    <a:pt x="3795" y="1930"/>
                  </a:cubicBezTo>
                  <a:cubicBezTo>
                    <a:pt x="3849" y="1930"/>
                    <a:pt x="3902" y="1909"/>
                    <a:pt x="3945" y="1866"/>
                  </a:cubicBezTo>
                  <a:lnTo>
                    <a:pt x="4884" y="927"/>
                  </a:lnTo>
                  <a:lnTo>
                    <a:pt x="5490" y="1450"/>
                  </a:lnTo>
                  <a:lnTo>
                    <a:pt x="5240" y="1699"/>
                  </a:lnTo>
                  <a:cubicBezTo>
                    <a:pt x="5157" y="1771"/>
                    <a:pt x="5157" y="1901"/>
                    <a:pt x="5240" y="1973"/>
                  </a:cubicBezTo>
                  <a:cubicBezTo>
                    <a:pt x="5284" y="2005"/>
                    <a:pt x="5333" y="2020"/>
                    <a:pt x="5380" y="2020"/>
                  </a:cubicBezTo>
                  <a:cubicBezTo>
                    <a:pt x="5437" y="2020"/>
                    <a:pt x="5492" y="1999"/>
                    <a:pt x="5538" y="1961"/>
                  </a:cubicBezTo>
                  <a:lnTo>
                    <a:pt x="5799" y="1711"/>
                  </a:lnTo>
                  <a:lnTo>
                    <a:pt x="6476" y="2305"/>
                  </a:lnTo>
                  <a:cubicBezTo>
                    <a:pt x="6334" y="2400"/>
                    <a:pt x="6215" y="2519"/>
                    <a:pt x="6144" y="2674"/>
                  </a:cubicBezTo>
                  <a:cubicBezTo>
                    <a:pt x="6096" y="2769"/>
                    <a:pt x="6132" y="2888"/>
                    <a:pt x="6239" y="2935"/>
                  </a:cubicBezTo>
                  <a:cubicBezTo>
                    <a:pt x="6266" y="2944"/>
                    <a:pt x="6294" y="2949"/>
                    <a:pt x="6322" y="2949"/>
                  </a:cubicBezTo>
                  <a:cubicBezTo>
                    <a:pt x="6402" y="2949"/>
                    <a:pt x="6480" y="2911"/>
                    <a:pt x="6524" y="2840"/>
                  </a:cubicBezTo>
                  <a:cubicBezTo>
                    <a:pt x="6583" y="2721"/>
                    <a:pt x="6678" y="2638"/>
                    <a:pt x="6785" y="2579"/>
                  </a:cubicBezTo>
                  <a:lnTo>
                    <a:pt x="7379" y="3113"/>
                  </a:lnTo>
                  <a:lnTo>
                    <a:pt x="7082" y="3410"/>
                  </a:lnTo>
                  <a:cubicBezTo>
                    <a:pt x="6999" y="3482"/>
                    <a:pt x="7011" y="3612"/>
                    <a:pt x="7094" y="3672"/>
                  </a:cubicBezTo>
                  <a:cubicBezTo>
                    <a:pt x="7136" y="3707"/>
                    <a:pt x="7189" y="3725"/>
                    <a:pt x="7243" y="3725"/>
                  </a:cubicBezTo>
                  <a:cubicBezTo>
                    <a:pt x="7296" y="3725"/>
                    <a:pt x="7350" y="3707"/>
                    <a:pt x="7391" y="3672"/>
                  </a:cubicBezTo>
                  <a:lnTo>
                    <a:pt x="7688" y="3375"/>
                  </a:lnTo>
                  <a:lnTo>
                    <a:pt x="8259" y="3862"/>
                  </a:lnTo>
                  <a:lnTo>
                    <a:pt x="7332" y="4729"/>
                  </a:lnTo>
                  <a:cubicBezTo>
                    <a:pt x="7249" y="4801"/>
                    <a:pt x="7249" y="4931"/>
                    <a:pt x="7332" y="5003"/>
                  </a:cubicBezTo>
                  <a:cubicBezTo>
                    <a:pt x="7373" y="5038"/>
                    <a:pt x="7424" y="5056"/>
                    <a:pt x="7476" y="5056"/>
                  </a:cubicBezTo>
                  <a:cubicBezTo>
                    <a:pt x="7528" y="5056"/>
                    <a:pt x="7581" y="5038"/>
                    <a:pt x="7629" y="5003"/>
                  </a:cubicBezTo>
                  <a:lnTo>
                    <a:pt x="8556" y="4135"/>
                  </a:lnTo>
                  <a:lnTo>
                    <a:pt x="9150" y="4670"/>
                  </a:lnTo>
                  <a:lnTo>
                    <a:pt x="8793" y="4967"/>
                  </a:lnTo>
                  <a:cubicBezTo>
                    <a:pt x="8710" y="5026"/>
                    <a:pt x="8710" y="5157"/>
                    <a:pt x="8782" y="5240"/>
                  </a:cubicBezTo>
                  <a:cubicBezTo>
                    <a:pt x="8823" y="5276"/>
                    <a:pt x="8877" y="5294"/>
                    <a:pt x="8930" y="5294"/>
                  </a:cubicBezTo>
                  <a:cubicBezTo>
                    <a:pt x="8984" y="5294"/>
                    <a:pt x="9037" y="5276"/>
                    <a:pt x="9079" y="5240"/>
                  </a:cubicBezTo>
                  <a:lnTo>
                    <a:pt x="9447" y="4920"/>
                  </a:lnTo>
                  <a:lnTo>
                    <a:pt x="10089" y="5490"/>
                  </a:lnTo>
                  <a:lnTo>
                    <a:pt x="9744" y="5763"/>
                  </a:lnTo>
                  <a:cubicBezTo>
                    <a:pt x="9649" y="5823"/>
                    <a:pt x="9637" y="5953"/>
                    <a:pt x="9720" y="6025"/>
                  </a:cubicBezTo>
                  <a:cubicBezTo>
                    <a:pt x="9767" y="6071"/>
                    <a:pt x="9824" y="6095"/>
                    <a:pt x="9882" y="6095"/>
                  </a:cubicBezTo>
                  <a:cubicBezTo>
                    <a:pt x="9929" y="6095"/>
                    <a:pt x="9975" y="6080"/>
                    <a:pt x="10017" y="6048"/>
                  </a:cubicBezTo>
                  <a:lnTo>
                    <a:pt x="10386" y="5751"/>
                  </a:lnTo>
                  <a:lnTo>
                    <a:pt x="10980" y="6298"/>
                  </a:lnTo>
                  <a:lnTo>
                    <a:pt x="10730" y="6643"/>
                  </a:lnTo>
                  <a:cubicBezTo>
                    <a:pt x="10659" y="6738"/>
                    <a:pt x="10695" y="6856"/>
                    <a:pt x="10790" y="6916"/>
                  </a:cubicBezTo>
                  <a:cubicBezTo>
                    <a:pt x="10825" y="6938"/>
                    <a:pt x="10864" y="6948"/>
                    <a:pt x="10904" y="6948"/>
                  </a:cubicBezTo>
                  <a:cubicBezTo>
                    <a:pt x="10973" y="6948"/>
                    <a:pt x="11042" y="6917"/>
                    <a:pt x="11087" y="6856"/>
                  </a:cubicBezTo>
                  <a:lnTo>
                    <a:pt x="11289" y="6559"/>
                  </a:lnTo>
                  <a:cubicBezTo>
                    <a:pt x="11586" y="6821"/>
                    <a:pt x="11871" y="7082"/>
                    <a:pt x="12156" y="7356"/>
                  </a:cubicBezTo>
                  <a:lnTo>
                    <a:pt x="11336" y="8092"/>
                  </a:lnTo>
                  <a:cubicBezTo>
                    <a:pt x="11253" y="8164"/>
                    <a:pt x="11253" y="8294"/>
                    <a:pt x="11336" y="8366"/>
                  </a:cubicBezTo>
                  <a:cubicBezTo>
                    <a:pt x="11384" y="8401"/>
                    <a:pt x="11437" y="8419"/>
                    <a:pt x="11489" y="8419"/>
                  </a:cubicBezTo>
                  <a:cubicBezTo>
                    <a:pt x="11541" y="8419"/>
                    <a:pt x="11592" y="8401"/>
                    <a:pt x="11633" y="8366"/>
                  </a:cubicBezTo>
                  <a:lnTo>
                    <a:pt x="12453" y="7629"/>
                  </a:lnTo>
                  <a:lnTo>
                    <a:pt x="13119" y="8235"/>
                  </a:lnTo>
                  <a:lnTo>
                    <a:pt x="12846" y="8532"/>
                  </a:lnTo>
                  <a:cubicBezTo>
                    <a:pt x="12762" y="8603"/>
                    <a:pt x="12762" y="8734"/>
                    <a:pt x="12857" y="8793"/>
                  </a:cubicBezTo>
                  <a:cubicBezTo>
                    <a:pt x="12899" y="8829"/>
                    <a:pt x="12952" y="8847"/>
                    <a:pt x="13006" y="8847"/>
                  </a:cubicBezTo>
                  <a:cubicBezTo>
                    <a:pt x="13059" y="8847"/>
                    <a:pt x="13113" y="8829"/>
                    <a:pt x="13154" y="8793"/>
                  </a:cubicBezTo>
                  <a:lnTo>
                    <a:pt x="13416" y="8532"/>
                  </a:lnTo>
                  <a:lnTo>
                    <a:pt x="14022" y="9079"/>
                  </a:lnTo>
                  <a:lnTo>
                    <a:pt x="13761" y="9292"/>
                  </a:lnTo>
                  <a:cubicBezTo>
                    <a:pt x="13677" y="9364"/>
                    <a:pt x="13665" y="9494"/>
                    <a:pt x="13749" y="9566"/>
                  </a:cubicBezTo>
                  <a:cubicBezTo>
                    <a:pt x="13792" y="9609"/>
                    <a:pt x="13845" y="9630"/>
                    <a:pt x="13899" y="9630"/>
                  </a:cubicBezTo>
                  <a:cubicBezTo>
                    <a:pt x="13949" y="9630"/>
                    <a:pt x="14000" y="9612"/>
                    <a:pt x="14046" y="9578"/>
                  </a:cubicBezTo>
                  <a:lnTo>
                    <a:pt x="14307" y="9352"/>
                  </a:lnTo>
                  <a:lnTo>
                    <a:pt x="14866" y="9875"/>
                  </a:lnTo>
                  <a:lnTo>
                    <a:pt x="14604" y="10160"/>
                  </a:lnTo>
                  <a:cubicBezTo>
                    <a:pt x="14533" y="10243"/>
                    <a:pt x="14533" y="10362"/>
                    <a:pt x="14628" y="10433"/>
                  </a:cubicBezTo>
                  <a:cubicBezTo>
                    <a:pt x="14666" y="10466"/>
                    <a:pt x="14714" y="10481"/>
                    <a:pt x="14763" y="10481"/>
                  </a:cubicBezTo>
                  <a:cubicBezTo>
                    <a:pt x="14821" y="10481"/>
                    <a:pt x="14880" y="10460"/>
                    <a:pt x="14925" y="10421"/>
                  </a:cubicBezTo>
                  <a:lnTo>
                    <a:pt x="15163" y="10160"/>
                  </a:lnTo>
                  <a:lnTo>
                    <a:pt x="15686" y="10647"/>
                  </a:lnTo>
                  <a:lnTo>
                    <a:pt x="15674" y="10647"/>
                  </a:lnTo>
                  <a:lnTo>
                    <a:pt x="14794" y="11574"/>
                  </a:lnTo>
                  <a:cubicBezTo>
                    <a:pt x="14723" y="11645"/>
                    <a:pt x="14735" y="11776"/>
                    <a:pt x="14818" y="11847"/>
                  </a:cubicBezTo>
                  <a:cubicBezTo>
                    <a:pt x="14855" y="11879"/>
                    <a:pt x="14901" y="11894"/>
                    <a:pt x="14948" y="11894"/>
                  </a:cubicBezTo>
                  <a:cubicBezTo>
                    <a:pt x="15008" y="11894"/>
                    <a:pt x="15069" y="11870"/>
                    <a:pt x="15115" y="11824"/>
                  </a:cubicBezTo>
                  <a:lnTo>
                    <a:pt x="15983" y="10920"/>
                  </a:lnTo>
                  <a:cubicBezTo>
                    <a:pt x="16232" y="11146"/>
                    <a:pt x="16482" y="11384"/>
                    <a:pt x="16731" y="11622"/>
                  </a:cubicBezTo>
                  <a:lnTo>
                    <a:pt x="16446" y="11871"/>
                  </a:lnTo>
                  <a:cubicBezTo>
                    <a:pt x="16363" y="11930"/>
                    <a:pt x="16351" y="12061"/>
                    <a:pt x="16434" y="12144"/>
                  </a:cubicBezTo>
                  <a:cubicBezTo>
                    <a:pt x="16479" y="12183"/>
                    <a:pt x="16535" y="12204"/>
                    <a:pt x="16591" y="12204"/>
                  </a:cubicBezTo>
                  <a:cubicBezTo>
                    <a:pt x="16639" y="12204"/>
                    <a:pt x="16688" y="12189"/>
                    <a:pt x="16731" y="12156"/>
                  </a:cubicBezTo>
                  <a:lnTo>
                    <a:pt x="17028" y="11907"/>
                  </a:lnTo>
                  <a:lnTo>
                    <a:pt x="17563" y="12406"/>
                  </a:lnTo>
                  <a:lnTo>
                    <a:pt x="17373" y="12679"/>
                  </a:lnTo>
                  <a:cubicBezTo>
                    <a:pt x="17302" y="12762"/>
                    <a:pt x="17325" y="12893"/>
                    <a:pt x="17432" y="12941"/>
                  </a:cubicBezTo>
                  <a:cubicBezTo>
                    <a:pt x="17468" y="12967"/>
                    <a:pt x="17508" y="12979"/>
                    <a:pt x="17548" y="12979"/>
                  </a:cubicBezTo>
                  <a:cubicBezTo>
                    <a:pt x="17616" y="12979"/>
                    <a:pt x="17685" y="12945"/>
                    <a:pt x="17729" y="12893"/>
                  </a:cubicBezTo>
                  <a:lnTo>
                    <a:pt x="17872" y="12691"/>
                  </a:lnTo>
                  <a:lnTo>
                    <a:pt x="18442" y="13238"/>
                  </a:lnTo>
                  <a:lnTo>
                    <a:pt x="18193" y="13475"/>
                  </a:lnTo>
                  <a:cubicBezTo>
                    <a:pt x="18110" y="13547"/>
                    <a:pt x="18110" y="13677"/>
                    <a:pt x="18193" y="13749"/>
                  </a:cubicBezTo>
                  <a:cubicBezTo>
                    <a:pt x="18234" y="13784"/>
                    <a:pt x="18288" y="13802"/>
                    <a:pt x="18341" y="13802"/>
                  </a:cubicBezTo>
                  <a:cubicBezTo>
                    <a:pt x="18395" y="13802"/>
                    <a:pt x="18448" y="13784"/>
                    <a:pt x="18490" y="13749"/>
                  </a:cubicBezTo>
                  <a:lnTo>
                    <a:pt x="18739" y="13523"/>
                  </a:lnTo>
                  <a:lnTo>
                    <a:pt x="19120" y="13891"/>
                  </a:lnTo>
                  <a:cubicBezTo>
                    <a:pt x="19108" y="13891"/>
                    <a:pt x="19096" y="13903"/>
                    <a:pt x="19096" y="13903"/>
                  </a:cubicBezTo>
                  <a:cubicBezTo>
                    <a:pt x="18751" y="14212"/>
                    <a:pt x="18442" y="14568"/>
                    <a:pt x="18205" y="14961"/>
                  </a:cubicBezTo>
                  <a:cubicBezTo>
                    <a:pt x="18145" y="15056"/>
                    <a:pt x="18181" y="15175"/>
                    <a:pt x="18276" y="15222"/>
                  </a:cubicBezTo>
                  <a:cubicBezTo>
                    <a:pt x="18312" y="15242"/>
                    <a:pt x="18349" y="15251"/>
                    <a:pt x="18384" y="15251"/>
                  </a:cubicBezTo>
                  <a:cubicBezTo>
                    <a:pt x="18456" y="15251"/>
                    <a:pt x="18522" y="15214"/>
                    <a:pt x="18561" y="15151"/>
                  </a:cubicBezTo>
                  <a:cubicBezTo>
                    <a:pt x="18787" y="14818"/>
                    <a:pt x="19037" y="14497"/>
                    <a:pt x="19334" y="14224"/>
                  </a:cubicBezTo>
                  <a:cubicBezTo>
                    <a:pt x="19357" y="14212"/>
                    <a:pt x="19381" y="14200"/>
                    <a:pt x="19405" y="14164"/>
                  </a:cubicBezTo>
                  <a:lnTo>
                    <a:pt x="19631" y="14390"/>
                  </a:lnTo>
                  <a:lnTo>
                    <a:pt x="15864" y="17682"/>
                  </a:lnTo>
                  <a:cubicBezTo>
                    <a:pt x="10944" y="13154"/>
                    <a:pt x="5680" y="8354"/>
                    <a:pt x="535" y="3886"/>
                  </a:cubicBezTo>
                  <a:cubicBezTo>
                    <a:pt x="1878" y="2828"/>
                    <a:pt x="3149" y="1687"/>
                    <a:pt x="4361" y="463"/>
                  </a:cubicBezTo>
                  <a:close/>
                  <a:moveTo>
                    <a:pt x="4337" y="0"/>
                  </a:moveTo>
                  <a:cubicBezTo>
                    <a:pt x="4278" y="0"/>
                    <a:pt x="4218" y="24"/>
                    <a:pt x="4183" y="59"/>
                  </a:cubicBezTo>
                  <a:cubicBezTo>
                    <a:pt x="2899" y="1378"/>
                    <a:pt x="1533" y="2602"/>
                    <a:pt x="83" y="3731"/>
                  </a:cubicBezTo>
                  <a:cubicBezTo>
                    <a:pt x="36" y="3767"/>
                    <a:pt x="0" y="3814"/>
                    <a:pt x="0" y="3874"/>
                  </a:cubicBezTo>
                  <a:cubicBezTo>
                    <a:pt x="0" y="3933"/>
                    <a:pt x="24" y="3993"/>
                    <a:pt x="71" y="4028"/>
                  </a:cubicBezTo>
                  <a:cubicBezTo>
                    <a:pt x="5324" y="8579"/>
                    <a:pt x="10695" y="13475"/>
                    <a:pt x="15709" y="18098"/>
                  </a:cubicBezTo>
                  <a:cubicBezTo>
                    <a:pt x="15751" y="18133"/>
                    <a:pt x="15804" y="18151"/>
                    <a:pt x="15858" y="18151"/>
                  </a:cubicBezTo>
                  <a:cubicBezTo>
                    <a:pt x="15911" y="18151"/>
                    <a:pt x="15965" y="18133"/>
                    <a:pt x="16006" y="18098"/>
                  </a:cubicBezTo>
                  <a:lnTo>
                    <a:pt x="20059" y="14545"/>
                  </a:lnTo>
                  <a:cubicBezTo>
                    <a:pt x="20070" y="14533"/>
                    <a:pt x="20082" y="14521"/>
                    <a:pt x="20094" y="14509"/>
                  </a:cubicBezTo>
                  <a:cubicBezTo>
                    <a:pt x="20142" y="14438"/>
                    <a:pt x="20142" y="14331"/>
                    <a:pt x="20070" y="14271"/>
                  </a:cubicBezTo>
                  <a:cubicBezTo>
                    <a:pt x="15056" y="9411"/>
                    <a:pt x="9815" y="4622"/>
                    <a:pt x="4492" y="59"/>
                  </a:cubicBezTo>
                  <a:cubicBezTo>
                    <a:pt x="4444" y="12"/>
                    <a:pt x="4385" y="0"/>
                    <a:pt x="4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582525" y="954625"/>
              <a:ext cx="38650" cy="34300"/>
            </a:xfrm>
            <a:custGeom>
              <a:avLst/>
              <a:gdLst/>
              <a:ahLst/>
              <a:cxnLst/>
              <a:rect l="l" t="t" r="r" b="b"/>
              <a:pathLst>
                <a:path w="1546" h="1372" extrusionOk="0">
                  <a:moveTo>
                    <a:pt x="720" y="389"/>
                  </a:moveTo>
                  <a:cubicBezTo>
                    <a:pt x="819" y="389"/>
                    <a:pt x="916" y="427"/>
                    <a:pt x="987" y="498"/>
                  </a:cubicBezTo>
                  <a:cubicBezTo>
                    <a:pt x="1070" y="569"/>
                    <a:pt x="1118" y="676"/>
                    <a:pt x="1130" y="783"/>
                  </a:cubicBezTo>
                  <a:cubicBezTo>
                    <a:pt x="1118" y="866"/>
                    <a:pt x="1070" y="950"/>
                    <a:pt x="987" y="973"/>
                  </a:cubicBezTo>
                  <a:cubicBezTo>
                    <a:pt x="965" y="978"/>
                    <a:pt x="942" y="981"/>
                    <a:pt x="920" y="981"/>
                  </a:cubicBezTo>
                  <a:cubicBezTo>
                    <a:pt x="836" y="981"/>
                    <a:pt x="756" y="947"/>
                    <a:pt x="690" y="890"/>
                  </a:cubicBezTo>
                  <a:cubicBezTo>
                    <a:pt x="630" y="843"/>
                    <a:pt x="583" y="795"/>
                    <a:pt x="547" y="748"/>
                  </a:cubicBezTo>
                  <a:cubicBezTo>
                    <a:pt x="559" y="688"/>
                    <a:pt x="547" y="641"/>
                    <a:pt x="524" y="593"/>
                  </a:cubicBezTo>
                  <a:cubicBezTo>
                    <a:pt x="512" y="569"/>
                    <a:pt x="512" y="534"/>
                    <a:pt x="524" y="510"/>
                  </a:cubicBezTo>
                  <a:cubicBezTo>
                    <a:pt x="535" y="462"/>
                    <a:pt x="571" y="415"/>
                    <a:pt x="619" y="403"/>
                  </a:cubicBezTo>
                  <a:cubicBezTo>
                    <a:pt x="652" y="394"/>
                    <a:pt x="686" y="389"/>
                    <a:pt x="720" y="389"/>
                  </a:cubicBezTo>
                  <a:close/>
                  <a:moveTo>
                    <a:pt x="703" y="1"/>
                  </a:moveTo>
                  <a:cubicBezTo>
                    <a:pt x="623" y="1"/>
                    <a:pt x="543" y="12"/>
                    <a:pt x="464" y="35"/>
                  </a:cubicBezTo>
                  <a:cubicBezTo>
                    <a:pt x="298" y="94"/>
                    <a:pt x="167" y="225"/>
                    <a:pt x="108" y="391"/>
                  </a:cubicBezTo>
                  <a:cubicBezTo>
                    <a:pt x="96" y="415"/>
                    <a:pt x="96" y="439"/>
                    <a:pt x="96" y="462"/>
                  </a:cubicBezTo>
                  <a:cubicBezTo>
                    <a:pt x="24" y="510"/>
                    <a:pt x="1" y="605"/>
                    <a:pt x="48" y="688"/>
                  </a:cubicBezTo>
                  <a:cubicBezTo>
                    <a:pt x="131" y="866"/>
                    <a:pt x="250" y="1033"/>
                    <a:pt x="393" y="1175"/>
                  </a:cubicBezTo>
                  <a:cubicBezTo>
                    <a:pt x="539" y="1304"/>
                    <a:pt x="723" y="1371"/>
                    <a:pt x="912" y="1371"/>
                  </a:cubicBezTo>
                  <a:cubicBezTo>
                    <a:pt x="984" y="1371"/>
                    <a:pt x="1057" y="1361"/>
                    <a:pt x="1130" y="1342"/>
                  </a:cubicBezTo>
                  <a:cubicBezTo>
                    <a:pt x="1248" y="1294"/>
                    <a:pt x="1355" y="1211"/>
                    <a:pt x="1427" y="1116"/>
                  </a:cubicBezTo>
                  <a:cubicBezTo>
                    <a:pt x="1498" y="1021"/>
                    <a:pt x="1534" y="914"/>
                    <a:pt x="1534" y="795"/>
                  </a:cubicBezTo>
                  <a:cubicBezTo>
                    <a:pt x="1545" y="569"/>
                    <a:pt x="1450" y="367"/>
                    <a:pt x="1284" y="225"/>
                  </a:cubicBezTo>
                  <a:cubicBezTo>
                    <a:pt x="1120" y="78"/>
                    <a:pt x="913" y="1"/>
                    <a:pt x="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449100" y="1348000"/>
              <a:ext cx="469100" cy="310675"/>
            </a:xfrm>
            <a:custGeom>
              <a:avLst/>
              <a:gdLst/>
              <a:ahLst/>
              <a:cxnLst/>
              <a:rect l="l" t="t" r="r" b="b"/>
              <a:pathLst>
                <a:path w="18764" h="12427" extrusionOk="0">
                  <a:moveTo>
                    <a:pt x="9198" y="413"/>
                  </a:moveTo>
                  <a:cubicBezTo>
                    <a:pt x="10659" y="1447"/>
                    <a:pt x="12228" y="2564"/>
                    <a:pt x="13749" y="3645"/>
                  </a:cubicBezTo>
                  <a:cubicBezTo>
                    <a:pt x="15234" y="4703"/>
                    <a:pt x="16767" y="5796"/>
                    <a:pt x="18193" y="6794"/>
                  </a:cubicBezTo>
                  <a:cubicBezTo>
                    <a:pt x="15924" y="8172"/>
                    <a:pt x="13369" y="9028"/>
                    <a:pt x="10731" y="9325"/>
                  </a:cubicBezTo>
                  <a:cubicBezTo>
                    <a:pt x="9103" y="8256"/>
                    <a:pt x="7392" y="7055"/>
                    <a:pt x="5740" y="5891"/>
                  </a:cubicBezTo>
                  <a:cubicBezTo>
                    <a:pt x="4171" y="4798"/>
                    <a:pt x="2567" y="3669"/>
                    <a:pt x="1010" y="2635"/>
                  </a:cubicBezTo>
                  <a:cubicBezTo>
                    <a:pt x="3850" y="2409"/>
                    <a:pt x="6631" y="1661"/>
                    <a:pt x="9198" y="413"/>
                  </a:cubicBezTo>
                  <a:close/>
                  <a:moveTo>
                    <a:pt x="16221" y="8256"/>
                  </a:moveTo>
                  <a:cubicBezTo>
                    <a:pt x="16743" y="8493"/>
                    <a:pt x="17243" y="8802"/>
                    <a:pt x="17682" y="9171"/>
                  </a:cubicBezTo>
                  <a:cubicBezTo>
                    <a:pt x="16209" y="9361"/>
                    <a:pt x="14728" y="9467"/>
                    <a:pt x="13245" y="9467"/>
                  </a:cubicBezTo>
                  <a:cubicBezTo>
                    <a:pt x="12969" y="9467"/>
                    <a:pt x="12694" y="9463"/>
                    <a:pt x="12418" y="9456"/>
                  </a:cubicBezTo>
                  <a:cubicBezTo>
                    <a:pt x="13725" y="9182"/>
                    <a:pt x="14997" y="8790"/>
                    <a:pt x="16221" y="8256"/>
                  </a:cubicBezTo>
                  <a:close/>
                  <a:moveTo>
                    <a:pt x="690" y="2896"/>
                  </a:moveTo>
                  <a:cubicBezTo>
                    <a:pt x="2258" y="3930"/>
                    <a:pt x="3898" y="5083"/>
                    <a:pt x="5478" y="6200"/>
                  </a:cubicBezTo>
                  <a:cubicBezTo>
                    <a:pt x="7106" y="7341"/>
                    <a:pt x="8782" y="8517"/>
                    <a:pt x="10398" y="9575"/>
                  </a:cubicBezTo>
                  <a:lnTo>
                    <a:pt x="9530" y="10977"/>
                  </a:lnTo>
                  <a:cubicBezTo>
                    <a:pt x="6643" y="8517"/>
                    <a:pt x="3589" y="6164"/>
                    <a:pt x="464" y="3990"/>
                  </a:cubicBezTo>
                  <a:lnTo>
                    <a:pt x="690" y="2896"/>
                  </a:lnTo>
                  <a:close/>
                  <a:moveTo>
                    <a:pt x="17872" y="9539"/>
                  </a:moveTo>
                  <a:lnTo>
                    <a:pt x="17872" y="9539"/>
                  </a:lnTo>
                  <a:cubicBezTo>
                    <a:pt x="17837" y="9741"/>
                    <a:pt x="17789" y="9967"/>
                    <a:pt x="17730" y="10181"/>
                  </a:cubicBezTo>
                  <a:cubicBezTo>
                    <a:pt x="17670" y="10442"/>
                    <a:pt x="17599" y="10703"/>
                    <a:pt x="17552" y="10941"/>
                  </a:cubicBezTo>
                  <a:cubicBezTo>
                    <a:pt x="16687" y="10897"/>
                    <a:pt x="15820" y="10874"/>
                    <a:pt x="14953" y="10874"/>
                  </a:cubicBezTo>
                  <a:cubicBezTo>
                    <a:pt x="13272" y="10874"/>
                    <a:pt x="11589" y="10959"/>
                    <a:pt x="9911" y="11131"/>
                  </a:cubicBezTo>
                  <a:lnTo>
                    <a:pt x="10766" y="9765"/>
                  </a:lnTo>
                  <a:cubicBezTo>
                    <a:pt x="11586" y="9824"/>
                    <a:pt x="12406" y="9848"/>
                    <a:pt x="13226" y="9848"/>
                  </a:cubicBezTo>
                  <a:cubicBezTo>
                    <a:pt x="14783" y="9848"/>
                    <a:pt x="16339" y="9741"/>
                    <a:pt x="17872" y="9539"/>
                  </a:cubicBezTo>
                  <a:close/>
                  <a:moveTo>
                    <a:pt x="14884" y="11265"/>
                  </a:moveTo>
                  <a:cubicBezTo>
                    <a:pt x="15163" y="11265"/>
                    <a:pt x="15442" y="11268"/>
                    <a:pt x="15722" y="11274"/>
                  </a:cubicBezTo>
                  <a:cubicBezTo>
                    <a:pt x="16007" y="11405"/>
                    <a:pt x="16268" y="11571"/>
                    <a:pt x="16518" y="11773"/>
                  </a:cubicBezTo>
                  <a:cubicBezTo>
                    <a:pt x="15698" y="11547"/>
                    <a:pt x="14878" y="11381"/>
                    <a:pt x="14046" y="11274"/>
                  </a:cubicBezTo>
                  <a:cubicBezTo>
                    <a:pt x="14325" y="11268"/>
                    <a:pt x="14605" y="11265"/>
                    <a:pt x="14884" y="11265"/>
                  </a:cubicBezTo>
                  <a:close/>
                  <a:moveTo>
                    <a:pt x="9206" y="0"/>
                  </a:moveTo>
                  <a:cubicBezTo>
                    <a:pt x="9175" y="0"/>
                    <a:pt x="9143" y="7"/>
                    <a:pt x="9115" y="21"/>
                  </a:cubicBezTo>
                  <a:cubicBezTo>
                    <a:pt x="6441" y="1328"/>
                    <a:pt x="3541" y="2100"/>
                    <a:pt x="571" y="2290"/>
                  </a:cubicBezTo>
                  <a:cubicBezTo>
                    <a:pt x="476" y="2290"/>
                    <a:pt x="392" y="2350"/>
                    <a:pt x="381" y="2445"/>
                  </a:cubicBezTo>
                  <a:cubicBezTo>
                    <a:pt x="357" y="2469"/>
                    <a:pt x="333" y="2492"/>
                    <a:pt x="333" y="2528"/>
                  </a:cubicBezTo>
                  <a:lnTo>
                    <a:pt x="24" y="4037"/>
                  </a:lnTo>
                  <a:cubicBezTo>
                    <a:pt x="0" y="4108"/>
                    <a:pt x="36" y="4180"/>
                    <a:pt x="95" y="4227"/>
                  </a:cubicBezTo>
                  <a:cubicBezTo>
                    <a:pt x="3328" y="6473"/>
                    <a:pt x="6465" y="8885"/>
                    <a:pt x="9424" y="11416"/>
                  </a:cubicBezTo>
                  <a:cubicBezTo>
                    <a:pt x="9445" y="11511"/>
                    <a:pt x="9530" y="11587"/>
                    <a:pt x="9624" y="11587"/>
                  </a:cubicBezTo>
                  <a:cubicBezTo>
                    <a:pt x="9636" y="11587"/>
                    <a:pt x="9649" y="11586"/>
                    <a:pt x="9661" y="11583"/>
                  </a:cubicBezTo>
                  <a:cubicBezTo>
                    <a:pt x="10291" y="11517"/>
                    <a:pt x="10923" y="11485"/>
                    <a:pt x="11555" y="11485"/>
                  </a:cubicBezTo>
                  <a:cubicBezTo>
                    <a:pt x="13450" y="11485"/>
                    <a:pt x="15341" y="11779"/>
                    <a:pt x="17159" y="12367"/>
                  </a:cubicBezTo>
                  <a:cubicBezTo>
                    <a:pt x="17195" y="12403"/>
                    <a:pt x="17243" y="12415"/>
                    <a:pt x="17290" y="12415"/>
                  </a:cubicBezTo>
                  <a:lnTo>
                    <a:pt x="17314" y="12415"/>
                  </a:lnTo>
                  <a:cubicBezTo>
                    <a:pt x="17338" y="12427"/>
                    <a:pt x="17361" y="12427"/>
                    <a:pt x="17397" y="12427"/>
                  </a:cubicBezTo>
                  <a:cubicBezTo>
                    <a:pt x="17480" y="12427"/>
                    <a:pt x="17552" y="12379"/>
                    <a:pt x="17587" y="12308"/>
                  </a:cubicBezTo>
                  <a:cubicBezTo>
                    <a:pt x="17623" y="12201"/>
                    <a:pt x="17563" y="12082"/>
                    <a:pt x="17468" y="12058"/>
                  </a:cubicBezTo>
                  <a:lnTo>
                    <a:pt x="17385" y="12034"/>
                  </a:lnTo>
                  <a:cubicBezTo>
                    <a:pt x="17124" y="11749"/>
                    <a:pt x="16839" y="11500"/>
                    <a:pt x="16530" y="11286"/>
                  </a:cubicBezTo>
                  <a:lnTo>
                    <a:pt x="16530" y="11286"/>
                  </a:lnTo>
                  <a:cubicBezTo>
                    <a:pt x="16922" y="11298"/>
                    <a:pt x="17314" y="11321"/>
                    <a:pt x="17718" y="11345"/>
                  </a:cubicBezTo>
                  <a:cubicBezTo>
                    <a:pt x="17725" y="11346"/>
                    <a:pt x="17732" y="11346"/>
                    <a:pt x="17739" y="11346"/>
                  </a:cubicBezTo>
                  <a:cubicBezTo>
                    <a:pt x="17826" y="11346"/>
                    <a:pt x="17910" y="11278"/>
                    <a:pt x="17932" y="11179"/>
                  </a:cubicBezTo>
                  <a:cubicBezTo>
                    <a:pt x="17979" y="10906"/>
                    <a:pt x="18062" y="10585"/>
                    <a:pt x="18134" y="10264"/>
                  </a:cubicBezTo>
                  <a:cubicBezTo>
                    <a:pt x="18205" y="9955"/>
                    <a:pt x="18288" y="9610"/>
                    <a:pt x="18336" y="9337"/>
                  </a:cubicBezTo>
                  <a:cubicBezTo>
                    <a:pt x="18336" y="9325"/>
                    <a:pt x="18336" y="9313"/>
                    <a:pt x="18336" y="9301"/>
                  </a:cubicBezTo>
                  <a:cubicBezTo>
                    <a:pt x="18336" y="9289"/>
                    <a:pt x="18336" y="9289"/>
                    <a:pt x="18336" y="9278"/>
                  </a:cubicBezTo>
                  <a:cubicBezTo>
                    <a:pt x="18336" y="9278"/>
                    <a:pt x="18336" y="9266"/>
                    <a:pt x="18336" y="9266"/>
                  </a:cubicBezTo>
                  <a:cubicBezTo>
                    <a:pt x="18336" y="9254"/>
                    <a:pt x="18324" y="9242"/>
                    <a:pt x="18324" y="9230"/>
                  </a:cubicBezTo>
                  <a:cubicBezTo>
                    <a:pt x="18312" y="9218"/>
                    <a:pt x="18312" y="9206"/>
                    <a:pt x="18300" y="9194"/>
                  </a:cubicBezTo>
                  <a:cubicBezTo>
                    <a:pt x="18300" y="9182"/>
                    <a:pt x="18288" y="9182"/>
                    <a:pt x="18276" y="9171"/>
                  </a:cubicBezTo>
                  <a:cubicBezTo>
                    <a:pt x="18264" y="9159"/>
                    <a:pt x="18253" y="9147"/>
                    <a:pt x="18241" y="9147"/>
                  </a:cubicBezTo>
                  <a:cubicBezTo>
                    <a:pt x="18241" y="9147"/>
                    <a:pt x="18229" y="9135"/>
                    <a:pt x="18229" y="9135"/>
                  </a:cubicBezTo>
                  <a:cubicBezTo>
                    <a:pt x="18217" y="9111"/>
                    <a:pt x="18205" y="9099"/>
                    <a:pt x="18193" y="9087"/>
                  </a:cubicBezTo>
                  <a:cubicBezTo>
                    <a:pt x="17742" y="8672"/>
                    <a:pt x="17231" y="8315"/>
                    <a:pt x="16684" y="8054"/>
                  </a:cubicBezTo>
                  <a:cubicBezTo>
                    <a:pt x="17373" y="7733"/>
                    <a:pt x="18039" y="7376"/>
                    <a:pt x="18669" y="6960"/>
                  </a:cubicBezTo>
                  <a:cubicBezTo>
                    <a:pt x="18728" y="6937"/>
                    <a:pt x="18752" y="6877"/>
                    <a:pt x="18764" y="6818"/>
                  </a:cubicBezTo>
                  <a:cubicBezTo>
                    <a:pt x="18764" y="6758"/>
                    <a:pt x="18728" y="6699"/>
                    <a:pt x="18680" y="6663"/>
                  </a:cubicBezTo>
                  <a:cubicBezTo>
                    <a:pt x="17183" y="5606"/>
                    <a:pt x="15567" y="4465"/>
                    <a:pt x="14010" y="3348"/>
                  </a:cubicBezTo>
                  <a:cubicBezTo>
                    <a:pt x="12454" y="2243"/>
                    <a:pt x="10838" y="1090"/>
                    <a:pt x="9340" y="45"/>
                  </a:cubicBezTo>
                  <a:cubicBezTo>
                    <a:pt x="9304" y="16"/>
                    <a:pt x="9255" y="0"/>
                    <a:pt x="9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5622875" y="1437625"/>
              <a:ext cx="136100" cy="53225"/>
            </a:xfrm>
            <a:custGeom>
              <a:avLst/>
              <a:gdLst/>
              <a:ahLst/>
              <a:cxnLst/>
              <a:rect l="l" t="t" r="r" b="b"/>
              <a:pathLst>
                <a:path w="5444" h="2129" extrusionOk="0">
                  <a:moveTo>
                    <a:pt x="5202" y="0"/>
                  </a:moveTo>
                  <a:cubicBezTo>
                    <a:pt x="5167" y="0"/>
                    <a:pt x="5131" y="8"/>
                    <a:pt x="5099" y="24"/>
                  </a:cubicBezTo>
                  <a:cubicBezTo>
                    <a:pt x="3554" y="856"/>
                    <a:pt x="1902" y="1438"/>
                    <a:pt x="179" y="1747"/>
                  </a:cubicBezTo>
                  <a:cubicBezTo>
                    <a:pt x="72" y="1759"/>
                    <a:pt x="1" y="1866"/>
                    <a:pt x="13" y="1973"/>
                  </a:cubicBezTo>
                  <a:cubicBezTo>
                    <a:pt x="35" y="2061"/>
                    <a:pt x="108" y="2129"/>
                    <a:pt x="204" y="2129"/>
                  </a:cubicBezTo>
                  <a:cubicBezTo>
                    <a:pt x="211" y="2129"/>
                    <a:pt x="219" y="2129"/>
                    <a:pt x="227" y="2128"/>
                  </a:cubicBezTo>
                  <a:lnTo>
                    <a:pt x="262" y="2128"/>
                  </a:lnTo>
                  <a:cubicBezTo>
                    <a:pt x="1914" y="1831"/>
                    <a:pt x="3506" y="1296"/>
                    <a:pt x="4992" y="535"/>
                  </a:cubicBezTo>
                  <a:cubicBezTo>
                    <a:pt x="5039" y="535"/>
                    <a:pt x="5099" y="523"/>
                    <a:pt x="5134" y="488"/>
                  </a:cubicBezTo>
                  <a:lnTo>
                    <a:pt x="5336" y="345"/>
                  </a:lnTo>
                  <a:cubicBezTo>
                    <a:pt x="5420" y="286"/>
                    <a:pt x="5443" y="167"/>
                    <a:pt x="5372" y="84"/>
                  </a:cubicBezTo>
                  <a:cubicBezTo>
                    <a:pt x="5333" y="29"/>
                    <a:pt x="5268" y="0"/>
                    <a:pt x="5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5641900" y="1454050"/>
              <a:ext cx="132825" cy="53425"/>
            </a:xfrm>
            <a:custGeom>
              <a:avLst/>
              <a:gdLst/>
              <a:ahLst/>
              <a:cxnLst/>
              <a:rect l="l" t="t" r="r" b="b"/>
              <a:pathLst>
                <a:path w="5313" h="2137" extrusionOk="0">
                  <a:moveTo>
                    <a:pt x="5070" y="0"/>
                  </a:moveTo>
                  <a:cubicBezTo>
                    <a:pt x="5030" y="0"/>
                    <a:pt x="4990" y="11"/>
                    <a:pt x="4956" y="33"/>
                  </a:cubicBezTo>
                  <a:cubicBezTo>
                    <a:pt x="3482" y="888"/>
                    <a:pt x="1854" y="1483"/>
                    <a:pt x="179" y="1768"/>
                  </a:cubicBezTo>
                  <a:cubicBezTo>
                    <a:pt x="72" y="1780"/>
                    <a:pt x="0" y="1875"/>
                    <a:pt x="12" y="1982"/>
                  </a:cubicBezTo>
                  <a:cubicBezTo>
                    <a:pt x="36" y="2077"/>
                    <a:pt x="119" y="2136"/>
                    <a:pt x="226" y="2136"/>
                  </a:cubicBezTo>
                  <a:lnTo>
                    <a:pt x="262" y="2136"/>
                  </a:lnTo>
                  <a:cubicBezTo>
                    <a:pt x="1997" y="1839"/>
                    <a:pt x="3660" y="1245"/>
                    <a:pt x="5181" y="354"/>
                  </a:cubicBezTo>
                  <a:cubicBezTo>
                    <a:pt x="5276" y="306"/>
                    <a:pt x="5312" y="175"/>
                    <a:pt x="5253" y="92"/>
                  </a:cubicBezTo>
                  <a:cubicBezTo>
                    <a:pt x="5208" y="32"/>
                    <a:pt x="5139" y="0"/>
                    <a:pt x="5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663875" y="1466575"/>
              <a:ext cx="123325" cy="55750"/>
            </a:xfrm>
            <a:custGeom>
              <a:avLst/>
              <a:gdLst/>
              <a:ahLst/>
              <a:cxnLst/>
              <a:rect l="l" t="t" r="r" b="b"/>
              <a:pathLst>
                <a:path w="4933" h="2230" extrusionOk="0">
                  <a:moveTo>
                    <a:pt x="4694" y="1"/>
                  </a:moveTo>
                  <a:cubicBezTo>
                    <a:pt x="4651" y="1"/>
                    <a:pt x="4609" y="14"/>
                    <a:pt x="4576" y="43"/>
                  </a:cubicBezTo>
                  <a:cubicBezTo>
                    <a:pt x="3257" y="946"/>
                    <a:pt x="1759" y="1564"/>
                    <a:pt x="191" y="1849"/>
                  </a:cubicBezTo>
                  <a:cubicBezTo>
                    <a:pt x="72" y="1873"/>
                    <a:pt x="1" y="1968"/>
                    <a:pt x="25" y="2087"/>
                  </a:cubicBezTo>
                  <a:cubicBezTo>
                    <a:pt x="48" y="2170"/>
                    <a:pt x="131" y="2229"/>
                    <a:pt x="227" y="2229"/>
                  </a:cubicBezTo>
                  <a:lnTo>
                    <a:pt x="274" y="2229"/>
                  </a:lnTo>
                  <a:cubicBezTo>
                    <a:pt x="1902" y="1932"/>
                    <a:pt x="3459" y="1291"/>
                    <a:pt x="4825" y="352"/>
                  </a:cubicBezTo>
                  <a:cubicBezTo>
                    <a:pt x="4920" y="280"/>
                    <a:pt x="4932" y="162"/>
                    <a:pt x="4873" y="78"/>
                  </a:cubicBezTo>
                  <a:cubicBezTo>
                    <a:pt x="4823" y="29"/>
                    <a:pt x="4757" y="1"/>
                    <a:pt x="46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5573275" y="858950"/>
              <a:ext cx="355025" cy="380675"/>
            </a:xfrm>
            <a:custGeom>
              <a:avLst/>
              <a:gdLst/>
              <a:ahLst/>
              <a:cxnLst/>
              <a:rect l="l" t="t" r="r" b="b"/>
              <a:pathLst>
                <a:path w="14201" h="15227" extrusionOk="0">
                  <a:moveTo>
                    <a:pt x="13230" y="398"/>
                  </a:moveTo>
                  <a:cubicBezTo>
                    <a:pt x="13264" y="398"/>
                    <a:pt x="13299" y="400"/>
                    <a:pt x="13333" y="404"/>
                  </a:cubicBezTo>
                  <a:cubicBezTo>
                    <a:pt x="13571" y="463"/>
                    <a:pt x="13737" y="665"/>
                    <a:pt x="13761" y="903"/>
                  </a:cubicBezTo>
                  <a:cubicBezTo>
                    <a:pt x="13761" y="1164"/>
                    <a:pt x="13666" y="1426"/>
                    <a:pt x="13488" y="1616"/>
                  </a:cubicBezTo>
                  <a:cubicBezTo>
                    <a:pt x="13274" y="1830"/>
                    <a:pt x="13036" y="2032"/>
                    <a:pt x="12775" y="2186"/>
                  </a:cubicBezTo>
                  <a:cubicBezTo>
                    <a:pt x="12775" y="2186"/>
                    <a:pt x="12763" y="2198"/>
                    <a:pt x="12763" y="2210"/>
                  </a:cubicBezTo>
                  <a:lnTo>
                    <a:pt x="11693" y="1331"/>
                  </a:lnTo>
                  <a:cubicBezTo>
                    <a:pt x="11978" y="986"/>
                    <a:pt x="12335" y="713"/>
                    <a:pt x="12739" y="523"/>
                  </a:cubicBezTo>
                  <a:lnTo>
                    <a:pt x="12739" y="534"/>
                  </a:lnTo>
                  <a:cubicBezTo>
                    <a:pt x="12887" y="446"/>
                    <a:pt x="13060" y="398"/>
                    <a:pt x="13230" y="398"/>
                  </a:cubicBezTo>
                  <a:close/>
                  <a:moveTo>
                    <a:pt x="11135" y="1390"/>
                  </a:moveTo>
                  <a:lnTo>
                    <a:pt x="12953" y="2887"/>
                  </a:lnTo>
                  <a:cubicBezTo>
                    <a:pt x="12822" y="2994"/>
                    <a:pt x="12691" y="3113"/>
                    <a:pt x="12561" y="3232"/>
                  </a:cubicBezTo>
                  <a:cubicBezTo>
                    <a:pt x="12002" y="2697"/>
                    <a:pt x="11384" y="2222"/>
                    <a:pt x="10719" y="1830"/>
                  </a:cubicBezTo>
                  <a:lnTo>
                    <a:pt x="11135" y="1390"/>
                  </a:lnTo>
                  <a:close/>
                  <a:moveTo>
                    <a:pt x="10446" y="2115"/>
                  </a:moveTo>
                  <a:cubicBezTo>
                    <a:pt x="11099" y="2507"/>
                    <a:pt x="11705" y="2970"/>
                    <a:pt x="12252" y="3493"/>
                  </a:cubicBezTo>
                  <a:cubicBezTo>
                    <a:pt x="12192" y="3553"/>
                    <a:pt x="12133" y="3600"/>
                    <a:pt x="12074" y="3660"/>
                  </a:cubicBezTo>
                  <a:cubicBezTo>
                    <a:pt x="11515" y="3149"/>
                    <a:pt x="10897" y="2709"/>
                    <a:pt x="10244" y="2317"/>
                  </a:cubicBezTo>
                  <a:lnTo>
                    <a:pt x="10446" y="2115"/>
                  </a:lnTo>
                  <a:close/>
                  <a:moveTo>
                    <a:pt x="9970" y="2626"/>
                  </a:moveTo>
                  <a:cubicBezTo>
                    <a:pt x="10612" y="3006"/>
                    <a:pt x="11230" y="3446"/>
                    <a:pt x="11788" y="3945"/>
                  </a:cubicBezTo>
                  <a:cubicBezTo>
                    <a:pt x="10291" y="5335"/>
                    <a:pt x="8936" y="6856"/>
                    <a:pt x="7736" y="8496"/>
                  </a:cubicBezTo>
                  <a:lnTo>
                    <a:pt x="7736" y="8508"/>
                  </a:lnTo>
                  <a:lnTo>
                    <a:pt x="5787" y="7023"/>
                  </a:lnTo>
                  <a:lnTo>
                    <a:pt x="9970" y="2626"/>
                  </a:lnTo>
                  <a:close/>
                  <a:moveTo>
                    <a:pt x="5764" y="7510"/>
                  </a:moveTo>
                  <a:lnTo>
                    <a:pt x="7142" y="8555"/>
                  </a:lnTo>
                  <a:lnTo>
                    <a:pt x="4100" y="11978"/>
                  </a:lnTo>
                  <a:lnTo>
                    <a:pt x="2603" y="10884"/>
                  </a:lnTo>
                  <a:lnTo>
                    <a:pt x="5764" y="7510"/>
                  </a:lnTo>
                  <a:close/>
                  <a:moveTo>
                    <a:pt x="2329" y="11182"/>
                  </a:moveTo>
                  <a:lnTo>
                    <a:pt x="3839" y="12287"/>
                  </a:lnTo>
                  <a:lnTo>
                    <a:pt x="3482" y="12691"/>
                  </a:lnTo>
                  <a:cubicBezTo>
                    <a:pt x="3399" y="12774"/>
                    <a:pt x="3363" y="12786"/>
                    <a:pt x="3363" y="12786"/>
                  </a:cubicBezTo>
                  <a:lnTo>
                    <a:pt x="3363" y="12798"/>
                  </a:lnTo>
                  <a:cubicBezTo>
                    <a:pt x="3328" y="12774"/>
                    <a:pt x="3292" y="12762"/>
                    <a:pt x="3256" y="12738"/>
                  </a:cubicBezTo>
                  <a:lnTo>
                    <a:pt x="1854" y="11681"/>
                  </a:lnTo>
                  <a:lnTo>
                    <a:pt x="2329" y="11182"/>
                  </a:lnTo>
                  <a:close/>
                  <a:moveTo>
                    <a:pt x="1902" y="12227"/>
                  </a:moveTo>
                  <a:lnTo>
                    <a:pt x="2555" y="12714"/>
                  </a:lnTo>
                  <a:cubicBezTo>
                    <a:pt x="2282" y="13130"/>
                    <a:pt x="2068" y="13582"/>
                    <a:pt x="1937" y="14069"/>
                  </a:cubicBezTo>
                  <a:lnTo>
                    <a:pt x="785" y="14580"/>
                  </a:lnTo>
                  <a:lnTo>
                    <a:pt x="785" y="14580"/>
                  </a:lnTo>
                  <a:lnTo>
                    <a:pt x="1355" y="13867"/>
                  </a:lnTo>
                  <a:cubicBezTo>
                    <a:pt x="1426" y="13784"/>
                    <a:pt x="1403" y="13653"/>
                    <a:pt x="1308" y="13594"/>
                  </a:cubicBezTo>
                  <a:cubicBezTo>
                    <a:pt x="1269" y="13570"/>
                    <a:pt x="1227" y="13557"/>
                    <a:pt x="1185" y="13557"/>
                  </a:cubicBezTo>
                  <a:cubicBezTo>
                    <a:pt x="1122" y="13557"/>
                    <a:pt x="1060" y="13585"/>
                    <a:pt x="1010" y="13641"/>
                  </a:cubicBezTo>
                  <a:lnTo>
                    <a:pt x="500" y="14283"/>
                  </a:lnTo>
                  <a:lnTo>
                    <a:pt x="559" y="13451"/>
                  </a:lnTo>
                  <a:cubicBezTo>
                    <a:pt x="571" y="13356"/>
                    <a:pt x="583" y="13261"/>
                    <a:pt x="618" y="13154"/>
                  </a:cubicBezTo>
                  <a:cubicBezTo>
                    <a:pt x="713" y="12964"/>
                    <a:pt x="951" y="12845"/>
                    <a:pt x="1201" y="12726"/>
                  </a:cubicBezTo>
                  <a:cubicBezTo>
                    <a:pt x="1450" y="12607"/>
                    <a:pt x="1735" y="12465"/>
                    <a:pt x="1902" y="12227"/>
                  </a:cubicBezTo>
                  <a:close/>
                  <a:moveTo>
                    <a:pt x="13236" y="0"/>
                  </a:moveTo>
                  <a:cubicBezTo>
                    <a:pt x="12993" y="0"/>
                    <a:pt x="12756" y="56"/>
                    <a:pt x="12549" y="178"/>
                  </a:cubicBezTo>
                  <a:cubicBezTo>
                    <a:pt x="12097" y="392"/>
                    <a:pt x="11705" y="689"/>
                    <a:pt x="11384" y="1069"/>
                  </a:cubicBezTo>
                  <a:lnTo>
                    <a:pt x="11325" y="1022"/>
                  </a:lnTo>
                  <a:cubicBezTo>
                    <a:pt x="11263" y="993"/>
                    <a:pt x="11195" y="978"/>
                    <a:pt x="11127" y="978"/>
                  </a:cubicBezTo>
                  <a:cubicBezTo>
                    <a:pt x="11052" y="978"/>
                    <a:pt x="10977" y="996"/>
                    <a:pt x="10909" y="1034"/>
                  </a:cubicBezTo>
                  <a:lnTo>
                    <a:pt x="5324" y="6904"/>
                  </a:lnTo>
                  <a:cubicBezTo>
                    <a:pt x="5288" y="6951"/>
                    <a:pt x="5265" y="6999"/>
                    <a:pt x="5276" y="7058"/>
                  </a:cubicBezTo>
                  <a:cubicBezTo>
                    <a:pt x="5276" y="7106"/>
                    <a:pt x="5300" y="7141"/>
                    <a:pt x="5336" y="7177"/>
                  </a:cubicBezTo>
                  <a:lnTo>
                    <a:pt x="5348" y="7189"/>
                  </a:lnTo>
                  <a:lnTo>
                    <a:pt x="5443" y="7260"/>
                  </a:lnTo>
                  <a:lnTo>
                    <a:pt x="1403" y="11574"/>
                  </a:lnTo>
                  <a:cubicBezTo>
                    <a:pt x="1355" y="11621"/>
                    <a:pt x="1343" y="11669"/>
                    <a:pt x="1343" y="11728"/>
                  </a:cubicBezTo>
                  <a:cubicBezTo>
                    <a:pt x="1355" y="11776"/>
                    <a:pt x="1379" y="11811"/>
                    <a:pt x="1415" y="11847"/>
                  </a:cubicBezTo>
                  <a:lnTo>
                    <a:pt x="1426" y="11859"/>
                  </a:lnTo>
                  <a:lnTo>
                    <a:pt x="1569" y="11978"/>
                  </a:lnTo>
                  <a:cubicBezTo>
                    <a:pt x="1474" y="12156"/>
                    <a:pt x="1248" y="12275"/>
                    <a:pt x="999" y="12382"/>
                  </a:cubicBezTo>
                  <a:cubicBezTo>
                    <a:pt x="702" y="12536"/>
                    <a:pt x="381" y="12679"/>
                    <a:pt x="226" y="13012"/>
                  </a:cubicBezTo>
                  <a:cubicBezTo>
                    <a:pt x="179" y="13142"/>
                    <a:pt x="143" y="13285"/>
                    <a:pt x="143" y="13427"/>
                  </a:cubicBezTo>
                  <a:lnTo>
                    <a:pt x="12" y="15020"/>
                  </a:lnTo>
                  <a:cubicBezTo>
                    <a:pt x="0" y="15079"/>
                    <a:pt x="24" y="15139"/>
                    <a:pt x="72" y="15174"/>
                  </a:cubicBezTo>
                  <a:cubicBezTo>
                    <a:pt x="84" y="15186"/>
                    <a:pt x="95" y="15186"/>
                    <a:pt x="95" y="15198"/>
                  </a:cubicBezTo>
                  <a:cubicBezTo>
                    <a:pt x="135" y="15218"/>
                    <a:pt x="174" y="15226"/>
                    <a:pt x="213" y="15226"/>
                  </a:cubicBezTo>
                  <a:cubicBezTo>
                    <a:pt x="245" y="15226"/>
                    <a:pt x="277" y="15221"/>
                    <a:pt x="309" y="15210"/>
                  </a:cubicBezTo>
                  <a:lnTo>
                    <a:pt x="2211" y="14378"/>
                  </a:lnTo>
                  <a:cubicBezTo>
                    <a:pt x="2258" y="14354"/>
                    <a:pt x="2306" y="14307"/>
                    <a:pt x="2318" y="14247"/>
                  </a:cubicBezTo>
                  <a:cubicBezTo>
                    <a:pt x="2436" y="13784"/>
                    <a:pt x="2627" y="13356"/>
                    <a:pt x="2888" y="12952"/>
                  </a:cubicBezTo>
                  <a:lnTo>
                    <a:pt x="2995" y="13035"/>
                  </a:lnTo>
                  <a:cubicBezTo>
                    <a:pt x="3090" y="13118"/>
                    <a:pt x="3209" y="13166"/>
                    <a:pt x="3340" y="13178"/>
                  </a:cubicBezTo>
                  <a:cubicBezTo>
                    <a:pt x="3518" y="13178"/>
                    <a:pt x="3696" y="13083"/>
                    <a:pt x="3803" y="12928"/>
                  </a:cubicBezTo>
                  <a:lnTo>
                    <a:pt x="7380" y="8876"/>
                  </a:lnTo>
                  <a:cubicBezTo>
                    <a:pt x="7415" y="8864"/>
                    <a:pt x="7451" y="8841"/>
                    <a:pt x="7475" y="8805"/>
                  </a:cubicBezTo>
                  <a:lnTo>
                    <a:pt x="7641" y="8924"/>
                  </a:lnTo>
                  <a:cubicBezTo>
                    <a:pt x="7680" y="8953"/>
                    <a:pt x="7727" y="8974"/>
                    <a:pt x="7776" y="8974"/>
                  </a:cubicBezTo>
                  <a:cubicBezTo>
                    <a:pt x="7787" y="8974"/>
                    <a:pt x="7797" y="8973"/>
                    <a:pt x="7808" y="8971"/>
                  </a:cubicBezTo>
                  <a:cubicBezTo>
                    <a:pt x="7867" y="8959"/>
                    <a:pt x="7926" y="8936"/>
                    <a:pt x="7962" y="8888"/>
                  </a:cubicBezTo>
                  <a:cubicBezTo>
                    <a:pt x="9222" y="7129"/>
                    <a:pt x="10671" y="5502"/>
                    <a:pt x="12264" y="4028"/>
                  </a:cubicBezTo>
                  <a:lnTo>
                    <a:pt x="12561" y="4266"/>
                  </a:lnTo>
                  <a:lnTo>
                    <a:pt x="8307" y="8793"/>
                  </a:lnTo>
                  <a:cubicBezTo>
                    <a:pt x="8235" y="8876"/>
                    <a:pt x="8247" y="8995"/>
                    <a:pt x="8319" y="9055"/>
                  </a:cubicBezTo>
                  <a:lnTo>
                    <a:pt x="8330" y="9066"/>
                  </a:lnTo>
                  <a:cubicBezTo>
                    <a:pt x="8372" y="9098"/>
                    <a:pt x="8419" y="9113"/>
                    <a:pt x="8465" y="9113"/>
                  </a:cubicBezTo>
                  <a:cubicBezTo>
                    <a:pt x="8524" y="9113"/>
                    <a:pt x="8581" y="9089"/>
                    <a:pt x="8627" y="9043"/>
                  </a:cubicBezTo>
                  <a:lnTo>
                    <a:pt x="13012" y="4385"/>
                  </a:lnTo>
                  <a:cubicBezTo>
                    <a:pt x="13095" y="4301"/>
                    <a:pt x="13084" y="4171"/>
                    <a:pt x="12989" y="4111"/>
                  </a:cubicBezTo>
                  <a:lnTo>
                    <a:pt x="12561" y="3767"/>
                  </a:lnTo>
                  <a:cubicBezTo>
                    <a:pt x="12834" y="3517"/>
                    <a:pt x="13119" y="3268"/>
                    <a:pt x="13404" y="3030"/>
                  </a:cubicBezTo>
                  <a:cubicBezTo>
                    <a:pt x="13452" y="2994"/>
                    <a:pt x="13476" y="2935"/>
                    <a:pt x="13476" y="2875"/>
                  </a:cubicBezTo>
                  <a:cubicBezTo>
                    <a:pt x="13476" y="2828"/>
                    <a:pt x="13452" y="2768"/>
                    <a:pt x="13404" y="2733"/>
                  </a:cubicBezTo>
                  <a:lnTo>
                    <a:pt x="13072" y="2459"/>
                  </a:lnTo>
                  <a:cubicBezTo>
                    <a:pt x="13345" y="2281"/>
                    <a:pt x="13595" y="2079"/>
                    <a:pt x="13820" y="1842"/>
                  </a:cubicBezTo>
                  <a:cubicBezTo>
                    <a:pt x="14070" y="1580"/>
                    <a:pt x="14201" y="1224"/>
                    <a:pt x="14177" y="855"/>
                  </a:cubicBezTo>
                  <a:cubicBezTo>
                    <a:pt x="14141" y="439"/>
                    <a:pt x="13832" y="107"/>
                    <a:pt x="13428" y="12"/>
                  </a:cubicBezTo>
                  <a:cubicBezTo>
                    <a:pt x="13364" y="4"/>
                    <a:pt x="13300" y="0"/>
                    <a:pt x="13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5021000" y="850475"/>
              <a:ext cx="450400" cy="306150"/>
            </a:xfrm>
            <a:custGeom>
              <a:avLst/>
              <a:gdLst/>
              <a:ahLst/>
              <a:cxnLst/>
              <a:rect l="l" t="t" r="r" b="b"/>
              <a:pathLst>
                <a:path w="18016" h="12246" extrusionOk="0">
                  <a:moveTo>
                    <a:pt x="5174" y="537"/>
                  </a:moveTo>
                  <a:cubicBezTo>
                    <a:pt x="6388" y="537"/>
                    <a:pt x="7731" y="701"/>
                    <a:pt x="9222" y="1028"/>
                  </a:cubicBezTo>
                  <a:cubicBezTo>
                    <a:pt x="8450" y="1087"/>
                    <a:pt x="7677" y="1123"/>
                    <a:pt x="6893" y="1147"/>
                  </a:cubicBezTo>
                  <a:cubicBezTo>
                    <a:pt x="6887" y="1146"/>
                    <a:pt x="6881" y="1146"/>
                    <a:pt x="6875" y="1146"/>
                  </a:cubicBezTo>
                  <a:cubicBezTo>
                    <a:pt x="6776" y="1146"/>
                    <a:pt x="6691" y="1237"/>
                    <a:pt x="6691" y="1349"/>
                  </a:cubicBezTo>
                  <a:cubicBezTo>
                    <a:pt x="6702" y="1449"/>
                    <a:pt x="6786" y="1528"/>
                    <a:pt x="6885" y="1528"/>
                  </a:cubicBezTo>
                  <a:cubicBezTo>
                    <a:pt x="6891" y="1528"/>
                    <a:pt x="6898" y="1528"/>
                    <a:pt x="6905" y="1527"/>
                  </a:cubicBezTo>
                  <a:cubicBezTo>
                    <a:pt x="8081" y="1503"/>
                    <a:pt x="9270" y="1432"/>
                    <a:pt x="10446" y="1313"/>
                  </a:cubicBezTo>
                  <a:cubicBezTo>
                    <a:pt x="12133" y="1147"/>
                    <a:pt x="13821" y="885"/>
                    <a:pt x="15484" y="541"/>
                  </a:cubicBezTo>
                  <a:lnTo>
                    <a:pt x="15484" y="541"/>
                  </a:lnTo>
                  <a:cubicBezTo>
                    <a:pt x="13405" y="2252"/>
                    <a:pt x="12169" y="4866"/>
                    <a:pt x="12252" y="7409"/>
                  </a:cubicBezTo>
                  <a:cubicBezTo>
                    <a:pt x="10657" y="7782"/>
                    <a:pt x="9032" y="7969"/>
                    <a:pt x="7408" y="7969"/>
                  </a:cubicBezTo>
                  <a:cubicBezTo>
                    <a:pt x="5101" y="7969"/>
                    <a:pt x="2799" y="7592"/>
                    <a:pt x="595" y="6839"/>
                  </a:cubicBezTo>
                  <a:cubicBezTo>
                    <a:pt x="2389" y="5128"/>
                    <a:pt x="3685" y="2965"/>
                    <a:pt x="4338" y="564"/>
                  </a:cubicBezTo>
                  <a:cubicBezTo>
                    <a:pt x="4610" y="546"/>
                    <a:pt x="4888" y="537"/>
                    <a:pt x="5174" y="537"/>
                  </a:cubicBezTo>
                  <a:close/>
                  <a:moveTo>
                    <a:pt x="16007" y="636"/>
                  </a:moveTo>
                  <a:cubicBezTo>
                    <a:pt x="16257" y="2335"/>
                    <a:pt x="16518" y="4046"/>
                    <a:pt x="16780" y="5757"/>
                  </a:cubicBezTo>
                  <a:cubicBezTo>
                    <a:pt x="17041" y="7504"/>
                    <a:pt x="17303" y="9251"/>
                    <a:pt x="17552" y="10974"/>
                  </a:cubicBezTo>
                  <a:cubicBezTo>
                    <a:pt x="17347" y="10948"/>
                    <a:pt x="17141" y="10936"/>
                    <a:pt x="16937" y="10936"/>
                  </a:cubicBezTo>
                  <a:cubicBezTo>
                    <a:pt x="16668" y="10936"/>
                    <a:pt x="16401" y="10957"/>
                    <a:pt x="16138" y="10998"/>
                  </a:cubicBezTo>
                  <a:lnTo>
                    <a:pt x="15746" y="7611"/>
                  </a:lnTo>
                  <a:cubicBezTo>
                    <a:pt x="15724" y="7512"/>
                    <a:pt x="15641" y="7443"/>
                    <a:pt x="15543" y="7443"/>
                  </a:cubicBezTo>
                  <a:cubicBezTo>
                    <a:pt x="15536" y="7443"/>
                    <a:pt x="15528" y="7444"/>
                    <a:pt x="15520" y="7445"/>
                  </a:cubicBezTo>
                  <a:cubicBezTo>
                    <a:pt x="15401" y="7445"/>
                    <a:pt x="15318" y="7552"/>
                    <a:pt x="15330" y="7659"/>
                  </a:cubicBezTo>
                  <a:lnTo>
                    <a:pt x="15722" y="11081"/>
                  </a:lnTo>
                  <a:cubicBezTo>
                    <a:pt x="15211" y="11200"/>
                    <a:pt x="14712" y="11402"/>
                    <a:pt x="14261" y="11675"/>
                  </a:cubicBezTo>
                  <a:cubicBezTo>
                    <a:pt x="14249" y="8954"/>
                    <a:pt x="14023" y="6233"/>
                    <a:pt x="13583" y="3535"/>
                  </a:cubicBezTo>
                  <a:cubicBezTo>
                    <a:pt x="14165" y="2406"/>
                    <a:pt x="14997" y="1408"/>
                    <a:pt x="16007" y="636"/>
                  </a:cubicBezTo>
                  <a:close/>
                  <a:moveTo>
                    <a:pt x="13250" y="4224"/>
                  </a:moveTo>
                  <a:cubicBezTo>
                    <a:pt x="13631" y="6744"/>
                    <a:pt x="13821" y="9298"/>
                    <a:pt x="13821" y="11841"/>
                  </a:cubicBezTo>
                  <a:cubicBezTo>
                    <a:pt x="13037" y="11794"/>
                    <a:pt x="12240" y="11746"/>
                    <a:pt x="11444" y="11699"/>
                  </a:cubicBezTo>
                  <a:cubicBezTo>
                    <a:pt x="9079" y="11553"/>
                    <a:pt x="6643" y="11400"/>
                    <a:pt x="4226" y="11400"/>
                  </a:cubicBezTo>
                  <a:cubicBezTo>
                    <a:pt x="3680" y="11400"/>
                    <a:pt x="3135" y="11408"/>
                    <a:pt x="2591" y="11425"/>
                  </a:cubicBezTo>
                  <a:cubicBezTo>
                    <a:pt x="2710" y="10225"/>
                    <a:pt x="2710" y="9013"/>
                    <a:pt x="2603" y="7813"/>
                  </a:cubicBezTo>
                  <a:lnTo>
                    <a:pt x="2603" y="7813"/>
                  </a:lnTo>
                  <a:cubicBezTo>
                    <a:pt x="4172" y="8181"/>
                    <a:pt x="5788" y="8360"/>
                    <a:pt x="7392" y="8360"/>
                  </a:cubicBezTo>
                  <a:cubicBezTo>
                    <a:pt x="9127" y="8360"/>
                    <a:pt x="10850" y="8146"/>
                    <a:pt x="12526" y="7730"/>
                  </a:cubicBezTo>
                  <a:cubicBezTo>
                    <a:pt x="12621" y="7706"/>
                    <a:pt x="12680" y="7623"/>
                    <a:pt x="12680" y="7540"/>
                  </a:cubicBezTo>
                  <a:cubicBezTo>
                    <a:pt x="12621" y="6399"/>
                    <a:pt x="12823" y="5270"/>
                    <a:pt x="13250" y="4224"/>
                  </a:cubicBezTo>
                  <a:close/>
                  <a:moveTo>
                    <a:pt x="16162" y="1"/>
                  </a:moveTo>
                  <a:cubicBezTo>
                    <a:pt x="16146" y="1"/>
                    <a:pt x="16130" y="2"/>
                    <a:pt x="16114" y="6"/>
                  </a:cubicBezTo>
                  <a:cubicBezTo>
                    <a:pt x="14249" y="422"/>
                    <a:pt x="12347" y="731"/>
                    <a:pt x="10446" y="921"/>
                  </a:cubicBezTo>
                  <a:cubicBezTo>
                    <a:pt x="8488" y="405"/>
                    <a:pt x="6769" y="151"/>
                    <a:pt x="5238" y="151"/>
                  </a:cubicBezTo>
                  <a:cubicBezTo>
                    <a:pt x="4863" y="151"/>
                    <a:pt x="4501" y="166"/>
                    <a:pt x="4148" y="196"/>
                  </a:cubicBezTo>
                  <a:cubicBezTo>
                    <a:pt x="4065" y="208"/>
                    <a:pt x="3982" y="267"/>
                    <a:pt x="3958" y="351"/>
                  </a:cubicBezTo>
                  <a:cubicBezTo>
                    <a:pt x="3316" y="2822"/>
                    <a:pt x="1962" y="5056"/>
                    <a:pt x="72" y="6779"/>
                  </a:cubicBezTo>
                  <a:cubicBezTo>
                    <a:pt x="25" y="6827"/>
                    <a:pt x="1" y="6898"/>
                    <a:pt x="13" y="6958"/>
                  </a:cubicBezTo>
                  <a:cubicBezTo>
                    <a:pt x="25" y="7029"/>
                    <a:pt x="72" y="7076"/>
                    <a:pt x="144" y="7100"/>
                  </a:cubicBezTo>
                  <a:cubicBezTo>
                    <a:pt x="809" y="7338"/>
                    <a:pt x="1486" y="7540"/>
                    <a:pt x="2176" y="7718"/>
                  </a:cubicBezTo>
                  <a:cubicBezTo>
                    <a:pt x="2294" y="9013"/>
                    <a:pt x="2294" y="10308"/>
                    <a:pt x="2164" y="11604"/>
                  </a:cubicBezTo>
                  <a:cubicBezTo>
                    <a:pt x="2152" y="11663"/>
                    <a:pt x="2176" y="11711"/>
                    <a:pt x="2211" y="11758"/>
                  </a:cubicBezTo>
                  <a:cubicBezTo>
                    <a:pt x="2259" y="11794"/>
                    <a:pt x="2318" y="11818"/>
                    <a:pt x="2378" y="11818"/>
                  </a:cubicBezTo>
                  <a:cubicBezTo>
                    <a:pt x="2999" y="11793"/>
                    <a:pt x="3624" y="11782"/>
                    <a:pt x="4251" y="11782"/>
                  </a:cubicBezTo>
                  <a:cubicBezTo>
                    <a:pt x="6645" y="11782"/>
                    <a:pt x="9066" y="11940"/>
                    <a:pt x="11421" y="12091"/>
                  </a:cubicBezTo>
                  <a:cubicBezTo>
                    <a:pt x="12300" y="12150"/>
                    <a:pt x="13167" y="12198"/>
                    <a:pt x="14035" y="12245"/>
                  </a:cubicBezTo>
                  <a:lnTo>
                    <a:pt x="14047" y="12245"/>
                  </a:lnTo>
                  <a:cubicBezTo>
                    <a:pt x="14070" y="12245"/>
                    <a:pt x="14094" y="12245"/>
                    <a:pt x="14118" y="12234"/>
                  </a:cubicBezTo>
                  <a:lnTo>
                    <a:pt x="14142" y="12222"/>
                  </a:lnTo>
                  <a:cubicBezTo>
                    <a:pt x="14154" y="12222"/>
                    <a:pt x="14165" y="12210"/>
                    <a:pt x="14177" y="12210"/>
                  </a:cubicBezTo>
                  <a:cubicBezTo>
                    <a:pt x="14988" y="11623"/>
                    <a:pt x="15959" y="11321"/>
                    <a:pt x="16948" y="11321"/>
                  </a:cubicBezTo>
                  <a:cubicBezTo>
                    <a:pt x="17220" y="11321"/>
                    <a:pt x="17494" y="11344"/>
                    <a:pt x="17766" y="11390"/>
                  </a:cubicBezTo>
                  <a:cubicBezTo>
                    <a:pt x="17780" y="11393"/>
                    <a:pt x="17795" y="11394"/>
                    <a:pt x="17810" y="11394"/>
                  </a:cubicBezTo>
                  <a:cubicBezTo>
                    <a:pt x="17858" y="11394"/>
                    <a:pt x="17908" y="11379"/>
                    <a:pt x="17944" y="11342"/>
                  </a:cubicBezTo>
                  <a:cubicBezTo>
                    <a:pt x="17992" y="11307"/>
                    <a:pt x="18016" y="11247"/>
                    <a:pt x="18004" y="11176"/>
                  </a:cubicBezTo>
                  <a:cubicBezTo>
                    <a:pt x="17742" y="9370"/>
                    <a:pt x="17469" y="7540"/>
                    <a:pt x="17196" y="5710"/>
                  </a:cubicBezTo>
                  <a:cubicBezTo>
                    <a:pt x="16910" y="3880"/>
                    <a:pt x="16637" y="2050"/>
                    <a:pt x="16376" y="244"/>
                  </a:cubicBezTo>
                  <a:lnTo>
                    <a:pt x="16376" y="232"/>
                  </a:lnTo>
                  <a:cubicBezTo>
                    <a:pt x="16376" y="208"/>
                    <a:pt x="16376" y="184"/>
                    <a:pt x="16376" y="149"/>
                  </a:cubicBezTo>
                  <a:cubicBezTo>
                    <a:pt x="16345" y="57"/>
                    <a:pt x="16254" y="1"/>
                    <a:pt x="16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5398600" y="999925"/>
              <a:ext cx="12500" cy="20350"/>
            </a:xfrm>
            <a:custGeom>
              <a:avLst/>
              <a:gdLst/>
              <a:ahLst/>
              <a:cxnLst/>
              <a:rect l="l" t="t" r="r" b="b"/>
              <a:pathLst>
                <a:path w="500" h="814" extrusionOk="0">
                  <a:moveTo>
                    <a:pt x="232" y="1"/>
                  </a:moveTo>
                  <a:cubicBezTo>
                    <a:pt x="218" y="1"/>
                    <a:pt x="204" y="2"/>
                    <a:pt x="190" y="5"/>
                  </a:cubicBezTo>
                  <a:cubicBezTo>
                    <a:pt x="72" y="5"/>
                    <a:pt x="0" y="112"/>
                    <a:pt x="12" y="219"/>
                  </a:cubicBezTo>
                  <a:lnTo>
                    <a:pt x="72" y="647"/>
                  </a:lnTo>
                  <a:cubicBezTo>
                    <a:pt x="95" y="742"/>
                    <a:pt x="178" y="813"/>
                    <a:pt x="285" y="813"/>
                  </a:cubicBezTo>
                  <a:lnTo>
                    <a:pt x="309" y="813"/>
                  </a:lnTo>
                  <a:cubicBezTo>
                    <a:pt x="428" y="801"/>
                    <a:pt x="499" y="706"/>
                    <a:pt x="487" y="599"/>
                  </a:cubicBezTo>
                  <a:lnTo>
                    <a:pt x="428" y="171"/>
                  </a:lnTo>
                  <a:cubicBezTo>
                    <a:pt x="407" y="68"/>
                    <a:pt x="324" y="1"/>
                    <a:pt x="2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391475" y="967725"/>
              <a:ext cx="13375" cy="12725"/>
            </a:xfrm>
            <a:custGeom>
              <a:avLst/>
              <a:gdLst/>
              <a:ahLst/>
              <a:cxnLst/>
              <a:rect l="l" t="t" r="r" b="b"/>
              <a:pathLst>
                <a:path w="535" h="509" extrusionOk="0">
                  <a:moveTo>
                    <a:pt x="234" y="1"/>
                  </a:moveTo>
                  <a:cubicBezTo>
                    <a:pt x="203" y="1"/>
                    <a:pt x="171" y="7"/>
                    <a:pt x="143" y="22"/>
                  </a:cubicBezTo>
                  <a:cubicBezTo>
                    <a:pt x="36" y="69"/>
                    <a:pt x="0" y="188"/>
                    <a:pt x="48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297" y="509"/>
                  </a:cubicBezTo>
                  <a:cubicBezTo>
                    <a:pt x="333" y="509"/>
                    <a:pt x="368" y="509"/>
                    <a:pt x="392" y="485"/>
                  </a:cubicBezTo>
                  <a:cubicBezTo>
                    <a:pt x="499" y="449"/>
                    <a:pt x="535" y="331"/>
                    <a:pt x="487" y="236"/>
                  </a:cubicBezTo>
                  <a:lnTo>
                    <a:pt x="428" y="105"/>
                  </a:lnTo>
                  <a:cubicBezTo>
                    <a:pt x="386" y="38"/>
                    <a:pt x="309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158850" y="995750"/>
              <a:ext cx="50825" cy="38775"/>
            </a:xfrm>
            <a:custGeom>
              <a:avLst/>
              <a:gdLst/>
              <a:ahLst/>
              <a:cxnLst/>
              <a:rect l="l" t="t" r="r" b="b"/>
              <a:pathLst>
                <a:path w="2033" h="1551" extrusionOk="0">
                  <a:moveTo>
                    <a:pt x="1198" y="390"/>
                  </a:moveTo>
                  <a:cubicBezTo>
                    <a:pt x="1235" y="390"/>
                    <a:pt x="1272" y="396"/>
                    <a:pt x="1308" y="410"/>
                  </a:cubicBezTo>
                  <a:cubicBezTo>
                    <a:pt x="1415" y="434"/>
                    <a:pt x="1510" y="505"/>
                    <a:pt x="1557" y="612"/>
                  </a:cubicBezTo>
                  <a:cubicBezTo>
                    <a:pt x="1593" y="707"/>
                    <a:pt x="1593" y="814"/>
                    <a:pt x="1545" y="909"/>
                  </a:cubicBezTo>
                  <a:cubicBezTo>
                    <a:pt x="1486" y="1016"/>
                    <a:pt x="1379" y="1099"/>
                    <a:pt x="1272" y="1147"/>
                  </a:cubicBezTo>
                  <a:cubicBezTo>
                    <a:pt x="1211" y="1163"/>
                    <a:pt x="1149" y="1171"/>
                    <a:pt x="1087" y="1171"/>
                  </a:cubicBezTo>
                  <a:cubicBezTo>
                    <a:pt x="888" y="1171"/>
                    <a:pt x="698" y="1084"/>
                    <a:pt x="571" y="921"/>
                  </a:cubicBezTo>
                  <a:cubicBezTo>
                    <a:pt x="476" y="826"/>
                    <a:pt x="440" y="683"/>
                    <a:pt x="476" y="552"/>
                  </a:cubicBezTo>
                  <a:cubicBezTo>
                    <a:pt x="512" y="469"/>
                    <a:pt x="595" y="410"/>
                    <a:pt x="690" y="410"/>
                  </a:cubicBezTo>
                  <a:cubicBezTo>
                    <a:pt x="696" y="404"/>
                    <a:pt x="702" y="401"/>
                    <a:pt x="708" y="401"/>
                  </a:cubicBezTo>
                  <a:cubicBezTo>
                    <a:pt x="714" y="401"/>
                    <a:pt x="720" y="404"/>
                    <a:pt x="726" y="410"/>
                  </a:cubicBezTo>
                  <a:cubicBezTo>
                    <a:pt x="767" y="458"/>
                    <a:pt x="829" y="483"/>
                    <a:pt x="892" y="483"/>
                  </a:cubicBezTo>
                  <a:cubicBezTo>
                    <a:pt x="937" y="483"/>
                    <a:pt x="983" y="470"/>
                    <a:pt x="1023" y="445"/>
                  </a:cubicBezTo>
                  <a:cubicBezTo>
                    <a:pt x="1075" y="408"/>
                    <a:pt x="1136" y="390"/>
                    <a:pt x="1198" y="390"/>
                  </a:cubicBezTo>
                  <a:close/>
                  <a:moveTo>
                    <a:pt x="1204" y="0"/>
                  </a:moveTo>
                  <a:cubicBezTo>
                    <a:pt x="1102" y="0"/>
                    <a:pt x="1001" y="19"/>
                    <a:pt x="904" y="53"/>
                  </a:cubicBezTo>
                  <a:cubicBezTo>
                    <a:pt x="880" y="41"/>
                    <a:pt x="856" y="41"/>
                    <a:pt x="832" y="30"/>
                  </a:cubicBezTo>
                  <a:cubicBezTo>
                    <a:pt x="784" y="18"/>
                    <a:pt x="736" y="13"/>
                    <a:pt x="688" y="13"/>
                  </a:cubicBezTo>
                  <a:cubicBezTo>
                    <a:pt x="429" y="13"/>
                    <a:pt x="184" y="171"/>
                    <a:pt x="84" y="422"/>
                  </a:cubicBezTo>
                  <a:cubicBezTo>
                    <a:pt x="1" y="671"/>
                    <a:pt x="48" y="956"/>
                    <a:pt x="226" y="1147"/>
                  </a:cubicBezTo>
                  <a:cubicBezTo>
                    <a:pt x="440" y="1408"/>
                    <a:pt x="761" y="1551"/>
                    <a:pt x="1094" y="1551"/>
                  </a:cubicBezTo>
                  <a:cubicBezTo>
                    <a:pt x="1201" y="1551"/>
                    <a:pt x="1308" y="1539"/>
                    <a:pt x="1403" y="1503"/>
                  </a:cubicBezTo>
                  <a:cubicBezTo>
                    <a:pt x="1629" y="1432"/>
                    <a:pt x="1819" y="1277"/>
                    <a:pt x="1926" y="1063"/>
                  </a:cubicBezTo>
                  <a:cubicBezTo>
                    <a:pt x="2021" y="885"/>
                    <a:pt x="2033" y="671"/>
                    <a:pt x="1961" y="469"/>
                  </a:cubicBezTo>
                  <a:cubicBezTo>
                    <a:pt x="1854" y="255"/>
                    <a:pt x="1664" y="89"/>
                    <a:pt x="1427" y="30"/>
                  </a:cubicBezTo>
                  <a:cubicBezTo>
                    <a:pt x="1352" y="10"/>
                    <a:pt x="1278" y="0"/>
                    <a:pt x="1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922075" y="1412275"/>
              <a:ext cx="465550" cy="199825"/>
            </a:xfrm>
            <a:custGeom>
              <a:avLst/>
              <a:gdLst/>
              <a:ahLst/>
              <a:cxnLst/>
              <a:rect l="l" t="t" r="r" b="b"/>
              <a:pathLst>
                <a:path w="18622" h="7993" extrusionOk="0">
                  <a:moveTo>
                    <a:pt x="8664" y="1003"/>
                  </a:moveTo>
                  <a:lnTo>
                    <a:pt x="8664" y="1003"/>
                  </a:lnTo>
                  <a:cubicBezTo>
                    <a:pt x="8723" y="1015"/>
                    <a:pt x="8782" y="1038"/>
                    <a:pt x="8842" y="1086"/>
                  </a:cubicBezTo>
                  <a:cubicBezTo>
                    <a:pt x="8901" y="1133"/>
                    <a:pt x="8949" y="1205"/>
                    <a:pt x="8973" y="1288"/>
                  </a:cubicBezTo>
                  <a:cubicBezTo>
                    <a:pt x="8866" y="1193"/>
                    <a:pt x="8759" y="1098"/>
                    <a:pt x="8664" y="1003"/>
                  </a:cubicBezTo>
                  <a:close/>
                  <a:moveTo>
                    <a:pt x="9662" y="1638"/>
                  </a:moveTo>
                  <a:cubicBezTo>
                    <a:pt x="9739" y="1638"/>
                    <a:pt x="9817" y="1659"/>
                    <a:pt x="9888" y="1704"/>
                  </a:cubicBezTo>
                  <a:cubicBezTo>
                    <a:pt x="10006" y="1787"/>
                    <a:pt x="10066" y="1941"/>
                    <a:pt x="10030" y="2084"/>
                  </a:cubicBezTo>
                  <a:cubicBezTo>
                    <a:pt x="9840" y="1953"/>
                    <a:pt x="9650" y="1823"/>
                    <a:pt x="9472" y="1680"/>
                  </a:cubicBezTo>
                  <a:cubicBezTo>
                    <a:pt x="9532" y="1653"/>
                    <a:pt x="9596" y="1638"/>
                    <a:pt x="9662" y="1638"/>
                  </a:cubicBezTo>
                  <a:close/>
                  <a:moveTo>
                    <a:pt x="10730" y="2210"/>
                  </a:moveTo>
                  <a:cubicBezTo>
                    <a:pt x="10783" y="2210"/>
                    <a:pt x="10835" y="2219"/>
                    <a:pt x="10886" y="2239"/>
                  </a:cubicBezTo>
                  <a:cubicBezTo>
                    <a:pt x="11040" y="2310"/>
                    <a:pt x="11123" y="2488"/>
                    <a:pt x="11076" y="2654"/>
                  </a:cubicBezTo>
                  <a:cubicBezTo>
                    <a:pt x="11088" y="2666"/>
                    <a:pt x="11088" y="2666"/>
                    <a:pt x="11076" y="2666"/>
                  </a:cubicBezTo>
                  <a:cubicBezTo>
                    <a:pt x="10862" y="2559"/>
                    <a:pt x="10636" y="2452"/>
                    <a:pt x="10434" y="2322"/>
                  </a:cubicBezTo>
                  <a:cubicBezTo>
                    <a:pt x="10514" y="2250"/>
                    <a:pt x="10621" y="2210"/>
                    <a:pt x="10730" y="2210"/>
                  </a:cubicBezTo>
                  <a:close/>
                  <a:moveTo>
                    <a:pt x="11797" y="2798"/>
                  </a:moveTo>
                  <a:cubicBezTo>
                    <a:pt x="11875" y="2798"/>
                    <a:pt x="11953" y="2813"/>
                    <a:pt x="12027" y="2845"/>
                  </a:cubicBezTo>
                  <a:cubicBezTo>
                    <a:pt x="12169" y="2904"/>
                    <a:pt x="12276" y="3023"/>
                    <a:pt x="12324" y="3177"/>
                  </a:cubicBezTo>
                  <a:cubicBezTo>
                    <a:pt x="12050" y="3082"/>
                    <a:pt x="11777" y="2975"/>
                    <a:pt x="11516" y="2868"/>
                  </a:cubicBezTo>
                  <a:cubicBezTo>
                    <a:pt x="11602" y="2822"/>
                    <a:pt x="11699" y="2798"/>
                    <a:pt x="11797" y="2798"/>
                  </a:cubicBezTo>
                  <a:close/>
                  <a:moveTo>
                    <a:pt x="963" y="2536"/>
                  </a:moveTo>
                  <a:cubicBezTo>
                    <a:pt x="2354" y="3094"/>
                    <a:pt x="3459" y="4247"/>
                    <a:pt x="3899" y="5566"/>
                  </a:cubicBezTo>
                  <a:cubicBezTo>
                    <a:pt x="3449" y="5598"/>
                    <a:pt x="2999" y="5621"/>
                    <a:pt x="2557" y="5621"/>
                  </a:cubicBezTo>
                  <a:cubicBezTo>
                    <a:pt x="1855" y="5621"/>
                    <a:pt x="1175" y="5563"/>
                    <a:pt x="548" y="5388"/>
                  </a:cubicBezTo>
                  <a:cubicBezTo>
                    <a:pt x="571" y="4425"/>
                    <a:pt x="714" y="3474"/>
                    <a:pt x="963" y="2536"/>
                  </a:cubicBezTo>
                  <a:close/>
                  <a:moveTo>
                    <a:pt x="7606" y="468"/>
                  </a:moveTo>
                  <a:cubicBezTo>
                    <a:pt x="8937" y="2037"/>
                    <a:pt x="10708" y="3165"/>
                    <a:pt x="12704" y="3688"/>
                  </a:cubicBezTo>
                  <a:cubicBezTo>
                    <a:pt x="12157" y="4366"/>
                    <a:pt x="11801" y="5162"/>
                    <a:pt x="11658" y="6017"/>
                  </a:cubicBezTo>
                  <a:cubicBezTo>
                    <a:pt x="11290" y="5994"/>
                    <a:pt x="10921" y="5958"/>
                    <a:pt x="10553" y="5910"/>
                  </a:cubicBezTo>
                  <a:cubicBezTo>
                    <a:pt x="10137" y="5863"/>
                    <a:pt x="9697" y="5792"/>
                    <a:pt x="9293" y="5720"/>
                  </a:cubicBezTo>
                  <a:cubicBezTo>
                    <a:pt x="8378" y="5542"/>
                    <a:pt x="7463" y="5447"/>
                    <a:pt x="6537" y="5423"/>
                  </a:cubicBezTo>
                  <a:cubicBezTo>
                    <a:pt x="5919" y="5423"/>
                    <a:pt x="5265" y="5471"/>
                    <a:pt x="4623" y="5518"/>
                  </a:cubicBezTo>
                  <a:lnTo>
                    <a:pt x="4338" y="5542"/>
                  </a:lnTo>
                  <a:cubicBezTo>
                    <a:pt x="4338" y="5530"/>
                    <a:pt x="4338" y="5530"/>
                    <a:pt x="4338" y="5518"/>
                  </a:cubicBezTo>
                  <a:cubicBezTo>
                    <a:pt x="3863" y="4033"/>
                    <a:pt x="2615" y="2750"/>
                    <a:pt x="1070" y="2155"/>
                  </a:cubicBezTo>
                  <a:cubicBezTo>
                    <a:pt x="1142" y="1918"/>
                    <a:pt x="1213" y="1680"/>
                    <a:pt x="1296" y="1442"/>
                  </a:cubicBezTo>
                  <a:cubicBezTo>
                    <a:pt x="1971" y="1655"/>
                    <a:pt x="2689" y="1758"/>
                    <a:pt x="3410" y="1758"/>
                  </a:cubicBezTo>
                  <a:cubicBezTo>
                    <a:pt x="4910" y="1758"/>
                    <a:pt x="6426" y="1311"/>
                    <a:pt x="7606" y="468"/>
                  </a:cubicBezTo>
                  <a:close/>
                  <a:moveTo>
                    <a:pt x="13132" y="3807"/>
                  </a:moveTo>
                  <a:cubicBezTo>
                    <a:pt x="13678" y="3938"/>
                    <a:pt x="14237" y="4021"/>
                    <a:pt x="14807" y="4057"/>
                  </a:cubicBezTo>
                  <a:lnTo>
                    <a:pt x="15176" y="4069"/>
                  </a:lnTo>
                  <a:cubicBezTo>
                    <a:pt x="15651" y="4069"/>
                    <a:pt x="16138" y="4140"/>
                    <a:pt x="16601" y="4282"/>
                  </a:cubicBezTo>
                  <a:cubicBezTo>
                    <a:pt x="17089" y="4449"/>
                    <a:pt x="17564" y="4877"/>
                    <a:pt x="17516" y="5364"/>
                  </a:cubicBezTo>
                  <a:cubicBezTo>
                    <a:pt x="15959" y="5813"/>
                    <a:pt x="14355" y="6042"/>
                    <a:pt x="12738" y="6042"/>
                  </a:cubicBezTo>
                  <a:cubicBezTo>
                    <a:pt x="12517" y="6042"/>
                    <a:pt x="12296" y="6038"/>
                    <a:pt x="12074" y="6029"/>
                  </a:cubicBezTo>
                  <a:cubicBezTo>
                    <a:pt x="12217" y="5209"/>
                    <a:pt x="12585" y="4437"/>
                    <a:pt x="13132" y="3807"/>
                  </a:cubicBezTo>
                  <a:close/>
                  <a:moveTo>
                    <a:pt x="17980" y="5637"/>
                  </a:moveTo>
                  <a:lnTo>
                    <a:pt x="17980" y="5637"/>
                  </a:lnTo>
                  <a:cubicBezTo>
                    <a:pt x="18111" y="5934"/>
                    <a:pt x="17968" y="6326"/>
                    <a:pt x="17730" y="6552"/>
                  </a:cubicBezTo>
                  <a:cubicBezTo>
                    <a:pt x="17398" y="6861"/>
                    <a:pt x="16910" y="7016"/>
                    <a:pt x="16471" y="7134"/>
                  </a:cubicBezTo>
                  <a:cubicBezTo>
                    <a:pt x="15335" y="7446"/>
                    <a:pt x="14178" y="7612"/>
                    <a:pt x="13010" y="7612"/>
                  </a:cubicBezTo>
                  <a:cubicBezTo>
                    <a:pt x="12932" y="7612"/>
                    <a:pt x="12853" y="7611"/>
                    <a:pt x="12775" y="7610"/>
                  </a:cubicBezTo>
                  <a:cubicBezTo>
                    <a:pt x="11789" y="7550"/>
                    <a:pt x="10814" y="7431"/>
                    <a:pt x="9840" y="7229"/>
                  </a:cubicBezTo>
                  <a:cubicBezTo>
                    <a:pt x="8913" y="7051"/>
                    <a:pt x="7963" y="6932"/>
                    <a:pt x="7024" y="6861"/>
                  </a:cubicBezTo>
                  <a:cubicBezTo>
                    <a:pt x="6816" y="6855"/>
                    <a:pt x="6608" y="6852"/>
                    <a:pt x="6400" y="6852"/>
                  </a:cubicBezTo>
                  <a:cubicBezTo>
                    <a:pt x="5776" y="6852"/>
                    <a:pt x="5152" y="6879"/>
                    <a:pt x="4528" y="6932"/>
                  </a:cubicBezTo>
                  <a:cubicBezTo>
                    <a:pt x="3903" y="6975"/>
                    <a:pt x="3291" y="7014"/>
                    <a:pt x="2692" y="7014"/>
                  </a:cubicBezTo>
                  <a:cubicBezTo>
                    <a:pt x="1970" y="7014"/>
                    <a:pt x="1266" y="6958"/>
                    <a:pt x="571" y="6790"/>
                  </a:cubicBezTo>
                  <a:cubicBezTo>
                    <a:pt x="548" y="6457"/>
                    <a:pt x="536" y="6124"/>
                    <a:pt x="536" y="5792"/>
                  </a:cubicBezTo>
                  <a:lnTo>
                    <a:pt x="536" y="5792"/>
                  </a:lnTo>
                  <a:cubicBezTo>
                    <a:pt x="1177" y="5952"/>
                    <a:pt x="1858" y="6005"/>
                    <a:pt x="2551" y="6005"/>
                  </a:cubicBezTo>
                  <a:cubicBezTo>
                    <a:pt x="3245" y="6005"/>
                    <a:pt x="3952" y="5952"/>
                    <a:pt x="4647" y="5899"/>
                  </a:cubicBezTo>
                  <a:cubicBezTo>
                    <a:pt x="5313" y="5851"/>
                    <a:pt x="5942" y="5815"/>
                    <a:pt x="6537" y="5803"/>
                  </a:cubicBezTo>
                  <a:cubicBezTo>
                    <a:pt x="7428" y="5803"/>
                    <a:pt x="8343" y="5958"/>
                    <a:pt x="9210" y="6101"/>
                  </a:cubicBezTo>
                  <a:cubicBezTo>
                    <a:pt x="9626" y="6160"/>
                    <a:pt x="10066" y="6231"/>
                    <a:pt x="10494" y="6291"/>
                  </a:cubicBezTo>
                  <a:cubicBezTo>
                    <a:pt x="11234" y="6385"/>
                    <a:pt x="11979" y="6432"/>
                    <a:pt x="12723" y="6432"/>
                  </a:cubicBezTo>
                  <a:cubicBezTo>
                    <a:pt x="14499" y="6432"/>
                    <a:pt x="16272" y="6165"/>
                    <a:pt x="17980" y="5637"/>
                  </a:cubicBezTo>
                  <a:close/>
                  <a:moveTo>
                    <a:pt x="7616" y="0"/>
                  </a:moveTo>
                  <a:cubicBezTo>
                    <a:pt x="7577" y="0"/>
                    <a:pt x="7535" y="13"/>
                    <a:pt x="7499" y="40"/>
                  </a:cubicBezTo>
                  <a:cubicBezTo>
                    <a:pt x="6376" y="910"/>
                    <a:pt x="4885" y="1375"/>
                    <a:pt x="3404" y="1375"/>
                  </a:cubicBezTo>
                  <a:cubicBezTo>
                    <a:pt x="2659" y="1375"/>
                    <a:pt x="1917" y="1257"/>
                    <a:pt x="1225" y="1015"/>
                  </a:cubicBezTo>
                  <a:cubicBezTo>
                    <a:pt x="1201" y="1003"/>
                    <a:pt x="1174" y="997"/>
                    <a:pt x="1146" y="997"/>
                  </a:cubicBezTo>
                  <a:cubicBezTo>
                    <a:pt x="1118" y="997"/>
                    <a:pt x="1088" y="1003"/>
                    <a:pt x="1059" y="1015"/>
                  </a:cubicBezTo>
                  <a:cubicBezTo>
                    <a:pt x="1011" y="1038"/>
                    <a:pt x="975" y="1074"/>
                    <a:pt x="952" y="1122"/>
                  </a:cubicBezTo>
                  <a:cubicBezTo>
                    <a:pt x="274" y="2952"/>
                    <a:pt x="1" y="4900"/>
                    <a:pt x="144" y="6837"/>
                  </a:cubicBezTo>
                  <a:cubicBezTo>
                    <a:pt x="144" y="6849"/>
                    <a:pt x="144" y="6861"/>
                    <a:pt x="132" y="6861"/>
                  </a:cubicBezTo>
                  <a:cubicBezTo>
                    <a:pt x="108" y="6968"/>
                    <a:pt x="155" y="7063"/>
                    <a:pt x="250" y="7099"/>
                  </a:cubicBezTo>
                  <a:lnTo>
                    <a:pt x="274" y="7111"/>
                  </a:lnTo>
                  <a:cubicBezTo>
                    <a:pt x="1050" y="7329"/>
                    <a:pt x="1853" y="7397"/>
                    <a:pt x="2656" y="7397"/>
                  </a:cubicBezTo>
                  <a:cubicBezTo>
                    <a:pt x="3291" y="7397"/>
                    <a:pt x="3927" y="7355"/>
                    <a:pt x="4552" y="7313"/>
                  </a:cubicBezTo>
                  <a:cubicBezTo>
                    <a:pt x="5158" y="7259"/>
                    <a:pt x="5771" y="7232"/>
                    <a:pt x="6380" y="7232"/>
                  </a:cubicBezTo>
                  <a:cubicBezTo>
                    <a:pt x="6583" y="7232"/>
                    <a:pt x="6786" y="7235"/>
                    <a:pt x="6988" y="7241"/>
                  </a:cubicBezTo>
                  <a:cubicBezTo>
                    <a:pt x="7927" y="7301"/>
                    <a:pt x="8842" y="7431"/>
                    <a:pt x="9757" y="7610"/>
                  </a:cubicBezTo>
                  <a:cubicBezTo>
                    <a:pt x="10743" y="7812"/>
                    <a:pt x="11741" y="7930"/>
                    <a:pt x="12751" y="7990"/>
                  </a:cubicBezTo>
                  <a:cubicBezTo>
                    <a:pt x="12832" y="7991"/>
                    <a:pt x="12914" y="7992"/>
                    <a:pt x="12995" y="7992"/>
                  </a:cubicBezTo>
                  <a:cubicBezTo>
                    <a:pt x="14207" y="7992"/>
                    <a:pt x="15408" y="7826"/>
                    <a:pt x="16578" y="7503"/>
                  </a:cubicBezTo>
                  <a:cubicBezTo>
                    <a:pt x="17065" y="7372"/>
                    <a:pt x="17623" y="7206"/>
                    <a:pt x="18027" y="6813"/>
                  </a:cubicBezTo>
                  <a:cubicBezTo>
                    <a:pt x="18431" y="6421"/>
                    <a:pt x="18622" y="5756"/>
                    <a:pt x="18229" y="5292"/>
                  </a:cubicBezTo>
                  <a:cubicBezTo>
                    <a:pt x="18185" y="5239"/>
                    <a:pt x="18120" y="5212"/>
                    <a:pt x="18056" y="5212"/>
                  </a:cubicBezTo>
                  <a:cubicBezTo>
                    <a:pt x="18034" y="5212"/>
                    <a:pt x="18013" y="5215"/>
                    <a:pt x="17992" y="5221"/>
                  </a:cubicBezTo>
                  <a:lnTo>
                    <a:pt x="17944" y="5233"/>
                  </a:lnTo>
                  <a:cubicBezTo>
                    <a:pt x="17897" y="4603"/>
                    <a:pt x="17314" y="4116"/>
                    <a:pt x="16756" y="3914"/>
                  </a:cubicBezTo>
                  <a:cubicBezTo>
                    <a:pt x="16245" y="3771"/>
                    <a:pt x="15722" y="3688"/>
                    <a:pt x="15199" y="3688"/>
                  </a:cubicBezTo>
                  <a:lnTo>
                    <a:pt x="14843" y="3665"/>
                  </a:lnTo>
                  <a:cubicBezTo>
                    <a:pt x="14142" y="3617"/>
                    <a:pt x="13452" y="3498"/>
                    <a:pt x="12775" y="3308"/>
                  </a:cubicBezTo>
                  <a:cubicBezTo>
                    <a:pt x="12763" y="2952"/>
                    <a:pt x="12537" y="2631"/>
                    <a:pt x="12217" y="2500"/>
                  </a:cubicBezTo>
                  <a:cubicBezTo>
                    <a:pt x="12088" y="2446"/>
                    <a:pt x="11951" y="2419"/>
                    <a:pt x="11815" y="2419"/>
                  </a:cubicBezTo>
                  <a:cubicBezTo>
                    <a:pt x="11713" y="2419"/>
                    <a:pt x="11612" y="2434"/>
                    <a:pt x="11516" y="2464"/>
                  </a:cubicBezTo>
                  <a:cubicBezTo>
                    <a:pt x="11468" y="2203"/>
                    <a:pt x="11302" y="1989"/>
                    <a:pt x="11064" y="1894"/>
                  </a:cubicBezTo>
                  <a:cubicBezTo>
                    <a:pt x="10958" y="1848"/>
                    <a:pt x="10845" y="1823"/>
                    <a:pt x="10730" y="1823"/>
                  </a:cubicBezTo>
                  <a:cubicBezTo>
                    <a:pt x="10639" y="1823"/>
                    <a:pt x="10547" y="1839"/>
                    <a:pt x="10458" y="1870"/>
                  </a:cubicBezTo>
                  <a:cubicBezTo>
                    <a:pt x="10422" y="1668"/>
                    <a:pt x="10303" y="1502"/>
                    <a:pt x="10137" y="1383"/>
                  </a:cubicBezTo>
                  <a:cubicBezTo>
                    <a:pt x="9996" y="1297"/>
                    <a:pt x="9829" y="1252"/>
                    <a:pt x="9660" y="1252"/>
                  </a:cubicBezTo>
                  <a:cubicBezTo>
                    <a:pt x="9573" y="1252"/>
                    <a:pt x="9485" y="1264"/>
                    <a:pt x="9400" y="1288"/>
                  </a:cubicBezTo>
                  <a:cubicBezTo>
                    <a:pt x="9377" y="1086"/>
                    <a:pt x="9270" y="908"/>
                    <a:pt x="9103" y="789"/>
                  </a:cubicBezTo>
                  <a:cubicBezTo>
                    <a:pt x="8944" y="663"/>
                    <a:pt x="8750" y="603"/>
                    <a:pt x="8549" y="603"/>
                  </a:cubicBezTo>
                  <a:cubicBezTo>
                    <a:pt x="8465" y="603"/>
                    <a:pt x="8380" y="613"/>
                    <a:pt x="8295" y="634"/>
                  </a:cubicBezTo>
                  <a:cubicBezTo>
                    <a:pt x="8129" y="456"/>
                    <a:pt x="7963" y="278"/>
                    <a:pt x="7808" y="76"/>
                  </a:cubicBezTo>
                  <a:cubicBezTo>
                    <a:pt x="7772" y="28"/>
                    <a:pt x="7713" y="5"/>
                    <a:pt x="7654" y="5"/>
                  </a:cubicBezTo>
                  <a:cubicBezTo>
                    <a:pt x="7642" y="2"/>
                    <a:pt x="7629" y="0"/>
                    <a:pt x="76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110425" y="1445950"/>
              <a:ext cx="24400" cy="21225"/>
            </a:xfrm>
            <a:custGeom>
              <a:avLst/>
              <a:gdLst/>
              <a:ahLst/>
              <a:cxnLst/>
              <a:rect l="l" t="t" r="r" b="b"/>
              <a:pathLst>
                <a:path w="976" h="849" extrusionOk="0">
                  <a:moveTo>
                    <a:pt x="535" y="0"/>
                  </a:moveTo>
                  <a:cubicBezTo>
                    <a:pt x="500" y="0"/>
                    <a:pt x="476" y="0"/>
                    <a:pt x="440" y="12"/>
                  </a:cubicBezTo>
                  <a:cubicBezTo>
                    <a:pt x="429" y="6"/>
                    <a:pt x="414" y="3"/>
                    <a:pt x="399" y="3"/>
                  </a:cubicBezTo>
                  <a:cubicBezTo>
                    <a:pt x="384" y="3"/>
                    <a:pt x="369" y="6"/>
                    <a:pt x="357" y="12"/>
                  </a:cubicBezTo>
                  <a:cubicBezTo>
                    <a:pt x="215" y="48"/>
                    <a:pt x="96" y="155"/>
                    <a:pt x="48" y="297"/>
                  </a:cubicBezTo>
                  <a:cubicBezTo>
                    <a:pt x="1" y="428"/>
                    <a:pt x="25" y="583"/>
                    <a:pt x="120" y="701"/>
                  </a:cubicBezTo>
                  <a:cubicBezTo>
                    <a:pt x="167" y="749"/>
                    <a:pt x="227" y="785"/>
                    <a:pt x="286" y="808"/>
                  </a:cubicBezTo>
                  <a:cubicBezTo>
                    <a:pt x="348" y="835"/>
                    <a:pt x="411" y="848"/>
                    <a:pt x="473" y="848"/>
                  </a:cubicBezTo>
                  <a:cubicBezTo>
                    <a:pt x="494" y="848"/>
                    <a:pt x="515" y="847"/>
                    <a:pt x="535" y="844"/>
                  </a:cubicBezTo>
                  <a:cubicBezTo>
                    <a:pt x="678" y="832"/>
                    <a:pt x="821" y="761"/>
                    <a:pt x="904" y="630"/>
                  </a:cubicBezTo>
                  <a:cubicBezTo>
                    <a:pt x="975" y="499"/>
                    <a:pt x="963" y="345"/>
                    <a:pt x="892" y="226"/>
                  </a:cubicBezTo>
                  <a:cubicBezTo>
                    <a:pt x="821" y="95"/>
                    <a:pt x="678" y="12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137475" y="1470325"/>
              <a:ext cx="25575" cy="20025"/>
            </a:xfrm>
            <a:custGeom>
              <a:avLst/>
              <a:gdLst/>
              <a:ahLst/>
              <a:cxnLst/>
              <a:rect l="l" t="t" r="r" b="b"/>
              <a:pathLst>
                <a:path w="1023" h="801" extrusionOk="0">
                  <a:moveTo>
                    <a:pt x="527" y="0"/>
                  </a:moveTo>
                  <a:cubicBezTo>
                    <a:pt x="442" y="0"/>
                    <a:pt x="358" y="25"/>
                    <a:pt x="285" y="71"/>
                  </a:cubicBezTo>
                  <a:cubicBezTo>
                    <a:pt x="0" y="214"/>
                    <a:pt x="0" y="618"/>
                    <a:pt x="297" y="748"/>
                  </a:cubicBezTo>
                  <a:cubicBezTo>
                    <a:pt x="309" y="760"/>
                    <a:pt x="321" y="760"/>
                    <a:pt x="345" y="772"/>
                  </a:cubicBezTo>
                  <a:cubicBezTo>
                    <a:pt x="390" y="792"/>
                    <a:pt x="440" y="801"/>
                    <a:pt x="489" y="801"/>
                  </a:cubicBezTo>
                  <a:cubicBezTo>
                    <a:pt x="529" y="801"/>
                    <a:pt x="569" y="795"/>
                    <a:pt x="606" y="784"/>
                  </a:cubicBezTo>
                  <a:cubicBezTo>
                    <a:pt x="642" y="784"/>
                    <a:pt x="677" y="772"/>
                    <a:pt x="713" y="760"/>
                  </a:cubicBezTo>
                  <a:cubicBezTo>
                    <a:pt x="1022" y="630"/>
                    <a:pt x="1022" y="190"/>
                    <a:pt x="725" y="47"/>
                  </a:cubicBezTo>
                  <a:cubicBezTo>
                    <a:pt x="662" y="16"/>
                    <a:pt x="594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169550" y="1486000"/>
              <a:ext cx="19325" cy="17075"/>
            </a:xfrm>
            <a:custGeom>
              <a:avLst/>
              <a:gdLst/>
              <a:ahLst/>
              <a:cxnLst/>
              <a:rect l="l" t="t" r="r" b="b"/>
              <a:pathLst>
                <a:path w="773" h="683" extrusionOk="0">
                  <a:moveTo>
                    <a:pt x="360" y="0"/>
                  </a:moveTo>
                  <a:cubicBezTo>
                    <a:pt x="251" y="0"/>
                    <a:pt x="147" y="46"/>
                    <a:pt x="72" y="121"/>
                  </a:cubicBezTo>
                  <a:cubicBezTo>
                    <a:pt x="24" y="169"/>
                    <a:pt x="12" y="240"/>
                    <a:pt x="36" y="300"/>
                  </a:cubicBezTo>
                  <a:cubicBezTo>
                    <a:pt x="0" y="395"/>
                    <a:pt x="24" y="490"/>
                    <a:pt x="84" y="561"/>
                  </a:cubicBezTo>
                  <a:cubicBezTo>
                    <a:pt x="119" y="609"/>
                    <a:pt x="167" y="644"/>
                    <a:pt x="214" y="656"/>
                  </a:cubicBezTo>
                  <a:cubicBezTo>
                    <a:pt x="262" y="674"/>
                    <a:pt x="312" y="683"/>
                    <a:pt x="363" y="683"/>
                  </a:cubicBezTo>
                  <a:cubicBezTo>
                    <a:pt x="413" y="683"/>
                    <a:pt x="464" y="674"/>
                    <a:pt x="511" y="656"/>
                  </a:cubicBezTo>
                  <a:cubicBezTo>
                    <a:pt x="666" y="620"/>
                    <a:pt x="773" y="478"/>
                    <a:pt x="773" y="323"/>
                  </a:cubicBezTo>
                  <a:cubicBezTo>
                    <a:pt x="749" y="169"/>
                    <a:pt x="642" y="62"/>
                    <a:pt x="500" y="26"/>
                  </a:cubicBezTo>
                  <a:cubicBezTo>
                    <a:pt x="454" y="9"/>
                    <a:pt x="407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194500" y="1499425"/>
              <a:ext cx="22600" cy="19900"/>
            </a:xfrm>
            <a:custGeom>
              <a:avLst/>
              <a:gdLst/>
              <a:ahLst/>
              <a:cxnLst/>
              <a:rect l="l" t="t" r="r" b="b"/>
              <a:pathLst>
                <a:path w="904" h="796" extrusionOk="0">
                  <a:moveTo>
                    <a:pt x="601" y="0"/>
                  </a:moveTo>
                  <a:cubicBezTo>
                    <a:pt x="578" y="0"/>
                    <a:pt x="555" y="4"/>
                    <a:pt x="535" y="12"/>
                  </a:cubicBezTo>
                  <a:cubicBezTo>
                    <a:pt x="501" y="8"/>
                    <a:pt x="467" y="5"/>
                    <a:pt x="435" y="5"/>
                  </a:cubicBezTo>
                  <a:cubicBezTo>
                    <a:pt x="379" y="5"/>
                    <a:pt x="327" y="13"/>
                    <a:pt x="274" y="36"/>
                  </a:cubicBezTo>
                  <a:cubicBezTo>
                    <a:pt x="119" y="95"/>
                    <a:pt x="13" y="226"/>
                    <a:pt x="1" y="381"/>
                  </a:cubicBezTo>
                  <a:cubicBezTo>
                    <a:pt x="1" y="523"/>
                    <a:pt x="84" y="666"/>
                    <a:pt x="226" y="725"/>
                  </a:cubicBezTo>
                  <a:cubicBezTo>
                    <a:pt x="238" y="737"/>
                    <a:pt x="262" y="749"/>
                    <a:pt x="286" y="761"/>
                  </a:cubicBezTo>
                  <a:cubicBezTo>
                    <a:pt x="342" y="783"/>
                    <a:pt x="403" y="795"/>
                    <a:pt x="465" y="795"/>
                  </a:cubicBezTo>
                  <a:cubicBezTo>
                    <a:pt x="534" y="795"/>
                    <a:pt x="603" y="780"/>
                    <a:pt x="666" y="749"/>
                  </a:cubicBezTo>
                  <a:cubicBezTo>
                    <a:pt x="797" y="678"/>
                    <a:pt x="880" y="559"/>
                    <a:pt x="892" y="416"/>
                  </a:cubicBezTo>
                  <a:cubicBezTo>
                    <a:pt x="904" y="274"/>
                    <a:pt x="844" y="131"/>
                    <a:pt x="725" y="48"/>
                  </a:cubicBezTo>
                  <a:cubicBezTo>
                    <a:pt x="694" y="16"/>
                    <a:pt x="646" y="0"/>
                    <a:pt x="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002000" y="1672175"/>
              <a:ext cx="196675" cy="102350"/>
            </a:xfrm>
            <a:custGeom>
              <a:avLst/>
              <a:gdLst/>
              <a:ahLst/>
              <a:cxnLst/>
              <a:rect l="l" t="t" r="r" b="b"/>
              <a:pathLst>
                <a:path w="7867" h="4094" extrusionOk="0">
                  <a:moveTo>
                    <a:pt x="2123" y="0"/>
                  </a:moveTo>
                  <a:cubicBezTo>
                    <a:pt x="2095" y="0"/>
                    <a:pt x="2068" y="6"/>
                    <a:pt x="2044" y="18"/>
                  </a:cubicBezTo>
                  <a:cubicBezTo>
                    <a:pt x="1997" y="42"/>
                    <a:pt x="1961" y="77"/>
                    <a:pt x="1949" y="137"/>
                  </a:cubicBezTo>
                  <a:lnTo>
                    <a:pt x="1177" y="3321"/>
                  </a:lnTo>
                  <a:lnTo>
                    <a:pt x="369" y="1028"/>
                  </a:lnTo>
                  <a:cubicBezTo>
                    <a:pt x="340" y="952"/>
                    <a:pt x="274" y="914"/>
                    <a:pt x="200" y="914"/>
                  </a:cubicBezTo>
                  <a:cubicBezTo>
                    <a:pt x="181" y="914"/>
                    <a:pt x="162" y="916"/>
                    <a:pt x="143" y="921"/>
                  </a:cubicBezTo>
                  <a:cubicBezTo>
                    <a:pt x="60" y="945"/>
                    <a:pt x="0" y="1040"/>
                    <a:pt x="36" y="1123"/>
                  </a:cubicBezTo>
                  <a:lnTo>
                    <a:pt x="1034" y="3987"/>
                  </a:lnTo>
                  <a:cubicBezTo>
                    <a:pt x="1058" y="4034"/>
                    <a:pt x="1106" y="4082"/>
                    <a:pt x="1165" y="4094"/>
                  </a:cubicBezTo>
                  <a:lnTo>
                    <a:pt x="1213" y="4094"/>
                  </a:lnTo>
                  <a:cubicBezTo>
                    <a:pt x="1296" y="4094"/>
                    <a:pt x="1355" y="4034"/>
                    <a:pt x="1379" y="3963"/>
                  </a:cubicBezTo>
                  <a:lnTo>
                    <a:pt x="2246" y="398"/>
                  </a:lnTo>
                  <a:cubicBezTo>
                    <a:pt x="3463" y="960"/>
                    <a:pt x="4784" y="1247"/>
                    <a:pt x="6117" y="1247"/>
                  </a:cubicBezTo>
                  <a:cubicBezTo>
                    <a:pt x="6645" y="1247"/>
                    <a:pt x="7175" y="1202"/>
                    <a:pt x="7701" y="1111"/>
                  </a:cubicBezTo>
                  <a:cubicBezTo>
                    <a:pt x="7796" y="1099"/>
                    <a:pt x="7867" y="1016"/>
                    <a:pt x="7843" y="921"/>
                  </a:cubicBezTo>
                  <a:cubicBezTo>
                    <a:pt x="7823" y="840"/>
                    <a:pt x="7760" y="785"/>
                    <a:pt x="7683" y="785"/>
                  </a:cubicBezTo>
                  <a:cubicBezTo>
                    <a:pt x="7669" y="785"/>
                    <a:pt x="7655" y="787"/>
                    <a:pt x="7641" y="790"/>
                  </a:cubicBezTo>
                  <a:cubicBezTo>
                    <a:pt x="7135" y="878"/>
                    <a:pt x="6626" y="921"/>
                    <a:pt x="6118" y="921"/>
                  </a:cubicBezTo>
                  <a:cubicBezTo>
                    <a:pt x="4766" y="921"/>
                    <a:pt x="3429" y="614"/>
                    <a:pt x="2211" y="18"/>
                  </a:cubicBezTo>
                  <a:cubicBezTo>
                    <a:pt x="2181" y="6"/>
                    <a:pt x="2151" y="0"/>
                    <a:pt x="21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053100" y="1718075"/>
              <a:ext cx="50525" cy="53700"/>
            </a:xfrm>
            <a:custGeom>
              <a:avLst/>
              <a:gdLst/>
              <a:ahLst/>
              <a:cxnLst/>
              <a:rect l="l" t="t" r="r" b="b"/>
              <a:pathLst>
                <a:path w="2021" h="2148" extrusionOk="0">
                  <a:moveTo>
                    <a:pt x="612" y="0"/>
                  </a:moveTo>
                  <a:cubicBezTo>
                    <a:pt x="591" y="0"/>
                    <a:pt x="569" y="4"/>
                    <a:pt x="547" y="12"/>
                  </a:cubicBezTo>
                  <a:cubicBezTo>
                    <a:pt x="452" y="36"/>
                    <a:pt x="404" y="131"/>
                    <a:pt x="440" y="214"/>
                  </a:cubicBezTo>
                  <a:lnTo>
                    <a:pt x="773" y="1070"/>
                  </a:lnTo>
                  <a:lnTo>
                    <a:pt x="95" y="1628"/>
                  </a:lnTo>
                  <a:cubicBezTo>
                    <a:pt x="12" y="1676"/>
                    <a:pt x="0" y="1794"/>
                    <a:pt x="72" y="1854"/>
                  </a:cubicBezTo>
                  <a:cubicBezTo>
                    <a:pt x="109" y="1891"/>
                    <a:pt x="156" y="1909"/>
                    <a:pt x="202" y="1909"/>
                  </a:cubicBezTo>
                  <a:cubicBezTo>
                    <a:pt x="245" y="1909"/>
                    <a:pt x="287" y="1894"/>
                    <a:pt x="321" y="1866"/>
                  </a:cubicBezTo>
                  <a:lnTo>
                    <a:pt x="903" y="1402"/>
                  </a:lnTo>
                  <a:lnTo>
                    <a:pt x="1141" y="2044"/>
                  </a:lnTo>
                  <a:cubicBezTo>
                    <a:pt x="1165" y="2091"/>
                    <a:pt x="1212" y="2127"/>
                    <a:pt x="1272" y="2139"/>
                  </a:cubicBezTo>
                  <a:cubicBezTo>
                    <a:pt x="1284" y="2145"/>
                    <a:pt x="1299" y="2148"/>
                    <a:pt x="1315" y="2148"/>
                  </a:cubicBezTo>
                  <a:cubicBezTo>
                    <a:pt x="1331" y="2148"/>
                    <a:pt x="1349" y="2145"/>
                    <a:pt x="1367" y="2139"/>
                  </a:cubicBezTo>
                  <a:cubicBezTo>
                    <a:pt x="1462" y="2115"/>
                    <a:pt x="1509" y="2020"/>
                    <a:pt x="1474" y="1937"/>
                  </a:cubicBezTo>
                  <a:lnTo>
                    <a:pt x="1177" y="1177"/>
                  </a:lnTo>
                  <a:lnTo>
                    <a:pt x="1937" y="559"/>
                  </a:lnTo>
                  <a:cubicBezTo>
                    <a:pt x="2020" y="511"/>
                    <a:pt x="2020" y="392"/>
                    <a:pt x="1949" y="333"/>
                  </a:cubicBezTo>
                  <a:cubicBezTo>
                    <a:pt x="1918" y="296"/>
                    <a:pt x="1874" y="278"/>
                    <a:pt x="1829" y="278"/>
                  </a:cubicBezTo>
                  <a:cubicBezTo>
                    <a:pt x="1788" y="278"/>
                    <a:pt x="1746" y="293"/>
                    <a:pt x="1711" y="321"/>
                  </a:cubicBezTo>
                  <a:lnTo>
                    <a:pt x="1058" y="844"/>
                  </a:lnTo>
                  <a:lnTo>
                    <a:pt x="773" y="107"/>
                  </a:lnTo>
                  <a:cubicBezTo>
                    <a:pt x="745" y="43"/>
                    <a:pt x="682" y="0"/>
                    <a:pt x="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105075" y="1739100"/>
              <a:ext cx="31525" cy="11275"/>
            </a:xfrm>
            <a:custGeom>
              <a:avLst/>
              <a:gdLst/>
              <a:ahLst/>
              <a:cxnLst/>
              <a:rect l="l" t="t" r="r" b="b"/>
              <a:pathLst>
                <a:path w="1261" h="451" extrusionOk="0">
                  <a:moveTo>
                    <a:pt x="206" y="1"/>
                  </a:moveTo>
                  <a:cubicBezTo>
                    <a:pt x="140" y="1"/>
                    <a:pt x="75" y="36"/>
                    <a:pt x="48" y="98"/>
                  </a:cubicBezTo>
                  <a:cubicBezTo>
                    <a:pt x="1" y="181"/>
                    <a:pt x="48" y="276"/>
                    <a:pt x="132" y="312"/>
                  </a:cubicBezTo>
                  <a:cubicBezTo>
                    <a:pt x="215" y="347"/>
                    <a:pt x="310" y="371"/>
                    <a:pt x="405" y="395"/>
                  </a:cubicBezTo>
                  <a:cubicBezTo>
                    <a:pt x="546" y="432"/>
                    <a:pt x="692" y="451"/>
                    <a:pt x="839" y="451"/>
                  </a:cubicBezTo>
                  <a:cubicBezTo>
                    <a:pt x="928" y="451"/>
                    <a:pt x="1017" y="444"/>
                    <a:pt x="1106" y="431"/>
                  </a:cubicBezTo>
                  <a:cubicBezTo>
                    <a:pt x="1189" y="419"/>
                    <a:pt x="1260" y="336"/>
                    <a:pt x="1249" y="240"/>
                  </a:cubicBezTo>
                  <a:cubicBezTo>
                    <a:pt x="1227" y="164"/>
                    <a:pt x="1155" y="108"/>
                    <a:pt x="1071" y="108"/>
                  </a:cubicBezTo>
                  <a:cubicBezTo>
                    <a:pt x="1063" y="108"/>
                    <a:pt x="1055" y="109"/>
                    <a:pt x="1047" y="110"/>
                  </a:cubicBezTo>
                  <a:cubicBezTo>
                    <a:pt x="980" y="119"/>
                    <a:pt x="913" y="123"/>
                    <a:pt x="846" y="123"/>
                  </a:cubicBezTo>
                  <a:cubicBezTo>
                    <a:pt x="652" y="123"/>
                    <a:pt x="460" y="85"/>
                    <a:pt x="274" y="15"/>
                  </a:cubicBezTo>
                  <a:cubicBezTo>
                    <a:pt x="252" y="5"/>
                    <a:pt x="229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141025" y="1721225"/>
              <a:ext cx="48150" cy="56625"/>
            </a:xfrm>
            <a:custGeom>
              <a:avLst/>
              <a:gdLst/>
              <a:ahLst/>
              <a:cxnLst/>
              <a:rect l="l" t="t" r="r" b="b"/>
              <a:pathLst>
                <a:path w="1926" h="2265" extrusionOk="0">
                  <a:moveTo>
                    <a:pt x="1730" y="1"/>
                  </a:moveTo>
                  <a:cubicBezTo>
                    <a:pt x="1666" y="1"/>
                    <a:pt x="1603" y="33"/>
                    <a:pt x="1569" y="100"/>
                  </a:cubicBezTo>
                  <a:lnTo>
                    <a:pt x="1094" y="991"/>
                  </a:lnTo>
                  <a:lnTo>
                    <a:pt x="345" y="136"/>
                  </a:lnTo>
                  <a:cubicBezTo>
                    <a:pt x="305" y="95"/>
                    <a:pt x="253" y="74"/>
                    <a:pt x="202" y="74"/>
                  </a:cubicBezTo>
                  <a:cubicBezTo>
                    <a:pt x="164" y="74"/>
                    <a:pt x="127" y="86"/>
                    <a:pt x="96" y="112"/>
                  </a:cubicBezTo>
                  <a:cubicBezTo>
                    <a:pt x="13" y="159"/>
                    <a:pt x="1" y="266"/>
                    <a:pt x="72" y="338"/>
                  </a:cubicBezTo>
                  <a:lnTo>
                    <a:pt x="928" y="1300"/>
                  </a:lnTo>
                  <a:lnTo>
                    <a:pt x="535" y="2025"/>
                  </a:lnTo>
                  <a:cubicBezTo>
                    <a:pt x="488" y="2108"/>
                    <a:pt x="524" y="2215"/>
                    <a:pt x="619" y="2251"/>
                  </a:cubicBezTo>
                  <a:lnTo>
                    <a:pt x="654" y="2263"/>
                  </a:lnTo>
                  <a:cubicBezTo>
                    <a:pt x="663" y="2264"/>
                    <a:pt x="673" y="2265"/>
                    <a:pt x="682" y="2265"/>
                  </a:cubicBezTo>
                  <a:cubicBezTo>
                    <a:pt x="746" y="2265"/>
                    <a:pt x="815" y="2230"/>
                    <a:pt x="856" y="2168"/>
                  </a:cubicBezTo>
                  <a:lnTo>
                    <a:pt x="1890" y="231"/>
                  </a:lnTo>
                  <a:cubicBezTo>
                    <a:pt x="1926" y="147"/>
                    <a:pt x="1890" y="52"/>
                    <a:pt x="1807" y="17"/>
                  </a:cubicBezTo>
                  <a:cubicBezTo>
                    <a:pt x="1783" y="6"/>
                    <a:pt x="1756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794050" y="880450"/>
              <a:ext cx="195200" cy="99425"/>
            </a:xfrm>
            <a:custGeom>
              <a:avLst/>
              <a:gdLst/>
              <a:ahLst/>
              <a:cxnLst/>
              <a:rect l="l" t="t" r="r" b="b"/>
              <a:pathLst>
                <a:path w="7808" h="3977" extrusionOk="0">
                  <a:moveTo>
                    <a:pt x="2207" y="0"/>
                  </a:moveTo>
                  <a:cubicBezTo>
                    <a:pt x="2188" y="0"/>
                    <a:pt x="2169" y="3"/>
                    <a:pt x="2151" y="7"/>
                  </a:cubicBezTo>
                  <a:cubicBezTo>
                    <a:pt x="2092" y="19"/>
                    <a:pt x="2056" y="55"/>
                    <a:pt x="2032" y="102"/>
                  </a:cubicBezTo>
                  <a:lnTo>
                    <a:pt x="880" y="3192"/>
                  </a:lnTo>
                  <a:lnTo>
                    <a:pt x="357" y="827"/>
                  </a:lnTo>
                  <a:cubicBezTo>
                    <a:pt x="337" y="756"/>
                    <a:pt x="265" y="703"/>
                    <a:pt x="193" y="703"/>
                  </a:cubicBezTo>
                  <a:cubicBezTo>
                    <a:pt x="180" y="703"/>
                    <a:pt x="167" y="705"/>
                    <a:pt x="155" y="708"/>
                  </a:cubicBezTo>
                  <a:cubicBezTo>
                    <a:pt x="60" y="720"/>
                    <a:pt x="0" y="803"/>
                    <a:pt x="12" y="898"/>
                  </a:cubicBezTo>
                  <a:lnTo>
                    <a:pt x="666" y="3845"/>
                  </a:lnTo>
                  <a:cubicBezTo>
                    <a:pt x="678" y="3893"/>
                    <a:pt x="725" y="3940"/>
                    <a:pt x="773" y="3964"/>
                  </a:cubicBezTo>
                  <a:cubicBezTo>
                    <a:pt x="797" y="3964"/>
                    <a:pt x="808" y="3976"/>
                    <a:pt x="820" y="3976"/>
                  </a:cubicBezTo>
                  <a:cubicBezTo>
                    <a:pt x="903" y="3976"/>
                    <a:pt x="975" y="3929"/>
                    <a:pt x="1010" y="3857"/>
                  </a:cubicBezTo>
                  <a:lnTo>
                    <a:pt x="2294" y="411"/>
                  </a:lnTo>
                  <a:cubicBezTo>
                    <a:pt x="3707" y="1253"/>
                    <a:pt x="5311" y="1686"/>
                    <a:pt x="6939" y="1686"/>
                  </a:cubicBezTo>
                  <a:cubicBezTo>
                    <a:pt x="7173" y="1686"/>
                    <a:pt x="7407" y="1677"/>
                    <a:pt x="7641" y="1659"/>
                  </a:cubicBezTo>
                  <a:cubicBezTo>
                    <a:pt x="7736" y="1659"/>
                    <a:pt x="7807" y="1588"/>
                    <a:pt x="7796" y="1493"/>
                  </a:cubicBezTo>
                  <a:cubicBezTo>
                    <a:pt x="7785" y="1404"/>
                    <a:pt x="7712" y="1337"/>
                    <a:pt x="7626" y="1337"/>
                  </a:cubicBezTo>
                  <a:cubicBezTo>
                    <a:pt x="7619" y="1337"/>
                    <a:pt x="7612" y="1337"/>
                    <a:pt x="7605" y="1338"/>
                  </a:cubicBezTo>
                  <a:cubicBezTo>
                    <a:pt x="7396" y="1353"/>
                    <a:pt x="7187" y="1360"/>
                    <a:pt x="6978" y="1360"/>
                  </a:cubicBezTo>
                  <a:cubicBezTo>
                    <a:pt x="5335" y="1360"/>
                    <a:pt x="3708" y="906"/>
                    <a:pt x="2306" y="31"/>
                  </a:cubicBezTo>
                  <a:cubicBezTo>
                    <a:pt x="2276" y="8"/>
                    <a:pt x="2241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837125" y="927400"/>
              <a:ext cx="54375" cy="55350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804" y="1"/>
                  </a:moveTo>
                  <a:cubicBezTo>
                    <a:pt x="790" y="1"/>
                    <a:pt x="775" y="3"/>
                    <a:pt x="761" y="7"/>
                  </a:cubicBezTo>
                  <a:cubicBezTo>
                    <a:pt x="666" y="19"/>
                    <a:pt x="606" y="102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25"/>
                    <a:pt x="107" y="1837"/>
                    <a:pt x="143" y="1849"/>
                  </a:cubicBezTo>
                  <a:cubicBezTo>
                    <a:pt x="166" y="1858"/>
                    <a:pt x="188" y="1861"/>
                    <a:pt x="210" y="1861"/>
                  </a:cubicBezTo>
                  <a:cubicBezTo>
                    <a:pt x="246" y="1861"/>
                    <a:pt x="280" y="1851"/>
                    <a:pt x="309" y="1837"/>
                  </a:cubicBezTo>
                  <a:lnTo>
                    <a:pt x="939" y="1433"/>
                  </a:lnTo>
                  <a:lnTo>
                    <a:pt x="1106" y="2086"/>
                  </a:lnTo>
                  <a:cubicBezTo>
                    <a:pt x="1117" y="2146"/>
                    <a:pt x="1165" y="2181"/>
                    <a:pt x="1212" y="2205"/>
                  </a:cubicBezTo>
                  <a:cubicBezTo>
                    <a:pt x="1230" y="2211"/>
                    <a:pt x="1248" y="2214"/>
                    <a:pt x="1266" y="2214"/>
                  </a:cubicBezTo>
                  <a:cubicBezTo>
                    <a:pt x="1284" y="2214"/>
                    <a:pt x="1302" y="2211"/>
                    <a:pt x="1319" y="2205"/>
                  </a:cubicBezTo>
                  <a:cubicBezTo>
                    <a:pt x="1414" y="2193"/>
                    <a:pt x="1474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6" y="458"/>
                  </a:cubicBezTo>
                  <a:cubicBezTo>
                    <a:pt x="2079" y="415"/>
                    <a:pt x="2025" y="389"/>
                    <a:pt x="1970" y="389"/>
                  </a:cubicBezTo>
                  <a:cubicBezTo>
                    <a:pt x="1934" y="389"/>
                    <a:pt x="1898" y="399"/>
                    <a:pt x="1866" y="423"/>
                  </a:cubicBezTo>
                  <a:lnTo>
                    <a:pt x="1153" y="886"/>
                  </a:lnTo>
                  <a:lnTo>
                    <a:pt x="975" y="126"/>
                  </a:lnTo>
                  <a:cubicBezTo>
                    <a:pt x="945" y="47"/>
                    <a:pt x="875" y="1"/>
                    <a:pt x="8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890900" y="952200"/>
              <a:ext cx="30925" cy="13175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6" y="0"/>
                  </a:moveTo>
                  <a:cubicBezTo>
                    <a:pt x="146" y="0"/>
                    <a:pt x="87" y="30"/>
                    <a:pt x="48" y="84"/>
                  </a:cubicBezTo>
                  <a:cubicBezTo>
                    <a:pt x="0" y="155"/>
                    <a:pt x="24" y="262"/>
                    <a:pt x="119" y="310"/>
                  </a:cubicBezTo>
                  <a:cubicBezTo>
                    <a:pt x="202" y="346"/>
                    <a:pt x="285" y="393"/>
                    <a:pt x="369" y="417"/>
                  </a:cubicBezTo>
                  <a:cubicBezTo>
                    <a:pt x="566" y="490"/>
                    <a:pt x="764" y="526"/>
                    <a:pt x="969" y="526"/>
                  </a:cubicBezTo>
                  <a:cubicBezTo>
                    <a:pt x="999" y="526"/>
                    <a:pt x="1028" y="525"/>
                    <a:pt x="1058" y="524"/>
                  </a:cubicBezTo>
                  <a:cubicBezTo>
                    <a:pt x="1153" y="524"/>
                    <a:pt x="1236" y="453"/>
                    <a:pt x="1236" y="357"/>
                  </a:cubicBezTo>
                  <a:cubicBezTo>
                    <a:pt x="1225" y="269"/>
                    <a:pt x="1153" y="202"/>
                    <a:pt x="1067" y="202"/>
                  </a:cubicBezTo>
                  <a:cubicBezTo>
                    <a:pt x="1060" y="202"/>
                    <a:pt x="1053" y="202"/>
                    <a:pt x="1046" y="203"/>
                  </a:cubicBezTo>
                  <a:cubicBezTo>
                    <a:pt x="1027" y="204"/>
                    <a:pt x="1008" y="204"/>
                    <a:pt x="989" y="204"/>
                  </a:cubicBezTo>
                  <a:cubicBezTo>
                    <a:pt x="747" y="204"/>
                    <a:pt x="507" y="135"/>
                    <a:pt x="297" y="25"/>
                  </a:cubicBezTo>
                  <a:cubicBezTo>
                    <a:pt x="269" y="8"/>
                    <a:pt x="237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928625" y="940000"/>
              <a:ext cx="48150" cy="55825"/>
            </a:xfrm>
            <a:custGeom>
              <a:avLst/>
              <a:gdLst/>
              <a:ahLst/>
              <a:cxnLst/>
              <a:rect l="l" t="t" r="r" b="b"/>
              <a:pathLst>
                <a:path w="1926" h="2233" extrusionOk="0">
                  <a:moveTo>
                    <a:pt x="201" y="1"/>
                  </a:moveTo>
                  <a:cubicBezTo>
                    <a:pt x="169" y="1"/>
                    <a:pt x="137" y="9"/>
                    <a:pt x="107" y="26"/>
                  </a:cubicBezTo>
                  <a:cubicBezTo>
                    <a:pt x="24" y="73"/>
                    <a:pt x="0" y="180"/>
                    <a:pt x="60" y="251"/>
                  </a:cubicBezTo>
                  <a:lnTo>
                    <a:pt x="785" y="1309"/>
                  </a:lnTo>
                  <a:lnTo>
                    <a:pt x="321" y="1986"/>
                  </a:lnTo>
                  <a:cubicBezTo>
                    <a:pt x="262" y="2058"/>
                    <a:pt x="286" y="2164"/>
                    <a:pt x="369" y="2212"/>
                  </a:cubicBezTo>
                  <a:lnTo>
                    <a:pt x="404" y="2224"/>
                  </a:lnTo>
                  <a:cubicBezTo>
                    <a:pt x="423" y="2230"/>
                    <a:pt x="443" y="2233"/>
                    <a:pt x="463" y="2233"/>
                  </a:cubicBezTo>
                  <a:cubicBezTo>
                    <a:pt x="522" y="2233"/>
                    <a:pt x="583" y="2209"/>
                    <a:pt x="618" y="2164"/>
                  </a:cubicBezTo>
                  <a:lnTo>
                    <a:pt x="1878" y="334"/>
                  </a:lnTo>
                  <a:cubicBezTo>
                    <a:pt x="1925" y="263"/>
                    <a:pt x="1902" y="156"/>
                    <a:pt x="1818" y="121"/>
                  </a:cubicBezTo>
                  <a:cubicBezTo>
                    <a:pt x="1786" y="102"/>
                    <a:pt x="1751" y="93"/>
                    <a:pt x="1717" y="93"/>
                  </a:cubicBezTo>
                  <a:cubicBezTo>
                    <a:pt x="1662" y="93"/>
                    <a:pt x="1610" y="117"/>
                    <a:pt x="1581" y="168"/>
                  </a:cubicBezTo>
                  <a:lnTo>
                    <a:pt x="999" y="1000"/>
                  </a:lnTo>
                  <a:lnTo>
                    <a:pt x="357" y="73"/>
                  </a:lnTo>
                  <a:cubicBezTo>
                    <a:pt x="318" y="27"/>
                    <a:pt x="260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174300" y="1253075"/>
              <a:ext cx="41325" cy="117225"/>
            </a:xfrm>
            <a:custGeom>
              <a:avLst/>
              <a:gdLst/>
              <a:ahLst/>
              <a:cxnLst/>
              <a:rect l="l" t="t" r="r" b="b"/>
              <a:pathLst>
                <a:path w="1653" h="4689" extrusionOk="0">
                  <a:moveTo>
                    <a:pt x="1012" y="1"/>
                  </a:moveTo>
                  <a:cubicBezTo>
                    <a:pt x="963" y="1"/>
                    <a:pt x="914" y="22"/>
                    <a:pt x="880" y="63"/>
                  </a:cubicBezTo>
                  <a:cubicBezTo>
                    <a:pt x="286" y="704"/>
                    <a:pt x="1" y="1572"/>
                    <a:pt x="84" y="2439"/>
                  </a:cubicBezTo>
                  <a:cubicBezTo>
                    <a:pt x="179" y="3319"/>
                    <a:pt x="630" y="4115"/>
                    <a:pt x="1331" y="4650"/>
                  </a:cubicBezTo>
                  <a:cubicBezTo>
                    <a:pt x="1367" y="4673"/>
                    <a:pt x="1403" y="4685"/>
                    <a:pt x="1450" y="4685"/>
                  </a:cubicBezTo>
                  <a:cubicBezTo>
                    <a:pt x="1459" y="4687"/>
                    <a:pt x="1467" y="4688"/>
                    <a:pt x="1476" y="4688"/>
                  </a:cubicBezTo>
                  <a:cubicBezTo>
                    <a:pt x="1514" y="4688"/>
                    <a:pt x="1552" y="4667"/>
                    <a:pt x="1581" y="4638"/>
                  </a:cubicBezTo>
                  <a:cubicBezTo>
                    <a:pt x="1652" y="4566"/>
                    <a:pt x="1640" y="4459"/>
                    <a:pt x="1557" y="4412"/>
                  </a:cubicBezTo>
                  <a:cubicBezTo>
                    <a:pt x="927" y="3925"/>
                    <a:pt x="523" y="3200"/>
                    <a:pt x="428" y="2416"/>
                  </a:cubicBezTo>
                  <a:cubicBezTo>
                    <a:pt x="357" y="1631"/>
                    <a:pt x="619" y="847"/>
                    <a:pt x="1153" y="265"/>
                  </a:cubicBezTo>
                  <a:cubicBezTo>
                    <a:pt x="1213" y="193"/>
                    <a:pt x="1201" y="87"/>
                    <a:pt x="1118" y="39"/>
                  </a:cubicBezTo>
                  <a:cubicBezTo>
                    <a:pt x="1087" y="13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212325" y="1281550"/>
              <a:ext cx="44875" cy="53150"/>
            </a:xfrm>
            <a:custGeom>
              <a:avLst/>
              <a:gdLst/>
              <a:ahLst/>
              <a:cxnLst/>
              <a:rect l="l" t="t" r="r" b="b"/>
              <a:pathLst>
                <a:path w="1795" h="2126" extrusionOk="0">
                  <a:moveTo>
                    <a:pt x="1383" y="1"/>
                  </a:moveTo>
                  <a:cubicBezTo>
                    <a:pt x="1320" y="1"/>
                    <a:pt x="1258" y="30"/>
                    <a:pt x="1225" y="88"/>
                  </a:cubicBezTo>
                  <a:lnTo>
                    <a:pt x="773" y="813"/>
                  </a:lnTo>
                  <a:lnTo>
                    <a:pt x="333" y="385"/>
                  </a:lnTo>
                  <a:cubicBezTo>
                    <a:pt x="292" y="356"/>
                    <a:pt x="244" y="341"/>
                    <a:pt x="198" y="341"/>
                  </a:cubicBezTo>
                  <a:cubicBezTo>
                    <a:pt x="152" y="341"/>
                    <a:pt x="108" y="356"/>
                    <a:pt x="72" y="385"/>
                  </a:cubicBezTo>
                  <a:cubicBezTo>
                    <a:pt x="1" y="445"/>
                    <a:pt x="1" y="552"/>
                    <a:pt x="72" y="623"/>
                  </a:cubicBezTo>
                  <a:lnTo>
                    <a:pt x="595" y="1110"/>
                  </a:lnTo>
                  <a:lnTo>
                    <a:pt x="119" y="1883"/>
                  </a:lnTo>
                  <a:cubicBezTo>
                    <a:pt x="72" y="1966"/>
                    <a:pt x="96" y="2073"/>
                    <a:pt x="191" y="2108"/>
                  </a:cubicBezTo>
                  <a:cubicBezTo>
                    <a:pt x="208" y="2117"/>
                    <a:pt x="224" y="2125"/>
                    <a:pt x="245" y="2125"/>
                  </a:cubicBezTo>
                  <a:cubicBezTo>
                    <a:pt x="254" y="2125"/>
                    <a:pt x="263" y="2124"/>
                    <a:pt x="274" y="2120"/>
                  </a:cubicBezTo>
                  <a:cubicBezTo>
                    <a:pt x="333" y="2120"/>
                    <a:pt x="393" y="2096"/>
                    <a:pt x="428" y="2037"/>
                  </a:cubicBezTo>
                  <a:lnTo>
                    <a:pt x="844" y="1360"/>
                  </a:lnTo>
                  <a:lnTo>
                    <a:pt x="1474" y="1978"/>
                  </a:lnTo>
                  <a:cubicBezTo>
                    <a:pt x="1510" y="2007"/>
                    <a:pt x="1554" y="2022"/>
                    <a:pt x="1599" y="2022"/>
                  </a:cubicBezTo>
                  <a:cubicBezTo>
                    <a:pt x="1643" y="2022"/>
                    <a:pt x="1688" y="2007"/>
                    <a:pt x="1724" y="1978"/>
                  </a:cubicBezTo>
                  <a:cubicBezTo>
                    <a:pt x="1795" y="1918"/>
                    <a:pt x="1795" y="1799"/>
                    <a:pt x="1724" y="1740"/>
                  </a:cubicBezTo>
                  <a:lnTo>
                    <a:pt x="1034" y="1063"/>
                  </a:lnTo>
                  <a:lnTo>
                    <a:pt x="1534" y="243"/>
                  </a:lnTo>
                  <a:cubicBezTo>
                    <a:pt x="1581" y="160"/>
                    <a:pt x="1545" y="53"/>
                    <a:pt x="1462" y="17"/>
                  </a:cubicBezTo>
                  <a:cubicBezTo>
                    <a:pt x="1437" y="6"/>
                    <a:pt x="1410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265200" y="1293800"/>
              <a:ext cx="38350" cy="12250"/>
            </a:xfrm>
            <a:custGeom>
              <a:avLst/>
              <a:gdLst/>
              <a:ahLst/>
              <a:cxnLst/>
              <a:rect l="l" t="t" r="r" b="b"/>
              <a:pathLst>
                <a:path w="1534" h="490" extrusionOk="0">
                  <a:moveTo>
                    <a:pt x="1344" y="1"/>
                  </a:moveTo>
                  <a:cubicBezTo>
                    <a:pt x="1336" y="1"/>
                    <a:pt x="1328" y="1"/>
                    <a:pt x="1320" y="2"/>
                  </a:cubicBezTo>
                  <a:lnTo>
                    <a:pt x="167" y="169"/>
                  </a:lnTo>
                  <a:cubicBezTo>
                    <a:pt x="72" y="169"/>
                    <a:pt x="1" y="252"/>
                    <a:pt x="13" y="347"/>
                  </a:cubicBezTo>
                  <a:cubicBezTo>
                    <a:pt x="36" y="430"/>
                    <a:pt x="108" y="490"/>
                    <a:pt x="191" y="490"/>
                  </a:cubicBezTo>
                  <a:lnTo>
                    <a:pt x="215" y="490"/>
                  </a:lnTo>
                  <a:lnTo>
                    <a:pt x="1367" y="323"/>
                  </a:lnTo>
                  <a:cubicBezTo>
                    <a:pt x="1462" y="323"/>
                    <a:pt x="1534" y="240"/>
                    <a:pt x="1522" y="145"/>
                  </a:cubicBezTo>
                  <a:cubicBezTo>
                    <a:pt x="1500" y="58"/>
                    <a:pt x="1429" y="1"/>
                    <a:pt x="1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313325" y="1273500"/>
              <a:ext cx="41325" cy="57800"/>
            </a:xfrm>
            <a:custGeom>
              <a:avLst/>
              <a:gdLst/>
              <a:ahLst/>
              <a:cxnLst/>
              <a:rect l="l" t="t" r="r" b="b"/>
              <a:pathLst>
                <a:path w="1653" h="2312" extrusionOk="0">
                  <a:moveTo>
                    <a:pt x="978" y="1"/>
                  </a:moveTo>
                  <a:cubicBezTo>
                    <a:pt x="944" y="1"/>
                    <a:pt x="910" y="10"/>
                    <a:pt x="880" y="30"/>
                  </a:cubicBezTo>
                  <a:cubicBezTo>
                    <a:pt x="809" y="78"/>
                    <a:pt x="785" y="173"/>
                    <a:pt x="833" y="244"/>
                  </a:cubicBezTo>
                  <a:lnTo>
                    <a:pt x="928" y="398"/>
                  </a:lnTo>
                  <a:cubicBezTo>
                    <a:pt x="928" y="446"/>
                    <a:pt x="928" y="493"/>
                    <a:pt x="904" y="541"/>
                  </a:cubicBezTo>
                  <a:cubicBezTo>
                    <a:pt x="880" y="636"/>
                    <a:pt x="809" y="707"/>
                    <a:pt x="714" y="719"/>
                  </a:cubicBezTo>
                  <a:cubicBezTo>
                    <a:pt x="703" y="720"/>
                    <a:pt x="692" y="721"/>
                    <a:pt x="681" y="721"/>
                  </a:cubicBezTo>
                  <a:cubicBezTo>
                    <a:pt x="588" y="721"/>
                    <a:pt x="507" y="675"/>
                    <a:pt x="464" y="600"/>
                  </a:cubicBezTo>
                  <a:cubicBezTo>
                    <a:pt x="393" y="529"/>
                    <a:pt x="381" y="434"/>
                    <a:pt x="417" y="351"/>
                  </a:cubicBezTo>
                  <a:cubicBezTo>
                    <a:pt x="464" y="268"/>
                    <a:pt x="429" y="161"/>
                    <a:pt x="345" y="125"/>
                  </a:cubicBezTo>
                  <a:cubicBezTo>
                    <a:pt x="320" y="114"/>
                    <a:pt x="293" y="109"/>
                    <a:pt x="266" y="109"/>
                  </a:cubicBezTo>
                  <a:cubicBezTo>
                    <a:pt x="203" y="109"/>
                    <a:pt x="141" y="138"/>
                    <a:pt x="108" y="196"/>
                  </a:cubicBezTo>
                  <a:cubicBezTo>
                    <a:pt x="1" y="387"/>
                    <a:pt x="25" y="624"/>
                    <a:pt x="167" y="791"/>
                  </a:cubicBezTo>
                  <a:cubicBezTo>
                    <a:pt x="290" y="954"/>
                    <a:pt x="474" y="1047"/>
                    <a:pt x="667" y="1047"/>
                  </a:cubicBezTo>
                  <a:cubicBezTo>
                    <a:pt x="699" y="1047"/>
                    <a:pt x="730" y="1045"/>
                    <a:pt x="761" y="1040"/>
                  </a:cubicBezTo>
                  <a:cubicBezTo>
                    <a:pt x="916" y="1016"/>
                    <a:pt x="1047" y="945"/>
                    <a:pt x="1142" y="826"/>
                  </a:cubicBezTo>
                  <a:cubicBezTo>
                    <a:pt x="1165" y="897"/>
                    <a:pt x="1189" y="957"/>
                    <a:pt x="1213" y="1028"/>
                  </a:cubicBezTo>
                  <a:cubicBezTo>
                    <a:pt x="1284" y="1278"/>
                    <a:pt x="1237" y="1551"/>
                    <a:pt x="1094" y="1765"/>
                  </a:cubicBezTo>
                  <a:cubicBezTo>
                    <a:pt x="983" y="1902"/>
                    <a:pt x="815" y="1978"/>
                    <a:pt x="642" y="1978"/>
                  </a:cubicBezTo>
                  <a:cubicBezTo>
                    <a:pt x="575" y="1978"/>
                    <a:pt x="507" y="1966"/>
                    <a:pt x="440" y="1943"/>
                  </a:cubicBezTo>
                  <a:cubicBezTo>
                    <a:pt x="414" y="1928"/>
                    <a:pt x="386" y="1922"/>
                    <a:pt x="358" y="1922"/>
                  </a:cubicBezTo>
                  <a:cubicBezTo>
                    <a:pt x="296" y="1922"/>
                    <a:pt x="235" y="1954"/>
                    <a:pt x="203" y="2003"/>
                  </a:cubicBezTo>
                  <a:cubicBezTo>
                    <a:pt x="155" y="2086"/>
                    <a:pt x="191" y="2193"/>
                    <a:pt x="274" y="2228"/>
                  </a:cubicBezTo>
                  <a:cubicBezTo>
                    <a:pt x="393" y="2276"/>
                    <a:pt x="512" y="2312"/>
                    <a:pt x="631" y="2312"/>
                  </a:cubicBezTo>
                  <a:cubicBezTo>
                    <a:pt x="916" y="2300"/>
                    <a:pt x="1189" y="2181"/>
                    <a:pt x="1379" y="1955"/>
                  </a:cubicBezTo>
                  <a:cubicBezTo>
                    <a:pt x="1593" y="1670"/>
                    <a:pt x="1653" y="1302"/>
                    <a:pt x="1557" y="957"/>
                  </a:cubicBezTo>
                  <a:cubicBezTo>
                    <a:pt x="1498" y="719"/>
                    <a:pt x="1391" y="493"/>
                    <a:pt x="1260" y="280"/>
                  </a:cubicBezTo>
                  <a:cubicBezTo>
                    <a:pt x="1237" y="185"/>
                    <a:pt x="1177" y="113"/>
                    <a:pt x="1118" y="54"/>
                  </a:cubicBezTo>
                  <a:cubicBezTo>
                    <a:pt x="1076" y="19"/>
                    <a:pt x="1027" y="1"/>
                    <a:pt x="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351650" y="1237775"/>
              <a:ext cx="35075" cy="105400"/>
            </a:xfrm>
            <a:custGeom>
              <a:avLst/>
              <a:gdLst/>
              <a:ahLst/>
              <a:cxnLst/>
              <a:rect l="l" t="t" r="r" b="b"/>
              <a:pathLst>
                <a:path w="1403" h="4216" extrusionOk="0">
                  <a:moveTo>
                    <a:pt x="197" y="0"/>
                  </a:moveTo>
                  <a:cubicBezTo>
                    <a:pt x="152" y="0"/>
                    <a:pt x="108" y="15"/>
                    <a:pt x="72" y="45"/>
                  </a:cubicBezTo>
                  <a:cubicBezTo>
                    <a:pt x="1" y="104"/>
                    <a:pt x="1" y="211"/>
                    <a:pt x="72" y="271"/>
                  </a:cubicBezTo>
                  <a:cubicBezTo>
                    <a:pt x="595" y="734"/>
                    <a:pt x="928" y="1364"/>
                    <a:pt x="999" y="2053"/>
                  </a:cubicBezTo>
                  <a:cubicBezTo>
                    <a:pt x="1046" y="2742"/>
                    <a:pt x="821" y="3432"/>
                    <a:pt x="381" y="3954"/>
                  </a:cubicBezTo>
                  <a:cubicBezTo>
                    <a:pt x="310" y="4026"/>
                    <a:pt x="333" y="4133"/>
                    <a:pt x="405" y="4180"/>
                  </a:cubicBezTo>
                  <a:cubicBezTo>
                    <a:pt x="440" y="4204"/>
                    <a:pt x="476" y="4216"/>
                    <a:pt x="512" y="4216"/>
                  </a:cubicBezTo>
                  <a:cubicBezTo>
                    <a:pt x="571" y="4216"/>
                    <a:pt x="619" y="4192"/>
                    <a:pt x="654" y="4145"/>
                  </a:cubicBezTo>
                  <a:cubicBezTo>
                    <a:pt x="1153" y="3562"/>
                    <a:pt x="1403" y="2802"/>
                    <a:pt x="1344" y="2041"/>
                  </a:cubicBezTo>
                  <a:cubicBezTo>
                    <a:pt x="1272" y="1269"/>
                    <a:pt x="904" y="556"/>
                    <a:pt x="322" y="45"/>
                  </a:cubicBezTo>
                  <a:cubicBezTo>
                    <a:pt x="286" y="15"/>
                    <a:pt x="241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365325" y="1205150"/>
              <a:ext cx="38925" cy="34050"/>
            </a:xfrm>
            <a:custGeom>
              <a:avLst/>
              <a:gdLst/>
              <a:ahLst/>
              <a:cxnLst/>
              <a:rect l="l" t="t" r="r" b="b"/>
              <a:pathLst>
                <a:path w="1557" h="1362" extrusionOk="0">
                  <a:moveTo>
                    <a:pt x="405" y="1"/>
                  </a:moveTo>
                  <a:cubicBezTo>
                    <a:pt x="281" y="1"/>
                    <a:pt x="160" y="50"/>
                    <a:pt x="72" y="138"/>
                  </a:cubicBezTo>
                  <a:cubicBezTo>
                    <a:pt x="0" y="209"/>
                    <a:pt x="12" y="316"/>
                    <a:pt x="84" y="376"/>
                  </a:cubicBezTo>
                  <a:cubicBezTo>
                    <a:pt x="119" y="401"/>
                    <a:pt x="160" y="414"/>
                    <a:pt x="199" y="414"/>
                  </a:cubicBezTo>
                  <a:cubicBezTo>
                    <a:pt x="250" y="414"/>
                    <a:pt x="299" y="392"/>
                    <a:pt x="333" y="352"/>
                  </a:cubicBezTo>
                  <a:cubicBezTo>
                    <a:pt x="359" y="334"/>
                    <a:pt x="392" y="323"/>
                    <a:pt x="421" y="323"/>
                  </a:cubicBezTo>
                  <a:cubicBezTo>
                    <a:pt x="432" y="323"/>
                    <a:pt x="442" y="325"/>
                    <a:pt x="452" y="328"/>
                  </a:cubicBezTo>
                  <a:cubicBezTo>
                    <a:pt x="547" y="352"/>
                    <a:pt x="630" y="411"/>
                    <a:pt x="678" y="506"/>
                  </a:cubicBezTo>
                  <a:cubicBezTo>
                    <a:pt x="725" y="696"/>
                    <a:pt x="630" y="910"/>
                    <a:pt x="511" y="1124"/>
                  </a:cubicBezTo>
                  <a:cubicBezTo>
                    <a:pt x="488" y="1172"/>
                    <a:pt x="488" y="1243"/>
                    <a:pt x="523" y="1291"/>
                  </a:cubicBezTo>
                  <a:cubicBezTo>
                    <a:pt x="559" y="1338"/>
                    <a:pt x="618" y="1362"/>
                    <a:pt x="678" y="1362"/>
                  </a:cubicBezTo>
                  <a:lnTo>
                    <a:pt x="690" y="1362"/>
                  </a:lnTo>
                  <a:lnTo>
                    <a:pt x="1391" y="1314"/>
                  </a:lnTo>
                  <a:cubicBezTo>
                    <a:pt x="1486" y="1314"/>
                    <a:pt x="1557" y="1243"/>
                    <a:pt x="1557" y="1148"/>
                  </a:cubicBezTo>
                  <a:cubicBezTo>
                    <a:pt x="1546" y="1060"/>
                    <a:pt x="1474" y="992"/>
                    <a:pt x="1388" y="992"/>
                  </a:cubicBezTo>
                  <a:cubicBezTo>
                    <a:pt x="1381" y="992"/>
                    <a:pt x="1374" y="993"/>
                    <a:pt x="1367" y="993"/>
                  </a:cubicBezTo>
                  <a:lnTo>
                    <a:pt x="951" y="1017"/>
                  </a:lnTo>
                  <a:cubicBezTo>
                    <a:pt x="1034" y="827"/>
                    <a:pt x="1058" y="625"/>
                    <a:pt x="1010" y="423"/>
                  </a:cubicBezTo>
                  <a:cubicBezTo>
                    <a:pt x="939" y="209"/>
                    <a:pt x="749" y="55"/>
                    <a:pt x="535" y="19"/>
                  </a:cubicBezTo>
                  <a:cubicBezTo>
                    <a:pt x="492" y="7"/>
                    <a:pt x="448" y="1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667150" y="1720800"/>
              <a:ext cx="50525" cy="115550"/>
            </a:xfrm>
            <a:custGeom>
              <a:avLst/>
              <a:gdLst/>
              <a:ahLst/>
              <a:cxnLst/>
              <a:rect l="l" t="t" r="r" b="b"/>
              <a:pathLst>
                <a:path w="2021" h="4622" extrusionOk="0">
                  <a:moveTo>
                    <a:pt x="1818" y="0"/>
                  </a:moveTo>
                  <a:cubicBezTo>
                    <a:pt x="1784" y="0"/>
                    <a:pt x="1751" y="11"/>
                    <a:pt x="1723" y="34"/>
                  </a:cubicBezTo>
                  <a:cubicBezTo>
                    <a:pt x="951" y="485"/>
                    <a:pt x="404" y="1234"/>
                    <a:pt x="191" y="2089"/>
                  </a:cubicBezTo>
                  <a:cubicBezTo>
                    <a:pt x="0" y="2945"/>
                    <a:pt x="179" y="3836"/>
                    <a:pt x="678" y="4549"/>
                  </a:cubicBezTo>
                  <a:cubicBezTo>
                    <a:pt x="702" y="4585"/>
                    <a:pt x="737" y="4609"/>
                    <a:pt x="773" y="4609"/>
                  </a:cubicBezTo>
                  <a:cubicBezTo>
                    <a:pt x="791" y="4618"/>
                    <a:pt x="811" y="4622"/>
                    <a:pt x="831" y="4622"/>
                  </a:cubicBezTo>
                  <a:cubicBezTo>
                    <a:pt x="864" y="4622"/>
                    <a:pt x="898" y="4611"/>
                    <a:pt x="927" y="4597"/>
                  </a:cubicBezTo>
                  <a:cubicBezTo>
                    <a:pt x="1011" y="4561"/>
                    <a:pt x="1034" y="4442"/>
                    <a:pt x="975" y="4371"/>
                  </a:cubicBezTo>
                  <a:cubicBezTo>
                    <a:pt x="523" y="3729"/>
                    <a:pt x="369" y="2921"/>
                    <a:pt x="535" y="2161"/>
                  </a:cubicBezTo>
                  <a:cubicBezTo>
                    <a:pt x="737" y="1376"/>
                    <a:pt x="1224" y="711"/>
                    <a:pt x="1914" y="295"/>
                  </a:cubicBezTo>
                  <a:cubicBezTo>
                    <a:pt x="1997" y="259"/>
                    <a:pt x="2021" y="153"/>
                    <a:pt x="1961" y="69"/>
                  </a:cubicBezTo>
                  <a:cubicBezTo>
                    <a:pt x="1925" y="26"/>
                    <a:pt x="1871" y="0"/>
                    <a:pt x="18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5702800" y="1760700"/>
              <a:ext cx="50525" cy="50275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0"/>
                  </a:moveTo>
                  <a:cubicBezTo>
                    <a:pt x="1780" y="0"/>
                    <a:pt x="1735" y="18"/>
                    <a:pt x="1700" y="54"/>
                  </a:cubicBezTo>
                  <a:lnTo>
                    <a:pt x="1046" y="624"/>
                  </a:lnTo>
                  <a:lnTo>
                    <a:pt x="761" y="101"/>
                  </a:lnTo>
                  <a:cubicBezTo>
                    <a:pt x="728" y="44"/>
                    <a:pt x="666" y="9"/>
                    <a:pt x="604" y="9"/>
                  </a:cubicBezTo>
                  <a:cubicBezTo>
                    <a:pt x="576" y="9"/>
                    <a:pt x="549" y="15"/>
                    <a:pt x="523" y="30"/>
                  </a:cubicBezTo>
                  <a:cubicBezTo>
                    <a:pt x="440" y="66"/>
                    <a:pt x="404" y="161"/>
                    <a:pt x="440" y="244"/>
                  </a:cubicBezTo>
                  <a:lnTo>
                    <a:pt x="773" y="862"/>
                  </a:lnTo>
                  <a:lnTo>
                    <a:pt x="72" y="1468"/>
                  </a:lnTo>
                  <a:cubicBezTo>
                    <a:pt x="0" y="1527"/>
                    <a:pt x="0" y="1634"/>
                    <a:pt x="72" y="1705"/>
                  </a:cubicBezTo>
                  <a:cubicBezTo>
                    <a:pt x="95" y="1717"/>
                    <a:pt x="119" y="1729"/>
                    <a:pt x="155" y="1741"/>
                  </a:cubicBezTo>
                  <a:cubicBezTo>
                    <a:pt x="171" y="1748"/>
                    <a:pt x="188" y="1751"/>
                    <a:pt x="204" y="1751"/>
                  </a:cubicBezTo>
                  <a:cubicBezTo>
                    <a:pt x="247" y="1751"/>
                    <a:pt x="287" y="1731"/>
                    <a:pt x="321" y="1705"/>
                  </a:cubicBezTo>
                  <a:lnTo>
                    <a:pt x="951" y="1159"/>
                  </a:lnTo>
                  <a:lnTo>
                    <a:pt x="1355" y="1919"/>
                  </a:lnTo>
                  <a:cubicBezTo>
                    <a:pt x="1379" y="1955"/>
                    <a:pt x="1414" y="1991"/>
                    <a:pt x="1462" y="2003"/>
                  </a:cubicBezTo>
                  <a:cubicBezTo>
                    <a:pt x="1482" y="2007"/>
                    <a:pt x="1499" y="2010"/>
                    <a:pt x="1517" y="2010"/>
                  </a:cubicBezTo>
                  <a:cubicBezTo>
                    <a:pt x="1541" y="2010"/>
                    <a:pt x="1565" y="2005"/>
                    <a:pt x="1593" y="1991"/>
                  </a:cubicBezTo>
                  <a:cubicBezTo>
                    <a:pt x="1676" y="1955"/>
                    <a:pt x="1712" y="1860"/>
                    <a:pt x="1676" y="1777"/>
                  </a:cubicBezTo>
                  <a:lnTo>
                    <a:pt x="1212" y="921"/>
                  </a:lnTo>
                  <a:lnTo>
                    <a:pt x="1949" y="280"/>
                  </a:lnTo>
                  <a:cubicBezTo>
                    <a:pt x="2021" y="220"/>
                    <a:pt x="2021" y="113"/>
                    <a:pt x="1949" y="54"/>
                  </a:cubicBezTo>
                  <a:cubicBezTo>
                    <a:pt x="1914" y="18"/>
                    <a:pt x="1869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760725" y="1782400"/>
              <a:ext cx="38050" cy="12075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3" y="0"/>
                  </a:moveTo>
                  <a:cubicBezTo>
                    <a:pt x="96" y="0"/>
                    <a:pt x="33" y="56"/>
                    <a:pt x="12" y="136"/>
                  </a:cubicBezTo>
                  <a:cubicBezTo>
                    <a:pt x="1" y="220"/>
                    <a:pt x="60" y="291"/>
                    <a:pt x="131" y="315"/>
                  </a:cubicBezTo>
                  <a:lnTo>
                    <a:pt x="167" y="315"/>
                  </a:lnTo>
                  <a:lnTo>
                    <a:pt x="1320" y="481"/>
                  </a:lnTo>
                  <a:cubicBezTo>
                    <a:pt x="1328" y="482"/>
                    <a:pt x="1336" y="483"/>
                    <a:pt x="1344" y="483"/>
                  </a:cubicBezTo>
                  <a:cubicBezTo>
                    <a:pt x="1428" y="483"/>
                    <a:pt x="1500" y="425"/>
                    <a:pt x="1522" y="338"/>
                  </a:cubicBezTo>
                  <a:cubicBezTo>
                    <a:pt x="1522" y="243"/>
                    <a:pt x="1462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803500" y="1775250"/>
              <a:ext cx="42500" cy="56225"/>
            </a:xfrm>
            <a:custGeom>
              <a:avLst/>
              <a:gdLst/>
              <a:ahLst/>
              <a:cxnLst/>
              <a:rect l="l" t="t" r="r" b="b"/>
              <a:pathLst>
                <a:path w="1700" h="2249" extrusionOk="0">
                  <a:moveTo>
                    <a:pt x="678" y="1"/>
                  </a:moveTo>
                  <a:cubicBezTo>
                    <a:pt x="634" y="1"/>
                    <a:pt x="589" y="18"/>
                    <a:pt x="547" y="54"/>
                  </a:cubicBezTo>
                  <a:cubicBezTo>
                    <a:pt x="393" y="197"/>
                    <a:pt x="345" y="434"/>
                    <a:pt x="429" y="636"/>
                  </a:cubicBezTo>
                  <a:cubicBezTo>
                    <a:pt x="500" y="850"/>
                    <a:pt x="690" y="1005"/>
                    <a:pt x="916" y="1040"/>
                  </a:cubicBezTo>
                  <a:cubicBezTo>
                    <a:pt x="934" y="1042"/>
                    <a:pt x="952" y="1043"/>
                    <a:pt x="970" y="1043"/>
                  </a:cubicBezTo>
                  <a:cubicBezTo>
                    <a:pt x="1097" y="1043"/>
                    <a:pt x="1229" y="1006"/>
                    <a:pt x="1344" y="933"/>
                  </a:cubicBezTo>
                  <a:cubicBezTo>
                    <a:pt x="1344" y="1005"/>
                    <a:pt x="1344" y="1076"/>
                    <a:pt x="1344" y="1147"/>
                  </a:cubicBezTo>
                  <a:cubicBezTo>
                    <a:pt x="1332" y="1409"/>
                    <a:pt x="1201" y="1658"/>
                    <a:pt x="987" y="1813"/>
                  </a:cubicBezTo>
                  <a:cubicBezTo>
                    <a:pt x="886" y="1884"/>
                    <a:pt x="770" y="1920"/>
                    <a:pt x="654" y="1920"/>
                  </a:cubicBezTo>
                  <a:cubicBezTo>
                    <a:pt x="538" y="1920"/>
                    <a:pt x="423" y="1884"/>
                    <a:pt x="322" y="1813"/>
                  </a:cubicBezTo>
                  <a:cubicBezTo>
                    <a:pt x="286" y="1783"/>
                    <a:pt x="241" y="1768"/>
                    <a:pt x="197" y="1768"/>
                  </a:cubicBezTo>
                  <a:cubicBezTo>
                    <a:pt x="152" y="1768"/>
                    <a:pt x="108" y="1783"/>
                    <a:pt x="72" y="1813"/>
                  </a:cubicBezTo>
                  <a:cubicBezTo>
                    <a:pt x="1" y="1872"/>
                    <a:pt x="1" y="1979"/>
                    <a:pt x="72" y="2038"/>
                  </a:cubicBezTo>
                  <a:cubicBezTo>
                    <a:pt x="155" y="2122"/>
                    <a:pt x="262" y="2181"/>
                    <a:pt x="381" y="2217"/>
                  </a:cubicBezTo>
                  <a:cubicBezTo>
                    <a:pt x="467" y="2238"/>
                    <a:pt x="553" y="2249"/>
                    <a:pt x="639" y="2249"/>
                  </a:cubicBezTo>
                  <a:cubicBezTo>
                    <a:pt x="839" y="2249"/>
                    <a:pt x="1035" y="2191"/>
                    <a:pt x="1201" y="2074"/>
                  </a:cubicBezTo>
                  <a:cubicBezTo>
                    <a:pt x="1498" y="1860"/>
                    <a:pt x="1676" y="1539"/>
                    <a:pt x="1700" y="1171"/>
                  </a:cubicBezTo>
                  <a:cubicBezTo>
                    <a:pt x="1700" y="933"/>
                    <a:pt x="1676" y="684"/>
                    <a:pt x="1617" y="446"/>
                  </a:cubicBezTo>
                  <a:cubicBezTo>
                    <a:pt x="1617" y="351"/>
                    <a:pt x="1593" y="268"/>
                    <a:pt x="1557" y="185"/>
                  </a:cubicBezTo>
                  <a:cubicBezTo>
                    <a:pt x="1522" y="131"/>
                    <a:pt x="1459" y="105"/>
                    <a:pt x="1395" y="105"/>
                  </a:cubicBezTo>
                  <a:cubicBezTo>
                    <a:pt x="1374" y="105"/>
                    <a:pt x="1352" y="108"/>
                    <a:pt x="1332" y="113"/>
                  </a:cubicBezTo>
                  <a:cubicBezTo>
                    <a:pt x="1260" y="137"/>
                    <a:pt x="1213" y="220"/>
                    <a:pt x="1237" y="304"/>
                  </a:cubicBezTo>
                  <a:cubicBezTo>
                    <a:pt x="1248" y="351"/>
                    <a:pt x="1260" y="411"/>
                    <a:pt x="1272" y="470"/>
                  </a:cubicBezTo>
                  <a:cubicBezTo>
                    <a:pt x="1260" y="517"/>
                    <a:pt x="1237" y="553"/>
                    <a:pt x="1213" y="601"/>
                  </a:cubicBezTo>
                  <a:cubicBezTo>
                    <a:pt x="1153" y="672"/>
                    <a:pt x="1058" y="719"/>
                    <a:pt x="963" y="719"/>
                  </a:cubicBezTo>
                  <a:cubicBezTo>
                    <a:pt x="868" y="696"/>
                    <a:pt x="785" y="624"/>
                    <a:pt x="761" y="541"/>
                  </a:cubicBezTo>
                  <a:cubicBezTo>
                    <a:pt x="726" y="446"/>
                    <a:pt x="737" y="351"/>
                    <a:pt x="809" y="280"/>
                  </a:cubicBezTo>
                  <a:cubicBezTo>
                    <a:pt x="880" y="220"/>
                    <a:pt x="880" y="113"/>
                    <a:pt x="809" y="54"/>
                  </a:cubicBezTo>
                  <a:cubicBezTo>
                    <a:pt x="767" y="18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838850" y="1748425"/>
              <a:ext cx="45475" cy="103475"/>
            </a:xfrm>
            <a:custGeom>
              <a:avLst/>
              <a:gdLst/>
              <a:ahLst/>
              <a:cxnLst/>
              <a:rect l="l" t="t" r="r" b="b"/>
              <a:pathLst>
                <a:path w="1819" h="4139" extrusionOk="0">
                  <a:moveTo>
                    <a:pt x="1142" y="0"/>
                  </a:moveTo>
                  <a:cubicBezTo>
                    <a:pt x="1113" y="0"/>
                    <a:pt x="1085" y="7"/>
                    <a:pt x="1058" y="22"/>
                  </a:cubicBezTo>
                  <a:cubicBezTo>
                    <a:pt x="975" y="58"/>
                    <a:pt x="940" y="165"/>
                    <a:pt x="999" y="248"/>
                  </a:cubicBezTo>
                  <a:cubicBezTo>
                    <a:pt x="1355" y="830"/>
                    <a:pt x="1462" y="1531"/>
                    <a:pt x="1296" y="2196"/>
                  </a:cubicBezTo>
                  <a:cubicBezTo>
                    <a:pt x="1118" y="2874"/>
                    <a:pt x="690" y="3468"/>
                    <a:pt x="96" y="3848"/>
                  </a:cubicBezTo>
                  <a:cubicBezTo>
                    <a:pt x="13" y="3884"/>
                    <a:pt x="1" y="4003"/>
                    <a:pt x="60" y="4074"/>
                  </a:cubicBezTo>
                  <a:cubicBezTo>
                    <a:pt x="84" y="4098"/>
                    <a:pt x="120" y="4122"/>
                    <a:pt x="155" y="4133"/>
                  </a:cubicBezTo>
                  <a:cubicBezTo>
                    <a:pt x="168" y="4137"/>
                    <a:pt x="181" y="4138"/>
                    <a:pt x="194" y="4138"/>
                  </a:cubicBezTo>
                  <a:cubicBezTo>
                    <a:pt x="228" y="4138"/>
                    <a:pt x="263" y="4127"/>
                    <a:pt x="298" y="4110"/>
                  </a:cubicBezTo>
                  <a:cubicBezTo>
                    <a:pt x="963" y="3682"/>
                    <a:pt x="1439" y="3028"/>
                    <a:pt x="1641" y="2268"/>
                  </a:cubicBezTo>
                  <a:cubicBezTo>
                    <a:pt x="1819" y="1531"/>
                    <a:pt x="1700" y="747"/>
                    <a:pt x="1308" y="81"/>
                  </a:cubicBezTo>
                  <a:cubicBezTo>
                    <a:pt x="1267" y="32"/>
                    <a:pt x="1204" y="0"/>
                    <a:pt x="1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885200" y="1722150"/>
              <a:ext cx="30625" cy="38550"/>
            </a:xfrm>
            <a:custGeom>
              <a:avLst/>
              <a:gdLst/>
              <a:ahLst/>
              <a:cxnLst/>
              <a:rect l="l" t="t" r="r" b="b"/>
              <a:pathLst>
                <a:path w="1225" h="1542" extrusionOk="0">
                  <a:moveTo>
                    <a:pt x="359" y="0"/>
                  </a:moveTo>
                  <a:cubicBezTo>
                    <a:pt x="274" y="0"/>
                    <a:pt x="191" y="21"/>
                    <a:pt x="119" y="63"/>
                  </a:cubicBezTo>
                  <a:cubicBezTo>
                    <a:pt x="36" y="99"/>
                    <a:pt x="1" y="205"/>
                    <a:pt x="60" y="289"/>
                  </a:cubicBezTo>
                  <a:cubicBezTo>
                    <a:pt x="98" y="335"/>
                    <a:pt x="157" y="361"/>
                    <a:pt x="215" y="361"/>
                  </a:cubicBezTo>
                  <a:cubicBezTo>
                    <a:pt x="248" y="361"/>
                    <a:pt x="280" y="353"/>
                    <a:pt x="310" y="336"/>
                  </a:cubicBezTo>
                  <a:cubicBezTo>
                    <a:pt x="323" y="327"/>
                    <a:pt x="338" y="323"/>
                    <a:pt x="354" y="323"/>
                  </a:cubicBezTo>
                  <a:cubicBezTo>
                    <a:pt x="380" y="323"/>
                    <a:pt x="406" y="333"/>
                    <a:pt x="428" y="348"/>
                  </a:cubicBezTo>
                  <a:cubicBezTo>
                    <a:pt x="512" y="384"/>
                    <a:pt x="571" y="479"/>
                    <a:pt x="571" y="574"/>
                  </a:cubicBezTo>
                  <a:cubicBezTo>
                    <a:pt x="571" y="764"/>
                    <a:pt x="405" y="942"/>
                    <a:pt x="226" y="1120"/>
                  </a:cubicBezTo>
                  <a:cubicBezTo>
                    <a:pt x="179" y="1156"/>
                    <a:pt x="167" y="1216"/>
                    <a:pt x="191" y="1275"/>
                  </a:cubicBezTo>
                  <a:cubicBezTo>
                    <a:pt x="203" y="1334"/>
                    <a:pt x="250" y="1370"/>
                    <a:pt x="298" y="1382"/>
                  </a:cubicBezTo>
                  <a:lnTo>
                    <a:pt x="310" y="1382"/>
                  </a:lnTo>
                  <a:lnTo>
                    <a:pt x="999" y="1536"/>
                  </a:lnTo>
                  <a:cubicBezTo>
                    <a:pt x="1013" y="1540"/>
                    <a:pt x="1027" y="1542"/>
                    <a:pt x="1042" y="1542"/>
                  </a:cubicBezTo>
                  <a:cubicBezTo>
                    <a:pt x="1121" y="1542"/>
                    <a:pt x="1192" y="1488"/>
                    <a:pt x="1213" y="1418"/>
                  </a:cubicBezTo>
                  <a:cubicBezTo>
                    <a:pt x="1225" y="1322"/>
                    <a:pt x="1177" y="1239"/>
                    <a:pt x="1082" y="1216"/>
                  </a:cubicBezTo>
                  <a:lnTo>
                    <a:pt x="678" y="1132"/>
                  </a:lnTo>
                  <a:cubicBezTo>
                    <a:pt x="820" y="978"/>
                    <a:pt x="916" y="788"/>
                    <a:pt x="927" y="574"/>
                  </a:cubicBezTo>
                  <a:cubicBezTo>
                    <a:pt x="927" y="360"/>
                    <a:pt x="797" y="158"/>
                    <a:pt x="607" y="63"/>
                  </a:cubicBezTo>
                  <a:cubicBezTo>
                    <a:pt x="529" y="21"/>
                    <a:pt x="443" y="0"/>
                    <a:pt x="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818950" y="1177625"/>
              <a:ext cx="57650" cy="66325"/>
            </a:xfrm>
            <a:custGeom>
              <a:avLst/>
              <a:gdLst/>
              <a:ahLst/>
              <a:cxnLst/>
              <a:rect l="l" t="t" r="r" b="b"/>
              <a:pathLst>
                <a:path w="2306" h="2653" extrusionOk="0">
                  <a:moveTo>
                    <a:pt x="1970" y="1"/>
                  </a:moveTo>
                  <a:cubicBezTo>
                    <a:pt x="1913" y="1"/>
                    <a:pt x="1853" y="31"/>
                    <a:pt x="1819" y="74"/>
                  </a:cubicBezTo>
                  <a:lnTo>
                    <a:pt x="1106" y="1084"/>
                  </a:lnTo>
                  <a:lnTo>
                    <a:pt x="321" y="467"/>
                  </a:lnTo>
                  <a:cubicBezTo>
                    <a:pt x="286" y="441"/>
                    <a:pt x="245" y="428"/>
                    <a:pt x="206" y="428"/>
                  </a:cubicBezTo>
                  <a:cubicBezTo>
                    <a:pt x="155" y="428"/>
                    <a:pt x="106" y="450"/>
                    <a:pt x="72" y="490"/>
                  </a:cubicBezTo>
                  <a:cubicBezTo>
                    <a:pt x="1" y="550"/>
                    <a:pt x="13" y="669"/>
                    <a:pt x="84" y="716"/>
                  </a:cubicBezTo>
                  <a:lnTo>
                    <a:pt x="916" y="1358"/>
                  </a:lnTo>
                  <a:lnTo>
                    <a:pt x="167" y="2403"/>
                  </a:lnTo>
                  <a:cubicBezTo>
                    <a:pt x="108" y="2475"/>
                    <a:pt x="131" y="2582"/>
                    <a:pt x="215" y="2629"/>
                  </a:cubicBezTo>
                  <a:cubicBezTo>
                    <a:pt x="250" y="2641"/>
                    <a:pt x="286" y="2653"/>
                    <a:pt x="321" y="2653"/>
                  </a:cubicBezTo>
                  <a:cubicBezTo>
                    <a:pt x="369" y="2653"/>
                    <a:pt x="428" y="2629"/>
                    <a:pt x="464" y="2582"/>
                  </a:cubicBezTo>
                  <a:lnTo>
                    <a:pt x="1189" y="1572"/>
                  </a:lnTo>
                  <a:lnTo>
                    <a:pt x="1997" y="2201"/>
                  </a:lnTo>
                  <a:cubicBezTo>
                    <a:pt x="2021" y="2225"/>
                    <a:pt x="2068" y="2237"/>
                    <a:pt x="2104" y="2237"/>
                  </a:cubicBezTo>
                  <a:cubicBezTo>
                    <a:pt x="2163" y="2237"/>
                    <a:pt x="2211" y="2213"/>
                    <a:pt x="2247" y="2178"/>
                  </a:cubicBezTo>
                  <a:cubicBezTo>
                    <a:pt x="2306" y="2118"/>
                    <a:pt x="2294" y="1999"/>
                    <a:pt x="2223" y="1952"/>
                  </a:cubicBezTo>
                  <a:lnTo>
                    <a:pt x="1379" y="1298"/>
                  </a:lnTo>
                  <a:lnTo>
                    <a:pt x="1973" y="455"/>
                  </a:lnTo>
                  <a:cubicBezTo>
                    <a:pt x="2021" y="443"/>
                    <a:pt x="2068" y="395"/>
                    <a:pt x="2092" y="348"/>
                  </a:cubicBezTo>
                  <a:lnTo>
                    <a:pt x="2128" y="217"/>
                  </a:lnTo>
                  <a:cubicBezTo>
                    <a:pt x="2163" y="134"/>
                    <a:pt x="2116" y="51"/>
                    <a:pt x="2033" y="15"/>
                  </a:cubicBezTo>
                  <a:cubicBezTo>
                    <a:pt x="2013" y="5"/>
                    <a:pt x="1992" y="1"/>
                    <a:pt x="1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804400" y="1247150"/>
              <a:ext cx="100125" cy="17600"/>
            </a:xfrm>
            <a:custGeom>
              <a:avLst/>
              <a:gdLst/>
              <a:ahLst/>
              <a:cxnLst/>
              <a:rect l="l" t="t" r="r" b="b"/>
              <a:pathLst>
                <a:path w="4005" h="704" extrusionOk="0">
                  <a:moveTo>
                    <a:pt x="3249" y="1"/>
                  </a:moveTo>
                  <a:cubicBezTo>
                    <a:pt x="2201" y="1"/>
                    <a:pt x="1164" y="133"/>
                    <a:pt x="143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8" y="656"/>
                    <a:pt x="119" y="704"/>
                    <a:pt x="191" y="704"/>
                  </a:cubicBezTo>
                  <a:lnTo>
                    <a:pt x="238" y="704"/>
                  </a:lnTo>
                  <a:cubicBezTo>
                    <a:pt x="1208" y="456"/>
                    <a:pt x="2212" y="332"/>
                    <a:pt x="3214" y="332"/>
                  </a:cubicBezTo>
                  <a:cubicBezTo>
                    <a:pt x="3414" y="332"/>
                    <a:pt x="3615" y="337"/>
                    <a:pt x="3815" y="347"/>
                  </a:cubicBezTo>
                  <a:cubicBezTo>
                    <a:pt x="3910" y="347"/>
                    <a:pt x="3993" y="288"/>
                    <a:pt x="4005" y="193"/>
                  </a:cubicBezTo>
                  <a:cubicBezTo>
                    <a:pt x="4005" y="98"/>
                    <a:pt x="3934" y="15"/>
                    <a:pt x="3839" y="15"/>
                  </a:cubicBezTo>
                  <a:cubicBezTo>
                    <a:pt x="3642" y="5"/>
                    <a:pt x="3445" y="1"/>
                    <a:pt x="3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5839150" y="1268575"/>
              <a:ext cx="45175" cy="67475"/>
            </a:xfrm>
            <a:custGeom>
              <a:avLst/>
              <a:gdLst/>
              <a:ahLst/>
              <a:cxnLst/>
              <a:rect l="l" t="t" r="r" b="b"/>
              <a:pathLst>
                <a:path w="1807" h="2699" extrusionOk="0">
                  <a:moveTo>
                    <a:pt x="302" y="1"/>
                  </a:moveTo>
                  <a:cubicBezTo>
                    <a:pt x="242" y="1"/>
                    <a:pt x="182" y="30"/>
                    <a:pt x="143" y="84"/>
                  </a:cubicBezTo>
                  <a:cubicBezTo>
                    <a:pt x="24" y="298"/>
                    <a:pt x="24" y="560"/>
                    <a:pt x="167" y="762"/>
                  </a:cubicBezTo>
                  <a:cubicBezTo>
                    <a:pt x="298" y="988"/>
                    <a:pt x="535" y="1118"/>
                    <a:pt x="797" y="1130"/>
                  </a:cubicBezTo>
                  <a:cubicBezTo>
                    <a:pt x="1011" y="1130"/>
                    <a:pt x="1225" y="1035"/>
                    <a:pt x="1355" y="869"/>
                  </a:cubicBezTo>
                  <a:cubicBezTo>
                    <a:pt x="1391" y="1011"/>
                    <a:pt x="1415" y="1166"/>
                    <a:pt x="1427" y="1308"/>
                  </a:cubicBezTo>
                  <a:cubicBezTo>
                    <a:pt x="1450" y="1546"/>
                    <a:pt x="1415" y="1796"/>
                    <a:pt x="1308" y="2009"/>
                  </a:cubicBezTo>
                  <a:cubicBezTo>
                    <a:pt x="1213" y="2211"/>
                    <a:pt x="1023" y="2354"/>
                    <a:pt x="797" y="2378"/>
                  </a:cubicBezTo>
                  <a:cubicBezTo>
                    <a:pt x="774" y="2382"/>
                    <a:pt x="752" y="2384"/>
                    <a:pt x="729" y="2384"/>
                  </a:cubicBezTo>
                  <a:cubicBezTo>
                    <a:pt x="563" y="2384"/>
                    <a:pt x="410" y="2272"/>
                    <a:pt x="357" y="2105"/>
                  </a:cubicBezTo>
                  <a:cubicBezTo>
                    <a:pt x="335" y="2016"/>
                    <a:pt x="262" y="1949"/>
                    <a:pt x="176" y="1949"/>
                  </a:cubicBezTo>
                  <a:cubicBezTo>
                    <a:pt x="169" y="1949"/>
                    <a:pt x="162" y="1949"/>
                    <a:pt x="155" y="1950"/>
                  </a:cubicBezTo>
                  <a:cubicBezTo>
                    <a:pt x="60" y="1962"/>
                    <a:pt x="1" y="2045"/>
                    <a:pt x="1" y="2140"/>
                  </a:cubicBezTo>
                  <a:cubicBezTo>
                    <a:pt x="48" y="2449"/>
                    <a:pt x="393" y="2699"/>
                    <a:pt x="761" y="2699"/>
                  </a:cubicBezTo>
                  <a:lnTo>
                    <a:pt x="833" y="2699"/>
                  </a:lnTo>
                  <a:cubicBezTo>
                    <a:pt x="1177" y="2663"/>
                    <a:pt x="1474" y="2449"/>
                    <a:pt x="1629" y="2140"/>
                  </a:cubicBezTo>
                  <a:cubicBezTo>
                    <a:pt x="1759" y="1879"/>
                    <a:pt x="1807" y="1582"/>
                    <a:pt x="1783" y="1296"/>
                  </a:cubicBezTo>
                  <a:cubicBezTo>
                    <a:pt x="1759" y="916"/>
                    <a:pt x="1664" y="560"/>
                    <a:pt x="1522" y="215"/>
                  </a:cubicBezTo>
                  <a:cubicBezTo>
                    <a:pt x="1510" y="168"/>
                    <a:pt x="1486" y="132"/>
                    <a:pt x="1462" y="84"/>
                  </a:cubicBezTo>
                  <a:cubicBezTo>
                    <a:pt x="1430" y="36"/>
                    <a:pt x="1369" y="3"/>
                    <a:pt x="1307" y="3"/>
                  </a:cubicBezTo>
                  <a:cubicBezTo>
                    <a:pt x="1279" y="3"/>
                    <a:pt x="1251" y="10"/>
                    <a:pt x="1225" y="25"/>
                  </a:cubicBezTo>
                  <a:cubicBezTo>
                    <a:pt x="1141" y="61"/>
                    <a:pt x="1106" y="156"/>
                    <a:pt x="1141" y="227"/>
                  </a:cubicBezTo>
                  <a:cubicBezTo>
                    <a:pt x="1165" y="263"/>
                    <a:pt x="1177" y="286"/>
                    <a:pt x="1189" y="322"/>
                  </a:cubicBezTo>
                  <a:cubicBezTo>
                    <a:pt x="1201" y="417"/>
                    <a:pt x="1189" y="524"/>
                    <a:pt x="1130" y="607"/>
                  </a:cubicBezTo>
                  <a:cubicBezTo>
                    <a:pt x="1058" y="726"/>
                    <a:pt x="939" y="797"/>
                    <a:pt x="797" y="809"/>
                  </a:cubicBezTo>
                  <a:cubicBezTo>
                    <a:pt x="666" y="797"/>
                    <a:pt x="547" y="726"/>
                    <a:pt x="476" y="607"/>
                  </a:cubicBezTo>
                  <a:cubicBezTo>
                    <a:pt x="405" y="500"/>
                    <a:pt x="393" y="358"/>
                    <a:pt x="452" y="239"/>
                  </a:cubicBezTo>
                  <a:cubicBezTo>
                    <a:pt x="512" y="168"/>
                    <a:pt x="476" y="61"/>
                    <a:pt x="393" y="25"/>
                  </a:cubicBezTo>
                  <a:cubicBezTo>
                    <a:pt x="364" y="9"/>
                    <a:pt x="333" y="1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549500" y="891075"/>
              <a:ext cx="71625" cy="58625"/>
            </a:xfrm>
            <a:custGeom>
              <a:avLst/>
              <a:gdLst/>
              <a:ahLst/>
              <a:cxnLst/>
              <a:rect l="l" t="t" r="r" b="b"/>
              <a:pathLst>
                <a:path w="2865" h="2345" extrusionOk="0">
                  <a:moveTo>
                    <a:pt x="856" y="0"/>
                  </a:moveTo>
                  <a:cubicBezTo>
                    <a:pt x="828" y="0"/>
                    <a:pt x="799" y="7"/>
                    <a:pt x="773" y="22"/>
                  </a:cubicBezTo>
                  <a:cubicBezTo>
                    <a:pt x="678" y="57"/>
                    <a:pt x="654" y="164"/>
                    <a:pt x="702" y="236"/>
                  </a:cubicBezTo>
                  <a:lnTo>
                    <a:pt x="1213" y="1115"/>
                  </a:lnTo>
                  <a:lnTo>
                    <a:pt x="108" y="1828"/>
                  </a:lnTo>
                  <a:cubicBezTo>
                    <a:pt x="25" y="1876"/>
                    <a:pt x="1" y="1983"/>
                    <a:pt x="60" y="2054"/>
                  </a:cubicBezTo>
                  <a:cubicBezTo>
                    <a:pt x="84" y="2078"/>
                    <a:pt x="108" y="2101"/>
                    <a:pt x="143" y="2113"/>
                  </a:cubicBezTo>
                  <a:cubicBezTo>
                    <a:pt x="162" y="2122"/>
                    <a:pt x="183" y="2126"/>
                    <a:pt x="206" y="2126"/>
                  </a:cubicBezTo>
                  <a:cubicBezTo>
                    <a:pt x="242" y="2126"/>
                    <a:pt x="280" y="2116"/>
                    <a:pt x="310" y="2101"/>
                  </a:cubicBezTo>
                  <a:lnTo>
                    <a:pt x="1379" y="1400"/>
                  </a:lnTo>
                  <a:lnTo>
                    <a:pt x="1878" y="2256"/>
                  </a:lnTo>
                  <a:cubicBezTo>
                    <a:pt x="1902" y="2291"/>
                    <a:pt x="1938" y="2315"/>
                    <a:pt x="1973" y="2327"/>
                  </a:cubicBezTo>
                  <a:cubicBezTo>
                    <a:pt x="1997" y="2339"/>
                    <a:pt x="2021" y="2345"/>
                    <a:pt x="2045" y="2345"/>
                  </a:cubicBezTo>
                  <a:cubicBezTo>
                    <a:pt x="2068" y="2345"/>
                    <a:pt x="2092" y="2339"/>
                    <a:pt x="2116" y="2327"/>
                  </a:cubicBezTo>
                  <a:cubicBezTo>
                    <a:pt x="2211" y="2291"/>
                    <a:pt x="2247" y="2185"/>
                    <a:pt x="2199" y="2101"/>
                  </a:cubicBezTo>
                  <a:lnTo>
                    <a:pt x="1676" y="1210"/>
                  </a:lnTo>
                  <a:lnTo>
                    <a:pt x="2568" y="640"/>
                  </a:lnTo>
                  <a:cubicBezTo>
                    <a:pt x="2615" y="640"/>
                    <a:pt x="2674" y="616"/>
                    <a:pt x="2710" y="580"/>
                  </a:cubicBezTo>
                  <a:lnTo>
                    <a:pt x="2805" y="473"/>
                  </a:lnTo>
                  <a:cubicBezTo>
                    <a:pt x="2865" y="402"/>
                    <a:pt x="2865" y="307"/>
                    <a:pt x="2793" y="260"/>
                  </a:cubicBezTo>
                  <a:cubicBezTo>
                    <a:pt x="2759" y="225"/>
                    <a:pt x="2712" y="206"/>
                    <a:pt x="2665" y="206"/>
                  </a:cubicBezTo>
                  <a:cubicBezTo>
                    <a:pt x="2631" y="206"/>
                    <a:pt x="2597" y="216"/>
                    <a:pt x="2568" y="236"/>
                  </a:cubicBezTo>
                  <a:lnTo>
                    <a:pt x="1498" y="925"/>
                  </a:lnTo>
                  <a:lnTo>
                    <a:pt x="1011" y="81"/>
                  </a:lnTo>
                  <a:cubicBezTo>
                    <a:pt x="978" y="32"/>
                    <a:pt x="918" y="0"/>
                    <a:pt x="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5525450" y="949200"/>
              <a:ext cx="97750" cy="30700"/>
            </a:xfrm>
            <a:custGeom>
              <a:avLst/>
              <a:gdLst/>
              <a:ahLst/>
              <a:cxnLst/>
              <a:rect l="l" t="t" r="r" b="b"/>
              <a:pathLst>
                <a:path w="3910" h="1228" extrusionOk="0">
                  <a:moveTo>
                    <a:pt x="178" y="1"/>
                  </a:moveTo>
                  <a:cubicBezTo>
                    <a:pt x="92" y="1"/>
                    <a:pt x="11" y="58"/>
                    <a:pt x="0" y="145"/>
                  </a:cubicBezTo>
                  <a:cubicBezTo>
                    <a:pt x="0" y="228"/>
                    <a:pt x="48" y="299"/>
                    <a:pt x="119" y="323"/>
                  </a:cubicBezTo>
                  <a:cubicBezTo>
                    <a:pt x="131" y="323"/>
                    <a:pt x="143" y="323"/>
                    <a:pt x="155" y="335"/>
                  </a:cubicBezTo>
                  <a:cubicBezTo>
                    <a:pt x="1355" y="454"/>
                    <a:pt x="2519" y="751"/>
                    <a:pt x="3625" y="1214"/>
                  </a:cubicBezTo>
                  <a:cubicBezTo>
                    <a:pt x="3649" y="1224"/>
                    <a:pt x="3674" y="1228"/>
                    <a:pt x="3698" y="1228"/>
                  </a:cubicBezTo>
                  <a:cubicBezTo>
                    <a:pt x="3766" y="1228"/>
                    <a:pt x="3827" y="1192"/>
                    <a:pt x="3862" y="1131"/>
                  </a:cubicBezTo>
                  <a:cubicBezTo>
                    <a:pt x="3910" y="1048"/>
                    <a:pt x="3874" y="929"/>
                    <a:pt x="3779" y="905"/>
                  </a:cubicBezTo>
                  <a:cubicBezTo>
                    <a:pt x="2638" y="430"/>
                    <a:pt x="1426" y="133"/>
                    <a:pt x="202" y="2"/>
                  </a:cubicBezTo>
                  <a:cubicBezTo>
                    <a:pt x="194" y="1"/>
                    <a:pt x="186" y="1"/>
                    <a:pt x="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531100" y="973175"/>
              <a:ext cx="56750" cy="68175"/>
            </a:xfrm>
            <a:custGeom>
              <a:avLst/>
              <a:gdLst/>
              <a:ahLst/>
              <a:cxnLst/>
              <a:rect l="l" t="t" r="r" b="b"/>
              <a:pathLst>
                <a:path w="2270" h="2727" extrusionOk="0">
                  <a:moveTo>
                    <a:pt x="1144" y="1"/>
                  </a:moveTo>
                  <a:cubicBezTo>
                    <a:pt x="1108" y="1"/>
                    <a:pt x="1074" y="10"/>
                    <a:pt x="1046" y="29"/>
                  </a:cubicBezTo>
                  <a:cubicBezTo>
                    <a:pt x="844" y="184"/>
                    <a:pt x="749" y="433"/>
                    <a:pt x="784" y="671"/>
                  </a:cubicBezTo>
                  <a:cubicBezTo>
                    <a:pt x="820" y="933"/>
                    <a:pt x="998" y="1135"/>
                    <a:pt x="1236" y="1230"/>
                  </a:cubicBezTo>
                  <a:cubicBezTo>
                    <a:pt x="1313" y="1257"/>
                    <a:pt x="1395" y="1270"/>
                    <a:pt x="1476" y="1270"/>
                  </a:cubicBezTo>
                  <a:cubicBezTo>
                    <a:pt x="1606" y="1270"/>
                    <a:pt x="1737" y="1236"/>
                    <a:pt x="1854" y="1170"/>
                  </a:cubicBezTo>
                  <a:lnTo>
                    <a:pt x="1854" y="1170"/>
                  </a:lnTo>
                  <a:cubicBezTo>
                    <a:pt x="1830" y="1325"/>
                    <a:pt x="1794" y="1467"/>
                    <a:pt x="1735" y="1598"/>
                  </a:cubicBezTo>
                  <a:cubicBezTo>
                    <a:pt x="1664" y="1836"/>
                    <a:pt x="1533" y="2050"/>
                    <a:pt x="1355" y="2216"/>
                  </a:cubicBezTo>
                  <a:cubicBezTo>
                    <a:pt x="1226" y="2336"/>
                    <a:pt x="1054" y="2398"/>
                    <a:pt x="878" y="2398"/>
                  </a:cubicBezTo>
                  <a:cubicBezTo>
                    <a:pt x="827" y="2398"/>
                    <a:pt x="776" y="2393"/>
                    <a:pt x="725" y="2382"/>
                  </a:cubicBezTo>
                  <a:cubicBezTo>
                    <a:pt x="535" y="2347"/>
                    <a:pt x="416" y="2168"/>
                    <a:pt x="428" y="1978"/>
                  </a:cubicBezTo>
                  <a:cubicBezTo>
                    <a:pt x="452" y="1883"/>
                    <a:pt x="392" y="1800"/>
                    <a:pt x="309" y="1776"/>
                  </a:cubicBezTo>
                  <a:cubicBezTo>
                    <a:pt x="295" y="1773"/>
                    <a:pt x="280" y="1771"/>
                    <a:pt x="266" y="1771"/>
                  </a:cubicBezTo>
                  <a:cubicBezTo>
                    <a:pt x="187" y="1771"/>
                    <a:pt x="115" y="1824"/>
                    <a:pt x="95" y="1895"/>
                  </a:cubicBezTo>
                  <a:cubicBezTo>
                    <a:pt x="0" y="2204"/>
                    <a:pt x="226" y="2549"/>
                    <a:pt x="559" y="2679"/>
                  </a:cubicBezTo>
                  <a:cubicBezTo>
                    <a:pt x="582" y="2679"/>
                    <a:pt x="606" y="2691"/>
                    <a:pt x="630" y="2703"/>
                  </a:cubicBezTo>
                  <a:cubicBezTo>
                    <a:pt x="705" y="2719"/>
                    <a:pt x="782" y="2726"/>
                    <a:pt x="857" y="2726"/>
                  </a:cubicBezTo>
                  <a:cubicBezTo>
                    <a:pt x="1126" y="2726"/>
                    <a:pt x="1388" y="2630"/>
                    <a:pt x="1592" y="2454"/>
                  </a:cubicBezTo>
                  <a:cubicBezTo>
                    <a:pt x="1818" y="2252"/>
                    <a:pt x="1985" y="1990"/>
                    <a:pt x="2080" y="1705"/>
                  </a:cubicBezTo>
                  <a:cubicBezTo>
                    <a:pt x="2198" y="1360"/>
                    <a:pt x="2270" y="992"/>
                    <a:pt x="2270" y="624"/>
                  </a:cubicBezTo>
                  <a:cubicBezTo>
                    <a:pt x="2270" y="576"/>
                    <a:pt x="2270" y="528"/>
                    <a:pt x="2270" y="481"/>
                  </a:cubicBezTo>
                  <a:cubicBezTo>
                    <a:pt x="2248" y="405"/>
                    <a:pt x="2177" y="349"/>
                    <a:pt x="2101" y="349"/>
                  </a:cubicBezTo>
                  <a:cubicBezTo>
                    <a:pt x="2094" y="349"/>
                    <a:pt x="2087" y="349"/>
                    <a:pt x="2080" y="350"/>
                  </a:cubicBezTo>
                  <a:cubicBezTo>
                    <a:pt x="1985" y="350"/>
                    <a:pt x="1913" y="422"/>
                    <a:pt x="1913" y="517"/>
                  </a:cubicBezTo>
                  <a:lnTo>
                    <a:pt x="1913" y="612"/>
                  </a:lnTo>
                  <a:cubicBezTo>
                    <a:pt x="1889" y="707"/>
                    <a:pt x="1830" y="802"/>
                    <a:pt x="1747" y="849"/>
                  </a:cubicBezTo>
                  <a:cubicBezTo>
                    <a:pt x="1671" y="917"/>
                    <a:pt x="1577" y="948"/>
                    <a:pt x="1483" y="948"/>
                  </a:cubicBezTo>
                  <a:cubicBezTo>
                    <a:pt x="1444" y="948"/>
                    <a:pt x="1405" y="943"/>
                    <a:pt x="1367" y="933"/>
                  </a:cubicBezTo>
                  <a:cubicBezTo>
                    <a:pt x="1236" y="873"/>
                    <a:pt x="1153" y="766"/>
                    <a:pt x="1141" y="635"/>
                  </a:cubicBezTo>
                  <a:cubicBezTo>
                    <a:pt x="1105" y="505"/>
                    <a:pt x="1153" y="374"/>
                    <a:pt x="1260" y="291"/>
                  </a:cubicBezTo>
                  <a:cubicBezTo>
                    <a:pt x="1343" y="243"/>
                    <a:pt x="1355" y="124"/>
                    <a:pt x="1295" y="65"/>
                  </a:cubicBezTo>
                  <a:cubicBezTo>
                    <a:pt x="1253" y="22"/>
                    <a:pt x="1197" y="1"/>
                    <a:pt x="1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546000" y="1508925"/>
              <a:ext cx="69225" cy="57250"/>
            </a:xfrm>
            <a:custGeom>
              <a:avLst/>
              <a:gdLst/>
              <a:ahLst/>
              <a:cxnLst/>
              <a:rect l="l" t="t" r="r" b="b"/>
              <a:pathLst>
                <a:path w="2769" h="2290" extrusionOk="0">
                  <a:moveTo>
                    <a:pt x="744" y="0"/>
                  </a:moveTo>
                  <a:cubicBezTo>
                    <a:pt x="714" y="0"/>
                    <a:pt x="682" y="8"/>
                    <a:pt x="654" y="24"/>
                  </a:cubicBezTo>
                  <a:cubicBezTo>
                    <a:pt x="570" y="60"/>
                    <a:pt x="535" y="167"/>
                    <a:pt x="594" y="250"/>
                  </a:cubicBezTo>
                  <a:lnTo>
                    <a:pt x="1153" y="1106"/>
                  </a:lnTo>
                  <a:lnTo>
                    <a:pt x="83" y="1878"/>
                  </a:lnTo>
                  <a:cubicBezTo>
                    <a:pt x="12" y="1926"/>
                    <a:pt x="0" y="2033"/>
                    <a:pt x="60" y="2104"/>
                  </a:cubicBezTo>
                  <a:cubicBezTo>
                    <a:pt x="83" y="2128"/>
                    <a:pt x="107" y="2151"/>
                    <a:pt x="143" y="2163"/>
                  </a:cubicBezTo>
                  <a:cubicBezTo>
                    <a:pt x="158" y="2166"/>
                    <a:pt x="172" y="2168"/>
                    <a:pt x="187" y="2168"/>
                  </a:cubicBezTo>
                  <a:cubicBezTo>
                    <a:pt x="231" y="2168"/>
                    <a:pt x="273" y="2154"/>
                    <a:pt x="309" y="2128"/>
                  </a:cubicBezTo>
                  <a:lnTo>
                    <a:pt x="1343" y="1379"/>
                  </a:lnTo>
                  <a:lnTo>
                    <a:pt x="1889" y="2211"/>
                  </a:lnTo>
                  <a:cubicBezTo>
                    <a:pt x="1913" y="2246"/>
                    <a:pt x="1949" y="2270"/>
                    <a:pt x="1985" y="2282"/>
                  </a:cubicBezTo>
                  <a:cubicBezTo>
                    <a:pt x="2004" y="2287"/>
                    <a:pt x="2026" y="2290"/>
                    <a:pt x="2048" y="2290"/>
                  </a:cubicBezTo>
                  <a:cubicBezTo>
                    <a:pt x="2079" y="2290"/>
                    <a:pt x="2111" y="2284"/>
                    <a:pt x="2139" y="2270"/>
                  </a:cubicBezTo>
                  <a:cubicBezTo>
                    <a:pt x="2222" y="2223"/>
                    <a:pt x="2246" y="2116"/>
                    <a:pt x="2198" y="2044"/>
                  </a:cubicBezTo>
                  <a:lnTo>
                    <a:pt x="1616" y="1177"/>
                  </a:lnTo>
                  <a:lnTo>
                    <a:pt x="2472" y="547"/>
                  </a:lnTo>
                  <a:cubicBezTo>
                    <a:pt x="2531" y="547"/>
                    <a:pt x="2591" y="523"/>
                    <a:pt x="2626" y="476"/>
                  </a:cubicBezTo>
                  <a:lnTo>
                    <a:pt x="2709" y="369"/>
                  </a:lnTo>
                  <a:cubicBezTo>
                    <a:pt x="2769" y="309"/>
                    <a:pt x="2757" y="214"/>
                    <a:pt x="2686" y="155"/>
                  </a:cubicBezTo>
                  <a:cubicBezTo>
                    <a:pt x="2652" y="128"/>
                    <a:pt x="2608" y="113"/>
                    <a:pt x="2562" y="113"/>
                  </a:cubicBezTo>
                  <a:cubicBezTo>
                    <a:pt x="2527" y="113"/>
                    <a:pt x="2491" y="122"/>
                    <a:pt x="2460" y="143"/>
                  </a:cubicBezTo>
                  <a:lnTo>
                    <a:pt x="1438" y="892"/>
                  </a:lnTo>
                  <a:lnTo>
                    <a:pt x="891" y="84"/>
                  </a:lnTo>
                  <a:cubicBezTo>
                    <a:pt x="860" y="29"/>
                    <a:pt x="803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522525" y="1569225"/>
              <a:ext cx="98650" cy="25625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90" y="1"/>
                  </a:moveTo>
                  <a:cubicBezTo>
                    <a:pt x="95" y="1"/>
                    <a:pt x="12" y="60"/>
                    <a:pt x="0" y="155"/>
                  </a:cubicBezTo>
                  <a:cubicBezTo>
                    <a:pt x="0" y="227"/>
                    <a:pt x="48" y="298"/>
                    <a:pt x="119" y="322"/>
                  </a:cubicBezTo>
                  <a:lnTo>
                    <a:pt x="167" y="322"/>
                  </a:lnTo>
                  <a:cubicBezTo>
                    <a:pt x="1367" y="381"/>
                    <a:pt x="2555" y="619"/>
                    <a:pt x="3684" y="1011"/>
                  </a:cubicBezTo>
                  <a:cubicBezTo>
                    <a:pt x="3708" y="1020"/>
                    <a:pt x="3733" y="1024"/>
                    <a:pt x="3756" y="1024"/>
                  </a:cubicBezTo>
                  <a:cubicBezTo>
                    <a:pt x="3825" y="1024"/>
                    <a:pt x="3886" y="987"/>
                    <a:pt x="3922" y="916"/>
                  </a:cubicBezTo>
                  <a:cubicBezTo>
                    <a:pt x="3945" y="844"/>
                    <a:pt x="3898" y="749"/>
                    <a:pt x="3815" y="726"/>
                  </a:cubicBezTo>
                  <a:cubicBezTo>
                    <a:pt x="2650" y="310"/>
                    <a:pt x="1426" y="72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4532925" y="1591750"/>
              <a:ext cx="54675" cy="68500"/>
            </a:xfrm>
            <a:custGeom>
              <a:avLst/>
              <a:gdLst/>
              <a:ahLst/>
              <a:cxnLst/>
              <a:rect l="l" t="t" r="r" b="b"/>
              <a:pathLst>
                <a:path w="2187" h="2740" extrusionOk="0">
                  <a:moveTo>
                    <a:pt x="1019" y="0"/>
                  </a:moveTo>
                  <a:cubicBezTo>
                    <a:pt x="980" y="0"/>
                    <a:pt x="939" y="13"/>
                    <a:pt x="903" y="39"/>
                  </a:cubicBezTo>
                  <a:cubicBezTo>
                    <a:pt x="713" y="205"/>
                    <a:pt x="630" y="454"/>
                    <a:pt x="689" y="692"/>
                  </a:cubicBezTo>
                  <a:cubicBezTo>
                    <a:pt x="737" y="942"/>
                    <a:pt x="927" y="1144"/>
                    <a:pt x="1165" y="1227"/>
                  </a:cubicBezTo>
                  <a:cubicBezTo>
                    <a:pt x="1233" y="1246"/>
                    <a:pt x="1302" y="1255"/>
                    <a:pt x="1371" y="1255"/>
                  </a:cubicBezTo>
                  <a:cubicBezTo>
                    <a:pt x="1518" y="1255"/>
                    <a:pt x="1661" y="1213"/>
                    <a:pt x="1783" y="1132"/>
                  </a:cubicBezTo>
                  <a:lnTo>
                    <a:pt x="1783" y="1132"/>
                  </a:lnTo>
                  <a:cubicBezTo>
                    <a:pt x="1771" y="1286"/>
                    <a:pt x="1735" y="1429"/>
                    <a:pt x="1700" y="1571"/>
                  </a:cubicBezTo>
                  <a:cubicBezTo>
                    <a:pt x="1640" y="1809"/>
                    <a:pt x="1521" y="2023"/>
                    <a:pt x="1355" y="2201"/>
                  </a:cubicBezTo>
                  <a:cubicBezTo>
                    <a:pt x="1214" y="2332"/>
                    <a:pt x="1031" y="2411"/>
                    <a:pt x="842" y="2411"/>
                  </a:cubicBezTo>
                  <a:cubicBezTo>
                    <a:pt x="807" y="2411"/>
                    <a:pt x="772" y="2409"/>
                    <a:pt x="737" y="2403"/>
                  </a:cubicBezTo>
                  <a:cubicBezTo>
                    <a:pt x="535" y="2368"/>
                    <a:pt x="380" y="2177"/>
                    <a:pt x="416" y="2011"/>
                  </a:cubicBezTo>
                  <a:cubicBezTo>
                    <a:pt x="428" y="1928"/>
                    <a:pt x="369" y="1833"/>
                    <a:pt x="274" y="1821"/>
                  </a:cubicBezTo>
                  <a:cubicBezTo>
                    <a:pt x="259" y="1817"/>
                    <a:pt x="245" y="1816"/>
                    <a:pt x="232" y="1816"/>
                  </a:cubicBezTo>
                  <a:cubicBezTo>
                    <a:pt x="155" y="1816"/>
                    <a:pt x="92" y="1871"/>
                    <a:pt x="72" y="1952"/>
                  </a:cubicBezTo>
                  <a:cubicBezTo>
                    <a:pt x="0" y="2261"/>
                    <a:pt x="238" y="2593"/>
                    <a:pt x="583" y="2700"/>
                  </a:cubicBezTo>
                  <a:cubicBezTo>
                    <a:pt x="606" y="2700"/>
                    <a:pt x="630" y="2712"/>
                    <a:pt x="654" y="2724"/>
                  </a:cubicBezTo>
                  <a:cubicBezTo>
                    <a:pt x="715" y="2734"/>
                    <a:pt x="776" y="2739"/>
                    <a:pt x="836" y="2739"/>
                  </a:cubicBezTo>
                  <a:cubicBezTo>
                    <a:pt x="1126" y="2739"/>
                    <a:pt x="1398" y="2624"/>
                    <a:pt x="1604" y="2427"/>
                  </a:cubicBezTo>
                  <a:cubicBezTo>
                    <a:pt x="1818" y="2213"/>
                    <a:pt x="1961" y="1940"/>
                    <a:pt x="2044" y="1655"/>
                  </a:cubicBezTo>
                  <a:cubicBezTo>
                    <a:pt x="2139" y="1298"/>
                    <a:pt x="2187" y="930"/>
                    <a:pt x="2163" y="561"/>
                  </a:cubicBezTo>
                  <a:cubicBezTo>
                    <a:pt x="2163" y="514"/>
                    <a:pt x="2163" y="466"/>
                    <a:pt x="2151" y="419"/>
                  </a:cubicBezTo>
                  <a:cubicBezTo>
                    <a:pt x="2131" y="348"/>
                    <a:pt x="2059" y="295"/>
                    <a:pt x="1987" y="295"/>
                  </a:cubicBezTo>
                  <a:cubicBezTo>
                    <a:pt x="1974" y="295"/>
                    <a:pt x="1962" y="296"/>
                    <a:pt x="1949" y="300"/>
                  </a:cubicBezTo>
                  <a:cubicBezTo>
                    <a:pt x="1854" y="300"/>
                    <a:pt x="1795" y="383"/>
                    <a:pt x="1795" y="466"/>
                  </a:cubicBezTo>
                  <a:cubicBezTo>
                    <a:pt x="1795" y="502"/>
                    <a:pt x="1795" y="538"/>
                    <a:pt x="1806" y="573"/>
                  </a:cubicBezTo>
                  <a:cubicBezTo>
                    <a:pt x="1795" y="668"/>
                    <a:pt x="1735" y="763"/>
                    <a:pt x="1664" y="823"/>
                  </a:cubicBezTo>
                  <a:cubicBezTo>
                    <a:pt x="1584" y="894"/>
                    <a:pt x="1485" y="931"/>
                    <a:pt x="1385" y="931"/>
                  </a:cubicBezTo>
                  <a:cubicBezTo>
                    <a:pt x="1351" y="931"/>
                    <a:pt x="1317" y="927"/>
                    <a:pt x="1284" y="918"/>
                  </a:cubicBezTo>
                  <a:cubicBezTo>
                    <a:pt x="1153" y="870"/>
                    <a:pt x="1058" y="763"/>
                    <a:pt x="1034" y="633"/>
                  </a:cubicBezTo>
                  <a:cubicBezTo>
                    <a:pt x="998" y="502"/>
                    <a:pt x="1046" y="371"/>
                    <a:pt x="1141" y="288"/>
                  </a:cubicBezTo>
                  <a:cubicBezTo>
                    <a:pt x="1212" y="229"/>
                    <a:pt x="1224" y="122"/>
                    <a:pt x="1153" y="62"/>
                  </a:cubicBezTo>
                  <a:cubicBezTo>
                    <a:pt x="1119" y="22"/>
                    <a:pt x="1070" y="0"/>
                    <a:pt x="10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5386125" y="1619525"/>
              <a:ext cx="60025" cy="59950"/>
            </a:xfrm>
            <a:custGeom>
              <a:avLst/>
              <a:gdLst/>
              <a:ahLst/>
              <a:cxnLst/>
              <a:rect l="l" t="t" r="r" b="b"/>
              <a:pathLst>
                <a:path w="2401" h="2398" extrusionOk="0">
                  <a:moveTo>
                    <a:pt x="1450" y="330"/>
                  </a:moveTo>
                  <a:cubicBezTo>
                    <a:pt x="1628" y="330"/>
                    <a:pt x="1842" y="425"/>
                    <a:pt x="1890" y="591"/>
                  </a:cubicBezTo>
                  <a:cubicBezTo>
                    <a:pt x="1901" y="639"/>
                    <a:pt x="1937" y="674"/>
                    <a:pt x="1996" y="698"/>
                  </a:cubicBezTo>
                  <a:cubicBezTo>
                    <a:pt x="1973" y="829"/>
                    <a:pt x="1937" y="971"/>
                    <a:pt x="1878" y="1090"/>
                  </a:cubicBezTo>
                  <a:cubicBezTo>
                    <a:pt x="1783" y="1364"/>
                    <a:pt x="1569" y="1589"/>
                    <a:pt x="1307" y="1696"/>
                  </a:cubicBezTo>
                  <a:cubicBezTo>
                    <a:pt x="1225" y="1730"/>
                    <a:pt x="1141" y="1746"/>
                    <a:pt x="1059" y="1746"/>
                  </a:cubicBezTo>
                  <a:cubicBezTo>
                    <a:pt x="878" y="1746"/>
                    <a:pt x="705" y="1669"/>
                    <a:pt x="582" y="1530"/>
                  </a:cubicBezTo>
                  <a:cubicBezTo>
                    <a:pt x="416" y="1280"/>
                    <a:pt x="559" y="924"/>
                    <a:pt x="773" y="686"/>
                  </a:cubicBezTo>
                  <a:cubicBezTo>
                    <a:pt x="927" y="496"/>
                    <a:pt x="1141" y="377"/>
                    <a:pt x="1390" y="330"/>
                  </a:cubicBezTo>
                  <a:close/>
                  <a:moveTo>
                    <a:pt x="1470" y="1"/>
                  </a:moveTo>
                  <a:cubicBezTo>
                    <a:pt x="1432" y="1"/>
                    <a:pt x="1393" y="3"/>
                    <a:pt x="1355" y="9"/>
                  </a:cubicBezTo>
                  <a:cubicBezTo>
                    <a:pt x="1022" y="56"/>
                    <a:pt x="725" y="223"/>
                    <a:pt x="511" y="472"/>
                  </a:cubicBezTo>
                  <a:cubicBezTo>
                    <a:pt x="226" y="781"/>
                    <a:pt x="0" y="1280"/>
                    <a:pt x="285" y="1696"/>
                  </a:cubicBezTo>
                  <a:cubicBezTo>
                    <a:pt x="438" y="1925"/>
                    <a:pt x="736" y="2063"/>
                    <a:pt x="1049" y="2063"/>
                  </a:cubicBezTo>
                  <a:cubicBezTo>
                    <a:pt x="1175" y="2063"/>
                    <a:pt x="1304" y="2041"/>
                    <a:pt x="1426" y="1993"/>
                  </a:cubicBezTo>
                  <a:cubicBezTo>
                    <a:pt x="1664" y="1910"/>
                    <a:pt x="1866" y="1744"/>
                    <a:pt x="2020" y="1542"/>
                  </a:cubicBezTo>
                  <a:cubicBezTo>
                    <a:pt x="2020" y="1779"/>
                    <a:pt x="2032" y="2017"/>
                    <a:pt x="2044" y="2243"/>
                  </a:cubicBezTo>
                  <a:cubicBezTo>
                    <a:pt x="2056" y="2338"/>
                    <a:pt x="2139" y="2397"/>
                    <a:pt x="2222" y="2397"/>
                  </a:cubicBezTo>
                  <a:lnTo>
                    <a:pt x="2234" y="2397"/>
                  </a:lnTo>
                  <a:cubicBezTo>
                    <a:pt x="2329" y="2397"/>
                    <a:pt x="2401" y="2314"/>
                    <a:pt x="2401" y="2219"/>
                  </a:cubicBezTo>
                  <a:cubicBezTo>
                    <a:pt x="2365" y="1554"/>
                    <a:pt x="2365" y="876"/>
                    <a:pt x="2401" y="199"/>
                  </a:cubicBezTo>
                  <a:cubicBezTo>
                    <a:pt x="2401" y="116"/>
                    <a:pt x="2329" y="33"/>
                    <a:pt x="2234" y="33"/>
                  </a:cubicBezTo>
                  <a:cubicBezTo>
                    <a:pt x="2139" y="33"/>
                    <a:pt x="2056" y="92"/>
                    <a:pt x="2044" y="187"/>
                  </a:cubicBezTo>
                  <a:lnTo>
                    <a:pt x="2044" y="211"/>
                  </a:lnTo>
                  <a:cubicBezTo>
                    <a:pt x="1883" y="80"/>
                    <a:pt x="1680" y="1"/>
                    <a:pt x="1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5469300" y="1631800"/>
              <a:ext cx="33300" cy="38450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10" y="1"/>
                  </a:moveTo>
                  <a:cubicBezTo>
                    <a:pt x="183" y="1"/>
                    <a:pt x="156" y="6"/>
                    <a:pt x="131" y="17"/>
                  </a:cubicBezTo>
                  <a:cubicBezTo>
                    <a:pt x="36" y="53"/>
                    <a:pt x="0" y="148"/>
                    <a:pt x="48" y="231"/>
                  </a:cubicBezTo>
                  <a:cubicBezTo>
                    <a:pt x="167" y="445"/>
                    <a:pt x="309" y="647"/>
                    <a:pt x="464" y="837"/>
                  </a:cubicBezTo>
                  <a:lnTo>
                    <a:pt x="107" y="1277"/>
                  </a:lnTo>
                  <a:cubicBezTo>
                    <a:pt x="48" y="1348"/>
                    <a:pt x="60" y="1455"/>
                    <a:pt x="143" y="1502"/>
                  </a:cubicBezTo>
                  <a:cubicBezTo>
                    <a:pt x="179" y="1526"/>
                    <a:pt x="214" y="1538"/>
                    <a:pt x="250" y="1538"/>
                  </a:cubicBezTo>
                  <a:cubicBezTo>
                    <a:pt x="309" y="1538"/>
                    <a:pt x="357" y="1514"/>
                    <a:pt x="404" y="1467"/>
                  </a:cubicBezTo>
                  <a:lnTo>
                    <a:pt x="713" y="1086"/>
                  </a:lnTo>
                  <a:cubicBezTo>
                    <a:pt x="808" y="1181"/>
                    <a:pt x="915" y="1265"/>
                    <a:pt x="1010" y="1348"/>
                  </a:cubicBezTo>
                  <a:cubicBezTo>
                    <a:pt x="1046" y="1372"/>
                    <a:pt x="1094" y="1383"/>
                    <a:pt x="1129" y="1383"/>
                  </a:cubicBezTo>
                  <a:cubicBezTo>
                    <a:pt x="1177" y="1383"/>
                    <a:pt x="1236" y="1360"/>
                    <a:pt x="1260" y="1324"/>
                  </a:cubicBezTo>
                  <a:cubicBezTo>
                    <a:pt x="1331" y="1253"/>
                    <a:pt x="1319" y="1146"/>
                    <a:pt x="1236" y="1098"/>
                  </a:cubicBezTo>
                  <a:cubicBezTo>
                    <a:pt x="1129" y="1015"/>
                    <a:pt x="1022" y="920"/>
                    <a:pt x="927" y="825"/>
                  </a:cubicBezTo>
                  <a:lnTo>
                    <a:pt x="1260" y="409"/>
                  </a:lnTo>
                  <a:cubicBezTo>
                    <a:pt x="1319" y="338"/>
                    <a:pt x="1308" y="231"/>
                    <a:pt x="1224" y="183"/>
                  </a:cubicBezTo>
                  <a:cubicBezTo>
                    <a:pt x="1191" y="164"/>
                    <a:pt x="1154" y="155"/>
                    <a:pt x="1118" y="155"/>
                  </a:cubicBezTo>
                  <a:cubicBezTo>
                    <a:pt x="1063" y="155"/>
                    <a:pt x="1010" y="176"/>
                    <a:pt x="975" y="219"/>
                  </a:cubicBezTo>
                  <a:lnTo>
                    <a:pt x="690" y="564"/>
                  </a:lnTo>
                  <a:cubicBezTo>
                    <a:pt x="571" y="421"/>
                    <a:pt x="464" y="255"/>
                    <a:pt x="369" y="88"/>
                  </a:cubicBezTo>
                  <a:cubicBezTo>
                    <a:pt x="335" y="30"/>
                    <a:pt x="273" y="1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5532875" y="1605150"/>
              <a:ext cx="49050" cy="68675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49" y="1380"/>
                  </a:moveTo>
                  <a:cubicBezTo>
                    <a:pt x="1182" y="1380"/>
                    <a:pt x="1215" y="1384"/>
                    <a:pt x="1248" y="1392"/>
                  </a:cubicBezTo>
                  <a:cubicBezTo>
                    <a:pt x="1379" y="1428"/>
                    <a:pt x="1474" y="1511"/>
                    <a:pt x="1521" y="1630"/>
                  </a:cubicBezTo>
                  <a:cubicBezTo>
                    <a:pt x="1593" y="1784"/>
                    <a:pt x="1569" y="1974"/>
                    <a:pt x="1474" y="2105"/>
                  </a:cubicBezTo>
                  <a:cubicBezTo>
                    <a:pt x="1315" y="2329"/>
                    <a:pt x="1001" y="2421"/>
                    <a:pt x="718" y="2421"/>
                  </a:cubicBezTo>
                  <a:cubicBezTo>
                    <a:pt x="642" y="2421"/>
                    <a:pt x="568" y="2415"/>
                    <a:pt x="499" y="2402"/>
                  </a:cubicBezTo>
                  <a:lnTo>
                    <a:pt x="476" y="2402"/>
                  </a:lnTo>
                  <a:cubicBezTo>
                    <a:pt x="464" y="2176"/>
                    <a:pt x="523" y="1939"/>
                    <a:pt x="618" y="1725"/>
                  </a:cubicBezTo>
                  <a:cubicBezTo>
                    <a:pt x="721" y="1539"/>
                    <a:pt x="932" y="1380"/>
                    <a:pt x="1149" y="1380"/>
                  </a:cubicBezTo>
                  <a:close/>
                  <a:moveTo>
                    <a:pt x="187" y="0"/>
                  </a:moveTo>
                  <a:cubicBezTo>
                    <a:pt x="181" y="0"/>
                    <a:pt x="174" y="1"/>
                    <a:pt x="167" y="2"/>
                  </a:cubicBezTo>
                  <a:cubicBezTo>
                    <a:pt x="72" y="2"/>
                    <a:pt x="0" y="73"/>
                    <a:pt x="0" y="168"/>
                  </a:cubicBezTo>
                  <a:lnTo>
                    <a:pt x="107" y="2580"/>
                  </a:lnTo>
                  <a:cubicBezTo>
                    <a:pt x="119" y="2675"/>
                    <a:pt x="202" y="2747"/>
                    <a:pt x="297" y="2747"/>
                  </a:cubicBezTo>
                  <a:cubicBezTo>
                    <a:pt x="333" y="2747"/>
                    <a:pt x="369" y="2735"/>
                    <a:pt x="404" y="2711"/>
                  </a:cubicBezTo>
                  <a:lnTo>
                    <a:pt x="428" y="2711"/>
                  </a:lnTo>
                  <a:cubicBezTo>
                    <a:pt x="525" y="2729"/>
                    <a:pt x="629" y="2738"/>
                    <a:pt x="735" y="2738"/>
                  </a:cubicBezTo>
                  <a:cubicBezTo>
                    <a:pt x="1121" y="2738"/>
                    <a:pt x="1538" y="2610"/>
                    <a:pt x="1771" y="2283"/>
                  </a:cubicBezTo>
                  <a:cubicBezTo>
                    <a:pt x="1925" y="2057"/>
                    <a:pt x="1961" y="1760"/>
                    <a:pt x="1842" y="1511"/>
                  </a:cubicBezTo>
                  <a:cubicBezTo>
                    <a:pt x="1759" y="1285"/>
                    <a:pt x="1569" y="1119"/>
                    <a:pt x="1343" y="1059"/>
                  </a:cubicBezTo>
                  <a:cubicBezTo>
                    <a:pt x="1286" y="1050"/>
                    <a:pt x="1229" y="1045"/>
                    <a:pt x="1173" y="1045"/>
                  </a:cubicBezTo>
                  <a:cubicBezTo>
                    <a:pt x="877" y="1045"/>
                    <a:pt x="596" y="1174"/>
                    <a:pt x="416" y="1404"/>
                  </a:cubicBezTo>
                  <a:lnTo>
                    <a:pt x="345" y="144"/>
                  </a:lnTo>
                  <a:cubicBezTo>
                    <a:pt x="334" y="67"/>
                    <a:pt x="272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5383150" y="1694775"/>
              <a:ext cx="218375" cy="12050"/>
            </a:xfrm>
            <a:custGeom>
              <a:avLst/>
              <a:gdLst/>
              <a:ahLst/>
              <a:cxnLst/>
              <a:rect l="l" t="t" r="r" b="b"/>
              <a:pathLst>
                <a:path w="8735" h="482" extrusionOk="0">
                  <a:moveTo>
                    <a:pt x="5808" y="0"/>
                  </a:moveTo>
                  <a:cubicBezTo>
                    <a:pt x="3926" y="0"/>
                    <a:pt x="2035" y="56"/>
                    <a:pt x="167" y="160"/>
                  </a:cubicBezTo>
                  <a:cubicBezTo>
                    <a:pt x="72" y="160"/>
                    <a:pt x="0" y="243"/>
                    <a:pt x="0" y="338"/>
                  </a:cubicBezTo>
                  <a:cubicBezTo>
                    <a:pt x="11" y="415"/>
                    <a:pt x="84" y="482"/>
                    <a:pt x="160" y="482"/>
                  </a:cubicBezTo>
                  <a:cubicBezTo>
                    <a:pt x="166" y="482"/>
                    <a:pt x="172" y="481"/>
                    <a:pt x="179" y="481"/>
                  </a:cubicBezTo>
                  <a:lnTo>
                    <a:pt x="190" y="481"/>
                  </a:lnTo>
                  <a:cubicBezTo>
                    <a:pt x="2051" y="377"/>
                    <a:pt x="3933" y="321"/>
                    <a:pt x="5808" y="321"/>
                  </a:cubicBezTo>
                  <a:cubicBezTo>
                    <a:pt x="6723" y="321"/>
                    <a:pt x="7636" y="334"/>
                    <a:pt x="8544" y="362"/>
                  </a:cubicBezTo>
                  <a:cubicBezTo>
                    <a:pt x="8639" y="362"/>
                    <a:pt x="8722" y="290"/>
                    <a:pt x="8734" y="207"/>
                  </a:cubicBezTo>
                  <a:cubicBezTo>
                    <a:pt x="8722" y="112"/>
                    <a:pt x="8651" y="41"/>
                    <a:pt x="8556" y="41"/>
                  </a:cubicBezTo>
                  <a:cubicBezTo>
                    <a:pt x="7644" y="14"/>
                    <a:pt x="6727" y="0"/>
                    <a:pt x="5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5457125" y="1717575"/>
              <a:ext cx="51125" cy="55775"/>
            </a:xfrm>
            <a:custGeom>
              <a:avLst/>
              <a:gdLst/>
              <a:ahLst/>
              <a:cxnLst/>
              <a:rect l="l" t="t" r="r" b="b"/>
              <a:pathLst>
                <a:path w="2045" h="2231" extrusionOk="0">
                  <a:moveTo>
                    <a:pt x="1721" y="1"/>
                  </a:moveTo>
                  <a:cubicBezTo>
                    <a:pt x="1677" y="1"/>
                    <a:pt x="1632" y="16"/>
                    <a:pt x="1593" y="44"/>
                  </a:cubicBezTo>
                  <a:cubicBezTo>
                    <a:pt x="1379" y="234"/>
                    <a:pt x="1165" y="448"/>
                    <a:pt x="975" y="674"/>
                  </a:cubicBezTo>
                  <a:lnTo>
                    <a:pt x="309" y="175"/>
                  </a:lnTo>
                  <a:cubicBezTo>
                    <a:pt x="278" y="149"/>
                    <a:pt x="241" y="137"/>
                    <a:pt x="202" y="137"/>
                  </a:cubicBezTo>
                  <a:cubicBezTo>
                    <a:pt x="152" y="137"/>
                    <a:pt x="100" y="158"/>
                    <a:pt x="60" y="198"/>
                  </a:cubicBezTo>
                  <a:cubicBezTo>
                    <a:pt x="0" y="258"/>
                    <a:pt x="12" y="377"/>
                    <a:pt x="83" y="424"/>
                  </a:cubicBezTo>
                  <a:lnTo>
                    <a:pt x="761" y="935"/>
                  </a:lnTo>
                  <a:cubicBezTo>
                    <a:pt x="487" y="1256"/>
                    <a:pt x="250" y="1612"/>
                    <a:pt x="60" y="1993"/>
                  </a:cubicBezTo>
                  <a:cubicBezTo>
                    <a:pt x="12" y="2076"/>
                    <a:pt x="60" y="2183"/>
                    <a:pt x="143" y="2207"/>
                  </a:cubicBezTo>
                  <a:cubicBezTo>
                    <a:pt x="167" y="2218"/>
                    <a:pt x="190" y="2230"/>
                    <a:pt x="214" y="2230"/>
                  </a:cubicBezTo>
                  <a:cubicBezTo>
                    <a:pt x="285" y="2230"/>
                    <a:pt x="345" y="2195"/>
                    <a:pt x="380" y="2135"/>
                  </a:cubicBezTo>
                  <a:cubicBezTo>
                    <a:pt x="559" y="1779"/>
                    <a:pt x="784" y="1446"/>
                    <a:pt x="1034" y="1137"/>
                  </a:cubicBezTo>
                  <a:lnTo>
                    <a:pt x="1735" y="1672"/>
                  </a:lnTo>
                  <a:cubicBezTo>
                    <a:pt x="1759" y="1696"/>
                    <a:pt x="1806" y="1707"/>
                    <a:pt x="1842" y="1707"/>
                  </a:cubicBezTo>
                  <a:cubicBezTo>
                    <a:pt x="1901" y="1707"/>
                    <a:pt x="1949" y="1684"/>
                    <a:pt x="1985" y="1648"/>
                  </a:cubicBezTo>
                  <a:cubicBezTo>
                    <a:pt x="2044" y="1577"/>
                    <a:pt x="2032" y="1470"/>
                    <a:pt x="1961" y="1422"/>
                  </a:cubicBezTo>
                  <a:lnTo>
                    <a:pt x="1248" y="876"/>
                  </a:lnTo>
                  <a:cubicBezTo>
                    <a:pt x="1438" y="662"/>
                    <a:pt x="1640" y="460"/>
                    <a:pt x="1854" y="282"/>
                  </a:cubicBezTo>
                  <a:cubicBezTo>
                    <a:pt x="1925" y="222"/>
                    <a:pt x="1925" y="103"/>
                    <a:pt x="1854" y="56"/>
                  </a:cubicBezTo>
                  <a:cubicBezTo>
                    <a:pt x="1817" y="18"/>
                    <a:pt x="1770" y="1"/>
                    <a:pt x="17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539750" y="1207875"/>
              <a:ext cx="60025" cy="59850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15" y="329"/>
                  </a:moveTo>
                  <a:cubicBezTo>
                    <a:pt x="1424" y="329"/>
                    <a:pt x="1432" y="332"/>
                    <a:pt x="1438" y="338"/>
                  </a:cubicBezTo>
                  <a:cubicBezTo>
                    <a:pt x="1456" y="336"/>
                    <a:pt x="1474" y="335"/>
                    <a:pt x="1491" y="335"/>
                  </a:cubicBezTo>
                  <a:cubicBezTo>
                    <a:pt x="1661" y="335"/>
                    <a:pt x="1814" y="438"/>
                    <a:pt x="1890" y="599"/>
                  </a:cubicBezTo>
                  <a:cubicBezTo>
                    <a:pt x="1902" y="647"/>
                    <a:pt x="1937" y="682"/>
                    <a:pt x="1985" y="706"/>
                  </a:cubicBezTo>
                  <a:cubicBezTo>
                    <a:pt x="1973" y="837"/>
                    <a:pt x="1926" y="968"/>
                    <a:pt x="1878" y="1098"/>
                  </a:cubicBezTo>
                  <a:cubicBezTo>
                    <a:pt x="1783" y="1372"/>
                    <a:pt x="1569" y="1586"/>
                    <a:pt x="1296" y="1704"/>
                  </a:cubicBezTo>
                  <a:cubicBezTo>
                    <a:pt x="1219" y="1734"/>
                    <a:pt x="1139" y="1748"/>
                    <a:pt x="1059" y="1748"/>
                  </a:cubicBezTo>
                  <a:cubicBezTo>
                    <a:pt x="881" y="1748"/>
                    <a:pt x="706" y="1674"/>
                    <a:pt x="583" y="1526"/>
                  </a:cubicBezTo>
                  <a:cubicBezTo>
                    <a:pt x="416" y="1277"/>
                    <a:pt x="559" y="932"/>
                    <a:pt x="773" y="694"/>
                  </a:cubicBezTo>
                  <a:cubicBezTo>
                    <a:pt x="927" y="504"/>
                    <a:pt x="1141" y="374"/>
                    <a:pt x="1391" y="338"/>
                  </a:cubicBezTo>
                  <a:cubicBezTo>
                    <a:pt x="1397" y="332"/>
                    <a:pt x="1406" y="329"/>
                    <a:pt x="1415" y="329"/>
                  </a:cubicBezTo>
                  <a:close/>
                  <a:moveTo>
                    <a:pt x="1449" y="1"/>
                  </a:moveTo>
                  <a:cubicBezTo>
                    <a:pt x="1418" y="1"/>
                    <a:pt x="1386" y="2"/>
                    <a:pt x="1355" y="5"/>
                  </a:cubicBezTo>
                  <a:cubicBezTo>
                    <a:pt x="1022" y="53"/>
                    <a:pt x="725" y="219"/>
                    <a:pt x="512" y="480"/>
                  </a:cubicBezTo>
                  <a:cubicBezTo>
                    <a:pt x="226" y="778"/>
                    <a:pt x="1" y="1288"/>
                    <a:pt x="286" y="1693"/>
                  </a:cubicBezTo>
                  <a:cubicBezTo>
                    <a:pt x="439" y="1931"/>
                    <a:pt x="746" y="2066"/>
                    <a:pt x="1060" y="2066"/>
                  </a:cubicBezTo>
                  <a:cubicBezTo>
                    <a:pt x="1184" y="2066"/>
                    <a:pt x="1309" y="2045"/>
                    <a:pt x="1427" y="2001"/>
                  </a:cubicBezTo>
                  <a:cubicBezTo>
                    <a:pt x="1664" y="1906"/>
                    <a:pt x="1866" y="1752"/>
                    <a:pt x="2021" y="1538"/>
                  </a:cubicBezTo>
                  <a:cubicBezTo>
                    <a:pt x="2021" y="1776"/>
                    <a:pt x="2033" y="2013"/>
                    <a:pt x="2044" y="2251"/>
                  </a:cubicBezTo>
                  <a:cubicBezTo>
                    <a:pt x="2056" y="2334"/>
                    <a:pt x="2139" y="2394"/>
                    <a:pt x="2223" y="2394"/>
                  </a:cubicBezTo>
                  <a:lnTo>
                    <a:pt x="2235" y="2394"/>
                  </a:lnTo>
                  <a:cubicBezTo>
                    <a:pt x="2330" y="2394"/>
                    <a:pt x="2401" y="2310"/>
                    <a:pt x="2401" y="2227"/>
                  </a:cubicBezTo>
                  <a:cubicBezTo>
                    <a:pt x="2365" y="1550"/>
                    <a:pt x="2365" y="873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6" y="40"/>
                    <a:pt x="2218" y="39"/>
                    <a:pt x="2211" y="39"/>
                  </a:cubicBezTo>
                  <a:cubicBezTo>
                    <a:pt x="2126" y="39"/>
                    <a:pt x="2055" y="96"/>
                    <a:pt x="2044" y="183"/>
                  </a:cubicBezTo>
                  <a:lnTo>
                    <a:pt x="2044" y="219"/>
                  </a:lnTo>
                  <a:cubicBezTo>
                    <a:pt x="1878" y="73"/>
                    <a:pt x="1666" y="1"/>
                    <a:pt x="14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622925" y="1220075"/>
              <a:ext cx="33300" cy="38450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199" y="0"/>
                  </a:moveTo>
                  <a:cubicBezTo>
                    <a:pt x="172" y="0"/>
                    <a:pt x="145" y="6"/>
                    <a:pt x="120" y="16"/>
                  </a:cubicBezTo>
                  <a:cubicBezTo>
                    <a:pt x="36" y="52"/>
                    <a:pt x="1" y="147"/>
                    <a:pt x="48" y="230"/>
                  </a:cubicBezTo>
                  <a:cubicBezTo>
                    <a:pt x="167" y="444"/>
                    <a:pt x="310" y="646"/>
                    <a:pt x="464" y="836"/>
                  </a:cubicBezTo>
                  <a:lnTo>
                    <a:pt x="108" y="1276"/>
                  </a:lnTo>
                  <a:cubicBezTo>
                    <a:pt x="48" y="1347"/>
                    <a:pt x="72" y="1454"/>
                    <a:pt x="143" y="1502"/>
                  </a:cubicBezTo>
                  <a:cubicBezTo>
                    <a:pt x="179" y="1525"/>
                    <a:pt x="215" y="1537"/>
                    <a:pt x="250" y="1537"/>
                  </a:cubicBezTo>
                  <a:cubicBezTo>
                    <a:pt x="310" y="1537"/>
                    <a:pt x="369" y="1513"/>
                    <a:pt x="405" y="1466"/>
                  </a:cubicBezTo>
                  <a:lnTo>
                    <a:pt x="714" y="1086"/>
                  </a:lnTo>
                  <a:cubicBezTo>
                    <a:pt x="809" y="1181"/>
                    <a:pt x="916" y="1264"/>
                    <a:pt x="1023" y="1347"/>
                  </a:cubicBezTo>
                  <a:cubicBezTo>
                    <a:pt x="1058" y="1371"/>
                    <a:pt x="1094" y="1383"/>
                    <a:pt x="1130" y="1383"/>
                  </a:cubicBezTo>
                  <a:cubicBezTo>
                    <a:pt x="1189" y="1383"/>
                    <a:pt x="1237" y="1359"/>
                    <a:pt x="1272" y="1323"/>
                  </a:cubicBezTo>
                  <a:cubicBezTo>
                    <a:pt x="1332" y="1252"/>
                    <a:pt x="1320" y="1145"/>
                    <a:pt x="1248" y="1086"/>
                  </a:cubicBezTo>
                  <a:cubicBezTo>
                    <a:pt x="1130" y="1003"/>
                    <a:pt x="1023" y="919"/>
                    <a:pt x="928" y="824"/>
                  </a:cubicBezTo>
                  <a:lnTo>
                    <a:pt x="1260" y="408"/>
                  </a:lnTo>
                  <a:cubicBezTo>
                    <a:pt x="1320" y="337"/>
                    <a:pt x="1296" y="230"/>
                    <a:pt x="1225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4" y="154"/>
                    <a:pt x="1011" y="175"/>
                    <a:pt x="975" y="218"/>
                  </a:cubicBezTo>
                  <a:lnTo>
                    <a:pt x="690" y="563"/>
                  </a:lnTo>
                  <a:cubicBezTo>
                    <a:pt x="559" y="420"/>
                    <a:pt x="452" y="254"/>
                    <a:pt x="357" y="88"/>
                  </a:cubicBezTo>
                  <a:cubicBezTo>
                    <a:pt x="324" y="29"/>
                    <a:pt x="262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86500" y="1193425"/>
              <a:ext cx="49050" cy="68700"/>
            </a:xfrm>
            <a:custGeom>
              <a:avLst/>
              <a:gdLst/>
              <a:ahLst/>
              <a:cxnLst/>
              <a:rect l="l" t="t" r="r" b="b"/>
              <a:pathLst>
                <a:path w="1962" h="2748" extrusionOk="0">
                  <a:moveTo>
                    <a:pt x="1165" y="1380"/>
                  </a:moveTo>
                  <a:cubicBezTo>
                    <a:pt x="1197" y="1380"/>
                    <a:pt x="1229" y="1384"/>
                    <a:pt x="1260" y="1391"/>
                  </a:cubicBezTo>
                  <a:cubicBezTo>
                    <a:pt x="1379" y="1427"/>
                    <a:pt x="1474" y="1510"/>
                    <a:pt x="1522" y="1641"/>
                  </a:cubicBezTo>
                  <a:cubicBezTo>
                    <a:pt x="1593" y="1795"/>
                    <a:pt x="1569" y="1973"/>
                    <a:pt x="1474" y="2116"/>
                  </a:cubicBezTo>
                  <a:cubicBezTo>
                    <a:pt x="1318" y="2337"/>
                    <a:pt x="1020" y="2422"/>
                    <a:pt x="744" y="2422"/>
                  </a:cubicBezTo>
                  <a:cubicBezTo>
                    <a:pt x="663" y="2422"/>
                    <a:pt x="584" y="2415"/>
                    <a:pt x="512" y="2401"/>
                  </a:cubicBezTo>
                  <a:lnTo>
                    <a:pt x="476" y="2401"/>
                  </a:lnTo>
                  <a:cubicBezTo>
                    <a:pt x="476" y="2175"/>
                    <a:pt x="524" y="1950"/>
                    <a:pt x="619" y="1736"/>
                  </a:cubicBezTo>
                  <a:cubicBezTo>
                    <a:pt x="722" y="1549"/>
                    <a:pt x="944" y="1380"/>
                    <a:pt x="1165" y="1380"/>
                  </a:cubicBezTo>
                  <a:close/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20" y="2591"/>
                  </a:lnTo>
                  <a:cubicBezTo>
                    <a:pt x="120" y="2679"/>
                    <a:pt x="191" y="2747"/>
                    <a:pt x="277" y="2747"/>
                  </a:cubicBezTo>
                  <a:cubicBezTo>
                    <a:pt x="284" y="2747"/>
                    <a:pt x="291" y="2747"/>
                    <a:pt x="298" y="2746"/>
                  </a:cubicBezTo>
                  <a:cubicBezTo>
                    <a:pt x="333" y="2746"/>
                    <a:pt x="369" y="2734"/>
                    <a:pt x="405" y="2710"/>
                  </a:cubicBezTo>
                  <a:lnTo>
                    <a:pt x="429" y="2710"/>
                  </a:lnTo>
                  <a:cubicBezTo>
                    <a:pt x="526" y="2728"/>
                    <a:pt x="629" y="2738"/>
                    <a:pt x="735" y="2738"/>
                  </a:cubicBezTo>
                  <a:cubicBezTo>
                    <a:pt x="1122" y="2738"/>
                    <a:pt x="1538" y="2609"/>
                    <a:pt x="1771" y="2282"/>
                  </a:cubicBezTo>
                  <a:cubicBezTo>
                    <a:pt x="1926" y="2057"/>
                    <a:pt x="1961" y="1771"/>
                    <a:pt x="1854" y="1510"/>
                  </a:cubicBezTo>
                  <a:cubicBezTo>
                    <a:pt x="1759" y="1296"/>
                    <a:pt x="1569" y="1130"/>
                    <a:pt x="1344" y="1070"/>
                  </a:cubicBezTo>
                  <a:cubicBezTo>
                    <a:pt x="1279" y="1057"/>
                    <a:pt x="1215" y="1051"/>
                    <a:pt x="1152" y="1051"/>
                  </a:cubicBezTo>
                  <a:cubicBezTo>
                    <a:pt x="863" y="1051"/>
                    <a:pt x="592" y="1181"/>
                    <a:pt x="417" y="1415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536775" y="1283050"/>
              <a:ext cx="218375" cy="12300"/>
            </a:xfrm>
            <a:custGeom>
              <a:avLst/>
              <a:gdLst/>
              <a:ahLst/>
              <a:cxnLst/>
              <a:rect l="l" t="t" r="r" b="b"/>
              <a:pathLst>
                <a:path w="8735" h="492" extrusionOk="0">
                  <a:moveTo>
                    <a:pt x="5851" y="0"/>
                  </a:moveTo>
                  <a:cubicBezTo>
                    <a:pt x="3954" y="0"/>
                    <a:pt x="2050" y="58"/>
                    <a:pt x="167" y="171"/>
                  </a:cubicBezTo>
                  <a:cubicBezTo>
                    <a:pt x="72" y="171"/>
                    <a:pt x="1" y="242"/>
                    <a:pt x="1" y="337"/>
                  </a:cubicBezTo>
                  <a:cubicBezTo>
                    <a:pt x="13" y="420"/>
                    <a:pt x="96" y="492"/>
                    <a:pt x="179" y="492"/>
                  </a:cubicBezTo>
                  <a:lnTo>
                    <a:pt x="191" y="492"/>
                  </a:lnTo>
                  <a:cubicBezTo>
                    <a:pt x="2065" y="379"/>
                    <a:pt x="3962" y="321"/>
                    <a:pt x="5851" y="321"/>
                  </a:cubicBezTo>
                  <a:cubicBezTo>
                    <a:pt x="6751" y="321"/>
                    <a:pt x="7650" y="334"/>
                    <a:pt x="8545" y="361"/>
                  </a:cubicBezTo>
                  <a:cubicBezTo>
                    <a:pt x="8552" y="362"/>
                    <a:pt x="8558" y="362"/>
                    <a:pt x="8565" y="362"/>
                  </a:cubicBezTo>
                  <a:cubicBezTo>
                    <a:pt x="8651" y="362"/>
                    <a:pt x="8724" y="295"/>
                    <a:pt x="8735" y="207"/>
                  </a:cubicBezTo>
                  <a:cubicBezTo>
                    <a:pt x="8723" y="111"/>
                    <a:pt x="8652" y="40"/>
                    <a:pt x="8556" y="40"/>
                  </a:cubicBezTo>
                  <a:cubicBezTo>
                    <a:pt x="7659" y="13"/>
                    <a:pt x="6756" y="0"/>
                    <a:pt x="5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610450" y="1306100"/>
              <a:ext cx="51425" cy="55500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42" y="0"/>
                  </a:moveTo>
                  <a:cubicBezTo>
                    <a:pt x="1697" y="0"/>
                    <a:pt x="1652" y="15"/>
                    <a:pt x="1617" y="45"/>
                  </a:cubicBezTo>
                  <a:cubicBezTo>
                    <a:pt x="1391" y="235"/>
                    <a:pt x="1177" y="449"/>
                    <a:pt x="975" y="663"/>
                  </a:cubicBezTo>
                  <a:lnTo>
                    <a:pt x="310" y="164"/>
                  </a:lnTo>
                  <a:cubicBezTo>
                    <a:pt x="279" y="138"/>
                    <a:pt x="241" y="126"/>
                    <a:pt x="203" y="126"/>
                  </a:cubicBezTo>
                  <a:cubicBezTo>
                    <a:pt x="153" y="126"/>
                    <a:pt x="101" y="147"/>
                    <a:pt x="60" y="188"/>
                  </a:cubicBezTo>
                  <a:cubicBezTo>
                    <a:pt x="1" y="259"/>
                    <a:pt x="13" y="366"/>
                    <a:pt x="84" y="413"/>
                  </a:cubicBezTo>
                  <a:lnTo>
                    <a:pt x="761" y="924"/>
                  </a:lnTo>
                  <a:cubicBezTo>
                    <a:pt x="488" y="1257"/>
                    <a:pt x="262" y="1614"/>
                    <a:pt x="60" y="1994"/>
                  </a:cubicBezTo>
                  <a:cubicBezTo>
                    <a:pt x="13" y="2077"/>
                    <a:pt x="60" y="2172"/>
                    <a:pt x="143" y="2208"/>
                  </a:cubicBezTo>
                  <a:cubicBezTo>
                    <a:pt x="167" y="2220"/>
                    <a:pt x="191" y="2220"/>
                    <a:pt x="215" y="2220"/>
                  </a:cubicBezTo>
                  <a:cubicBezTo>
                    <a:pt x="286" y="2220"/>
                    <a:pt x="345" y="2184"/>
                    <a:pt x="381" y="2125"/>
                  </a:cubicBezTo>
                  <a:cubicBezTo>
                    <a:pt x="571" y="1780"/>
                    <a:pt x="785" y="1435"/>
                    <a:pt x="1035" y="1126"/>
                  </a:cubicBezTo>
                  <a:lnTo>
                    <a:pt x="1736" y="1661"/>
                  </a:lnTo>
                  <a:cubicBezTo>
                    <a:pt x="1766" y="1687"/>
                    <a:pt x="1804" y="1699"/>
                    <a:pt x="1842" y="1699"/>
                  </a:cubicBezTo>
                  <a:cubicBezTo>
                    <a:pt x="1893" y="1699"/>
                    <a:pt x="1945" y="1678"/>
                    <a:pt x="1985" y="1637"/>
                  </a:cubicBezTo>
                  <a:cubicBezTo>
                    <a:pt x="2056" y="1578"/>
                    <a:pt x="2045" y="1459"/>
                    <a:pt x="1961" y="1412"/>
                  </a:cubicBezTo>
                  <a:lnTo>
                    <a:pt x="1260" y="865"/>
                  </a:lnTo>
                  <a:cubicBezTo>
                    <a:pt x="1450" y="651"/>
                    <a:pt x="1652" y="461"/>
                    <a:pt x="1866" y="271"/>
                  </a:cubicBezTo>
                  <a:cubicBezTo>
                    <a:pt x="1938" y="211"/>
                    <a:pt x="1938" y="104"/>
                    <a:pt x="1866" y="45"/>
                  </a:cubicBezTo>
                  <a:cubicBezTo>
                    <a:pt x="1831" y="15"/>
                    <a:pt x="1786" y="0"/>
                    <a:pt x="1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607175" y="4148850"/>
              <a:ext cx="224325" cy="427375"/>
            </a:xfrm>
            <a:custGeom>
              <a:avLst/>
              <a:gdLst/>
              <a:ahLst/>
              <a:cxnLst/>
              <a:rect l="l" t="t" r="r" b="b"/>
              <a:pathLst>
                <a:path w="8973" h="17095" extrusionOk="0">
                  <a:moveTo>
                    <a:pt x="6007" y="380"/>
                  </a:moveTo>
                  <a:cubicBezTo>
                    <a:pt x="6767" y="380"/>
                    <a:pt x="7511" y="581"/>
                    <a:pt x="8176" y="946"/>
                  </a:cubicBezTo>
                  <a:cubicBezTo>
                    <a:pt x="8426" y="1100"/>
                    <a:pt x="8557" y="1231"/>
                    <a:pt x="8569" y="1362"/>
                  </a:cubicBezTo>
                  <a:cubicBezTo>
                    <a:pt x="8569" y="1469"/>
                    <a:pt x="8545" y="1564"/>
                    <a:pt x="8497" y="1647"/>
                  </a:cubicBezTo>
                  <a:lnTo>
                    <a:pt x="7939" y="3049"/>
                  </a:lnTo>
                  <a:cubicBezTo>
                    <a:pt x="6881" y="2586"/>
                    <a:pt x="5788" y="2241"/>
                    <a:pt x="4659" y="2027"/>
                  </a:cubicBezTo>
                  <a:lnTo>
                    <a:pt x="5123" y="815"/>
                  </a:lnTo>
                  <a:cubicBezTo>
                    <a:pt x="5158" y="696"/>
                    <a:pt x="5218" y="589"/>
                    <a:pt x="5301" y="506"/>
                  </a:cubicBezTo>
                  <a:cubicBezTo>
                    <a:pt x="5429" y="431"/>
                    <a:pt x="5566" y="385"/>
                    <a:pt x="5714" y="385"/>
                  </a:cubicBezTo>
                  <a:cubicBezTo>
                    <a:pt x="5730" y="385"/>
                    <a:pt x="5747" y="386"/>
                    <a:pt x="5764" y="387"/>
                  </a:cubicBezTo>
                  <a:cubicBezTo>
                    <a:pt x="5845" y="383"/>
                    <a:pt x="5926" y="380"/>
                    <a:pt x="6007" y="380"/>
                  </a:cubicBezTo>
                  <a:close/>
                  <a:moveTo>
                    <a:pt x="4552" y="2395"/>
                  </a:moveTo>
                  <a:cubicBezTo>
                    <a:pt x="4802" y="2443"/>
                    <a:pt x="5051" y="2502"/>
                    <a:pt x="5301" y="2562"/>
                  </a:cubicBezTo>
                  <a:cubicBezTo>
                    <a:pt x="4029" y="5901"/>
                    <a:pt x="2651" y="9252"/>
                    <a:pt x="1177" y="12532"/>
                  </a:cubicBezTo>
                  <a:cubicBezTo>
                    <a:pt x="1130" y="12484"/>
                    <a:pt x="1070" y="12448"/>
                    <a:pt x="1011" y="12413"/>
                  </a:cubicBezTo>
                  <a:cubicBezTo>
                    <a:pt x="916" y="12365"/>
                    <a:pt x="809" y="12353"/>
                    <a:pt x="702" y="12353"/>
                  </a:cubicBezTo>
                  <a:cubicBezTo>
                    <a:pt x="2187" y="9109"/>
                    <a:pt x="3471" y="5794"/>
                    <a:pt x="4552" y="2395"/>
                  </a:cubicBezTo>
                  <a:close/>
                  <a:moveTo>
                    <a:pt x="5717" y="2669"/>
                  </a:moveTo>
                  <a:cubicBezTo>
                    <a:pt x="6133" y="2788"/>
                    <a:pt x="6549" y="2918"/>
                    <a:pt x="6964" y="3073"/>
                  </a:cubicBezTo>
                  <a:cubicBezTo>
                    <a:pt x="5479" y="6388"/>
                    <a:pt x="4112" y="9775"/>
                    <a:pt x="2889" y="13173"/>
                  </a:cubicBezTo>
                  <a:cubicBezTo>
                    <a:pt x="2734" y="12983"/>
                    <a:pt x="2532" y="12829"/>
                    <a:pt x="2294" y="12757"/>
                  </a:cubicBezTo>
                  <a:cubicBezTo>
                    <a:pt x="2148" y="12706"/>
                    <a:pt x="1993" y="12682"/>
                    <a:pt x="1840" y="12682"/>
                  </a:cubicBezTo>
                  <a:cubicBezTo>
                    <a:pt x="1744" y="12682"/>
                    <a:pt x="1649" y="12691"/>
                    <a:pt x="1558" y="12710"/>
                  </a:cubicBezTo>
                  <a:cubicBezTo>
                    <a:pt x="3043" y="9418"/>
                    <a:pt x="4433" y="6032"/>
                    <a:pt x="5717" y="2669"/>
                  </a:cubicBezTo>
                  <a:close/>
                  <a:moveTo>
                    <a:pt x="7345" y="3227"/>
                  </a:moveTo>
                  <a:cubicBezTo>
                    <a:pt x="7487" y="3287"/>
                    <a:pt x="7618" y="3346"/>
                    <a:pt x="7749" y="3405"/>
                  </a:cubicBezTo>
                  <a:cubicBezTo>
                    <a:pt x="6156" y="6638"/>
                    <a:pt x="4754" y="9953"/>
                    <a:pt x="3554" y="13351"/>
                  </a:cubicBezTo>
                  <a:cubicBezTo>
                    <a:pt x="3471" y="13316"/>
                    <a:pt x="3376" y="13304"/>
                    <a:pt x="3281" y="13304"/>
                  </a:cubicBezTo>
                  <a:cubicBezTo>
                    <a:pt x="4505" y="9917"/>
                    <a:pt x="5871" y="6531"/>
                    <a:pt x="7345" y="3227"/>
                  </a:cubicBezTo>
                  <a:close/>
                  <a:moveTo>
                    <a:pt x="708" y="12733"/>
                  </a:moveTo>
                  <a:cubicBezTo>
                    <a:pt x="746" y="12733"/>
                    <a:pt x="784" y="12741"/>
                    <a:pt x="821" y="12757"/>
                  </a:cubicBezTo>
                  <a:cubicBezTo>
                    <a:pt x="928" y="12805"/>
                    <a:pt x="975" y="12936"/>
                    <a:pt x="940" y="13043"/>
                  </a:cubicBezTo>
                  <a:cubicBezTo>
                    <a:pt x="916" y="13126"/>
                    <a:pt x="952" y="13221"/>
                    <a:pt x="1023" y="13268"/>
                  </a:cubicBezTo>
                  <a:cubicBezTo>
                    <a:pt x="1059" y="13289"/>
                    <a:pt x="1098" y="13299"/>
                    <a:pt x="1136" y="13299"/>
                  </a:cubicBezTo>
                  <a:cubicBezTo>
                    <a:pt x="1185" y="13299"/>
                    <a:pt x="1232" y="13283"/>
                    <a:pt x="1272" y="13256"/>
                  </a:cubicBezTo>
                  <a:cubicBezTo>
                    <a:pt x="1447" y="13130"/>
                    <a:pt x="1647" y="13066"/>
                    <a:pt x="1850" y="13066"/>
                  </a:cubicBezTo>
                  <a:cubicBezTo>
                    <a:pt x="1951" y="13066"/>
                    <a:pt x="2053" y="13082"/>
                    <a:pt x="2152" y="13114"/>
                  </a:cubicBezTo>
                  <a:cubicBezTo>
                    <a:pt x="2437" y="13209"/>
                    <a:pt x="2651" y="13458"/>
                    <a:pt x="2710" y="13744"/>
                  </a:cubicBezTo>
                  <a:cubicBezTo>
                    <a:pt x="2722" y="13815"/>
                    <a:pt x="2770" y="13874"/>
                    <a:pt x="2841" y="13898"/>
                  </a:cubicBezTo>
                  <a:cubicBezTo>
                    <a:pt x="2853" y="13898"/>
                    <a:pt x="2877" y="13910"/>
                    <a:pt x="2889" y="13910"/>
                  </a:cubicBezTo>
                  <a:cubicBezTo>
                    <a:pt x="2898" y="13911"/>
                    <a:pt x="2908" y="13912"/>
                    <a:pt x="2917" y="13912"/>
                  </a:cubicBezTo>
                  <a:cubicBezTo>
                    <a:pt x="3000" y="13912"/>
                    <a:pt x="3072" y="13866"/>
                    <a:pt x="3114" y="13791"/>
                  </a:cubicBezTo>
                  <a:cubicBezTo>
                    <a:pt x="3138" y="13732"/>
                    <a:pt x="3209" y="13696"/>
                    <a:pt x="3269" y="13684"/>
                  </a:cubicBezTo>
                  <a:lnTo>
                    <a:pt x="3269" y="13684"/>
                  </a:lnTo>
                  <a:lnTo>
                    <a:pt x="1712" y="15241"/>
                  </a:lnTo>
                  <a:cubicBezTo>
                    <a:pt x="1332" y="15027"/>
                    <a:pt x="904" y="14884"/>
                    <a:pt x="453" y="14837"/>
                  </a:cubicBezTo>
                  <a:cubicBezTo>
                    <a:pt x="453" y="14160"/>
                    <a:pt x="464" y="13482"/>
                    <a:pt x="500" y="12817"/>
                  </a:cubicBezTo>
                  <a:cubicBezTo>
                    <a:pt x="563" y="12762"/>
                    <a:pt x="635" y="12733"/>
                    <a:pt x="708" y="12733"/>
                  </a:cubicBezTo>
                  <a:close/>
                  <a:moveTo>
                    <a:pt x="464" y="15229"/>
                  </a:moveTo>
                  <a:cubicBezTo>
                    <a:pt x="797" y="15276"/>
                    <a:pt x="1130" y="15372"/>
                    <a:pt x="1427" y="15526"/>
                  </a:cubicBezTo>
                  <a:lnTo>
                    <a:pt x="512" y="16441"/>
                  </a:lnTo>
                  <a:cubicBezTo>
                    <a:pt x="488" y="16037"/>
                    <a:pt x="476" y="15633"/>
                    <a:pt x="464" y="15229"/>
                  </a:cubicBezTo>
                  <a:close/>
                  <a:moveTo>
                    <a:pt x="5972" y="1"/>
                  </a:moveTo>
                  <a:cubicBezTo>
                    <a:pt x="5891" y="1"/>
                    <a:pt x="5810" y="3"/>
                    <a:pt x="5729" y="7"/>
                  </a:cubicBezTo>
                  <a:cubicBezTo>
                    <a:pt x="5712" y="6"/>
                    <a:pt x="5696" y="6"/>
                    <a:pt x="5679" y="6"/>
                  </a:cubicBezTo>
                  <a:cubicBezTo>
                    <a:pt x="5434" y="6"/>
                    <a:pt x="5192" y="88"/>
                    <a:pt x="4992" y="233"/>
                  </a:cubicBezTo>
                  <a:cubicBezTo>
                    <a:pt x="4861" y="363"/>
                    <a:pt x="4766" y="518"/>
                    <a:pt x="4719" y="696"/>
                  </a:cubicBezTo>
                  <a:lnTo>
                    <a:pt x="4160" y="2122"/>
                  </a:lnTo>
                  <a:cubicBezTo>
                    <a:pt x="4148" y="2158"/>
                    <a:pt x="4148" y="2205"/>
                    <a:pt x="4160" y="2241"/>
                  </a:cubicBezTo>
                  <a:cubicBezTo>
                    <a:pt x="3043" y="5794"/>
                    <a:pt x="1688" y="9264"/>
                    <a:pt x="120" y="12638"/>
                  </a:cubicBezTo>
                  <a:cubicBezTo>
                    <a:pt x="108" y="12662"/>
                    <a:pt x="96" y="12686"/>
                    <a:pt x="96" y="12722"/>
                  </a:cubicBezTo>
                  <a:cubicBezTo>
                    <a:pt x="1" y="14124"/>
                    <a:pt x="13" y="15514"/>
                    <a:pt x="120" y="16916"/>
                  </a:cubicBezTo>
                  <a:cubicBezTo>
                    <a:pt x="132" y="17000"/>
                    <a:pt x="179" y="17059"/>
                    <a:pt x="251" y="17083"/>
                  </a:cubicBezTo>
                  <a:cubicBezTo>
                    <a:pt x="277" y="17090"/>
                    <a:pt x="303" y="17094"/>
                    <a:pt x="329" y="17094"/>
                  </a:cubicBezTo>
                  <a:cubicBezTo>
                    <a:pt x="384" y="17094"/>
                    <a:pt x="436" y="17076"/>
                    <a:pt x="476" y="17035"/>
                  </a:cubicBezTo>
                  <a:lnTo>
                    <a:pt x="3708" y="13827"/>
                  </a:lnTo>
                  <a:cubicBezTo>
                    <a:pt x="3732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79"/>
                    <a:pt x="3851" y="13732"/>
                    <a:pt x="3875" y="13684"/>
                  </a:cubicBezTo>
                  <a:cubicBezTo>
                    <a:pt x="5099" y="10191"/>
                    <a:pt x="6537" y="6768"/>
                    <a:pt x="8176" y="3453"/>
                  </a:cubicBezTo>
                  <a:cubicBezTo>
                    <a:pt x="8212" y="3441"/>
                    <a:pt x="8224" y="3417"/>
                    <a:pt x="8248" y="3382"/>
                  </a:cubicBezTo>
                  <a:lnTo>
                    <a:pt x="8878" y="1789"/>
                  </a:lnTo>
                  <a:cubicBezTo>
                    <a:pt x="8949" y="1647"/>
                    <a:pt x="8973" y="1492"/>
                    <a:pt x="8973" y="1338"/>
                  </a:cubicBezTo>
                  <a:cubicBezTo>
                    <a:pt x="8937" y="946"/>
                    <a:pt x="8521" y="708"/>
                    <a:pt x="8378" y="625"/>
                  </a:cubicBezTo>
                  <a:cubicBezTo>
                    <a:pt x="7641" y="224"/>
                    <a:pt x="6815" y="1"/>
                    <a:pt x="5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5380175" y="4464925"/>
              <a:ext cx="568025" cy="395600"/>
            </a:xfrm>
            <a:custGeom>
              <a:avLst/>
              <a:gdLst/>
              <a:ahLst/>
              <a:cxnLst/>
              <a:rect l="l" t="t" r="r" b="b"/>
              <a:pathLst>
                <a:path w="22721" h="15824" extrusionOk="0">
                  <a:moveTo>
                    <a:pt x="488" y="471"/>
                  </a:moveTo>
                  <a:lnTo>
                    <a:pt x="488" y="471"/>
                  </a:lnTo>
                  <a:cubicBezTo>
                    <a:pt x="773" y="554"/>
                    <a:pt x="1058" y="649"/>
                    <a:pt x="1343" y="732"/>
                  </a:cubicBezTo>
                  <a:lnTo>
                    <a:pt x="1058" y="1505"/>
                  </a:lnTo>
                  <a:cubicBezTo>
                    <a:pt x="1022" y="1612"/>
                    <a:pt x="1082" y="1719"/>
                    <a:pt x="1189" y="1742"/>
                  </a:cubicBezTo>
                  <a:cubicBezTo>
                    <a:pt x="1213" y="1754"/>
                    <a:pt x="1236" y="1754"/>
                    <a:pt x="1260" y="1754"/>
                  </a:cubicBezTo>
                  <a:cubicBezTo>
                    <a:pt x="1343" y="1754"/>
                    <a:pt x="1426" y="1707"/>
                    <a:pt x="1450" y="1623"/>
                  </a:cubicBezTo>
                  <a:lnTo>
                    <a:pt x="1735" y="863"/>
                  </a:lnTo>
                  <a:lnTo>
                    <a:pt x="2318" y="1041"/>
                  </a:lnTo>
                  <a:lnTo>
                    <a:pt x="2282" y="1148"/>
                  </a:lnTo>
                  <a:cubicBezTo>
                    <a:pt x="2258" y="1255"/>
                    <a:pt x="2318" y="1362"/>
                    <a:pt x="2437" y="1386"/>
                  </a:cubicBezTo>
                  <a:lnTo>
                    <a:pt x="2484" y="1386"/>
                  </a:lnTo>
                  <a:cubicBezTo>
                    <a:pt x="2579" y="1386"/>
                    <a:pt x="2662" y="1326"/>
                    <a:pt x="2686" y="1243"/>
                  </a:cubicBezTo>
                  <a:lnTo>
                    <a:pt x="2722" y="1148"/>
                  </a:lnTo>
                  <a:lnTo>
                    <a:pt x="3458" y="1386"/>
                  </a:lnTo>
                  <a:lnTo>
                    <a:pt x="3423" y="1481"/>
                  </a:lnTo>
                  <a:cubicBezTo>
                    <a:pt x="3375" y="1576"/>
                    <a:pt x="3423" y="1695"/>
                    <a:pt x="3530" y="1730"/>
                  </a:cubicBezTo>
                  <a:cubicBezTo>
                    <a:pt x="3554" y="1742"/>
                    <a:pt x="3577" y="1742"/>
                    <a:pt x="3613" y="1742"/>
                  </a:cubicBezTo>
                  <a:cubicBezTo>
                    <a:pt x="3696" y="1742"/>
                    <a:pt x="3767" y="1707"/>
                    <a:pt x="3803" y="1635"/>
                  </a:cubicBezTo>
                  <a:lnTo>
                    <a:pt x="3862" y="1517"/>
                  </a:lnTo>
                  <a:lnTo>
                    <a:pt x="4694" y="1790"/>
                  </a:lnTo>
                  <a:lnTo>
                    <a:pt x="4647" y="1909"/>
                  </a:lnTo>
                  <a:cubicBezTo>
                    <a:pt x="4599" y="2004"/>
                    <a:pt x="4647" y="2123"/>
                    <a:pt x="4754" y="2158"/>
                  </a:cubicBezTo>
                  <a:cubicBezTo>
                    <a:pt x="4777" y="2170"/>
                    <a:pt x="4801" y="2170"/>
                    <a:pt x="4837" y="2170"/>
                  </a:cubicBezTo>
                  <a:cubicBezTo>
                    <a:pt x="4920" y="2170"/>
                    <a:pt x="4991" y="2134"/>
                    <a:pt x="5027" y="2063"/>
                  </a:cubicBezTo>
                  <a:lnTo>
                    <a:pt x="5098" y="1921"/>
                  </a:lnTo>
                  <a:cubicBezTo>
                    <a:pt x="5407" y="2027"/>
                    <a:pt x="5704" y="2123"/>
                    <a:pt x="6013" y="2218"/>
                  </a:cubicBezTo>
                  <a:lnTo>
                    <a:pt x="5669" y="3026"/>
                  </a:lnTo>
                  <a:cubicBezTo>
                    <a:pt x="5633" y="3121"/>
                    <a:pt x="5681" y="3240"/>
                    <a:pt x="5788" y="3275"/>
                  </a:cubicBezTo>
                  <a:cubicBezTo>
                    <a:pt x="5811" y="3275"/>
                    <a:pt x="5835" y="3287"/>
                    <a:pt x="5871" y="3287"/>
                  </a:cubicBezTo>
                  <a:cubicBezTo>
                    <a:pt x="5954" y="3287"/>
                    <a:pt x="6025" y="3240"/>
                    <a:pt x="6061" y="3168"/>
                  </a:cubicBezTo>
                  <a:lnTo>
                    <a:pt x="6405" y="2348"/>
                  </a:lnTo>
                  <a:cubicBezTo>
                    <a:pt x="6702" y="2455"/>
                    <a:pt x="7000" y="2550"/>
                    <a:pt x="7297" y="2645"/>
                  </a:cubicBezTo>
                  <a:lnTo>
                    <a:pt x="7237" y="2883"/>
                  </a:lnTo>
                  <a:cubicBezTo>
                    <a:pt x="7213" y="2978"/>
                    <a:pt x="7273" y="3073"/>
                    <a:pt x="7356" y="3109"/>
                  </a:cubicBezTo>
                  <a:cubicBezTo>
                    <a:pt x="7380" y="3121"/>
                    <a:pt x="7415" y="3121"/>
                    <a:pt x="7439" y="3121"/>
                  </a:cubicBezTo>
                  <a:cubicBezTo>
                    <a:pt x="7511" y="3121"/>
                    <a:pt x="7582" y="3097"/>
                    <a:pt x="7617" y="3038"/>
                  </a:cubicBezTo>
                  <a:lnTo>
                    <a:pt x="7689" y="2942"/>
                  </a:lnTo>
                  <a:cubicBezTo>
                    <a:pt x="7724" y="2895"/>
                    <a:pt x="7736" y="2836"/>
                    <a:pt x="7724" y="2788"/>
                  </a:cubicBezTo>
                  <a:lnTo>
                    <a:pt x="7724" y="2788"/>
                  </a:lnTo>
                  <a:lnTo>
                    <a:pt x="8556" y="3073"/>
                  </a:lnTo>
                  <a:cubicBezTo>
                    <a:pt x="8532" y="3144"/>
                    <a:pt x="8521" y="3216"/>
                    <a:pt x="8521" y="3287"/>
                  </a:cubicBezTo>
                  <a:cubicBezTo>
                    <a:pt x="8532" y="3394"/>
                    <a:pt x="8628" y="3477"/>
                    <a:pt x="8734" y="3477"/>
                  </a:cubicBezTo>
                  <a:cubicBezTo>
                    <a:pt x="8841" y="3477"/>
                    <a:pt x="8936" y="3394"/>
                    <a:pt x="8936" y="3275"/>
                  </a:cubicBezTo>
                  <a:cubicBezTo>
                    <a:pt x="8936" y="3263"/>
                    <a:pt x="8936" y="3240"/>
                    <a:pt x="8948" y="3216"/>
                  </a:cubicBezTo>
                  <a:cubicBezTo>
                    <a:pt x="9210" y="3311"/>
                    <a:pt x="9471" y="3406"/>
                    <a:pt x="9733" y="3501"/>
                  </a:cubicBezTo>
                  <a:lnTo>
                    <a:pt x="9697" y="3548"/>
                  </a:lnTo>
                  <a:cubicBezTo>
                    <a:pt x="9638" y="3644"/>
                    <a:pt x="9673" y="3762"/>
                    <a:pt x="9780" y="3822"/>
                  </a:cubicBezTo>
                  <a:cubicBezTo>
                    <a:pt x="9804" y="3834"/>
                    <a:pt x="9840" y="3846"/>
                    <a:pt x="9875" y="3846"/>
                  </a:cubicBezTo>
                  <a:cubicBezTo>
                    <a:pt x="9958" y="3846"/>
                    <a:pt x="10018" y="3810"/>
                    <a:pt x="10065" y="3750"/>
                  </a:cubicBezTo>
                  <a:lnTo>
                    <a:pt x="10125" y="3644"/>
                  </a:lnTo>
                  <a:lnTo>
                    <a:pt x="10814" y="3893"/>
                  </a:lnTo>
                  <a:lnTo>
                    <a:pt x="10564" y="4642"/>
                  </a:lnTo>
                  <a:cubicBezTo>
                    <a:pt x="10541" y="4749"/>
                    <a:pt x="10612" y="4867"/>
                    <a:pt x="10719" y="4891"/>
                  </a:cubicBezTo>
                  <a:lnTo>
                    <a:pt x="10778" y="4891"/>
                  </a:lnTo>
                  <a:cubicBezTo>
                    <a:pt x="10862" y="4891"/>
                    <a:pt x="10945" y="4844"/>
                    <a:pt x="10980" y="4761"/>
                  </a:cubicBezTo>
                  <a:lnTo>
                    <a:pt x="11218" y="4024"/>
                  </a:lnTo>
                  <a:lnTo>
                    <a:pt x="12121" y="4368"/>
                  </a:lnTo>
                  <a:lnTo>
                    <a:pt x="12062" y="4511"/>
                  </a:lnTo>
                  <a:cubicBezTo>
                    <a:pt x="12026" y="4618"/>
                    <a:pt x="12085" y="4725"/>
                    <a:pt x="12192" y="4761"/>
                  </a:cubicBezTo>
                  <a:cubicBezTo>
                    <a:pt x="12216" y="4761"/>
                    <a:pt x="12240" y="4772"/>
                    <a:pt x="12264" y="4772"/>
                  </a:cubicBezTo>
                  <a:cubicBezTo>
                    <a:pt x="12347" y="4772"/>
                    <a:pt x="12430" y="4713"/>
                    <a:pt x="12466" y="4630"/>
                  </a:cubicBezTo>
                  <a:lnTo>
                    <a:pt x="12513" y="4511"/>
                  </a:lnTo>
                  <a:lnTo>
                    <a:pt x="13452" y="4867"/>
                  </a:lnTo>
                  <a:lnTo>
                    <a:pt x="13393" y="5046"/>
                  </a:lnTo>
                  <a:cubicBezTo>
                    <a:pt x="13369" y="5153"/>
                    <a:pt x="13428" y="5260"/>
                    <a:pt x="13547" y="5283"/>
                  </a:cubicBezTo>
                  <a:lnTo>
                    <a:pt x="13607" y="5283"/>
                  </a:lnTo>
                  <a:cubicBezTo>
                    <a:pt x="13690" y="5283"/>
                    <a:pt x="13773" y="5236"/>
                    <a:pt x="13809" y="5153"/>
                  </a:cubicBezTo>
                  <a:lnTo>
                    <a:pt x="13856" y="4998"/>
                  </a:lnTo>
                  <a:cubicBezTo>
                    <a:pt x="14189" y="5129"/>
                    <a:pt x="14521" y="5260"/>
                    <a:pt x="14866" y="5390"/>
                  </a:cubicBezTo>
                  <a:lnTo>
                    <a:pt x="14807" y="5521"/>
                  </a:lnTo>
                  <a:cubicBezTo>
                    <a:pt x="14771" y="5616"/>
                    <a:pt x="14830" y="5735"/>
                    <a:pt x="14937" y="5759"/>
                  </a:cubicBezTo>
                  <a:cubicBezTo>
                    <a:pt x="14961" y="5771"/>
                    <a:pt x="14985" y="5771"/>
                    <a:pt x="15009" y="5771"/>
                  </a:cubicBezTo>
                  <a:cubicBezTo>
                    <a:pt x="15016" y="5772"/>
                    <a:pt x="15023" y="5772"/>
                    <a:pt x="15030" y="5772"/>
                  </a:cubicBezTo>
                  <a:cubicBezTo>
                    <a:pt x="15106" y="5772"/>
                    <a:pt x="15178" y="5717"/>
                    <a:pt x="15211" y="5652"/>
                  </a:cubicBezTo>
                  <a:lnTo>
                    <a:pt x="15246" y="5545"/>
                  </a:lnTo>
                  <a:lnTo>
                    <a:pt x="16054" y="5854"/>
                  </a:lnTo>
                  <a:lnTo>
                    <a:pt x="15864" y="6377"/>
                  </a:lnTo>
                  <a:cubicBezTo>
                    <a:pt x="15829" y="6484"/>
                    <a:pt x="15888" y="6591"/>
                    <a:pt x="15983" y="6626"/>
                  </a:cubicBezTo>
                  <a:cubicBezTo>
                    <a:pt x="16007" y="6626"/>
                    <a:pt x="16031" y="6638"/>
                    <a:pt x="16054" y="6638"/>
                  </a:cubicBezTo>
                  <a:cubicBezTo>
                    <a:pt x="16149" y="6638"/>
                    <a:pt x="16221" y="6579"/>
                    <a:pt x="16256" y="6507"/>
                  </a:cubicBezTo>
                  <a:lnTo>
                    <a:pt x="16447" y="6008"/>
                  </a:lnTo>
                  <a:lnTo>
                    <a:pt x="17290" y="6341"/>
                  </a:lnTo>
                  <a:lnTo>
                    <a:pt x="17255" y="6448"/>
                  </a:lnTo>
                  <a:cubicBezTo>
                    <a:pt x="17231" y="6555"/>
                    <a:pt x="17302" y="6674"/>
                    <a:pt x="17409" y="6697"/>
                  </a:cubicBezTo>
                  <a:lnTo>
                    <a:pt x="17468" y="6697"/>
                  </a:lnTo>
                  <a:cubicBezTo>
                    <a:pt x="17552" y="6697"/>
                    <a:pt x="17635" y="6650"/>
                    <a:pt x="17670" y="6555"/>
                  </a:cubicBezTo>
                  <a:lnTo>
                    <a:pt x="17682" y="6495"/>
                  </a:lnTo>
                  <a:lnTo>
                    <a:pt x="18621" y="6888"/>
                  </a:lnTo>
                  <a:lnTo>
                    <a:pt x="18562" y="7030"/>
                  </a:lnTo>
                  <a:cubicBezTo>
                    <a:pt x="18514" y="7137"/>
                    <a:pt x="18574" y="7244"/>
                    <a:pt x="18681" y="7280"/>
                  </a:cubicBezTo>
                  <a:cubicBezTo>
                    <a:pt x="18704" y="7288"/>
                    <a:pt x="18728" y="7291"/>
                    <a:pt x="18752" y="7291"/>
                  </a:cubicBezTo>
                  <a:cubicBezTo>
                    <a:pt x="18837" y="7291"/>
                    <a:pt x="18917" y="7244"/>
                    <a:pt x="18954" y="7161"/>
                  </a:cubicBezTo>
                  <a:lnTo>
                    <a:pt x="19001" y="7042"/>
                  </a:lnTo>
                  <a:cubicBezTo>
                    <a:pt x="19239" y="7137"/>
                    <a:pt x="19477" y="7232"/>
                    <a:pt x="19714" y="7327"/>
                  </a:cubicBezTo>
                  <a:lnTo>
                    <a:pt x="19643" y="7494"/>
                  </a:lnTo>
                  <a:cubicBezTo>
                    <a:pt x="19607" y="7601"/>
                    <a:pt x="19667" y="7708"/>
                    <a:pt x="19774" y="7743"/>
                  </a:cubicBezTo>
                  <a:cubicBezTo>
                    <a:pt x="19797" y="7751"/>
                    <a:pt x="19821" y="7755"/>
                    <a:pt x="19844" y="7755"/>
                  </a:cubicBezTo>
                  <a:cubicBezTo>
                    <a:pt x="19925" y="7755"/>
                    <a:pt x="19998" y="7708"/>
                    <a:pt x="20035" y="7624"/>
                  </a:cubicBezTo>
                  <a:lnTo>
                    <a:pt x="20095" y="7494"/>
                  </a:lnTo>
                  <a:lnTo>
                    <a:pt x="20819" y="7791"/>
                  </a:lnTo>
                  <a:lnTo>
                    <a:pt x="20546" y="8527"/>
                  </a:lnTo>
                  <a:cubicBezTo>
                    <a:pt x="20511" y="8622"/>
                    <a:pt x="20570" y="8741"/>
                    <a:pt x="20677" y="8765"/>
                  </a:cubicBezTo>
                  <a:cubicBezTo>
                    <a:pt x="20701" y="8777"/>
                    <a:pt x="20724" y="8777"/>
                    <a:pt x="20748" y="8777"/>
                  </a:cubicBezTo>
                  <a:cubicBezTo>
                    <a:pt x="20831" y="8777"/>
                    <a:pt x="20915" y="8729"/>
                    <a:pt x="20938" y="8646"/>
                  </a:cubicBezTo>
                  <a:lnTo>
                    <a:pt x="21200" y="7957"/>
                  </a:lnTo>
                  <a:lnTo>
                    <a:pt x="22043" y="8314"/>
                  </a:lnTo>
                  <a:cubicBezTo>
                    <a:pt x="21176" y="8706"/>
                    <a:pt x="20297" y="9098"/>
                    <a:pt x="19417" y="9478"/>
                  </a:cubicBezTo>
                  <a:lnTo>
                    <a:pt x="19429" y="9478"/>
                  </a:lnTo>
                  <a:cubicBezTo>
                    <a:pt x="14605" y="11558"/>
                    <a:pt x="9626" y="13720"/>
                    <a:pt x="4884" y="15384"/>
                  </a:cubicBezTo>
                  <a:cubicBezTo>
                    <a:pt x="3173" y="10488"/>
                    <a:pt x="1700" y="5474"/>
                    <a:pt x="488" y="471"/>
                  </a:cubicBezTo>
                  <a:close/>
                  <a:moveTo>
                    <a:pt x="275" y="0"/>
                  </a:moveTo>
                  <a:cubicBezTo>
                    <a:pt x="201" y="0"/>
                    <a:pt x="131" y="36"/>
                    <a:pt x="84" y="102"/>
                  </a:cubicBezTo>
                  <a:cubicBezTo>
                    <a:pt x="24" y="138"/>
                    <a:pt x="0" y="221"/>
                    <a:pt x="12" y="293"/>
                  </a:cubicBezTo>
                  <a:cubicBezTo>
                    <a:pt x="1272" y="5497"/>
                    <a:pt x="2781" y="10631"/>
                    <a:pt x="4552" y="15693"/>
                  </a:cubicBezTo>
                  <a:cubicBezTo>
                    <a:pt x="4575" y="15740"/>
                    <a:pt x="4611" y="15776"/>
                    <a:pt x="4659" y="15800"/>
                  </a:cubicBezTo>
                  <a:cubicBezTo>
                    <a:pt x="4694" y="15812"/>
                    <a:pt x="4718" y="15824"/>
                    <a:pt x="4754" y="15824"/>
                  </a:cubicBezTo>
                  <a:cubicBezTo>
                    <a:pt x="4777" y="15824"/>
                    <a:pt x="4801" y="15824"/>
                    <a:pt x="4825" y="15812"/>
                  </a:cubicBezTo>
                  <a:cubicBezTo>
                    <a:pt x="9649" y="14148"/>
                    <a:pt x="14712" y="11950"/>
                    <a:pt x="19607" y="9835"/>
                  </a:cubicBezTo>
                  <a:cubicBezTo>
                    <a:pt x="20629" y="9383"/>
                    <a:pt x="21628" y="8955"/>
                    <a:pt x="22614" y="8527"/>
                  </a:cubicBezTo>
                  <a:lnTo>
                    <a:pt x="22626" y="8527"/>
                  </a:lnTo>
                  <a:cubicBezTo>
                    <a:pt x="22638" y="8516"/>
                    <a:pt x="22661" y="8504"/>
                    <a:pt x="22685" y="8480"/>
                  </a:cubicBezTo>
                  <a:cubicBezTo>
                    <a:pt x="22697" y="8468"/>
                    <a:pt x="22709" y="8456"/>
                    <a:pt x="22709" y="8432"/>
                  </a:cubicBezTo>
                  <a:cubicBezTo>
                    <a:pt x="22721" y="8420"/>
                    <a:pt x="22721" y="8397"/>
                    <a:pt x="22721" y="8385"/>
                  </a:cubicBezTo>
                  <a:cubicBezTo>
                    <a:pt x="22721" y="8373"/>
                    <a:pt x="22721" y="8361"/>
                    <a:pt x="22721" y="8361"/>
                  </a:cubicBezTo>
                  <a:cubicBezTo>
                    <a:pt x="22721" y="8349"/>
                    <a:pt x="22721" y="8337"/>
                    <a:pt x="22721" y="8325"/>
                  </a:cubicBezTo>
                  <a:cubicBezTo>
                    <a:pt x="22721" y="8302"/>
                    <a:pt x="22721" y="8290"/>
                    <a:pt x="22709" y="8278"/>
                  </a:cubicBezTo>
                  <a:cubicBezTo>
                    <a:pt x="22709" y="8266"/>
                    <a:pt x="22697" y="8254"/>
                    <a:pt x="22697" y="8254"/>
                  </a:cubicBezTo>
                  <a:cubicBezTo>
                    <a:pt x="22685" y="8242"/>
                    <a:pt x="22685" y="8230"/>
                    <a:pt x="22673" y="8218"/>
                  </a:cubicBezTo>
                  <a:cubicBezTo>
                    <a:pt x="22661" y="8207"/>
                    <a:pt x="22649" y="8207"/>
                    <a:pt x="22638" y="8195"/>
                  </a:cubicBezTo>
                  <a:lnTo>
                    <a:pt x="22614" y="8183"/>
                  </a:lnTo>
                  <a:cubicBezTo>
                    <a:pt x="15341" y="5034"/>
                    <a:pt x="7903" y="2313"/>
                    <a:pt x="333" y="7"/>
                  </a:cubicBezTo>
                  <a:cubicBezTo>
                    <a:pt x="314" y="3"/>
                    <a:pt x="294" y="0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5521875" y="4604125"/>
              <a:ext cx="225500" cy="141125"/>
            </a:xfrm>
            <a:custGeom>
              <a:avLst/>
              <a:gdLst/>
              <a:ahLst/>
              <a:cxnLst/>
              <a:rect l="l" t="t" r="r" b="b"/>
              <a:pathLst>
                <a:path w="9020" h="5645" extrusionOk="0">
                  <a:moveTo>
                    <a:pt x="583" y="512"/>
                  </a:moveTo>
                  <a:lnTo>
                    <a:pt x="583" y="512"/>
                  </a:lnTo>
                  <a:cubicBezTo>
                    <a:pt x="1843" y="904"/>
                    <a:pt x="3173" y="1355"/>
                    <a:pt x="4457" y="1795"/>
                  </a:cubicBezTo>
                  <a:cubicBezTo>
                    <a:pt x="5705" y="2211"/>
                    <a:pt x="6988" y="2650"/>
                    <a:pt x="8224" y="3043"/>
                  </a:cubicBezTo>
                  <a:lnTo>
                    <a:pt x="2651" y="5098"/>
                  </a:lnTo>
                  <a:lnTo>
                    <a:pt x="2389" y="5193"/>
                  </a:lnTo>
                  <a:lnTo>
                    <a:pt x="583" y="512"/>
                  </a:lnTo>
                  <a:close/>
                  <a:moveTo>
                    <a:pt x="216" y="1"/>
                  </a:moveTo>
                  <a:cubicBezTo>
                    <a:pt x="164" y="1"/>
                    <a:pt x="113" y="19"/>
                    <a:pt x="72" y="60"/>
                  </a:cubicBezTo>
                  <a:cubicBezTo>
                    <a:pt x="13" y="108"/>
                    <a:pt x="1" y="191"/>
                    <a:pt x="24" y="262"/>
                  </a:cubicBezTo>
                  <a:lnTo>
                    <a:pt x="2056" y="5514"/>
                  </a:lnTo>
                  <a:cubicBezTo>
                    <a:pt x="2068" y="5562"/>
                    <a:pt x="2116" y="5609"/>
                    <a:pt x="2163" y="5633"/>
                  </a:cubicBezTo>
                  <a:cubicBezTo>
                    <a:pt x="2187" y="5645"/>
                    <a:pt x="2223" y="5645"/>
                    <a:pt x="2247" y="5645"/>
                  </a:cubicBezTo>
                  <a:cubicBezTo>
                    <a:pt x="2282" y="5645"/>
                    <a:pt x="2306" y="5645"/>
                    <a:pt x="2330" y="5633"/>
                  </a:cubicBezTo>
                  <a:lnTo>
                    <a:pt x="2793" y="5455"/>
                  </a:lnTo>
                  <a:lnTo>
                    <a:pt x="8877" y="3197"/>
                  </a:lnTo>
                  <a:cubicBezTo>
                    <a:pt x="8960" y="3173"/>
                    <a:pt x="9020" y="3102"/>
                    <a:pt x="9020" y="3019"/>
                  </a:cubicBezTo>
                  <a:cubicBezTo>
                    <a:pt x="9008" y="2936"/>
                    <a:pt x="8960" y="2864"/>
                    <a:pt x="8889" y="2841"/>
                  </a:cubicBezTo>
                  <a:cubicBezTo>
                    <a:pt x="7499" y="2413"/>
                    <a:pt x="6025" y="1914"/>
                    <a:pt x="4599" y="1427"/>
                  </a:cubicBezTo>
                  <a:cubicBezTo>
                    <a:pt x="3162" y="939"/>
                    <a:pt x="1688" y="440"/>
                    <a:pt x="286" y="12"/>
                  </a:cubicBezTo>
                  <a:cubicBezTo>
                    <a:pt x="263" y="5"/>
                    <a:pt x="240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775625" y="4458750"/>
              <a:ext cx="524075" cy="380375"/>
            </a:xfrm>
            <a:custGeom>
              <a:avLst/>
              <a:gdLst/>
              <a:ahLst/>
              <a:cxnLst/>
              <a:rect l="l" t="t" r="r" b="b"/>
              <a:pathLst>
                <a:path w="20963" h="15215" extrusionOk="0">
                  <a:moveTo>
                    <a:pt x="2389" y="9380"/>
                  </a:moveTo>
                  <a:cubicBezTo>
                    <a:pt x="4671" y="9416"/>
                    <a:pt x="6905" y="10046"/>
                    <a:pt x="8865" y="11222"/>
                  </a:cubicBezTo>
                  <a:cubicBezTo>
                    <a:pt x="7938" y="10830"/>
                    <a:pt x="6976" y="10545"/>
                    <a:pt x="5990" y="10390"/>
                  </a:cubicBezTo>
                  <a:lnTo>
                    <a:pt x="5954" y="10390"/>
                  </a:lnTo>
                  <a:cubicBezTo>
                    <a:pt x="5323" y="10293"/>
                    <a:pt x="4687" y="10244"/>
                    <a:pt x="4052" y="10244"/>
                  </a:cubicBezTo>
                  <a:cubicBezTo>
                    <a:pt x="3216" y="10244"/>
                    <a:pt x="2381" y="10329"/>
                    <a:pt x="1557" y="10497"/>
                  </a:cubicBezTo>
                  <a:cubicBezTo>
                    <a:pt x="1866" y="10188"/>
                    <a:pt x="2140" y="9844"/>
                    <a:pt x="2377" y="9476"/>
                  </a:cubicBezTo>
                  <a:lnTo>
                    <a:pt x="2365" y="9476"/>
                  </a:lnTo>
                  <a:cubicBezTo>
                    <a:pt x="2389" y="9440"/>
                    <a:pt x="2389" y="9416"/>
                    <a:pt x="2389" y="9380"/>
                  </a:cubicBezTo>
                  <a:close/>
                  <a:moveTo>
                    <a:pt x="6026" y="405"/>
                  </a:moveTo>
                  <a:cubicBezTo>
                    <a:pt x="8553" y="405"/>
                    <a:pt x="10959" y="1610"/>
                    <a:pt x="12466" y="3689"/>
                  </a:cubicBezTo>
                  <a:cubicBezTo>
                    <a:pt x="12157" y="5091"/>
                    <a:pt x="11824" y="6529"/>
                    <a:pt x="11491" y="7931"/>
                  </a:cubicBezTo>
                  <a:cubicBezTo>
                    <a:pt x="11194" y="9250"/>
                    <a:pt x="10874" y="10604"/>
                    <a:pt x="10576" y="11923"/>
                  </a:cubicBezTo>
                  <a:cubicBezTo>
                    <a:pt x="8184" y="10020"/>
                    <a:pt x="5216" y="8997"/>
                    <a:pt x="2188" y="8997"/>
                  </a:cubicBezTo>
                  <a:cubicBezTo>
                    <a:pt x="1682" y="8997"/>
                    <a:pt x="1173" y="9025"/>
                    <a:pt x="666" y="9083"/>
                  </a:cubicBezTo>
                  <a:cubicBezTo>
                    <a:pt x="2544" y="6422"/>
                    <a:pt x="4088" y="3320"/>
                    <a:pt x="4932" y="480"/>
                  </a:cubicBezTo>
                  <a:cubicBezTo>
                    <a:pt x="5298" y="429"/>
                    <a:pt x="5663" y="405"/>
                    <a:pt x="6026" y="405"/>
                  </a:cubicBezTo>
                  <a:close/>
                  <a:moveTo>
                    <a:pt x="16670" y="2842"/>
                  </a:moveTo>
                  <a:cubicBezTo>
                    <a:pt x="16734" y="2842"/>
                    <a:pt x="16799" y="2843"/>
                    <a:pt x="16863" y="2845"/>
                  </a:cubicBezTo>
                  <a:cubicBezTo>
                    <a:pt x="18372" y="2880"/>
                    <a:pt x="19762" y="3427"/>
                    <a:pt x="20523" y="4283"/>
                  </a:cubicBezTo>
                  <a:cubicBezTo>
                    <a:pt x="20130" y="7123"/>
                    <a:pt x="20083" y="10010"/>
                    <a:pt x="20404" y="12862"/>
                  </a:cubicBezTo>
                  <a:cubicBezTo>
                    <a:pt x="18978" y="12066"/>
                    <a:pt x="17397" y="11579"/>
                    <a:pt x="15781" y="11448"/>
                  </a:cubicBezTo>
                  <a:cubicBezTo>
                    <a:pt x="15455" y="11419"/>
                    <a:pt x="15127" y="11405"/>
                    <a:pt x="14801" y="11405"/>
                  </a:cubicBezTo>
                  <a:cubicBezTo>
                    <a:pt x="13499" y="11405"/>
                    <a:pt x="12203" y="11631"/>
                    <a:pt x="10969" y="12078"/>
                  </a:cubicBezTo>
                  <a:cubicBezTo>
                    <a:pt x="11266" y="10735"/>
                    <a:pt x="11598" y="9345"/>
                    <a:pt x="11907" y="8014"/>
                  </a:cubicBezTo>
                  <a:cubicBezTo>
                    <a:pt x="12240" y="6600"/>
                    <a:pt x="12573" y="5150"/>
                    <a:pt x="12894" y="3748"/>
                  </a:cubicBezTo>
                  <a:cubicBezTo>
                    <a:pt x="14212" y="3151"/>
                    <a:pt x="15487" y="2842"/>
                    <a:pt x="16670" y="2842"/>
                  </a:cubicBezTo>
                  <a:close/>
                  <a:moveTo>
                    <a:pt x="4046" y="10626"/>
                  </a:moveTo>
                  <a:cubicBezTo>
                    <a:pt x="4659" y="10626"/>
                    <a:pt x="5272" y="10674"/>
                    <a:pt x="5883" y="10771"/>
                  </a:cubicBezTo>
                  <a:lnTo>
                    <a:pt x="5918" y="10771"/>
                  </a:lnTo>
                  <a:cubicBezTo>
                    <a:pt x="7487" y="11008"/>
                    <a:pt x="9008" y="11579"/>
                    <a:pt x="10339" y="12446"/>
                  </a:cubicBezTo>
                  <a:lnTo>
                    <a:pt x="9745" y="13100"/>
                  </a:lnTo>
                  <a:cubicBezTo>
                    <a:pt x="8187" y="12113"/>
                    <a:pt x="6183" y="11585"/>
                    <a:pt x="4222" y="11585"/>
                  </a:cubicBezTo>
                  <a:cubicBezTo>
                    <a:pt x="3324" y="11585"/>
                    <a:pt x="2437" y="11696"/>
                    <a:pt x="1605" y="11923"/>
                  </a:cubicBezTo>
                  <a:cubicBezTo>
                    <a:pt x="1534" y="11579"/>
                    <a:pt x="1379" y="11258"/>
                    <a:pt x="1153" y="10997"/>
                  </a:cubicBezTo>
                  <a:cubicBezTo>
                    <a:pt x="2102" y="10749"/>
                    <a:pt x="3072" y="10626"/>
                    <a:pt x="4046" y="10626"/>
                  </a:cubicBezTo>
                  <a:close/>
                  <a:moveTo>
                    <a:pt x="10683" y="12696"/>
                  </a:moveTo>
                  <a:lnTo>
                    <a:pt x="10850" y="13207"/>
                  </a:lnTo>
                  <a:cubicBezTo>
                    <a:pt x="10660" y="13171"/>
                    <a:pt x="10458" y="13159"/>
                    <a:pt x="10268" y="13147"/>
                  </a:cubicBezTo>
                  <a:lnTo>
                    <a:pt x="10256" y="13147"/>
                  </a:lnTo>
                  <a:lnTo>
                    <a:pt x="10683" y="12696"/>
                  </a:lnTo>
                  <a:close/>
                  <a:moveTo>
                    <a:pt x="14871" y="11789"/>
                  </a:moveTo>
                  <a:cubicBezTo>
                    <a:pt x="15161" y="11789"/>
                    <a:pt x="15453" y="11800"/>
                    <a:pt x="15746" y="11828"/>
                  </a:cubicBezTo>
                  <a:cubicBezTo>
                    <a:pt x="17112" y="11947"/>
                    <a:pt x="18455" y="12316"/>
                    <a:pt x="19691" y="12922"/>
                  </a:cubicBezTo>
                  <a:cubicBezTo>
                    <a:pt x="19691" y="12933"/>
                    <a:pt x="19691" y="12945"/>
                    <a:pt x="19691" y="12969"/>
                  </a:cubicBezTo>
                  <a:lnTo>
                    <a:pt x="19869" y="13789"/>
                  </a:lnTo>
                  <a:cubicBezTo>
                    <a:pt x="18704" y="12910"/>
                    <a:pt x="17350" y="12304"/>
                    <a:pt x="15912" y="12007"/>
                  </a:cubicBezTo>
                  <a:cubicBezTo>
                    <a:pt x="15365" y="11900"/>
                    <a:pt x="14807" y="11828"/>
                    <a:pt x="14260" y="11805"/>
                  </a:cubicBezTo>
                  <a:cubicBezTo>
                    <a:pt x="14462" y="11795"/>
                    <a:pt x="14666" y="11789"/>
                    <a:pt x="14871" y="11789"/>
                  </a:cubicBezTo>
                  <a:close/>
                  <a:moveTo>
                    <a:pt x="13757" y="12181"/>
                  </a:moveTo>
                  <a:cubicBezTo>
                    <a:pt x="14452" y="12181"/>
                    <a:pt x="15147" y="12254"/>
                    <a:pt x="15829" y="12399"/>
                  </a:cubicBezTo>
                  <a:cubicBezTo>
                    <a:pt x="17314" y="12696"/>
                    <a:pt x="18704" y="13361"/>
                    <a:pt x="19881" y="14324"/>
                  </a:cubicBezTo>
                  <a:cubicBezTo>
                    <a:pt x="19596" y="14407"/>
                    <a:pt x="19322" y="14561"/>
                    <a:pt x="19085" y="14763"/>
                  </a:cubicBezTo>
                  <a:cubicBezTo>
                    <a:pt x="18015" y="13955"/>
                    <a:pt x="16779" y="13397"/>
                    <a:pt x="15460" y="13135"/>
                  </a:cubicBezTo>
                  <a:cubicBezTo>
                    <a:pt x="14843" y="13008"/>
                    <a:pt x="14218" y="12944"/>
                    <a:pt x="13593" y="12944"/>
                  </a:cubicBezTo>
                  <a:cubicBezTo>
                    <a:pt x="12824" y="12944"/>
                    <a:pt x="12055" y="13040"/>
                    <a:pt x="11301" y="13231"/>
                  </a:cubicBezTo>
                  <a:lnTo>
                    <a:pt x="11076" y="12553"/>
                  </a:lnTo>
                  <a:cubicBezTo>
                    <a:pt x="11949" y="12305"/>
                    <a:pt x="12853" y="12181"/>
                    <a:pt x="13757" y="12181"/>
                  </a:cubicBezTo>
                  <a:close/>
                  <a:moveTo>
                    <a:pt x="6022" y="0"/>
                  </a:moveTo>
                  <a:cubicBezTo>
                    <a:pt x="5593" y="0"/>
                    <a:pt x="5161" y="33"/>
                    <a:pt x="4730" y="100"/>
                  </a:cubicBezTo>
                  <a:cubicBezTo>
                    <a:pt x="4706" y="100"/>
                    <a:pt x="4694" y="112"/>
                    <a:pt x="4683" y="112"/>
                  </a:cubicBezTo>
                  <a:cubicBezTo>
                    <a:pt x="4671" y="124"/>
                    <a:pt x="4659" y="124"/>
                    <a:pt x="4647" y="124"/>
                  </a:cubicBezTo>
                  <a:cubicBezTo>
                    <a:pt x="4635" y="136"/>
                    <a:pt x="4635" y="147"/>
                    <a:pt x="4623" y="159"/>
                  </a:cubicBezTo>
                  <a:cubicBezTo>
                    <a:pt x="4611" y="159"/>
                    <a:pt x="4599" y="171"/>
                    <a:pt x="4587" y="183"/>
                  </a:cubicBezTo>
                  <a:cubicBezTo>
                    <a:pt x="4587" y="195"/>
                    <a:pt x="4576" y="207"/>
                    <a:pt x="4576" y="219"/>
                  </a:cubicBezTo>
                  <a:cubicBezTo>
                    <a:pt x="4564" y="219"/>
                    <a:pt x="4564" y="231"/>
                    <a:pt x="4552" y="242"/>
                  </a:cubicBezTo>
                  <a:cubicBezTo>
                    <a:pt x="3684" y="3201"/>
                    <a:pt x="2045" y="6469"/>
                    <a:pt x="48" y="9214"/>
                  </a:cubicBezTo>
                  <a:cubicBezTo>
                    <a:pt x="1" y="9274"/>
                    <a:pt x="1" y="9357"/>
                    <a:pt x="48" y="9416"/>
                  </a:cubicBezTo>
                  <a:cubicBezTo>
                    <a:pt x="90" y="9478"/>
                    <a:pt x="158" y="9513"/>
                    <a:pt x="230" y="9513"/>
                  </a:cubicBezTo>
                  <a:cubicBezTo>
                    <a:pt x="241" y="9513"/>
                    <a:pt x="251" y="9513"/>
                    <a:pt x="262" y="9511"/>
                  </a:cubicBezTo>
                  <a:cubicBezTo>
                    <a:pt x="809" y="9428"/>
                    <a:pt x="1367" y="9380"/>
                    <a:pt x="1926" y="9369"/>
                  </a:cubicBezTo>
                  <a:lnTo>
                    <a:pt x="1926" y="9369"/>
                  </a:lnTo>
                  <a:cubicBezTo>
                    <a:pt x="1593" y="9891"/>
                    <a:pt x="1153" y="10355"/>
                    <a:pt x="654" y="10723"/>
                  </a:cubicBezTo>
                  <a:cubicBezTo>
                    <a:pt x="595" y="10759"/>
                    <a:pt x="559" y="10842"/>
                    <a:pt x="583" y="10913"/>
                  </a:cubicBezTo>
                  <a:cubicBezTo>
                    <a:pt x="595" y="10961"/>
                    <a:pt x="607" y="10997"/>
                    <a:pt x="642" y="11020"/>
                  </a:cubicBezTo>
                  <a:cubicBezTo>
                    <a:pt x="963" y="11329"/>
                    <a:pt x="1165" y="11733"/>
                    <a:pt x="1213" y="12173"/>
                  </a:cubicBezTo>
                  <a:cubicBezTo>
                    <a:pt x="1213" y="12232"/>
                    <a:pt x="1248" y="12292"/>
                    <a:pt x="1308" y="12316"/>
                  </a:cubicBezTo>
                  <a:cubicBezTo>
                    <a:pt x="1332" y="12339"/>
                    <a:pt x="1355" y="12351"/>
                    <a:pt x="1391" y="12351"/>
                  </a:cubicBezTo>
                  <a:cubicBezTo>
                    <a:pt x="1427" y="12351"/>
                    <a:pt x="1450" y="12351"/>
                    <a:pt x="1486" y="12339"/>
                  </a:cubicBezTo>
                  <a:cubicBezTo>
                    <a:pt x="2343" y="12081"/>
                    <a:pt x="3270" y="11955"/>
                    <a:pt x="4207" y="11955"/>
                  </a:cubicBezTo>
                  <a:cubicBezTo>
                    <a:pt x="6117" y="11955"/>
                    <a:pt x="8072" y="12476"/>
                    <a:pt x="9578" y="13456"/>
                  </a:cubicBezTo>
                  <a:cubicBezTo>
                    <a:pt x="9614" y="13483"/>
                    <a:pt x="9650" y="13496"/>
                    <a:pt x="9690" y="13496"/>
                  </a:cubicBezTo>
                  <a:cubicBezTo>
                    <a:pt x="9704" y="13496"/>
                    <a:pt x="9718" y="13495"/>
                    <a:pt x="9733" y="13492"/>
                  </a:cubicBezTo>
                  <a:lnTo>
                    <a:pt x="9780" y="13504"/>
                  </a:lnTo>
                  <a:lnTo>
                    <a:pt x="9816" y="13504"/>
                  </a:lnTo>
                  <a:cubicBezTo>
                    <a:pt x="10244" y="13504"/>
                    <a:pt x="10672" y="13539"/>
                    <a:pt x="11099" y="13623"/>
                  </a:cubicBezTo>
                  <a:cubicBezTo>
                    <a:pt x="11120" y="13631"/>
                    <a:pt x="11140" y="13635"/>
                    <a:pt x="11159" y="13635"/>
                  </a:cubicBezTo>
                  <a:cubicBezTo>
                    <a:pt x="11194" y="13635"/>
                    <a:pt x="11227" y="13622"/>
                    <a:pt x="11266" y="13599"/>
                  </a:cubicBezTo>
                  <a:cubicBezTo>
                    <a:pt x="11266" y="13605"/>
                    <a:pt x="11272" y="13608"/>
                    <a:pt x="11279" y="13608"/>
                  </a:cubicBezTo>
                  <a:cubicBezTo>
                    <a:pt x="11286" y="13608"/>
                    <a:pt x="11295" y="13605"/>
                    <a:pt x="11301" y="13599"/>
                  </a:cubicBezTo>
                  <a:cubicBezTo>
                    <a:pt x="12037" y="13407"/>
                    <a:pt x="12795" y="13311"/>
                    <a:pt x="13556" y="13311"/>
                  </a:cubicBezTo>
                  <a:cubicBezTo>
                    <a:pt x="14160" y="13311"/>
                    <a:pt x="14766" y="13371"/>
                    <a:pt x="15365" y="13492"/>
                  </a:cubicBezTo>
                  <a:cubicBezTo>
                    <a:pt x="16672" y="13753"/>
                    <a:pt x="17908" y="14324"/>
                    <a:pt x="18954" y="15167"/>
                  </a:cubicBezTo>
                  <a:cubicBezTo>
                    <a:pt x="18990" y="15191"/>
                    <a:pt x="19025" y="15215"/>
                    <a:pt x="19061" y="15215"/>
                  </a:cubicBezTo>
                  <a:lnTo>
                    <a:pt x="19120" y="15215"/>
                  </a:lnTo>
                  <a:cubicBezTo>
                    <a:pt x="19168" y="15215"/>
                    <a:pt x="19227" y="15179"/>
                    <a:pt x="19263" y="15144"/>
                  </a:cubicBezTo>
                  <a:cubicBezTo>
                    <a:pt x="19512" y="14870"/>
                    <a:pt x="19821" y="14680"/>
                    <a:pt x="20178" y="14597"/>
                  </a:cubicBezTo>
                  <a:cubicBezTo>
                    <a:pt x="20249" y="14585"/>
                    <a:pt x="20309" y="14526"/>
                    <a:pt x="20321" y="14454"/>
                  </a:cubicBezTo>
                  <a:cubicBezTo>
                    <a:pt x="20392" y="14419"/>
                    <a:pt x="20427" y="14336"/>
                    <a:pt x="20416" y="14252"/>
                  </a:cubicBezTo>
                  <a:lnTo>
                    <a:pt x="20166" y="13159"/>
                  </a:lnTo>
                  <a:lnTo>
                    <a:pt x="20166" y="13159"/>
                  </a:lnTo>
                  <a:cubicBezTo>
                    <a:pt x="20261" y="13207"/>
                    <a:pt x="20356" y="13254"/>
                    <a:pt x="20439" y="13302"/>
                  </a:cubicBezTo>
                  <a:cubicBezTo>
                    <a:pt x="20475" y="13329"/>
                    <a:pt x="20517" y="13342"/>
                    <a:pt x="20556" y="13342"/>
                  </a:cubicBezTo>
                  <a:cubicBezTo>
                    <a:pt x="20569" y="13342"/>
                    <a:pt x="20582" y="13340"/>
                    <a:pt x="20594" y="13337"/>
                  </a:cubicBezTo>
                  <a:lnTo>
                    <a:pt x="20665" y="13337"/>
                  </a:lnTo>
                  <a:cubicBezTo>
                    <a:pt x="20772" y="13326"/>
                    <a:pt x="20855" y="13231"/>
                    <a:pt x="20855" y="13124"/>
                  </a:cubicBezTo>
                  <a:cubicBezTo>
                    <a:pt x="20499" y="10177"/>
                    <a:pt x="20534" y="7194"/>
                    <a:pt x="20962" y="4259"/>
                  </a:cubicBezTo>
                  <a:cubicBezTo>
                    <a:pt x="20962" y="4200"/>
                    <a:pt x="20950" y="4152"/>
                    <a:pt x="20915" y="4104"/>
                  </a:cubicBezTo>
                  <a:cubicBezTo>
                    <a:pt x="20083" y="3118"/>
                    <a:pt x="18538" y="2488"/>
                    <a:pt x="16874" y="2453"/>
                  </a:cubicBezTo>
                  <a:cubicBezTo>
                    <a:pt x="16809" y="2451"/>
                    <a:pt x="16744" y="2450"/>
                    <a:pt x="16679" y="2450"/>
                  </a:cubicBezTo>
                  <a:cubicBezTo>
                    <a:pt x="15440" y="2450"/>
                    <a:pt x="14117" y="2770"/>
                    <a:pt x="12751" y="3368"/>
                  </a:cubicBezTo>
                  <a:cubicBezTo>
                    <a:pt x="11148" y="1223"/>
                    <a:pt x="8641" y="0"/>
                    <a:pt x="6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917625" y="4515900"/>
              <a:ext cx="128675" cy="66175"/>
            </a:xfrm>
            <a:custGeom>
              <a:avLst/>
              <a:gdLst/>
              <a:ahLst/>
              <a:cxnLst/>
              <a:rect l="l" t="t" r="r" b="b"/>
              <a:pathLst>
                <a:path w="5147" h="2647" extrusionOk="0">
                  <a:moveTo>
                    <a:pt x="215" y="0"/>
                  </a:moveTo>
                  <a:cubicBezTo>
                    <a:pt x="108" y="0"/>
                    <a:pt x="13" y="84"/>
                    <a:pt x="1" y="190"/>
                  </a:cubicBezTo>
                  <a:cubicBezTo>
                    <a:pt x="1" y="297"/>
                    <a:pt x="96" y="392"/>
                    <a:pt x="203" y="392"/>
                  </a:cubicBezTo>
                  <a:cubicBezTo>
                    <a:pt x="1997" y="428"/>
                    <a:pt x="3815" y="1307"/>
                    <a:pt x="4730" y="2555"/>
                  </a:cubicBezTo>
                  <a:cubicBezTo>
                    <a:pt x="4768" y="2615"/>
                    <a:pt x="4834" y="2647"/>
                    <a:pt x="4905" y="2647"/>
                  </a:cubicBezTo>
                  <a:cubicBezTo>
                    <a:pt x="4946" y="2647"/>
                    <a:pt x="4988" y="2636"/>
                    <a:pt x="5027" y="2615"/>
                  </a:cubicBezTo>
                  <a:cubicBezTo>
                    <a:pt x="5122" y="2555"/>
                    <a:pt x="5146" y="2436"/>
                    <a:pt x="5087" y="2341"/>
                  </a:cubicBezTo>
                  <a:cubicBezTo>
                    <a:pt x="4077" y="963"/>
                    <a:pt x="2175" y="48"/>
                    <a:pt x="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906650" y="4534875"/>
              <a:ext cx="127450" cy="61325"/>
            </a:xfrm>
            <a:custGeom>
              <a:avLst/>
              <a:gdLst/>
              <a:ahLst/>
              <a:cxnLst/>
              <a:rect l="l" t="t" r="r" b="b"/>
              <a:pathLst>
                <a:path w="5098" h="2453" extrusionOk="0">
                  <a:moveTo>
                    <a:pt x="203" y="1"/>
                  </a:moveTo>
                  <a:cubicBezTo>
                    <a:pt x="95" y="1"/>
                    <a:pt x="11" y="81"/>
                    <a:pt x="0" y="192"/>
                  </a:cubicBezTo>
                  <a:cubicBezTo>
                    <a:pt x="0" y="299"/>
                    <a:pt x="83" y="394"/>
                    <a:pt x="202" y="394"/>
                  </a:cubicBezTo>
                  <a:cubicBezTo>
                    <a:pt x="1937" y="477"/>
                    <a:pt x="3660" y="1238"/>
                    <a:pt x="4694" y="2378"/>
                  </a:cubicBezTo>
                  <a:cubicBezTo>
                    <a:pt x="4729" y="2414"/>
                    <a:pt x="4777" y="2438"/>
                    <a:pt x="4825" y="2450"/>
                  </a:cubicBezTo>
                  <a:cubicBezTo>
                    <a:pt x="4835" y="2452"/>
                    <a:pt x="4846" y="2453"/>
                    <a:pt x="4856" y="2453"/>
                  </a:cubicBezTo>
                  <a:cubicBezTo>
                    <a:pt x="4905" y="2453"/>
                    <a:pt x="4952" y="2432"/>
                    <a:pt x="4991" y="2402"/>
                  </a:cubicBezTo>
                  <a:cubicBezTo>
                    <a:pt x="5086" y="2343"/>
                    <a:pt x="5098" y="2212"/>
                    <a:pt x="5027" y="2141"/>
                  </a:cubicBezTo>
                  <a:cubicBezTo>
                    <a:pt x="3910" y="917"/>
                    <a:pt x="2068" y="97"/>
                    <a:pt x="226" y="2"/>
                  </a:cubicBezTo>
                  <a:cubicBezTo>
                    <a:pt x="218" y="1"/>
                    <a:pt x="211" y="1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872375" y="4618650"/>
              <a:ext cx="145100" cy="61350"/>
            </a:xfrm>
            <a:custGeom>
              <a:avLst/>
              <a:gdLst/>
              <a:ahLst/>
              <a:cxnLst/>
              <a:rect l="l" t="t" r="r" b="b"/>
              <a:pathLst>
                <a:path w="5804" h="2454" extrusionOk="0">
                  <a:moveTo>
                    <a:pt x="255" y="1"/>
                  </a:moveTo>
                  <a:cubicBezTo>
                    <a:pt x="0" y="1"/>
                    <a:pt x="0" y="383"/>
                    <a:pt x="255" y="383"/>
                  </a:cubicBezTo>
                  <a:cubicBezTo>
                    <a:pt x="263" y="383"/>
                    <a:pt x="270" y="383"/>
                    <a:pt x="278" y="382"/>
                  </a:cubicBezTo>
                  <a:cubicBezTo>
                    <a:pt x="2203" y="406"/>
                    <a:pt x="4175" y="1178"/>
                    <a:pt x="5411" y="2390"/>
                  </a:cubicBezTo>
                  <a:cubicBezTo>
                    <a:pt x="5447" y="2426"/>
                    <a:pt x="5483" y="2450"/>
                    <a:pt x="5530" y="2450"/>
                  </a:cubicBezTo>
                  <a:cubicBezTo>
                    <a:pt x="5547" y="2453"/>
                    <a:pt x="5563" y="2454"/>
                    <a:pt x="5579" y="2454"/>
                  </a:cubicBezTo>
                  <a:cubicBezTo>
                    <a:pt x="5629" y="2454"/>
                    <a:pt x="5672" y="2438"/>
                    <a:pt x="5708" y="2402"/>
                  </a:cubicBezTo>
                  <a:cubicBezTo>
                    <a:pt x="5791" y="2331"/>
                    <a:pt x="5803" y="2212"/>
                    <a:pt x="5720" y="2129"/>
                  </a:cubicBezTo>
                  <a:cubicBezTo>
                    <a:pt x="4401" y="834"/>
                    <a:pt x="2322" y="26"/>
                    <a:pt x="278" y="2"/>
                  </a:cubicBezTo>
                  <a:cubicBezTo>
                    <a:pt x="270" y="1"/>
                    <a:pt x="263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862075" y="4640350"/>
              <a:ext cx="147675" cy="60725"/>
            </a:xfrm>
            <a:custGeom>
              <a:avLst/>
              <a:gdLst/>
              <a:ahLst/>
              <a:cxnLst/>
              <a:rect l="l" t="t" r="r" b="b"/>
              <a:pathLst>
                <a:path w="5907" h="2429" extrusionOk="0">
                  <a:moveTo>
                    <a:pt x="206" y="0"/>
                  </a:moveTo>
                  <a:cubicBezTo>
                    <a:pt x="106" y="0"/>
                    <a:pt x="12" y="79"/>
                    <a:pt x="1" y="180"/>
                  </a:cubicBezTo>
                  <a:cubicBezTo>
                    <a:pt x="1" y="286"/>
                    <a:pt x="84" y="382"/>
                    <a:pt x="191" y="382"/>
                  </a:cubicBezTo>
                  <a:cubicBezTo>
                    <a:pt x="2163" y="524"/>
                    <a:pt x="4112" y="1261"/>
                    <a:pt x="5538" y="2390"/>
                  </a:cubicBezTo>
                  <a:cubicBezTo>
                    <a:pt x="5574" y="2414"/>
                    <a:pt x="5609" y="2425"/>
                    <a:pt x="5645" y="2425"/>
                  </a:cubicBezTo>
                  <a:cubicBezTo>
                    <a:pt x="5657" y="2427"/>
                    <a:pt x="5669" y="2428"/>
                    <a:pt x="5682" y="2428"/>
                  </a:cubicBezTo>
                  <a:cubicBezTo>
                    <a:pt x="5740" y="2428"/>
                    <a:pt x="5796" y="2405"/>
                    <a:pt x="5835" y="2366"/>
                  </a:cubicBezTo>
                  <a:cubicBezTo>
                    <a:pt x="5906" y="2295"/>
                    <a:pt x="5906" y="2164"/>
                    <a:pt x="5811" y="2093"/>
                  </a:cubicBezTo>
                  <a:cubicBezTo>
                    <a:pt x="4326" y="904"/>
                    <a:pt x="2282" y="144"/>
                    <a:pt x="226" y="1"/>
                  </a:cubicBezTo>
                  <a:cubicBezTo>
                    <a:pt x="220" y="1"/>
                    <a:pt x="213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5087850" y="4628300"/>
              <a:ext cx="169650" cy="25300"/>
            </a:xfrm>
            <a:custGeom>
              <a:avLst/>
              <a:gdLst/>
              <a:ahLst/>
              <a:cxnLst/>
              <a:rect l="l" t="t" r="r" b="b"/>
              <a:pathLst>
                <a:path w="6786" h="1012" extrusionOk="0">
                  <a:moveTo>
                    <a:pt x="3629" y="1"/>
                  </a:moveTo>
                  <a:cubicBezTo>
                    <a:pt x="2417" y="1"/>
                    <a:pt x="1217" y="217"/>
                    <a:pt x="155" y="638"/>
                  </a:cubicBezTo>
                  <a:cubicBezTo>
                    <a:pt x="48" y="673"/>
                    <a:pt x="1" y="792"/>
                    <a:pt x="48" y="899"/>
                  </a:cubicBezTo>
                  <a:cubicBezTo>
                    <a:pt x="72" y="959"/>
                    <a:pt x="131" y="994"/>
                    <a:pt x="203" y="1006"/>
                  </a:cubicBezTo>
                  <a:cubicBezTo>
                    <a:pt x="217" y="1010"/>
                    <a:pt x="229" y="1011"/>
                    <a:pt x="242" y="1011"/>
                  </a:cubicBezTo>
                  <a:cubicBezTo>
                    <a:pt x="271" y="1011"/>
                    <a:pt x="296" y="1003"/>
                    <a:pt x="321" y="994"/>
                  </a:cubicBezTo>
                  <a:cubicBezTo>
                    <a:pt x="1328" y="588"/>
                    <a:pt x="2468" y="384"/>
                    <a:pt x="3621" y="384"/>
                  </a:cubicBezTo>
                  <a:cubicBezTo>
                    <a:pt x="4592" y="384"/>
                    <a:pt x="5571" y="528"/>
                    <a:pt x="6489" y="816"/>
                  </a:cubicBezTo>
                  <a:cubicBezTo>
                    <a:pt x="6510" y="824"/>
                    <a:pt x="6532" y="828"/>
                    <a:pt x="6554" y="828"/>
                  </a:cubicBezTo>
                  <a:cubicBezTo>
                    <a:pt x="6633" y="828"/>
                    <a:pt x="6713" y="780"/>
                    <a:pt x="6750" y="697"/>
                  </a:cubicBezTo>
                  <a:cubicBezTo>
                    <a:pt x="6786" y="602"/>
                    <a:pt x="6726" y="483"/>
                    <a:pt x="6619" y="460"/>
                  </a:cubicBezTo>
                  <a:cubicBezTo>
                    <a:pt x="5662" y="151"/>
                    <a:pt x="4641" y="1"/>
                    <a:pt x="3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5085175" y="4656625"/>
              <a:ext cx="162825" cy="21800"/>
            </a:xfrm>
            <a:custGeom>
              <a:avLst/>
              <a:gdLst/>
              <a:ahLst/>
              <a:cxnLst/>
              <a:rect l="l" t="t" r="r" b="b"/>
              <a:pathLst>
                <a:path w="6513" h="872" extrusionOk="0">
                  <a:moveTo>
                    <a:pt x="3375" y="0"/>
                  </a:moveTo>
                  <a:cubicBezTo>
                    <a:pt x="2293" y="0"/>
                    <a:pt x="1211" y="164"/>
                    <a:pt x="167" y="491"/>
                  </a:cubicBezTo>
                  <a:cubicBezTo>
                    <a:pt x="60" y="527"/>
                    <a:pt x="1" y="634"/>
                    <a:pt x="36" y="741"/>
                  </a:cubicBezTo>
                  <a:cubicBezTo>
                    <a:pt x="72" y="812"/>
                    <a:pt x="131" y="859"/>
                    <a:pt x="203" y="871"/>
                  </a:cubicBezTo>
                  <a:cubicBezTo>
                    <a:pt x="238" y="871"/>
                    <a:pt x="274" y="871"/>
                    <a:pt x="310" y="859"/>
                  </a:cubicBezTo>
                  <a:cubicBezTo>
                    <a:pt x="1311" y="544"/>
                    <a:pt x="2349" y="386"/>
                    <a:pt x="3384" y="386"/>
                  </a:cubicBezTo>
                  <a:cubicBezTo>
                    <a:pt x="4339" y="386"/>
                    <a:pt x="5292" y="520"/>
                    <a:pt x="6215" y="788"/>
                  </a:cubicBezTo>
                  <a:cubicBezTo>
                    <a:pt x="6234" y="792"/>
                    <a:pt x="6252" y="794"/>
                    <a:pt x="6270" y="794"/>
                  </a:cubicBezTo>
                  <a:cubicBezTo>
                    <a:pt x="6361" y="794"/>
                    <a:pt x="6449" y="746"/>
                    <a:pt x="6489" y="657"/>
                  </a:cubicBezTo>
                  <a:cubicBezTo>
                    <a:pt x="6513" y="550"/>
                    <a:pt x="6453" y="444"/>
                    <a:pt x="6346" y="420"/>
                  </a:cubicBezTo>
                  <a:cubicBezTo>
                    <a:pt x="5376" y="140"/>
                    <a:pt x="4375" y="0"/>
                    <a:pt x="3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5081325" y="4687725"/>
              <a:ext cx="161025" cy="18875"/>
            </a:xfrm>
            <a:custGeom>
              <a:avLst/>
              <a:gdLst/>
              <a:ahLst/>
              <a:cxnLst/>
              <a:rect l="l" t="t" r="r" b="b"/>
              <a:pathLst>
                <a:path w="6441" h="755" extrusionOk="0">
                  <a:moveTo>
                    <a:pt x="3201" y="0"/>
                  </a:moveTo>
                  <a:cubicBezTo>
                    <a:pt x="2183" y="0"/>
                    <a:pt x="1165" y="122"/>
                    <a:pt x="167" y="364"/>
                  </a:cubicBezTo>
                  <a:cubicBezTo>
                    <a:pt x="60" y="376"/>
                    <a:pt x="0" y="495"/>
                    <a:pt x="24" y="602"/>
                  </a:cubicBezTo>
                  <a:cubicBezTo>
                    <a:pt x="48" y="673"/>
                    <a:pt x="107" y="721"/>
                    <a:pt x="190" y="732"/>
                  </a:cubicBezTo>
                  <a:cubicBezTo>
                    <a:pt x="208" y="738"/>
                    <a:pt x="223" y="741"/>
                    <a:pt x="238" y="741"/>
                  </a:cubicBezTo>
                  <a:cubicBezTo>
                    <a:pt x="253" y="741"/>
                    <a:pt x="268" y="738"/>
                    <a:pt x="285" y="732"/>
                  </a:cubicBezTo>
                  <a:cubicBezTo>
                    <a:pt x="1242" y="502"/>
                    <a:pt x="2219" y="386"/>
                    <a:pt x="3196" y="386"/>
                  </a:cubicBezTo>
                  <a:cubicBezTo>
                    <a:pt x="4185" y="386"/>
                    <a:pt x="5175" y="505"/>
                    <a:pt x="6144" y="744"/>
                  </a:cubicBezTo>
                  <a:cubicBezTo>
                    <a:pt x="6165" y="751"/>
                    <a:pt x="6186" y="755"/>
                    <a:pt x="6208" y="755"/>
                  </a:cubicBezTo>
                  <a:cubicBezTo>
                    <a:pt x="6294" y="755"/>
                    <a:pt x="6377" y="699"/>
                    <a:pt x="6405" y="614"/>
                  </a:cubicBezTo>
                  <a:cubicBezTo>
                    <a:pt x="6441" y="507"/>
                    <a:pt x="6369" y="400"/>
                    <a:pt x="6263" y="376"/>
                  </a:cubicBezTo>
                  <a:cubicBezTo>
                    <a:pt x="5258" y="125"/>
                    <a:pt x="4230" y="0"/>
                    <a:pt x="3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5106875" y="4544150"/>
              <a:ext cx="139050" cy="72300"/>
            </a:xfrm>
            <a:custGeom>
              <a:avLst/>
              <a:gdLst/>
              <a:ahLst/>
              <a:cxnLst/>
              <a:rect l="l" t="t" r="r" b="b"/>
              <a:pathLst>
                <a:path w="5562" h="2892" extrusionOk="0">
                  <a:moveTo>
                    <a:pt x="2993" y="387"/>
                  </a:moveTo>
                  <a:cubicBezTo>
                    <a:pt x="3702" y="387"/>
                    <a:pt x="4413" y="500"/>
                    <a:pt x="5098" y="724"/>
                  </a:cubicBezTo>
                  <a:cubicBezTo>
                    <a:pt x="5039" y="1069"/>
                    <a:pt x="4896" y="1889"/>
                    <a:pt x="4860" y="2447"/>
                  </a:cubicBezTo>
                  <a:cubicBezTo>
                    <a:pt x="4129" y="2285"/>
                    <a:pt x="3388" y="2205"/>
                    <a:pt x="2647" y="2205"/>
                  </a:cubicBezTo>
                  <a:cubicBezTo>
                    <a:pt x="1920" y="2205"/>
                    <a:pt x="1193" y="2282"/>
                    <a:pt x="475" y="2435"/>
                  </a:cubicBezTo>
                  <a:cubicBezTo>
                    <a:pt x="523" y="2198"/>
                    <a:pt x="559" y="1948"/>
                    <a:pt x="606" y="1698"/>
                  </a:cubicBezTo>
                  <a:cubicBezTo>
                    <a:pt x="654" y="1378"/>
                    <a:pt x="713" y="1069"/>
                    <a:pt x="761" y="772"/>
                  </a:cubicBezTo>
                  <a:cubicBezTo>
                    <a:pt x="1483" y="514"/>
                    <a:pt x="2238" y="387"/>
                    <a:pt x="2993" y="387"/>
                  </a:cubicBezTo>
                  <a:close/>
                  <a:moveTo>
                    <a:pt x="2998" y="1"/>
                  </a:moveTo>
                  <a:cubicBezTo>
                    <a:pt x="2149" y="1"/>
                    <a:pt x="1301" y="155"/>
                    <a:pt x="499" y="463"/>
                  </a:cubicBezTo>
                  <a:cubicBezTo>
                    <a:pt x="428" y="486"/>
                    <a:pt x="380" y="546"/>
                    <a:pt x="369" y="617"/>
                  </a:cubicBezTo>
                  <a:cubicBezTo>
                    <a:pt x="309" y="938"/>
                    <a:pt x="250" y="1294"/>
                    <a:pt x="190" y="1651"/>
                  </a:cubicBezTo>
                  <a:cubicBezTo>
                    <a:pt x="131" y="2007"/>
                    <a:pt x="71" y="2340"/>
                    <a:pt x="12" y="2661"/>
                  </a:cubicBezTo>
                  <a:cubicBezTo>
                    <a:pt x="0" y="2720"/>
                    <a:pt x="24" y="2792"/>
                    <a:pt x="71" y="2839"/>
                  </a:cubicBezTo>
                  <a:cubicBezTo>
                    <a:pt x="107" y="2863"/>
                    <a:pt x="143" y="2875"/>
                    <a:pt x="178" y="2887"/>
                  </a:cubicBezTo>
                  <a:lnTo>
                    <a:pt x="273" y="2887"/>
                  </a:lnTo>
                  <a:cubicBezTo>
                    <a:pt x="1052" y="2691"/>
                    <a:pt x="1845" y="2593"/>
                    <a:pt x="2638" y="2593"/>
                  </a:cubicBezTo>
                  <a:cubicBezTo>
                    <a:pt x="3431" y="2593"/>
                    <a:pt x="4225" y="2691"/>
                    <a:pt x="5003" y="2887"/>
                  </a:cubicBezTo>
                  <a:cubicBezTo>
                    <a:pt x="5018" y="2890"/>
                    <a:pt x="5033" y="2891"/>
                    <a:pt x="5049" y="2891"/>
                  </a:cubicBezTo>
                  <a:cubicBezTo>
                    <a:pt x="5096" y="2891"/>
                    <a:pt x="5145" y="2878"/>
                    <a:pt x="5181" y="2851"/>
                  </a:cubicBezTo>
                  <a:cubicBezTo>
                    <a:pt x="5229" y="2815"/>
                    <a:pt x="5264" y="2756"/>
                    <a:pt x="5264" y="2697"/>
                  </a:cubicBezTo>
                  <a:cubicBezTo>
                    <a:pt x="5264" y="2103"/>
                    <a:pt x="5538" y="665"/>
                    <a:pt x="5550" y="653"/>
                  </a:cubicBezTo>
                  <a:cubicBezTo>
                    <a:pt x="5561" y="558"/>
                    <a:pt x="5514" y="475"/>
                    <a:pt x="5431" y="439"/>
                  </a:cubicBezTo>
                  <a:cubicBezTo>
                    <a:pt x="4646" y="146"/>
                    <a:pt x="3822" y="1"/>
                    <a:pt x="2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449100" y="4021225"/>
              <a:ext cx="469100" cy="310800"/>
            </a:xfrm>
            <a:custGeom>
              <a:avLst/>
              <a:gdLst/>
              <a:ahLst/>
              <a:cxnLst/>
              <a:rect l="l" t="t" r="r" b="b"/>
              <a:pathLst>
                <a:path w="18764" h="12432" extrusionOk="0">
                  <a:moveTo>
                    <a:pt x="9198" y="418"/>
                  </a:moveTo>
                  <a:cubicBezTo>
                    <a:pt x="10659" y="1440"/>
                    <a:pt x="12228" y="2569"/>
                    <a:pt x="13749" y="3650"/>
                  </a:cubicBezTo>
                  <a:cubicBezTo>
                    <a:pt x="15234" y="4708"/>
                    <a:pt x="16767" y="5789"/>
                    <a:pt x="18193" y="6799"/>
                  </a:cubicBezTo>
                  <a:cubicBezTo>
                    <a:pt x="15924" y="8178"/>
                    <a:pt x="13369" y="9033"/>
                    <a:pt x="10731" y="9330"/>
                  </a:cubicBezTo>
                  <a:cubicBezTo>
                    <a:pt x="9103" y="8261"/>
                    <a:pt x="7392" y="7061"/>
                    <a:pt x="5740" y="5896"/>
                  </a:cubicBezTo>
                  <a:cubicBezTo>
                    <a:pt x="4171" y="4791"/>
                    <a:pt x="2567" y="3662"/>
                    <a:pt x="1010" y="2640"/>
                  </a:cubicBezTo>
                  <a:cubicBezTo>
                    <a:pt x="3850" y="2415"/>
                    <a:pt x="6631" y="1654"/>
                    <a:pt x="9198" y="418"/>
                  </a:cubicBezTo>
                  <a:close/>
                  <a:moveTo>
                    <a:pt x="16221" y="8261"/>
                  </a:moveTo>
                  <a:cubicBezTo>
                    <a:pt x="16743" y="8487"/>
                    <a:pt x="17243" y="8796"/>
                    <a:pt x="17682" y="9176"/>
                  </a:cubicBezTo>
                  <a:cubicBezTo>
                    <a:pt x="16174" y="9371"/>
                    <a:pt x="14656" y="9468"/>
                    <a:pt x="13137" y="9468"/>
                  </a:cubicBezTo>
                  <a:cubicBezTo>
                    <a:pt x="12898" y="9468"/>
                    <a:pt x="12658" y="9466"/>
                    <a:pt x="12418" y="9461"/>
                  </a:cubicBezTo>
                  <a:cubicBezTo>
                    <a:pt x="13725" y="9188"/>
                    <a:pt x="14997" y="8784"/>
                    <a:pt x="16221" y="8261"/>
                  </a:cubicBezTo>
                  <a:close/>
                  <a:moveTo>
                    <a:pt x="690" y="2890"/>
                  </a:moveTo>
                  <a:cubicBezTo>
                    <a:pt x="2258" y="3936"/>
                    <a:pt x="3898" y="5076"/>
                    <a:pt x="5478" y="6193"/>
                  </a:cubicBezTo>
                  <a:cubicBezTo>
                    <a:pt x="7106" y="7334"/>
                    <a:pt x="8782" y="8522"/>
                    <a:pt x="10398" y="9580"/>
                  </a:cubicBezTo>
                  <a:lnTo>
                    <a:pt x="9530" y="10970"/>
                  </a:lnTo>
                  <a:cubicBezTo>
                    <a:pt x="6643" y="8522"/>
                    <a:pt x="3589" y="6170"/>
                    <a:pt x="464" y="3995"/>
                  </a:cubicBezTo>
                  <a:lnTo>
                    <a:pt x="690" y="2890"/>
                  </a:lnTo>
                  <a:close/>
                  <a:moveTo>
                    <a:pt x="17872" y="9532"/>
                  </a:moveTo>
                  <a:cubicBezTo>
                    <a:pt x="17837" y="9746"/>
                    <a:pt x="17789" y="9960"/>
                    <a:pt x="17730" y="10186"/>
                  </a:cubicBezTo>
                  <a:cubicBezTo>
                    <a:pt x="17670" y="10447"/>
                    <a:pt x="17599" y="10709"/>
                    <a:pt x="17552" y="10946"/>
                  </a:cubicBezTo>
                  <a:cubicBezTo>
                    <a:pt x="16663" y="10897"/>
                    <a:pt x="15773" y="10871"/>
                    <a:pt x="14883" y="10871"/>
                  </a:cubicBezTo>
                  <a:cubicBezTo>
                    <a:pt x="13225" y="10871"/>
                    <a:pt x="11565" y="10959"/>
                    <a:pt x="9911" y="11137"/>
                  </a:cubicBezTo>
                  <a:lnTo>
                    <a:pt x="10766" y="9770"/>
                  </a:lnTo>
                  <a:cubicBezTo>
                    <a:pt x="11586" y="9829"/>
                    <a:pt x="12406" y="9853"/>
                    <a:pt x="13226" y="9853"/>
                  </a:cubicBezTo>
                  <a:cubicBezTo>
                    <a:pt x="14783" y="9853"/>
                    <a:pt x="16339" y="9746"/>
                    <a:pt x="17872" y="9532"/>
                  </a:cubicBezTo>
                  <a:close/>
                  <a:moveTo>
                    <a:pt x="14884" y="11258"/>
                  </a:moveTo>
                  <a:cubicBezTo>
                    <a:pt x="15163" y="11258"/>
                    <a:pt x="15442" y="11261"/>
                    <a:pt x="15722" y="11267"/>
                  </a:cubicBezTo>
                  <a:cubicBezTo>
                    <a:pt x="16007" y="11410"/>
                    <a:pt x="16268" y="11576"/>
                    <a:pt x="16518" y="11766"/>
                  </a:cubicBezTo>
                  <a:cubicBezTo>
                    <a:pt x="15698" y="11552"/>
                    <a:pt x="14878" y="11374"/>
                    <a:pt x="14046" y="11267"/>
                  </a:cubicBezTo>
                  <a:cubicBezTo>
                    <a:pt x="14325" y="11261"/>
                    <a:pt x="14605" y="11258"/>
                    <a:pt x="14884" y="11258"/>
                  </a:cubicBezTo>
                  <a:close/>
                  <a:moveTo>
                    <a:pt x="9223" y="1"/>
                  </a:moveTo>
                  <a:cubicBezTo>
                    <a:pt x="9186" y="1"/>
                    <a:pt x="9148" y="10"/>
                    <a:pt x="9115" y="26"/>
                  </a:cubicBezTo>
                  <a:cubicBezTo>
                    <a:pt x="6441" y="1333"/>
                    <a:pt x="3541" y="2106"/>
                    <a:pt x="571" y="2284"/>
                  </a:cubicBezTo>
                  <a:cubicBezTo>
                    <a:pt x="476" y="2284"/>
                    <a:pt x="392" y="2355"/>
                    <a:pt x="381" y="2438"/>
                  </a:cubicBezTo>
                  <a:cubicBezTo>
                    <a:pt x="357" y="2462"/>
                    <a:pt x="333" y="2498"/>
                    <a:pt x="333" y="2533"/>
                  </a:cubicBezTo>
                  <a:lnTo>
                    <a:pt x="24" y="4042"/>
                  </a:lnTo>
                  <a:cubicBezTo>
                    <a:pt x="0" y="4114"/>
                    <a:pt x="36" y="4185"/>
                    <a:pt x="95" y="4233"/>
                  </a:cubicBezTo>
                  <a:cubicBezTo>
                    <a:pt x="3328" y="6467"/>
                    <a:pt x="6465" y="8891"/>
                    <a:pt x="9424" y="11422"/>
                  </a:cubicBezTo>
                  <a:cubicBezTo>
                    <a:pt x="9446" y="11521"/>
                    <a:pt x="9539" y="11589"/>
                    <a:pt x="9638" y="11589"/>
                  </a:cubicBezTo>
                  <a:cubicBezTo>
                    <a:pt x="9646" y="11589"/>
                    <a:pt x="9653" y="11589"/>
                    <a:pt x="9661" y="11588"/>
                  </a:cubicBezTo>
                  <a:cubicBezTo>
                    <a:pt x="10291" y="11523"/>
                    <a:pt x="10923" y="11490"/>
                    <a:pt x="11555" y="11490"/>
                  </a:cubicBezTo>
                  <a:cubicBezTo>
                    <a:pt x="13450" y="11490"/>
                    <a:pt x="15341" y="11784"/>
                    <a:pt x="17159" y="12372"/>
                  </a:cubicBezTo>
                  <a:cubicBezTo>
                    <a:pt x="17195" y="12396"/>
                    <a:pt x="17243" y="12420"/>
                    <a:pt x="17290" y="12420"/>
                  </a:cubicBezTo>
                  <a:lnTo>
                    <a:pt x="17314" y="12420"/>
                  </a:lnTo>
                  <a:cubicBezTo>
                    <a:pt x="17338" y="12432"/>
                    <a:pt x="17361" y="12432"/>
                    <a:pt x="17397" y="12432"/>
                  </a:cubicBezTo>
                  <a:cubicBezTo>
                    <a:pt x="17480" y="12432"/>
                    <a:pt x="17552" y="12384"/>
                    <a:pt x="17587" y="12301"/>
                  </a:cubicBezTo>
                  <a:cubicBezTo>
                    <a:pt x="17623" y="12206"/>
                    <a:pt x="17563" y="12087"/>
                    <a:pt x="17468" y="12063"/>
                  </a:cubicBezTo>
                  <a:lnTo>
                    <a:pt x="17385" y="12028"/>
                  </a:lnTo>
                  <a:cubicBezTo>
                    <a:pt x="17124" y="11755"/>
                    <a:pt x="16839" y="11505"/>
                    <a:pt x="16530" y="11291"/>
                  </a:cubicBezTo>
                  <a:lnTo>
                    <a:pt x="16530" y="11291"/>
                  </a:lnTo>
                  <a:cubicBezTo>
                    <a:pt x="16922" y="11303"/>
                    <a:pt x="17314" y="11327"/>
                    <a:pt x="17718" y="11350"/>
                  </a:cubicBezTo>
                  <a:cubicBezTo>
                    <a:pt x="17813" y="11350"/>
                    <a:pt x="17908" y="11279"/>
                    <a:pt x="17932" y="11184"/>
                  </a:cubicBezTo>
                  <a:cubicBezTo>
                    <a:pt x="17979" y="10911"/>
                    <a:pt x="18062" y="10590"/>
                    <a:pt x="18134" y="10269"/>
                  </a:cubicBezTo>
                  <a:cubicBezTo>
                    <a:pt x="18205" y="9948"/>
                    <a:pt x="18288" y="9616"/>
                    <a:pt x="18336" y="9330"/>
                  </a:cubicBezTo>
                  <a:cubicBezTo>
                    <a:pt x="18336" y="9330"/>
                    <a:pt x="18336" y="9319"/>
                    <a:pt x="18336" y="9307"/>
                  </a:cubicBezTo>
                  <a:cubicBezTo>
                    <a:pt x="18336" y="9295"/>
                    <a:pt x="18336" y="9283"/>
                    <a:pt x="18336" y="9271"/>
                  </a:cubicBezTo>
                  <a:cubicBezTo>
                    <a:pt x="18336" y="9259"/>
                    <a:pt x="18324" y="9235"/>
                    <a:pt x="18324" y="9235"/>
                  </a:cubicBezTo>
                  <a:cubicBezTo>
                    <a:pt x="18312" y="9223"/>
                    <a:pt x="18312" y="9212"/>
                    <a:pt x="18300" y="9200"/>
                  </a:cubicBezTo>
                  <a:cubicBezTo>
                    <a:pt x="18300" y="9188"/>
                    <a:pt x="18288" y="9176"/>
                    <a:pt x="18276" y="9176"/>
                  </a:cubicBezTo>
                  <a:cubicBezTo>
                    <a:pt x="18264" y="9164"/>
                    <a:pt x="18253" y="9152"/>
                    <a:pt x="18241" y="9140"/>
                  </a:cubicBezTo>
                  <a:lnTo>
                    <a:pt x="18229" y="9140"/>
                  </a:lnTo>
                  <a:cubicBezTo>
                    <a:pt x="18217" y="9128"/>
                    <a:pt x="18205" y="9105"/>
                    <a:pt x="18193" y="9093"/>
                  </a:cubicBezTo>
                  <a:cubicBezTo>
                    <a:pt x="17742" y="8677"/>
                    <a:pt x="17231" y="8320"/>
                    <a:pt x="16684" y="8047"/>
                  </a:cubicBezTo>
                  <a:cubicBezTo>
                    <a:pt x="17373" y="7738"/>
                    <a:pt x="18039" y="7370"/>
                    <a:pt x="18669" y="6966"/>
                  </a:cubicBezTo>
                  <a:cubicBezTo>
                    <a:pt x="18728" y="6930"/>
                    <a:pt x="18752" y="6883"/>
                    <a:pt x="18764" y="6823"/>
                  </a:cubicBezTo>
                  <a:cubicBezTo>
                    <a:pt x="18764" y="6752"/>
                    <a:pt x="18728" y="6692"/>
                    <a:pt x="18680" y="6657"/>
                  </a:cubicBezTo>
                  <a:cubicBezTo>
                    <a:pt x="17183" y="5611"/>
                    <a:pt x="15567" y="4458"/>
                    <a:pt x="14010" y="3353"/>
                  </a:cubicBezTo>
                  <a:cubicBezTo>
                    <a:pt x="12454" y="2236"/>
                    <a:pt x="10838" y="1096"/>
                    <a:pt x="9340" y="38"/>
                  </a:cubicBezTo>
                  <a:cubicBezTo>
                    <a:pt x="9309" y="12"/>
                    <a:pt x="9266" y="1"/>
                    <a:pt x="92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622875" y="4110775"/>
              <a:ext cx="136100" cy="53400"/>
            </a:xfrm>
            <a:custGeom>
              <a:avLst/>
              <a:gdLst/>
              <a:ahLst/>
              <a:cxnLst/>
              <a:rect l="l" t="t" r="r" b="b"/>
              <a:pathLst>
                <a:path w="5444" h="2136" extrusionOk="0">
                  <a:moveTo>
                    <a:pt x="5209" y="0"/>
                  </a:moveTo>
                  <a:cubicBezTo>
                    <a:pt x="5172" y="0"/>
                    <a:pt x="5134" y="11"/>
                    <a:pt x="5099" y="33"/>
                  </a:cubicBezTo>
                  <a:cubicBezTo>
                    <a:pt x="3554" y="865"/>
                    <a:pt x="1902" y="1447"/>
                    <a:pt x="179" y="1756"/>
                  </a:cubicBezTo>
                  <a:cubicBezTo>
                    <a:pt x="72" y="1768"/>
                    <a:pt x="1" y="1875"/>
                    <a:pt x="13" y="1982"/>
                  </a:cubicBezTo>
                  <a:cubicBezTo>
                    <a:pt x="37" y="2077"/>
                    <a:pt x="120" y="2136"/>
                    <a:pt x="227" y="2136"/>
                  </a:cubicBezTo>
                  <a:lnTo>
                    <a:pt x="262" y="2136"/>
                  </a:lnTo>
                  <a:cubicBezTo>
                    <a:pt x="1914" y="1839"/>
                    <a:pt x="3506" y="1304"/>
                    <a:pt x="4992" y="532"/>
                  </a:cubicBezTo>
                  <a:cubicBezTo>
                    <a:pt x="5000" y="534"/>
                    <a:pt x="5010" y="535"/>
                    <a:pt x="5019" y="535"/>
                  </a:cubicBezTo>
                  <a:cubicBezTo>
                    <a:pt x="5060" y="535"/>
                    <a:pt x="5105" y="516"/>
                    <a:pt x="5134" y="496"/>
                  </a:cubicBezTo>
                  <a:lnTo>
                    <a:pt x="5336" y="354"/>
                  </a:lnTo>
                  <a:cubicBezTo>
                    <a:pt x="5420" y="294"/>
                    <a:pt x="5443" y="175"/>
                    <a:pt x="5372" y="92"/>
                  </a:cubicBezTo>
                  <a:cubicBezTo>
                    <a:pt x="5334" y="32"/>
                    <a:pt x="5273" y="0"/>
                    <a:pt x="5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641900" y="4127100"/>
              <a:ext cx="132825" cy="53725"/>
            </a:xfrm>
            <a:custGeom>
              <a:avLst/>
              <a:gdLst/>
              <a:ahLst/>
              <a:cxnLst/>
              <a:rect l="l" t="t" r="r" b="b"/>
              <a:pathLst>
                <a:path w="5313" h="2149" extrusionOk="0">
                  <a:moveTo>
                    <a:pt x="5070" y="1"/>
                  </a:moveTo>
                  <a:cubicBezTo>
                    <a:pt x="5030" y="1"/>
                    <a:pt x="4990" y="11"/>
                    <a:pt x="4956" y="33"/>
                  </a:cubicBezTo>
                  <a:cubicBezTo>
                    <a:pt x="3482" y="901"/>
                    <a:pt x="1854" y="1483"/>
                    <a:pt x="179" y="1768"/>
                  </a:cubicBezTo>
                  <a:cubicBezTo>
                    <a:pt x="72" y="1780"/>
                    <a:pt x="0" y="1887"/>
                    <a:pt x="12" y="1982"/>
                  </a:cubicBezTo>
                  <a:cubicBezTo>
                    <a:pt x="36" y="2077"/>
                    <a:pt x="119" y="2148"/>
                    <a:pt x="226" y="2148"/>
                  </a:cubicBezTo>
                  <a:lnTo>
                    <a:pt x="262" y="2148"/>
                  </a:lnTo>
                  <a:cubicBezTo>
                    <a:pt x="1997" y="1851"/>
                    <a:pt x="3660" y="1245"/>
                    <a:pt x="5181" y="366"/>
                  </a:cubicBezTo>
                  <a:cubicBezTo>
                    <a:pt x="5276" y="307"/>
                    <a:pt x="5312" y="188"/>
                    <a:pt x="5253" y="93"/>
                  </a:cubicBezTo>
                  <a:cubicBezTo>
                    <a:pt x="5208" y="32"/>
                    <a:pt x="5139" y="1"/>
                    <a:pt x="5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663875" y="4139775"/>
              <a:ext cx="123325" cy="55900"/>
            </a:xfrm>
            <a:custGeom>
              <a:avLst/>
              <a:gdLst/>
              <a:ahLst/>
              <a:cxnLst/>
              <a:rect l="l" t="t" r="r" b="b"/>
              <a:pathLst>
                <a:path w="4933" h="2236" extrusionOk="0">
                  <a:moveTo>
                    <a:pt x="4698" y="0"/>
                  </a:moveTo>
                  <a:cubicBezTo>
                    <a:pt x="4653" y="0"/>
                    <a:pt x="4610" y="12"/>
                    <a:pt x="4576" y="37"/>
                  </a:cubicBezTo>
                  <a:cubicBezTo>
                    <a:pt x="3257" y="952"/>
                    <a:pt x="1759" y="1570"/>
                    <a:pt x="191" y="1855"/>
                  </a:cubicBezTo>
                  <a:cubicBezTo>
                    <a:pt x="72" y="1867"/>
                    <a:pt x="1" y="1974"/>
                    <a:pt x="25" y="2081"/>
                  </a:cubicBezTo>
                  <a:cubicBezTo>
                    <a:pt x="48" y="2176"/>
                    <a:pt x="131" y="2236"/>
                    <a:pt x="227" y="2236"/>
                  </a:cubicBezTo>
                  <a:lnTo>
                    <a:pt x="274" y="2236"/>
                  </a:lnTo>
                  <a:cubicBezTo>
                    <a:pt x="1902" y="1939"/>
                    <a:pt x="3459" y="1297"/>
                    <a:pt x="4825" y="346"/>
                  </a:cubicBezTo>
                  <a:cubicBezTo>
                    <a:pt x="4920" y="287"/>
                    <a:pt x="4932" y="156"/>
                    <a:pt x="4873" y="73"/>
                  </a:cubicBezTo>
                  <a:cubicBezTo>
                    <a:pt x="4824" y="24"/>
                    <a:pt x="4760" y="0"/>
                    <a:pt x="46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922075" y="4085450"/>
              <a:ext cx="465550" cy="199700"/>
            </a:xfrm>
            <a:custGeom>
              <a:avLst/>
              <a:gdLst/>
              <a:ahLst/>
              <a:cxnLst/>
              <a:rect l="l" t="t" r="r" b="b"/>
              <a:pathLst>
                <a:path w="18622" h="7988" extrusionOk="0">
                  <a:moveTo>
                    <a:pt x="8664" y="1010"/>
                  </a:moveTo>
                  <a:cubicBezTo>
                    <a:pt x="8723" y="1022"/>
                    <a:pt x="8782" y="1046"/>
                    <a:pt x="8842" y="1081"/>
                  </a:cubicBezTo>
                  <a:lnTo>
                    <a:pt x="8830" y="1081"/>
                  </a:lnTo>
                  <a:cubicBezTo>
                    <a:pt x="8901" y="1141"/>
                    <a:pt x="8949" y="1212"/>
                    <a:pt x="8973" y="1283"/>
                  </a:cubicBezTo>
                  <a:cubicBezTo>
                    <a:pt x="8866" y="1200"/>
                    <a:pt x="8759" y="1105"/>
                    <a:pt x="8664" y="1010"/>
                  </a:cubicBezTo>
                  <a:close/>
                  <a:moveTo>
                    <a:pt x="9660" y="1639"/>
                  </a:moveTo>
                  <a:cubicBezTo>
                    <a:pt x="9739" y="1639"/>
                    <a:pt x="9817" y="1661"/>
                    <a:pt x="9888" y="1699"/>
                  </a:cubicBezTo>
                  <a:cubicBezTo>
                    <a:pt x="10006" y="1782"/>
                    <a:pt x="10066" y="1937"/>
                    <a:pt x="10030" y="2091"/>
                  </a:cubicBezTo>
                  <a:cubicBezTo>
                    <a:pt x="9840" y="1961"/>
                    <a:pt x="9650" y="1830"/>
                    <a:pt x="9460" y="1687"/>
                  </a:cubicBezTo>
                  <a:cubicBezTo>
                    <a:pt x="9525" y="1655"/>
                    <a:pt x="9593" y="1639"/>
                    <a:pt x="9660" y="1639"/>
                  </a:cubicBezTo>
                  <a:close/>
                  <a:moveTo>
                    <a:pt x="10730" y="2217"/>
                  </a:moveTo>
                  <a:cubicBezTo>
                    <a:pt x="10783" y="2217"/>
                    <a:pt x="10835" y="2227"/>
                    <a:pt x="10886" y="2246"/>
                  </a:cubicBezTo>
                  <a:lnTo>
                    <a:pt x="10874" y="2246"/>
                  </a:lnTo>
                  <a:cubicBezTo>
                    <a:pt x="11040" y="2305"/>
                    <a:pt x="11123" y="2484"/>
                    <a:pt x="11088" y="2662"/>
                  </a:cubicBezTo>
                  <a:cubicBezTo>
                    <a:pt x="11088" y="2662"/>
                    <a:pt x="11088" y="2662"/>
                    <a:pt x="11088" y="2674"/>
                  </a:cubicBezTo>
                  <a:cubicBezTo>
                    <a:pt x="10862" y="2567"/>
                    <a:pt x="10648" y="2448"/>
                    <a:pt x="10434" y="2329"/>
                  </a:cubicBezTo>
                  <a:cubicBezTo>
                    <a:pt x="10514" y="2257"/>
                    <a:pt x="10621" y="2217"/>
                    <a:pt x="10730" y="2217"/>
                  </a:cubicBezTo>
                  <a:close/>
                  <a:moveTo>
                    <a:pt x="11797" y="2805"/>
                  </a:moveTo>
                  <a:cubicBezTo>
                    <a:pt x="11875" y="2805"/>
                    <a:pt x="11953" y="2820"/>
                    <a:pt x="12027" y="2852"/>
                  </a:cubicBezTo>
                  <a:cubicBezTo>
                    <a:pt x="12169" y="2911"/>
                    <a:pt x="12276" y="3030"/>
                    <a:pt x="12324" y="3185"/>
                  </a:cubicBezTo>
                  <a:cubicBezTo>
                    <a:pt x="12050" y="3090"/>
                    <a:pt x="11777" y="2983"/>
                    <a:pt x="11516" y="2876"/>
                  </a:cubicBezTo>
                  <a:cubicBezTo>
                    <a:pt x="11602" y="2829"/>
                    <a:pt x="11699" y="2805"/>
                    <a:pt x="11797" y="2805"/>
                  </a:cubicBezTo>
                  <a:close/>
                  <a:moveTo>
                    <a:pt x="962" y="2547"/>
                  </a:moveTo>
                  <a:cubicBezTo>
                    <a:pt x="2359" y="3107"/>
                    <a:pt x="3460" y="4246"/>
                    <a:pt x="3899" y="5573"/>
                  </a:cubicBezTo>
                  <a:cubicBezTo>
                    <a:pt x="3444" y="5601"/>
                    <a:pt x="2989" y="5623"/>
                    <a:pt x="2542" y="5623"/>
                  </a:cubicBezTo>
                  <a:cubicBezTo>
                    <a:pt x="1845" y="5623"/>
                    <a:pt x="1166" y="5569"/>
                    <a:pt x="536" y="5395"/>
                  </a:cubicBezTo>
                  <a:cubicBezTo>
                    <a:pt x="571" y="4434"/>
                    <a:pt x="713" y="3473"/>
                    <a:pt x="962" y="2547"/>
                  </a:cubicBezTo>
                  <a:close/>
                  <a:moveTo>
                    <a:pt x="7599" y="481"/>
                  </a:moveTo>
                  <a:lnTo>
                    <a:pt x="7599" y="481"/>
                  </a:lnTo>
                  <a:cubicBezTo>
                    <a:pt x="8929" y="2046"/>
                    <a:pt x="10710" y="3161"/>
                    <a:pt x="12692" y="3696"/>
                  </a:cubicBezTo>
                  <a:cubicBezTo>
                    <a:pt x="12157" y="4373"/>
                    <a:pt x="11801" y="5169"/>
                    <a:pt x="11658" y="6013"/>
                  </a:cubicBezTo>
                  <a:cubicBezTo>
                    <a:pt x="11290" y="5989"/>
                    <a:pt x="10910" y="5965"/>
                    <a:pt x="10553" y="5918"/>
                  </a:cubicBezTo>
                  <a:cubicBezTo>
                    <a:pt x="10125" y="5858"/>
                    <a:pt x="9697" y="5787"/>
                    <a:pt x="9293" y="5728"/>
                  </a:cubicBezTo>
                  <a:cubicBezTo>
                    <a:pt x="8378" y="5549"/>
                    <a:pt x="7463" y="5454"/>
                    <a:pt x="6537" y="5431"/>
                  </a:cubicBezTo>
                  <a:cubicBezTo>
                    <a:pt x="5919" y="5431"/>
                    <a:pt x="5253" y="5478"/>
                    <a:pt x="4612" y="5526"/>
                  </a:cubicBezTo>
                  <a:lnTo>
                    <a:pt x="4326" y="5549"/>
                  </a:lnTo>
                  <a:cubicBezTo>
                    <a:pt x="4326" y="5537"/>
                    <a:pt x="4326" y="5526"/>
                    <a:pt x="4326" y="5526"/>
                  </a:cubicBezTo>
                  <a:cubicBezTo>
                    <a:pt x="3863" y="4040"/>
                    <a:pt x="2615" y="2757"/>
                    <a:pt x="1059" y="2163"/>
                  </a:cubicBezTo>
                  <a:cubicBezTo>
                    <a:pt x="1130" y="1925"/>
                    <a:pt x="1213" y="1687"/>
                    <a:pt x="1296" y="1450"/>
                  </a:cubicBezTo>
                  <a:cubicBezTo>
                    <a:pt x="1971" y="1662"/>
                    <a:pt x="2689" y="1765"/>
                    <a:pt x="3410" y="1765"/>
                  </a:cubicBezTo>
                  <a:cubicBezTo>
                    <a:pt x="4907" y="1765"/>
                    <a:pt x="6420" y="1320"/>
                    <a:pt x="7599" y="481"/>
                  </a:cubicBezTo>
                  <a:close/>
                  <a:moveTo>
                    <a:pt x="13132" y="3803"/>
                  </a:moveTo>
                  <a:cubicBezTo>
                    <a:pt x="13678" y="3933"/>
                    <a:pt x="14237" y="4016"/>
                    <a:pt x="14807" y="4052"/>
                  </a:cubicBezTo>
                  <a:lnTo>
                    <a:pt x="15176" y="4076"/>
                  </a:lnTo>
                  <a:cubicBezTo>
                    <a:pt x="15651" y="4076"/>
                    <a:pt x="16126" y="4147"/>
                    <a:pt x="16590" y="4278"/>
                  </a:cubicBezTo>
                  <a:cubicBezTo>
                    <a:pt x="17089" y="4456"/>
                    <a:pt x="17552" y="4872"/>
                    <a:pt x="17516" y="5359"/>
                  </a:cubicBezTo>
                  <a:cubicBezTo>
                    <a:pt x="15958" y="5819"/>
                    <a:pt x="14354" y="6049"/>
                    <a:pt x="12737" y="6049"/>
                  </a:cubicBezTo>
                  <a:cubicBezTo>
                    <a:pt x="12516" y="6049"/>
                    <a:pt x="12295" y="6045"/>
                    <a:pt x="12074" y="6037"/>
                  </a:cubicBezTo>
                  <a:cubicBezTo>
                    <a:pt x="12217" y="5217"/>
                    <a:pt x="12585" y="4444"/>
                    <a:pt x="13132" y="3803"/>
                  </a:cubicBezTo>
                  <a:close/>
                  <a:moveTo>
                    <a:pt x="17968" y="5644"/>
                  </a:moveTo>
                  <a:lnTo>
                    <a:pt x="17968" y="5644"/>
                  </a:lnTo>
                  <a:cubicBezTo>
                    <a:pt x="18111" y="5930"/>
                    <a:pt x="17968" y="6322"/>
                    <a:pt x="17730" y="6559"/>
                  </a:cubicBezTo>
                  <a:lnTo>
                    <a:pt x="17718" y="6548"/>
                  </a:lnTo>
                  <a:cubicBezTo>
                    <a:pt x="17398" y="6868"/>
                    <a:pt x="16899" y="7023"/>
                    <a:pt x="16459" y="7130"/>
                  </a:cubicBezTo>
                  <a:cubicBezTo>
                    <a:pt x="15339" y="7451"/>
                    <a:pt x="14177" y="7607"/>
                    <a:pt x="13012" y="7607"/>
                  </a:cubicBezTo>
                  <a:cubicBezTo>
                    <a:pt x="12929" y="7607"/>
                    <a:pt x="12846" y="7607"/>
                    <a:pt x="12763" y="7605"/>
                  </a:cubicBezTo>
                  <a:cubicBezTo>
                    <a:pt x="11789" y="7558"/>
                    <a:pt x="10803" y="7427"/>
                    <a:pt x="9840" y="7237"/>
                  </a:cubicBezTo>
                  <a:cubicBezTo>
                    <a:pt x="8913" y="7058"/>
                    <a:pt x="7963" y="6928"/>
                    <a:pt x="7012" y="6868"/>
                  </a:cubicBezTo>
                  <a:cubicBezTo>
                    <a:pt x="6807" y="6862"/>
                    <a:pt x="6601" y="6859"/>
                    <a:pt x="6395" y="6859"/>
                  </a:cubicBezTo>
                  <a:cubicBezTo>
                    <a:pt x="5776" y="6859"/>
                    <a:pt x="5152" y="6886"/>
                    <a:pt x="4528" y="6940"/>
                  </a:cubicBezTo>
                  <a:cubicBezTo>
                    <a:pt x="3903" y="6977"/>
                    <a:pt x="3290" y="7015"/>
                    <a:pt x="2689" y="7015"/>
                  </a:cubicBezTo>
                  <a:cubicBezTo>
                    <a:pt x="1965" y="7015"/>
                    <a:pt x="1259" y="6960"/>
                    <a:pt x="571" y="6785"/>
                  </a:cubicBezTo>
                  <a:cubicBezTo>
                    <a:pt x="548" y="6452"/>
                    <a:pt x="536" y="6120"/>
                    <a:pt x="536" y="5787"/>
                  </a:cubicBezTo>
                  <a:lnTo>
                    <a:pt x="536" y="5787"/>
                  </a:lnTo>
                  <a:cubicBezTo>
                    <a:pt x="1186" y="5956"/>
                    <a:pt x="1876" y="6011"/>
                    <a:pt x="2580" y="6011"/>
                  </a:cubicBezTo>
                  <a:cubicBezTo>
                    <a:pt x="3264" y="6011"/>
                    <a:pt x="3961" y="5959"/>
                    <a:pt x="4647" y="5906"/>
                  </a:cubicBezTo>
                  <a:cubicBezTo>
                    <a:pt x="5313" y="5858"/>
                    <a:pt x="5931" y="5811"/>
                    <a:pt x="6537" y="5811"/>
                  </a:cubicBezTo>
                  <a:cubicBezTo>
                    <a:pt x="7440" y="5835"/>
                    <a:pt x="8331" y="5930"/>
                    <a:pt x="9210" y="6108"/>
                  </a:cubicBezTo>
                  <a:cubicBezTo>
                    <a:pt x="9626" y="6179"/>
                    <a:pt x="10066" y="6250"/>
                    <a:pt x="10482" y="6298"/>
                  </a:cubicBezTo>
                  <a:cubicBezTo>
                    <a:pt x="11226" y="6393"/>
                    <a:pt x="11973" y="6440"/>
                    <a:pt x="12719" y="6440"/>
                  </a:cubicBezTo>
                  <a:cubicBezTo>
                    <a:pt x="14498" y="6440"/>
                    <a:pt x="16268" y="6172"/>
                    <a:pt x="17968" y="5644"/>
                  </a:cubicBezTo>
                  <a:close/>
                  <a:moveTo>
                    <a:pt x="7654" y="0"/>
                  </a:moveTo>
                  <a:cubicBezTo>
                    <a:pt x="7606" y="0"/>
                    <a:pt x="7547" y="12"/>
                    <a:pt x="7499" y="48"/>
                  </a:cubicBezTo>
                  <a:cubicBezTo>
                    <a:pt x="6376" y="917"/>
                    <a:pt x="4885" y="1377"/>
                    <a:pt x="3404" y="1377"/>
                  </a:cubicBezTo>
                  <a:cubicBezTo>
                    <a:pt x="2659" y="1377"/>
                    <a:pt x="1917" y="1261"/>
                    <a:pt x="1225" y="1022"/>
                  </a:cubicBezTo>
                  <a:cubicBezTo>
                    <a:pt x="1201" y="1010"/>
                    <a:pt x="1174" y="1004"/>
                    <a:pt x="1146" y="1004"/>
                  </a:cubicBezTo>
                  <a:cubicBezTo>
                    <a:pt x="1118" y="1004"/>
                    <a:pt x="1088" y="1010"/>
                    <a:pt x="1059" y="1022"/>
                  </a:cubicBezTo>
                  <a:cubicBezTo>
                    <a:pt x="1011" y="1034"/>
                    <a:pt x="975" y="1081"/>
                    <a:pt x="952" y="1129"/>
                  </a:cubicBezTo>
                  <a:cubicBezTo>
                    <a:pt x="274" y="2959"/>
                    <a:pt x="1" y="4908"/>
                    <a:pt x="144" y="6845"/>
                  </a:cubicBezTo>
                  <a:cubicBezTo>
                    <a:pt x="144" y="6856"/>
                    <a:pt x="144" y="6856"/>
                    <a:pt x="132" y="6868"/>
                  </a:cubicBezTo>
                  <a:cubicBezTo>
                    <a:pt x="108" y="6963"/>
                    <a:pt x="155" y="7070"/>
                    <a:pt x="250" y="7106"/>
                  </a:cubicBezTo>
                  <a:lnTo>
                    <a:pt x="274" y="7106"/>
                  </a:lnTo>
                  <a:cubicBezTo>
                    <a:pt x="1050" y="7325"/>
                    <a:pt x="1853" y="7392"/>
                    <a:pt x="2656" y="7392"/>
                  </a:cubicBezTo>
                  <a:cubicBezTo>
                    <a:pt x="3291" y="7392"/>
                    <a:pt x="3927" y="7350"/>
                    <a:pt x="4552" y="7308"/>
                  </a:cubicBezTo>
                  <a:cubicBezTo>
                    <a:pt x="5186" y="7252"/>
                    <a:pt x="5828" y="7233"/>
                    <a:pt x="6465" y="7233"/>
                  </a:cubicBezTo>
                  <a:cubicBezTo>
                    <a:pt x="6640" y="7233"/>
                    <a:pt x="6814" y="7234"/>
                    <a:pt x="6988" y="7237"/>
                  </a:cubicBezTo>
                  <a:cubicBezTo>
                    <a:pt x="7927" y="7308"/>
                    <a:pt x="8842" y="7427"/>
                    <a:pt x="9757" y="7605"/>
                  </a:cubicBezTo>
                  <a:cubicBezTo>
                    <a:pt x="10743" y="7807"/>
                    <a:pt x="11741" y="7926"/>
                    <a:pt x="12751" y="7985"/>
                  </a:cubicBezTo>
                  <a:cubicBezTo>
                    <a:pt x="12832" y="7987"/>
                    <a:pt x="12914" y="7988"/>
                    <a:pt x="12995" y="7988"/>
                  </a:cubicBezTo>
                  <a:cubicBezTo>
                    <a:pt x="14207" y="7988"/>
                    <a:pt x="15408" y="7821"/>
                    <a:pt x="16578" y="7498"/>
                  </a:cubicBezTo>
                  <a:cubicBezTo>
                    <a:pt x="17065" y="7367"/>
                    <a:pt x="17623" y="7201"/>
                    <a:pt x="18027" y="6809"/>
                  </a:cubicBezTo>
                  <a:cubicBezTo>
                    <a:pt x="18431" y="6417"/>
                    <a:pt x="18622" y="5751"/>
                    <a:pt x="18229" y="5288"/>
                  </a:cubicBezTo>
                  <a:cubicBezTo>
                    <a:pt x="18188" y="5239"/>
                    <a:pt x="18130" y="5212"/>
                    <a:pt x="18071" y="5212"/>
                  </a:cubicBezTo>
                  <a:cubicBezTo>
                    <a:pt x="18044" y="5212"/>
                    <a:pt x="18018" y="5217"/>
                    <a:pt x="17992" y="5228"/>
                  </a:cubicBezTo>
                  <a:lnTo>
                    <a:pt x="17944" y="5240"/>
                  </a:lnTo>
                  <a:cubicBezTo>
                    <a:pt x="17897" y="4611"/>
                    <a:pt x="17314" y="4123"/>
                    <a:pt x="16756" y="3921"/>
                  </a:cubicBezTo>
                  <a:cubicBezTo>
                    <a:pt x="16245" y="3767"/>
                    <a:pt x="15722" y="3696"/>
                    <a:pt x="15199" y="3696"/>
                  </a:cubicBezTo>
                  <a:lnTo>
                    <a:pt x="14843" y="3672"/>
                  </a:lnTo>
                  <a:cubicBezTo>
                    <a:pt x="14142" y="3624"/>
                    <a:pt x="13452" y="3505"/>
                    <a:pt x="12775" y="3315"/>
                  </a:cubicBezTo>
                  <a:cubicBezTo>
                    <a:pt x="12763" y="2959"/>
                    <a:pt x="12537" y="2638"/>
                    <a:pt x="12217" y="2495"/>
                  </a:cubicBezTo>
                  <a:cubicBezTo>
                    <a:pt x="12083" y="2446"/>
                    <a:pt x="11940" y="2418"/>
                    <a:pt x="11799" y="2418"/>
                  </a:cubicBezTo>
                  <a:cubicBezTo>
                    <a:pt x="11703" y="2418"/>
                    <a:pt x="11607" y="2431"/>
                    <a:pt x="11516" y="2460"/>
                  </a:cubicBezTo>
                  <a:cubicBezTo>
                    <a:pt x="11468" y="2210"/>
                    <a:pt x="11302" y="1996"/>
                    <a:pt x="11064" y="1889"/>
                  </a:cubicBezTo>
                  <a:cubicBezTo>
                    <a:pt x="10961" y="1844"/>
                    <a:pt x="10851" y="1824"/>
                    <a:pt x="10740" y="1824"/>
                  </a:cubicBezTo>
                  <a:cubicBezTo>
                    <a:pt x="10646" y="1824"/>
                    <a:pt x="10550" y="1838"/>
                    <a:pt x="10458" y="1866"/>
                  </a:cubicBezTo>
                  <a:cubicBezTo>
                    <a:pt x="10422" y="1676"/>
                    <a:pt x="10303" y="1497"/>
                    <a:pt x="10137" y="1390"/>
                  </a:cubicBezTo>
                  <a:cubicBezTo>
                    <a:pt x="9999" y="1299"/>
                    <a:pt x="9837" y="1251"/>
                    <a:pt x="9672" y="1251"/>
                  </a:cubicBezTo>
                  <a:cubicBezTo>
                    <a:pt x="9581" y="1251"/>
                    <a:pt x="9489" y="1266"/>
                    <a:pt x="9400" y="1295"/>
                  </a:cubicBezTo>
                  <a:cubicBezTo>
                    <a:pt x="9377" y="1093"/>
                    <a:pt x="9270" y="915"/>
                    <a:pt x="9103" y="796"/>
                  </a:cubicBezTo>
                  <a:cubicBezTo>
                    <a:pt x="8945" y="671"/>
                    <a:pt x="8752" y="605"/>
                    <a:pt x="8552" y="605"/>
                  </a:cubicBezTo>
                  <a:cubicBezTo>
                    <a:pt x="8467" y="605"/>
                    <a:pt x="8381" y="617"/>
                    <a:pt x="8295" y="642"/>
                  </a:cubicBezTo>
                  <a:cubicBezTo>
                    <a:pt x="8129" y="463"/>
                    <a:pt x="7963" y="273"/>
                    <a:pt x="7808" y="83"/>
                  </a:cubicBezTo>
                  <a:cubicBezTo>
                    <a:pt x="7772" y="36"/>
                    <a:pt x="7713" y="12"/>
                    <a:pt x="7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5110425" y="4119000"/>
              <a:ext cx="24400" cy="21425"/>
            </a:xfrm>
            <a:custGeom>
              <a:avLst/>
              <a:gdLst/>
              <a:ahLst/>
              <a:cxnLst/>
              <a:rect l="l" t="t" r="r" b="b"/>
              <a:pathLst>
                <a:path w="976" h="857" extrusionOk="0">
                  <a:moveTo>
                    <a:pt x="535" y="1"/>
                  </a:moveTo>
                  <a:cubicBezTo>
                    <a:pt x="500" y="1"/>
                    <a:pt x="476" y="1"/>
                    <a:pt x="440" y="13"/>
                  </a:cubicBezTo>
                  <a:lnTo>
                    <a:pt x="357" y="13"/>
                  </a:lnTo>
                  <a:cubicBezTo>
                    <a:pt x="215" y="48"/>
                    <a:pt x="96" y="155"/>
                    <a:pt x="48" y="298"/>
                  </a:cubicBezTo>
                  <a:cubicBezTo>
                    <a:pt x="1" y="440"/>
                    <a:pt x="25" y="595"/>
                    <a:pt x="120" y="702"/>
                  </a:cubicBezTo>
                  <a:cubicBezTo>
                    <a:pt x="167" y="749"/>
                    <a:pt x="227" y="797"/>
                    <a:pt x="286" y="821"/>
                  </a:cubicBezTo>
                  <a:cubicBezTo>
                    <a:pt x="369" y="844"/>
                    <a:pt x="452" y="856"/>
                    <a:pt x="535" y="856"/>
                  </a:cubicBezTo>
                  <a:cubicBezTo>
                    <a:pt x="678" y="844"/>
                    <a:pt x="821" y="761"/>
                    <a:pt x="904" y="631"/>
                  </a:cubicBezTo>
                  <a:cubicBezTo>
                    <a:pt x="975" y="512"/>
                    <a:pt x="963" y="357"/>
                    <a:pt x="892" y="238"/>
                  </a:cubicBezTo>
                  <a:cubicBezTo>
                    <a:pt x="821" y="108"/>
                    <a:pt x="678" y="13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5137475" y="4143675"/>
              <a:ext cx="25575" cy="19925"/>
            </a:xfrm>
            <a:custGeom>
              <a:avLst/>
              <a:gdLst/>
              <a:ahLst/>
              <a:cxnLst/>
              <a:rect l="l" t="t" r="r" b="b"/>
              <a:pathLst>
                <a:path w="1023" h="797" extrusionOk="0">
                  <a:moveTo>
                    <a:pt x="527" y="1"/>
                  </a:moveTo>
                  <a:cubicBezTo>
                    <a:pt x="442" y="1"/>
                    <a:pt x="358" y="25"/>
                    <a:pt x="285" y="71"/>
                  </a:cubicBezTo>
                  <a:cubicBezTo>
                    <a:pt x="0" y="202"/>
                    <a:pt x="0" y="618"/>
                    <a:pt x="297" y="749"/>
                  </a:cubicBezTo>
                  <a:lnTo>
                    <a:pt x="345" y="761"/>
                  </a:lnTo>
                  <a:cubicBezTo>
                    <a:pt x="398" y="784"/>
                    <a:pt x="457" y="797"/>
                    <a:pt x="514" y="797"/>
                  </a:cubicBezTo>
                  <a:cubicBezTo>
                    <a:pt x="546" y="797"/>
                    <a:pt x="577" y="793"/>
                    <a:pt x="606" y="784"/>
                  </a:cubicBezTo>
                  <a:cubicBezTo>
                    <a:pt x="642" y="784"/>
                    <a:pt x="677" y="772"/>
                    <a:pt x="713" y="761"/>
                  </a:cubicBezTo>
                  <a:cubicBezTo>
                    <a:pt x="1022" y="630"/>
                    <a:pt x="1022" y="190"/>
                    <a:pt x="725" y="48"/>
                  </a:cubicBezTo>
                  <a:cubicBezTo>
                    <a:pt x="662" y="16"/>
                    <a:pt x="594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5169550" y="4159200"/>
              <a:ext cx="19325" cy="17250"/>
            </a:xfrm>
            <a:custGeom>
              <a:avLst/>
              <a:gdLst/>
              <a:ahLst/>
              <a:cxnLst/>
              <a:rect l="l" t="t" r="r" b="b"/>
              <a:pathLst>
                <a:path w="773" h="690" extrusionOk="0">
                  <a:moveTo>
                    <a:pt x="366" y="0"/>
                  </a:moveTo>
                  <a:cubicBezTo>
                    <a:pt x="255" y="0"/>
                    <a:pt x="148" y="43"/>
                    <a:pt x="72" y="128"/>
                  </a:cubicBezTo>
                  <a:cubicBezTo>
                    <a:pt x="24" y="175"/>
                    <a:pt x="12" y="247"/>
                    <a:pt x="36" y="306"/>
                  </a:cubicBezTo>
                  <a:cubicBezTo>
                    <a:pt x="0" y="401"/>
                    <a:pt x="24" y="496"/>
                    <a:pt x="84" y="567"/>
                  </a:cubicBezTo>
                  <a:cubicBezTo>
                    <a:pt x="119" y="603"/>
                    <a:pt x="167" y="639"/>
                    <a:pt x="214" y="662"/>
                  </a:cubicBezTo>
                  <a:cubicBezTo>
                    <a:pt x="262" y="680"/>
                    <a:pt x="312" y="689"/>
                    <a:pt x="363" y="689"/>
                  </a:cubicBezTo>
                  <a:cubicBezTo>
                    <a:pt x="413" y="689"/>
                    <a:pt x="464" y="680"/>
                    <a:pt x="511" y="662"/>
                  </a:cubicBezTo>
                  <a:cubicBezTo>
                    <a:pt x="666" y="627"/>
                    <a:pt x="773" y="484"/>
                    <a:pt x="773" y="318"/>
                  </a:cubicBezTo>
                  <a:cubicBezTo>
                    <a:pt x="749" y="175"/>
                    <a:pt x="642" y="56"/>
                    <a:pt x="500" y="21"/>
                  </a:cubicBezTo>
                  <a:cubicBezTo>
                    <a:pt x="455" y="7"/>
                    <a:pt x="410" y="0"/>
                    <a:pt x="3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5192125" y="4172775"/>
              <a:ext cx="24975" cy="19725"/>
            </a:xfrm>
            <a:custGeom>
              <a:avLst/>
              <a:gdLst/>
              <a:ahLst/>
              <a:cxnLst/>
              <a:rect l="l" t="t" r="r" b="b"/>
              <a:pathLst>
                <a:path w="999" h="789" extrusionOk="0">
                  <a:moveTo>
                    <a:pt x="533" y="0"/>
                  </a:moveTo>
                  <a:cubicBezTo>
                    <a:pt x="476" y="0"/>
                    <a:pt x="423" y="13"/>
                    <a:pt x="369" y="36"/>
                  </a:cubicBezTo>
                  <a:cubicBezTo>
                    <a:pt x="36" y="131"/>
                    <a:pt x="1" y="583"/>
                    <a:pt x="321" y="725"/>
                  </a:cubicBezTo>
                  <a:cubicBezTo>
                    <a:pt x="333" y="737"/>
                    <a:pt x="357" y="749"/>
                    <a:pt x="381" y="749"/>
                  </a:cubicBezTo>
                  <a:cubicBezTo>
                    <a:pt x="434" y="776"/>
                    <a:pt x="493" y="788"/>
                    <a:pt x="552" y="788"/>
                  </a:cubicBezTo>
                  <a:cubicBezTo>
                    <a:pt x="623" y="788"/>
                    <a:pt x="696" y="770"/>
                    <a:pt x="761" y="737"/>
                  </a:cubicBezTo>
                  <a:cubicBezTo>
                    <a:pt x="892" y="678"/>
                    <a:pt x="975" y="547"/>
                    <a:pt x="987" y="416"/>
                  </a:cubicBezTo>
                  <a:cubicBezTo>
                    <a:pt x="999" y="262"/>
                    <a:pt x="939" y="131"/>
                    <a:pt x="820" y="36"/>
                  </a:cubicBezTo>
                  <a:cubicBezTo>
                    <a:pt x="790" y="13"/>
                    <a:pt x="744" y="0"/>
                    <a:pt x="700" y="0"/>
                  </a:cubicBezTo>
                  <a:cubicBezTo>
                    <a:pt x="675" y="0"/>
                    <a:pt x="651" y="4"/>
                    <a:pt x="630" y="12"/>
                  </a:cubicBezTo>
                  <a:cubicBezTo>
                    <a:pt x="597" y="4"/>
                    <a:pt x="565" y="0"/>
                    <a:pt x="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521325" y="4689925"/>
              <a:ext cx="189875" cy="117725"/>
            </a:xfrm>
            <a:custGeom>
              <a:avLst/>
              <a:gdLst/>
              <a:ahLst/>
              <a:cxnLst/>
              <a:rect l="l" t="t" r="r" b="b"/>
              <a:pathLst>
                <a:path w="7595" h="4709" extrusionOk="0">
                  <a:moveTo>
                    <a:pt x="7389" y="1"/>
                  </a:moveTo>
                  <a:cubicBezTo>
                    <a:pt x="7366" y="1"/>
                    <a:pt x="7342" y="5"/>
                    <a:pt x="7321" y="15"/>
                  </a:cubicBezTo>
                  <a:cubicBezTo>
                    <a:pt x="6198" y="503"/>
                    <a:pt x="4994" y="748"/>
                    <a:pt x="3785" y="748"/>
                  </a:cubicBezTo>
                  <a:cubicBezTo>
                    <a:pt x="3139" y="748"/>
                    <a:pt x="2492" y="678"/>
                    <a:pt x="1855" y="537"/>
                  </a:cubicBezTo>
                  <a:cubicBezTo>
                    <a:pt x="1840" y="534"/>
                    <a:pt x="1826" y="533"/>
                    <a:pt x="1812" y="533"/>
                  </a:cubicBezTo>
                  <a:cubicBezTo>
                    <a:pt x="1771" y="533"/>
                    <a:pt x="1736" y="546"/>
                    <a:pt x="1700" y="573"/>
                  </a:cubicBezTo>
                  <a:cubicBezTo>
                    <a:pt x="1653" y="597"/>
                    <a:pt x="1629" y="644"/>
                    <a:pt x="1641" y="704"/>
                  </a:cubicBezTo>
                  <a:lnTo>
                    <a:pt x="1771" y="3960"/>
                  </a:lnTo>
                  <a:lnTo>
                    <a:pt x="357" y="1928"/>
                  </a:lnTo>
                  <a:cubicBezTo>
                    <a:pt x="321" y="1877"/>
                    <a:pt x="266" y="1852"/>
                    <a:pt x="210" y="1852"/>
                  </a:cubicBezTo>
                  <a:cubicBezTo>
                    <a:pt x="175" y="1852"/>
                    <a:pt x="140" y="1862"/>
                    <a:pt x="108" y="1880"/>
                  </a:cubicBezTo>
                  <a:cubicBezTo>
                    <a:pt x="25" y="1916"/>
                    <a:pt x="1" y="2023"/>
                    <a:pt x="60" y="2106"/>
                  </a:cubicBezTo>
                  <a:lnTo>
                    <a:pt x="1819" y="4637"/>
                  </a:lnTo>
                  <a:cubicBezTo>
                    <a:pt x="1855" y="4685"/>
                    <a:pt x="1914" y="4708"/>
                    <a:pt x="1973" y="4708"/>
                  </a:cubicBezTo>
                  <a:lnTo>
                    <a:pt x="2021" y="4708"/>
                  </a:lnTo>
                  <a:cubicBezTo>
                    <a:pt x="2092" y="4685"/>
                    <a:pt x="2152" y="4613"/>
                    <a:pt x="2140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4"/>
                    <a:pt x="3202" y="1073"/>
                    <a:pt x="3807" y="1073"/>
                  </a:cubicBezTo>
                  <a:cubicBezTo>
                    <a:pt x="5063" y="1073"/>
                    <a:pt x="6312" y="817"/>
                    <a:pt x="7475" y="312"/>
                  </a:cubicBezTo>
                  <a:cubicBezTo>
                    <a:pt x="7558" y="276"/>
                    <a:pt x="7594" y="181"/>
                    <a:pt x="7558" y="98"/>
                  </a:cubicBezTo>
                  <a:cubicBezTo>
                    <a:pt x="7523" y="36"/>
                    <a:pt x="7456" y="1"/>
                    <a:pt x="7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587275" y="4744125"/>
              <a:ext cx="41625" cy="49275"/>
            </a:xfrm>
            <a:custGeom>
              <a:avLst/>
              <a:gdLst/>
              <a:ahLst/>
              <a:cxnLst/>
              <a:rect l="l" t="t" r="r" b="b"/>
              <a:pathLst>
                <a:path w="1665" h="1971" extrusionOk="0">
                  <a:moveTo>
                    <a:pt x="1457" y="0"/>
                  </a:moveTo>
                  <a:cubicBezTo>
                    <a:pt x="1400" y="0"/>
                    <a:pt x="1345" y="29"/>
                    <a:pt x="1308" y="81"/>
                  </a:cubicBezTo>
                  <a:lnTo>
                    <a:pt x="821" y="734"/>
                  </a:lnTo>
                  <a:lnTo>
                    <a:pt x="345" y="92"/>
                  </a:lnTo>
                  <a:cubicBezTo>
                    <a:pt x="307" y="46"/>
                    <a:pt x="249" y="20"/>
                    <a:pt x="190" y="20"/>
                  </a:cubicBezTo>
                  <a:cubicBezTo>
                    <a:pt x="158" y="20"/>
                    <a:pt x="125" y="28"/>
                    <a:pt x="96" y="45"/>
                  </a:cubicBezTo>
                  <a:cubicBezTo>
                    <a:pt x="25" y="92"/>
                    <a:pt x="1" y="199"/>
                    <a:pt x="60" y="271"/>
                  </a:cubicBezTo>
                  <a:lnTo>
                    <a:pt x="607" y="1031"/>
                  </a:lnTo>
                  <a:lnTo>
                    <a:pt x="108" y="1720"/>
                  </a:lnTo>
                  <a:cubicBezTo>
                    <a:pt x="48" y="1792"/>
                    <a:pt x="72" y="1899"/>
                    <a:pt x="155" y="1946"/>
                  </a:cubicBezTo>
                  <a:cubicBezTo>
                    <a:pt x="185" y="1963"/>
                    <a:pt x="217" y="1971"/>
                    <a:pt x="249" y="1971"/>
                  </a:cubicBezTo>
                  <a:cubicBezTo>
                    <a:pt x="307" y="1971"/>
                    <a:pt x="362" y="1945"/>
                    <a:pt x="393" y="1899"/>
                  </a:cubicBezTo>
                  <a:lnTo>
                    <a:pt x="833" y="1316"/>
                  </a:lnTo>
                  <a:lnTo>
                    <a:pt x="1237" y="1875"/>
                  </a:lnTo>
                  <a:cubicBezTo>
                    <a:pt x="1272" y="1922"/>
                    <a:pt x="1332" y="1946"/>
                    <a:pt x="1391" y="1946"/>
                  </a:cubicBezTo>
                  <a:cubicBezTo>
                    <a:pt x="1427" y="1946"/>
                    <a:pt x="1462" y="1934"/>
                    <a:pt x="1486" y="1922"/>
                  </a:cubicBezTo>
                  <a:cubicBezTo>
                    <a:pt x="1569" y="1875"/>
                    <a:pt x="1593" y="1768"/>
                    <a:pt x="1534" y="1697"/>
                  </a:cubicBezTo>
                  <a:lnTo>
                    <a:pt x="1047" y="1019"/>
                  </a:lnTo>
                  <a:lnTo>
                    <a:pt x="1605" y="259"/>
                  </a:lnTo>
                  <a:cubicBezTo>
                    <a:pt x="1664" y="176"/>
                    <a:pt x="1641" y="69"/>
                    <a:pt x="1557" y="33"/>
                  </a:cubicBezTo>
                  <a:cubicBezTo>
                    <a:pt x="1526" y="11"/>
                    <a:pt x="1491" y="0"/>
                    <a:pt x="1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33925" y="4752625"/>
              <a:ext cx="31525" cy="11050"/>
            </a:xfrm>
            <a:custGeom>
              <a:avLst/>
              <a:gdLst/>
              <a:ahLst/>
              <a:cxnLst/>
              <a:rect l="l" t="t" r="r" b="b"/>
              <a:pathLst>
                <a:path w="1261" h="442" extrusionOk="0">
                  <a:moveTo>
                    <a:pt x="1050" y="0"/>
                  </a:moveTo>
                  <a:cubicBezTo>
                    <a:pt x="1025" y="0"/>
                    <a:pt x="1000" y="5"/>
                    <a:pt x="975" y="14"/>
                  </a:cubicBezTo>
                  <a:cubicBezTo>
                    <a:pt x="806" y="81"/>
                    <a:pt x="626" y="113"/>
                    <a:pt x="442" y="113"/>
                  </a:cubicBezTo>
                  <a:cubicBezTo>
                    <a:pt x="367" y="113"/>
                    <a:pt x="291" y="107"/>
                    <a:pt x="214" y="97"/>
                  </a:cubicBezTo>
                  <a:cubicBezTo>
                    <a:pt x="206" y="96"/>
                    <a:pt x="198" y="96"/>
                    <a:pt x="190" y="96"/>
                  </a:cubicBezTo>
                  <a:cubicBezTo>
                    <a:pt x="105" y="96"/>
                    <a:pt x="34" y="152"/>
                    <a:pt x="12" y="228"/>
                  </a:cubicBezTo>
                  <a:cubicBezTo>
                    <a:pt x="0" y="323"/>
                    <a:pt x="60" y="406"/>
                    <a:pt x="155" y="418"/>
                  </a:cubicBezTo>
                  <a:cubicBezTo>
                    <a:pt x="250" y="430"/>
                    <a:pt x="345" y="442"/>
                    <a:pt x="440" y="442"/>
                  </a:cubicBezTo>
                  <a:cubicBezTo>
                    <a:pt x="678" y="442"/>
                    <a:pt x="904" y="394"/>
                    <a:pt x="1129" y="311"/>
                  </a:cubicBezTo>
                  <a:cubicBezTo>
                    <a:pt x="1213" y="275"/>
                    <a:pt x="1260" y="180"/>
                    <a:pt x="1213" y="97"/>
                  </a:cubicBezTo>
                  <a:cubicBezTo>
                    <a:pt x="1186" y="36"/>
                    <a:pt x="1121" y="0"/>
                    <a:pt x="10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663625" y="4720750"/>
              <a:ext cx="46375" cy="61050"/>
            </a:xfrm>
            <a:custGeom>
              <a:avLst/>
              <a:gdLst/>
              <a:ahLst/>
              <a:cxnLst/>
              <a:rect l="l" t="t" r="r" b="b"/>
              <a:pathLst>
                <a:path w="1855" h="2442" extrusionOk="0">
                  <a:moveTo>
                    <a:pt x="1658" y="0"/>
                  </a:moveTo>
                  <a:cubicBezTo>
                    <a:pt x="1581" y="0"/>
                    <a:pt x="1518" y="55"/>
                    <a:pt x="1498" y="136"/>
                  </a:cubicBezTo>
                  <a:lnTo>
                    <a:pt x="1284" y="1099"/>
                  </a:lnTo>
                  <a:lnTo>
                    <a:pt x="310" y="445"/>
                  </a:lnTo>
                  <a:cubicBezTo>
                    <a:pt x="281" y="426"/>
                    <a:pt x="247" y="417"/>
                    <a:pt x="212" y="417"/>
                  </a:cubicBezTo>
                  <a:cubicBezTo>
                    <a:pt x="159" y="417"/>
                    <a:pt x="103" y="438"/>
                    <a:pt x="60" y="481"/>
                  </a:cubicBezTo>
                  <a:cubicBezTo>
                    <a:pt x="1" y="552"/>
                    <a:pt x="25" y="671"/>
                    <a:pt x="108" y="707"/>
                  </a:cubicBezTo>
                  <a:lnTo>
                    <a:pt x="1201" y="1455"/>
                  </a:lnTo>
                  <a:lnTo>
                    <a:pt x="1023" y="2251"/>
                  </a:lnTo>
                  <a:cubicBezTo>
                    <a:pt x="1011" y="2335"/>
                    <a:pt x="1070" y="2430"/>
                    <a:pt x="1165" y="2442"/>
                  </a:cubicBezTo>
                  <a:lnTo>
                    <a:pt x="1201" y="2442"/>
                  </a:lnTo>
                  <a:cubicBezTo>
                    <a:pt x="1284" y="2442"/>
                    <a:pt x="1355" y="2382"/>
                    <a:pt x="1379" y="2311"/>
                  </a:cubicBezTo>
                  <a:lnTo>
                    <a:pt x="1831" y="196"/>
                  </a:lnTo>
                  <a:cubicBezTo>
                    <a:pt x="1854" y="101"/>
                    <a:pt x="1795" y="17"/>
                    <a:pt x="1700" y="6"/>
                  </a:cubicBezTo>
                  <a:cubicBezTo>
                    <a:pt x="1686" y="2"/>
                    <a:pt x="1672" y="0"/>
                    <a:pt x="1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5002000" y="4345525"/>
              <a:ext cx="196675" cy="102075"/>
            </a:xfrm>
            <a:custGeom>
              <a:avLst/>
              <a:gdLst/>
              <a:ahLst/>
              <a:cxnLst/>
              <a:rect l="l" t="t" r="r" b="b"/>
              <a:pathLst>
                <a:path w="7867" h="4083" extrusionOk="0">
                  <a:moveTo>
                    <a:pt x="2123" y="1"/>
                  </a:moveTo>
                  <a:cubicBezTo>
                    <a:pt x="2095" y="1"/>
                    <a:pt x="2068" y="6"/>
                    <a:pt x="2044" y="18"/>
                  </a:cubicBezTo>
                  <a:cubicBezTo>
                    <a:pt x="1997" y="42"/>
                    <a:pt x="1961" y="78"/>
                    <a:pt x="1949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39" y="948"/>
                    <a:pt x="261" y="903"/>
                    <a:pt x="188" y="903"/>
                  </a:cubicBezTo>
                  <a:cubicBezTo>
                    <a:pt x="173" y="903"/>
                    <a:pt x="158" y="905"/>
                    <a:pt x="143" y="910"/>
                  </a:cubicBezTo>
                  <a:cubicBezTo>
                    <a:pt x="48" y="933"/>
                    <a:pt x="0" y="1028"/>
                    <a:pt x="24" y="1112"/>
                  </a:cubicBezTo>
                  <a:lnTo>
                    <a:pt x="1034" y="3975"/>
                  </a:lnTo>
                  <a:cubicBezTo>
                    <a:pt x="1058" y="4035"/>
                    <a:pt x="1094" y="4070"/>
                    <a:pt x="1153" y="4082"/>
                  </a:cubicBezTo>
                  <a:lnTo>
                    <a:pt x="1213" y="4082"/>
                  </a:lnTo>
                  <a:cubicBezTo>
                    <a:pt x="1284" y="4082"/>
                    <a:pt x="1355" y="4035"/>
                    <a:pt x="1367" y="3952"/>
                  </a:cubicBezTo>
                  <a:lnTo>
                    <a:pt x="2234" y="387"/>
                  </a:lnTo>
                  <a:cubicBezTo>
                    <a:pt x="3452" y="953"/>
                    <a:pt x="4767" y="1243"/>
                    <a:pt x="6091" y="1243"/>
                  </a:cubicBezTo>
                  <a:cubicBezTo>
                    <a:pt x="6628" y="1243"/>
                    <a:pt x="7166" y="1196"/>
                    <a:pt x="7701" y="1100"/>
                  </a:cubicBezTo>
                  <a:cubicBezTo>
                    <a:pt x="7796" y="1100"/>
                    <a:pt x="7867" y="1005"/>
                    <a:pt x="7843" y="910"/>
                  </a:cubicBezTo>
                  <a:cubicBezTo>
                    <a:pt x="7823" y="839"/>
                    <a:pt x="7760" y="785"/>
                    <a:pt x="7683" y="785"/>
                  </a:cubicBezTo>
                  <a:cubicBezTo>
                    <a:pt x="7670" y="785"/>
                    <a:pt x="7656" y="787"/>
                    <a:pt x="7641" y="791"/>
                  </a:cubicBezTo>
                  <a:cubicBezTo>
                    <a:pt x="7138" y="875"/>
                    <a:pt x="6631" y="916"/>
                    <a:pt x="6126" y="916"/>
                  </a:cubicBezTo>
                  <a:cubicBezTo>
                    <a:pt x="4771" y="916"/>
                    <a:pt x="3431" y="616"/>
                    <a:pt x="2211" y="18"/>
                  </a:cubicBezTo>
                  <a:cubicBezTo>
                    <a:pt x="2181" y="6"/>
                    <a:pt x="2151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5053100" y="4391375"/>
              <a:ext cx="50525" cy="53775"/>
            </a:xfrm>
            <a:custGeom>
              <a:avLst/>
              <a:gdLst/>
              <a:ahLst/>
              <a:cxnLst/>
              <a:rect l="l" t="t" r="r" b="b"/>
              <a:pathLst>
                <a:path w="2021" h="2151" extrusionOk="0">
                  <a:moveTo>
                    <a:pt x="619" y="1"/>
                  </a:moveTo>
                  <a:cubicBezTo>
                    <a:pt x="596" y="1"/>
                    <a:pt x="571" y="5"/>
                    <a:pt x="547" y="14"/>
                  </a:cubicBezTo>
                  <a:cubicBezTo>
                    <a:pt x="452" y="38"/>
                    <a:pt x="404" y="133"/>
                    <a:pt x="440" y="216"/>
                  </a:cubicBezTo>
                  <a:lnTo>
                    <a:pt x="773" y="1072"/>
                  </a:lnTo>
                  <a:lnTo>
                    <a:pt x="95" y="1630"/>
                  </a:lnTo>
                  <a:cubicBezTo>
                    <a:pt x="12" y="1678"/>
                    <a:pt x="0" y="1785"/>
                    <a:pt x="72" y="1856"/>
                  </a:cubicBezTo>
                  <a:cubicBezTo>
                    <a:pt x="111" y="1889"/>
                    <a:pt x="161" y="1907"/>
                    <a:pt x="210" y="1907"/>
                  </a:cubicBezTo>
                  <a:cubicBezTo>
                    <a:pt x="250" y="1907"/>
                    <a:pt x="289" y="1895"/>
                    <a:pt x="321" y="1868"/>
                  </a:cubicBezTo>
                  <a:lnTo>
                    <a:pt x="903" y="1405"/>
                  </a:lnTo>
                  <a:lnTo>
                    <a:pt x="1141" y="2034"/>
                  </a:lnTo>
                  <a:cubicBezTo>
                    <a:pt x="1165" y="2094"/>
                    <a:pt x="1212" y="2129"/>
                    <a:pt x="1272" y="2141"/>
                  </a:cubicBezTo>
                  <a:cubicBezTo>
                    <a:pt x="1284" y="2147"/>
                    <a:pt x="1299" y="2150"/>
                    <a:pt x="1315" y="2150"/>
                  </a:cubicBezTo>
                  <a:cubicBezTo>
                    <a:pt x="1331" y="2150"/>
                    <a:pt x="1349" y="2147"/>
                    <a:pt x="1367" y="2141"/>
                  </a:cubicBezTo>
                  <a:cubicBezTo>
                    <a:pt x="1462" y="2118"/>
                    <a:pt x="1509" y="2023"/>
                    <a:pt x="1474" y="1939"/>
                  </a:cubicBezTo>
                  <a:lnTo>
                    <a:pt x="1177" y="1179"/>
                  </a:lnTo>
                  <a:lnTo>
                    <a:pt x="1937" y="561"/>
                  </a:lnTo>
                  <a:cubicBezTo>
                    <a:pt x="2020" y="501"/>
                    <a:pt x="2020" y="395"/>
                    <a:pt x="1949" y="335"/>
                  </a:cubicBezTo>
                  <a:cubicBezTo>
                    <a:pt x="1915" y="295"/>
                    <a:pt x="1866" y="273"/>
                    <a:pt x="1817" y="273"/>
                  </a:cubicBezTo>
                  <a:cubicBezTo>
                    <a:pt x="1780" y="273"/>
                    <a:pt x="1742" y="286"/>
                    <a:pt x="1711" y="311"/>
                  </a:cubicBezTo>
                  <a:lnTo>
                    <a:pt x="1058" y="846"/>
                  </a:lnTo>
                  <a:lnTo>
                    <a:pt x="773" y="109"/>
                  </a:lnTo>
                  <a:cubicBezTo>
                    <a:pt x="746" y="39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5105075" y="4412175"/>
              <a:ext cx="31525" cy="11275"/>
            </a:xfrm>
            <a:custGeom>
              <a:avLst/>
              <a:gdLst/>
              <a:ahLst/>
              <a:cxnLst/>
              <a:rect l="l" t="t" r="r" b="b"/>
              <a:pathLst>
                <a:path w="1261" h="451" extrusionOk="0">
                  <a:moveTo>
                    <a:pt x="206" y="0"/>
                  </a:moveTo>
                  <a:cubicBezTo>
                    <a:pt x="140" y="0"/>
                    <a:pt x="75" y="36"/>
                    <a:pt x="48" y="97"/>
                  </a:cubicBezTo>
                  <a:cubicBezTo>
                    <a:pt x="1" y="180"/>
                    <a:pt x="48" y="276"/>
                    <a:pt x="132" y="311"/>
                  </a:cubicBezTo>
                  <a:cubicBezTo>
                    <a:pt x="215" y="347"/>
                    <a:pt x="310" y="371"/>
                    <a:pt x="405" y="394"/>
                  </a:cubicBezTo>
                  <a:cubicBezTo>
                    <a:pt x="546" y="431"/>
                    <a:pt x="692" y="450"/>
                    <a:pt x="839" y="450"/>
                  </a:cubicBezTo>
                  <a:cubicBezTo>
                    <a:pt x="928" y="450"/>
                    <a:pt x="1017" y="443"/>
                    <a:pt x="1106" y="430"/>
                  </a:cubicBezTo>
                  <a:cubicBezTo>
                    <a:pt x="1189" y="418"/>
                    <a:pt x="1260" y="335"/>
                    <a:pt x="1249" y="240"/>
                  </a:cubicBezTo>
                  <a:cubicBezTo>
                    <a:pt x="1227" y="164"/>
                    <a:pt x="1155" y="108"/>
                    <a:pt x="1071" y="108"/>
                  </a:cubicBezTo>
                  <a:cubicBezTo>
                    <a:pt x="1063" y="108"/>
                    <a:pt x="1055" y="108"/>
                    <a:pt x="1047" y="109"/>
                  </a:cubicBezTo>
                  <a:cubicBezTo>
                    <a:pt x="980" y="118"/>
                    <a:pt x="913" y="123"/>
                    <a:pt x="846" y="123"/>
                  </a:cubicBezTo>
                  <a:cubicBezTo>
                    <a:pt x="652" y="123"/>
                    <a:pt x="460" y="85"/>
                    <a:pt x="274" y="14"/>
                  </a:cubicBezTo>
                  <a:cubicBezTo>
                    <a:pt x="252" y="5"/>
                    <a:pt x="229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141325" y="4394450"/>
              <a:ext cx="48150" cy="56600"/>
            </a:xfrm>
            <a:custGeom>
              <a:avLst/>
              <a:gdLst/>
              <a:ahLst/>
              <a:cxnLst/>
              <a:rect l="l" t="t" r="r" b="b"/>
              <a:pathLst>
                <a:path w="1926" h="2264" extrusionOk="0">
                  <a:moveTo>
                    <a:pt x="1714" y="1"/>
                  </a:moveTo>
                  <a:cubicBezTo>
                    <a:pt x="1652" y="1"/>
                    <a:pt x="1590" y="36"/>
                    <a:pt x="1557" y="93"/>
                  </a:cubicBezTo>
                  <a:lnTo>
                    <a:pt x="1082" y="985"/>
                  </a:lnTo>
                  <a:lnTo>
                    <a:pt x="333" y="129"/>
                  </a:lnTo>
                  <a:cubicBezTo>
                    <a:pt x="300" y="88"/>
                    <a:pt x="251" y="67"/>
                    <a:pt x="201" y="67"/>
                  </a:cubicBezTo>
                  <a:cubicBezTo>
                    <a:pt x="164" y="67"/>
                    <a:pt x="126" y="80"/>
                    <a:pt x="96" y="105"/>
                  </a:cubicBezTo>
                  <a:cubicBezTo>
                    <a:pt x="12" y="153"/>
                    <a:pt x="1" y="260"/>
                    <a:pt x="60" y="331"/>
                  </a:cubicBezTo>
                  <a:lnTo>
                    <a:pt x="916" y="1293"/>
                  </a:lnTo>
                  <a:lnTo>
                    <a:pt x="535" y="2030"/>
                  </a:lnTo>
                  <a:cubicBezTo>
                    <a:pt x="488" y="2113"/>
                    <a:pt x="523" y="2220"/>
                    <a:pt x="618" y="2244"/>
                  </a:cubicBezTo>
                  <a:cubicBezTo>
                    <a:pt x="630" y="2256"/>
                    <a:pt x="642" y="2256"/>
                    <a:pt x="654" y="2256"/>
                  </a:cubicBezTo>
                  <a:cubicBezTo>
                    <a:pt x="669" y="2261"/>
                    <a:pt x="684" y="2263"/>
                    <a:pt x="700" y="2263"/>
                  </a:cubicBezTo>
                  <a:cubicBezTo>
                    <a:pt x="759" y="2263"/>
                    <a:pt x="819" y="2229"/>
                    <a:pt x="856" y="2173"/>
                  </a:cubicBezTo>
                  <a:lnTo>
                    <a:pt x="1890" y="236"/>
                  </a:lnTo>
                  <a:cubicBezTo>
                    <a:pt x="1926" y="153"/>
                    <a:pt x="1878" y="46"/>
                    <a:pt x="1795" y="22"/>
                  </a:cubicBezTo>
                  <a:cubicBezTo>
                    <a:pt x="1769" y="7"/>
                    <a:pt x="1742" y="1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5174300" y="3926450"/>
              <a:ext cx="41325" cy="117425"/>
            </a:xfrm>
            <a:custGeom>
              <a:avLst/>
              <a:gdLst/>
              <a:ahLst/>
              <a:cxnLst/>
              <a:rect l="l" t="t" r="r" b="b"/>
              <a:pathLst>
                <a:path w="1653" h="4697" extrusionOk="0">
                  <a:moveTo>
                    <a:pt x="1012" y="0"/>
                  </a:moveTo>
                  <a:cubicBezTo>
                    <a:pt x="963" y="0"/>
                    <a:pt x="914" y="22"/>
                    <a:pt x="880" y="62"/>
                  </a:cubicBezTo>
                  <a:cubicBezTo>
                    <a:pt x="286" y="704"/>
                    <a:pt x="1" y="1571"/>
                    <a:pt x="84" y="2439"/>
                  </a:cubicBezTo>
                  <a:cubicBezTo>
                    <a:pt x="179" y="3318"/>
                    <a:pt x="630" y="4114"/>
                    <a:pt x="1331" y="4649"/>
                  </a:cubicBezTo>
                  <a:cubicBezTo>
                    <a:pt x="1367" y="4685"/>
                    <a:pt x="1403" y="4696"/>
                    <a:pt x="1450" y="4696"/>
                  </a:cubicBezTo>
                  <a:cubicBezTo>
                    <a:pt x="1498" y="4696"/>
                    <a:pt x="1545" y="4673"/>
                    <a:pt x="1581" y="4637"/>
                  </a:cubicBezTo>
                  <a:cubicBezTo>
                    <a:pt x="1652" y="4566"/>
                    <a:pt x="1640" y="4459"/>
                    <a:pt x="1557" y="4411"/>
                  </a:cubicBezTo>
                  <a:cubicBezTo>
                    <a:pt x="927" y="3924"/>
                    <a:pt x="523" y="3199"/>
                    <a:pt x="428" y="2415"/>
                  </a:cubicBezTo>
                  <a:cubicBezTo>
                    <a:pt x="357" y="1631"/>
                    <a:pt x="619" y="846"/>
                    <a:pt x="1153" y="264"/>
                  </a:cubicBezTo>
                  <a:cubicBezTo>
                    <a:pt x="1213" y="193"/>
                    <a:pt x="1201" y="86"/>
                    <a:pt x="1118" y="38"/>
                  </a:cubicBezTo>
                  <a:cubicBezTo>
                    <a:pt x="1087" y="13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212325" y="3954775"/>
              <a:ext cx="44875" cy="53150"/>
            </a:xfrm>
            <a:custGeom>
              <a:avLst/>
              <a:gdLst/>
              <a:ahLst/>
              <a:cxnLst/>
              <a:rect l="l" t="t" r="r" b="b"/>
              <a:pathLst>
                <a:path w="1795" h="2126" extrusionOk="0">
                  <a:moveTo>
                    <a:pt x="1379" y="1"/>
                  </a:moveTo>
                  <a:cubicBezTo>
                    <a:pt x="1318" y="1"/>
                    <a:pt x="1257" y="33"/>
                    <a:pt x="1225" y="82"/>
                  </a:cubicBezTo>
                  <a:lnTo>
                    <a:pt x="773" y="807"/>
                  </a:lnTo>
                  <a:lnTo>
                    <a:pt x="333" y="391"/>
                  </a:lnTo>
                  <a:cubicBezTo>
                    <a:pt x="292" y="355"/>
                    <a:pt x="244" y="337"/>
                    <a:pt x="198" y="337"/>
                  </a:cubicBezTo>
                  <a:cubicBezTo>
                    <a:pt x="152" y="337"/>
                    <a:pt x="108" y="355"/>
                    <a:pt x="72" y="391"/>
                  </a:cubicBezTo>
                  <a:cubicBezTo>
                    <a:pt x="1" y="450"/>
                    <a:pt x="1" y="557"/>
                    <a:pt x="72" y="616"/>
                  </a:cubicBezTo>
                  <a:lnTo>
                    <a:pt x="595" y="1116"/>
                  </a:lnTo>
                  <a:lnTo>
                    <a:pt x="119" y="1888"/>
                  </a:lnTo>
                  <a:cubicBezTo>
                    <a:pt x="72" y="1959"/>
                    <a:pt x="96" y="2066"/>
                    <a:pt x="191" y="2102"/>
                  </a:cubicBezTo>
                  <a:cubicBezTo>
                    <a:pt x="215" y="2126"/>
                    <a:pt x="238" y="2126"/>
                    <a:pt x="274" y="2126"/>
                  </a:cubicBezTo>
                  <a:cubicBezTo>
                    <a:pt x="333" y="2126"/>
                    <a:pt x="393" y="2090"/>
                    <a:pt x="428" y="2042"/>
                  </a:cubicBezTo>
                  <a:lnTo>
                    <a:pt x="844" y="1365"/>
                  </a:lnTo>
                  <a:lnTo>
                    <a:pt x="1474" y="1971"/>
                  </a:lnTo>
                  <a:cubicBezTo>
                    <a:pt x="1510" y="2001"/>
                    <a:pt x="1554" y="2016"/>
                    <a:pt x="1599" y="2016"/>
                  </a:cubicBezTo>
                  <a:cubicBezTo>
                    <a:pt x="1643" y="2016"/>
                    <a:pt x="1688" y="2001"/>
                    <a:pt x="1724" y="1971"/>
                  </a:cubicBezTo>
                  <a:cubicBezTo>
                    <a:pt x="1795" y="1912"/>
                    <a:pt x="1795" y="1805"/>
                    <a:pt x="1724" y="1745"/>
                  </a:cubicBezTo>
                  <a:lnTo>
                    <a:pt x="1034" y="1056"/>
                  </a:lnTo>
                  <a:lnTo>
                    <a:pt x="1534" y="248"/>
                  </a:lnTo>
                  <a:cubicBezTo>
                    <a:pt x="1581" y="165"/>
                    <a:pt x="1545" y="58"/>
                    <a:pt x="1462" y="22"/>
                  </a:cubicBezTo>
                  <a:cubicBezTo>
                    <a:pt x="1436" y="7"/>
                    <a:pt x="1408" y="1"/>
                    <a:pt x="1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265200" y="3967100"/>
              <a:ext cx="38350" cy="12050"/>
            </a:xfrm>
            <a:custGeom>
              <a:avLst/>
              <a:gdLst/>
              <a:ahLst/>
              <a:cxnLst/>
              <a:rect l="l" t="t" r="r" b="b"/>
              <a:pathLst>
                <a:path w="1534" h="482" extrusionOk="0">
                  <a:moveTo>
                    <a:pt x="1357" y="0"/>
                  </a:moveTo>
                  <a:cubicBezTo>
                    <a:pt x="1345" y="0"/>
                    <a:pt x="1332" y="1"/>
                    <a:pt x="1320" y="5"/>
                  </a:cubicBezTo>
                  <a:lnTo>
                    <a:pt x="167" y="159"/>
                  </a:lnTo>
                  <a:cubicBezTo>
                    <a:pt x="72" y="171"/>
                    <a:pt x="1" y="254"/>
                    <a:pt x="13" y="349"/>
                  </a:cubicBezTo>
                  <a:cubicBezTo>
                    <a:pt x="34" y="425"/>
                    <a:pt x="96" y="481"/>
                    <a:pt x="170" y="481"/>
                  </a:cubicBezTo>
                  <a:cubicBezTo>
                    <a:pt x="177" y="481"/>
                    <a:pt x="184" y="481"/>
                    <a:pt x="191" y="480"/>
                  </a:cubicBezTo>
                  <a:lnTo>
                    <a:pt x="215" y="480"/>
                  </a:lnTo>
                  <a:lnTo>
                    <a:pt x="1367" y="325"/>
                  </a:lnTo>
                  <a:cubicBezTo>
                    <a:pt x="1462" y="314"/>
                    <a:pt x="1534" y="230"/>
                    <a:pt x="1522" y="147"/>
                  </a:cubicBezTo>
                  <a:cubicBezTo>
                    <a:pt x="1501" y="65"/>
                    <a:pt x="1436" y="0"/>
                    <a:pt x="1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5313325" y="3946750"/>
              <a:ext cx="41325" cy="57600"/>
            </a:xfrm>
            <a:custGeom>
              <a:avLst/>
              <a:gdLst/>
              <a:ahLst/>
              <a:cxnLst/>
              <a:rect l="l" t="t" r="r" b="b"/>
              <a:pathLst>
                <a:path w="1653" h="2304" extrusionOk="0">
                  <a:moveTo>
                    <a:pt x="992" y="0"/>
                  </a:moveTo>
                  <a:cubicBezTo>
                    <a:pt x="953" y="0"/>
                    <a:pt x="914" y="12"/>
                    <a:pt x="880" y="34"/>
                  </a:cubicBezTo>
                  <a:cubicBezTo>
                    <a:pt x="809" y="82"/>
                    <a:pt x="785" y="177"/>
                    <a:pt x="833" y="248"/>
                  </a:cubicBezTo>
                  <a:lnTo>
                    <a:pt x="928" y="391"/>
                  </a:lnTo>
                  <a:cubicBezTo>
                    <a:pt x="928" y="438"/>
                    <a:pt x="928" y="498"/>
                    <a:pt x="904" y="545"/>
                  </a:cubicBezTo>
                  <a:cubicBezTo>
                    <a:pt x="880" y="628"/>
                    <a:pt x="809" y="700"/>
                    <a:pt x="714" y="724"/>
                  </a:cubicBezTo>
                  <a:cubicBezTo>
                    <a:pt x="607" y="724"/>
                    <a:pt x="512" y="688"/>
                    <a:pt x="464" y="605"/>
                  </a:cubicBezTo>
                  <a:cubicBezTo>
                    <a:pt x="393" y="533"/>
                    <a:pt x="381" y="438"/>
                    <a:pt x="417" y="355"/>
                  </a:cubicBezTo>
                  <a:cubicBezTo>
                    <a:pt x="464" y="272"/>
                    <a:pt x="429" y="165"/>
                    <a:pt x="345" y="129"/>
                  </a:cubicBezTo>
                  <a:cubicBezTo>
                    <a:pt x="320" y="119"/>
                    <a:pt x="293" y="113"/>
                    <a:pt x="266" y="113"/>
                  </a:cubicBezTo>
                  <a:cubicBezTo>
                    <a:pt x="203" y="113"/>
                    <a:pt x="141" y="142"/>
                    <a:pt x="108" y="201"/>
                  </a:cubicBezTo>
                  <a:cubicBezTo>
                    <a:pt x="1" y="391"/>
                    <a:pt x="25" y="628"/>
                    <a:pt x="167" y="795"/>
                  </a:cubicBezTo>
                  <a:cubicBezTo>
                    <a:pt x="295" y="955"/>
                    <a:pt x="491" y="1048"/>
                    <a:pt x="693" y="1048"/>
                  </a:cubicBezTo>
                  <a:cubicBezTo>
                    <a:pt x="715" y="1048"/>
                    <a:pt x="738" y="1047"/>
                    <a:pt x="761" y="1044"/>
                  </a:cubicBezTo>
                  <a:cubicBezTo>
                    <a:pt x="916" y="1021"/>
                    <a:pt x="1047" y="949"/>
                    <a:pt x="1142" y="831"/>
                  </a:cubicBezTo>
                  <a:cubicBezTo>
                    <a:pt x="1165" y="890"/>
                    <a:pt x="1189" y="961"/>
                    <a:pt x="1213" y="1033"/>
                  </a:cubicBezTo>
                  <a:cubicBezTo>
                    <a:pt x="1284" y="1282"/>
                    <a:pt x="1237" y="1555"/>
                    <a:pt x="1094" y="1769"/>
                  </a:cubicBezTo>
                  <a:cubicBezTo>
                    <a:pt x="986" y="1903"/>
                    <a:pt x="825" y="1978"/>
                    <a:pt x="656" y="1978"/>
                  </a:cubicBezTo>
                  <a:cubicBezTo>
                    <a:pt x="584" y="1978"/>
                    <a:pt x="511" y="1964"/>
                    <a:pt x="440" y="1936"/>
                  </a:cubicBezTo>
                  <a:cubicBezTo>
                    <a:pt x="416" y="1925"/>
                    <a:pt x="388" y="1920"/>
                    <a:pt x="361" y="1920"/>
                  </a:cubicBezTo>
                  <a:cubicBezTo>
                    <a:pt x="298" y="1920"/>
                    <a:pt x="236" y="1949"/>
                    <a:pt x="203" y="2007"/>
                  </a:cubicBezTo>
                  <a:cubicBezTo>
                    <a:pt x="155" y="2090"/>
                    <a:pt x="191" y="2197"/>
                    <a:pt x="274" y="2233"/>
                  </a:cubicBezTo>
                  <a:cubicBezTo>
                    <a:pt x="393" y="2280"/>
                    <a:pt x="512" y="2304"/>
                    <a:pt x="631" y="2304"/>
                  </a:cubicBezTo>
                  <a:cubicBezTo>
                    <a:pt x="916" y="2304"/>
                    <a:pt x="1189" y="2173"/>
                    <a:pt x="1379" y="1959"/>
                  </a:cubicBezTo>
                  <a:cubicBezTo>
                    <a:pt x="1593" y="1674"/>
                    <a:pt x="1653" y="1306"/>
                    <a:pt x="1557" y="961"/>
                  </a:cubicBezTo>
                  <a:cubicBezTo>
                    <a:pt x="1498" y="724"/>
                    <a:pt x="1391" y="486"/>
                    <a:pt x="1260" y="284"/>
                  </a:cubicBezTo>
                  <a:cubicBezTo>
                    <a:pt x="1237" y="189"/>
                    <a:pt x="1177" y="106"/>
                    <a:pt x="1118" y="46"/>
                  </a:cubicBezTo>
                  <a:cubicBezTo>
                    <a:pt x="1080" y="15"/>
                    <a:pt x="1036" y="0"/>
                    <a:pt x="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351650" y="3910900"/>
              <a:ext cx="35075" cy="105350"/>
            </a:xfrm>
            <a:custGeom>
              <a:avLst/>
              <a:gdLst/>
              <a:ahLst/>
              <a:cxnLst/>
              <a:rect l="l" t="t" r="r" b="b"/>
              <a:pathLst>
                <a:path w="1403" h="4214" extrusionOk="0">
                  <a:moveTo>
                    <a:pt x="197" y="1"/>
                  </a:moveTo>
                  <a:cubicBezTo>
                    <a:pt x="152" y="1"/>
                    <a:pt x="108" y="19"/>
                    <a:pt x="72" y="54"/>
                  </a:cubicBezTo>
                  <a:cubicBezTo>
                    <a:pt x="1" y="114"/>
                    <a:pt x="1" y="221"/>
                    <a:pt x="72" y="280"/>
                  </a:cubicBezTo>
                  <a:cubicBezTo>
                    <a:pt x="595" y="732"/>
                    <a:pt x="928" y="1373"/>
                    <a:pt x="999" y="2062"/>
                  </a:cubicBezTo>
                  <a:cubicBezTo>
                    <a:pt x="1046" y="2752"/>
                    <a:pt x="821" y="3429"/>
                    <a:pt x="381" y="3952"/>
                  </a:cubicBezTo>
                  <a:cubicBezTo>
                    <a:pt x="310" y="4023"/>
                    <a:pt x="333" y="4130"/>
                    <a:pt x="405" y="4190"/>
                  </a:cubicBezTo>
                  <a:cubicBezTo>
                    <a:pt x="440" y="4201"/>
                    <a:pt x="476" y="4213"/>
                    <a:pt x="512" y="4213"/>
                  </a:cubicBezTo>
                  <a:cubicBezTo>
                    <a:pt x="571" y="4213"/>
                    <a:pt x="619" y="4190"/>
                    <a:pt x="654" y="4154"/>
                  </a:cubicBezTo>
                  <a:cubicBezTo>
                    <a:pt x="1153" y="3572"/>
                    <a:pt x="1403" y="2811"/>
                    <a:pt x="1344" y="2039"/>
                  </a:cubicBezTo>
                  <a:cubicBezTo>
                    <a:pt x="1272" y="1266"/>
                    <a:pt x="904" y="553"/>
                    <a:pt x="322" y="54"/>
                  </a:cubicBezTo>
                  <a:cubicBezTo>
                    <a:pt x="286" y="19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365325" y="3878225"/>
              <a:ext cx="38925" cy="34050"/>
            </a:xfrm>
            <a:custGeom>
              <a:avLst/>
              <a:gdLst/>
              <a:ahLst/>
              <a:cxnLst/>
              <a:rect l="l" t="t" r="r" b="b"/>
              <a:pathLst>
                <a:path w="1557" h="1362" extrusionOk="0">
                  <a:moveTo>
                    <a:pt x="407" y="0"/>
                  </a:moveTo>
                  <a:cubicBezTo>
                    <a:pt x="282" y="0"/>
                    <a:pt x="160" y="52"/>
                    <a:pt x="72" y="149"/>
                  </a:cubicBezTo>
                  <a:cubicBezTo>
                    <a:pt x="0" y="209"/>
                    <a:pt x="12" y="316"/>
                    <a:pt x="84" y="375"/>
                  </a:cubicBezTo>
                  <a:cubicBezTo>
                    <a:pt x="119" y="401"/>
                    <a:pt x="160" y="413"/>
                    <a:pt x="199" y="413"/>
                  </a:cubicBezTo>
                  <a:cubicBezTo>
                    <a:pt x="250" y="413"/>
                    <a:pt x="299" y="392"/>
                    <a:pt x="333" y="351"/>
                  </a:cubicBezTo>
                  <a:cubicBezTo>
                    <a:pt x="359" y="334"/>
                    <a:pt x="392" y="323"/>
                    <a:pt x="421" y="323"/>
                  </a:cubicBezTo>
                  <a:cubicBezTo>
                    <a:pt x="432" y="323"/>
                    <a:pt x="442" y="324"/>
                    <a:pt x="452" y="327"/>
                  </a:cubicBezTo>
                  <a:cubicBezTo>
                    <a:pt x="547" y="351"/>
                    <a:pt x="630" y="423"/>
                    <a:pt x="678" y="506"/>
                  </a:cubicBezTo>
                  <a:cubicBezTo>
                    <a:pt x="725" y="696"/>
                    <a:pt x="630" y="910"/>
                    <a:pt x="511" y="1124"/>
                  </a:cubicBezTo>
                  <a:cubicBezTo>
                    <a:pt x="488" y="1183"/>
                    <a:pt x="488" y="1242"/>
                    <a:pt x="523" y="1290"/>
                  </a:cubicBezTo>
                  <a:cubicBezTo>
                    <a:pt x="559" y="1338"/>
                    <a:pt x="618" y="1361"/>
                    <a:pt x="678" y="1361"/>
                  </a:cubicBezTo>
                  <a:lnTo>
                    <a:pt x="690" y="1361"/>
                  </a:lnTo>
                  <a:lnTo>
                    <a:pt x="1391" y="1314"/>
                  </a:lnTo>
                  <a:cubicBezTo>
                    <a:pt x="1486" y="1314"/>
                    <a:pt x="1557" y="1242"/>
                    <a:pt x="1557" y="1147"/>
                  </a:cubicBezTo>
                  <a:cubicBezTo>
                    <a:pt x="1546" y="1059"/>
                    <a:pt x="1474" y="992"/>
                    <a:pt x="1388" y="992"/>
                  </a:cubicBezTo>
                  <a:cubicBezTo>
                    <a:pt x="1381" y="992"/>
                    <a:pt x="1374" y="992"/>
                    <a:pt x="1367" y="993"/>
                  </a:cubicBezTo>
                  <a:lnTo>
                    <a:pt x="951" y="1017"/>
                  </a:lnTo>
                  <a:cubicBezTo>
                    <a:pt x="1034" y="827"/>
                    <a:pt x="1058" y="625"/>
                    <a:pt x="1010" y="423"/>
                  </a:cubicBezTo>
                  <a:cubicBezTo>
                    <a:pt x="939" y="209"/>
                    <a:pt x="749" y="54"/>
                    <a:pt x="535" y="19"/>
                  </a:cubicBezTo>
                  <a:cubicBezTo>
                    <a:pt x="493" y="6"/>
                    <a:pt x="450" y="0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667150" y="4394075"/>
              <a:ext cx="50525" cy="11550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9" y="0"/>
                  </a:moveTo>
                  <a:cubicBezTo>
                    <a:pt x="1778" y="0"/>
                    <a:pt x="1749" y="8"/>
                    <a:pt x="1723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1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37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702800" y="4433975"/>
              <a:ext cx="50525" cy="50275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46" y="627"/>
                  </a:lnTo>
                  <a:lnTo>
                    <a:pt x="761" y="105"/>
                  </a:lnTo>
                  <a:cubicBezTo>
                    <a:pt x="728" y="47"/>
                    <a:pt x="666" y="12"/>
                    <a:pt x="604" y="12"/>
                  </a:cubicBezTo>
                  <a:cubicBezTo>
                    <a:pt x="576" y="12"/>
                    <a:pt x="549" y="19"/>
                    <a:pt x="523" y="33"/>
                  </a:cubicBezTo>
                  <a:cubicBezTo>
                    <a:pt x="440" y="57"/>
                    <a:pt x="404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55" y="1744"/>
                  </a:cubicBezTo>
                  <a:cubicBezTo>
                    <a:pt x="170" y="1747"/>
                    <a:pt x="185" y="1749"/>
                    <a:pt x="199" y="1749"/>
                  </a:cubicBezTo>
                  <a:cubicBezTo>
                    <a:pt x="243" y="1749"/>
                    <a:pt x="286" y="1736"/>
                    <a:pt x="321" y="1709"/>
                  </a:cubicBezTo>
                  <a:lnTo>
                    <a:pt x="951" y="1162"/>
                  </a:lnTo>
                  <a:lnTo>
                    <a:pt x="1355" y="1923"/>
                  </a:lnTo>
                  <a:cubicBezTo>
                    <a:pt x="1379" y="1958"/>
                    <a:pt x="1414" y="1982"/>
                    <a:pt x="1462" y="2006"/>
                  </a:cubicBezTo>
                  <a:cubicBezTo>
                    <a:pt x="1476" y="2009"/>
                    <a:pt x="1489" y="2011"/>
                    <a:pt x="1501" y="2011"/>
                  </a:cubicBezTo>
                  <a:cubicBezTo>
                    <a:pt x="1531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76" y="1768"/>
                  </a:cubicBezTo>
                  <a:lnTo>
                    <a:pt x="1212" y="925"/>
                  </a:lnTo>
                  <a:lnTo>
                    <a:pt x="1949" y="283"/>
                  </a:lnTo>
                  <a:cubicBezTo>
                    <a:pt x="2021" y="223"/>
                    <a:pt x="2021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760725" y="4455750"/>
              <a:ext cx="38050" cy="12075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3" y="1"/>
                  </a:moveTo>
                  <a:cubicBezTo>
                    <a:pt x="96" y="1"/>
                    <a:pt x="33" y="56"/>
                    <a:pt x="12" y="137"/>
                  </a:cubicBezTo>
                  <a:cubicBezTo>
                    <a:pt x="1" y="220"/>
                    <a:pt x="60" y="303"/>
                    <a:pt x="131" y="315"/>
                  </a:cubicBezTo>
                  <a:lnTo>
                    <a:pt x="167" y="315"/>
                  </a:lnTo>
                  <a:lnTo>
                    <a:pt x="1320" y="481"/>
                  </a:lnTo>
                  <a:cubicBezTo>
                    <a:pt x="1328" y="482"/>
                    <a:pt x="1336" y="483"/>
                    <a:pt x="1344" y="483"/>
                  </a:cubicBezTo>
                  <a:cubicBezTo>
                    <a:pt x="1428" y="483"/>
                    <a:pt x="1500" y="426"/>
                    <a:pt x="1522" y="339"/>
                  </a:cubicBezTo>
                  <a:cubicBezTo>
                    <a:pt x="1522" y="256"/>
                    <a:pt x="1462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803200" y="4448525"/>
              <a:ext cx="42800" cy="56025"/>
            </a:xfrm>
            <a:custGeom>
              <a:avLst/>
              <a:gdLst/>
              <a:ahLst/>
              <a:cxnLst/>
              <a:rect l="l" t="t" r="r" b="b"/>
              <a:pathLst>
                <a:path w="1712" h="2241" extrusionOk="0">
                  <a:moveTo>
                    <a:pt x="684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45" y="426"/>
                    <a:pt x="429" y="628"/>
                  </a:cubicBezTo>
                  <a:cubicBezTo>
                    <a:pt x="500" y="842"/>
                    <a:pt x="690" y="996"/>
                    <a:pt x="916" y="1032"/>
                  </a:cubicBezTo>
                  <a:cubicBezTo>
                    <a:pt x="943" y="1036"/>
                    <a:pt x="970" y="1038"/>
                    <a:pt x="996" y="1038"/>
                  </a:cubicBezTo>
                  <a:cubicBezTo>
                    <a:pt x="1123" y="1038"/>
                    <a:pt x="1246" y="993"/>
                    <a:pt x="1344" y="925"/>
                  </a:cubicBezTo>
                  <a:cubicBezTo>
                    <a:pt x="1356" y="996"/>
                    <a:pt x="1356" y="1067"/>
                    <a:pt x="1344" y="1139"/>
                  </a:cubicBezTo>
                  <a:cubicBezTo>
                    <a:pt x="1332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0" y="1911"/>
                  </a:cubicBezTo>
                  <a:cubicBezTo>
                    <a:pt x="542" y="1911"/>
                    <a:pt x="423" y="1875"/>
                    <a:pt x="322" y="1804"/>
                  </a:cubicBezTo>
                  <a:cubicBezTo>
                    <a:pt x="286" y="1774"/>
                    <a:pt x="241" y="1760"/>
                    <a:pt x="197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81" y="2208"/>
                  </a:cubicBezTo>
                  <a:cubicBezTo>
                    <a:pt x="468" y="2230"/>
                    <a:pt x="556" y="2241"/>
                    <a:pt x="643" y="2241"/>
                  </a:cubicBezTo>
                  <a:cubicBezTo>
                    <a:pt x="842" y="2241"/>
                    <a:pt x="1036" y="2185"/>
                    <a:pt x="1201" y="2077"/>
                  </a:cubicBezTo>
                  <a:cubicBezTo>
                    <a:pt x="1498" y="1864"/>
                    <a:pt x="1676" y="1531"/>
                    <a:pt x="1700" y="1174"/>
                  </a:cubicBezTo>
                  <a:cubicBezTo>
                    <a:pt x="1712" y="925"/>
                    <a:pt x="1688" y="675"/>
                    <a:pt x="1629" y="438"/>
                  </a:cubicBezTo>
                  <a:cubicBezTo>
                    <a:pt x="1629" y="354"/>
                    <a:pt x="1605" y="259"/>
                    <a:pt x="1569" y="188"/>
                  </a:cubicBezTo>
                  <a:cubicBezTo>
                    <a:pt x="1533" y="125"/>
                    <a:pt x="1470" y="96"/>
                    <a:pt x="1405" y="96"/>
                  </a:cubicBezTo>
                  <a:cubicBezTo>
                    <a:pt x="1385" y="96"/>
                    <a:pt x="1364" y="99"/>
                    <a:pt x="1344" y="105"/>
                  </a:cubicBezTo>
                  <a:cubicBezTo>
                    <a:pt x="1272" y="129"/>
                    <a:pt x="1213" y="212"/>
                    <a:pt x="1237" y="295"/>
                  </a:cubicBezTo>
                  <a:cubicBezTo>
                    <a:pt x="1249" y="343"/>
                    <a:pt x="1260" y="402"/>
                    <a:pt x="1272" y="461"/>
                  </a:cubicBezTo>
                  <a:cubicBezTo>
                    <a:pt x="1260" y="509"/>
                    <a:pt x="1249" y="556"/>
                    <a:pt x="1213" y="592"/>
                  </a:cubicBezTo>
                  <a:cubicBezTo>
                    <a:pt x="1154" y="675"/>
                    <a:pt x="1058" y="711"/>
                    <a:pt x="963" y="711"/>
                  </a:cubicBezTo>
                  <a:cubicBezTo>
                    <a:pt x="868" y="687"/>
                    <a:pt x="797" y="616"/>
                    <a:pt x="761" y="533"/>
                  </a:cubicBezTo>
                  <a:cubicBezTo>
                    <a:pt x="726" y="449"/>
                    <a:pt x="738" y="343"/>
                    <a:pt x="809" y="271"/>
                  </a:cubicBezTo>
                  <a:cubicBezTo>
                    <a:pt x="880" y="212"/>
                    <a:pt x="880" y="105"/>
                    <a:pt x="809" y="45"/>
                  </a:cubicBezTo>
                  <a:cubicBezTo>
                    <a:pt x="773" y="16"/>
                    <a:pt x="729" y="1"/>
                    <a:pt x="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838850" y="4421725"/>
              <a:ext cx="45475" cy="103275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08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70"/>
                  </a:cubicBezTo>
                  <a:cubicBezTo>
                    <a:pt x="1819" y="1521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885200" y="4395200"/>
              <a:ext cx="30625" cy="38575"/>
            </a:xfrm>
            <a:custGeom>
              <a:avLst/>
              <a:gdLst/>
              <a:ahLst/>
              <a:cxnLst/>
              <a:rect l="l" t="t" r="r" b="b"/>
              <a:pathLst>
                <a:path w="1225" h="1543" extrusionOk="0">
                  <a:moveTo>
                    <a:pt x="359" y="1"/>
                  </a:moveTo>
                  <a:cubicBezTo>
                    <a:pt x="274" y="1"/>
                    <a:pt x="191" y="22"/>
                    <a:pt x="119" y="63"/>
                  </a:cubicBezTo>
                  <a:cubicBezTo>
                    <a:pt x="36" y="111"/>
                    <a:pt x="1" y="218"/>
                    <a:pt x="60" y="289"/>
                  </a:cubicBezTo>
                  <a:cubicBezTo>
                    <a:pt x="97" y="341"/>
                    <a:pt x="152" y="370"/>
                    <a:pt x="209" y="370"/>
                  </a:cubicBezTo>
                  <a:cubicBezTo>
                    <a:pt x="243" y="370"/>
                    <a:pt x="278" y="359"/>
                    <a:pt x="310" y="337"/>
                  </a:cubicBezTo>
                  <a:cubicBezTo>
                    <a:pt x="324" y="332"/>
                    <a:pt x="341" y="329"/>
                    <a:pt x="358" y="329"/>
                  </a:cubicBezTo>
                  <a:cubicBezTo>
                    <a:pt x="383" y="329"/>
                    <a:pt x="407" y="335"/>
                    <a:pt x="428" y="348"/>
                  </a:cubicBezTo>
                  <a:cubicBezTo>
                    <a:pt x="512" y="396"/>
                    <a:pt x="571" y="479"/>
                    <a:pt x="571" y="574"/>
                  </a:cubicBezTo>
                  <a:cubicBezTo>
                    <a:pt x="571" y="764"/>
                    <a:pt x="405" y="943"/>
                    <a:pt x="226" y="1121"/>
                  </a:cubicBezTo>
                  <a:cubicBezTo>
                    <a:pt x="191" y="1168"/>
                    <a:pt x="167" y="1228"/>
                    <a:pt x="191" y="1275"/>
                  </a:cubicBezTo>
                  <a:cubicBezTo>
                    <a:pt x="203" y="1335"/>
                    <a:pt x="250" y="1370"/>
                    <a:pt x="298" y="1382"/>
                  </a:cubicBezTo>
                  <a:lnTo>
                    <a:pt x="310" y="1382"/>
                  </a:lnTo>
                  <a:lnTo>
                    <a:pt x="999" y="1537"/>
                  </a:lnTo>
                  <a:cubicBezTo>
                    <a:pt x="1013" y="1540"/>
                    <a:pt x="1027" y="1542"/>
                    <a:pt x="1042" y="1542"/>
                  </a:cubicBezTo>
                  <a:cubicBezTo>
                    <a:pt x="1121" y="1542"/>
                    <a:pt x="1192" y="1489"/>
                    <a:pt x="1213" y="1418"/>
                  </a:cubicBezTo>
                  <a:cubicBezTo>
                    <a:pt x="1225" y="1323"/>
                    <a:pt x="1165" y="1240"/>
                    <a:pt x="1082" y="1228"/>
                  </a:cubicBezTo>
                  <a:lnTo>
                    <a:pt x="678" y="1145"/>
                  </a:lnTo>
                  <a:cubicBezTo>
                    <a:pt x="820" y="990"/>
                    <a:pt x="916" y="788"/>
                    <a:pt x="927" y="586"/>
                  </a:cubicBezTo>
                  <a:cubicBezTo>
                    <a:pt x="927" y="360"/>
                    <a:pt x="797" y="170"/>
                    <a:pt x="607" y="63"/>
                  </a:cubicBezTo>
                  <a:cubicBezTo>
                    <a:pt x="529" y="22"/>
                    <a:pt x="443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818950" y="3850925"/>
              <a:ext cx="57650" cy="66400"/>
            </a:xfrm>
            <a:custGeom>
              <a:avLst/>
              <a:gdLst/>
              <a:ahLst/>
              <a:cxnLst/>
              <a:rect l="l" t="t" r="r" b="b"/>
              <a:pathLst>
                <a:path w="2306" h="2656" extrusionOk="0">
                  <a:moveTo>
                    <a:pt x="1962" y="1"/>
                  </a:moveTo>
                  <a:cubicBezTo>
                    <a:pt x="1907" y="1"/>
                    <a:pt x="1852" y="27"/>
                    <a:pt x="1819" y="77"/>
                  </a:cubicBezTo>
                  <a:lnTo>
                    <a:pt x="1106" y="1075"/>
                  </a:lnTo>
                  <a:lnTo>
                    <a:pt x="310" y="469"/>
                  </a:lnTo>
                  <a:cubicBezTo>
                    <a:pt x="276" y="440"/>
                    <a:pt x="233" y="426"/>
                    <a:pt x="191" y="426"/>
                  </a:cubicBezTo>
                  <a:cubicBezTo>
                    <a:pt x="144" y="426"/>
                    <a:pt x="97" y="443"/>
                    <a:pt x="60" y="481"/>
                  </a:cubicBezTo>
                  <a:cubicBezTo>
                    <a:pt x="1" y="552"/>
                    <a:pt x="1" y="659"/>
                    <a:pt x="84" y="706"/>
                  </a:cubicBezTo>
                  <a:lnTo>
                    <a:pt x="916" y="1360"/>
                  </a:lnTo>
                  <a:lnTo>
                    <a:pt x="167" y="2394"/>
                  </a:lnTo>
                  <a:cubicBezTo>
                    <a:pt x="108" y="2477"/>
                    <a:pt x="131" y="2584"/>
                    <a:pt x="215" y="2620"/>
                  </a:cubicBezTo>
                  <a:cubicBezTo>
                    <a:pt x="250" y="2643"/>
                    <a:pt x="286" y="2655"/>
                    <a:pt x="321" y="2655"/>
                  </a:cubicBezTo>
                  <a:cubicBezTo>
                    <a:pt x="369" y="2655"/>
                    <a:pt x="428" y="2620"/>
                    <a:pt x="464" y="2572"/>
                  </a:cubicBezTo>
                  <a:lnTo>
                    <a:pt x="1189" y="1562"/>
                  </a:lnTo>
                  <a:lnTo>
                    <a:pt x="1997" y="2192"/>
                  </a:lnTo>
                  <a:cubicBezTo>
                    <a:pt x="2021" y="2216"/>
                    <a:pt x="2068" y="2239"/>
                    <a:pt x="2104" y="2239"/>
                  </a:cubicBezTo>
                  <a:cubicBezTo>
                    <a:pt x="2163" y="2239"/>
                    <a:pt x="2211" y="2216"/>
                    <a:pt x="2247" y="2180"/>
                  </a:cubicBezTo>
                  <a:cubicBezTo>
                    <a:pt x="2306" y="2109"/>
                    <a:pt x="2294" y="2002"/>
                    <a:pt x="2223" y="1954"/>
                  </a:cubicBezTo>
                  <a:lnTo>
                    <a:pt x="1379" y="1289"/>
                  </a:lnTo>
                  <a:lnTo>
                    <a:pt x="1973" y="445"/>
                  </a:lnTo>
                  <a:cubicBezTo>
                    <a:pt x="2021" y="433"/>
                    <a:pt x="2068" y="398"/>
                    <a:pt x="2092" y="338"/>
                  </a:cubicBezTo>
                  <a:lnTo>
                    <a:pt x="2128" y="207"/>
                  </a:lnTo>
                  <a:cubicBezTo>
                    <a:pt x="2163" y="136"/>
                    <a:pt x="2116" y="53"/>
                    <a:pt x="2033" y="17"/>
                  </a:cubicBezTo>
                  <a:cubicBezTo>
                    <a:pt x="2011" y="6"/>
                    <a:pt x="1986" y="1"/>
                    <a:pt x="1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804400" y="3920500"/>
              <a:ext cx="100125" cy="17325"/>
            </a:xfrm>
            <a:custGeom>
              <a:avLst/>
              <a:gdLst/>
              <a:ahLst/>
              <a:cxnLst/>
              <a:rect l="l" t="t" r="r" b="b"/>
              <a:pathLst>
                <a:path w="4005" h="693" extrusionOk="0">
                  <a:moveTo>
                    <a:pt x="3216" y="0"/>
                  </a:moveTo>
                  <a:cubicBezTo>
                    <a:pt x="2180" y="0"/>
                    <a:pt x="1153" y="124"/>
                    <a:pt x="143" y="371"/>
                  </a:cubicBezTo>
                  <a:cubicBezTo>
                    <a:pt x="60" y="395"/>
                    <a:pt x="0" y="478"/>
                    <a:pt x="24" y="573"/>
                  </a:cubicBezTo>
                  <a:cubicBezTo>
                    <a:pt x="48" y="645"/>
                    <a:pt x="119" y="692"/>
                    <a:pt x="191" y="692"/>
                  </a:cubicBezTo>
                  <a:lnTo>
                    <a:pt x="238" y="692"/>
                  </a:lnTo>
                  <a:cubicBezTo>
                    <a:pt x="1207" y="455"/>
                    <a:pt x="2210" y="333"/>
                    <a:pt x="3211" y="333"/>
                  </a:cubicBezTo>
                  <a:cubicBezTo>
                    <a:pt x="3412" y="333"/>
                    <a:pt x="3614" y="338"/>
                    <a:pt x="3815" y="348"/>
                  </a:cubicBezTo>
                  <a:cubicBezTo>
                    <a:pt x="3910" y="348"/>
                    <a:pt x="3993" y="288"/>
                    <a:pt x="4005" y="193"/>
                  </a:cubicBezTo>
                  <a:cubicBezTo>
                    <a:pt x="4005" y="98"/>
                    <a:pt x="3934" y="15"/>
                    <a:pt x="3839" y="15"/>
                  </a:cubicBezTo>
                  <a:cubicBezTo>
                    <a:pt x="3631" y="5"/>
                    <a:pt x="3423" y="0"/>
                    <a:pt x="3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838850" y="3941925"/>
              <a:ext cx="45475" cy="67475"/>
            </a:xfrm>
            <a:custGeom>
              <a:avLst/>
              <a:gdLst/>
              <a:ahLst/>
              <a:cxnLst/>
              <a:rect l="l" t="t" r="r" b="b"/>
              <a:pathLst>
                <a:path w="1819" h="2699" extrusionOk="0">
                  <a:moveTo>
                    <a:pt x="302" y="1"/>
                  </a:moveTo>
                  <a:cubicBezTo>
                    <a:pt x="247" y="1"/>
                    <a:pt x="194" y="27"/>
                    <a:pt x="155" y="73"/>
                  </a:cubicBezTo>
                  <a:cubicBezTo>
                    <a:pt x="25" y="287"/>
                    <a:pt x="36" y="560"/>
                    <a:pt x="179" y="762"/>
                  </a:cubicBezTo>
                  <a:cubicBezTo>
                    <a:pt x="310" y="988"/>
                    <a:pt x="547" y="1119"/>
                    <a:pt x="809" y="1130"/>
                  </a:cubicBezTo>
                  <a:cubicBezTo>
                    <a:pt x="1023" y="1119"/>
                    <a:pt x="1225" y="1024"/>
                    <a:pt x="1367" y="869"/>
                  </a:cubicBezTo>
                  <a:cubicBezTo>
                    <a:pt x="1403" y="1012"/>
                    <a:pt x="1427" y="1154"/>
                    <a:pt x="1427" y="1309"/>
                  </a:cubicBezTo>
                  <a:cubicBezTo>
                    <a:pt x="1462" y="1546"/>
                    <a:pt x="1415" y="1784"/>
                    <a:pt x="1320" y="2010"/>
                  </a:cubicBezTo>
                  <a:cubicBezTo>
                    <a:pt x="1225" y="2212"/>
                    <a:pt x="1035" y="2343"/>
                    <a:pt x="809" y="2378"/>
                  </a:cubicBezTo>
                  <a:cubicBezTo>
                    <a:pt x="792" y="2380"/>
                    <a:pt x="774" y="2381"/>
                    <a:pt x="757" y="2381"/>
                  </a:cubicBezTo>
                  <a:cubicBezTo>
                    <a:pt x="575" y="2381"/>
                    <a:pt x="412" y="2268"/>
                    <a:pt x="357" y="2105"/>
                  </a:cubicBezTo>
                  <a:cubicBezTo>
                    <a:pt x="346" y="2007"/>
                    <a:pt x="276" y="1949"/>
                    <a:pt x="191" y="1949"/>
                  </a:cubicBezTo>
                  <a:cubicBezTo>
                    <a:pt x="183" y="1949"/>
                    <a:pt x="175" y="1949"/>
                    <a:pt x="167" y="1950"/>
                  </a:cubicBezTo>
                  <a:cubicBezTo>
                    <a:pt x="72" y="1962"/>
                    <a:pt x="1" y="2045"/>
                    <a:pt x="13" y="2129"/>
                  </a:cubicBezTo>
                  <a:cubicBezTo>
                    <a:pt x="60" y="2449"/>
                    <a:pt x="405" y="2699"/>
                    <a:pt x="761" y="2699"/>
                  </a:cubicBezTo>
                  <a:lnTo>
                    <a:pt x="845" y="2699"/>
                  </a:lnTo>
                  <a:cubicBezTo>
                    <a:pt x="1177" y="2651"/>
                    <a:pt x="1486" y="2449"/>
                    <a:pt x="1641" y="2140"/>
                  </a:cubicBezTo>
                  <a:cubicBezTo>
                    <a:pt x="1771" y="1879"/>
                    <a:pt x="1819" y="1582"/>
                    <a:pt x="1783" y="1285"/>
                  </a:cubicBezTo>
                  <a:cubicBezTo>
                    <a:pt x="1771" y="917"/>
                    <a:pt x="1676" y="560"/>
                    <a:pt x="1534" y="215"/>
                  </a:cubicBezTo>
                  <a:cubicBezTo>
                    <a:pt x="1522" y="168"/>
                    <a:pt x="1498" y="132"/>
                    <a:pt x="1474" y="85"/>
                  </a:cubicBezTo>
                  <a:cubicBezTo>
                    <a:pt x="1442" y="36"/>
                    <a:pt x="1381" y="4"/>
                    <a:pt x="1319" y="4"/>
                  </a:cubicBezTo>
                  <a:cubicBezTo>
                    <a:pt x="1291" y="4"/>
                    <a:pt x="1263" y="10"/>
                    <a:pt x="1237" y="25"/>
                  </a:cubicBezTo>
                  <a:cubicBezTo>
                    <a:pt x="1153" y="61"/>
                    <a:pt x="1118" y="144"/>
                    <a:pt x="1153" y="227"/>
                  </a:cubicBezTo>
                  <a:cubicBezTo>
                    <a:pt x="1165" y="263"/>
                    <a:pt x="1177" y="287"/>
                    <a:pt x="1201" y="322"/>
                  </a:cubicBezTo>
                  <a:cubicBezTo>
                    <a:pt x="1213" y="417"/>
                    <a:pt x="1201" y="524"/>
                    <a:pt x="1142" y="608"/>
                  </a:cubicBezTo>
                  <a:cubicBezTo>
                    <a:pt x="1070" y="715"/>
                    <a:pt x="951" y="798"/>
                    <a:pt x="809" y="798"/>
                  </a:cubicBezTo>
                  <a:cubicBezTo>
                    <a:pt x="678" y="798"/>
                    <a:pt x="547" y="715"/>
                    <a:pt x="488" y="596"/>
                  </a:cubicBezTo>
                  <a:cubicBezTo>
                    <a:pt x="405" y="489"/>
                    <a:pt x="405" y="358"/>
                    <a:pt x="464" y="239"/>
                  </a:cubicBezTo>
                  <a:cubicBezTo>
                    <a:pt x="512" y="168"/>
                    <a:pt x="488" y="61"/>
                    <a:pt x="393" y="25"/>
                  </a:cubicBezTo>
                  <a:cubicBezTo>
                    <a:pt x="363" y="8"/>
                    <a:pt x="333" y="1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546000" y="4182250"/>
              <a:ext cx="69225" cy="57225"/>
            </a:xfrm>
            <a:custGeom>
              <a:avLst/>
              <a:gdLst/>
              <a:ahLst/>
              <a:cxnLst/>
              <a:rect l="l" t="t" r="r" b="b"/>
              <a:pathLst>
                <a:path w="2769" h="2289" extrusionOk="0">
                  <a:moveTo>
                    <a:pt x="747" y="1"/>
                  </a:moveTo>
                  <a:cubicBezTo>
                    <a:pt x="716" y="1"/>
                    <a:pt x="683" y="9"/>
                    <a:pt x="654" y="26"/>
                  </a:cubicBezTo>
                  <a:cubicBezTo>
                    <a:pt x="570" y="61"/>
                    <a:pt x="535" y="168"/>
                    <a:pt x="594" y="251"/>
                  </a:cubicBezTo>
                  <a:lnTo>
                    <a:pt x="1153" y="1095"/>
                  </a:lnTo>
                  <a:lnTo>
                    <a:pt x="83" y="1879"/>
                  </a:lnTo>
                  <a:cubicBezTo>
                    <a:pt x="12" y="1927"/>
                    <a:pt x="0" y="2034"/>
                    <a:pt x="60" y="2105"/>
                  </a:cubicBezTo>
                  <a:cubicBezTo>
                    <a:pt x="83" y="2129"/>
                    <a:pt x="107" y="2141"/>
                    <a:pt x="143" y="2153"/>
                  </a:cubicBezTo>
                  <a:cubicBezTo>
                    <a:pt x="164" y="2161"/>
                    <a:pt x="185" y="2165"/>
                    <a:pt x="205" y="2165"/>
                  </a:cubicBezTo>
                  <a:cubicBezTo>
                    <a:pt x="243" y="2165"/>
                    <a:pt x="278" y="2152"/>
                    <a:pt x="309" y="2129"/>
                  </a:cubicBezTo>
                  <a:lnTo>
                    <a:pt x="1343" y="1380"/>
                  </a:lnTo>
                  <a:lnTo>
                    <a:pt x="1889" y="2212"/>
                  </a:lnTo>
                  <a:cubicBezTo>
                    <a:pt x="1913" y="2236"/>
                    <a:pt x="1949" y="2271"/>
                    <a:pt x="1985" y="2283"/>
                  </a:cubicBezTo>
                  <a:cubicBezTo>
                    <a:pt x="1997" y="2287"/>
                    <a:pt x="2011" y="2288"/>
                    <a:pt x="2025" y="2288"/>
                  </a:cubicBezTo>
                  <a:cubicBezTo>
                    <a:pt x="2063" y="2288"/>
                    <a:pt x="2104" y="2277"/>
                    <a:pt x="2139" y="2260"/>
                  </a:cubicBezTo>
                  <a:cubicBezTo>
                    <a:pt x="2222" y="2224"/>
                    <a:pt x="2246" y="2117"/>
                    <a:pt x="2198" y="2046"/>
                  </a:cubicBezTo>
                  <a:lnTo>
                    <a:pt x="1616" y="1178"/>
                  </a:lnTo>
                  <a:lnTo>
                    <a:pt x="2472" y="548"/>
                  </a:lnTo>
                  <a:cubicBezTo>
                    <a:pt x="2531" y="548"/>
                    <a:pt x="2591" y="525"/>
                    <a:pt x="2626" y="477"/>
                  </a:cubicBezTo>
                  <a:lnTo>
                    <a:pt x="2709" y="370"/>
                  </a:lnTo>
                  <a:cubicBezTo>
                    <a:pt x="2769" y="299"/>
                    <a:pt x="2757" y="204"/>
                    <a:pt x="2686" y="156"/>
                  </a:cubicBezTo>
                  <a:cubicBezTo>
                    <a:pt x="2654" y="125"/>
                    <a:pt x="2613" y="110"/>
                    <a:pt x="2570" y="110"/>
                  </a:cubicBezTo>
                  <a:cubicBezTo>
                    <a:pt x="2532" y="110"/>
                    <a:pt x="2494" y="122"/>
                    <a:pt x="2460" y="144"/>
                  </a:cubicBezTo>
                  <a:lnTo>
                    <a:pt x="1438" y="893"/>
                  </a:lnTo>
                  <a:lnTo>
                    <a:pt x="891" y="73"/>
                  </a:lnTo>
                  <a:cubicBezTo>
                    <a:pt x="861" y="27"/>
                    <a:pt x="805" y="1"/>
                    <a:pt x="7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522525" y="4242550"/>
              <a:ext cx="98650" cy="25625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70" y="1"/>
                  </a:moveTo>
                  <a:cubicBezTo>
                    <a:pt x="84" y="1"/>
                    <a:pt x="11" y="68"/>
                    <a:pt x="0" y="157"/>
                  </a:cubicBezTo>
                  <a:cubicBezTo>
                    <a:pt x="0" y="228"/>
                    <a:pt x="48" y="299"/>
                    <a:pt x="119" y="311"/>
                  </a:cubicBezTo>
                  <a:lnTo>
                    <a:pt x="167" y="311"/>
                  </a:lnTo>
                  <a:cubicBezTo>
                    <a:pt x="1367" y="370"/>
                    <a:pt x="2555" y="608"/>
                    <a:pt x="3684" y="1012"/>
                  </a:cubicBezTo>
                  <a:cubicBezTo>
                    <a:pt x="3706" y="1020"/>
                    <a:pt x="3728" y="1024"/>
                    <a:pt x="3749" y="1024"/>
                  </a:cubicBezTo>
                  <a:cubicBezTo>
                    <a:pt x="3820" y="1024"/>
                    <a:pt x="3885" y="981"/>
                    <a:pt x="3922" y="917"/>
                  </a:cubicBezTo>
                  <a:cubicBezTo>
                    <a:pt x="3945" y="834"/>
                    <a:pt x="3898" y="751"/>
                    <a:pt x="3815" y="715"/>
                  </a:cubicBezTo>
                  <a:cubicBezTo>
                    <a:pt x="2650" y="311"/>
                    <a:pt x="1426" y="61"/>
                    <a:pt x="190" y="2"/>
                  </a:cubicBezTo>
                  <a:cubicBezTo>
                    <a:pt x="183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532925" y="4264975"/>
              <a:ext cx="54675" cy="68325"/>
            </a:xfrm>
            <a:custGeom>
              <a:avLst/>
              <a:gdLst/>
              <a:ahLst/>
              <a:cxnLst/>
              <a:rect l="l" t="t" r="r" b="b"/>
              <a:pathLst>
                <a:path w="2187" h="2733" extrusionOk="0">
                  <a:moveTo>
                    <a:pt x="1031" y="1"/>
                  </a:moveTo>
                  <a:cubicBezTo>
                    <a:pt x="988" y="1"/>
                    <a:pt x="943" y="15"/>
                    <a:pt x="903" y="44"/>
                  </a:cubicBezTo>
                  <a:cubicBezTo>
                    <a:pt x="713" y="198"/>
                    <a:pt x="630" y="460"/>
                    <a:pt x="689" y="697"/>
                  </a:cubicBezTo>
                  <a:cubicBezTo>
                    <a:pt x="737" y="947"/>
                    <a:pt x="927" y="1149"/>
                    <a:pt x="1165" y="1220"/>
                  </a:cubicBezTo>
                  <a:cubicBezTo>
                    <a:pt x="1239" y="1241"/>
                    <a:pt x="1315" y="1252"/>
                    <a:pt x="1390" y="1252"/>
                  </a:cubicBezTo>
                  <a:cubicBezTo>
                    <a:pt x="1530" y="1252"/>
                    <a:pt x="1667" y="1214"/>
                    <a:pt x="1783" y="1137"/>
                  </a:cubicBezTo>
                  <a:lnTo>
                    <a:pt x="1783" y="1137"/>
                  </a:lnTo>
                  <a:cubicBezTo>
                    <a:pt x="1771" y="1280"/>
                    <a:pt x="1735" y="1422"/>
                    <a:pt x="1700" y="1565"/>
                  </a:cubicBezTo>
                  <a:cubicBezTo>
                    <a:pt x="1640" y="1802"/>
                    <a:pt x="1521" y="2016"/>
                    <a:pt x="1355" y="2195"/>
                  </a:cubicBezTo>
                  <a:cubicBezTo>
                    <a:pt x="1217" y="2333"/>
                    <a:pt x="1037" y="2406"/>
                    <a:pt x="851" y="2406"/>
                  </a:cubicBezTo>
                  <a:cubicBezTo>
                    <a:pt x="813" y="2406"/>
                    <a:pt x="775" y="2403"/>
                    <a:pt x="737" y="2397"/>
                  </a:cubicBezTo>
                  <a:cubicBezTo>
                    <a:pt x="547" y="2361"/>
                    <a:pt x="380" y="2171"/>
                    <a:pt x="416" y="2005"/>
                  </a:cubicBezTo>
                  <a:cubicBezTo>
                    <a:pt x="440" y="1921"/>
                    <a:pt x="369" y="1826"/>
                    <a:pt x="274" y="1814"/>
                  </a:cubicBezTo>
                  <a:cubicBezTo>
                    <a:pt x="265" y="1813"/>
                    <a:pt x="257" y="1813"/>
                    <a:pt x="248" y="1813"/>
                  </a:cubicBezTo>
                  <a:cubicBezTo>
                    <a:pt x="172" y="1813"/>
                    <a:pt x="93" y="1860"/>
                    <a:pt x="72" y="1945"/>
                  </a:cubicBezTo>
                  <a:cubicBezTo>
                    <a:pt x="0" y="2254"/>
                    <a:pt x="238" y="2587"/>
                    <a:pt x="594" y="2694"/>
                  </a:cubicBezTo>
                  <a:lnTo>
                    <a:pt x="666" y="2717"/>
                  </a:lnTo>
                  <a:cubicBezTo>
                    <a:pt x="725" y="2728"/>
                    <a:pt x="784" y="2733"/>
                    <a:pt x="843" y="2733"/>
                  </a:cubicBezTo>
                  <a:cubicBezTo>
                    <a:pt x="1126" y="2733"/>
                    <a:pt x="1398" y="2617"/>
                    <a:pt x="1604" y="2420"/>
                  </a:cubicBezTo>
                  <a:cubicBezTo>
                    <a:pt x="1818" y="2207"/>
                    <a:pt x="1973" y="1945"/>
                    <a:pt x="2044" y="1648"/>
                  </a:cubicBezTo>
                  <a:cubicBezTo>
                    <a:pt x="2139" y="1292"/>
                    <a:pt x="2187" y="935"/>
                    <a:pt x="2163" y="567"/>
                  </a:cubicBezTo>
                  <a:cubicBezTo>
                    <a:pt x="2163" y="519"/>
                    <a:pt x="2163" y="472"/>
                    <a:pt x="2151" y="424"/>
                  </a:cubicBezTo>
                  <a:cubicBezTo>
                    <a:pt x="2129" y="348"/>
                    <a:pt x="2048" y="292"/>
                    <a:pt x="1971" y="292"/>
                  </a:cubicBezTo>
                  <a:cubicBezTo>
                    <a:pt x="1963" y="292"/>
                    <a:pt x="1956" y="292"/>
                    <a:pt x="1949" y="293"/>
                  </a:cubicBezTo>
                  <a:cubicBezTo>
                    <a:pt x="1854" y="305"/>
                    <a:pt x="1795" y="388"/>
                    <a:pt x="1795" y="472"/>
                  </a:cubicBezTo>
                  <a:cubicBezTo>
                    <a:pt x="1795" y="507"/>
                    <a:pt x="1795" y="531"/>
                    <a:pt x="1806" y="567"/>
                  </a:cubicBezTo>
                  <a:cubicBezTo>
                    <a:pt x="1795" y="674"/>
                    <a:pt x="1735" y="757"/>
                    <a:pt x="1664" y="828"/>
                  </a:cubicBezTo>
                  <a:cubicBezTo>
                    <a:pt x="1585" y="890"/>
                    <a:pt x="1486" y="925"/>
                    <a:pt x="1388" y="925"/>
                  </a:cubicBezTo>
                  <a:cubicBezTo>
                    <a:pt x="1353" y="925"/>
                    <a:pt x="1318" y="921"/>
                    <a:pt x="1284" y="911"/>
                  </a:cubicBezTo>
                  <a:cubicBezTo>
                    <a:pt x="1153" y="876"/>
                    <a:pt x="1058" y="769"/>
                    <a:pt x="1034" y="626"/>
                  </a:cubicBezTo>
                  <a:cubicBezTo>
                    <a:pt x="998" y="507"/>
                    <a:pt x="1046" y="377"/>
                    <a:pt x="1141" y="281"/>
                  </a:cubicBezTo>
                  <a:cubicBezTo>
                    <a:pt x="1212" y="234"/>
                    <a:pt x="1224" y="115"/>
                    <a:pt x="1153" y="56"/>
                  </a:cubicBezTo>
                  <a:cubicBezTo>
                    <a:pt x="1122" y="18"/>
                    <a:pt x="1078" y="1"/>
                    <a:pt x="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5386125" y="4292675"/>
              <a:ext cx="60025" cy="59900"/>
            </a:xfrm>
            <a:custGeom>
              <a:avLst/>
              <a:gdLst/>
              <a:ahLst/>
              <a:cxnLst/>
              <a:rect l="l" t="t" r="r" b="b"/>
              <a:pathLst>
                <a:path w="2401" h="2396" extrusionOk="0">
                  <a:moveTo>
                    <a:pt x="1450" y="338"/>
                  </a:moveTo>
                  <a:cubicBezTo>
                    <a:pt x="1628" y="338"/>
                    <a:pt x="1842" y="433"/>
                    <a:pt x="1890" y="599"/>
                  </a:cubicBezTo>
                  <a:cubicBezTo>
                    <a:pt x="1901" y="647"/>
                    <a:pt x="1937" y="683"/>
                    <a:pt x="1996" y="706"/>
                  </a:cubicBezTo>
                  <a:cubicBezTo>
                    <a:pt x="1973" y="837"/>
                    <a:pt x="1937" y="968"/>
                    <a:pt x="1878" y="1099"/>
                  </a:cubicBezTo>
                  <a:cubicBezTo>
                    <a:pt x="1783" y="1372"/>
                    <a:pt x="1569" y="1586"/>
                    <a:pt x="1307" y="1705"/>
                  </a:cubicBezTo>
                  <a:cubicBezTo>
                    <a:pt x="1226" y="1734"/>
                    <a:pt x="1142" y="1749"/>
                    <a:pt x="1060" y="1749"/>
                  </a:cubicBezTo>
                  <a:cubicBezTo>
                    <a:pt x="879" y="1749"/>
                    <a:pt x="705" y="1677"/>
                    <a:pt x="582" y="1538"/>
                  </a:cubicBezTo>
                  <a:cubicBezTo>
                    <a:pt x="416" y="1289"/>
                    <a:pt x="559" y="932"/>
                    <a:pt x="773" y="694"/>
                  </a:cubicBezTo>
                  <a:cubicBezTo>
                    <a:pt x="927" y="504"/>
                    <a:pt x="1141" y="374"/>
                    <a:pt x="1390" y="338"/>
                  </a:cubicBezTo>
                  <a:close/>
                  <a:moveTo>
                    <a:pt x="1448" y="1"/>
                  </a:moveTo>
                  <a:cubicBezTo>
                    <a:pt x="1417" y="1"/>
                    <a:pt x="1386" y="2"/>
                    <a:pt x="1355" y="5"/>
                  </a:cubicBezTo>
                  <a:cubicBezTo>
                    <a:pt x="1022" y="65"/>
                    <a:pt x="725" y="231"/>
                    <a:pt x="511" y="481"/>
                  </a:cubicBezTo>
                  <a:cubicBezTo>
                    <a:pt x="226" y="778"/>
                    <a:pt x="0" y="1289"/>
                    <a:pt x="285" y="1693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5" y="2045"/>
                    <a:pt x="1426" y="2002"/>
                  </a:cubicBezTo>
                  <a:cubicBezTo>
                    <a:pt x="1664" y="1907"/>
                    <a:pt x="1866" y="1752"/>
                    <a:pt x="2020" y="1550"/>
                  </a:cubicBezTo>
                  <a:cubicBezTo>
                    <a:pt x="2020" y="1776"/>
                    <a:pt x="2032" y="2014"/>
                    <a:pt x="2044" y="2251"/>
                  </a:cubicBezTo>
                  <a:cubicBezTo>
                    <a:pt x="2055" y="2328"/>
                    <a:pt x="2127" y="2395"/>
                    <a:pt x="2204" y="2395"/>
                  </a:cubicBezTo>
                  <a:cubicBezTo>
                    <a:pt x="2210" y="2395"/>
                    <a:pt x="2216" y="2395"/>
                    <a:pt x="2222" y="2394"/>
                  </a:cubicBezTo>
                  <a:lnTo>
                    <a:pt x="2234" y="2394"/>
                  </a:lnTo>
                  <a:cubicBezTo>
                    <a:pt x="2329" y="2394"/>
                    <a:pt x="2401" y="2322"/>
                    <a:pt x="2401" y="2227"/>
                  </a:cubicBezTo>
                  <a:cubicBezTo>
                    <a:pt x="2365" y="1550"/>
                    <a:pt x="2365" y="885"/>
                    <a:pt x="2401" y="207"/>
                  </a:cubicBezTo>
                  <a:cubicBezTo>
                    <a:pt x="2401" y="112"/>
                    <a:pt x="2329" y="41"/>
                    <a:pt x="2234" y="41"/>
                  </a:cubicBezTo>
                  <a:cubicBezTo>
                    <a:pt x="2227" y="40"/>
                    <a:pt x="2220" y="40"/>
                    <a:pt x="2213" y="40"/>
                  </a:cubicBezTo>
                  <a:cubicBezTo>
                    <a:pt x="2127" y="40"/>
                    <a:pt x="2055" y="106"/>
                    <a:pt x="2044" y="184"/>
                  </a:cubicBezTo>
                  <a:lnTo>
                    <a:pt x="2044" y="219"/>
                  </a:lnTo>
                  <a:cubicBezTo>
                    <a:pt x="1878" y="74"/>
                    <a:pt x="1666" y="1"/>
                    <a:pt x="1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469300" y="4304925"/>
              <a:ext cx="33300" cy="38400"/>
            </a:xfrm>
            <a:custGeom>
              <a:avLst/>
              <a:gdLst/>
              <a:ahLst/>
              <a:cxnLst/>
              <a:rect l="l" t="t" r="r" b="b"/>
              <a:pathLst>
                <a:path w="1332" h="1536" extrusionOk="0">
                  <a:moveTo>
                    <a:pt x="201" y="0"/>
                  </a:moveTo>
                  <a:cubicBezTo>
                    <a:pt x="177" y="0"/>
                    <a:pt x="153" y="5"/>
                    <a:pt x="131" y="14"/>
                  </a:cubicBezTo>
                  <a:cubicBezTo>
                    <a:pt x="36" y="50"/>
                    <a:pt x="0" y="157"/>
                    <a:pt x="48" y="240"/>
                  </a:cubicBezTo>
                  <a:cubicBezTo>
                    <a:pt x="167" y="454"/>
                    <a:pt x="309" y="656"/>
                    <a:pt x="464" y="834"/>
                  </a:cubicBezTo>
                  <a:lnTo>
                    <a:pt x="107" y="1274"/>
                  </a:lnTo>
                  <a:cubicBezTo>
                    <a:pt x="48" y="1345"/>
                    <a:pt x="60" y="1452"/>
                    <a:pt x="143" y="1500"/>
                  </a:cubicBezTo>
                  <a:cubicBezTo>
                    <a:pt x="179" y="1524"/>
                    <a:pt x="214" y="1535"/>
                    <a:pt x="250" y="1535"/>
                  </a:cubicBezTo>
                  <a:cubicBezTo>
                    <a:pt x="309" y="1535"/>
                    <a:pt x="357" y="1512"/>
                    <a:pt x="404" y="1476"/>
                  </a:cubicBezTo>
                  <a:lnTo>
                    <a:pt x="713" y="1084"/>
                  </a:lnTo>
                  <a:cubicBezTo>
                    <a:pt x="808" y="1179"/>
                    <a:pt x="915" y="1262"/>
                    <a:pt x="1010" y="1345"/>
                  </a:cubicBezTo>
                  <a:cubicBezTo>
                    <a:pt x="1046" y="1369"/>
                    <a:pt x="1094" y="1381"/>
                    <a:pt x="1129" y="1381"/>
                  </a:cubicBezTo>
                  <a:cubicBezTo>
                    <a:pt x="1177" y="1381"/>
                    <a:pt x="1236" y="1357"/>
                    <a:pt x="1260" y="1321"/>
                  </a:cubicBezTo>
                  <a:cubicBezTo>
                    <a:pt x="1331" y="1250"/>
                    <a:pt x="1319" y="1143"/>
                    <a:pt x="1236" y="1096"/>
                  </a:cubicBezTo>
                  <a:cubicBezTo>
                    <a:pt x="1129" y="1013"/>
                    <a:pt x="1022" y="917"/>
                    <a:pt x="927" y="822"/>
                  </a:cubicBezTo>
                  <a:lnTo>
                    <a:pt x="1260" y="407"/>
                  </a:lnTo>
                  <a:cubicBezTo>
                    <a:pt x="1319" y="335"/>
                    <a:pt x="1308" y="228"/>
                    <a:pt x="1224" y="181"/>
                  </a:cubicBezTo>
                  <a:cubicBezTo>
                    <a:pt x="1191" y="162"/>
                    <a:pt x="1154" y="152"/>
                    <a:pt x="1118" y="152"/>
                  </a:cubicBezTo>
                  <a:cubicBezTo>
                    <a:pt x="1063" y="152"/>
                    <a:pt x="1010" y="174"/>
                    <a:pt x="975" y="216"/>
                  </a:cubicBezTo>
                  <a:lnTo>
                    <a:pt x="690" y="561"/>
                  </a:lnTo>
                  <a:cubicBezTo>
                    <a:pt x="571" y="418"/>
                    <a:pt x="464" y="264"/>
                    <a:pt x="369" y="86"/>
                  </a:cubicBezTo>
                  <a:cubicBezTo>
                    <a:pt x="334" y="33"/>
                    <a:pt x="267" y="0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532875" y="4278500"/>
              <a:ext cx="49050" cy="68675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53" y="1369"/>
                  </a:moveTo>
                  <a:cubicBezTo>
                    <a:pt x="1185" y="1369"/>
                    <a:pt x="1217" y="1373"/>
                    <a:pt x="1248" y="1380"/>
                  </a:cubicBezTo>
                  <a:cubicBezTo>
                    <a:pt x="1379" y="1416"/>
                    <a:pt x="1474" y="1511"/>
                    <a:pt x="1521" y="1630"/>
                  </a:cubicBezTo>
                  <a:cubicBezTo>
                    <a:pt x="1593" y="1784"/>
                    <a:pt x="1569" y="1963"/>
                    <a:pt x="1474" y="2105"/>
                  </a:cubicBezTo>
                  <a:cubicBezTo>
                    <a:pt x="1315" y="2330"/>
                    <a:pt x="1001" y="2422"/>
                    <a:pt x="718" y="2422"/>
                  </a:cubicBezTo>
                  <a:cubicBezTo>
                    <a:pt x="642" y="2422"/>
                    <a:pt x="568" y="2415"/>
                    <a:pt x="499" y="2402"/>
                  </a:cubicBezTo>
                  <a:lnTo>
                    <a:pt x="476" y="2402"/>
                  </a:lnTo>
                  <a:cubicBezTo>
                    <a:pt x="464" y="2165"/>
                    <a:pt x="523" y="1939"/>
                    <a:pt x="618" y="1725"/>
                  </a:cubicBezTo>
                  <a:cubicBezTo>
                    <a:pt x="722" y="1538"/>
                    <a:pt x="935" y="1369"/>
                    <a:pt x="1153" y="1369"/>
                  </a:cubicBezTo>
                  <a:close/>
                  <a:moveTo>
                    <a:pt x="190" y="0"/>
                  </a:moveTo>
                  <a:cubicBezTo>
                    <a:pt x="183" y="0"/>
                    <a:pt x="175" y="1"/>
                    <a:pt x="167" y="2"/>
                  </a:cubicBezTo>
                  <a:cubicBezTo>
                    <a:pt x="72" y="2"/>
                    <a:pt x="0" y="73"/>
                    <a:pt x="0" y="168"/>
                  </a:cubicBezTo>
                  <a:lnTo>
                    <a:pt x="107" y="2581"/>
                  </a:lnTo>
                  <a:cubicBezTo>
                    <a:pt x="119" y="2676"/>
                    <a:pt x="202" y="2747"/>
                    <a:pt x="297" y="2747"/>
                  </a:cubicBezTo>
                  <a:cubicBezTo>
                    <a:pt x="333" y="2747"/>
                    <a:pt x="369" y="2723"/>
                    <a:pt x="404" y="2711"/>
                  </a:cubicBezTo>
                  <a:lnTo>
                    <a:pt x="428" y="2711"/>
                  </a:lnTo>
                  <a:cubicBezTo>
                    <a:pt x="521" y="2728"/>
                    <a:pt x="621" y="2737"/>
                    <a:pt x="723" y="2737"/>
                  </a:cubicBezTo>
                  <a:cubicBezTo>
                    <a:pt x="1113" y="2737"/>
                    <a:pt x="1535" y="2604"/>
                    <a:pt x="1771" y="2283"/>
                  </a:cubicBezTo>
                  <a:cubicBezTo>
                    <a:pt x="1925" y="2058"/>
                    <a:pt x="1961" y="1761"/>
                    <a:pt x="1842" y="1499"/>
                  </a:cubicBezTo>
                  <a:cubicBezTo>
                    <a:pt x="1759" y="1285"/>
                    <a:pt x="1569" y="1119"/>
                    <a:pt x="1343" y="1059"/>
                  </a:cubicBezTo>
                  <a:cubicBezTo>
                    <a:pt x="1282" y="1047"/>
                    <a:pt x="1220" y="1041"/>
                    <a:pt x="1159" y="1041"/>
                  </a:cubicBezTo>
                  <a:cubicBezTo>
                    <a:pt x="868" y="1041"/>
                    <a:pt x="593" y="1178"/>
                    <a:pt x="416" y="1404"/>
                  </a:cubicBezTo>
                  <a:lnTo>
                    <a:pt x="345" y="145"/>
                  </a:lnTo>
                  <a:cubicBezTo>
                    <a:pt x="334" y="58"/>
                    <a:pt x="273" y="0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383150" y="4368075"/>
              <a:ext cx="218375" cy="12075"/>
            </a:xfrm>
            <a:custGeom>
              <a:avLst/>
              <a:gdLst/>
              <a:ahLst/>
              <a:cxnLst/>
              <a:rect l="l" t="t" r="r" b="b"/>
              <a:pathLst>
                <a:path w="8735" h="483" extrusionOk="0">
                  <a:moveTo>
                    <a:pt x="5673" y="0"/>
                  </a:moveTo>
                  <a:cubicBezTo>
                    <a:pt x="3835" y="0"/>
                    <a:pt x="1991" y="53"/>
                    <a:pt x="167" y="162"/>
                  </a:cubicBezTo>
                  <a:cubicBezTo>
                    <a:pt x="72" y="162"/>
                    <a:pt x="0" y="245"/>
                    <a:pt x="0" y="328"/>
                  </a:cubicBezTo>
                  <a:cubicBezTo>
                    <a:pt x="12" y="423"/>
                    <a:pt x="95" y="483"/>
                    <a:pt x="179" y="483"/>
                  </a:cubicBezTo>
                  <a:lnTo>
                    <a:pt x="190" y="483"/>
                  </a:lnTo>
                  <a:cubicBezTo>
                    <a:pt x="2007" y="374"/>
                    <a:pt x="3843" y="321"/>
                    <a:pt x="5673" y="321"/>
                  </a:cubicBezTo>
                  <a:cubicBezTo>
                    <a:pt x="6633" y="321"/>
                    <a:pt x="7592" y="335"/>
                    <a:pt x="8544" y="364"/>
                  </a:cubicBezTo>
                  <a:cubicBezTo>
                    <a:pt x="8639" y="364"/>
                    <a:pt x="8722" y="293"/>
                    <a:pt x="8734" y="198"/>
                  </a:cubicBezTo>
                  <a:cubicBezTo>
                    <a:pt x="8723" y="110"/>
                    <a:pt x="8661" y="42"/>
                    <a:pt x="8577" y="42"/>
                  </a:cubicBezTo>
                  <a:cubicBezTo>
                    <a:pt x="8570" y="42"/>
                    <a:pt x="8563" y="42"/>
                    <a:pt x="8556" y="43"/>
                  </a:cubicBezTo>
                  <a:cubicBezTo>
                    <a:pt x="7599" y="15"/>
                    <a:pt x="6637" y="0"/>
                    <a:pt x="5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5456825" y="4390800"/>
              <a:ext cx="51125" cy="55600"/>
            </a:xfrm>
            <a:custGeom>
              <a:avLst/>
              <a:gdLst/>
              <a:ahLst/>
              <a:cxnLst/>
              <a:rect l="l" t="t" r="r" b="b"/>
              <a:pathLst>
                <a:path w="2045" h="2224" extrusionOk="0">
                  <a:moveTo>
                    <a:pt x="1733" y="0"/>
                  </a:moveTo>
                  <a:cubicBezTo>
                    <a:pt x="1689" y="0"/>
                    <a:pt x="1644" y="15"/>
                    <a:pt x="1605" y="49"/>
                  </a:cubicBezTo>
                  <a:cubicBezTo>
                    <a:pt x="1379" y="239"/>
                    <a:pt x="1177" y="441"/>
                    <a:pt x="975" y="667"/>
                  </a:cubicBezTo>
                  <a:lnTo>
                    <a:pt x="309" y="168"/>
                  </a:lnTo>
                  <a:cubicBezTo>
                    <a:pt x="278" y="142"/>
                    <a:pt x="241" y="130"/>
                    <a:pt x="203" y="130"/>
                  </a:cubicBezTo>
                  <a:cubicBezTo>
                    <a:pt x="152" y="130"/>
                    <a:pt x="100" y="151"/>
                    <a:pt x="60" y="192"/>
                  </a:cubicBezTo>
                  <a:cubicBezTo>
                    <a:pt x="0" y="251"/>
                    <a:pt x="12" y="358"/>
                    <a:pt x="83" y="418"/>
                  </a:cubicBezTo>
                  <a:lnTo>
                    <a:pt x="761" y="929"/>
                  </a:lnTo>
                  <a:cubicBezTo>
                    <a:pt x="488" y="1249"/>
                    <a:pt x="250" y="1606"/>
                    <a:pt x="60" y="1986"/>
                  </a:cubicBezTo>
                  <a:cubicBezTo>
                    <a:pt x="12" y="2069"/>
                    <a:pt x="60" y="2176"/>
                    <a:pt x="143" y="2200"/>
                  </a:cubicBezTo>
                  <a:cubicBezTo>
                    <a:pt x="167" y="2212"/>
                    <a:pt x="190" y="2224"/>
                    <a:pt x="214" y="2224"/>
                  </a:cubicBezTo>
                  <a:cubicBezTo>
                    <a:pt x="285" y="2224"/>
                    <a:pt x="345" y="2188"/>
                    <a:pt x="381" y="2129"/>
                  </a:cubicBezTo>
                  <a:cubicBezTo>
                    <a:pt x="559" y="1772"/>
                    <a:pt x="785" y="1439"/>
                    <a:pt x="1034" y="1131"/>
                  </a:cubicBezTo>
                  <a:lnTo>
                    <a:pt x="1735" y="1665"/>
                  </a:lnTo>
                  <a:cubicBezTo>
                    <a:pt x="1771" y="1689"/>
                    <a:pt x="1807" y="1701"/>
                    <a:pt x="1842" y="1701"/>
                  </a:cubicBezTo>
                  <a:cubicBezTo>
                    <a:pt x="1902" y="1701"/>
                    <a:pt x="1949" y="1677"/>
                    <a:pt x="1985" y="1641"/>
                  </a:cubicBezTo>
                  <a:cubicBezTo>
                    <a:pt x="2044" y="1570"/>
                    <a:pt x="2032" y="1463"/>
                    <a:pt x="1961" y="1416"/>
                  </a:cubicBezTo>
                  <a:lnTo>
                    <a:pt x="1260" y="869"/>
                  </a:lnTo>
                  <a:cubicBezTo>
                    <a:pt x="1450" y="667"/>
                    <a:pt x="1640" y="465"/>
                    <a:pt x="1866" y="275"/>
                  </a:cubicBezTo>
                  <a:cubicBezTo>
                    <a:pt x="1937" y="216"/>
                    <a:pt x="1937" y="109"/>
                    <a:pt x="1866" y="49"/>
                  </a:cubicBezTo>
                  <a:cubicBezTo>
                    <a:pt x="1829" y="18"/>
                    <a:pt x="1782" y="0"/>
                    <a:pt x="1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539750" y="3881150"/>
              <a:ext cx="60025" cy="59925"/>
            </a:xfrm>
            <a:custGeom>
              <a:avLst/>
              <a:gdLst/>
              <a:ahLst/>
              <a:cxnLst/>
              <a:rect l="l" t="t" r="r" b="b"/>
              <a:pathLst>
                <a:path w="2401" h="2397" extrusionOk="0">
                  <a:moveTo>
                    <a:pt x="1470" y="328"/>
                  </a:moveTo>
                  <a:cubicBezTo>
                    <a:pt x="1648" y="328"/>
                    <a:pt x="1811" y="422"/>
                    <a:pt x="1890" y="591"/>
                  </a:cubicBezTo>
                  <a:cubicBezTo>
                    <a:pt x="1902" y="638"/>
                    <a:pt x="1937" y="686"/>
                    <a:pt x="1985" y="698"/>
                  </a:cubicBezTo>
                  <a:cubicBezTo>
                    <a:pt x="1961" y="840"/>
                    <a:pt x="1926" y="971"/>
                    <a:pt x="1878" y="1102"/>
                  </a:cubicBezTo>
                  <a:cubicBezTo>
                    <a:pt x="1783" y="1375"/>
                    <a:pt x="1569" y="1589"/>
                    <a:pt x="1296" y="1696"/>
                  </a:cubicBezTo>
                  <a:cubicBezTo>
                    <a:pt x="1218" y="1729"/>
                    <a:pt x="1136" y="1745"/>
                    <a:pt x="1055" y="1745"/>
                  </a:cubicBezTo>
                  <a:cubicBezTo>
                    <a:pt x="878" y="1745"/>
                    <a:pt x="705" y="1668"/>
                    <a:pt x="583" y="1529"/>
                  </a:cubicBezTo>
                  <a:cubicBezTo>
                    <a:pt x="416" y="1280"/>
                    <a:pt x="559" y="923"/>
                    <a:pt x="773" y="686"/>
                  </a:cubicBezTo>
                  <a:cubicBezTo>
                    <a:pt x="927" y="496"/>
                    <a:pt x="1141" y="377"/>
                    <a:pt x="1391" y="329"/>
                  </a:cubicBezTo>
                  <a:lnTo>
                    <a:pt x="1438" y="329"/>
                  </a:lnTo>
                  <a:cubicBezTo>
                    <a:pt x="1449" y="329"/>
                    <a:pt x="1460" y="328"/>
                    <a:pt x="1470" y="328"/>
                  </a:cubicBezTo>
                  <a:close/>
                  <a:moveTo>
                    <a:pt x="1471" y="0"/>
                  </a:moveTo>
                  <a:cubicBezTo>
                    <a:pt x="1432" y="0"/>
                    <a:pt x="1394" y="3"/>
                    <a:pt x="1355" y="8"/>
                  </a:cubicBezTo>
                  <a:cubicBezTo>
                    <a:pt x="1022" y="56"/>
                    <a:pt x="725" y="222"/>
                    <a:pt x="512" y="484"/>
                  </a:cubicBezTo>
                  <a:cubicBezTo>
                    <a:pt x="226" y="781"/>
                    <a:pt x="1" y="1280"/>
                    <a:pt x="286" y="1696"/>
                  </a:cubicBezTo>
                  <a:cubicBezTo>
                    <a:pt x="439" y="1925"/>
                    <a:pt x="744" y="2058"/>
                    <a:pt x="1058" y="2058"/>
                  </a:cubicBezTo>
                  <a:cubicBezTo>
                    <a:pt x="1182" y="2058"/>
                    <a:pt x="1308" y="2037"/>
                    <a:pt x="1427" y="1993"/>
                  </a:cubicBezTo>
                  <a:cubicBezTo>
                    <a:pt x="1664" y="1910"/>
                    <a:pt x="1866" y="1743"/>
                    <a:pt x="2021" y="1541"/>
                  </a:cubicBezTo>
                  <a:cubicBezTo>
                    <a:pt x="2021" y="1779"/>
                    <a:pt x="2033" y="2005"/>
                    <a:pt x="2044" y="2242"/>
                  </a:cubicBezTo>
                  <a:cubicBezTo>
                    <a:pt x="2056" y="2326"/>
                    <a:pt x="2139" y="2397"/>
                    <a:pt x="2223" y="2397"/>
                  </a:cubicBezTo>
                  <a:lnTo>
                    <a:pt x="2235" y="2397"/>
                  </a:lnTo>
                  <a:cubicBezTo>
                    <a:pt x="2330" y="2385"/>
                    <a:pt x="2401" y="2314"/>
                    <a:pt x="2401" y="2219"/>
                  </a:cubicBezTo>
                  <a:cubicBezTo>
                    <a:pt x="2365" y="1553"/>
                    <a:pt x="2365" y="876"/>
                    <a:pt x="2401" y="199"/>
                  </a:cubicBezTo>
                  <a:cubicBezTo>
                    <a:pt x="2401" y="115"/>
                    <a:pt x="2330" y="32"/>
                    <a:pt x="2235" y="32"/>
                  </a:cubicBezTo>
                  <a:cubicBezTo>
                    <a:pt x="2228" y="31"/>
                    <a:pt x="2221" y="31"/>
                    <a:pt x="2214" y="31"/>
                  </a:cubicBezTo>
                  <a:cubicBezTo>
                    <a:pt x="2128" y="31"/>
                    <a:pt x="2055" y="99"/>
                    <a:pt x="2044" y="187"/>
                  </a:cubicBezTo>
                  <a:lnTo>
                    <a:pt x="2044" y="210"/>
                  </a:lnTo>
                  <a:cubicBezTo>
                    <a:pt x="1884" y="80"/>
                    <a:pt x="1681" y="0"/>
                    <a:pt x="1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623225" y="3893425"/>
              <a:ext cx="33000" cy="38450"/>
            </a:xfrm>
            <a:custGeom>
              <a:avLst/>
              <a:gdLst/>
              <a:ahLst/>
              <a:cxnLst/>
              <a:rect l="l" t="t" r="r" b="b"/>
              <a:pathLst>
                <a:path w="1320" h="1538" extrusionOk="0">
                  <a:moveTo>
                    <a:pt x="199" y="0"/>
                  </a:moveTo>
                  <a:cubicBezTo>
                    <a:pt x="172" y="0"/>
                    <a:pt x="144" y="6"/>
                    <a:pt x="119" y="17"/>
                  </a:cubicBezTo>
                  <a:cubicBezTo>
                    <a:pt x="36" y="52"/>
                    <a:pt x="1" y="159"/>
                    <a:pt x="36" y="242"/>
                  </a:cubicBezTo>
                  <a:cubicBezTo>
                    <a:pt x="155" y="444"/>
                    <a:pt x="298" y="646"/>
                    <a:pt x="452" y="836"/>
                  </a:cubicBezTo>
                  <a:lnTo>
                    <a:pt x="96" y="1276"/>
                  </a:lnTo>
                  <a:cubicBezTo>
                    <a:pt x="36" y="1347"/>
                    <a:pt x="60" y="1454"/>
                    <a:pt x="131" y="1502"/>
                  </a:cubicBezTo>
                  <a:cubicBezTo>
                    <a:pt x="167" y="1526"/>
                    <a:pt x="203" y="1538"/>
                    <a:pt x="238" y="1538"/>
                  </a:cubicBezTo>
                  <a:cubicBezTo>
                    <a:pt x="298" y="1538"/>
                    <a:pt x="357" y="1514"/>
                    <a:pt x="393" y="1466"/>
                  </a:cubicBezTo>
                  <a:lnTo>
                    <a:pt x="702" y="1086"/>
                  </a:lnTo>
                  <a:cubicBezTo>
                    <a:pt x="797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18" y="1383"/>
                  </a:cubicBezTo>
                  <a:cubicBezTo>
                    <a:pt x="1177" y="1383"/>
                    <a:pt x="1225" y="1359"/>
                    <a:pt x="1260" y="1324"/>
                  </a:cubicBezTo>
                  <a:cubicBezTo>
                    <a:pt x="1320" y="1252"/>
                    <a:pt x="1308" y="1145"/>
                    <a:pt x="1236" y="1098"/>
                  </a:cubicBezTo>
                  <a:cubicBezTo>
                    <a:pt x="1118" y="1015"/>
                    <a:pt x="1023" y="920"/>
                    <a:pt x="916" y="825"/>
                  </a:cubicBezTo>
                  <a:lnTo>
                    <a:pt x="1248" y="409"/>
                  </a:lnTo>
                  <a:cubicBezTo>
                    <a:pt x="1320" y="337"/>
                    <a:pt x="1296" y="230"/>
                    <a:pt x="1213" y="183"/>
                  </a:cubicBezTo>
                  <a:cubicBezTo>
                    <a:pt x="1184" y="164"/>
                    <a:pt x="1150" y="154"/>
                    <a:pt x="1115" y="154"/>
                  </a:cubicBezTo>
                  <a:cubicBezTo>
                    <a:pt x="1062" y="154"/>
                    <a:pt x="1006" y="176"/>
                    <a:pt x="963" y="219"/>
                  </a:cubicBezTo>
                  <a:lnTo>
                    <a:pt x="678" y="563"/>
                  </a:lnTo>
                  <a:cubicBezTo>
                    <a:pt x="559" y="421"/>
                    <a:pt x="452" y="254"/>
                    <a:pt x="357" y="88"/>
                  </a:cubicBezTo>
                  <a:cubicBezTo>
                    <a:pt x="324" y="30"/>
                    <a:pt x="26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686500" y="3866575"/>
              <a:ext cx="49050" cy="68875"/>
            </a:xfrm>
            <a:custGeom>
              <a:avLst/>
              <a:gdLst/>
              <a:ahLst/>
              <a:cxnLst/>
              <a:rect l="l" t="t" r="r" b="b"/>
              <a:pathLst>
                <a:path w="1962" h="2755" extrusionOk="0">
                  <a:moveTo>
                    <a:pt x="1160" y="1388"/>
                  </a:moveTo>
                  <a:cubicBezTo>
                    <a:pt x="1194" y="1388"/>
                    <a:pt x="1227" y="1392"/>
                    <a:pt x="1260" y="1399"/>
                  </a:cubicBezTo>
                  <a:cubicBezTo>
                    <a:pt x="1379" y="1435"/>
                    <a:pt x="1474" y="1518"/>
                    <a:pt x="1522" y="1637"/>
                  </a:cubicBezTo>
                  <a:cubicBezTo>
                    <a:pt x="1593" y="1792"/>
                    <a:pt x="1569" y="1982"/>
                    <a:pt x="1474" y="2112"/>
                  </a:cubicBezTo>
                  <a:cubicBezTo>
                    <a:pt x="1315" y="2337"/>
                    <a:pt x="1009" y="2429"/>
                    <a:pt x="729" y="2429"/>
                  </a:cubicBezTo>
                  <a:cubicBezTo>
                    <a:pt x="654" y="2429"/>
                    <a:pt x="580" y="2422"/>
                    <a:pt x="512" y="2410"/>
                  </a:cubicBezTo>
                  <a:lnTo>
                    <a:pt x="476" y="2410"/>
                  </a:lnTo>
                  <a:cubicBezTo>
                    <a:pt x="476" y="2184"/>
                    <a:pt x="524" y="1946"/>
                    <a:pt x="619" y="1732"/>
                  </a:cubicBezTo>
                  <a:cubicBezTo>
                    <a:pt x="722" y="1547"/>
                    <a:pt x="941" y="1388"/>
                    <a:pt x="1160" y="1388"/>
                  </a:cubicBezTo>
                  <a:close/>
                  <a:moveTo>
                    <a:pt x="177" y="0"/>
                  </a:moveTo>
                  <a:cubicBezTo>
                    <a:pt x="91" y="0"/>
                    <a:pt x="7" y="60"/>
                    <a:pt x="1" y="176"/>
                  </a:cubicBezTo>
                  <a:lnTo>
                    <a:pt x="120" y="2588"/>
                  </a:lnTo>
                  <a:cubicBezTo>
                    <a:pt x="120" y="2683"/>
                    <a:pt x="203" y="2754"/>
                    <a:pt x="298" y="2754"/>
                  </a:cubicBezTo>
                  <a:cubicBezTo>
                    <a:pt x="333" y="2754"/>
                    <a:pt x="369" y="2742"/>
                    <a:pt x="405" y="2718"/>
                  </a:cubicBezTo>
                  <a:lnTo>
                    <a:pt x="429" y="2718"/>
                  </a:lnTo>
                  <a:cubicBezTo>
                    <a:pt x="526" y="2736"/>
                    <a:pt x="629" y="2746"/>
                    <a:pt x="735" y="2746"/>
                  </a:cubicBezTo>
                  <a:cubicBezTo>
                    <a:pt x="1122" y="2746"/>
                    <a:pt x="1538" y="2617"/>
                    <a:pt x="1771" y="2291"/>
                  </a:cubicBezTo>
                  <a:cubicBezTo>
                    <a:pt x="1926" y="2065"/>
                    <a:pt x="1961" y="1768"/>
                    <a:pt x="1854" y="1518"/>
                  </a:cubicBezTo>
                  <a:cubicBezTo>
                    <a:pt x="1759" y="1293"/>
                    <a:pt x="1569" y="1126"/>
                    <a:pt x="1344" y="1079"/>
                  </a:cubicBezTo>
                  <a:cubicBezTo>
                    <a:pt x="1279" y="1066"/>
                    <a:pt x="1214" y="1059"/>
                    <a:pt x="1150" y="1059"/>
                  </a:cubicBezTo>
                  <a:cubicBezTo>
                    <a:pt x="862" y="1059"/>
                    <a:pt x="592" y="1188"/>
                    <a:pt x="417" y="1411"/>
                  </a:cubicBezTo>
                  <a:lnTo>
                    <a:pt x="357" y="164"/>
                  </a:lnTo>
                  <a:cubicBezTo>
                    <a:pt x="340" y="54"/>
                    <a:pt x="258" y="0"/>
                    <a:pt x="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536775" y="3956375"/>
              <a:ext cx="218375" cy="12075"/>
            </a:xfrm>
            <a:custGeom>
              <a:avLst/>
              <a:gdLst/>
              <a:ahLst/>
              <a:cxnLst/>
              <a:rect l="l" t="t" r="r" b="b"/>
              <a:pathLst>
                <a:path w="8735" h="483" extrusionOk="0">
                  <a:moveTo>
                    <a:pt x="5809" y="1"/>
                  </a:moveTo>
                  <a:cubicBezTo>
                    <a:pt x="3926" y="1"/>
                    <a:pt x="2036" y="56"/>
                    <a:pt x="167" y="160"/>
                  </a:cubicBezTo>
                  <a:cubicBezTo>
                    <a:pt x="72" y="160"/>
                    <a:pt x="1" y="243"/>
                    <a:pt x="1" y="339"/>
                  </a:cubicBezTo>
                  <a:cubicBezTo>
                    <a:pt x="12" y="416"/>
                    <a:pt x="84" y="482"/>
                    <a:pt x="161" y="482"/>
                  </a:cubicBezTo>
                  <a:cubicBezTo>
                    <a:pt x="167" y="482"/>
                    <a:pt x="173" y="482"/>
                    <a:pt x="179" y="481"/>
                  </a:cubicBezTo>
                  <a:lnTo>
                    <a:pt x="191" y="481"/>
                  </a:lnTo>
                  <a:cubicBezTo>
                    <a:pt x="2052" y="377"/>
                    <a:pt x="3934" y="322"/>
                    <a:pt x="5808" y="322"/>
                  </a:cubicBezTo>
                  <a:cubicBezTo>
                    <a:pt x="6723" y="322"/>
                    <a:pt x="7637" y="335"/>
                    <a:pt x="8545" y="362"/>
                  </a:cubicBezTo>
                  <a:cubicBezTo>
                    <a:pt x="8640" y="362"/>
                    <a:pt x="8723" y="291"/>
                    <a:pt x="8735" y="208"/>
                  </a:cubicBezTo>
                  <a:cubicBezTo>
                    <a:pt x="8723" y="113"/>
                    <a:pt x="8652" y="41"/>
                    <a:pt x="8556" y="41"/>
                  </a:cubicBezTo>
                  <a:cubicBezTo>
                    <a:pt x="7645" y="14"/>
                    <a:pt x="6727" y="1"/>
                    <a:pt x="5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610450" y="3979200"/>
              <a:ext cx="51425" cy="55475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5" y="0"/>
                  </a:moveTo>
                  <a:cubicBezTo>
                    <a:pt x="1693" y="0"/>
                    <a:pt x="1651" y="15"/>
                    <a:pt x="1617" y="43"/>
                  </a:cubicBezTo>
                  <a:cubicBezTo>
                    <a:pt x="1391" y="234"/>
                    <a:pt x="1177" y="447"/>
                    <a:pt x="975" y="661"/>
                  </a:cubicBezTo>
                  <a:lnTo>
                    <a:pt x="310" y="162"/>
                  </a:lnTo>
                  <a:cubicBezTo>
                    <a:pt x="279" y="137"/>
                    <a:pt x="241" y="124"/>
                    <a:pt x="203" y="124"/>
                  </a:cubicBezTo>
                  <a:cubicBezTo>
                    <a:pt x="153" y="124"/>
                    <a:pt x="101" y="146"/>
                    <a:pt x="60" y="186"/>
                  </a:cubicBezTo>
                  <a:cubicBezTo>
                    <a:pt x="1" y="257"/>
                    <a:pt x="13" y="364"/>
                    <a:pt x="84" y="412"/>
                  </a:cubicBezTo>
                  <a:lnTo>
                    <a:pt x="761" y="923"/>
                  </a:lnTo>
                  <a:cubicBezTo>
                    <a:pt x="488" y="1256"/>
                    <a:pt x="262" y="1612"/>
                    <a:pt x="60" y="1992"/>
                  </a:cubicBezTo>
                  <a:cubicBezTo>
                    <a:pt x="13" y="2064"/>
                    <a:pt x="48" y="2171"/>
                    <a:pt x="143" y="2206"/>
                  </a:cubicBezTo>
                  <a:cubicBezTo>
                    <a:pt x="167" y="2218"/>
                    <a:pt x="191" y="2218"/>
                    <a:pt x="215" y="2218"/>
                  </a:cubicBezTo>
                  <a:cubicBezTo>
                    <a:pt x="286" y="2218"/>
                    <a:pt x="345" y="2182"/>
                    <a:pt x="381" y="2123"/>
                  </a:cubicBezTo>
                  <a:cubicBezTo>
                    <a:pt x="571" y="1778"/>
                    <a:pt x="785" y="1434"/>
                    <a:pt x="1035" y="1125"/>
                  </a:cubicBezTo>
                  <a:lnTo>
                    <a:pt x="1736" y="1660"/>
                  </a:lnTo>
                  <a:cubicBezTo>
                    <a:pt x="1766" y="1685"/>
                    <a:pt x="1804" y="1698"/>
                    <a:pt x="1842" y="1698"/>
                  </a:cubicBezTo>
                  <a:cubicBezTo>
                    <a:pt x="1893" y="1698"/>
                    <a:pt x="1945" y="1676"/>
                    <a:pt x="1985" y="1636"/>
                  </a:cubicBezTo>
                  <a:cubicBezTo>
                    <a:pt x="2056" y="1576"/>
                    <a:pt x="2045" y="1458"/>
                    <a:pt x="1961" y="1410"/>
                  </a:cubicBezTo>
                  <a:lnTo>
                    <a:pt x="1260" y="875"/>
                  </a:lnTo>
                  <a:cubicBezTo>
                    <a:pt x="1450" y="661"/>
                    <a:pt x="1652" y="459"/>
                    <a:pt x="1866" y="281"/>
                  </a:cubicBezTo>
                  <a:cubicBezTo>
                    <a:pt x="1938" y="222"/>
                    <a:pt x="1938" y="103"/>
                    <a:pt x="1866" y="55"/>
                  </a:cubicBezTo>
                  <a:cubicBezTo>
                    <a:pt x="1829" y="18"/>
                    <a:pt x="1782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179750" y="1475550"/>
              <a:ext cx="224300" cy="427550"/>
            </a:xfrm>
            <a:custGeom>
              <a:avLst/>
              <a:gdLst/>
              <a:ahLst/>
              <a:cxnLst/>
              <a:rect l="l" t="t" r="r" b="b"/>
              <a:pathLst>
                <a:path w="8972" h="17102" extrusionOk="0">
                  <a:moveTo>
                    <a:pt x="5951" y="381"/>
                  </a:moveTo>
                  <a:cubicBezTo>
                    <a:pt x="6726" y="381"/>
                    <a:pt x="7485" y="572"/>
                    <a:pt x="8164" y="955"/>
                  </a:cubicBezTo>
                  <a:cubicBezTo>
                    <a:pt x="8413" y="1098"/>
                    <a:pt x="8544" y="1229"/>
                    <a:pt x="8556" y="1371"/>
                  </a:cubicBezTo>
                  <a:cubicBezTo>
                    <a:pt x="8556" y="1466"/>
                    <a:pt x="8532" y="1561"/>
                    <a:pt x="8485" y="1656"/>
                  </a:cubicBezTo>
                  <a:lnTo>
                    <a:pt x="7926" y="3059"/>
                  </a:lnTo>
                  <a:cubicBezTo>
                    <a:pt x="6869" y="2595"/>
                    <a:pt x="5775" y="2251"/>
                    <a:pt x="4647" y="2025"/>
                  </a:cubicBezTo>
                  <a:lnTo>
                    <a:pt x="5110" y="813"/>
                  </a:lnTo>
                  <a:cubicBezTo>
                    <a:pt x="5146" y="706"/>
                    <a:pt x="5205" y="599"/>
                    <a:pt x="5288" y="504"/>
                  </a:cubicBezTo>
                  <a:cubicBezTo>
                    <a:pt x="5416" y="429"/>
                    <a:pt x="5554" y="383"/>
                    <a:pt x="5701" y="383"/>
                  </a:cubicBezTo>
                  <a:cubicBezTo>
                    <a:pt x="5718" y="383"/>
                    <a:pt x="5735" y="384"/>
                    <a:pt x="5752" y="385"/>
                  </a:cubicBezTo>
                  <a:cubicBezTo>
                    <a:pt x="5818" y="382"/>
                    <a:pt x="5885" y="381"/>
                    <a:pt x="5951" y="381"/>
                  </a:cubicBezTo>
                  <a:close/>
                  <a:moveTo>
                    <a:pt x="4551" y="2405"/>
                  </a:moveTo>
                  <a:cubicBezTo>
                    <a:pt x="4801" y="2453"/>
                    <a:pt x="5051" y="2500"/>
                    <a:pt x="5300" y="2559"/>
                  </a:cubicBezTo>
                  <a:lnTo>
                    <a:pt x="5300" y="2571"/>
                  </a:lnTo>
                  <a:cubicBezTo>
                    <a:pt x="4029" y="5910"/>
                    <a:pt x="2638" y="9261"/>
                    <a:pt x="1177" y="12541"/>
                  </a:cubicBezTo>
                  <a:cubicBezTo>
                    <a:pt x="1117" y="12494"/>
                    <a:pt x="1070" y="12458"/>
                    <a:pt x="1010" y="12422"/>
                  </a:cubicBezTo>
                  <a:cubicBezTo>
                    <a:pt x="932" y="12383"/>
                    <a:pt x="845" y="12360"/>
                    <a:pt x="756" y="12360"/>
                  </a:cubicBezTo>
                  <a:cubicBezTo>
                    <a:pt x="738" y="12360"/>
                    <a:pt x="720" y="12361"/>
                    <a:pt x="701" y="12363"/>
                  </a:cubicBezTo>
                  <a:cubicBezTo>
                    <a:pt x="2187" y="9119"/>
                    <a:pt x="3470" y="5792"/>
                    <a:pt x="4551" y="2405"/>
                  </a:cubicBezTo>
                  <a:close/>
                  <a:moveTo>
                    <a:pt x="5704" y="2678"/>
                  </a:moveTo>
                  <a:cubicBezTo>
                    <a:pt x="6132" y="2797"/>
                    <a:pt x="6548" y="2928"/>
                    <a:pt x="6964" y="3082"/>
                  </a:cubicBezTo>
                  <a:cubicBezTo>
                    <a:pt x="5478" y="6386"/>
                    <a:pt x="4112" y="9784"/>
                    <a:pt x="2888" y="13183"/>
                  </a:cubicBezTo>
                  <a:cubicBezTo>
                    <a:pt x="2733" y="12981"/>
                    <a:pt x="2519" y="12838"/>
                    <a:pt x="2294" y="12767"/>
                  </a:cubicBezTo>
                  <a:cubicBezTo>
                    <a:pt x="2148" y="12716"/>
                    <a:pt x="1992" y="12692"/>
                    <a:pt x="1837" y="12692"/>
                  </a:cubicBezTo>
                  <a:cubicBezTo>
                    <a:pt x="1739" y="12692"/>
                    <a:pt x="1641" y="12701"/>
                    <a:pt x="1545" y="12719"/>
                  </a:cubicBezTo>
                  <a:lnTo>
                    <a:pt x="1545" y="12719"/>
                  </a:lnTo>
                  <a:cubicBezTo>
                    <a:pt x="3030" y="9416"/>
                    <a:pt x="4433" y="6041"/>
                    <a:pt x="5704" y="2678"/>
                  </a:cubicBezTo>
                  <a:close/>
                  <a:moveTo>
                    <a:pt x="7332" y="3225"/>
                  </a:moveTo>
                  <a:cubicBezTo>
                    <a:pt x="7475" y="3284"/>
                    <a:pt x="7605" y="3344"/>
                    <a:pt x="7748" y="3403"/>
                  </a:cubicBezTo>
                  <a:cubicBezTo>
                    <a:pt x="6144" y="6635"/>
                    <a:pt x="4742" y="9951"/>
                    <a:pt x="3541" y="13349"/>
                  </a:cubicBezTo>
                  <a:cubicBezTo>
                    <a:pt x="3473" y="13330"/>
                    <a:pt x="3398" y="13310"/>
                    <a:pt x="3327" y="13310"/>
                  </a:cubicBezTo>
                  <a:cubicBezTo>
                    <a:pt x="3311" y="13310"/>
                    <a:pt x="3295" y="13311"/>
                    <a:pt x="3280" y="13314"/>
                  </a:cubicBezTo>
                  <a:cubicBezTo>
                    <a:pt x="4492" y="9915"/>
                    <a:pt x="5859" y="6528"/>
                    <a:pt x="7332" y="3225"/>
                  </a:cubicBezTo>
                  <a:close/>
                  <a:moveTo>
                    <a:pt x="707" y="12739"/>
                  </a:moveTo>
                  <a:cubicBezTo>
                    <a:pt x="741" y="12739"/>
                    <a:pt x="775" y="12744"/>
                    <a:pt x="808" y="12755"/>
                  </a:cubicBezTo>
                  <a:cubicBezTo>
                    <a:pt x="915" y="12814"/>
                    <a:pt x="975" y="12933"/>
                    <a:pt x="939" y="13040"/>
                  </a:cubicBezTo>
                  <a:cubicBezTo>
                    <a:pt x="903" y="13135"/>
                    <a:pt x="939" y="13218"/>
                    <a:pt x="1022" y="13266"/>
                  </a:cubicBezTo>
                  <a:cubicBezTo>
                    <a:pt x="1056" y="13288"/>
                    <a:pt x="1097" y="13300"/>
                    <a:pt x="1140" y="13300"/>
                  </a:cubicBezTo>
                  <a:cubicBezTo>
                    <a:pt x="1187" y="13300"/>
                    <a:pt x="1234" y="13285"/>
                    <a:pt x="1272" y="13254"/>
                  </a:cubicBezTo>
                  <a:cubicBezTo>
                    <a:pt x="1437" y="13136"/>
                    <a:pt x="1639" y="13070"/>
                    <a:pt x="1842" y="13070"/>
                  </a:cubicBezTo>
                  <a:cubicBezTo>
                    <a:pt x="1946" y="13070"/>
                    <a:pt x="2051" y="13087"/>
                    <a:pt x="2151" y="13123"/>
                  </a:cubicBezTo>
                  <a:cubicBezTo>
                    <a:pt x="2436" y="13218"/>
                    <a:pt x="2650" y="13456"/>
                    <a:pt x="2710" y="13753"/>
                  </a:cubicBezTo>
                  <a:cubicBezTo>
                    <a:pt x="2721" y="13824"/>
                    <a:pt x="2769" y="13872"/>
                    <a:pt x="2840" y="13896"/>
                  </a:cubicBezTo>
                  <a:cubicBezTo>
                    <a:pt x="2852" y="13908"/>
                    <a:pt x="2864" y="13908"/>
                    <a:pt x="2888" y="13908"/>
                  </a:cubicBezTo>
                  <a:cubicBezTo>
                    <a:pt x="2896" y="13909"/>
                    <a:pt x="2905" y="13909"/>
                    <a:pt x="2914" y="13909"/>
                  </a:cubicBezTo>
                  <a:cubicBezTo>
                    <a:pt x="2990" y="13909"/>
                    <a:pt x="3070" y="13865"/>
                    <a:pt x="3102" y="13801"/>
                  </a:cubicBezTo>
                  <a:cubicBezTo>
                    <a:pt x="3137" y="13729"/>
                    <a:pt x="3197" y="13694"/>
                    <a:pt x="3268" y="13682"/>
                  </a:cubicBezTo>
                  <a:lnTo>
                    <a:pt x="3268" y="13682"/>
                  </a:lnTo>
                  <a:lnTo>
                    <a:pt x="1711" y="15239"/>
                  </a:lnTo>
                  <a:cubicBezTo>
                    <a:pt x="1319" y="15025"/>
                    <a:pt x="891" y="14882"/>
                    <a:pt x="452" y="14835"/>
                  </a:cubicBezTo>
                  <a:cubicBezTo>
                    <a:pt x="452" y="14157"/>
                    <a:pt x="464" y="13492"/>
                    <a:pt x="499" y="12814"/>
                  </a:cubicBezTo>
                  <a:cubicBezTo>
                    <a:pt x="557" y="12765"/>
                    <a:pt x="631" y="12739"/>
                    <a:pt x="707" y="12739"/>
                  </a:cubicBezTo>
                  <a:close/>
                  <a:moveTo>
                    <a:pt x="452" y="15239"/>
                  </a:moveTo>
                  <a:lnTo>
                    <a:pt x="452" y="15239"/>
                  </a:lnTo>
                  <a:cubicBezTo>
                    <a:pt x="796" y="15274"/>
                    <a:pt x="1117" y="15381"/>
                    <a:pt x="1414" y="15536"/>
                  </a:cubicBezTo>
                  <a:lnTo>
                    <a:pt x="499" y="16451"/>
                  </a:lnTo>
                  <a:cubicBezTo>
                    <a:pt x="476" y="16047"/>
                    <a:pt x="464" y="15643"/>
                    <a:pt x="452" y="15239"/>
                  </a:cubicBezTo>
                  <a:close/>
                  <a:moveTo>
                    <a:pt x="5915" y="1"/>
                  </a:moveTo>
                  <a:cubicBezTo>
                    <a:pt x="5849" y="1"/>
                    <a:pt x="5782" y="2"/>
                    <a:pt x="5716" y="5"/>
                  </a:cubicBezTo>
                  <a:cubicBezTo>
                    <a:pt x="5455" y="5"/>
                    <a:pt x="5205" y="76"/>
                    <a:pt x="4991" y="230"/>
                  </a:cubicBezTo>
                  <a:cubicBezTo>
                    <a:pt x="4860" y="361"/>
                    <a:pt x="4753" y="516"/>
                    <a:pt x="4706" y="694"/>
                  </a:cubicBezTo>
                  <a:lnTo>
                    <a:pt x="4159" y="2132"/>
                  </a:lnTo>
                  <a:cubicBezTo>
                    <a:pt x="4147" y="2167"/>
                    <a:pt x="4147" y="2203"/>
                    <a:pt x="4159" y="2239"/>
                  </a:cubicBezTo>
                  <a:cubicBezTo>
                    <a:pt x="3030" y="5792"/>
                    <a:pt x="1688" y="9261"/>
                    <a:pt x="119" y="12636"/>
                  </a:cubicBezTo>
                  <a:cubicBezTo>
                    <a:pt x="95" y="12660"/>
                    <a:pt x="83" y="12696"/>
                    <a:pt x="83" y="12719"/>
                  </a:cubicBezTo>
                  <a:cubicBezTo>
                    <a:pt x="0" y="14122"/>
                    <a:pt x="12" y="15524"/>
                    <a:pt x="119" y="16914"/>
                  </a:cubicBezTo>
                  <a:cubicBezTo>
                    <a:pt x="119" y="16997"/>
                    <a:pt x="179" y="17057"/>
                    <a:pt x="250" y="17092"/>
                  </a:cubicBezTo>
                  <a:cubicBezTo>
                    <a:pt x="268" y="17098"/>
                    <a:pt x="288" y="17101"/>
                    <a:pt x="309" y="17101"/>
                  </a:cubicBezTo>
                  <a:cubicBezTo>
                    <a:pt x="368" y="17101"/>
                    <a:pt x="432" y="17077"/>
                    <a:pt x="476" y="17033"/>
                  </a:cubicBezTo>
                  <a:lnTo>
                    <a:pt x="3708" y="13824"/>
                  </a:lnTo>
                  <a:cubicBezTo>
                    <a:pt x="3720" y="13824"/>
                    <a:pt x="3732" y="13813"/>
                    <a:pt x="3743" y="13813"/>
                  </a:cubicBezTo>
                  <a:cubicBezTo>
                    <a:pt x="3755" y="13801"/>
                    <a:pt x="3755" y="13801"/>
                    <a:pt x="3755" y="13801"/>
                  </a:cubicBezTo>
                  <a:cubicBezTo>
                    <a:pt x="3815" y="13777"/>
                    <a:pt x="3850" y="13729"/>
                    <a:pt x="3874" y="13682"/>
                  </a:cubicBezTo>
                  <a:cubicBezTo>
                    <a:pt x="5098" y="10188"/>
                    <a:pt x="6536" y="6778"/>
                    <a:pt x="8176" y="3463"/>
                  </a:cubicBezTo>
                  <a:cubicBezTo>
                    <a:pt x="8200" y="3439"/>
                    <a:pt x="8223" y="3415"/>
                    <a:pt x="8235" y="3379"/>
                  </a:cubicBezTo>
                  <a:lnTo>
                    <a:pt x="8865" y="1787"/>
                  </a:lnTo>
                  <a:cubicBezTo>
                    <a:pt x="8936" y="1644"/>
                    <a:pt x="8972" y="1490"/>
                    <a:pt x="8972" y="1347"/>
                  </a:cubicBezTo>
                  <a:cubicBezTo>
                    <a:pt x="8936" y="943"/>
                    <a:pt x="8508" y="706"/>
                    <a:pt x="8378" y="634"/>
                  </a:cubicBezTo>
                  <a:cubicBezTo>
                    <a:pt x="7628" y="215"/>
                    <a:pt x="6775" y="1"/>
                    <a:pt x="59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093000" y="893700"/>
              <a:ext cx="503850" cy="453800"/>
            </a:xfrm>
            <a:custGeom>
              <a:avLst/>
              <a:gdLst/>
              <a:ahLst/>
              <a:cxnLst/>
              <a:rect l="l" t="t" r="r" b="b"/>
              <a:pathLst>
                <a:path w="20154" h="18152" extrusionOk="0">
                  <a:moveTo>
                    <a:pt x="4361" y="463"/>
                  </a:moveTo>
                  <a:lnTo>
                    <a:pt x="4587" y="654"/>
                  </a:lnTo>
                  <a:lnTo>
                    <a:pt x="3649" y="1604"/>
                  </a:lnTo>
                  <a:cubicBezTo>
                    <a:pt x="3565" y="1687"/>
                    <a:pt x="3565" y="1806"/>
                    <a:pt x="3660" y="1878"/>
                  </a:cubicBezTo>
                  <a:cubicBezTo>
                    <a:pt x="3700" y="1912"/>
                    <a:pt x="3751" y="1930"/>
                    <a:pt x="3803" y="1930"/>
                  </a:cubicBezTo>
                  <a:cubicBezTo>
                    <a:pt x="3858" y="1930"/>
                    <a:pt x="3914" y="1909"/>
                    <a:pt x="3957" y="1866"/>
                  </a:cubicBezTo>
                  <a:lnTo>
                    <a:pt x="4884" y="927"/>
                  </a:lnTo>
                  <a:lnTo>
                    <a:pt x="5490" y="1450"/>
                  </a:lnTo>
                  <a:lnTo>
                    <a:pt x="5241" y="1699"/>
                  </a:lnTo>
                  <a:cubicBezTo>
                    <a:pt x="5170" y="1771"/>
                    <a:pt x="5170" y="1901"/>
                    <a:pt x="5253" y="1973"/>
                  </a:cubicBezTo>
                  <a:cubicBezTo>
                    <a:pt x="5291" y="2005"/>
                    <a:pt x="5339" y="2020"/>
                    <a:pt x="5388" y="2020"/>
                  </a:cubicBezTo>
                  <a:cubicBezTo>
                    <a:pt x="5446" y="2020"/>
                    <a:pt x="5505" y="1999"/>
                    <a:pt x="5550" y="1961"/>
                  </a:cubicBezTo>
                  <a:lnTo>
                    <a:pt x="5799" y="1711"/>
                  </a:lnTo>
                  <a:lnTo>
                    <a:pt x="6477" y="2305"/>
                  </a:lnTo>
                  <a:cubicBezTo>
                    <a:pt x="6346" y="2400"/>
                    <a:pt x="6227" y="2519"/>
                    <a:pt x="6144" y="2674"/>
                  </a:cubicBezTo>
                  <a:cubicBezTo>
                    <a:pt x="6096" y="2769"/>
                    <a:pt x="6144" y="2888"/>
                    <a:pt x="6251" y="2935"/>
                  </a:cubicBezTo>
                  <a:cubicBezTo>
                    <a:pt x="6278" y="2944"/>
                    <a:pt x="6306" y="2949"/>
                    <a:pt x="6334" y="2949"/>
                  </a:cubicBezTo>
                  <a:cubicBezTo>
                    <a:pt x="6414" y="2949"/>
                    <a:pt x="6489" y="2911"/>
                    <a:pt x="6524" y="2840"/>
                  </a:cubicBezTo>
                  <a:cubicBezTo>
                    <a:pt x="6584" y="2721"/>
                    <a:pt x="6679" y="2638"/>
                    <a:pt x="6797" y="2579"/>
                  </a:cubicBezTo>
                  <a:lnTo>
                    <a:pt x="7392" y="3113"/>
                  </a:lnTo>
                  <a:lnTo>
                    <a:pt x="7095" y="3410"/>
                  </a:lnTo>
                  <a:cubicBezTo>
                    <a:pt x="7011" y="3482"/>
                    <a:pt x="7023" y="3612"/>
                    <a:pt x="7106" y="3672"/>
                  </a:cubicBezTo>
                  <a:cubicBezTo>
                    <a:pt x="7148" y="3707"/>
                    <a:pt x="7202" y="3725"/>
                    <a:pt x="7255" y="3725"/>
                  </a:cubicBezTo>
                  <a:cubicBezTo>
                    <a:pt x="7308" y="3725"/>
                    <a:pt x="7362" y="3707"/>
                    <a:pt x="7404" y="3672"/>
                  </a:cubicBezTo>
                  <a:lnTo>
                    <a:pt x="7701" y="3375"/>
                  </a:lnTo>
                  <a:cubicBezTo>
                    <a:pt x="7891" y="3541"/>
                    <a:pt x="8081" y="3696"/>
                    <a:pt x="8271" y="3862"/>
                  </a:cubicBezTo>
                  <a:lnTo>
                    <a:pt x="7344" y="4729"/>
                  </a:lnTo>
                  <a:cubicBezTo>
                    <a:pt x="7261" y="4801"/>
                    <a:pt x="7261" y="4931"/>
                    <a:pt x="7344" y="5003"/>
                  </a:cubicBezTo>
                  <a:cubicBezTo>
                    <a:pt x="7386" y="5038"/>
                    <a:pt x="7436" y="5056"/>
                    <a:pt x="7488" y="5056"/>
                  </a:cubicBezTo>
                  <a:cubicBezTo>
                    <a:pt x="7540" y="5056"/>
                    <a:pt x="7594" y="5038"/>
                    <a:pt x="7641" y="5003"/>
                  </a:cubicBezTo>
                  <a:lnTo>
                    <a:pt x="8568" y="4135"/>
                  </a:lnTo>
                  <a:lnTo>
                    <a:pt x="9162" y="4670"/>
                  </a:lnTo>
                  <a:lnTo>
                    <a:pt x="8806" y="4967"/>
                  </a:lnTo>
                  <a:cubicBezTo>
                    <a:pt x="8723" y="5038"/>
                    <a:pt x="8711" y="5157"/>
                    <a:pt x="8794" y="5240"/>
                  </a:cubicBezTo>
                  <a:cubicBezTo>
                    <a:pt x="8835" y="5276"/>
                    <a:pt x="8889" y="5294"/>
                    <a:pt x="8942" y="5294"/>
                  </a:cubicBezTo>
                  <a:cubicBezTo>
                    <a:pt x="8996" y="5294"/>
                    <a:pt x="9049" y="5276"/>
                    <a:pt x="9091" y="5240"/>
                  </a:cubicBezTo>
                  <a:lnTo>
                    <a:pt x="9459" y="4920"/>
                  </a:lnTo>
                  <a:cubicBezTo>
                    <a:pt x="9673" y="5110"/>
                    <a:pt x="9887" y="5300"/>
                    <a:pt x="10101" y="5490"/>
                  </a:cubicBezTo>
                  <a:lnTo>
                    <a:pt x="9756" y="5763"/>
                  </a:lnTo>
                  <a:cubicBezTo>
                    <a:pt x="9661" y="5823"/>
                    <a:pt x="9649" y="5953"/>
                    <a:pt x="9733" y="6025"/>
                  </a:cubicBezTo>
                  <a:cubicBezTo>
                    <a:pt x="9772" y="6071"/>
                    <a:pt x="9831" y="6095"/>
                    <a:pt x="9891" y="6095"/>
                  </a:cubicBezTo>
                  <a:cubicBezTo>
                    <a:pt x="9939" y="6095"/>
                    <a:pt x="9988" y="6080"/>
                    <a:pt x="10030" y="6048"/>
                  </a:cubicBezTo>
                  <a:lnTo>
                    <a:pt x="10398" y="5751"/>
                  </a:lnTo>
                  <a:lnTo>
                    <a:pt x="10992" y="6298"/>
                  </a:lnTo>
                  <a:lnTo>
                    <a:pt x="10731" y="6643"/>
                  </a:lnTo>
                  <a:cubicBezTo>
                    <a:pt x="10671" y="6738"/>
                    <a:pt x="10695" y="6856"/>
                    <a:pt x="10790" y="6916"/>
                  </a:cubicBezTo>
                  <a:cubicBezTo>
                    <a:pt x="10829" y="6938"/>
                    <a:pt x="10872" y="6948"/>
                    <a:pt x="10913" y="6948"/>
                  </a:cubicBezTo>
                  <a:cubicBezTo>
                    <a:pt x="10983" y="6948"/>
                    <a:pt x="11050" y="6917"/>
                    <a:pt x="11087" y="6856"/>
                  </a:cubicBezTo>
                  <a:lnTo>
                    <a:pt x="11301" y="6559"/>
                  </a:lnTo>
                  <a:lnTo>
                    <a:pt x="12169" y="7356"/>
                  </a:lnTo>
                  <a:lnTo>
                    <a:pt x="11349" y="8092"/>
                  </a:lnTo>
                  <a:cubicBezTo>
                    <a:pt x="11266" y="8164"/>
                    <a:pt x="11266" y="8294"/>
                    <a:pt x="11349" y="8366"/>
                  </a:cubicBezTo>
                  <a:cubicBezTo>
                    <a:pt x="11390" y="8401"/>
                    <a:pt x="11444" y="8419"/>
                    <a:pt x="11497" y="8419"/>
                  </a:cubicBezTo>
                  <a:cubicBezTo>
                    <a:pt x="11551" y="8419"/>
                    <a:pt x="11604" y="8401"/>
                    <a:pt x="11646" y="8366"/>
                  </a:cubicBezTo>
                  <a:lnTo>
                    <a:pt x="12466" y="7629"/>
                  </a:lnTo>
                  <a:lnTo>
                    <a:pt x="13131" y="8235"/>
                  </a:lnTo>
                  <a:lnTo>
                    <a:pt x="12846" y="8532"/>
                  </a:lnTo>
                  <a:cubicBezTo>
                    <a:pt x="12763" y="8603"/>
                    <a:pt x="12775" y="8734"/>
                    <a:pt x="12858" y="8793"/>
                  </a:cubicBezTo>
                  <a:cubicBezTo>
                    <a:pt x="12899" y="8829"/>
                    <a:pt x="12953" y="8847"/>
                    <a:pt x="13006" y="8847"/>
                  </a:cubicBezTo>
                  <a:cubicBezTo>
                    <a:pt x="13060" y="8847"/>
                    <a:pt x="13113" y="8829"/>
                    <a:pt x="13155" y="8793"/>
                  </a:cubicBezTo>
                  <a:lnTo>
                    <a:pt x="13428" y="8532"/>
                  </a:lnTo>
                  <a:cubicBezTo>
                    <a:pt x="13618" y="8710"/>
                    <a:pt x="13820" y="8888"/>
                    <a:pt x="14022" y="9079"/>
                  </a:cubicBezTo>
                  <a:lnTo>
                    <a:pt x="13761" y="9292"/>
                  </a:lnTo>
                  <a:cubicBezTo>
                    <a:pt x="13678" y="9364"/>
                    <a:pt x="13678" y="9494"/>
                    <a:pt x="13749" y="9566"/>
                  </a:cubicBezTo>
                  <a:cubicBezTo>
                    <a:pt x="13792" y="9609"/>
                    <a:pt x="13848" y="9630"/>
                    <a:pt x="13904" y="9630"/>
                  </a:cubicBezTo>
                  <a:cubicBezTo>
                    <a:pt x="13955" y="9630"/>
                    <a:pt x="14006" y="9612"/>
                    <a:pt x="14046" y="9578"/>
                  </a:cubicBezTo>
                  <a:lnTo>
                    <a:pt x="14319" y="9352"/>
                  </a:lnTo>
                  <a:lnTo>
                    <a:pt x="14890" y="9875"/>
                  </a:lnTo>
                  <a:lnTo>
                    <a:pt x="14617" y="10160"/>
                  </a:lnTo>
                  <a:cubicBezTo>
                    <a:pt x="14533" y="10243"/>
                    <a:pt x="14545" y="10362"/>
                    <a:pt x="14628" y="10433"/>
                  </a:cubicBezTo>
                  <a:cubicBezTo>
                    <a:pt x="14672" y="10466"/>
                    <a:pt x="14721" y="10481"/>
                    <a:pt x="14768" y="10481"/>
                  </a:cubicBezTo>
                  <a:cubicBezTo>
                    <a:pt x="14825" y="10481"/>
                    <a:pt x="14880" y="10460"/>
                    <a:pt x="14925" y="10421"/>
                  </a:cubicBezTo>
                  <a:lnTo>
                    <a:pt x="15187" y="10160"/>
                  </a:lnTo>
                  <a:lnTo>
                    <a:pt x="15698" y="10647"/>
                  </a:lnTo>
                  <a:lnTo>
                    <a:pt x="14819" y="11574"/>
                  </a:lnTo>
                  <a:cubicBezTo>
                    <a:pt x="14735" y="11645"/>
                    <a:pt x="14747" y="11776"/>
                    <a:pt x="14842" y="11847"/>
                  </a:cubicBezTo>
                  <a:cubicBezTo>
                    <a:pt x="14879" y="11879"/>
                    <a:pt x="14925" y="11894"/>
                    <a:pt x="14972" y="11894"/>
                  </a:cubicBezTo>
                  <a:cubicBezTo>
                    <a:pt x="15032" y="11894"/>
                    <a:pt x="15093" y="11870"/>
                    <a:pt x="15139" y="11824"/>
                  </a:cubicBezTo>
                  <a:lnTo>
                    <a:pt x="15995" y="10909"/>
                  </a:lnTo>
                  <a:lnTo>
                    <a:pt x="16755" y="11622"/>
                  </a:lnTo>
                  <a:lnTo>
                    <a:pt x="16458" y="11871"/>
                  </a:lnTo>
                  <a:cubicBezTo>
                    <a:pt x="16375" y="11930"/>
                    <a:pt x="16375" y="12061"/>
                    <a:pt x="16446" y="12144"/>
                  </a:cubicBezTo>
                  <a:cubicBezTo>
                    <a:pt x="16492" y="12183"/>
                    <a:pt x="16550" y="12204"/>
                    <a:pt x="16608" y="12204"/>
                  </a:cubicBezTo>
                  <a:cubicBezTo>
                    <a:pt x="16657" y="12204"/>
                    <a:pt x="16705" y="12189"/>
                    <a:pt x="16744" y="12156"/>
                  </a:cubicBezTo>
                  <a:lnTo>
                    <a:pt x="17041" y="11895"/>
                  </a:lnTo>
                  <a:cubicBezTo>
                    <a:pt x="17219" y="12073"/>
                    <a:pt x="17397" y="12239"/>
                    <a:pt x="17575" y="12406"/>
                  </a:cubicBezTo>
                  <a:lnTo>
                    <a:pt x="17385" y="12679"/>
                  </a:lnTo>
                  <a:cubicBezTo>
                    <a:pt x="17326" y="12762"/>
                    <a:pt x="17350" y="12893"/>
                    <a:pt x="17445" y="12941"/>
                  </a:cubicBezTo>
                  <a:cubicBezTo>
                    <a:pt x="17480" y="12962"/>
                    <a:pt x="17519" y="12973"/>
                    <a:pt x="17559" y="12973"/>
                  </a:cubicBezTo>
                  <a:cubicBezTo>
                    <a:pt x="17628" y="12973"/>
                    <a:pt x="17697" y="12941"/>
                    <a:pt x="17742" y="12881"/>
                  </a:cubicBezTo>
                  <a:lnTo>
                    <a:pt x="17884" y="12691"/>
                  </a:lnTo>
                  <a:lnTo>
                    <a:pt x="18455" y="13238"/>
                  </a:lnTo>
                  <a:lnTo>
                    <a:pt x="18205" y="13463"/>
                  </a:lnTo>
                  <a:cubicBezTo>
                    <a:pt x="18122" y="13547"/>
                    <a:pt x="18122" y="13665"/>
                    <a:pt x="18205" y="13737"/>
                  </a:cubicBezTo>
                  <a:cubicBezTo>
                    <a:pt x="18247" y="13778"/>
                    <a:pt x="18300" y="13799"/>
                    <a:pt x="18354" y="13799"/>
                  </a:cubicBezTo>
                  <a:cubicBezTo>
                    <a:pt x="18407" y="13799"/>
                    <a:pt x="18461" y="13778"/>
                    <a:pt x="18502" y="13737"/>
                  </a:cubicBezTo>
                  <a:lnTo>
                    <a:pt x="18752" y="13523"/>
                  </a:lnTo>
                  <a:lnTo>
                    <a:pt x="19132" y="13891"/>
                  </a:lnTo>
                  <a:cubicBezTo>
                    <a:pt x="19120" y="13891"/>
                    <a:pt x="19108" y="13903"/>
                    <a:pt x="19108" y="13903"/>
                  </a:cubicBezTo>
                  <a:cubicBezTo>
                    <a:pt x="18764" y="14212"/>
                    <a:pt x="18455" y="14568"/>
                    <a:pt x="18217" y="14961"/>
                  </a:cubicBezTo>
                  <a:cubicBezTo>
                    <a:pt x="18158" y="15056"/>
                    <a:pt x="18193" y="15175"/>
                    <a:pt x="18288" y="15222"/>
                  </a:cubicBezTo>
                  <a:cubicBezTo>
                    <a:pt x="18324" y="15238"/>
                    <a:pt x="18361" y="15246"/>
                    <a:pt x="18397" y="15246"/>
                  </a:cubicBezTo>
                  <a:cubicBezTo>
                    <a:pt x="18469" y="15246"/>
                    <a:pt x="18538" y="15214"/>
                    <a:pt x="18585" y="15151"/>
                  </a:cubicBezTo>
                  <a:cubicBezTo>
                    <a:pt x="18799" y="14806"/>
                    <a:pt x="19049" y="14497"/>
                    <a:pt x="19346" y="14224"/>
                  </a:cubicBezTo>
                  <a:cubicBezTo>
                    <a:pt x="19370" y="14212"/>
                    <a:pt x="19393" y="14188"/>
                    <a:pt x="19417" y="14164"/>
                  </a:cubicBezTo>
                  <a:lnTo>
                    <a:pt x="19643" y="14390"/>
                  </a:lnTo>
                  <a:lnTo>
                    <a:pt x="15864" y="17682"/>
                  </a:lnTo>
                  <a:cubicBezTo>
                    <a:pt x="10945" y="13154"/>
                    <a:pt x="5692" y="8354"/>
                    <a:pt x="535" y="3886"/>
                  </a:cubicBezTo>
                  <a:cubicBezTo>
                    <a:pt x="1878" y="2828"/>
                    <a:pt x="3161" y="1687"/>
                    <a:pt x="4361" y="463"/>
                  </a:cubicBezTo>
                  <a:close/>
                  <a:moveTo>
                    <a:pt x="4338" y="0"/>
                  </a:moveTo>
                  <a:cubicBezTo>
                    <a:pt x="4278" y="0"/>
                    <a:pt x="4231" y="24"/>
                    <a:pt x="4195" y="59"/>
                  </a:cubicBezTo>
                  <a:cubicBezTo>
                    <a:pt x="2900" y="1378"/>
                    <a:pt x="1533" y="2602"/>
                    <a:pt x="84" y="3731"/>
                  </a:cubicBezTo>
                  <a:cubicBezTo>
                    <a:pt x="36" y="3767"/>
                    <a:pt x="12" y="3814"/>
                    <a:pt x="12" y="3874"/>
                  </a:cubicBezTo>
                  <a:cubicBezTo>
                    <a:pt x="0" y="3933"/>
                    <a:pt x="24" y="3993"/>
                    <a:pt x="72" y="4028"/>
                  </a:cubicBezTo>
                  <a:cubicBezTo>
                    <a:pt x="5324" y="8579"/>
                    <a:pt x="10695" y="13475"/>
                    <a:pt x="15722" y="18098"/>
                  </a:cubicBezTo>
                  <a:cubicBezTo>
                    <a:pt x="15763" y="18133"/>
                    <a:pt x="15814" y="18151"/>
                    <a:pt x="15866" y="18151"/>
                  </a:cubicBezTo>
                  <a:cubicBezTo>
                    <a:pt x="15918" y="18151"/>
                    <a:pt x="15971" y="18133"/>
                    <a:pt x="16019" y="18098"/>
                  </a:cubicBezTo>
                  <a:lnTo>
                    <a:pt x="20071" y="14545"/>
                  </a:lnTo>
                  <a:cubicBezTo>
                    <a:pt x="20083" y="14533"/>
                    <a:pt x="20083" y="14521"/>
                    <a:pt x="20095" y="14509"/>
                  </a:cubicBezTo>
                  <a:cubicBezTo>
                    <a:pt x="20154" y="14438"/>
                    <a:pt x="20142" y="14331"/>
                    <a:pt x="20071" y="14271"/>
                  </a:cubicBezTo>
                  <a:cubicBezTo>
                    <a:pt x="15068" y="9411"/>
                    <a:pt x="9828" y="4622"/>
                    <a:pt x="4492" y="59"/>
                  </a:cubicBezTo>
                  <a:cubicBezTo>
                    <a:pt x="4445" y="12"/>
                    <a:pt x="4397" y="0"/>
                    <a:pt x="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155075" y="954625"/>
              <a:ext cx="38650" cy="34250"/>
            </a:xfrm>
            <a:custGeom>
              <a:avLst/>
              <a:gdLst/>
              <a:ahLst/>
              <a:cxnLst/>
              <a:rect l="l" t="t" r="r" b="b"/>
              <a:pathLst>
                <a:path w="1546" h="1370" extrusionOk="0">
                  <a:moveTo>
                    <a:pt x="720" y="389"/>
                  </a:moveTo>
                  <a:cubicBezTo>
                    <a:pt x="819" y="389"/>
                    <a:pt x="916" y="427"/>
                    <a:pt x="987" y="498"/>
                  </a:cubicBezTo>
                  <a:cubicBezTo>
                    <a:pt x="1070" y="569"/>
                    <a:pt x="1118" y="676"/>
                    <a:pt x="1118" y="783"/>
                  </a:cubicBezTo>
                  <a:cubicBezTo>
                    <a:pt x="1118" y="866"/>
                    <a:pt x="1059" y="950"/>
                    <a:pt x="987" y="973"/>
                  </a:cubicBezTo>
                  <a:cubicBezTo>
                    <a:pt x="962" y="978"/>
                    <a:pt x="938" y="981"/>
                    <a:pt x="915" y="981"/>
                  </a:cubicBezTo>
                  <a:cubicBezTo>
                    <a:pt x="825" y="981"/>
                    <a:pt x="744" y="947"/>
                    <a:pt x="678" y="890"/>
                  </a:cubicBezTo>
                  <a:cubicBezTo>
                    <a:pt x="631" y="843"/>
                    <a:pt x="583" y="795"/>
                    <a:pt x="548" y="748"/>
                  </a:cubicBezTo>
                  <a:cubicBezTo>
                    <a:pt x="559" y="688"/>
                    <a:pt x="548" y="641"/>
                    <a:pt x="512" y="593"/>
                  </a:cubicBezTo>
                  <a:cubicBezTo>
                    <a:pt x="500" y="569"/>
                    <a:pt x="500" y="534"/>
                    <a:pt x="512" y="510"/>
                  </a:cubicBezTo>
                  <a:cubicBezTo>
                    <a:pt x="536" y="462"/>
                    <a:pt x="571" y="415"/>
                    <a:pt x="619" y="403"/>
                  </a:cubicBezTo>
                  <a:cubicBezTo>
                    <a:pt x="652" y="394"/>
                    <a:pt x="686" y="389"/>
                    <a:pt x="720" y="389"/>
                  </a:cubicBezTo>
                  <a:close/>
                  <a:moveTo>
                    <a:pt x="703" y="1"/>
                  </a:moveTo>
                  <a:cubicBezTo>
                    <a:pt x="623" y="1"/>
                    <a:pt x="543" y="12"/>
                    <a:pt x="464" y="35"/>
                  </a:cubicBezTo>
                  <a:cubicBezTo>
                    <a:pt x="298" y="94"/>
                    <a:pt x="167" y="225"/>
                    <a:pt x="108" y="391"/>
                  </a:cubicBezTo>
                  <a:cubicBezTo>
                    <a:pt x="108" y="415"/>
                    <a:pt x="96" y="439"/>
                    <a:pt x="96" y="462"/>
                  </a:cubicBezTo>
                  <a:cubicBezTo>
                    <a:pt x="25" y="510"/>
                    <a:pt x="1" y="605"/>
                    <a:pt x="49" y="688"/>
                  </a:cubicBezTo>
                  <a:cubicBezTo>
                    <a:pt x="132" y="866"/>
                    <a:pt x="251" y="1033"/>
                    <a:pt x="393" y="1175"/>
                  </a:cubicBezTo>
                  <a:cubicBezTo>
                    <a:pt x="542" y="1298"/>
                    <a:pt x="730" y="1369"/>
                    <a:pt x="924" y="1369"/>
                  </a:cubicBezTo>
                  <a:cubicBezTo>
                    <a:pt x="992" y="1369"/>
                    <a:pt x="1062" y="1360"/>
                    <a:pt x="1130" y="1342"/>
                  </a:cubicBezTo>
                  <a:cubicBezTo>
                    <a:pt x="1356" y="1259"/>
                    <a:pt x="1522" y="1045"/>
                    <a:pt x="1546" y="795"/>
                  </a:cubicBezTo>
                  <a:cubicBezTo>
                    <a:pt x="1546" y="569"/>
                    <a:pt x="1451" y="367"/>
                    <a:pt x="1284" y="225"/>
                  </a:cubicBezTo>
                  <a:cubicBezTo>
                    <a:pt x="1121" y="78"/>
                    <a:pt x="913" y="1"/>
                    <a:pt x="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021650" y="1348000"/>
              <a:ext cx="468800" cy="310725"/>
            </a:xfrm>
            <a:custGeom>
              <a:avLst/>
              <a:gdLst/>
              <a:ahLst/>
              <a:cxnLst/>
              <a:rect l="l" t="t" r="r" b="b"/>
              <a:pathLst>
                <a:path w="18752" h="12429" extrusionOk="0">
                  <a:moveTo>
                    <a:pt x="9198" y="413"/>
                  </a:moveTo>
                  <a:cubicBezTo>
                    <a:pt x="10660" y="1447"/>
                    <a:pt x="12228" y="2564"/>
                    <a:pt x="13749" y="3645"/>
                  </a:cubicBezTo>
                  <a:cubicBezTo>
                    <a:pt x="15235" y="4703"/>
                    <a:pt x="16756" y="5796"/>
                    <a:pt x="18193" y="6794"/>
                  </a:cubicBezTo>
                  <a:cubicBezTo>
                    <a:pt x="15912" y="8172"/>
                    <a:pt x="13369" y="9028"/>
                    <a:pt x="10731" y="9325"/>
                  </a:cubicBezTo>
                  <a:cubicBezTo>
                    <a:pt x="9091" y="8256"/>
                    <a:pt x="7380" y="7055"/>
                    <a:pt x="5728" y="5891"/>
                  </a:cubicBezTo>
                  <a:cubicBezTo>
                    <a:pt x="4172" y="4798"/>
                    <a:pt x="2555" y="3669"/>
                    <a:pt x="999" y="2635"/>
                  </a:cubicBezTo>
                  <a:cubicBezTo>
                    <a:pt x="3851" y="2409"/>
                    <a:pt x="6619" y="1661"/>
                    <a:pt x="9198" y="413"/>
                  </a:cubicBezTo>
                  <a:close/>
                  <a:moveTo>
                    <a:pt x="16221" y="8256"/>
                  </a:moveTo>
                  <a:cubicBezTo>
                    <a:pt x="16744" y="8493"/>
                    <a:pt x="17231" y="8802"/>
                    <a:pt x="17671" y="9171"/>
                  </a:cubicBezTo>
                  <a:cubicBezTo>
                    <a:pt x="16198" y="9361"/>
                    <a:pt x="14716" y="9467"/>
                    <a:pt x="13233" y="9467"/>
                  </a:cubicBezTo>
                  <a:cubicBezTo>
                    <a:pt x="12958" y="9467"/>
                    <a:pt x="12682" y="9463"/>
                    <a:pt x="12406" y="9456"/>
                  </a:cubicBezTo>
                  <a:cubicBezTo>
                    <a:pt x="13714" y="9182"/>
                    <a:pt x="14997" y="8790"/>
                    <a:pt x="16221" y="8256"/>
                  </a:cubicBezTo>
                  <a:close/>
                  <a:moveTo>
                    <a:pt x="678" y="2896"/>
                  </a:moveTo>
                  <a:cubicBezTo>
                    <a:pt x="2247" y="3930"/>
                    <a:pt x="3886" y="5083"/>
                    <a:pt x="5479" y="6200"/>
                  </a:cubicBezTo>
                  <a:cubicBezTo>
                    <a:pt x="7107" y="7341"/>
                    <a:pt x="8782" y="8517"/>
                    <a:pt x="10398" y="9575"/>
                  </a:cubicBezTo>
                  <a:lnTo>
                    <a:pt x="9519" y="10977"/>
                  </a:lnTo>
                  <a:cubicBezTo>
                    <a:pt x="6643" y="8517"/>
                    <a:pt x="3577" y="6164"/>
                    <a:pt x="452" y="3990"/>
                  </a:cubicBezTo>
                  <a:lnTo>
                    <a:pt x="678" y="2896"/>
                  </a:lnTo>
                  <a:close/>
                  <a:moveTo>
                    <a:pt x="17873" y="9539"/>
                  </a:moveTo>
                  <a:cubicBezTo>
                    <a:pt x="17825" y="9741"/>
                    <a:pt x="17778" y="9967"/>
                    <a:pt x="17718" y="10181"/>
                  </a:cubicBezTo>
                  <a:cubicBezTo>
                    <a:pt x="17659" y="10442"/>
                    <a:pt x="17599" y="10703"/>
                    <a:pt x="17552" y="10941"/>
                  </a:cubicBezTo>
                  <a:cubicBezTo>
                    <a:pt x="16683" y="10897"/>
                    <a:pt x="15814" y="10874"/>
                    <a:pt x="14946" y="10874"/>
                  </a:cubicBezTo>
                  <a:cubicBezTo>
                    <a:pt x="13262" y="10874"/>
                    <a:pt x="11581" y="10959"/>
                    <a:pt x="9911" y="11131"/>
                  </a:cubicBezTo>
                  <a:lnTo>
                    <a:pt x="10767" y="9765"/>
                  </a:lnTo>
                  <a:cubicBezTo>
                    <a:pt x="11575" y="9824"/>
                    <a:pt x="12395" y="9848"/>
                    <a:pt x="13226" y="9848"/>
                  </a:cubicBezTo>
                  <a:cubicBezTo>
                    <a:pt x="14783" y="9848"/>
                    <a:pt x="16328" y="9741"/>
                    <a:pt x="17873" y="9539"/>
                  </a:cubicBezTo>
                  <a:close/>
                  <a:moveTo>
                    <a:pt x="14884" y="11265"/>
                  </a:moveTo>
                  <a:cubicBezTo>
                    <a:pt x="15163" y="11265"/>
                    <a:pt x="15443" y="11268"/>
                    <a:pt x="15722" y="11274"/>
                  </a:cubicBezTo>
                  <a:cubicBezTo>
                    <a:pt x="15995" y="11405"/>
                    <a:pt x="16257" y="11571"/>
                    <a:pt x="16506" y="11773"/>
                  </a:cubicBezTo>
                  <a:cubicBezTo>
                    <a:pt x="15698" y="11547"/>
                    <a:pt x="14878" y="11381"/>
                    <a:pt x="14046" y="11274"/>
                  </a:cubicBezTo>
                  <a:cubicBezTo>
                    <a:pt x="14326" y="11268"/>
                    <a:pt x="14605" y="11265"/>
                    <a:pt x="14884" y="11265"/>
                  </a:cubicBezTo>
                  <a:close/>
                  <a:moveTo>
                    <a:pt x="9203" y="0"/>
                  </a:moveTo>
                  <a:cubicBezTo>
                    <a:pt x="9173" y="0"/>
                    <a:pt x="9143" y="7"/>
                    <a:pt x="9115" y="21"/>
                  </a:cubicBezTo>
                  <a:cubicBezTo>
                    <a:pt x="6441" y="1328"/>
                    <a:pt x="3530" y="2100"/>
                    <a:pt x="559" y="2290"/>
                  </a:cubicBezTo>
                  <a:cubicBezTo>
                    <a:pt x="476" y="2290"/>
                    <a:pt x="393" y="2350"/>
                    <a:pt x="369" y="2445"/>
                  </a:cubicBezTo>
                  <a:cubicBezTo>
                    <a:pt x="345" y="2469"/>
                    <a:pt x="333" y="2492"/>
                    <a:pt x="321" y="2528"/>
                  </a:cubicBezTo>
                  <a:lnTo>
                    <a:pt x="24" y="4025"/>
                  </a:lnTo>
                  <a:cubicBezTo>
                    <a:pt x="1" y="4108"/>
                    <a:pt x="36" y="4180"/>
                    <a:pt x="96" y="4215"/>
                  </a:cubicBezTo>
                  <a:cubicBezTo>
                    <a:pt x="3328" y="6461"/>
                    <a:pt x="6465" y="8885"/>
                    <a:pt x="9424" y="11416"/>
                  </a:cubicBezTo>
                  <a:cubicBezTo>
                    <a:pt x="9434" y="11511"/>
                    <a:pt x="9519" y="11587"/>
                    <a:pt x="9612" y="11587"/>
                  </a:cubicBezTo>
                  <a:cubicBezTo>
                    <a:pt x="9625" y="11587"/>
                    <a:pt x="9637" y="11586"/>
                    <a:pt x="9650" y="11583"/>
                  </a:cubicBezTo>
                  <a:cubicBezTo>
                    <a:pt x="10282" y="11517"/>
                    <a:pt x="10917" y="11485"/>
                    <a:pt x="11550" y="11485"/>
                  </a:cubicBezTo>
                  <a:cubicBezTo>
                    <a:pt x="13449" y="11485"/>
                    <a:pt x="15339" y="11779"/>
                    <a:pt x="17148" y="12367"/>
                  </a:cubicBezTo>
                  <a:cubicBezTo>
                    <a:pt x="17183" y="12403"/>
                    <a:pt x="17231" y="12415"/>
                    <a:pt x="17290" y="12415"/>
                  </a:cubicBezTo>
                  <a:lnTo>
                    <a:pt x="17314" y="12415"/>
                  </a:lnTo>
                  <a:cubicBezTo>
                    <a:pt x="17338" y="12427"/>
                    <a:pt x="17362" y="12427"/>
                    <a:pt x="17385" y="12427"/>
                  </a:cubicBezTo>
                  <a:cubicBezTo>
                    <a:pt x="17393" y="12428"/>
                    <a:pt x="17400" y="12428"/>
                    <a:pt x="17407" y="12428"/>
                  </a:cubicBezTo>
                  <a:cubicBezTo>
                    <a:pt x="17483" y="12428"/>
                    <a:pt x="17555" y="12373"/>
                    <a:pt x="17587" y="12308"/>
                  </a:cubicBezTo>
                  <a:cubicBezTo>
                    <a:pt x="17623" y="12201"/>
                    <a:pt x="17564" y="12082"/>
                    <a:pt x="17457" y="12058"/>
                  </a:cubicBezTo>
                  <a:lnTo>
                    <a:pt x="17374" y="12034"/>
                  </a:lnTo>
                  <a:cubicBezTo>
                    <a:pt x="17124" y="11749"/>
                    <a:pt x="16839" y="11500"/>
                    <a:pt x="16518" y="11286"/>
                  </a:cubicBezTo>
                  <a:lnTo>
                    <a:pt x="16518" y="11286"/>
                  </a:lnTo>
                  <a:cubicBezTo>
                    <a:pt x="16910" y="11298"/>
                    <a:pt x="17314" y="11321"/>
                    <a:pt x="17706" y="11345"/>
                  </a:cubicBezTo>
                  <a:cubicBezTo>
                    <a:pt x="17714" y="11346"/>
                    <a:pt x="17722" y="11346"/>
                    <a:pt x="17729" y="11346"/>
                  </a:cubicBezTo>
                  <a:cubicBezTo>
                    <a:pt x="17827" y="11346"/>
                    <a:pt x="17910" y="11278"/>
                    <a:pt x="17932" y="11179"/>
                  </a:cubicBezTo>
                  <a:cubicBezTo>
                    <a:pt x="17968" y="10906"/>
                    <a:pt x="18051" y="10585"/>
                    <a:pt x="18122" y="10264"/>
                  </a:cubicBezTo>
                  <a:cubicBezTo>
                    <a:pt x="18205" y="9955"/>
                    <a:pt x="18277" y="9610"/>
                    <a:pt x="18336" y="9337"/>
                  </a:cubicBezTo>
                  <a:cubicBezTo>
                    <a:pt x="18336" y="9325"/>
                    <a:pt x="18336" y="9313"/>
                    <a:pt x="18336" y="9301"/>
                  </a:cubicBezTo>
                  <a:cubicBezTo>
                    <a:pt x="18336" y="9289"/>
                    <a:pt x="18336" y="9289"/>
                    <a:pt x="18336" y="9278"/>
                  </a:cubicBezTo>
                  <a:lnTo>
                    <a:pt x="18336" y="9266"/>
                  </a:lnTo>
                  <a:cubicBezTo>
                    <a:pt x="18324" y="9254"/>
                    <a:pt x="18324" y="9242"/>
                    <a:pt x="18312" y="9230"/>
                  </a:cubicBezTo>
                  <a:cubicBezTo>
                    <a:pt x="18312" y="9218"/>
                    <a:pt x="18312" y="9206"/>
                    <a:pt x="18300" y="9194"/>
                  </a:cubicBezTo>
                  <a:cubicBezTo>
                    <a:pt x="18289" y="9182"/>
                    <a:pt x="18289" y="9182"/>
                    <a:pt x="18277" y="9171"/>
                  </a:cubicBezTo>
                  <a:cubicBezTo>
                    <a:pt x="18265" y="9159"/>
                    <a:pt x="18253" y="9147"/>
                    <a:pt x="18241" y="9147"/>
                  </a:cubicBezTo>
                  <a:lnTo>
                    <a:pt x="18229" y="9135"/>
                  </a:lnTo>
                  <a:cubicBezTo>
                    <a:pt x="18217" y="9111"/>
                    <a:pt x="18205" y="9099"/>
                    <a:pt x="18182" y="9087"/>
                  </a:cubicBezTo>
                  <a:cubicBezTo>
                    <a:pt x="17742" y="8672"/>
                    <a:pt x="17231" y="8315"/>
                    <a:pt x="16684" y="8054"/>
                  </a:cubicBezTo>
                  <a:cubicBezTo>
                    <a:pt x="17374" y="7733"/>
                    <a:pt x="18027" y="7376"/>
                    <a:pt x="18669" y="6960"/>
                  </a:cubicBezTo>
                  <a:cubicBezTo>
                    <a:pt x="18716" y="6937"/>
                    <a:pt x="18752" y="6877"/>
                    <a:pt x="18752" y="6818"/>
                  </a:cubicBezTo>
                  <a:cubicBezTo>
                    <a:pt x="18752" y="6758"/>
                    <a:pt x="18728" y="6699"/>
                    <a:pt x="18669" y="6663"/>
                  </a:cubicBezTo>
                  <a:cubicBezTo>
                    <a:pt x="17183" y="5606"/>
                    <a:pt x="15567" y="4465"/>
                    <a:pt x="13999" y="3348"/>
                  </a:cubicBezTo>
                  <a:cubicBezTo>
                    <a:pt x="12442" y="2243"/>
                    <a:pt x="10838" y="1090"/>
                    <a:pt x="9341" y="45"/>
                  </a:cubicBezTo>
                  <a:cubicBezTo>
                    <a:pt x="9297" y="16"/>
                    <a:pt x="9250" y="0"/>
                    <a:pt x="9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195150" y="1437625"/>
              <a:ext cx="136075" cy="53425"/>
            </a:xfrm>
            <a:custGeom>
              <a:avLst/>
              <a:gdLst/>
              <a:ahLst/>
              <a:cxnLst/>
              <a:rect l="l" t="t" r="r" b="b"/>
              <a:pathLst>
                <a:path w="5443" h="2137" extrusionOk="0">
                  <a:moveTo>
                    <a:pt x="5201" y="0"/>
                  </a:moveTo>
                  <a:cubicBezTo>
                    <a:pt x="5166" y="0"/>
                    <a:pt x="5131" y="8"/>
                    <a:pt x="5098" y="24"/>
                  </a:cubicBezTo>
                  <a:cubicBezTo>
                    <a:pt x="3565" y="856"/>
                    <a:pt x="1902" y="1438"/>
                    <a:pt x="190" y="1747"/>
                  </a:cubicBezTo>
                  <a:cubicBezTo>
                    <a:pt x="72" y="1759"/>
                    <a:pt x="0" y="1866"/>
                    <a:pt x="24" y="1973"/>
                  </a:cubicBezTo>
                  <a:cubicBezTo>
                    <a:pt x="46" y="2061"/>
                    <a:pt x="119" y="2129"/>
                    <a:pt x="205" y="2129"/>
                  </a:cubicBezTo>
                  <a:cubicBezTo>
                    <a:pt x="212" y="2129"/>
                    <a:pt x="219" y="2129"/>
                    <a:pt x="226" y="2128"/>
                  </a:cubicBezTo>
                  <a:cubicBezTo>
                    <a:pt x="232" y="2134"/>
                    <a:pt x="238" y="2137"/>
                    <a:pt x="245" y="2137"/>
                  </a:cubicBezTo>
                  <a:cubicBezTo>
                    <a:pt x="253" y="2137"/>
                    <a:pt x="262" y="2134"/>
                    <a:pt x="274" y="2128"/>
                  </a:cubicBezTo>
                  <a:cubicBezTo>
                    <a:pt x="1913" y="1831"/>
                    <a:pt x="3506" y="1296"/>
                    <a:pt x="5003" y="535"/>
                  </a:cubicBezTo>
                  <a:cubicBezTo>
                    <a:pt x="5051" y="535"/>
                    <a:pt x="5098" y="523"/>
                    <a:pt x="5134" y="488"/>
                  </a:cubicBezTo>
                  <a:lnTo>
                    <a:pt x="5336" y="345"/>
                  </a:lnTo>
                  <a:cubicBezTo>
                    <a:pt x="5431" y="286"/>
                    <a:pt x="5443" y="167"/>
                    <a:pt x="5383" y="84"/>
                  </a:cubicBezTo>
                  <a:cubicBezTo>
                    <a:pt x="5336" y="29"/>
                    <a:pt x="5269" y="0"/>
                    <a:pt x="5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214150" y="1454050"/>
              <a:ext cx="132825" cy="53425"/>
            </a:xfrm>
            <a:custGeom>
              <a:avLst/>
              <a:gdLst/>
              <a:ahLst/>
              <a:cxnLst/>
              <a:rect l="l" t="t" r="r" b="b"/>
              <a:pathLst>
                <a:path w="5313" h="2137" extrusionOk="0">
                  <a:moveTo>
                    <a:pt x="5070" y="0"/>
                  </a:moveTo>
                  <a:cubicBezTo>
                    <a:pt x="5031" y="0"/>
                    <a:pt x="4991" y="11"/>
                    <a:pt x="4956" y="33"/>
                  </a:cubicBezTo>
                  <a:cubicBezTo>
                    <a:pt x="3483" y="888"/>
                    <a:pt x="1866" y="1471"/>
                    <a:pt x="191" y="1756"/>
                  </a:cubicBezTo>
                  <a:cubicBezTo>
                    <a:pt x="84" y="1768"/>
                    <a:pt x="1" y="1863"/>
                    <a:pt x="25" y="1982"/>
                  </a:cubicBezTo>
                  <a:cubicBezTo>
                    <a:pt x="48" y="2077"/>
                    <a:pt x="132" y="2136"/>
                    <a:pt x="227" y="2136"/>
                  </a:cubicBezTo>
                  <a:lnTo>
                    <a:pt x="262" y="2136"/>
                  </a:lnTo>
                  <a:cubicBezTo>
                    <a:pt x="1997" y="1839"/>
                    <a:pt x="3673" y="1245"/>
                    <a:pt x="5194" y="354"/>
                  </a:cubicBezTo>
                  <a:cubicBezTo>
                    <a:pt x="5289" y="294"/>
                    <a:pt x="5312" y="175"/>
                    <a:pt x="5253" y="92"/>
                  </a:cubicBezTo>
                  <a:cubicBezTo>
                    <a:pt x="5208" y="32"/>
                    <a:pt x="5139" y="0"/>
                    <a:pt x="5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236450" y="1466475"/>
              <a:ext cx="123300" cy="55850"/>
            </a:xfrm>
            <a:custGeom>
              <a:avLst/>
              <a:gdLst/>
              <a:ahLst/>
              <a:cxnLst/>
              <a:rect l="l" t="t" r="r" b="b"/>
              <a:pathLst>
                <a:path w="4932" h="2234" extrusionOk="0">
                  <a:moveTo>
                    <a:pt x="4697" y="1"/>
                  </a:moveTo>
                  <a:cubicBezTo>
                    <a:pt x="4651" y="1"/>
                    <a:pt x="4604" y="16"/>
                    <a:pt x="4563" y="47"/>
                  </a:cubicBezTo>
                  <a:cubicBezTo>
                    <a:pt x="3256" y="950"/>
                    <a:pt x="1759" y="1568"/>
                    <a:pt x="190" y="1865"/>
                  </a:cubicBezTo>
                  <a:cubicBezTo>
                    <a:pt x="83" y="1877"/>
                    <a:pt x="0" y="1972"/>
                    <a:pt x="12" y="2091"/>
                  </a:cubicBezTo>
                  <a:cubicBezTo>
                    <a:pt x="48" y="2174"/>
                    <a:pt x="131" y="2233"/>
                    <a:pt x="226" y="2233"/>
                  </a:cubicBezTo>
                  <a:lnTo>
                    <a:pt x="261" y="2233"/>
                  </a:lnTo>
                  <a:cubicBezTo>
                    <a:pt x="1901" y="1936"/>
                    <a:pt x="3458" y="1295"/>
                    <a:pt x="4825" y="356"/>
                  </a:cubicBezTo>
                  <a:cubicBezTo>
                    <a:pt x="4908" y="284"/>
                    <a:pt x="4931" y="166"/>
                    <a:pt x="4860" y="82"/>
                  </a:cubicBezTo>
                  <a:cubicBezTo>
                    <a:pt x="4819" y="28"/>
                    <a:pt x="4759" y="1"/>
                    <a:pt x="4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145825" y="858950"/>
              <a:ext cx="354725" cy="380650"/>
            </a:xfrm>
            <a:custGeom>
              <a:avLst/>
              <a:gdLst/>
              <a:ahLst/>
              <a:cxnLst/>
              <a:rect l="l" t="t" r="r" b="b"/>
              <a:pathLst>
                <a:path w="14189" h="15226" extrusionOk="0">
                  <a:moveTo>
                    <a:pt x="13226" y="398"/>
                  </a:moveTo>
                  <a:cubicBezTo>
                    <a:pt x="13261" y="398"/>
                    <a:pt x="13297" y="400"/>
                    <a:pt x="13333" y="404"/>
                  </a:cubicBezTo>
                  <a:cubicBezTo>
                    <a:pt x="13559" y="463"/>
                    <a:pt x="13726" y="665"/>
                    <a:pt x="13749" y="903"/>
                  </a:cubicBezTo>
                  <a:cubicBezTo>
                    <a:pt x="13761" y="1164"/>
                    <a:pt x="13666" y="1426"/>
                    <a:pt x="13476" y="1616"/>
                  </a:cubicBezTo>
                  <a:cubicBezTo>
                    <a:pt x="13262" y="1830"/>
                    <a:pt x="13024" y="2032"/>
                    <a:pt x="12775" y="2186"/>
                  </a:cubicBezTo>
                  <a:cubicBezTo>
                    <a:pt x="12763" y="2198"/>
                    <a:pt x="12763" y="2198"/>
                    <a:pt x="12751" y="2210"/>
                  </a:cubicBezTo>
                  <a:lnTo>
                    <a:pt x="11694" y="1331"/>
                  </a:lnTo>
                  <a:cubicBezTo>
                    <a:pt x="11979" y="986"/>
                    <a:pt x="12335" y="713"/>
                    <a:pt x="12739" y="523"/>
                  </a:cubicBezTo>
                  <a:lnTo>
                    <a:pt x="12739" y="534"/>
                  </a:lnTo>
                  <a:cubicBezTo>
                    <a:pt x="12887" y="446"/>
                    <a:pt x="13052" y="398"/>
                    <a:pt x="13226" y="398"/>
                  </a:cubicBezTo>
                  <a:close/>
                  <a:moveTo>
                    <a:pt x="11135" y="1390"/>
                  </a:moveTo>
                  <a:lnTo>
                    <a:pt x="12953" y="2887"/>
                  </a:lnTo>
                  <a:cubicBezTo>
                    <a:pt x="12811" y="2994"/>
                    <a:pt x="12692" y="3113"/>
                    <a:pt x="12561" y="3232"/>
                  </a:cubicBezTo>
                  <a:cubicBezTo>
                    <a:pt x="12003" y="2697"/>
                    <a:pt x="11385" y="2222"/>
                    <a:pt x="10719" y="1830"/>
                  </a:cubicBezTo>
                  <a:lnTo>
                    <a:pt x="11135" y="1390"/>
                  </a:lnTo>
                  <a:close/>
                  <a:moveTo>
                    <a:pt x="10434" y="2115"/>
                  </a:moveTo>
                  <a:cubicBezTo>
                    <a:pt x="11099" y="2507"/>
                    <a:pt x="11705" y="2970"/>
                    <a:pt x="12252" y="3493"/>
                  </a:cubicBezTo>
                  <a:lnTo>
                    <a:pt x="12074" y="3660"/>
                  </a:lnTo>
                  <a:cubicBezTo>
                    <a:pt x="11515" y="3149"/>
                    <a:pt x="10897" y="2709"/>
                    <a:pt x="10244" y="2317"/>
                  </a:cubicBezTo>
                  <a:lnTo>
                    <a:pt x="10434" y="2115"/>
                  </a:lnTo>
                  <a:close/>
                  <a:moveTo>
                    <a:pt x="9971" y="2626"/>
                  </a:moveTo>
                  <a:cubicBezTo>
                    <a:pt x="10612" y="3006"/>
                    <a:pt x="11218" y="3446"/>
                    <a:pt x="11777" y="3945"/>
                  </a:cubicBezTo>
                  <a:cubicBezTo>
                    <a:pt x="10291" y="5323"/>
                    <a:pt x="8937" y="6856"/>
                    <a:pt x="7725" y="8496"/>
                  </a:cubicBezTo>
                  <a:lnTo>
                    <a:pt x="7725" y="8508"/>
                  </a:lnTo>
                  <a:lnTo>
                    <a:pt x="5776" y="7023"/>
                  </a:lnTo>
                  <a:lnTo>
                    <a:pt x="9971" y="2626"/>
                  </a:lnTo>
                  <a:close/>
                  <a:moveTo>
                    <a:pt x="5764" y="7510"/>
                  </a:moveTo>
                  <a:lnTo>
                    <a:pt x="7131" y="8555"/>
                  </a:lnTo>
                  <a:lnTo>
                    <a:pt x="4100" y="11978"/>
                  </a:lnTo>
                  <a:lnTo>
                    <a:pt x="2603" y="10884"/>
                  </a:lnTo>
                  <a:lnTo>
                    <a:pt x="5764" y="7510"/>
                  </a:lnTo>
                  <a:close/>
                  <a:moveTo>
                    <a:pt x="2330" y="11182"/>
                  </a:moveTo>
                  <a:lnTo>
                    <a:pt x="3827" y="12287"/>
                  </a:lnTo>
                  <a:lnTo>
                    <a:pt x="3471" y="12691"/>
                  </a:lnTo>
                  <a:cubicBezTo>
                    <a:pt x="3387" y="12774"/>
                    <a:pt x="3364" y="12786"/>
                    <a:pt x="3352" y="12786"/>
                  </a:cubicBezTo>
                  <a:lnTo>
                    <a:pt x="3352" y="12798"/>
                  </a:lnTo>
                  <a:cubicBezTo>
                    <a:pt x="3316" y="12774"/>
                    <a:pt x="3280" y="12762"/>
                    <a:pt x="3257" y="12738"/>
                  </a:cubicBezTo>
                  <a:lnTo>
                    <a:pt x="1854" y="11681"/>
                  </a:lnTo>
                  <a:lnTo>
                    <a:pt x="2330" y="11182"/>
                  </a:lnTo>
                  <a:close/>
                  <a:moveTo>
                    <a:pt x="1902" y="12227"/>
                  </a:moveTo>
                  <a:lnTo>
                    <a:pt x="2556" y="12714"/>
                  </a:lnTo>
                  <a:cubicBezTo>
                    <a:pt x="2270" y="13130"/>
                    <a:pt x="2068" y="13582"/>
                    <a:pt x="1926" y="14069"/>
                  </a:cubicBezTo>
                  <a:lnTo>
                    <a:pt x="773" y="14580"/>
                  </a:lnTo>
                  <a:lnTo>
                    <a:pt x="1355" y="13867"/>
                  </a:lnTo>
                  <a:cubicBezTo>
                    <a:pt x="1427" y="13784"/>
                    <a:pt x="1403" y="13653"/>
                    <a:pt x="1308" y="13594"/>
                  </a:cubicBezTo>
                  <a:cubicBezTo>
                    <a:pt x="1270" y="13570"/>
                    <a:pt x="1225" y="13557"/>
                    <a:pt x="1182" y="13557"/>
                  </a:cubicBezTo>
                  <a:cubicBezTo>
                    <a:pt x="1117" y="13557"/>
                    <a:pt x="1053" y="13585"/>
                    <a:pt x="1011" y="13641"/>
                  </a:cubicBezTo>
                  <a:lnTo>
                    <a:pt x="488" y="14283"/>
                  </a:lnTo>
                  <a:lnTo>
                    <a:pt x="559" y="13451"/>
                  </a:lnTo>
                  <a:cubicBezTo>
                    <a:pt x="559" y="13356"/>
                    <a:pt x="583" y="13261"/>
                    <a:pt x="619" y="13154"/>
                  </a:cubicBezTo>
                  <a:cubicBezTo>
                    <a:pt x="702" y="12964"/>
                    <a:pt x="939" y="12845"/>
                    <a:pt x="1201" y="12726"/>
                  </a:cubicBezTo>
                  <a:cubicBezTo>
                    <a:pt x="1450" y="12607"/>
                    <a:pt x="1736" y="12465"/>
                    <a:pt x="1902" y="12227"/>
                  </a:cubicBezTo>
                  <a:close/>
                  <a:moveTo>
                    <a:pt x="13236" y="0"/>
                  </a:moveTo>
                  <a:cubicBezTo>
                    <a:pt x="12992" y="0"/>
                    <a:pt x="12754" y="56"/>
                    <a:pt x="12537" y="178"/>
                  </a:cubicBezTo>
                  <a:cubicBezTo>
                    <a:pt x="12098" y="392"/>
                    <a:pt x="11705" y="689"/>
                    <a:pt x="11385" y="1069"/>
                  </a:cubicBezTo>
                  <a:lnTo>
                    <a:pt x="11325" y="1022"/>
                  </a:lnTo>
                  <a:cubicBezTo>
                    <a:pt x="11280" y="985"/>
                    <a:pt x="11227" y="970"/>
                    <a:pt x="11174" y="970"/>
                  </a:cubicBezTo>
                  <a:cubicBezTo>
                    <a:pt x="11157" y="970"/>
                    <a:pt x="11140" y="971"/>
                    <a:pt x="11123" y="974"/>
                  </a:cubicBezTo>
                  <a:cubicBezTo>
                    <a:pt x="11109" y="972"/>
                    <a:pt x="11095" y="971"/>
                    <a:pt x="11081" y="971"/>
                  </a:cubicBezTo>
                  <a:cubicBezTo>
                    <a:pt x="11013" y="971"/>
                    <a:pt x="10949" y="994"/>
                    <a:pt x="10909" y="1034"/>
                  </a:cubicBezTo>
                  <a:lnTo>
                    <a:pt x="5324" y="6904"/>
                  </a:lnTo>
                  <a:cubicBezTo>
                    <a:pt x="5277" y="6951"/>
                    <a:pt x="5265" y="6999"/>
                    <a:pt x="5277" y="7058"/>
                  </a:cubicBezTo>
                  <a:cubicBezTo>
                    <a:pt x="5277" y="7106"/>
                    <a:pt x="5301" y="7141"/>
                    <a:pt x="5336" y="7177"/>
                  </a:cubicBezTo>
                  <a:lnTo>
                    <a:pt x="5348" y="7189"/>
                  </a:lnTo>
                  <a:lnTo>
                    <a:pt x="5431" y="7260"/>
                  </a:lnTo>
                  <a:lnTo>
                    <a:pt x="1391" y="11574"/>
                  </a:lnTo>
                  <a:cubicBezTo>
                    <a:pt x="1320" y="11657"/>
                    <a:pt x="1320" y="11776"/>
                    <a:pt x="1403" y="11847"/>
                  </a:cubicBezTo>
                  <a:lnTo>
                    <a:pt x="1415" y="11859"/>
                  </a:lnTo>
                  <a:lnTo>
                    <a:pt x="1569" y="11966"/>
                  </a:lnTo>
                  <a:cubicBezTo>
                    <a:pt x="1462" y="12144"/>
                    <a:pt x="1237" y="12263"/>
                    <a:pt x="999" y="12382"/>
                  </a:cubicBezTo>
                  <a:cubicBezTo>
                    <a:pt x="702" y="12524"/>
                    <a:pt x="369" y="12679"/>
                    <a:pt x="226" y="13000"/>
                  </a:cubicBezTo>
                  <a:cubicBezTo>
                    <a:pt x="167" y="13142"/>
                    <a:pt x="143" y="13285"/>
                    <a:pt x="143" y="13427"/>
                  </a:cubicBezTo>
                  <a:lnTo>
                    <a:pt x="1" y="15020"/>
                  </a:lnTo>
                  <a:cubicBezTo>
                    <a:pt x="1" y="15079"/>
                    <a:pt x="24" y="15127"/>
                    <a:pt x="60" y="15162"/>
                  </a:cubicBezTo>
                  <a:cubicBezTo>
                    <a:pt x="72" y="15174"/>
                    <a:pt x="84" y="15186"/>
                    <a:pt x="96" y="15186"/>
                  </a:cubicBezTo>
                  <a:cubicBezTo>
                    <a:pt x="131" y="15214"/>
                    <a:pt x="174" y="15225"/>
                    <a:pt x="217" y="15225"/>
                  </a:cubicBezTo>
                  <a:cubicBezTo>
                    <a:pt x="249" y="15225"/>
                    <a:pt x="280" y="15220"/>
                    <a:pt x="310" y="15210"/>
                  </a:cubicBezTo>
                  <a:lnTo>
                    <a:pt x="2199" y="14378"/>
                  </a:lnTo>
                  <a:cubicBezTo>
                    <a:pt x="2258" y="14354"/>
                    <a:pt x="2294" y="14295"/>
                    <a:pt x="2318" y="14247"/>
                  </a:cubicBezTo>
                  <a:cubicBezTo>
                    <a:pt x="2425" y="13784"/>
                    <a:pt x="2627" y="13344"/>
                    <a:pt x="2876" y="12952"/>
                  </a:cubicBezTo>
                  <a:lnTo>
                    <a:pt x="2983" y="13023"/>
                  </a:lnTo>
                  <a:cubicBezTo>
                    <a:pt x="3086" y="13126"/>
                    <a:pt x="3220" y="13176"/>
                    <a:pt x="3352" y="13176"/>
                  </a:cubicBezTo>
                  <a:cubicBezTo>
                    <a:pt x="3526" y="13176"/>
                    <a:pt x="3697" y="13090"/>
                    <a:pt x="3791" y="12928"/>
                  </a:cubicBezTo>
                  <a:lnTo>
                    <a:pt x="7380" y="8876"/>
                  </a:lnTo>
                  <a:cubicBezTo>
                    <a:pt x="7416" y="8864"/>
                    <a:pt x="7451" y="8841"/>
                    <a:pt x="7475" y="8805"/>
                  </a:cubicBezTo>
                  <a:lnTo>
                    <a:pt x="7641" y="8924"/>
                  </a:lnTo>
                  <a:cubicBezTo>
                    <a:pt x="7681" y="8953"/>
                    <a:pt x="7728" y="8974"/>
                    <a:pt x="7776" y="8974"/>
                  </a:cubicBezTo>
                  <a:cubicBezTo>
                    <a:pt x="7787" y="8974"/>
                    <a:pt x="7797" y="8973"/>
                    <a:pt x="7808" y="8971"/>
                  </a:cubicBezTo>
                  <a:cubicBezTo>
                    <a:pt x="7867" y="8959"/>
                    <a:pt x="7915" y="8936"/>
                    <a:pt x="7962" y="8888"/>
                  </a:cubicBezTo>
                  <a:cubicBezTo>
                    <a:pt x="9222" y="7129"/>
                    <a:pt x="10672" y="5502"/>
                    <a:pt x="12264" y="4028"/>
                  </a:cubicBezTo>
                  <a:lnTo>
                    <a:pt x="12561" y="4266"/>
                  </a:lnTo>
                  <a:lnTo>
                    <a:pt x="8307" y="8793"/>
                  </a:lnTo>
                  <a:cubicBezTo>
                    <a:pt x="8236" y="8876"/>
                    <a:pt x="8248" y="8995"/>
                    <a:pt x="8319" y="9055"/>
                  </a:cubicBezTo>
                  <a:lnTo>
                    <a:pt x="8331" y="9066"/>
                  </a:lnTo>
                  <a:cubicBezTo>
                    <a:pt x="8373" y="9098"/>
                    <a:pt x="8419" y="9113"/>
                    <a:pt x="8466" y="9113"/>
                  </a:cubicBezTo>
                  <a:cubicBezTo>
                    <a:pt x="8524" y="9113"/>
                    <a:pt x="8581" y="9089"/>
                    <a:pt x="8628" y="9043"/>
                  </a:cubicBezTo>
                  <a:lnTo>
                    <a:pt x="13013" y="4385"/>
                  </a:lnTo>
                  <a:cubicBezTo>
                    <a:pt x="13084" y="4301"/>
                    <a:pt x="13072" y="4171"/>
                    <a:pt x="12989" y="4111"/>
                  </a:cubicBezTo>
                  <a:lnTo>
                    <a:pt x="12561" y="3767"/>
                  </a:lnTo>
                  <a:cubicBezTo>
                    <a:pt x="12834" y="3517"/>
                    <a:pt x="13120" y="3268"/>
                    <a:pt x="13405" y="3030"/>
                  </a:cubicBezTo>
                  <a:cubicBezTo>
                    <a:pt x="13452" y="2994"/>
                    <a:pt x="13476" y="2935"/>
                    <a:pt x="13476" y="2875"/>
                  </a:cubicBezTo>
                  <a:cubicBezTo>
                    <a:pt x="13476" y="2828"/>
                    <a:pt x="13440" y="2768"/>
                    <a:pt x="13405" y="2733"/>
                  </a:cubicBezTo>
                  <a:lnTo>
                    <a:pt x="13072" y="2459"/>
                  </a:lnTo>
                  <a:cubicBezTo>
                    <a:pt x="13345" y="2293"/>
                    <a:pt x="13595" y="2079"/>
                    <a:pt x="13809" y="1842"/>
                  </a:cubicBezTo>
                  <a:cubicBezTo>
                    <a:pt x="14058" y="1580"/>
                    <a:pt x="14189" y="1224"/>
                    <a:pt x="14177" y="855"/>
                  </a:cubicBezTo>
                  <a:cubicBezTo>
                    <a:pt x="14130" y="439"/>
                    <a:pt x="13833" y="107"/>
                    <a:pt x="13428" y="12"/>
                  </a:cubicBezTo>
                  <a:cubicBezTo>
                    <a:pt x="13364" y="4"/>
                    <a:pt x="13300" y="0"/>
                    <a:pt x="13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593275" y="850375"/>
              <a:ext cx="450375" cy="306250"/>
            </a:xfrm>
            <a:custGeom>
              <a:avLst/>
              <a:gdLst/>
              <a:ahLst/>
              <a:cxnLst/>
              <a:rect l="l" t="t" r="r" b="b"/>
              <a:pathLst>
                <a:path w="18015" h="12250" extrusionOk="0">
                  <a:moveTo>
                    <a:pt x="5178" y="541"/>
                  </a:moveTo>
                  <a:cubicBezTo>
                    <a:pt x="6396" y="541"/>
                    <a:pt x="7733" y="705"/>
                    <a:pt x="9233" y="1032"/>
                  </a:cubicBezTo>
                  <a:cubicBezTo>
                    <a:pt x="8449" y="1091"/>
                    <a:pt x="7677" y="1127"/>
                    <a:pt x="6904" y="1151"/>
                  </a:cubicBezTo>
                  <a:cubicBezTo>
                    <a:pt x="6898" y="1150"/>
                    <a:pt x="6891" y="1150"/>
                    <a:pt x="6884" y="1150"/>
                  </a:cubicBezTo>
                  <a:cubicBezTo>
                    <a:pt x="6776" y="1150"/>
                    <a:pt x="6702" y="1241"/>
                    <a:pt x="6702" y="1353"/>
                  </a:cubicBezTo>
                  <a:cubicBezTo>
                    <a:pt x="6714" y="1448"/>
                    <a:pt x="6797" y="1531"/>
                    <a:pt x="6904" y="1531"/>
                  </a:cubicBezTo>
                  <a:cubicBezTo>
                    <a:pt x="8093" y="1495"/>
                    <a:pt x="9269" y="1424"/>
                    <a:pt x="10446" y="1317"/>
                  </a:cubicBezTo>
                  <a:cubicBezTo>
                    <a:pt x="12133" y="1139"/>
                    <a:pt x="13808" y="889"/>
                    <a:pt x="15472" y="545"/>
                  </a:cubicBezTo>
                  <a:lnTo>
                    <a:pt x="15472" y="545"/>
                  </a:lnTo>
                  <a:cubicBezTo>
                    <a:pt x="13392" y="2256"/>
                    <a:pt x="12157" y="4870"/>
                    <a:pt x="12252" y="7413"/>
                  </a:cubicBezTo>
                  <a:cubicBezTo>
                    <a:pt x="10657" y="7786"/>
                    <a:pt x="9031" y="7973"/>
                    <a:pt x="7408" y="7973"/>
                  </a:cubicBezTo>
                  <a:cubicBezTo>
                    <a:pt x="5101" y="7973"/>
                    <a:pt x="2799" y="7596"/>
                    <a:pt x="595" y="6843"/>
                  </a:cubicBezTo>
                  <a:cubicBezTo>
                    <a:pt x="2389" y="5132"/>
                    <a:pt x="3684" y="2969"/>
                    <a:pt x="4338" y="568"/>
                  </a:cubicBezTo>
                  <a:cubicBezTo>
                    <a:pt x="4612" y="550"/>
                    <a:pt x="4891" y="541"/>
                    <a:pt x="5178" y="541"/>
                  </a:cubicBezTo>
                  <a:close/>
                  <a:moveTo>
                    <a:pt x="16019" y="640"/>
                  </a:moveTo>
                  <a:cubicBezTo>
                    <a:pt x="16268" y="2339"/>
                    <a:pt x="16530" y="4050"/>
                    <a:pt x="16779" y="5761"/>
                  </a:cubicBezTo>
                  <a:cubicBezTo>
                    <a:pt x="17052" y="7508"/>
                    <a:pt x="17314" y="9255"/>
                    <a:pt x="17563" y="10978"/>
                  </a:cubicBezTo>
                  <a:cubicBezTo>
                    <a:pt x="17358" y="10952"/>
                    <a:pt x="17153" y="10940"/>
                    <a:pt x="16948" y="10940"/>
                  </a:cubicBezTo>
                  <a:cubicBezTo>
                    <a:pt x="16679" y="10940"/>
                    <a:pt x="16412" y="10961"/>
                    <a:pt x="16149" y="11002"/>
                  </a:cubicBezTo>
                  <a:lnTo>
                    <a:pt x="15745" y="7615"/>
                  </a:lnTo>
                  <a:cubicBezTo>
                    <a:pt x="15735" y="7521"/>
                    <a:pt x="15650" y="7445"/>
                    <a:pt x="15557" y="7445"/>
                  </a:cubicBezTo>
                  <a:cubicBezTo>
                    <a:pt x="15544" y="7445"/>
                    <a:pt x="15532" y="7446"/>
                    <a:pt x="15520" y="7449"/>
                  </a:cubicBezTo>
                  <a:cubicBezTo>
                    <a:pt x="15413" y="7449"/>
                    <a:pt x="15318" y="7544"/>
                    <a:pt x="15329" y="7663"/>
                  </a:cubicBezTo>
                  <a:lnTo>
                    <a:pt x="15733" y="11085"/>
                  </a:lnTo>
                  <a:cubicBezTo>
                    <a:pt x="15211" y="11204"/>
                    <a:pt x="14712" y="11406"/>
                    <a:pt x="14260" y="11679"/>
                  </a:cubicBezTo>
                  <a:cubicBezTo>
                    <a:pt x="14248" y="8946"/>
                    <a:pt x="14022" y="6237"/>
                    <a:pt x="13595" y="3539"/>
                  </a:cubicBezTo>
                  <a:cubicBezTo>
                    <a:pt x="14177" y="2410"/>
                    <a:pt x="15009" y="1412"/>
                    <a:pt x="16019" y="640"/>
                  </a:cubicBezTo>
                  <a:close/>
                  <a:moveTo>
                    <a:pt x="13262" y="4228"/>
                  </a:moveTo>
                  <a:cubicBezTo>
                    <a:pt x="13642" y="6748"/>
                    <a:pt x="13832" y="9302"/>
                    <a:pt x="13832" y="11845"/>
                  </a:cubicBezTo>
                  <a:cubicBezTo>
                    <a:pt x="13036" y="11798"/>
                    <a:pt x="12252" y="11750"/>
                    <a:pt x="11456" y="11703"/>
                  </a:cubicBezTo>
                  <a:cubicBezTo>
                    <a:pt x="9081" y="11557"/>
                    <a:pt x="6651" y="11404"/>
                    <a:pt x="4237" y="11404"/>
                  </a:cubicBezTo>
                  <a:cubicBezTo>
                    <a:pt x="3691" y="11404"/>
                    <a:pt x="3146" y="11412"/>
                    <a:pt x="2603" y="11429"/>
                  </a:cubicBezTo>
                  <a:cubicBezTo>
                    <a:pt x="2710" y="10229"/>
                    <a:pt x="2710" y="9017"/>
                    <a:pt x="2603" y="7817"/>
                  </a:cubicBezTo>
                  <a:lnTo>
                    <a:pt x="2603" y="7817"/>
                  </a:lnTo>
                  <a:cubicBezTo>
                    <a:pt x="4183" y="8185"/>
                    <a:pt x="5787" y="8364"/>
                    <a:pt x="7403" y="8364"/>
                  </a:cubicBezTo>
                  <a:cubicBezTo>
                    <a:pt x="9127" y="8364"/>
                    <a:pt x="10861" y="8150"/>
                    <a:pt x="12537" y="7734"/>
                  </a:cubicBezTo>
                  <a:cubicBezTo>
                    <a:pt x="12620" y="7710"/>
                    <a:pt x="12691" y="7627"/>
                    <a:pt x="12680" y="7544"/>
                  </a:cubicBezTo>
                  <a:cubicBezTo>
                    <a:pt x="12632" y="6403"/>
                    <a:pt x="12822" y="5274"/>
                    <a:pt x="13262" y="4228"/>
                  </a:cubicBezTo>
                  <a:close/>
                  <a:moveTo>
                    <a:pt x="16176" y="1"/>
                  </a:moveTo>
                  <a:cubicBezTo>
                    <a:pt x="16156" y="1"/>
                    <a:pt x="16135" y="4"/>
                    <a:pt x="16114" y="10"/>
                  </a:cubicBezTo>
                  <a:cubicBezTo>
                    <a:pt x="14248" y="426"/>
                    <a:pt x="12347" y="723"/>
                    <a:pt x="10446" y="913"/>
                  </a:cubicBezTo>
                  <a:cubicBezTo>
                    <a:pt x="8480" y="407"/>
                    <a:pt x="6767" y="154"/>
                    <a:pt x="5239" y="154"/>
                  </a:cubicBezTo>
                  <a:cubicBezTo>
                    <a:pt x="4865" y="154"/>
                    <a:pt x="4501" y="170"/>
                    <a:pt x="4148" y="200"/>
                  </a:cubicBezTo>
                  <a:cubicBezTo>
                    <a:pt x="4064" y="200"/>
                    <a:pt x="3981" y="260"/>
                    <a:pt x="3957" y="343"/>
                  </a:cubicBezTo>
                  <a:cubicBezTo>
                    <a:pt x="3316" y="2826"/>
                    <a:pt x="1961" y="5060"/>
                    <a:pt x="72" y="6783"/>
                  </a:cubicBezTo>
                  <a:cubicBezTo>
                    <a:pt x="24" y="6831"/>
                    <a:pt x="0" y="6902"/>
                    <a:pt x="12" y="6962"/>
                  </a:cubicBezTo>
                  <a:cubicBezTo>
                    <a:pt x="36" y="7033"/>
                    <a:pt x="84" y="7080"/>
                    <a:pt x="143" y="7104"/>
                  </a:cubicBezTo>
                  <a:cubicBezTo>
                    <a:pt x="808" y="7342"/>
                    <a:pt x="1486" y="7544"/>
                    <a:pt x="2175" y="7722"/>
                  </a:cubicBezTo>
                  <a:cubicBezTo>
                    <a:pt x="2294" y="9017"/>
                    <a:pt x="2294" y="10312"/>
                    <a:pt x="2163" y="11608"/>
                  </a:cubicBezTo>
                  <a:cubicBezTo>
                    <a:pt x="2151" y="11667"/>
                    <a:pt x="2175" y="11715"/>
                    <a:pt x="2222" y="11762"/>
                  </a:cubicBezTo>
                  <a:cubicBezTo>
                    <a:pt x="2258" y="11798"/>
                    <a:pt x="2318" y="11822"/>
                    <a:pt x="2377" y="11822"/>
                  </a:cubicBezTo>
                  <a:cubicBezTo>
                    <a:pt x="3001" y="11797"/>
                    <a:pt x="3627" y="11786"/>
                    <a:pt x="4255" y="11786"/>
                  </a:cubicBezTo>
                  <a:cubicBezTo>
                    <a:pt x="6652" y="11786"/>
                    <a:pt x="9068" y="11944"/>
                    <a:pt x="11432" y="12095"/>
                  </a:cubicBezTo>
                  <a:cubicBezTo>
                    <a:pt x="12299" y="12154"/>
                    <a:pt x="13167" y="12202"/>
                    <a:pt x="14034" y="12249"/>
                  </a:cubicBezTo>
                  <a:lnTo>
                    <a:pt x="14046" y="12249"/>
                  </a:lnTo>
                  <a:cubicBezTo>
                    <a:pt x="14070" y="12249"/>
                    <a:pt x="14094" y="12249"/>
                    <a:pt x="14117" y="12238"/>
                  </a:cubicBezTo>
                  <a:lnTo>
                    <a:pt x="14153" y="12226"/>
                  </a:lnTo>
                  <a:cubicBezTo>
                    <a:pt x="14153" y="12226"/>
                    <a:pt x="14165" y="12214"/>
                    <a:pt x="14177" y="12214"/>
                  </a:cubicBezTo>
                  <a:cubicBezTo>
                    <a:pt x="14987" y="11627"/>
                    <a:pt x="15959" y="11325"/>
                    <a:pt x="16947" y="11325"/>
                  </a:cubicBezTo>
                  <a:cubicBezTo>
                    <a:pt x="17220" y="11325"/>
                    <a:pt x="17493" y="11348"/>
                    <a:pt x="17765" y="11394"/>
                  </a:cubicBezTo>
                  <a:cubicBezTo>
                    <a:pt x="17779" y="11397"/>
                    <a:pt x="17794" y="11398"/>
                    <a:pt x="17809" y="11398"/>
                  </a:cubicBezTo>
                  <a:cubicBezTo>
                    <a:pt x="17857" y="11398"/>
                    <a:pt x="17907" y="11383"/>
                    <a:pt x="17944" y="11346"/>
                  </a:cubicBezTo>
                  <a:cubicBezTo>
                    <a:pt x="17991" y="11311"/>
                    <a:pt x="18015" y="11251"/>
                    <a:pt x="18015" y="11180"/>
                  </a:cubicBezTo>
                  <a:cubicBezTo>
                    <a:pt x="17754" y="9374"/>
                    <a:pt x="17468" y="7544"/>
                    <a:pt x="17195" y="5714"/>
                  </a:cubicBezTo>
                  <a:cubicBezTo>
                    <a:pt x="16922" y="3884"/>
                    <a:pt x="16648" y="2054"/>
                    <a:pt x="16375" y="248"/>
                  </a:cubicBezTo>
                  <a:lnTo>
                    <a:pt x="16375" y="236"/>
                  </a:lnTo>
                  <a:cubicBezTo>
                    <a:pt x="16387" y="212"/>
                    <a:pt x="16387" y="188"/>
                    <a:pt x="16375" y="153"/>
                  </a:cubicBezTo>
                  <a:cubicBezTo>
                    <a:pt x="16356" y="65"/>
                    <a:pt x="16272" y="1"/>
                    <a:pt x="16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3970850" y="999925"/>
              <a:ext cx="12800" cy="20350"/>
            </a:xfrm>
            <a:custGeom>
              <a:avLst/>
              <a:gdLst/>
              <a:ahLst/>
              <a:cxnLst/>
              <a:rect l="l" t="t" r="r" b="b"/>
              <a:pathLst>
                <a:path w="512" h="814" extrusionOk="0">
                  <a:moveTo>
                    <a:pt x="236" y="1"/>
                  </a:moveTo>
                  <a:cubicBezTo>
                    <a:pt x="221" y="1"/>
                    <a:pt x="206" y="2"/>
                    <a:pt x="191" y="5"/>
                  </a:cubicBezTo>
                  <a:cubicBezTo>
                    <a:pt x="84" y="5"/>
                    <a:pt x="1" y="112"/>
                    <a:pt x="13" y="219"/>
                  </a:cubicBezTo>
                  <a:lnTo>
                    <a:pt x="84" y="647"/>
                  </a:lnTo>
                  <a:cubicBezTo>
                    <a:pt x="96" y="742"/>
                    <a:pt x="191" y="813"/>
                    <a:pt x="286" y="813"/>
                  </a:cubicBezTo>
                  <a:lnTo>
                    <a:pt x="321" y="813"/>
                  </a:lnTo>
                  <a:cubicBezTo>
                    <a:pt x="428" y="801"/>
                    <a:pt x="512" y="706"/>
                    <a:pt x="500" y="599"/>
                  </a:cubicBezTo>
                  <a:lnTo>
                    <a:pt x="428" y="171"/>
                  </a:lnTo>
                  <a:cubicBezTo>
                    <a:pt x="408" y="68"/>
                    <a:pt x="33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3963725" y="967725"/>
              <a:ext cx="13700" cy="12725"/>
            </a:xfrm>
            <a:custGeom>
              <a:avLst/>
              <a:gdLst/>
              <a:ahLst/>
              <a:cxnLst/>
              <a:rect l="l" t="t" r="r" b="b"/>
              <a:pathLst>
                <a:path w="548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0" y="188"/>
                    <a:pt x="60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309" y="509"/>
                  </a:cubicBezTo>
                  <a:cubicBezTo>
                    <a:pt x="345" y="509"/>
                    <a:pt x="369" y="497"/>
                    <a:pt x="404" y="485"/>
                  </a:cubicBezTo>
                  <a:cubicBezTo>
                    <a:pt x="511" y="449"/>
                    <a:pt x="547" y="331"/>
                    <a:pt x="500" y="236"/>
                  </a:cubicBezTo>
                  <a:lnTo>
                    <a:pt x="428" y="105"/>
                  </a:lnTo>
                  <a:cubicBezTo>
                    <a:pt x="387" y="38"/>
                    <a:pt x="316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3731125" y="995750"/>
              <a:ext cx="51100" cy="39075"/>
            </a:xfrm>
            <a:custGeom>
              <a:avLst/>
              <a:gdLst/>
              <a:ahLst/>
              <a:cxnLst/>
              <a:rect l="l" t="t" r="r" b="b"/>
              <a:pathLst>
                <a:path w="2044" h="1563" extrusionOk="0">
                  <a:moveTo>
                    <a:pt x="1197" y="390"/>
                  </a:moveTo>
                  <a:cubicBezTo>
                    <a:pt x="1234" y="390"/>
                    <a:pt x="1272" y="396"/>
                    <a:pt x="1307" y="410"/>
                  </a:cubicBezTo>
                  <a:cubicBezTo>
                    <a:pt x="1414" y="434"/>
                    <a:pt x="1509" y="505"/>
                    <a:pt x="1569" y="612"/>
                  </a:cubicBezTo>
                  <a:cubicBezTo>
                    <a:pt x="1604" y="707"/>
                    <a:pt x="1592" y="814"/>
                    <a:pt x="1545" y="909"/>
                  </a:cubicBezTo>
                  <a:cubicBezTo>
                    <a:pt x="1485" y="1016"/>
                    <a:pt x="1379" y="1099"/>
                    <a:pt x="1272" y="1147"/>
                  </a:cubicBezTo>
                  <a:cubicBezTo>
                    <a:pt x="1210" y="1163"/>
                    <a:pt x="1148" y="1171"/>
                    <a:pt x="1087" y="1171"/>
                  </a:cubicBezTo>
                  <a:cubicBezTo>
                    <a:pt x="888" y="1171"/>
                    <a:pt x="698" y="1084"/>
                    <a:pt x="570" y="921"/>
                  </a:cubicBezTo>
                  <a:cubicBezTo>
                    <a:pt x="475" y="826"/>
                    <a:pt x="440" y="683"/>
                    <a:pt x="475" y="552"/>
                  </a:cubicBezTo>
                  <a:cubicBezTo>
                    <a:pt x="511" y="469"/>
                    <a:pt x="594" y="410"/>
                    <a:pt x="689" y="410"/>
                  </a:cubicBezTo>
                  <a:cubicBezTo>
                    <a:pt x="695" y="404"/>
                    <a:pt x="701" y="401"/>
                    <a:pt x="707" y="401"/>
                  </a:cubicBezTo>
                  <a:cubicBezTo>
                    <a:pt x="713" y="401"/>
                    <a:pt x="719" y="404"/>
                    <a:pt x="725" y="410"/>
                  </a:cubicBezTo>
                  <a:cubicBezTo>
                    <a:pt x="767" y="458"/>
                    <a:pt x="828" y="483"/>
                    <a:pt x="891" y="483"/>
                  </a:cubicBezTo>
                  <a:cubicBezTo>
                    <a:pt x="937" y="483"/>
                    <a:pt x="982" y="470"/>
                    <a:pt x="1022" y="445"/>
                  </a:cubicBezTo>
                  <a:cubicBezTo>
                    <a:pt x="1074" y="408"/>
                    <a:pt x="1135" y="390"/>
                    <a:pt x="1197" y="390"/>
                  </a:cubicBezTo>
                  <a:close/>
                  <a:moveTo>
                    <a:pt x="1209" y="0"/>
                  </a:moveTo>
                  <a:cubicBezTo>
                    <a:pt x="1105" y="0"/>
                    <a:pt x="1000" y="19"/>
                    <a:pt x="903" y="53"/>
                  </a:cubicBezTo>
                  <a:cubicBezTo>
                    <a:pt x="891" y="41"/>
                    <a:pt x="868" y="41"/>
                    <a:pt x="844" y="30"/>
                  </a:cubicBezTo>
                  <a:cubicBezTo>
                    <a:pt x="796" y="19"/>
                    <a:pt x="748" y="14"/>
                    <a:pt x="701" y="14"/>
                  </a:cubicBezTo>
                  <a:cubicBezTo>
                    <a:pt x="432" y="14"/>
                    <a:pt x="184" y="181"/>
                    <a:pt x="83" y="434"/>
                  </a:cubicBezTo>
                  <a:cubicBezTo>
                    <a:pt x="0" y="683"/>
                    <a:pt x="59" y="956"/>
                    <a:pt x="238" y="1158"/>
                  </a:cubicBezTo>
                  <a:cubicBezTo>
                    <a:pt x="452" y="1408"/>
                    <a:pt x="761" y="1562"/>
                    <a:pt x="1093" y="1562"/>
                  </a:cubicBezTo>
                  <a:cubicBezTo>
                    <a:pt x="1200" y="1562"/>
                    <a:pt x="1307" y="1539"/>
                    <a:pt x="1414" y="1503"/>
                  </a:cubicBezTo>
                  <a:cubicBezTo>
                    <a:pt x="1640" y="1432"/>
                    <a:pt x="1818" y="1277"/>
                    <a:pt x="1925" y="1063"/>
                  </a:cubicBezTo>
                  <a:cubicBezTo>
                    <a:pt x="2020" y="885"/>
                    <a:pt x="2044" y="671"/>
                    <a:pt x="1961" y="469"/>
                  </a:cubicBezTo>
                  <a:cubicBezTo>
                    <a:pt x="1866" y="255"/>
                    <a:pt x="1664" y="89"/>
                    <a:pt x="1426" y="30"/>
                  </a:cubicBezTo>
                  <a:cubicBezTo>
                    <a:pt x="1357" y="10"/>
                    <a:pt x="1283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3494650" y="1412375"/>
              <a:ext cx="465225" cy="199975"/>
            </a:xfrm>
            <a:custGeom>
              <a:avLst/>
              <a:gdLst/>
              <a:ahLst/>
              <a:cxnLst/>
              <a:rect l="l" t="t" r="r" b="b"/>
              <a:pathLst>
                <a:path w="18609" h="7999" extrusionOk="0">
                  <a:moveTo>
                    <a:pt x="8651" y="999"/>
                  </a:moveTo>
                  <a:lnTo>
                    <a:pt x="8651" y="999"/>
                  </a:lnTo>
                  <a:cubicBezTo>
                    <a:pt x="8722" y="1011"/>
                    <a:pt x="8782" y="1034"/>
                    <a:pt x="8829" y="1082"/>
                  </a:cubicBezTo>
                  <a:cubicBezTo>
                    <a:pt x="8889" y="1129"/>
                    <a:pt x="8936" y="1201"/>
                    <a:pt x="8960" y="1284"/>
                  </a:cubicBezTo>
                  <a:cubicBezTo>
                    <a:pt x="8853" y="1189"/>
                    <a:pt x="8758" y="1094"/>
                    <a:pt x="8651" y="999"/>
                  </a:cubicBezTo>
                  <a:close/>
                  <a:moveTo>
                    <a:pt x="9653" y="1634"/>
                  </a:moveTo>
                  <a:cubicBezTo>
                    <a:pt x="9732" y="1634"/>
                    <a:pt x="9811" y="1655"/>
                    <a:pt x="9875" y="1700"/>
                  </a:cubicBezTo>
                  <a:cubicBezTo>
                    <a:pt x="10006" y="1783"/>
                    <a:pt x="10065" y="1937"/>
                    <a:pt x="10029" y="2080"/>
                  </a:cubicBezTo>
                  <a:cubicBezTo>
                    <a:pt x="9839" y="1949"/>
                    <a:pt x="9649" y="1819"/>
                    <a:pt x="9459" y="1676"/>
                  </a:cubicBezTo>
                  <a:cubicBezTo>
                    <a:pt x="9519" y="1649"/>
                    <a:pt x="9586" y="1634"/>
                    <a:pt x="9653" y="1634"/>
                  </a:cubicBezTo>
                  <a:close/>
                  <a:moveTo>
                    <a:pt x="10717" y="2206"/>
                  </a:moveTo>
                  <a:cubicBezTo>
                    <a:pt x="10770" y="2206"/>
                    <a:pt x="10823" y="2215"/>
                    <a:pt x="10873" y="2235"/>
                  </a:cubicBezTo>
                  <a:cubicBezTo>
                    <a:pt x="11040" y="2306"/>
                    <a:pt x="11123" y="2484"/>
                    <a:pt x="11075" y="2650"/>
                  </a:cubicBezTo>
                  <a:lnTo>
                    <a:pt x="11075" y="2662"/>
                  </a:lnTo>
                  <a:cubicBezTo>
                    <a:pt x="10849" y="2555"/>
                    <a:pt x="10635" y="2448"/>
                    <a:pt x="10422" y="2318"/>
                  </a:cubicBezTo>
                  <a:cubicBezTo>
                    <a:pt x="10502" y="2246"/>
                    <a:pt x="10609" y="2206"/>
                    <a:pt x="10717" y="2206"/>
                  </a:cubicBezTo>
                  <a:close/>
                  <a:moveTo>
                    <a:pt x="11795" y="2794"/>
                  </a:moveTo>
                  <a:cubicBezTo>
                    <a:pt x="11874" y="2794"/>
                    <a:pt x="11952" y="2809"/>
                    <a:pt x="12026" y="2841"/>
                  </a:cubicBezTo>
                  <a:cubicBezTo>
                    <a:pt x="12168" y="2900"/>
                    <a:pt x="12275" y="3019"/>
                    <a:pt x="12323" y="3173"/>
                  </a:cubicBezTo>
                  <a:cubicBezTo>
                    <a:pt x="12038" y="3078"/>
                    <a:pt x="11776" y="2971"/>
                    <a:pt x="11503" y="2864"/>
                  </a:cubicBezTo>
                  <a:cubicBezTo>
                    <a:pt x="11596" y="2818"/>
                    <a:pt x="11696" y="2794"/>
                    <a:pt x="11795" y="2794"/>
                  </a:cubicBezTo>
                  <a:close/>
                  <a:moveTo>
                    <a:pt x="951" y="2532"/>
                  </a:moveTo>
                  <a:cubicBezTo>
                    <a:pt x="2341" y="3090"/>
                    <a:pt x="3458" y="4243"/>
                    <a:pt x="3898" y="5562"/>
                  </a:cubicBezTo>
                  <a:cubicBezTo>
                    <a:pt x="3448" y="5594"/>
                    <a:pt x="2998" y="5617"/>
                    <a:pt x="2555" y="5617"/>
                  </a:cubicBezTo>
                  <a:cubicBezTo>
                    <a:pt x="1853" y="5617"/>
                    <a:pt x="1169" y="5559"/>
                    <a:pt x="535" y="5384"/>
                  </a:cubicBezTo>
                  <a:cubicBezTo>
                    <a:pt x="571" y="4421"/>
                    <a:pt x="713" y="3470"/>
                    <a:pt x="951" y="2532"/>
                  </a:cubicBezTo>
                  <a:close/>
                  <a:moveTo>
                    <a:pt x="7593" y="464"/>
                  </a:moveTo>
                  <a:cubicBezTo>
                    <a:pt x="8924" y="2033"/>
                    <a:pt x="10707" y="3161"/>
                    <a:pt x="12691" y="3684"/>
                  </a:cubicBezTo>
                  <a:cubicBezTo>
                    <a:pt x="12157" y="4362"/>
                    <a:pt x="11800" y="5158"/>
                    <a:pt x="11657" y="6013"/>
                  </a:cubicBezTo>
                  <a:cubicBezTo>
                    <a:pt x="11277" y="5990"/>
                    <a:pt x="10909" y="5954"/>
                    <a:pt x="10540" y="5906"/>
                  </a:cubicBezTo>
                  <a:cubicBezTo>
                    <a:pt x="10125" y="5859"/>
                    <a:pt x="9697" y="5788"/>
                    <a:pt x="9281" y="5716"/>
                  </a:cubicBezTo>
                  <a:cubicBezTo>
                    <a:pt x="8378" y="5538"/>
                    <a:pt x="7463" y="5443"/>
                    <a:pt x="6536" y="5419"/>
                  </a:cubicBezTo>
                  <a:cubicBezTo>
                    <a:pt x="5918" y="5419"/>
                    <a:pt x="5253" y="5467"/>
                    <a:pt x="4611" y="5514"/>
                  </a:cubicBezTo>
                  <a:lnTo>
                    <a:pt x="4326" y="5538"/>
                  </a:lnTo>
                  <a:lnTo>
                    <a:pt x="4326" y="5514"/>
                  </a:lnTo>
                  <a:cubicBezTo>
                    <a:pt x="3862" y="4029"/>
                    <a:pt x="2614" y="2746"/>
                    <a:pt x="1058" y="2151"/>
                  </a:cubicBezTo>
                  <a:cubicBezTo>
                    <a:pt x="1129" y="1914"/>
                    <a:pt x="1212" y="1676"/>
                    <a:pt x="1295" y="1438"/>
                  </a:cubicBezTo>
                  <a:cubicBezTo>
                    <a:pt x="1970" y="1651"/>
                    <a:pt x="2688" y="1754"/>
                    <a:pt x="3409" y="1754"/>
                  </a:cubicBezTo>
                  <a:cubicBezTo>
                    <a:pt x="4908" y="1754"/>
                    <a:pt x="6422" y="1307"/>
                    <a:pt x="7593" y="464"/>
                  </a:cubicBezTo>
                  <a:close/>
                  <a:moveTo>
                    <a:pt x="13131" y="3803"/>
                  </a:moveTo>
                  <a:cubicBezTo>
                    <a:pt x="13678" y="3934"/>
                    <a:pt x="14236" y="4017"/>
                    <a:pt x="14795" y="4053"/>
                  </a:cubicBezTo>
                  <a:lnTo>
                    <a:pt x="15175" y="4065"/>
                  </a:lnTo>
                  <a:cubicBezTo>
                    <a:pt x="15650" y="4065"/>
                    <a:pt x="16125" y="4136"/>
                    <a:pt x="16589" y="4278"/>
                  </a:cubicBezTo>
                  <a:cubicBezTo>
                    <a:pt x="17076" y="4445"/>
                    <a:pt x="17551" y="4873"/>
                    <a:pt x="17516" y="5360"/>
                  </a:cubicBezTo>
                  <a:cubicBezTo>
                    <a:pt x="15958" y="5809"/>
                    <a:pt x="14345" y="6038"/>
                    <a:pt x="12734" y="6038"/>
                  </a:cubicBezTo>
                  <a:cubicBezTo>
                    <a:pt x="12514" y="6038"/>
                    <a:pt x="12293" y="6034"/>
                    <a:pt x="12073" y="6025"/>
                  </a:cubicBezTo>
                  <a:cubicBezTo>
                    <a:pt x="12216" y="5205"/>
                    <a:pt x="12584" y="4433"/>
                    <a:pt x="13131" y="3803"/>
                  </a:cubicBezTo>
                  <a:close/>
                  <a:moveTo>
                    <a:pt x="17967" y="5633"/>
                  </a:moveTo>
                  <a:lnTo>
                    <a:pt x="17967" y="5633"/>
                  </a:lnTo>
                  <a:cubicBezTo>
                    <a:pt x="18098" y="5930"/>
                    <a:pt x="17967" y="6322"/>
                    <a:pt x="17718" y="6548"/>
                  </a:cubicBezTo>
                  <a:cubicBezTo>
                    <a:pt x="17397" y="6857"/>
                    <a:pt x="16898" y="7012"/>
                    <a:pt x="16458" y="7130"/>
                  </a:cubicBezTo>
                  <a:cubicBezTo>
                    <a:pt x="15333" y="7442"/>
                    <a:pt x="14167" y="7608"/>
                    <a:pt x="12997" y="7608"/>
                  </a:cubicBezTo>
                  <a:cubicBezTo>
                    <a:pt x="12919" y="7608"/>
                    <a:pt x="12841" y="7607"/>
                    <a:pt x="12763" y="7606"/>
                  </a:cubicBezTo>
                  <a:cubicBezTo>
                    <a:pt x="11776" y="7546"/>
                    <a:pt x="10802" y="7427"/>
                    <a:pt x="9839" y="7225"/>
                  </a:cubicBezTo>
                  <a:cubicBezTo>
                    <a:pt x="8901" y="7047"/>
                    <a:pt x="7962" y="6928"/>
                    <a:pt x="7011" y="6857"/>
                  </a:cubicBezTo>
                  <a:cubicBezTo>
                    <a:pt x="6803" y="6851"/>
                    <a:pt x="6596" y="6848"/>
                    <a:pt x="6389" y="6848"/>
                  </a:cubicBezTo>
                  <a:cubicBezTo>
                    <a:pt x="5769" y="6848"/>
                    <a:pt x="5151" y="6875"/>
                    <a:pt x="4528" y="6928"/>
                  </a:cubicBezTo>
                  <a:cubicBezTo>
                    <a:pt x="3896" y="6971"/>
                    <a:pt x="3282" y="7010"/>
                    <a:pt x="2682" y="7010"/>
                  </a:cubicBezTo>
                  <a:cubicBezTo>
                    <a:pt x="1960" y="7010"/>
                    <a:pt x="1258" y="6954"/>
                    <a:pt x="571" y="6786"/>
                  </a:cubicBezTo>
                  <a:cubicBezTo>
                    <a:pt x="547" y="6453"/>
                    <a:pt x="535" y="6120"/>
                    <a:pt x="535" y="5788"/>
                  </a:cubicBezTo>
                  <a:lnTo>
                    <a:pt x="535" y="5788"/>
                  </a:lnTo>
                  <a:cubicBezTo>
                    <a:pt x="1177" y="5948"/>
                    <a:pt x="1857" y="6001"/>
                    <a:pt x="2551" y="6001"/>
                  </a:cubicBezTo>
                  <a:cubicBezTo>
                    <a:pt x="3244" y="6001"/>
                    <a:pt x="3951" y="5948"/>
                    <a:pt x="4646" y="5895"/>
                  </a:cubicBezTo>
                  <a:cubicBezTo>
                    <a:pt x="5300" y="5847"/>
                    <a:pt x="5930" y="5811"/>
                    <a:pt x="6536" y="5799"/>
                  </a:cubicBezTo>
                  <a:cubicBezTo>
                    <a:pt x="7427" y="5799"/>
                    <a:pt x="8330" y="5954"/>
                    <a:pt x="9210" y="6097"/>
                  </a:cubicBezTo>
                  <a:cubicBezTo>
                    <a:pt x="9625" y="6156"/>
                    <a:pt x="10053" y="6227"/>
                    <a:pt x="10481" y="6287"/>
                  </a:cubicBezTo>
                  <a:cubicBezTo>
                    <a:pt x="11225" y="6381"/>
                    <a:pt x="11972" y="6428"/>
                    <a:pt x="12718" y="6428"/>
                  </a:cubicBezTo>
                  <a:cubicBezTo>
                    <a:pt x="14497" y="6428"/>
                    <a:pt x="16268" y="6161"/>
                    <a:pt x="17967" y="5633"/>
                  </a:cubicBezTo>
                  <a:close/>
                  <a:moveTo>
                    <a:pt x="7641" y="1"/>
                  </a:moveTo>
                  <a:cubicBezTo>
                    <a:pt x="7582" y="1"/>
                    <a:pt x="7522" y="12"/>
                    <a:pt x="7475" y="48"/>
                  </a:cubicBezTo>
                  <a:cubicBezTo>
                    <a:pt x="6353" y="909"/>
                    <a:pt x="4864" y="1371"/>
                    <a:pt x="3387" y="1371"/>
                  </a:cubicBezTo>
                  <a:cubicBezTo>
                    <a:pt x="2643" y="1371"/>
                    <a:pt x="1901" y="1254"/>
                    <a:pt x="1212" y="1011"/>
                  </a:cubicBezTo>
                  <a:cubicBezTo>
                    <a:pt x="1183" y="1005"/>
                    <a:pt x="1153" y="1002"/>
                    <a:pt x="1125" y="1002"/>
                  </a:cubicBezTo>
                  <a:cubicBezTo>
                    <a:pt x="1096" y="1002"/>
                    <a:pt x="1070" y="1005"/>
                    <a:pt x="1046" y="1011"/>
                  </a:cubicBezTo>
                  <a:cubicBezTo>
                    <a:pt x="998" y="1034"/>
                    <a:pt x="951" y="1082"/>
                    <a:pt x="927" y="1129"/>
                  </a:cubicBezTo>
                  <a:cubicBezTo>
                    <a:pt x="262" y="2959"/>
                    <a:pt x="0" y="4908"/>
                    <a:pt x="155" y="6845"/>
                  </a:cubicBezTo>
                  <a:cubicBezTo>
                    <a:pt x="155" y="6857"/>
                    <a:pt x="143" y="6857"/>
                    <a:pt x="143" y="6869"/>
                  </a:cubicBezTo>
                  <a:cubicBezTo>
                    <a:pt x="107" y="6964"/>
                    <a:pt x="167" y="7071"/>
                    <a:pt x="262" y="7107"/>
                  </a:cubicBezTo>
                  <a:lnTo>
                    <a:pt x="274" y="7107"/>
                  </a:lnTo>
                  <a:cubicBezTo>
                    <a:pt x="1069" y="7329"/>
                    <a:pt x="1883" y="7395"/>
                    <a:pt x="2700" y="7395"/>
                  </a:cubicBezTo>
                  <a:cubicBezTo>
                    <a:pt x="3322" y="7395"/>
                    <a:pt x="3946" y="7356"/>
                    <a:pt x="4563" y="7320"/>
                  </a:cubicBezTo>
                  <a:cubicBezTo>
                    <a:pt x="5169" y="7267"/>
                    <a:pt x="5775" y="7240"/>
                    <a:pt x="6386" y="7240"/>
                  </a:cubicBezTo>
                  <a:cubicBezTo>
                    <a:pt x="6590" y="7240"/>
                    <a:pt x="6794" y="7243"/>
                    <a:pt x="6999" y="7249"/>
                  </a:cubicBezTo>
                  <a:cubicBezTo>
                    <a:pt x="7926" y="7309"/>
                    <a:pt x="8853" y="7427"/>
                    <a:pt x="9768" y="7618"/>
                  </a:cubicBezTo>
                  <a:cubicBezTo>
                    <a:pt x="10754" y="7808"/>
                    <a:pt x="11752" y="7938"/>
                    <a:pt x="12763" y="7998"/>
                  </a:cubicBezTo>
                  <a:cubicBezTo>
                    <a:pt x="12808" y="7998"/>
                    <a:pt x="12854" y="7998"/>
                    <a:pt x="12900" y="7998"/>
                  </a:cubicBezTo>
                  <a:cubicBezTo>
                    <a:pt x="14138" y="7998"/>
                    <a:pt x="15386" y="7843"/>
                    <a:pt x="16589" y="7499"/>
                  </a:cubicBezTo>
                  <a:cubicBezTo>
                    <a:pt x="17076" y="7368"/>
                    <a:pt x="17635" y="7202"/>
                    <a:pt x="18027" y="6809"/>
                  </a:cubicBezTo>
                  <a:cubicBezTo>
                    <a:pt x="18431" y="6429"/>
                    <a:pt x="18609" y="5752"/>
                    <a:pt x="18229" y="5288"/>
                  </a:cubicBezTo>
                  <a:cubicBezTo>
                    <a:pt x="18184" y="5235"/>
                    <a:pt x="18120" y="5208"/>
                    <a:pt x="18055" y="5208"/>
                  </a:cubicBezTo>
                  <a:cubicBezTo>
                    <a:pt x="18033" y="5208"/>
                    <a:pt x="18012" y="5211"/>
                    <a:pt x="17991" y="5217"/>
                  </a:cubicBezTo>
                  <a:lnTo>
                    <a:pt x="17932" y="5229"/>
                  </a:lnTo>
                  <a:cubicBezTo>
                    <a:pt x="17896" y="4599"/>
                    <a:pt x="17302" y="4112"/>
                    <a:pt x="16743" y="3910"/>
                  </a:cubicBezTo>
                  <a:cubicBezTo>
                    <a:pt x="16244" y="3767"/>
                    <a:pt x="15721" y="3684"/>
                    <a:pt x="15199" y="3684"/>
                  </a:cubicBezTo>
                  <a:lnTo>
                    <a:pt x="14830" y="3672"/>
                  </a:lnTo>
                  <a:cubicBezTo>
                    <a:pt x="14129" y="3625"/>
                    <a:pt x="13440" y="3506"/>
                    <a:pt x="12763" y="3316"/>
                  </a:cubicBezTo>
                  <a:cubicBezTo>
                    <a:pt x="12751" y="2959"/>
                    <a:pt x="12537" y="2639"/>
                    <a:pt x="12204" y="2496"/>
                  </a:cubicBezTo>
                  <a:cubicBezTo>
                    <a:pt x="12070" y="2447"/>
                    <a:pt x="11927" y="2418"/>
                    <a:pt x="11786" y="2418"/>
                  </a:cubicBezTo>
                  <a:cubicBezTo>
                    <a:pt x="11690" y="2418"/>
                    <a:pt x="11595" y="2431"/>
                    <a:pt x="11503" y="2460"/>
                  </a:cubicBezTo>
                  <a:cubicBezTo>
                    <a:pt x="11455" y="2211"/>
                    <a:pt x="11289" y="1997"/>
                    <a:pt x="11051" y="1890"/>
                  </a:cubicBezTo>
                  <a:cubicBezTo>
                    <a:pt x="10948" y="1845"/>
                    <a:pt x="10838" y="1824"/>
                    <a:pt x="10727" y="1824"/>
                  </a:cubicBezTo>
                  <a:cubicBezTo>
                    <a:pt x="10633" y="1824"/>
                    <a:pt x="10538" y="1839"/>
                    <a:pt x="10445" y="1866"/>
                  </a:cubicBezTo>
                  <a:cubicBezTo>
                    <a:pt x="10410" y="1676"/>
                    <a:pt x="10291" y="1498"/>
                    <a:pt x="10125" y="1391"/>
                  </a:cubicBezTo>
                  <a:cubicBezTo>
                    <a:pt x="9987" y="1299"/>
                    <a:pt x="9825" y="1252"/>
                    <a:pt x="9660" y="1252"/>
                  </a:cubicBezTo>
                  <a:cubicBezTo>
                    <a:pt x="9569" y="1252"/>
                    <a:pt x="9477" y="1266"/>
                    <a:pt x="9388" y="1296"/>
                  </a:cubicBezTo>
                  <a:cubicBezTo>
                    <a:pt x="9352" y="1094"/>
                    <a:pt x="9245" y="916"/>
                    <a:pt x="9091" y="797"/>
                  </a:cubicBezTo>
                  <a:cubicBezTo>
                    <a:pt x="8924" y="672"/>
                    <a:pt x="8728" y="605"/>
                    <a:pt x="8532" y="605"/>
                  </a:cubicBezTo>
                  <a:cubicBezTo>
                    <a:pt x="8448" y="605"/>
                    <a:pt x="8364" y="617"/>
                    <a:pt x="8283" y="642"/>
                  </a:cubicBezTo>
                  <a:cubicBezTo>
                    <a:pt x="8104" y="464"/>
                    <a:pt x="7938" y="274"/>
                    <a:pt x="7795" y="84"/>
                  </a:cubicBezTo>
                  <a:cubicBezTo>
                    <a:pt x="7748" y="36"/>
                    <a:pt x="7700" y="12"/>
                    <a:pt x="7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3682700" y="1445950"/>
              <a:ext cx="24375" cy="21225"/>
            </a:xfrm>
            <a:custGeom>
              <a:avLst/>
              <a:gdLst/>
              <a:ahLst/>
              <a:cxnLst/>
              <a:rect l="l" t="t" r="r" b="b"/>
              <a:pathLst>
                <a:path w="975" h="849" extrusionOk="0">
                  <a:moveTo>
                    <a:pt x="535" y="0"/>
                  </a:moveTo>
                  <a:cubicBezTo>
                    <a:pt x="511" y="0"/>
                    <a:pt x="475" y="0"/>
                    <a:pt x="452" y="12"/>
                  </a:cubicBezTo>
                  <a:cubicBezTo>
                    <a:pt x="434" y="6"/>
                    <a:pt x="419" y="3"/>
                    <a:pt x="406" y="3"/>
                  </a:cubicBezTo>
                  <a:cubicBezTo>
                    <a:pt x="392" y="3"/>
                    <a:pt x="380" y="6"/>
                    <a:pt x="369" y="12"/>
                  </a:cubicBezTo>
                  <a:cubicBezTo>
                    <a:pt x="214" y="48"/>
                    <a:pt x="107" y="155"/>
                    <a:pt x="60" y="297"/>
                  </a:cubicBezTo>
                  <a:cubicBezTo>
                    <a:pt x="0" y="428"/>
                    <a:pt x="36" y="583"/>
                    <a:pt x="131" y="701"/>
                  </a:cubicBezTo>
                  <a:cubicBezTo>
                    <a:pt x="178" y="749"/>
                    <a:pt x="226" y="785"/>
                    <a:pt x="297" y="808"/>
                  </a:cubicBezTo>
                  <a:cubicBezTo>
                    <a:pt x="351" y="835"/>
                    <a:pt x="411" y="848"/>
                    <a:pt x="473" y="848"/>
                  </a:cubicBezTo>
                  <a:cubicBezTo>
                    <a:pt x="493" y="848"/>
                    <a:pt x="514" y="847"/>
                    <a:pt x="535" y="844"/>
                  </a:cubicBezTo>
                  <a:cubicBezTo>
                    <a:pt x="689" y="832"/>
                    <a:pt x="820" y="761"/>
                    <a:pt x="903" y="630"/>
                  </a:cubicBezTo>
                  <a:cubicBezTo>
                    <a:pt x="975" y="499"/>
                    <a:pt x="975" y="345"/>
                    <a:pt x="903" y="226"/>
                  </a:cubicBezTo>
                  <a:cubicBezTo>
                    <a:pt x="820" y="95"/>
                    <a:pt x="689" y="12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3711500" y="1470325"/>
              <a:ext cx="24100" cy="20025"/>
            </a:xfrm>
            <a:custGeom>
              <a:avLst/>
              <a:gdLst/>
              <a:ahLst/>
              <a:cxnLst/>
              <a:rect l="l" t="t" r="r" b="b"/>
              <a:pathLst>
                <a:path w="964" h="801" extrusionOk="0">
                  <a:moveTo>
                    <a:pt x="463" y="0"/>
                  </a:moveTo>
                  <a:cubicBezTo>
                    <a:pt x="375" y="0"/>
                    <a:pt x="288" y="25"/>
                    <a:pt x="215" y="71"/>
                  </a:cubicBezTo>
                  <a:cubicBezTo>
                    <a:pt x="84" y="142"/>
                    <a:pt x="1" y="285"/>
                    <a:pt x="1" y="439"/>
                  </a:cubicBezTo>
                  <a:cubicBezTo>
                    <a:pt x="25" y="570"/>
                    <a:pt x="108" y="689"/>
                    <a:pt x="227" y="748"/>
                  </a:cubicBezTo>
                  <a:cubicBezTo>
                    <a:pt x="250" y="760"/>
                    <a:pt x="262" y="760"/>
                    <a:pt x="274" y="772"/>
                  </a:cubicBezTo>
                  <a:cubicBezTo>
                    <a:pt x="320" y="792"/>
                    <a:pt x="369" y="801"/>
                    <a:pt x="420" y="801"/>
                  </a:cubicBezTo>
                  <a:cubicBezTo>
                    <a:pt x="462" y="801"/>
                    <a:pt x="505" y="795"/>
                    <a:pt x="547" y="784"/>
                  </a:cubicBezTo>
                  <a:cubicBezTo>
                    <a:pt x="583" y="784"/>
                    <a:pt x="607" y="772"/>
                    <a:pt x="642" y="760"/>
                  </a:cubicBezTo>
                  <a:cubicBezTo>
                    <a:pt x="951" y="630"/>
                    <a:pt x="963" y="190"/>
                    <a:pt x="666" y="47"/>
                  </a:cubicBezTo>
                  <a:cubicBezTo>
                    <a:pt x="603" y="16"/>
                    <a:pt x="533" y="0"/>
                    <a:pt x="4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3742100" y="1486000"/>
              <a:ext cx="19050" cy="17075"/>
            </a:xfrm>
            <a:custGeom>
              <a:avLst/>
              <a:gdLst/>
              <a:ahLst/>
              <a:cxnLst/>
              <a:rect l="l" t="t" r="r" b="b"/>
              <a:pathLst>
                <a:path w="762" h="683" extrusionOk="0">
                  <a:moveTo>
                    <a:pt x="357" y="0"/>
                  </a:moveTo>
                  <a:cubicBezTo>
                    <a:pt x="252" y="0"/>
                    <a:pt x="147" y="46"/>
                    <a:pt x="72" y="121"/>
                  </a:cubicBezTo>
                  <a:cubicBezTo>
                    <a:pt x="13" y="169"/>
                    <a:pt x="1" y="240"/>
                    <a:pt x="25" y="300"/>
                  </a:cubicBezTo>
                  <a:cubicBezTo>
                    <a:pt x="1" y="395"/>
                    <a:pt x="13" y="490"/>
                    <a:pt x="72" y="561"/>
                  </a:cubicBezTo>
                  <a:cubicBezTo>
                    <a:pt x="108" y="609"/>
                    <a:pt x="155" y="644"/>
                    <a:pt x="215" y="656"/>
                  </a:cubicBezTo>
                  <a:cubicBezTo>
                    <a:pt x="262" y="674"/>
                    <a:pt x="313" y="683"/>
                    <a:pt x="363" y="683"/>
                  </a:cubicBezTo>
                  <a:cubicBezTo>
                    <a:pt x="414" y="683"/>
                    <a:pt x="464" y="674"/>
                    <a:pt x="512" y="656"/>
                  </a:cubicBezTo>
                  <a:cubicBezTo>
                    <a:pt x="666" y="620"/>
                    <a:pt x="761" y="478"/>
                    <a:pt x="761" y="323"/>
                  </a:cubicBezTo>
                  <a:cubicBezTo>
                    <a:pt x="737" y="169"/>
                    <a:pt x="631" y="62"/>
                    <a:pt x="488" y="26"/>
                  </a:cubicBezTo>
                  <a:cubicBezTo>
                    <a:pt x="446" y="9"/>
                    <a:pt x="401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767050" y="1499425"/>
              <a:ext cx="24400" cy="19900"/>
            </a:xfrm>
            <a:custGeom>
              <a:avLst/>
              <a:gdLst/>
              <a:ahLst/>
              <a:cxnLst/>
              <a:rect l="l" t="t" r="r" b="b"/>
              <a:pathLst>
                <a:path w="976" h="796" extrusionOk="0">
                  <a:moveTo>
                    <a:pt x="595" y="0"/>
                  </a:moveTo>
                  <a:cubicBezTo>
                    <a:pt x="571" y="0"/>
                    <a:pt x="548" y="4"/>
                    <a:pt x="524" y="12"/>
                  </a:cubicBezTo>
                  <a:cubicBezTo>
                    <a:pt x="493" y="8"/>
                    <a:pt x="461" y="5"/>
                    <a:pt x="429" y="5"/>
                  </a:cubicBezTo>
                  <a:cubicBezTo>
                    <a:pt x="373" y="5"/>
                    <a:pt x="315" y="13"/>
                    <a:pt x="262" y="36"/>
                  </a:cubicBezTo>
                  <a:cubicBezTo>
                    <a:pt x="120" y="95"/>
                    <a:pt x="13" y="226"/>
                    <a:pt x="1" y="381"/>
                  </a:cubicBezTo>
                  <a:cubicBezTo>
                    <a:pt x="1" y="523"/>
                    <a:pt x="84" y="666"/>
                    <a:pt x="215" y="725"/>
                  </a:cubicBezTo>
                  <a:cubicBezTo>
                    <a:pt x="239" y="737"/>
                    <a:pt x="250" y="749"/>
                    <a:pt x="274" y="761"/>
                  </a:cubicBezTo>
                  <a:cubicBezTo>
                    <a:pt x="336" y="783"/>
                    <a:pt x="398" y="795"/>
                    <a:pt x="459" y="795"/>
                  </a:cubicBezTo>
                  <a:cubicBezTo>
                    <a:pt x="528" y="795"/>
                    <a:pt x="597" y="780"/>
                    <a:pt x="666" y="749"/>
                  </a:cubicBezTo>
                  <a:cubicBezTo>
                    <a:pt x="940" y="606"/>
                    <a:pt x="975" y="226"/>
                    <a:pt x="726" y="48"/>
                  </a:cubicBezTo>
                  <a:cubicBezTo>
                    <a:pt x="686" y="16"/>
                    <a:pt x="641" y="0"/>
                    <a:pt x="5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574250" y="1672175"/>
              <a:ext cx="196700" cy="102050"/>
            </a:xfrm>
            <a:custGeom>
              <a:avLst/>
              <a:gdLst/>
              <a:ahLst/>
              <a:cxnLst/>
              <a:rect l="l" t="t" r="r" b="b"/>
              <a:pathLst>
                <a:path w="7868" h="4082" extrusionOk="0">
                  <a:moveTo>
                    <a:pt x="2123" y="0"/>
                  </a:moveTo>
                  <a:cubicBezTo>
                    <a:pt x="2095" y="0"/>
                    <a:pt x="2069" y="6"/>
                    <a:pt x="2045" y="18"/>
                  </a:cubicBezTo>
                  <a:cubicBezTo>
                    <a:pt x="1997" y="42"/>
                    <a:pt x="1962" y="77"/>
                    <a:pt x="1950" y="137"/>
                  </a:cubicBezTo>
                  <a:lnTo>
                    <a:pt x="1177" y="3321"/>
                  </a:lnTo>
                  <a:lnTo>
                    <a:pt x="369" y="1028"/>
                  </a:lnTo>
                  <a:cubicBezTo>
                    <a:pt x="341" y="952"/>
                    <a:pt x="274" y="914"/>
                    <a:pt x="200" y="914"/>
                  </a:cubicBezTo>
                  <a:cubicBezTo>
                    <a:pt x="181" y="914"/>
                    <a:pt x="162" y="916"/>
                    <a:pt x="143" y="921"/>
                  </a:cubicBezTo>
                  <a:cubicBezTo>
                    <a:pt x="60" y="945"/>
                    <a:pt x="1" y="1040"/>
                    <a:pt x="37" y="1123"/>
                  </a:cubicBezTo>
                  <a:lnTo>
                    <a:pt x="1035" y="3975"/>
                  </a:lnTo>
                  <a:cubicBezTo>
                    <a:pt x="1058" y="4034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6" y="4023"/>
                    <a:pt x="1379" y="3951"/>
                  </a:cubicBezTo>
                  <a:lnTo>
                    <a:pt x="2247" y="386"/>
                  </a:lnTo>
                  <a:cubicBezTo>
                    <a:pt x="3465" y="957"/>
                    <a:pt x="4794" y="1247"/>
                    <a:pt x="6131" y="1247"/>
                  </a:cubicBezTo>
                  <a:cubicBezTo>
                    <a:pt x="6659" y="1247"/>
                    <a:pt x="7188" y="1202"/>
                    <a:pt x="7713" y="1111"/>
                  </a:cubicBezTo>
                  <a:cubicBezTo>
                    <a:pt x="7796" y="1099"/>
                    <a:pt x="7867" y="1004"/>
                    <a:pt x="7844" y="921"/>
                  </a:cubicBezTo>
                  <a:cubicBezTo>
                    <a:pt x="7823" y="840"/>
                    <a:pt x="7760" y="785"/>
                    <a:pt x="7683" y="785"/>
                  </a:cubicBezTo>
                  <a:cubicBezTo>
                    <a:pt x="7670" y="785"/>
                    <a:pt x="7656" y="787"/>
                    <a:pt x="7642" y="790"/>
                  </a:cubicBezTo>
                  <a:cubicBezTo>
                    <a:pt x="7136" y="878"/>
                    <a:pt x="6626" y="921"/>
                    <a:pt x="6118" y="921"/>
                  </a:cubicBezTo>
                  <a:cubicBezTo>
                    <a:pt x="4767" y="921"/>
                    <a:pt x="3429" y="614"/>
                    <a:pt x="2211" y="18"/>
                  </a:cubicBezTo>
                  <a:cubicBezTo>
                    <a:pt x="2181" y="6"/>
                    <a:pt x="2152" y="0"/>
                    <a:pt x="21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625650" y="1718075"/>
              <a:ext cx="50525" cy="53700"/>
            </a:xfrm>
            <a:custGeom>
              <a:avLst/>
              <a:gdLst/>
              <a:ahLst/>
              <a:cxnLst/>
              <a:rect l="l" t="t" r="r" b="b"/>
              <a:pathLst>
                <a:path w="2021" h="2148" extrusionOk="0">
                  <a:moveTo>
                    <a:pt x="606" y="0"/>
                  </a:moveTo>
                  <a:cubicBezTo>
                    <a:pt x="586" y="0"/>
                    <a:pt x="566" y="4"/>
                    <a:pt x="547" y="12"/>
                  </a:cubicBezTo>
                  <a:cubicBezTo>
                    <a:pt x="452" y="36"/>
                    <a:pt x="405" y="131"/>
                    <a:pt x="440" y="214"/>
                  </a:cubicBezTo>
                  <a:lnTo>
                    <a:pt x="761" y="1070"/>
                  </a:lnTo>
                  <a:lnTo>
                    <a:pt x="84" y="1628"/>
                  </a:lnTo>
                  <a:cubicBezTo>
                    <a:pt x="13" y="1676"/>
                    <a:pt x="1" y="1794"/>
                    <a:pt x="72" y="1854"/>
                  </a:cubicBezTo>
                  <a:cubicBezTo>
                    <a:pt x="96" y="1878"/>
                    <a:pt x="119" y="1901"/>
                    <a:pt x="155" y="1901"/>
                  </a:cubicBezTo>
                  <a:cubicBezTo>
                    <a:pt x="170" y="1904"/>
                    <a:pt x="185" y="1906"/>
                    <a:pt x="199" y="1906"/>
                  </a:cubicBezTo>
                  <a:cubicBezTo>
                    <a:pt x="243" y="1906"/>
                    <a:pt x="286" y="1892"/>
                    <a:pt x="321" y="1866"/>
                  </a:cubicBezTo>
                  <a:lnTo>
                    <a:pt x="892" y="1402"/>
                  </a:lnTo>
                  <a:lnTo>
                    <a:pt x="1141" y="2044"/>
                  </a:lnTo>
                  <a:cubicBezTo>
                    <a:pt x="1165" y="2091"/>
                    <a:pt x="1201" y="2127"/>
                    <a:pt x="1260" y="2139"/>
                  </a:cubicBezTo>
                  <a:cubicBezTo>
                    <a:pt x="1278" y="2145"/>
                    <a:pt x="1296" y="2148"/>
                    <a:pt x="1314" y="2148"/>
                  </a:cubicBezTo>
                  <a:cubicBezTo>
                    <a:pt x="1332" y="2148"/>
                    <a:pt x="1349" y="2145"/>
                    <a:pt x="1367" y="2139"/>
                  </a:cubicBezTo>
                  <a:cubicBezTo>
                    <a:pt x="1450" y="2115"/>
                    <a:pt x="1510" y="2020"/>
                    <a:pt x="1474" y="1937"/>
                  </a:cubicBezTo>
                  <a:lnTo>
                    <a:pt x="1177" y="1177"/>
                  </a:lnTo>
                  <a:lnTo>
                    <a:pt x="1938" y="559"/>
                  </a:lnTo>
                  <a:cubicBezTo>
                    <a:pt x="2009" y="511"/>
                    <a:pt x="2021" y="392"/>
                    <a:pt x="1949" y="333"/>
                  </a:cubicBezTo>
                  <a:cubicBezTo>
                    <a:pt x="1912" y="296"/>
                    <a:pt x="1865" y="278"/>
                    <a:pt x="1819" y="278"/>
                  </a:cubicBezTo>
                  <a:cubicBezTo>
                    <a:pt x="1776" y="278"/>
                    <a:pt x="1734" y="293"/>
                    <a:pt x="1700" y="321"/>
                  </a:cubicBezTo>
                  <a:lnTo>
                    <a:pt x="1058" y="844"/>
                  </a:lnTo>
                  <a:lnTo>
                    <a:pt x="773" y="107"/>
                  </a:lnTo>
                  <a:cubicBezTo>
                    <a:pt x="736" y="43"/>
                    <a:pt x="672" y="0"/>
                    <a:pt x="6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677650" y="1739100"/>
              <a:ext cx="31500" cy="11225"/>
            </a:xfrm>
            <a:custGeom>
              <a:avLst/>
              <a:gdLst/>
              <a:ahLst/>
              <a:cxnLst/>
              <a:rect l="l" t="t" r="r" b="b"/>
              <a:pathLst>
                <a:path w="1260" h="449" extrusionOk="0">
                  <a:moveTo>
                    <a:pt x="205" y="1"/>
                  </a:moveTo>
                  <a:cubicBezTo>
                    <a:pt x="138" y="1"/>
                    <a:pt x="71" y="36"/>
                    <a:pt x="36" y="98"/>
                  </a:cubicBezTo>
                  <a:cubicBezTo>
                    <a:pt x="0" y="181"/>
                    <a:pt x="36" y="276"/>
                    <a:pt x="131" y="312"/>
                  </a:cubicBezTo>
                  <a:cubicBezTo>
                    <a:pt x="351" y="400"/>
                    <a:pt x="598" y="449"/>
                    <a:pt x="841" y="449"/>
                  </a:cubicBezTo>
                  <a:cubicBezTo>
                    <a:pt x="926" y="449"/>
                    <a:pt x="1010" y="443"/>
                    <a:pt x="1093" y="431"/>
                  </a:cubicBezTo>
                  <a:cubicBezTo>
                    <a:pt x="1188" y="419"/>
                    <a:pt x="1260" y="336"/>
                    <a:pt x="1248" y="240"/>
                  </a:cubicBezTo>
                  <a:cubicBezTo>
                    <a:pt x="1227" y="168"/>
                    <a:pt x="1153" y="105"/>
                    <a:pt x="1079" y="105"/>
                  </a:cubicBezTo>
                  <a:cubicBezTo>
                    <a:pt x="1068" y="105"/>
                    <a:pt x="1057" y="107"/>
                    <a:pt x="1046" y="110"/>
                  </a:cubicBezTo>
                  <a:cubicBezTo>
                    <a:pt x="979" y="119"/>
                    <a:pt x="912" y="123"/>
                    <a:pt x="844" y="123"/>
                  </a:cubicBezTo>
                  <a:cubicBezTo>
                    <a:pt x="647" y="123"/>
                    <a:pt x="450" y="85"/>
                    <a:pt x="273" y="15"/>
                  </a:cubicBezTo>
                  <a:cubicBezTo>
                    <a:pt x="252" y="5"/>
                    <a:pt x="228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713575" y="1721275"/>
              <a:ext cx="48175" cy="56575"/>
            </a:xfrm>
            <a:custGeom>
              <a:avLst/>
              <a:gdLst/>
              <a:ahLst/>
              <a:cxnLst/>
              <a:rect l="l" t="t" r="r" b="b"/>
              <a:pathLst>
                <a:path w="1927" h="2263" extrusionOk="0">
                  <a:moveTo>
                    <a:pt x="1733" y="1"/>
                  </a:moveTo>
                  <a:cubicBezTo>
                    <a:pt x="1666" y="1"/>
                    <a:pt x="1605" y="36"/>
                    <a:pt x="1570" y="98"/>
                  </a:cubicBezTo>
                  <a:lnTo>
                    <a:pt x="1094" y="989"/>
                  </a:lnTo>
                  <a:lnTo>
                    <a:pt x="334" y="134"/>
                  </a:lnTo>
                  <a:cubicBezTo>
                    <a:pt x="300" y="93"/>
                    <a:pt x="251" y="72"/>
                    <a:pt x="200" y="72"/>
                  </a:cubicBezTo>
                  <a:cubicBezTo>
                    <a:pt x="161" y="72"/>
                    <a:pt x="120" y="84"/>
                    <a:pt x="84" y="110"/>
                  </a:cubicBezTo>
                  <a:cubicBezTo>
                    <a:pt x="13" y="157"/>
                    <a:pt x="1" y="264"/>
                    <a:pt x="60" y="336"/>
                  </a:cubicBezTo>
                  <a:lnTo>
                    <a:pt x="916" y="1298"/>
                  </a:lnTo>
                  <a:lnTo>
                    <a:pt x="536" y="2023"/>
                  </a:lnTo>
                  <a:cubicBezTo>
                    <a:pt x="488" y="2106"/>
                    <a:pt x="524" y="2213"/>
                    <a:pt x="619" y="2249"/>
                  </a:cubicBezTo>
                  <a:lnTo>
                    <a:pt x="643" y="2261"/>
                  </a:lnTo>
                  <a:cubicBezTo>
                    <a:pt x="653" y="2262"/>
                    <a:pt x="664" y="2263"/>
                    <a:pt x="674" y="2263"/>
                  </a:cubicBezTo>
                  <a:cubicBezTo>
                    <a:pt x="746" y="2263"/>
                    <a:pt x="815" y="2228"/>
                    <a:pt x="857" y="2166"/>
                  </a:cubicBezTo>
                  <a:lnTo>
                    <a:pt x="1890" y="229"/>
                  </a:lnTo>
                  <a:cubicBezTo>
                    <a:pt x="1926" y="145"/>
                    <a:pt x="1890" y="50"/>
                    <a:pt x="1807" y="15"/>
                  </a:cubicBezTo>
                  <a:cubicBezTo>
                    <a:pt x="1782" y="5"/>
                    <a:pt x="1757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366600" y="880300"/>
              <a:ext cx="195200" cy="99575"/>
            </a:xfrm>
            <a:custGeom>
              <a:avLst/>
              <a:gdLst/>
              <a:ahLst/>
              <a:cxnLst/>
              <a:rect l="l" t="t" r="r" b="b"/>
              <a:pathLst>
                <a:path w="7808" h="3983" extrusionOk="0">
                  <a:moveTo>
                    <a:pt x="2205" y="1"/>
                  </a:moveTo>
                  <a:cubicBezTo>
                    <a:pt x="2187" y="1"/>
                    <a:pt x="2168" y="5"/>
                    <a:pt x="2151" y="13"/>
                  </a:cubicBezTo>
                  <a:cubicBezTo>
                    <a:pt x="2092" y="25"/>
                    <a:pt x="2056" y="61"/>
                    <a:pt x="2033" y="108"/>
                  </a:cubicBezTo>
                  <a:lnTo>
                    <a:pt x="880" y="3198"/>
                  </a:lnTo>
                  <a:lnTo>
                    <a:pt x="357" y="833"/>
                  </a:lnTo>
                  <a:cubicBezTo>
                    <a:pt x="337" y="762"/>
                    <a:pt x="265" y="709"/>
                    <a:pt x="193" y="709"/>
                  </a:cubicBezTo>
                  <a:cubicBezTo>
                    <a:pt x="181" y="709"/>
                    <a:pt x="168" y="711"/>
                    <a:pt x="155" y="714"/>
                  </a:cubicBezTo>
                  <a:cubicBezTo>
                    <a:pt x="60" y="726"/>
                    <a:pt x="1" y="809"/>
                    <a:pt x="13" y="904"/>
                  </a:cubicBezTo>
                  <a:lnTo>
                    <a:pt x="666" y="3851"/>
                  </a:lnTo>
                  <a:cubicBezTo>
                    <a:pt x="678" y="3899"/>
                    <a:pt x="726" y="3946"/>
                    <a:pt x="773" y="3970"/>
                  </a:cubicBezTo>
                  <a:cubicBezTo>
                    <a:pt x="797" y="3970"/>
                    <a:pt x="809" y="3982"/>
                    <a:pt x="832" y="3982"/>
                  </a:cubicBezTo>
                  <a:cubicBezTo>
                    <a:pt x="904" y="3982"/>
                    <a:pt x="975" y="3946"/>
                    <a:pt x="1011" y="3863"/>
                  </a:cubicBezTo>
                  <a:lnTo>
                    <a:pt x="2294" y="417"/>
                  </a:lnTo>
                  <a:cubicBezTo>
                    <a:pt x="3711" y="1251"/>
                    <a:pt x="5310" y="1691"/>
                    <a:pt x="6940" y="1691"/>
                  </a:cubicBezTo>
                  <a:cubicBezTo>
                    <a:pt x="7169" y="1691"/>
                    <a:pt x="7399" y="1682"/>
                    <a:pt x="7630" y="1665"/>
                  </a:cubicBezTo>
                  <a:cubicBezTo>
                    <a:pt x="7636" y="1666"/>
                    <a:pt x="7642" y="1666"/>
                    <a:pt x="7648" y="1666"/>
                  </a:cubicBezTo>
                  <a:cubicBezTo>
                    <a:pt x="7735" y="1666"/>
                    <a:pt x="7808" y="1587"/>
                    <a:pt x="7808" y="1499"/>
                  </a:cubicBezTo>
                  <a:cubicBezTo>
                    <a:pt x="7786" y="1410"/>
                    <a:pt x="7713" y="1343"/>
                    <a:pt x="7636" y="1343"/>
                  </a:cubicBezTo>
                  <a:cubicBezTo>
                    <a:pt x="7630" y="1343"/>
                    <a:pt x="7624" y="1343"/>
                    <a:pt x="7618" y="1344"/>
                  </a:cubicBezTo>
                  <a:cubicBezTo>
                    <a:pt x="7407" y="1359"/>
                    <a:pt x="7197" y="1366"/>
                    <a:pt x="6987" y="1366"/>
                  </a:cubicBezTo>
                  <a:cubicBezTo>
                    <a:pt x="5335" y="1366"/>
                    <a:pt x="3708" y="912"/>
                    <a:pt x="2306" y="37"/>
                  </a:cubicBezTo>
                  <a:cubicBezTo>
                    <a:pt x="2275" y="14"/>
                    <a:pt x="2240" y="1"/>
                    <a:pt x="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3409375" y="927400"/>
              <a:ext cx="54700" cy="55350"/>
            </a:xfrm>
            <a:custGeom>
              <a:avLst/>
              <a:gdLst/>
              <a:ahLst/>
              <a:cxnLst/>
              <a:rect l="l" t="t" r="r" b="b"/>
              <a:pathLst>
                <a:path w="2188" h="2214" extrusionOk="0">
                  <a:moveTo>
                    <a:pt x="805" y="1"/>
                  </a:moveTo>
                  <a:cubicBezTo>
                    <a:pt x="790" y="1"/>
                    <a:pt x="776" y="3"/>
                    <a:pt x="761" y="7"/>
                  </a:cubicBezTo>
                  <a:cubicBezTo>
                    <a:pt x="666" y="19"/>
                    <a:pt x="607" y="102"/>
                    <a:pt x="631" y="197"/>
                  </a:cubicBezTo>
                  <a:lnTo>
                    <a:pt x="845" y="1088"/>
                  </a:lnTo>
                  <a:lnTo>
                    <a:pt x="108" y="1563"/>
                  </a:lnTo>
                  <a:cubicBezTo>
                    <a:pt x="25" y="1611"/>
                    <a:pt x="1" y="1718"/>
                    <a:pt x="60" y="1789"/>
                  </a:cubicBezTo>
                  <a:cubicBezTo>
                    <a:pt x="84" y="1825"/>
                    <a:pt x="108" y="1837"/>
                    <a:pt x="143" y="1849"/>
                  </a:cubicBezTo>
                  <a:cubicBezTo>
                    <a:pt x="166" y="1858"/>
                    <a:pt x="189" y="1861"/>
                    <a:pt x="211" y="1861"/>
                  </a:cubicBezTo>
                  <a:cubicBezTo>
                    <a:pt x="246" y="1861"/>
                    <a:pt x="280" y="1851"/>
                    <a:pt x="310" y="1837"/>
                  </a:cubicBezTo>
                  <a:lnTo>
                    <a:pt x="940" y="1433"/>
                  </a:lnTo>
                  <a:lnTo>
                    <a:pt x="1106" y="2086"/>
                  </a:lnTo>
                  <a:cubicBezTo>
                    <a:pt x="1118" y="2146"/>
                    <a:pt x="1165" y="2181"/>
                    <a:pt x="1213" y="2205"/>
                  </a:cubicBezTo>
                  <a:cubicBezTo>
                    <a:pt x="1231" y="2211"/>
                    <a:pt x="1249" y="2214"/>
                    <a:pt x="1266" y="2214"/>
                  </a:cubicBezTo>
                  <a:cubicBezTo>
                    <a:pt x="1284" y="2214"/>
                    <a:pt x="1302" y="2211"/>
                    <a:pt x="1320" y="2205"/>
                  </a:cubicBezTo>
                  <a:cubicBezTo>
                    <a:pt x="1415" y="2181"/>
                    <a:pt x="1474" y="2098"/>
                    <a:pt x="1451" y="2003"/>
                  </a:cubicBezTo>
                  <a:lnTo>
                    <a:pt x="1249" y="1219"/>
                  </a:lnTo>
                  <a:lnTo>
                    <a:pt x="2080" y="684"/>
                  </a:lnTo>
                  <a:cubicBezTo>
                    <a:pt x="2164" y="648"/>
                    <a:pt x="2187" y="530"/>
                    <a:pt x="2128" y="458"/>
                  </a:cubicBezTo>
                  <a:cubicBezTo>
                    <a:pt x="2092" y="415"/>
                    <a:pt x="2033" y="389"/>
                    <a:pt x="1977" y="389"/>
                  </a:cubicBezTo>
                  <a:cubicBezTo>
                    <a:pt x="1941" y="389"/>
                    <a:pt x="1906" y="399"/>
                    <a:pt x="1878" y="423"/>
                  </a:cubicBezTo>
                  <a:lnTo>
                    <a:pt x="1165" y="886"/>
                  </a:lnTo>
                  <a:lnTo>
                    <a:pt x="975" y="126"/>
                  </a:lnTo>
                  <a:cubicBezTo>
                    <a:pt x="946" y="47"/>
                    <a:pt x="875" y="1"/>
                    <a:pt x="8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463150" y="952200"/>
              <a:ext cx="30925" cy="13175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13" y="0"/>
                  </a:moveTo>
                  <a:cubicBezTo>
                    <a:pt x="153" y="0"/>
                    <a:pt x="99" y="30"/>
                    <a:pt x="60" y="84"/>
                  </a:cubicBezTo>
                  <a:cubicBezTo>
                    <a:pt x="1" y="155"/>
                    <a:pt x="36" y="262"/>
                    <a:pt x="119" y="310"/>
                  </a:cubicBezTo>
                  <a:cubicBezTo>
                    <a:pt x="203" y="346"/>
                    <a:pt x="286" y="393"/>
                    <a:pt x="381" y="417"/>
                  </a:cubicBezTo>
                  <a:cubicBezTo>
                    <a:pt x="568" y="490"/>
                    <a:pt x="773" y="526"/>
                    <a:pt x="981" y="526"/>
                  </a:cubicBezTo>
                  <a:cubicBezTo>
                    <a:pt x="1011" y="526"/>
                    <a:pt x="1040" y="525"/>
                    <a:pt x="1070" y="524"/>
                  </a:cubicBezTo>
                  <a:cubicBezTo>
                    <a:pt x="1165" y="524"/>
                    <a:pt x="1236" y="453"/>
                    <a:pt x="1236" y="357"/>
                  </a:cubicBezTo>
                  <a:cubicBezTo>
                    <a:pt x="1225" y="269"/>
                    <a:pt x="1163" y="202"/>
                    <a:pt x="1079" y="202"/>
                  </a:cubicBezTo>
                  <a:cubicBezTo>
                    <a:pt x="1072" y="202"/>
                    <a:pt x="1065" y="202"/>
                    <a:pt x="1058" y="203"/>
                  </a:cubicBezTo>
                  <a:cubicBezTo>
                    <a:pt x="797" y="203"/>
                    <a:pt x="535" y="144"/>
                    <a:pt x="310" y="25"/>
                  </a:cubicBezTo>
                  <a:cubicBezTo>
                    <a:pt x="277" y="8"/>
                    <a:pt x="244" y="0"/>
                    <a:pt x="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501175" y="940000"/>
              <a:ext cx="48150" cy="56125"/>
            </a:xfrm>
            <a:custGeom>
              <a:avLst/>
              <a:gdLst/>
              <a:ahLst/>
              <a:cxnLst/>
              <a:rect l="l" t="t" r="r" b="b"/>
              <a:pathLst>
                <a:path w="1926" h="2245" extrusionOk="0">
                  <a:moveTo>
                    <a:pt x="202" y="1"/>
                  </a:moveTo>
                  <a:cubicBezTo>
                    <a:pt x="170" y="1"/>
                    <a:pt x="137" y="9"/>
                    <a:pt x="108" y="26"/>
                  </a:cubicBezTo>
                  <a:cubicBezTo>
                    <a:pt x="24" y="73"/>
                    <a:pt x="1" y="180"/>
                    <a:pt x="60" y="251"/>
                  </a:cubicBezTo>
                  <a:lnTo>
                    <a:pt x="785" y="1309"/>
                  </a:lnTo>
                  <a:lnTo>
                    <a:pt x="310" y="1986"/>
                  </a:lnTo>
                  <a:cubicBezTo>
                    <a:pt x="250" y="2058"/>
                    <a:pt x="274" y="2176"/>
                    <a:pt x="369" y="2224"/>
                  </a:cubicBezTo>
                  <a:cubicBezTo>
                    <a:pt x="381" y="2224"/>
                    <a:pt x="393" y="2224"/>
                    <a:pt x="405" y="2236"/>
                  </a:cubicBezTo>
                  <a:cubicBezTo>
                    <a:pt x="422" y="2242"/>
                    <a:pt x="441" y="2245"/>
                    <a:pt x="460" y="2245"/>
                  </a:cubicBezTo>
                  <a:cubicBezTo>
                    <a:pt x="516" y="2245"/>
                    <a:pt x="574" y="2218"/>
                    <a:pt x="619" y="2164"/>
                  </a:cubicBezTo>
                  <a:lnTo>
                    <a:pt x="1878" y="346"/>
                  </a:lnTo>
                  <a:cubicBezTo>
                    <a:pt x="1926" y="275"/>
                    <a:pt x="1902" y="168"/>
                    <a:pt x="1831" y="121"/>
                  </a:cubicBezTo>
                  <a:cubicBezTo>
                    <a:pt x="1799" y="102"/>
                    <a:pt x="1763" y="93"/>
                    <a:pt x="1728" y="93"/>
                  </a:cubicBezTo>
                  <a:cubicBezTo>
                    <a:pt x="1672" y="93"/>
                    <a:pt x="1618" y="117"/>
                    <a:pt x="1581" y="168"/>
                  </a:cubicBezTo>
                  <a:lnTo>
                    <a:pt x="999" y="1000"/>
                  </a:lnTo>
                  <a:lnTo>
                    <a:pt x="357" y="73"/>
                  </a:lnTo>
                  <a:cubicBezTo>
                    <a:pt x="319" y="27"/>
                    <a:pt x="261" y="1"/>
                    <a:pt x="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3746850" y="1253075"/>
              <a:ext cx="41025" cy="117225"/>
            </a:xfrm>
            <a:custGeom>
              <a:avLst/>
              <a:gdLst/>
              <a:ahLst/>
              <a:cxnLst/>
              <a:rect l="l" t="t" r="r" b="b"/>
              <a:pathLst>
                <a:path w="1641" h="4689" extrusionOk="0">
                  <a:moveTo>
                    <a:pt x="1007" y="1"/>
                  </a:moveTo>
                  <a:cubicBezTo>
                    <a:pt x="955" y="1"/>
                    <a:pt x="902" y="22"/>
                    <a:pt x="868" y="63"/>
                  </a:cubicBezTo>
                  <a:cubicBezTo>
                    <a:pt x="286" y="704"/>
                    <a:pt x="1" y="1572"/>
                    <a:pt x="72" y="2439"/>
                  </a:cubicBezTo>
                  <a:cubicBezTo>
                    <a:pt x="179" y="3319"/>
                    <a:pt x="631" y="4115"/>
                    <a:pt x="1332" y="4650"/>
                  </a:cubicBezTo>
                  <a:cubicBezTo>
                    <a:pt x="1356" y="4673"/>
                    <a:pt x="1403" y="4685"/>
                    <a:pt x="1439" y="4685"/>
                  </a:cubicBezTo>
                  <a:cubicBezTo>
                    <a:pt x="1449" y="4687"/>
                    <a:pt x="1459" y="4688"/>
                    <a:pt x="1469" y="4688"/>
                  </a:cubicBezTo>
                  <a:cubicBezTo>
                    <a:pt x="1515" y="4688"/>
                    <a:pt x="1552" y="4667"/>
                    <a:pt x="1581" y="4638"/>
                  </a:cubicBezTo>
                  <a:cubicBezTo>
                    <a:pt x="1641" y="4566"/>
                    <a:pt x="1629" y="4459"/>
                    <a:pt x="1558" y="4412"/>
                  </a:cubicBezTo>
                  <a:cubicBezTo>
                    <a:pt x="928" y="3925"/>
                    <a:pt x="524" y="3200"/>
                    <a:pt x="429" y="2416"/>
                  </a:cubicBezTo>
                  <a:cubicBezTo>
                    <a:pt x="357" y="1631"/>
                    <a:pt x="619" y="847"/>
                    <a:pt x="1142" y="265"/>
                  </a:cubicBezTo>
                  <a:cubicBezTo>
                    <a:pt x="1213" y="193"/>
                    <a:pt x="1201" y="87"/>
                    <a:pt x="1118" y="39"/>
                  </a:cubicBezTo>
                  <a:cubicBezTo>
                    <a:pt x="1087" y="13"/>
                    <a:pt x="1047" y="1"/>
                    <a:pt x="10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784875" y="1281550"/>
              <a:ext cx="44900" cy="53150"/>
            </a:xfrm>
            <a:custGeom>
              <a:avLst/>
              <a:gdLst/>
              <a:ahLst/>
              <a:cxnLst/>
              <a:rect l="l" t="t" r="r" b="b"/>
              <a:pathLst>
                <a:path w="1796" h="2126" extrusionOk="0">
                  <a:moveTo>
                    <a:pt x="1372" y="1"/>
                  </a:moveTo>
                  <a:cubicBezTo>
                    <a:pt x="1309" y="1"/>
                    <a:pt x="1246" y="30"/>
                    <a:pt x="1213" y="88"/>
                  </a:cubicBezTo>
                  <a:lnTo>
                    <a:pt x="761" y="813"/>
                  </a:lnTo>
                  <a:lnTo>
                    <a:pt x="334" y="385"/>
                  </a:lnTo>
                  <a:cubicBezTo>
                    <a:pt x="292" y="356"/>
                    <a:pt x="244" y="341"/>
                    <a:pt x="198" y="341"/>
                  </a:cubicBezTo>
                  <a:cubicBezTo>
                    <a:pt x="152" y="341"/>
                    <a:pt x="108" y="356"/>
                    <a:pt x="72" y="385"/>
                  </a:cubicBezTo>
                  <a:cubicBezTo>
                    <a:pt x="1" y="445"/>
                    <a:pt x="1" y="552"/>
                    <a:pt x="72" y="623"/>
                  </a:cubicBezTo>
                  <a:lnTo>
                    <a:pt x="595" y="1110"/>
                  </a:lnTo>
                  <a:lnTo>
                    <a:pt x="120" y="1883"/>
                  </a:lnTo>
                  <a:cubicBezTo>
                    <a:pt x="72" y="1966"/>
                    <a:pt x="96" y="2073"/>
                    <a:pt x="191" y="2108"/>
                  </a:cubicBezTo>
                  <a:cubicBezTo>
                    <a:pt x="208" y="2117"/>
                    <a:pt x="225" y="2125"/>
                    <a:pt x="246" y="2125"/>
                  </a:cubicBezTo>
                  <a:cubicBezTo>
                    <a:pt x="254" y="2125"/>
                    <a:pt x="264" y="2124"/>
                    <a:pt x="274" y="2120"/>
                  </a:cubicBezTo>
                  <a:cubicBezTo>
                    <a:pt x="334" y="2120"/>
                    <a:pt x="393" y="2096"/>
                    <a:pt x="429" y="2037"/>
                  </a:cubicBezTo>
                  <a:lnTo>
                    <a:pt x="845" y="1360"/>
                  </a:lnTo>
                  <a:lnTo>
                    <a:pt x="1474" y="1978"/>
                  </a:lnTo>
                  <a:cubicBezTo>
                    <a:pt x="1510" y="2001"/>
                    <a:pt x="1558" y="2025"/>
                    <a:pt x="1605" y="2025"/>
                  </a:cubicBezTo>
                  <a:cubicBezTo>
                    <a:pt x="1653" y="2025"/>
                    <a:pt x="1688" y="2001"/>
                    <a:pt x="1724" y="1978"/>
                  </a:cubicBezTo>
                  <a:cubicBezTo>
                    <a:pt x="1795" y="1918"/>
                    <a:pt x="1795" y="1811"/>
                    <a:pt x="1724" y="1752"/>
                  </a:cubicBezTo>
                  <a:lnTo>
                    <a:pt x="1023" y="1063"/>
                  </a:lnTo>
                  <a:lnTo>
                    <a:pt x="1522" y="243"/>
                  </a:lnTo>
                  <a:cubicBezTo>
                    <a:pt x="1569" y="160"/>
                    <a:pt x="1546" y="53"/>
                    <a:pt x="1451" y="17"/>
                  </a:cubicBezTo>
                  <a:cubicBezTo>
                    <a:pt x="1426" y="6"/>
                    <a:pt x="1399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837775" y="1293800"/>
              <a:ext cx="38050" cy="12250"/>
            </a:xfrm>
            <a:custGeom>
              <a:avLst/>
              <a:gdLst/>
              <a:ahLst/>
              <a:cxnLst/>
              <a:rect l="l" t="t" r="r" b="b"/>
              <a:pathLst>
                <a:path w="1522" h="490" extrusionOk="0">
                  <a:moveTo>
                    <a:pt x="1331" y="1"/>
                  </a:moveTo>
                  <a:cubicBezTo>
                    <a:pt x="1323" y="1"/>
                    <a:pt x="1315" y="1"/>
                    <a:pt x="1307" y="2"/>
                  </a:cubicBezTo>
                  <a:lnTo>
                    <a:pt x="155" y="169"/>
                  </a:lnTo>
                  <a:cubicBezTo>
                    <a:pt x="59" y="169"/>
                    <a:pt x="0" y="252"/>
                    <a:pt x="12" y="347"/>
                  </a:cubicBezTo>
                  <a:cubicBezTo>
                    <a:pt x="24" y="430"/>
                    <a:pt x="95" y="490"/>
                    <a:pt x="178" y="490"/>
                  </a:cubicBezTo>
                  <a:lnTo>
                    <a:pt x="202" y="490"/>
                  </a:lnTo>
                  <a:lnTo>
                    <a:pt x="1367" y="323"/>
                  </a:lnTo>
                  <a:cubicBezTo>
                    <a:pt x="1462" y="323"/>
                    <a:pt x="1521" y="240"/>
                    <a:pt x="1509" y="145"/>
                  </a:cubicBezTo>
                  <a:cubicBezTo>
                    <a:pt x="1498" y="58"/>
                    <a:pt x="1418" y="1"/>
                    <a:pt x="1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885900" y="1273500"/>
              <a:ext cx="41300" cy="57500"/>
            </a:xfrm>
            <a:custGeom>
              <a:avLst/>
              <a:gdLst/>
              <a:ahLst/>
              <a:cxnLst/>
              <a:rect l="l" t="t" r="r" b="b"/>
              <a:pathLst>
                <a:path w="1652" h="2300" extrusionOk="0">
                  <a:moveTo>
                    <a:pt x="977" y="1"/>
                  </a:moveTo>
                  <a:cubicBezTo>
                    <a:pt x="943" y="1"/>
                    <a:pt x="909" y="10"/>
                    <a:pt x="879" y="30"/>
                  </a:cubicBezTo>
                  <a:cubicBezTo>
                    <a:pt x="808" y="78"/>
                    <a:pt x="784" y="173"/>
                    <a:pt x="832" y="244"/>
                  </a:cubicBezTo>
                  <a:cubicBezTo>
                    <a:pt x="856" y="291"/>
                    <a:pt x="891" y="339"/>
                    <a:pt x="915" y="398"/>
                  </a:cubicBezTo>
                  <a:cubicBezTo>
                    <a:pt x="927" y="446"/>
                    <a:pt x="915" y="493"/>
                    <a:pt x="903" y="541"/>
                  </a:cubicBezTo>
                  <a:cubicBezTo>
                    <a:pt x="868" y="636"/>
                    <a:pt x="796" y="707"/>
                    <a:pt x="701" y="719"/>
                  </a:cubicBezTo>
                  <a:cubicBezTo>
                    <a:pt x="692" y="720"/>
                    <a:pt x="682" y="721"/>
                    <a:pt x="672" y="721"/>
                  </a:cubicBezTo>
                  <a:cubicBezTo>
                    <a:pt x="587" y="721"/>
                    <a:pt x="505" y="675"/>
                    <a:pt x="452" y="600"/>
                  </a:cubicBezTo>
                  <a:cubicBezTo>
                    <a:pt x="392" y="529"/>
                    <a:pt x="368" y="434"/>
                    <a:pt x="416" y="351"/>
                  </a:cubicBezTo>
                  <a:cubicBezTo>
                    <a:pt x="452" y="268"/>
                    <a:pt x="416" y="173"/>
                    <a:pt x="333" y="125"/>
                  </a:cubicBezTo>
                  <a:cubicBezTo>
                    <a:pt x="308" y="114"/>
                    <a:pt x="281" y="109"/>
                    <a:pt x="254" y="109"/>
                  </a:cubicBezTo>
                  <a:cubicBezTo>
                    <a:pt x="191" y="109"/>
                    <a:pt x="128" y="138"/>
                    <a:pt x="95" y="196"/>
                  </a:cubicBezTo>
                  <a:cubicBezTo>
                    <a:pt x="0" y="387"/>
                    <a:pt x="24" y="624"/>
                    <a:pt x="166" y="791"/>
                  </a:cubicBezTo>
                  <a:cubicBezTo>
                    <a:pt x="279" y="954"/>
                    <a:pt x="471" y="1047"/>
                    <a:pt x="666" y="1047"/>
                  </a:cubicBezTo>
                  <a:cubicBezTo>
                    <a:pt x="698" y="1047"/>
                    <a:pt x="729" y="1045"/>
                    <a:pt x="761" y="1040"/>
                  </a:cubicBezTo>
                  <a:cubicBezTo>
                    <a:pt x="915" y="1016"/>
                    <a:pt x="1046" y="945"/>
                    <a:pt x="1141" y="826"/>
                  </a:cubicBezTo>
                  <a:cubicBezTo>
                    <a:pt x="1165" y="886"/>
                    <a:pt x="1188" y="957"/>
                    <a:pt x="1212" y="1028"/>
                  </a:cubicBezTo>
                  <a:cubicBezTo>
                    <a:pt x="1283" y="1278"/>
                    <a:pt x="1236" y="1551"/>
                    <a:pt x="1081" y="1753"/>
                  </a:cubicBezTo>
                  <a:cubicBezTo>
                    <a:pt x="970" y="1890"/>
                    <a:pt x="809" y="1966"/>
                    <a:pt x="639" y="1966"/>
                  </a:cubicBezTo>
                  <a:cubicBezTo>
                    <a:pt x="573" y="1966"/>
                    <a:pt x="506" y="1954"/>
                    <a:pt x="440" y="1931"/>
                  </a:cubicBezTo>
                  <a:cubicBezTo>
                    <a:pt x="415" y="1921"/>
                    <a:pt x="388" y="1915"/>
                    <a:pt x="361" y="1915"/>
                  </a:cubicBezTo>
                  <a:cubicBezTo>
                    <a:pt x="298" y="1915"/>
                    <a:pt x="235" y="1944"/>
                    <a:pt x="202" y="2003"/>
                  </a:cubicBezTo>
                  <a:cubicBezTo>
                    <a:pt x="155" y="2086"/>
                    <a:pt x="190" y="2181"/>
                    <a:pt x="273" y="2216"/>
                  </a:cubicBezTo>
                  <a:cubicBezTo>
                    <a:pt x="380" y="2276"/>
                    <a:pt x="511" y="2300"/>
                    <a:pt x="630" y="2300"/>
                  </a:cubicBezTo>
                  <a:cubicBezTo>
                    <a:pt x="915" y="2300"/>
                    <a:pt x="1188" y="2169"/>
                    <a:pt x="1379" y="1955"/>
                  </a:cubicBezTo>
                  <a:cubicBezTo>
                    <a:pt x="1592" y="1670"/>
                    <a:pt x="1652" y="1302"/>
                    <a:pt x="1557" y="957"/>
                  </a:cubicBezTo>
                  <a:cubicBezTo>
                    <a:pt x="1485" y="719"/>
                    <a:pt x="1390" y="493"/>
                    <a:pt x="1260" y="280"/>
                  </a:cubicBezTo>
                  <a:cubicBezTo>
                    <a:pt x="1224" y="185"/>
                    <a:pt x="1177" y="113"/>
                    <a:pt x="1105" y="54"/>
                  </a:cubicBezTo>
                  <a:cubicBezTo>
                    <a:pt x="1071" y="19"/>
                    <a:pt x="102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923925" y="1237775"/>
              <a:ext cx="35375" cy="105475"/>
            </a:xfrm>
            <a:custGeom>
              <a:avLst/>
              <a:gdLst/>
              <a:ahLst/>
              <a:cxnLst/>
              <a:rect l="l" t="t" r="r" b="b"/>
              <a:pathLst>
                <a:path w="1415" h="4219" extrusionOk="0">
                  <a:moveTo>
                    <a:pt x="208" y="0"/>
                  </a:moveTo>
                  <a:cubicBezTo>
                    <a:pt x="164" y="0"/>
                    <a:pt x="119" y="15"/>
                    <a:pt x="83" y="45"/>
                  </a:cubicBezTo>
                  <a:cubicBezTo>
                    <a:pt x="0" y="104"/>
                    <a:pt x="0" y="211"/>
                    <a:pt x="83" y="271"/>
                  </a:cubicBezTo>
                  <a:cubicBezTo>
                    <a:pt x="606" y="734"/>
                    <a:pt x="939" y="1364"/>
                    <a:pt x="998" y="2053"/>
                  </a:cubicBezTo>
                  <a:cubicBezTo>
                    <a:pt x="1046" y="2742"/>
                    <a:pt x="832" y="3432"/>
                    <a:pt x="380" y="3954"/>
                  </a:cubicBezTo>
                  <a:cubicBezTo>
                    <a:pt x="321" y="4026"/>
                    <a:pt x="333" y="4133"/>
                    <a:pt x="416" y="4180"/>
                  </a:cubicBezTo>
                  <a:cubicBezTo>
                    <a:pt x="447" y="4206"/>
                    <a:pt x="484" y="4218"/>
                    <a:pt x="523" y="4218"/>
                  </a:cubicBezTo>
                  <a:cubicBezTo>
                    <a:pt x="573" y="4218"/>
                    <a:pt x="625" y="4197"/>
                    <a:pt x="666" y="4156"/>
                  </a:cubicBezTo>
                  <a:cubicBezTo>
                    <a:pt x="1165" y="3562"/>
                    <a:pt x="1414" y="2802"/>
                    <a:pt x="1355" y="2041"/>
                  </a:cubicBezTo>
                  <a:cubicBezTo>
                    <a:pt x="1283" y="1269"/>
                    <a:pt x="915" y="556"/>
                    <a:pt x="333" y="45"/>
                  </a:cubicBezTo>
                  <a:cubicBezTo>
                    <a:pt x="297" y="15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937575" y="1205150"/>
              <a:ext cx="38950" cy="34050"/>
            </a:xfrm>
            <a:custGeom>
              <a:avLst/>
              <a:gdLst/>
              <a:ahLst/>
              <a:cxnLst/>
              <a:rect l="l" t="t" r="r" b="b"/>
              <a:pathLst>
                <a:path w="1558" h="1362" extrusionOk="0">
                  <a:moveTo>
                    <a:pt x="405" y="1"/>
                  </a:moveTo>
                  <a:cubicBezTo>
                    <a:pt x="281" y="1"/>
                    <a:pt x="160" y="50"/>
                    <a:pt x="72" y="138"/>
                  </a:cubicBezTo>
                  <a:cubicBezTo>
                    <a:pt x="1" y="209"/>
                    <a:pt x="13" y="316"/>
                    <a:pt x="96" y="376"/>
                  </a:cubicBezTo>
                  <a:cubicBezTo>
                    <a:pt x="127" y="401"/>
                    <a:pt x="164" y="414"/>
                    <a:pt x="202" y="414"/>
                  </a:cubicBezTo>
                  <a:cubicBezTo>
                    <a:pt x="253" y="414"/>
                    <a:pt x="305" y="392"/>
                    <a:pt x="345" y="352"/>
                  </a:cubicBezTo>
                  <a:cubicBezTo>
                    <a:pt x="363" y="334"/>
                    <a:pt x="393" y="323"/>
                    <a:pt x="426" y="323"/>
                  </a:cubicBezTo>
                  <a:cubicBezTo>
                    <a:pt x="439" y="323"/>
                    <a:pt x="451" y="325"/>
                    <a:pt x="464" y="328"/>
                  </a:cubicBezTo>
                  <a:cubicBezTo>
                    <a:pt x="559" y="352"/>
                    <a:pt x="642" y="411"/>
                    <a:pt x="678" y="506"/>
                  </a:cubicBezTo>
                  <a:cubicBezTo>
                    <a:pt x="737" y="696"/>
                    <a:pt x="631" y="910"/>
                    <a:pt x="524" y="1124"/>
                  </a:cubicBezTo>
                  <a:cubicBezTo>
                    <a:pt x="488" y="1172"/>
                    <a:pt x="500" y="1243"/>
                    <a:pt x="535" y="1291"/>
                  </a:cubicBezTo>
                  <a:cubicBezTo>
                    <a:pt x="571" y="1338"/>
                    <a:pt x="619" y="1362"/>
                    <a:pt x="678" y="1362"/>
                  </a:cubicBezTo>
                  <a:lnTo>
                    <a:pt x="690" y="1362"/>
                  </a:lnTo>
                  <a:lnTo>
                    <a:pt x="1391" y="1314"/>
                  </a:lnTo>
                  <a:cubicBezTo>
                    <a:pt x="1486" y="1314"/>
                    <a:pt x="1557" y="1243"/>
                    <a:pt x="1557" y="1148"/>
                  </a:cubicBezTo>
                  <a:cubicBezTo>
                    <a:pt x="1546" y="1060"/>
                    <a:pt x="1474" y="992"/>
                    <a:pt x="1388" y="992"/>
                  </a:cubicBezTo>
                  <a:cubicBezTo>
                    <a:pt x="1381" y="992"/>
                    <a:pt x="1374" y="993"/>
                    <a:pt x="1367" y="993"/>
                  </a:cubicBezTo>
                  <a:lnTo>
                    <a:pt x="963" y="1017"/>
                  </a:lnTo>
                  <a:cubicBezTo>
                    <a:pt x="1046" y="827"/>
                    <a:pt x="1070" y="625"/>
                    <a:pt x="1023" y="423"/>
                  </a:cubicBezTo>
                  <a:cubicBezTo>
                    <a:pt x="940" y="209"/>
                    <a:pt x="761" y="55"/>
                    <a:pt x="535" y="19"/>
                  </a:cubicBezTo>
                  <a:cubicBezTo>
                    <a:pt x="493" y="7"/>
                    <a:pt x="449" y="1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239700" y="1720800"/>
              <a:ext cx="50525" cy="115550"/>
            </a:xfrm>
            <a:custGeom>
              <a:avLst/>
              <a:gdLst/>
              <a:ahLst/>
              <a:cxnLst/>
              <a:rect l="l" t="t" r="r" b="b"/>
              <a:pathLst>
                <a:path w="2021" h="4622" extrusionOk="0">
                  <a:moveTo>
                    <a:pt x="1816" y="0"/>
                  </a:moveTo>
                  <a:cubicBezTo>
                    <a:pt x="1780" y="0"/>
                    <a:pt x="1744" y="11"/>
                    <a:pt x="1712" y="34"/>
                  </a:cubicBezTo>
                  <a:cubicBezTo>
                    <a:pt x="951" y="485"/>
                    <a:pt x="405" y="1234"/>
                    <a:pt x="191" y="2089"/>
                  </a:cubicBezTo>
                  <a:cubicBezTo>
                    <a:pt x="1" y="2945"/>
                    <a:pt x="179" y="3836"/>
                    <a:pt x="678" y="4549"/>
                  </a:cubicBezTo>
                  <a:cubicBezTo>
                    <a:pt x="702" y="4585"/>
                    <a:pt x="737" y="4609"/>
                    <a:pt x="773" y="4609"/>
                  </a:cubicBezTo>
                  <a:cubicBezTo>
                    <a:pt x="791" y="4618"/>
                    <a:pt x="811" y="4622"/>
                    <a:pt x="831" y="4622"/>
                  </a:cubicBezTo>
                  <a:cubicBezTo>
                    <a:pt x="863" y="4622"/>
                    <a:pt x="894" y="4611"/>
                    <a:pt x="916" y="4597"/>
                  </a:cubicBezTo>
                  <a:cubicBezTo>
                    <a:pt x="1011" y="4561"/>
                    <a:pt x="1035" y="4442"/>
                    <a:pt x="975" y="4371"/>
                  </a:cubicBezTo>
                  <a:cubicBezTo>
                    <a:pt x="524" y="3729"/>
                    <a:pt x="369" y="2921"/>
                    <a:pt x="535" y="2161"/>
                  </a:cubicBezTo>
                  <a:cubicBezTo>
                    <a:pt x="726" y="1376"/>
                    <a:pt x="1225" y="711"/>
                    <a:pt x="1914" y="295"/>
                  </a:cubicBezTo>
                  <a:cubicBezTo>
                    <a:pt x="1997" y="259"/>
                    <a:pt x="2021" y="153"/>
                    <a:pt x="1961" y="69"/>
                  </a:cubicBezTo>
                  <a:cubicBezTo>
                    <a:pt x="1925" y="26"/>
                    <a:pt x="1871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275350" y="1760700"/>
              <a:ext cx="50525" cy="50275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5" y="0"/>
                  </a:moveTo>
                  <a:cubicBezTo>
                    <a:pt x="1780" y="0"/>
                    <a:pt x="1736" y="18"/>
                    <a:pt x="1700" y="54"/>
                  </a:cubicBezTo>
                  <a:lnTo>
                    <a:pt x="1035" y="624"/>
                  </a:lnTo>
                  <a:lnTo>
                    <a:pt x="749" y="101"/>
                  </a:lnTo>
                  <a:cubicBezTo>
                    <a:pt x="716" y="44"/>
                    <a:pt x="660" y="9"/>
                    <a:pt x="598" y="9"/>
                  </a:cubicBezTo>
                  <a:cubicBezTo>
                    <a:pt x="570" y="9"/>
                    <a:pt x="541" y="15"/>
                    <a:pt x="512" y="30"/>
                  </a:cubicBezTo>
                  <a:cubicBezTo>
                    <a:pt x="428" y="66"/>
                    <a:pt x="393" y="161"/>
                    <a:pt x="440" y="244"/>
                  </a:cubicBezTo>
                  <a:lnTo>
                    <a:pt x="773" y="862"/>
                  </a:lnTo>
                  <a:lnTo>
                    <a:pt x="72" y="1468"/>
                  </a:lnTo>
                  <a:cubicBezTo>
                    <a:pt x="1" y="1527"/>
                    <a:pt x="1" y="1634"/>
                    <a:pt x="72" y="1705"/>
                  </a:cubicBezTo>
                  <a:cubicBezTo>
                    <a:pt x="96" y="1717"/>
                    <a:pt x="120" y="1729"/>
                    <a:pt x="143" y="1741"/>
                  </a:cubicBezTo>
                  <a:cubicBezTo>
                    <a:pt x="160" y="1748"/>
                    <a:pt x="177" y="1751"/>
                    <a:pt x="195" y="1751"/>
                  </a:cubicBezTo>
                  <a:cubicBezTo>
                    <a:pt x="241" y="1751"/>
                    <a:pt x="287" y="1731"/>
                    <a:pt x="322" y="1705"/>
                  </a:cubicBezTo>
                  <a:lnTo>
                    <a:pt x="939" y="1159"/>
                  </a:lnTo>
                  <a:lnTo>
                    <a:pt x="1355" y="1919"/>
                  </a:lnTo>
                  <a:cubicBezTo>
                    <a:pt x="1367" y="1955"/>
                    <a:pt x="1415" y="1991"/>
                    <a:pt x="1462" y="2003"/>
                  </a:cubicBezTo>
                  <a:cubicBezTo>
                    <a:pt x="1477" y="2007"/>
                    <a:pt x="1494" y="2010"/>
                    <a:pt x="1512" y="2010"/>
                  </a:cubicBezTo>
                  <a:cubicBezTo>
                    <a:pt x="1537" y="2010"/>
                    <a:pt x="1565" y="2005"/>
                    <a:pt x="1593" y="1991"/>
                  </a:cubicBezTo>
                  <a:cubicBezTo>
                    <a:pt x="1676" y="1955"/>
                    <a:pt x="1712" y="1860"/>
                    <a:pt x="1664" y="1777"/>
                  </a:cubicBezTo>
                  <a:lnTo>
                    <a:pt x="1201" y="921"/>
                  </a:lnTo>
                  <a:lnTo>
                    <a:pt x="1950" y="280"/>
                  </a:lnTo>
                  <a:cubicBezTo>
                    <a:pt x="2021" y="220"/>
                    <a:pt x="2021" y="113"/>
                    <a:pt x="1950" y="54"/>
                  </a:cubicBezTo>
                  <a:cubicBezTo>
                    <a:pt x="1914" y="18"/>
                    <a:pt x="1869" y="0"/>
                    <a:pt x="1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4333275" y="1782400"/>
              <a:ext cx="38050" cy="12075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3" y="0"/>
                  </a:moveTo>
                  <a:cubicBezTo>
                    <a:pt x="96" y="0"/>
                    <a:pt x="33" y="56"/>
                    <a:pt x="13" y="136"/>
                  </a:cubicBezTo>
                  <a:cubicBezTo>
                    <a:pt x="1" y="220"/>
                    <a:pt x="48" y="291"/>
                    <a:pt x="132" y="315"/>
                  </a:cubicBezTo>
                  <a:lnTo>
                    <a:pt x="155" y="315"/>
                  </a:lnTo>
                  <a:lnTo>
                    <a:pt x="1320" y="481"/>
                  </a:lnTo>
                  <a:cubicBezTo>
                    <a:pt x="1327" y="482"/>
                    <a:pt x="1334" y="483"/>
                    <a:pt x="1341" y="483"/>
                  </a:cubicBezTo>
                  <a:cubicBezTo>
                    <a:pt x="1419" y="483"/>
                    <a:pt x="1500" y="425"/>
                    <a:pt x="1522" y="338"/>
                  </a:cubicBezTo>
                  <a:cubicBezTo>
                    <a:pt x="1522" y="243"/>
                    <a:pt x="1462" y="172"/>
                    <a:pt x="1367" y="160"/>
                  </a:cubicBezTo>
                  <a:lnTo>
                    <a:pt x="215" y="6"/>
                  </a:lnTo>
                  <a:cubicBezTo>
                    <a:pt x="201" y="2"/>
                    <a:pt x="187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4375475" y="1775475"/>
              <a:ext cx="43100" cy="56000"/>
            </a:xfrm>
            <a:custGeom>
              <a:avLst/>
              <a:gdLst/>
              <a:ahLst/>
              <a:cxnLst/>
              <a:rect l="l" t="t" r="r" b="b"/>
              <a:pathLst>
                <a:path w="1724" h="2240" extrusionOk="0">
                  <a:moveTo>
                    <a:pt x="684" y="0"/>
                  </a:moveTo>
                  <a:cubicBezTo>
                    <a:pt x="639" y="0"/>
                    <a:pt x="594" y="15"/>
                    <a:pt x="559" y="45"/>
                  </a:cubicBezTo>
                  <a:cubicBezTo>
                    <a:pt x="404" y="200"/>
                    <a:pt x="357" y="425"/>
                    <a:pt x="440" y="627"/>
                  </a:cubicBezTo>
                  <a:cubicBezTo>
                    <a:pt x="511" y="841"/>
                    <a:pt x="701" y="996"/>
                    <a:pt x="915" y="1031"/>
                  </a:cubicBezTo>
                  <a:cubicBezTo>
                    <a:pt x="935" y="1033"/>
                    <a:pt x="954" y="1034"/>
                    <a:pt x="973" y="1034"/>
                  </a:cubicBezTo>
                  <a:cubicBezTo>
                    <a:pt x="1108" y="1034"/>
                    <a:pt x="1241" y="997"/>
                    <a:pt x="1355" y="924"/>
                  </a:cubicBezTo>
                  <a:cubicBezTo>
                    <a:pt x="1355" y="996"/>
                    <a:pt x="1355" y="1067"/>
                    <a:pt x="1355" y="1138"/>
                  </a:cubicBezTo>
                  <a:cubicBezTo>
                    <a:pt x="1343" y="1400"/>
                    <a:pt x="1212" y="1649"/>
                    <a:pt x="998" y="1804"/>
                  </a:cubicBezTo>
                  <a:cubicBezTo>
                    <a:pt x="897" y="1875"/>
                    <a:pt x="779" y="1911"/>
                    <a:pt x="660" y="1911"/>
                  </a:cubicBezTo>
                  <a:cubicBezTo>
                    <a:pt x="541" y="1911"/>
                    <a:pt x="422" y="1875"/>
                    <a:pt x="321" y="1804"/>
                  </a:cubicBezTo>
                  <a:cubicBezTo>
                    <a:pt x="285" y="1774"/>
                    <a:pt x="241" y="1759"/>
                    <a:pt x="196" y="1759"/>
                  </a:cubicBezTo>
                  <a:cubicBezTo>
                    <a:pt x="152" y="1759"/>
                    <a:pt x="107" y="1774"/>
                    <a:pt x="72" y="1804"/>
                  </a:cubicBezTo>
                  <a:cubicBezTo>
                    <a:pt x="0" y="1863"/>
                    <a:pt x="0" y="1970"/>
                    <a:pt x="72" y="2029"/>
                  </a:cubicBezTo>
                  <a:cubicBezTo>
                    <a:pt x="167" y="2113"/>
                    <a:pt x="274" y="2172"/>
                    <a:pt x="392" y="2208"/>
                  </a:cubicBezTo>
                  <a:cubicBezTo>
                    <a:pt x="474" y="2229"/>
                    <a:pt x="560" y="2240"/>
                    <a:pt x="645" y="2240"/>
                  </a:cubicBezTo>
                  <a:cubicBezTo>
                    <a:pt x="845" y="2240"/>
                    <a:pt x="1046" y="2182"/>
                    <a:pt x="1212" y="2065"/>
                  </a:cubicBezTo>
                  <a:cubicBezTo>
                    <a:pt x="1498" y="1863"/>
                    <a:pt x="1688" y="1530"/>
                    <a:pt x="1700" y="1162"/>
                  </a:cubicBezTo>
                  <a:cubicBezTo>
                    <a:pt x="1723" y="924"/>
                    <a:pt x="1700" y="675"/>
                    <a:pt x="1640" y="437"/>
                  </a:cubicBezTo>
                  <a:cubicBezTo>
                    <a:pt x="1640" y="342"/>
                    <a:pt x="1616" y="259"/>
                    <a:pt x="1569" y="176"/>
                  </a:cubicBezTo>
                  <a:cubicBezTo>
                    <a:pt x="1533" y="122"/>
                    <a:pt x="1477" y="96"/>
                    <a:pt x="1417" y="96"/>
                  </a:cubicBezTo>
                  <a:cubicBezTo>
                    <a:pt x="1397" y="96"/>
                    <a:pt x="1376" y="99"/>
                    <a:pt x="1355" y="104"/>
                  </a:cubicBezTo>
                  <a:cubicBezTo>
                    <a:pt x="1272" y="128"/>
                    <a:pt x="1224" y="211"/>
                    <a:pt x="1248" y="295"/>
                  </a:cubicBezTo>
                  <a:cubicBezTo>
                    <a:pt x="1248" y="342"/>
                    <a:pt x="1272" y="402"/>
                    <a:pt x="1284" y="461"/>
                  </a:cubicBezTo>
                  <a:cubicBezTo>
                    <a:pt x="1272" y="508"/>
                    <a:pt x="1248" y="556"/>
                    <a:pt x="1224" y="592"/>
                  </a:cubicBezTo>
                  <a:cubicBezTo>
                    <a:pt x="1165" y="675"/>
                    <a:pt x="1070" y="710"/>
                    <a:pt x="975" y="710"/>
                  </a:cubicBezTo>
                  <a:cubicBezTo>
                    <a:pt x="880" y="687"/>
                    <a:pt x="796" y="615"/>
                    <a:pt x="773" y="532"/>
                  </a:cubicBezTo>
                  <a:cubicBezTo>
                    <a:pt x="737" y="437"/>
                    <a:pt x="749" y="342"/>
                    <a:pt x="808" y="271"/>
                  </a:cubicBezTo>
                  <a:cubicBezTo>
                    <a:pt x="891" y="211"/>
                    <a:pt x="891" y="104"/>
                    <a:pt x="808" y="45"/>
                  </a:cubicBezTo>
                  <a:cubicBezTo>
                    <a:pt x="773" y="15"/>
                    <a:pt x="728" y="0"/>
                    <a:pt x="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4411425" y="1748425"/>
              <a:ext cx="45475" cy="103475"/>
            </a:xfrm>
            <a:custGeom>
              <a:avLst/>
              <a:gdLst/>
              <a:ahLst/>
              <a:cxnLst/>
              <a:rect l="l" t="t" r="r" b="b"/>
              <a:pathLst>
                <a:path w="1819" h="4139" extrusionOk="0">
                  <a:moveTo>
                    <a:pt x="1140" y="0"/>
                  </a:moveTo>
                  <a:cubicBezTo>
                    <a:pt x="1112" y="0"/>
                    <a:pt x="1084" y="7"/>
                    <a:pt x="1058" y="22"/>
                  </a:cubicBezTo>
                  <a:cubicBezTo>
                    <a:pt x="975" y="58"/>
                    <a:pt x="939" y="165"/>
                    <a:pt x="986" y="248"/>
                  </a:cubicBezTo>
                  <a:cubicBezTo>
                    <a:pt x="1355" y="830"/>
                    <a:pt x="1462" y="1531"/>
                    <a:pt x="1295" y="2196"/>
                  </a:cubicBezTo>
                  <a:cubicBezTo>
                    <a:pt x="1117" y="2874"/>
                    <a:pt x="689" y="3468"/>
                    <a:pt x="95" y="3848"/>
                  </a:cubicBezTo>
                  <a:cubicBezTo>
                    <a:pt x="12" y="3884"/>
                    <a:pt x="0" y="4003"/>
                    <a:pt x="60" y="4074"/>
                  </a:cubicBezTo>
                  <a:cubicBezTo>
                    <a:pt x="83" y="4098"/>
                    <a:pt x="107" y="4122"/>
                    <a:pt x="143" y="4133"/>
                  </a:cubicBezTo>
                  <a:cubicBezTo>
                    <a:pt x="159" y="4137"/>
                    <a:pt x="174" y="4138"/>
                    <a:pt x="188" y="4138"/>
                  </a:cubicBezTo>
                  <a:cubicBezTo>
                    <a:pt x="228" y="4138"/>
                    <a:pt x="262" y="4127"/>
                    <a:pt x="297" y="4110"/>
                  </a:cubicBezTo>
                  <a:cubicBezTo>
                    <a:pt x="963" y="3682"/>
                    <a:pt x="1438" y="3028"/>
                    <a:pt x="1628" y="2268"/>
                  </a:cubicBezTo>
                  <a:cubicBezTo>
                    <a:pt x="1818" y="1531"/>
                    <a:pt x="1699" y="747"/>
                    <a:pt x="1295" y="81"/>
                  </a:cubicBezTo>
                  <a:cubicBezTo>
                    <a:pt x="1263" y="32"/>
                    <a:pt x="1202" y="0"/>
                    <a:pt x="1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4458050" y="1722150"/>
              <a:ext cx="30325" cy="38550"/>
            </a:xfrm>
            <a:custGeom>
              <a:avLst/>
              <a:gdLst/>
              <a:ahLst/>
              <a:cxnLst/>
              <a:rect l="l" t="t" r="r" b="b"/>
              <a:pathLst>
                <a:path w="1213" h="1542" extrusionOk="0">
                  <a:moveTo>
                    <a:pt x="345" y="0"/>
                  </a:moveTo>
                  <a:cubicBezTo>
                    <a:pt x="262" y="0"/>
                    <a:pt x="179" y="21"/>
                    <a:pt x="108" y="63"/>
                  </a:cubicBezTo>
                  <a:cubicBezTo>
                    <a:pt x="24" y="99"/>
                    <a:pt x="1" y="205"/>
                    <a:pt x="48" y="289"/>
                  </a:cubicBezTo>
                  <a:cubicBezTo>
                    <a:pt x="87" y="335"/>
                    <a:pt x="145" y="361"/>
                    <a:pt x="204" y="361"/>
                  </a:cubicBezTo>
                  <a:cubicBezTo>
                    <a:pt x="236" y="361"/>
                    <a:pt x="268" y="353"/>
                    <a:pt x="298" y="336"/>
                  </a:cubicBezTo>
                  <a:cubicBezTo>
                    <a:pt x="311" y="327"/>
                    <a:pt x="327" y="323"/>
                    <a:pt x="343" y="323"/>
                  </a:cubicBezTo>
                  <a:cubicBezTo>
                    <a:pt x="368" y="323"/>
                    <a:pt x="395" y="333"/>
                    <a:pt x="417" y="348"/>
                  </a:cubicBezTo>
                  <a:cubicBezTo>
                    <a:pt x="500" y="384"/>
                    <a:pt x="559" y="479"/>
                    <a:pt x="559" y="574"/>
                  </a:cubicBezTo>
                  <a:cubicBezTo>
                    <a:pt x="559" y="764"/>
                    <a:pt x="393" y="942"/>
                    <a:pt x="215" y="1120"/>
                  </a:cubicBezTo>
                  <a:cubicBezTo>
                    <a:pt x="167" y="1156"/>
                    <a:pt x="155" y="1216"/>
                    <a:pt x="167" y="1275"/>
                  </a:cubicBezTo>
                  <a:cubicBezTo>
                    <a:pt x="191" y="1322"/>
                    <a:pt x="238" y="1370"/>
                    <a:pt x="286" y="1382"/>
                  </a:cubicBezTo>
                  <a:lnTo>
                    <a:pt x="298" y="1382"/>
                  </a:lnTo>
                  <a:lnTo>
                    <a:pt x="987" y="1536"/>
                  </a:lnTo>
                  <a:cubicBezTo>
                    <a:pt x="1000" y="1540"/>
                    <a:pt x="1012" y="1542"/>
                    <a:pt x="1025" y="1542"/>
                  </a:cubicBezTo>
                  <a:cubicBezTo>
                    <a:pt x="1098" y="1542"/>
                    <a:pt x="1171" y="1488"/>
                    <a:pt x="1201" y="1418"/>
                  </a:cubicBezTo>
                  <a:cubicBezTo>
                    <a:pt x="1213" y="1322"/>
                    <a:pt x="1153" y="1239"/>
                    <a:pt x="1070" y="1216"/>
                  </a:cubicBezTo>
                  <a:lnTo>
                    <a:pt x="666" y="1132"/>
                  </a:lnTo>
                  <a:cubicBezTo>
                    <a:pt x="809" y="978"/>
                    <a:pt x="904" y="788"/>
                    <a:pt x="916" y="574"/>
                  </a:cubicBezTo>
                  <a:cubicBezTo>
                    <a:pt x="916" y="360"/>
                    <a:pt x="785" y="158"/>
                    <a:pt x="583" y="63"/>
                  </a:cubicBezTo>
                  <a:cubicBezTo>
                    <a:pt x="512" y="21"/>
                    <a:pt x="429" y="0"/>
                    <a:pt x="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4391500" y="1177625"/>
              <a:ext cx="57675" cy="66325"/>
            </a:xfrm>
            <a:custGeom>
              <a:avLst/>
              <a:gdLst/>
              <a:ahLst/>
              <a:cxnLst/>
              <a:rect l="l" t="t" r="r" b="b"/>
              <a:pathLst>
                <a:path w="2307" h="2653" extrusionOk="0">
                  <a:moveTo>
                    <a:pt x="1975" y="1"/>
                  </a:moveTo>
                  <a:cubicBezTo>
                    <a:pt x="1913" y="1"/>
                    <a:pt x="1853" y="31"/>
                    <a:pt x="1819" y="74"/>
                  </a:cubicBezTo>
                  <a:lnTo>
                    <a:pt x="1106" y="1084"/>
                  </a:lnTo>
                  <a:lnTo>
                    <a:pt x="310" y="467"/>
                  </a:lnTo>
                  <a:cubicBezTo>
                    <a:pt x="278" y="440"/>
                    <a:pt x="238" y="427"/>
                    <a:pt x="198" y="427"/>
                  </a:cubicBezTo>
                  <a:cubicBezTo>
                    <a:pt x="149" y="427"/>
                    <a:pt x="100" y="446"/>
                    <a:pt x="60" y="478"/>
                  </a:cubicBezTo>
                  <a:cubicBezTo>
                    <a:pt x="1" y="550"/>
                    <a:pt x="1" y="657"/>
                    <a:pt x="84" y="716"/>
                  </a:cubicBezTo>
                  <a:lnTo>
                    <a:pt x="904" y="1358"/>
                  </a:lnTo>
                  <a:lnTo>
                    <a:pt x="167" y="2403"/>
                  </a:lnTo>
                  <a:cubicBezTo>
                    <a:pt x="108" y="2475"/>
                    <a:pt x="132" y="2582"/>
                    <a:pt x="215" y="2629"/>
                  </a:cubicBezTo>
                  <a:cubicBezTo>
                    <a:pt x="250" y="2641"/>
                    <a:pt x="286" y="2653"/>
                    <a:pt x="310" y="2653"/>
                  </a:cubicBezTo>
                  <a:cubicBezTo>
                    <a:pt x="369" y="2653"/>
                    <a:pt x="429" y="2629"/>
                    <a:pt x="464" y="2582"/>
                  </a:cubicBezTo>
                  <a:lnTo>
                    <a:pt x="1189" y="1572"/>
                  </a:lnTo>
                  <a:lnTo>
                    <a:pt x="1997" y="2201"/>
                  </a:lnTo>
                  <a:cubicBezTo>
                    <a:pt x="2033" y="2225"/>
                    <a:pt x="2069" y="2237"/>
                    <a:pt x="2104" y="2237"/>
                  </a:cubicBezTo>
                  <a:cubicBezTo>
                    <a:pt x="2164" y="2237"/>
                    <a:pt x="2211" y="2213"/>
                    <a:pt x="2247" y="2178"/>
                  </a:cubicBezTo>
                  <a:cubicBezTo>
                    <a:pt x="2306" y="2118"/>
                    <a:pt x="2306" y="1999"/>
                    <a:pt x="2223" y="1952"/>
                  </a:cubicBezTo>
                  <a:lnTo>
                    <a:pt x="1379" y="1298"/>
                  </a:lnTo>
                  <a:lnTo>
                    <a:pt x="1974" y="455"/>
                  </a:lnTo>
                  <a:cubicBezTo>
                    <a:pt x="2033" y="443"/>
                    <a:pt x="2069" y="395"/>
                    <a:pt x="2092" y="348"/>
                  </a:cubicBezTo>
                  <a:lnTo>
                    <a:pt x="2128" y="217"/>
                  </a:lnTo>
                  <a:cubicBezTo>
                    <a:pt x="2164" y="134"/>
                    <a:pt x="2116" y="51"/>
                    <a:pt x="2045" y="15"/>
                  </a:cubicBezTo>
                  <a:cubicBezTo>
                    <a:pt x="2022" y="5"/>
                    <a:pt x="1998" y="1"/>
                    <a:pt x="19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4376650" y="1247150"/>
              <a:ext cx="100450" cy="17600"/>
            </a:xfrm>
            <a:custGeom>
              <a:avLst/>
              <a:gdLst/>
              <a:ahLst/>
              <a:cxnLst/>
              <a:rect l="l" t="t" r="r" b="b"/>
              <a:pathLst>
                <a:path w="4018" h="704" extrusionOk="0">
                  <a:moveTo>
                    <a:pt x="3253" y="1"/>
                  </a:moveTo>
                  <a:cubicBezTo>
                    <a:pt x="2211" y="1"/>
                    <a:pt x="1166" y="133"/>
                    <a:pt x="155" y="383"/>
                  </a:cubicBezTo>
                  <a:cubicBezTo>
                    <a:pt x="60" y="395"/>
                    <a:pt x="1" y="490"/>
                    <a:pt x="25" y="573"/>
                  </a:cubicBezTo>
                  <a:cubicBezTo>
                    <a:pt x="48" y="656"/>
                    <a:pt x="120" y="704"/>
                    <a:pt x="203" y="704"/>
                  </a:cubicBezTo>
                  <a:lnTo>
                    <a:pt x="250" y="704"/>
                  </a:lnTo>
                  <a:cubicBezTo>
                    <a:pt x="1221" y="456"/>
                    <a:pt x="2216" y="332"/>
                    <a:pt x="3222" y="332"/>
                  </a:cubicBezTo>
                  <a:cubicBezTo>
                    <a:pt x="3423" y="332"/>
                    <a:pt x="3625" y="337"/>
                    <a:pt x="3827" y="347"/>
                  </a:cubicBezTo>
                  <a:cubicBezTo>
                    <a:pt x="3910" y="347"/>
                    <a:pt x="3993" y="288"/>
                    <a:pt x="4005" y="193"/>
                  </a:cubicBezTo>
                  <a:cubicBezTo>
                    <a:pt x="4017" y="98"/>
                    <a:pt x="3934" y="15"/>
                    <a:pt x="3839" y="15"/>
                  </a:cubicBezTo>
                  <a:cubicBezTo>
                    <a:pt x="3644" y="5"/>
                    <a:pt x="3449" y="1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4411425" y="1268575"/>
              <a:ext cx="45475" cy="67475"/>
            </a:xfrm>
            <a:custGeom>
              <a:avLst/>
              <a:gdLst/>
              <a:ahLst/>
              <a:cxnLst/>
              <a:rect l="l" t="t" r="r" b="b"/>
              <a:pathLst>
                <a:path w="1819" h="2699" extrusionOk="0">
                  <a:moveTo>
                    <a:pt x="302" y="1"/>
                  </a:moveTo>
                  <a:cubicBezTo>
                    <a:pt x="243" y="1"/>
                    <a:pt x="186" y="30"/>
                    <a:pt x="155" y="84"/>
                  </a:cubicBezTo>
                  <a:cubicBezTo>
                    <a:pt x="24" y="298"/>
                    <a:pt x="36" y="560"/>
                    <a:pt x="166" y="762"/>
                  </a:cubicBezTo>
                  <a:cubicBezTo>
                    <a:pt x="309" y="988"/>
                    <a:pt x="547" y="1130"/>
                    <a:pt x="808" y="1130"/>
                  </a:cubicBezTo>
                  <a:cubicBezTo>
                    <a:pt x="1022" y="1130"/>
                    <a:pt x="1224" y="1035"/>
                    <a:pt x="1367" y="869"/>
                  </a:cubicBezTo>
                  <a:cubicBezTo>
                    <a:pt x="1402" y="1011"/>
                    <a:pt x="1414" y="1166"/>
                    <a:pt x="1426" y="1308"/>
                  </a:cubicBezTo>
                  <a:cubicBezTo>
                    <a:pt x="1462" y="1546"/>
                    <a:pt x="1414" y="1796"/>
                    <a:pt x="1319" y="2009"/>
                  </a:cubicBezTo>
                  <a:cubicBezTo>
                    <a:pt x="1212" y="2211"/>
                    <a:pt x="1022" y="2354"/>
                    <a:pt x="808" y="2378"/>
                  </a:cubicBezTo>
                  <a:cubicBezTo>
                    <a:pt x="784" y="2382"/>
                    <a:pt x="760" y="2384"/>
                    <a:pt x="737" y="2384"/>
                  </a:cubicBezTo>
                  <a:cubicBezTo>
                    <a:pt x="563" y="2384"/>
                    <a:pt x="409" y="2272"/>
                    <a:pt x="357" y="2105"/>
                  </a:cubicBezTo>
                  <a:cubicBezTo>
                    <a:pt x="346" y="2016"/>
                    <a:pt x="273" y="1949"/>
                    <a:pt x="178" y="1949"/>
                  </a:cubicBezTo>
                  <a:cubicBezTo>
                    <a:pt x="170" y="1949"/>
                    <a:pt x="162" y="1949"/>
                    <a:pt x="155" y="1950"/>
                  </a:cubicBezTo>
                  <a:cubicBezTo>
                    <a:pt x="71" y="1962"/>
                    <a:pt x="0" y="2045"/>
                    <a:pt x="12" y="2140"/>
                  </a:cubicBezTo>
                  <a:cubicBezTo>
                    <a:pt x="60" y="2449"/>
                    <a:pt x="392" y="2699"/>
                    <a:pt x="761" y="2699"/>
                  </a:cubicBezTo>
                  <a:lnTo>
                    <a:pt x="844" y="2699"/>
                  </a:lnTo>
                  <a:cubicBezTo>
                    <a:pt x="1177" y="2663"/>
                    <a:pt x="1485" y="2449"/>
                    <a:pt x="1640" y="2140"/>
                  </a:cubicBezTo>
                  <a:cubicBezTo>
                    <a:pt x="1759" y="1879"/>
                    <a:pt x="1818" y="1582"/>
                    <a:pt x="1783" y="1296"/>
                  </a:cubicBezTo>
                  <a:cubicBezTo>
                    <a:pt x="1759" y="916"/>
                    <a:pt x="1676" y="560"/>
                    <a:pt x="1521" y="215"/>
                  </a:cubicBezTo>
                  <a:cubicBezTo>
                    <a:pt x="1509" y="168"/>
                    <a:pt x="1497" y="132"/>
                    <a:pt x="1462" y="84"/>
                  </a:cubicBezTo>
                  <a:cubicBezTo>
                    <a:pt x="1429" y="35"/>
                    <a:pt x="1373" y="9"/>
                    <a:pt x="1315" y="9"/>
                  </a:cubicBezTo>
                  <a:cubicBezTo>
                    <a:pt x="1289" y="9"/>
                    <a:pt x="1262" y="14"/>
                    <a:pt x="1236" y="25"/>
                  </a:cubicBezTo>
                  <a:cubicBezTo>
                    <a:pt x="1153" y="61"/>
                    <a:pt x="1117" y="156"/>
                    <a:pt x="1153" y="227"/>
                  </a:cubicBezTo>
                  <a:lnTo>
                    <a:pt x="1188" y="322"/>
                  </a:lnTo>
                  <a:cubicBezTo>
                    <a:pt x="1212" y="417"/>
                    <a:pt x="1188" y="524"/>
                    <a:pt x="1129" y="607"/>
                  </a:cubicBezTo>
                  <a:cubicBezTo>
                    <a:pt x="1070" y="726"/>
                    <a:pt x="939" y="797"/>
                    <a:pt x="808" y="809"/>
                  </a:cubicBezTo>
                  <a:cubicBezTo>
                    <a:pt x="666" y="797"/>
                    <a:pt x="547" y="726"/>
                    <a:pt x="475" y="607"/>
                  </a:cubicBezTo>
                  <a:cubicBezTo>
                    <a:pt x="404" y="500"/>
                    <a:pt x="392" y="358"/>
                    <a:pt x="452" y="239"/>
                  </a:cubicBezTo>
                  <a:cubicBezTo>
                    <a:pt x="511" y="168"/>
                    <a:pt x="475" y="61"/>
                    <a:pt x="392" y="25"/>
                  </a:cubicBezTo>
                  <a:cubicBezTo>
                    <a:pt x="364" y="9"/>
                    <a:pt x="332" y="1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122075" y="890900"/>
              <a:ext cx="71600" cy="58800"/>
            </a:xfrm>
            <a:custGeom>
              <a:avLst/>
              <a:gdLst/>
              <a:ahLst/>
              <a:cxnLst/>
              <a:rect l="l" t="t" r="r" b="b"/>
              <a:pathLst>
                <a:path w="2864" h="2352" extrusionOk="0">
                  <a:moveTo>
                    <a:pt x="852" y="1"/>
                  </a:moveTo>
                  <a:cubicBezTo>
                    <a:pt x="825" y="1"/>
                    <a:pt x="797" y="6"/>
                    <a:pt x="772" y="17"/>
                  </a:cubicBezTo>
                  <a:cubicBezTo>
                    <a:pt x="677" y="53"/>
                    <a:pt x="642" y="160"/>
                    <a:pt x="701" y="243"/>
                  </a:cubicBezTo>
                  <a:lnTo>
                    <a:pt x="1212" y="1122"/>
                  </a:lnTo>
                  <a:lnTo>
                    <a:pt x="95" y="1835"/>
                  </a:lnTo>
                  <a:cubicBezTo>
                    <a:pt x="12" y="1883"/>
                    <a:pt x="0" y="1990"/>
                    <a:pt x="59" y="2061"/>
                  </a:cubicBezTo>
                  <a:cubicBezTo>
                    <a:pt x="96" y="2112"/>
                    <a:pt x="151" y="2136"/>
                    <a:pt x="206" y="2136"/>
                  </a:cubicBezTo>
                  <a:cubicBezTo>
                    <a:pt x="241" y="2136"/>
                    <a:pt x="277" y="2127"/>
                    <a:pt x="309" y="2108"/>
                  </a:cubicBezTo>
                  <a:lnTo>
                    <a:pt x="1379" y="1407"/>
                  </a:lnTo>
                  <a:lnTo>
                    <a:pt x="1878" y="2263"/>
                  </a:lnTo>
                  <a:cubicBezTo>
                    <a:pt x="1901" y="2298"/>
                    <a:pt x="1937" y="2322"/>
                    <a:pt x="1973" y="2334"/>
                  </a:cubicBezTo>
                  <a:cubicBezTo>
                    <a:pt x="1996" y="2346"/>
                    <a:pt x="2023" y="2352"/>
                    <a:pt x="2050" y="2352"/>
                  </a:cubicBezTo>
                  <a:cubicBezTo>
                    <a:pt x="2077" y="2352"/>
                    <a:pt x="2103" y="2346"/>
                    <a:pt x="2127" y="2334"/>
                  </a:cubicBezTo>
                  <a:cubicBezTo>
                    <a:pt x="2210" y="2298"/>
                    <a:pt x="2246" y="2192"/>
                    <a:pt x="2198" y="2108"/>
                  </a:cubicBezTo>
                  <a:lnTo>
                    <a:pt x="1676" y="1217"/>
                  </a:lnTo>
                  <a:lnTo>
                    <a:pt x="2567" y="647"/>
                  </a:lnTo>
                  <a:cubicBezTo>
                    <a:pt x="2626" y="647"/>
                    <a:pt x="2674" y="623"/>
                    <a:pt x="2709" y="587"/>
                  </a:cubicBezTo>
                  <a:lnTo>
                    <a:pt x="2804" y="480"/>
                  </a:lnTo>
                  <a:cubicBezTo>
                    <a:pt x="2864" y="409"/>
                    <a:pt x="2864" y="314"/>
                    <a:pt x="2804" y="267"/>
                  </a:cubicBezTo>
                  <a:cubicBezTo>
                    <a:pt x="2763" y="232"/>
                    <a:pt x="2713" y="213"/>
                    <a:pt x="2665" y="213"/>
                  </a:cubicBezTo>
                  <a:cubicBezTo>
                    <a:pt x="2630" y="213"/>
                    <a:pt x="2597" y="223"/>
                    <a:pt x="2567" y="243"/>
                  </a:cubicBezTo>
                  <a:lnTo>
                    <a:pt x="1497" y="932"/>
                  </a:lnTo>
                  <a:lnTo>
                    <a:pt x="1010" y="88"/>
                  </a:lnTo>
                  <a:cubicBezTo>
                    <a:pt x="977" y="30"/>
                    <a:pt x="914" y="1"/>
                    <a:pt x="8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4097700" y="949200"/>
              <a:ext cx="97775" cy="30700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79" y="1"/>
                  </a:moveTo>
                  <a:cubicBezTo>
                    <a:pt x="94" y="1"/>
                    <a:pt x="23" y="58"/>
                    <a:pt x="13" y="145"/>
                  </a:cubicBezTo>
                  <a:cubicBezTo>
                    <a:pt x="1" y="240"/>
                    <a:pt x="72" y="311"/>
                    <a:pt x="155" y="335"/>
                  </a:cubicBezTo>
                  <a:cubicBezTo>
                    <a:pt x="1355" y="454"/>
                    <a:pt x="2520" y="751"/>
                    <a:pt x="3625" y="1214"/>
                  </a:cubicBezTo>
                  <a:cubicBezTo>
                    <a:pt x="3650" y="1224"/>
                    <a:pt x="3675" y="1228"/>
                    <a:pt x="3699" y="1228"/>
                  </a:cubicBezTo>
                  <a:cubicBezTo>
                    <a:pt x="3766" y="1228"/>
                    <a:pt x="3828" y="1192"/>
                    <a:pt x="3863" y="1131"/>
                  </a:cubicBezTo>
                  <a:cubicBezTo>
                    <a:pt x="3910" y="1048"/>
                    <a:pt x="3875" y="941"/>
                    <a:pt x="3779" y="905"/>
                  </a:cubicBezTo>
                  <a:cubicBezTo>
                    <a:pt x="2639" y="430"/>
                    <a:pt x="1439" y="133"/>
                    <a:pt x="203" y="2"/>
                  </a:cubicBezTo>
                  <a:cubicBezTo>
                    <a:pt x="195" y="1"/>
                    <a:pt x="187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4103650" y="973175"/>
              <a:ext cx="56475" cy="68175"/>
            </a:xfrm>
            <a:custGeom>
              <a:avLst/>
              <a:gdLst/>
              <a:ahLst/>
              <a:cxnLst/>
              <a:rect l="l" t="t" r="r" b="b"/>
              <a:pathLst>
                <a:path w="2259" h="2727" extrusionOk="0">
                  <a:moveTo>
                    <a:pt x="1141" y="1"/>
                  </a:moveTo>
                  <a:cubicBezTo>
                    <a:pt x="1104" y="1"/>
                    <a:pt x="1067" y="10"/>
                    <a:pt x="1034" y="29"/>
                  </a:cubicBezTo>
                  <a:cubicBezTo>
                    <a:pt x="832" y="184"/>
                    <a:pt x="737" y="433"/>
                    <a:pt x="785" y="671"/>
                  </a:cubicBezTo>
                  <a:cubicBezTo>
                    <a:pt x="820" y="933"/>
                    <a:pt x="987" y="1135"/>
                    <a:pt x="1224" y="1230"/>
                  </a:cubicBezTo>
                  <a:cubicBezTo>
                    <a:pt x="1302" y="1257"/>
                    <a:pt x="1385" y="1270"/>
                    <a:pt x="1468" y="1270"/>
                  </a:cubicBezTo>
                  <a:cubicBezTo>
                    <a:pt x="1602" y="1270"/>
                    <a:pt x="1737" y="1236"/>
                    <a:pt x="1854" y="1170"/>
                  </a:cubicBezTo>
                  <a:lnTo>
                    <a:pt x="1854" y="1170"/>
                  </a:lnTo>
                  <a:cubicBezTo>
                    <a:pt x="1818" y="1325"/>
                    <a:pt x="1783" y="1467"/>
                    <a:pt x="1735" y="1598"/>
                  </a:cubicBezTo>
                  <a:cubicBezTo>
                    <a:pt x="1664" y="1836"/>
                    <a:pt x="1533" y="2050"/>
                    <a:pt x="1355" y="2216"/>
                  </a:cubicBezTo>
                  <a:cubicBezTo>
                    <a:pt x="1217" y="2336"/>
                    <a:pt x="1050" y="2398"/>
                    <a:pt x="877" y="2398"/>
                  </a:cubicBezTo>
                  <a:cubicBezTo>
                    <a:pt x="827" y="2398"/>
                    <a:pt x="776" y="2393"/>
                    <a:pt x="725" y="2382"/>
                  </a:cubicBezTo>
                  <a:cubicBezTo>
                    <a:pt x="535" y="2347"/>
                    <a:pt x="404" y="2168"/>
                    <a:pt x="428" y="1978"/>
                  </a:cubicBezTo>
                  <a:cubicBezTo>
                    <a:pt x="440" y="1895"/>
                    <a:pt x="392" y="1800"/>
                    <a:pt x="309" y="1788"/>
                  </a:cubicBezTo>
                  <a:cubicBezTo>
                    <a:pt x="290" y="1781"/>
                    <a:pt x="271" y="1778"/>
                    <a:pt x="252" y="1778"/>
                  </a:cubicBezTo>
                  <a:cubicBezTo>
                    <a:pt x="178" y="1778"/>
                    <a:pt x="112" y="1829"/>
                    <a:pt x="84" y="1895"/>
                  </a:cubicBezTo>
                  <a:cubicBezTo>
                    <a:pt x="0" y="2204"/>
                    <a:pt x="214" y="2549"/>
                    <a:pt x="559" y="2679"/>
                  </a:cubicBezTo>
                  <a:cubicBezTo>
                    <a:pt x="583" y="2691"/>
                    <a:pt x="606" y="2691"/>
                    <a:pt x="630" y="2703"/>
                  </a:cubicBezTo>
                  <a:cubicBezTo>
                    <a:pt x="706" y="2719"/>
                    <a:pt x="782" y="2726"/>
                    <a:pt x="858" y="2726"/>
                  </a:cubicBezTo>
                  <a:cubicBezTo>
                    <a:pt x="1127" y="2726"/>
                    <a:pt x="1389" y="2630"/>
                    <a:pt x="1593" y="2454"/>
                  </a:cubicBezTo>
                  <a:cubicBezTo>
                    <a:pt x="1818" y="2252"/>
                    <a:pt x="1985" y="1990"/>
                    <a:pt x="2080" y="1705"/>
                  </a:cubicBezTo>
                  <a:cubicBezTo>
                    <a:pt x="2199" y="1360"/>
                    <a:pt x="2258" y="992"/>
                    <a:pt x="2258" y="624"/>
                  </a:cubicBezTo>
                  <a:cubicBezTo>
                    <a:pt x="2258" y="576"/>
                    <a:pt x="2258" y="528"/>
                    <a:pt x="2258" y="481"/>
                  </a:cubicBezTo>
                  <a:cubicBezTo>
                    <a:pt x="2236" y="405"/>
                    <a:pt x="2165" y="349"/>
                    <a:pt x="2089" y="349"/>
                  </a:cubicBezTo>
                  <a:cubicBezTo>
                    <a:pt x="2082" y="349"/>
                    <a:pt x="2075" y="349"/>
                    <a:pt x="2068" y="350"/>
                  </a:cubicBezTo>
                  <a:cubicBezTo>
                    <a:pt x="1973" y="350"/>
                    <a:pt x="1902" y="422"/>
                    <a:pt x="1902" y="517"/>
                  </a:cubicBezTo>
                  <a:lnTo>
                    <a:pt x="1902" y="612"/>
                  </a:lnTo>
                  <a:cubicBezTo>
                    <a:pt x="1878" y="707"/>
                    <a:pt x="1818" y="802"/>
                    <a:pt x="1735" y="849"/>
                  </a:cubicBezTo>
                  <a:cubicBezTo>
                    <a:pt x="1659" y="917"/>
                    <a:pt x="1566" y="948"/>
                    <a:pt x="1471" y="948"/>
                  </a:cubicBezTo>
                  <a:cubicBezTo>
                    <a:pt x="1432" y="948"/>
                    <a:pt x="1393" y="943"/>
                    <a:pt x="1355" y="933"/>
                  </a:cubicBezTo>
                  <a:cubicBezTo>
                    <a:pt x="1236" y="873"/>
                    <a:pt x="1141" y="766"/>
                    <a:pt x="1129" y="635"/>
                  </a:cubicBezTo>
                  <a:cubicBezTo>
                    <a:pt x="1105" y="505"/>
                    <a:pt x="1153" y="374"/>
                    <a:pt x="1260" y="291"/>
                  </a:cubicBezTo>
                  <a:cubicBezTo>
                    <a:pt x="1331" y="243"/>
                    <a:pt x="1343" y="124"/>
                    <a:pt x="1284" y="65"/>
                  </a:cubicBezTo>
                  <a:cubicBezTo>
                    <a:pt x="1248" y="22"/>
                    <a:pt x="1195" y="1"/>
                    <a:pt x="1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3118250" y="1508925"/>
              <a:ext cx="69250" cy="57250"/>
            </a:xfrm>
            <a:custGeom>
              <a:avLst/>
              <a:gdLst/>
              <a:ahLst/>
              <a:cxnLst/>
              <a:rect l="l" t="t" r="r" b="b"/>
              <a:pathLst>
                <a:path w="2770" h="2290" extrusionOk="0">
                  <a:moveTo>
                    <a:pt x="754" y="0"/>
                  </a:moveTo>
                  <a:cubicBezTo>
                    <a:pt x="724" y="0"/>
                    <a:pt x="694" y="8"/>
                    <a:pt x="666" y="24"/>
                  </a:cubicBezTo>
                  <a:cubicBezTo>
                    <a:pt x="571" y="60"/>
                    <a:pt x="547" y="167"/>
                    <a:pt x="607" y="250"/>
                  </a:cubicBezTo>
                  <a:lnTo>
                    <a:pt x="1165" y="1106"/>
                  </a:lnTo>
                  <a:lnTo>
                    <a:pt x="96" y="1878"/>
                  </a:lnTo>
                  <a:cubicBezTo>
                    <a:pt x="12" y="1926"/>
                    <a:pt x="0" y="2033"/>
                    <a:pt x="72" y="2104"/>
                  </a:cubicBezTo>
                  <a:cubicBezTo>
                    <a:pt x="84" y="2128"/>
                    <a:pt x="119" y="2151"/>
                    <a:pt x="143" y="2163"/>
                  </a:cubicBezTo>
                  <a:cubicBezTo>
                    <a:pt x="158" y="2166"/>
                    <a:pt x="173" y="2168"/>
                    <a:pt x="187" y="2168"/>
                  </a:cubicBezTo>
                  <a:cubicBezTo>
                    <a:pt x="231" y="2168"/>
                    <a:pt x="274" y="2154"/>
                    <a:pt x="309" y="2128"/>
                  </a:cubicBezTo>
                  <a:lnTo>
                    <a:pt x="1343" y="1379"/>
                  </a:lnTo>
                  <a:lnTo>
                    <a:pt x="1902" y="2211"/>
                  </a:lnTo>
                  <a:cubicBezTo>
                    <a:pt x="1914" y="2246"/>
                    <a:pt x="1949" y="2270"/>
                    <a:pt x="1997" y="2282"/>
                  </a:cubicBezTo>
                  <a:cubicBezTo>
                    <a:pt x="2017" y="2287"/>
                    <a:pt x="2036" y="2290"/>
                    <a:pt x="2056" y="2290"/>
                  </a:cubicBezTo>
                  <a:cubicBezTo>
                    <a:pt x="2084" y="2290"/>
                    <a:pt x="2112" y="2284"/>
                    <a:pt x="2139" y="2270"/>
                  </a:cubicBezTo>
                  <a:cubicBezTo>
                    <a:pt x="2223" y="2223"/>
                    <a:pt x="2258" y="2116"/>
                    <a:pt x="2199" y="2044"/>
                  </a:cubicBezTo>
                  <a:lnTo>
                    <a:pt x="1628" y="1177"/>
                  </a:lnTo>
                  <a:lnTo>
                    <a:pt x="2484" y="547"/>
                  </a:lnTo>
                  <a:cubicBezTo>
                    <a:pt x="2543" y="547"/>
                    <a:pt x="2591" y="523"/>
                    <a:pt x="2627" y="476"/>
                  </a:cubicBezTo>
                  <a:lnTo>
                    <a:pt x="2722" y="369"/>
                  </a:lnTo>
                  <a:cubicBezTo>
                    <a:pt x="2769" y="309"/>
                    <a:pt x="2757" y="214"/>
                    <a:pt x="2698" y="155"/>
                  </a:cubicBezTo>
                  <a:cubicBezTo>
                    <a:pt x="2658" y="128"/>
                    <a:pt x="2610" y="113"/>
                    <a:pt x="2564" y="113"/>
                  </a:cubicBezTo>
                  <a:cubicBezTo>
                    <a:pt x="2527" y="113"/>
                    <a:pt x="2492" y="122"/>
                    <a:pt x="2460" y="143"/>
                  </a:cubicBezTo>
                  <a:lnTo>
                    <a:pt x="1438" y="892"/>
                  </a:lnTo>
                  <a:lnTo>
                    <a:pt x="904" y="84"/>
                  </a:lnTo>
                  <a:cubicBezTo>
                    <a:pt x="865" y="29"/>
                    <a:pt x="810" y="0"/>
                    <a:pt x="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094775" y="1569225"/>
              <a:ext cx="98650" cy="25625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91" y="1"/>
                  </a:moveTo>
                  <a:cubicBezTo>
                    <a:pt x="108" y="1"/>
                    <a:pt x="24" y="60"/>
                    <a:pt x="13" y="155"/>
                  </a:cubicBezTo>
                  <a:cubicBezTo>
                    <a:pt x="1" y="227"/>
                    <a:pt x="60" y="298"/>
                    <a:pt x="131" y="322"/>
                  </a:cubicBezTo>
                  <a:lnTo>
                    <a:pt x="179" y="322"/>
                  </a:lnTo>
                  <a:cubicBezTo>
                    <a:pt x="1379" y="381"/>
                    <a:pt x="2556" y="619"/>
                    <a:pt x="3696" y="1011"/>
                  </a:cubicBezTo>
                  <a:cubicBezTo>
                    <a:pt x="3718" y="1020"/>
                    <a:pt x="3740" y="1024"/>
                    <a:pt x="3761" y="1024"/>
                  </a:cubicBezTo>
                  <a:cubicBezTo>
                    <a:pt x="3825" y="1024"/>
                    <a:pt x="3887" y="987"/>
                    <a:pt x="3922" y="916"/>
                  </a:cubicBezTo>
                  <a:cubicBezTo>
                    <a:pt x="3946" y="844"/>
                    <a:pt x="3898" y="749"/>
                    <a:pt x="3827" y="726"/>
                  </a:cubicBezTo>
                  <a:cubicBezTo>
                    <a:pt x="2651" y="310"/>
                    <a:pt x="1427" y="72"/>
                    <a:pt x="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3105175" y="1591750"/>
              <a:ext cx="54700" cy="68500"/>
            </a:xfrm>
            <a:custGeom>
              <a:avLst/>
              <a:gdLst/>
              <a:ahLst/>
              <a:cxnLst/>
              <a:rect l="l" t="t" r="r" b="b"/>
              <a:pathLst>
                <a:path w="2188" h="2740" extrusionOk="0">
                  <a:moveTo>
                    <a:pt x="1010" y="0"/>
                  </a:moveTo>
                  <a:cubicBezTo>
                    <a:pt x="972" y="0"/>
                    <a:pt x="935" y="13"/>
                    <a:pt x="904" y="39"/>
                  </a:cubicBezTo>
                  <a:cubicBezTo>
                    <a:pt x="714" y="205"/>
                    <a:pt x="630" y="454"/>
                    <a:pt x="690" y="692"/>
                  </a:cubicBezTo>
                  <a:cubicBezTo>
                    <a:pt x="737" y="942"/>
                    <a:pt x="928" y="1144"/>
                    <a:pt x="1165" y="1227"/>
                  </a:cubicBezTo>
                  <a:cubicBezTo>
                    <a:pt x="1233" y="1246"/>
                    <a:pt x="1303" y="1255"/>
                    <a:pt x="1372" y="1255"/>
                  </a:cubicBezTo>
                  <a:cubicBezTo>
                    <a:pt x="1519" y="1255"/>
                    <a:pt x="1665" y="1213"/>
                    <a:pt x="1795" y="1132"/>
                  </a:cubicBezTo>
                  <a:lnTo>
                    <a:pt x="1795" y="1132"/>
                  </a:lnTo>
                  <a:cubicBezTo>
                    <a:pt x="1771" y="1286"/>
                    <a:pt x="1736" y="1429"/>
                    <a:pt x="1700" y="1571"/>
                  </a:cubicBezTo>
                  <a:cubicBezTo>
                    <a:pt x="1640" y="1809"/>
                    <a:pt x="1522" y="2023"/>
                    <a:pt x="1355" y="2201"/>
                  </a:cubicBezTo>
                  <a:cubicBezTo>
                    <a:pt x="1215" y="2332"/>
                    <a:pt x="1032" y="2411"/>
                    <a:pt x="842" y="2411"/>
                  </a:cubicBezTo>
                  <a:cubicBezTo>
                    <a:pt x="807" y="2411"/>
                    <a:pt x="772" y="2409"/>
                    <a:pt x="737" y="2403"/>
                  </a:cubicBezTo>
                  <a:cubicBezTo>
                    <a:pt x="547" y="2379"/>
                    <a:pt x="405" y="2201"/>
                    <a:pt x="417" y="2011"/>
                  </a:cubicBezTo>
                  <a:cubicBezTo>
                    <a:pt x="428" y="1928"/>
                    <a:pt x="369" y="1833"/>
                    <a:pt x="274" y="1821"/>
                  </a:cubicBezTo>
                  <a:cubicBezTo>
                    <a:pt x="264" y="1820"/>
                    <a:pt x="255" y="1819"/>
                    <a:pt x="246" y="1819"/>
                  </a:cubicBezTo>
                  <a:cubicBezTo>
                    <a:pt x="163" y="1819"/>
                    <a:pt x="93" y="1866"/>
                    <a:pt x="72" y="1952"/>
                  </a:cubicBezTo>
                  <a:cubicBezTo>
                    <a:pt x="1" y="2261"/>
                    <a:pt x="238" y="2593"/>
                    <a:pt x="583" y="2700"/>
                  </a:cubicBezTo>
                  <a:cubicBezTo>
                    <a:pt x="607" y="2700"/>
                    <a:pt x="630" y="2712"/>
                    <a:pt x="666" y="2724"/>
                  </a:cubicBezTo>
                  <a:cubicBezTo>
                    <a:pt x="725" y="2734"/>
                    <a:pt x="784" y="2739"/>
                    <a:pt x="843" y="2739"/>
                  </a:cubicBezTo>
                  <a:cubicBezTo>
                    <a:pt x="1126" y="2739"/>
                    <a:pt x="1398" y="2624"/>
                    <a:pt x="1605" y="2427"/>
                  </a:cubicBezTo>
                  <a:cubicBezTo>
                    <a:pt x="1819" y="2213"/>
                    <a:pt x="1961" y="1940"/>
                    <a:pt x="2045" y="1655"/>
                  </a:cubicBezTo>
                  <a:cubicBezTo>
                    <a:pt x="2140" y="1298"/>
                    <a:pt x="2187" y="930"/>
                    <a:pt x="2163" y="561"/>
                  </a:cubicBezTo>
                  <a:cubicBezTo>
                    <a:pt x="2163" y="514"/>
                    <a:pt x="2163" y="466"/>
                    <a:pt x="2151" y="419"/>
                  </a:cubicBezTo>
                  <a:cubicBezTo>
                    <a:pt x="2131" y="348"/>
                    <a:pt x="2068" y="295"/>
                    <a:pt x="1992" y="295"/>
                  </a:cubicBezTo>
                  <a:cubicBezTo>
                    <a:pt x="1978" y="295"/>
                    <a:pt x="1964" y="296"/>
                    <a:pt x="1949" y="300"/>
                  </a:cubicBezTo>
                  <a:cubicBezTo>
                    <a:pt x="1866" y="300"/>
                    <a:pt x="1795" y="383"/>
                    <a:pt x="1807" y="466"/>
                  </a:cubicBezTo>
                  <a:lnTo>
                    <a:pt x="1807" y="573"/>
                  </a:lnTo>
                  <a:cubicBezTo>
                    <a:pt x="1795" y="668"/>
                    <a:pt x="1736" y="763"/>
                    <a:pt x="1652" y="823"/>
                  </a:cubicBezTo>
                  <a:cubicBezTo>
                    <a:pt x="1580" y="895"/>
                    <a:pt x="1479" y="926"/>
                    <a:pt x="1378" y="926"/>
                  </a:cubicBezTo>
                  <a:cubicBezTo>
                    <a:pt x="1346" y="926"/>
                    <a:pt x="1315" y="923"/>
                    <a:pt x="1284" y="918"/>
                  </a:cubicBezTo>
                  <a:cubicBezTo>
                    <a:pt x="1153" y="870"/>
                    <a:pt x="1058" y="763"/>
                    <a:pt x="1034" y="633"/>
                  </a:cubicBezTo>
                  <a:cubicBezTo>
                    <a:pt x="999" y="502"/>
                    <a:pt x="1046" y="371"/>
                    <a:pt x="1141" y="288"/>
                  </a:cubicBezTo>
                  <a:cubicBezTo>
                    <a:pt x="1213" y="229"/>
                    <a:pt x="1225" y="122"/>
                    <a:pt x="1153" y="62"/>
                  </a:cubicBezTo>
                  <a:cubicBezTo>
                    <a:pt x="1113" y="22"/>
                    <a:pt x="1061" y="0"/>
                    <a:pt x="1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3958675" y="1619525"/>
              <a:ext cx="60025" cy="59950"/>
            </a:xfrm>
            <a:custGeom>
              <a:avLst/>
              <a:gdLst/>
              <a:ahLst/>
              <a:cxnLst/>
              <a:rect l="l" t="t" r="r" b="b"/>
              <a:pathLst>
                <a:path w="2401" h="2398" extrusionOk="0">
                  <a:moveTo>
                    <a:pt x="1470" y="329"/>
                  </a:moveTo>
                  <a:cubicBezTo>
                    <a:pt x="1648" y="329"/>
                    <a:pt x="1811" y="423"/>
                    <a:pt x="1890" y="591"/>
                  </a:cubicBezTo>
                  <a:cubicBezTo>
                    <a:pt x="1902" y="639"/>
                    <a:pt x="1937" y="674"/>
                    <a:pt x="1985" y="698"/>
                  </a:cubicBezTo>
                  <a:cubicBezTo>
                    <a:pt x="1961" y="829"/>
                    <a:pt x="1925" y="971"/>
                    <a:pt x="1878" y="1090"/>
                  </a:cubicBezTo>
                  <a:cubicBezTo>
                    <a:pt x="1771" y="1364"/>
                    <a:pt x="1569" y="1589"/>
                    <a:pt x="1296" y="1696"/>
                  </a:cubicBezTo>
                  <a:cubicBezTo>
                    <a:pt x="1218" y="1730"/>
                    <a:pt x="1135" y="1746"/>
                    <a:pt x="1052" y="1746"/>
                  </a:cubicBezTo>
                  <a:cubicBezTo>
                    <a:pt x="872" y="1746"/>
                    <a:pt x="693" y="1669"/>
                    <a:pt x="571" y="1530"/>
                  </a:cubicBezTo>
                  <a:cubicBezTo>
                    <a:pt x="404" y="1280"/>
                    <a:pt x="547" y="924"/>
                    <a:pt x="773" y="686"/>
                  </a:cubicBezTo>
                  <a:cubicBezTo>
                    <a:pt x="927" y="496"/>
                    <a:pt x="1141" y="377"/>
                    <a:pt x="1379" y="330"/>
                  </a:cubicBezTo>
                  <a:lnTo>
                    <a:pt x="1438" y="330"/>
                  </a:lnTo>
                  <a:cubicBezTo>
                    <a:pt x="1449" y="329"/>
                    <a:pt x="1459" y="329"/>
                    <a:pt x="1470" y="329"/>
                  </a:cubicBezTo>
                  <a:close/>
                  <a:moveTo>
                    <a:pt x="1460" y="1"/>
                  </a:moveTo>
                  <a:cubicBezTo>
                    <a:pt x="1421" y="1"/>
                    <a:pt x="1382" y="3"/>
                    <a:pt x="1343" y="9"/>
                  </a:cubicBezTo>
                  <a:cubicBezTo>
                    <a:pt x="1010" y="56"/>
                    <a:pt x="713" y="223"/>
                    <a:pt x="500" y="472"/>
                  </a:cubicBezTo>
                  <a:cubicBezTo>
                    <a:pt x="226" y="781"/>
                    <a:pt x="0" y="1280"/>
                    <a:pt x="274" y="1696"/>
                  </a:cubicBezTo>
                  <a:cubicBezTo>
                    <a:pt x="426" y="1925"/>
                    <a:pt x="730" y="2063"/>
                    <a:pt x="1047" y="2063"/>
                  </a:cubicBezTo>
                  <a:cubicBezTo>
                    <a:pt x="1174" y="2063"/>
                    <a:pt x="1304" y="2041"/>
                    <a:pt x="1426" y="1993"/>
                  </a:cubicBezTo>
                  <a:cubicBezTo>
                    <a:pt x="1664" y="1910"/>
                    <a:pt x="1866" y="1744"/>
                    <a:pt x="2021" y="1542"/>
                  </a:cubicBezTo>
                  <a:cubicBezTo>
                    <a:pt x="2021" y="1779"/>
                    <a:pt x="2032" y="2017"/>
                    <a:pt x="2044" y="2243"/>
                  </a:cubicBezTo>
                  <a:cubicBezTo>
                    <a:pt x="2056" y="2326"/>
                    <a:pt x="2127" y="2397"/>
                    <a:pt x="2223" y="2397"/>
                  </a:cubicBezTo>
                  <a:lnTo>
                    <a:pt x="2234" y="2397"/>
                  </a:lnTo>
                  <a:cubicBezTo>
                    <a:pt x="2330" y="2385"/>
                    <a:pt x="2401" y="2314"/>
                    <a:pt x="2401" y="2219"/>
                  </a:cubicBezTo>
                  <a:cubicBezTo>
                    <a:pt x="2353" y="1554"/>
                    <a:pt x="2353" y="876"/>
                    <a:pt x="2401" y="199"/>
                  </a:cubicBezTo>
                  <a:cubicBezTo>
                    <a:pt x="2401" y="116"/>
                    <a:pt x="2330" y="33"/>
                    <a:pt x="2234" y="33"/>
                  </a:cubicBezTo>
                  <a:cubicBezTo>
                    <a:pt x="2139" y="33"/>
                    <a:pt x="2056" y="92"/>
                    <a:pt x="2044" y="187"/>
                  </a:cubicBezTo>
                  <a:lnTo>
                    <a:pt x="2044" y="211"/>
                  </a:lnTo>
                  <a:cubicBezTo>
                    <a:pt x="1884" y="80"/>
                    <a:pt x="1672" y="1"/>
                    <a:pt x="1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4041850" y="1631800"/>
              <a:ext cx="33300" cy="38450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199" y="1"/>
                  </a:moveTo>
                  <a:cubicBezTo>
                    <a:pt x="172" y="1"/>
                    <a:pt x="144" y="6"/>
                    <a:pt x="120" y="17"/>
                  </a:cubicBezTo>
                  <a:cubicBezTo>
                    <a:pt x="36" y="53"/>
                    <a:pt x="1" y="148"/>
                    <a:pt x="48" y="231"/>
                  </a:cubicBezTo>
                  <a:cubicBezTo>
                    <a:pt x="155" y="445"/>
                    <a:pt x="298" y="647"/>
                    <a:pt x="464" y="837"/>
                  </a:cubicBezTo>
                  <a:lnTo>
                    <a:pt x="108" y="1277"/>
                  </a:lnTo>
                  <a:cubicBezTo>
                    <a:pt x="36" y="1348"/>
                    <a:pt x="60" y="1455"/>
                    <a:pt x="143" y="1502"/>
                  </a:cubicBezTo>
                  <a:cubicBezTo>
                    <a:pt x="167" y="1526"/>
                    <a:pt x="203" y="1538"/>
                    <a:pt x="250" y="1538"/>
                  </a:cubicBezTo>
                  <a:cubicBezTo>
                    <a:pt x="298" y="1538"/>
                    <a:pt x="357" y="1514"/>
                    <a:pt x="393" y="1467"/>
                  </a:cubicBezTo>
                  <a:lnTo>
                    <a:pt x="714" y="1086"/>
                  </a:lnTo>
                  <a:cubicBezTo>
                    <a:pt x="809" y="1181"/>
                    <a:pt x="904" y="1265"/>
                    <a:pt x="1011" y="1348"/>
                  </a:cubicBezTo>
                  <a:cubicBezTo>
                    <a:pt x="1046" y="1372"/>
                    <a:pt x="1082" y="1383"/>
                    <a:pt x="1130" y="1383"/>
                  </a:cubicBezTo>
                  <a:cubicBezTo>
                    <a:pt x="1177" y="1383"/>
                    <a:pt x="1225" y="1360"/>
                    <a:pt x="1260" y="1324"/>
                  </a:cubicBezTo>
                  <a:cubicBezTo>
                    <a:pt x="1332" y="1253"/>
                    <a:pt x="1320" y="1146"/>
                    <a:pt x="1237" y="1098"/>
                  </a:cubicBezTo>
                  <a:cubicBezTo>
                    <a:pt x="1130" y="1003"/>
                    <a:pt x="1023" y="920"/>
                    <a:pt x="928" y="825"/>
                  </a:cubicBezTo>
                  <a:lnTo>
                    <a:pt x="1260" y="409"/>
                  </a:lnTo>
                  <a:cubicBezTo>
                    <a:pt x="1320" y="338"/>
                    <a:pt x="1308" y="231"/>
                    <a:pt x="1225" y="183"/>
                  </a:cubicBezTo>
                  <a:cubicBezTo>
                    <a:pt x="1191" y="164"/>
                    <a:pt x="1154" y="155"/>
                    <a:pt x="1118" y="155"/>
                  </a:cubicBezTo>
                  <a:cubicBezTo>
                    <a:pt x="1063" y="155"/>
                    <a:pt x="1011" y="176"/>
                    <a:pt x="975" y="219"/>
                  </a:cubicBezTo>
                  <a:lnTo>
                    <a:pt x="690" y="564"/>
                  </a:lnTo>
                  <a:cubicBezTo>
                    <a:pt x="559" y="421"/>
                    <a:pt x="452" y="255"/>
                    <a:pt x="357" y="88"/>
                  </a:cubicBezTo>
                  <a:cubicBezTo>
                    <a:pt x="324" y="30"/>
                    <a:pt x="262" y="1"/>
                    <a:pt x="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4105125" y="1605150"/>
              <a:ext cx="49050" cy="68675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60" y="1380"/>
                  </a:moveTo>
                  <a:cubicBezTo>
                    <a:pt x="1194" y="1380"/>
                    <a:pt x="1227" y="1384"/>
                    <a:pt x="1260" y="1392"/>
                  </a:cubicBezTo>
                  <a:cubicBezTo>
                    <a:pt x="1379" y="1428"/>
                    <a:pt x="1486" y="1511"/>
                    <a:pt x="1534" y="1630"/>
                  </a:cubicBezTo>
                  <a:cubicBezTo>
                    <a:pt x="1593" y="1784"/>
                    <a:pt x="1581" y="1974"/>
                    <a:pt x="1486" y="2105"/>
                  </a:cubicBezTo>
                  <a:cubicBezTo>
                    <a:pt x="1318" y="2329"/>
                    <a:pt x="1010" y="2421"/>
                    <a:pt x="729" y="2421"/>
                  </a:cubicBezTo>
                  <a:cubicBezTo>
                    <a:pt x="654" y="2421"/>
                    <a:pt x="580" y="2415"/>
                    <a:pt x="512" y="2402"/>
                  </a:cubicBezTo>
                  <a:lnTo>
                    <a:pt x="488" y="2402"/>
                  </a:lnTo>
                  <a:cubicBezTo>
                    <a:pt x="476" y="2176"/>
                    <a:pt x="524" y="1939"/>
                    <a:pt x="631" y="1725"/>
                  </a:cubicBezTo>
                  <a:cubicBezTo>
                    <a:pt x="723" y="1539"/>
                    <a:pt x="941" y="1380"/>
                    <a:pt x="1160" y="1380"/>
                  </a:cubicBezTo>
                  <a:close/>
                  <a:moveTo>
                    <a:pt x="188" y="0"/>
                  </a:moveTo>
                  <a:cubicBezTo>
                    <a:pt x="181" y="0"/>
                    <a:pt x="174" y="1"/>
                    <a:pt x="167" y="2"/>
                  </a:cubicBezTo>
                  <a:cubicBezTo>
                    <a:pt x="72" y="2"/>
                    <a:pt x="1" y="73"/>
                    <a:pt x="1" y="168"/>
                  </a:cubicBezTo>
                  <a:lnTo>
                    <a:pt x="120" y="2580"/>
                  </a:lnTo>
                  <a:cubicBezTo>
                    <a:pt x="131" y="2675"/>
                    <a:pt x="203" y="2747"/>
                    <a:pt x="298" y="2747"/>
                  </a:cubicBezTo>
                  <a:cubicBezTo>
                    <a:pt x="345" y="2747"/>
                    <a:pt x="381" y="2735"/>
                    <a:pt x="417" y="2711"/>
                  </a:cubicBezTo>
                  <a:lnTo>
                    <a:pt x="440" y="2711"/>
                  </a:lnTo>
                  <a:cubicBezTo>
                    <a:pt x="535" y="2729"/>
                    <a:pt x="636" y="2738"/>
                    <a:pt x="741" y="2738"/>
                  </a:cubicBezTo>
                  <a:cubicBezTo>
                    <a:pt x="1122" y="2738"/>
                    <a:pt x="1538" y="2610"/>
                    <a:pt x="1771" y="2283"/>
                  </a:cubicBezTo>
                  <a:cubicBezTo>
                    <a:pt x="1926" y="2057"/>
                    <a:pt x="1961" y="1760"/>
                    <a:pt x="1854" y="1511"/>
                  </a:cubicBezTo>
                  <a:cubicBezTo>
                    <a:pt x="1771" y="1285"/>
                    <a:pt x="1581" y="1119"/>
                    <a:pt x="1344" y="1059"/>
                  </a:cubicBezTo>
                  <a:cubicBezTo>
                    <a:pt x="1289" y="1050"/>
                    <a:pt x="1233" y="1045"/>
                    <a:pt x="1178" y="1045"/>
                  </a:cubicBezTo>
                  <a:cubicBezTo>
                    <a:pt x="889" y="1045"/>
                    <a:pt x="606" y="1174"/>
                    <a:pt x="417" y="1404"/>
                  </a:cubicBezTo>
                  <a:lnTo>
                    <a:pt x="357" y="144"/>
                  </a:lnTo>
                  <a:cubicBezTo>
                    <a:pt x="346" y="67"/>
                    <a:pt x="274" y="0"/>
                    <a:pt x="1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3955400" y="1694775"/>
              <a:ext cx="218375" cy="12050"/>
            </a:xfrm>
            <a:custGeom>
              <a:avLst/>
              <a:gdLst/>
              <a:ahLst/>
              <a:cxnLst/>
              <a:rect l="l" t="t" r="r" b="b"/>
              <a:pathLst>
                <a:path w="8735" h="482" extrusionOk="0">
                  <a:moveTo>
                    <a:pt x="5815" y="0"/>
                  </a:moveTo>
                  <a:cubicBezTo>
                    <a:pt x="3932" y="0"/>
                    <a:pt x="2048" y="56"/>
                    <a:pt x="179" y="160"/>
                  </a:cubicBezTo>
                  <a:cubicBezTo>
                    <a:pt x="84" y="160"/>
                    <a:pt x="1" y="243"/>
                    <a:pt x="13" y="338"/>
                  </a:cubicBezTo>
                  <a:cubicBezTo>
                    <a:pt x="24" y="415"/>
                    <a:pt x="86" y="482"/>
                    <a:pt x="170" y="482"/>
                  </a:cubicBezTo>
                  <a:cubicBezTo>
                    <a:pt x="177" y="482"/>
                    <a:pt x="184" y="481"/>
                    <a:pt x="191" y="481"/>
                  </a:cubicBezTo>
                  <a:lnTo>
                    <a:pt x="203" y="481"/>
                  </a:lnTo>
                  <a:cubicBezTo>
                    <a:pt x="2063" y="377"/>
                    <a:pt x="3940" y="321"/>
                    <a:pt x="5815" y="321"/>
                  </a:cubicBezTo>
                  <a:cubicBezTo>
                    <a:pt x="6730" y="321"/>
                    <a:pt x="7645" y="334"/>
                    <a:pt x="8556" y="362"/>
                  </a:cubicBezTo>
                  <a:cubicBezTo>
                    <a:pt x="8640" y="362"/>
                    <a:pt x="8723" y="290"/>
                    <a:pt x="8735" y="207"/>
                  </a:cubicBezTo>
                  <a:cubicBezTo>
                    <a:pt x="8735" y="112"/>
                    <a:pt x="8652" y="41"/>
                    <a:pt x="8568" y="41"/>
                  </a:cubicBezTo>
                  <a:cubicBezTo>
                    <a:pt x="7653" y="14"/>
                    <a:pt x="6734" y="0"/>
                    <a:pt x="5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4029075" y="1717575"/>
              <a:ext cx="51425" cy="55475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5" y="1"/>
                  </a:moveTo>
                  <a:cubicBezTo>
                    <a:pt x="1693" y="1"/>
                    <a:pt x="1651" y="16"/>
                    <a:pt x="1617" y="44"/>
                  </a:cubicBezTo>
                  <a:cubicBezTo>
                    <a:pt x="1391" y="234"/>
                    <a:pt x="1177" y="448"/>
                    <a:pt x="987" y="662"/>
                  </a:cubicBezTo>
                  <a:lnTo>
                    <a:pt x="322" y="163"/>
                  </a:lnTo>
                  <a:cubicBezTo>
                    <a:pt x="286" y="137"/>
                    <a:pt x="245" y="125"/>
                    <a:pt x="206" y="125"/>
                  </a:cubicBezTo>
                  <a:cubicBezTo>
                    <a:pt x="155" y="125"/>
                    <a:pt x="106" y="146"/>
                    <a:pt x="72" y="186"/>
                  </a:cubicBezTo>
                  <a:cubicBezTo>
                    <a:pt x="1" y="258"/>
                    <a:pt x="13" y="365"/>
                    <a:pt x="96" y="412"/>
                  </a:cubicBezTo>
                  <a:lnTo>
                    <a:pt x="761" y="923"/>
                  </a:lnTo>
                  <a:cubicBezTo>
                    <a:pt x="500" y="1256"/>
                    <a:pt x="262" y="1612"/>
                    <a:pt x="72" y="1993"/>
                  </a:cubicBezTo>
                  <a:cubicBezTo>
                    <a:pt x="24" y="2076"/>
                    <a:pt x="60" y="2171"/>
                    <a:pt x="143" y="2207"/>
                  </a:cubicBezTo>
                  <a:cubicBezTo>
                    <a:pt x="179" y="2218"/>
                    <a:pt x="203" y="2218"/>
                    <a:pt x="226" y="2218"/>
                  </a:cubicBezTo>
                  <a:cubicBezTo>
                    <a:pt x="286" y="2218"/>
                    <a:pt x="357" y="2183"/>
                    <a:pt x="381" y="2123"/>
                  </a:cubicBezTo>
                  <a:cubicBezTo>
                    <a:pt x="571" y="1779"/>
                    <a:pt x="785" y="1434"/>
                    <a:pt x="1035" y="1125"/>
                  </a:cubicBezTo>
                  <a:lnTo>
                    <a:pt x="1736" y="1660"/>
                  </a:lnTo>
                  <a:cubicBezTo>
                    <a:pt x="1772" y="1686"/>
                    <a:pt x="1812" y="1698"/>
                    <a:pt x="1851" y="1698"/>
                  </a:cubicBezTo>
                  <a:cubicBezTo>
                    <a:pt x="1902" y="1698"/>
                    <a:pt x="1951" y="1677"/>
                    <a:pt x="1985" y="1636"/>
                  </a:cubicBezTo>
                  <a:cubicBezTo>
                    <a:pt x="2056" y="1577"/>
                    <a:pt x="2045" y="1458"/>
                    <a:pt x="1961" y="1410"/>
                  </a:cubicBezTo>
                  <a:lnTo>
                    <a:pt x="1260" y="876"/>
                  </a:lnTo>
                  <a:cubicBezTo>
                    <a:pt x="1450" y="662"/>
                    <a:pt x="1652" y="460"/>
                    <a:pt x="1866" y="282"/>
                  </a:cubicBezTo>
                  <a:cubicBezTo>
                    <a:pt x="1938" y="222"/>
                    <a:pt x="1938" y="103"/>
                    <a:pt x="1866" y="56"/>
                  </a:cubicBezTo>
                  <a:cubicBezTo>
                    <a:pt x="1829" y="18"/>
                    <a:pt x="1782" y="1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112300" y="1207875"/>
              <a:ext cx="60050" cy="59850"/>
            </a:xfrm>
            <a:custGeom>
              <a:avLst/>
              <a:gdLst/>
              <a:ahLst/>
              <a:cxnLst/>
              <a:rect l="l" t="t" r="r" b="b"/>
              <a:pathLst>
                <a:path w="2402" h="2394" extrusionOk="0">
                  <a:moveTo>
                    <a:pt x="1413" y="329"/>
                  </a:moveTo>
                  <a:cubicBezTo>
                    <a:pt x="1424" y="329"/>
                    <a:pt x="1433" y="332"/>
                    <a:pt x="1439" y="338"/>
                  </a:cubicBezTo>
                  <a:cubicBezTo>
                    <a:pt x="1456" y="336"/>
                    <a:pt x="1474" y="335"/>
                    <a:pt x="1491" y="335"/>
                  </a:cubicBezTo>
                  <a:cubicBezTo>
                    <a:pt x="1661" y="335"/>
                    <a:pt x="1815" y="438"/>
                    <a:pt x="1890" y="599"/>
                  </a:cubicBezTo>
                  <a:cubicBezTo>
                    <a:pt x="1902" y="647"/>
                    <a:pt x="1938" y="682"/>
                    <a:pt x="1985" y="706"/>
                  </a:cubicBezTo>
                  <a:cubicBezTo>
                    <a:pt x="1962" y="837"/>
                    <a:pt x="1926" y="968"/>
                    <a:pt x="1878" y="1098"/>
                  </a:cubicBezTo>
                  <a:cubicBezTo>
                    <a:pt x="1783" y="1372"/>
                    <a:pt x="1569" y="1586"/>
                    <a:pt x="1296" y="1704"/>
                  </a:cubicBezTo>
                  <a:cubicBezTo>
                    <a:pt x="1219" y="1734"/>
                    <a:pt x="1139" y="1748"/>
                    <a:pt x="1060" y="1748"/>
                  </a:cubicBezTo>
                  <a:cubicBezTo>
                    <a:pt x="881" y="1748"/>
                    <a:pt x="706" y="1674"/>
                    <a:pt x="583" y="1526"/>
                  </a:cubicBezTo>
                  <a:cubicBezTo>
                    <a:pt x="405" y="1277"/>
                    <a:pt x="547" y="932"/>
                    <a:pt x="773" y="694"/>
                  </a:cubicBezTo>
                  <a:cubicBezTo>
                    <a:pt x="928" y="504"/>
                    <a:pt x="1142" y="374"/>
                    <a:pt x="1379" y="338"/>
                  </a:cubicBezTo>
                  <a:cubicBezTo>
                    <a:pt x="1391" y="332"/>
                    <a:pt x="1403" y="329"/>
                    <a:pt x="1413" y="329"/>
                  </a:cubicBezTo>
                  <a:close/>
                  <a:moveTo>
                    <a:pt x="1437" y="1"/>
                  </a:moveTo>
                  <a:cubicBezTo>
                    <a:pt x="1406" y="1"/>
                    <a:pt x="1375" y="2"/>
                    <a:pt x="1344" y="5"/>
                  </a:cubicBezTo>
                  <a:cubicBezTo>
                    <a:pt x="1011" y="65"/>
                    <a:pt x="714" y="231"/>
                    <a:pt x="500" y="480"/>
                  </a:cubicBezTo>
                  <a:cubicBezTo>
                    <a:pt x="227" y="789"/>
                    <a:pt x="1" y="1288"/>
                    <a:pt x="274" y="1693"/>
                  </a:cubicBezTo>
                  <a:cubicBezTo>
                    <a:pt x="436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7" y="2001"/>
                  </a:cubicBezTo>
                  <a:cubicBezTo>
                    <a:pt x="1664" y="1906"/>
                    <a:pt x="1866" y="1752"/>
                    <a:pt x="2021" y="1538"/>
                  </a:cubicBezTo>
                  <a:cubicBezTo>
                    <a:pt x="2021" y="1776"/>
                    <a:pt x="2033" y="2013"/>
                    <a:pt x="2045" y="2251"/>
                  </a:cubicBezTo>
                  <a:cubicBezTo>
                    <a:pt x="2057" y="2334"/>
                    <a:pt x="2140" y="2394"/>
                    <a:pt x="2223" y="2394"/>
                  </a:cubicBezTo>
                  <a:lnTo>
                    <a:pt x="2235" y="2394"/>
                  </a:lnTo>
                  <a:cubicBezTo>
                    <a:pt x="2318" y="2394"/>
                    <a:pt x="2401" y="2310"/>
                    <a:pt x="2401" y="2227"/>
                  </a:cubicBezTo>
                  <a:cubicBezTo>
                    <a:pt x="2354" y="1550"/>
                    <a:pt x="2354" y="873"/>
                    <a:pt x="2401" y="207"/>
                  </a:cubicBezTo>
                  <a:cubicBezTo>
                    <a:pt x="2389" y="112"/>
                    <a:pt x="2318" y="41"/>
                    <a:pt x="2235" y="41"/>
                  </a:cubicBezTo>
                  <a:cubicBezTo>
                    <a:pt x="2228" y="40"/>
                    <a:pt x="2221" y="39"/>
                    <a:pt x="2214" y="39"/>
                  </a:cubicBezTo>
                  <a:cubicBezTo>
                    <a:pt x="2128" y="39"/>
                    <a:pt x="2056" y="107"/>
                    <a:pt x="2045" y="195"/>
                  </a:cubicBezTo>
                  <a:lnTo>
                    <a:pt x="2045" y="219"/>
                  </a:lnTo>
                  <a:cubicBezTo>
                    <a:pt x="1868" y="73"/>
                    <a:pt x="1655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3195500" y="1220075"/>
              <a:ext cx="33275" cy="38450"/>
            </a:xfrm>
            <a:custGeom>
              <a:avLst/>
              <a:gdLst/>
              <a:ahLst/>
              <a:cxnLst/>
              <a:rect l="l" t="t" r="r" b="b"/>
              <a:pathLst>
                <a:path w="1331" h="1538" extrusionOk="0">
                  <a:moveTo>
                    <a:pt x="198" y="0"/>
                  </a:moveTo>
                  <a:cubicBezTo>
                    <a:pt x="171" y="0"/>
                    <a:pt x="144" y="6"/>
                    <a:pt x="119" y="16"/>
                  </a:cubicBezTo>
                  <a:cubicBezTo>
                    <a:pt x="36" y="52"/>
                    <a:pt x="0" y="147"/>
                    <a:pt x="36" y="230"/>
                  </a:cubicBezTo>
                  <a:cubicBezTo>
                    <a:pt x="155" y="456"/>
                    <a:pt x="297" y="646"/>
                    <a:pt x="463" y="836"/>
                  </a:cubicBezTo>
                  <a:lnTo>
                    <a:pt x="107" y="1276"/>
                  </a:lnTo>
                  <a:cubicBezTo>
                    <a:pt x="48" y="1347"/>
                    <a:pt x="59" y="1454"/>
                    <a:pt x="143" y="1502"/>
                  </a:cubicBezTo>
                  <a:cubicBezTo>
                    <a:pt x="178" y="1525"/>
                    <a:pt x="214" y="1537"/>
                    <a:pt x="250" y="1537"/>
                  </a:cubicBezTo>
                  <a:cubicBezTo>
                    <a:pt x="309" y="1537"/>
                    <a:pt x="357" y="1513"/>
                    <a:pt x="392" y="1466"/>
                  </a:cubicBezTo>
                  <a:lnTo>
                    <a:pt x="713" y="1086"/>
                  </a:lnTo>
                  <a:cubicBezTo>
                    <a:pt x="808" y="1181"/>
                    <a:pt x="903" y="1264"/>
                    <a:pt x="1010" y="1347"/>
                  </a:cubicBezTo>
                  <a:cubicBezTo>
                    <a:pt x="1048" y="1368"/>
                    <a:pt x="1090" y="1380"/>
                    <a:pt x="1130" y="1380"/>
                  </a:cubicBezTo>
                  <a:cubicBezTo>
                    <a:pt x="1180" y="1380"/>
                    <a:pt x="1227" y="1363"/>
                    <a:pt x="1260" y="1323"/>
                  </a:cubicBezTo>
                  <a:cubicBezTo>
                    <a:pt x="1331" y="1252"/>
                    <a:pt x="1319" y="1145"/>
                    <a:pt x="1236" y="1086"/>
                  </a:cubicBezTo>
                  <a:cubicBezTo>
                    <a:pt x="1129" y="1003"/>
                    <a:pt x="1022" y="919"/>
                    <a:pt x="927" y="812"/>
                  </a:cubicBezTo>
                  <a:lnTo>
                    <a:pt x="1260" y="408"/>
                  </a:lnTo>
                  <a:cubicBezTo>
                    <a:pt x="1319" y="337"/>
                    <a:pt x="1295" y="230"/>
                    <a:pt x="1224" y="183"/>
                  </a:cubicBezTo>
                  <a:cubicBezTo>
                    <a:pt x="1191" y="164"/>
                    <a:pt x="1154" y="154"/>
                    <a:pt x="1117" y="154"/>
                  </a:cubicBezTo>
                  <a:cubicBezTo>
                    <a:pt x="1063" y="154"/>
                    <a:pt x="1010" y="175"/>
                    <a:pt x="974" y="218"/>
                  </a:cubicBezTo>
                  <a:lnTo>
                    <a:pt x="689" y="563"/>
                  </a:lnTo>
                  <a:cubicBezTo>
                    <a:pt x="559" y="420"/>
                    <a:pt x="452" y="254"/>
                    <a:pt x="357" y="88"/>
                  </a:cubicBezTo>
                  <a:cubicBezTo>
                    <a:pt x="323" y="29"/>
                    <a:pt x="261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258775" y="1193425"/>
              <a:ext cx="49025" cy="68700"/>
            </a:xfrm>
            <a:custGeom>
              <a:avLst/>
              <a:gdLst/>
              <a:ahLst/>
              <a:cxnLst/>
              <a:rect l="l" t="t" r="r" b="b"/>
              <a:pathLst>
                <a:path w="1961" h="2748" extrusionOk="0">
                  <a:moveTo>
                    <a:pt x="1165" y="1380"/>
                  </a:moveTo>
                  <a:cubicBezTo>
                    <a:pt x="1197" y="1380"/>
                    <a:pt x="1228" y="1384"/>
                    <a:pt x="1260" y="1391"/>
                  </a:cubicBezTo>
                  <a:cubicBezTo>
                    <a:pt x="1379" y="1427"/>
                    <a:pt x="1486" y="1510"/>
                    <a:pt x="1533" y="1641"/>
                  </a:cubicBezTo>
                  <a:cubicBezTo>
                    <a:pt x="1592" y="1795"/>
                    <a:pt x="1581" y="1973"/>
                    <a:pt x="1486" y="2116"/>
                  </a:cubicBezTo>
                  <a:cubicBezTo>
                    <a:pt x="1320" y="2337"/>
                    <a:pt x="1020" y="2422"/>
                    <a:pt x="744" y="2422"/>
                  </a:cubicBezTo>
                  <a:cubicBezTo>
                    <a:pt x="663" y="2422"/>
                    <a:pt x="584" y="2415"/>
                    <a:pt x="511" y="2401"/>
                  </a:cubicBezTo>
                  <a:lnTo>
                    <a:pt x="487" y="2401"/>
                  </a:lnTo>
                  <a:cubicBezTo>
                    <a:pt x="475" y="2175"/>
                    <a:pt x="523" y="1950"/>
                    <a:pt x="630" y="1736"/>
                  </a:cubicBezTo>
                  <a:cubicBezTo>
                    <a:pt x="734" y="1549"/>
                    <a:pt x="946" y="1380"/>
                    <a:pt x="1165" y="1380"/>
                  </a:cubicBezTo>
                  <a:close/>
                  <a:moveTo>
                    <a:pt x="178" y="1"/>
                  </a:moveTo>
                  <a:cubicBezTo>
                    <a:pt x="83" y="1"/>
                    <a:pt x="0" y="84"/>
                    <a:pt x="0" y="179"/>
                  </a:cubicBezTo>
                  <a:lnTo>
                    <a:pt x="119" y="2591"/>
                  </a:lnTo>
                  <a:cubicBezTo>
                    <a:pt x="130" y="2679"/>
                    <a:pt x="202" y="2747"/>
                    <a:pt x="288" y="2747"/>
                  </a:cubicBezTo>
                  <a:cubicBezTo>
                    <a:pt x="295" y="2747"/>
                    <a:pt x="302" y="2747"/>
                    <a:pt x="309" y="2746"/>
                  </a:cubicBezTo>
                  <a:cubicBezTo>
                    <a:pt x="345" y="2746"/>
                    <a:pt x="380" y="2734"/>
                    <a:pt x="416" y="2710"/>
                  </a:cubicBezTo>
                  <a:lnTo>
                    <a:pt x="440" y="2710"/>
                  </a:lnTo>
                  <a:cubicBezTo>
                    <a:pt x="534" y="2728"/>
                    <a:pt x="636" y="2738"/>
                    <a:pt x="740" y="2738"/>
                  </a:cubicBezTo>
                  <a:cubicBezTo>
                    <a:pt x="1121" y="2738"/>
                    <a:pt x="1537" y="2609"/>
                    <a:pt x="1771" y="2282"/>
                  </a:cubicBezTo>
                  <a:cubicBezTo>
                    <a:pt x="1937" y="2057"/>
                    <a:pt x="1961" y="1771"/>
                    <a:pt x="1854" y="1510"/>
                  </a:cubicBezTo>
                  <a:cubicBezTo>
                    <a:pt x="1771" y="1296"/>
                    <a:pt x="1581" y="1130"/>
                    <a:pt x="1343" y="1070"/>
                  </a:cubicBezTo>
                  <a:cubicBezTo>
                    <a:pt x="1281" y="1057"/>
                    <a:pt x="1218" y="1051"/>
                    <a:pt x="1156" y="1051"/>
                  </a:cubicBezTo>
                  <a:cubicBezTo>
                    <a:pt x="874" y="1051"/>
                    <a:pt x="601" y="1181"/>
                    <a:pt x="416" y="1415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109325" y="1283050"/>
              <a:ext cx="218100" cy="12300"/>
            </a:xfrm>
            <a:custGeom>
              <a:avLst/>
              <a:gdLst/>
              <a:ahLst/>
              <a:cxnLst/>
              <a:rect l="l" t="t" r="r" b="b"/>
              <a:pathLst>
                <a:path w="8724" h="492" extrusionOk="0">
                  <a:moveTo>
                    <a:pt x="5851" y="0"/>
                  </a:moveTo>
                  <a:cubicBezTo>
                    <a:pt x="3955" y="0"/>
                    <a:pt x="2050" y="58"/>
                    <a:pt x="167" y="171"/>
                  </a:cubicBezTo>
                  <a:cubicBezTo>
                    <a:pt x="72" y="171"/>
                    <a:pt x="1" y="242"/>
                    <a:pt x="1" y="337"/>
                  </a:cubicBezTo>
                  <a:cubicBezTo>
                    <a:pt x="13" y="432"/>
                    <a:pt x="84" y="492"/>
                    <a:pt x="179" y="492"/>
                  </a:cubicBezTo>
                  <a:lnTo>
                    <a:pt x="191" y="492"/>
                  </a:lnTo>
                  <a:cubicBezTo>
                    <a:pt x="2066" y="379"/>
                    <a:pt x="3962" y="321"/>
                    <a:pt x="5851" y="321"/>
                  </a:cubicBezTo>
                  <a:cubicBezTo>
                    <a:pt x="6752" y="321"/>
                    <a:pt x="7651" y="334"/>
                    <a:pt x="8545" y="361"/>
                  </a:cubicBezTo>
                  <a:cubicBezTo>
                    <a:pt x="8552" y="362"/>
                    <a:pt x="8559" y="362"/>
                    <a:pt x="8565" y="362"/>
                  </a:cubicBezTo>
                  <a:cubicBezTo>
                    <a:pt x="8650" y="362"/>
                    <a:pt x="8712" y="295"/>
                    <a:pt x="8723" y="207"/>
                  </a:cubicBezTo>
                  <a:cubicBezTo>
                    <a:pt x="8723" y="111"/>
                    <a:pt x="8652" y="40"/>
                    <a:pt x="8557" y="40"/>
                  </a:cubicBezTo>
                  <a:cubicBezTo>
                    <a:pt x="7659" y="13"/>
                    <a:pt x="6756" y="0"/>
                    <a:pt x="5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3183000" y="1306100"/>
              <a:ext cx="51425" cy="55500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42" y="0"/>
                  </a:moveTo>
                  <a:cubicBezTo>
                    <a:pt x="1697" y="0"/>
                    <a:pt x="1653" y="15"/>
                    <a:pt x="1617" y="45"/>
                  </a:cubicBezTo>
                  <a:cubicBezTo>
                    <a:pt x="1391" y="235"/>
                    <a:pt x="1177" y="449"/>
                    <a:pt x="975" y="663"/>
                  </a:cubicBezTo>
                  <a:lnTo>
                    <a:pt x="310" y="164"/>
                  </a:lnTo>
                  <a:cubicBezTo>
                    <a:pt x="279" y="138"/>
                    <a:pt x="242" y="126"/>
                    <a:pt x="204" y="126"/>
                  </a:cubicBezTo>
                  <a:cubicBezTo>
                    <a:pt x="155" y="126"/>
                    <a:pt x="106" y="147"/>
                    <a:pt x="72" y="188"/>
                  </a:cubicBezTo>
                  <a:cubicBezTo>
                    <a:pt x="1" y="259"/>
                    <a:pt x="13" y="366"/>
                    <a:pt x="96" y="413"/>
                  </a:cubicBezTo>
                  <a:lnTo>
                    <a:pt x="761" y="924"/>
                  </a:lnTo>
                  <a:cubicBezTo>
                    <a:pt x="500" y="1257"/>
                    <a:pt x="262" y="1614"/>
                    <a:pt x="60" y="1994"/>
                  </a:cubicBezTo>
                  <a:cubicBezTo>
                    <a:pt x="25" y="2077"/>
                    <a:pt x="60" y="2172"/>
                    <a:pt x="144" y="2208"/>
                  </a:cubicBezTo>
                  <a:cubicBezTo>
                    <a:pt x="167" y="2220"/>
                    <a:pt x="203" y="2220"/>
                    <a:pt x="227" y="2220"/>
                  </a:cubicBezTo>
                  <a:cubicBezTo>
                    <a:pt x="286" y="2220"/>
                    <a:pt x="346" y="2184"/>
                    <a:pt x="381" y="2125"/>
                  </a:cubicBezTo>
                  <a:cubicBezTo>
                    <a:pt x="571" y="1780"/>
                    <a:pt x="785" y="1435"/>
                    <a:pt x="1035" y="1126"/>
                  </a:cubicBezTo>
                  <a:lnTo>
                    <a:pt x="1736" y="1661"/>
                  </a:lnTo>
                  <a:cubicBezTo>
                    <a:pt x="1772" y="1685"/>
                    <a:pt x="1807" y="1697"/>
                    <a:pt x="1855" y="1697"/>
                  </a:cubicBezTo>
                  <a:cubicBezTo>
                    <a:pt x="1902" y="1697"/>
                    <a:pt x="1950" y="1673"/>
                    <a:pt x="1985" y="1637"/>
                  </a:cubicBezTo>
                  <a:cubicBezTo>
                    <a:pt x="2057" y="1566"/>
                    <a:pt x="2045" y="1459"/>
                    <a:pt x="1962" y="1412"/>
                  </a:cubicBezTo>
                  <a:lnTo>
                    <a:pt x="1261" y="865"/>
                  </a:lnTo>
                  <a:cubicBezTo>
                    <a:pt x="1439" y="651"/>
                    <a:pt x="1641" y="461"/>
                    <a:pt x="1855" y="271"/>
                  </a:cubicBezTo>
                  <a:cubicBezTo>
                    <a:pt x="1926" y="211"/>
                    <a:pt x="1938" y="104"/>
                    <a:pt x="1867" y="45"/>
                  </a:cubicBezTo>
                  <a:cubicBezTo>
                    <a:pt x="1831" y="15"/>
                    <a:pt x="1786" y="0"/>
                    <a:pt x="1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3179750" y="4148850"/>
              <a:ext cx="224300" cy="427375"/>
            </a:xfrm>
            <a:custGeom>
              <a:avLst/>
              <a:gdLst/>
              <a:ahLst/>
              <a:cxnLst/>
              <a:rect l="l" t="t" r="r" b="b"/>
              <a:pathLst>
                <a:path w="8972" h="17095" extrusionOk="0">
                  <a:moveTo>
                    <a:pt x="5995" y="380"/>
                  </a:moveTo>
                  <a:cubicBezTo>
                    <a:pt x="6754" y="380"/>
                    <a:pt x="7498" y="581"/>
                    <a:pt x="8164" y="946"/>
                  </a:cubicBezTo>
                  <a:cubicBezTo>
                    <a:pt x="8413" y="1100"/>
                    <a:pt x="8544" y="1231"/>
                    <a:pt x="8556" y="1362"/>
                  </a:cubicBezTo>
                  <a:cubicBezTo>
                    <a:pt x="8544" y="1469"/>
                    <a:pt x="8520" y="1564"/>
                    <a:pt x="8485" y="1647"/>
                  </a:cubicBezTo>
                  <a:lnTo>
                    <a:pt x="7926" y="3049"/>
                  </a:lnTo>
                  <a:cubicBezTo>
                    <a:pt x="6869" y="2586"/>
                    <a:pt x="5775" y="2241"/>
                    <a:pt x="4647" y="2027"/>
                  </a:cubicBezTo>
                  <a:lnTo>
                    <a:pt x="5110" y="815"/>
                  </a:lnTo>
                  <a:cubicBezTo>
                    <a:pt x="5146" y="696"/>
                    <a:pt x="5205" y="589"/>
                    <a:pt x="5288" y="506"/>
                  </a:cubicBezTo>
                  <a:cubicBezTo>
                    <a:pt x="5406" y="431"/>
                    <a:pt x="5552" y="385"/>
                    <a:pt x="5701" y="385"/>
                  </a:cubicBezTo>
                  <a:cubicBezTo>
                    <a:pt x="5718" y="385"/>
                    <a:pt x="5735" y="386"/>
                    <a:pt x="5752" y="387"/>
                  </a:cubicBezTo>
                  <a:cubicBezTo>
                    <a:pt x="5833" y="383"/>
                    <a:pt x="5914" y="380"/>
                    <a:pt x="5995" y="380"/>
                  </a:cubicBezTo>
                  <a:close/>
                  <a:moveTo>
                    <a:pt x="4540" y="2395"/>
                  </a:moveTo>
                  <a:cubicBezTo>
                    <a:pt x="4801" y="2443"/>
                    <a:pt x="5051" y="2502"/>
                    <a:pt x="5300" y="2562"/>
                  </a:cubicBezTo>
                  <a:lnTo>
                    <a:pt x="5288" y="2562"/>
                  </a:lnTo>
                  <a:cubicBezTo>
                    <a:pt x="4029" y="5901"/>
                    <a:pt x="2638" y="9252"/>
                    <a:pt x="1165" y="12532"/>
                  </a:cubicBezTo>
                  <a:cubicBezTo>
                    <a:pt x="1117" y="12484"/>
                    <a:pt x="1058" y="12448"/>
                    <a:pt x="998" y="12413"/>
                  </a:cubicBezTo>
                  <a:cubicBezTo>
                    <a:pt x="903" y="12377"/>
                    <a:pt x="796" y="12353"/>
                    <a:pt x="689" y="12353"/>
                  </a:cubicBezTo>
                  <a:cubicBezTo>
                    <a:pt x="2175" y="9109"/>
                    <a:pt x="3458" y="5794"/>
                    <a:pt x="4540" y="2395"/>
                  </a:cubicBezTo>
                  <a:close/>
                  <a:moveTo>
                    <a:pt x="5704" y="2669"/>
                  </a:moveTo>
                  <a:cubicBezTo>
                    <a:pt x="6132" y="2788"/>
                    <a:pt x="6548" y="2918"/>
                    <a:pt x="6952" y="3073"/>
                  </a:cubicBezTo>
                  <a:cubicBezTo>
                    <a:pt x="5478" y="6388"/>
                    <a:pt x="4112" y="9775"/>
                    <a:pt x="2888" y="13173"/>
                  </a:cubicBezTo>
                  <a:lnTo>
                    <a:pt x="2876" y="13173"/>
                  </a:lnTo>
                  <a:cubicBezTo>
                    <a:pt x="2721" y="12983"/>
                    <a:pt x="2519" y="12841"/>
                    <a:pt x="2282" y="12757"/>
                  </a:cubicBezTo>
                  <a:cubicBezTo>
                    <a:pt x="2136" y="12706"/>
                    <a:pt x="1985" y="12682"/>
                    <a:pt x="1833" y="12682"/>
                  </a:cubicBezTo>
                  <a:cubicBezTo>
                    <a:pt x="1737" y="12682"/>
                    <a:pt x="1641" y="12691"/>
                    <a:pt x="1545" y="12710"/>
                  </a:cubicBezTo>
                  <a:cubicBezTo>
                    <a:pt x="3030" y="9418"/>
                    <a:pt x="4421" y="6032"/>
                    <a:pt x="5704" y="2669"/>
                  </a:cubicBezTo>
                  <a:close/>
                  <a:moveTo>
                    <a:pt x="7332" y="3227"/>
                  </a:moveTo>
                  <a:cubicBezTo>
                    <a:pt x="7475" y="3287"/>
                    <a:pt x="7605" y="3346"/>
                    <a:pt x="7748" y="3405"/>
                  </a:cubicBezTo>
                  <a:cubicBezTo>
                    <a:pt x="6144" y="6638"/>
                    <a:pt x="4742" y="9953"/>
                    <a:pt x="3541" y="13351"/>
                  </a:cubicBezTo>
                  <a:cubicBezTo>
                    <a:pt x="3458" y="13316"/>
                    <a:pt x="3363" y="13304"/>
                    <a:pt x="3280" y="13304"/>
                  </a:cubicBezTo>
                  <a:cubicBezTo>
                    <a:pt x="4492" y="9917"/>
                    <a:pt x="5859" y="6531"/>
                    <a:pt x="7332" y="3227"/>
                  </a:cubicBezTo>
                  <a:close/>
                  <a:moveTo>
                    <a:pt x="696" y="12733"/>
                  </a:moveTo>
                  <a:cubicBezTo>
                    <a:pt x="734" y="12733"/>
                    <a:pt x="772" y="12741"/>
                    <a:pt x="808" y="12757"/>
                  </a:cubicBezTo>
                  <a:cubicBezTo>
                    <a:pt x="915" y="12805"/>
                    <a:pt x="975" y="12936"/>
                    <a:pt x="939" y="13043"/>
                  </a:cubicBezTo>
                  <a:cubicBezTo>
                    <a:pt x="903" y="13126"/>
                    <a:pt x="939" y="13221"/>
                    <a:pt x="1022" y="13268"/>
                  </a:cubicBezTo>
                  <a:cubicBezTo>
                    <a:pt x="1056" y="13291"/>
                    <a:pt x="1097" y="13303"/>
                    <a:pt x="1140" y="13303"/>
                  </a:cubicBezTo>
                  <a:cubicBezTo>
                    <a:pt x="1187" y="13303"/>
                    <a:pt x="1234" y="13288"/>
                    <a:pt x="1272" y="13256"/>
                  </a:cubicBezTo>
                  <a:cubicBezTo>
                    <a:pt x="1438" y="13130"/>
                    <a:pt x="1641" y="13066"/>
                    <a:pt x="1847" y="13066"/>
                  </a:cubicBezTo>
                  <a:cubicBezTo>
                    <a:pt x="1949" y="13066"/>
                    <a:pt x="2052" y="13082"/>
                    <a:pt x="2151" y="13114"/>
                  </a:cubicBezTo>
                  <a:cubicBezTo>
                    <a:pt x="2436" y="13209"/>
                    <a:pt x="2650" y="13458"/>
                    <a:pt x="2710" y="13744"/>
                  </a:cubicBezTo>
                  <a:cubicBezTo>
                    <a:pt x="2721" y="13815"/>
                    <a:pt x="2769" y="13874"/>
                    <a:pt x="2840" y="13898"/>
                  </a:cubicBezTo>
                  <a:cubicBezTo>
                    <a:pt x="2852" y="13898"/>
                    <a:pt x="2864" y="13910"/>
                    <a:pt x="2888" y="13910"/>
                  </a:cubicBezTo>
                  <a:cubicBezTo>
                    <a:pt x="2896" y="13911"/>
                    <a:pt x="2905" y="13912"/>
                    <a:pt x="2914" y="13912"/>
                  </a:cubicBezTo>
                  <a:cubicBezTo>
                    <a:pt x="2990" y="13912"/>
                    <a:pt x="3070" y="13866"/>
                    <a:pt x="3102" y="13791"/>
                  </a:cubicBezTo>
                  <a:cubicBezTo>
                    <a:pt x="3137" y="13732"/>
                    <a:pt x="3197" y="13696"/>
                    <a:pt x="3268" y="13684"/>
                  </a:cubicBezTo>
                  <a:lnTo>
                    <a:pt x="3268" y="13684"/>
                  </a:lnTo>
                  <a:lnTo>
                    <a:pt x="1711" y="15241"/>
                  </a:lnTo>
                  <a:cubicBezTo>
                    <a:pt x="1319" y="15027"/>
                    <a:pt x="891" y="14884"/>
                    <a:pt x="452" y="14837"/>
                  </a:cubicBezTo>
                  <a:cubicBezTo>
                    <a:pt x="452" y="14160"/>
                    <a:pt x="464" y="13482"/>
                    <a:pt x="499" y="12817"/>
                  </a:cubicBezTo>
                  <a:cubicBezTo>
                    <a:pt x="554" y="12762"/>
                    <a:pt x="624" y="12733"/>
                    <a:pt x="696" y="12733"/>
                  </a:cubicBezTo>
                  <a:close/>
                  <a:moveTo>
                    <a:pt x="452" y="15229"/>
                  </a:moveTo>
                  <a:lnTo>
                    <a:pt x="452" y="15229"/>
                  </a:lnTo>
                  <a:cubicBezTo>
                    <a:pt x="785" y="15276"/>
                    <a:pt x="1105" y="15372"/>
                    <a:pt x="1414" y="15526"/>
                  </a:cubicBezTo>
                  <a:lnTo>
                    <a:pt x="499" y="16441"/>
                  </a:lnTo>
                  <a:cubicBezTo>
                    <a:pt x="476" y="16037"/>
                    <a:pt x="464" y="15633"/>
                    <a:pt x="452" y="15229"/>
                  </a:cubicBezTo>
                  <a:close/>
                  <a:moveTo>
                    <a:pt x="5960" y="1"/>
                  </a:moveTo>
                  <a:cubicBezTo>
                    <a:pt x="5879" y="1"/>
                    <a:pt x="5797" y="3"/>
                    <a:pt x="5716" y="7"/>
                  </a:cubicBezTo>
                  <a:cubicBezTo>
                    <a:pt x="5700" y="6"/>
                    <a:pt x="5683" y="6"/>
                    <a:pt x="5667" y="6"/>
                  </a:cubicBezTo>
                  <a:cubicBezTo>
                    <a:pt x="5423" y="6"/>
                    <a:pt x="5192" y="88"/>
                    <a:pt x="4991" y="233"/>
                  </a:cubicBezTo>
                  <a:cubicBezTo>
                    <a:pt x="4860" y="363"/>
                    <a:pt x="4753" y="518"/>
                    <a:pt x="4706" y="696"/>
                  </a:cubicBezTo>
                  <a:lnTo>
                    <a:pt x="4159" y="2122"/>
                  </a:lnTo>
                  <a:cubicBezTo>
                    <a:pt x="4147" y="2158"/>
                    <a:pt x="4147" y="2205"/>
                    <a:pt x="4159" y="2241"/>
                  </a:cubicBezTo>
                  <a:cubicBezTo>
                    <a:pt x="3030" y="5794"/>
                    <a:pt x="1688" y="9264"/>
                    <a:pt x="119" y="12638"/>
                  </a:cubicBezTo>
                  <a:cubicBezTo>
                    <a:pt x="95" y="12662"/>
                    <a:pt x="83" y="12686"/>
                    <a:pt x="83" y="12722"/>
                  </a:cubicBezTo>
                  <a:cubicBezTo>
                    <a:pt x="0" y="14124"/>
                    <a:pt x="12" y="15514"/>
                    <a:pt x="119" y="16916"/>
                  </a:cubicBezTo>
                  <a:cubicBezTo>
                    <a:pt x="119" y="17000"/>
                    <a:pt x="179" y="17059"/>
                    <a:pt x="250" y="17083"/>
                  </a:cubicBezTo>
                  <a:cubicBezTo>
                    <a:pt x="272" y="17090"/>
                    <a:pt x="297" y="17094"/>
                    <a:pt x="323" y="17094"/>
                  </a:cubicBezTo>
                  <a:cubicBezTo>
                    <a:pt x="378" y="17094"/>
                    <a:pt x="435" y="17076"/>
                    <a:pt x="476" y="17035"/>
                  </a:cubicBezTo>
                  <a:lnTo>
                    <a:pt x="3708" y="13827"/>
                  </a:lnTo>
                  <a:cubicBezTo>
                    <a:pt x="3720" y="13815"/>
                    <a:pt x="3732" y="13815"/>
                    <a:pt x="3743" y="13803"/>
                  </a:cubicBezTo>
                  <a:cubicBezTo>
                    <a:pt x="3755" y="13803"/>
                    <a:pt x="3755" y="13803"/>
                    <a:pt x="3755" y="13791"/>
                  </a:cubicBezTo>
                  <a:cubicBezTo>
                    <a:pt x="3815" y="13767"/>
                    <a:pt x="3850" y="13732"/>
                    <a:pt x="3874" y="13684"/>
                  </a:cubicBezTo>
                  <a:cubicBezTo>
                    <a:pt x="5098" y="10191"/>
                    <a:pt x="6536" y="6768"/>
                    <a:pt x="8176" y="3453"/>
                  </a:cubicBezTo>
                  <a:cubicBezTo>
                    <a:pt x="8200" y="3441"/>
                    <a:pt x="8223" y="3417"/>
                    <a:pt x="8235" y="3382"/>
                  </a:cubicBezTo>
                  <a:lnTo>
                    <a:pt x="8865" y="1789"/>
                  </a:lnTo>
                  <a:cubicBezTo>
                    <a:pt x="8936" y="1647"/>
                    <a:pt x="8972" y="1492"/>
                    <a:pt x="8972" y="1338"/>
                  </a:cubicBezTo>
                  <a:cubicBezTo>
                    <a:pt x="8936" y="946"/>
                    <a:pt x="8508" y="708"/>
                    <a:pt x="8378" y="625"/>
                  </a:cubicBezTo>
                  <a:cubicBezTo>
                    <a:pt x="7641" y="224"/>
                    <a:pt x="6805" y="1"/>
                    <a:pt x="5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952425" y="4464925"/>
              <a:ext cx="568350" cy="395600"/>
            </a:xfrm>
            <a:custGeom>
              <a:avLst/>
              <a:gdLst/>
              <a:ahLst/>
              <a:cxnLst/>
              <a:rect l="l" t="t" r="r" b="b"/>
              <a:pathLst>
                <a:path w="22734" h="15824" extrusionOk="0">
                  <a:moveTo>
                    <a:pt x="488" y="471"/>
                  </a:moveTo>
                  <a:lnTo>
                    <a:pt x="488" y="471"/>
                  </a:lnTo>
                  <a:cubicBezTo>
                    <a:pt x="773" y="554"/>
                    <a:pt x="1058" y="649"/>
                    <a:pt x="1344" y="732"/>
                  </a:cubicBezTo>
                  <a:lnTo>
                    <a:pt x="1058" y="1505"/>
                  </a:lnTo>
                  <a:cubicBezTo>
                    <a:pt x="1023" y="1612"/>
                    <a:pt x="1082" y="1719"/>
                    <a:pt x="1189" y="1742"/>
                  </a:cubicBezTo>
                  <a:cubicBezTo>
                    <a:pt x="1213" y="1754"/>
                    <a:pt x="1237" y="1754"/>
                    <a:pt x="1260" y="1754"/>
                  </a:cubicBezTo>
                  <a:cubicBezTo>
                    <a:pt x="1344" y="1754"/>
                    <a:pt x="1427" y="1707"/>
                    <a:pt x="1463" y="1623"/>
                  </a:cubicBezTo>
                  <a:lnTo>
                    <a:pt x="1748" y="863"/>
                  </a:lnTo>
                  <a:lnTo>
                    <a:pt x="2318" y="1041"/>
                  </a:lnTo>
                  <a:lnTo>
                    <a:pt x="2282" y="1148"/>
                  </a:lnTo>
                  <a:cubicBezTo>
                    <a:pt x="2259" y="1255"/>
                    <a:pt x="2330" y="1362"/>
                    <a:pt x="2437" y="1386"/>
                  </a:cubicBezTo>
                  <a:lnTo>
                    <a:pt x="2496" y="1386"/>
                  </a:lnTo>
                  <a:cubicBezTo>
                    <a:pt x="2580" y="1386"/>
                    <a:pt x="2663" y="1326"/>
                    <a:pt x="2698" y="1243"/>
                  </a:cubicBezTo>
                  <a:lnTo>
                    <a:pt x="2722" y="1148"/>
                  </a:lnTo>
                  <a:lnTo>
                    <a:pt x="3471" y="1386"/>
                  </a:lnTo>
                  <a:lnTo>
                    <a:pt x="3423" y="1481"/>
                  </a:lnTo>
                  <a:cubicBezTo>
                    <a:pt x="3376" y="1576"/>
                    <a:pt x="3435" y="1695"/>
                    <a:pt x="3530" y="1730"/>
                  </a:cubicBezTo>
                  <a:cubicBezTo>
                    <a:pt x="3566" y="1742"/>
                    <a:pt x="3590" y="1742"/>
                    <a:pt x="3613" y="1742"/>
                  </a:cubicBezTo>
                  <a:cubicBezTo>
                    <a:pt x="3697" y="1742"/>
                    <a:pt x="3780" y="1707"/>
                    <a:pt x="3815" y="1635"/>
                  </a:cubicBezTo>
                  <a:lnTo>
                    <a:pt x="3863" y="1517"/>
                  </a:lnTo>
                  <a:lnTo>
                    <a:pt x="4707" y="1790"/>
                  </a:lnTo>
                  <a:lnTo>
                    <a:pt x="4647" y="1909"/>
                  </a:lnTo>
                  <a:cubicBezTo>
                    <a:pt x="4600" y="2004"/>
                    <a:pt x="4659" y="2123"/>
                    <a:pt x="4754" y="2158"/>
                  </a:cubicBezTo>
                  <a:cubicBezTo>
                    <a:pt x="4790" y="2170"/>
                    <a:pt x="4814" y="2170"/>
                    <a:pt x="4837" y="2170"/>
                  </a:cubicBezTo>
                  <a:cubicBezTo>
                    <a:pt x="4846" y="2171"/>
                    <a:pt x="4854" y="2172"/>
                    <a:pt x="4863" y="2172"/>
                  </a:cubicBezTo>
                  <a:cubicBezTo>
                    <a:pt x="4935" y="2172"/>
                    <a:pt x="4997" y="2127"/>
                    <a:pt x="5039" y="2063"/>
                  </a:cubicBezTo>
                  <a:lnTo>
                    <a:pt x="5099" y="1921"/>
                  </a:lnTo>
                  <a:lnTo>
                    <a:pt x="6026" y="2218"/>
                  </a:lnTo>
                  <a:lnTo>
                    <a:pt x="5681" y="3026"/>
                  </a:lnTo>
                  <a:cubicBezTo>
                    <a:pt x="5633" y="3121"/>
                    <a:pt x="5693" y="3240"/>
                    <a:pt x="5800" y="3275"/>
                  </a:cubicBezTo>
                  <a:cubicBezTo>
                    <a:pt x="5824" y="3275"/>
                    <a:pt x="5847" y="3287"/>
                    <a:pt x="5871" y="3287"/>
                  </a:cubicBezTo>
                  <a:cubicBezTo>
                    <a:pt x="5954" y="3287"/>
                    <a:pt x="6037" y="3240"/>
                    <a:pt x="6073" y="3168"/>
                  </a:cubicBezTo>
                  <a:lnTo>
                    <a:pt x="6418" y="2348"/>
                  </a:lnTo>
                  <a:lnTo>
                    <a:pt x="7297" y="2645"/>
                  </a:lnTo>
                  <a:lnTo>
                    <a:pt x="7238" y="2883"/>
                  </a:lnTo>
                  <a:cubicBezTo>
                    <a:pt x="7214" y="2978"/>
                    <a:pt x="7273" y="3073"/>
                    <a:pt x="7356" y="3109"/>
                  </a:cubicBezTo>
                  <a:cubicBezTo>
                    <a:pt x="7392" y="3121"/>
                    <a:pt x="7416" y="3121"/>
                    <a:pt x="7440" y="3121"/>
                  </a:cubicBezTo>
                  <a:cubicBezTo>
                    <a:pt x="7511" y="3121"/>
                    <a:pt x="7582" y="3085"/>
                    <a:pt x="7618" y="3038"/>
                  </a:cubicBezTo>
                  <a:lnTo>
                    <a:pt x="7689" y="2942"/>
                  </a:lnTo>
                  <a:cubicBezTo>
                    <a:pt x="7725" y="2895"/>
                    <a:pt x="7737" y="2836"/>
                    <a:pt x="7725" y="2788"/>
                  </a:cubicBezTo>
                  <a:lnTo>
                    <a:pt x="7725" y="2788"/>
                  </a:lnTo>
                  <a:lnTo>
                    <a:pt x="8557" y="3073"/>
                  </a:lnTo>
                  <a:cubicBezTo>
                    <a:pt x="8533" y="3144"/>
                    <a:pt x="8521" y="3216"/>
                    <a:pt x="8521" y="3287"/>
                  </a:cubicBezTo>
                  <a:cubicBezTo>
                    <a:pt x="8533" y="3394"/>
                    <a:pt x="8628" y="3477"/>
                    <a:pt x="8735" y="3477"/>
                  </a:cubicBezTo>
                  <a:cubicBezTo>
                    <a:pt x="8842" y="3477"/>
                    <a:pt x="8937" y="3394"/>
                    <a:pt x="8937" y="3275"/>
                  </a:cubicBezTo>
                  <a:cubicBezTo>
                    <a:pt x="8937" y="3263"/>
                    <a:pt x="8937" y="3240"/>
                    <a:pt x="8949" y="3216"/>
                  </a:cubicBezTo>
                  <a:cubicBezTo>
                    <a:pt x="9210" y="3311"/>
                    <a:pt x="9472" y="3406"/>
                    <a:pt x="9733" y="3501"/>
                  </a:cubicBezTo>
                  <a:lnTo>
                    <a:pt x="9697" y="3548"/>
                  </a:lnTo>
                  <a:cubicBezTo>
                    <a:pt x="9638" y="3644"/>
                    <a:pt x="9674" y="3774"/>
                    <a:pt x="9781" y="3822"/>
                  </a:cubicBezTo>
                  <a:cubicBezTo>
                    <a:pt x="9804" y="3834"/>
                    <a:pt x="9840" y="3846"/>
                    <a:pt x="9876" y="3846"/>
                  </a:cubicBezTo>
                  <a:cubicBezTo>
                    <a:pt x="9959" y="3846"/>
                    <a:pt x="10018" y="3810"/>
                    <a:pt x="10066" y="3750"/>
                  </a:cubicBezTo>
                  <a:lnTo>
                    <a:pt x="10125" y="3644"/>
                  </a:lnTo>
                  <a:lnTo>
                    <a:pt x="10814" y="3893"/>
                  </a:lnTo>
                  <a:lnTo>
                    <a:pt x="10565" y="4642"/>
                  </a:lnTo>
                  <a:cubicBezTo>
                    <a:pt x="10541" y="4749"/>
                    <a:pt x="10612" y="4867"/>
                    <a:pt x="10719" y="4891"/>
                  </a:cubicBezTo>
                  <a:lnTo>
                    <a:pt x="10779" y="4891"/>
                  </a:lnTo>
                  <a:cubicBezTo>
                    <a:pt x="10862" y="4891"/>
                    <a:pt x="10945" y="4844"/>
                    <a:pt x="10981" y="4761"/>
                  </a:cubicBezTo>
                  <a:lnTo>
                    <a:pt x="11218" y="4024"/>
                  </a:lnTo>
                  <a:lnTo>
                    <a:pt x="12122" y="4368"/>
                  </a:lnTo>
                  <a:lnTo>
                    <a:pt x="12062" y="4511"/>
                  </a:lnTo>
                  <a:cubicBezTo>
                    <a:pt x="12026" y="4618"/>
                    <a:pt x="12086" y="4725"/>
                    <a:pt x="12193" y="4761"/>
                  </a:cubicBezTo>
                  <a:cubicBezTo>
                    <a:pt x="12214" y="4768"/>
                    <a:pt x="12235" y="4771"/>
                    <a:pt x="12257" y="4771"/>
                  </a:cubicBezTo>
                  <a:cubicBezTo>
                    <a:pt x="12344" y="4771"/>
                    <a:pt x="12428" y="4716"/>
                    <a:pt x="12466" y="4630"/>
                  </a:cubicBezTo>
                  <a:lnTo>
                    <a:pt x="12514" y="4511"/>
                  </a:lnTo>
                  <a:lnTo>
                    <a:pt x="13452" y="4867"/>
                  </a:lnTo>
                  <a:lnTo>
                    <a:pt x="13393" y="5046"/>
                  </a:lnTo>
                  <a:cubicBezTo>
                    <a:pt x="13369" y="5153"/>
                    <a:pt x="13429" y="5260"/>
                    <a:pt x="13547" y="5283"/>
                  </a:cubicBezTo>
                  <a:lnTo>
                    <a:pt x="13607" y="5283"/>
                  </a:lnTo>
                  <a:cubicBezTo>
                    <a:pt x="13690" y="5283"/>
                    <a:pt x="13773" y="5236"/>
                    <a:pt x="13809" y="5153"/>
                  </a:cubicBezTo>
                  <a:lnTo>
                    <a:pt x="13856" y="4998"/>
                  </a:lnTo>
                  <a:cubicBezTo>
                    <a:pt x="14189" y="5129"/>
                    <a:pt x="14522" y="5260"/>
                    <a:pt x="14867" y="5390"/>
                  </a:cubicBezTo>
                  <a:lnTo>
                    <a:pt x="14807" y="5521"/>
                  </a:lnTo>
                  <a:cubicBezTo>
                    <a:pt x="14771" y="5616"/>
                    <a:pt x="14831" y="5735"/>
                    <a:pt x="14938" y="5759"/>
                  </a:cubicBezTo>
                  <a:cubicBezTo>
                    <a:pt x="14962" y="5771"/>
                    <a:pt x="14985" y="5771"/>
                    <a:pt x="15009" y="5771"/>
                  </a:cubicBezTo>
                  <a:cubicBezTo>
                    <a:pt x="15016" y="5772"/>
                    <a:pt x="15023" y="5772"/>
                    <a:pt x="15031" y="5772"/>
                  </a:cubicBezTo>
                  <a:cubicBezTo>
                    <a:pt x="15106" y="5772"/>
                    <a:pt x="15179" y="5717"/>
                    <a:pt x="15211" y="5652"/>
                  </a:cubicBezTo>
                  <a:lnTo>
                    <a:pt x="15247" y="5545"/>
                  </a:lnTo>
                  <a:lnTo>
                    <a:pt x="16055" y="5854"/>
                  </a:lnTo>
                  <a:lnTo>
                    <a:pt x="15853" y="6377"/>
                  </a:lnTo>
                  <a:cubicBezTo>
                    <a:pt x="15817" y="6484"/>
                    <a:pt x="15877" y="6591"/>
                    <a:pt x="15984" y="6626"/>
                  </a:cubicBezTo>
                  <a:cubicBezTo>
                    <a:pt x="16007" y="6626"/>
                    <a:pt x="16031" y="6638"/>
                    <a:pt x="16055" y="6638"/>
                  </a:cubicBezTo>
                  <a:cubicBezTo>
                    <a:pt x="16150" y="6638"/>
                    <a:pt x="16221" y="6579"/>
                    <a:pt x="16257" y="6507"/>
                  </a:cubicBezTo>
                  <a:lnTo>
                    <a:pt x="16447" y="6008"/>
                  </a:lnTo>
                  <a:lnTo>
                    <a:pt x="17291" y="6341"/>
                  </a:lnTo>
                  <a:lnTo>
                    <a:pt x="17255" y="6448"/>
                  </a:lnTo>
                  <a:cubicBezTo>
                    <a:pt x="17231" y="6555"/>
                    <a:pt x="17303" y="6674"/>
                    <a:pt x="17409" y="6697"/>
                  </a:cubicBezTo>
                  <a:lnTo>
                    <a:pt x="17469" y="6697"/>
                  </a:lnTo>
                  <a:cubicBezTo>
                    <a:pt x="17552" y="6697"/>
                    <a:pt x="17635" y="6650"/>
                    <a:pt x="17671" y="6555"/>
                  </a:cubicBezTo>
                  <a:lnTo>
                    <a:pt x="17683" y="6495"/>
                  </a:lnTo>
                  <a:lnTo>
                    <a:pt x="18622" y="6888"/>
                  </a:lnTo>
                  <a:lnTo>
                    <a:pt x="18562" y="7030"/>
                  </a:lnTo>
                  <a:cubicBezTo>
                    <a:pt x="18515" y="7137"/>
                    <a:pt x="18574" y="7244"/>
                    <a:pt x="18681" y="7280"/>
                  </a:cubicBezTo>
                  <a:cubicBezTo>
                    <a:pt x="18705" y="7292"/>
                    <a:pt x="18728" y="7292"/>
                    <a:pt x="18752" y="7292"/>
                  </a:cubicBezTo>
                  <a:cubicBezTo>
                    <a:pt x="18847" y="7292"/>
                    <a:pt x="18919" y="7244"/>
                    <a:pt x="18954" y="7161"/>
                  </a:cubicBezTo>
                  <a:lnTo>
                    <a:pt x="19002" y="7042"/>
                  </a:lnTo>
                  <a:cubicBezTo>
                    <a:pt x="19239" y="7137"/>
                    <a:pt x="19477" y="7232"/>
                    <a:pt x="19715" y="7327"/>
                  </a:cubicBezTo>
                  <a:lnTo>
                    <a:pt x="19643" y="7494"/>
                  </a:lnTo>
                  <a:cubicBezTo>
                    <a:pt x="19608" y="7601"/>
                    <a:pt x="19667" y="7708"/>
                    <a:pt x="19774" y="7743"/>
                  </a:cubicBezTo>
                  <a:cubicBezTo>
                    <a:pt x="19798" y="7751"/>
                    <a:pt x="19822" y="7755"/>
                    <a:pt x="19846" y="7755"/>
                  </a:cubicBezTo>
                  <a:cubicBezTo>
                    <a:pt x="19930" y="7755"/>
                    <a:pt x="20008" y="7708"/>
                    <a:pt x="20036" y="7624"/>
                  </a:cubicBezTo>
                  <a:lnTo>
                    <a:pt x="20095" y="7494"/>
                  </a:lnTo>
                  <a:lnTo>
                    <a:pt x="20820" y="7791"/>
                  </a:lnTo>
                  <a:lnTo>
                    <a:pt x="20547" y="8527"/>
                  </a:lnTo>
                  <a:cubicBezTo>
                    <a:pt x="20511" y="8622"/>
                    <a:pt x="20570" y="8741"/>
                    <a:pt x="20677" y="8765"/>
                  </a:cubicBezTo>
                  <a:cubicBezTo>
                    <a:pt x="20701" y="8777"/>
                    <a:pt x="20725" y="8777"/>
                    <a:pt x="20749" y="8777"/>
                  </a:cubicBezTo>
                  <a:cubicBezTo>
                    <a:pt x="20832" y="8777"/>
                    <a:pt x="20915" y="8729"/>
                    <a:pt x="20939" y="8646"/>
                  </a:cubicBezTo>
                  <a:lnTo>
                    <a:pt x="21200" y="7957"/>
                  </a:lnTo>
                  <a:lnTo>
                    <a:pt x="22044" y="8314"/>
                  </a:lnTo>
                  <a:lnTo>
                    <a:pt x="19430" y="9478"/>
                  </a:lnTo>
                  <a:cubicBezTo>
                    <a:pt x="14605" y="11558"/>
                    <a:pt x="9626" y="13720"/>
                    <a:pt x="4885" y="15384"/>
                  </a:cubicBezTo>
                  <a:cubicBezTo>
                    <a:pt x="3186" y="10488"/>
                    <a:pt x="1700" y="5474"/>
                    <a:pt x="488" y="471"/>
                  </a:cubicBezTo>
                  <a:close/>
                  <a:moveTo>
                    <a:pt x="276" y="0"/>
                  </a:moveTo>
                  <a:cubicBezTo>
                    <a:pt x="202" y="0"/>
                    <a:pt x="134" y="36"/>
                    <a:pt x="96" y="102"/>
                  </a:cubicBezTo>
                  <a:cubicBezTo>
                    <a:pt x="37" y="138"/>
                    <a:pt x="1" y="221"/>
                    <a:pt x="25" y="293"/>
                  </a:cubicBezTo>
                  <a:cubicBezTo>
                    <a:pt x="1272" y="5497"/>
                    <a:pt x="2782" y="10631"/>
                    <a:pt x="4552" y="15693"/>
                  </a:cubicBezTo>
                  <a:cubicBezTo>
                    <a:pt x="4576" y="15740"/>
                    <a:pt x="4611" y="15776"/>
                    <a:pt x="4671" y="15800"/>
                  </a:cubicBezTo>
                  <a:cubicBezTo>
                    <a:pt x="4695" y="15812"/>
                    <a:pt x="4718" y="15824"/>
                    <a:pt x="4754" y="15824"/>
                  </a:cubicBezTo>
                  <a:cubicBezTo>
                    <a:pt x="4778" y="15824"/>
                    <a:pt x="4802" y="15824"/>
                    <a:pt x="4837" y="15812"/>
                  </a:cubicBezTo>
                  <a:cubicBezTo>
                    <a:pt x="9650" y="14148"/>
                    <a:pt x="14712" y="11950"/>
                    <a:pt x="19608" y="9835"/>
                  </a:cubicBezTo>
                  <a:cubicBezTo>
                    <a:pt x="20630" y="9383"/>
                    <a:pt x="21628" y="8955"/>
                    <a:pt x="22614" y="8527"/>
                  </a:cubicBezTo>
                  <a:lnTo>
                    <a:pt x="22626" y="8527"/>
                  </a:lnTo>
                  <a:cubicBezTo>
                    <a:pt x="22650" y="8516"/>
                    <a:pt x="22662" y="8504"/>
                    <a:pt x="22686" y="8480"/>
                  </a:cubicBezTo>
                  <a:cubicBezTo>
                    <a:pt x="22697" y="8468"/>
                    <a:pt x="22709" y="8456"/>
                    <a:pt x="22721" y="8432"/>
                  </a:cubicBezTo>
                  <a:cubicBezTo>
                    <a:pt x="22721" y="8420"/>
                    <a:pt x="22721" y="8397"/>
                    <a:pt x="22733" y="8385"/>
                  </a:cubicBezTo>
                  <a:cubicBezTo>
                    <a:pt x="22733" y="8373"/>
                    <a:pt x="22733" y="8361"/>
                    <a:pt x="22733" y="8361"/>
                  </a:cubicBezTo>
                  <a:cubicBezTo>
                    <a:pt x="22733" y="8349"/>
                    <a:pt x="22733" y="8337"/>
                    <a:pt x="22733" y="8325"/>
                  </a:cubicBezTo>
                  <a:cubicBezTo>
                    <a:pt x="22721" y="8302"/>
                    <a:pt x="22721" y="8290"/>
                    <a:pt x="22721" y="8278"/>
                  </a:cubicBezTo>
                  <a:cubicBezTo>
                    <a:pt x="22721" y="8278"/>
                    <a:pt x="22709" y="8254"/>
                    <a:pt x="22697" y="8254"/>
                  </a:cubicBezTo>
                  <a:cubicBezTo>
                    <a:pt x="22697" y="8242"/>
                    <a:pt x="22686" y="8230"/>
                    <a:pt x="22674" y="8218"/>
                  </a:cubicBezTo>
                  <a:cubicBezTo>
                    <a:pt x="22662" y="8207"/>
                    <a:pt x="22650" y="8207"/>
                    <a:pt x="22638" y="8195"/>
                  </a:cubicBezTo>
                  <a:lnTo>
                    <a:pt x="22614" y="8183"/>
                  </a:lnTo>
                  <a:cubicBezTo>
                    <a:pt x="15354" y="5034"/>
                    <a:pt x="7915" y="2313"/>
                    <a:pt x="334" y="7"/>
                  </a:cubicBezTo>
                  <a:cubicBezTo>
                    <a:pt x="314" y="3"/>
                    <a:pt x="295" y="0"/>
                    <a:pt x="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094150" y="4604125"/>
              <a:ext cx="225800" cy="141125"/>
            </a:xfrm>
            <a:custGeom>
              <a:avLst/>
              <a:gdLst/>
              <a:ahLst/>
              <a:cxnLst/>
              <a:rect l="l" t="t" r="r" b="b"/>
              <a:pathLst>
                <a:path w="9032" h="5645" extrusionOk="0">
                  <a:moveTo>
                    <a:pt x="582" y="512"/>
                  </a:moveTo>
                  <a:cubicBezTo>
                    <a:pt x="1842" y="904"/>
                    <a:pt x="3173" y="1355"/>
                    <a:pt x="4456" y="1795"/>
                  </a:cubicBezTo>
                  <a:cubicBezTo>
                    <a:pt x="5704" y="2211"/>
                    <a:pt x="6999" y="2650"/>
                    <a:pt x="8223" y="3043"/>
                  </a:cubicBezTo>
                  <a:lnTo>
                    <a:pt x="2650" y="5098"/>
                  </a:lnTo>
                  <a:lnTo>
                    <a:pt x="2400" y="5193"/>
                  </a:lnTo>
                  <a:lnTo>
                    <a:pt x="582" y="512"/>
                  </a:lnTo>
                  <a:close/>
                  <a:moveTo>
                    <a:pt x="219" y="1"/>
                  </a:moveTo>
                  <a:cubicBezTo>
                    <a:pt x="164" y="1"/>
                    <a:pt x="112" y="19"/>
                    <a:pt x="71" y="60"/>
                  </a:cubicBezTo>
                  <a:cubicBezTo>
                    <a:pt x="24" y="108"/>
                    <a:pt x="0" y="191"/>
                    <a:pt x="24" y="262"/>
                  </a:cubicBezTo>
                  <a:lnTo>
                    <a:pt x="2056" y="5514"/>
                  </a:lnTo>
                  <a:cubicBezTo>
                    <a:pt x="2080" y="5562"/>
                    <a:pt x="2115" y="5609"/>
                    <a:pt x="2175" y="5633"/>
                  </a:cubicBezTo>
                  <a:cubicBezTo>
                    <a:pt x="2198" y="5633"/>
                    <a:pt x="2222" y="5645"/>
                    <a:pt x="2258" y="5645"/>
                  </a:cubicBezTo>
                  <a:cubicBezTo>
                    <a:pt x="2282" y="5645"/>
                    <a:pt x="2317" y="5645"/>
                    <a:pt x="2341" y="5633"/>
                  </a:cubicBezTo>
                  <a:lnTo>
                    <a:pt x="2793" y="5455"/>
                  </a:lnTo>
                  <a:lnTo>
                    <a:pt x="8900" y="3197"/>
                  </a:lnTo>
                  <a:cubicBezTo>
                    <a:pt x="8972" y="3173"/>
                    <a:pt x="9031" y="3102"/>
                    <a:pt x="9031" y="3019"/>
                  </a:cubicBezTo>
                  <a:cubicBezTo>
                    <a:pt x="9019" y="2936"/>
                    <a:pt x="8972" y="2864"/>
                    <a:pt x="8889" y="2841"/>
                  </a:cubicBezTo>
                  <a:cubicBezTo>
                    <a:pt x="7510" y="2413"/>
                    <a:pt x="6025" y="1914"/>
                    <a:pt x="4599" y="1427"/>
                  </a:cubicBezTo>
                  <a:cubicBezTo>
                    <a:pt x="3173" y="939"/>
                    <a:pt x="1687" y="440"/>
                    <a:pt x="297" y="12"/>
                  </a:cubicBezTo>
                  <a:cubicBezTo>
                    <a:pt x="271" y="5"/>
                    <a:pt x="244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348175" y="4458750"/>
              <a:ext cx="524075" cy="380375"/>
            </a:xfrm>
            <a:custGeom>
              <a:avLst/>
              <a:gdLst/>
              <a:ahLst/>
              <a:cxnLst/>
              <a:rect l="l" t="t" r="r" b="b"/>
              <a:pathLst>
                <a:path w="20963" h="15215" extrusionOk="0">
                  <a:moveTo>
                    <a:pt x="2389" y="9380"/>
                  </a:moveTo>
                  <a:cubicBezTo>
                    <a:pt x="4671" y="9416"/>
                    <a:pt x="6905" y="10046"/>
                    <a:pt x="8854" y="11222"/>
                  </a:cubicBezTo>
                  <a:cubicBezTo>
                    <a:pt x="7939" y="10830"/>
                    <a:pt x="6976" y="10545"/>
                    <a:pt x="5978" y="10390"/>
                  </a:cubicBezTo>
                  <a:lnTo>
                    <a:pt x="5954" y="10390"/>
                  </a:lnTo>
                  <a:cubicBezTo>
                    <a:pt x="5323" y="10293"/>
                    <a:pt x="4685" y="10244"/>
                    <a:pt x="4049" y="10244"/>
                  </a:cubicBezTo>
                  <a:cubicBezTo>
                    <a:pt x="3211" y="10244"/>
                    <a:pt x="2375" y="10329"/>
                    <a:pt x="1558" y="10497"/>
                  </a:cubicBezTo>
                  <a:cubicBezTo>
                    <a:pt x="1867" y="10188"/>
                    <a:pt x="2140" y="9844"/>
                    <a:pt x="2366" y="9476"/>
                  </a:cubicBezTo>
                  <a:cubicBezTo>
                    <a:pt x="2378" y="9440"/>
                    <a:pt x="2389" y="9416"/>
                    <a:pt x="2389" y="9380"/>
                  </a:cubicBezTo>
                  <a:close/>
                  <a:moveTo>
                    <a:pt x="6051" y="401"/>
                  </a:moveTo>
                  <a:cubicBezTo>
                    <a:pt x="8569" y="401"/>
                    <a:pt x="10964" y="1607"/>
                    <a:pt x="12466" y="3689"/>
                  </a:cubicBezTo>
                  <a:cubicBezTo>
                    <a:pt x="12157" y="5091"/>
                    <a:pt x="11813" y="6529"/>
                    <a:pt x="11492" y="7931"/>
                  </a:cubicBezTo>
                  <a:cubicBezTo>
                    <a:pt x="11183" y="9250"/>
                    <a:pt x="10874" y="10604"/>
                    <a:pt x="10577" y="11923"/>
                  </a:cubicBezTo>
                  <a:cubicBezTo>
                    <a:pt x="8174" y="10020"/>
                    <a:pt x="5214" y="8997"/>
                    <a:pt x="2180" y="8997"/>
                  </a:cubicBezTo>
                  <a:cubicBezTo>
                    <a:pt x="1673" y="8997"/>
                    <a:pt x="1164" y="9025"/>
                    <a:pt x="654" y="9083"/>
                  </a:cubicBezTo>
                  <a:cubicBezTo>
                    <a:pt x="2532" y="6422"/>
                    <a:pt x="4089" y="3320"/>
                    <a:pt x="4932" y="480"/>
                  </a:cubicBezTo>
                  <a:cubicBezTo>
                    <a:pt x="5306" y="427"/>
                    <a:pt x="5680" y="401"/>
                    <a:pt x="6051" y="401"/>
                  </a:cubicBezTo>
                  <a:close/>
                  <a:moveTo>
                    <a:pt x="16668" y="2842"/>
                  </a:moveTo>
                  <a:cubicBezTo>
                    <a:pt x="16733" y="2842"/>
                    <a:pt x="16798" y="2843"/>
                    <a:pt x="16863" y="2845"/>
                  </a:cubicBezTo>
                  <a:cubicBezTo>
                    <a:pt x="18360" y="2880"/>
                    <a:pt x="19762" y="3427"/>
                    <a:pt x="20523" y="4283"/>
                  </a:cubicBezTo>
                  <a:cubicBezTo>
                    <a:pt x="20131" y="7123"/>
                    <a:pt x="20083" y="10010"/>
                    <a:pt x="20392" y="12862"/>
                  </a:cubicBezTo>
                  <a:cubicBezTo>
                    <a:pt x="18978" y="12066"/>
                    <a:pt x="17398" y="11579"/>
                    <a:pt x="15770" y="11448"/>
                  </a:cubicBezTo>
                  <a:cubicBezTo>
                    <a:pt x="15443" y="11419"/>
                    <a:pt x="15116" y="11405"/>
                    <a:pt x="14789" y="11405"/>
                  </a:cubicBezTo>
                  <a:cubicBezTo>
                    <a:pt x="13488" y="11405"/>
                    <a:pt x="12194" y="11631"/>
                    <a:pt x="10969" y="12078"/>
                  </a:cubicBezTo>
                  <a:cubicBezTo>
                    <a:pt x="11266" y="10735"/>
                    <a:pt x="11587" y="9345"/>
                    <a:pt x="11908" y="8014"/>
                  </a:cubicBezTo>
                  <a:cubicBezTo>
                    <a:pt x="12229" y="6600"/>
                    <a:pt x="12573" y="5150"/>
                    <a:pt x="12882" y="3748"/>
                  </a:cubicBezTo>
                  <a:cubicBezTo>
                    <a:pt x="14212" y="3151"/>
                    <a:pt x="15477" y="2842"/>
                    <a:pt x="16668" y="2842"/>
                  </a:cubicBezTo>
                  <a:close/>
                  <a:moveTo>
                    <a:pt x="4042" y="10626"/>
                  </a:moveTo>
                  <a:cubicBezTo>
                    <a:pt x="4657" y="10626"/>
                    <a:pt x="5273" y="10674"/>
                    <a:pt x="5883" y="10771"/>
                  </a:cubicBezTo>
                  <a:lnTo>
                    <a:pt x="5907" y="10771"/>
                  </a:lnTo>
                  <a:cubicBezTo>
                    <a:pt x="7487" y="11008"/>
                    <a:pt x="8996" y="11579"/>
                    <a:pt x="10339" y="12446"/>
                  </a:cubicBezTo>
                  <a:lnTo>
                    <a:pt x="9733" y="13100"/>
                  </a:lnTo>
                  <a:cubicBezTo>
                    <a:pt x="8176" y="12113"/>
                    <a:pt x="6171" y="11585"/>
                    <a:pt x="4214" y="11585"/>
                  </a:cubicBezTo>
                  <a:cubicBezTo>
                    <a:pt x="3318" y="11585"/>
                    <a:pt x="2433" y="11696"/>
                    <a:pt x="1605" y="11923"/>
                  </a:cubicBezTo>
                  <a:cubicBezTo>
                    <a:pt x="1522" y="11579"/>
                    <a:pt x="1367" y="11258"/>
                    <a:pt x="1142" y="10997"/>
                  </a:cubicBezTo>
                  <a:cubicBezTo>
                    <a:pt x="2090" y="10749"/>
                    <a:pt x="3065" y="10626"/>
                    <a:pt x="4042" y="10626"/>
                  </a:cubicBezTo>
                  <a:close/>
                  <a:moveTo>
                    <a:pt x="10672" y="12696"/>
                  </a:moveTo>
                  <a:lnTo>
                    <a:pt x="10850" y="13207"/>
                  </a:lnTo>
                  <a:cubicBezTo>
                    <a:pt x="10648" y="13171"/>
                    <a:pt x="10458" y="13159"/>
                    <a:pt x="10256" y="13147"/>
                  </a:cubicBezTo>
                  <a:lnTo>
                    <a:pt x="10672" y="12696"/>
                  </a:lnTo>
                  <a:close/>
                  <a:moveTo>
                    <a:pt x="14871" y="11789"/>
                  </a:moveTo>
                  <a:cubicBezTo>
                    <a:pt x="15161" y="11789"/>
                    <a:pt x="15454" y="11800"/>
                    <a:pt x="15746" y="11828"/>
                  </a:cubicBezTo>
                  <a:cubicBezTo>
                    <a:pt x="17112" y="11947"/>
                    <a:pt x="18455" y="12316"/>
                    <a:pt x="19691" y="12922"/>
                  </a:cubicBezTo>
                  <a:cubicBezTo>
                    <a:pt x="19691" y="12933"/>
                    <a:pt x="19691" y="12945"/>
                    <a:pt x="19691" y="12969"/>
                  </a:cubicBezTo>
                  <a:lnTo>
                    <a:pt x="19869" y="13789"/>
                  </a:lnTo>
                  <a:cubicBezTo>
                    <a:pt x="18705" y="12910"/>
                    <a:pt x="17350" y="12304"/>
                    <a:pt x="15912" y="12007"/>
                  </a:cubicBezTo>
                  <a:cubicBezTo>
                    <a:pt x="15366" y="11900"/>
                    <a:pt x="14807" y="11828"/>
                    <a:pt x="14260" y="11805"/>
                  </a:cubicBezTo>
                  <a:cubicBezTo>
                    <a:pt x="14462" y="11795"/>
                    <a:pt x="14666" y="11789"/>
                    <a:pt x="14871" y="11789"/>
                  </a:cubicBezTo>
                  <a:close/>
                  <a:moveTo>
                    <a:pt x="13738" y="12180"/>
                  </a:moveTo>
                  <a:cubicBezTo>
                    <a:pt x="14437" y="12180"/>
                    <a:pt x="15138" y="12253"/>
                    <a:pt x="15829" y="12399"/>
                  </a:cubicBezTo>
                  <a:cubicBezTo>
                    <a:pt x="17303" y="12696"/>
                    <a:pt x="18693" y="13361"/>
                    <a:pt x="19869" y="14312"/>
                  </a:cubicBezTo>
                  <a:cubicBezTo>
                    <a:pt x="19584" y="14407"/>
                    <a:pt x="19311" y="14561"/>
                    <a:pt x="19085" y="14763"/>
                  </a:cubicBezTo>
                  <a:cubicBezTo>
                    <a:pt x="18016" y="13955"/>
                    <a:pt x="16780" y="13397"/>
                    <a:pt x="15461" y="13135"/>
                  </a:cubicBezTo>
                  <a:cubicBezTo>
                    <a:pt x="14838" y="13007"/>
                    <a:pt x="14205" y="12943"/>
                    <a:pt x="13572" y="12943"/>
                  </a:cubicBezTo>
                  <a:cubicBezTo>
                    <a:pt x="12805" y="12943"/>
                    <a:pt x="12039" y="13036"/>
                    <a:pt x="11290" y="13219"/>
                  </a:cubicBezTo>
                  <a:lnTo>
                    <a:pt x="11076" y="12541"/>
                  </a:lnTo>
                  <a:cubicBezTo>
                    <a:pt x="11945" y="12301"/>
                    <a:pt x="12840" y="12180"/>
                    <a:pt x="13738" y="12180"/>
                  </a:cubicBezTo>
                  <a:close/>
                  <a:moveTo>
                    <a:pt x="6014" y="0"/>
                  </a:moveTo>
                  <a:cubicBezTo>
                    <a:pt x="5585" y="0"/>
                    <a:pt x="5151" y="33"/>
                    <a:pt x="4718" y="100"/>
                  </a:cubicBezTo>
                  <a:cubicBezTo>
                    <a:pt x="4707" y="100"/>
                    <a:pt x="4695" y="112"/>
                    <a:pt x="4683" y="112"/>
                  </a:cubicBezTo>
                  <a:cubicBezTo>
                    <a:pt x="4671" y="124"/>
                    <a:pt x="4659" y="124"/>
                    <a:pt x="4647" y="124"/>
                  </a:cubicBezTo>
                  <a:cubicBezTo>
                    <a:pt x="4635" y="136"/>
                    <a:pt x="4635" y="147"/>
                    <a:pt x="4623" y="159"/>
                  </a:cubicBezTo>
                  <a:cubicBezTo>
                    <a:pt x="4612" y="159"/>
                    <a:pt x="4600" y="171"/>
                    <a:pt x="4588" y="183"/>
                  </a:cubicBezTo>
                  <a:cubicBezTo>
                    <a:pt x="4588" y="195"/>
                    <a:pt x="4576" y="207"/>
                    <a:pt x="4576" y="219"/>
                  </a:cubicBezTo>
                  <a:cubicBezTo>
                    <a:pt x="4576" y="231"/>
                    <a:pt x="4564" y="231"/>
                    <a:pt x="4564" y="242"/>
                  </a:cubicBezTo>
                  <a:cubicBezTo>
                    <a:pt x="3685" y="3201"/>
                    <a:pt x="2045" y="6469"/>
                    <a:pt x="48" y="9214"/>
                  </a:cubicBezTo>
                  <a:cubicBezTo>
                    <a:pt x="1" y="9274"/>
                    <a:pt x="1" y="9357"/>
                    <a:pt x="48" y="9416"/>
                  </a:cubicBezTo>
                  <a:cubicBezTo>
                    <a:pt x="90" y="9478"/>
                    <a:pt x="159" y="9513"/>
                    <a:pt x="231" y="9513"/>
                  </a:cubicBezTo>
                  <a:cubicBezTo>
                    <a:pt x="241" y="9513"/>
                    <a:pt x="252" y="9513"/>
                    <a:pt x="262" y="9511"/>
                  </a:cubicBezTo>
                  <a:cubicBezTo>
                    <a:pt x="809" y="9428"/>
                    <a:pt x="1367" y="9380"/>
                    <a:pt x="1926" y="9369"/>
                  </a:cubicBezTo>
                  <a:lnTo>
                    <a:pt x="1926" y="9369"/>
                  </a:lnTo>
                  <a:cubicBezTo>
                    <a:pt x="1593" y="9891"/>
                    <a:pt x="1154" y="10355"/>
                    <a:pt x="654" y="10723"/>
                  </a:cubicBezTo>
                  <a:cubicBezTo>
                    <a:pt x="595" y="10759"/>
                    <a:pt x="559" y="10842"/>
                    <a:pt x="583" y="10913"/>
                  </a:cubicBezTo>
                  <a:cubicBezTo>
                    <a:pt x="595" y="10961"/>
                    <a:pt x="607" y="10997"/>
                    <a:pt x="643" y="11020"/>
                  </a:cubicBezTo>
                  <a:cubicBezTo>
                    <a:pt x="963" y="11329"/>
                    <a:pt x="1165" y="11733"/>
                    <a:pt x="1213" y="12173"/>
                  </a:cubicBezTo>
                  <a:cubicBezTo>
                    <a:pt x="1213" y="12232"/>
                    <a:pt x="1249" y="12292"/>
                    <a:pt x="1308" y="12316"/>
                  </a:cubicBezTo>
                  <a:cubicBezTo>
                    <a:pt x="1332" y="12339"/>
                    <a:pt x="1356" y="12351"/>
                    <a:pt x="1391" y="12351"/>
                  </a:cubicBezTo>
                  <a:cubicBezTo>
                    <a:pt x="1427" y="12351"/>
                    <a:pt x="1451" y="12351"/>
                    <a:pt x="1486" y="12339"/>
                  </a:cubicBezTo>
                  <a:cubicBezTo>
                    <a:pt x="2343" y="12081"/>
                    <a:pt x="3270" y="11955"/>
                    <a:pt x="4208" y="11955"/>
                  </a:cubicBezTo>
                  <a:cubicBezTo>
                    <a:pt x="6117" y="11955"/>
                    <a:pt x="8072" y="12476"/>
                    <a:pt x="9579" y="13456"/>
                  </a:cubicBezTo>
                  <a:cubicBezTo>
                    <a:pt x="9614" y="13483"/>
                    <a:pt x="9657" y="13496"/>
                    <a:pt x="9696" y="13496"/>
                  </a:cubicBezTo>
                  <a:cubicBezTo>
                    <a:pt x="9709" y="13496"/>
                    <a:pt x="9721" y="13495"/>
                    <a:pt x="9733" y="13492"/>
                  </a:cubicBezTo>
                  <a:lnTo>
                    <a:pt x="9781" y="13504"/>
                  </a:lnTo>
                  <a:lnTo>
                    <a:pt x="9816" y="13504"/>
                  </a:lnTo>
                  <a:cubicBezTo>
                    <a:pt x="10244" y="13504"/>
                    <a:pt x="10684" y="13539"/>
                    <a:pt x="11100" y="13623"/>
                  </a:cubicBezTo>
                  <a:cubicBezTo>
                    <a:pt x="11121" y="13631"/>
                    <a:pt x="11142" y="13635"/>
                    <a:pt x="11162" y="13635"/>
                  </a:cubicBezTo>
                  <a:cubicBezTo>
                    <a:pt x="11198" y="13635"/>
                    <a:pt x="11231" y="13622"/>
                    <a:pt x="11254" y="13599"/>
                  </a:cubicBezTo>
                  <a:cubicBezTo>
                    <a:pt x="11266" y="13605"/>
                    <a:pt x="11275" y="13608"/>
                    <a:pt x="11282" y="13608"/>
                  </a:cubicBezTo>
                  <a:cubicBezTo>
                    <a:pt x="11290" y="13608"/>
                    <a:pt x="11296" y="13605"/>
                    <a:pt x="11302" y="13599"/>
                  </a:cubicBezTo>
                  <a:cubicBezTo>
                    <a:pt x="12037" y="13407"/>
                    <a:pt x="12799" y="13311"/>
                    <a:pt x="13561" y="13311"/>
                  </a:cubicBezTo>
                  <a:cubicBezTo>
                    <a:pt x="14166" y="13311"/>
                    <a:pt x="14772" y="13371"/>
                    <a:pt x="15366" y="13492"/>
                  </a:cubicBezTo>
                  <a:cubicBezTo>
                    <a:pt x="16685" y="13753"/>
                    <a:pt x="17909" y="14324"/>
                    <a:pt x="18954" y="15167"/>
                  </a:cubicBezTo>
                  <a:cubicBezTo>
                    <a:pt x="18990" y="15191"/>
                    <a:pt x="19026" y="15215"/>
                    <a:pt x="19061" y="15215"/>
                  </a:cubicBezTo>
                  <a:lnTo>
                    <a:pt x="19121" y="15215"/>
                  </a:lnTo>
                  <a:cubicBezTo>
                    <a:pt x="19168" y="15215"/>
                    <a:pt x="19228" y="15179"/>
                    <a:pt x="19263" y="15144"/>
                  </a:cubicBezTo>
                  <a:cubicBezTo>
                    <a:pt x="19513" y="14870"/>
                    <a:pt x="19822" y="14680"/>
                    <a:pt x="20178" y="14597"/>
                  </a:cubicBezTo>
                  <a:cubicBezTo>
                    <a:pt x="20250" y="14585"/>
                    <a:pt x="20309" y="14526"/>
                    <a:pt x="20321" y="14454"/>
                  </a:cubicBezTo>
                  <a:cubicBezTo>
                    <a:pt x="20392" y="14419"/>
                    <a:pt x="20428" y="14336"/>
                    <a:pt x="20416" y="14252"/>
                  </a:cubicBezTo>
                  <a:lnTo>
                    <a:pt x="20166" y="13159"/>
                  </a:lnTo>
                  <a:lnTo>
                    <a:pt x="20166" y="13159"/>
                  </a:lnTo>
                  <a:cubicBezTo>
                    <a:pt x="20261" y="13207"/>
                    <a:pt x="20356" y="13254"/>
                    <a:pt x="20440" y="13302"/>
                  </a:cubicBezTo>
                  <a:cubicBezTo>
                    <a:pt x="20487" y="13337"/>
                    <a:pt x="20535" y="13337"/>
                    <a:pt x="20594" y="13337"/>
                  </a:cubicBezTo>
                  <a:lnTo>
                    <a:pt x="20654" y="13337"/>
                  </a:lnTo>
                  <a:cubicBezTo>
                    <a:pt x="20772" y="13326"/>
                    <a:pt x="20856" y="13231"/>
                    <a:pt x="20844" y="13124"/>
                  </a:cubicBezTo>
                  <a:cubicBezTo>
                    <a:pt x="20499" y="10177"/>
                    <a:pt x="20535" y="7194"/>
                    <a:pt x="20951" y="4259"/>
                  </a:cubicBezTo>
                  <a:cubicBezTo>
                    <a:pt x="20962" y="4200"/>
                    <a:pt x="20951" y="4152"/>
                    <a:pt x="20915" y="4104"/>
                  </a:cubicBezTo>
                  <a:cubicBezTo>
                    <a:pt x="20083" y="3118"/>
                    <a:pt x="18538" y="2488"/>
                    <a:pt x="16875" y="2453"/>
                  </a:cubicBezTo>
                  <a:cubicBezTo>
                    <a:pt x="16809" y="2451"/>
                    <a:pt x="16743" y="2450"/>
                    <a:pt x="16677" y="2450"/>
                  </a:cubicBezTo>
                  <a:cubicBezTo>
                    <a:pt x="15429" y="2450"/>
                    <a:pt x="14116" y="2770"/>
                    <a:pt x="12739" y="3368"/>
                  </a:cubicBezTo>
                  <a:cubicBezTo>
                    <a:pt x="11146" y="1223"/>
                    <a:pt x="8641" y="0"/>
                    <a:pt x="6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489900" y="4515900"/>
              <a:ext cx="128650" cy="66100"/>
            </a:xfrm>
            <a:custGeom>
              <a:avLst/>
              <a:gdLst/>
              <a:ahLst/>
              <a:cxnLst/>
              <a:rect l="l" t="t" r="r" b="b"/>
              <a:pathLst>
                <a:path w="5146" h="2644" extrusionOk="0">
                  <a:moveTo>
                    <a:pt x="214" y="0"/>
                  </a:moveTo>
                  <a:cubicBezTo>
                    <a:pt x="107" y="0"/>
                    <a:pt x="0" y="84"/>
                    <a:pt x="0" y="190"/>
                  </a:cubicBezTo>
                  <a:cubicBezTo>
                    <a:pt x="0" y="309"/>
                    <a:pt x="95" y="392"/>
                    <a:pt x="202" y="392"/>
                  </a:cubicBezTo>
                  <a:cubicBezTo>
                    <a:pt x="1996" y="428"/>
                    <a:pt x="3815" y="1307"/>
                    <a:pt x="4730" y="2555"/>
                  </a:cubicBezTo>
                  <a:cubicBezTo>
                    <a:pt x="4765" y="2603"/>
                    <a:pt x="4813" y="2626"/>
                    <a:pt x="4872" y="2638"/>
                  </a:cubicBezTo>
                  <a:cubicBezTo>
                    <a:pt x="4885" y="2642"/>
                    <a:pt x="4898" y="2643"/>
                    <a:pt x="4912" y="2643"/>
                  </a:cubicBezTo>
                  <a:cubicBezTo>
                    <a:pt x="4950" y="2643"/>
                    <a:pt x="4989" y="2632"/>
                    <a:pt x="5015" y="2615"/>
                  </a:cubicBezTo>
                  <a:cubicBezTo>
                    <a:pt x="5110" y="2555"/>
                    <a:pt x="5145" y="2436"/>
                    <a:pt x="5074" y="2341"/>
                  </a:cubicBezTo>
                  <a:cubicBezTo>
                    <a:pt x="4076" y="963"/>
                    <a:pt x="2163" y="48"/>
                    <a:pt x="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478900" y="4534875"/>
              <a:ext cx="127475" cy="61325"/>
            </a:xfrm>
            <a:custGeom>
              <a:avLst/>
              <a:gdLst/>
              <a:ahLst/>
              <a:cxnLst/>
              <a:rect l="l" t="t" r="r" b="b"/>
              <a:pathLst>
                <a:path w="5099" h="2453" extrusionOk="0">
                  <a:moveTo>
                    <a:pt x="206" y="1"/>
                  </a:moveTo>
                  <a:cubicBezTo>
                    <a:pt x="106" y="1"/>
                    <a:pt x="12" y="81"/>
                    <a:pt x="0" y="192"/>
                  </a:cubicBezTo>
                  <a:cubicBezTo>
                    <a:pt x="0" y="299"/>
                    <a:pt x="95" y="394"/>
                    <a:pt x="202" y="394"/>
                  </a:cubicBezTo>
                  <a:cubicBezTo>
                    <a:pt x="1937" y="477"/>
                    <a:pt x="3660" y="1238"/>
                    <a:pt x="4706" y="2378"/>
                  </a:cubicBezTo>
                  <a:cubicBezTo>
                    <a:pt x="4742" y="2414"/>
                    <a:pt x="4777" y="2438"/>
                    <a:pt x="4825" y="2450"/>
                  </a:cubicBezTo>
                  <a:cubicBezTo>
                    <a:pt x="4835" y="2452"/>
                    <a:pt x="4846" y="2453"/>
                    <a:pt x="4857" y="2453"/>
                  </a:cubicBezTo>
                  <a:cubicBezTo>
                    <a:pt x="4909" y="2453"/>
                    <a:pt x="4964" y="2432"/>
                    <a:pt x="5003" y="2402"/>
                  </a:cubicBezTo>
                  <a:cubicBezTo>
                    <a:pt x="5086" y="2343"/>
                    <a:pt x="5098" y="2212"/>
                    <a:pt x="5027" y="2141"/>
                  </a:cubicBezTo>
                  <a:cubicBezTo>
                    <a:pt x="3922" y="917"/>
                    <a:pt x="2080" y="97"/>
                    <a:pt x="226" y="2"/>
                  </a:cubicBezTo>
                  <a:cubicBezTo>
                    <a:pt x="219" y="1"/>
                    <a:pt x="213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444925" y="4618650"/>
              <a:ext cx="144800" cy="61350"/>
            </a:xfrm>
            <a:custGeom>
              <a:avLst/>
              <a:gdLst/>
              <a:ahLst/>
              <a:cxnLst/>
              <a:rect l="l" t="t" r="r" b="b"/>
              <a:pathLst>
                <a:path w="5792" h="2454" extrusionOk="0">
                  <a:moveTo>
                    <a:pt x="256" y="1"/>
                  </a:moveTo>
                  <a:cubicBezTo>
                    <a:pt x="0" y="1"/>
                    <a:pt x="0" y="383"/>
                    <a:pt x="256" y="383"/>
                  </a:cubicBezTo>
                  <a:cubicBezTo>
                    <a:pt x="262" y="383"/>
                    <a:pt x="269" y="383"/>
                    <a:pt x="276" y="382"/>
                  </a:cubicBezTo>
                  <a:lnTo>
                    <a:pt x="276" y="382"/>
                  </a:lnTo>
                  <a:cubicBezTo>
                    <a:pt x="2210" y="409"/>
                    <a:pt x="4166" y="1180"/>
                    <a:pt x="5412" y="2390"/>
                  </a:cubicBezTo>
                  <a:cubicBezTo>
                    <a:pt x="5435" y="2426"/>
                    <a:pt x="5483" y="2450"/>
                    <a:pt x="5530" y="2450"/>
                  </a:cubicBezTo>
                  <a:cubicBezTo>
                    <a:pt x="5544" y="2453"/>
                    <a:pt x="5559" y="2454"/>
                    <a:pt x="5574" y="2454"/>
                  </a:cubicBezTo>
                  <a:cubicBezTo>
                    <a:pt x="5622" y="2454"/>
                    <a:pt x="5672" y="2438"/>
                    <a:pt x="5709" y="2402"/>
                  </a:cubicBezTo>
                  <a:cubicBezTo>
                    <a:pt x="5792" y="2331"/>
                    <a:pt x="5792" y="2212"/>
                    <a:pt x="5720" y="2129"/>
                  </a:cubicBezTo>
                  <a:cubicBezTo>
                    <a:pt x="4401" y="834"/>
                    <a:pt x="2310" y="26"/>
                    <a:pt x="278" y="2"/>
                  </a:cubicBezTo>
                  <a:cubicBezTo>
                    <a:pt x="270" y="1"/>
                    <a:pt x="263" y="1"/>
                    <a:pt x="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3434325" y="4640350"/>
              <a:ext cx="147975" cy="60725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16" y="0"/>
                  </a:moveTo>
                  <a:cubicBezTo>
                    <a:pt x="108" y="0"/>
                    <a:pt x="24" y="79"/>
                    <a:pt x="13" y="180"/>
                  </a:cubicBezTo>
                  <a:cubicBezTo>
                    <a:pt x="1" y="286"/>
                    <a:pt x="96" y="382"/>
                    <a:pt x="203" y="382"/>
                  </a:cubicBezTo>
                  <a:cubicBezTo>
                    <a:pt x="2176" y="524"/>
                    <a:pt x="4124" y="1261"/>
                    <a:pt x="5550" y="2390"/>
                  </a:cubicBezTo>
                  <a:cubicBezTo>
                    <a:pt x="5574" y="2414"/>
                    <a:pt x="5610" y="2425"/>
                    <a:pt x="5645" y="2425"/>
                  </a:cubicBezTo>
                  <a:cubicBezTo>
                    <a:pt x="5658" y="2427"/>
                    <a:pt x="5670" y="2428"/>
                    <a:pt x="5682" y="2428"/>
                  </a:cubicBezTo>
                  <a:cubicBezTo>
                    <a:pt x="5741" y="2428"/>
                    <a:pt x="5798" y="2405"/>
                    <a:pt x="5847" y="2366"/>
                  </a:cubicBezTo>
                  <a:cubicBezTo>
                    <a:pt x="5919" y="2295"/>
                    <a:pt x="5907" y="2164"/>
                    <a:pt x="5824" y="2093"/>
                  </a:cubicBezTo>
                  <a:cubicBezTo>
                    <a:pt x="4338" y="904"/>
                    <a:pt x="2294" y="144"/>
                    <a:pt x="239" y="1"/>
                  </a:cubicBezTo>
                  <a:cubicBezTo>
                    <a:pt x="231" y="1"/>
                    <a:pt x="224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3660400" y="4628300"/>
              <a:ext cx="169675" cy="25300"/>
            </a:xfrm>
            <a:custGeom>
              <a:avLst/>
              <a:gdLst/>
              <a:ahLst/>
              <a:cxnLst/>
              <a:rect l="l" t="t" r="r" b="b"/>
              <a:pathLst>
                <a:path w="6787" h="1012" extrusionOk="0">
                  <a:moveTo>
                    <a:pt x="3624" y="1"/>
                  </a:moveTo>
                  <a:cubicBezTo>
                    <a:pt x="2409" y="1"/>
                    <a:pt x="1206" y="217"/>
                    <a:pt x="144" y="638"/>
                  </a:cubicBezTo>
                  <a:cubicBezTo>
                    <a:pt x="48" y="673"/>
                    <a:pt x="1" y="792"/>
                    <a:pt x="37" y="899"/>
                  </a:cubicBezTo>
                  <a:cubicBezTo>
                    <a:pt x="72" y="959"/>
                    <a:pt x="132" y="994"/>
                    <a:pt x="203" y="1006"/>
                  </a:cubicBezTo>
                  <a:cubicBezTo>
                    <a:pt x="213" y="1010"/>
                    <a:pt x="225" y="1011"/>
                    <a:pt x="237" y="1011"/>
                  </a:cubicBezTo>
                  <a:cubicBezTo>
                    <a:pt x="265" y="1011"/>
                    <a:pt x="297" y="1003"/>
                    <a:pt x="322" y="994"/>
                  </a:cubicBezTo>
                  <a:cubicBezTo>
                    <a:pt x="1329" y="588"/>
                    <a:pt x="2469" y="384"/>
                    <a:pt x="3620" y="384"/>
                  </a:cubicBezTo>
                  <a:cubicBezTo>
                    <a:pt x="4588" y="384"/>
                    <a:pt x="5565" y="528"/>
                    <a:pt x="6477" y="816"/>
                  </a:cubicBezTo>
                  <a:cubicBezTo>
                    <a:pt x="6501" y="824"/>
                    <a:pt x="6525" y="828"/>
                    <a:pt x="6549" y="828"/>
                  </a:cubicBezTo>
                  <a:cubicBezTo>
                    <a:pt x="6633" y="828"/>
                    <a:pt x="6713" y="780"/>
                    <a:pt x="6750" y="697"/>
                  </a:cubicBezTo>
                  <a:cubicBezTo>
                    <a:pt x="6786" y="602"/>
                    <a:pt x="6727" y="483"/>
                    <a:pt x="6620" y="460"/>
                  </a:cubicBezTo>
                  <a:cubicBezTo>
                    <a:pt x="5663" y="151"/>
                    <a:pt x="4639" y="1"/>
                    <a:pt x="36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3657450" y="4656625"/>
              <a:ext cx="163100" cy="21800"/>
            </a:xfrm>
            <a:custGeom>
              <a:avLst/>
              <a:gdLst/>
              <a:ahLst/>
              <a:cxnLst/>
              <a:rect l="l" t="t" r="r" b="b"/>
              <a:pathLst>
                <a:path w="6524" h="872" extrusionOk="0">
                  <a:moveTo>
                    <a:pt x="3374" y="0"/>
                  </a:moveTo>
                  <a:cubicBezTo>
                    <a:pt x="2292" y="0"/>
                    <a:pt x="1210" y="164"/>
                    <a:pt x="166" y="491"/>
                  </a:cubicBezTo>
                  <a:cubicBezTo>
                    <a:pt x="60" y="527"/>
                    <a:pt x="0" y="634"/>
                    <a:pt x="48" y="741"/>
                  </a:cubicBezTo>
                  <a:cubicBezTo>
                    <a:pt x="71" y="812"/>
                    <a:pt x="131" y="859"/>
                    <a:pt x="202" y="871"/>
                  </a:cubicBezTo>
                  <a:cubicBezTo>
                    <a:pt x="238" y="871"/>
                    <a:pt x="273" y="871"/>
                    <a:pt x="309" y="859"/>
                  </a:cubicBezTo>
                  <a:cubicBezTo>
                    <a:pt x="1311" y="544"/>
                    <a:pt x="2348" y="386"/>
                    <a:pt x="3386" y="386"/>
                  </a:cubicBezTo>
                  <a:cubicBezTo>
                    <a:pt x="4342" y="386"/>
                    <a:pt x="5298" y="520"/>
                    <a:pt x="6227" y="788"/>
                  </a:cubicBezTo>
                  <a:cubicBezTo>
                    <a:pt x="6245" y="792"/>
                    <a:pt x="6263" y="794"/>
                    <a:pt x="6282" y="794"/>
                  </a:cubicBezTo>
                  <a:cubicBezTo>
                    <a:pt x="6372" y="794"/>
                    <a:pt x="6459" y="746"/>
                    <a:pt x="6488" y="657"/>
                  </a:cubicBezTo>
                  <a:cubicBezTo>
                    <a:pt x="6524" y="550"/>
                    <a:pt x="6453" y="444"/>
                    <a:pt x="6346" y="420"/>
                  </a:cubicBezTo>
                  <a:cubicBezTo>
                    <a:pt x="5375" y="140"/>
                    <a:pt x="4375" y="0"/>
                    <a:pt x="3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3653875" y="4687725"/>
              <a:ext cx="161050" cy="18875"/>
            </a:xfrm>
            <a:custGeom>
              <a:avLst/>
              <a:gdLst/>
              <a:ahLst/>
              <a:cxnLst/>
              <a:rect l="l" t="t" r="r" b="b"/>
              <a:pathLst>
                <a:path w="6442" h="755" extrusionOk="0">
                  <a:moveTo>
                    <a:pt x="3202" y="0"/>
                  </a:moveTo>
                  <a:cubicBezTo>
                    <a:pt x="2187" y="0"/>
                    <a:pt x="1171" y="122"/>
                    <a:pt x="179" y="364"/>
                  </a:cubicBezTo>
                  <a:cubicBezTo>
                    <a:pt x="60" y="376"/>
                    <a:pt x="1" y="495"/>
                    <a:pt x="24" y="602"/>
                  </a:cubicBezTo>
                  <a:cubicBezTo>
                    <a:pt x="48" y="673"/>
                    <a:pt x="107" y="721"/>
                    <a:pt x="191" y="732"/>
                  </a:cubicBezTo>
                  <a:cubicBezTo>
                    <a:pt x="208" y="738"/>
                    <a:pt x="223" y="741"/>
                    <a:pt x="238" y="741"/>
                  </a:cubicBezTo>
                  <a:cubicBezTo>
                    <a:pt x="253" y="741"/>
                    <a:pt x="268" y="738"/>
                    <a:pt x="286" y="732"/>
                  </a:cubicBezTo>
                  <a:cubicBezTo>
                    <a:pt x="1242" y="502"/>
                    <a:pt x="2219" y="386"/>
                    <a:pt x="3196" y="386"/>
                  </a:cubicBezTo>
                  <a:cubicBezTo>
                    <a:pt x="4186" y="386"/>
                    <a:pt x="5175" y="505"/>
                    <a:pt x="6144" y="744"/>
                  </a:cubicBezTo>
                  <a:cubicBezTo>
                    <a:pt x="6165" y="751"/>
                    <a:pt x="6187" y="755"/>
                    <a:pt x="6208" y="755"/>
                  </a:cubicBezTo>
                  <a:cubicBezTo>
                    <a:pt x="6295" y="755"/>
                    <a:pt x="6377" y="699"/>
                    <a:pt x="6405" y="614"/>
                  </a:cubicBezTo>
                  <a:cubicBezTo>
                    <a:pt x="6441" y="507"/>
                    <a:pt x="6370" y="400"/>
                    <a:pt x="6263" y="376"/>
                  </a:cubicBezTo>
                  <a:cubicBezTo>
                    <a:pt x="5259" y="125"/>
                    <a:pt x="4230" y="0"/>
                    <a:pt x="3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3679125" y="4544150"/>
              <a:ext cx="139050" cy="72300"/>
            </a:xfrm>
            <a:custGeom>
              <a:avLst/>
              <a:gdLst/>
              <a:ahLst/>
              <a:cxnLst/>
              <a:rect l="l" t="t" r="r" b="b"/>
              <a:pathLst>
                <a:path w="5562" h="2892" extrusionOk="0">
                  <a:moveTo>
                    <a:pt x="3005" y="387"/>
                  </a:moveTo>
                  <a:cubicBezTo>
                    <a:pt x="3715" y="387"/>
                    <a:pt x="4425" y="500"/>
                    <a:pt x="5110" y="724"/>
                  </a:cubicBezTo>
                  <a:cubicBezTo>
                    <a:pt x="5051" y="1069"/>
                    <a:pt x="4908" y="1889"/>
                    <a:pt x="4861" y="2447"/>
                  </a:cubicBezTo>
                  <a:cubicBezTo>
                    <a:pt x="4135" y="2285"/>
                    <a:pt x="3394" y="2205"/>
                    <a:pt x="2653" y="2205"/>
                  </a:cubicBezTo>
                  <a:cubicBezTo>
                    <a:pt x="1927" y="2205"/>
                    <a:pt x="1200" y="2282"/>
                    <a:pt x="488" y="2435"/>
                  </a:cubicBezTo>
                  <a:cubicBezTo>
                    <a:pt x="523" y="2198"/>
                    <a:pt x="571" y="1948"/>
                    <a:pt x="607" y="1698"/>
                  </a:cubicBezTo>
                  <a:cubicBezTo>
                    <a:pt x="666" y="1378"/>
                    <a:pt x="714" y="1069"/>
                    <a:pt x="773" y="772"/>
                  </a:cubicBezTo>
                  <a:cubicBezTo>
                    <a:pt x="1496" y="514"/>
                    <a:pt x="2250" y="387"/>
                    <a:pt x="3005" y="387"/>
                  </a:cubicBezTo>
                  <a:close/>
                  <a:moveTo>
                    <a:pt x="3003" y="1"/>
                  </a:moveTo>
                  <a:cubicBezTo>
                    <a:pt x="2155" y="1"/>
                    <a:pt x="1308" y="155"/>
                    <a:pt x="500" y="463"/>
                  </a:cubicBezTo>
                  <a:cubicBezTo>
                    <a:pt x="440" y="486"/>
                    <a:pt x="393" y="546"/>
                    <a:pt x="381" y="617"/>
                  </a:cubicBezTo>
                  <a:cubicBezTo>
                    <a:pt x="310" y="938"/>
                    <a:pt x="250" y="1294"/>
                    <a:pt x="191" y="1651"/>
                  </a:cubicBezTo>
                  <a:cubicBezTo>
                    <a:pt x="143" y="2007"/>
                    <a:pt x="84" y="2340"/>
                    <a:pt x="12" y="2661"/>
                  </a:cubicBezTo>
                  <a:cubicBezTo>
                    <a:pt x="1" y="2720"/>
                    <a:pt x="24" y="2792"/>
                    <a:pt x="84" y="2839"/>
                  </a:cubicBezTo>
                  <a:cubicBezTo>
                    <a:pt x="119" y="2863"/>
                    <a:pt x="155" y="2875"/>
                    <a:pt x="191" y="2887"/>
                  </a:cubicBezTo>
                  <a:lnTo>
                    <a:pt x="286" y="2887"/>
                  </a:lnTo>
                  <a:cubicBezTo>
                    <a:pt x="1058" y="2691"/>
                    <a:pt x="1851" y="2593"/>
                    <a:pt x="2645" y="2593"/>
                  </a:cubicBezTo>
                  <a:cubicBezTo>
                    <a:pt x="3438" y="2593"/>
                    <a:pt x="4231" y="2691"/>
                    <a:pt x="5003" y="2887"/>
                  </a:cubicBezTo>
                  <a:cubicBezTo>
                    <a:pt x="5021" y="2890"/>
                    <a:pt x="5038" y="2891"/>
                    <a:pt x="5055" y="2891"/>
                  </a:cubicBezTo>
                  <a:cubicBezTo>
                    <a:pt x="5104" y="2891"/>
                    <a:pt x="5149" y="2878"/>
                    <a:pt x="5193" y="2851"/>
                  </a:cubicBezTo>
                  <a:cubicBezTo>
                    <a:pt x="5241" y="2815"/>
                    <a:pt x="5265" y="2756"/>
                    <a:pt x="5277" y="2697"/>
                  </a:cubicBezTo>
                  <a:cubicBezTo>
                    <a:pt x="5277" y="2103"/>
                    <a:pt x="5550" y="665"/>
                    <a:pt x="5550" y="653"/>
                  </a:cubicBezTo>
                  <a:cubicBezTo>
                    <a:pt x="5562" y="558"/>
                    <a:pt x="5514" y="475"/>
                    <a:pt x="5431" y="439"/>
                  </a:cubicBezTo>
                  <a:cubicBezTo>
                    <a:pt x="4647" y="146"/>
                    <a:pt x="3825" y="1"/>
                    <a:pt x="3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4021650" y="4021225"/>
              <a:ext cx="468800" cy="310800"/>
            </a:xfrm>
            <a:custGeom>
              <a:avLst/>
              <a:gdLst/>
              <a:ahLst/>
              <a:cxnLst/>
              <a:rect l="l" t="t" r="r" b="b"/>
              <a:pathLst>
                <a:path w="18752" h="12432" extrusionOk="0">
                  <a:moveTo>
                    <a:pt x="9198" y="418"/>
                  </a:moveTo>
                  <a:cubicBezTo>
                    <a:pt x="10660" y="1440"/>
                    <a:pt x="12228" y="2569"/>
                    <a:pt x="13749" y="3650"/>
                  </a:cubicBezTo>
                  <a:cubicBezTo>
                    <a:pt x="15235" y="4708"/>
                    <a:pt x="16756" y="5789"/>
                    <a:pt x="18193" y="6799"/>
                  </a:cubicBezTo>
                  <a:cubicBezTo>
                    <a:pt x="15912" y="8166"/>
                    <a:pt x="13369" y="9033"/>
                    <a:pt x="10731" y="9330"/>
                  </a:cubicBezTo>
                  <a:cubicBezTo>
                    <a:pt x="9091" y="8261"/>
                    <a:pt x="7380" y="7061"/>
                    <a:pt x="5728" y="5896"/>
                  </a:cubicBezTo>
                  <a:cubicBezTo>
                    <a:pt x="4172" y="4791"/>
                    <a:pt x="2555" y="3662"/>
                    <a:pt x="999" y="2640"/>
                  </a:cubicBezTo>
                  <a:cubicBezTo>
                    <a:pt x="3851" y="2415"/>
                    <a:pt x="6619" y="1654"/>
                    <a:pt x="9198" y="418"/>
                  </a:cubicBezTo>
                  <a:close/>
                  <a:moveTo>
                    <a:pt x="16221" y="8261"/>
                  </a:moveTo>
                  <a:cubicBezTo>
                    <a:pt x="16744" y="8487"/>
                    <a:pt x="17231" y="8796"/>
                    <a:pt x="17671" y="9176"/>
                  </a:cubicBezTo>
                  <a:cubicBezTo>
                    <a:pt x="16162" y="9371"/>
                    <a:pt x="14645" y="9468"/>
                    <a:pt x="13126" y="9468"/>
                  </a:cubicBezTo>
                  <a:cubicBezTo>
                    <a:pt x="12886" y="9468"/>
                    <a:pt x="12646" y="9466"/>
                    <a:pt x="12406" y="9461"/>
                  </a:cubicBezTo>
                  <a:cubicBezTo>
                    <a:pt x="13714" y="9188"/>
                    <a:pt x="14997" y="8784"/>
                    <a:pt x="16221" y="8261"/>
                  </a:cubicBezTo>
                  <a:close/>
                  <a:moveTo>
                    <a:pt x="678" y="2890"/>
                  </a:moveTo>
                  <a:cubicBezTo>
                    <a:pt x="2247" y="3936"/>
                    <a:pt x="3886" y="5076"/>
                    <a:pt x="5479" y="6193"/>
                  </a:cubicBezTo>
                  <a:cubicBezTo>
                    <a:pt x="7107" y="7334"/>
                    <a:pt x="8782" y="8522"/>
                    <a:pt x="10398" y="9580"/>
                  </a:cubicBezTo>
                  <a:lnTo>
                    <a:pt x="9531" y="10970"/>
                  </a:lnTo>
                  <a:cubicBezTo>
                    <a:pt x="6643" y="8522"/>
                    <a:pt x="3589" y="6170"/>
                    <a:pt x="452" y="3995"/>
                  </a:cubicBezTo>
                  <a:lnTo>
                    <a:pt x="678" y="2890"/>
                  </a:lnTo>
                  <a:close/>
                  <a:moveTo>
                    <a:pt x="17873" y="9532"/>
                  </a:moveTo>
                  <a:cubicBezTo>
                    <a:pt x="17825" y="9746"/>
                    <a:pt x="17778" y="9960"/>
                    <a:pt x="17718" y="10186"/>
                  </a:cubicBezTo>
                  <a:cubicBezTo>
                    <a:pt x="17659" y="10447"/>
                    <a:pt x="17599" y="10709"/>
                    <a:pt x="17552" y="10946"/>
                  </a:cubicBezTo>
                  <a:cubicBezTo>
                    <a:pt x="16659" y="10897"/>
                    <a:pt x="15767" y="10871"/>
                    <a:pt x="14875" y="10871"/>
                  </a:cubicBezTo>
                  <a:cubicBezTo>
                    <a:pt x="13215" y="10871"/>
                    <a:pt x="11558" y="10959"/>
                    <a:pt x="9911" y="11137"/>
                  </a:cubicBezTo>
                  <a:lnTo>
                    <a:pt x="10767" y="9770"/>
                  </a:lnTo>
                  <a:cubicBezTo>
                    <a:pt x="11575" y="9829"/>
                    <a:pt x="12395" y="9853"/>
                    <a:pt x="13226" y="9853"/>
                  </a:cubicBezTo>
                  <a:cubicBezTo>
                    <a:pt x="14783" y="9853"/>
                    <a:pt x="16328" y="9746"/>
                    <a:pt x="17873" y="9532"/>
                  </a:cubicBezTo>
                  <a:close/>
                  <a:moveTo>
                    <a:pt x="14884" y="11258"/>
                  </a:moveTo>
                  <a:cubicBezTo>
                    <a:pt x="15163" y="11258"/>
                    <a:pt x="15443" y="11261"/>
                    <a:pt x="15722" y="11267"/>
                  </a:cubicBezTo>
                  <a:cubicBezTo>
                    <a:pt x="15995" y="11410"/>
                    <a:pt x="16257" y="11576"/>
                    <a:pt x="16506" y="11766"/>
                  </a:cubicBezTo>
                  <a:cubicBezTo>
                    <a:pt x="15698" y="11541"/>
                    <a:pt x="14878" y="11374"/>
                    <a:pt x="14046" y="11267"/>
                  </a:cubicBezTo>
                  <a:cubicBezTo>
                    <a:pt x="14326" y="11261"/>
                    <a:pt x="14605" y="11258"/>
                    <a:pt x="14884" y="11258"/>
                  </a:cubicBezTo>
                  <a:close/>
                  <a:moveTo>
                    <a:pt x="9219" y="1"/>
                  </a:moveTo>
                  <a:cubicBezTo>
                    <a:pt x="9184" y="1"/>
                    <a:pt x="9148" y="10"/>
                    <a:pt x="9115" y="26"/>
                  </a:cubicBezTo>
                  <a:cubicBezTo>
                    <a:pt x="6441" y="1333"/>
                    <a:pt x="3530" y="2106"/>
                    <a:pt x="559" y="2284"/>
                  </a:cubicBezTo>
                  <a:cubicBezTo>
                    <a:pt x="476" y="2284"/>
                    <a:pt x="393" y="2355"/>
                    <a:pt x="369" y="2438"/>
                  </a:cubicBezTo>
                  <a:cubicBezTo>
                    <a:pt x="345" y="2462"/>
                    <a:pt x="333" y="2498"/>
                    <a:pt x="321" y="2533"/>
                  </a:cubicBezTo>
                  <a:lnTo>
                    <a:pt x="24" y="4042"/>
                  </a:lnTo>
                  <a:cubicBezTo>
                    <a:pt x="1" y="4114"/>
                    <a:pt x="36" y="4185"/>
                    <a:pt x="96" y="4233"/>
                  </a:cubicBezTo>
                  <a:cubicBezTo>
                    <a:pt x="3328" y="6467"/>
                    <a:pt x="6465" y="8891"/>
                    <a:pt x="9424" y="11422"/>
                  </a:cubicBezTo>
                  <a:cubicBezTo>
                    <a:pt x="9435" y="11521"/>
                    <a:pt x="9528" y="11589"/>
                    <a:pt x="9626" y="11589"/>
                  </a:cubicBezTo>
                  <a:cubicBezTo>
                    <a:pt x="9634" y="11589"/>
                    <a:pt x="9642" y="11589"/>
                    <a:pt x="9650" y="11588"/>
                  </a:cubicBezTo>
                  <a:cubicBezTo>
                    <a:pt x="10282" y="11523"/>
                    <a:pt x="10917" y="11490"/>
                    <a:pt x="11550" y="11490"/>
                  </a:cubicBezTo>
                  <a:cubicBezTo>
                    <a:pt x="13449" y="11490"/>
                    <a:pt x="15339" y="11784"/>
                    <a:pt x="17148" y="12372"/>
                  </a:cubicBezTo>
                  <a:cubicBezTo>
                    <a:pt x="17183" y="12396"/>
                    <a:pt x="17231" y="12420"/>
                    <a:pt x="17290" y="12420"/>
                  </a:cubicBezTo>
                  <a:lnTo>
                    <a:pt x="17314" y="12420"/>
                  </a:lnTo>
                  <a:cubicBezTo>
                    <a:pt x="17338" y="12432"/>
                    <a:pt x="17362" y="12432"/>
                    <a:pt x="17385" y="12432"/>
                  </a:cubicBezTo>
                  <a:cubicBezTo>
                    <a:pt x="17469" y="12432"/>
                    <a:pt x="17552" y="12384"/>
                    <a:pt x="17587" y="12301"/>
                  </a:cubicBezTo>
                  <a:cubicBezTo>
                    <a:pt x="17623" y="12206"/>
                    <a:pt x="17564" y="12087"/>
                    <a:pt x="17457" y="12063"/>
                  </a:cubicBezTo>
                  <a:lnTo>
                    <a:pt x="17374" y="12028"/>
                  </a:lnTo>
                  <a:cubicBezTo>
                    <a:pt x="17124" y="11755"/>
                    <a:pt x="16839" y="11505"/>
                    <a:pt x="16518" y="11291"/>
                  </a:cubicBezTo>
                  <a:lnTo>
                    <a:pt x="16518" y="11291"/>
                  </a:lnTo>
                  <a:cubicBezTo>
                    <a:pt x="16910" y="11303"/>
                    <a:pt x="17314" y="11327"/>
                    <a:pt x="17706" y="11350"/>
                  </a:cubicBezTo>
                  <a:cubicBezTo>
                    <a:pt x="17813" y="11350"/>
                    <a:pt x="17908" y="11279"/>
                    <a:pt x="17932" y="11184"/>
                  </a:cubicBezTo>
                  <a:cubicBezTo>
                    <a:pt x="17968" y="10911"/>
                    <a:pt x="18051" y="10590"/>
                    <a:pt x="18122" y="10269"/>
                  </a:cubicBezTo>
                  <a:cubicBezTo>
                    <a:pt x="18205" y="9948"/>
                    <a:pt x="18277" y="9616"/>
                    <a:pt x="18336" y="9330"/>
                  </a:cubicBezTo>
                  <a:cubicBezTo>
                    <a:pt x="18336" y="9330"/>
                    <a:pt x="18336" y="9319"/>
                    <a:pt x="18336" y="9307"/>
                  </a:cubicBezTo>
                  <a:cubicBezTo>
                    <a:pt x="18336" y="9295"/>
                    <a:pt x="18336" y="9283"/>
                    <a:pt x="18336" y="9271"/>
                  </a:cubicBezTo>
                  <a:cubicBezTo>
                    <a:pt x="18324" y="9259"/>
                    <a:pt x="18324" y="9235"/>
                    <a:pt x="18312" y="9235"/>
                  </a:cubicBezTo>
                  <a:lnTo>
                    <a:pt x="18300" y="9200"/>
                  </a:lnTo>
                  <a:cubicBezTo>
                    <a:pt x="18289" y="9188"/>
                    <a:pt x="18289" y="9176"/>
                    <a:pt x="18277" y="9176"/>
                  </a:cubicBezTo>
                  <a:cubicBezTo>
                    <a:pt x="18265" y="9164"/>
                    <a:pt x="18253" y="9152"/>
                    <a:pt x="18241" y="9140"/>
                  </a:cubicBezTo>
                  <a:lnTo>
                    <a:pt x="18229" y="9140"/>
                  </a:lnTo>
                  <a:cubicBezTo>
                    <a:pt x="18217" y="9128"/>
                    <a:pt x="18205" y="9105"/>
                    <a:pt x="18182" y="9093"/>
                  </a:cubicBezTo>
                  <a:cubicBezTo>
                    <a:pt x="17742" y="8677"/>
                    <a:pt x="17231" y="8320"/>
                    <a:pt x="16684" y="8047"/>
                  </a:cubicBezTo>
                  <a:cubicBezTo>
                    <a:pt x="17374" y="7738"/>
                    <a:pt x="18027" y="7370"/>
                    <a:pt x="18669" y="6966"/>
                  </a:cubicBezTo>
                  <a:cubicBezTo>
                    <a:pt x="18716" y="6930"/>
                    <a:pt x="18752" y="6883"/>
                    <a:pt x="18752" y="6823"/>
                  </a:cubicBezTo>
                  <a:cubicBezTo>
                    <a:pt x="18752" y="6752"/>
                    <a:pt x="18728" y="6692"/>
                    <a:pt x="18669" y="6657"/>
                  </a:cubicBezTo>
                  <a:cubicBezTo>
                    <a:pt x="17183" y="5611"/>
                    <a:pt x="15567" y="4458"/>
                    <a:pt x="13999" y="3353"/>
                  </a:cubicBezTo>
                  <a:cubicBezTo>
                    <a:pt x="12442" y="2236"/>
                    <a:pt x="10838" y="1096"/>
                    <a:pt x="9341" y="38"/>
                  </a:cubicBezTo>
                  <a:cubicBezTo>
                    <a:pt x="9302" y="12"/>
                    <a:pt x="9261" y="1"/>
                    <a:pt x="9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4195150" y="4110775"/>
              <a:ext cx="136075" cy="53400"/>
            </a:xfrm>
            <a:custGeom>
              <a:avLst/>
              <a:gdLst/>
              <a:ahLst/>
              <a:cxnLst/>
              <a:rect l="l" t="t" r="r" b="b"/>
              <a:pathLst>
                <a:path w="5443" h="2136" extrusionOk="0">
                  <a:moveTo>
                    <a:pt x="5209" y="0"/>
                  </a:moveTo>
                  <a:cubicBezTo>
                    <a:pt x="5171" y="0"/>
                    <a:pt x="5133" y="11"/>
                    <a:pt x="5098" y="33"/>
                  </a:cubicBezTo>
                  <a:cubicBezTo>
                    <a:pt x="3565" y="865"/>
                    <a:pt x="1902" y="1447"/>
                    <a:pt x="190" y="1756"/>
                  </a:cubicBezTo>
                  <a:cubicBezTo>
                    <a:pt x="72" y="1768"/>
                    <a:pt x="0" y="1875"/>
                    <a:pt x="24" y="1982"/>
                  </a:cubicBezTo>
                  <a:cubicBezTo>
                    <a:pt x="48" y="2077"/>
                    <a:pt x="131" y="2136"/>
                    <a:pt x="226" y="2136"/>
                  </a:cubicBezTo>
                  <a:lnTo>
                    <a:pt x="274" y="2136"/>
                  </a:lnTo>
                  <a:cubicBezTo>
                    <a:pt x="1913" y="1839"/>
                    <a:pt x="3506" y="1304"/>
                    <a:pt x="5003" y="532"/>
                  </a:cubicBezTo>
                  <a:cubicBezTo>
                    <a:pt x="5012" y="534"/>
                    <a:pt x="5020" y="535"/>
                    <a:pt x="5029" y="535"/>
                  </a:cubicBezTo>
                  <a:cubicBezTo>
                    <a:pt x="5068" y="535"/>
                    <a:pt x="5105" y="516"/>
                    <a:pt x="5134" y="496"/>
                  </a:cubicBezTo>
                  <a:lnTo>
                    <a:pt x="5336" y="354"/>
                  </a:lnTo>
                  <a:cubicBezTo>
                    <a:pt x="5431" y="294"/>
                    <a:pt x="5443" y="175"/>
                    <a:pt x="5383" y="92"/>
                  </a:cubicBezTo>
                  <a:cubicBezTo>
                    <a:pt x="5338" y="32"/>
                    <a:pt x="5274" y="0"/>
                    <a:pt x="5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214150" y="4127100"/>
              <a:ext cx="132825" cy="53725"/>
            </a:xfrm>
            <a:custGeom>
              <a:avLst/>
              <a:gdLst/>
              <a:ahLst/>
              <a:cxnLst/>
              <a:rect l="l" t="t" r="r" b="b"/>
              <a:pathLst>
                <a:path w="5313" h="2149" extrusionOk="0">
                  <a:moveTo>
                    <a:pt x="5070" y="1"/>
                  </a:moveTo>
                  <a:cubicBezTo>
                    <a:pt x="5031" y="1"/>
                    <a:pt x="4991" y="11"/>
                    <a:pt x="4956" y="33"/>
                  </a:cubicBezTo>
                  <a:cubicBezTo>
                    <a:pt x="3483" y="889"/>
                    <a:pt x="1866" y="1483"/>
                    <a:pt x="191" y="1756"/>
                  </a:cubicBezTo>
                  <a:cubicBezTo>
                    <a:pt x="84" y="1768"/>
                    <a:pt x="1" y="1875"/>
                    <a:pt x="25" y="1982"/>
                  </a:cubicBezTo>
                  <a:cubicBezTo>
                    <a:pt x="48" y="2077"/>
                    <a:pt x="132" y="2148"/>
                    <a:pt x="227" y="2148"/>
                  </a:cubicBezTo>
                  <a:lnTo>
                    <a:pt x="262" y="2148"/>
                  </a:lnTo>
                  <a:cubicBezTo>
                    <a:pt x="1997" y="1851"/>
                    <a:pt x="3673" y="1245"/>
                    <a:pt x="5194" y="366"/>
                  </a:cubicBezTo>
                  <a:cubicBezTo>
                    <a:pt x="5289" y="307"/>
                    <a:pt x="5312" y="188"/>
                    <a:pt x="5253" y="93"/>
                  </a:cubicBezTo>
                  <a:cubicBezTo>
                    <a:pt x="5208" y="32"/>
                    <a:pt x="5139" y="1"/>
                    <a:pt x="5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236450" y="4139775"/>
              <a:ext cx="123300" cy="55900"/>
            </a:xfrm>
            <a:custGeom>
              <a:avLst/>
              <a:gdLst/>
              <a:ahLst/>
              <a:cxnLst/>
              <a:rect l="l" t="t" r="r" b="b"/>
              <a:pathLst>
                <a:path w="4932" h="2236" extrusionOk="0">
                  <a:moveTo>
                    <a:pt x="4694" y="0"/>
                  </a:moveTo>
                  <a:cubicBezTo>
                    <a:pt x="4648" y="0"/>
                    <a:pt x="4603" y="12"/>
                    <a:pt x="4563" y="37"/>
                  </a:cubicBezTo>
                  <a:cubicBezTo>
                    <a:pt x="3256" y="952"/>
                    <a:pt x="1759" y="1570"/>
                    <a:pt x="190" y="1855"/>
                  </a:cubicBezTo>
                  <a:cubicBezTo>
                    <a:pt x="83" y="1867"/>
                    <a:pt x="0" y="1974"/>
                    <a:pt x="12" y="2081"/>
                  </a:cubicBezTo>
                  <a:cubicBezTo>
                    <a:pt x="48" y="2176"/>
                    <a:pt x="131" y="2236"/>
                    <a:pt x="226" y="2236"/>
                  </a:cubicBezTo>
                  <a:lnTo>
                    <a:pt x="261" y="2236"/>
                  </a:lnTo>
                  <a:cubicBezTo>
                    <a:pt x="1901" y="1939"/>
                    <a:pt x="3458" y="1297"/>
                    <a:pt x="4825" y="346"/>
                  </a:cubicBezTo>
                  <a:cubicBezTo>
                    <a:pt x="4908" y="287"/>
                    <a:pt x="4931" y="156"/>
                    <a:pt x="4860" y="73"/>
                  </a:cubicBezTo>
                  <a:cubicBezTo>
                    <a:pt x="4819" y="24"/>
                    <a:pt x="4757" y="0"/>
                    <a:pt x="4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494650" y="4085625"/>
              <a:ext cx="465225" cy="200075"/>
            </a:xfrm>
            <a:custGeom>
              <a:avLst/>
              <a:gdLst/>
              <a:ahLst/>
              <a:cxnLst/>
              <a:rect l="l" t="t" r="r" b="b"/>
              <a:pathLst>
                <a:path w="18609" h="8003" extrusionOk="0">
                  <a:moveTo>
                    <a:pt x="8651" y="1003"/>
                  </a:moveTo>
                  <a:lnTo>
                    <a:pt x="8651" y="1003"/>
                  </a:lnTo>
                  <a:cubicBezTo>
                    <a:pt x="8722" y="1015"/>
                    <a:pt x="8782" y="1039"/>
                    <a:pt x="8829" y="1074"/>
                  </a:cubicBezTo>
                  <a:cubicBezTo>
                    <a:pt x="8889" y="1134"/>
                    <a:pt x="8936" y="1205"/>
                    <a:pt x="8960" y="1276"/>
                  </a:cubicBezTo>
                  <a:cubicBezTo>
                    <a:pt x="8853" y="1193"/>
                    <a:pt x="8758" y="1098"/>
                    <a:pt x="8651" y="1003"/>
                  </a:cubicBezTo>
                  <a:close/>
                  <a:moveTo>
                    <a:pt x="9653" y="1632"/>
                  </a:moveTo>
                  <a:cubicBezTo>
                    <a:pt x="9732" y="1632"/>
                    <a:pt x="9811" y="1654"/>
                    <a:pt x="9875" y="1692"/>
                  </a:cubicBezTo>
                  <a:cubicBezTo>
                    <a:pt x="10006" y="1775"/>
                    <a:pt x="10065" y="1930"/>
                    <a:pt x="10029" y="2084"/>
                  </a:cubicBezTo>
                  <a:cubicBezTo>
                    <a:pt x="9839" y="1954"/>
                    <a:pt x="9649" y="1823"/>
                    <a:pt x="9459" y="1680"/>
                  </a:cubicBezTo>
                  <a:cubicBezTo>
                    <a:pt x="9519" y="1648"/>
                    <a:pt x="9586" y="1632"/>
                    <a:pt x="9653" y="1632"/>
                  </a:cubicBezTo>
                  <a:close/>
                  <a:moveTo>
                    <a:pt x="10717" y="2210"/>
                  </a:moveTo>
                  <a:cubicBezTo>
                    <a:pt x="10770" y="2210"/>
                    <a:pt x="10823" y="2220"/>
                    <a:pt x="10873" y="2239"/>
                  </a:cubicBezTo>
                  <a:cubicBezTo>
                    <a:pt x="11040" y="2298"/>
                    <a:pt x="11123" y="2477"/>
                    <a:pt x="11075" y="2655"/>
                  </a:cubicBezTo>
                  <a:lnTo>
                    <a:pt x="11075" y="2667"/>
                  </a:lnTo>
                  <a:cubicBezTo>
                    <a:pt x="10849" y="2560"/>
                    <a:pt x="10635" y="2441"/>
                    <a:pt x="10422" y="2322"/>
                  </a:cubicBezTo>
                  <a:cubicBezTo>
                    <a:pt x="10502" y="2250"/>
                    <a:pt x="10609" y="2210"/>
                    <a:pt x="10717" y="2210"/>
                  </a:cubicBezTo>
                  <a:close/>
                  <a:moveTo>
                    <a:pt x="11795" y="2798"/>
                  </a:moveTo>
                  <a:cubicBezTo>
                    <a:pt x="11874" y="2798"/>
                    <a:pt x="11952" y="2813"/>
                    <a:pt x="12026" y="2845"/>
                  </a:cubicBezTo>
                  <a:cubicBezTo>
                    <a:pt x="12168" y="2904"/>
                    <a:pt x="12275" y="3023"/>
                    <a:pt x="12323" y="3178"/>
                  </a:cubicBezTo>
                  <a:cubicBezTo>
                    <a:pt x="12038" y="3083"/>
                    <a:pt x="11776" y="2976"/>
                    <a:pt x="11503" y="2869"/>
                  </a:cubicBezTo>
                  <a:cubicBezTo>
                    <a:pt x="11596" y="2822"/>
                    <a:pt x="11696" y="2798"/>
                    <a:pt x="11795" y="2798"/>
                  </a:cubicBezTo>
                  <a:close/>
                  <a:moveTo>
                    <a:pt x="951" y="2536"/>
                  </a:moveTo>
                  <a:cubicBezTo>
                    <a:pt x="2341" y="3094"/>
                    <a:pt x="3458" y="4235"/>
                    <a:pt x="3898" y="5566"/>
                  </a:cubicBezTo>
                  <a:cubicBezTo>
                    <a:pt x="3448" y="5598"/>
                    <a:pt x="2998" y="5622"/>
                    <a:pt x="2555" y="5622"/>
                  </a:cubicBezTo>
                  <a:cubicBezTo>
                    <a:pt x="1853" y="5622"/>
                    <a:pt x="1169" y="5563"/>
                    <a:pt x="535" y="5388"/>
                  </a:cubicBezTo>
                  <a:cubicBezTo>
                    <a:pt x="571" y="4425"/>
                    <a:pt x="713" y="3463"/>
                    <a:pt x="951" y="2536"/>
                  </a:cubicBezTo>
                  <a:close/>
                  <a:moveTo>
                    <a:pt x="7593" y="468"/>
                  </a:moveTo>
                  <a:cubicBezTo>
                    <a:pt x="8924" y="2037"/>
                    <a:pt x="10707" y="3154"/>
                    <a:pt x="12691" y="3689"/>
                  </a:cubicBezTo>
                  <a:cubicBezTo>
                    <a:pt x="12157" y="4354"/>
                    <a:pt x="11800" y="5162"/>
                    <a:pt x="11657" y="6006"/>
                  </a:cubicBezTo>
                  <a:cubicBezTo>
                    <a:pt x="11289" y="5982"/>
                    <a:pt x="10909" y="5958"/>
                    <a:pt x="10540" y="5911"/>
                  </a:cubicBezTo>
                  <a:cubicBezTo>
                    <a:pt x="10125" y="5851"/>
                    <a:pt x="9697" y="5780"/>
                    <a:pt x="9281" y="5721"/>
                  </a:cubicBezTo>
                  <a:cubicBezTo>
                    <a:pt x="8378" y="5542"/>
                    <a:pt x="7463" y="5435"/>
                    <a:pt x="6536" y="5424"/>
                  </a:cubicBezTo>
                  <a:cubicBezTo>
                    <a:pt x="5918" y="5424"/>
                    <a:pt x="5253" y="5471"/>
                    <a:pt x="4611" y="5519"/>
                  </a:cubicBezTo>
                  <a:lnTo>
                    <a:pt x="4326" y="5542"/>
                  </a:lnTo>
                  <a:lnTo>
                    <a:pt x="4326" y="5519"/>
                  </a:lnTo>
                  <a:cubicBezTo>
                    <a:pt x="3862" y="4033"/>
                    <a:pt x="2614" y="2750"/>
                    <a:pt x="1058" y="2156"/>
                  </a:cubicBezTo>
                  <a:cubicBezTo>
                    <a:pt x="1129" y="1918"/>
                    <a:pt x="1212" y="1669"/>
                    <a:pt x="1295" y="1431"/>
                  </a:cubicBezTo>
                  <a:cubicBezTo>
                    <a:pt x="1976" y="1649"/>
                    <a:pt x="2700" y="1754"/>
                    <a:pt x="3427" y="1754"/>
                  </a:cubicBezTo>
                  <a:cubicBezTo>
                    <a:pt x="4921" y="1754"/>
                    <a:pt x="6426" y="1308"/>
                    <a:pt x="7593" y="468"/>
                  </a:cubicBezTo>
                  <a:close/>
                  <a:moveTo>
                    <a:pt x="13131" y="3796"/>
                  </a:moveTo>
                  <a:cubicBezTo>
                    <a:pt x="13678" y="3926"/>
                    <a:pt x="14236" y="4009"/>
                    <a:pt x="14795" y="4045"/>
                  </a:cubicBezTo>
                  <a:lnTo>
                    <a:pt x="15175" y="4069"/>
                  </a:lnTo>
                  <a:cubicBezTo>
                    <a:pt x="15650" y="4069"/>
                    <a:pt x="16125" y="4140"/>
                    <a:pt x="16589" y="4271"/>
                  </a:cubicBezTo>
                  <a:cubicBezTo>
                    <a:pt x="17076" y="4449"/>
                    <a:pt x="17551" y="4865"/>
                    <a:pt x="17516" y="5364"/>
                  </a:cubicBezTo>
                  <a:cubicBezTo>
                    <a:pt x="15958" y="5814"/>
                    <a:pt x="14345" y="6042"/>
                    <a:pt x="12734" y="6042"/>
                  </a:cubicBezTo>
                  <a:cubicBezTo>
                    <a:pt x="12514" y="6042"/>
                    <a:pt x="12293" y="6038"/>
                    <a:pt x="12073" y="6030"/>
                  </a:cubicBezTo>
                  <a:cubicBezTo>
                    <a:pt x="12216" y="5210"/>
                    <a:pt x="12584" y="4437"/>
                    <a:pt x="13131" y="3796"/>
                  </a:cubicBezTo>
                  <a:close/>
                  <a:moveTo>
                    <a:pt x="17967" y="5637"/>
                  </a:moveTo>
                  <a:lnTo>
                    <a:pt x="17967" y="5637"/>
                  </a:lnTo>
                  <a:cubicBezTo>
                    <a:pt x="18098" y="5923"/>
                    <a:pt x="17967" y="6315"/>
                    <a:pt x="17718" y="6552"/>
                  </a:cubicBezTo>
                  <a:cubicBezTo>
                    <a:pt x="17397" y="6861"/>
                    <a:pt x="16898" y="7016"/>
                    <a:pt x="16458" y="7123"/>
                  </a:cubicBezTo>
                  <a:cubicBezTo>
                    <a:pt x="15338" y="7444"/>
                    <a:pt x="14176" y="7600"/>
                    <a:pt x="13012" y="7600"/>
                  </a:cubicBezTo>
                  <a:cubicBezTo>
                    <a:pt x="12929" y="7600"/>
                    <a:pt x="12846" y="7600"/>
                    <a:pt x="12763" y="7598"/>
                  </a:cubicBezTo>
                  <a:cubicBezTo>
                    <a:pt x="11776" y="7551"/>
                    <a:pt x="10802" y="7420"/>
                    <a:pt x="9839" y="7230"/>
                  </a:cubicBezTo>
                  <a:cubicBezTo>
                    <a:pt x="8901" y="7051"/>
                    <a:pt x="7962" y="6921"/>
                    <a:pt x="7011" y="6861"/>
                  </a:cubicBezTo>
                  <a:cubicBezTo>
                    <a:pt x="6803" y="6855"/>
                    <a:pt x="6596" y="6852"/>
                    <a:pt x="6389" y="6852"/>
                  </a:cubicBezTo>
                  <a:cubicBezTo>
                    <a:pt x="5769" y="6852"/>
                    <a:pt x="5151" y="6879"/>
                    <a:pt x="4528" y="6933"/>
                  </a:cubicBezTo>
                  <a:cubicBezTo>
                    <a:pt x="3897" y="6970"/>
                    <a:pt x="3283" y="7008"/>
                    <a:pt x="2683" y="7008"/>
                  </a:cubicBezTo>
                  <a:cubicBezTo>
                    <a:pt x="1961" y="7008"/>
                    <a:pt x="1259" y="6953"/>
                    <a:pt x="571" y="6778"/>
                  </a:cubicBezTo>
                  <a:cubicBezTo>
                    <a:pt x="547" y="6445"/>
                    <a:pt x="535" y="6113"/>
                    <a:pt x="535" y="5780"/>
                  </a:cubicBezTo>
                  <a:lnTo>
                    <a:pt x="535" y="5780"/>
                  </a:lnTo>
                  <a:cubicBezTo>
                    <a:pt x="1185" y="5949"/>
                    <a:pt x="1875" y="6004"/>
                    <a:pt x="2579" y="6004"/>
                  </a:cubicBezTo>
                  <a:cubicBezTo>
                    <a:pt x="3264" y="6004"/>
                    <a:pt x="3961" y="5952"/>
                    <a:pt x="4646" y="5899"/>
                  </a:cubicBezTo>
                  <a:cubicBezTo>
                    <a:pt x="5300" y="5851"/>
                    <a:pt x="5930" y="5804"/>
                    <a:pt x="6536" y="5804"/>
                  </a:cubicBezTo>
                  <a:cubicBezTo>
                    <a:pt x="7439" y="5828"/>
                    <a:pt x="8330" y="5923"/>
                    <a:pt x="9210" y="6101"/>
                  </a:cubicBezTo>
                  <a:cubicBezTo>
                    <a:pt x="9625" y="6172"/>
                    <a:pt x="10053" y="6243"/>
                    <a:pt x="10481" y="6291"/>
                  </a:cubicBezTo>
                  <a:cubicBezTo>
                    <a:pt x="11225" y="6386"/>
                    <a:pt x="11972" y="6433"/>
                    <a:pt x="12718" y="6433"/>
                  </a:cubicBezTo>
                  <a:cubicBezTo>
                    <a:pt x="14497" y="6433"/>
                    <a:pt x="16268" y="6165"/>
                    <a:pt x="17967" y="5637"/>
                  </a:cubicBezTo>
                  <a:close/>
                  <a:moveTo>
                    <a:pt x="7597" y="0"/>
                  </a:moveTo>
                  <a:cubicBezTo>
                    <a:pt x="7553" y="0"/>
                    <a:pt x="7510" y="14"/>
                    <a:pt x="7475" y="41"/>
                  </a:cubicBezTo>
                  <a:cubicBezTo>
                    <a:pt x="6352" y="910"/>
                    <a:pt x="4861" y="1375"/>
                    <a:pt x="3383" y="1375"/>
                  </a:cubicBezTo>
                  <a:cubicBezTo>
                    <a:pt x="2640" y="1375"/>
                    <a:pt x="1900" y="1257"/>
                    <a:pt x="1212" y="1015"/>
                  </a:cubicBezTo>
                  <a:cubicBezTo>
                    <a:pt x="1183" y="1003"/>
                    <a:pt x="1153" y="997"/>
                    <a:pt x="1125" y="997"/>
                  </a:cubicBezTo>
                  <a:cubicBezTo>
                    <a:pt x="1096" y="997"/>
                    <a:pt x="1070" y="1003"/>
                    <a:pt x="1046" y="1015"/>
                  </a:cubicBezTo>
                  <a:cubicBezTo>
                    <a:pt x="998" y="1039"/>
                    <a:pt x="951" y="1074"/>
                    <a:pt x="927" y="1122"/>
                  </a:cubicBezTo>
                  <a:cubicBezTo>
                    <a:pt x="262" y="2952"/>
                    <a:pt x="0" y="4901"/>
                    <a:pt x="155" y="6849"/>
                  </a:cubicBezTo>
                  <a:cubicBezTo>
                    <a:pt x="155" y="6849"/>
                    <a:pt x="143" y="6861"/>
                    <a:pt x="143" y="6873"/>
                  </a:cubicBezTo>
                  <a:cubicBezTo>
                    <a:pt x="107" y="6968"/>
                    <a:pt x="167" y="7075"/>
                    <a:pt x="262" y="7099"/>
                  </a:cubicBezTo>
                  <a:lnTo>
                    <a:pt x="274" y="7099"/>
                  </a:lnTo>
                  <a:cubicBezTo>
                    <a:pt x="1069" y="7321"/>
                    <a:pt x="1883" y="7387"/>
                    <a:pt x="2700" y="7387"/>
                  </a:cubicBezTo>
                  <a:cubicBezTo>
                    <a:pt x="3322" y="7387"/>
                    <a:pt x="3946" y="7349"/>
                    <a:pt x="4563" y="7313"/>
                  </a:cubicBezTo>
                  <a:cubicBezTo>
                    <a:pt x="5163" y="7269"/>
                    <a:pt x="5762" y="7244"/>
                    <a:pt x="6361" y="7244"/>
                  </a:cubicBezTo>
                  <a:cubicBezTo>
                    <a:pt x="6570" y="7244"/>
                    <a:pt x="6779" y="7247"/>
                    <a:pt x="6987" y="7253"/>
                  </a:cubicBezTo>
                  <a:cubicBezTo>
                    <a:pt x="7914" y="7313"/>
                    <a:pt x="8841" y="7444"/>
                    <a:pt x="9756" y="7622"/>
                  </a:cubicBezTo>
                  <a:cubicBezTo>
                    <a:pt x="10742" y="7812"/>
                    <a:pt x="11741" y="7943"/>
                    <a:pt x="12751" y="8002"/>
                  </a:cubicBezTo>
                  <a:cubicBezTo>
                    <a:pt x="12797" y="8003"/>
                    <a:pt x="12843" y="8003"/>
                    <a:pt x="12889" y="8003"/>
                  </a:cubicBezTo>
                  <a:cubicBezTo>
                    <a:pt x="14137" y="8003"/>
                    <a:pt x="15374" y="7847"/>
                    <a:pt x="16577" y="7503"/>
                  </a:cubicBezTo>
                  <a:cubicBezTo>
                    <a:pt x="17064" y="7372"/>
                    <a:pt x="17623" y="7206"/>
                    <a:pt x="18027" y="6814"/>
                  </a:cubicBezTo>
                  <a:cubicBezTo>
                    <a:pt x="18431" y="6434"/>
                    <a:pt x="18609" y="5744"/>
                    <a:pt x="18229" y="5281"/>
                  </a:cubicBezTo>
                  <a:cubicBezTo>
                    <a:pt x="18188" y="5232"/>
                    <a:pt x="18130" y="5205"/>
                    <a:pt x="18070" y="5205"/>
                  </a:cubicBezTo>
                  <a:cubicBezTo>
                    <a:pt x="18044" y="5205"/>
                    <a:pt x="18017" y="5210"/>
                    <a:pt x="17991" y="5221"/>
                  </a:cubicBezTo>
                  <a:lnTo>
                    <a:pt x="17932" y="5233"/>
                  </a:lnTo>
                  <a:cubicBezTo>
                    <a:pt x="17896" y="4604"/>
                    <a:pt x="17302" y="4116"/>
                    <a:pt x="16743" y="3914"/>
                  </a:cubicBezTo>
                  <a:cubicBezTo>
                    <a:pt x="16244" y="3760"/>
                    <a:pt x="15721" y="3689"/>
                    <a:pt x="15199" y="3689"/>
                  </a:cubicBezTo>
                  <a:lnTo>
                    <a:pt x="14830" y="3665"/>
                  </a:lnTo>
                  <a:cubicBezTo>
                    <a:pt x="14129" y="3617"/>
                    <a:pt x="13440" y="3498"/>
                    <a:pt x="12763" y="3308"/>
                  </a:cubicBezTo>
                  <a:cubicBezTo>
                    <a:pt x="12751" y="2952"/>
                    <a:pt x="12537" y="2631"/>
                    <a:pt x="12204" y="2500"/>
                  </a:cubicBezTo>
                  <a:cubicBezTo>
                    <a:pt x="12069" y="2444"/>
                    <a:pt x="11926" y="2416"/>
                    <a:pt x="11784" y="2416"/>
                  </a:cubicBezTo>
                  <a:cubicBezTo>
                    <a:pt x="11689" y="2416"/>
                    <a:pt x="11594" y="2429"/>
                    <a:pt x="11503" y="2453"/>
                  </a:cubicBezTo>
                  <a:cubicBezTo>
                    <a:pt x="11455" y="2203"/>
                    <a:pt x="11289" y="1989"/>
                    <a:pt x="11051" y="1882"/>
                  </a:cubicBezTo>
                  <a:cubicBezTo>
                    <a:pt x="10943" y="1842"/>
                    <a:pt x="10828" y="1821"/>
                    <a:pt x="10711" y="1821"/>
                  </a:cubicBezTo>
                  <a:cubicBezTo>
                    <a:pt x="10622" y="1821"/>
                    <a:pt x="10533" y="1833"/>
                    <a:pt x="10445" y="1859"/>
                  </a:cubicBezTo>
                  <a:cubicBezTo>
                    <a:pt x="10410" y="1669"/>
                    <a:pt x="10291" y="1490"/>
                    <a:pt x="10125" y="1383"/>
                  </a:cubicBezTo>
                  <a:cubicBezTo>
                    <a:pt x="9983" y="1297"/>
                    <a:pt x="9816" y="1252"/>
                    <a:pt x="9647" y="1252"/>
                  </a:cubicBezTo>
                  <a:cubicBezTo>
                    <a:pt x="9560" y="1252"/>
                    <a:pt x="9473" y="1264"/>
                    <a:pt x="9388" y="1288"/>
                  </a:cubicBezTo>
                  <a:cubicBezTo>
                    <a:pt x="9352" y="1086"/>
                    <a:pt x="9245" y="908"/>
                    <a:pt x="9091" y="789"/>
                  </a:cubicBezTo>
                  <a:cubicBezTo>
                    <a:pt x="8923" y="664"/>
                    <a:pt x="8726" y="603"/>
                    <a:pt x="8529" y="603"/>
                  </a:cubicBezTo>
                  <a:cubicBezTo>
                    <a:pt x="8446" y="603"/>
                    <a:pt x="8363" y="614"/>
                    <a:pt x="8283" y="635"/>
                  </a:cubicBezTo>
                  <a:cubicBezTo>
                    <a:pt x="8104" y="456"/>
                    <a:pt x="7938" y="266"/>
                    <a:pt x="7795" y="76"/>
                  </a:cubicBezTo>
                  <a:cubicBezTo>
                    <a:pt x="7748" y="29"/>
                    <a:pt x="7700" y="5"/>
                    <a:pt x="7641" y="5"/>
                  </a:cubicBezTo>
                  <a:cubicBezTo>
                    <a:pt x="7626" y="2"/>
                    <a:pt x="7611" y="0"/>
                    <a:pt x="7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682700" y="4119000"/>
              <a:ext cx="24375" cy="21425"/>
            </a:xfrm>
            <a:custGeom>
              <a:avLst/>
              <a:gdLst/>
              <a:ahLst/>
              <a:cxnLst/>
              <a:rect l="l" t="t" r="r" b="b"/>
              <a:pathLst>
                <a:path w="975" h="857" extrusionOk="0">
                  <a:moveTo>
                    <a:pt x="535" y="1"/>
                  </a:moveTo>
                  <a:cubicBezTo>
                    <a:pt x="511" y="1"/>
                    <a:pt x="475" y="1"/>
                    <a:pt x="452" y="13"/>
                  </a:cubicBezTo>
                  <a:lnTo>
                    <a:pt x="369" y="13"/>
                  </a:lnTo>
                  <a:cubicBezTo>
                    <a:pt x="214" y="48"/>
                    <a:pt x="107" y="155"/>
                    <a:pt x="60" y="298"/>
                  </a:cubicBezTo>
                  <a:cubicBezTo>
                    <a:pt x="0" y="440"/>
                    <a:pt x="36" y="595"/>
                    <a:pt x="131" y="702"/>
                  </a:cubicBezTo>
                  <a:cubicBezTo>
                    <a:pt x="178" y="749"/>
                    <a:pt x="226" y="797"/>
                    <a:pt x="297" y="821"/>
                  </a:cubicBezTo>
                  <a:cubicBezTo>
                    <a:pt x="369" y="844"/>
                    <a:pt x="452" y="856"/>
                    <a:pt x="535" y="856"/>
                  </a:cubicBezTo>
                  <a:cubicBezTo>
                    <a:pt x="689" y="844"/>
                    <a:pt x="820" y="761"/>
                    <a:pt x="903" y="631"/>
                  </a:cubicBezTo>
                  <a:cubicBezTo>
                    <a:pt x="975" y="512"/>
                    <a:pt x="975" y="357"/>
                    <a:pt x="903" y="238"/>
                  </a:cubicBezTo>
                  <a:cubicBezTo>
                    <a:pt x="820" y="108"/>
                    <a:pt x="689" y="25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3711500" y="4143675"/>
              <a:ext cx="24100" cy="19925"/>
            </a:xfrm>
            <a:custGeom>
              <a:avLst/>
              <a:gdLst/>
              <a:ahLst/>
              <a:cxnLst/>
              <a:rect l="l" t="t" r="r" b="b"/>
              <a:pathLst>
                <a:path w="964" h="797" extrusionOk="0">
                  <a:moveTo>
                    <a:pt x="463" y="1"/>
                  </a:moveTo>
                  <a:cubicBezTo>
                    <a:pt x="375" y="1"/>
                    <a:pt x="288" y="25"/>
                    <a:pt x="215" y="71"/>
                  </a:cubicBezTo>
                  <a:cubicBezTo>
                    <a:pt x="84" y="143"/>
                    <a:pt x="1" y="285"/>
                    <a:pt x="1" y="428"/>
                  </a:cubicBezTo>
                  <a:cubicBezTo>
                    <a:pt x="25" y="570"/>
                    <a:pt x="108" y="689"/>
                    <a:pt x="227" y="749"/>
                  </a:cubicBezTo>
                  <a:lnTo>
                    <a:pt x="274" y="761"/>
                  </a:lnTo>
                  <a:cubicBezTo>
                    <a:pt x="328" y="784"/>
                    <a:pt x="386" y="797"/>
                    <a:pt x="447" y="797"/>
                  </a:cubicBezTo>
                  <a:cubicBezTo>
                    <a:pt x="480" y="797"/>
                    <a:pt x="514" y="793"/>
                    <a:pt x="547" y="784"/>
                  </a:cubicBezTo>
                  <a:cubicBezTo>
                    <a:pt x="583" y="784"/>
                    <a:pt x="607" y="772"/>
                    <a:pt x="642" y="761"/>
                  </a:cubicBezTo>
                  <a:cubicBezTo>
                    <a:pt x="951" y="630"/>
                    <a:pt x="963" y="190"/>
                    <a:pt x="666" y="48"/>
                  </a:cubicBezTo>
                  <a:cubicBezTo>
                    <a:pt x="603" y="16"/>
                    <a:pt x="533" y="1"/>
                    <a:pt x="4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3742100" y="4159200"/>
              <a:ext cx="19050" cy="17250"/>
            </a:xfrm>
            <a:custGeom>
              <a:avLst/>
              <a:gdLst/>
              <a:ahLst/>
              <a:cxnLst/>
              <a:rect l="l" t="t" r="r" b="b"/>
              <a:pathLst>
                <a:path w="762" h="690" extrusionOk="0">
                  <a:moveTo>
                    <a:pt x="362" y="0"/>
                  </a:moveTo>
                  <a:cubicBezTo>
                    <a:pt x="255" y="0"/>
                    <a:pt x="148" y="43"/>
                    <a:pt x="72" y="128"/>
                  </a:cubicBezTo>
                  <a:cubicBezTo>
                    <a:pt x="13" y="175"/>
                    <a:pt x="1" y="247"/>
                    <a:pt x="25" y="306"/>
                  </a:cubicBezTo>
                  <a:cubicBezTo>
                    <a:pt x="1" y="401"/>
                    <a:pt x="13" y="496"/>
                    <a:pt x="72" y="567"/>
                  </a:cubicBezTo>
                  <a:cubicBezTo>
                    <a:pt x="108" y="603"/>
                    <a:pt x="155" y="639"/>
                    <a:pt x="215" y="662"/>
                  </a:cubicBezTo>
                  <a:cubicBezTo>
                    <a:pt x="262" y="680"/>
                    <a:pt x="313" y="689"/>
                    <a:pt x="363" y="689"/>
                  </a:cubicBezTo>
                  <a:cubicBezTo>
                    <a:pt x="414" y="689"/>
                    <a:pt x="464" y="680"/>
                    <a:pt x="512" y="662"/>
                  </a:cubicBezTo>
                  <a:cubicBezTo>
                    <a:pt x="666" y="627"/>
                    <a:pt x="761" y="484"/>
                    <a:pt x="761" y="318"/>
                  </a:cubicBezTo>
                  <a:cubicBezTo>
                    <a:pt x="737" y="175"/>
                    <a:pt x="631" y="56"/>
                    <a:pt x="488" y="21"/>
                  </a:cubicBezTo>
                  <a:cubicBezTo>
                    <a:pt x="447" y="7"/>
                    <a:pt x="405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764675" y="4172775"/>
              <a:ext cx="26775" cy="19600"/>
            </a:xfrm>
            <a:custGeom>
              <a:avLst/>
              <a:gdLst/>
              <a:ahLst/>
              <a:cxnLst/>
              <a:rect l="l" t="t" r="r" b="b"/>
              <a:pathLst>
                <a:path w="1071" h="784" extrusionOk="0">
                  <a:moveTo>
                    <a:pt x="527" y="0"/>
                  </a:moveTo>
                  <a:cubicBezTo>
                    <a:pt x="470" y="0"/>
                    <a:pt x="411" y="13"/>
                    <a:pt x="357" y="36"/>
                  </a:cubicBezTo>
                  <a:cubicBezTo>
                    <a:pt x="37" y="131"/>
                    <a:pt x="1" y="583"/>
                    <a:pt x="310" y="725"/>
                  </a:cubicBezTo>
                  <a:cubicBezTo>
                    <a:pt x="334" y="737"/>
                    <a:pt x="345" y="749"/>
                    <a:pt x="369" y="749"/>
                  </a:cubicBezTo>
                  <a:cubicBezTo>
                    <a:pt x="431" y="772"/>
                    <a:pt x="493" y="784"/>
                    <a:pt x="554" y="784"/>
                  </a:cubicBezTo>
                  <a:cubicBezTo>
                    <a:pt x="623" y="784"/>
                    <a:pt x="692" y="769"/>
                    <a:pt x="761" y="737"/>
                  </a:cubicBezTo>
                  <a:cubicBezTo>
                    <a:pt x="1035" y="607"/>
                    <a:pt x="1070" y="226"/>
                    <a:pt x="821" y="36"/>
                  </a:cubicBezTo>
                  <a:cubicBezTo>
                    <a:pt x="782" y="13"/>
                    <a:pt x="739" y="0"/>
                    <a:pt x="694" y="0"/>
                  </a:cubicBezTo>
                  <a:cubicBezTo>
                    <a:pt x="669" y="0"/>
                    <a:pt x="644" y="4"/>
                    <a:pt x="619" y="12"/>
                  </a:cubicBezTo>
                  <a:cubicBezTo>
                    <a:pt x="589" y="4"/>
                    <a:pt x="558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900" y="4689925"/>
              <a:ext cx="189850" cy="117725"/>
            </a:xfrm>
            <a:custGeom>
              <a:avLst/>
              <a:gdLst/>
              <a:ahLst/>
              <a:cxnLst/>
              <a:rect l="l" t="t" r="r" b="b"/>
              <a:pathLst>
                <a:path w="7594" h="4709" extrusionOk="0">
                  <a:moveTo>
                    <a:pt x="7382" y="1"/>
                  </a:moveTo>
                  <a:cubicBezTo>
                    <a:pt x="7358" y="1"/>
                    <a:pt x="7333" y="5"/>
                    <a:pt x="7308" y="15"/>
                  </a:cubicBezTo>
                  <a:cubicBezTo>
                    <a:pt x="6185" y="503"/>
                    <a:pt x="4981" y="748"/>
                    <a:pt x="3772" y="748"/>
                  </a:cubicBezTo>
                  <a:cubicBezTo>
                    <a:pt x="3126" y="748"/>
                    <a:pt x="2479" y="678"/>
                    <a:pt x="1842" y="537"/>
                  </a:cubicBezTo>
                  <a:cubicBezTo>
                    <a:pt x="1830" y="534"/>
                    <a:pt x="1817" y="533"/>
                    <a:pt x="1805" y="533"/>
                  </a:cubicBezTo>
                  <a:cubicBezTo>
                    <a:pt x="1766" y="533"/>
                    <a:pt x="1726" y="546"/>
                    <a:pt x="1699" y="573"/>
                  </a:cubicBezTo>
                  <a:cubicBezTo>
                    <a:pt x="1652" y="597"/>
                    <a:pt x="1628" y="644"/>
                    <a:pt x="1628" y="704"/>
                  </a:cubicBezTo>
                  <a:lnTo>
                    <a:pt x="1759" y="3960"/>
                  </a:lnTo>
                  <a:lnTo>
                    <a:pt x="345" y="1928"/>
                  </a:lnTo>
                  <a:cubicBezTo>
                    <a:pt x="315" y="1877"/>
                    <a:pt x="264" y="1852"/>
                    <a:pt x="209" y="1852"/>
                  </a:cubicBezTo>
                  <a:cubicBezTo>
                    <a:pt x="175" y="1852"/>
                    <a:pt x="139" y="1862"/>
                    <a:pt x="107" y="1880"/>
                  </a:cubicBezTo>
                  <a:cubicBezTo>
                    <a:pt x="24" y="1916"/>
                    <a:pt x="0" y="2023"/>
                    <a:pt x="48" y="2106"/>
                  </a:cubicBezTo>
                  <a:lnTo>
                    <a:pt x="1818" y="4637"/>
                  </a:lnTo>
                  <a:cubicBezTo>
                    <a:pt x="1854" y="4685"/>
                    <a:pt x="1901" y="4708"/>
                    <a:pt x="1961" y="4708"/>
                  </a:cubicBezTo>
                  <a:lnTo>
                    <a:pt x="2020" y="4708"/>
                  </a:lnTo>
                  <a:cubicBezTo>
                    <a:pt x="2091" y="4685"/>
                    <a:pt x="2139" y="4613"/>
                    <a:pt x="2139" y="4542"/>
                  </a:cubicBezTo>
                  <a:lnTo>
                    <a:pt x="1996" y="894"/>
                  </a:lnTo>
                  <a:lnTo>
                    <a:pt x="1996" y="894"/>
                  </a:lnTo>
                  <a:cubicBezTo>
                    <a:pt x="2595" y="1014"/>
                    <a:pt x="3200" y="1073"/>
                    <a:pt x="3804" y="1073"/>
                  </a:cubicBezTo>
                  <a:cubicBezTo>
                    <a:pt x="5056" y="1073"/>
                    <a:pt x="6300" y="817"/>
                    <a:pt x="7463" y="312"/>
                  </a:cubicBezTo>
                  <a:cubicBezTo>
                    <a:pt x="7558" y="288"/>
                    <a:pt x="7593" y="181"/>
                    <a:pt x="7546" y="98"/>
                  </a:cubicBezTo>
                  <a:cubicBezTo>
                    <a:pt x="7511" y="36"/>
                    <a:pt x="7450" y="1"/>
                    <a:pt x="7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159550" y="4744125"/>
              <a:ext cx="41600" cy="49250"/>
            </a:xfrm>
            <a:custGeom>
              <a:avLst/>
              <a:gdLst/>
              <a:ahLst/>
              <a:cxnLst/>
              <a:rect l="l" t="t" r="r" b="b"/>
              <a:pathLst>
                <a:path w="1664" h="1970" extrusionOk="0">
                  <a:moveTo>
                    <a:pt x="1456" y="0"/>
                  </a:moveTo>
                  <a:cubicBezTo>
                    <a:pt x="1400" y="0"/>
                    <a:pt x="1344" y="29"/>
                    <a:pt x="1307" y="81"/>
                  </a:cubicBezTo>
                  <a:lnTo>
                    <a:pt x="820" y="734"/>
                  </a:lnTo>
                  <a:lnTo>
                    <a:pt x="345" y="92"/>
                  </a:lnTo>
                  <a:cubicBezTo>
                    <a:pt x="306" y="46"/>
                    <a:pt x="248" y="20"/>
                    <a:pt x="193" y="20"/>
                  </a:cubicBezTo>
                  <a:cubicBezTo>
                    <a:pt x="162" y="20"/>
                    <a:pt x="132" y="28"/>
                    <a:pt x="107" y="45"/>
                  </a:cubicBezTo>
                  <a:cubicBezTo>
                    <a:pt x="24" y="92"/>
                    <a:pt x="0" y="199"/>
                    <a:pt x="60" y="271"/>
                  </a:cubicBezTo>
                  <a:lnTo>
                    <a:pt x="606" y="1031"/>
                  </a:lnTo>
                  <a:lnTo>
                    <a:pt x="107" y="1720"/>
                  </a:lnTo>
                  <a:cubicBezTo>
                    <a:pt x="48" y="1792"/>
                    <a:pt x="72" y="1899"/>
                    <a:pt x="155" y="1946"/>
                  </a:cubicBezTo>
                  <a:cubicBezTo>
                    <a:pt x="178" y="1958"/>
                    <a:pt x="214" y="1970"/>
                    <a:pt x="250" y="1970"/>
                  </a:cubicBezTo>
                  <a:cubicBezTo>
                    <a:pt x="309" y="1970"/>
                    <a:pt x="369" y="1946"/>
                    <a:pt x="404" y="1899"/>
                  </a:cubicBezTo>
                  <a:lnTo>
                    <a:pt x="832" y="1316"/>
                  </a:lnTo>
                  <a:lnTo>
                    <a:pt x="1248" y="1875"/>
                  </a:lnTo>
                  <a:cubicBezTo>
                    <a:pt x="1272" y="1922"/>
                    <a:pt x="1331" y="1946"/>
                    <a:pt x="1391" y="1946"/>
                  </a:cubicBezTo>
                  <a:cubicBezTo>
                    <a:pt x="1426" y="1946"/>
                    <a:pt x="1462" y="1934"/>
                    <a:pt x="1486" y="1922"/>
                  </a:cubicBezTo>
                  <a:cubicBezTo>
                    <a:pt x="1569" y="1875"/>
                    <a:pt x="1593" y="1768"/>
                    <a:pt x="1533" y="1697"/>
                  </a:cubicBezTo>
                  <a:lnTo>
                    <a:pt x="1046" y="1019"/>
                  </a:lnTo>
                  <a:lnTo>
                    <a:pt x="1604" y="259"/>
                  </a:lnTo>
                  <a:cubicBezTo>
                    <a:pt x="1664" y="176"/>
                    <a:pt x="1640" y="69"/>
                    <a:pt x="1557" y="33"/>
                  </a:cubicBezTo>
                  <a:cubicBezTo>
                    <a:pt x="1525" y="11"/>
                    <a:pt x="1491" y="0"/>
                    <a:pt x="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206175" y="4752625"/>
              <a:ext cx="31525" cy="11050"/>
            </a:xfrm>
            <a:custGeom>
              <a:avLst/>
              <a:gdLst/>
              <a:ahLst/>
              <a:cxnLst/>
              <a:rect l="l" t="t" r="r" b="b"/>
              <a:pathLst>
                <a:path w="1261" h="442" extrusionOk="0">
                  <a:moveTo>
                    <a:pt x="1061" y="0"/>
                  </a:moveTo>
                  <a:cubicBezTo>
                    <a:pt x="1037" y="0"/>
                    <a:pt x="1012" y="5"/>
                    <a:pt x="987" y="14"/>
                  </a:cubicBezTo>
                  <a:cubicBezTo>
                    <a:pt x="819" y="81"/>
                    <a:pt x="632" y="113"/>
                    <a:pt x="449" y="113"/>
                  </a:cubicBezTo>
                  <a:cubicBezTo>
                    <a:pt x="374" y="113"/>
                    <a:pt x="299" y="107"/>
                    <a:pt x="227" y="97"/>
                  </a:cubicBezTo>
                  <a:cubicBezTo>
                    <a:pt x="218" y="96"/>
                    <a:pt x="210" y="96"/>
                    <a:pt x="202" y="96"/>
                  </a:cubicBezTo>
                  <a:cubicBezTo>
                    <a:pt x="116" y="96"/>
                    <a:pt x="34" y="152"/>
                    <a:pt x="13" y="228"/>
                  </a:cubicBezTo>
                  <a:cubicBezTo>
                    <a:pt x="1" y="323"/>
                    <a:pt x="72" y="406"/>
                    <a:pt x="167" y="418"/>
                  </a:cubicBezTo>
                  <a:cubicBezTo>
                    <a:pt x="262" y="430"/>
                    <a:pt x="357" y="442"/>
                    <a:pt x="452" y="442"/>
                  </a:cubicBezTo>
                  <a:cubicBezTo>
                    <a:pt x="678" y="442"/>
                    <a:pt x="916" y="394"/>
                    <a:pt x="1130" y="311"/>
                  </a:cubicBezTo>
                  <a:cubicBezTo>
                    <a:pt x="1225" y="275"/>
                    <a:pt x="1260" y="180"/>
                    <a:pt x="1225" y="97"/>
                  </a:cubicBezTo>
                  <a:cubicBezTo>
                    <a:pt x="1190" y="36"/>
                    <a:pt x="1129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236200" y="4720750"/>
              <a:ext cx="46050" cy="61050"/>
            </a:xfrm>
            <a:custGeom>
              <a:avLst/>
              <a:gdLst/>
              <a:ahLst/>
              <a:cxnLst/>
              <a:rect l="l" t="t" r="r" b="b"/>
              <a:pathLst>
                <a:path w="1842" h="2442" extrusionOk="0">
                  <a:moveTo>
                    <a:pt x="1657" y="0"/>
                  </a:moveTo>
                  <a:cubicBezTo>
                    <a:pt x="1577" y="0"/>
                    <a:pt x="1506" y="55"/>
                    <a:pt x="1485" y="136"/>
                  </a:cubicBezTo>
                  <a:lnTo>
                    <a:pt x="1272" y="1099"/>
                  </a:lnTo>
                  <a:lnTo>
                    <a:pt x="309" y="445"/>
                  </a:lnTo>
                  <a:cubicBezTo>
                    <a:pt x="276" y="426"/>
                    <a:pt x="239" y="417"/>
                    <a:pt x="202" y="417"/>
                  </a:cubicBezTo>
                  <a:cubicBezTo>
                    <a:pt x="148" y="417"/>
                    <a:pt x="95" y="438"/>
                    <a:pt x="59" y="481"/>
                  </a:cubicBezTo>
                  <a:cubicBezTo>
                    <a:pt x="0" y="552"/>
                    <a:pt x="12" y="659"/>
                    <a:pt x="95" y="719"/>
                  </a:cubicBezTo>
                  <a:lnTo>
                    <a:pt x="1188" y="1455"/>
                  </a:lnTo>
                  <a:lnTo>
                    <a:pt x="1022" y="2251"/>
                  </a:lnTo>
                  <a:cubicBezTo>
                    <a:pt x="998" y="2335"/>
                    <a:pt x="1069" y="2430"/>
                    <a:pt x="1153" y="2442"/>
                  </a:cubicBezTo>
                  <a:lnTo>
                    <a:pt x="1188" y="2442"/>
                  </a:lnTo>
                  <a:cubicBezTo>
                    <a:pt x="1272" y="2442"/>
                    <a:pt x="1343" y="2382"/>
                    <a:pt x="1367" y="2311"/>
                  </a:cubicBezTo>
                  <a:lnTo>
                    <a:pt x="1830" y="196"/>
                  </a:lnTo>
                  <a:cubicBezTo>
                    <a:pt x="1842" y="101"/>
                    <a:pt x="1782" y="17"/>
                    <a:pt x="1699" y="6"/>
                  </a:cubicBezTo>
                  <a:cubicBezTo>
                    <a:pt x="1685" y="2"/>
                    <a:pt x="1671" y="0"/>
                    <a:pt x="1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574250" y="4345525"/>
              <a:ext cx="196700" cy="102075"/>
            </a:xfrm>
            <a:custGeom>
              <a:avLst/>
              <a:gdLst/>
              <a:ahLst/>
              <a:cxnLst/>
              <a:rect l="l" t="t" r="r" b="b"/>
              <a:pathLst>
                <a:path w="7868" h="4083" extrusionOk="0">
                  <a:moveTo>
                    <a:pt x="2123" y="1"/>
                  </a:moveTo>
                  <a:cubicBezTo>
                    <a:pt x="2095" y="1"/>
                    <a:pt x="2069" y="6"/>
                    <a:pt x="2045" y="18"/>
                  </a:cubicBezTo>
                  <a:cubicBezTo>
                    <a:pt x="1997" y="42"/>
                    <a:pt x="1962" y="78"/>
                    <a:pt x="1950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40" y="948"/>
                    <a:pt x="270" y="903"/>
                    <a:pt x="193" y="903"/>
                  </a:cubicBezTo>
                  <a:cubicBezTo>
                    <a:pt x="177" y="903"/>
                    <a:pt x="160" y="905"/>
                    <a:pt x="143" y="910"/>
                  </a:cubicBezTo>
                  <a:cubicBezTo>
                    <a:pt x="60" y="933"/>
                    <a:pt x="1" y="1028"/>
                    <a:pt x="37" y="1112"/>
                  </a:cubicBezTo>
                  <a:lnTo>
                    <a:pt x="1035" y="3975"/>
                  </a:lnTo>
                  <a:cubicBezTo>
                    <a:pt x="1058" y="4035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6" y="4035"/>
                    <a:pt x="1379" y="3952"/>
                  </a:cubicBezTo>
                  <a:lnTo>
                    <a:pt x="2247" y="387"/>
                  </a:lnTo>
                  <a:cubicBezTo>
                    <a:pt x="3456" y="953"/>
                    <a:pt x="4774" y="1243"/>
                    <a:pt x="6102" y="1243"/>
                  </a:cubicBezTo>
                  <a:cubicBezTo>
                    <a:pt x="6639" y="1243"/>
                    <a:pt x="7179" y="1196"/>
                    <a:pt x="7713" y="1100"/>
                  </a:cubicBezTo>
                  <a:cubicBezTo>
                    <a:pt x="7796" y="1088"/>
                    <a:pt x="7867" y="1005"/>
                    <a:pt x="7844" y="910"/>
                  </a:cubicBezTo>
                  <a:cubicBezTo>
                    <a:pt x="7823" y="839"/>
                    <a:pt x="7760" y="785"/>
                    <a:pt x="7684" y="785"/>
                  </a:cubicBezTo>
                  <a:cubicBezTo>
                    <a:pt x="7670" y="785"/>
                    <a:pt x="7656" y="787"/>
                    <a:pt x="7642" y="791"/>
                  </a:cubicBezTo>
                  <a:cubicBezTo>
                    <a:pt x="7138" y="875"/>
                    <a:pt x="6631" y="916"/>
                    <a:pt x="6126" y="916"/>
                  </a:cubicBezTo>
                  <a:cubicBezTo>
                    <a:pt x="4772" y="916"/>
                    <a:pt x="3432" y="616"/>
                    <a:pt x="2211" y="18"/>
                  </a:cubicBezTo>
                  <a:cubicBezTo>
                    <a:pt x="2181" y="6"/>
                    <a:pt x="2152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625650" y="4391375"/>
              <a:ext cx="50525" cy="53775"/>
            </a:xfrm>
            <a:custGeom>
              <a:avLst/>
              <a:gdLst/>
              <a:ahLst/>
              <a:cxnLst/>
              <a:rect l="l" t="t" r="r" b="b"/>
              <a:pathLst>
                <a:path w="2021" h="2151" extrusionOk="0">
                  <a:moveTo>
                    <a:pt x="612" y="1"/>
                  </a:moveTo>
                  <a:cubicBezTo>
                    <a:pt x="591" y="1"/>
                    <a:pt x="568" y="5"/>
                    <a:pt x="547" y="14"/>
                  </a:cubicBezTo>
                  <a:cubicBezTo>
                    <a:pt x="452" y="38"/>
                    <a:pt x="405" y="133"/>
                    <a:pt x="440" y="216"/>
                  </a:cubicBezTo>
                  <a:lnTo>
                    <a:pt x="761" y="1072"/>
                  </a:lnTo>
                  <a:lnTo>
                    <a:pt x="84" y="1630"/>
                  </a:lnTo>
                  <a:cubicBezTo>
                    <a:pt x="13" y="1678"/>
                    <a:pt x="1" y="1785"/>
                    <a:pt x="72" y="1856"/>
                  </a:cubicBezTo>
                  <a:cubicBezTo>
                    <a:pt x="96" y="1880"/>
                    <a:pt x="119" y="1892"/>
                    <a:pt x="155" y="1904"/>
                  </a:cubicBezTo>
                  <a:cubicBezTo>
                    <a:pt x="170" y="1907"/>
                    <a:pt x="185" y="1908"/>
                    <a:pt x="199" y="1908"/>
                  </a:cubicBezTo>
                  <a:cubicBezTo>
                    <a:pt x="243" y="1908"/>
                    <a:pt x="286" y="1895"/>
                    <a:pt x="321" y="1868"/>
                  </a:cubicBezTo>
                  <a:lnTo>
                    <a:pt x="892" y="1405"/>
                  </a:lnTo>
                  <a:lnTo>
                    <a:pt x="1141" y="2034"/>
                  </a:lnTo>
                  <a:cubicBezTo>
                    <a:pt x="1165" y="2094"/>
                    <a:pt x="1201" y="2129"/>
                    <a:pt x="1260" y="2141"/>
                  </a:cubicBezTo>
                  <a:cubicBezTo>
                    <a:pt x="1278" y="2147"/>
                    <a:pt x="1296" y="2150"/>
                    <a:pt x="1314" y="2150"/>
                  </a:cubicBezTo>
                  <a:cubicBezTo>
                    <a:pt x="1332" y="2150"/>
                    <a:pt x="1349" y="2147"/>
                    <a:pt x="1367" y="2141"/>
                  </a:cubicBezTo>
                  <a:cubicBezTo>
                    <a:pt x="1450" y="2118"/>
                    <a:pt x="1510" y="2023"/>
                    <a:pt x="1474" y="1939"/>
                  </a:cubicBezTo>
                  <a:lnTo>
                    <a:pt x="1177" y="1179"/>
                  </a:lnTo>
                  <a:lnTo>
                    <a:pt x="1938" y="561"/>
                  </a:lnTo>
                  <a:cubicBezTo>
                    <a:pt x="2009" y="501"/>
                    <a:pt x="2021" y="395"/>
                    <a:pt x="1949" y="335"/>
                  </a:cubicBezTo>
                  <a:cubicBezTo>
                    <a:pt x="1909" y="295"/>
                    <a:pt x="1857" y="273"/>
                    <a:pt x="1807" y="273"/>
                  </a:cubicBezTo>
                  <a:cubicBezTo>
                    <a:pt x="1768" y="273"/>
                    <a:pt x="1731" y="286"/>
                    <a:pt x="1700" y="311"/>
                  </a:cubicBezTo>
                  <a:lnTo>
                    <a:pt x="1058" y="846"/>
                  </a:lnTo>
                  <a:lnTo>
                    <a:pt x="773" y="109"/>
                  </a:lnTo>
                  <a:cubicBezTo>
                    <a:pt x="738" y="39"/>
                    <a:pt x="676" y="1"/>
                    <a:pt x="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677650" y="4412175"/>
              <a:ext cx="31500" cy="11225"/>
            </a:xfrm>
            <a:custGeom>
              <a:avLst/>
              <a:gdLst/>
              <a:ahLst/>
              <a:cxnLst/>
              <a:rect l="l" t="t" r="r" b="b"/>
              <a:pathLst>
                <a:path w="1260" h="449" extrusionOk="0">
                  <a:moveTo>
                    <a:pt x="205" y="0"/>
                  </a:moveTo>
                  <a:cubicBezTo>
                    <a:pt x="138" y="0"/>
                    <a:pt x="71" y="36"/>
                    <a:pt x="36" y="97"/>
                  </a:cubicBezTo>
                  <a:cubicBezTo>
                    <a:pt x="0" y="180"/>
                    <a:pt x="36" y="276"/>
                    <a:pt x="131" y="311"/>
                  </a:cubicBezTo>
                  <a:cubicBezTo>
                    <a:pt x="351" y="399"/>
                    <a:pt x="598" y="448"/>
                    <a:pt x="841" y="448"/>
                  </a:cubicBezTo>
                  <a:cubicBezTo>
                    <a:pt x="926" y="448"/>
                    <a:pt x="1010" y="442"/>
                    <a:pt x="1093" y="430"/>
                  </a:cubicBezTo>
                  <a:cubicBezTo>
                    <a:pt x="1188" y="418"/>
                    <a:pt x="1260" y="335"/>
                    <a:pt x="1248" y="240"/>
                  </a:cubicBezTo>
                  <a:cubicBezTo>
                    <a:pt x="1228" y="159"/>
                    <a:pt x="1156" y="104"/>
                    <a:pt x="1084" y="104"/>
                  </a:cubicBezTo>
                  <a:cubicBezTo>
                    <a:pt x="1071" y="104"/>
                    <a:pt x="1058" y="106"/>
                    <a:pt x="1046" y="109"/>
                  </a:cubicBezTo>
                  <a:cubicBezTo>
                    <a:pt x="979" y="118"/>
                    <a:pt x="912" y="123"/>
                    <a:pt x="844" y="123"/>
                  </a:cubicBezTo>
                  <a:cubicBezTo>
                    <a:pt x="647" y="123"/>
                    <a:pt x="450" y="85"/>
                    <a:pt x="273" y="14"/>
                  </a:cubicBezTo>
                  <a:cubicBezTo>
                    <a:pt x="252" y="5"/>
                    <a:pt x="228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713575" y="4394450"/>
              <a:ext cx="48175" cy="56600"/>
            </a:xfrm>
            <a:custGeom>
              <a:avLst/>
              <a:gdLst/>
              <a:ahLst/>
              <a:cxnLst/>
              <a:rect l="l" t="t" r="r" b="b"/>
              <a:pathLst>
                <a:path w="1927" h="2264" extrusionOk="0">
                  <a:moveTo>
                    <a:pt x="1721" y="1"/>
                  </a:moveTo>
                  <a:cubicBezTo>
                    <a:pt x="1658" y="1"/>
                    <a:pt x="1603" y="36"/>
                    <a:pt x="1570" y="93"/>
                  </a:cubicBezTo>
                  <a:lnTo>
                    <a:pt x="1094" y="985"/>
                  </a:lnTo>
                  <a:lnTo>
                    <a:pt x="334" y="129"/>
                  </a:lnTo>
                  <a:cubicBezTo>
                    <a:pt x="300" y="88"/>
                    <a:pt x="251" y="67"/>
                    <a:pt x="200" y="67"/>
                  </a:cubicBezTo>
                  <a:cubicBezTo>
                    <a:pt x="161" y="67"/>
                    <a:pt x="120" y="80"/>
                    <a:pt x="84" y="105"/>
                  </a:cubicBezTo>
                  <a:cubicBezTo>
                    <a:pt x="13" y="153"/>
                    <a:pt x="1" y="260"/>
                    <a:pt x="60" y="331"/>
                  </a:cubicBezTo>
                  <a:lnTo>
                    <a:pt x="916" y="1305"/>
                  </a:lnTo>
                  <a:lnTo>
                    <a:pt x="536" y="2030"/>
                  </a:lnTo>
                  <a:cubicBezTo>
                    <a:pt x="488" y="2113"/>
                    <a:pt x="524" y="2208"/>
                    <a:pt x="619" y="2244"/>
                  </a:cubicBezTo>
                  <a:cubicBezTo>
                    <a:pt x="631" y="2256"/>
                    <a:pt x="631" y="2256"/>
                    <a:pt x="643" y="2256"/>
                  </a:cubicBezTo>
                  <a:cubicBezTo>
                    <a:pt x="660" y="2261"/>
                    <a:pt x="677" y="2263"/>
                    <a:pt x="694" y="2263"/>
                  </a:cubicBezTo>
                  <a:cubicBezTo>
                    <a:pt x="759" y="2263"/>
                    <a:pt x="819" y="2229"/>
                    <a:pt x="857" y="2173"/>
                  </a:cubicBezTo>
                  <a:lnTo>
                    <a:pt x="1878" y="236"/>
                  </a:lnTo>
                  <a:cubicBezTo>
                    <a:pt x="1926" y="153"/>
                    <a:pt x="1890" y="46"/>
                    <a:pt x="1807" y="22"/>
                  </a:cubicBezTo>
                  <a:cubicBezTo>
                    <a:pt x="1778" y="7"/>
                    <a:pt x="1749" y="1"/>
                    <a:pt x="17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746850" y="3926450"/>
              <a:ext cx="41025" cy="117425"/>
            </a:xfrm>
            <a:custGeom>
              <a:avLst/>
              <a:gdLst/>
              <a:ahLst/>
              <a:cxnLst/>
              <a:rect l="l" t="t" r="r" b="b"/>
              <a:pathLst>
                <a:path w="1641" h="4697" extrusionOk="0">
                  <a:moveTo>
                    <a:pt x="1011" y="0"/>
                  </a:moveTo>
                  <a:cubicBezTo>
                    <a:pt x="961" y="0"/>
                    <a:pt x="909" y="22"/>
                    <a:pt x="868" y="62"/>
                  </a:cubicBezTo>
                  <a:cubicBezTo>
                    <a:pt x="286" y="704"/>
                    <a:pt x="1" y="1571"/>
                    <a:pt x="72" y="2439"/>
                  </a:cubicBezTo>
                  <a:cubicBezTo>
                    <a:pt x="179" y="3318"/>
                    <a:pt x="631" y="4114"/>
                    <a:pt x="1332" y="4649"/>
                  </a:cubicBezTo>
                  <a:cubicBezTo>
                    <a:pt x="1356" y="4685"/>
                    <a:pt x="1403" y="4696"/>
                    <a:pt x="1439" y="4696"/>
                  </a:cubicBezTo>
                  <a:cubicBezTo>
                    <a:pt x="1498" y="4696"/>
                    <a:pt x="1546" y="4673"/>
                    <a:pt x="1581" y="4637"/>
                  </a:cubicBezTo>
                  <a:cubicBezTo>
                    <a:pt x="1641" y="4566"/>
                    <a:pt x="1629" y="4459"/>
                    <a:pt x="1558" y="4411"/>
                  </a:cubicBezTo>
                  <a:cubicBezTo>
                    <a:pt x="928" y="3924"/>
                    <a:pt x="512" y="3199"/>
                    <a:pt x="429" y="2415"/>
                  </a:cubicBezTo>
                  <a:cubicBezTo>
                    <a:pt x="357" y="1631"/>
                    <a:pt x="619" y="846"/>
                    <a:pt x="1142" y="264"/>
                  </a:cubicBezTo>
                  <a:cubicBezTo>
                    <a:pt x="1213" y="193"/>
                    <a:pt x="1201" y="86"/>
                    <a:pt x="1118" y="38"/>
                  </a:cubicBezTo>
                  <a:cubicBezTo>
                    <a:pt x="1087" y="13"/>
                    <a:pt x="1050" y="0"/>
                    <a:pt x="10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784875" y="3954775"/>
              <a:ext cx="44900" cy="53150"/>
            </a:xfrm>
            <a:custGeom>
              <a:avLst/>
              <a:gdLst/>
              <a:ahLst/>
              <a:cxnLst/>
              <a:rect l="l" t="t" r="r" b="b"/>
              <a:pathLst>
                <a:path w="1796" h="2126" extrusionOk="0">
                  <a:moveTo>
                    <a:pt x="1368" y="1"/>
                  </a:moveTo>
                  <a:cubicBezTo>
                    <a:pt x="1306" y="1"/>
                    <a:pt x="1246" y="33"/>
                    <a:pt x="1213" y="82"/>
                  </a:cubicBezTo>
                  <a:lnTo>
                    <a:pt x="761" y="807"/>
                  </a:lnTo>
                  <a:lnTo>
                    <a:pt x="334" y="391"/>
                  </a:lnTo>
                  <a:cubicBezTo>
                    <a:pt x="292" y="355"/>
                    <a:pt x="244" y="337"/>
                    <a:pt x="198" y="337"/>
                  </a:cubicBezTo>
                  <a:cubicBezTo>
                    <a:pt x="152" y="337"/>
                    <a:pt x="108" y="355"/>
                    <a:pt x="72" y="391"/>
                  </a:cubicBezTo>
                  <a:cubicBezTo>
                    <a:pt x="1" y="450"/>
                    <a:pt x="1" y="557"/>
                    <a:pt x="72" y="616"/>
                  </a:cubicBezTo>
                  <a:lnTo>
                    <a:pt x="595" y="1116"/>
                  </a:lnTo>
                  <a:lnTo>
                    <a:pt x="120" y="1888"/>
                  </a:lnTo>
                  <a:cubicBezTo>
                    <a:pt x="72" y="1959"/>
                    <a:pt x="96" y="2066"/>
                    <a:pt x="191" y="2102"/>
                  </a:cubicBezTo>
                  <a:cubicBezTo>
                    <a:pt x="215" y="2126"/>
                    <a:pt x="239" y="2126"/>
                    <a:pt x="274" y="2126"/>
                  </a:cubicBezTo>
                  <a:cubicBezTo>
                    <a:pt x="334" y="2126"/>
                    <a:pt x="393" y="2090"/>
                    <a:pt x="429" y="2042"/>
                  </a:cubicBezTo>
                  <a:lnTo>
                    <a:pt x="845" y="1365"/>
                  </a:lnTo>
                  <a:lnTo>
                    <a:pt x="1474" y="1971"/>
                  </a:lnTo>
                  <a:cubicBezTo>
                    <a:pt x="1510" y="2007"/>
                    <a:pt x="1558" y="2019"/>
                    <a:pt x="1605" y="2019"/>
                  </a:cubicBezTo>
                  <a:cubicBezTo>
                    <a:pt x="1653" y="2019"/>
                    <a:pt x="1688" y="2007"/>
                    <a:pt x="1724" y="1983"/>
                  </a:cubicBezTo>
                  <a:cubicBezTo>
                    <a:pt x="1795" y="1924"/>
                    <a:pt x="1795" y="1805"/>
                    <a:pt x="1724" y="1745"/>
                  </a:cubicBezTo>
                  <a:lnTo>
                    <a:pt x="1023" y="1056"/>
                  </a:lnTo>
                  <a:lnTo>
                    <a:pt x="1522" y="248"/>
                  </a:lnTo>
                  <a:cubicBezTo>
                    <a:pt x="1569" y="165"/>
                    <a:pt x="1546" y="58"/>
                    <a:pt x="1451" y="22"/>
                  </a:cubicBezTo>
                  <a:cubicBezTo>
                    <a:pt x="1425" y="7"/>
                    <a:pt x="1396" y="1"/>
                    <a:pt x="1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837775" y="3967175"/>
              <a:ext cx="38050" cy="11975"/>
            </a:xfrm>
            <a:custGeom>
              <a:avLst/>
              <a:gdLst/>
              <a:ahLst/>
              <a:cxnLst/>
              <a:rect l="l" t="t" r="r" b="b"/>
              <a:pathLst>
                <a:path w="1522" h="479" extrusionOk="0">
                  <a:moveTo>
                    <a:pt x="1331" y="0"/>
                  </a:moveTo>
                  <a:cubicBezTo>
                    <a:pt x="1323" y="0"/>
                    <a:pt x="1315" y="1"/>
                    <a:pt x="1307" y="2"/>
                  </a:cubicBezTo>
                  <a:lnTo>
                    <a:pt x="155" y="156"/>
                  </a:lnTo>
                  <a:cubicBezTo>
                    <a:pt x="59" y="168"/>
                    <a:pt x="0" y="251"/>
                    <a:pt x="12" y="346"/>
                  </a:cubicBezTo>
                  <a:cubicBezTo>
                    <a:pt x="23" y="422"/>
                    <a:pt x="83" y="478"/>
                    <a:pt x="157" y="478"/>
                  </a:cubicBezTo>
                  <a:cubicBezTo>
                    <a:pt x="164" y="478"/>
                    <a:pt x="171" y="478"/>
                    <a:pt x="178" y="477"/>
                  </a:cubicBezTo>
                  <a:lnTo>
                    <a:pt x="202" y="477"/>
                  </a:lnTo>
                  <a:lnTo>
                    <a:pt x="1367" y="322"/>
                  </a:lnTo>
                  <a:cubicBezTo>
                    <a:pt x="1462" y="311"/>
                    <a:pt x="1521" y="227"/>
                    <a:pt x="1509" y="144"/>
                  </a:cubicBezTo>
                  <a:cubicBezTo>
                    <a:pt x="1498" y="57"/>
                    <a:pt x="1418" y="0"/>
                    <a:pt x="13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885900" y="3946750"/>
              <a:ext cx="41300" cy="57600"/>
            </a:xfrm>
            <a:custGeom>
              <a:avLst/>
              <a:gdLst/>
              <a:ahLst/>
              <a:cxnLst/>
              <a:rect l="l" t="t" r="r" b="b"/>
              <a:pathLst>
                <a:path w="1652" h="2304" extrusionOk="0">
                  <a:moveTo>
                    <a:pt x="990" y="0"/>
                  </a:moveTo>
                  <a:cubicBezTo>
                    <a:pt x="952" y="0"/>
                    <a:pt x="913" y="12"/>
                    <a:pt x="879" y="34"/>
                  </a:cubicBezTo>
                  <a:cubicBezTo>
                    <a:pt x="808" y="82"/>
                    <a:pt x="784" y="177"/>
                    <a:pt x="832" y="248"/>
                  </a:cubicBezTo>
                  <a:cubicBezTo>
                    <a:pt x="856" y="296"/>
                    <a:pt x="891" y="343"/>
                    <a:pt x="915" y="391"/>
                  </a:cubicBezTo>
                  <a:cubicBezTo>
                    <a:pt x="927" y="438"/>
                    <a:pt x="915" y="498"/>
                    <a:pt x="903" y="545"/>
                  </a:cubicBezTo>
                  <a:cubicBezTo>
                    <a:pt x="868" y="628"/>
                    <a:pt x="796" y="700"/>
                    <a:pt x="701" y="724"/>
                  </a:cubicBezTo>
                  <a:cubicBezTo>
                    <a:pt x="606" y="724"/>
                    <a:pt x="511" y="688"/>
                    <a:pt x="452" y="605"/>
                  </a:cubicBezTo>
                  <a:cubicBezTo>
                    <a:pt x="392" y="533"/>
                    <a:pt x="368" y="438"/>
                    <a:pt x="416" y="355"/>
                  </a:cubicBezTo>
                  <a:cubicBezTo>
                    <a:pt x="452" y="272"/>
                    <a:pt x="416" y="165"/>
                    <a:pt x="333" y="129"/>
                  </a:cubicBezTo>
                  <a:cubicBezTo>
                    <a:pt x="307" y="115"/>
                    <a:pt x="280" y="108"/>
                    <a:pt x="252" y="108"/>
                  </a:cubicBezTo>
                  <a:cubicBezTo>
                    <a:pt x="190" y="108"/>
                    <a:pt x="128" y="143"/>
                    <a:pt x="95" y="201"/>
                  </a:cubicBezTo>
                  <a:cubicBezTo>
                    <a:pt x="0" y="391"/>
                    <a:pt x="24" y="628"/>
                    <a:pt x="166" y="795"/>
                  </a:cubicBezTo>
                  <a:cubicBezTo>
                    <a:pt x="284" y="955"/>
                    <a:pt x="488" y="1048"/>
                    <a:pt x="692" y="1048"/>
                  </a:cubicBezTo>
                  <a:cubicBezTo>
                    <a:pt x="715" y="1048"/>
                    <a:pt x="738" y="1047"/>
                    <a:pt x="761" y="1044"/>
                  </a:cubicBezTo>
                  <a:cubicBezTo>
                    <a:pt x="903" y="1021"/>
                    <a:pt x="1046" y="949"/>
                    <a:pt x="1141" y="831"/>
                  </a:cubicBezTo>
                  <a:cubicBezTo>
                    <a:pt x="1165" y="890"/>
                    <a:pt x="1188" y="961"/>
                    <a:pt x="1200" y="1033"/>
                  </a:cubicBezTo>
                  <a:cubicBezTo>
                    <a:pt x="1283" y="1282"/>
                    <a:pt x="1236" y="1555"/>
                    <a:pt x="1081" y="1769"/>
                  </a:cubicBezTo>
                  <a:cubicBezTo>
                    <a:pt x="973" y="1903"/>
                    <a:pt x="812" y="1978"/>
                    <a:pt x="648" y="1978"/>
                  </a:cubicBezTo>
                  <a:cubicBezTo>
                    <a:pt x="578" y="1978"/>
                    <a:pt x="507" y="1964"/>
                    <a:pt x="440" y="1936"/>
                  </a:cubicBezTo>
                  <a:cubicBezTo>
                    <a:pt x="415" y="1925"/>
                    <a:pt x="388" y="1920"/>
                    <a:pt x="360" y="1920"/>
                  </a:cubicBezTo>
                  <a:cubicBezTo>
                    <a:pt x="297" y="1920"/>
                    <a:pt x="232" y="1949"/>
                    <a:pt x="190" y="2007"/>
                  </a:cubicBezTo>
                  <a:cubicBezTo>
                    <a:pt x="155" y="2090"/>
                    <a:pt x="190" y="2185"/>
                    <a:pt x="273" y="2233"/>
                  </a:cubicBezTo>
                  <a:cubicBezTo>
                    <a:pt x="380" y="2280"/>
                    <a:pt x="499" y="2304"/>
                    <a:pt x="630" y="2304"/>
                  </a:cubicBezTo>
                  <a:cubicBezTo>
                    <a:pt x="915" y="2304"/>
                    <a:pt x="1188" y="2173"/>
                    <a:pt x="1367" y="1959"/>
                  </a:cubicBezTo>
                  <a:cubicBezTo>
                    <a:pt x="1581" y="1674"/>
                    <a:pt x="1652" y="1306"/>
                    <a:pt x="1545" y="961"/>
                  </a:cubicBezTo>
                  <a:cubicBezTo>
                    <a:pt x="1485" y="724"/>
                    <a:pt x="1390" y="486"/>
                    <a:pt x="1260" y="284"/>
                  </a:cubicBezTo>
                  <a:cubicBezTo>
                    <a:pt x="1224" y="189"/>
                    <a:pt x="1177" y="106"/>
                    <a:pt x="1105" y="46"/>
                  </a:cubicBezTo>
                  <a:cubicBezTo>
                    <a:pt x="1074" y="15"/>
                    <a:pt x="1033" y="0"/>
                    <a:pt x="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924225" y="3910900"/>
              <a:ext cx="35075" cy="105475"/>
            </a:xfrm>
            <a:custGeom>
              <a:avLst/>
              <a:gdLst/>
              <a:ahLst/>
              <a:cxnLst/>
              <a:rect l="l" t="t" r="r" b="b"/>
              <a:pathLst>
                <a:path w="1403" h="4219" extrusionOk="0">
                  <a:moveTo>
                    <a:pt x="196" y="1"/>
                  </a:moveTo>
                  <a:cubicBezTo>
                    <a:pt x="152" y="1"/>
                    <a:pt x="107" y="19"/>
                    <a:pt x="71" y="54"/>
                  </a:cubicBezTo>
                  <a:cubicBezTo>
                    <a:pt x="0" y="114"/>
                    <a:pt x="0" y="221"/>
                    <a:pt x="71" y="280"/>
                  </a:cubicBezTo>
                  <a:cubicBezTo>
                    <a:pt x="594" y="732"/>
                    <a:pt x="927" y="1373"/>
                    <a:pt x="986" y="2062"/>
                  </a:cubicBezTo>
                  <a:cubicBezTo>
                    <a:pt x="1034" y="2752"/>
                    <a:pt x="820" y="3429"/>
                    <a:pt x="368" y="3952"/>
                  </a:cubicBezTo>
                  <a:cubicBezTo>
                    <a:pt x="309" y="4023"/>
                    <a:pt x="321" y="4130"/>
                    <a:pt x="404" y="4190"/>
                  </a:cubicBezTo>
                  <a:cubicBezTo>
                    <a:pt x="433" y="4209"/>
                    <a:pt x="467" y="4218"/>
                    <a:pt x="502" y="4218"/>
                  </a:cubicBezTo>
                  <a:cubicBezTo>
                    <a:pt x="555" y="4218"/>
                    <a:pt x="611" y="4197"/>
                    <a:pt x="654" y="4154"/>
                  </a:cubicBezTo>
                  <a:cubicBezTo>
                    <a:pt x="1153" y="3572"/>
                    <a:pt x="1402" y="2811"/>
                    <a:pt x="1343" y="2039"/>
                  </a:cubicBezTo>
                  <a:cubicBezTo>
                    <a:pt x="1271" y="1266"/>
                    <a:pt x="903" y="553"/>
                    <a:pt x="321" y="54"/>
                  </a:cubicBezTo>
                  <a:cubicBezTo>
                    <a:pt x="285" y="19"/>
                    <a:pt x="241" y="1"/>
                    <a:pt x="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937575" y="3878225"/>
              <a:ext cx="38950" cy="34050"/>
            </a:xfrm>
            <a:custGeom>
              <a:avLst/>
              <a:gdLst/>
              <a:ahLst/>
              <a:cxnLst/>
              <a:rect l="l" t="t" r="r" b="b"/>
              <a:pathLst>
                <a:path w="1558" h="1362" extrusionOk="0">
                  <a:moveTo>
                    <a:pt x="408" y="0"/>
                  </a:moveTo>
                  <a:cubicBezTo>
                    <a:pt x="282" y="0"/>
                    <a:pt x="161" y="52"/>
                    <a:pt x="72" y="149"/>
                  </a:cubicBezTo>
                  <a:cubicBezTo>
                    <a:pt x="1" y="209"/>
                    <a:pt x="13" y="316"/>
                    <a:pt x="96" y="375"/>
                  </a:cubicBezTo>
                  <a:cubicBezTo>
                    <a:pt x="127" y="401"/>
                    <a:pt x="164" y="413"/>
                    <a:pt x="202" y="413"/>
                  </a:cubicBezTo>
                  <a:cubicBezTo>
                    <a:pt x="253" y="413"/>
                    <a:pt x="305" y="392"/>
                    <a:pt x="345" y="351"/>
                  </a:cubicBezTo>
                  <a:cubicBezTo>
                    <a:pt x="363" y="334"/>
                    <a:pt x="393" y="323"/>
                    <a:pt x="426" y="323"/>
                  </a:cubicBezTo>
                  <a:cubicBezTo>
                    <a:pt x="439" y="323"/>
                    <a:pt x="451" y="324"/>
                    <a:pt x="464" y="327"/>
                  </a:cubicBezTo>
                  <a:cubicBezTo>
                    <a:pt x="559" y="351"/>
                    <a:pt x="642" y="423"/>
                    <a:pt x="678" y="506"/>
                  </a:cubicBezTo>
                  <a:cubicBezTo>
                    <a:pt x="737" y="696"/>
                    <a:pt x="631" y="910"/>
                    <a:pt x="524" y="1124"/>
                  </a:cubicBezTo>
                  <a:cubicBezTo>
                    <a:pt x="488" y="1183"/>
                    <a:pt x="500" y="1242"/>
                    <a:pt x="535" y="1290"/>
                  </a:cubicBezTo>
                  <a:cubicBezTo>
                    <a:pt x="571" y="1338"/>
                    <a:pt x="619" y="1361"/>
                    <a:pt x="678" y="1361"/>
                  </a:cubicBezTo>
                  <a:lnTo>
                    <a:pt x="690" y="1361"/>
                  </a:lnTo>
                  <a:lnTo>
                    <a:pt x="1391" y="1314"/>
                  </a:lnTo>
                  <a:cubicBezTo>
                    <a:pt x="1486" y="1314"/>
                    <a:pt x="1557" y="1242"/>
                    <a:pt x="1557" y="1147"/>
                  </a:cubicBezTo>
                  <a:cubicBezTo>
                    <a:pt x="1546" y="1059"/>
                    <a:pt x="1474" y="992"/>
                    <a:pt x="1388" y="992"/>
                  </a:cubicBezTo>
                  <a:cubicBezTo>
                    <a:pt x="1381" y="992"/>
                    <a:pt x="1374" y="992"/>
                    <a:pt x="1367" y="993"/>
                  </a:cubicBezTo>
                  <a:lnTo>
                    <a:pt x="963" y="1017"/>
                  </a:lnTo>
                  <a:cubicBezTo>
                    <a:pt x="1046" y="827"/>
                    <a:pt x="1070" y="625"/>
                    <a:pt x="1023" y="423"/>
                  </a:cubicBezTo>
                  <a:cubicBezTo>
                    <a:pt x="940" y="209"/>
                    <a:pt x="761" y="54"/>
                    <a:pt x="535" y="19"/>
                  </a:cubicBezTo>
                  <a:cubicBezTo>
                    <a:pt x="493" y="6"/>
                    <a:pt x="450" y="0"/>
                    <a:pt x="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4239700" y="4394075"/>
              <a:ext cx="50525" cy="11550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4" y="0"/>
                    <a:pt x="1741" y="8"/>
                    <a:pt x="1712" y="25"/>
                  </a:cubicBezTo>
                  <a:cubicBezTo>
                    <a:pt x="951" y="489"/>
                    <a:pt x="405" y="1225"/>
                    <a:pt x="191" y="2093"/>
                  </a:cubicBezTo>
                  <a:cubicBezTo>
                    <a:pt x="1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5" y="4620"/>
                    <a:pt x="836" y="4620"/>
                  </a:cubicBezTo>
                  <a:cubicBezTo>
                    <a:pt x="866" y="4620"/>
                    <a:pt x="895" y="4614"/>
                    <a:pt x="916" y="4600"/>
                  </a:cubicBezTo>
                  <a:cubicBezTo>
                    <a:pt x="1011" y="4553"/>
                    <a:pt x="1035" y="4446"/>
                    <a:pt x="975" y="4374"/>
                  </a:cubicBezTo>
                  <a:cubicBezTo>
                    <a:pt x="524" y="3733"/>
                    <a:pt x="369" y="2925"/>
                    <a:pt x="535" y="2164"/>
                  </a:cubicBezTo>
                  <a:cubicBezTo>
                    <a:pt x="726" y="1380"/>
                    <a:pt x="1225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4275350" y="4433975"/>
              <a:ext cx="50525" cy="50275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5" y="1"/>
                  </a:moveTo>
                  <a:cubicBezTo>
                    <a:pt x="1780" y="1"/>
                    <a:pt x="1736" y="15"/>
                    <a:pt x="1700" y="45"/>
                  </a:cubicBezTo>
                  <a:lnTo>
                    <a:pt x="1035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598" y="12"/>
                  </a:cubicBezTo>
                  <a:cubicBezTo>
                    <a:pt x="570" y="12"/>
                    <a:pt x="541" y="19"/>
                    <a:pt x="512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1" y="1531"/>
                    <a:pt x="1" y="1638"/>
                    <a:pt x="72" y="1697"/>
                  </a:cubicBezTo>
                  <a:cubicBezTo>
                    <a:pt x="96" y="1721"/>
                    <a:pt x="120" y="1733"/>
                    <a:pt x="143" y="1744"/>
                  </a:cubicBezTo>
                  <a:cubicBezTo>
                    <a:pt x="158" y="1747"/>
                    <a:pt x="174" y="1749"/>
                    <a:pt x="190" y="1749"/>
                  </a:cubicBezTo>
                  <a:cubicBezTo>
                    <a:pt x="237" y="1749"/>
                    <a:pt x="286" y="1736"/>
                    <a:pt x="322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67" y="1958"/>
                    <a:pt x="1415" y="1982"/>
                    <a:pt x="1462" y="2006"/>
                  </a:cubicBezTo>
                  <a:cubicBezTo>
                    <a:pt x="1473" y="2009"/>
                    <a:pt x="1484" y="2011"/>
                    <a:pt x="1496" y="2011"/>
                  </a:cubicBezTo>
                  <a:cubicBezTo>
                    <a:pt x="1526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50" y="283"/>
                  </a:lnTo>
                  <a:cubicBezTo>
                    <a:pt x="2021" y="223"/>
                    <a:pt x="2021" y="105"/>
                    <a:pt x="1950" y="45"/>
                  </a:cubicBezTo>
                  <a:cubicBezTo>
                    <a:pt x="1914" y="15"/>
                    <a:pt x="1869" y="1"/>
                    <a:pt x="1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4333275" y="4455750"/>
              <a:ext cx="38050" cy="12075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3" y="1"/>
                  </a:moveTo>
                  <a:cubicBezTo>
                    <a:pt x="96" y="1"/>
                    <a:pt x="33" y="56"/>
                    <a:pt x="13" y="137"/>
                  </a:cubicBezTo>
                  <a:cubicBezTo>
                    <a:pt x="1" y="220"/>
                    <a:pt x="48" y="303"/>
                    <a:pt x="132" y="315"/>
                  </a:cubicBezTo>
                  <a:lnTo>
                    <a:pt x="155" y="315"/>
                  </a:lnTo>
                  <a:lnTo>
                    <a:pt x="1320" y="481"/>
                  </a:lnTo>
                  <a:cubicBezTo>
                    <a:pt x="1327" y="482"/>
                    <a:pt x="1334" y="483"/>
                    <a:pt x="1341" y="483"/>
                  </a:cubicBezTo>
                  <a:cubicBezTo>
                    <a:pt x="1419" y="483"/>
                    <a:pt x="1500" y="426"/>
                    <a:pt x="1522" y="339"/>
                  </a:cubicBezTo>
                  <a:cubicBezTo>
                    <a:pt x="1522" y="256"/>
                    <a:pt x="1462" y="172"/>
                    <a:pt x="1367" y="160"/>
                  </a:cubicBezTo>
                  <a:lnTo>
                    <a:pt x="215" y="6"/>
                  </a:lnTo>
                  <a:cubicBezTo>
                    <a:pt x="201" y="2"/>
                    <a:pt x="187" y="1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4375475" y="4448525"/>
              <a:ext cx="43100" cy="56025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4" y="1"/>
                  </a:moveTo>
                  <a:cubicBezTo>
                    <a:pt x="639" y="1"/>
                    <a:pt x="594" y="16"/>
                    <a:pt x="559" y="45"/>
                  </a:cubicBezTo>
                  <a:cubicBezTo>
                    <a:pt x="404" y="200"/>
                    <a:pt x="357" y="426"/>
                    <a:pt x="440" y="628"/>
                  </a:cubicBezTo>
                  <a:cubicBezTo>
                    <a:pt x="511" y="842"/>
                    <a:pt x="701" y="996"/>
                    <a:pt x="915" y="1032"/>
                  </a:cubicBezTo>
                  <a:cubicBezTo>
                    <a:pt x="942" y="1036"/>
                    <a:pt x="969" y="1038"/>
                    <a:pt x="996" y="1038"/>
                  </a:cubicBezTo>
                  <a:cubicBezTo>
                    <a:pt x="1123" y="1038"/>
                    <a:pt x="1247" y="993"/>
                    <a:pt x="1355" y="925"/>
                  </a:cubicBezTo>
                  <a:cubicBezTo>
                    <a:pt x="1355" y="996"/>
                    <a:pt x="1355" y="1067"/>
                    <a:pt x="1355" y="1139"/>
                  </a:cubicBezTo>
                  <a:cubicBezTo>
                    <a:pt x="1343" y="1400"/>
                    <a:pt x="1212" y="1650"/>
                    <a:pt x="998" y="1804"/>
                  </a:cubicBezTo>
                  <a:cubicBezTo>
                    <a:pt x="897" y="1875"/>
                    <a:pt x="779" y="1911"/>
                    <a:pt x="660" y="1911"/>
                  </a:cubicBezTo>
                  <a:cubicBezTo>
                    <a:pt x="541" y="1911"/>
                    <a:pt x="422" y="1875"/>
                    <a:pt x="321" y="1804"/>
                  </a:cubicBezTo>
                  <a:cubicBezTo>
                    <a:pt x="285" y="1774"/>
                    <a:pt x="241" y="1760"/>
                    <a:pt x="196" y="1760"/>
                  </a:cubicBezTo>
                  <a:cubicBezTo>
                    <a:pt x="152" y="1760"/>
                    <a:pt x="107" y="1774"/>
                    <a:pt x="72" y="1804"/>
                  </a:cubicBezTo>
                  <a:cubicBezTo>
                    <a:pt x="0" y="1864"/>
                    <a:pt x="0" y="1982"/>
                    <a:pt x="72" y="2042"/>
                  </a:cubicBezTo>
                  <a:cubicBezTo>
                    <a:pt x="167" y="2113"/>
                    <a:pt x="274" y="2173"/>
                    <a:pt x="392" y="2208"/>
                  </a:cubicBezTo>
                  <a:cubicBezTo>
                    <a:pt x="476" y="2230"/>
                    <a:pt x="562" y="2241"/>
                    <a:pt x="649" y="2241"/>
                  </a:cubicBezTo>
                  <a:cubicBezTo>
                    <a:pt x="847" y="2241"/>
                    <a:pt x="1047" y="2185"/>
                    <a:pt x="1212" y="2077"/>
                  </a:cubicBezTo>
                  <a:cubicBezTo>
                    <a:pt x="1498" y="1864"/>
                    <a:pt x="1688" y="1531"/>
                    <a:pt x="1700" y="1174"/>
                  </a:cubicBezTo>
                  <a:cubicBezTo>
                    <a:pt x="1723" y="925"/>
                    <a:pt x="1700" y="675"/>
                    <a:pt x="1640" y="438"/>
                  </a:cubicBezTo>
                  <a:cubicBezTo>
                    <a:pt x="1640" y="354"/>
                    <a:pt x="1616" y="259"/>
                    <a:pt x="1569" y="188"/>
                  </a:cubicBezTo>
                  <a:cubicBezTo>
                    <a:pt x="1533" y="125"/>
                    <a:pt x="1476" y="96"/>
                    <a:pt x="1415" y="96"/>
                  </a:cubicBezTo>
                  <a:cubicBezTo>
                    <a:pt x="1395" y="96"/>
                    <a:pt x="1375" y="99"/>
                    <a:pt x="1355" y="105"/>
                  </a:cubicBezTo>
                  <a:cubicBezTo>
                    <a:pt x="1272" y="129"/>
                    <a:pt x="1224" y="212"/>
                    <a:pt x="1248" y="295"/>
                  </a:cubicBezTo>
                  <a:cubicBezTo>
                    <a:pt x="1248" y="343"/>
                    <a:pt x="1272" y="402"/>
                    <a:pt x="1284" y="461"/>
                  </a:cubicBezTo>
                  <a:cubicBezTo>
                    <a:pt x="1272" y="509"/>
                    <a:pt x="1248" y="556"/>
                    <a:pt x="1224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6" y="616"/>
                    <a:pt x="773" y="533"/>
                  </a:cubicBezTo>
                  <a:cubicBezTo>
                    <a:pt x="737" y="438"/>
                    <a:pt x="749" y="343"/>
                    <a:pt x="808" y="271"/>
                  </a:cubicBezTo>
                  <a:cubicBezTo>
                    <a:pt x="880" y="212"/>
                    <a:pt x="880" y="105"/>
                    <a:pt x="808" y="45"/>
                  </a:cubicBezTo>
                  <a:cubicBezTo>
                    <a:pt x="773" y="16"/>
                    <a:pt x="728" y="1"/>
                    <a:pt x="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4411425" y="4421725"/>
              <a:ext cx="45475" cy="103275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48" y="0"/>
                  </a:moveTo>
                  <a:cubicBezTo>
                    <a:pt x="1118" y="0"/>
                    <a:pt x="1086" y="8"/>
                    <a:pt x="1058" y="24"/>
                  </a:cubicBezTo>
                  <a:cubicBezTo>
                    <a:pt x="975" y="60"/>
                    <a:pt x="939" y="167"/>
                    <a:pt x="986" y="238"/>
                  </a:cubicBezTo>
                  <a:cubicBezTo>
                    <a:pt x="1355" y="832"/>
                    <a:pt x="1462" y="1533"/>
                    <a:pt x="1295" y="2199"/>
                  </a:cubicBezTo>
                  <a:cubicBezTo>
                    <a:pt x="1117" y="2876"/>
                    <a:pt x="689" y="3458"/>
                    <a:pt x="95" y="3839"/>
                  </a:cubicBezTo>
                  <a:cubicBezTo>
                    <a:pt x="12" y="3886"/>
                    <a:pt x="0" y="3993"/>
                    <a:pt x="60" y="4064"/>
                  </a:cubicBezTo>
                  <a:cubicBezTo>
                    <a:pt x="83" y="4100"/>
                    <a:pt x="107" y="4124"/>
                    <a:pt x="143" y="4124"/>
                  </a:cubicBezTo>
                  <a:cubicBezTo>
                    <a:pt x="164" y="4128"/>
                    <a:pt x="185" y="4131"/>
                    <a:pt x="204" y="4131"/>
                  </a:cubicBezTo>
                  <a:cubicBezTo>
                    <a:pt x="237" y="4131"/>
                    <a:pt x="267" y="4123"/>
                    <a:pt x="297" y="4100"/>
                  </a:cubicBezTo>
                  <a:cubicBezTo>
                    <a:pt x="963" y="3684"/>
                    <a:pt x="1438" y="3031"/>
                    <a:pt x="1628" y="2270"/>
                  </a:cubicBezTo>
                  <a:cubicBezTo>
                    <a:pt x="1818" y="1521"/>
                    <a:pt x="1699" y="737"/>
                    <a:pt x="1295" y="84"/>
                  </a:cubicBezTo>
                  <a:cubicBezTo>
                    <a:pt x="1264" y="29"/>
                    <a:pt x="1207" y="0"/>
                    <a:pt x="11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4458050" y="4395200"/>
              <a:ext cx="30325" cy="38575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5" y="1"/>
                  </a:moveTo>
                  <a:cubicBezTo>
                    <a:pt x="262" y="1"/>
                    <a:pt x="179" y="22"/>
                    <a:pt x="108" y="63"/>
                  </a:cubicBezTo>
                  <a:cubicBezTo>
                    <a:pt x="24" y="111"/>
                    <a:pt x="1" y="218"/>
                    <a:pt x="48" y="289"/>
                  </a:cubicBezTo>
                  <a:cubicBezTo>
                    <a:pt x="85" y="341"/>
                    <a:pt x="141" y="370"/>
                    <a:pt x="197" y="370"/>
                  </a:cubicBezTo>
                  <a:cubicBezTo>
                    <a:pt x="232" y="370"/>
                    <a:pt x="266" y="359"/>
                    <a:pt x="298" y="337"/>
                  </a:cubicBezTo>
                  <a:cubicBezTo>
                    <a:pt x="313" y="332"/>
                    <a:pt x="329" y="329"/>
                    <a:pt x="347" y="329"/>
                  </a:cubicBezTo>
                  <a:cubicBezTo>
                    <a:pt x="371" y="329"/>
                    <a:pt x="396" y="335"/>
                    <a:pt x="417" y="348"/>
                  </a:cubicBezTo>
                  <a:cubicBezTo>
                    <a:pt x="500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5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8" y="1382"/>
                  </a:lnTo>
                  <a:lnTo>
                    <a:pt x="987" y="1537"/>
                  </a:lnTo>
                  <a:cubicBezTo>
                    <a:pt x="1000" y="1540"/>
                    <a:pt x="1012" y="1542"/>
                    <a:pt x="1025" y="1542"/>
                  </a:cubicBezTo>
                  <a:cubicBezTo>
                    <a:pt x="1098" y="1542"/>
                    <a:pt x="1171" y="1489"/>
                    <a:pt x="1201" y="1418"/>
                  </a:cubicBezTo>
                  <a:cubicBezTo>
                    <a:pt x="1213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9" y="990"/>
                    <a:pt x="904" y="800"/>
                    <a:pt x="916" y="586"/>
                  </a:cubicBezTo>
                  <a:cubicBezTo>
                    <a:pt x="916" y="360"/>
                    <a:pt x="785" y="170"/>
                    <a:pt x="583" y="63"/>
                  </a:cubicBezTo>
                  <a:cubicBezTo>
                    <a:pt x="512" y="22"/>
                    <a:pt x="429" y="1"/>
                    <a:pt x="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4391500" y="3850925"/>
              <a:ext cx="57675" cy="66400"/>
            </a:xfrm>
            <a:custGeom>
              <a:avLst/>
              <a:gdLst/>
              <a:ahLst/>
              <a:cxnLst/>
              <a:rect l="l" t="t" r="r" b="b"/>
              <a:pathLst>
                <a:path w="2307" h="2656" extrusionOk="0">
                  <a:moveTo>
                    <a:pt x="1966" y="1"/>
                  </a:moveTo>
                  <a:cubicBezTo>
                    <a:pt x="1907" y="1"/>
                    <a:pt x="1852" y="27"/>
                    <a:pt x="1819" y="77"/>
                  </a:cubicBezTo>
                  <a:lnTo>
                    <a:pt x="1106" y="1075"/>
                  </a:lnTo>
                  <a:lnTo>
                    <a:pt x="310" y="469"/>
                  </a:lnTo>
                  <a:cubicBezTo>
                    <a:pt x="276" y="440"/>
                    <a:pt x="234" y="426"/>
                    <a:pt x="191" y="426"/>
                  </a:cubicBezTo>
                  <a:cubicBezTo>
                    <a:pt x="145" y="426"/>
                    <a:pt x="98" y="443"/>
                    <a:pt x="60" y="481"/>
                  </a:cubicBezTo>
                  <a:cubicBezTo>
                    <a:pt x="1" y="540"/>
                    <a:pt x="1" y="659"/>
                    <a:pt x="84" y="706"/>
                  </a:cubicBezTo>
                  <a:lnTo>
                    <a:pt x="904" y="1360"/>
                  </a:lnTo>
                  <a:lnTo>
                    <a:pt x="167" y="2394"/>
                  </a:lnTo>
                  <a:cubicBezTo>
                    <a:pt x="108" y="2477"/>
                    <a:pt x="132" y="2584"/>
                    <a:pt x="215" y="2620"/>
                  </a:cubicBezTo>
                  <a:cubicBezTo>
                    <a:pt x="250" y="2643"/>
                    <a:pt x="286" y="2643"/>
                    <a:pt x="310" y="2655"/>
                  </a:cubicBezTo>
                  <a:cubicBezTo>
                    <a:pt x="369" y="2655"/>
                    <a:pt x="429" y="2620"/>
                    <a:pt x="464" y="2572"/>
                  </a:cubicBezTo>
                  <a:lnTo>
                    <a:pt x="1189" y="1562"/>
                  </a:lnTo>
                  <a:lnTo>
                    <a:pt x="1997" y="2192"/>
                  </a:lnTo>
                  <a:cubicBezTo>
                    <a:pt x="2033" y="2216"/>
                    <a:pt x="2069" y="2239"/>
                    <a:pt x="2104" y="2239"/>
                  </a:cubicBezTo>
                  <a:cubicBezTo>
                    <a:pt x="2164" y="2239"/>
                    <a:pt x="2211" y="2216"/>
                    <a:pt x="2247" y="2180"/>
                  </a:cubicBezTo>
                  <a:cubicBezTo>
                    <a:pt x="2306" y="2109"/>
                    <a:pt x="2294" y="2002"/>
                    <a:pt x="2223" y="1954"/>
                  </a:cubicBezTo>
                  <a:lnTo>
                    <a:pt x="1379" y="1289"/>
                  </a:lnTo>
                  <a:lnTo>
                    <a:pt x="1974" y="445"/>
                  </a:lnTo>
                  <a:cubicBezTo>
                    <a:pt x="2033" y="433"/>
                    <a:pt x="2069" y="398"/>
                    <a:pt x="2092" y="338"/>
                  </a:cubicBezTo>
                  <a:lnTo>
                    <a:pt x="2128" y="207"/>
                  </a:lnTo>
                  <a:cubicBezTo>
                    <a:pt x="2164" y="136"/>
                    <a:pt x="2116" y="41"/>
                    <a:pt x="2045" y="17"/>
                  </a:cubicBezTo>
                  <a:cubicBezTo>
                    <a:pt x="2019" y="6"/>
                    <a:pt x="1992" y="1"/>
                    <a:pt x="1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4376650" y="3920500"/>
              <a:ext cx="100450" cy="17325"/>
            </a:xfrm>
            <a:custGeom>
              <a:avLst/>
              <a:gdLst/>
              <a:ahLst/>
              <a:cxnLst/>
              <a:rect l="l" t="t" r="r" b="b"/>
              <a:pathLst>
                <a:path w="4018" h="693" extrusionOk="0">
                  <a:moveTo>
                    <a:pt x="3220" y="0"/>
                  </a:moveTo>
                  <a:cubicBezTo>
                    <a:pt x="2189" y="0"/>
                    <a:pt x="1155" y="124"/>
                    <a:pt x="155" y="371"/>
                  </a:cubicBezTo>
                  <a:cubicBezTo>
                    <a:pt x="60" y="395"/>
                    <a:pt x="1" y="478"/>
                    <a:pt x="25" y="573"/>
                  </a:cubicBezTo>
                  <a:cubicBezTo>
                    <a:pt x="48" y="645"/>
                    <a:pt x="120" y="692"/>
                    <a:pt x="203" y="692"/>
                  </a:cubicBezTo>
                  <a:lnTo>
                    <a:pt x="250" y="692"/>
                  </a:lnTo>
                  <a:cubicBezTo>
                    <a:pt x="1220" y="455"/>
                    <a:pt x="2214" y="333"/>
                    <a:pt x="3219" y="333"/>
                  </a:cubicBezTo>
                  <a:cubicBezTo>
                    <a:pt x="3421" y="333"/>
                    <a:pt x="3624" y="338"/>
                    <a:pt x="3827" y="348"/>
                  </a:cubicBezTo>
                  <a:cubicBezTo>
                    <a:pt x="3910" y="348"/>
                    <a:pt x="3993" y="288"/>
                    <a:pt x="4005" y="193"/>
                  </a:cubicBezTo>
                  <a:cubicBezTo>
                    <a:pt x="4017" y="98"/>
                    <a:pt x="3934" y="15"/>
                    <a:pt x="3839" y="15"/>
                  </a:cubicBezTo>
                  <a:cubicBezTo>
                    <a:pt x="3633" y="5"/>
                    <a:pt x="3427" y="0"/>
                    <a:pt x="3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4411425" y="3941950"/>
              <a:ext cx="45475" cy="67450"/>
            </a:xfrm>
            <a:custGeom>
              <a:avLst/>
              <a:gdLst/>
              <a:ahLst/>
              <a:cxnLst/>
              <a:rect l="l" t="t" r="r" b="b"/>
              <a:pathLst>
                <a:path w="1819" h="2698" extrusionOk="0">
                  <a:moveTo>
                    <a:pt x="302" y="0"/>
                  </a:moveTo>
                  <a:cubicBezTo>
                    <a:pt x="243" y="0"/>
                    <a:pt x="186" y="29"/>
                    <a:pt x="155" y="84"/>
                  </a:cubicBezTo>
                  <a:cubicBezTo>
                    <a:pt x="24" y="298"/>
                    <a:pt x="36" y="559"/>
                    <a:pt x="166" y="761"/>
                  </a:cubicBezTo>
                  <a:cubicBezTo>
                    <a:pt x="309" y="987"/>
                    <a:pt x="547" y="1129"/>
                    <a:pt x="808" y="1129"/>
                  </a:cubicBezTo>
                  <a:cubicBezTo>
                    <a:pt x="1022" y="1129"/>
                    <a:pt x="1224" y="1034"/>
                    <a:pt x="1367" y="868"/>
                  </a:cubicBezTo>
                  <a:cubicBezTo>
                    <a:pt x="1402" y="1011"/>
                    <a:pt x="1414" y="1165"/>
                    <a:pt x="1426" y="1308"/>
                  </a:cubicBezTo>
                  <a:cubicBezTo>
                    <a:pt x="1462" y="1545"/>
                    <a:pt x="1414" y="1795"/>
                    <a:pt x="1319" y="2009"/>
                  </a:cubicBezTo>
                  <a:cubicBezTo>
                    <a:pt x="1212" y="2211"/>
                    <a:pt x="1022" y="2353"/>
                    <a:pt x="808" y="2377"/>
                  </a:cubicBezTo>
                  <a:cubicBezTo>
                    <a:pt x="784" y="2381"/>
                    <a:pt x="760" y="2383"/>
                    <a:pt x="737" y="2383"/>
                  </a:cubicBezTo>
                  <a:cubicBezTo>
                    <a:pt x="563" y="2383"/>
                    <a:pt x="409" y="2271"/>
                    <a:pt x="357" y="2104"/>
                  </a:cubicBezTo>
                  <a:cubicBezTo>
                    <a:pt x="346" y="2016"/>
                    <a:pt x="273" y="1948"/>
                    <a:pt x="178" y="1948"/>
                  </a:cubicBezTo>
                  <a:cubicBezTo>
                    <a:pt x="170" y="1948"/>
                    <a:pt x="162" y="1948"/>
                    <a:pt x="155" y="1949"/>
                  </a:cubicBezTo>
                  <a:cubicBezTo>
                    <a:pt x="71" y="1961"/>
                    <a:pt x="0" y="2044"/>
                    <a:pt x="12" y="2139"/>
                  </a:cubicBezTo>
                  <a:cubicBezTo>
                    <a:pt x="60" y="2448"/>
                    <a:pt x="392" y="2698"/>
                    <a:pt x="761" y="2698"/>
                  </a:cubicBezTo>
                  <a:lnTo>
                    <a:pt x="844" y="2698"/>
                  </a:lnTo>
                  <a:cubicBezTo>
                    <a:pt x="1177" y="2662"/>
                    <a:pt x="1485" y="2448"/>
                    <a:pt x="1640" y="2139"/>
                  </a:cubicBezTo>
                  <a:cubicBezTo>
                    <a:pt x="1759" y="1878"/>
                    <a:pt x="1818" y="1581"/>
                    <a:pt x="1783" y="1296"/>
                  </a:cubicBezTo>
                  <a:cubicBezTo>
                    <a:pt x="1759" y="916"/>
                    <a:pt x="1676" y="559"/>
                    <a:pt x="1521" y="214"/>
                  </a:cubicBezTo>
                  <a:cubicBezTo>
                    <a:pt x="1509" y="167"/>
                    <a:pt x="1497" y="131"/>
                    <a:pt x="1462" y="84"/>
                  </a:cubicBezTo>
                  <a:cubicBezTo>
                    <a:pt x="1429" y="35"/>
                    <a:pt x="1373" y="8"/>
                    <a:pt x="1315" y="8"/>
                  </a:cubicBezTo>
                  <a:cubicBezTo>
                    <a:pt x="1289" y="8"/>
                    <a:pt x="1262" y="13"/>
                    <a:pt x="1236" y="24"/>
                  </a:cubicBezTo>
                  <a:cubicBezTo>
                    <a:pt x="1153" y="60"/>
                    <a:pt x="1117" y="155"/>
                    <a:pt x="1153" y="226"/>
                  </a:cubicBezTo>
                  <a:lnTo>
                    <a:pt x="1188" y="321"/>
                  </a:lnTo>
                  <a:cubicBezTo>
                    <a:pt x="1212" y="416"/>
                    <a:pt x="1188" y="523"/>
                    <a:pt x="1129" y="607"/>
                  </a:cubicBezTo>
                  <a:cubicBezTo>
                    <a:pt x="1070" y="725"/>
                    <a:pt x="939" y="797"/>
                    <a:pt x="808" y="809"/>
                  </a:cubicBezTo>
                  <a:cubicBezTo>
                    <a:pt x="666" y="797"/>
                    <a:pt x="547" y="725"/>
                    <a:pt x="475" y="607"/>
                  </a:cubicBezTo>
                  <a:cubicBezTo>
                    <a:pt x="404" y="500"/>
                    <a:pt x="392" y="357"/>
                    <a:pt x="452" y="250"/>
                  </a:cubicBezTo>
                  <a:cubicBezTo>
                    <a:pt x="511" y="167"/>
                    <a:pt x="475" y="60"/>
                    <a:pt x="392" y="24"/>
                  </a:cubicBezTo>
                  <a:cubicBezTo>
                    <a:pt x="364" y="8"/>
                    <a:pt x="332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118250" y="4182250"/>
              <a:ext cx="69250" cy="57225"/>
            </a:xfrm>
            <a:custGeom>
              <a:avLst/>
              <a:gdLst/>
              <a:ahLst/>
              <a:cxnLst/>
              <a:rect l="l" t="t" r="r" b="b"/>
              <a:pathLst>
                <a:path w="2770" h="2289" extrusionOk="0">
                  <a:moveTo>
                    <a:pt x="751" y="1"/>
                  </a:moveTo>
                  <a:cubicBezTo>
                    <a:pt x="721" y="1"/>
                    <a:pt x="691" y="9"/>
                    <a:pt x="666" y="26"/>
                  </a:cubicBezTo>
                  <a:cubicBezTo>
                    <a:pt x="571" y="61"/>
                    <a:pt x="547" y="168"/>
                    <a:pt x="607" y="251"/>
                  </a:cubicBezTo>
                  <a:lnTo>
                    <a:pt x="1165" y="1095"/>
                  </a:lnTo>
                  <a:lnTo>
                    <a:pt x="96" y="1879"/>
                  </a:lnTo>
                  <a:cubicBezTo>
                    <a:pt x="12" y="1927"/>
                    <a:pt x="0" y="2034"/>
                    <a:pt x="72" y="2105"/>
                  </a:cubicBezTo>
                  <a:cubicBezTo>
                    <a:pt x="84" y="2129"/>
                    <a:pt x="119" y="2141"/>
                    <a:pt x="143" y="2153"/>
                  </a:cubicBezTo>
                  <a:cubicBezTo>
                    <a:pt x="164" y="2161"/>
                    <a:pt x="185" y="2165"/>
                    <a:pt x="206" y="2165"/>
                  </a:cubicBezTo>
                  <a:cubicBezTo>
                    <a:pt x="243" y="2165"/>
                    <a:pt x="279" y="2152"/>
                    <a:pt x="309" y="2129"/>
                  </a:cubicBezTo>
                  <a:lnTo>
                    <a:pt x="1343" y="1380"/>
                  </a:lnTo>
                  <a:lnTo>
                    <a:pt x="1902" y="2212"/>
                  </a:lnTo>
                  <a:cubicBezTo>
                    <a:pt x="1926" y="2236"/>
                    <a:pt x="1949" y="2271"/>
                    <a:pt x="1997" y="2283"/>
                  </a:cubicBezTo>
                  <a:cubicBezTo>
                    <a:pt x="2010" y="2287"/>
                    <a:pt x="2022" y="2288"/>
                    <a:pt x="2035" y="2288"/>
                  </a:cubicBezTo>
                  <a:cubicBezTo>
                    <a:pt x="2070" y="2288"/>
                    <a:pt x="2105" y="2277"/>
                    <a:pt x="2139" y="2260"/>
                  </a:cubicBezTo>
                  <a:cubicBezTo>
                    <a:pt x="2223" y="2224"/>
                    <a:pt x="2258" y="2117"/>
                    <a:pt x="2199" y="2046"/>
                  </a:cubicBezTo>
                  <a:lnTo>
                    <a:pt x="1628" y="1178"/>
                  </a:lnTo>
                  <a:lnTo>
                    <a:pt x="2484" y="548"/>
                  </a:lnTo>
                  <a:cubicBezTo>
                    <a:pt x="2543" y="548"/>
                    <a:pt x="2591" y="525"/>
                    <a:pt x="2627" y="477"/>
                  </a:cubicBezTo>
                  <a:lnTo>
                    <a:pt x="2722" y="370"/>
                  </a:lnTo>
                  <a:cubicBezTo>
                    <a:pt x="2769" y="299"/>
                    <a:pt x="2757" y="204"/>
                    <a:pt x="2698" y="156"/>
                  </a:cubicBezTo>
                  <a:cubicBezTo>
                    <a:pt x="2660" y="125"/>
                    <a:pt x="2616" y="110"/>
                    <a:pt x="2572" y="110"/>
                  </a:cubicBezTo>
                  <a:cubicBezTo>
                    <a:pt x="2533" y="110"/>
                    <a:pt x="2494" y="122"/>
                    <a:pt x="2460" y="144"/>
                  </a:cubicBezTo>
                  <a:lnTo>
                    <a:pt x="1438" y="893"/>
                  </a:lnTo>
                  <a:lnTo>
                    <a:pt x="904" y="73"/>
                  </a:lnTo>
                  <a:cubicBezTo>
                    <a:pt x="865" y="27"/>
                    <a:pt x="807" y="1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094775" y="4242550"/>
              <a:ext cx="98650" cy="25625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73" y="1"/>
                  </a:moveTo>
                  <a:cubicBezTo>
                    <a:pt x="96" y="1"/>
                    <a:pt x="24" y="68"/>
                    <a:pt x="13" y="157"/>
                  </a:cubicBezTo>
                  <a:cubicBezTo>
                    <a:pt x="1" y="228"/>
                    <a:pt x="60" y="299"/>
                    <a:pt x="131" y="311"/>
                  </a:cubicBezTo>
                  <a:lnTo>
                    <a:pt x="179" y="311"/>
                  </a:lnTo>
                  <a:cubicBezTo>
                    <a:pt x="1379" y="370"/>
                    <a:pt x="2556" y="608"/>
                    <a:pt x="3696" y="1012"/>
                  </a:cubicBezTo>
                  <a:cubicBezTo>
                    <a:pt x="3715" y="1020"/>
                    <a:pt x="3735" y="1024"/>
                    <a:pt x="3755" y="1024"/>
                  </a:cubicBezTo>
                  <a:cubicBezTo>
                    <a:pt x="3821" y="1024"/>
                    <a:pt x="3885" y="981"/>
                    <a:pt x="3922" y="917"/>
                  </a:cubicBezTo>
                  <a:cubicBezTo>
                    <a:pt x="3946" y="834"/>
                    <a:pt x="3898" y="751"/>
                    <a:pt x="3827" y="715"/>
                  </a:cubicBezTo>
                  <a:cubicBezTo>
                    <a:pt x="2651" y="311"/>
                    <a:pt x="1427" y="61"/>
                    <a:pt x="191" y="2"/>
                  </a:cubicBezTo>
                  <a:cubicBezTo>
                    <a:pt x="185" y="1"/>
                    <a:pt x="179" y="1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105175" y="4264975"/>
              <a:ext cx="54700" cy="68350"/>
            </a:xfrm>
            <a:custGeom>
              <a:avLst/>
              <a:gdLst/>
              <a:ahLst/>
              <a:cxnLst/>
              <a:rect l="l" t="t" r="r" b="b"/>
              <a:pathLst>
                <a:path w="2188" h="2734" extrusionOk="0">
                  <a:moveTo>
                    <a:pt x="1022" y="1"/>
                  </a:moveTo>
                  <a:cubicBezTo>
                    <a:pt x="980" y="1"/>
                    <a:pt x="938" y="15"/>
                    <a:pt x="904" y="44"/>
                  </a:cubicBezTo>
                  <a:cubicBezTo>
                    <a:pt x="714" y="198"/>
                    <a:pt x="630" y="460"/>
                    <a:pt x="690" y="697"/>
                  </a:cubicBezTo>
                  <a:cubicBezTo>
                    <a:pt x="737" y="947"/>
                    <a:pt x="928" y="1149"/>
                    <a:pt x="1165" y="1220"/>
                  </a:cubicBezTo>
                  <a:cubicBezTo>
                    <a:pt x="1240" y="1241"/>
                    <a:pt x="1316" y="1252"/>
                    <a:pt x="1391" y="1252"/>
                  </a:cubicBezTo>
                  <a:cubicBezTo>
                    <a:pt x="1532" y="1252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80"/>
                    <a:pt x="1736" y="1422"/>
                    <a:pt x="1700" y="1565"/>
                  </a:cubicBezTo>
                  <a:cubicBezTo>
                    <a:pt x="1640" y="1802"/>
                    <a:pt x="1522" y="2028"/>
                    <a:pt x="1355" y="2195"/>
                  </a:cubicBezTo>
                  <a:cubicBezTo>
                    <a:pt x="1210" y="2340"/>
                    <a:pt x="1019" y="2413"/>
                    <a:pt x="822" y="2413"/>
                  </a:cubicBezTo>
                  <a:cubicBezTo>
                    <a:pt x="794" y="2413"/>
                    <a:pt x="766" y="2411"/>
                    <a:pt x="737" y="2409"/>
                  </a:cubicBezTo>
                  <a:cubicBezTo>
                    <a:pt x="547" y="2373"/>
                    <a:pt x="405" y="2207"/>
                    <a:pt x="417" y="2016"/>
                  </a:cubicBezTo>
                  <a:cubicBezTo>
                    <a:pt x="428" y="1921"/>
                    <a:pt x="369" y="1838"/>
                    <a:pt x="274" y="1826"/>
                  </a:cubicBezTo>
                  <a:cubicBezTo>
                    <a:pt x="260" y="1823"/>
                    <a:pt x="246" y="1821"/>
                    <a:pt x="232" y="1821"/>
                  </a:cubicBezTo>
                  <a:cubicBezTo>
                    <a:pt x="155" y="1821"/>
                    <a:pt x="92" y="1874"/>
                    <a:pt x="72" y="1945"/>
                  </a:cubicBezTo>
                  <a:cubicBezTo>
                    <a:pt x="1" y="2254"/>
                    <a:pt x="238" y="2599"/>
                    <a:pt x="583" y="2706"/>
                  </a:cubicBezTo>
                  <a:cubicBezTo>
                    <a:pt x="607" y="2706"/>
                    <a:pt x="630" y="2717"/>
                    <a:pt x="666" y="2717"/>
                  </a:cubicBezTo>
                  <a:cubicBezTo>
                    <a:pt x="728" y="2728"/>
                    <a:pt x="791" y="2734"/>
                    <a:pt x="853" y="2734"/>
                  </a:cubicBezTo>
                  <a:cubicBezTo>
                    <a:pt x="1132" y="2734"/>
                    <a:pt x="1400" y="2625"/>
                    <a:pt x="1605" y="2420"/>
                  </a:cubicBezTo>
                  <a:cubicBezTo>
                    <a:pt x="1819" y="2207"/>
                    <a:pt x="1961" y="1945"/>
                    <a:pt x="2045" y="1648"/>
                  </a:cubicBezTo>
                  <a:cubicBezTo>
                    <a:pt x="2140" y="1303"/>
                    <a:pt x="2187" y="935"/>
                    <a:pt x="2163" y="567"/>
                  </a:cubicBezTo>
                  <a:cubicBezTo>
                    <a:pt x="2163" y="519"/>
                    <a:pt x="2163" y="472"/>
                    <a:pt x="2151" y="424"/>
                  </a:cubicBezTo>
                  <a:cubicBezTo>
                    <a:pt x="2130" y="348"/>
                    <a:pt x="2058" y="292"/>
                    <a:pt x="1974" y="292"/>
                  </a:cubicBezTo>
                  <a:cubicBezTo>
                    <a:pt x="1966" y="292"/>
                    <a:pt x="1958" y="292"/>
                    <a:pt x="1949" y="293"/>
                  </a:cubicBezTo>
                  <a:cubicBezTo>
                    <a:pt x="1866" y="305"/>
                    <a:pt x="1795" y="388"/>
                    <a:pt x="1807" y="472"/>
                  </a:cubicBezTo>
                  <a:lnTo>
                    <a:pt x="1807" y="567"/>
                  </a:lnTo>
                  <a:cubicBezTo>
                    <a:pt x="1795" y="674"/>
                    <a:pt x="1736" y="757"/>
                    <a:pt x="1652" y="828"/>
                  </a:cubicBezTo>
                  <a:cubicBezTo>
                    <a:pt x="1582" y="890"/>
                    <a:pt x="1486" y="925"/>
                    <a:pt x="1388" y="925"/>
                  </a:cubicBezTo>
                  <a:cubicBezTo>
                    <a:pt x="1353" y="925"/>
                    <a:pt x="1318" y="921"/>
                    <a:pt x="1284" y="911"/>
                  </a:cubicBezTo>
                  <a:cubicBezTo>
                    <a:pt x="1153" y="876"/>
                    <a:pt x="1058" y="769"/>
                    <a:pt x="1034" y="626"/>
                  </a:cubicBezTo>
                  <a:cubicBezTo>
                    <a:pt x="999" y="507"/>
                    <a:pt x="1046" y="377"/>
                    <a:pt x="1141" y="281"/>
                  </a:cubicBezTo>
                  <a:cubicBezTo>
                    <a:pt x="1213" y="234"/>
                    <a:pt x="1225" y="115"/>
                    <a:pt x="1153" y="56"/>
                  </a:cubicBezTo>
                  <a:cubicBezTo>
                    <a:pt x="1116" y="18"/>
                    <a:pt x="1069" y="1"/>
                    <a:pt x="1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958675" y="4292675"/>
              <a:ext cx="60025" cy="59900"/>
            </a:xfrm>
            <a:custGeom>
              <a:avLst/>
              <a:gdLst/>
              <a:ahLst/>
              <a:cxnLst/>
              <a:rect l="l" t="t" r="r" b="b"/>
              <a:pathLst>
                <a:path w="2401" h="2396" extrusionOk="0">
                  <a:moveTo>
                    <a:pt x="1491" y="335"/>
                  </a:moveTo>
                  <a:cubicBezTo>
                    <a:pt x="1661" y="335"/>
                    <a:pt x="1814" y="438"/>
                    <a:pt x="1890" y="599"/>
                  </a:cubicBezTo>
                  <a:cubicBezTo>
                    <a:pt x="1902" y="647"/>
                    <a:pt x="1937" y="683"/>
                    <a:pt x="1985" y="706"/>
                  </a:cubicBezTo>
                  <a:cubicBezTo>
                    <a:pt x="1961" y="837"/>
                    <a:pt x="1925" y="968"/>
                    <a:pt x="1878" y="1099"/>
                  </a:cubicBezTo>
                  <a:cubicBezTo>
                    <a:pt x="1771" y="1372"/>
                    <a:pt x="1569" y="1586"/>
                    <a:pt x="1296" y="1705"/>
                  </a:cubicBezTo>
                  <a:cubicBezTo>
                    <a:pt x="1218" y="1734"/>
                    <a:pt x="1136" y="1749"/>
                    <a:pt x="1054" y="1749"/>
                  </a:cubicBezTo>
                  <a:cubicBezTo>
                    <a:pt x="873" y="1749"/>
                    <a:pt x="694" y="1677"/>
                    <a:pt x="571" y="1538"/>
                  </a:cubicBezTo>
                  <a:cubicBezTo>
                    <a:pt x="404" y="1289"/>
                    <a:pt x="547" y="932"/>
                    <a:pt x="773" y="694"/>
                  </a:cubicBezTo>
                  <a:cubicBezTo>
                    <a:pt x="927" y="504"/>
                    <a:pt x="1141" y="374"/>
                    <a:pt x="1379" y="338"/>
                  </a:cubicBezTo>
                  <a:lnTo>
                    <a:pt x="1438" y="338"/>
                  </a:lnTo>
                  <a:cubicBezTo>
                    <a:pt x="1456" y="336"/>
                    <a:pt x="1473" y="335"/>
                    <a:pt x="1491" y="335"/>
                  </a:cubicBezTo>
                  <a:close/>
                  <a:moveTo>
                    <a:pt x="1437" y="1"/>
                  </a:moveTo>
                  <a:cubicBezTo>
                    <a:pt x="1406" y="1"/>
                    <a:pt x="1374" y="2"/>
                    <a:pt x="1343" y="5"/>
                  </a:cubicBezTo>
                  <a:cubicBezTo>
                    <a:pt x="1010" y="65"/>
                    <a:pt x="713" y="231"/>
                    <a:pt x="500" y="481"/>
                  </a:cubicBezTo>
                  <a:cubicBezTo>
                    <a:pt x="226" y="778"/>
                    <a:pt x="0" y="1289"/>
                    <a:pt x="274" y="1693"/>
                  </a:cubicBezTo>
                  <a:cubicBezTo>
                    <a:pt x="427" y="1931"/>
                    <a:pt x="734" y="2066"/>
                    <a:pt x="1053" y="2066"/>
                  </a:cubicBezTo>
                  <a:cubicBezTo>
                    <a:pt x="1178" y="2066"/>
                    <a:pt x="1306" y="2045"/>
                    <a:pt x="1426" y="2002"/>
                  </a:cubicBezTo>
                  <a:cubicBezTo>
                    <a:pt x="1664" y="1907"/>
                    <a:pt x="1866" y="1752"/>
                    <a:pt x="2021" y="1550"/>
                  </a:cubicBezTo>
                  <a:cubicBezTo>
                    <a:pt x="2021" y="1776"/>
                    <a:pt x="2032" y="2014"/>
                    <a:pt x="2044" y="2251"/>
                  </a:cubicBezTo>
                  <a:cubicBezTo>
                    <a:pt x="2055" y="2328"/>
                    <a:pt x="2117" y="2395"/>
                    <a:pt x="2202" y="2395"/>
                  </a:cubicBezTo>
                  <a:cubicBezTo>
                    <a:pt x="2209" y="2395"/>
                    <a:pt x="2216" y="2395"/>
                    <a:pt x="2223" y="2394"/>
                  </a:cubicBezTo>
                  <a:lnTo>
                    <a:pt x="2234" y="2394"/>
                  </a:lnTo>
                  <a:cubicBezTo>
                    <a:pt x="2330" y="2394"/>
                    <a:pt x="2401" y="2322"/>
                    <a:pt x="2401" y="2227"/>
                  </a:cubicBezTo>
                  <a:cubicBezTo>
                    <a:pt x="2353" y="1550"/>
                    <a:pt x="2353" y="885"/>
                    <a:pt x="2401" y="207"/>
                  </a:cubicBezTo>
                  <a:cubicBezTo>
                    <a:pt x="2401" y="112"/>
                    <a:pt x="2330" y="41"/>
                    <a:pt x="2234" y="41"/>
                  </a:cubicBezTo>
                  <a:cubicBezTo>
                    <a:pt x="2227" y="40"/>
                    <a:pt x="2220" y="40"/>
                    <a:pt x="2214" y="40"/>
                  </a:cubicBezTo>
                  <a:cubicBezTo>
                    <a:pt x="2127" y="40"/>
                    <a:pt x="2055" y="106"/>
                    <a:pt x="2044" y="184"/>
                  </a:cubicBezTo>
                  <a:lnTo>
                    <a:pt x="2044" y="219"/>
                  </a:lnTo>
                  <a:cubicBezTo>
                    <a:pt x="1878" y="74"/>
                    <a:pt x="1657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4041550" y="4304750"/>
              <a:ext cx="33600" cy="38575"/>
            </a:xfrm>
            <a:custGeom>
              <a:avLst/>
              <a:gdLst/>
              <a:ahLst/>
              <a:cxnLst/>
              <a:rect l="l" t="t" r="r" b="b"/>
              <a:pathLst>
                <a:path w="1344" h="1543" extrusionOk="0">
                  <a:moveTo>
                    <a:pt x="212" y="0"/>
                  </a:moveTo>
                  <a:cubicBezTo>
                    <a:pt x="185" y="0"/>
                    <a:pt x="157" y="7"/>
                    <a:pt x="132" y="21"/>
                  </a:cubicBezTo>
                  <a:cubicBezTo>
                    <a:pt x="36" y="57"/>
                    <a:pt x="1" y="152"/>
                    <a:pt x="48" y="235"/>
                  </a:cubicBezTo>
                  <a:cubicBezTo>
                    <a:pt x="167" y="449"/>
                    <a:pt x="310" y="663"/>
                    <a:pt x="476" y="841"/>
                  </a:cubicBezTo>
                  <a:lnTo>
                    <a:pt x="120" y="1281"/>
                  </a:lnTo>
                  <a:cubicBezTo>
                    <a:pt x="48" y="1352"/>
                    <a:pt x="72" y="1459"/>
                    <a:pt x="155" y="1507"/>
                  </a:cubicBezTo>
                  <a:cubicBezTo>
                    <a:pt x="179" y="1531"/>
                    <a:pt x="215" y="1542"/>
                    <a:pt x="262" y="1542"/>
                  </a:cubicBezTo>
                  <a:cubicBezTo>
                    <a:pt x="310" y="1542"/>
                    <a:pt x="369" y="1519"/>
                    <a:pt x="405" y="1483"/>
                  </a:cubicBezTo>
                  <a:lnTo>
                    <a:pt x="726" y="1091"/>
                  </a:lnTo>
                  <a:cubicBezTo>
                    <a:pt x="821" y="1186"/>
                    <a:pt x="916" y="1269"/>
                    <a:pt x="1023" y="1352"/>
                  </a:cubicBezTo>
                  <a:cubicBezTo>
                    <a:pt x="1058" y="1376"/>
                    <a:pt x="1094" y="1388"/>
                    <a:pt x="1142" y="1388"/>
                  </a:cubicBezTo>
                  <a:cubicBezTo>
                    <a:pt x="1189" y="1388"/>
                    <a:pt x="1237" y="1364"/>
                    <a:pt x="1272" y="1328"/>
                  </a:cubicBezTo>
                  <a:cubicBezTo>
                    <a:pt x="1344" y="1257"/>
                    <a:pt x="1332" y="1150"/>
                    <a:pt x="1249" y="1103"/>
                  </a:cubicBezTo>
                  <a:cubicBezTo>
                    <a:pt x="1142" y="1020"/>
                    <a:pt x="1035" y="924"/>
                    <a:pt x="940" y="829"/>
                  </a:cubicBezTo>
                  <a:lnTo>
                    <a:pt x="1272" y="414"/>
                  </a:lnTo>
                  <a:cubicBezTo>
                    <a:pt x="1332" y="342"/>
                    <a:pt x="1320" y="235"/>
                    <a:pt x="1237" y="188"/>
                  </a:cubicBezTo>
                  <a:cubicBezTo>
                    <a:pt x="1203" y="169"/>
                    <a:pt x="1166" y="159"/>
                    <a:pt x="1130" y="159"/>
                  </a:cubicBezTo>
                  <a:cubicBezTo>
                    <a:pt x="1075" y="159"/>
                    <a:pt x="1023" y="181"/>
                    <a:pt x="987" y="223"/>
                  </a:cubicBezTo>
                  <a:lnTo>
                    <a:pt x="690" y="568"/>
                  </a:lnTo>
                  <a:cubicBezTo>
                    <a:pt x="571" y="425"/>
                    <a:pt x="464" y="259"/>
                    <a:pt x="369" y="93"/>
                  </a:cubicBezTo>
                  <a:cubicBezTo>
                    <a:pt x="336" y="35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4105125" y="4278500"/>
              <a:ext cx="49050" cy="68675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65" y="1369"/>
                  </a:moveTo>
                  <a:cubicBezTo>
                    <a:pt x="1197" y="1369"/>
                    <a:pt x="1229" y="1373"/>
                    <a:pt x="1260" y="1380"/>
                  </a:cubicBezTo>
                  <a:cubicBezTo>
                    <a:pt x="1379" y="1416"/>
                    <a:pt x="1486" y="1511"/>
                    <a:pt x="1534" y="1630"/>
                  </a:cubicBezTo>
                  <a:cubicBezTo>
                    <a:pt x="1593" y="1784"/>
                    <a:pt x="1581" y="1963"/>
                    <a:pt x="1486" y="2105"/>
                  </a:cubicBezTo>
                  <a:cubicBezTo>
                    <a:pt x="1318" y="2330"/>
                    <a:pt x="1010" y="2422"/>
                    <a:pt x="729" y="2422"/>
                  </a:cubicBezTo>
                  <a:cubicBezTo>
                    <a:pt x="654" y="2422"/>
                    <a:pt x="580" y="2415"/>
                    <a:pt x="512" y="2402"/>
                  </a:cubicBezTo>
                  <a:lnTo>
                    <a:pt x="488" y="2402"/>
                  </a:lnTo>
                  <a:cubicBezTo>
                    <a:pt x="476" y="2165"/>
                    <a:pt x="524" y="1939"/>
                    <a:pt x="631" y="1725"/>
                  </a:cubicBezTo>
                  <a:cubicBezTo>
                    <a:pt x="724" y="1538"/>
                    <a:pt x="944" y="1369"/>
                    <a:pt x="1165" y="1369"/>
                  </a:cubicBezTo>
                  <a:close/>
                  <a:moveTo>
                    <a:pt x="191" y="0"/>
                  </a:moveTo>
                  <a:cubicBezTo>
                    <a:pt x="183" y="0"/>
                    <a:pt x="175" y="1"/>
                    <a:pt x="167" y="2"/>
                  </a:cubicBezTo>
                  <a:cubicBezTo>
                    <a:pt x="72" y="2"/>
                    <a:pt x="1" y="73"/>
                    <a:pt x="1" y="168"/>
                  </a:cubicBezTo>
                  <a:lnTo>
                    <a:pt x="120" y="2581"/>
                  </a:lnTo>
                  <a:cubicBezTo>
                    <a:pt x="131" y="2676"/>
                    <a:pt x="203" y="2747"/>
                    <a:pt x="298" y="2747"/>
                  </a:cubicBezTo>
                  <a:cubicBezTo>
                    <a:pt x="345" y="2747"/>
                    <a:pt x="381" y="2723"/>
                    <a:pt x="417" y="2711"/>
                  </a:cubicBezTo>
                  <a:lnTo>
                    <a:pt x="440" y="2711"/>
                  </a:lnTo>
                  <a:cubicBezTo>
                    <a:pt x="531" y="2728"/>
                    <a:pt x="629" y="2737"/>
                    <a:pt x="729" y="2737"/>
                  </a:cubicBezTo>
                  <a:cubicBezTo>
                    <a:pt x="1113" y="2737"/>
                    <a:pt x="1536" y="2604"/>
                    <a:pt x="1771" y="2283"/>
                  </a:cubicBezTo>
                  <a:cubicBezTo>
                    <a:pt x="1926" y="2046"/>
                    <a:pt x="1961" y="1761"/>
                    <a:pt x="1854" y="1499"/>
                  </a:cubicBezTo>
                  <a:cubicBezTo>
                    <a:pt x="1771" y="1285"/>
                    <a:pt x="1581" y="1119"/>
                    <a:pt x="1344" y="1059"/>
                  </a:cubicBezTo>
                  <a:cubicBezTo>
                    <a:pt x="1284" y="1047"/>
                    <a:pt x="1224" y="1041"/>
                    <a:pt x="1165" y="1041"/>
                  </a:cubicBezTo>
                  <a:cubicBezTo>
                    <a:pt x="880" y="1041"/>
                    <a:pt x="603" y="1178"/>
                    <a:pt x="417" y="1404"/>
                  </a:cubicBezTo>
                  <a:lnTo>
                    <a:pt x="357" y="145"/>
                  </a:lnTo>
                  <a:cubicBezTo>
                    <a:pt x="346" y="58"/>
                    <a:pt x="276" y="0"/>
                    <a:pt x="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3955400" y="4368075"/>
              <a:ext cx="218375" cy="12075"/>
            </a:xfrm>
            <a:custGeom>
              <a:avLst/>
              <a:gdLst/>
              <a:ahLst/>
              <a:cxnLst/>
              <a:rect l="l" t="t" r="r" b="b"/>
              <a:pathLst>
                <a:path w="8735" h="483" extrusionOk="0">
                  <a:moveTo>
                    <a:pt x="5680" y="0"/>
                  </a:moveTo>
                  <a:cubicBezTo>
                    <a:pt x="3842" y="0"/>
                    <a:pt x="2003" y="53"/>
                    <a:pt x="179" y="162"/>
                  </a:cubicBezTo>
                  <a:cubicBezTo>
                    <a:pt x="84" y="162"/>
                    <a:pt x="1" y="233"/>
                    <a:pt x="13" y="328"/>
                  </a:cubicBezTo>
                  <a:cubicBezTo>
                    <a:pt x="24" y="423"/>
                    <a:pt x="96" y="483"/>
                    <a:pt x="191" y="483"/>
                  </a:cubicBezTo>
                  <a:lnTo>
                    <a:pt x="203" y="483"/>
                  </a:lnTo>
                  <a:cubicBezTo>
                    <a:pt x="2019" y="374"/>
                    <a:pt x="3850" y="321"/>
                    <a:pt x="5680" y="321"/>
                  </a:cubicBezTo>
                  <a:cubicBezTo>
                    <a:pt x="6640" y="321"/>
                    <a:pt x="7600" y="335"/>
                    <a:pt x="8556" y="364"/>
                  </a:cubicBezTo>
                  <a:cubicBezTo>
                    <a:pt x="8640" y="364"/>
                    <a:pt x="8723" y="293"/>
                    <a:pt x="8735" y="198"/>
                  </a:cubicBezTo>
                  <a:cubicBezTo>
                    <a:pt x="8735" y="110"/>
                    <a:pt x="8663" y="42"/>
                    <a:pt x="8587" y="42"/>
                  </a:cubicBezTo>
                  <a:cubicBezTo>
                    <a:pt x="8581" y="42"/>
                    <a:pt x="8574" y="42"/>
                    <a:pt x="8568" y="43"/>
                  </a:cubicBezTo>
                  <a:cubicBezTo>
                    <a:pt x="7608" y="15"/>
                    <a:pt x="6644" y="0"/>
                    <a:pt x="56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4029075" y="4390800"/>
              <a:ext cx="51425" cy="55600"/>
            </a:xfrm>
            <a:custGeom>
              <a:avLst/>
              <a:gdLst/>
              <a:ahLst/>
              <a:cxnLst/>
              <a:rect l="l" t="t" r="r" b="b"/>
              <a:pathLst>
                <a:path w="2057" h="2224" extrusionOk="0">
                  <a:moveTo>
                    <a:pt x="1736" y="0"/>
                  </a:moveTo>
                  <a:cubicBezTo>
                    <a:pt x="1693" y="0"/>
                    <a:pt x="1651" y="15"/>
                    <a:pt x="1617" y="49"/>
                  </a:cubicBezTo>
                  <a:cubicBezTo>
                    <a:pt x="1391" y="239"/>
                    <a:pt x="1177" y="441"/>
                    <a:pt x="987" y="667"/>
                  </a:cubicBezTo>
                  <a:lnTo>
                    <a:pt x="322" y="168"/>
                  </a:lnTo>
                  <a:cubicBezTo>
                    <a:pt x="286" y="142"/>
                    <a:pt x="245" y="130"/>
                    <a:pt x="206" y="130"/>
                  </a:cubicBezTo>
                  <a:cubicBezTo>
                    <a:pt x="155" y="130"/>
                    <a:pt x="106" y="151"/>
                    <a:pt x="72" y="192"/>
                  </a:cubicBezTo>
                  <a:cubicBezTo>
                    <a:pt x="1" y="251"/>
                    <a:pt x="13" y="358"/>
                    <a:pt x="96" y="418"/>
                  </a:cubicBezTo>
                  <a:lnTo>
                    <a:pt x="761" y="929"/>
                  </a:lnTo>
                  <a:cubicBezTo>
                    <a:pt x="500" y="1249"/>
                    <a:pt x="262" y="1606"/>
                    <a:pt x="72" y="1986"/>
                  </a:cubicBezTo>
                  <a:cubicBezTo>
                    <a:pt x="24" y="2069"/>
                    <a:pt x="60" y="2176"/>
                    <a:pt x="143" y="2200"/>
                  </a:cubicBezTo>
                  <a:cubicBezTo>
                    <a:pt x="179" y="2212"/>
                    <a:pt x="203" y="2224"/>
                    <a:pt x="226" y="2224"/>
                  </a:cubicBezTo>
                  <a:cubicBezTo>
                    <a:pt x="286" y="2224"/>
                    <a:pt x="357" y="2188"/>
                    <a:pt x="381" y="2129"/>
                  </a:cubicBezTo>
                  <a:cubicBezTo>
                    <a:pt x="571" y="1772"/>
                    <a:pt x="785" y="1439"/>
                    <a:pt x="1035" y="1131"/>
                  </a:cubicBezTo>
                  <a:lnTo>
                    <a:pt x="1736" y="1665"/>
                  </a:lnTo>
                  <a:cubicBezTo>
                    <a:pt x="1773" y="1687"/>
                    <a:pt x="1815" y="1698"/>
                    <a:pt x="1856" y="1698"/>
                  </a:cubicBezTo>
                  <a:cubicBezTo>
                    <a:pt x="1905" y="1698"/>
                    <a:pt x="1952" y="1681"/>
                    <a:pt x="1985" y="1641"/>
                  </a:cubicBezTo>
                  <a:cubicBezTo>
                    <a:pt x="2056" y="1570"/>
                    <a:pt x="2045" y="1463"/>
                    <a:pt x="1961" y="1416"/>
                  </a:cubicBezTo>
                  <a:lnTo>
                    <a:pt x="1260" y="869"/>
                  </a:lnTo>
                  <a:cubicBezTo>
                    <a:pt x="1450" y="667"/>
                    <a:pt x="1652" y="465"/>
                    <a:pt x="1866" y="275"/>
                  </a:cubicBezTo>
                  <a:cubicBezTo>
                    <a:pt x="1938" y="216"/>
                    <a:pt x="1938" y="109"/>
                    <a:pt x="1866" y="49"/>
                  </a:cubicBezTo>
                  <a:cubicBezTo>
                    <a:pt x="1829" y="18"/>
                    <a:pt x="1782" y="0"/>
                    <a:pt x="1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3112300" y="3881150"/>
              <a:ext cx="60050" cy="59925"/>
            </a:xfrm>
            <a:custGeom>
              <a:avLst/>
              <a:gdLst/>
              <a:ahLst/>
              <a:cxnLst/>
              <a:rect l="l" t="t" r="r" b="b"/>
              <a:pathLst>
                <a:path w="2402" h="2397" extrusionOk="0">
                  <a:moveTo>
                    <a:pt x="1439" y="329"/>
                  </a:moveTo>
                  <a:cubicBezTo>
                    <a:pt x="1629" y="329"/>
                    <a:pt x="1831" y="424"/>
                    <a:pt x="1890" y="591"/>
                  </a:cubicBezTo>
                  <a:cubicBezTo>
                    <a:pt x="1902" y="638"/>
                    <a:pt x="1938" y="686"/>
                    <a:pt x="1985" y="698"/>
                  </a:cubicBezTo>
                  <a:cubicBezTo>
                    <a:pt x="1962" y="840"/>
                    <a:pt x="1926" y="971"/>
                    <a:pt x="1878" y="1102"/>
                  </a:cubicBezTo>
                  <a:cubicBezTo>
                    <a:pt x="1783" y="1375"/>
                    <a:pt x="1569" y="1589"/>
                    <a:pt x="1296" y="1696"/>
                  </a:cubicBezTo>
                  <a:cubicBezTo>
                    <a:pt x="1218" y="1729"/>
                    <a:pt x="1136" y="1745"/>
                    <a:pt x="1056" y="1745"/>
                  </a:cubicBezTo>
                  <a:cubicBezTo>
                    <a:pt x="878" y="1745"/>
                    <a:pt x="706" y="1668"/>
                    <a:pt x="583" y="1529"/>
                  </a:cubicBezTo>
                  <a:cubicBezTo>
                    <a:pt x="405" y="1280"/>
                    <a:pt x="547" y="923"/>
                    <a:pt x="773" y="686"/>
                  </a:cubicBezTo>
                  <a:cubicBezTo>
                    <a:pt x="928" y="496"/>
                    <a:pt x="1142" y="377"/>
                    <a:pt x="1379" y="329"/>
                  </a:cubicBezTo>
                  <a:close/>
                  <a:moveTo>
                    <a:pt x="1459" y="0"/>
                  </a:moveTo>
                  <a:cubicBezTo>
                    <a:pt x="1421" y="0"/>
                    <a:pt x="1382" y="3"/>
                    <a:pt x="1344" y="8"/>
                  </a:cubicBezTo>
                  <a:cubicBezTo>
                    <a:pt x="1011" y="56"/>
                    <a:pt x="714" y="222"/>
                    <a:pt x="500" y="484"/>
                  </a:cubicBezTo>
                  <a:cubicBezTo>
                    <a:pt x="227" y="781"/>
                    <a:pt x="1" y="1280"/>
                    <a:pt x="274" y="1696"/>
                  </a:cubicBezTo>
                  <a:cubicBezTo>
                    <a:pt x="436" y="1925"/>
                    <a:pt x="737" y="2058"/>
                    <a:pt x="1053" y="2058"/>
                  </a:cubicBezTo>
                  <a:cubicBezTo>
                    <a:pt x="1178" y="2058"/>
                    <a:pt x="1305" y="2037"/>
                    <a:pt x="1427" y="1993"/>
                  </a:cubicBezTo>
                  <a:cubicBezTo>
                    <a:pt x="1664" y="1910"/>
                    <a:pt x="1866" y="1743"/>
                    <a:pt x="2021" y="1541"/>
                  </a:cubicBezTo>
                  <a:cubicBezTo>
                    <a:pt x="2021" y="1779"/>
                    <a:pt x="2033" y="2005"/>
                    <a:pt x="2045" y="2242"/>
                  </a:cubicBezTo>
                  <a:cubicBezTo>
                    <a:pt x="2057" y="2338"/>
                    <a:pt x="2140" y="2397"/>
                    <a:pt x="2223" y="2397"/>
                  </a:cubicBezTo>
                  <a:lnTo>
                    <a:pt x="2235" y="2397"/>
                  </a:lnTo>
                  <a:cubicBezTo>
                    <a:pt x="2318" y="2397"/>
                    <a:pt x="2401" y="2314"/>
                    <a:pt x="2401" y="2219"/>
                  </a:cubicBezTo>
                  <a:cubicBezTo>
                    <a:pt x="2354" y="1553"/>
                    <a:pt x="2354" y="876"/>
                    <a:pt x="2401" y="199"/>
                  </a:cubicBezTo>
                  <a:cubicBezTo>
                    <a:pt x="2401" y="115"/>
                    <a:pt x="2318" y="32"/>
                    <a:pt x="2235" y="32"/>
                  </a:cubicBezTo>
                  <a:cubicBezTo>
                    <a:pt x="2140" y="32"/>
                    <a:pt x="2057" y="92"/>
                    <a:pt x="2045" y="187"/>
                  </a:cubicBezTo>
                  <a:lnTo>
                    <a:pt x="2045" y="210"/>
                  </a:lnTo>
                  <a:cubicBezTo>
                    <a:pt x="1874" y="80"/>
                    <a:pt x="1669" y="0"/>
                    <a:pt x="1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195500" y="3893300"/>
              <a:ext cx="33275" cy="38575"/>
            </a:xfrm>
            <a:custGeom>
              <a:avLst/>
              <a:gdLst/>
              <a:ahLst/>
              <a:cxnLst/>
              <a:rect l="l" t="t" r="r" b="b"/>
              <a:pathLst>
                <a:path w="1331" h="1543" extrusionOk="0">
                  <a:moveTo>
                    <a:pt x="199" y="0"/>
                  </a:moveTo>
                  <a:cubicBezTo>
                    <a:pt x="172" y="0"/>
                    <a:pt x="144" y="7"/>
                    <a:pt x="119" y="22"/>
                  </a:cubicBezTo>
                  <a:cubicBezTo>
                    <a:pt x="36" y="57"/>
                    <a:pt x="0" y="152"/>
                    <a:pt x="36" y="235"/>
                  </a:cubicBezTo>
                  <a:cubicBezTo>
                    <a:pt x="155" y="449"/>
                    <a:pt x="297" y="651"/>
                    <a:pt x="463" y="841"/>
                  </a:cubicBezTo>
                  <a:lnTo>
                    <a:pt x="107" y="1281"/>
                  </a:lnTo>
                  <a:cubicBezTo>
                    <a:pt x="48" y="1352"/>
                    <a:pt x="59" y="1459"/>
                    <a:pt x="143" y="1507"/>
                  </a:cubicBezTo>
                  <a:cubicBezTo>
                    <a:pt x="178" y="1531"/>
                    <a:pt x="214" y="1543"/>
                    <a:pt x="250" y="1543"/>
                  </a:cubicBezTo>
                  <a:cubicBezTo>
                    <a:pt x="309" y="1543"/>
                    <a:pt x="357" y="1519"/>
                    <a:pt x="392" y="1471"/>
                  </a:cubicBezTo>
                  <a:lnTo>
                    <a:pt x="713" y="1091"/>
                  </a:lnTo>
                  <a:cubicBezTo>
                    <a:pt x="808" y="1186"/>
                    <a:pt x="903" y="1269"/>
                    <a:pt x="1010" y="1352"/>
                  </a:cubicBezTo>
                  <a:cubicBezTo>
                    <a:pt x="1046" y="1378"/>
                    <a:pt x="1086" y="1390"/>
                    <a:pt x="1126" y="1390"/>
                  </a:cubicBezTo>
                  <a:cubicBezTo>
                    <a:pt x="1177" y="1390"/>
                    <a:pt x="1226" y="1369"/>
                    <a:pt x="1260" y="1329"/>
                  </a:cubicBezTo>
                  <a:cubicBezTo>
                    <a:pt x="1331" y="1257"/>
                    <a:pt x="1319" y="1150"/>
                    <a:pt x="1236" y="1103"/>
                  </a:cubicBezTo>
                  <a:cubicBezTo>
                    <a:pt x="1129" y="1020"/>
                    <a:pt x="1022" y="925"/>
                    <a:pt x="927" y="830"/>
                  </a:cubicBezTo>
                  <a:lnTo>
                    <a:pt x="1260" y="414"/>
                  </a:lnTo>
                  <a:cubicBezTo>
                    <a:pt x="1319" y="342"/>
                    <a:pt x="1295" y="235"/>
                    <a:pt x="1224" y="188"/>
                  </a:cubicBezTo>
                  <a:cubicBezTo>
                    <a:pt x="1191" y="169"/>
                    <a:pt x="1154" y="159"/>
                    <a:pt x="1117" y="159"/>
                  </a:cubicBezTo>
                  <a:cubicBezTo>
                    <a:pt x="1063" y="159"/>
                    <a:pt x="1010" y="181"/>
                    <a:pt x="974" y="224"/>
                  </a:cubicBezTo>
                  <a:lnTo>
                    <a:pt x="689" y="568"/>
                  </a:lnTo>
                  <a:cubicBezTo>
                    <a:pt x="559" y="414"/>
                    <a:pt x="452" y="259"/>
                    <a:pt x="357" y="93"/>
                  </a:cubicBezTo>
                  <a:cubicBezTo>
                    <a:pt x="324" y="35"/>
                    <a:pt x="262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3258775" y="3866800"/>
              <a:ext cx="49025" cy="68650"/>
            </a:xfrm>
            <a:custGeom>
              <a:avLst/>
              <a:gdLst/>
              <a:ahLst/>
              <a:cxnLst/>
              <a:rect l="l" t="t" r="r" b="b"/>
              <a:pathLst>
                <a:path w="1961" h="2746" extrusionOk="0">
                  <a:moveTo>
                    <a:pt x="1160" y="1379"/>
                  </a:moveTo>
                  <a:cubicBezTo>
                    <a:pt x="1193" y="1379"/>
                    <a:pt x="1227" y="1383"/>
                    <a:pt x="1260" y="1390"/>
                  </a:cubicBezTo>
                  <a:cubicBezTo>
                    <a:pt x="1379" y="1426"/>
                    <a:pt x="1486" y="1509"/>
                    <a:pt x="1533" y="1628"/>
                  </a:cubicBezTo>
                  <a:cubicBezTo>
                    <a:pt x="1592" y="1783"/>
                    <a:pt x="1581" y="1961"/>
                    <a:pt x="1486" y="2103"/>
                  </a:cubicBezTo>
                  <a:cubicBezTo>
                    <a:pt x="1317" y="2328"/>
                    <a:pt x="1009" y="2420"/>
                    <a:pt x="729" y="2420"/>
                  </a:cubicBezTo>
                  <a:cubicBezTo>
                    <a:pt x="653" y="2420"/>
                    <a:pt x="579" y="2413"/>
                    <a:pt x="511" y="2401"/>
                  </a:cubicBezTo>
                  <a:lnTo>
                    <a:pt x="487" y="2401"/>
                  </a:lnTo>
                  <a:cubicBezTo>
                    <a:pt x="475" y="2175"/>
                    <a:pt x="523" y="1937"/>
                    <a:pt x="630" y="1723"/>
                  </a:cubicBezTo>
                  <a:cubicBezTo>
                    <a:pt x="733" y="1538"/>
                    <a:pt x="943" y="1379"/>
                    <a:pt x="1160" y="1379"/>
                  </a:cubicBezTo>
                  <a:close/>
                  <a:moveTo>
                    <a:pt x="181" y="0"/>
                  </a:moveTo>
                  <a:cubicBezTo>
                    <a:pt x="97" y="0"/>
                    <a:pt x="12" y="57"/>
                    <a:pt x="0" y="167"/>
                  </a:cubicBezTo>
                  <a:lnTo>
                    <a:pt x="119" y="2579"/>
                  </a:lnTo>
                  <a:cubicBezTo>
                    <a:pt x="131" y="2674"/>
                    <a:pt x="202" y="2745"/>
                    <a:pt x="309" y="2745"/>
                  </a:cubicBezTo>
                  <a:cubicBezTo>
                    <a:pt x="345" y="2745"/>
                    <a:pt x="380" y="2733"/>
                    <a:pt x="416" y="2709"/>
                  </a:cubicBezTo>
                  <a:lnTo>
                    <a:pt x="440" y="2709"/>
                  </a:lnTo>
                  <a:cubicBezTo>
                    <a:pt x="534" y="2727"/>
                    <a:pt x="636" y="2737"/>
                    <a:pt x="740" y="2737"/>
                  </a:cubicBezTo>
                  <a:cubicBezTo>
                    <a:pt x="1121" y="2737"/>
                    <a:pt x="1537" y="2608"/>
                    <a:pt x="1771" y="2282"/>
                  </a:cubicBezTo>
                  <a:cubicBezTo>
                    <a:pt x="1937" y="2056"/>
                    <a:pt x="1961" y="1759"/>
                    <a:pt x="1854" y="1509"/>
                  </a:cubicBezTo>
                  <a:cubicBezTo>
                    <a:pt x="1771" y="1284"/>
                    <a:pt x="1581" y="1117"/>
                    <a:pt x="1343" y="1070"/>
                  </a:cubicBezTo>
                  <a:cubicBezTo>
                    <a:pt x="1280" y="1057"/>
                    <a:pt x="1218" y="1050"/>
                    <a:pt x="1155" y="1050"/>
                  </a:cubicBezTo>
                  <a:cubicBezTo>
                    <a:pt x="873" y="1050"/>
                    <a:pt x="601" y="1179"/>
                    <a:pt x="416" y="1402"/>
                  </a:cubicBezTo>
                  <a:lnTo>
                    <a:pt x="357" y="155"/>
                  </a:lnTo>
                  <a:cubicBezTo>
                    <a:pt x="339" y="51"/>
                    <a:pt x="260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109325" y="3956375"/>
              <a:ext cx="218100" cy="12075"/>
            </a:xfrm>
            <a:custGeom>
              <a:avLst/>
              <a:gdLst/>
              <a:ahLst/>
              <a:cxnLst/>
              <a:rect l="l" t="t" r="r" b="b"/>
              <a:pathLst>
                <a:path w="8724" h="483" extrusionOk="0">
                  <a:moveTo>
                    <a:pt x="5809" y="1"/>
                  </a:moveTo>
                  <a:cubicBezTo>
                    <a:pt x="3926" y="1"/>
                    <a:pt x="2036" y="56"/>
                    <a:pt x="167" y="160"/>
                  </a:cubicBezTo>
                  <a:cubicBezTo>
                    <a:pt x="72" y="160"/>
                    <a:pt x="1" y="243"/>
                    <a:pt x="1" y="339"/>
                  </a:cubicBezTo>
                  <a:cubicBezTo>
                    <a:pt x="12" y="416"/>
                    <a:pt x="74" y="482"/>
                    <a:pt x="159" y="482"/>
                  </a:cubicBezTo>
                  <a:cubicBezTo>
                    <a:pt x="165" y="482"/>
                    <a:pt x="172" y="482"/>
                    <a:pt x="179" y="481"/>
                  </a:cubicBezTo>
                  <a:lnTo>
                    <a:pt x="191" y="481"/>
                  </a:lnTo>
                  <a:cubicBezTo>
                    <a:pt x="2052" y="377"/>
                    <a:pt x="3934" y="322"/>
                    <a:pt x="5809" y="322"/>
                  </a:cubicBezTo>
                  <a:cubicBezTo>
                    <a:pt x="6724" y="322"/>
                    <a:pt x="7637" y="335"/>
                    <a:pt x="8545" y="362"/>
                  </a:cubicBezTo>
                  <a:cubicBezTo>
                    <a:pt x="8640" y="362"/>
                    <a:pt x="8711" y="291"/>
                    <a:pt x="8723" y="208"/>
                  </a:cubicBezTo>
                  <a:cubicBezTo>
                    <a:pt x="8723" y="113"/>
                    <a:pt x="8652" y="41"/>
                    <a:pt x="8557" y="41"/>
                  </a:cubicBezTo>
                  <a:cubicBezTo>
                    <a:pt x="7645" y="14"/>
                    <a:pt x="6728" y="1"/>
                    <a:pt x="5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183000" y="3979200"/>
              <a:ext cx="51425" cy="55475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6" y="0"/>
                  </a:moveTo>
                  <a:cubicBezTo>
                    <a:pt x="1693" y="0"/>
                    <a:pt x="1651" y="15"/>
                    <a:pt x="1617" y="43"/>
                  </a:cubicBezTo>
                  <a:cubicBezTo>
                    <a:pt x="1391" y="234"/>
                    <a:pt x="1177" y="447"/>
                    <a:pt x="975" y="661"/>
                  </a:cubicBezTo>
                  <a:lnTo>
                    <a:pt x="310" y="162"/>
                  </a:lnTo>
                  <a:cubicBezTo>
                    <a:pt x="279" y="137"/>
                    <a:pt x="242" y="124"/>
                    <a:pt x="204" y="124"/>
                  </a:cubicBezTo>
                  <a:cubicBezTo>
                    <a:pt x="155" y="124"/>
                    <a:pt x="106" y="146"/>
                    <a:pt x="72" y="186"/>
                  </a:cubicBezTo>
                  <a:cubicBezTo>
                    <a:pt x="1" y="257"/>
                    <a:pt x="13" y="364"/>
                    <a:pt x="96" y="412"/>
                  </a:cubicBezTo>
                  <a:lnTo>
                    <a:pt x="761" y="923"/>
                  </a:lnTo>
                  <a:cubicBezTo>
                    <a:pt x="500" y="1256"/>
                    <a:pt x="262" y="1612"/>
                    <a:pt x="60" y="1992"/>
                  </a:cubicBezTo>
                  <a:cubicBezTo>
                    <a:pt x="25" y="2064"/>
                    <a:pt x="60" y="2171"/>
                    <a:pt x="144" y="2206"/>
                  </a:cubicBezTo>
                  <a:cubicBezTo>
                    <a:pt x="167" y="2218"/>
                    <a:pt x="203" y="2218"/>
                    <a:pt x="227" y="2218"/>
                  </a:cubicBezTo>
                  <a:cubicBezTo>
                    <a:pt x="286" y="2218"/>
                    <a:pt x="346" y="2182"/>
                    <a:pt x="381" y="2123"/>
                  </a:cubicBezTo>
                  <a:cubicBezTo>
                    <a:pt x="571" y="1778"/>
                    <a:pt x="785" y="1434"/>
                    <a:pt x="1035" y="1125"/>
                  </a:cubicBezTo>
                  <a:lnTo>
                    <a:pt x="1736" y="1660"/>
                  </a:lnTo>
                  <a:cubicBezTo>
                    <a:pt x="1772" y="1683"/>
                    <a:pt x="1807" y="1695"/>
                    <a:pt x="1855" y="1695"/>
                  </a:cubicBezTo>
                  <a:cubicBezTo>
                    <a:pt x="1902" y="1695"/>
                    <a:pt x="1950" y="1671"/>
                    <a:pt x="1985" y="1636"/>
                  </a:cubicBezTo>
                  <a:cubicBezTo>
                    <a:pt x="2057" y="1564"/>
                    <a:pt x="2045" y="1458"/>
                    <a:pt x="1962" y="1410"/>
                  </a:cubicBezTo>
                  <a:lnTo>
                    <a:pt x="1261" y="875"/>
                  </a:lnTo>
                  <a:cubicBezTo>
                    <a:pt x="1439" y="661"/>
                    <a:pt x="1641" y="459"/>
                    <a:pt x="1855" y="281"/>
                  </a:cubicBezTo>
                  <a:cubicBezTo>
                    <a:pt x="1926" y="222"/>
                    <a:pt x="1938" y="115"/>
                    <a:pt x="1867" y="55"/>
                  </a:cubicBezTo>
                  <a:cubicBezTo>
                    <a:pt x="1829" y="18"/>
                    <a:pt x="1782" y="0"/>
                    <a:pt x="1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752000" y="1475550"/>
              <a:ext cx="224625" cy="427550"/>
            </a:xfrm>
            <a:custGeom>
              <a:avLst/>
              <a:gdLst/>
              <a:ahLst/>
              <a:cxnLst/>
              <a:rect l="l" t="t" r="r" b="b"/>
              <a:pathLst>
                <a:path w="8985" h="17102" extrusionOk="0">
                  <a:moveTo>
                    <a:pt x="5961" y="381"/>
                  </a:moveTo>
                  <a:cubicBezTo>
                    <a:pt x="6728" y="381"/>
                    <a:pt x="7498" y="572"/>
                    <a:pt x="8176" y="955"/>
                  </a:cubicBezTo>
                  <a:cubicBezTo>
                    <a:pt x="8426" y="1098"/>
                    <a:pt x="8556" y="1229"/>
                    <a:pt x="8568" y="1371"/>
                  </a:cubicBezTo>
                  <a:cubicBezTo>
                    <a:pt x="8556" y="1466"/>
                    <a:pt x="8533" y="1561"/>
                    <a:pt x="8497" y="1656"/>
                  </a:cubicBezTo>
                  <a:lnTo>
                    <a:pt x="7938" y="3059"/>
                  </a:lnTo>
                  <a:cubicBezTo>
                    <a:pt x="6881" y="2595"/>
                    <a:pt x="5776" y="2251"/>
                    <a:pt x="4659" y="2025"/>
                  </a:cubicBezTo>
                  <a:lnTo>
                    <a:pt x="5122" y="813"/>
                  </a:lnTo>
                  <a:cubicBezTo>
                    <a:pt x="5158" y="706"/>
                    <a:pt x="5217" y="599"/>
                    <a:pt x="5300" y="504"/>
                  </a:cubicBezTo>
                  <a:cubicBezTo>
                    <a:pt x="5418" y="429"/>
                    <a:pt x="5564" y="383"/>
                    <a:pt x="5713" y="383"/>
                  </a:cubicBezTo>
                  <a:cubicBezTo>
                    <a:pt x="5730" y="383"/>
                    <a:pt x="5747" y="384"/>
                    <a:pt x="5764" y="385"/>
                  </a:cubicBezTo>
                  <a:cubicBezTo>
                    <a:pt x="5830" y="382"/>
                    <a:pt x="5895" y="381"/>
                    <a:pt x="5961" y="381"/>
                  </a:cubicBezTo>
                  <a:close/>
                  <a:moveTo>
                    <a:pt x="4552" y="2405"/>
                  </a:moveTo>
                  <a:cubicBezTo>
                    <a:pt x="4801" y="2453"/>
                    <a:pt x="5051" y="2500"/>
                    <a:pt x="5300" y="2559"/>
                  </a:cubicBezTo>
                  <a:lnTo>
                    <a:pt x="5300" y="2571"/>
                  </a:lnTo>
                  <a:cubicBezTo>
                    <a:pt x="4041" y="5910"/>
                    <a:pt x="2651" y="9261"/>
                    <a:pt x="1177" y="12541"/>
                  </a:cubicBezTo>
                  <a:cubicBezTo>
                    <a:pt x="1130" y="12494"/>
                    <a:pt x="1070" y="12458"/>
                    <a:pt x="1011" y="12422"/>
                  </a:cubicBezTo>
                  <a:cubicBezTo>
                    <a:pt x="932" y="12383"/>
                    <a:pt x="845" y="12360"/>
                    <a:pt x="757" y="12360"/>
                  </a:cubicBezTo>
                  <a:cubicBezTo>
                    <a:pt x="738" y="12360"/>
                    <a:pt x="720" y="12361"/>
                    <a:pt x="702" y="12363"/>
                  </a:cubicBezTo>
                  <a:cubicBezTo>
                    <a:pt x="2187" y="9119"/>
                    <a:pt x="3470" y="5804"/>
                    <a:pt x="4552" y="2405"/>
                  </a:cubicBezTo>
                  <a:close/>
                  <a:moveTo>
                    <a:pt x="5716" y="2678"/>
                  </a:moveTo>
                  <a:cubicBezTo>
                    <a:pt x="6132" y="2797"/>
                    <a:pt x="6560" y="2928"/>
                    <a:pt x="6964" y="3082"/>
                  </a:cubicBezTo>
                  <a:cubicBezTo>
                    <a:pt x="5479" y="6386"/>
                    <a:pt x="4112" y="9784"/>
                    <a:pt x="2888" y="13183"/>
                  </a:cubicBezTo>
                  <a:cubicBezTo>
                    <a:pt x="2734" y="12981"/>
                    <a:pt x="2532" y="12838"/>
                    <a:pt x="2294" y="12767"/>
                  </a:cubicBezTo>
                  <a:cubicBezTo>
                    <a:pt x="2148" y="12716"/>
                    <a:pt x="1997" y="12692"/>
                    <a:pt x="1845" y="12692"/>
                  </a:cubicBezTo>
                  <a:cubicBezTo>
                    <a:pt x="1750" y="12692"/>
                    <a:pt x="1653" y="12701"/>
                    <a:pt x="1557" y="12719"/>
                  </a:cubicBezTo>
                  <a:cubicBezTo>
                    <a:pt x="3043" y="9416"/>
                    <a:pt x="4433" y="6041"/>
                    <a:pt x="5716" y="2678"/>
                  </a:cubicBezTo>
                  <a:close/>
                  <a:moveTo>
                    <a:pt x="7344" y="3225"/>
                  </a:moveTo>
                  <a:cubicBezTo>
                    <a:pt x="7487" y="3284"/>
                    <a:pt x="7618" y="3344"/>
                    <a:pt x="7760" y="3403"/>
                  </a:cubicBezTo>
                  <a:cubicBezTo>
                    <a:pt x="6156" y="6635"/>
                    <a:pt x="4754" y="9963"/>
                    <a:pt x="3554" y="13349"/>
                  </a:cubicBezTo>
                  <a:cubicBezTo>
                    <a:pt x="3486" y="13330"/>
                    <a:pt x="3410" y="13310"/>
                    <a:pt x="3339" y="13310"/>
                  </a:cubicBezTo>
                  <a:cubicBezTo>
                    <a:pt x="3323" y="13310"/>
                    <a:pt x="3308" y="13311"/>
                    <a:pt x="3292" y="13314"/>
                  </a:cubicBezTo>
                  <a:cubicBezTo>
                    <a:pt x="4504" y="9915"/>
                    <a:pt x="5871" y="6528"/>
                    <a:pt x="7344" y="3225"/>
                  </a:cubicBezTo>
                  <a:close/>
                  <a:moveTo>
                    <a:pt x="719" y="12739"/>
                  </a:moveTo>
                  <a:cubicBezTo>
                    <a:pt x="753" y="12739"/>
                    <a:pt x="787" y="12744"/>
                    <a:pt x="821" y="12755"/>
                  </a:cubicBezTo>
                  <a:cubicBezTo>
                    <a:pt x="928" y="12814"/>
                    <a:pt x="975" y="12933"/>
                    <a:pt x="951" y="13040"/>
                  </a:cubicBezTo>
                  <a:cubicBezTo>
                    <a:pt x="916" y="13135"/>
                    <a:pt x="951" y="13218"/>
                    <a:pt x="1023" y="13266"/>
                  </a:cubicBezTo>
                  <a:cubicBezTo>
                    <a:pt x="1062" y="13288"/>
                    <a:pt x="1104" y="13300"/>
                    <a:pt x="1146" y="13300"/>
                  </a:cubicBezTo>
                  <a:cubicBezTo>
                    <a:pt x="1193" y="13300"/>
                    <a:pt x="1240" y="13285"/>
                    <a:pt x="1284" y="13254"/>
                  </a:cubicBezTo>
                  <a:cubicBezTo>
                    <a:pt x="1449" y="13136"/>
                    <a:pt x="1646" y="13070"/>
                    <a:pt x="1846" y="13070"/>
                  </a:cubicBezTo>
                  <a:cubicBezTo>
                    <a:pt x="1948" y="13070"/>
                    <a:pt x="2051" y="13087"/>
                    <a:pt x="2151" y="13123"/>
                  </a:cubicBezTo>
                  <a:cubicBezTo>
                    <a:pt x="2437" y="13218"/>
                    <a:pt x="2651" y="13456"/>
                    <a:pt x="2710" y="13753"/>
                  </a:cubicBezTo>
                  <a:cubicBezTo>
                    <a:pt x="2722" y="13824"/>
                    <a:pt x="2781" y="13872"/>
                    <a:pt x="2841" y="13896"/>
                  </a:cubicBezTo>
                  <a:cubicBezTo>
                    <a:pt x="2864" y="13908"/>
                    <a:pt x="2876" y="13908"/>
                    <a:pt x="2888" y="13908"/>
                  </a:cubicBezTo>
                  <a:cubicBezTo>
                    <a:pt x="2898" y="13909"/>
                    <a:pt x="2908" y="13909"/>
                    <a:pt x="2917" y="13909"/>
                  </a:cubicBezTo>
                  <a:cubicBezTo>
                    <a:pt x="3000" y="13909"/>
                    <a:pt x="3071" y="13865"/>
                    <a:pt x="3114" y="13801"/>
                  </a:cubicBezTo>
                  <a:cubicBezTo>
                    <a:pt x="3150" y="13729"/>
                    <a:pt x="3209" y="13694"/>
                    <a:pt x="3280" y="13682"/>
                  </a:cubicBezTo>
                  <a:lnTo>
                    <a:pt x="3280" y="13682"/>
                  </a:lnTo>
                  <a:lnTo>
                    <a:pt x="1724" y="15239"/>
                  </a:lnTo>
                  <a:cubicBezTo>
                    <a:pt x="1332" y="15025"/>
                    <a:pt x="904" y="14882"/>
                    <a:pt x="464" y="14835"/>
                  </a:cubicBezTo>
                  <a:cubicBezTo>
                    <a:pt x="464" y="14157"/>
                    <a:pt x="464" y="13492"/>
                    <a:pt x="512" y="12814"/>
                  </a:cubicBezTo>
                  <a:cubicBezTo>
                    <a:pt x="569" y="12765"/>
                    <a:pt x="643" y="12739"/>
                    <a:pt x="719" y="12739"/>
                  </a:cubicBezTo>
                  <a:close/>
                  <a:moveTo>
                    <a:pt x="464" y="15239"/>
                  </a:moveTo>
                  <a:lnTo>
                    <a:pt x="464" y="15239"/>
                  </a:lnTo>
                  <a:cubicBezTo>
                    <a:pt x="797" y="15274"/>
                    <a:pt x="1118" y="15381"/>
                    <a:pt x="1427" y="15536"/>
                  </a:cubicBezTo>
                  <a:lnTo>
                    <a:pt x="512" y="16451"/>
                  </a:lnTo>
                  <a:cubicBezTo>
                    <a:pt x="488" y="16047"/>
                    <a:pt x="476" y="15643"/>
                    <a:pt x="464" y="15239"/>
                  </a:cubicBezTo>
                  <a:close/>
                  <a:moveTo>
                    <a:pt x="5927" y="1"/>
                  </a:moveTo>
                  <a:cubicBezTo>
                    <a:pt x="5861" y="1"/>
                    <a:pt x="5795" y="2"/>
                    <a:pt x="5728" y="5"/>
                  </a:cubicBezTo>
                  <a:cubicBezTo>
                    <a:pt x="5467" y="5"/>
                    <a:pt x="5205" y="76"/>
                    <a:pt x="4992" y="230"/>
                  </a:cubicBezTo>
                  <a:cubicBezTo>
                    <a:pt x="4861" y="361"/>
                    <a:pt x="4766" y="516"/>
                    <a:pt x="4718" y="694"/>
                  </a:cubicBezTo>
                  <a:lnTo>
                    <a:pt x="4172" y="2132"/>
                  </a:lnTo>
                  <a:cubicBezTo>
                    <a:pt x="4148" y="2167"/>
                    <a:pt x="4148" y="2203"/>
                    <a:pt x="4172" y="2239"/>
                  </a:cubicBezTo>
                  <a:cubicBezTo>
                    <a:pt x="3043" y="5792"/>
                    <a:pt x="1688" y="9261"/>
                    <a:pt x="119" y="12636"/>
                  </a:cubicBezTo>
                  <a:cubicBezTo>
                    <a:pt x="108" y="12660"/>
                    <a:pt x="96" y="12696"/>
                    <a:pt x="96" y="12719"/>
                  </a:cubicBezTo>
                  <a:cubicBezTo>
                    <a:pt x="1" y="14122"/>
                    <a:pt x="13" y="15524"/>
                    <a:pt x="119" y="16914"/>
                  </a:cubicBezTo>
                  <a:cubicBezTo>
                    <a:pt x="131" y="16997"/>
                    <a:pt x="179" y="17057"/>
                    <a:pt x="262" y="17092"/>
                  </a:cubicBezTo>
                  <a:cubicBezTo>
                    <a:pt x="281" y="17098"/>
                    <a:pt x="300" y="17101"/>
                    <a:pt x="319" y="17101"/>
                  </a:cubicBezTo>
                  <a:cubicBezTo>
                    <a:pt x="375" y="17101"/>
                    <a:pt x="432" y="17077"/>
                    <a:pt x="476" y="17033"/>
                  </a:cubicBezTo>
                  <a:lnTo>
                    <a:pt x="3720" y="13824"/>
                  </a:lnTo>
                  <a:cubicBezTo>
                    <a:pt x="3732" y="13824"/>
                    <a:pt x="3744" y="13813"/>
                    <a:pt x="3756" y="13813"/>
                  </a:cubicBezTo>
                  <a:cubicBezTo>
                    <a:pt x="3756" y="13813"/>
                    <a:pt x="3756" y="13801"/>
                    <a:pt x="3768" y="13801"/>
                  </a:cubicBezTo>
                  <a:cubicBezTo>
                    <a:pt x="3815" y="13777"/>
                    <a:pt x="3863" y="13729"/>
                    <a:pt x="3875" y="13682"/>
                  </a:cubicBezTo>
                  <a:cubicBezTo>
                    <a:pt x="5098" y="10188"/>
                    <a:pt x="6536" y="6778"/>
                    <a:pt x="8188" y="3463"/>
                  </a:cubicBezTo>
                  <a:cubicBezTo>
                    <a:pt x="8212" y="3439"/>
                    <a:pt x="8236" y="3415"/>
                    <a:pt x="8247" y="3379"/>
                  </a:cubicBezTo>
                  <a:lnTo>
                    <a:pt x="8877" y="1787"/>
                  </a:lnTo>
                  <a:cubicBezTo>
                    <a:pt x="8949" y="1644"/>
                    <a:pt x="8984" y="1490"/>
                    <a:pt x="8972" y="1347"/>
                  </a:cubicBezTo>
                  <a:cubicBezTo>
                    <a:pt x="8937" y="943"/>
                    <a:pt x="8521" y="706"/>
                    <a:pt x="8378" y="634"/>
                  </a:cubicBezTo>
                  <a:cubicBezTo>
                    <a:pt x="7628" y="215"/>
                    <a:pt x="6786" y="1"/>
                    <a:pt x="5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665550" y="893600"/>
              <a:ext cx="503875" cy="453900"/>
            </a:xfrm>
            <a:custGeom>
              <a:avLst/>
              <a:gdLst/>
              <a:ahLst/>
              <a:cxnLst/>
              <a:rect l="l" t="t" r="r" b="b"/>
              <a:pathLst>
                <a:path w="20155" h="18156" extrusionOk="0">
                  <a:moveTo>
                    <a:pt x="4362" y="467"/>
                  </a:moveTo>
                  <a:lnTo>
                    <a:pt x="4588" y="658"/>
                  </a:lnTo>
                  <a:lnTo>
                    <a:pt x="3637" y="1608"/>
                  </a:lnTo>
                  <a:cubicBezTo>
                    <a:pt x="3566" y="1680"/>
                    <a:pt x="3566" y="1810"/>
                    <a:pt x="3649" y="1882"/>
                  </a:cubicBezTo>
                  <a:cubicBezTo>
                    <a:pt x="3692" y="1914"/>
                    <a:pt x="3741" y="1929"/>
                    <a:pt x="3789" y="1929"/>
                  </a:cubicBezTo>
                  <a:cubicBezTo>
                    <a:pt x="3845" y="1929"/>
                    <a:pt x="3901" y="1908"/>
                    <a:pt x="3946" y="1870"/>
                  </a:cubicBezTo>
                  <a:lnTo>
                    <a:pt x="4885" y="931"/>
                  </a:lnTo>
                  <a:lnTo>
                    <a:pt x="5491" y="1454"/>
                  </a:lnTo>
                  <a:lnTo>
                    <a:pt x="5241" y="1703"/>
                  </a:lnTo>
                  <a:cubicBezTo>
                    <a:pt x="5158" y="1775"/>
                    <a:pt x="5158" y="1905"/>
                    <a:pt x="5253" y="1977"/>
                  </a:cubicBezTo>
                  <a:cubicBezTo>
                    <a:pt x="5291" y="2009"/>
                    <a:pt x="5339" y="2024"/>
                    <a:pt x="5388" y="2024"/>
                  </a:cubicBezTo>
                  <a:cubicBezTo>
                    <a:pt x="5446" y="2024"/>
                    <a:pt x="5505" y="2003"/>
                    <a:pt x="5550" y="1965"/>
                  </a:cubicBezTo>
                  <a:lnTo>
                    <a:pt x="5800" y="1715"/>
                  </a:lnTo>
                  <a:lnTo>
                    <a:pt x="6477" y="2309"/>
                  </a:lnTo>
                  <a:cubicBezTo>
                    <a:pt x="6334" y="2404"/>
                    <a:pt x="6216" y="2523"/>
                    <a:pt x="6144" y="2678"/>
                  </a:cubicBezTo>
                  <a:cubicBezTo>
                    <a:pt x="6097" y="2773"/>
                    <a:pt x="6144" y="2892"/>
                    <a:pt x="6239" y="2939"/>
                  </a:cubicBezTo>
                  <a:cubicBezTo>
                    <a:pt x="6267" y="2948"/>
                    <a:pt x="6295" y="2953"/>
                    <a:pt x="6322" y="2953"/>
                  </a:cubicBezTo>
                  <a:cubicBezTo>
                    <a:pt x="6403" y="2953"/>
                    <a:pt x="6480" y="2915"/>
                    <a:pt x="6524" y="2844"/>
                  </a:cubicBezTo>
                  <a:cubicBezTo>
                    <a:pt x="6584" y="2725"/>
                    <a:pt x="6679" y="2642"/>
                    <a:pt x="6786" y="2583"/>
                  </a:cubicBezTo>
                  <a:lnTo>
                    <a:pt x="7380" y="3117"/>
                  </a:lnTo>
                  <a:lnTo>
                    <a:pt x="7083" y="3414"/>
                  </a:lnTo>
                  <a:cubicBezTo>
                    <a:pt x="7000" y="3486"/>
                    <a:pt x="7000" y="3616"/>
                    <a:pt x="7095" y="3676"/>
                  </a:cubicBezTo>
                  <a:cubicBezTo>
                    <a:pt x="7136" y="3711"/>
                    <a:pt x="7190" y="3729"/>
                    <a:pt x="7243" y="3729"/>
                  </a:cubicBezTo>
                  <a:cubicBezTo>
                    <a:pt x="7297" y="3729"/>
                    <a:pt x="7350" y="3711"/>
                    <a:pt x="7392" y="3676"/>
                  </a:cubicBezTo>
                  <a:lnTo>
                    <a:pt x="7689" y="3379"/>
                  </a:lnTo>
                  <a:lnTo>
                    <a:pt x="8259" y="3866"/>
                  </a:lnTo>
                  <a:lnTo>
                    <a:pt x="7333" y="4733"/>
                  </a:lnTo>
                  <a:cubicBezTo>
                    <a:pt x="7249" y="4805"/>
                    <a:pt x="7249" y="4924"/>
                    <a:pt x="7333" y="5007"/>
                  </a:cubicBezTo>
                  <a:cubicBezTo>
                    <a:pt x="7374" y="5042"/>
                    <a:pt x="7428" y="5060"/>
                    <a:pt x="7481" y="5060"/>
                  </a:cubicBezTo>
                  <a:cubicBezTo>
                    <a:pt x="7535" y="5060"/>
                    <a:pt x="7588" y="5042"/>
                    <a:pt x="7630" y="5007"/>
                  </a:cubicBezTo>
                  <a:lnTo>
                    <a:pt x="8556" y="4139"/>
                  </a:lnTo>
                  <a:lnTo>
                    <a:pt x="9151" y="4674"/>
                  </a:lnTo>
                  <a:lnTo>
                    <a:pt x="8794" y="4971"/>
                  </a:lnTo>
                  <a:cubicBezTo>
                    <a:pt x="8711" y="5030"/>
                    <a:pt x="8711" y="5161"/>
                    <a:pt x="8782" y="5244"/>
                  </a:cubicBezTo>
                  <a:cubicBezTo>
                    <a:pt x="8830" y="5280"/>
                    <a:pt x="8883" y="5298"/>
                    <a:pt x="8935" y="5298"/>
                  </a:cubicBezTo>
                  <a:cubicBezTo>
                    <a:pt x="8987" y="5298"/>
                    <a:pt x="9038" y="5280"/>
                    <a:pt x="9079" y="5244"/>
                  </a:cubicBezTo>
                  <a:lnTo>
                    <a:pt x="9448" y="4935"/>
                  </a:lnTo>
                  <a:lnTo>
                    <a:pt x="10077" y="5506"/>
                  </a:lnTo>
                  <a:lnTo>
                    <a:pt x="9745" y="5779"/>
                  </a:lnTo>
                  <a:cubicBezTo>
                    <a:pt x="9662" y="5839"/>
                    <a:pt x="9650" y="5969"/>
                    <a:pt x="9721" y="6041"/>
                  </a:cubicBezTo>
                  <a:cubicBezTo>
                    <a:pt x="9767" y="6087"/>
                    <a:pt x="9829" y="6111"/>
                    <a:pt x="9888" y="6111"/>
                  </a:cubicBezTo>
                  <a:cubicBezTo>
                    <a:pt x="9935" y="6111"/>
                    <a:pt x="9981" y="6096"/>
                    <a:pt x="10018" y="6064"/>
                  </a:cubicBezTo>
                  <a:lnTo>
                    <a:pt x="10386" y="5767"/>
                  </a:lnTo>
                  <a:lnTo>
                    <a:pt x="10981" y="6314"/>
                  </a:lnTo>
                  <a:lnTo>
                    <a:pt x="10731" y="6658"/>
                  </a:lnTo>
                  <a:cubicBezTo>
                    <a:pt x="10672" y="6754"/>
                    <a:pt x="10695" y="6872"/>
                    <a:pt x="10790" y="6932"/>
                  </a:cubicBezTo>
                  <a:cubicBezTo>
                    <a:pt x="10825" y="6954"/>
                    <a:pt x="10865" y="6964"/>
                    <a:pt x="10905" y="6964"/>
                  </a:cubicBezTo>
                  <a:cubicBezTo>
                    <a:pt x="10973" y="6964"/>
                    <a:pt x="11042" y="6933"/>
                    <a:pt x="11088" y="6872"/>
                  </a:cubicBezTo>
                  <a:lnTo>
                    <a:pt x="11290" y="6575"/>
                  </a:lnTo>
                  <a:cubicBezTo>
                    <a:pt x="11587" y="6837"/>
                    <a:pt x="11872" y="7098"/>
                    <a:pt x="12169" y="7371"/>
                  </a:cubicBezTo>
                  <a:lnTo>
                    <a:pt x="11349" y="8108"/>
                  </a:lnTo>
                  <a:cubicBezTo>
                    <a:pt x="11266" y="8179"/>
                    <a:pt x="11266" y="8310"/>
                    <a:pt x="11349" y="8381"/>
                  </a:cubicBezTo>
                  <a:cubicBezTo>
                    <a:pt x="11391" y="8417"/>
                    <a:pt x="11441" y="8435"/>
                    <a:pt x="11493" y="8435"/>
                  </a:cubicBezTo>
                  <a:cubicBezTo>
                    <a:pt x="11545" y="8435"/>
                    <a:pt x="11599" y="8417"/>
                    <a:pt x="11646" y="8381"/>
                  </a:cubicBezTo>
                  <a:lnTo>
                    <a:pt x="12466" y="7645"/>
                  </a:lnTo>
                  <a:lnTo>
                    <a:pt x="13120" y="8251"/>
                  </a:lnTo>
                  <a:lnTo>
                    <a:pt x="12846" y="8536"/>
                  </a:lnTo>
                  <a:cubicBezTo>
                    <a:pt x="12763" y="8607"/>
                    <a:pt x="12763" y="8738"/>
                    <a:pt x="12858" y="8797"/>
                  </a:cubicBezTo>
                  <a:cubicBezTo>
                    <a:pt x="12900" y="8833"/>
                    <a:pt x="12953" y="8851"/>
                    <a:pt x="13007" y="8851"/>
                  </a:cubicBezTo>
                  <a:cubicBezTo>
                    <a:pt x="13060" y="8851"/>
                    <a:pt x="13114" y="8833"/>
                    <a:pt x="13155" y="8797"/>
                  </a:cubicBezTo>
                  <a:lnTo>
                    <a:pt x="13417" y="8536"/>
                  </a:lnTo>
                  <a:cubicBezTo>
                    <a:pt x="13619" y="8714"/>
                    <a:pt x="13821" y="8892"/>
                    <a:pt x="14011" y="9083"/>
                  </a:cubicBezTo>
                  <a:lnTo>
                    <a:pt x="13761" y="9308"/>
                  </a:lnTo>
                  <a:cubicBezTo>
                    <a:pt x="13666" y="9380"/>
                    <a:pt x="13666" y="9498"/>
                    <a:pt x="13737" y="9582"/>
                  </a:cubicBezTo>
                  <a:cubicBezTo>
                    <a:pt x="13782" y="9620"/>
                    <a:pt x="13841" y="9641"/>
                    <a:pt x="13899" y="9641"/>
                  </a:cubicBezTo>
                  <a:cubicBezTo>
                    <a:pt x="13948" y="9641"/>
                    <a:pt x="13996" y="9626"/>
                    <a:pt x="14035" y="9594"/>
                  </a:cubicBezTo>
                  <a:lnTo>
                    <a:pt x="14308" y="9356"/>
                  </a:lnTo>
                  <a:lnTo>
                    <a:pt x="14866" y="9879"/>
                  </a:lnTo>
                  <a:lnTo>
                    <a:pt x="14605" y="10164"/>
                  </a:lnTo>
                  <a:cubicBezTo>
                    <a:pt x="14534" y="10247"/>
                    <a:pt x="14545" y="10366"/>
                    <a:pt x="14629" y="10437"/>
                  </a:cubicBezTo>
                  <a:cubicBezTo>
                    <a:pt x="14667" y="10470"/>
                    <a:pt x="14715" y="10485"/>
                    <a:pt x="14764" y="10485"/>
                  </a:cubicBezTo>
                  <a:cubicBezTo>
                    <a:pt x="14822" y="10485"/>
                    <a:pt x="14881" y="10464"/>
                    <a:pt x="14926" y="10425"/>
                  </a:cubicBezTo>
                  <a:lnTo>
                    <a:pt x="15175" y="10164"/>
                  </a:lnTo>
                  <a:lnTo>
                    <a:pt x="15686" y="10639"/>
                  </a:lnTo>
                  <a:lnTo>
                    <a:pt x="15674" y="10639"/>
                  </a:lnTo>
                  <a:lnTo>
                    <a:pt x="14795" y="11578"/>
                  </a:lnTo>
                  <a:cubicBezTo>
                    <a:pt x="14724" y="11649"/>
                    <a:pt x="14724" y="11780"/>
                    <a:pt x="14819" y="11851"/>
                  </a:cubicBezTo>
                  <a:cubicBezTo>
                    <a:pt x="14856" y="11883"/>
                    <a:pt x="14902" y="11898"/>
                    <a:pt x="14949" y="11898"/>
                  </a:cubicBezTo>
                  <a:cubicBezTo>
                    <a:pt x="15008" y="11898"/>
                    <a:pt x="15070" y="11874"/>
                    <a:pt x="15116" y="11828"/>
                  </a:cubicBezTo>
                  <a:lnTo>
                    <a:pt x="15983" y="10924"/>
                  </a:lnTo>
                  <a:cubicBezTo>
                    <a:pt x="16233" y="11150"/>
                    <a:pt x="16482" y="11388"/>
                    <a:pt x="16732" y="11626"/>
                  </a:cubicBezTo>
                  <a:lnTo>
                    <a:pt x="16447" y="11875"/>
                  </a:lnTo>
                  <a:cubicBezTo>
                    <a:pt x="16364" y="11934"/>
                    <a:pt x="16352" y="12065"/>
                    <a:pt x="16435" y="12148"/>
                  </a:cubicBezTo>
                  <a:cubicBezTo>
                    <a:pt x="16480" y="12187"/>
                    <a:pt x="16535" y="12208"/>
                    <a:pt x="16592" y="12208"/>
                  </a:cubicBezTo>
                  <a:cubicBezTo>
                    <a:pt x="16640" y="12208"/>
                    <a:pt x="16688" y="12193"/>
                    <a:pt x="16732" y="12160"/>
                  </a:cubicBezTo>
                  <a:lnTo>
                    <a:pt x="17029" y="11911"/>
                  </a:lnTo>
                  <a:lnTo>
                    <a:pt x="17564" y="12410"/>
                  </a:lnTo>
                  <a:lnTo>
                    <a:pt x="17362" y="12683"/>
                  </a:lnTo>
                  <a:cubicBezTo>
                    <a:pt x="17302" y="12766"/>
                    <a:pt x="17326" y="12897"/>
                    <a:pt x="17421" y="12945"/>
                  </a:cubicBezTo>
                  <a:cubicBezTo>
                    <a:pt x="17461" y="12971"/>
                    <a:pt x="17504" y="12983"/>
                    <a:pt x="17545" y="12983"/>
                  </a:cubicBezTo>
                  <a:cubicBezTo>
                    <a:pt x="17615" y="12983"/>
                    <a:pt x="17681" y="12949"/>
                    <a:pt x="17718" y="12897"/>
                  </a:cubicBezTo>
                  <a:lnTo>
                    <a:pt x="17861" y="12695"/>
                  </a:lnTo>
                  <a:lnTo>
                    <a:pt x="18431" y="13242"/>
                  </a:lnTo>
                  <a:lnTo>
                    <a:pt x="18182" y="13479"/>
                  </a:lnTo>
                  <a:cubicBezTo>
                    <a:pt x="18098" y="13551"/>
                    <a:pt x="18098" y="13681"/>
                    <a:pt x="18182" y="13753"/>
                  </a:cubicBezTo>
                  <a:cubicBezTo>
                    <a:pt x="18223" y="13788"/>
                    <a:pt x="18277" y="13806"/>
                    <a:pt x="18330" y="13806"/>
                  </a:cubicBezTo>
                  <a:cubicBezTo>
                    <a:pt x="18384" y="13806"/>
                    <a:pt x="18437" y="13788"/>
                    <a:pt x="18479" y="13753"/>
                  </a:cubicBezTo>
                  <a:lnTo>
                    <a:pt x="18728" y="13527"/>
                  </a:lnTo>
                  <a:lnTo>
                    <a:pt x="19109" y="13895"/>
                  </a:lnTo>
                  <a:cubicBezTo>
                    <a:pt x="19097" y="13895"/>
                    <a:pt x="19085" y="13907"/>
                    <a:pt x="19073" y="13907"/>
                  </a:cubicBezTo>
                  <a:cubicBezTo>
                    <a:pt x="18728" y="14216"/>
                    <a:pt x="18431" y="14572"/>
                    <a:pt x="18182" y="14965"/>
                  </a:cubicBezTo>
                  <a:cubicBezTo>
                    <a:pt x="18122" y="15060"/>
                    <a:pt x="18158" y="15179"/>
                    <a:pt x="18265" y="15226"/>
                  </a:cubicBezTo>
                  <a:cubicBezTo>
                    <a:pt x="18297" y="15246"/>
                    <a:pt x="18332" y="15255"/>
                    <a:pt x="18368" y="15255"/>
                  </a:cubicBezTo>
                  <a:cubicBezTo>
                    <a:pt x="18439" y="15255"/>
                    <a:pt x="18510" y="15218"/>
                    <a:pt x="18550" y="15155"/>
                  </a:cubicBezTo>
                  <a:cubicBezTo>
                    <a:pt x="18764" y="14822"/>
                    <a:pt x="19025" y="14501"/>
                    <a:pt x="19322" y="14228"/>
                  </a:cubicBezTo>
                  <a:cubicBezTo>
                    <a:pt x="19346" y="14216"/>
                    <a:pt x="19370" y="14204"/>
                    <a:pt x="19382" y="14168"/>
                  </a:cubicBezTo>
                  <a:lnTo>
                    <a:pt x="19620" y="14394"/>
                  </a:lnTo>
                  <a:lnTo>
                    <a:pt x="15864" y="17686"/>
                  </a:lnTo>
                  <a:cubicBezTo>
                    <a:pt x="10945" y="13158"/>
                    <a:pt x="5681" y="8358"/>
                    <a:pt x="535" y="3890"/>
                  </a:cubicBezTo>
                  <a:cubicBezTo>
                    <a:pt x="1878" y="2832"/>
                    <a:pt x="3162" y="1691"/>
                    <a:pt x="4362" y="467"/>
                  </a:cubicBezTo>
                  <a:close/>
                  <a:moveTo>
                    <a:pt x="4368" y="1"/>
                  </a:moveTo>
                  <a:cubicBezTo>
                    <a:pt x="4358" y="1"/>
                    <a:pt x="4348" y="2"/>
                    <a:pt x="4338" y="4"/>
                  </a:cubicBezTo>
                  <a:cubicBezTo>
                    <a:pt x="4279" y="4"/>
                    <a:pt x="4231" y="28"/>
                    <a:pt x="4184" y="63"/>
                  </a:cubicBezTo>
                  <a:cubicBezTo>
                    <a:pt x="2900" y="1382"/>
                    <a:pt x="1534" y="2606"/>
                    <a:pt x="72" y="3735"/>
                  </a:cubicBezTo>
                  <a:cubicBezTo>
                    <a:pt x="36" y="3771"/>
                    <a:pt x="1" y="3818"/>
                    <a:pt x="1" y="3878"/>
                  </a:cubicBezTo>
                  <a:cubicBezTo>
                    <a:pt x="1" y="3937"/>
                    <a:pt x="24" y="3997"/>
                    <a:pt x="72" y="4032"/>
                  </a:cubicBezTo>
                  <a:cubicBezTo>
                    <a:pt x="5324" y="8583"/>
                    <a:pt x="10695" y="13479"/>
                    <a:pt x="15710" y="18102"/>
                  </a:cubicBezTo>
                  <a:cubicBezTo>
                    <a:pt x="15752" y="18137"/>
                    <a:pt x="15805" y="18155"/>
                    <a:pt x="15859" y="18155"/>
                  </a:cubicBezTo>
                  <a:cubicBezTo>
                    <a:pt x="15912" y="18155"/>
                    <a:pt x="15966" y="18137"/>
                    <a:pt x="16007" y="18102"/>
                  </a:cubicBezTo>
                  <a:lnTo>
                    <a:pt x="20059" y="14549"/>
                  </a:lnTo>
                  <a:cubicBezTo>
                    <a:pt x="20071" y="14537"/>
                    <a:pt x="20083" y="14525"/>
                    <a:pt x="20095" y="14513"/>
                  </a:cubicBezTo>
                  <a:cubicBezTo>
                    <a:pt x="20154" y="14442"/>
                    <a:pt x="20142" y="14335"/>
                    <a:pt x="20071" y="14275"/>
                  </a:cubicBezTo>
                  <a:cubicBezTo>
                    <a:pt x="15056" y="9415"/>
                    <a:pt x="9828" y="4626"/>
                    <a:pt x="4492" y="63"/>
                  </a:cubicBezTo>
                  <a:cubicBezTo>
                    <a:pt x="4453" y="24"/>
                    <a:pt x="4414" y="1"/>
                    <a:pt x="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727650" y="954625"/>
              <a:ext cx="38350" cy="34300"/>
            </a:xfrm>
            <a:custGeom>
              <a:avLst/>
              <a:gdLst/>
              <a:ahLst/>
              <a:cxnLst/>
              <a:rect l="l" t="t" r="r" b="b"/>
              <a:pathLst>
                <a:path w="1534" h="1372" extrusionOk="0">
                  <a:moveTo>
                    <a:pt x="713" y="389"/>
                  </a:moveTo>
                  <a:cubicBezTo>
                    <a:pt x="813" y="389"/>
                    <a:pt x="904" y="427"/>
                    <a:pt x="975" y="498"/>
                  </a:cubicBezTo>
                  <a:cubicBezTo>
                    <a:pt x="1058" y="569"/>
                    <a:pt x="1117" y="676"/>
                    <a:pt x="1117" y="783"/>
                  </a:cubicBezTo>
                  <a:cubicBezTo>
                    <a:pt x="1105" y="866"/>
                    <a:pt x="1058" y="950"/>
                    <a:pt x="975" y="973"/>
                  </a:cubicBezTo>
                  <a:cubicBezTo>
                    <a:pt x="952" y="978"/>
                    <a:pt x="930" y="981"/>
                    <a:pt x="908" y="981"/>
                  </a:cubicBezTo>
                  <a:cubicBezTo>
                    <a:pt x="824" y="981"/>
                    <a:pt x="743" y="947"/>
                    <a:pt x="678" y="890"/>
                  </a:cubicBezTo>
                  <a:cubicBezTo>
                    <a:pt x="618" y="843"/>
                    <a:pt x="583" y="795"/>
                    <a:pt x="547" y="748"/>
                  </a:cubicBezTo>
                  <a:cubicBezTo>
                    <a:pt x="559" y="688"/>
                    <a:pt x="547" y="641"/>
                    <a:pt x="511" y="593"/>
                  </a:cubicBezTo>
                  <a:cubicBezTo>
                    <a:pt x="499" y="569"/>
                    <a:pt x="499" y="534"/>
                    <a:pt x="511" y="510"/>
                  </a:cubicBezTo>
                  <a:cubicBezTo>
                    <a:pt x="523" y="462"/>
                    <a:pt x="559" y="415"/>
                    <a:pt x="606" y="403"/>
                  </a:cubicBezTo>
                  <a:cubicBezTo>
                    <a:pt x="643" y="394"/>
                    <a:pt x="678" y="389"/>
                    <a:pt x="713" y="389"/>
                  </a:cubicBezTo>
                  <a:close/>
                  <a:moveTo>
                    <a:pt x="690" y="1"/>
                  </a:moveTo>
                  <a:cubicBezTo>
                    <a:pt x="610" y="1"/>
                    <a:pt x="530" y="12"/>
                    <a:pt x="452" y="35"/>
                  </a:cubicBezTo>
                  <a:cubicBezTo>
                    <a:pt x="285" y="94"/>
                    <a:pt x="155" y="225"/>
                    <a:pt x="95" y="391"/>
                  </a:cubicBezTo>
                  <a:cubicBezTo>
                    <a:pt x="95" y="415"/>
                    <a:pt x="83" y="439"/>
                    <a:pt x="83" y="462"/>
                  </a:cubicBezTo>
                  <a:cubicBezTo>
                    <a:pt x="12" y="510"/>
                    <a:pt x="0" y="605"/>
                    <a:pt x="36" y="688"/>
                  </a:cubicBezTo>
                  <a:cubicBezTo>
                    <a:pt x="119" y="866"/>
                    <a:pt x="238" y="1033"/>
                    <a:pt x="381" y="1175"/>
                  </a:cubicBezTo>
                  <a:cubicBezTo>
                    <a:pt x="527" y="1304"/>
                    <a:pt x="710" y="1371"/>
                    <a:pt x="900" y="1371"/>
                  </a:cubicBezTo>
                  <a:cubicBezTo>
                    <a:pt x="972" y="1371"/>
                    <a:pt x="1045" y="1361"/>
                    <a:pt x="1117" y="1342"/>
                  </a:cubicBezTo>
                  <a:cubicBezTo>
                    <a:pt x="1236" y="1294"/>
                    <a:pt x="1343" y="1211"/>
                    <a:pt x="1414" y="1116"/>
                  </a:cubicBezTo>
                  <a:cubicBezTo>
                    <a:pt x="1486" y="1021"/>
                    <a:pt x="1521" y="914"/>
                    <a:pt x="1533" y="795"/>
                  </a:cubicBezTo>
                  <a:cubicBezTo>
                    <a:pt x="1533" y="569"/>
                    <a:pt x="1438" y="367"/>
                    <a:pt x="1272" y="225"/>
                  </a:cubicBezTo>
                  <a:cubicBezTo>
                    <a:pt x="1108" y="78"/>
                    <a:pt x="901" y="1"/>
                    <a:pt x="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2593925" y="1348000"/>
              <a:ext cx="469100" cy="310675"/>
            </a:xfrm>
            <a:custGeom>
              <a:avLst/>
              <a:gdLst/>
              <a:ahLst/>
              <a:cxnLst/>
              <a:rect l="l" t="t" r="r" b="b"/>
              <a:pathLst>
                <a:path w="18764" h="12427" extrusionOk="0">
                  <a:moveTo>
                    <a:pt x="9197" y="413"/>
                  </a:moveTo>
                  <a:cubicBezTo>
                    <a:pt x="10659" y="1447"/>
                    <a:pt x="12228" y="2564"/>
                    <a:pt x="13749" y="3645"/>
                  </a:cubicBezTo>
                  <a:cubicBezTo>
                    <a:pt x="15234" y="4703"/>
                    <a:pt x="16767" y="5796"/>
                    <a:pt x="18193" y="6794"/>
                  </a:cubicBezTo>
                  <a:cubicBezTo>
                    <a:pt x="15923" y="8172"/>
                    <a:pt x="13368" y="9028"/>
                    <a:pt x="10730" y="9325"/>
                  </a:cubicBezTo>
                  <a:cubicBezTo>
                    <a:pt x="9102" y="8256"/>
                    <a:pt x="7391" y="7055"/>
                    <a:pt x="5740" y="5891"/>
                  </a:cubicBezTo>
                  <a:cubicBezTo>
                    <a:pt x="4171" y="4798"/>
                    <a:pt x="2567" y="3669"/>
                    <a:pt x="1010" y="2635"/>
                  </a:cubicBezTo>
                  <a:cubicBezTo>
                    <a:pt x="3850" y="2409"/>
                    <a:pt x="6631" y="1661"/>
                    <a:pt x="9197" y="413"/>
                  </a:cubicBezTo>
                  <a:close/>
                  <a:moveTo>
                    <a:pt x="16220" y="8256"/>
                  </a:moveTo>
                  <a:cubicBezTo>
                    <a:pt x="16755" y="8493"/>
                    <a:pt x="17242" y="8802"/>
                    <a:pt x="17682" y="9171"/>
                  </a:cubicBezTo>
                  <a:cubicBezTo>
                    <a:pt x="16209" y="9361"/>
                    <a:pt x="14727" y="9467"/>
                    <a:pt x="13244" y="9467"/>
                  </a:cubicBezTo>
                  <a:cubicBezTo>
                    <a:pt x="12969" y="9467"/>
                    <a:pt x="12693" y="9463"/>
                    <a:pt x="12418" y="9456"/>
                  </a:cubicBezTo>
                  <a:cubicBezTo>
                    <a:pt x="13725" y="9182"/>
                    <a:pt x="14996" y="8790"/>
                    <a:pt x="16220" y="8256"/>
                  </a:cubicBezTo>
                  <a:close/>
                  <a:moveTo>
                    <a:pt x="689" y="2896"/>
                  </a:moveTo>
                  <a:cubicBezTo>
                    <a:pt x="2258" y="3930"/>
                    <a:pt x="3898" y="5083"/>
                    <a:pt x="5478" y="6200"/>
                  </a:cubicBezTo>
                  <a:cubicBezTo>
                    <a:pt x="7118" y="7341"/>
                    <a:pt x="8782" y="8517"/>
                    <a:pt x="10398" y="9575"/>
                  </a:cubicBezTo>
                  <a:lnTo>
                    <a:pt x="9530" y="10977"/>
                  </a:lnTo>
                  <a:cubicBezTo>
                    <a:pt x="6643" y="8517"/>
                    <a:pt x="3589" y="6164"/>
                    <a:pt x="463" y="3990"/>
                  </a:cubicBezTo>
                  <a:lnTo>
                    <a:pt x="689" y="2896"/>
                  </a:lnTo>
                  <a:close/>
                  <a:moveTo>
                    <a:pt x="17872" y="9539"/>
                  </a:moveTo>
                  <a:lnTo>
                    <a:pt x="17872" y="9539"/>
                  </a:lnTo>
                  <a:cubicBezTo>
                    <a:pt x="17836" y="9741"/>
                    <a:pt x="17777" y="9967"/>
                    <a:pt x="17729" y="10181"/>
                  </a:cubicBezTo>
                  <a:cubicBezTo>
                    <a:pt x="17670" y="10442"/>
                    <a:pt x="17599" y="10703"/>
                    <a:pt x="17551" y="10941"/>
                  </a:cubicBezTo>
                  <a:cubicBezTo>
                    <a:pt x="16686" y="10897"/>
                    <a:pt x="15820" y="10874"/>
                    <a:pt x="14953" y="10874"/>
                  </a:cubicBezTo>
                  <a:cubicBezTo>
                    <a:pt x="13272" y="10874"/>
                    <a:pt x="11588" y="10959"/>
                    <a:pt x="9910" y="11131"/>
                  </a:cubicBezTo>
                  <a:lnTo>
                    <a:pt x="10766" y="9765"/>
                  </a:lnTo>
                  <a:cubicBezTo>
                    <a:pt x="11586" y="9824"/>
                    <a:pt x="12406" y="9848"/>
                    <a:pt x="13226" y="9848"/>
                  </a:cubicBezTo>
                  <a:cubicBezTo>
                    <a:pt x="14782" y="9848"/>
                    <a:pt x="16339" y="9741"/>
                    <a:pt x="17872" y="9539"/>
                  </a:cubicBezTo>
                  <a:close/>
                  <a:moveTo>
                    <a:pt x="14891" y="11265"/>
                  </a:moveTo>
                  <a:cubicBezTo>
                    <a:pt x="15172" y="11265"/>
                    <a:pt x="15454" y="11268"/>
                    <a:pt x="15733" y="11274"/>
                  </a:cubicBezTo>
                  <a:cubicBezTo>
                    <a:pt x="16006" y="11405"/>
                    <a:pt x="16268" y="11571"/>
                    <a:pt x="16517" y="11773"/>
                  </a:cubicBezTo>
                  <a:cubicBezTo>
                    <a:pt x="15709" y="11547"/>
                    <a:pt x="14878" y="11381"/>
                    <a:pt x="14058" y="11274"/>
                  </a:cubicBezTo>
                  <a:cubicBezTo>
                    <a:pt x="14331" y="11268"/>
                    <a:pt x="14610" y="11265"/>
                    <a:pt x="14891" y="11265"/>
                  </a:cubicBezTo>
                  <a:close/>
                  <a:moveTo>
                    <a:pt x="9206" y="0"/>
                  </a:moveTo>
                  <a:cubicBezTo>
                    <a:pt x="9174" y="0"/>
                    <a:pt x="9142" y="7"/>
                    <a:pt x="9114" y="21"/>
                  </a:cubicBezTo>
                  <a:cubicBezTo>
                    <a:pt x="6441" y="1328"/>
                    <a:pt x="3541" y="2100"/>
                    <a:pt x="570" y="2290"/>
                  </a:cubicBezTo>
                  <a:cubicBezTo>
                    <a:pt x="475" y="2290"/>
                    <a:pt x="392" y="2350"/>
                    <a:pt x="380" y="2445"/>
                  </a:cubicBezTo>
                  <a:cubicBezTo>
                    <a:pt x="357" y="2469"/>
                    <a:pt x="333" y="2492"/>
                    <a:pt x="333" y="2528"/>
                  </a:cubicBezTo>
                  <a:lnTo>
                    <a:pt x="24" y="4037"/>
                  </a:lnTo>
                  <a:cubicBezTo>
                    <a:pt x="0" y="4108"/>
                    <a:pt x="36" y="4180"/>
                    <a:pt x="95" y="4227"/>
                  </a:cubicBezTo>
                  <a:cubicBezTo>
                    <a:pt x="3327" y="6473"/>
                    <a:pt x="6464" y="8885"/>
                    <a:pt x="9423" y="11416"/>
                  </a:cubicBezTo>
                  <a:cubicBezTo>
                    <a:pt x="9444" y="11511"/>
                    <a:pt x="9530" y="11587"/>
                    <a:pt x="9624" y="11587"/>
                  </a:cubicBezTo>
                  <a:cubicBezTo>
                    <a:pt x="9636" y="11587"/>
                    <a:pt x="9648" y="11586"/>
                    <a:pt x="9661" y="11583"/>
                  </a:cubicBezTo>
                  <a:cubicBezTo>
                    <a:pt x="10294" y="11517"/>
                    <a:pt x="10927" y="11485"/>
                    <a:pt x="11559" y="11485"/>
                  </a:cubicBezTo>
                  <a:cubicBezTo>
                    <a:pt x="13456" y="11485"/>
                    <a:pt x="15341" y="11779"/>
                    <a:pt x="17159" y="12367"/>
                  </a:cubicBezTo>
                  <a:cubicBezTo>
                    <a:pt x="17195" y="12403"/>
                    <a:pt x="17242" y="12415"/>
                    <a:pt x="17290" y="12415"/>
                  </a:cubicBezTo>
                  <a:lnTo>
                    <a:pt x="17325" y="12415"/>
                  </a:lnTo>
                  <a:cubicBezTo>
                    <a:pt x="17337" y="12427"/>
                    <a:pt x="17373" y="12427"/>
                    <a:pt x="17397" y="12427"/>
                  </a:cubicBezTo>
                  <a:cubicBezTo>
                    <a:pt x="17480" y="12427"/>
                    <a:pt x="17551" y="12379"/>
                    <a:pt x="17587" y="12308"/>
                  </a:cubicBezTo>
                  <a:cubicBezTo>
                    <a:pt x="17622" y="12201"/>
                    <a:pt x="17575" y="12082"/>
                    <a:pt x="17468" y="12058"/>
                  </a:cubicBezTo>
                  <a:lnTo>
                    <a:pt x="17385" y="12034"/>
                  </a:lnTo>
                  <a:cubicBezTo>
                    <a:pt x="17123" y="11749"/>
                    <a:pt x="16838" y="11500"/>
                    <a:pt x="16529" y="11286"/>
                  </a:cubicBezTo>
                  <a:lnTo>
                    <a:pt x="16529" y="11286"/>
                  </a:lnTo>
                  <a:cubicBezTo>
                    <a:pt x="16921" y="11298"/>
                    <a:pt x="17314" y="11321"/>
                    <a:pt x="17718" y="11345"/>
                  </a:cubicBezTo>
                  <a:cubicBezTo>
                    <a:pt x="17724" y="11346"/>
                    <a:pt x="17731" y="11346"/>
                    <a:pt x="17738" y="11346"/>
                  </a:cubicBezTo>
                  <a:cubicBezTo>
                    <a:pt x="17826" y="11346"/>
                    <a:pt x="17909" y="11278"/>
                    <a:pt x="17931" y="11179"/>
                  </a:cubicBezTo>
                  <a:cubicBezTo>
                    <a:pt x="17979" y="10906"/>
                    <a:pt x="18062" y="10585"/>
                    <a:pt x="18133" y="10264"/>
                  </a:cubicBezTo>
                  <a:cubicBezTo>
                    <a:pt x="18205" y="9955"/>
                    <a:pt x="18288" y="9610"/>
                    <a:pt x="18335" y="9337"/>
                  </a:cubicBezTo>
                  <a:cubicBezTo>
                    <a:pt x="18335" y="9325"/>
                    <a:pt x="18335" y="9313"/>
                    <a:pt x="18335" y="9301"/>
                  </a:cubicBezTo>
                  <a:cubicBezTo>
                    <a:pt x="18335" y="9289"/>
                    <a:pt x="18335" y="9289"/>
                    <a:pt x="18335" y="9278"/>
                  </a:cubicBezTo>
                  <a:cubicBezTo>
                    <a:pt x="18335" y="9278"/>
                    <a:pt x="18335" y="9266"/>
                    <a:pt x="18335" y="9266"/>
                  </a:cubicBezTo>
                  <a:cubicBezTo>
                    <a:pt x="18335" y="9254"/>
                    <a:pt x="18324" y="9242"/>
                    <a:pt x="18324" y="9230"/>
                  </a:cubicBezTo>
                  <a:cubicBezTo>
                    <a:pt x="18312" y="9218"/>
                    <a:pt x="18312" y="9206"/>
                    <a:pt x="18300" y="9194"/>
                  </a:cubicBezTo>
                  <a:cubicBezTo>
                    <a:pt x="18300" y="9182"/>
                    <a:pt x="18288" y="9182"/>
                    <a:pt x="18276" y="9171"/>
                  </a:cubicBezTo>
                  <a:cubicBezTo>
                    <a:pt x="18264" y="9159"/>
                    <a:pt x="18264" y="9147"/>
                    <a:pt x="18252" y="9147"/>
                  </a:cubicBezTo>
                  <a:cubicBezTo>
                    <a:pt x="18240" y="9147"/>
                    <a:pt x="18240" y="9135"/>
                    <a:pt x="18229" y="9135"/>
                  </a:cubicBezTo>
                  <a:cubicBezTo>
                    <a:pt x="18217" y="9111"/>
                    <a:pt x="18205" y="9099"/>
                    <a:pt x="18193" y="9087"/>
                  </a:cubicBezTo>
                  <a:cubicBezTo>
                    <a:pt x="17741" y="8672"/>
                    <a:pt x="17242" y="8315"/>
                    <a:pt x="16696" y="8054"/>
                  </a:cubicBezTo>
                  <a:cubicBezTo>
                    <a:pt x="17373" y="7733"/>
                    <a:pt x="18038" y="7376"/>
                    <a:pt x="18668" y="6960"/>
                  </a:cubicBezTo>
                  <a:cubicBezTo>
                    <a:pt x="18728" y="6937"/>
                    <a:pt x="18751" y="6877"/>
                    <a:pt x="18763" y="6818"/>
                  </a:cubicBezTo>
                  <a:cubicBezTo>
                    <a:pt x="18763" y="6758"/>
                    <a:pt x="18728" y="6699"/>
                    <a:pt x="18680" y="6663"/>
                  </a:cubicBezTo>
                  <a:cubicBezTo>
                    <a:pt x="17183" y="5606"/>
                    <a:pt x="15567" y="4465"/>
                    <a:pt x="14010" y="3348"/>
                  </a:cubicBezTo>
                  <a:cubicBezTo>
                    <a:pt x="12453" y="2243"/>
                    <a:pt x="10837" y="1090"/>
                    <a:pt x="9340" y="45"/>
                  </a:cubicBezTo>
                  <a:cubicBezTo>
                    <a:pt x="9304" y="16"/>
                    <a:pt x="9255" y="0"/>
                    <a:pt x="9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2767700" y="1437625"/>
              <a:ext cx="136075" cy="53225"/>
            </a:xfrm>
            <a:custGeom>
              <a:avLst/>
              <a:gdLst/>
              <a:ahLst/>
              <a:cxnLst/>
              <a:rect l="l" t="t" r="r" b="b"/>
              <a:pathLst>
                <a:path w="5443" h="2129" extrusionOk="0">
                  <a:moveTo>
                    <a:pt x="5202" y="0"/>
                  </a:moveTo>
                  <a:cubicBezTo>
                    <a:pt x="5166" y="0"/>
                    <a:pt x="5131" y="8"/>
                    <a:pt x="5098" y="24"/>
                  </a:cubicBezTo>
                  <a:cubicBezTo>
                    <a:pt x="3565" y="856"/>
                    <a:pt x="1902" y="1438"/>
                    <a:pt x="179" y="1747"/>
                  </a:cubicBezTo>
                  <a:cubicBezTo>
                    <a:pt x="72" y="1759"/>
                    <a:pt x="1" y="1866"/>
                    <a:pt x="12" y="1973"/>
                  </a:cubicBezTo>
                  <a:cubicBezTo>
                    <a:pt x="34" y="2061"/>
                    <a:pt x="118" y="2129"/>
                    <a:pt x="205" y="2129"/>
                  </a:cubicBezTo>
                  <a:cubicBezTo>
                    <a:pt x="212" y="2129"/>
                    <a:pt x="219" y="2129"/>
                    <a:pt x="226" y="2128"/>
                  </a:cubicBezTo>
                  <a:lnTo>
                    <a:pt x="262" y="2128"/>
                  </a:lnTo>
                  <a:cubicBezTo>
                    <a:pt x="1914" y="1831"/>
                    <a:pt x="3506" y="1296"/>
                    <a:pt x="4991" y="535"/>
                  </a:cubicBezTo>
                  <a:cubicBezTo>
                    <a:pt x="5051" y="535"/>
                    <a:pt x="5098" y="523"/>
                    <a:pt x="5134" y="488"/>
                  </a:cubicBezTo>
                  <a:lnTo>
                    <a:pt x="5336" y="345"/>
                  </a:lnTo>
                  <a:cubicBezTo>
                    <a:pt x="5419" y="286"/>
                    <a:pt x="5443" y="167"/>
                    <a:pt x="5384" y="84"/>
                  </a:cubicBezTo>
                  <a:cubicBezTo>
                    <a:pt x="5337" y="29"/>
                    <a:pt x="5269" y="0"/>
                    <a:pt x="5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2786725" y="1454050"/>
              <a:ext cx="132800" cy="53425"/>
            </a:xfrm>
            <a:custGeom>
              <a:avLst/>
              <a:gdLst/>
              <a:ahLst/>
              <a:cxnLst/>
              <a:rect l="l" t="t" r="r" b="b"/>
              <a:pathLst>
                <a:path w="5312" h="2137" extrusionOk="0">
                  <a:moveTo>
                    <a:pt x="5066" y="0"/>
                  </a:moveTo>
                  <a:cubicBezTo>
                    <a:pt x="5025" y="0"/>
                    <a:pt x="4983" y="11"/>
                    <a:pt x="4943" y="33"/>
                  </a:cubicBezTo>
                  <a:cubicBezTo>
                    <a:pt x="3482" y="888"/>
                    <a:pt x="1854" y="1483"/>
                    <a:pt x="178" y="1768"/>
                  </a:cubicBezTo>
                  <a:cubicBezTo>
                    <a:pt x="71" y="1780"/>
                    <a:pt x="0" y="1875"/>
                    <a:pt x="12" y="1982"/>
                  </a:cubicBezTo>
                  <a:cubicBezTo>
                    <a:pt x="36" y="2077"/>
                    <a:pt x="119" y="2136"/>
                    <a:pt x="226" y="2136"/>
                  </a:cubicBezTo>
                  <a:lnTo>
                    <a:pt x="262" y="2136"/>
                  </a:lnTo>
                  <a:cubicBezTo>
                    <a:pt x="1996" y="1839"/>
                    <a:pt x="3660" y="1245"/>
                    <a:pt x="5181" y="354"/>
                  </a:cubicBezTo>
                  <a:cubicBezTo>
                    <a:pt x="5276" y="306"/>
                    <a:pt x="5312" y="175"/>
                    <a:pt x="5240" y="92"/>
                  </a:cubicBezTo>
                  <a:cubicBezTo>
                    <a:pt x="5203" y="32"/>
                    <a:pt x="5137" y="0"/>
                    <a:pt x="5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808700" y="1466575"/>
              <a:ext cx="123600" cy="55750"/>
            </a:xfrm>
            <a:custGeom>
              <a:avLst/>
              <a:gdLst/>
              <a:ahLst/>
              <a:cxnLst/>
              <a:rect l="l" t="t" r="r" b="b"/>
              <a:pathLst>
                <a:path w="4944" h="2230" extrusionOk="0">
                  <a:moveTo>
                    <a:pt x="4699" y="1"/>
                  </a:moveTo>
                  <a:cubicBezTo>
                    <a:pt x="4656" y="1"/>
                    <a:pt x="4614" y="14"/>
                    <a:pt x="4575" y="43"/>
                  </a:cubicBezTo>
                  <a:cubicBezTo>
                    <a:pt x="3256" y="946"/>
                    <a:pt x="1759" y="1564"/>
                    <a:pt x="191" y="1849"/>
                  </a:cubicBezTo>
                  <a:cubicBezTo>
                    <a:pt x="84" y="1873"/>
                    <a:pt x="0" y="1968"/>
                    <a:pt x="24" y="2087"/>
                  </a:cubicBezTo>
                  <a:cubicBezTo>
                    <a:pt x="48" y="2170"/>
                    <a:pt x="143" y="2229"/>
                    <a:pt x="238" y="2229"/>
                  </a:cubicBezTo>
                  <a:lnTo>
                    <a:pt x="274" y="2229"/>
                  </a:lnTo>
                  <a:cubicBezTo>
                    <a:pt x="1914" y="1932"/>
                    <a:pt x="3458" y="1291"/>
                    <a:pt x="4825" y="352"/>
                  </a:cubicBezTo>
                  <a:cubicBezTo>
                    <a:pt x="4920" y="280"/>
                    <a:pt x="4944" y="162"/>
                    <a:pt x="4872" y="78"/>
                  </a:cubicBezTo>
                  <a:cubicBezTo>
                    <a:pt x="4823" y="29"/>
                    <a:pt x="4761" y="1"/>
                    <a:pt x="4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718375" y="858950"/>
              <a:ext cx="354750" cy="380650"/>
            </a:xfrm>
            <a:custGeom>
              <a:avLst/>
              <a:gdLst/>
              <a:ahLst/>
              <a:cxnLst/>
              <a:rect l="l" t="t" r="r" b="b"/>
              <a:pathLst>
                <a:path w="14190" h="15226" extrusionOk="0">
                  <a:moveTo>
                    <a:pt x="13219" y="398"/>
                  </a:moveTo>
                  <a:cubicBezTo>
                    <a:pt x="13253" y="398"/>
                    <a:pt x="13288" y="400"/>
                    <a:pt x="13322" y="404"/>
                  </a:cubicBezTo>
                  <a:cubicBezTo>
                    <a:pt x="13559" y="463"/>
                    <a:pt x="13726" y="665"/>
                    <a:pt x="13750" y="903"/>
                  </a:cubicBezTo>
                  <a:cubicBezTo>
                    <a:pt x="13761" y="1164"/>
                    <a:pt x="13655" y="1426"/>
                    <a:pt x="13476" y="1616"/>
                  </a:cubicBezTo>
                  <a:cubicBezTo>
                    <a:pt x="13262" y="1830"/>
                    <a:pt x="13025" y="2032"/>
                    <a:pt x="12763" y="2186"/>
                  </a:cubicBezTo>
                  <a:cubicBezTo>
                    <a:pt x="12763" y="2186"/>
                    <a:pt x="12751" y="2198"/>
                    <a:pt x="12751" y="2210"/>
                  </a:cubicBezTo>
                  <a:lnTo>
                    <a:pt x="11682" y="1331"/>
                  </a:lnTo>
                  <a:cubicBezTo>
                    <a:pt x="11967" y="986"/>
                    <a:pt x="12324" y="713"/>
                    <a:pt x="12728" y="523"/>
                  </a:cubicBezTo>
                  <a:lnTo>
                    <a:pt x="12728" y="534"/>
                  </a:lnTo>
                  <a:cubicBezTo>
                    <a:pt x="12876" y="446"/>
                    <a:pt x="13049" y="398"/>
                    <a:pt x="13219" y="398"/>
                  </a:cubicBezTo>
                  <a:close/>
                  <a:moveTo>
                    <a:pt x="11123" y="1378"/>
                  </a:moveTo>
                  <a:lnTo>
                    <a:pt x="12942" y="2887"/>
                  </a:lnTo>
                  <a:cubicBezTo>
                    <a:pt x="12811" y="2994"/>
                    <a:pt x="12680" y="3113"/>
                    <a:pt x="12549" y="3232"/>
                  </a:cubicBezTo>
                  <a:cubicBezTo>
                    <a:pt x="11991" y="2697"/>
                    <a:pt x="11373" y="2222"/>
                    <a:pt x="10708" y="1830"/>
                  </a:cubicBezTo>
                  <a:lnTo>
                    <a:pt x="11123" y="1378"/>
                  </a:lnTo>
                  <a:close/>
                  <a:moveTo>
                    <a:pt x="10434" y="2115"/>
                  </a:moveTo>
                  <a:cubicBezTo>
                    <a:pt x="11088" y="2507"/>
                    <a:pt x="11694" y="2970"/>
                    <a:pt x="12252" y="3493"/>
                  </a:cubicBezTo>
                  <a:cubicBezTo>
                    <a:pt x="12193" y="3553"/>
                    <a:pt x="12134" y="3600"/>
                    <a:pt x="12074" y="3660"/>
                  </a:cubicBezTo>
                  <a:cubicBezTo>
                    <a:pt x="11504" y="3149"/>
                    <a:pt x="10898" y="2709"/>
                    <a:pt x="10244" y="2317"/>
                  </a:cubicBezTo>
                  <a:lnTo>
                    <a:pt x="10434" y="2115"/>
                  </a:lnTo>
                  <a:close/>
                  <a:moveTo>
                    <a:pt x="9971" y="2614"/>
                  </a:moveTo>
                  <a:cubicBezTo>
                    <a:pt x="10612" y="2994"/>
                    <a:pt x="11219" y="3434"/>
                    <a:pt x="11777" y="3933"/>
                  </a:cubicBezTo>
                  <a:cubicBezTo>
                    <a:pt x="10280" y="5323"/>
                    <a:pt x="8925" y="6856"/>
                    <a:pt x="7725" y="8496"/>
                  </a:cubicBezTo>
                  <a:lnTo>
                    <a:pt x="7725" y="8508"/>
                  </a:lnTo>
                  <a:lnTo>
                    <a:pt x="5776" y="7023"/>
                  </a:lnTo>
                  <a:lnTo>
                    <a:pt x="9971" y="2614"/>
                  </a:lnTo>
                  <a:close/>
                  <a:moveTo>
                    <a:pt x="5752" y="7510"/>
                  </a:moveTo>
                  <a:lnTo>
                    <a:pt x="7119" y="8555"/>
                  </a:lnTo>
                  <a:lnTo>
                    <a:pt x="4089" y="11978"/>
                  </a:lnTo>
                  <a:lnTo>
                    <a:pt x="2591" y="10884"/>
                  </a:lnTo>
                  <a:lnTo>
                    <a:pt x="5752" y="7510"/>
                  </a:lnTo>
                  <a:close/>
                  <a:moveTo>
                    <a:pt x="2318" y="11182"/>
                  </a:moveTo>
                  <a:lnTo>
                    <a:pt x="3827" y="12287"/>
                  </a:lnTo>
                  <a:lnTo>
                    <a:pt x="3471" y="12691"/>
                  </a:lnTo>
                  <a:cubicBezTo>
                    <a:pt x="3388" y="12774"/>
                    <a:pt x="3352" y="12786"/>
                    <a:pt x="3352" y="12786"/>
                  </a:cubicBezTo>
                  <a:lnTo>
                    <a:pt x="3352" y="12798"/>
                  </a:lnTo>
                  <a:cubicBezTo>
                    <a:pt x="3316" y="12774"/>
                    <a:pt x="3281" y="12762"/>
                    <a:pt x="3245" y="12738"/>
                  </a:cubicBezTo>
                  <a:lnTo>
                    <a:pt x="1843" y="11681"/>
                  </a:lnTo>
                  <a:lnTo>
                    <a:pt x="2318" y="11182"/>
                  </a:lnTo>
                  <a:close/>
                  <a:moveTo>
                    <a:pt x="1890" y="12215"/>
                  </a:moveTo>
                  <a:lnTo>
                    <a:pt x="2544" y="12703"/>
                  </a:lnTo>
                  <a:lnTo>
                    <a:pt x="2544" y="12714"/>
                  </a:lnTo>
                  <a:cubicBezTo>
                    <a:pt x="2271" y="13130"/>
                    <a:pt x="2057" y="13582"/>
                    <a:pt x="1926" y="14069"/>
                  </a:cubicBezTo>
                  <a:lnTo>
                    <a:pt x="773" y="14580"/>
                  </a:lnTo>
                  <a:lnTo>
                    <a:pt x="773" y="14580"/>
                  </a:lnTo>
                  <a:lnTo>
                    <a:pt x="1356" y="13855"/>
                  </a:lnTo>
                  <a:cubicBezTo>
                    <a:pt x="1415" y="13772"/>
                    <a:pt x="1403" y="13641"/>
                    <a:pt x="1308" y="13582"/>
                  </a:cubicBezTo>
                  <a:cubicBezTo>
                    <a:pt x="1270" y="13558"/>
                    <a:pt x="1226" y="13546"/>
                    <a:pt x="1182" y="13546"/>
                  </a:cubicBezTo>
                  <a:cubicBezTo>
                    <a:pt x="1117" y="13546"/>
                    <a:pt x="1054" y="13573"/>
                    <a:pt x="1011" y="13629"/>
                  </a:cubicBezTo>
                  <a:lnTo>
                    <a:pt x="488" y="14271"/>
                  </a:lnTo>
                  <a:lnTo>
                    <a:pt x="559" y="13451"/>
                  </a:lnTo>
                  <a:cubicBezTo>
                    <a:pt x="559" y="13344"/>
                    <a:pt x="583" y="13249"/>
                    <a:pt x="619" y="13154"/>
                  </a:cubicBezTo>
                  <a:cubicBezTo>
                    <a:pt x="702" y="12964"/>
                    <a:pt x="940" y="12845"/>
                    <a:pt x="1189" y="12714"/>
                  </a:cubicBezTo>
                  <a:cubicBezTo>
                    <a:pt x="1451" y="12596"/>
                    <a:pt x="1724" y="12453"/>
                    <a:pt x="1890" y="12215"/>
                  </a:cubicBezTo>
                  <a:close/>
                  <a:moveTo>
                    <a:pt x="13224" y="0"/>
                  </a:moveTo>
                  <a:cubicBezTo>
                    <a:pt x="12981" y="0"/>
                    <a:pt x="12742" y="56"/>
                    <a:pt x="12526" y="178"/>
                  </a:cubicBezTo>
                  <a:cubicBezTo>
                    <a:pt x="12086" y="392"/>
                    <a:pt x="11694" y="689"/>
                    <a:pt x="11373" y="1069"/>
                  </a:cubicBezTo>
                  <a:lnTo>
                    <a:pt x="11314" y="1022"/>
                  </a:lnTo>
                  <a:cubicBezTo>
                    <a:pt x="11251" y="993"/>
                    <a:pt x="11181" y="978"/>
                    <a:pt x="11111" y="978"/>
                  </a:cubicBezTo>
                  <a:cubicBezTo>
                    <a:pt x="11035" y="978"/>
                    <a:pt x="10960" y="996"/>
                    <a:pt x="10898" y="1034"/>
                  </a:cubicBezTo>
                  <a:lnTo>
                    <a:pt x="5313" y="6904"/>
                  </a:lnTo>
                  <a:cubicBezTo>
                    <a:pt x="5277" y="6951"/>
                    <a:pt x="5253" y="6999"/>
                    <a:pt x="5265" y="7058"/>
                  </a:cubicBezTo>
                  <a:cubicBezTo>
                    <a:pt x="5265" y="7106"/>
                    <a:pt x="5289" y="7141"/>
                    <a:pt x="5325" y="7177"/>
                  </a:cubicBezTo>
                  <a:lnTo>
                    <a:pt x="5336" y="7189"/>
                  </a:lnTo>
                  <a:lnTo>
                    <a:pt x="5432" y="7260"/>
                  </a:lnTo>
                  <a:lnTo>
                    <a:pt x="1391" y="11586"/>
                  </a:lnTo>
                  <a:cubicBezTo>
                    <a:pt x="1320" y="11657"/>
                    <a:pt x="1320" y="11776"/>
                    <a:pt x="1403" y="11847"/>
                  </a:cubicBezTo>
                  <a:lnTo>
                    <a:pt x="1415" y="11859"/>
                  </a:lnTo>
                  <a:lnTo>
                    <a:pt x="1558" y="11966"/>
                  </a:lnTo>
                  <a:cubicBezTo>
                    <a:pt x="1463" y="12144"/>
                    <a:pt x="1237" y="12263"/>
                    <a:pt x="987" y="12382"/>
                  </a:cubicBezTo>
                  <a:cubicBezTo>
                    <a:pt x="690" y="12524"/>
                    <a:pt x="369" y="12679"/>
                    <a:pt x="227" y="13000"/>
                  </a:cubicBezTo>
                  <a:cubicBezTo>
                    <a:pt x="167" y="13142"/>
                    <a:pt x="144" y="13285"/>
                    <a:pt x="132" y="13427"/>
                  </a:cubicBezTo>
                  <a:lnTo>
                    <a:pt x="1" y="15020"/>
                  </a:lnTo>
                  <a:cubicBezTo>
                    <a:pt x="1" y="15079"/>
                    <a:pt x="25" y="15127"/>
                    <a:pt x="60" y="15174"/>
                  </a:cubicBezTo>
                  <a:cubicBezTo>
                    <a:pt x="72" y="15174"/>
                    <a:pt x="84" y="15186"/>
                    <a:pt x="96" y="15186"/>
                  </a:cubicBezTo>
                  <a:cubicBezTo>
                    <a:pt x="131" y="15214"/>
                    <a:pt x="170" y="15225"/>
                    <a:pt x="210" y="15225"/>
                  </a:cubicBezTo>
                  <a:cubicBezTo>
                    <a:pt x="239" y="15225"/>
                    <a:pt x="269" y="15220"/>
                    <a:pt x="298" y="15210"/>
                  </a:cubicBezTo>
                  <a:lnTo>
                    <a:pt x="2199" y="14378"/>
                  </a:lnTo>
                  <a:cubicBezTo>
                    <a:pt x="2259" y="14354"/>
                    <a:pt x="2294" y="14295"/>
                    <a:pt x="2318" y="14247"/>
                  </a:cubicBezTo>
                  <a:cubicBezTo>
                    <a:pt x="2425" y="13784"/>
                    <a:pt x="2615" y="13344"/>
                    <a:pt x="2877" y="12952"/>
                  </a:cubicBezTo>
                  <a:lnTo>
                    <a:pt x="2984" y="13023"/>
                  </a:lnTo>
                  <a:cubicBezTo>
                    <a:pt x="3079" y="13107"/>
                    <a:pt x="3198" y="13166"/>
                    <a:pt x="3328" y="13178"/>
                  </a:cubicBezTo>
                  <a:cubicBezTo>
                    <a:pt x="3518" y="13166"/>
                    <a:pt x="3685" y="13071"/>
                    <a:pt x="3792" y="12928"/>
                  </a:cubicBezTo>
                  <a:lnTo>
                    <a:pt x="7368" y="8876"/>
                  </a:lnTo>
                  <a:cubicBezTo>
                    <a:pt x="7404" y="8864"/>
                    <a:pt x="7440" y="8841"/>
                    <a:pt x="7464" y="8805"/>
                  </a:cubicBezTo>
                  <a:lnTo>
                    <a:pt x="7630" y="8924"/>
                  </a:lnTo>
                  <a:cubicBezTo>
                    <a:pt x="7669" y="8953"/>
                    <a:pt x="7716" y="8974"/>
                    <a:pt x="7765" y="8974"/>
                  </a:cubicBezTo>
                  <a:cubicBezTo>
                    <a:pt x="7775" y="8974"/>
                    <a:pt x="7786" y="8973"/>
                    <a:pt x="7796" y="8971"/>
                  </a:cubicBezTo>
                  <a:cubicBezTo>
                    <a:pt x="7856" y="8959"/>
                    <a:pt x="7915" y="8936"/>
                    <a:pt x="7951" y="8888"/>
                  </a:cubicBezTo>
                  <a:cubicBezTo>
                    <a:pt x="9210" y="7129"/>
                    <a:pt x="10660" y="5502"/>
                    <a:pt x="12252" y="4028"/>
                  </a:cubicBezTo>
                  <a:lnTo>
                    <a:pt x="12549" y="4266"/>
                  </a:lnTo>
                  <a:lnTo>
                    <a:pt x="8295" y="8805"/>
                  </a:lnTo>
                  <a:cubicBezTo>
                    <a:pt x="8224" y="8876"/>
                    <a:pt x="8236" y="8995"/>
                    <a:pt x="8307" y="9066"/>
                  </a:cubicBezTo>
                  <a:lnTo>
                    <a:pt x="8319" y="9078"/>
                  </a:lnTo>
                  <a:cubicBezTo>
                    <a:pt x="8363" y="9105"/>
                    <a:pt x="8411" y="9120"/>
                    <a:pt x="8459" y="9120"/>
                  </a:cubicBezTo>
                  <a:cubicBezTo>
                    <a:pt x="8516" y="9120"/>
                    <a:pt x="8571" y="9100"/>
                    <a:pt x="8616" y="9055"/>
                  </a:cubicBezTo>
                  <a:lnTo>
                    <a:pt x="13013" y="4385"/>
                  </a:lnTo>
                  <a:cubicBezTo>
                    <a:pt x="13084" y="4301"/>
                    <a:pt x="13072" y="4171"/>
                    <a:pt x="12989" y="4111"/>
                  </a:cubicBezTo>
                  <a:lnTo>
                    <a:pt x="12549" y="3767"/>
                  </a:lnTo>
                  <a:cubicBezTo>
                    <a:pt x="12835" y="3517"/>
                    <a:pt x="13108" y="3268"/>
                    <a:pt x="13405" y="3030"/>
                  </a:cubicBezTo>
                  <a:cubicBezTo>
                    <a:pt x="13441" y="2994"/>
                    <a:pt x="13464" y="2935"/>
                    <a:pt x="13464" y="2875"/>
                  </a:cubicBezTo>
                  <a:cubicBezTo>
                    <a:pt x="13464" y="2828"/>
                    <a:pt x="13441" y="2768"/>
                    <a:pt x="13393" y="2733"/>
                  </a:cubicBezTo>
                  <a:lnTo>
                    <a:pt x="13060" y="2459"/>
                  </a:lnTo>
                  <a:cubicBezTo>
                    <a:pt x="13334" y="2281"/>
                    <a:pt x="13583" y="2079"/>
                    <a:pt x="13809" y="1842"/>
                  </a:cubicBezTo>
                  <a:cubicBezTo>
                    <a:pt x="14059" y="1580"/>
                    <a:pt x="14189" y="1224"/>
                    <a:pt x="14166" y="855"/>
                  </a:cubicBezTo>
                  <a:cubicBezTo>
                    <a:pt x="14130" y="439"/>
                    <a:pt x="13821" y="107"/>
                    <a:pt x="13417" y="12"/>
                  </a:cubicBezTo>
                  <a:cubicBezTo>
                    <a:pt x="13353" y="4"/>
                    <a:pt x="13288" y="0"/>
                    <a:pt x="13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2165525" y="850475"/>
              <a:ext cx="450700" cy="306150"/>
            </a:xfrm>
            <a:custGeom>
              <a:avLst/>
              <a:gdLst/>
              <a:ahLst/>
              <a:cxnLst/>
              <a:rect l="l" t="t" r="r" b="b"/>
              <a:pathLst>
                <a:path w="18028" h="12246" extrusionOk="0">
                  <a:moveTo>
                    <a:pt x="5186" y="537"/>
                  </a:moveTo>
                  <a:cubicBezTo>
                    <a:pt x="6400" y="537"/>
                    <a:pt x="7743" y="701"/>
                    <a:pt x="9234" y="1028"/>
                  </a:cubicBezTo>
                  <a:cubicBezTo>
                    <a:pt x="8461" y="1087"/>
                    <a:pt x="7689" y="1123"/>
                    <a:pt x="6905" y="1147"/>
                  </a:cubicBezTo>
                  <a:cubicBezTo>
                    <a:pt x="6899" y="1146"/>
                    <a:pt x="6893" y="1146"/>
                    <a:pt x="6887" y="1146"/>
                  </a:cubicBezTo>
                  <a:cubicBezTo>
                    <a:pt x="6787" y="1146"/>
                    <a:pt x="6703" y="1237"/>
                    <a:pt x="6703" y="1349"/>
                  </a:cubicBezTo>
                  <a:cubicBezTo>
                    <a:pt x="6714" y="1449"/>
                    <a:pt x="6798" y="1528"/>
                    <a:pt x="6896" y="1528"/>
                  </a:cubicBezTo>
                  <a:cubicBezTo>
                    <a:pt x="6903" y="1528"/>
                    <a:pt x="6910" y="1528"/>
                    <a:pt x="6917" y="1527"/>
                  </a:cubicBezTo>
                  <a:cubicBezTo>
                    <a:pt x="8105" y="1503"/>
                    <a:pt x="9281" y="1432"/>
                    <a:pt x="10458" y="1313"/>
                  </a:cubicBezTo>
                  <a:cubicBezTo>
                    <a:pt x="12145" y="1147"/>
                    <a:pt x="13833" y="885"/>
                    <a:pt x="15496" y="541"/>
                  </a:cubicBezTo>
                  <a:lnTo>
                    <a:pt x="15496" y="541"/>
                  </a:lnTo>
                  <a:cubicBezTo>
                    <a:pt x="13417" y="2252"/>
                    <a:pt x="12181" y="4866"/>
                    <a:pt x="12276" y="7409"/>
                  </a:cubicBezTo>
                  <a:cubicBezTo>
                    <a:pt x="10676" y="7782"/>
                    <a:pt x="9047" y="7969"/>
                    <a:pt x="7422" y="7969"/>
                  </a:cubicBezTo>
                  <a:cubicBezTo>
                    <a:pt x="5113" y="7969"/>
                    <a:pt x="2811" y="7592"/>
                    <a:pt x="607" y="6839"/>
                  </a:cubicBezTo>
                  <a:cubicBezTo>
                    <a:pt x="2401" y="5128"/>
                    <a:pt x="3696" y="2965"/>
                    <a:pt x="4350" y="564"/>
                  </a:cubicBezTo>
                  <a:cubicBezTo>
                    <a:pt x="4622" y="546"/>
                    <a:pt x="4900" y="537"/>
                    <a:pt x="5186" y="537"/>
                  </a:cubicBezTo>
                  <a:close/>
                  <a:moveTo>
                    <a:pt x="16019" y="636"/>
                  </a:moveTo>
                  <a:cubicBezTo>
                    <a:pt x="16269" y="2335"/>
                    <a:pt x="16530" y="4046"/>
                    <a:pt x="16791" y="5757"/>
                  </a:cubicBezTo>
                  <a:cubicBezTo>
                    <a:pt x="17053" y="7504"/>
                    <a:pt x="17314" y="9251"/>
                    <a:pt x="17564" y="10974"/>
                  </a:cubicBezTo>
                  <a:cubicBezTo>
                    <a:pt x="17364" y="10948"/>
                    <a:pt x="17159" y="10936"/>
                    <a:pt x="16953" y="10936"/>
                  </a:cubicBezTo>
                  <a:cubicBezTo>
                    <a:pt x="16684" y="10936"/>
                    <a:pt x="16413" y="10957"/>
                    <a:pt x="16150" y="10998"/>
                  </a:cubicBezTo>
                  <a:lnTo>
                    <a:pt x="15758" y="7611"/>
                  </a:lnTo>
                  <a:cubicBezTo>
                    <a:pt x="15737" y="7517"/>
                    <a:pt x="15660" y="7441"/>
                    <a:pt x="15569" y="7441"/>
                  </a:cubicBezTo>
                  <a:cubicBezTo>
                    <a:pt x="15557" y="7441"/>
                    <a:pt x="15544" y="7442"/>
                    <a:pt x="15532" y="7445"/>
                  </a:cubicBezTo>
                  <a:cubicBezTo>
                    <a:pt x="15413" y="7445"/>
                    <a:pt x="15330" y="7540"/>
                    <a:pt x="15342" y="7659"/>
                  </a:cubicBezTo>
                  <a:lnTo>
                    <a:pt x="15746" y="11081"/>
                  </a:lnTo>
                  <a:cubicBezTo>
                    <a:pt x="15223" y="11200"/>
                    <a:pt x="14724" y="11402"/>
                    <a:pt x="14272" y="11675"/>
                  </a:cubicBezTo>
                  <a:cubicBezTo>
                    <a:pt x="14260" y="8954"/>
                    <a:pt x="14035" y="6233"/>
                    <a:pt x="13595" y="3535"/>
                  </a:cubicBezTo>
                  <a:cubicBezTo>
                    <a:pt x="14177" y="2406"/>
                    <a:pt x="15009" y="1408"/>
                    <a:pt x="16019" y="636"/>
                  </a:cubicBezTo>
                  <a:close/>
                  <a:moveTo>
                    <a:pt x="13262" y="4224"/>
                  </a:moveTo>
                  <a:cubicBezTo>
                    <a:pt x="13642" y="6744"/>
                    <a:pt x="13833" y="9298"/>
                    <a:pt x="13833" y="11841"/>
                  </a:cubicBezTo>
                  <a:cubicBezTo>
                    <a:pt x="13048" y="11794"/>
                    <a:pt x="12252" y="11746"/>
                    <a:pt x="11456" y="11699"/>
                  </a:cubicBezTo>
                  <a:cubicBezTo>
                    <a:pt x="9091" y="11553"/>
                    <a:pt x="6655" y="11400"/>
                    <a:pt x="4238" y="11400"/>
                  </a:cubicBezTo>
                  <a:cubicBezTo>
                    <a:pt x="3692" y="11400"/>
                    <a:pt x="3146" y="11408"/>
                    <a:pt x="2603" y="11425"/>
                  </a:cubicBezTo>
                  <a:cubicBezTo>
                    <a:pt x="2722" y="10225"/>
                    <a:pt x="2722" y="9013"/>
                    <a:pt x="2603" y="7813"/>
                  </a:cubicBezTo>
                  <a:lnTo>
                    <a:pt x="2603" y="7813"/>
                  </a:lnTo>
                  <a:cubicBezTo>
                    <a:pt x="4184" y="8181"/>
                    <a:pt x="5788" y="8360"/>
                    <a:pt x="7404" y="8360"/>
                  </a:cubicBezTo>
                  <a:cubicBezTo>
                    <a:pt x="9139" y="8360"/>
                    <a:pt x="10862" y="8146"/>
                    <a:pt x="12537" y="7730"/>
                  </a:cubicBezTo>
                  <a:cubicBezTo>
                    <a:pt x="12632" y="7706"/>
                    <a:pt x="12692" y="7623"/>
                    <a:pt x="12692" y="7540"/>
                  </a:cubicBezTo>
                  <a:cubicBezTo>
                    <a:pt x="12632" y="6399"/>
                    <a:pt x="12834" y="5270"/>
                    <a:pt x="13262" y="4224"/>
                  </a:cubicBezTo>
                  <a:close/>
                  <a:moveTo>
                    <a:pt x="16174" y="1"/>
                  </a:moveTo>
                  <a:cubicBezTo>
                    <a:pt x="16158" y="1"/>
                    <a:pt x="16142" y="2"/>
                    <a:pt x="16126" y="6"/>
                  </a:cubicBezTo>
                  <a:cubicBezTo>
                    <a:pt x="14260" y="422"/>
                    <a:pt x="12359" y="719"/>
                    <a:pt x="10458" y="909"/>
                  </a:cubicBezTo>
                  <a:cubicBezTo>
                    <a:pt x="8502" y="403"/>
                    <a:pt x="6783" y="150"/>
                    <a:pt x="5253" y="150"/>
                  </a:cubicBezTo>
                  <a:cubicBezTo>
                    <a:pt x="4877" y="150"/>
                    <a:pt x="4513" y="166"/>
                    <a:pt x="4160" y="196"/>
                  </a:cubicBezTo>
                  <a:cubicBezTo>
                    <a:pt x="4065" y="208"/>
                    <a:pt x="3993" y="267"/>
                    <a:pt x="3970" y="351"/>
                  </a:cubicBezTo>
                  <a:cubicBezTo>
                    <a:pt x="3316" y="2822"/>
                    <a:pt x="1973" y="5056"/>
                    <a:pt x="72" y="6779"/>
                  </a:cubicBezTo>
                  <a:cubicBezTo>
                    <a:pt x="25" y="6827"/>
                    <a:pt x="1" y="6898"/>
                    <a:pt x="25" y="6958"/>
                  </a:cubicBezTo>
                  <a:cubicBezTo>
                    <a:pt x="36" y="7029"/>
                    <a:pt x="84" y="7076"/>
                    <a:pt x="143" y="7100"/>
                  </a:cubicBezTo>
                  <a:cubicBezTo>
                    <a:pt x="809" y="7338"/>
                    <a:pt x="1486" y="7540"/>
                    <a:pt x="2175" y="7718"/>
                  </a:cubicBezTo>
                  <a:cubicBezTo>
                    <a:pt x="2306" y="9013"/>
                    <a:pt x="2294" y="10308"/>
                    <a:pt x="2163" y="11604"/>
                  </a:cubicBezTo>
                  <a:cubicBezTo>
                    <a:pt x="2163" y="11663"/>
                    <a:pt x="2187" y="11711"/>
                    <a:pt x="2223" y="11758"/>
                  </a:cubicBezTo>
                  <a:cubicBezTo>
                    <a:pt x="2270" y="11794"/>
                    <a:pt x="2318" y="11818"/>
                    <a:pt x="2377" y="11818"/>
                  </a:cubicBezTo>
                  <a:cubicBezTo>
                    <a:pt x="3001" y="11793"/>
                    <a:pt x="3628" y="11782"/>
                    <a:pt x="4255" y="11782"/>
                  </a:cubicBezTo>
                  <a:cubicBezTo>
                    <a:pt x="6653" y="11782"/>
                    <a:pt x="9069" y="11940"/>
                    <a:pt x="11432" y="12091"/>
                  </a:cubicBezTo>
                  <a:cubicBezTo>
                    <a:pt x="12300" y="12150"/>
                    <a:pt x="13179" y="12198"/>
                    <a:pt x="14035" y="12245"/>
                  </a:cubicBezTo>
                  <a:lnTo>
                    <a:pt x="14058" y="12245"/>
                  </a:lnTo>
                  <a:cubicBezTo>
                    <a:pt x="14082" y="12245"/>
                    <a:pt x="14106" y="12245"/>
                    <a:pt x="14130" y="12234"/>
                  </a:cubicBezTo>
                  <a:cubicBezTo>
                    <a:pt x="14130" y="12234"/>
                    <a:pt x="14142" y="12222"/>
                    <a:pt x="14153" y="12222"/>
                  </a:cubicBezTo>
                  <a:cubicBezTo>
                    <a:pt x="14165" y="12222"/>
                    <a:pt x="14177" y="12210"/>
                    <a:pt x="14189" y="12210"/>
                  </a:cubicBezTo>
                  <a:cubicBezTo>
                    <a:pt x="15000" y="11623"/>
                    <a:pt x="15964" y="11321"/>
                    <a:pt x="16949" y="11321"/>
                  </a:cubicBezTo>
                  <a:cubicBezTo>
                    <a:pt x="17221" y="11321"/>
                    <a:pt x="17494" y="11344"/>
                    <a:pt x="17766" y="11390"/>
                  </a:cubicBezTo>
                  <a:cubicBezTo>
                    <a:pt x="17783" y="11393"/>
                    <a:pt x="17799" y="11394"/>
                    <a:pt x="17814" y="11394"/>
                  </a:cubicBezTo>
                  <a:cubicBezTo>
                    <a:pt x="17865" y="11394"/>
                    <a:pt x="17911" y="11379"/>
                    <a:pt x="17956" y="11342"/>
                  </a:cubicBezTo>
                  <a:cubicBezTo>
                    <a:pt x="18003" y="11307"/>
                    <a:pt x="18027" y="11247"/>
                    <a:pt x="18015" y="11176"/>
                  </a:cubicBezTo>
                  <a:cubicBezTo>
                    <a:pt x="17754" y="9370"/>
                    <a:pt x="17481" y="7540"/>
                    <a:pt x="17207" y="5710"/>
                  </a:cubicBezTo>
                  <a:cubicBezTo>
                    <a:pt x="16922" y="3880"/>
                    <a:pt x="16649" y="2050"/>
                    <a:pt x="16387" y="244"/>
                  </a:cubicBezTo>
                  <a:lnTo>
                    <a:pt x="16387" y="232"/>
                  </a:lnTo>
                  <a:cubicBezTo>
                    <a:pt x="16387" y="208"/>
                    <a:pt x="16387" y="184"/>
                    <a:pt x="16387" y="149"/>
                  </a:cubicBezTo>
                  <a:cubicBezTo>
                    <a:pt x="16357" y="57"/>
                    <a:pt x="16266" y="1"/>
                    <a:pt x="16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543400" y="999925"/>
              <a:ext cx="12800" cy="20350"/>
            </a:xfrm>
            <a:custGeom>
              <a:avLst/>
              <a:gdLst/>
              <a:ahLst/>
              <a:cxnLst/>
              <a:rect l="l" t="t" r="r" b="b"/>
              <a:pathLst>
                <a:path w="512" h="814" extrusionOk="0">
                  <a:moveTo>
                    <a:pt x="232" y="1"/>
                  </a:moveTo>
                  <a:cubicBezTo>
                    <a:pt x="219" y="1"/>
                    <a:pt x="205" y="2"/>
                    <a:pt x="191" y="5"/>
                  </a:cubicBezTo>
                  <a:cubicBezTo>
                    <a:pt x="72" y="5"/>
                    <a:pt x="1" y="112"/>
                    <a:pt x="13" y="219"/>
                  </a:cubicBezTo>
                  <a:lnTo>
                    <a:pt x="72" y="647"/>
                  </a:lnTo>
                  <a:cubicBezTo>
                    <a:pt x="96" y="742"/>
                    <a:pt x="179" y="813"/>
                    <a:pt x="286" y="813"/>
                  </a:cubicBezTo>
                  <a:lnTo>
                    <a:pt x="310" y="813"/>
                  </a:lnTo>
                  <a:cubicBezTo>
                    <a:pt x="429" y="801"/>
                    <a:pt x="512" y="706"/>
                    <a:pt x="500" y="599"/>
                  </a:cubicBezTo>
                  <a:lnTo>
                    <a:pt x="429" y="171"/>
                  </a:lnTo>
                  <a:cubicBezTo>
                    <a:pt x="408" y="68"/>
                    <a:pt x="324" y="1"/>
                    <a:pt x="2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2536275" y="967725"/>
              <a:ext cx="13700" cy="12725"/>
            </a:xfrm>
            <a:custGeom>
              <a:avLst/>
              <a:gdLst/>
              <a:ahLst/>
              <a:cxnLst/>
              <a:rect l="l" t="t" r="r" b="b"/>
              <a:pathLst>
                <a:path w="548" h="509" extrusionOk="0">
                  <a:moveTo>
                    <a:pt x="235" y="1"/>
                  </a:moveTo>
                  <a:cubicBezTo>
                    <a:pt x="203" y="1"/>
                    <a:pt x="172" y="7"/>
                    <a:pt x="143" y="22"/>
                  </a:cubicBezTo>
                  <a:cubicBezTo>
                    <a:pt x="36" y="69"/>
                    <a:pt x="1" y="188"/>
                    <a:pt x="48" y="283"/>
                  </a:cubicBezTo>
                  <a:lnTo>
                    <a:pt x="120" y="402"/>
                  </a:lnTo>
                  <a:cubicBezTo>
                    <a:pt x="155" y="473"/>
                    <a:pt x="227" y="509"/>
                    <a:pt x="298" y="509"/>
                  </a:cubicBezTo>
                  <a:cubicBezTo>
                    <a:pt x="333" y="509"/>
                    <a:pt x="369" y="509"/>
                    <a:pt x="393" y="485"/>
                  </a:cubicBezTo>
                  <a:cubicBezTo>
                    <a:pt x="500" y="449"/>
                    <a:pt x="547" y="331"/>
                    <a:pt x="488" y="236"/>
                  </a:cubicBezTo>
                  <a:lnTo>
                    <a:pt x="429" y="105"/>
                  </a:lnTo>
                  <a:cubicBezTo>
                    <a:pt x="387" y="38"/>
                    <a:pt x="310" y="1"/>
                    <a:pt x="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303675" y="995750"/>
              <a:ext cx="50825" cy="39075"/>
            </a:xfrm>
            <a:custGeom>
              <a:avLst/>
              <a:gdLst/>
              <a:ahLst/>
              <a:cxnLst/>
              <a:rect l="l" t="t" r="r" b="b"/>
              <a:pathLst>
                <a:path w="2033" h="1563" extrusionOk="0">
                  <a:moveTo>
                    <a:pt x="1197" y="390"/>
                  </a:moveTo>
                  <a:cubicBezTo>
                    <a:pt x="1235" y="390"/>
                    <a:pt x="1272" y="396"/>
                    <a:pt x="1307" y="410"/>
                  </a:cubicBezTo>
                  <a:cubicBezTo>
                    <a:pt x="1414" y="434"/>
                    <a:pt x="1509" y="505"/>
                    <a:pt x="1557" y="612"/>
                  </a:cubicBezTo>
                  <a:cubicBezTo>
                    <a:pt x="1605" y="707"/>
                    <a:pt x="1593" y="814"/>
                    <a:pt x="1545" y="909"/>
                  </a:cubicBezTo>
                  <a:cubicBezTo>
                    <a:pt x="1486" y="1016"/>
                    <a:pt x="1391" y="1099"/>
                    <a:pt x="1272" y="1147"/>
                  </a:cubicBezTo>
                  <a:cubicBezTo>
                    <a:pt x="1210" y="1163"/>
                    <a:pt x="1148" y="1171"/>
                    <a:pt x="1087" y="1171"/>
                  </a:cubicBezTo>
                  <a:cubicBezTo>
                    <a:pt x="888" y="1171"/>
                    <a:pt x="698" y="1084"/>
                    <a:pt x="571" y="921"/>
                  </a:cubicBezTo>
                  <a:cubicBezTo>
                    <a:pt x="476" y="826"/>
                    <a:pt x="440" y="683"/>
                    <a:pt x="476" y="552"/>
                  </a:cubicBezTo>
                  <a:cubicBezTo>
                    <a:pt x="511" y="469"/>
                    <a:pt x="595" y="410"/>
                    <a:pt x="690" y="410"/>
                  </a:cubicBezTo>
                  <a:cubicBezTo>
                    <a:pt x="696" y="404"/>
                    <a:pt x="701" y="401"/>
                    <a:pt x="707" y="401"/>
                  </a:cubicBezTo>
                  <a:cubicBezTo>
                    <a:pt x="713" y="401"/>
                    <a:pt x="719" y="404"/>
                    <a:pt x="725" y="410"/>
                  </a:cubicBezTo>
                  <a:cubicBezTo>
                    <a:pt x="767" y="458"/>
                    <a:pt x="829" y="483"/>
                    <a:pt x="892" y="483"/>
                  </a:cubicBezTo>
                  <a:cubicBezTo>
                    <a:pt x="937" y="483"/>
                    <a:pt x="983" y="470"/>
                    <a:pt x="1022" y="445"/>
                  </a:cubicBezTo>
                  <a:cubicBezTo>
                    <a:pt x="1074" y="408"/>
                    <a:pt x="1136" y="390"/>
                    <a:pt x="1197" y="390"/>
                  </a:cubicBezTo>
                  <a:close/>
                  <a:moveTo>
                    <a:pt x="1204" y="0"/>
                  </a:moveTo>
                  <a:cubicBezTo>
                    <a:pt x="1101" y="0"/>
                    <a:pt x="1000" y="19"/>
                    <a:pt x="903" y="53"/>
                  </a:cubicBezTo>
                  <a:cubicBezTo>
                    <a:pt x="880" y="41"/>
                    <a:pt x="856" y="41"/>
                    <a:pt x="844" y="30"/>
                  </a:cubicBezTo>
                  <a:cubicBezTo>
                    <a:pt x="796" y="19"/>
                    <a:pt x="749" y="14"/>
                    <a:pt x="702" y="14"/>
                  </a:cubicBezTo>
                  <a:cubicBezTo>
                    <a:pt x="432" y="14"/>
                    <a:pt x="185" y="181"/>
                    <a:pt x="84" y="434"/>
                  </a:cubicBezTo>
                  <a:cubicBezTo>
                    <a:pt x="0" y="683"/>
                    <a:pt x="60" y="956"/>
                    <a:pt x="226" y="1158"/>
                  </a:cubicBezTo>
                  <a:cubicBezTo>
                    <a:pt x="440" y="1420"/>
                    <a:pt x="761" y="1562"/>
                    <a:pt x="1094" y="1562"/>
                  </a:cubicBezTo>
                  <a:cubicBezTo>
                    <a:pt x="1201" y="1562"/>
                    <a:pt x="1307" y="1551"/>
                    <a:pt x="1403" y="1515"/>
                  </a:cubicBezTo>
                  <a:cubicBezTo>
                    <a:pt x="1628" y="1432"/>
                    <a:pt x="1818" y="1277"/>
                    <a:pt x="1925" y="1063"/>
                  </a:cubicBezTo>
                  <a:cubicBezTo>
                    <a:pt x="2020" y="885"/>
                    <a:pt x="2032" y="671"/>
                    <a:pt x="1961" y="469"/>
                  </a:cubicBezTo>
                  <a:cubicBezTo>
                    <a:pt x="1854" y="255"/>
                    <a:pt x="1664" y="89"/>
                    <a:pt x="1426" y="30"/>
                  </a:cubicBezTo>
                  <a:cubicBezTo>
                    <a:pt x="1352" y="10"/>
                    <a:pt x="1278" y="0"/>
                    <a:pt x="1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2066900" y="1412275"/>
              <a:ext cx="465550" cy="199825"/>
            </a:xfrm>
            <a:custGeom>
              <a:avLst/>
              <a:gdLst/>
              <a:ahLst/>
              <a:cxnLst/>
              <a:rect l="l" t="t" r="r" b="b"/>
              <a:pathLst>
                <a:path w="18622" h="7993" extrusionOk="0">
                  <a:moveTo>
                    <a:pt x="8663" y="1003"/>
                  </a:moveTo>
                  <a:lnTo>
                    <a:pt x="8663" y="1003"/>
                  </a:lnTo>
                  <a:cubicBezTo>
                    <a:pt x="8735" y="1015"/>
                    <a:pt x="8794" y="1038"/>
                    <a:pt x="8842" y="1086"/>
                  </a:cubicBezTo>
                  <a:cubicBezTo>
                    <a:pt x="8901" y="1133"/>
                    <a:pt x="8949" y="1205"/>
                    <a:pt x="8972" y="1288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1" y="1638"/>
                  </a:moveTo>
                  <a:cubicBezTo>
                    <a:pt x="9739" y="1638"/>
                    <a:pt x="9816" y="1659"/>
                    <a:pt x="9887" y="1704"/>
                  </a:cubicBezTo>
                  <a:cubicBezTo>
                    <a:pt x="10018" y="1787"/>
                    <a:pt x="10077" y="1941"/>
                    <a:pt x="10042" y="2084"/>
                  </a:cubicBezTo>
                  <a:cubicBezTo>
                    <a:pt x="9840" y="1953"/>
                    <a:pt x="9650" y="1823"/>
                    <a:pt x="9471" y="1680"/>
                  </a:cubicBezTo>
                  <a:cubicBezTo>
                    <a:pt x="9531" y="1653"/>
                    <a:pt x="9596" y="1638"/>
                    <a:pt x="9661" y="1638"/>
                  </a:cubicBezTo>
                  <a:close/>
                  <a:moveTo>
                    <a:pt x="10730" y="2210"/>
                  </a:moveTo>
                  <a:cubicBezTo>
                    <a:pt x="10782" y="2210"/>
                    <a:pt x="10835" y="2219"/>
                    <a:pt x="10885" y="2239"/>
                  </a:cubicBezTo>
                  <a:cubicBezTo>
                    <a:pt x="11040" y="2310"/>
                    <a:pt x="11123" y="2488"/>
                    <a:pt x="11087" y="2654"/>
                  </a:cubicBezTo>
                  <a:lnTo>
                    <a:pt x="11087" y="2666"/>
                  </a:lnTo>
                  <a:cubicBezTo>
                    <a:pt x="10862" y="2559"/>
                    <a:pt x="10636" y="2452"/>
                    <a:pt x="10434" y="2322"/>
                  </a:cubicBezTo>
                  <a:cubicBezTo>
                    <a:pt x="10514" y="2250"/>
                    <a:pt x="10621" y="2210"/>
                    <a:pt x="10730" y="2210"/>
                  </a:cubicBezTo>
                  <a:close/>
                  <a:moveTo>
                    <a:pt x="11800" y="2798"/>
                  </a:moveTo>
                  <a:cubicBezTo>
                    <a:pt x="11877" y="2798"/>
                    <a:pt x="11953" y="2813"/>
                    <a:pt x="12026" y="2845"/>
                  </a:cubicBezTo>
                  <a:cubicBezTo>
                    <a:pt x="12169" y="2904"/>
                    <a:pt x="12276" y="3023"/>
                    <a:pt x="12323" y="3177"/>
                  </a:cubicBezTo>
                  <a:cubicBezTo>
                    <a:pt x="12050" y="3082"/>
                    <a:pt x="11777" y="2975"/>
                    <a:pt x="11515" y="2868"/>
                  </a:cubicBezTo>
                  <a:cubicBezTo>
                    <a:pt x="11608" y="2822"/>
                    <a:pt x="11704" y="2798"/>
                    <a:pt x="11800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47"/>
                    <a:pt x="3910" y="5578"/>
                  </a:cubicBezTo>
                  <a:cubicBezTo>
                    <a:pt x="3478" y="5604"/>
                    <a:pt x="3046" y="5624"/>
                    <a:pt x="2620" y="5624"/>
                  </a:cubicBezTo>
                  <a:cubicBezTo>
                    <a:pt x="1899" y="5624"/>
                    <a:pt x="1197" y="5567"/>
                    <a:pt x="547" y="5388"/>
                  </a:cubicBezTo>
                  <a:cubicBezTo>
                    <a:pt x="583" y="4425"/>
                    <a:pt x="714" y="3474"/>
                    <a:pt x="963" y="2536"/>
                  </a:cubicBezTo>
                  <a:close/>
                  <a:moveTo>
                    <a:pt x="7606" y="468"/>
                  </a:moveTo>
                  <a:cubicBezTo>
                    <a:pt x="8937" y="2037"/>
                    <a:pt x="10719" y="3165"/>
                    <a:pt x="12704" y="3700"/>
                  </a:cubicBezTo>
                  <a:cubicBezTo>
                    <a:pt x="12169" y="4366"/>
                    <a:pt x="11800" y="5162"/>
                    <a:pt x="11670" y="6017"/>
                  </a:cubicBezTo>
                  <a:cubicBezTo>
                    <a:pt x="11289" y="5994"/>
                    <a:pt x="10921" y="5958"/>
                    <a:pt x="10553" y="5910"/>
                  </a:cubicBezTo>
                  <a:cubicBezTo>
                    <a:pt x="10137" y="5863"/>
                    <a:pt x="9709" y="5792"/>
                    <a:pt x="9293" y="5720"/>
                  </a:cubicBezTo>
                  <a:cubicBezTo>
                    <a:pt x="8390" y="5542"/>
                    <a:pt x="7475" y="5447"/>
                    <a:pt x="6548" y="5423"/>
                  </a:cubicBezTo>
                  <a:cubicBezTo>
                    <a:pt x="5930" y="5423"/>
                    <a:pt x="5265" y="5471"/>
                    <a:pt x="4623" y="5518"/>
                  </a:cubicBezTo>
                  <a:lnTo>
                    <a:pt x="4338" y="5542"/>
                  </a:lnTo>
                  <a:cubicBezTo>
                    <a:pt x="4338" y="5530"/>
                    <a:pt x="4338" y="5530"/>
                    <a:pt x="4338" y="5518"/>
                  </a:cubicBezTo>
                  <a:cubicBezTo>
                    <a:pt x="3874" y="4033"/>
                    <a:pt x="2627" y="2761"/>
                    <a:pt x="1070" y="2155"/>
                  </a:cubicBezTo>
                  <a:cubicBezTo>
                    <a:pt x="1141" y="1918"/>
                    <a:pt x="1225" y="1680"/>
                    <a:pt x="1296" y="1442"/>
                  </a:cubicBezTo>
                  <a:cubicBezTo>
                    <a:pt x="1971" y="1655"/>
                    <a:pt x="2688" y="1758"/>
                    <a:pt x="3409" y="1758"/>
                  </a:cubicBezTo>
                  <a:cubicBezTo>
                    <a:pt x="4910" y="1758"/>
                    <a:pt x="6426" y="1311"/>
                    <a:pt x="7606" y="468"/>
                  </a:cubicBezTo>
                  <a:close/>
                  <a:moveTo>
                    <a:pt x="13131" y="3807"/>
                  </a:moveTo>
                  <a:cubicBezTo>
                    <a:pt x="13678" y="3938"/>
                    <a:pt x="14248" y="4021"/>
                    <a:pt x="14807" y="4057"/>
                  </a:cubicBezTo>
                  <a:lnTo>
                    <a:pt x="15175" y="4069"/>
                  </a:lnTo>
                  <a:cubicBezTo>
                    <a:pt x="15662" y="4069"/>
                    <a:pt x="16138" y="4140"/>
                    <a:pt x="16601" y="4282"/>
                  </a:cubicBezTo>
                  <a:cubicBezTo>
                    <a:pt x="17088" y="4449"/>
                    <a:pt x="17564" y="4877"/>
                    <a:pt x="17516" y="5364"/>
                  </a:cubicBezTo>
                  <a:cubicBezTo>
                    <a:pt x="15969" y="5813"/>
                    <a:pt x="14358" y="6042"/>
                    <a:pt x="12738" y="6042"/>
                  </a:cubicBezTo>
                  <a:cubicBezTo>
                    <a:pt x="12517" y="6042"/>
                    <a:pt x="12295" y="6038"/>
                    <a:pt x="12074" y="6029"/>
                  </a:cubicBezTo>
                  <a:cubicBezTo>
                    <a:pt x="12216" y="5209"/>
                    <a:pt x="12585" y="4437"/>
                    <a:pt x="13131" y="3807"/>
                  </a:cubicBezTo>
                  <a:close/>
                  <a:moveTo>
                    <a:pt x="17980" y="5649"/>
                  </a:moveTo>
                  <a:lnTo>
                    <a:pt x="17980" y="5649"/>
                  </a:lnTo>
                  <a:cubicBezTo>
                    <a:pt x="18110" y="5934"/>
                    <a:pt x="17968" y="6326"/>
                    <a:pt x="17730" y="6552"/>
                  </a:cubicBezTo>
                  <a:cubicBezTo>
                    <a:pt x="17397" y="6861"/>
                    <a:pt x="16910" y="7016"/>
                    <a:pt x="16470" y="7134"/>
                  </a:cubicBezTo>
                  <a:cubicBezTo>
                    <a:pt x="15346" y="7446"/>
                    <a:pt x="14179" y="7612"/>
                    <a:pt x="13010" y="7612"/>
                  </a:cubicBezTo>
                  <a:cubicBezTo>
                    <a:pt x="12931" y="7612"/>
                    <a:pt x="12853" y="7611"/>
                    <a:pt x="12775" y="7610"/>
                  </a:cubicBezTo>
                  <a:cubicBezTo>
                    <a:pt x="11789" y="7550"/>
                    <a:pt x="10814" y="7431"/>
                    <a:pt x="9852" y="7229"/>
                  </a:cubicBezTo>
                  <a:cubicBezTo>
                    <a:pt x="8913" y="7051"/>
                    <a:pt x="7974" y="6932"/>
                    <a:pt x="7023" y="6861"/>
                  </a:cubicBezTo>
                  <a:cubicBezTo>
                    <a:pt x="6888" y="6859"/>
                    <a:pt x="6753" y="6858"/>
                    <a:pt x="6619" y="6858"/>
                  </a:cubicBezTo>
                  <a:cubicBezTo>
                    <a:pt x="5922" y="6858"/>
                    <a:pt x="5227" y="6884"/>
                    <a:pt x="4540" y="6944"/>
                  </a:cubicBezTo>
                  <a:cubicBezTo>
                    <a:pt x="3909" y="6987"/>
                    <a:pt x="3295" y="7026"/>
                    <a:pt x="2693" y="7026"/>
                  </a:cubicBezTo>
                  <a:cubicBezTo>
                    <a:pt x="1970" y="7026"/>
                    <a:pt x="1265" y="6970"/>
                    <a:pt x="571" y="6802"/>
                  </a:cubicBezTo>
                  <a:cubicBezTo>
                    <a:pt x="547" y="6469"/>
                    <a:pt x="535" y="6136"/>
                    <a:pt x="535" y="5803"/>
                  </a:cubicBezTo>
                  <a:lnTo>
                    <a:pt x="535" y="5803"/>
                  </a:lnTo>
                  <a:cubicBezTo>
                    <a:pt x="1177" y="5964"/>
                    <a:pt x="1857" y="6017"/>
                    <a:pt x="2551" y="6017"/>
                  </a:cubicBezTo>
                  <a:cubicBezTo>
                    <a:pt x="3245" y="6017"/>
                    <a:pt x="3952" y="5964"/>
                    <a:pt x="4647" y="5910"/>
                  </a:cubicBezTo>
                  <a:cubicBezTo>
                    <a:pt x="5312" y="5863"/>
                    <a:pt x="5942" y="5827"/>
                    <a:pt x="6548" y="5815"/>
                  </a:cubicBezTo>
                  <a:cubicBezTo>
                    <a:pt x="7439" y="5815"/>
                    <a:pt x="8342" y="5970"/>
                    <a:pt x="9222" y="6112"/>
                  </a:cubicBezTo>
                  <a:cubicBezTo>
                    <a:pt x="9638" y="6172"/>
                    <a:pt x="10066" y="6243"/>
                    <a:pt x="10493" y="6303"/>
                  </a:cubicBezTo>
                  <a:cubicBezTo>
                    <a:pt x="11234" y="6397"/>
                    <a:pt x="11979" y="6444"/>
                    <a:pt x="12723" y="6444"/>
                  </a:cubicBezTo>
                  <a:cubicBezTo>
                    <a:pt x="14498" y="6444"/>
                    <a:pt x="16271" y="6176"/>
                    <a:pt x="17980" y="5649"/>
                  </a:cubicBezTo>
                  <a:close/>
                  <a:moveTo>
                    <a:pt x="7609" y="0"/>
                  </a:moveTo>
                  <a:cubicBezTo>
                    <a:pt x="7565" y="0"/>
                    <a:pt x="7523" y="13"/>
                    <a:pt x="7487" y="40"/>
                  </a:cubicBezTo>
                  <a:cubicBezTo>
                    <a:pt x="6364" y="910"/>
                    <a:pt x="4873" y="1375"/>
                    <a:pt x="3395" y="1375"/>
                  </a:cubicBezTo>
                  <a:cubicBezTo>
                    <a:pt x="2652" y="1375"/>
                    <a:pt x="1912" y="1257"/>
                    <a:pt x="1225" y="1015"/>
                  </a:cubicBezTo>
                  <a:cubicBezTo>
                    <a:pt x="1195" y="1003"/>
                    <a:pt x="1165" y="997"/>
                    <a:pt x="1137" y="997"/>
                  </a:cubicBezTo>
                  <a:cubicBezTo>
                    <a:pt x="1109" y="997"/>
                    <a:pt x="1082" y="1003"/>
                    <a:pt x="1058" y="1015"/>
                  </a:cubicBezTo>
                  <a:cubicBezTo>
                    <a:pt x="1011" y="1038"/>
                    <a:pt x="963" y="1074"/>
                    <a:pt x="951" y="1122"/>
                  </a:cubicBezTo>
                  <a:cubicBezTo>
                    <a:pt x="274" y="2952"/>
                    <a:pt x="1" y="4900"/>
                    <a:pt x="143" y="6837"/>
                  </a:cubicBezTo>
                  <a:cubicBezTo>
                    <a:pt x="131" y="6849"/>
                    <a:pt x="131" y="6861"/>
                    <a:pt x="131" y="6861"/>
                  </a:cubicBezTo>
                  <a:cubicBezTo>
                    <a:pt x="96" y="6968"/>
                    <a:pt x="155" y="7063"/>
                    <a:pt x="250" y="7099"/>
                  </a:cubicBezTo>
                  <a:lnTo>
                    <a:pt x="262" y="7111"/>
                  </a:lnTo>
                  <a:cubicBezTo>
                    <a:pt x="1045" y="7329"/>
                    <a:pt x="1846" y="7397"/>
                    <a:pt x="2649" y="7397"/>
                  </a:cubicBezTo>
                  <a:cubicBezTo>
                    <a:pt x="3285" y="7397"/>
                    <a:pt x="3922" y="7355"/>
                    <a:pt x="4552" y="7313"/>
                  </a:cubicBezTo>
                  <a:cubicBezTo>
                    <a:pt x="5158" y="7259"/>
                    <a:pt x="5764" y="7232"/>
                    <a:pt x="6375" y="7232"/>
                  </a:cubicBezTo>
                  <a:cubicBezTo>
                    <a:pt x="6579" y="7232"/>
                    <a:pt x="6783" y="7235"/>
                    <a:pt x="6988" y="7241"/>
                  </a:cubicBezTo>
                  <a:cubicBezTo>
                    <a:pt x="7915" y="7301"/>
                    <a:pt x="8842" y="7431"/>
                    <a:pt x="9757" y="7610"/>
                  </a:cubicBezTo>
                  <a:cubicBezTo>
                    <a:pt x="10743" y="7812"/>
                    <a:pt x="11741" y="7930"/>
                    <a:pt x="12751" y="7990"/>
                  </a:cubicBezTo>
                  <a:cubicBezTo>
                    <a:pt x="12831" y="7991"/>
                    <a:pt x="12912" y="7992"/>
                    <a:pt x="12992" y="7992"/>
                  </a:cubicBezTo>
                  <a:cubicBezTo>
                    <a:pt x="14196" y="7992"/>
                    <a:pt x="15408" y="7826"/>
                    <a:pt x="16577" y="7503"/>
                  </a:cubicBezTo>
                  <a:cubicBezTo>
                    <a:pt x="17065" y="7372"/>
                    <a:pt x="17611" y="7206"/>
                    <a:pt x="18015" y="6813"/>
                  </a:cubicBezTo>
                  <a:cubicBezTo>
                    <a:pt x="18431" y="6421"/>
                    <a:pt x="18621" y="5756"/>
                    <a:pt x="18229" y="5292"/>
                  </a:cubicBezTo>
                  <a:cubicBezTo>
                    <a:pt x="18185" y="5239"/>
                    <a:pt x="18127" y="5212"/>
                    <a:pt x="18060" y="5212"/>
                  </a:cubicBezTo>
                  <a:cubicBezTo>
                    <a:pt x="18038" y="5212"/>
                    <a:pt x="18015" y="5215"/>
                    <a:pt x="17991" y="5221"/>
                  </a:cubicBezTo>
                  <a:lnTo>
                    <a:pt x="17944" y="5233"/>
                  </a:lnTo>
                  <a:cubicBezTo>
                    <a:pt x="17896" y="4603"/>
                    <a:pt x="17314" y="4116"/>
                    <a:pt x="16756" y="3914"/>
                  </a:cubicBezTo>
                  <a:cubicBezTo>
                    <a:pt x="16245" y="3771"/>
                    <a:pt x="15734" y="3688"/>
                    <a:pt x="15199" y="3688"/>
                  </a:cubicBezTo>
                  <a:lnTo>
                    <a:pt x="14842" y="3665"/>
                  </a:lnTo>
                  <a:cubicBezTo>
                    <a:pt x="14141" y="3617"/>
                    <a:pt x="13452" y="3498"/>
                    <a:pt x="12775" y="3308"/>
                  </a:cubicBezTo>
                  <a:cubicBezTo>
                    <a:pt x="12763" y="2952"/>
                    <a:pt x="12537" y="2631"/>
                    <a:pt x="12216" y="2500"/>
                  </a:cubicBezTo>
                  <a:cubicBezTo>
                    <a:pt x="12087" y="2446"/>
                    <a:pt x="11951" y="2419"/>
                    <a:pt x="11815" y="2419"/>
                  </a:cubicBezTo>
                  <a:cubicBezTo>
                    <a:pt x="11713" y="2419"/>
                    <a:pt x="11612" y="2434"/>
                    <a:pt x="11515" y="2464"/>
                  </a:cubicBezTo>
                  <a:cubicBezTo>
                    <a:pt x="11468" y="2203"/>
                    <a:pt x="11301" y="1989"/>
                    <a:pt x="11064" y="1894"/>
                  </a:cubicBezTo>
                  <a:cubicBezTo>
                    <a:pt x="10958" y="1848"/>
                    <a:pt x="10844" y="1823"/>
                    <a:pt x="10730" y="1823"/>
                  </a:cubicBezTo>
                  <a:cubicBezTo>
                    <a:pt x="10639" y="1823"/>
                    <a:pt x="10547" y="1839"/>
                    <a:pt x="10458" y="1870"/>
                  </a:cubicBezTo>
                  <a:cubicBezTo>
                    <a:pt x="10422" y="1668"/>
                    <a:pt x="10303" y="1502"/>
                    <a:pt x="10137" y="1383"/>
                  </a:cubicBezTo>
                  <a:cubicBezTo>
                    <a:pt x="9996" y="1297"/>
                    <a:pt x="9828" y="1252"/>
                    <a:pt x="9659" y="1252"/>
                  </a:cubicBezTo>
                  <a:cubicBezTo>
                    <a:pt x="9572" y="1252"/>
                    <a:pt x="9485" y="1264"/>
                    <a:pt x="9400" y="1288"/>
                  </a:cubicBezTo>
                  <a:cubicBezTo>
                    <a:pt x="9364" y="1086"/>
                    <a:pt x="9257" y="908"/>
                    <a:pt x="9103" y="789"/>
                  </a:cubicBezTo>
                  <a:cubicBezTo>
                    <a:pt x="8936" y="663"/>
                    <a:pt x="8739" y="603"/>
                    <a:pt x="8541" y="603"/>
                  </a:cubicBezTo>
                  <a:cubicBezTo>
                    <a:pt x="8459" y="603"/>
                    <a:pt x="8376" y="613"/>
                    <a:pt x="8295" y="634"/>
                  </a:cubicBezTo>
                  <a:cubicBezTo>
                    <a:pt x="8117" y="456"/>
                    <a:pt x="7950" y="278"/>
                    <a:pt x="7808" y="76"/>
                  </a:cubicBezTo>
                  <a:cubicBezTo>
                    <a:pt x="7760" y="28"/>
                    <a:pt x="7713" y="5"/>
                    <a:pt x="7653" y="5"/>
                  </a:cubicBezTo>
                  <a:cubicBezTo>
                    <a:pt x="7638" y="2"/>
                    <a:pt x="7624" y="0"/>
                    <a:pt x="7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255250" y="1445950"/>
              <a:ext cx="24375" cy="21225"/>
            </a:xfrm>
            <a:custGeom>
              <a:avLst/>
              <a:gdLst/>
              <a:ahLst/>
              <a:cxnLst/>
              <a:rect l="l" t="t" r="r" b="b"/>
              <a:pathLst>
                <a:path w="975" h="849" extrusionOk="0">
                  <a:moveTo>
                    <a:pt x="535" y="0"/>
                  </a:moveTo>
                  <a:cubicBezTo>
                    <a:pt x="511" y="0"/>
                    <a:pt x="476" y="0"/>
                    <a:pt x="452" y="12"/>
                  </a:cubicBezTo>
                  <a:cubicBezTo>
                    <a:pt x="434" y="6"/>
                    <a:pt x="419" y="3"/>
                    <a:pt x="404" y="3"/>
                  </a:cubicBezTo>
                  <a:cubicBezTo>
                    <a:pt x="390" y="3"/>
                    <a:pt x="375" y="6"/>
                    <a:pt x="357" y="12"/>
                  </a:cubicBezTo>
                  <a:cubicBezTo>
                    <a:pt x="214" y="48"/>
                    <a:pt x="95" y="155"/>
                    <a:pt x="48" y="297"/>
                  </a:cubicBezTo>
                  <a:cubicBezTo>
                    <a:pt x="0" y="428"/>
                    <a:pt x="24" y="583"/>
                    <a:pt x="119" y="701"/>
                  </a:cubicBezTo>
                  <a:cubicBezTo>
                    <a:pt x="167" y="749"/>
                    <a:pt x="226" y="785"/>
                    <a:pt x="286" y="808"/>
                  </a:cubicBezTo>
                  <a:cubicBezTo>
                    <a:pt x="339" y="835"/>
                    <a:pt x="399" y="848"/>
                    <a:pt x="461" y="848"/>
                  </a:cubicBezTo>
                  <a:cubicBezTo>
                    <a:pt x="482" y="848"/>
                    <a:pt x="502" y="847"/>
                    <a:pt x="523" y="844"/>
                  </a:cubicBezTo>
                  <a:cubicBezTo>
                    <a:pt x="678" y="832"/>
                    <a:pt x="808" y="761"/>
                    <a:pt x="892" y="630"/>
                  </a:cubicBezTo>
                  <a:cubicBezTo>
                    <a:pt x="975" y="511"/>
                    <a:pt x="975" y="357"/>
                    <a:pt x="892" y="226"/>
                  </a:cubicBezTo>
                  <a:cubicBezTo>
                    <a:pt x="820" y="95"/>
                    <a:pt x="690" y="12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2282275" y="1470325"/>
              <a:ext cx="25875" cy="20025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28" y="0"/>
                  </a:moveTo>
                  <a:cubicBezTo>
                    <a:pt x="443" y="0"/>
                    <a:pt x="359" y="25"/>
                    <a:pt x="286" y="71"/>
                  </a:cubicBezTo>
                  <a:cubicBezTo>
                    <a:pt x="1" y="214"/>
                    <a:pt x="1" y="618"/>
                    <a:pt x="298" y="748"/>
                  </a:cubicBezTo>
                  <a:cubicBezTo>
                    <a:pt x="310" y="760"/>
                    <a:pt x="322" y="760"/>
                    <a:pt x="345" y="772"/>
                  </a:cubicBezTo>
                  <a:cubicBezTo>
                    <a:pt x="391" y="792"/>
                    <a:pt x="441" y="801"/>
                    <a:pt x="490" y="801"/>
                  </a:cubicBezTo>
                  <a:cubicBezTo>
                    <a:pt x="530" y="801"/>
                    <a:pt x="569" y="795"/>
                    <a:pt x="607" y="784"/>
                  </a:cubicBezTo>
                  <a:cubicBezTo>
                    <a:pt x="642" y="784"/>
                    <a:pt x="678" y="772"/>
                    <a:pt x="714" y="760"/>
                  </a:cubicBezTo>
                  <a:cubicBezTo>
                    <a:pt x="1023" y="630"/>
                    <a:pt x="1035" y="190"/>
                    <a:pt x="726" y="47"/>
                  </a:cubicBezTo>
                  <a:cubicBezTo>
                    <a:pt x="663" y="16"/>
                    <a:pt x="595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2314375" y="1486000"/>
              <a:ext cx="19025" cy="17075"/>
            </a:xfrm>
            <a:custGeom>
              <a:avLst/>
              <a:gdLst/>
              <a:ahLst/>
              <a:cxnLst/>
              <a:rect l="l" t="t" r="r" b="b"/>
              <a:pathLst>
                <a:path w="761" h="683" extrusionOk="0">
                  <a:moveTo>
                    <a:pt x="356" y="0"/>
                  </a:moveTo>
                  <a:cubicBezTo>
                    <a:pt x="251" y="0"/>
                    <a:pt x="147" y="46"/>
                    <a:pt x="71" y="121"/>
                  </a:cubicBezTo>
                  <a:cubicBezTo>
                    <a:pt x="12" y="169"/>
                    <a:pt x="0" y="240"/>
                    <a:pt x="24" y="300"/>
                  </a:cubicBezTo>
                  <a:cubicBezTo>
                    <a:pt x="0" y="395"/>
                    <a:pt x="24" y="490"/>
                    <a:pt x="83" y="561"/>
                  </a:cubicBezTo>
                  <a:cubicBezTo>
                    <a:pt x="119" y="609"/>
                    <a:pt x="167" y="644"/>
                    <a:pt x="214" y="656"/>
                  </a:cubicBezTo>
                  <a:cubicBezTo>
                    <a:pt x="262" y="674"/>
                    <a:pt x="312" y="683"/>
                    <a:pt x="363" y="683"/>
                  </a:cubicBezTo>
                  <a:cubicBezTo>
                    <a:pt x="413" y="683"/>
                    <a:pt x="464" y="674"/>
                    <a:pt x="511" y="656"/>
                  </a:cubicBezTo>
                  <a:cubicBezTo>
                    <a:pt x="654" y="620"/>
                    <a:pt x="761" y="478"/>
                    <a:pt x="761" y="323"/>
                  </a:cubicBezTo>
                  <a:cubicBezTo>
                    <a:pt x="737" y="169"/>
                    <a:pt x="630" y="62"/>
                    <a:pt x="487" y="26"/>
                  </a:cubicBezTo>
                  <a:cubicBezTo>
                    <a:pt x="445" y="9"/>
                    <a:pt x="400" y="0"/>
                    <a:pt x="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2339325" y="1499425"/>
              <a:ext cx="22600" cy="19900"/>
            </a:xfrm>
            <a:custGeom>
              <a:avLst/>
              <a:gdLst/>
              <a:ahLst/>
              <a:cxnLst/>
              <a:rect l="l" t="t" r="r" b="b"/>
              <a:pathLst>
                <a:path w="904" h="796" extrusionOk="0">
                  <a:moveTo>
                    <a:pt x="606" y="0"/>
                  </a:moveTo>
                  <a:cubicBezTo>
                    <a:pt x="583" y="0"/>
                    <a:pt x="559" y="4"/>
                    <a:pt x="535" y="12"/>
                  </a:cubicBezTo>
                  <a:cubicBezTo>
                    <a:pt x="500" y="8"/>
                    <a:pt x="467" y="5"/>
                    <a:pt x="435" y="5"/>
                  </a:cubicBezTo>
                  <a:cubicBezTo>
                    <a:pt x="379" y="5"/>
                    <a:pt x="326" y="13"/>
                    <a:pt x="274" y="36"/>
                  </a:cubicBezTo>
                  <a:cubicBezTo>
                    <a:pt x="119" y="95"/>
                    <a:pt x="24" y="226"/>
                    <a:pt x="12" y="381"/>
                  </a:cubicBezTo>
                  <a:cubicBezTo>
                    <a:pt x="0" y="523"/>
                    <a:pt x="95" y="666"/>
                    <a:pt x="226" y="725"/>
                  </a:cubicBezTo>
                  <a:cubicBezTo>
                    <a:pt x="238" y="737"/>
                    <a:pt x="262" y="749"/>
                    <a:pt x="286" y="761"/>
                  </a:cubicBezTo>
                  <a:cubicBezTo>
                    <a:pt x="342" y="783"/>
                    <a:pt x="403" y="795"/>
                    <a:pt x="465" y="795"/>
                  </a:cubicBezTo>
                  <a:cubicBezTo>
                    <a:pt x="534" y="795"/>
                    <a:pt x="603" y="780"/>
                    <a:pt x="666" y="749"/>
                  </a:cubicBezTo>
                  <a:cubicBezTo>
                    <a:pt x="796" y="678"/>
                    <a:pt x="880" y="559"/>
                    <a:pt x="892" y="416"/>
                  </a:cubicBezTo>
                  <a:cubicBezTo>
                    <a:pt x="903" y="274"/>
                    <a:pt x="844" y="131"/>
                    <a:pt x="737" y="48"/>
                  </a:cubicBezTo>
                  <a:cubicBezTo>
                    <a:pt x="697" y="16"/>
                    <a:pt x="653" y="0"/>
                    <a:pt x="6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2146825" y="1672175"/>
              <a:ext cx="196375" cy="102050"/>
            </a:xfrm>
            <a:custGeom>
              <a:avLst/>
              <a:gdLst/>
              <a:ahLst/>
              <a:cxnLst/>
              <a:rect l="l" t="t" r="r" b="b"/>
              <a:pathLst>
                <a:path w="7855" h="4082" extrusionOk="0">
                  <a:moveTo>
                    <a:pt x="2121" y="0"/>
                  </a:moveTo>
                  <a:cubicBezTo>
                    <a:pt x="2095" y="0"/>
                    <a:pt x="2068" y="6"/>
                    <a:pt x="2044" y="18"/>
                  </a:cubicBezTo>
                  <a:cubicBezTo>
                    <a:pt x="1996" y="42"/>
                    <a:pt x="1961" y="77"/>
                    <a:pt x="1937" y="137"/>
                  </a:cubicBezTo>
                  <a:lnTo>
                    <a:pt x="1177" y="3321"/>
                  </a:lnTo>
                  <a:lnTo>
                    <a:pt x="369" y="1028"/>
                  </a:lnTo>
                  <a:cubicBezTo>
                    <a:pt x="340" y="952"/>
                    <a:pt x="273" y="914"/>
                    <a:pt x="199" y="914"/>
                  </a:cubicBezTo>
                  <a:cubicBezTo>
                    <a:pt x="181" y="914"/>
                    <a:pt x="162" y="916"/>
                    <a:pt x="143" y="921"/>
                  </a:cubicBezTo>
                  <a:cubicBezTo>
                    <a:pt x="48" y="945"/>
                    <a:pt x="0" y="1040"/>
                    <a:pt x="24" y="1123"/>
                  </a:cubicBezTo>
                  <a:lnTo>
                    <a:pt x="1046" y="3975"/>
                  </a:lnTo>
                  <a:cubicBezTo>
                    <a:pt x="1058" y="4034"/>
                    <a:pt x="1105" y="4070"/>
                    <a:pt x="1165" y="4082"/>
                  </a:cubicBezTo>
                  <a:lnTo>
                    <a:pt x="1212" y="4082"/>
                  </a:lnTo>
                  <a:cubicBezTo>
                    <a:pt x="1295" y="4082"/>
                    <a:pt x="1355" y="4023"/>
                    <a:pt x="1379" y="3951"/>
                  </a:cubicBezTo>
                  <a:lnTo>
                    <a:pt x="2246" y="386"/>
                  </a:lnTo>
                  <a:cubicBezTo>
                    <a:pt x="3465" y="957"/>
                    <a:pt x="4787" y="1247"/>
                    <a:pt x="6121" y="1247"/>
                  </a:cubicBezTo>
                  <a:cubicBezTo>
                    <a:pt x="6648" y="1247"/>
                    <a:pt x="7176" y="1202"/>
                    <a:pt x="7700" y="1111"/>
                  </a:cubicBezTo>
                  <a:cubicBezTo>
                    <a:pt x="7795" y="1099"/>
                    <a:pt x="7855" y="1004"/>
                    <a:pt x="7843" y="921"/>
                  </a:cubicBezTo>
                  <a:cubicBezTo>
                    <a:pt x="7823" y="840"/>
                    <a:pt x="7751" y="785"/>
                    <a:pt x="7671" y="785"/>
                  </a:cubicBezTo>
                  <a:cubicBezTo>
                    <a:pt x="7657" y="785"/>
                    <a:pt x="7643" y="787"/>
                    <a:pt x="7629" y="790"/>
                  </a:cubicBezTo>
                  <a:cubicBezTo>
                    <a:pt x="7126" y="878"/>
                    <a:pt x="6619" y="921"/>
                    <a:pt x="6113" y="921"/>
                  </a:cubicBezTo>
                  <a:cubicBezTo>
                    <a:pt x="4765" y="921"/>
                    <a:pt x="3425" y="614"/>
                    <a:pt x="2198" y="18"/>
                  </a:cubicBezTo>
                  <a:cubicBezTo>
                    <a:pt x="2175" y="6"/>
                    <a:pt x="2148" y="0"/>
                    <a:pt x="2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2198200" y="1718075"/>
              <a:ext cx="50250" cy="53675"/>
            </a:xfrm>
            <a:custGeom>
              <a:avLst/>
              <a:gdLst/>
              <a:ahLst/>
              <a:cxnLst/>
              <a:rect l="l" t="t" r="r" b="b"/>
              <a:pathLst>
                <a:path w="2010" h="2147" extrusionOk="0">
                  <a:moveTo>
                    <a:pt x="606" y="0"/>
                  </a:moveTo>
                  <a:cubicBezTo>
                    <a:pt x="586" y="0"/>
                    <a:pt x="567" y="4"/>
                    <a:pt x="548" y="12"/>
                  </a:cubicBezTo>
                  <a:cubicBezTo>
                    <a:pt x="452" y="36"/>
                    <a:pt x="405" y="131"/>
                    <a:pt x="441" y="214"/>
                  </a:cubicBezTo>
                  <a:lnTo>
                    <a:pt x="761" y="1070"/>
                  </a:lnTo>
                  <a:lnTo>
                    <a:pt x="84" y="1628"/>
                  </a:lnTo>
                  <a:cubicBezTo>
                    <a:pt x="1" y="1676"/>
                    <a:pt x="1" y="1794"/>
                    <a:pt x="72" y="1854"/>
                  </a:cubicBezTo>
                  <a:cubicBezTo>
                    <a:pt x="96" y="1878"/>
                    <a:pt x="120" y="1901"/>
                    <a:pt x="155" y="1901"/>
                  </a:cubicBezTo>
                  <a:cubicBezTo>
                    <a:pt x="170" y="1904"/>
                    <a:pt x="185" y="1906"/>
                    <a:pt x="200" y="1906"/>
                  </a:cubicBezTo>
                  <a:cubicBezTo>
                    <a:pt x="244" y="1906"/>
                    <a:pt x="286" y="1892"/>
                    <a:pt x="322" y="1866"/>
                  </a:cubicBezTo>
                  <a:lnTo>
                    <a:pt x="892" y="1402"/>
                  </a:lnTo>
                  <a:lnTo>
                    <a:pt x="1142" y="2044"/>
                  </a:lnTo>
                  <a:cubicBezTo>
                    <a:pt x="1170" y="2110"/>
                    <a:pt x="1236" y="2146"/>
                    <a:pt x="1310" y="2146"/>
                  </a:cubicBezTo>
                  <a:cubicBezTo>
                    <a:pt x="1329" y="2146"/>
                    <a:pt x="1348" y="2144"/>
                    <a:pt x="1367" y="2139"/>
                  </a:cubicBezTo>
                  <a:cubicBezTo>
                    <a:pt x="1451" y="2115"/>
                    <a:pt x="1498" y="2020"/>
                    <a:pt x="1474" y="1937"/>
                  </a:cubicBezTo>
                  <a:lnTo>
                    <a:pt x="1177" y="1177"/>
                  </a:lnTo>
                  <a:lnTo>
                    <a:pt x="1926" y="559"/>
                  </a:lnTo>
                  <a:cubicBezTo>
                    <a:pt x="2009" y="499"/>
                    <a:pt x="2009" y="392"/>
                    <a:pt x="1950" y="333"/>
                  </a:cubicBezTo>
                  <a:cubicBezTo>
                    <a:pt x="1912" y="296"/>
                    <a:pt x="1865" y="278"/>
                    <a:pt x="1819" y="278"/>
                  </a:cubicBezTo>
                  <a:cubicBezTo>
                    <a:pt x="1776" y="278"/>
                    <a:pt x="1734" y="293"/>
                    <a:pt x="1700" y="321"/>
                  </a:cubicBezTo>
                  <a:lnTo>
                    <a:pt x="1047" y="844"/>
                  </a:lnTo>
                  <a:lnTo>
                    <a:pt x="773" y="107"/>
                  </a:lnTo>
                  <a:cubicBezTo>
                    <a:pt x="737" y="43"/>
                    <a:pt x="672" y="0"/>
                    <a:pt x="6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2249900" y="1739100"/>
              <a:ext cx="31525" cy="11275"/>
            </a:xfrm>
            <a:custGeom>
              <a:avLst/>
              <a:gdLst/>
              <a:ahLst/>
              <a:cxnLst/>
              <a:rect l="l" t="t" r="r" b="b"/>
              <a:pathLst>
                <a:path w="1261" h="451" extrusionOk="0">
                  <a:moveTo>
                    <a:pt x="212" y="1"/>
                  </a:moveTo>
                  <a:cubicBezTo>
                    <a:pt x="144" y="1"/>
                    <a:pt x="83" y="36"/>
                    <a:pt x="48" y="98"/>
                  </a:cubicBezTo>
                  <a:cubicBezTo>
                    <a:pt x="1" y="181"/>
                    <a:pt x="48" y="276"/>
                    <a:pt x="131" y="312"/>
                  </a:cubicBezTo>
                  <a:cubicBezTo>
                    <a:pt x="226" y="347"/>
                    <a:pt x="309" y="371"/>
                    <a:pt x="405" y="395"/>
                  </a:cubicBezTo>
                  <a:cubicBezTo>
                    <a:pt x="546" y="432"/>
                    <a:pt x="691" y="451"/>
                    <a:pt x="839" y="451"/>
                  </a:cubicBezTo>
                  <a:cubicBezTo>
                    <a:pt x="927" y="451"/>
                    <a:pt x="1017" y="444"/>
                    <a:pt x="1106" y="431"/>
                  </a:cubicBezTo>
                  <a:cubicBezTo>
                    <a:pt x="1189" y="419"/>
                    <a:pt x="1260" y="336"/>
                    <a:pt x="1248" y="240"/>
                  </a:cubicBezTo>
                  <a:cubicBezTo>
                    <a:pt x="1228" y="168"/>
                    <a:pt x="1162" y="105"/>
                    <a:pt x="1083" y="105"/>
                  </a:cubicBezTo>
                  <a:cubicBezTo>
                    <a:pt x="1071" y="105"/>
                    <a:pt x="1059" y="107"/>
                    <a:pt x="1046" y="110"/>
                  </a:cubicBezTo>
                  <a:cubicBezTo>
                    <a:pt x="979" y="119"/>
                    <a:pt x="913" y="123"/>
                    <a:pt x="846" y="123"/>
                  </a:cubicBezTo>
                  <a:cubicBezTo>
                    <a:pt x="653" y="123"/>
                    <a:pt x="463" y="85"/>
                    <a:pt x="286" y="15"/>
                  </a:cubicBezTo>
                  <a:cubicBezTo>
                    <a:pt x="261" y="5"/>
                    <a:pt x="236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2285850" y="1721225"/>
              <a:ext cx="48150" cy="56625"/>
            </a:xfrm>
            <a:custGeom>
              <a:avLst/>
              <a:gdLst/>
              <a:ahLst/>
              <a:cxnLst/>
              <a:rect l="l" t="t" r="r" b="b"/>
              <a:pathLst>
                <a:path w="1926" h="2265" extrusionOk="0">
                  <a:moveTo>
                    <a:pt x="1730" y="1"/>
                  </a:moveTo>
                  <a:cubicBezTo>
                    <a:pt x="1666" y="1"/>
                    <a:pt x="1603" y="33"/>
                    <a:pt x="1569" y="100"/>
                  </a:cubicBezTo>
                  <a:lnTo>
                    <a:pt x="1105" y="991"/>
                  </a:lnTo>
                  <a:lnTo>
                    <a:pt x="345" y="136"/>
                  </a:lnTo>
                  <a:cubicBezTo>
                    <a:pt x="305" y="95"/>
                    <a:pt x="253" y="74"/>
                    <a:pt x="202" y="74"/>
                  </a:cubicBezTo>
                  <a:cubicBezTo>
                    <a:pt x="164" y="74"/>
                    <a:pt x="126" y="86"/>
                    <a:pt x="95" y="112"/>
                  </a:cubicBezTo>
                  <a:cubicBezTo>
                    <a:pt x="12" y="159"/>
                    <a:pt x="0" y="266"/>
                    <a:pt x="72" y="338"/>
                  </a:cubicBezTo>
                  <a:lnTo>
                    <a:pt x="927" y="1300"/>
                  </a:lnTo>
                  <a:lnTo>
                    <a:pt x="535" y="2025"/>
                  </a:lnTo>
                  <a:cubicBezTo>
                    <a:pt x="488" y="2108"/>
                    <a:pt x="535" y="2215"/>
                    <a:pt x="618" y="2251"/>
                  </a:cubicBezTo>
                  <a:lnTo>
                    <a:pt x="654" y="2263"/>
                  </a:lnTo>
                  <a:cubicBezTo>
                    <a:pt x="665" y="2264"/>
                    <a:pt x="675" y="2265"/>
                    <a:pt x="686" y="2265"/>
                  </a:cubicBezTo>
                  <a:cubicBezTo>
                    <a:pt x="757" y="2265"/>
                    <a:pt x="825" y="2230"/>
                    <a:pt x="856" y="2168"/>
                  </a:cubicBezTo>
                  <a:lnTo>
                    <a:pt x="1890" y="231"/>
                  </a:lnTo>
                  <a:cubicBezTo>
                    <a:pt x="1925" y="147"/>
                    <a:pt x="1890" y="52"/>
                    <a:pt x="1807" y="17"/>
                  </a:cubicBezTo>
                  <a:cubicBezTo>
                    <a:pt x="1782" y="6"/>
                    <a:pt x="1756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938875" y="880450"/>
              <a:ext cx="195200" cy="99425"/>
            </a:xfrm>
            <a:custGeom>
              <a:avLst/>
              <a:gdLst/>
              <a:ahLst/>
              <a:cxnLst/>
              <a:rect l="l" t="t" r="r" b="b"/>
              <a:pathLst>
                <a:path w="7808" h="3977" extrusionOk="0">
                  <a:moveTo>
                    <a:pt x="2207" y="0"/>
                  </a:moveTo>
                  <a:cubicBezTo>
                    <a:pt x="2187" y="0"/>
                    <a:pt x="2168" y="3"/>
                    <a:pt x="2151" y="7"/>
                  </a:cubicBezTo>
                  <a:cubicBezTo>
                    <a:pt x="2091" y="19"/>
                    <a:pt x="2056" y="55"/>
                    <a:pt x="2032" y="102"/>
                  </a:cubicBezTo>
                  <a:lnTo>
                    <a:pt x="879" y="3192"/>
                  </a:lnTo>
                  <a:lnTo>
                    <a:pt x="357" y="827"/>
                  </a:lnTo>
                  <a:cubicBezTo>
                    <a:pt x="336" y="756"/>
                    <a:pt x="273" y="703"/>
                    <a:pt x="197" y="703"/>
                  </a:cubicBezTo>
                  <a:cubicBezTo>
                    <a:pt x="183" y="703"/>
                    <a:pt x="169" y="705"/>
                    <a:pt x="155" y="708"/>
                  </a:cubicBezTo>
                  <a:cubicBezTo>
                    <a:pt x="59" y="720"/>
                    <a:pt x="0" y="803"/>
                    <a:pt x="12" y="898"/>
                  </a:cubicBezTo>
                  <a:lnTo>
                    <a:pt x="666" y="3845"/>
                  </a:lnTo>
                  <a:cubicBezTo>
                    <a:pt x="677" y="3893"/>
                    <a:pt x="725" y="3940"/>
                    <a:pt x="772" y="3964"/>
                  </a:cubicBezTo>
                  <a:cubicBezTo>
                    <a:pt x="796" y="3964"/>
                    <a:pt x="808" y="3976"/>
                    <a:pt x="832" y="3976"/>
                  </a:cubicBezTo>
                  <a:cubicBezTo>
                    <a:pt x="903" y="3976"/>
                    <a:pt x="974" y="3929"/>
                    <a:pt x="1010" y="3857"/>
                  </a:cubicBezTo>
                  <a:lnTo>
                    <a:pt x="2293" y="411"/>
                  </a:lnTo>
                  <a:cubicBezTo>
                    <a:pt x="3707" y="1253"/>
                    <a:pt x="5311" y="1686"/>
                    <a:pt x="6939" y="1686"/>
                  </a:cubicBezTo>
                  <a:cubicBezTo>
                    <a:pt x="7173" y="1686"/>
                    <a:pt x="7407" y="1677"/>
                    <a:pt x="7641" y="1659"/>
                  </a:cubicBezTo>
                  <a:cubicBezTo>
                    <a:pt x="7736" y="1659"/>
                    <a:pt x="7807" y="1588"/>
                    <a:pt x="7807" y="1493"/>
                  </a:cubicBezTo>
                  <a:cubicBezTo>
                    <a:pt x="7796" y="1404"/>
                    <a:pt x="7714" y="1337"/>
                    <a:pt x="7626" y="1337"/>
                  </a:cubicBezTo>
                  <a:cubicBezTo>
                    <a:pt x="7619" y="1337"/>
                    <a:pt x="7612" y="1337"/>
                    <a:pt x="7605" y="1338"/>
                  </a:cubicBezTo>
                  <a:cubicBezTo>
                    <a:pt x="7396" y="1353"/>
                    <a:pt x="7187" y="1360"/>
                    <a:pt x="6978" y="1360"/>
                  </a:cubicBezTo>
                  <a:cubicBezTo>
                    <a:pt x="5334" y="1360"/>
                    <a:pt x="3708" y="906"/>
                    <a:pt x="2305" y="31"/>
                  </a:cubicBezTo>
                  <a:cubicBezTo>
                    <a:pt x="2275" y="8"/>
                    <a:pt x="224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981950" y="927400"/>
              <a:ext cx="54375" cy="55075"/>
            </a:xfrm>
            <a:custGeom>
              <a:avLst/>
              <a:gdLst/>
              <a:ahLst/>
              <a:cxnLst/>
              <a:rect l="l" t="t" r="r" b="b"/>
              <a:pathLst>
                <a:path w="2175" h="2203" extrusionOk="0">
                  <a:moveTo>
                    <a:pt x="797" y="1"/>
                  </a:moveTo>
                  <a:cubicBezTo>
                    <a:pt x="781" y="1"/>
                    <a:pt x="765" y="3"/>
                    <a:pt x="749" y="7"/>
                  </a:cubicBezTo>
                  <a:cubicBezTo>
                    <a:pt x="654" y="19"/>
                    <a:pt x="594" y="102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3" y="1825"/>
                    <a:pt x="107" y="1837"/>
                    <a:pt x="143" y="1849"/>
                  </a:cubicBezTo>
                  <a:cubicBezTo>
                    <a:pt x="161" y="1858"/>
                    <a:pt x="181" y="1861"/>
                    <a:pt x="202" y="1861"/>
                  </a:cubicBezTo>
                  <a:cubicBezTo>
                    <a:pt x="236" y="1861"/>
                    <a:pt x="272" y="1851"/>
                    <a:pt x="309" y="1837"/>
                  </a:cubicBezTo>
                  <a:lnTo>
                    <a:pt x="927" y="1433"/>
                  </a:lnTo>
                  <a:lnTo>
                    <a:pt x="1105" y="2086"/>
                  </a:lnTo>
                  <a:cubicBezTo>
                    <a:pt x="1117" y="2134"/>
                    <a:pt x="1153" y="2181"/>
                    <a:pt x="1212" y="2193"/>
                  </a:cubicBezTo>
                  <a:cubicBezTo>
                    <a:pt x="1230" y="2199"/>
                    <a:pt x="1248" y="2202"/>
                    <a:pt x="1264" y="2202"/>
                  </a:cubicBezTo>
                  <a:cubicBezTo>
                    <a:pt x="1280" y="2202"/>
                    <a:pt x="1295" y="2199"/>
                    <a:pt x="1307" y="2193"/>
                  </a:cubicBezTo>
                  <a:cubicBezTo>
                    <a:pt x="1402" y="2181"/>
                    <a:pt x="1462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5" y="458"/>
                  </a:cubicBezTo>
                  <a:cubicBezTo>
                    <a:pt x="2079" y="415"/>
                    <a:pt x="2025" y="389"/>
                    <a:pt x="1970" y="389"/>
                  </a:cubicBezTo>
                  <a:cubicBezTo>
                    <a:pt x="1934" y="389"/>
                    <a:pt x="1898" y="399"/>
                    <a:pt x="1866" y="423"/>
                  </a:cubicBezTo>
                  <a:lnTo>
                    <a:pt x="1153" y="886"/>
                  </a:lnTo>
                  <a:lnTo>
                    <a:pt x="963" y="126"/>
                  </a:lnTo>
                  <a:cubicBezTo>
                    <a:pt x="943" y="47"/>
                    <a:pt x="874" y="1"/>
                    <a:pt x="7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2035700" y="952200"/>
              <a:ext cx="30925" cy="13175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2" y="30"/>
                    <a:pt x="60" y="84"/>
                  </a:cubicBezTo>
                  <a:cubicBezTo>
                    <a:pt x="1" y="155"/>
                    <a:pt x="37" y="262"/>
                    <a:pt x="120" y="310"/>
                  </a:cubicBezTo>
                  <a:cubicBezTo>
                    <a:pt x="203" y="346"/>
                    <a:pt x="286" y="393"/>
                    <a:pt x="369" y="417"/>
                  </a:cubicBezTo>
                  <a:cubicBezTo>
                    <a:pt x="567" y="490"/>
                    <a:pt x="773" y="526"/>
                    <a:pt x="981" y="526"/>
                  </a:cubicBezTo>
                  <a:cubicBezTo>
                    <a:pt x="1011" y="526"/>
                    <a:pt x="1041" y="525"/>
                    <a:pt x="1070" y="524"/>
                  </a:cubicBezTo>
                  <a:cubicBezTo>
                    <a:pt x="1154" y="524"/>
                    <a:pt x="1237" y="453"/>
                    <a:pt x="1237" y="357"/>
                  </a:cubicBezTo>
                  <a:cubicBezTo>
                    <a:pt x="1226" y="269"/>
                    <a:pt x="1153" y="202"/>
                    <a:pt x="1067" y="202"/>
                  </a:cubicBezTo>
                  <a:cubicBezTo>
                    <a:pt x="1060" y="202"/>
                    <a:pt x="1054" y="202"/>
                    <a:pt x="1047" y="203"/>
                  </a:cubicBezTo>
                  <a:cubicBezTo>
                    <a:pt x="1028" y="204"/>
                    <a:pt x="1009" y="204"/>
                    <a:pt x="990" y="204"/>
                  </a:cubicBezTo>
                  <a:cubicBezTo>
                    <a:pt x="747" y="204"/>
                    <a:pt x="507" y="135"/>
                    <a:pt x="298" y="25"/>
                  </a:cubicBezTo>
                  <a:cubicBezTo>
                    <a:pt x="269" y="8"/>
                    <a:pt x="238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2073450" y="940000"/>
              <a:ext cx="48425" cy="55825"/>
            </a:xfrm>
            <a:custGeom>
              <a:avLst/>
              <a:gdLst/>
              <a:ahLst/>
              <a:cxnLst/>
              <a:rect l="l" t="t" r="r" b="b"/>
              <a:pathLst>
                <a:path w="1937" h="2233" extrusionOk="0">
                  <a:moveTo>
                    <a:pt x="204" y="1"/>
                  </a:moveTo>
                  <a:cubicBezTo>
                    <a:pt x="174" y="1"/>
                    <a:pt x="144" y="9"/>
                    <a:pt x="119" y="26"/>
                  </a:cubicBezTo>
                  <a:cubicBezTo>
                    <a:pt x="24" y="73"/>
                    <a:pt x="0" y="180"/>
                    <a:pt x="59" y="251"/>
                  </a:cubicBezTo>
                  <a:lnTo>
                    <a:pt x="796" y="1297"/>
                  </a:lnTo>
                  <a:lnTo>
                    <a:pt x="321" y="1986"/>
                  </a:lnTo>
                  <a:cubicBezTo>
                    <a:pt x="261" y="2058"/>
                    <a:pt x="285" y="2164"/>
                    <a:pt x="380" y="2212"/>
                  </a:cubicBezTo>
                  <a:lnTo>
                    <a:pt x="404" y="2224"/>
                  </a:lnTo>
                  <a:cubicBezTo>
                    <a:pt x="425" y="2230"/>
                    <a:pt x="446" y="2233"/>
                    <a:pt x="466" y="2233"/>
                  </a:cubicBezTo>
                  <a:cubicBezTo>
                    <a:pt x="527" y="2233"/>
                    <a:pt x="582" y="2206"/>
                    <a:pt x="618" y="2153"/>
                  </a:cubicBezTo>
                  <a:lnTo>
                    <a:pt x="1878" y="334"/>
                  </a:lnTo>
                  <a:cubicBezTo>
                    <a:pt x="1937" y="263"/>
                    <a:pt x="1901" y="156"/>
                    <a:pt x="1818" y="121"/>
                  </a:cubicBezTo>
                  <a:cubicBezTo>
                    <a:pt x="1786" y="102"/>
                    <a:pt x="1752" y="93"/>
                    <a:pt x="1719" y="93"/>
                  </a:cubicBezTo>
                  <a:cubicBezTo>
                    <a:pt x="1667" y="93"/>
                    <a:pt x="1617" y="117"/>
                    <a:pt x="1580" y="168"/>
                  </a:cubicBezTo>
                  <a:lnTo>
                    <a:pt x="1010" y="1000"/>
                  </a:lnTo>
                  <a:lnTo>
                    <a:pt x="357" y="73"/>
                  </a:lnTo>
                  <a:cubicBezTo>
                    <a:pt x="318" y="27"/>
                    <a:pt x="26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2319125" y="1253075"/>
              <a:ext cx="41300" cy="117225"/>
            </a:xfrm>
            <a:custGeom>
              <a:avLst/>
              <a:gdLst/>
              <a:ahLst/>
              <a:cxnLst/>
              <a:rect l="l" t="t" r="r" b="b"/>
              <a:pathLst>
                <a:path w="1652" h="4689" extrusionOk="0">
                  <a:moveTo>
                    <a:pt x="1014" y="1"/>
                  </a:moveTo>
                  <a:cubicBezTo>
                    <a:pt x="962" y="1"/>
                    <a:pt x="913" y="22"/>
                    <a:pt x="880" y="63"/>
                  </a:cubicBezTo>
                  <a:cubicBezTo>
                    <a:pt x="285" y="704"/>
                    <a:pt x="0" y="1572"/>
                    <a:pt x="83" y="2439"/>
                  </a:cubicBezTo>
                  <a:cubicBezTo>
                    <a:pt x="179" y="3319"/>
                    <a:pt x="630" y="4115"/>
                    <a:pt x="1331" y="4650"/>
                  </a:cubicBezTo>
                  <a:cubicBezTo>
                    <a:pt x="1367" y="4673"/>
                    <a:pt x="1402" y="4685"/>
                    <a:pt x="1450" y="4685"/>
                  </a:cubicBezTo>
                  <a:cubicBezTo>
                    <a:pt x="1458" y="4687"/>
                    <a:pt x="1467" y="4688"/>
                    <a:pt x="1475" y="4688"/>
                  </a:cubicBezTo>
                  <a:cubicBezTo>
                    <a:pt x="1514" y="4688"/>
                    <a:pt x="1551" y="4667"/>
                    <a:pt x="1581" y="4638"/>
                  </a:cubicBezTo>
                  <a:cubicBezTo>
                    <a:pt x="1652" y="4566"/>
                    <a:pt x="1640" y="4459"/>
                    <a:pt x="1557" y="4412"/>
                  </a:cubicBezTo>
                  <a:cubicBezTo>
                    <a:pt x="927" y="3925"/>
                    <a:pt x="523" y="3200"/>
                    <a:pt x="428" y="2416"/>
                  </a:cubicBezTo>
                  <a:cubicBezTo>
                    <a:pt x="357" y="1631"/>
                    <a:pt x="618" y="847"/>
                    <a:pt x="1153" y="265"/>
                  </a:cubicBezTo>
                  <a:cubicBezTo>
                    <a:pt x="1212" y="193"/>
                    <a:pt x="1200" y="87"/>
                    <a:pt x="1129" y="39"/>
                  </a:cubicBezTo>
                  <a:cubicBezTo>
                    <a:pt x="1093" y="13"/>
                    <a:pt x="1053" y="1"/>
                    <a:pt x="10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2357150" y="1281550"/>
              <a:ext cx="44875" cy="53150"/>
            </a:xfrm>
            <a:custGeom>
              <a:avLst/>
              <a:gdLst/>
              <a:ahLst/>
              <a:cxnLst/>
              <a:rect l="l" t="t" r="r" b="b"/>
              <a:pathLst>
                <a:path w="1795" h="2126" extrusionOk="0">
                  <a:moveTo>
                    <a:pt x="1383" y="1"/>
                  </a:moveTo>
                  <a:cubicBezTo>
                    <a:pt x="1320" y="1"/>
                    <a:pt x="1258" y="30"/>
                    <a:pt x="1224" y="88"/>
                  </a:cubicBezTo>
                  <a:lnTo>
                    <a:pt x="773" y="813"/>
                  </a:lnTo>
                  <a:lnTo>
                    <a:pt x="333" y="385"/>
                  </a:lnTo>
                  <a:cubicBezTo>
                    <a:pt x="297" y="356"/>
                    <a:pt x="253" y="341"/>
                    <a:pt x="208" y="341"/>
                  </a:cubicBezTo>
                  <a:cubicBezTo>
                    <a:pt x="164" y="341"/>
                    <a:pt x="119" y="356"/>
                    <a:pt x="83" y="385"/>
                  </a:cubicBezTo>
                  <a:cubicBezTo>
                    <a:pt x="0" y="445"/>
                    <a:pt x="0" y="552"/>
                    <a:pt x="83" y="623"/>
                  </a:cubicBezTo>
                  <a:lnTo>
                    <a:pt x="594" y="1110"/>
                  </a:lnTo>
                  <a:lnTo>
                    <a:pt x="119" y="1883"/>
                  </a:lnTo>
                  <a:cubicBezTo>
                    <a:pt x="72" y="1966"/>
                    <a:pt x="95" y="2073"/>
                    <a:pt x="190" y="2108"/>
                  </a:cubicBezTo>
                  <a:cubicBezTo>
                    <a:pt x="207" y="2117"/>
                    <a:pt x="224" y="2125"/>
                    <a:pt x="245" y="2125"/>
                  </a:cubicBezTo>
                  <a:cubicBezTo>
                    <a:pt x="254" y="2125"/>
                    <a:pt x="263" y="2124"/>
                    <a:pt x="274" y="2120"/>
                  </a:cubicBezTo>
                  <a:cubicBezTo>
                    <a:pt x="333" y="2120"/>
                    <a:pt x="392" y="2096"/>
                    <a:pt x="428" y="2037"/>
                  </a:cubicBezTo>
                  <a:lnTo>
                    <a:pt x="844" y="1360"/>
                  </a:lnTo>
                  <a:lnTo>
                    <a:pt x="1474" y="1978"/>
                  </a:lnTo>
                  <a:cubicBezTo>
                    <a:pt x="1509" y="2007"/>
                    <a:pt x="1554" y="2022"/>
                    <a:pt x="1599" y="2022"/>
                  </a:cubicBezTo>
                  <a:cubicBezTo>
                    <a:pt x="1643" y="2022"/>
                    <a:pt x="1688" y="2007"/>
                    <a:pt x="1723" y="1978"/>
                  </a:cubicBezTo>
                  <a:cubicBezTo>
                    <a:pt x="1795" y="1918"/>
                    <a:pt x="1795" y="1799"/>
                    <a:pt x="1723" y="1740"/>
                  </a:cubicBezTo>
                  <a:lnTo>
                    <a:pt x="1034" y="1063"/>
                  </a:lnTo>
                  <a:lnTo>
                    <a:pt x="1533" y="243"/>
                  </a:lnTo>
                  <a:cubicBezTo>
                    <a:pt x="1581" y="160"/>
                    <a:pt x="1545" y="53"/>
                    <a:pt x="1462" y="17"/>
                  </a:cubicBezTo>
                  <a:cubicBezTo>
                    <a:pt x="1437" y="6"/>
                    <a:pt x="1410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2410325" y="1293800"/>
              <a:ext cx="38050" cy="12250"/>
            </a:xfrm>
            <a:custGeom>
              <a:avLst/>
              <a:gdLst/>
              <a:ahLst/>
              <a:cxnLst/>
              <a:rect l="l" t="t" r="r" b="b"/>
              <a:pathLst>
                <a:path w="1522" h="490" extrusionOk="0">
                  <a:moveTo>
                    <a:pt x="1332" y="1"/>
                  </a:moveTo>
                  <a:cubicBezTo>
                    <a:pt x="1324" y="1"/>
                    <a:pt x="1316" y="1"/>
                    <a:pt x="1307" y="2"/>
                  </a:cubicBezTo>
                  <a:lnTo>
                    <a:pt x="155" y="169"/>
                  </a:lnTo>
                  <a:cubicBezTo>
                    <a:pt x="60" y="169"/>
                    <a:pt x="0" y="252"/>
                    <a:pt x="12" y="347"/>
                  </a:cubicBezTo>
                  <a:cubicBezTo>
                    <a:pt x="24" y="430"/>
                    <a:pt x="95" y="490"/>
                    <a:pt x="179" y="490"/>
                  </a:cubicBezTo>
                  <a:lnTo>
                    <a:pt x="202" y="490"/>
                  </a:lnTo>
                  <a:lnTo>
                    <a:pt x="1367" y="335"/>
                  </a:lnTo>
                  <a:cubicBezTo>
                    <a:pt x="1450" y="323"/>
                    <a:pt x="1521" y="240"/>
                    <a:pt x="1509" y="145"/>
                  </a:cubicBezTo>
                  <a:cubicBezTo>
                    <a:pt x="1499" y="58"/>
                    <a:pt x="1418" y="1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2458150" y="1273500"/>
              <a:ext cx="41625" cy="57800"/>
            </a:xfrm>
            <a:custGeom>
              <a:avLst/>
              <a:gdLst/>
              <a:ahLst/>
              <a:cxnLst/>
              <a:rect l="l" t="t" r="r" b="b"/>
              <a:pathLst>
                <a:path w="1665" h="2312" extrusionOk="0">
                  <a:moveTo>
                    <a:pt x="978" y="1"/>
                  </a:moveTo>
                  <a:cubicBezTo>
                    <a:pt x="944" y="1"/>
                    <a:pt x="910" y="10"/>
                    <a:pt x="880" y="30"/>
                  </a:cubicBezTo>
                  <a:cubicBezTo>
                    <a:pt x="809" y="78"/>
                    <a:pt x="785" y="173"/>
                    <a:pt x="832" y="244"/>
                  </a:cubicBezTo>
                  <a:lnTo>
                    <a:pt x="927" y="398"/>
                  </a:lnTo>
                  <a:cubicBezTo>
                    <a:pt x="927" y="446"/>
                    <a:pt x="927" y="493"/>
                    <a:pt x="915" y="541"/>
                  </a:cubicBezTo>
                  <a:cubicBezTo>
                    <a:pt x="880" y="636"/>
                    <a:pt x="809" y="707"/>
                    <a:pt x="713" y="719"/>
                  </a:cubicBezTo>
                  <a:cubicBezTo>
                    <a:pt x="703" y="720"/>
                    <a:pt x="692" y="721"/>
                    <a:pt x="681" y="721"/>
                  </a:cubicBezTo>
                  <a:cubicBezTo>
                    <a:pt x="590" y="721"/>
                    <a:pt x="517" y="675"/>
                    <a:pt x="464" y="600"/>
                  </a:cubicBezTo>
                  <a:cubicBezTo>
                    <a:pt x="393" y="529"/>
                    <a:pt x="381" y="434"/>
                    <a:pt x="416" y="351"/>
                  </a:cubicBezTo>
                  <a:cubicBezTo>
                    <a:pt x="464" y="268"/>
                    <a:pt x="428" y="161"/>
                    <a:pt x="345" y="125"/>
                  </a:cubicBezTo>
                  <a:cubicBezTo>
                    <a:pt x="320" y="114"/>
                    <a:pt x="293" y="109"/>
                    <a:pt x="266" y="109"/>
                  </a:cubicBezTo>
                  <a:cubicBezTo>
                    <a:pt x="203" y="109"/>
                    <a:pt x="141" y="138"/>
                    <a:pt x="107" y="196"/>
                  </a:cubicBezTo>
                  <a:cubicBezTo>
                    <a:pt x="1" y="387"/>
                    <a:pt x="24" y="624"/>
                    <a:pt x="179" y="791"/>
                  </a:cubicBezTo>
                  <a:cubicBezTo>
                    <a:pt x="291" y="954"/>
                    <a:pt x="474" y="1047"/>
                    <a:pt x="675" y="1047"/>
                  </a:cubicBezTo>
                  <a:cubicBezTo>
                    <a:pt x="707" y="1047"/>
                    <a:pt x="740" y="1045"/>
                    <a:pt x="773" y="1040"/>
                  </a:cubicBezTo>
                  <a:cubicBezTo>
                    <a:pt x="915" y="1028"/>
                    <a:pt x="1058" y="945"/>
                    <a:pt x="1141" y="826"/>
                  </a:cubicBezTo>
                  <a:cubicBezTo>
                    <a:pt x="1177" y="897"/>
                    <a:pt x="1201" y="957"/>
                    <a:pt x="1213" y="1028"/>
                  </a:cubicBezTo>
                  <a:cubicBezTo>
                    <a:pt x="1284" y="1278"/>
                    <a:pt x="1248" y="1551"/>
                    <a:pt x="1094" y="1765"/>
                  </a:cubicBezTo>
                  <a:cubicBezTo>
                    <a:pt x="982" y="1902"/>
                    <a:pt x="815" y="1978"/>
                    <a:pt x="646" y="1978"/>
                  </a:cubicBezTo>
                  <a:cubicBezTo>
                    <a:pt x="580" y="1978"/>
                    <a:pt x="515" y="1966"/>
                    <a:pt x="452" y="1943"/>
                  </a:cubicBezTo>
                  <a:cubicBezTo>
                    <a:pt x="422" y="1928"/>
                    <a:pt x="392" y="1922"/>
                    <a:pt x="364" y="1922"/>
                  </a:cubicBezTo>
                  <a:cubicBezTo>
                    <a:pt x="301" y="1922"/>
                    <a:pt x="243" y="1954"/>
                    <a:pt x="203" y="2003"/>
                  </a:cubicBezTo>
                  <a:cubicBezTo>
                    <a:pt x="155" y="2086"/>
                    <a:pt x="191" y="2193"/>
                    <a:pt x="286" y="2228"/>
                  </a:cubicBezTo>
                  <a:cubicBezTo>
                    <a:pt x="393" y="2276"/>
                    <a:pt x="511" y="2312"/>
                    <a:pt x="642" y="2312"/>
                  </a:cubicBezTo>
                  <a:cubicBezTo>
                    <a:pt x="927" y="2300"/>
                    <a:pt x="1201" y="2181"/>
                    <a:pt x="1379" y="1955"/>
                  </a:cubicBezTo>
                  <a:cubicBezTo>
                    <a:pt x="1593" y="1670"/>
                    <a:pt x="1664" y="1302"/>
                    <a:pt x="1557" y="957"/>
                  </a:cubicBezTo>
                  <a:cubicBezTo>
                    <a:pt x="1498" y="719"/>
                    <a:pt x="1391" y="493"/>
                    <a:pt x="1260" y="280"/>
                  </a:cubicBezTo>
                  <a:cubicBezTo>
                    <a:pt x="1236" y="185"/>
                    <a:pt x="1189" y="113"/>
                    <a:pt x="1118" y="54"/>
                  </a:cubicBezTo>
                  <a:cubicBezTo>
                    <a:pt x="1076" y="19"/>
                    <a:pt x="1026" y="1"/>
                    <a:pt x="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2496475" y="1237775"/>
              <a:ext cx="35075" cy="105400"/>
            </a:xfrm>
            <a:custGeom>
              <a:avLst/>
              <a:gdLst/>
              <a:ahLst/>
              <a:cxnLst/>
              <a:rect l="l" t="t" r="r" b="b"/>
              <a:pathLst>
                <a:path w="1403" h="4216" extrusionOk="0">
                  <a:moveTo>
                    <a:pt x="196" y="0"/>
                  </a:moveTo>
                  <a:cubicBezTo>
                    <a:pt x="152" y="0"/>
                    <a:pt x="107" y="15"/>
                    <a:pt x="72" y="45"/>
                  </a:cubicBezTo>
                  <a:cubicBezTo>
                    <a:pt x="0" y="104"/>
                    <a:pt x="0" y="211"/>
                    <a:pt x="72" y="271"/>
                  </a:cubicBezTo>
                  <a:cubicBezTo>
                    <a:pt x="595" y="734"/>
                    <a:pt x="927" y="1364"/>
                    <a:pt x="999" y="2053"/>
                  </a:cubicBezTo>
                  <a:cubicBezTo>
                    <a:pt x="1046" y="2742"/>
                    <a:pt x="820" y="3432"/>
                    <a:pt x="381" y="3954"/>
                  </a:cubicBezTo>
                  <a:cubicBezTo>
                    <a:pt x="309" y="4026"/>
                    <a:pt x="333" y="4133"/>
                    <a:pt x="404" y="4180"/>
                  </a:cubicBezTo>
                  <a:cubicBezTo>
                    <a:pt x="440" y="4204"/>
                    <a:pt x="476" y="4216"/>
                    <a:pt x="523" y="4216"/>
                  </a:cubicBezTo>
                  <a:cubicBezTo>
                    <a:pt x="571" y="4216"/>
                    <a:pt x="618" y="4192"/>
                    <a:pt x="654" y="4145"/>
                  </a:cubicBezTo>
                  <a:cubicBezTo>
                    <a:pt x="1153" y="3562"/>
                    <a:pt x="1403" y="2814"/>
                    <a:pt x="1355" y="2041"/>
                  </a:cubicBezTo>
                  <a:cubicBezTo>
                    <a:pt x="1284" y="1269"/>
                    <a:pt x="915" y="556"/>
                    <a:pt x="321" y="45"/>
                  </a:cubicBezTo>
                  <a:cubicBezTo>
                    <a:pt x="286" y="15"/>
                    <a:pt x="241" y="0"/>
                    <a:pt x="1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2510150" y="1205150"/>
              <a:ext cx="38925" cy="34050"/>
            </a:xfrm>
            <a:custGeom>
              <a:avLst/>
              <a:gdLst/>
              <a:ahLst/>
              <a:cxnLst/>
              <a:rect l="l" t="t" r="r" b="b"/>
              <a:pathLst>
                <a:path w="1557" h="1362" extrusionOk="0">
                  <a:moveTo>
                    <a:pt x="399" y="1"/>
                  </a:moveTo>
                  <a:cubicBezTo>
                    <a:pt x="273" y="1"/>
                    <a:pt x="156" y="50"/>
                    <a:pt x="59" y="138"/>
                  </a:cubicBezTo>
                  <a:cubicBezTo>
                    <a:pt x="0" y="209"/>
                    <a:pt x="0" y="316"/>
                    <a:pt x="83" y="376"/>
                  </a:cubicBezTo>
                  <a:cubicBezTo>
                    <a:pt x="114" y="401"/>
                    <a:pt x="152" y="414"/>
                    <a:pt x="190" y="414"/>
                  </a:cubicBezTo>
                  <a:cubicBezTo>
                    <a:pt x="240" y="414"/>
                    <a:pt x="292" y="392"/>
                    <a:pt x="333" y="352"/>
                  </a:cubicBezTo>
                  <a:cubicBezTo>
                    <a:pt x="359" y="334"/>
                    <a:pt x="391" y="323"/>
                    <a:pt x="421" y="323"/>
                  </a:cubicBezTo>
                  <a:cubicBezTo>
                    <a:pt x="432" y="323"/>
                    <a:pt x="442" y="325"/>
                    <a:pt x="452" y="328"/>
                  </a:cubicBezTo>
                  <a:cubicBezTo>
                    <a:pt x="547" y="352"/>
                    <a:pt x="630" y="411"/>
                    <a:pt x="665" y="506"/>
                  </a:cubicBezTo>
                  <a:cubicBezTo>
                    <a:pt x="725" y="696"/>
                    <a:pt x="630" y="910"/>
                    <a:pt x="511" y="1124"/>
                  </a:cubicBezTo>
                  <a:cubicBezTo>
                    <a:pt x="475" y="1172"/>
                    <a:pt x="487" y="1243"/>
                    <a:pt x="523" y="1291"/>
                  </a:cubicBezTo>
                  <a:cubicBezTo>
                    <a:pt x="559" y="1326"/>
                    <a:pt x="606" y="1362"/>
                    <a:pt x="665" y="1362"/>
                  </a:cubicBezTo>
                  <a:lnTo>
                    <a:pt x="677" y="1362"/>
                  </a:lnTo>
                  <a:lnTo>
                    <a:pt x="1390" y="1314"/>
                  </a:lnTo>
                  <a:cubicBezTo>
                    <a:pt x="1474" y="1314"/>
                    <a:pt x="1557" y="1243"/>
                    <a:pt x="1545" y="1148"/>
                  </a:cubicBezTo>
                  <a:cubicBezTo>
                    <a:pt x="1545" y="1060"/>
                    <a:pt x="1463" y="992"/>
                    <a:pt x="1385" y="992"/>
                  </a:cubicBezTo>
                  <a:cubicBezTo>
                    <a:pt x="1379" y="992"/>
                    <a:pt x="1373" y="993"/>
                    <a:pt x="1367" y="993"/>
                  </a:cubicBezTo>
                  <a:lnTo>
                    <a:pt x="951" y="1017"/>
                  </a:lnTo>
                  <a:cubicBezTo>
                    <a:pt x="1034" y="827"/>
                    <a:pt x="1058" y="625"/>
                    <a:pt x="1010" y="423"/>
                  </a:cubicBezTo>
                  <a:cubicBezTo>
                    <a:pt x="939" y="209"/>
                    <a:pt x="749" y="55"/>
                    <a:pt x="535" y="19"/>
                  </a:cubicBezTo>
                  <a:cubicBezTo>
                    <a:pt x="489" y="7"/>
                    <a:pt x="443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2811975" y="1720800"/>
              <a:ext cx="50525" cy="115550"/>
            </a:xfrm>
            <a:custGeom>
              <a:avLst/>
              <a:gdLst/>
              <a:ahLst/>
              <a:cxnLst/>
              <a:rect l="l" t="t" r="r" b="b"/>
              <a:pathLst>
                <a:path w="2021" h="4622" extrusionOk="0">
                  <a:moveTo>
                    <a:pt x="1818" y="0"/>
                  </a:moveTo>
                  <a:cubicBezTo>
                    <a:pt x="1784" y="0"/>
                    <a:pt x="1751" y="11"/>
                    <a:pt x="1723" y="34"/>
                  </a:cubicBezTo>
                  <a:cubicBezTo>
                    <a:pt x="951" y="485"/>
                    <a:pt x="404" y="1234"/>
                    <a:pt x="190" y="2089"/>
                  </a:cubicBezTo>
                  <a:cubicBezTo>
                    <a:pt x="0" y="2945"/>
                    <a:pt x="178" y="3836"/>
                    <a:pt x="677" y="4549"/>
                  </a:cubicBezTo>
                  <a:cubicBezTo>
                    <a:pt x="701" y="4585"/>
                    <a:pt x="737" y="4609"/>
                    <a:pt x="773" y="4609"/>
                  </a:cubicBezTo>
                  <a:cubicBezTo>
                    <a:pt x="791" y="4618"/>
                    <a:pt x="811" y="4622"/>
                    <a:pt x="831" y="4622"/>
                  </a:cubicBezTo>
                  <a:cubicBezTo>
                    <a:pt x="864" y="4622"/>
                    <a:pt x="898" y="4611"/>
                    <a:pt x="927" y="4597"/>
                  </a:cubicBezTo>
                  <a:cubicBezTo>
                    <a:pt x="1010" y="4561"/>
                    <a:pt x="1034" y="4442"/>
                    <a:pt x="975" y="4371"/>
                  </a:cubicBezTo>
                  <a:cubicBezTo>
                    <a:pt x="523" y="3729"/>
                    <a:pt x="369" y="2921"/>
                    <a:pt x="547" y="2161"/>
                  </a:cubicBezTo>
                  <a:cubicBezTo>
                    <a:pt x="737" y="1376"/>
                    <a:pt x="1224" y="711"/>
                    <a:pt x="1913" y="295"/>
                  </a:cubicBezTo>
                  <a:cubicBezTo>
                    <a:pt x="1996" y="259"/>
                    <a:pt x="2020" y="153"/>
                    <a:pt x="1961" y="69"/>
                  </a:cubicBezTo>
                  <a:cubicBezTo>
                    <a:pt x="1925" y="26"/>
                    <a:pt x="1871" y="0"/>
                    <a:pt x="18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2847625" y="1760700"/>
              <a:ext cx="50825" cy="50200"/>
            </a:xfrm>
            <a:custGeom>
              <a:avLst/>
              <a:gdLst/>
              <a:ahLst/>
              <a:cxnLst/>
              <a:rect l="l" t="t" r="r" b="b"/>
              <a:pathLst>
                <a:path w="2033" h="2008" extrusionOk="0">
                  <a:moveTo>
                    <a:pt x="1824" y="0"/>
                  </a:moveTo>
                  <a:cubicBezTo>
                    <a:pt x="1780" y="0"/>
                    <a:pt x="1735" y="18"/>
                    <a:pt x="1699" y="54"/>
                  </a:cubicBezTo>
                  <a:lnTo>
                    <a:pt x="1046" y="624"/>
                  </a:lnTo>
                  <a:lnTo>
                    <a:pt x="761" y="101"/>
                  </a:lnTo>
                  <a:cubicBezTo>
                    <a:pt x="728" y="44"/>
                    <a:pt x="666" y="9"/>
                    <a:pt x="604" y="9"/>
                  </a:cubicBezTo>
                  <a:cubicBezTo>
                    <a:pt x="576" y="9"/>
                    <a:pt x="548" y="15"/>
                    <a:pt x="523" y="30"/>
                  </a:cubicBezTo>
                  <a:cubicBezTo>
                    <a:pt x="440" y="66"/>
                    <a:pt x="404" y="161"/>
                    <a:pt x="440" y="244"/>
                  </a:cubicBezTo>
                  <a:lnTo>
                    <a:pt x="772" y="862"/>
                  </a:lnTo>
                  <a:lnTo>
                    <a:pt x="71" y="1468"/>
                  </a:lnTo>
                  <a:cubicBezTo>
                    <a:pt x="0" y="1527"/>
                    <a:pt x="0" y="1634"/>
                    <a:pt x="71" y="1705"/>
                  </a:cubicBezTo>
                  <a:cubicBezTo>
                    <a:pt x="107" y="1735"/>
                    <a:pt x="152" y="1750"/>
                    <a:pt x="198" y="1750"/>
                  </a:cubicBezTo>
                  <a:cubicBezTo>
                    <a:pt x="244" y="1750"/>
                    <a:pt x="291" y="1735"/>
                    <a:pt x="333" y="1705"/>
                  </a:cubicBezTo>
                  <a:lnTo>
                    <a:pt x="951" y="1159"/>
                  </a:lnTo>
                  <a:lnTo>
                    <a:pt x="1355" y="1908"/>
                  </a:lnTo>
                  <a:cubicBezTo>
                    <a:pt x="1379" y="1955"/>
                    <a:pt x="1414" y="1979"/>
                    <a:pt x="1462" y="2003"/>
                  </a:cubicBezTo>
                  <a:cubicBezTo>
                    <a:pt x="1476" y="2006"/>
                    <a:pt x="1490" y="2007"/>
                    <a:pt x="1503" y="2007"/>
                  </a:cubicBezTo>
                  <a:cubicBezTo>
                    <a:pt x="1536" y="2007"/>
                    <a:pt x="1567" y="1999"/>
                    <a:pt x="1592" y="1991"/>
                  </a:cubicBezTo>
                  <a:cubicBezTo>
                    <a:pt x="1676" y="1955"/>
                    <a:pt x="1711" y="1848"/>
                    <a:pt x="1676" y="1777"/>
                  </a:cubicBezTo>
                  <a:lnTo>
                    <a:pt x="1212" y="921"/>
                  </a:lnTo>
                  <a:lnTo>
                    <a:pt x="1949" y="280"/>
                  </a:lnTo>
                  <a:cubicBezTo>
                    <a:pt x="2032" y="220"/>
                    <a:pt x="2032" y="113"/>
                    <a:pt x="1949" y="54"/>
                  </a:cubicBezTo>
                  <a:cubicBezTo>
                    <a:pt x="1913" y="18"/>
                    <a:pt x="1869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2905550" y="1782700"/>
              <a:ext cx="38350" cy="12075"/>
            </a:xfrm>
            <a:custGeom>
              <a:avLst/>
              <a:gdLst/>
              <a:ahLst/>
              <a:cxnLst/>
              <a:rect l="l" t="t" r="r" b="b"/>
              <a:pathLst>
                <a:path w="1534" h="483" extrusionOk="0">
                  <a:moveTo>
                    <a:pt x="173" y="0"/>
                  </a:moveTo>
                  <a:cubicBezTo>
                    <a:pt x="96" y="0"/>
                    <a:pt x="32" y="55"/>
                    <a:pt x="12" y="136"/>
                  </a:cubicBezTo>
                  <a:cubicBezTo>
                    <a:pt x="0" y="219"/>
                    <a:pt x="60" y="291"/>
                    <a:pt x="143" y="315"/>
                  </a:cubicBezTo>
                  <a:lnTo>
                    <a:pt x="167" y="315"/>
                  </a:lnTo>
                  <a:lnTo>
                    <a:pt x="1319" y="481"/>
                  </a:lnTo>
                  <a:cubicBezTo>
                    <a:pt x="1327" y="482"/>
                    <a:pt x="1335" y="482"/>
                    <a:pt x="1343" y="482"/>
                  </a:cubicBezTo>
                  <a:cubicBezTo>
                    <a:pt x="1428" y="482"/>
                    <a:pt x="1500" y="425"/>
                    <a:pt x="1521" y="338"/>
                  </a:cubicBezTo>
                  <a:cubicBezTo>
                    <a:pt x="1533" y="243"/>
                    <a:pt x="1462" y="160"/>
                    <a:pt x="1367" y="148"/>
                  </a:cubicBezTo>
                  <a:lnTo>
                    <a:pt x="214" y="6"/>
                  </a:lnTo>
                  <a:cubicBezTo>
                    <a:pt x="200" y="2"/>
                    <a:pt x="186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2948025" y="1775475"/>
              <a:ext cx="42800" cy="56000"/>
            </a:xfrm>
            <a:custGeom>
              <a:avLst/>
              <a:gdLst/>
              <a:ahLst/>
              <a:cxnLst/>
              <a:rect l="l" t="t" r="r" b="b"/>
              <a:pathLst>
                <a:path w="1712" h="2240" extrusionOk="0">
                  <a:moveTo>
                    <a:pt x="684" y="0"/>
                  </a:moveTo>
                  <a:cubicBezTo>
                    <a:pt x="639" y="0"/>
                    <a:pt x="595" y="15"/>
                    <a:pt x="559" y="45"/>
                  </a:cubicBezTo>
                  <a:cubicBezTo>
                    <a:pt x="393" y="200"/>
                    <a:pt x="345" y="425"/>
                    <a:pt x="428" y="627"/>
                  </a:cubicBezTo>
                  <a:cubicBezTo>
                    <a:pt x="500" y="841"/>
                    <a:pt x="690" y="996"/>
                    <a:pt x="916" y="1031"/>
                  </a:cubicBezTo>
                  <a:cubicBezTo>
                    <a:pt x="935" y="1033"/>
                    <a:pt x="954" y="1034"/>
                    <a:pt x="973" y="1034"/>
                  </a:cubicBezTo>
                  <a:cubicBezTo>
                    <a:pt x="1108" y="1034"/>
                    <a:pt x="1239" y="997"/>
                    <a:pt x="1343" y="924"/>
                  </a:cubicBezTo>
                  <a:cubicBezTo>
                    <a:pt x="1355" y="996"/>
                    <a:pt x="1355" y="1067"/>
                    <a:pt x="1343" y="1138"/>
                  </a:cubicBezTo>
                  <a:cubicBezTo>
                    <a:pt x="1331" y="1400"/>
                    <a:pt x="1213" y="1649"/>
                    <a:pt x="999" y="1804"/>
                  </a:cubicBezTo>
                  <a:cubicBezTo>
                    <a:pt x="898" y="1875"/>
                    <a:pt x="779" y="1911"/>
                    <a:pt x="660" y="1911"/>
                  </a:cubicBezTo>
                  <a:cubicBezTo>
                    <a:pt x="541" y="1911"/>
                    <a:pt x="422" y="1875"/>
                    <a:pt x="321" y="1804"/>
                  </a:cubicBezTo>
                  <a:cubicBezTo>
                    <a:pt x="286" y="1774"/>
                    <a:pt x="241" y="1759"/>
                    <a:pt x="197" y="1759"/>
                  </a:cubicBezTo>
                  <a:cubicBezTo>
                    <a:pt x="152" y="1759"/>
                    <a:pt x="107" y="1774"/>
                    <a:pt x="72" y="1804"/>
                  </a:cubicBezTo>
                  <a:cubicBezTo>
                    <a:pt x="1" y="1863"/>
                    <a:pt x="1" y="1970"/>
                    <a:pt x="72" y="2029"/>
                  </a:cubicBezTo>
                  <a:cubicBezTo>
                    <a:pt x="167" y="2113"/>
                    <a:pt x="274" y="2172"/>
                    <a:pt x="381" y="2208"/>
                  </a:cubicBezTo>
                  <a:cubicBezTo>
                    <a:pt x="466" y="2229"/>
                    <a:pt x="553" y="2240"/>
                    <a:pt x="639" y="2240"/>
                  </a:cubicBezTo>
                  <a:cubicBezTo>
                    <a:pt x="839" y="2240"/>
                    <a:pt x="1034" y="2182"/>
                    <a:pt x="1201" y="2065"/>
                  </a:cubicBezTo>
                  <a:cubicBezTo>
                    <a:pt x="1498" y="1863"/>
                    <a:pt x="1676" y="1530"/>
                    <a:pt x="1700" y="1162"/>
                  </a:cubicBezTo>
                  <a:cubicBezTo>
                    <a:pt x="1712" y="924"/>
                    <a:pt x="1688" y="675"/>
                    <a:pt x="1629" y="437"/>
                  </a:cubicBezTo>
                  <a:cubicBezTo>
                    <a:pt x="1640" y="342"/>
                    <a:pt x="1617" y="259"/>
                    <a:pt x="1569" y="176"/>
                  </a:cubicBezTo>
                  <a:cubicBezTo>
                    <a:pt x="1533" y="122"/>
                    <a:pt x="1471" y="96"/>
                    <a:pt x="1407" y="96"/>
                  </a:cubicBezTo>
                  <a:cubicBezTo>
                    <a:pt x="1386" y="96"/>
                    <a:pt x="1364" y="99"/>
                    <a:pt x="1343" y="104"/>
                  </a:cubicBezTo>
                  <a:cubicBezTo>
                    <a:pt x="1272" y="128"/>
                    <a:pt x="1224" y="211"/>
                    <a:pt x="1236" y="295"/>
                  </a:cubicBezTo>
                  <a:cubicBezTo>
                    <a:pt x="1248" y="342"/>
                    <a:pt x="1260" y="402"/>
                    <a:pt x="1272" y="461"/>
                  </a:cubicBezTo>
                  <a:cubicBezTo>
                    <a:pt x="1260" y="508"/>
                    <a:pt x="1248" y="544"/>
                    <a:pt x="1213" y="592"/>
                  </a:cubicBezTo>
                  <a:cubicBezTo>
                    <a:pt x="1153" y="675"/>
                    <a:pt x="1070" y="710"/>
                    <a:pt x="963" y="710"/>
                  </a:cubicBezTo>
                  <a:cubicBezTo>
                    <a:pt x="868" y="687"/>
                    <a:pt x="797" y="615"/>
                    <a:pt x="761" y="532"/>
                  </a:cubicBezTo>
                  <a:cubicBezTo>
                    <a:pt x="725" y="437"/>
                    <a:pt x="749" y="342"/>
                    <a:pt x="809" y="271"/>
                  </a:cubicBezTo>
                  <a:cubicBezTo>
                    <a:pt x="880" y="211"/>
                    <a:pt x="880" y="104"/>
                    <a:pt x="809" y="45"/>
                  </a:cubicBezTo>
                  <a:cubicBezTo>
                    <a:pt x="773" y="15"/>
                    <a:pt x="728" y="0"/>
                    <a:pt x="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2983675" y="1748425"/>
              <a:ext cx="45775" cy="103475"/>
            </a:xfrm>
            <a:custGeom>
              <a:avLst/>
              <a:gdLst/>
              <a:ahLst/>
              <a:cxnLst/>
              <a:rect l="l" t="t" r="r" b="b"/>
              <a:pathLst>
                <a:path w="1831" h="4139" extrusionOk="0">
                  <a:moveTo>
                    <a:pt x="1153" y="0"/>
                  </a:moveTo>
                  <a:cubicBezTo>
                    <a:pt x="1125" y="0"/>
                    <a:pt x="1096" y="7"/>
                    <a:pt x="1070" y="22"/>
                  </a:cubicBezTo>
                  <a:cubicBezTo>
                    <a:pt x="975" y="58"/>
                    <a:pt x="951" y="165"/>
                    <a:pt x="999" y="248"/>
                  </a:cubicBezTo>
                  <a:cubicBezTo>
                    <a:pt x="1355" y="830"/>
                    <a:pt x="1462" y="1531"/>
                    <a:pt x="1308" y="2196"/>
                  </a:cubicBezTo>
                  <a:cubicBezTo>
                    <a:pt x="1129" y="2874"/>
                    <a:pt x="702" y="3468"/>
                    <a:pt x="107" y="3848"/>
                  </a:cubicBezTo>
                  <a:cubicBezTo>
                    <a:pt x="24" y="3884"/>
                    <a:pt x="0" y="4003"/>
                    <a:pt x="60" y="4074"/>
                  </a:cubicBezTo>
                  <a:cubicBezTo>
                    <a:pt x="84" y="4098"/>
                    <a:pt x="119" y="4122"/>
                    <a:pt x="155" y="4133"/>
                  </a:cubicBezTo>
                  <a:cubicBezTo>
                    <a:pt x="168" y="4137"/>
                    <a:pt x="181" y="4138"/>
                    <a:pt x="195" y="4138"/>
                  </a:cubicBezTo>
                  <a:cubicBezTo>
                    <a:pt x="233" y="4138"/>
                    <a:pt x="275" y="4127"/>
                    <a:pt x="309" y="4110"/>
                  </a:cubicBezTo>
                  <a:cubicBezTo>
                    <a:pt x="963" y="3682"/>
                    <a:pt x="1438" y="3028"/>
                    <a:pt x="1640" y="2268"/>
                  </a:cubicBezTo>
                  <a:cubicBezTo>
                    <a:pt x="1830" y="1531"/>
                    <a:pt x="1700" y="747"/>
                    <a:pt x="1308" y="81"/>
                  </a:cubicBezTo>
                  <a:cubicBezTo>
                    <a:pt x="1275" y="32"/>
                    <a:pt x="1214" y="0"/>
                    <a:pt x="1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3030325" y="1722150"/>
              <a:ext cx="30625" cy="38550"/>
            </a:xfrm>
            <a:custGeom>
              <a:avLst/>
              <a:gdLst/>
              <a:ahLst/>
              <a:cxnLst/>
              <a:rect l="l" t="t" r="r" b="b"/>
              <a:pathLst>
                <a:path w="1225" h="1542" extrusionOk="0">
                  <a:moveTo>
                    <a:pt x="351" y="0"/>
                  </a:moveTo>
                  <a:cubicBezTo>
                    <a:pt x="267" y="0"/>
                    <a:pt x="184" y="21"/>
                    <a:pt x="107" y="63"/>
                  </a:cubicBezTo>
                  <a:cubicBezTo>
                    <a:pt x="24" y="99"/>
                    <a:pt x="0" y="205"/>
                    <a:pt x="48" y="289"/>
                  </a:cubicBezTo>
                  <a:cubicBezTo>
                    <a:pt x="86" y="335"/>
                    <a:pt x="144" y="361"/>
                    <a:pt x="203" y="361"/>
                  </a:cubicBezTo>
                  <a:cubicBezTo>
                    <a:pt x="235" y="361"/>
                    <a:pt x="268" y="353"/>
                    <a:pt x="297" y="336"/>
                  </a:cubicBezTo>
                  <a:cubicBezTo>
                    <a:pt x="311" y="327"/>
                    <a:pt x="326" y="323"/>
                    <a:pt x="342" y="323"/>
                  </a:cubicBezTo>
                  <a:cubicBezTo>
                    <a:pt x="367" y="323"/>
                    <a:pt x="394" y="333"/>
                    <a:pt x="416" y="348"/>
                  </a:cubicBezTo>
                  <a:cubicBezTo>
                    <a:pt x="499" y="384"/>
                    <a:pt x="559" y="479"/>
                    <a:pt x="571" y="574"/>
                  </a:cubicBezTo>
                  <a:cubicBezTo>
                    <a:pt x="571" y="764"/>
                    <a:pt x="404" y="942"/>
                    <a:pt x="214" y="1120"/>
                  </a:cubicBezTo>
                  <a:cubicBezTo>
                    <a:pt x="178" y="1156"/>
                    <a:pt x="155" y="1216"/>
                    <a:pt x="178" y="1275"/>
                  </a:cubicBezTo>
                  <a:cubicBezTo>
                    <a:pt x="190" y="1334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86" y="1536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9" y="1542"/>
                    <a:pt x="1180" y="1488"/>
                    <a:pt x="1200" y="1418"/>
                  </a:cubicBezTo>
                  <a:cubicBezTo>
                    <a:pt x="1224" y="1322"/>
                    <a:pt x="1165" y="1239"/>
                    <a:pt x="1070" y="1216"/>
                  </a:cubicBezTo>
                  <a:lnTo>
                    <a:pt x="677" y="1132"/>
                  </a:lnTo>
                  <a:cubicBezTo>
                    <a:pt x="820" y="978"/>
                    <a:pt x="903" y="788"/>
                    <a:pt x="927" y="574"/>
                  </a:cubicBezTo>
                  <a:cubicBezTo>
                    <a:pt x="915" y="360"/>
                    <a:pt x="796" y="158"/>
                    <a:pt x="594" y="63"/>
                  </a:cubicBezTo>
                  <a:cubicBezTo>
                    <a:pt x="517" y="21"/>
                    <a:pt x="434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2963775" y="1177625"/>
              <a:ext cx="57950" cy="66325"/>
            </a:xfrm>
            <a:custGeom>
              <a:avLst/>
              <a:gdLst/>
              <a:ahLst/>
              <a:cxnLst/>
              <a:rect l="l" t="t" r="r" b="b"/>
              <a:pathLst>
                <a:path w="2318" h="2653" extrusionOk="0">
                  <a:moveTo>
                    <a:pt x="1976" y="1"/>
                  </a:moveTo>
                  <a:cubicBezTo>
                    <a:pt x="1917" y="1"/>
                    <a:pt x="1861" y="31"/>
                    <a:pt x="1818" y="74"/>
                  </a:cubicBezTo>
                  <a:lnTo>
                    <a:pt x="1105" y="1084"/>
                  </a:lnTo>
                  <a:lnTo>
                    <a:pt x="321" y="467"/>
                  </a:lnTo>
                  <a:cubicBezTo>
                    <a:pt x="284" y="440"/>
                    <a:pt x="241" y="427"/>
                    <a:pt x="201" y="427"/>
                  </a:cubicBezTo>
                  <a:cubicBezTo>
                    <a:pt x="151" y="427"/>
                    <a:pt x="104" y="446"/>
                    <a:pt x="72" y="478"/>
                  </a:cubicBezTo>
                  <a:cubicBezTo>
                    <a:pt x="0" y="550"/>
                    <a:pt x="12" y="657"/>
                    <a:pt x="84" y="716"/>
                  </a:cubicBezTo>
                  <a:lnTo>
                    <a:pt x="915" y="1358"/>
                  </a:lnTo>
                  <a:lnTo>
                    <a:pt x="179" y="2403"/>
                  </a:lnTo>
                  <a:cubicBezTo>
                    <a:pt x="119" y="2475"/>
                    <a:pt x="143" y="2582"/>
                    <a:pt x="226" y="2629"/>
                  </a:cubicBezTo>
                  <a:cubicBezTo>
                    <a:pt x="250" y="2641"/>
                    <a:pt x="286" y="2653"/>
                    <a:pt x="321" y="2653"/>
                  </a:cubicBezTo>
                  <a:cubicBezTo>
                    <a:pt x="381" y="2653"/>
                    <a:pt x="440" y="2629"/>
                    <a:pt x="476" y="2582"/>
                  </a:cubicBezTo>
                  <a:lnTo>
                    <a:pt x="1189" y="1572"/>
                  </a:lnTo>
                  <a:lnTo>
                    <a:pt x="1997" y="2201"/>
                  </a:lnTo>
                  <a:cubicBezTo>
                    <a:pt x="2032" y="2225"/>
                    <a:pt x="2068" y="2237"/>
                    <a:pt x="2116" y="2237"/>
                  </a:cubicBezTo>
                  <a:cubicBezTo>
                    <a:pt x="2163" y="2237"/>
                    <a:pt x="2211" y="2213"/>
                    <a:pt x="2246" y="2178"/>
                  </a:cubicBezTo>
                  <a:cubicBezTo>
                    <a:pt x="2318" y="2118"/>
                    <a:pt x="2306" y="1999"/>
                    <a:pt x="2234" y="1952"/>
                  </a:cubicBezTo>
                  <a:lnTo>
                    <a:pt x="1391" y="1298"/>
                  </a:lnTo>
                  <a:lnTo>
                    <a:pt x="1985" y="455"/>
                  </a:lnTo>
                  <a:cubicBezTo>
                    <a:pt x="2032" y="443"/>
                    <a:pt x="2080" y="395"/>
                    <a:pt x="2092" y="348"/>
                  </a:cubicBezTo>
                  <a:lnTo>
                    <a:pt x="2139" y="217"/>
                  </a:lnTo>
                  <a:cubicBezTo>
                    <a:pt x="2163" y="134"/>
                    <a:pt x="2127" y="51"/>
                    <a:pt x="2044" y="15"/>
                  </a:cubicBezTo>
                  <a:cubicBezTo>
                    <a:pt x="2021" y="5"/>
                    <a:pt x="1998" y="1"/>
                    <a:pt x="1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2949225" y="1247150"/>
              <a:ext cx="100425" cy="17600"/>
            </a:xfrm>
            <a:custGeom>
              <a:avLst/>
              <a:gdLst/>
              <a:ahLst/>
              <a:cxnLst/>
              <a:rect l="l" t="t" r="r" b="b"/>
              <a:pathLst>
                <a:path w="4017" h="704" extrusionOk="0">
                  <a:moveTo>
                    <a:pt x="3249" y="1"/>
                  </a:moveTo>
                  <a:cubicBezTo>
                    <a:pt x="2201" y="1"/>
                    <a:pt x="1163" y="133"/>
                    <a:pt x="143" y="383"/>
                  </a:cubicBezTo>
                  <a:cubicBezTo>
                    <a:pt x="59" y="395"/>
                    <a:pt x="0" y="490"/>
                    <a:pt x="24" y="573"/>
                  </a:cubicBezTo>
                  <a:cubicBezTo>
                    <a:pt x="48" y="656"/>
                    <a:pt x="119" y="704"/>
                    <a:pt x="190" y="704"/>
                  </a:cubicBezTo>
                  <a:lnTo>
                    <a:pt x="238" y="704"/>
                  </a:lnTo>
                  <a:cubicBezTo>
                    <a:pt x="1218" y="456"/>
                    <a:pt x="2215" y="332"/>
                    <a:pt x="3215" y="332"/>
                  </a:cubicBezTo>
                  <a:cubicBezTo>
                    <a:pt x="3414" y="332"/>
                    <a:pt x="3614" y="337"/>
                    <a:pt x="3815" y="347"/>
                  </a:cubicBezTo>
                  <a:cubicBezTo>
                    <a:pt x="3910" y="347"/>
                    <a:pt x="3993" y="288"/>
                    <a:pt x="4005" y="193"/>
                  </a:cubicBezTo>
                  <a:cubicBezTo>
                    <a:pt x="4017" y="98"/>
                    <a:pt x="3933" y="15"/>
                    <a:pt x="3838" y="15"/>
                  </a:cubicBezTo>
                  <a:cubicBezTo>
                    <a:pt x="3641" y="5"/>
                    <a:pt x="3445" y="1"/>
                    <a:pt x="3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2983975" y="1268575"/>
              <a:ext cx="45175" cy="67475"/>
            </a:xfrm>
            <a:custGeom>
              <a:avLst/>
              <a:gdLst/>
              <a:ahLst/>
              <a:cxnLst/>
              <a:rect l="l" t="t" r="r" b="b"/>
              <a:pathLst>
                <a:path w="1807" h="2699" extrusionOk="0">
                  <a:moveTo>
                    <a:pt x="301" y="1"/>
                  </a:moveTo>
                  <a:cubicBezTo>
                    <a:pt x="242" y="1"/>
                    <a:pt x="182" y="30"/>
                    <a:pt x="143" y="84"/>
                  </a:cubicBezTo>
                  <a:cubicBezTo>
                    <a:pt x="24" y="298"/>
                    <a:pt x="24" y="560"/>
                    <a:pt x="167" y="762"/>
                  </a:cubicBezTo>
                  <a:cubicBezTo>
                    <a:pt x="297" y="988"/>
                    <a:pt x="547" y="1118"/>
                    <a:pt x="797" y="1130"/>
                  </a:cubicBezTo>
                  <a:cubicBezTo>
                    <a:pt x="1022" y="1130"/>
                    <a:pt x="1224" y="1035"/>
                    <a:pt x="1367" y="869"/>
                  </a:cubicBezTo>
                  <a:cubicBezTo>
                    <a:pt x="1391" y="1011"/>
                    <a:pt x="1414" y="1166"/>
                    <a:pt x="1426" y="1308"/>
                  </a:cubicBezTo>
                  <a:cubicBezTo>
                    <a:pt x="1450" y="1546"/>
                    <a:pt x="1414" y="1796"/>
                    <a:pt x="1308" y="2009"/>
                  </a:cubicBezTo>
                  <a:cubicBezTo>
                    <a:pt x="1212" y="2211"/>
                    <a:pt x="1022" y="2354"/>
                    <a:pt x="797" y="2378"/>
                  </a:cubicBezTo>
                  <a:cubicBezTo>
                    <a:pt x="774" y="2382"/>
                    <a:pt x="751" y="2384"/>
                    <a:pt x="729" y="2384"/>
                  </a:cubicBezTo>
                  <a:cubicBezTo>
                    <a:pt x="563" y="2384"/>
                    <a:pt x="409" y="2272"/>
                    <a:pt x="357" y="2105"/>
                  </a:cubicBezTo>
                  <a:cubicBezTo>
                    <a:pt x="346" y="2016"/>
                    <a:pt x="263" y="1949"/>
                    <a:pt x="176" y="1949"/>
                  </a:cubicBezTo>
                  <a:cubicBezTo>
                    <a:pt x="169" y="1949"/>
                    <a:pt x="162" y="1949"/>
                    <a:pt x="155" y="1950"/>
                  </a:cubicBezTo>
                  <a:cubicBezTo>
                    <a:pt x="72" y="1962"/>
                    <a:pt x="0" y="2045"/>
                    <a:pt x="12" y="2140"/>
                  </a:cubicBezTo>
                  <a:cubicBezTo>
                    <a:pt x="48" y="2449"/>
                    <a:pt x="393" y="2699"/>
                    <a:pt x="761" y="2699"/>
                  </a:cubicBezTo>
                  <a:lnTo>
                    <a:pt x="832" y="2699"/>
                  </a:lnTo>
                  <a:cubicBezTo>
                    <a:pt x="1177" y="2663"/>
                    <a:pt x="1474" y="2449"/>
                    <a:pt x="1628" y="2140"/>
                  </a:cubicBezTo>
                  <a:cubicBezTo>
                    <a:pt x="1759" y="1879"/>
                    <a:pt x="1807" y="1582"/>
                    <a:pt x="1783" y="1296"/>
                  </a:cubicBezTo>
                  <a:cubicBezTo>
                    <a:pt x="1759" y="916"/>
                    <a:pt x="1676" y="560"/>
                    <a:pt x="1521" y="215"/>
                  </a:cubicBezTo>
                  <a:cubicBezTo>
                    <a:pt x="1510" y="168"/>
                    <a:pt x="1486" y="132"/>
                    <a:pt x="1462" y="84"/>
                  </a:cubicBezTo>
                  <a:cubicBezTo>
                    <a:pt x="1429" y="35"/>
                    <a:pt x="1368" y="9"/>
                    <a:pt x="1306" y="9"/>
                  </a:cubicBezTo>
                  <a:cubicBezTo>
                    <a:pt x="1278" y="9"/>
                    <a:pt x="1250" y="14"/>
                    <a:pt x="1224" y="25"/>
                  </a:cubicBezTo>
                  <a:cubicBezTo>
                    <a:pt x="1153" y="61"/>
                    <a:pt x="1105" y="156"/>
                    <a:pt x="1141" y="227"/>
                  </a:cubicBezTo>
                  <a:cubicBezTo>
                    <a:pt x="1165" y="263"/>
                    <a:pt x="1177" y="286"/>
                    <a:pt x="1189" y="322"/>
                  </a:cubicBezTo>
                  <a:cubicBezTo>
                    <a:pt x="1212" y="417"/>
                    <a:pt x="1189" y="524"/>
                    <a:pt x="1129" y="607"/>
                  </a:cubicBezTo>
                  <a:cubicBezTo>
                    <a:pt x="1058" y="726"/>
                    <a:pt x="939" y="797"/>
                    <a:pt x="797" y="809"/>
                  </a:cubicBezTo>
                  <a:cubicBezTo>
                    <a:pt x="666" y="797"/>
                    <a:pt x="547" y="726"/>
                    <a:pt x="476" y="607"/>
                  </a:cubicBezTo>
                  <a:cubicBezTo>
                    <a:pt x="404" y="500"/>
                    <a:pt x="393" y="358"/>
                    <a:pt x="452" y="239"/>
                  </a:cubicBezTo>
                  <a:cubicBezTo>
                    <a:pt x="511" y="168"/>
                    <a:pt x="476" y="61"/>
                    <a:pt x="393" y="25"/>
                  </a:cubicBezTo>
                  <a:cubicBezTo>
                    <a:pt x="364" y="9"/>
                    <a:pt x="333" y="1"/>
                    <a:pt x="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2694325" y="891075"/>
              <a:ext cx="71625" cy="58625"/>
            </a:xfrm>
            <a:custGeom>
              <a:avLst/>
              <a:gdLst/>
              <a:ahLst/>
              <a:cxnLst/>
              <a:rect l="l" t="t" r="r" b="b"/>
              <a:pathLst>
                <a:path w="2865" h="2345" extrusionOk="0">
                  <a:moveTo>
                    <a:pt x="856" y="0"/>
                  </a:moveTo>
                  <a:cubicBezTo>
                    <a:pt x="827" y="0"/>
                    <a:pt x="799" y="7"/>
                    <a:pt x="773" y="22"/>
                  </a:cubicBezTo>
                  <a:cubicBezTo>
                    <a:pt x="690" y="57"/>
                    <a:pt x="654" y="164"/>
                    <a:pt x="702" y="236"/>
                  </a:cubicBezTo>
                  <a:lnTo>
                    <a:pt x="1224" y="1115"/>
                  </a:lnTo>
                  <a:lnTo>
                    <a:pt x="107" y="1828"/>
                  </a:lnTo>
                  <a:cubicBezTo>
                    <a:pt x="24" y="1876"/>
                    <a:pt x="0" y="1983"/>
                    <a:pt x="60" y="2054"/>
                  </a:cubicBezTo>
                  <a:cubicBezTo>
                    <a:pt x="84" y="2078"/>
                    <a:pt x="107" y="2101"/>
                    <a:pt x="143" y="2113"/>
                  </a:cubicBezTo>
                  <a:cubicBezTo>
                    <a:pt x="166" y="2122"/>
                    <a:pt x="188" y="2126"/>
                    <a:pt x="210" y="2126"/>
                  </a:cubicBezTo>
                  <a:cubicBezTo>
                    <a:pt x="246" y="2126"/>
                    <a:pt x="280" y="2116"/>
                    <a:pt x="309" y="2101"/>
                  </a:cubicBezTo>
                  <a:lnTo>
                    <a:pt x="1391" y="1400"/>
                  </a:lnTo>
                  <a:lnTo>
                    <a:pt x="1890" y="2256"/>
                  </a:lnTo>
                  <a:cubicBezTo>
                    <a:pt x="1902" y="2291"/>
                    <a:pt x="1937" y="2315"/>
                    <a:pt x="1973" y="2327"/>
                  </a:cubicBezTo>
                  <a:cubicBezTo>
                    <a:pt x="1997" y="2339"/>
                    <a:pt x="2024" y="2345"/>
                    <a:pt x="2050" y="2345"/>
                  </a:cubicBezTo>
                  <a:cubicBezTo>
                    <a:pt x="2077" y="2345"/>
                    <a:pt x="2104" y="2339"/>
                    <a:pt x="2128" y="2327"/>
                  </a:cubicBezTo>
                  <a:cubicBezTo>
                    <a:pt x="2211" y="2291"/>
                    <a:pt x="2246" y="2185"/>
                    <a:pt x="2199" y="2101"/>
                  </a:cubicBezTo>
                  <a:lnTo>
                    <a:pt x="1676" y="1210"/>
                  </a:lnTo>
                  <a:lnTo>
                    <a:pt x="2567" y="640"/>
                  </a:lnTo>
                  <a:cubicBezTo>
                    <a:pt x="2627" y="640"/>
                    <a:pt x="2674" y="616"/>
                    <a:pt x="2722" y="580"/>
                  </a:cubicBezTo>
                  <a:lnTo>
                    <a:pt x="2817" y="473"/>
                  </a:lnTo>
                  <a:cubicBezTo>
                    <a:pt x="2864" y="402"/>
                    <a:pt x="2864" y="307"/>
                    <a:pt x="2805" y="260"/>
                  </a:cubicBezTo>
                  <a:cubicBezTo>
                    <a:pt x="2763" y="225"/>
                    <a:pt x="2714" y="206"/>
                    <a:pt x="2665" y="206"/>
                  </a:cubicBezTo>
                  <a:cubicBezTo>
                    <a:pt x="2631" y="206"/>
                    <a:pt x="2597" y="216"/>
                    <a:pt x="2567" y="236"/>
                  </a:cubicBezTo>
                  <a:lnTo>
                    <a:pt x="1498" y="925"/>
                  </a:lnTo>
                  <a:lnTo>
                    <a:pt x="1011" y="81"/>
                  </a:lnTo>
                  <a:cubicBezTo>
                    <a:pt x="978" y="32"/>
                    <a:pt x="917" y="0"/>
                    <a:pt x="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2670250" y="949200"/>
              <a:ext cx="97775" cy="30700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79" y="1"/>
                  </a:moveTo>
                  <a:cubicBezTo>
                    <a:pt x="94" y="1"/>
                    <a:pt x="23" y="58"/>
                    <a:pt x="1" y="145"/>
                  </a:cubicBezTo>
                  <a:cubicBezTo>
                    <a:pt x="1" y="228"/>
                    <a:pt x="48" y="299"/>
                    <a:pt x="120" y="323"/>
                  </a:cubicBezTo>
                  <a:cubicBezTo>
                    <a:pt x="132" y="323"/>
                    <a:pt x="144" y="323"/>
                    <a:pt x="155" y="335"/>
                  </a:cubicBezTo>
                  <a:cubicBezTo>
                    <a:pt x="1356" y="454"/>
                    <a:pt x="2520" y="751"/>
                    <a:pt x="3625" y="1214"/>
                  </a:cubicBezTo>
                  <a:cubicBezTo>
                    <a:pt x="3650" y="1224"/>
                    <a:pt x="3675" y="1228"/>
                    <a:pt x="3699" y="1228"/>
                  </a:cubicBezTo>
                  <a:cubicBezTo>
                    <a:pt x="3767" y="1228"/>
                    <a:pt x="3828" y="1192"/>
                    <a:pt x="3863" y="1131"/>
                  </a:cubicBezTo>
                  <a:cubicBezTo>
                    <a:pt x="3910" y="1048"/>
                    <a:pt x="3875" y="929"/>
                    <a:pt x="3780" y="905"/>
                  </a:cubicBezTo>
                  <a:cubicBezTo>
                    <a:pt x="2639" y="430"/>
                    <a:pt x="1427" y="133"/>
                    <a:pt x="203" y="2"/>
                  </a:cubicBezTo>
                  <a:cubicBezTo>
                    <a:pt x="195" y="1"/>
                    <a:pt x="187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2676200" y="973250"/>
              <a:ext cx="56475" cy="68250"/>
            </a:xfrm>
            <a:custGeom>
              <a:avLst/>
              <a:gdLst/>
              <a:ahLst/>
              <a:cxnLst/>
              <a:rect l="l" t="t" r="r" b="b"/>
              <a:pathLst>
                <a:path w="2259" h="2730" extrusionOk="0">
                  <a:moveTo>
                    <a:pt x="1150" y="0"/>
                  </a:moveTo>
                  <a:cubicBezTo>
                    <a:pt x="1111" y="0"/>
                    <a:pt x="1070" y="13"/>
                    <a:pt x="1034" y="38"/>
                  </a:cubicBezTo>
                  <a:cubicBezTo>
                    <a:pt x="832" y="181"/>
                    <a:pt x="737" y="430"/>
                    <a:pt x="785" y="680"/>
                  </a:cubicBezTo>
                  <a:cubicBezTo>
                    <a:pt x="821" y="930"/>
                    <a:pt x="987" y="1143"/>
                    <a:pt x="1225" y="1238"/>
                  </a:cubicBezTo>
                  <a:cubicBezTo>
                    <a:pt x="1302" y="1266"/>
                    <a:pt x="1385" y="1279"/>
                    <a:pt x="1468" y="1279"/>
                  </a:cubicBezTo>
                  <a:cubicBezTo>
                    <a:pt x="1602" y="1279"/>
                    <a:pt x="1737" y="1245"/>
                    <a:pt x="1854" y="1179"/>
                  </a:cubicBezTo>
                  <a:lnTo>
                    <a:pt x="1854" y="1179"/>
                  </a:lnTo>
                  <a:cubicBezTo>
                    <a:pt x="1819" y="1322"/>
                    <a:pt x="1783" y="1464"/>
                    <a:pt x="1736" y="1607"/>
                  </a:cubicBezTo>
                  <a:cubicBezTo>
                    <a:pt x="1664" y="1844"/>
                    <a:pt x="1534" y="2047"/>
                    <a:pt x="1355" y="2213"/>
                  </a:cubicBezTo>
                  <a:cubicBezTo>
                    <a:pt x="1214" y="2335"/>
                    <a:pt x="1042" y="2406"/>
                    <a:pt x="865" y="2406"/>
                  </a:cubicBezTo>
                  <a:cubicBezTo>
                    <a:pt x="819" y="2406"/>
                    <a:pt x="772" y="2401"/>
                    <a:pt x="725" y="2391"/>
                  </a:cubicBezTo>
                  <a:cubicBezTo>
                    <a:pt x="535" y="2355"/>
                    <a:pt x="405" y="2177"/>
                    <a:pt x="428" y="1987"/>
                  </a:cubicBezTo>
                  <a:cubicBezTo>
                    <a:pt x="452" y="1892"/>
                    <a:pt x="393" y="1809"/>
                    <a:pt x="298" y="1785"/>
                  </a:cubicBezTo>
                  <a:cubicBezTo>
                    <a:pt x="281" y="1781"/>
                    <a:pt x="265" y="1779"/>
                    <a:pt x="249" y="1779"/>
                  </a:cubicBezTo>
                  <a:cubicBezTo>
                    <a:pt x="172" y="1779"/>
                    <a:pt x="103" y="1825"/>
                    <a:pt x="84" y="1904"/>
                  </a:cubicBezTo>
                  <a:cubicBezTo>
                    <a:pt x="1" y="2213"/>
                    <a:pt x="215" y="2557"/>
                    <a:pt x="559" y="2676"/>
                  </a:cubicBezTo>
                  <a:cubicBezTo>
                    <a:pt x="583" y="2688"/>
                    <a:pt x="607" y="2700"/>
                    <a:pt x="630" y="2700"/>
                  </a:cubicBezTo>
                  <a:cubicBezTo>
                    <a:pt x="710" y="2720"/>
                    <a:pt x="792" y="2730"/>
                    <a:pt x="873" y="2730"/>
                  </a:cubicBezTo>
                  <a:cubicBezTo>
                    <a:pt x="1133" y="2730"/>
                    <a:pt x="1394" y="2631"/>
                    <a:pt x="1593" y="2451"/>
                  </a:cubicBezTo>
                  <a:cubicBezTo>
                    <a:pt x="1807" y="2249"/>
                    <a:pt x="1973" y="1999"/>
                    <a:pt x="2068" y="1714"/>
                  </a:cubicBezTo>
                  <a:cubicBezTo>
                    <a:pt x="2199" y="1357"/>
                    <a:pt x="2258" y="989"/>
                    <a:pt x="2258" y="621"/>
                  </a:cubicBezTo>
                  <a:cubicBezTo>
                    <a:pt x="2258" y="573"/>
                    <a:pt x="2258" y="525"/>
                    <a:pt x="2258" y="478"/>
                  </a:cubicBezTo>
                  <a:cubicBezTo>
                    <a:pt x="2237" y="402"/>
                    <a:pt x="2165" y="346"/>
                    <a:pt x="2090" y="346"/>
                  </a:cubicBezTo>
                  <a:cubicBezTo>
                    <a:pt x="2083" y="346"/>
                    <a:pt x="2075" y="346"/>
                    <a:pt x="2068" y="347"/>
                  </a:cubicBezTo>
                  <a:cubicBezTo>
                    <a:pt x="1973" y="347"/>
                    <a:pt x="1902" y="419"/>
                    <a:pt x="1902" y="514"/>
                  </a:cubicBezTo>
                  <a:lnTo>
                    <a:pt x="1902" y="609"/>
                  </a:lnTo>
                  <a:cubicBezTo>
                    <a:pt x="1878" y="704"/>
                    <a:pt x="1819" y="799"/>
                    <a:pt x="1736" y="846"/>
                  </a:cubicBezTo>
                  <a:cubicBezTo>
                    <a:pt x="1660" y="914"/>
                    <a:pt x="1566" y="945"/>
                    <a:pt x="1471" y="945"/>
                  </a:cubicBezTo>
                  <a:cubicBezTo>
                    <a:pt x="1432" y="945"/>
                    <a:pt x="1393" y="940"/>
                    <a:pt x="1355" y="930"/>
                  </a:cubicBezTo>
                  <a:cubicBezTo>
                    <a:pt x="1225" y="870"/>
                    <a:pt x="1141" y="763"/>
                    <a:pt x="1129" y="632"/>
                  </a:cubicBezTo>
                  <a:cubicBezTo>
                    <a:pt x="1106" y="502"/>
                    <a:pt x="1153" y="371"/>
                    <a:pt x="1260" y="300"/>
                  </a:cubicBezTo>
                  <a:cubicBezTo>
                    <a:pt x="1332" y="240"/>
                    <a:pt x="1343" y="133"/>
                    <a:pt x="1284" y="62"/>
                  </a:cubicBezTo>
                  <a:cubicBezTo>
                    <a:pt x="1250" y="22"/>
                    <a:pt x="1201" y="0"/>
                    <a:pt x="1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690800" y="1508925"/>
              <a:ext cx="69250" cy="57250"/>
            </a:xfrm>
            <a:custGeom>
              <a:avLst/>
              <a:gdLst/>
              <a:ahLst/>
              <a:cxnLst/>
              <a:rect l="l" t="t" r="r" b="b"/>
              <a:pathLst>
                <a:path w="2770" h="2290" extrusionOk="0">
                  <a:moveTo>
                    <a:pt x="745" y="0"/>
                  </a:moveTo>
                  <a:cubicBezTo>
                    <a:pt x="714" y="0"/>
                    <a:pt x="683" y="8"/>
                    <a:pt x="654" y="24"/>
                  </a:cubicBezTo>
                  <a:cubicBezTo>
                    <a:pt x="571" y="60"/>
                    <a:pt x="547" y="167"/>
                    <a:pt x="595" y="250"/>
                  </a:cubicBezTo>
                  <a:lnTo>
                    <a:pt x="1165" y="1106"/>
                  </a:lnTo>
                  <a:lnTo>
                    <a:pt x="96" y="1878"/>
                  </a:lnTo>
                  <a:cubicBezTo>
                    <a:pt x="13" y="1926"/>
                    <a:pt x="1" y="2033"/>
                    <a:pt x="72" y="2104"/>
                  </a:cubicBezTo>
                  <a:cubicBezTo>
                    <a:pt x="84" y="2128"/>
                    <a:pt x="120" y="2151"/>
                    <a:pt x="143" y="2163"/>
                  </a:cubicBezTo>
                  <a:cubicBezTo>
                    <a:pt x="158" y="2166"/>
                    <a:pt x="173" y="2168"/>
                    <a:pt x="188" y="2168"/>
                  </a:cubicBezTo>
                  <a:cubicBezTo>
                    <a:pt x="232" y="2168"/>
                    <a:pt x="274" y="2154"/>
                    <a:pt x="310" y="2128"/>
                  </a:cubicBezTo>
                  <a:lnTo>
                    <a:pt x="1344" y="1379"/>
                  </a:lnTo>
                  <a:lnTo>
                    <a:pt x="1902" y="2211"/>
                  </a:lnTo>
                  <a:cubicBezTo>
                    <a:pt x="1914" y="2246"/>
                    <a:pt x="1950" y="2270"/>
                    <a:pt x="1997" y="2282"/>
                  </a:cubicBezTo>
                  <a:cubicBezTo>
                    <a:pt x="2017" y="2287"/>
                    <a:pt x="2036" y="2290"/>
                    <a:pt x="2056" y="2290"/>
                  </a:cubicBezTo>
                  <a:cubicBezTo>
                    <a:pt x="2084" y="2290"/>
                    <a:pt x="2112" y="2284"/>
                    <a:pt x="2140" y="2270"/>
                  </a:cubicBezTo>
                  <a:cubicBezTo>
                    <a:pt x="2223" y="2223"/>
                    <a:pt x="2259" y="2116"/>
                    <a:pt x="2199" y="2044"/>
                  </a:cubicBezTo>
                  <a:lnTo>
                    <a:pt x="1629" y="1177"/>
                  </a:lnTo>
                  <a:lnTo>
                    <a:pt x="2484" y="547"/>
                  </a:lnTo>
                  <a:cubicBezTo>
                    <a:pt x="2544" y="547"/>
                    <a:pt x="2591" y="523"/>
                    <a:pt x="2627" y="476"/>
                  </a:cubicBezTo>
                  <a:lnTo>
                    <a:pt x="2722" y="369"/>
                  </a:lnTo>
                  <a:cubicBezTo>
                    <a:pt x="2770" y="309"/>
                    <a:pt x="2758" y="214"/>
                    <a:pt x="2698" y="155"/>
                  </a:cubicBezTo>
                  <a:cubicBezTo>
                    <a:pt x="2658" y="128"/>
                    <a:pt x="2611" y="113"/>
                    <a:pt x="2564" y="113"/>
                  </a:cubicBezTo>
                  <a:cubicBezTo>
                    <a:pt x="2528" y="113"/>
                    <a:pt x="2492" y="122"/>
                    <a:pt x="2461" y="143"/>
                  </a:cubicBezTo>
                  <a:lnTo>
                    <a:pt x="1439" y="892"/>
                  </a:lnTo>
                  <a:lnTo>
                    <a:pt x="904" y="84"/>
                  </a:lnTo>
                  <a:cubicBezTo>
                    <a:pt x="865" y="29"/>
                    <a:pt x="805" y="0"/>
                    <a:pt x="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667350" y="1569225"/>
              <a:ext cx="98650" cy="25625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90" y="1"/>
                  </a:moveTo>
                  <a:cubicBezTo>
                    <a:pt x="95" y="1"/>
                    <a:pt x="12" y="60"/>
                    <a:pt x="0" y="155"/>
                  </a:cubicBezTo>
                  <a:cubicBezTo>
                    <a:pt x="0" y="227"/>
                    <a:pt x="48" y="298"/>
                    <a:pt x="131" y="322"/>
                  </a:cubicBezTo>
                  <a:lnTo>
                    <a:pt x="178" y="322"/>
                  </a:lnTo>
                  <a:cubicBezTo>
                    <a:pt x="1367" y="381"/>
                    <a:pt x="2555" y="619"/>
                    <a:pt x="3696" y="1011"/>
                  </a:cubicBezTo>
                  <a:cubicBezTo>
                    <a:pt x="3717" y="1020"/>
                    <a:pt x="3739" y="1024"/>
                    <a:pt x="3761" y="1024"/>
                  </a:cubicBezTo>
                  <a:cubicBezTo>
                    <a:pt x="3824" y="1024"/>
                    <a:pt x="3886" y="987"/>
                    <a:pt x="3921" y="916"/>
                  </a:cubicBezTo>
                  <a:cubicBezTo>
                    <a:pt x="3945" y="844"/>
                    <a:pt x="3898" y="749"/>
                    <a:pt x="3814" y="726"/>
                  </a:cubicBezTo>
                  <a:cubicBezTo>
                    <a:pt x="2650" y="310"/>
                    <a:pt x="1426" y="72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677725" y="1591750"/>
              <a:ext cx="54700" cy="68500"/>
            </a:xfrm>
            <a:custGeom>
              <a:avLst/>
              <a:gdLst/>
              <a:ahLst/>
              <a:cxnLst/>
              <a:rect l="l" t="t" r="r" b="b"/>
              <a:pathLst>
                <a:path w="2188" h="2740" extrusionOk="0">
                  <a:moveTo>
                    <a:pt x="1023" y="0"/>
                  </a:moveTo>
                  <a:cubicBezTo>
                    <a:pt x="984" y="0"/>
                    <a:pt x="947" y="13"/>
                    <a:pt x="916" y="39"/>
                  </a:cubicBezTo>
                  <a:cubicBezTo>
                    <a:pt x="714" y="205"/>
                    <a:pt x="631" y="454"/>
                    <a:pt x="690" y="692"/>
                  </a:cubicBezTo>
                  <a:cubicBezTo>
                    <a:pt x="750" y="942"/>
                    <a:pt x="928" y="1144"/>
                    <a:pt x="1165" y="1227"/>
                  </a:cubicBezTo>
                  <a:cubicBezTo>
                    <a:pt x="1234" y="1246"/>
                    <a:pt x="1303" y="1255"/>
                    <a:pt x="1372" y="1255"/>
                  </a:cubicBezTo>
                  <a:cubicBezTo>
                    <a:pt x="1520" y="1255"/>
                    <a:pt x="1666" y="1213"/>
                    <a:pt x="1795" y="1132"/>
                  </a:cubicBezTo>
                  <a:lnTo>
                    <a:pt x="1795" y="1132"/>
                  </a:lnTo>
                  <a:cubicBezTo>
                    <a:pt x="1771" y="1286"/>
                    <a:pt x="1748" y="1429"/>
                    <a:pt x="1700" y="1571"/>
                  </a:cubicBezTo>
                  <a:cubicBezTo>
                    <a:pt x="1641" y="1809"/>
                    <a:pt x="1522" y="2023"/>
                    <a:pt x="1356" y="2201"/>
                  </a:cubicBezTo>
                  <a:cubicBezTo>
                    <a:pt x="1215" y="2332"/>
                    <a:pt x="1032" y="2411"/>
                    <a:pt x="842" y="2411"/>
                  </a:cubicBezTo>
                  <a:cubicBezTo>
                    <a:pt x="808" y="2411"/>
                    <a:pt x="773" y="2409"/>
                    <a:pt x="738" y="2403"/>
                  </a:cubicBezTo>
                  <a:cubicBezTo>
                    <a:pt x="548" y="2368"/>
                    <a:pt x="381" y="2177"/>
                    <a:pt x="417" y="2011"/>
                  </a:cubicBezTo>
                  <a:cubicBezTo>
                    <a:pt x="441" y="1928"/>
                    <a:pt x="369" y="1833"/>
                    <a:pt x="286" y="1821"/>
                  </a:cubicBezTo>
                  <a:cubicBezTo>
                    <a:pt x="272" y="1817"/>
                    <a:pt x="258" y="1816"/>
                    <a:pt x="244" y="1816"/>
                  </a:cubicBezTo>
                  <a:cubicBezTo>
                    <a:pt x="164" y="1816"/>
                    <a:pt x="92" y="1871"/>
                    <a:pt x="72" y="1952"/>
                  </a:cubicBezTo>
                  <a:cubicBezTo>
                    <a:pt x="1" y="2261"/>
                    <a:pt x="239" y="2593"/>
                    <a:pt x="595" y="2700"/>
                  </a:cubicBezTo>
                  <a:lnTo>
                    <a:pt x="666" y="2724"/>
                  </a:lnTo>
                  <a:cubicBezTo>
                    <a:pt x="725" y="2734"/>
                    <a:pt x="785" y="2739"/>
                    <a:pt x="843" y="2739"/>
                  </a:cubicBezTo>
                  <a:cubicBezTo>
                    <a:pt x="1127" y="2739"/>
                    <a:pt x="1400" y="2624"/>
                    <a:pt x="1617" y="2427"/>
                  </a:cubicBezTo>
                  <a:cubicBezTo>
                    <a:pt x="1819" y="2213"/>
                    <a:pt x="1973" y="1940"/>
                    <a:pt x="2045" y="1655"/>
                  </a:cubicBezTo>
                  <a:cubicBezTo>
                    <a:pt x="2140" y="1298"/>
                    <a:pt x="2187" y="930"/>
                    <a:pt x="2164" y="561"/>
                  </a:cubicBezTo>
                  <a:cubicBezTo>
                    <a:pt x="2164" y="514"/>
                    <a:pt x="2164" y="466"/>
                    <a:pt x="2152" y="419"/>
                  </a:cubicBezTo>
                  <a:cubicBezTo>
                    <a:pt x="2132" y="348"/>
                    <a:pt x="2069" y="295"/>
                    <a:pt x="1992" y="295"/>
                  </a:cubicBezTo>
                  <a:cubicBezTo>
                    <a:pt x="1978" y="295"/>
                    <a:pt x="1964" y="296"/>
                    <a:pt x="1950" y="300"/>
                  </a:cubicBezTo>
                  <a:cubicBezTo>
                    <a:pt x="1867" y="300"/>
                    <a:pt x="1795" y="383"/>
                    <a:pt x="1807" y="466"/>
                  </a:cubicBezTo>
                  <a:cubicBezTo>
                    <a:pt x="1807" y="502"/>
                    <a:pt x="1807" y="538"/>
                    <a:pt x="1807" y="573"/>
                  </a:cubicBezTo>
                  <a:cubicBezTo>
                    <a:pt x="1795" y="668"/>
                    <a:pt x="1748" y="763"/>
                    <a:pt x="1665" y="823"/>
                  </a:cubicBezTo>
                  <a:cubicBezTo>
                    <a:pt x="1585" y="894"/>
                    <a:pt x="1486" y="931"/>
                    <a:pt x="1386" y="931"/>
                  </a:cubicBezTo>
                  <a:cubicBezTo>
                    <a:pt x="1352" y="931"/>
                    <a:pt x="1318" y="927"/>
                    <a:pt x="1284" y="918"/>
                  </a:cubicBezTo>
                  <a:cubicBezTo>
                    <a:pt x="1154" y="870"/>
                    <a:pt x="1070" y="763"/>
                    <a:pt x="1047" y="633"/>
                  </a:cubicBezTo>
                  <a:cubicBezTo>
                    <a:pt x="1011" y="502"/>
                    <a:pt x="1047" y="371"/>
                    <a:pt x="1142" y="288"/>
                  </a:cubicBezTo>
                  <a:cubicBezTo>
                    <a:pt x="1225" y="229"/>
                    <a:pt x="1225" y="122"/>
                    <a:pt x="1165" y="62"/>
                  </a:cubicBezTo>
                  <a:cubicBezTo>
                    <a:pt x="1125" y="22"/>
                    <a:pt x="1073" y="0"/>
                    <a:pt x="10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2531225" y="1619525"/>
              <a:ext cx="59750" cy="59950"/>
            </a:xfrm>
            <a:custGeom>
              <a:avLst/>
              <a:gdLst/>
              <a:ahLst/>
              <a:cxnLst/>
              <a:rect l="l" t="t" r="r" b="b"/>
              <a:pathLst>
                <a:path w="2390" h="2398" extrusionOk="0">
                  <a:moveTo>
                    <a:pt x="1439" y="330"/>
                  </a:moveTo>
                  <a:cubicBezTo>
                    <a:pt x="1617" y="330"/>
                    <a:pt x="1831" y="425"/>
                    <a:pt x="1878" y="591"/>
                  </a:cubicBezTo>
                  <a:cubicBezTo>
                    <a:pt x="1890" y="639"/>
                    <a:pt x="1938" y="674"/>
                    <a:pt x="1985" y="698"/>
                  </a:cubicBezTo>
                  <a:cubicBezTo>
                    <a:pt x="1961" y="829"/>
                    <a:pt x="1926" y="971"/>
                    <a:pt x="1866" y="1090"/>
                  </a:cubicBezTo>
                  <a:cubicBezTo>
                    <a:pt x="1771" y="1364"/>
                    <a:pt x="1557" y="1589"/>
                    <a:pt x="1296" y="1696"/>
                  </a:cubicBezTo>
                  <a:cubicBezTo>
                    <a:pt x="1214" y="1730"/>
                    <a:pt x="1130" y="1746"/>
                    <a:pt x="1047" y="1746"/>
                  </a:cubicBezTo>
                  <a:cubicBezTo>
                    <a:pt x="866" y="1746"/>
                    <a:pt x="694" y="1669"/>
                    <a:pt x="571" y="1530"/>
                  </a:cubicBezTo>
                  <a:cubicBezTo>
                    <a:pt x="405" y="1280"/>
                    <a:pt x="547" y="924"/>
                    <a:pt x="761" y="686"/>
                  </a:cubicBezTo>
                  <a:cubicBezTo>
                    <a:pt x="916" y="496"/>
                    <a:pt x="1130" y="377"/>
                    <a:pt x="1379" y="330"/>
                  </a:cubicBezTo>
                  <a:close/>
                  <a:moveTo>
                    <a:pt x="1459" y="1"/>
                  </a:moveTo>
                  <a:cubicBezTo>
                    <a:pt x="1421" y="1"/>
                    <a:pt x="1382" y="3"/>
                    <a:pt x="1343" y="9"/>
                  </a:cubicBezTo>
                  <a:cubicBezTo>
                    <a:pt x="1011" y="56"/>
                    <a:pt x="714" y="223"/>
                    <a:pt x="500" y="472"/>
                  </a:cubicBezTo>
                  <a:cubicBezTo>
                    <a:pt x="226" y="781"/>
                    <a:pt x="1" y="1280"/>
                    <a:pt x="274" y="1696"/>
                  </a:cubicBezTo>
                  <a:cubicBezTo>
                    <a:pt x="427" y="1925"/>
                    <a:pt x="724" y="2063"/>
                    <a:pt x="1038" y="2063"/>
                  </a:cubicBezTo>
                  <a:cubicBezTo>
                    <a:pt x="1164" y="2063"/>
                    <a:pt x="1292" y="2041"/>
                    <a:pt x="1415" y="1993"/>
                  </a:cubicBezTo>
                  <a:cubicBezTo>
                    <a:pt x="1652" y="1910"/>
                    <a:pt x="1866" y="1744"/>
                    <a:pt x="2009" y="1542"/>
                  </a:cubicBezTo>
                  <a:cubicBezTo>
                    <a:pt x="2009" y="1779"/>
                    <a:pt x="2021" y="2017"/>
                    <a:pt x="2045" y="2243"/>
                  </a:cubicBezTo>
                  <a:cubicBezTo>
                    <a:pt x="2045" y="2338"/>
                    <a:pt x="2128" y="2397"/>
                    <a:pt x="2211" y="2397"/>
                  </a:cubicBezTo>
                  <a:lnTo>
                    <a:pt x="2223" y="2397"/>
                  </a:lnTo>
                  <a:cubicBezTo>
                    <a:pt x="2318" y="2397"/>
                    <a:pt x="2389" y="2314"/>
                    <a:pt x="2389" y="2219"/>
                  </a:cubicBezTo>
                  <a:cubicBezTo>
                    <a:pt x="2354" y="1554"/>
                    <a:pt x="2354" y="876"/>
                    <a:pt x="2389" y="199"/>
                  </a:cubicBezTo>
                  <a:cubicBezTo>
                    <a:pt x="2389" y="116"/>
                    <a:pt x="2318" y="33"/>
                    <a:pt x="2223" y="33"/>
                  </a:cubicBezTo>
                  <a:cubicBezTo>
                    <a:pt x="2140" y="33"/>
                    <a:pt x="2056" y="92"/>
                    <a:pt x="2045" y="187"/>
                  </a:cubicBezTo>
                  <a:lnTo>
                    <a:pt x="2045" y="211"/>
                  </a:lnTo>
                  <a:cubicBezTo>
                    <a:pt x="1874" y="80"/>
                    <a:pt x="1669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2614400" y="1631800"/>
              <a:ext cx="33000" cy="38450"/>
            </a:xfrm>
            <a:custGeom>
              <a:avLst/>
              <a:gdLst/>
              <a:ahLst/>
              <a:cxnLst/>
              <a:rect l="l" t="t" r="r" b="b"/>
              <a:pathLst>
                <a:path w="1320" h="1538" extrusionOk="0">
                  <a:moveTo>
                    <a:pt x="199" y="1"/>
                  </a:moveTo>
                  <a:cubicBezTo>
                    <a:pt x="172" y="1"/>
                    <a:pt x="145" y="6"/>
                    <a:pt x="120" y="17"/>
                  </a:cubicBezTo>
                  <a:cubicBezTo>
                    <a:pt x="37" y="53"/>
                    <a:pt x="1" y="148"/>
                    <a:pt x="37" y="231"/>
                  </a:cubicBezTo>
                  <a:cubicBezTo>
                    <a:pt x="155" y="445"/>
                    <a:pt x="298" y="647"/>
                    <a:pt x="464" y="837"/>
                  </a:cubicBezTo>
                  <a:lnTo>
                    <a:pt x="108" y="1277"/>
                  </a:lnTo>
                  <a:cubicBezTo>
                    <a:pt x="37" y="1348"/>
                    <a:pt x="60" y="1455"/>
                    <a:pt x="144" y="1502"/>
                  </a:cubicBezTo>
                  <a:cubicBezTo>
                    <a:pt x="167" y="1526"/>
                    <a:pt x="203" y="1538"/>
                    <a:pt x="239" y="1538"/>
                  </a:cubicBezTo>
                  <a:cubicBezTo>
                    <a:pt x="298" y="1538"/>
                    <a:pt x="357" y="1514"/>
                    <a:pt x="393" y="1467"/>
                  </a:cubicBezTo>
                  <a:lnTo>
                    <a:pt x="702" y="1086"/>
                  </a:lnTo>
                  <a:cubicBezTo>
                    <a:pt x="797" y="1181"/>
                    <a:pt x="904" y="1265"/>
                    <a:pt x="1011" y="1348"/>
                  </a:cubicBezTo>
                  <a:cubicBezTo>
                    <a:pt x="1043" y="1369"/>
                    <a:pt x="1082" y="1381"/>
                    <a:pt x="1122" y="1381"/>
                  </a:cubicBezTo>
                  <a:cubicBezTo>
                    <a:pt x="1171" y="1381"/>
                    <a:pt x="1221" y="1363"/>
                    <a:pt x="1261" y="1324"/>
                  </a:cubicBezTo>
                  <a:cubicBezTo>
                    <a:pt x="1320" y="1253"/>
                    <a:pt x="1308" y="1146"/>
                    <a:pt x="1237" y="1098"/>
                  </a:cubicBezTo>
                  <a:cubicBezTo>
                    <a:pt x="1118" y="1003"/>
                    <a:pt x="1023" y="920"/>
                    <a:pt x="916" y="825"/>
                  </a:cubicBezTo>
                  <a:lnTo>
                    <a:pt x="1249" y="409"/>
                  </a:lnTo>
                  <a:cubicBezTo>
                    <a:pt x="1320" y="338"/>
                    <a:pt x="1296" y="231"/>
                    <a:pt x="1213" y="183"/>
                  </a:cubicBezTo>
                  <a:cubicBezTo>
                    <a:pt x="1184" y="164"/>
                    <a:pt x="1150" y="155"/>
                    <a:pt x="1116" y="155"/>
                  </a:cubicBezTo>
                  <a:cubicBezTo>
                    <a:pt x="1064" y="155"/>
                    <a:pt x="1011" y="176"/>
                    <a:pt x="975" y="219"/>
                  </a:cubicBezTo>
                  <a:lnTo>
                    <a:pt x="690" y="564"/>
                  </a:lnTo>
                  <a:cubicBezTo>
                    <a:pt x="559" y="421"/>
                    <a:pt x="453" y="255"/>
                    <a:pt x="357" y="88"/>
                  </a:cubicBezTo>
                  <a:cubicBezTo>
                    <a:pt x="324" y="30"/>
                    <a:pt x="262" y="1"/>
                    <a:pt x="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677700" y="1605150"/>
              <a:ext cx="49025" cy="68675"/>
            </a:xfrm>
            <a:custGeom>
              <a:avLst/>
              <a:gdLst/>
              <a:ahLst/>
              <a:cxnLst/>
              <a:rect l="l" t="t" r="r" b="b"/>
              <a:pathLst>
                <a:path w="1961" h="2747" extrusionOk="0">
                  <a:moveTo>
                    <a:pt x="1160" y="1380"/>
                  </a:moveTo>
                  <a:cubicBezTo>
                    <a:pt x="1193" y="1380"/>
                    <a:pt x="1227" y="1384"/>
                    <a:pt x="1260" y="1392"/>
                  </a:cubicBezTo>
                  <a:cubicBezTo>
                    <a:pt x="1378" y="1428"/>
                    <a:pt x="1485" y="1511"/>
                    <a:pt x="1533" y="1630"/>
                  </a:cubicBezTo>
                  <a:cubicBezTo>
                    <a:pt x="1592" y="1784"/>
                    <a:pt x="1580" y="1974"/>
                    <a:pt x="1485" y="2105"/>
                  </a:cubicBezTo>
                  <a:cubicBezTo>
                    <a:pt x="1317" y="2329"/>
                    <a:pt x="1009" y="2421"/>
                    <a:pt x="729" y="2421"/>
                  </a:cubicBezTo>
                  <a:cubicBezTo>
                    <a:pt x="653" y="2421"/>
                    <a:pt x="579" y="2415"/>
                    <a:pt x="511" y="2402"/>
                  </a:cubicBezTo>
                  <a:lnTo>
                    <a:pt x="487" y="2402"/>
                  </a:lnTo>
                  <a:cubicBezTo>
                    <a:pt x="475" y="2176"/>
                    <a:pt x="523" y="1939"/>
                    <a:pt x="618" y="1725"/>
                  </a:cubicBezTo>
                  <a:lnTo>
                    <a:pt x="630" y="1725"/>
                  </a:lnTo>
                  <a:cubicBezTo>
                    <a:pt x="723" y="1539"/>
                    <a:pt x="941" y="1380"/>
                    <a:pt x="1160" y="1380"/>
                  </a:cubicBezTo>
                  <a:close/>
                  <a:moveTo>
                    <a:pt x="197" y="0"/>
                  </a:moveTo>
                  <a:cubicBezTo>
                    <a:pt x="191" y="0"/>
                    <a:pt x="184" y="1"/>
                    <a:pt x="178" y="2"/>
                  </a:cubicBezTo>
                  <a:cubicBezTo>
                    <a:pt x="83" y="2"/>
                    <a:pt x="0" y="73"/>
                    <a:pt x="0" y="168"/>
                  </a:cubicBezTo>
                  <a:lnTo>
                    <a:pt x="119" y="2580"/>
                  </a:lnTo>
                  <a:cubicBezTo>
                    <a:pt x="131" y="2675"/>
                    <a:pt x="214" y="2747"/>
                    <a:pt x="309" y="2747"/>
                  </a:cubicBezTo>
                  <a:cubicBezTo>
                    <a:pt x="345" y="2747"/>
                    <a:pt x="380" y="2735"/>
                    <a:pt x="416" y="2711"/>
                  </a:cubicBezTo>
                  <a:lnTo>
                    <a:pt x="440" y="2711"/>
                  </a:lnTo>
                  <a:cubicBezTo>
                    <a:pt x="534" y="2729"/>
                    <a:pt x="636" y="2738"/>
                    <a:pt x="740" y="2738"/>
                  </a:cubicBezTo>
                  <a:cubicBezTo>
                    <a:pt x="1121" y="2738"/>
                    <a:pt x="1537" y="2610"/>
                    <a:pt x="1771" y="2283"/>
                  </a:cubicBezTo>
                  <a:cubicBezTo>
                    <a:pt x="1937" y="2057"/>
                    <a:pt x="1961" y="1760"/>
                    <a:pt x="1854" y="1511"/>
                  </a:cubicBezTo>
                  <a:cubicBezTo>
                    <a:pt x="1771" y="1285"/>
                    <a:pt x="1580" y="1119"/>
                    <a:pt x="1343" y="1059"/>
                  </a:cubicBezTo>
                  <a:cubicBezTo>
                    <a:pt x="1288" y="1050"/>
                    <a:pt x="1233" y="1045"/>
                    <a:pt x="1178" y="1045"/>
                  </a:cubicBezTo>
                  <a:cubicBezTo>
                    <a:pt x="888" y="1045"/>
                    <a:pt x="606" y="1174"/>
                    <a:pt x="416" y="1404"/>
                  </a:cubicBezTo>
                  <a:lnTo>
                    <a:pt x="357" y="144"/>
                  </a:lnTo>
                  <a:cubicBezTo>
                    <a:pt x="346" y="67"/>
                    <a:pt x="273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527975" y="1694775"/>
              <a:ext cx="218350" cy="12050"/>
            </a:xfrm>
            <a:custGeom>
              <a:avLst/>
              <a:gdLst/>
              <a:ahLst/>
              <a:cxnLst/>
              <a:rect l="l" t="t" r="r" b="b"/>
              <a:pathLst>
                <a:path w="8734" h="482" extrusionOk="0">
                  <a:moveTo>
                    <a:pt x="5808" y="0"/>
                  </a:moveTo>
                  <a:cubicBezTo>
                    <a:pt x="3925" y="0"/>
                    <a:pt x="2035" y="56"/>
                    <a:pt x="166" y="160"/>
                  </a:cubicBezTo>
                  <a:cubicBezTo>
                    <a:pt x="71" y="160"/>
                    <a:pt x="0" y="243"/>
                    <a:pt x="0" y="338"/>
                  </a:cubicBezTo>
                  <a:cubicBezTo>
                    <a:pt x="11" y="415"/>
                    <a:pt x="83" y="482"/>
                    <a:pt x="160" y="482"/>
                  </a:cubicBezTo>
                  <a:cubicBezTo>
                    <a:pt x="166" y="482"/>
                    <a:pt x="172" y="481"/>
                    <a:pt x="178" y="481"/>
                  </a:cubicBezTo>
                  <a:lnTo>
                    <a:pt x="190" y="481"/>
                  </a:lnTo>
                  <a:cubicBezTo>
                    <a:pt x="2051" y="377"/>
                    <a:pt x="3933" y="321"/>
                    <a:pt x="5808" y="321"/>
                  </a:cubicBezTo>
                  <a:cubicBezTo>
                    <a:pt x="6723" y="321"/>
                    <a:pt x="7636" y="334"/>
                    <a:pt x="8544" y="362"/>
                  </a:cubicBezTo>
                  <a:cubicBezTo>
                    <a:pt x="8639" y="362"/>
                    <a:pt x="8722" y="290"/>
                    <a:pt x="8734" y="207"/>
                  </a:cubicBezTo>
                  <a:cubicBezTo>
                    <a:pt x="8722" y="112"/>
                    <a:pt x="8651" y="41"/>
                    <a:pt x="8556" y="41"/>
                  </a:cubicBezTo>
                  <a:cubicBezTo>
                    <a:pt x="7644" y="14"/>
                    <a:pt x="6727" y="0"/>
                    <a:pt x="5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601625" y="1717575"/>
              <a:ext cx="51425" cy="55475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6" y="1"/>
                  </a:moveTo>
                  <a:cubicBezTo>
                    <a:pt x="1693" y="1"/>
                    <a:pt x="1651" y="16"/>
                    <a:pt x="1617" y="44"/>
                  </a:cubicBezTo>
                  <a:cubicBezTo>
                    <a:pt x="1391" y="234"/>
                    <a:pt x="1177" y="448"/>
                    <a:pt x="987" y="662"/>
                  </a:cubicBezTo>
                  <a:lnTo>
                    <a:pt x="322" y="163"/>
                  </a:lnTo>
                  <a:cubicBezTo>
                    <a:pt x="286" y="137"/>
                    <a:pt x="245" y="125"/>
                    <a:pt x="206" y="125"/>
                  </a:cubicBezTo>
                  <a:cubicBezTo>
                    <a:pt x="155" y="125"/>
                    <a:pt x="106" y="146"/>
                    <a:pt x="72" y="186"/>
                  </a:cubicBezTo>
                  <a:cubicBezTo>
                    <a:pt x="1" y="258"/>
                    <a:pt x="13" y="365"/>
                    <a:pt x="96" y="412"/>
                  </a:cubicBezTo>
                  <a:lnTo>
                    <a:pt x="761" y="923"/>
                  </a:lnTo>
                  <a:cubicBezTo>
                    <a:pt x="500" y="1256"/>
                    <a:pt x="262" y="1612"/>
                    <a:pt x="72" y="1993"/>
                  </a:cubicBezTo>
                  <a:cubicBezTo>
                    <a:pt x="25" y="2076"/>
                    <a:pt x="60" y="2171"/>
                    <a:pt x="155" y="2207"/>
                  </a:cubicBezTo>
                  <a:cubicBezTo>
                    <a:pt x="179" y="2218"/>
                    <a:pt x="203" y="2218"/>
                    <a:pt x="227" y="2218"/>
                  </a:cubicBezTo>
                  <a:cubicBezTo>
                    <a:pt x="298" y="2218"/>
                    <a:pt x="357" y="2183"/>
                    <a:pt x="381" y="2123"/>
                  </a:cubicBezTo>
                  <a:cubicBezTo>
                    <a:pt x="571" y="1779"/>
                    <a:pt x="785" y="1434"/>
                    <a:pt x="1035" y="1125"/>
                  </a:cubicBezTo>
                  <a:lnTo>
                    <a:pt x="1748" y="1660"/>
                  </a:lnTo>
                  <a:cubicBezTo>
                    <a:pt x="1772" y="1684"/>
                    <a:pt x="1819" y="1696"/>
                    <a:pt x="1855" y="1696"/>
                  </a:cubicBezTo>
                  <a:cubicBezTo>
                    <a:pt x="1902" y="1696"/>
                    <a:pt x="1962" y="1672"/>
                    <a:pt x="1997" y="1636"/>
                  </a:cubicBezTo>
                  <a:cubicBezTo>
                    <a:pt x="2057" y="1565"/>
                    <a:pt x="2045" y="1458"/>
                    <a:pt x="1962" y="1410"/>
                  </a:cubicBezTo>
                  <a:lnTo>
                    <a:pt x="1272" y="876"/>
                  </a:lnTo>
                  <a:cubicBezTo>
                    <a:pt x="1451" y="662"/>
                    <a:pt x="1653" y="460"/>
                    <a:pt x="1867" y="282"/>
                  </a:cubicBezTo>
                  <a:cubicBezTo>
                    <a:pt x="1938" y="222"/>
                    <a:pt x="1938" y="103"/>
                    <a:pt x="1867" y="56"/>
                  </a:cubicBezTo>
                  <a:cubicBezTo>
                    <a:pt x="1829" y="18"/>
                    <a:pt x="1782" y="1"/>
                    <a:pt x="1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1684875" y="1207875"/>
              <a:ext cx="60025" cy="59850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04" y="329"/>
                  </a:moveTo>
                  <a:cubicBezTo>
                    <a:pt x="1414" y="329"/>
                    <a:pt x="1426" y="332"/>
                    <a:pt x="1438" y="338"/>
                  </a:cubicBezTo>
                  <a:cubicBezTo>
                    <a:pt x="1456" y="336"/>
                    <a:pt x="1473" y="335"/>
                    <a:pt x="1491" y="335"/>
                  </a:cubicBezTo>
                  <a:cubicBezTo>
                    <a:pt x="1660" y="335"/>
                    <a:pt x="1813" y="438"/>
                    <a:pt x="1878" y="599"/>
                  </a:cubicBezTo>
                  <a:cubicBezTo>
                    <a:pt x="1901" y="647"/>
                    <a:pt x="1937" y="682"/>
                    <a:pt x="1985" y="706"/>
                  </a:cubicBezTo>
                  <a:cubicBezTo>
                    <a:pt x="1961" y="837"/>
                    <a:pt x="1925" y="968"/>
                    <a:pt x="1866" y="1098"/>
                  </a:cubicBezTo>
                  <a:cubicBezTo>
                    <a:pt x="1771" y="1372"/>
                    <a:pt x="1557" y="1586"/>
                    <a:pt x="1295" y="1704"/>
                  </a:cubicBezTo>
                  <a:cubicBezTo>
                    <a:pt x="1219" y="1734"/>
                    <a:pt x="1137" y="1748"/>
                    <a:pt x="1056" y="1748"/>
                  </a:cubicBezTo>
                  <a:cubicBezTo>
                    <a:pt x="874" y="1748"/>
                    <a:pt x="694" y="1674"/>
                    <a:pt x="570" y="1526"/>
                  </a:cubicBezTo>
                  <a:cubicBezTo>
                    <a:pt x="404" y="1277"/>
                    <a:pt x="547" y="932"/>
                    <a:pt x="761" y="694"/>
                  </a:cubicBezTo>
                  <a:cubicBezTo>
                    <a:pt x="915" y="504"/>
                    <a:pt x="1141" y="374"/>
                    <a:pt x="1379" y="338"/>
                  </a:cubicBezTo>
                  <a:cubicBezTo>
                    <a:pt x="1384" y="332"/>
                    <a:pt x="1393" y="329"/>
                    <a:pt x="1404" y="329"/>
                  </a:cubicBezTo>
                  <a:close/>
                  <a:moveTo>
                    <a:pt x="1436" y="1"/>
                  </a:moveTo>
                  <a:cubicBezTo>
                    <a:pt x="1405" y="1"/>
                    <a:pt x="1374" y="2"/>
                    <a:pt x="1343" y="5"/>
                  </a:cubicBezTo>
                  <a:cubicBezTo>
                    <a:pt x="1010" y="53"/>
                    <a:pt x="713" y="219"/>
                    <a:pt x="499" y="480"/>
                  </a:cubicBezTo>
                  <a:cubicBezTo>
                    <a:pt x="226" y="778"/>
                    <a:pt x="0" y="1288"/>
                    <a:pt x="273" y="1693"/>
                  </a:cubicBezTo>
                  <a:cubicBezTo>
                    <a:pt x="427" y="1931"/>
                    <a:pt x="733" y="2066"/>
                    <a:pt x="1048" y="2066"/>
                  </a:cubicBezTo>
                  <a:cubicBezTo>
                    <a:pt x="1172" y="2066"/>
                    <a:pt x="1297" y="2045"/>
                    <a:pt x="1414" y="2001"/>
                  </a:cubicBezTo>
                  <a:cubicBezTo>
                    <a:pt x="1652" y="1906"/>
                    <a:pt x="1866" y="1752"/>
                    <a:pt x="2008" y="1538"/>
                  </a:cubicBezTo>
                  <a:cubicBezTo>
                    <a:pt x="2008" y="1776"/>
                    <a:pt x="2032" y="2013"/>
                    <a:pt x="2044" y="2251"/>
                  </a:cubicBezTo>
                  <a:cubicBezTo>
                    <a:pt x="2056" y="2334"/>
                    <a:pt x="2127" y="2394"/>
                    <a:pt x="2222" y="2394"/>
                  </a:cubicBezTo>
                  <a:lnTo>
                    <a:pt x="2234" y="2394"/>
                  </a:lnTo>
                  <a:cubicBezTo>
                    <a:pt x="2317" y="2394"/>
                    <a:pt x="2400" y="2310"/>
                    <a:pt x="2400" y="2227"/>
                  </a:cubicBezTo>
                  <a:cubicBezTo>
                    <a:pt x="2353" y="1550"/>
                    <a:pt x="2353" y="873"/>
                    <a:pt x="2400" y="207"/>
                  </a:cubicBezTo>
                  <a:cubicBezTo>
                    <a:pt x="2400" y="112"/>
                    <a:pt x="2317" y="41"/>
                    <a:pt x="2234" y="41"/>
                  </a:cubicBezTo>
                  <a:cubicBezTo>
                    <a:pt x="2226" y="40"/>
                    <a:pt x="2218" y="39"/>
                    <a:pt x="2210" y="39"/>
                  </a:cubicBezTo>
                  <a:cubicBezTo>
                    <a:pt x="2125" y="39"/>
                    <a:pt x="2055" y="96"/>
                    <a:pt x="2044" y="183"/>
                  </a:cubicBezTo>
                  <a:lnTo>
                    <a:pt x="2044" y="219"/>
                  </a:lnTo>
                  <a:cubicBezTo>
                    <a:pt x="1867" y="73"/>
                    <a:pt x="1654" y="1"/>
                    <a:pt x="1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1767750" y="1220075"/>
              <a:ext cx="33300" cy="38450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04" y="0"/>
                  </a:moveTo>
                  <a:cubicBezTo>
                    <a:pt x="176" y="0"/>
                    <a:pt x="148" y="6"/>
                    <a:pt x="119" y="16"/>
                  </a:cubicBezTo>
                  <a:cubicBezTo>
                    <a:pt x="36" y="52"/>
                    <a:pt x="0" y="147"/>
                    <a:pt x="48" y="230"/>
                  </a:cubicBezTo>
                  <a:cubicBezTo>
                    <a:pt x="167" y="444"/>
                    <a:pt x="309" y="646"/>
                    <a:pt x="464" y="836"/>
                  </a:cubicBezTo>
                  <a:lnTo>
                    <a:pt x="107" y="1276"/>
                  </a:lnTo>
                  <a:cubicBezTo>
                    <a:pt x="48" y="1347"/>
                    <a:pt x="72" y="1454"/>
                    <a:pt x="155" y="1502"/>
                  </a:cubicBezTo>
                  <a:cubicBezTo>
                    <a:pt x="179" y="1525"/>
                    <a:pt x="214" y="1537"/>
                    <a:pt x="250" y="1537"/>
                  </a:cubicBezTo>
                  <a:cubicBezTo>
                    <a:pt x="309" y="1537"/>
                    <a:pt x="357" y="1513"/>
                    <a:pt x="393" y="1466"/>
                  </a:cubicBezTo>
                  <a:lnTo>
                    <a:pt x="713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29" y="1383"/>
                  </a:cubicBezTo>
                  <a:cubicBezTo>
                    <a:pt x="1177" y="1383"/>
                    <a:pt x="1224" y="1359"/>
                    <a:pt x="1260" y="1323"/>
                  </a:cubicBezTo>
                  <a:cubicBezTo>
                    <a:pt x="1331" y="1252"/>
                    <a:pt x="1319" y="1145"/>
                    <a:pt x="1236" y="1086"/>
                  </a:cubicBezTo>
                  <a:cubicBezTo>
                    <a:pt x="1129" y="1003"/>
                    <a:pt x="1022" y="919"/>
                    <a:pt x="927" y="812"/>
                  </a:cubicBezTo>
                  <a:lnTo>
                    <a:pt x="1260" y="408"/>
                  </a:lnTo>
                  <a:cubicBezTo>
                    <a:pt x="1319" y="337"/>
                    <a:pt x="1308" y="230"/>
                    <a:pt x="1224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3" y="154"/>
                    <a:pt x="1011" y="175"/>
                    <a:pt x="975" y="218"/>
                  </a:cubicBezTo>
                  <a:lnTo>
                    <a:pt x="690" y="563"/>
                  </a:lnTo>
                  <a:cubicBezTo>
                    <a:pt x="571" y="420"/>
                    <a:pt x="452" y="254"/>
                    <a:pt x="357" y="88"/>
                  </a:cubicBezTo>
                  <a:cubicBezTo>
                    <a:pt x="324" y="29"/>
                    <a:pt x="267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1831325" y="1193425"/>
              <a:ext cx="49050" cy="68700"/>
            </a:xfrm>
            <a:custGeom>
              <a:avLst/>
              <a:gdLst/>
              <a:ahLst/>
              <a:cxnLst/>
              <a:rect l="l" t="t" r="r" b="b"/>
              <a:pathLst>
                <a:path w="1962" h="2748" extrusionOk="0">
                  <a:moveTo>
                    <a:pt x="1165" y="1380"/>
                  </a:moveTo>
                  <a:cubicBezTo>
                    <a:pt x="1197" y="1380"/>
                    <a:pt x="1229" y="1384"/>
                    <a:pt x="1260" y="1391"/>
                  </a:cubicBezTo>
                  <a:cubicBezTo>
                    <a:pt x="1379" y="1427"/>
                    <a:pt x="1474" y="1510"/>
                    <a:pt x="1521" y="1641"/>
                  </a:cubicBezTo>
                  <a:cubicBezTo>
                    <a:pt x="1593" y="1795"/>
                    <a:pt x="1569" y="1973"/>
                    <a:pt x="1474" y="2116"/>
                  </a:cubicBezTo>
                  <a:cubicBezTo>
                    <a:pt x="1318" y="2337"/>
                    <a:pt x="1019" y="2422"/>
                    <a:pt x="744" y="2422"/>
                  </a:cubicBezTo>
                  <a:cubicBezTo>
                    <a:pt x="663" y="2422"/>
                    <a:pt x="584" y="2415"/>
                    <a:pt x="511" y="2401"/>
                  </a:cubicBezTo>
                  <a:lnTo>
                    <a:pt x="476" y="2401"/>
                  </a:lnTo>
                  <a:cubicBezTo>
                    <a:pt x="476" y="2175"/>
                    <a:pt x="523" y="1950"/>
                    <a:pt x="618" y="1736"/>
                  </a:cubicBezTo>
                  <a:cubicBezTo>
                    <a:pt x="722" y="1549"/>
                    <a:pt x="944" y="1380"/>
                    <a:pt x="1165" y="1380"/>
                  </a:cubicBezTo>
                  <a:close/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119" y="2591"/>
                  </a:lnTo>
                  <a:cubicBezTo>
                    <a:pt x="119" y="2679"/>
                    <a:pt x="191" y="2747"/>
                    <a:pt x="277" y="2747"/>
                  </a:cubicBezTo>
                  <a:cubicBezTo>
                    <a:pt x="284" y="2747"/>
                    <a:pt x="291" y="2747"/>
                    <a:pt x="297" y="2746"/>
                  </a:cubicBezTo>
                  <a:cubicBezTo>
                    <a:pt x="333" y="2746"/>
                    <a:pt x="381" y="2734"/>
                    <a:pt x="404" y="2710"/>
                  </a:cubicBezTo>
                  <a:lnTo>
                    <a:pt x="428" y="2710"/>
                  </a:lnTo>
                  <a:cubicBezTo>
                    <a:pt x="525" y="2728"/>
                    <a:pt x="629" y="2738"/>
                    <a:pt x="735" y="2738"/>
                  </a:cubicBezTo>
                  <a:cubicBezTo>
                    <a:pt x="1121" y="2738"/>
                    <a:pt x="1538" y="2609"/>
                    <a:pt x="1771" y="2282"/>
                  </a:cubicBezTo>
                  <a:cubicBezTo>
                    <a:pt x="1925" y="2057"/>
                    <a:pt x="1961" y="1771"/>
                    <a:pt x="1854" y="1510"/>
                  </a:cubicBezTo>
                  <a:cubicBezTo>
                    <a:pt x="1759" y="1296"/>
                    <a:pt x="1569" y="1130"/>
                    <a:pt x="1343" y="1070"/>
                  </a:cubicBezTo>
                  <a:cubicBezTo>
                    <a:pt x="1281" y="1057"/>
                    <a:pt x="1219" y="1051"/>
                    <a:pt x="1156" y="1051"/>
                  </a:cubicBezTo>
                  <a:cubicBezTo>
                    <a:pt x="874" y="1051"/>
                    <a:pt x="601" y="1181"/>
                    <a:pt x="416" y="1415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1681600" y="1283050"/>
              <a:ext cx="218375" cy="12300"/>
            </a:xfrm>
            <a:custGeom>
              <a:avLst/>
              <a:gdLst/>
              <a:ahLst/>
              <a:cxnLst/>
              <a:rect l="l" t="t" r="r" b="b"/>
              <a:pathLst>
                <a:path w="8735" h="492" extrusionOk="0">
                  <a:moveTo>
                    <a:pt x="5853" y="0"/>
                  </a:moveTo>
                  <a:cubicBezTo>
                    <a:pt x="3959" y="0"/>
                    <a:pt x="2058" y="58"/>
                    <a:pt x="167" y="171"/>
                  </a:cubicBezTo>
                  <a:cubicBezTo>
                    <a:pt x="72" y="171"/>
                    <a:pt x="0" y="242"/>
                    <a:pt x="0" y="337"/>
                  </a:cubicBezTo>
                  <a:cubicBezTo>
                    <a:pt x="12" y="420"/>
                    <a:pt x="95" y="492"/>
                    <a:pt x="179" y="492"/>
                  </a:cubicBezTo>
                  <a:lnTo>
                    <a:pt x="191" y="492"/>
                  </a:lnTo>
                  <a:cubicBezTo>
                    <a:pt x="2065" y="379"/>
                    <a:pt x="3962" y="321"/>
                    <a:pt x="5850" y="321"/>
                  </a:cubicBezTo>
                  <a:cubicBezTo>
                    <a:pt x="6751" y="321"/>
                    <a:pt x="7650" y="334"/>
                    <a:pt x="8544" y="361"/>
                  </a:cubicBezTo>
                  <a:cubicBezTo>
                    <a:pt x="8551" y="362"/>
                    <a:pt x="8558" y="362"/>
                    <a:pt x="8565" y="362"/>
                  </a:cubicBezTo>
                  <a:cubicBezTo>
                    <a:pt x="8651" y="362"/>
                    <a:pt x="8723" y="295"/>
                    <a:pt x="8734" y="207"/>
                  </a:cubicBezTo>
                  <a:cubicBezTo>
                    <a:pt x="8723" y="111"/>
                    <a:pt x="8651" y="40"/>
                    <a:pt x="8556" y="40"/>
                  </a:cubicBezTo>
                  <a:cubicBezTo>
                    <a:pt x="7658" y="13"/>
                    <a:pt x="6757" y="0"/>
                    <a:pt x="58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1755275" y="1306100"/>
              <a:ext cx="51425" cy="55500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29" y="0"/>
                  </a:moveTo>
                  <a:cubicBezTo>
                    <a:pt x="1685" y="0"/>
                    <a:pt x="1640" y="15"/>
                    <a:pt x="1605" y="45"/>
                  </a:cubicBezTo>
                  <a:cubicBezTo>
                    <a:pt x="1379" y="235"/>
                    <a:pt x="1177" y="449"/>
                    <a:pt x="975" y="663"/>
                  </a:cubicBezTo>
                  <a:lnTo>
                    <a:pt x="309" y="164"/>
                  </a:lnTo>
                  <a:cubicBezTo>
                    <a:pt x="279" y="138"/>
                    <a:pt x="241" y="126"/>
                    <a:pt x="203" y="126"/>
                  </a:cubicBezTo>
                  <a:cubicBezTo>
                    <a:pt x="152" y="126"/>
                    <a:pt x="100" y="147"/>
                    <a:pt x="60" y="188"/>
                  </a:cubicBezTo>
                  <a:cubicBezTo>
                    <a:pt x="0" y="259"/>
                    <a:pt x="0" y="366"/>
                    <a:pt x="84" y="413"/>
                  </a:cubicBezTo>
                  <a:lnTo>
                    <a:pt x="761" y="924"/>
                  </a:lnTo>
                  <a:cubicBezTo>
                    <a:pt x="488" y="1257"/>
                    <a:pt x="262" y="1602"/>
                    <a:pt x="72" y="1982"/>
                  </a:cubicBezTo>
                  <a:cubicBezTo>
                    <a:pt x="24" y="2065"/>
                    <a:pt x="60" y="2172"/>
                    <a:pt x="155" y="2196"/>
                  </a:cubicBezTo>
                  <a:cubicBezTo>
                    <a:pt x="179" y="2208"/>
                    <a:pt x="202" y="2208"/>
                    <a:pt x="226" y="2220"/>
                  </a:cubicBezTo>
                  <a:cubicBezTo>
                    <a:pt x="286" y="2220"/>
                    <a:pt x="357" y="2184"/>
                    <a:pt x="381" y="2125"/>
                  </a:cubicBezTo>
                  <a:cubicBezTo>
                    <a:pt x="571" y="1768"/>
                    <a:pt x="785" y="1435"/>
                    <a:pt x="1034" y="1126"/>
                  </a:cubicBezTo>
                  <a:lnTo>
                    <a:pt x="1735" y="1649"/>
                  </a:lnTo>
                  <a:cubicBezTo>
                    <a:pt x="1773" y="1676"/>
                    <a:pt x="1815" y="1688"/>
                    <a:pt x="1856" y="1688"/>
                  </a:cubicBezTo>
                  <a:cubicBezTo>
                    <a:pt x="1905" y="1688"/>
                    <a:pt x="1952" y="1670"/>
                    <a:pt x="1985" y="1637"/>
                  </a:cubicBezTo>
                  <a:cubicBezTo>
                    <a:pt x="2056" y="1566"/>
                    <a:pt x="2044" y="1459"/>
                    <a:pt x="1961" y="1400"/>
                  </a:cubicBezTo>
                  <a:lnTo>
                    <a:pt x="1260" y="865"/>
                  </a:lnTo>
                  <a:cubicBezTo>
                    <a:pt x="1438" y="651"/>
                    <a:pt x="1640" y="461"/>
                    <a:pt x="1854" y="271"/>
                  </a:cubicBezTo>
                  <a:cubicBezTo>
                    <a:pt x="1925" y="211"/>
                    <a:pt x="1925" y="104"/>
                    <a:pt x="1854" y="45"/>
                  </a:cubicBezTo>
                  <a:cubicBezTo>
                    <a:pt x="1818" y="15"/>
                    <a:pt x="1774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1752000" y="4148850"/>
              <a:ext cx="224625" cy="427375"/>
            </a:xfrm>
            <a:custGeom>
              <a:avLst/>
              <a:gdLst/>
              <a:ahLst/>
              <a:cxnLst/>
              <a:rect l="l" t="t" r="r" b="b"/>
              <a:pathLst>
                <a:path w="8985" h="17095" extrusionOk="0">
                  <a:moveTo>
                    <a:pt x="6004" y="380"/>
                  </a:moveTo>
                  <a:cubicBezTo>
                    <a:pt x="6757" y="380"/>
                    <a:pt x="7510" y="581"/>
                    <a:pt x="8176" y="946"/>
                  </a:cubicBezTo>
                  <a:cubicBezTo>
                    <a:pt x="8426" y="1100"/>
                    <a:pt x="8556" y="1231"/>
                    <a:pt x="8568" y="1362"/>
                  </a:cubicBezTo>
                  <a:cubicBezTo>
                    <a:pt x="8556" y="1469"/>
                    <a:pt x="8533" y="1564"/>
                    <a:pt x="8497" y="1647"/>
                  </a:cubicBezTo>
                  <a:lnTo>
                    <a:pt x="7938" y="3049"/>
                  </a:lnTo>
                  <a:cubicBezTo>
                    <a:pt x="6881" y="2586"/>
                    <a:pt x="5776" y="2241"/>
                    <a:pt x="4659" y="2027"/>
                  </a:cubicBezTo>
                  <a:lnTo>
                    <a:pt x="5122" y="815"/>
                  </a:lnTo>
                  <a:cubicBezTo>
                    <a:pt x="5158" y="696"/>
                    <a:pt x="5217" y="589"/>
                    <a:pt x="5300" y="506"/>
                  </a:cubicBezTo>
                  <a:cubicBezTo>
                    <a:pt x="5418" y="431"/>
                    <a:pt x="5564" y="385"/>
                    <a:pt x="5713" y="385"/>
                  </a:cubicBezTo>
                  <a:cubicBezTo>
                    <a:pt x="5730" y="385"/>
                    <a:pt x="5747" y="386"/>
                    <a:pt x="5764" y="387"/>
                  </a:cubicBezTo>
                  <a:cubicBezTo>
                    <a:pt x="5844" y="383"/>
                    <a:pt x="5924" y="380"/>
                    <a:pt x="6004" y="380"/>
                  </a:cubicBezTo>
                  <a:close/>
                  <a:moveTo>
                    <a:pt x="4552" y="2395"/>
                  </a:moveTo>
                  <a:cubicBezTo>
                    <a:pt x="4801" y="2443"/>
                    <a:pt x="5051" y="2502"/>
                    <a:pt x="5300" y="2562"/>
                  </a:cubicBezTo>
                  <a:cubicBezTo>
                    <a:pt x="4041" y="5901"/>
                    <a:pt x="2651" y="9252"/>
                    <a:pt x="1177" y="12532"/>
                  </a:cubicBezTo>
                  <a:cubicBezTo>
                    <a:pt x="1130" y="12484"/>
                    <a:pt x="1070" y="12448"/>
                    <a:pt x="1011" y="12413"/>
                  </a:cubicBezTo>
                  <a:cubicBezTo>
                    <a:pt x="916" y="12365"/>
                    <a:pt x="809" y="12353"/>
                    <a:pt x="702" y="12353"/>
                  </a:cubicBezTo>
                  <a:cubicBezTo>
                    <a:pt x="2187" y="9109"/>
                    <a:pt x="3470" y="5794"/>
                    <a:pt x="4552" y="2395"/>
                  </a:cubicBezTo>
                  <a:close/>
                  <a:moveTo>
                    <a:pt x="5716" y="2669"/>
                  </a:moveTo>
                  <a:cubicBezTo>
                    <a:pt x="6132" y="2788"/>
                    <a:pt x="6560" y="2918"/>
                    <a:pt x="6964" y="3073"/>
                  </a:cubicBezTo>
                  <a:cubicBezTo>
                    <a:pt x="5479" y="6388"/>
                    <a:pt x="4112" y="9775"/>
                    <a:pt x="2888" y="13173"/>
                  </a:cubicBezTo>
                  <a:cubicBezTo>
                    <a:pt x="2734" y="12983"/>
                    <a:pt x="2532" y="12829"/>
                    <a:pt x="2294" y="12757"/>
                  </a:cubicBezTo>
                  <a:cubicBezTo>
                    <a:pt x="2148" y="12706"/>
                    <a:pt x="1997" y="12682"/>
                    <a:pt x="1845" y="12682"/>
                  </a:cubicBezTo>
                  <a:cubicBezTo>
                    <a:pt x="1750" y="12682"/>
                    <a:pt x="1653" y="12691"/>
                    <a:pt x="1557" y="12710"/>
                  </a:cubicBezTo>
                  <a:cubicBezTo>
                    <a:pt x="3043" y="9418"/>
                    <a:pt x="4433" y="6032"/>
                    <a:pt x="5716" y="2669"/>
                  </a:cubicBezTo>
                  <a:close/>
                  <a:moveTo>
                    <a:pt x="7344" y="3227"/>
                  </a:moveTo>
                  <a:cubicBezTo>
                    <a:pt x="7487" y="3287"/>
                    <a:pt x="7618" y="3346"/>
                    <a:pt x="7760" y="3405"/>
                  </a:cubicBezTo>
                  <a:cubicBezTo>
                    <a:pt x="6156" y="6638"/>
                    <a:pt x="4754" y="9953"/>
                    <a:pt x="3554" y="13351"/>
                  </a:cubicBezTo>
                  <a:cubicBezTo>
                    <a:pt x="3470" y="13316"/>
                    <a:pt x="3375" y="13304"/>
                    <a:pt x="3292" y="13304"/>
                  </a:cubicBezTo>
                  <a:cubicBezTo>
                    <a:pt x="4504" y="9917"/>
                    <a:pt x="5871" y="6531"/>
                    <a:pt x="7344" y="3227"/>
                  </a:cubicBezTo>
                  <a:close/>
                  <a:moveTo>
                    <a:pt x="708" y="12733"/>
                  </a:moveTo>
                  <a:cubicBezTo>
                    <a:pt x="746" y="12733"/>
                    <a:pt x="784" y="12741"/>
                    <a:pt x="821" y="12757"/>
                  </a:cubicBezTo>
                  <a:cubicBezTo>
                    <a:pt x="928" y="12817"/>
                    <a:pt x="975" y="12936"/>
                    <a:pt x="939" y="13043"/>
                  </a:cubicBezTo>
                  <a:cubicBezTo>
                    <a:pt x="904" y="13126"/>
                    <a:pt x="939" y="13221"/>
                    <a:pt x="1023" y="13268"/>
                  </a:cubicBezTo>
                  <a:cubicBezTo>
                    <a:pt x="1054" y="13289"/>
                    <a:pt x="1092" y="13299"/>
                    <a:pt x="1131" y="13299"/>
                  </a:cubicBezTo>
                  <a:cubicBezTo>
                    <a:pt x="1181" y="13299"/>
                    <a:pt x="1232" y="13283"/>
                    <a:pt x="1272" y="13256"/>
                  </a:cubicBezTo>
                  <a:cubicBezTo>
                    <a:pt x="1439" y="13130"/>
                    <a:pt x="1642" y="13066"/>
                    <a:pt x="1847" y="13066"/>
                  </a:cubicBezTo>
                  <a:cubicBezTo>
                    <a:pt x="1949" y="13066"/>
                    <a:pt x="2052" y="13082"/>
                    <a:pt x="2151" y="13114"/>
                  </a:cubicBezTo>
                  <a:cubicBezTo>
                    <a:pt x="2437" y="13209"/>
                    <a:pt x="2639" y="13447"/>
                    <a:pt x="2710" y="13744"/>
                  </a:cubicBezTo>
                  <a:cubicBezTo>
                    <a:pt x="2722" y="13815"/>
                    <a:pt x="2769" y="13874"/>
                    <a:pt x="2841" y="13898"/>
                  </a:cubicBezTo>
                  <a:cubicBezTo>
                    <a:pt x="2853" y="13898"/>
                    <a:pt x="2864" y="13898"/>
                    <a:pt x="2888" y="13910"/>
                  </a:cubicBezTo>
                  <a:cubicBezTo>
                    <a:pt x="2897" y="13911"/>
                    <a:pt x="2905" y="13912"/>
                    <a:pt x="2914" y="13912"/>
                  </a:cubicBezTo>
                  <a:cubicBezTo>
                    <a:pt x="2990" y="13912"/>
                    <a:pt x="3070" y="13866"/>
                    <a:pt x="3102" y="13791"/>
                  </a:cubicBezTo>
                  <a:cubicBezTo>
                    <a:pt x="3138" y="13732"/>
                    <a:pt x="3197" y="13684"/>
                    <a:pt x="3268" y="13684"/>
                  </a:cubicBezTo>
                  <a:lnTo>
                    <a:pt x="1724" y="15241"/>
                  </a:lnTo>
                  <a:cubicBezTo>
                    <a:pt x="1332" y="15027"/>
                    <a:pt x="904" y="14884"/>
                    <a:pt x="464" y="14837"/>
                  </a:cubicBezTo>
                  <a:cubicBezTo>
                    <a:pt x="464" y="14160"/>
                    <a:pt x="464" y="13482"/>
                    <a:pt x="512" y="12817"/>
                  </a:cubicBezTo>
                  <a:cubicBezTo>
                    <a:pt x="566" y="12762"/>
                    <a:pt x="636" y="12733"/>
                    <a:pt x="708" y="12733"/>
                  </a:cubicBezTo>
                  <a:close/>
                  <a:moveTo>
                    <a:pt x="464" y="15229"/>
                  </a:moveTo>
                  <a:lnTo>
                    <a:pt x="464" y="15229"/>
                  </a:lnTo>
                  <a:cubicBezTo>
                    <a:pt x="797" y="15265"/>
                    <a:pt x="1118" y="15372"/>
                    <a:pt x="1427" y="15526"/>
                  </a:cubicBezTo>
                  <a:lnTo>
                    <a:pt x="512" y="16441"/>
                  </a:lnTo>
                  <a:cubicBezTo>
                    <a:pt x="488" y="16037"/>
                    <a:pt x="476" y="15633"/>
                    <a:pt x="464" y="15229"/>
                  </a:cubicBezTo>
                  <a:close/>
                  <a:moveTo>
                    <a:pt x="5972" y="1"/>
                  </a:moveTo>
                  <a:cubicBezTo>
                    <a:pt x="5891" y="1"/>
                    <a:pt x="5810" y="3"/>
                    <a:pt x="5728" y="7"/>
                  </a:cubicBezTo>
                  <a:cubicBezTo>
                    <a:pt x="5712" y="6"/>
                    <a:pt x="5695" y="6"/>
                    <a:pt x="5679" y="6"/>
                  </a:cubicBezTo>
                  <a:cubicBezTo>
                    <a:pt x="5434" y="6"/>
                    <a:pt x="5192" y="88"/>
                    <a:pt x="4992" y="233"/>
                  </a:cubicBezTo>
                  <a:cubicBezTo>
                    <a:pt x="4861" y="363"/>
                    <a:pt x="4766" y="518"/>
                    <a:pt x="4718" y="696"/>
                  </a:cubicBezTo>
                  <a:lnTo>
                    <a:pt x="4172" y="2122"/>
                  </a:lnTo>
                  <a:cubicBezTo>
                    <a:pt x="4148" y="2158"/>
                    <a:pt x="4148" y="2205"/>
                    <a:pt x="4172" y="2241"/>
                  </a:cubicBezTo>
                  <a:cubicBezTo>
                    <a:pt x="3043" y="5794"/>
                    <a:pt x="1688" y="9264"/>
                    <a:pt x="119" y="12638"/>
                  </a:cubicBezTo>
                  <a:cubicBezTo>
                    <a:pt x="108" y="12662"/>
                    <a:pt x="96" y="12686"/>
                    <a:pt x="96" y="12722"/>
                  </a:cubicBezTo>
                  <a:cubicBezTo>
                    <a:pt x="1" y="14124"/>
                    <a:pt x="13" y="15514"/>
                    <a:pt x="119" y="16916"/>
                  </a:cubicBezTo>
                  <a:cubicBezTo>
                    <a:pt x="131" y="17000"/>
                    <a:pt x="179" y="17059"/>
                    <a:pt x="262" y="17083"/>
                  </a:cubicBezTo>
                  <a:cubicBezTo>
                    <a:pt x="285" y="17090"/>
                    <a:pt x="308" y="17094"/>
                    <a:pt x="332" y="17094"/>
                  </a:cubicBezTo>
                  <a:cubicBezTo>
                    <a:pt x="384" y="17094"/>
                    <a:pt x="435" y="17076"/>
                    <a:pt x="476" y="17035"/>
                  </a:cubicBezTo>
                  <a:lnTo>
                    <a:pt x="3720" y="13827"/>
                  </a:lnTo>
                  <a:cubicBezTo>
                    <a:pt x="3732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79"/>
                    <a:pt x="3863" y="13732"/>
                    <a:pt x="3875" y="13684"/>
                  </a:cubicBezTo>
                  <a:cubicBezTo>
                    <a:pt x="5098" y="10191"/>
                    <a:pt x="6536" y="6768"/>
                    <a:pt x="8188" y="3453"/>
                  </a:cubicBezTo>
                  <a:cubicBezTo>
                    <a:pt x="8212" y="3441"/>
                    <a:pt x="8236" y="3417"/>
                    <a:pt x="8247" y="3382"/>
                  </a:cubicBezTo>
                  <a:lnTo>
                    <a:pt x="8877" y="1789"/>
                  </a:lnTo>
                  <a:cubicBezTo>
                    <a:pt x="8949" y="1647"/>
                    <a:pt x="8984" y="1492"/>
                    <a:pt x="8972" y="1338"/>
                  </a:cubicBezTo>
                  <a:cubicBezTo>
                    <a:pt x="8937" y="946"/>
                    <a:pt x="8521" y="708"/>
                    <a:pt x="8378" y="625"/>
                  </a:cubicBezTo>
                  <a:cubicBezTo>
                    <a:pt x="7641" y="224"/>
                    <a:pt x="6815" y="1"/>
                    <a:pt x="5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525000" y="4464925"/>
              <a:ext cx="568025" cy="395600"/>
            </a:xfrm>
            <a:custGeom>
              <a:avLst/>
              <a:gdLst/>
              <a:ahLst/>
              <a:cxnLst/>
              <a:rect l="l" t="t" r="r" b="b"/>
              <a:pathLst>
                <a:path w="22721" h="15824" extrusionOk="0">
                  <a:moveTo>
                    <a:pt x="487" y="471"/>
                  </a:moveTo>
                  <a:lnTo>
                    <a:pt x="487" y="471"/>
                  </a:lnTo>
                  <a:cubicBezTo>
                    <a:pt x="773" y="554"/>
                    <a:pt x="1058" y="649"/>
                    <a:pt x="1343" y="732"/>
                  </a:cubicBezTo>
                  <a:lnTo>
                    <a:pt x="1058" y="1505"/>
                  </a:lnTo>
                  <a:cubicBezTo>
                    <a:pt x="1022" y="1612"/>
                    <a:pt x="1082" y="1719"/>
                    <a:pt x="1188" y="1742"/>
                  </a:cubicBezTo>
                  <a:cubicBezTo>
                    <a:pt x="1212" y="1754"/>
                    <a:pt x="1236" y="1754"/>
                    <a:pt x="1260" y="1754"/>
                  </a:cubicBezTo>
                  <a:cubicBezTo>
                    <a:pt x="1343" y="1754"/>
                    <a:pt x="1426" y="1707"/>
                    <a:pt x="1450" y="1623"/>
                  </a:cubicBezTo>
                  <a:lnTo>
                    <a:pt x="1735" y="863"/>
                  </a:lnTo>
                  <a:lnTo>
                    <a:pt x="2317" y="1041"/>
                  </a:lnTo>
                  <a:lnTo>
                    <a:pt x="2282" y="1148"/>
                  </a:lnTo>
                  <a:cubicBezTo>
                    <a:pt x="2258" y="1255"/>
                    <a:pt x="2317" y="1362"/>
                    <a:pt x="2436" y="1386"/>
                  </a:cubicBezTo>
                  <a:lnTo>
                    <a:pt x="2484" y="1386"/>
                  </a:lnTo>
                  <a:cubicBezTo>
                    <a:pt x="2579" y="1386"/>
                    <a:pt x="2662" y="1326"/>
                    <a:pt x="2686" y="1243"/>
                  </a:cubicBezTo>
                  <a:lnTo>
                    <a:pt x="2721" y="1148"/>
                  </a:lnTo>
                  <a:lnTo>
                    <a:pt x="3458" y="1386"/>
                  </a:lnTo>
                  <a:lnTo>
                    <a:pt x="3422" y="1481"/>
                  </a:lnTo>
                  <a:cubicBezTo>
                    <a:pt x="3375" y="1576"/>
                    <a:pt x="3422" y="1695"/>
                    <a:pt x="3529" y="1730"/>
                  </a:cubicBezTo>
                  <a:cubicBezTo>
                    <a:pt x="3553" y="1742"/>
                    <a:pt x="3577" y="1742"/>
                    <a:pt x="3613" y="1742"/>
                  </a:cubicBezTo>
                  <a:cubicBezTo>
                    <a:pt x="3696" y="1742"/>
                    <a:pt x="3767" y="1707"/>
                    <a:pt x="3803" y="1635"/>
                  </a:cubicBezTo>
                  <a:lnTo>
                    <a:pt x="3862" y="1517"/>
                  </a:lnTo>
                  <a:lnTo>
                    <a:pt x="4694" y="1790"/>
                  </a:lnTo>
                  <a:lnTo>
                    <a:pt x="4646" y="1909"/>
                  </a:lnTo>
                  <a:cubicBezTo>
                    <a:pt x="4599" y="2004"/>
                    <a:pt x="4646" y="2123"/>
                    <a:pt x="4753" y="2158"/>
                  </a:cubicBezTo>
                  <a:cubicBezTo>
                    <a:pt x="4777" y="2170"/>
                    <a:pt x="4801" y="2170"/>
                    <a:pt x="4837" y="2170"/>
                  </a:cubicBezTo>
                  <a:cubicBezTo>
                    <a:pt x="4845" y="2171"/>
                    <a:pt x="4854" y="2172"/>
                    <a:pt x="4862" y="2172"/>
                  </a:cubicBezTo>
                  <a:cubicBezTo>
                    <a:pt x="4934" y="2172"/>
                    <a:pt x="4995" y="2127"/>
                    <a:pt x="5027" y="2063"/>
                  </a:cubicBezTo>
                  <a:lnTo>
                    <a:pt x="5098" y="1921"/>
                  </a:lnTo>
                  <a:cubicBezTo>
                    <a:pt x="5407" y="2027"/>
                    <a:pt x="5704" y="2123"/>
                    <a:pt x="6013" y="2218"/>
                  </a:cubicBezTo>
                  <a:lnTo>
                    <a:pt x="5668" y="3038"/>
                  </a:lnTo>
                  <a:cubicBezTo>
                    <a:pt x="5633" y="3144"/>
                    <a:pt x="5680" y="3263"/>
                    <a:pt x="5787" y="3287"/>
                  </a:cubicBezTo>
                  <a:cubicBezTo>
                    <a:pt x="5811" y="3299"/>
                    <a:pt x="5835" y="3299"/>
                    <a:pt x="5858" y="3299"/>
                  </a:cubicBezTo>
                  <a:cubicBezTo>
                    <a:pt x="5867" y="3300"/>
                    <a:pt x="5875" y="3300"/>
                    <a:pt x="5883" y="3300"/>
                  </a:cubicBezTo>
                  <a:cubicBezTo>
                    <a:pt x="5966" y="3300"/>
                    <a:pt x="6028" y="3245"/>
                    <a:pt x="6060" y="3180"/>
                  </a:cubicBezTo>
                  <a:lnTo>
                    <a:pt x="6405" y="2372"/>
                  </a:lnTo>
                  <a:cubicBezTo>
                    <a:pt x="6702" y="2467"/>
                    <a:pt x="6999" y="2574"/>
                    <a:pt x="7296" y="2669"/>
                  </a:cubicBezTo>
                  <a:lnTo>
                    <a:pt x="7237" y="2907"/>
                  </a:lnTo>
                  <a:cubicBezTo>
                    <a:pt x="7213" y="3002"/>
                    <a:pt x="7273" y="3097"/>
                    <a:pt x="7356" y="3121"/>
                  </a:cubicBezTo>
                  <a:cubicBezTo>
                    <a:pt x="7380" y="3133"/>
                    <a:pt x="7415" y="3144"/>
                    <a:pt x="7439" y="3144"/>
                  </a:cubicBezTo>
                  <a:cubicBezTo>
                    <a:pt x="7510" y="3144"/>
                    <a:pt x="7582" y="3109"/>
                    <a:pt x="7617" y="3061"/>
                  </a:cubicBezTo>
                  <a:lnTo>
                    <a:pt x="7688" y="2954"/>
                  </a:lnTo>
                  <a:cubicBezTo>
                    <a:pt x="7724" y="2919"/>
                    <a:pt x="7736" y="2859"/>
                    <a:pt x="7724" y="2812"/>
                  </a:cubicBezTo>
                  <a:lnTo>
                    <a:pt x="7724" y="2812"/>
                  </a:lnTo>
                  <a:lnTo>
                    <a:pt x="8556" y="3097"/>
                  </a:lnTo>
                  <a:cubicBezTo>
                    <a:pt x="8532" y="3168"/>
                    <a:pt x="8520" y="3240"/>
                    <a:pt x="8520" y="3311"/>
                  </a:cubicBezTo>
                  <a:cubicBezTo>
                    <a:pt x="8532" y="3418"/>
                    <a:pt x="8627" y="3501"/>
                    <a:pt x="8734" y="3501"/>
                  </a:cubicBezTo>
                  <a:cubicBezTo>
                    <a:pt x="8841" y="3501"/>
                    <a:pt x="8936" y="3406"/>
                    <a:pt x="8936" y="3299"/>
                  </a:cubicBezTo>
                  <a:cubicBezTo>
                    <a:pt x="8936" y="3275"/>
                    <a:pt x="8936" y="3251"/>
                    <a:pt x="8948" y="3240"/>
                  </a:cubicBezTo>
                  <a:cubicBezTo>
                    <a:pt x="9209" y="3335"/>
                    <a:pt x="9471" y="3430"/>
                    <a:pt x="9732" y="3525"/>
                  </a:cubicBezTo>
                  <a:lnTo>
                    <a:pt x="9697" y="3572"/>
                  </a:lnTo>
                  <a:cubicBezTo>
                    <a:pt x="9637" y="3667"/>
                    <a:pt x="9673" y="3786"/>
                    <a:pt x="9780" y="3834"/>
                  </a:cubicBezTo>
                  <a:cubicBezTo>
                    <a:pt x="9804" y="3857"/>
                    <a:pt x="9839" y="3857"/>
                    <a:pt x="9875" y="3857"/>
                  </a:cubicBezTo>
                  <a:cubicBezTo>
                    <a:pt x="9958" y="3857"/>
                    <a:pt x="10018" y="3822"/>
                    <a:pt x="10065" y="3762"/>
                  </a:cubicBezTo>
                  <a:lnTo>
                    <a:pt x="10124" y="3655"/>
                  </a:lnTo>
                  <a:cubicBezTo>
                    <a:pt x="10350" y="3739"/>
                    <a:pt x="10588" y="3822"/>
                    <a:pt x="10814" y="3905"/>
                  </a:cubicBezTo>
                  <a:lnTo>
                    <a:pt x="10564" y="4665"/>
                  </a:lnTo>
                  <a:cubicBezTo>
                    <a:pt x="10540" y="4772"/>
                    <a:pt x="10612" y="4879"/>
                    <a:pt x="10719" y="4903"/>
                  </a:cubicBezTo>
                  <a:cubicBezTo>
                    <a:pt x="10731" y="4915"/>
                    <a:pt x="10754" y="4915"/>
                    <a:pt x="10778" y="4915"/>
                  </a:cubicBezTo>
                  <a:cubicBezTo>
                    <a:pt x="10861" y="4915"/>
                    <a:pt x="10944" y="4856"/>
                    <a:pt x="10980" y="4772"/>
                  </a:cubicBezTo>
                  <a:lnTo>
                    <a:pt x="11218" y="4048"/>
                  </a:lnTo>
                  <a:lnTo>
                    <a:pt x="12121" y="4380"/>
                  </a:lnTo>
                  <a:lnTo>
                    <a:pt x="12061" y="4535"/>
                  </a:lnTo>
                  <a:cubicBezTo>
                    <a:pt x="12026" y="4642"/>
                    <a:pt x="12085" y="4749"/>
                    <a:pt x="12192" y="4772"/>
                  </a:cubicBezTo>
                  <a:cubicBezTo>
                    <a:pt x="12216" y="4784"/>
                    <a:pt x="12240" y="4784"/>
                    <a:pt x="12263" y="4784"/>
                  </a:cubicBezTo>
                  <a:cubicBezTo>
                    <a:pt x="12347" y="4784"/>
                    <a:pt x="12430" y="4737"/>
                    <a:pt x="12465" y="4654"/>
                  </a:cubicBezTo>
                  <a:lnTo>
                    <a:pt x="12513" y="4535"/>
                  </a:lnTo>
                  <a:lnTo>
                    <a:pt x="13452" y="4891"/>
                  </a:lnTo>
                  <a:lnTo>
                    <a:pt x="13392" y="5069"/>
                  </a:lnTo>
                  <a:cubicBezTo>
                    <a:pt x="13369" y="5176"/>
                    <a:pt x="13428" y="5283"/>
                    <a:pt x="13535" y="5307"/>
                  </a:cubicBezTo>
                  <a:lnTo>
                    <a:pt x="13594" y="5307"/>
                  </a:lnTo>
                  <a:cubicBezTo>
                    <a:pt x="13689" y="5307"/>
                    <a:pt x="13773" y="5248"/>
                    <a:pt x="13796" y="5165"/>
                  </a:cubicBezTo>
                  <a:lnTo>
                    <a:pt x="13844" y="5022"/>
                  </a:lnTo>
                  <a:cubicBezTo>
                    <a:pt x="14188" y="5153"/>
                    <a:pt x="14521" y="5283"/>
                    <a:pt x="14854" y="5414"/>
                  </a:cubicBezTo>
                  <a:lnTo>
                    <a:pt x="14806" y="5533"/>
                  </a:lnTo>
                  <a:cubicBezTo>
                    <a:pt x="14771" y="5640"/>
                    <a:pt x="14818" y="5747"/>
                    <a:pt x="14925" y="5782"/>
                  </a:cubicBezTo>
                  <a:cubicBezTo>
                    <a:pt x="14949" y="5794"/>
                    <a:pt x="14973" y="5794"/>
                    <a:pt x="15008" y="5794"/>
                  </a:cubicBezTo>
                  <a:cubicBezTo>
                    <a:pt x="15092" y="5794"/>
                    <a:pt x="15163" y="5747"/>
                    <a:pt x="15199" y="5676"/>
                  </a:cubicBezTo>
                  <a:lnTo>
                    <a:pt x="15246" y="5557"/>
                  </a:lnTo>
                  <a:lnTo>
                    <a:pt x="16054" y="5878"/>
                  </a:lnTo>
                  <a:lnTo>
                    <a:pt x="15852" y="6400"/>
                  </a:lnTo>
                  <a:cubicBezTo>
                    <a:pt x="15816" y="6495"/>
                    <a:pt x="15876" y="6614"/>
                    <a:pt x="15983" y="6638"/>
                  </a:cubicBezTo>
                  <a:cubicBezTo>
                    <a:pt x="16007" y="6650"/>
                    <a:pt x="16030" y="6650"/>
                    <a:pt x="16054" y="6650"/>
                  </a:cubicBezTo>
                  <a:cubicBezTo>
                    <a:pt x="16137" y="6650"/>
                    <a:pt x="16220" y="6602"/>
                    <a:pt x="16244" y="6519"/>
                  </a:cubicBezTo>
                  <a:lnTo>
                    <a:pt x="16446" y="6032"/>
                  </a:lnTo>
                  <a:lnTo>
                    <a:pt x="17290" y="6365"/>
                  </a:lnTo>
                  <a:lnTo>
                    <a:pt x="17254" y="6472"/>
                  </a:lnTo>
                  <a:cubicBezTo>
                    <a:pt x="17219" y="6579"/>
                    <a:pt x="17290" y="6686"/>
                    <a:pt x="17397" y="6709"/>
                  </a:cubicBezTo>
                  <a:cubicBezTo>
                    <a:pt x="17421" y="6721"/>
                    <a:pt x="17433" y="6721"/>
                    <a:pt x="17456" y="6721"/>
                  </a:cubicBezTo>
                  <a:cubicBezTo>
                    <a:pt x="17551" y="6721"/>
                    <a:pt x="17623" y="6662"/>
                    <a:pt x="17658" y="6579"/>
                  </a:cubicBezTo>
                  <a:lnTo>
                    <a:pt x="17682" y="6519"/>
                  </a:lnTo>
                  <a:lnTo>
                    <a:pt x="18609" y="6899"/>
                  </a:lnTo>
                  <a:lnTo>
                    <a:pt x="18550" y="7054"/>
                  </a:lnTo>
                  <a:cubicBezTo>
                    <a:pt x="18514" y="7149"/>
                    <a:pt x="18573" y="7268"/>
                    <a:pt x="18680" y="7303"/>
                  </a:cubicBezTo>
                  <a:cubicBezTo>
                    <a:pt x="18699" y="7311"/>
                    <a:pt x="18719" y="7314"/>
                    <a:pt x="18739" y="7314"/>
                  </a:cubicBezTo>
                  <a:cubicBezTo>
                    <a:pt x="18820" y="7314"/>
                    <a:pt x="18904" y="7261"/>
                    <a:pt x="18942" y="7185"/>
                  </a:cubicBezTo>
                  <a:lnTo>
                    <a:pt x="19001" y="7054"/>
                  </a:lnTo>
                  <a:cubicBezTo>
                    <a:pt x="19239" y="7149"/>
                    <a:pt x="19476" y="7244"/>
                    <a:pt x="19702" y="7351"/>
                  </a:cubicBezTo>
                  <a:lnTo>
                    <a:pt x="19631" y="7529"/>
                  </a:lnTo>
                  <a:cubicBezTo>
                    <a:pt x="19595" y="7636"/>
                    <a:pt x="19643" y="7743"/>
                    <a:pt x="19750" y="7779"/>
                  </a:cubicBezTo>
                  <a:cubicBezTo>
                    <a:pt x="19773" y="7791"/>
                    <a:pt x="19797" y="7791"/>
                    <a:pt x="19833" y="7791"/>
                  </a:cubicBezTo>
                  <a:cubicBezTo>
                    <a:pt x="19916" y="7791"/>
                    <a:pt x="19987" y="7743"/>
                    <a:pt x="20023" y="7660"/>
                  </a:cubicBezTo>
                  <a:lnTo>
                    <a:pt x="20082" y="7529"/>
                  </a:lnTo>
                  <a:lnTo>
                    <a:pt x="20807" y="7826"/>
                  </a:lnTo>
                  <a:lnTo>
                    <a:pt x="20522" y="8575"/>
                  </a:lnTo>
                  <a:cubicBezTo>
                    <a:pt x="20486" y="8670"/>
                    <a:pt x="20546" y="8789"/>
                    <a:pt x="20653" y="8813"/>
                  </a:cubicBezTo>
                  <a:cubicBezTo>
                    <a:pt x="20677" y="8824"/>
                    <a:pt x="20700" y="8824"/>
                    <a:pt x="20724" y="8824"/>
                  </a:cubicBezTo>
                  <a:cubicBezTo>
                    <a:pt x="20807" y="8824"/>
                    <a:pt x="20890" y="8777"/>
                    <a:pt x="20926" y="8694"/>
                  </a:cubicBezTo>
                  <a:lnTo>
                    <a:pt x="21188" y="8005"/>
                  </a:lnTo>
                  <a:lnTo>
                    <a:pt x="22019" y="8361"/>
                  </a:lnTo>
                  <a:cubicBezTo>
                    <a:pt x="21164" y="8729"/>
                    <a:pt x="20308" y="9098"/>
                    <a:pt x="19429" y="9478"/>
                  </a:cubicBezTo>
                  <a:cubicBezTo>
                    <a:pt x="14604" y="11558"/>
                    <a:pt x="9625" y="13720"/>
                    <a:pt x="4884" y="15384"/>
                  </a:cubicBezTo>
                  <a:cubicBezTo>
                    <a:pt x="3173" y="10488"/>
                    <a:pt x="1699" y="5474"/>
                    <a:pt x="487" y="471"/>
                  </a:cubicBezTo>
                  <a:close/>
                  <a:moveTo>
                    <a:pt x="274" y="0"/>
                  </a:moveTo>
                  <a:cubicBezTo>
                    <a:pt x="197" y="0"/>
                    <a:pt x="121" y="36"/>
                    <a:pt x="83" y="102"/>
                  </a:cubicBezTo>
                  <a:cubicBezTo>
                    <a:pt x="24" y="138"/>
                    <a:pt x="0" y="221"/>
                    <a:pt x="12" y="293"/>
                  </a:cubicBezTo>
                  <a:cubicBezTo>
                    <a:pt x="1272" y="5497"/>
                    <a:pt x="2781" y="10631"/>
                    <a:pt x="4551" y="15693"/>
                  </a:cubicBezTo>
                  <a:cubicBezTo>
                    <a:pt x="4563" y="15740"/>
                    <a:pt x="4611" y="15776"/>
                    <a:pt x="4658" y="15800"/>
                  </a:cubicBezTo>
                  <a:cubicBezTo>
                    <a:pt x="4682" y="15812"/>
                    <a:pt x="4718" y="15824"/>
                    <a:pt x="4753" y="15824"/>
                  </a:cubicBezTo>
                  <a:cubicBezTo>
                    <a:pt x="4777" y="15824"/>
                    <a:pt x="4801" y="15824"/>
                    <a:pt x="4825" y="15812"/>
                  </a:cubicBezTo>
                  <a:cubicBezTo>
                    <a:pt x="9649" y="14148"/>
                    <a:pt x="14711" y="11950"/>
                    <a:pt x="19607" y="9835"/>
                  </a:cubicBezTo>
                  <a:cubicBezTo>
                    <a:pt x="20629" y="9383"/>
                    <a:pt x="21627" y="8955"/>
                    <a:pt x="22613" y="8527"/>
                  </a:cubicBezTo>
                  <a:cubicBezTo>
                    <a:pt x="22637" y="8516"/>
                    <a:pt x="22661" y="8504"/>
                    <a:pt x="22685" y="8480"/>
                  </a:cubicBezTo>
                  <a:cubicBezTo>
                    <a:pt x="22697" y="8468"/>
                    <a:pt x="22709" y="8456"/>
                    <a:pt x="22709" y="8432"/>
                  </a:cubicBezTo>
                  <a:cubicBezTo>
                    <a:pt x="22720" y="8420"/>
                    <a:pt x="22720" y="8397"/>
                    <a:pt x="22720" y="8385"/>
                  </a:cubicBezTo>
                  <a:cubicBezTo>
                    <a:pt x="22720" y="8373"/>
                    <a:pt x="22720" y="8361"/>
                    <a:pt x="22720" y="8361"/>
                  </a:cubicBezTo>
                  <a:cubicBezTo>
                    <a:pt x="22720" y="8349"/>
                    <a:pt x="22720" y="8337"/>
                    <a:pt x="22720" y="8325"/>
                  </a:cubicBezTo>
                  <a:cubicBezTo>
                    <a:pt x="22720" y="8302"/>
                    <a:pt x="22720" y="8290"/>
                    <a:pt x="22709" y="8278"/>
                  </a:cubicBezTo>
                  <a:cubicBezTo>
                    <a:pt x="22709" y="8266"/>
                    <a:pt x="22697" y="8254"/>
                    <a:pt x="22697" y="8254"/>
                  </a:cubicBezTo>
                  <a:cubicBezTo>
                    <a:pt x="22685" y="8242"/>
                    <a:pt x="22673" y="8230"/>
                    <a:pt x="22673" y="8218"/>
                  </a:cubicBezTo>
                  <a:cubicBezTo>
                    <a:pt x="22661" y="8207"/>
                    <a:pt x="22649" y="8207"/>
                    <a:pt x="22637" y="8195"/>
                  </a:cubicBezTo>
                  <a:lnTo>
                    <a:pt x="22613" y="8183"/>
                  </a:lnTo>
                  <a:cubicBezTo>
                    <a:pt x="15341" y="5034"/>
                    <a:pt x="7902" y="2313"/>
                    <a:pt x="333" y="7"/>
                  </a:cubicBezTo>
                  <a:cubicBezTo>
                    <a:pt x="313" y="3"/>
                    <a:pt x="294" y="0"/>
                    <a:pt x="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666700" y="4604125"/>
              <a:ext cx="225500" cy="141125"/>
            </a:xfrm>
            <a:custGeom>
              <a:avLst/>
              <a:gdLst/>
              <a:ahLst/>
              <a:cxnLst/>
              <a:rect l="l" t="t" r="r" b="b"/>
              <a:pathLst>
                <a:path w="9020" h="5645" extrusionOk="0">
                  <a:moveTo>
                    <a:pt x="583" y="512"/>
                  </a:moveTo>
                  <a:lnTo>
                    <a:pt x="583" y="512"/>
                  </a:lnTo>
                  <a:cubicBezTo>
                    <a:pt x="1842" y="904"/>
                    <a:pt x="3173" y="1355"/>
                    <a:pt x="4456" y="1795"/>
                  </a:cubicBezTo>
                  <a:cubicBezTo>
                    <a:pt x="5704" y="2211"/>
                    <a:pt x="6988" y="2650"/>
                    <a:pt x="8223" y="3043"/>
                  </a:cubicBezTo>
                  <a:lnTo>
                    <a:pt x="2650" y="5098"/>
                  </a:lnTo>
                  <a:lnTo>
                    <a:pt x="2389" y="5193"/>
                  </a:lnTo>
                  <a:lnTo>
                    <a:pt x="583" y="512"/>
                  </a:lnTo>
                  <a:close/>
                  <a:moveTo>
                    <a:pt x="215" y="1"/>
                  </a:moveTo>
                  <a:cubicBezTo>
                    <a:pt x="164" y="1"/>
                    <a:pt x="112" y="19"/>
                    <a:pt x="72" y="60"/>
                  </a:cubicBezTo>
                  <a:cubicBezTo>
                    <a:pt x="12" y="108"/>
                    <a:pt x="0" y="191"/>
                    <a:pt x="24" y="262"/>
                  </a:cubicBezTo>
                  <a:lnTo>
                    <a:pt x="2056" y="5514"/>
                  </a:lnTo>
                  <a:cubicBezTo>
                    <a:pt x="2068" y="5562"/>
                    <a:pt x="2116" y="5609"/>
                    <a:pt x="2163" y="5633"/>
                  </a:cubicBezTo>
                  <a:cubicBezTo>
                    <a:pt x="2187" y="5633"/>
                    <a:pt x="2222" y="5645"/>
                    <a:pt x="2246" y="5645"/>
                  </a:cubicBezTo>
                  <a:cubicBezTo>
                    <a:pt x="2282" y="5645"/>
                    <a:pt x="2306" y="5645"/>
                    <a:pt x="2329" y="5633"/>
                  </a:cubicBezTo>
                  <a:lnTo>
                    <a:pt x="2793" y="5455"/>
                  </a:lnTo>
                  <a:lnTo>
                    <a:pt x="8889" y="3197"/>
                  </a:lnTo>
                  <a:cubicBezTo>
                    <a:pt x="8960" y="3173"/>
                    <a:pt x="9020" y="3102"/>
                    <a:pt x="9020" y="3019"/>
                  </a:cubicBezTo>
                  <a:cubicBezTo>
                    <a:pt x="9008" y="2936"/>
                    <a:pt x="8960" y="2864"/>
                    <a:pt x="8889" y="2841"/>
                  </a:cubicBezTo>
                  <a:cubicBezTo>
                    <a:pt x="7499" y="2413"/>
                    <a:pt x="6025" y="1914"/>
                    <a:pt x="4599" y="1427"/>
                  </a:cubicBezTo>
                  <a:cubicBezTo>
                    <a:pt x="3173" y="939"/>
                    <a:pt x="1688" y="440"/>
                    <a:pt x="286" y="12"/>
                  </a:cubicBezTo>
                  <a:cubicBezTo>
                    <a:pt x="263" y="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1920450" y="4458750"/>
              <a:ext cx="524350" cy="380375"/>
            </a:xfrm>
            <a:custGeom>
              <a:avLst/>
              <a:gdLst/>
              <a:ahLst/>
              <a:cxnLst/>
              <a:rect l="l" t="t" r="r" b="b"/>
              <a:pathLst>
                <a:path w="20974" h="15215" extrusionOk="0">
                  <a:moveTo>
                    <a:pt x="2401" y="9380"/>
                  </a:moveTo>
                  <a:cubicBezTo>
                    <a:pt x="4670" y="9416"/>
                    <a:pt x="6904" y="10046"/>
                    <a:pt x="8865" y="11222"/>
                  </a:cubicBezTo>
                  <a:cubicBezTo>
                    <a:pt x="7938" y="10830"/>
                    <a:pt x="6976" y="10545"/>
                    <a:pt x="5989" y="10390"/>
                  </a:cubicBezTo>
                  <a:lnTo>
                    <a:pt x="5954" y="10390"/>
                  </a:lnTo>
                  <a:cubicBezTo>
                    <a:pt x="5323" y="10293"/>
                    <a:pt x="4687" y="10244"/>
                    <a:pt x="4052" y="10244"/>
                  </a:cubicBezTo>
                  <a:cubicBezTo>
                    <a:pt x="3216" y="10244"/>
                    <a:pt x="2381" y="10329"/>
                    <a:pt x="1557" y="10497"/>
                  </a:cubicBezTo>
                  <a:cubicBezTo>
                    <a:pt x="1866" y="10188"/>
                    <a:pt x="2139" y="9844"/>
                    <a:pt x="2377" y="9476"/>
                  </a:cubicBezTo>
                  <a:cubicBezTo>
                    <a:pt x="2389" y="9440"/>
                    <a:pt x="2401" y="9416"/>
                    <a:pt x="2401" y="9380"/>
                  </a:cubicBezTo>
                  <a:close/>
                  <a:moveTo>
                    <a:pt x="6029" y="405"/>
                  </a:moveTo>
                  <a:cubicBezTo>
                    <a:pt x="8562" y="405"/>
                    <a:pt x="10960" y="1610"/>
                    <a:pt x="12477" y="3689"/>
                  </a:cubicBezTo>
                  <a:cubicBezTo>
                    <a:pt x="12157" y="5091"/>
                    <a:pt x="11824" y="6529"/>
                    <a:pt x="11491" y="7931"/>
                  </a:cubicBezTo>
                  <a:cubicBezTo>
                    <a:pt x="11194" y="9250"/>
                    <a:pt x="10873" y="10604"/>
                    <a:pt x="10576" y="11923"/>
                  </a:cubicBezTo>
                  <a:cubicBezTo>
                    <a:pt x="8184" y="10020"/>
                    <a:pt x="5225" y="8997"/>
                    <a:pt x="2192" y="8997"/>
                  </a:cubicBezTo>
                  <a:cubicBezTo>
                    <a:pt x="1684" y="8997"/>
                    <a:pt x="1175" y="9025"/>
                    <a:pt x="666" y="9083"/>
                  </a:cubicBezTo>
                  <a:cubicBezTo>
                    <a:pt x="2543" y="6422"/>
                    <a:pt x="4088" y="3320"/>
                    <a:pt x="4932" y="480"/>
                  </a:cubicBezTo>
                  <a:cubicBezTo>
                    <a:pt x="5299" y="429"/>
                    <a:pt x="5665" y="405"/>
                    <a:pt x="6029" y="405"/>
                  </a:cubicBezTo>
                  <a:close/>
                  <a:moveTo>
                    <a:pt x="16669" y="2842"/>
                  </a:moveTo>
                  <a:cubicBezTo>
                    <a:pt x="16734" y="2842"/>
                    <a:pt x="16798" y="2843"/>
                    <a:pt x="16862" y="2845"/>
                  </a:cubicBezTo>
                  <a:cubicBezTo>
                    <a:pt x="18371" y="2880"/>
                    <a:pt x="19762" y="3427"/>
                    <a:pt x="20534" y="4283"/>
                  </a:cubicBezTo>
                  <a:cubicBezTo>
                    <a:pt x="20130" y="7123"/>
                    <a:pt x="20094" y="10010"/>
                    <a:pt x="20403" y="12862"/>
                  </a:cubicBezTo>
                  <a:cubicBezTo>
                    <a:pt x="18977" y="12066"/>
                    <a:pt x="17409" y="11579"/>
                    <a:pt x="15781" y="11448"/>
                  </a:cubicBezTo>
                  <a:cubicBezTo>
                    <a:pt x="15454" y="11419"/>
                    <a:pt x="15127" y="11405"/>
                    <a:pt x="14800" y="11405"/>
                  </a:cubicBezTo>
                  <a:cubicBezTo>
                    <a:pt x="13499" y="11405"/>
                    <a:pt x="12205" y="11631"/>
                    <a:pt x="10980" y="12078"/>
                  </a:cubicBezTo>
                  <a:cubicBezTo>
                    <a:pt x="11277" y="10735"/>
                    <a:pt x="11598" y="9345"/>
                    <a:pt x="11907" y="8014"/>
                  </a:cubicBezTo>
                  <a:cubicBezTo>
                    <a:pt x="12240" y="6600"/>
                    <a:pt x="12573" y="5150"/>
                    <a:pt x="12893" y="3748"/>
                  </a:cubicBezTo>
                  <a:cubicBezTo>
                    <a:pt x="14212" y="3151"/>
                    <a:pt x="15487" y="2842"/>
                    <a:pt x="16669" y="2842"/>
                  </a:cubicBezTo>
                  <a:close/>
                  <a:moveTo>
                    <a:pt x="4046" y="10626"/>
                  </a:moveTo>
                  <a:cubicBezTo>
                    <a:pt x="4658" y="10626"/>
                    <a:pt x="5272" y="10674"/>
                    <a:pt x="5882" y="10771"/>
                  </a:cubicBezTo>
                  <a:lnTo>
                    <a:pt x="5918" y="10771"/>
                  </a:lnTo>
                  <a:cubicBezTo>
                    <a:pt x="7498" y="11008"/>
                    <a:pt x="9008" y="11579"/>
                    <a:pt x="10350" y="12446"/>
                  </a:cubicBezTo>
                  <a:lnTo>
                    <a:pt x="9744" y="13100"/>
                  </a:lnTo>
                  <a:cubicBezTo>
                    <a:pt x="8187" y="12113"/>
                    <a:pt x="6182" y="11585"/>
                    <a:pt x="4221" y="11585"/>
                  </a:cubicBezTo>
                  <a:cubicBezTo>
                    <a:pt x="3324" y="11585"/>
                    <a:pt x="2436" y="11696"/>
                    <a:pt x="1605" y="11923"/>
                  </a:cubicBezTo>
                  <a:cubicBezTo>
                    <a:pt x="1533" y="11579"/>
                    <a:pt x="1379" y="11258"/>
                    <a:pt x="1153" y="10997"/>
                  </a:cubicBezTo>
                  <a:cubicBezTo>
                    <a:pt x="2101" y="10749"/>
                    <a:pt x="3072" y="10626"/>
                    <a:pt x="4046" y="10626"/>
                  </a:cubicBezTo>
                  <a:close/>
                  <a:moveTo>
                    <a:pt x="10683" y="12696"/>
                  </a:moveTo>
                  <a:lnTo>
                    <a:pt x="10849" y="13207"/>
                  </a:lnTo>
                  <a:cubicBezTo>
                    <a:pt x="10659" y="13171"/>
                    <a:pt x="10457" y="13159"/>
                    <a:pt x="10267" y="13147"/>
                  </a:cubicBezTo>
                  <a:lnTo>
                    <a:pt x="10255" y="13147"/>
                  </a:lnTo>
                  <a:lnTo>
                    <a:pt x="10683" y="12696"/>
                  </a:lnTo>
                  <a:close/>
                  <a:moveTo>
                    <a:pt x="14871" y="11789"/>
                  </a:moveTo>
                  <a:cubicBezTo>
                    <a:pt x="15161" y="11789"/>
                    <a:pt x="15453" y="11800"/>
                    <a:pt x="15745" y="11828"/>
                  </a:cubicBezTo>
                  <a:cubicBezTo>
                    <a:pt x="17112" y="11947"/>
                    <a:pt x="18455" y="12316"/>
                    <a:pt x="19690" y="12922"/>
                  </a:cubicBezTo>
                  <a:cubicBezTo>
                    <a:pt x="19690" y="12933"/>
                    <a:pt x="19690" y="12945"/>
                    <a:pt x="19690" y="12969"/>
                  </a:cubicBezTo>
                  <a:lnTo>
                    <a:pt x="19869" y="13789"/>
                  </a:lnTo>
                  <a:cubicBezTo>
                    <a:pt x="18704" y="12910"/>
                    <a:pt x="17349" y="12304"/>
                    <a:pt x="15912" y="12007"/>
                  </a:cubicBezTo>
                  <a:cubicBezTo>
                    <a:pt x="15365" y="11900"/>
                    <a:pt x="14807" y="11828"/>
                    <a:pt x="14260" y="11805"/>
                  </a:cubicBezTo>
                  <a:cubicBezTo>
                    <a:pt x="14462" y="11795"/>
                    <a:pt x="14666" y="11789"/>
                    <a:pt x="14871" y="11789"/>
                  </a:cubicBezTo>
                  <a:close/>
                  <a:moveTo>
                    <a:pt x="13761" y="12181"/>
                  </a:moveTo>
                  <a:cubicBezTo>
                    <a:pt x="14454" y="12181"/>
                    <a:pt x="15147" y="12254"/>
                    <a:pt x="15828" y="12399"/>
                  </a:cubicBezTo>
                  <a:cubicBezTo>
                    <a:pt x="17314" y="12696"/>
                    <a:pt x="18704" y="13361"/>
                    <a:pt x="19881" y="14312"/>
                  </a:cubicBezTo>
                  <a:cubicBezTo>
                    <a:pt x="19583" y="14407"/>
                    <a:pt x="19322" y="14561"/>
                    <a:pt x="19084" y="14763"/>
                  </a:cubicBezTo>
                  <a:cubicBezTo>
                    <a:pt x="18015" y="13955"/>
                    <a:pt x="16779" y="13397"/>
                    <a:pt x="15460" y="13135"/>
                  </a:cubicBezTo>
                  <a:cubicBezTo>
                    <a:pt x="14842" y="13008"/>
                    <a:pt x="14217" y="12944"/>
                    <a:pt x="13593" y="12944"/>
                  </a:cubicBezTo>
                  <a:cubicBezTo>
                    <a:pt x="12824" y="12944"/>
                    <a:pt x="12055" y="13040"/>
                    <a:pt x="11301" y="13231"/>
                  </a:cubicBezTo>
                  <a:lnTo>
                    <a:pt x="11075" y="12553"/>
                  </a:lnTo>
                  <a:cubicBezTo>
                    <a:pt x="11955" y="12305"/>
                    <a:pt x="12858" y="12181"/>
                    <a:pt x="13761" y="12181"/>
                  </a:cubicBezTo>
                  <a:close/>
                  <a:moveTo>
                    <a:pt x="6021" y="0"/>
                  </a:moveTo>
                  <a:cubicBezTo>
                    <a:pt x="5593" y="0"/>
                    <a:pt x="5161" y="33"/>
                    <a:pt x="4730" y="100"/>
                  </a:cubicBezTo>
                  <a:cubicBezTo>
                    <a:pt x="4718" y="100"/>
                    <a:pt x="4706" y="112"/>
                    <a:pt x="4694" y="112"/>
                  </a:cubicBezTo>
                  <a:cubicBezTo>
                    <a:pt x="4682" y="124"/>
                    <a:pt x="4670" y="124"/>
                    <a:pt x="4658" y="124"/>
                  </a:cubicBezTo>
                  <a:cubicBezTo>
                    <a:pt x="4647" y="136"/>
                    <a:pt x="4635" y="147"/>
                    <a:pt x="4623" y="159"/>
                  </a:cubicBezTo>
                  <a:cubicBezTo>
                    <a:pt x="4611" y="159"/>
                    <a:pt x="4599" y="171"/>
                    <a:pt x="4599" y="183"/>
                  </a:cubicBezTo>
                  <a:cubicBezTo>
                    <a:pt x="4587" y="195"/>
                    <a:pt x="4587" y="207"/>
                    <a:pt x="4575" y="219"/>
                  </a:cubicBezTo>
                  <a:cubicBezTo>
                    <a:pt x="4575" y="219"/>
                    <a:pt x="4563" y="231"/>
                    <a:pt x="4563" y="242"/>
                  </a:cubicBezTo>
                  <a:cubicBezTo>
                    <a:pt x="3696" y="3201"/>
                    <a:pt x="2044" y="6469"/>
                    <a:pt x="48" y="9214"/>
                  </a:cubicBezTo>
                  <a:cubicBezTo>
                    <a:pt x="0" y="9274"/>
                    <a:pt x="0" y="9357"/>
                    <a:pt x="48" y="9416"/>
                  </a:cubicBezTo>
                  <a:cubicBezTo>
                    <a:pt x="89" y="9478"/>
                    <a:pt x="158" y="9513"/>
                    <a:pt x="230" y="9513"/>
                  </a:cubicBezTo>
                  <a:cubicBezTo>
                    <a:pt x="241" y="9513"/>
                    <a:pt x="251" y="9513"/>
                    <a:pt x="262" y="9511"/>
                  </a:cubicBezTo>
                  <a:cubicBezTo>
                    <a:pt x="820" y="9428"/>
                    <a:pt x="1379" y="9380"/>
                    <a:pt x="1937" y="9369"/>
                  </a:cubicBezTo>
                  <a:lnTo>
                    <a:pt x="1937" y="9369"/>
                  </a:lnTo>
                  <a:cubicBezTo>
                    <a:pt x="1593" y="9891"/>
                    <a:pt x="1165" y="10355"/>
                    <a:pt x="654" y="10723"/>
                  </a:cubicBezTo>
                  <a:cubicBezTo>
                    <a:pt x="571" y="10795"/>
                    <a:pt x="559" y="10937"/>
                    <a:pt x="642" y="11020"/>
                  </a:cubicBezTo>
                  <a:cubicBezTo>
                    <a:pt x="975" y="11329"/>
                    <a:pt x="1177" y="11733"/>
                    <a:pt x="1212" y="12173"/>
                  </a:cubicBezTo>
                  <a:cubicBezTo>
                    <a:pt x="1224" y="12232"/>
                    <a:pt x="1260" y="12292"/>
                    <a:pt x="1307" y="12316"/>
                  </a:cubicBezTo>
                  <a:cubicBezTo>
                    <a:pt x="1331" y="12339"/>
                    <a:pt x="1367" y="12351"/>
                    <a:pt x="1391" y="12351"/>
                  </a:cubicBezTo>
                  <a:cubicBezTo>
                    <a:pt x="1426" y="12351"/>
                    <a:pt x="1462" y="12351"/>
                    <a:pt x="1498" y="12339"/>
                  </a:cubicBezTo>
                  <a:cubicBezTo>
                    <a:pt x="2351" y="12081"/>
                    <a:pt x="3275" y="11955"/>
                    <a:pt x="4211" y="11955"/>
                  </a:cubicBezTo>
                  <a:cubicBezTo>
                    <a:pt x="6117" y="11955"/>
                    <a:pt x="8072" y="12476"/>
                    <a:pt x="9578" y="13456"/>
                  </a:cubicBezTo>
                  <a:cubicBezTo>
                    <a:pt x="9614" y="13483"/>
                    <a:pt x="9656" y="13496"/>
                    <a:pt x="9700" y="13496"/>
                  </a:cubicBezTo>
                  <a:cubicBezTo>
                    <a:pt x="9715" y="13496"/>
                    <a:pt x="9730" y="13495"/>
                    <a:pt x="9744" y="13492"/>
                  </a:cubicBezTo>
                  <a:lnTo>
                    <a:pt x="9780" y="13504"/>
                  </a:lnTo>
                  <a:lnTo>
                    <a:pt x="9816" y="13504"/>
                  </a:lnTo>
                  <a:cubicBezTo>
                    <a:pt x="10255" y="13504"/>
                    <a:pt x="10683" y="13539"/>
                    <a:pt x="11099" y="13623"/>
                  </a:cubicBezTo>
                  <a:cubicBezTo>
                    <a:pt x="11120" y="13631"/>
                    <a:pt x="11141" y="13635"/>
                    <a:pt x="11162" y="13635"/>
                  </a:cubicBezTo>
                  <a:cubicBezTo>
                    <a:pt x="11199" y="13635"/>
                    <a:pt x="11235" y="13622"/>
                    <a:pt x="11265" y="13599"/>
                  </a:cubicBezTo>
                  <a:cubicBezTo>
                    <a:pt x="11271" y="13605"/>
                    <a:pt x="11277" y="13608"/>
                    <a:pt x="11283" y="13608"/>
                  </a:cubicBezTo>
                  <a:cubicBezTo>
                    <a:pt x="11289" y="13608"/>
                    <a:pt x="11295" y="13605"/>
                    <a:pt x="11301" y="13599"/>
                  </a:cubicBezTo>
                  <a:cubicBezTo>
                    <a:pt x="12043" y="13407"/>
                    <a:pt x="12804" y="13311"/>
                    <a:pt x="13565" y="13311"/>
                  </a:cubicBezTo>
                  <a:cubicBezTo>
                    <a:pt x="14168" y="13311"/>
                    <a:pt x="14771" y="13371"/>
                    <a:pt x="15365" y="13492"/>
                  </a:cubicBezTo>
                  <a:cubicBezTo>
                    <a:pt x="16684" y="13753"/>
                    <a:pt x="17920" y="14324"/>
                    <a:pt x="18966" y="15167"/>
                  </a:cubicBezTo>
                  <a:cubicBezTo>
                    <a:pt x="18989" y="15191"/>
                    <a:pt x="19025" y="15215"/>
                    <a:pt x="19072" y="15215"/>
                  </a:cubicBezTo>
                  <a:lnTo>
                    <a:pt x="19120" y="15215"/>
                  </a:lnTo>
                  <a:cubicBezTo>
                    <a:pt x="19179" y="15215"/>
                    <a:pt x="19227" y="15179"/>
                    <a:pt x="19275" y="15144"/>
                  </a:cubicBezTo>
                  <a:cubicBezTo>
                    <a:pt x="19512" y="14870"/>
                    <a:pt x="19833" y="14680"/>
                    <a:pt x="20178" y="14597"/>
                  </a:cubicBezTo>
                  <a:cubicBezTo>
                    <a:pt x="20249" y="14585"/>
                    <a:pt x="20308" y="14526"/>
                    <a:pt x="20332" y="14454"/>
                  </a:cubicBezTo>
                  <a:cubicBezTo>
                    <a:pt x="20392" y="14407"/>
                    <a:pt x="20427" y="14336"/>
                    <a:pt x="20415" y="14252"/>
                  </a:cubicBezTo>
                  <a:lnTo>
                    <a:pt x="20178" y="13159"/>
                  </a:lnTo>
                  <a:lnTo>
                    <a:pt x="20178" y="13159"/>
                  </a:lnTo>
                  <a:cubicBezTo>
                    <a:pt x="20261" y="13207"/>
                    <a:pt x="20356" y="13254"/>
                    <a:pt x="20439" y="13302"/>
                  </a:cubicBezTo>
                  <a:cubicBezTo>
                    <a:pt x="20475" y="13329"/>
                    <a:pt x="20517" y="13342"/>
                    <a:pt x="20561" y="13342"/>
                  </a:cubicBezTo>
                  <a:cubicBezTo>
                    <a:pt x="20576" y="13342"/>
                    <a:pt x="20591" y="13340"/>
                    <a:pt x="20605" y="13337"/>
                  </a:cubicBezTo>
                  <a:lnTo>
                    <a:pt x="20665" y="13337"/>
                  </a:lnTo>
                  <a:cubicBezTo>
                    <a:pt x="20784" y="13326"/>
                    <a:pt x="20867" y="13231"/>
                    <a:pt x="20855" y="13124"/>
                  </a:cubicBezTo>
                  <a:cubicBezTo>
                    <a:pt x="20510" y="10177"/>
                    <a:pt x="20546" y="7194"/>
                    <a:pt x="20962" y="4259"/>
                  </a:cubicBezTo>
                  <a:cubicBezTo>
                    <a:pt x="20974" y="4200"/>
                    <a:pt x="20950" y="4152"/>
                    <a:pt x="20914" y="4104"/>
                  </a:cubicBezTo>
                  <a:cubicBezTo>
                    <a:pt x="20094" y="3118"/>
                    <a:pt x="18538" y="2488"/>
                    <a:pt x="16874" y="2453"/>
                  </a:cubicBezTo>
                  <a:cubicBezTo>
                    <a:pt x="16809" y="2451"/>
                    <a:pt x="16744" y="2450"/>
                    <a:pt x="16678" y="2450"/>
                  </a:cubicBezTo>
                  <a:cubicBezTo>
                    <a:pt x="15439" y="2450"/>
                    <a:pt x="14116" y="2770"/>
                    <a:pt x="12751" y="3368"/>
                  </a:cubicBezTo>
                  <a:cubicBezTo>
                    <a:pt x="11148" y="1223"/>
                    <a:pt x="8640" y="0"/>
                    <a:pt x="6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62450" y="4515900"/>
              <a:ext cx="128650" cy="66175"/>
            </a:xfrm>
            <a:custGeom>
              <a:avLst/>
              <a:gdLst/>
              <a:ahLst/>
              <a:cxnLst/>
              <a:rect l="l" t="t" r="r" b="b"/>
              <a:pathLst>
                <a:path w="5146" h="2647" extrusionOk="0">
                  <a:moveTo>
                    <a:pt x="214" y="0"/>
                  </a:moveTo>
                  <a:cubicBezTo>
                    <a:pt x="107" y="0"/>
                    <a:pt x="12" y="84"/>
                    <a:pt x="0" y="190"/>
                  </a:cubicBezTo>
                  <a:cubicBezTo>
                    <a:pt x="0" y="297"/>
                    <a:pt x="95" y="392"/>
                    <a:pt x="202" y="392"/>
                  </a:cubicBezTo>
                  <a:cubicBezTo>
                    <a:pt x="1997" y="428"/>
                    <a:pt x="3815" y="1307"/>
                    <a:pt x="4730" y="2555"/>
                  </a:cubicBezTo>
                  <a:cubicBezTo>
                    <a:pt x="4775" y="2615"/>
                    <a:pt x="4839" y="2647"/>
                    <a:pt x="4907" y="2647"/>
                  </a:cubicBezTo>
                  <a:cubicBezTo>
                    <a:pt x="4947" y="2647"/>
                    <a:pt x="4988" y="2636"/>
                    <a:pt x="5027" y="2615"/>
                  </a:cubicBezTo>
                  <a:cubicBezTo>
                    <a:pt x="5122" y="2555"/>
                    <a:pt x="5146" y="2436"/>
                    <a:pt x="5086" y="2341"/>
                  </a:cubicBezTo>
                  <a:cubicBezTo>
                    <a:pt x="4076" y="963"/>
                    <a:pt x="2175" y="48"/>
                    <a:pt x="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051450" y="4534875"/>
              <a:ext cx="127475" cy="61325"/>
            </a:xfrm>
            <a:custGeom>
              <a:avLst/>
              <a:gdLst/>
              <a:ahLst/>
              <a:cxnLst/>
              <a:rect l="l" t="t" r="r" b="b"/>
              <a:pathLst>
                <a:path w="5099" h="2453" extrusionOk="0">
                  <a:moveTo>
                    <a:pt x="204" y="1"/>
                  </a:moveTo>
                  <a:cubicBezTo>
                    <a:pt x="96" y="1"/>
                    <a:pt x="12" y="81"/>
                    <a:pt x="1" y="192"/>
                  </a:cubicBezTo>
                  <a:cubicBezTo>
                    <a:pt x="1" y="299"/>
                    <a:pt x="84" y="394"/>
                    <a:pt x="203" y="394"/>
                  </a:cubicBezTo>
                  <a:cubicBezTo>
                    <a:pt x="1938" y="477"/>
                    <a:pt x="3661" y="1238"/>
                    <a:pt x="4694" y="2378"/>
                  </a:cubicBezTo>
                  <a:cubicBezTo>
                    <a:pt x="4730" y="2414"/>
                    <a:pt x="4778" y="2438"/>
                    <a:pt x="4825" y="2450"/>
                  </a:cubicBezTo>
                  <a:cubicBezTo>
                    <a:pt x="4836" y="2452"/>
                    <a:pt x="4846" y="2453"/>
                    <a:pt x="4857" y="2453"/>
                  </a:cubicBezTo>
                  <a:cubicBezTo>
                    <a:pt x="4905" y="2453"/>
                    <a:pt x="4952" y="2432"/>
                    <a:pt x="4992" y="2402"/>
                  </a:cubicBezTo>
                  <a:cubicBezTo>
                    <a:pt x="5087" y="2343"/>
                    <a:pt x="5099" y="2212"/>
                    <a:pt x="5027" y="2141"/>
                  </a:cubicBezTo>
                  <a:cubicBezTo>
                    <a:pt x="3910" y="917"/>
                    <a:pt x="2068" y="97"/>
                    <a:pt x="226" y="2"/>
                  </a:cubicBezTo>
                  <a:cubicBezTo>
                    <a:pt x="219" y="1"/>
                    <a:pt x="211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017475" y="4618650"/>
              <a:ext cx="144825" cy="61350"/>
            </a:xfrm>
            <a:custGeom>
              <a:avLst/>
              <a:gdLst/>
              <a:ahLst/>
              <a:cxnLst/>
              <a:rect l="l" t="t" r="r" b="b"/>
              <a:pathLst>
                <a:path w="5793" h="2454" extrusionOk="0">
                  <a:moveTo>
                    <a:pt x="245" y="1"/>
                  </a:moveTo>
                  <a:cubicBezTo>
                    <a:pt x="0" y="1"/>
                    <a:pt x="0" y="383"/>
                    <a:pt x="245" y="383"/>
                  </a:cubicBezTo>
                  <a:cubicBezTo>
                    <a:pt x="252" y="383"/>
                    <a:pt x="259" y="383"/>
                    <a:pt x="266" y="382"/>
                  </a:cubicBezTo>
                  <a:cubicBezTo>
                    <a:pt x="2192" y="406"/>
                    <a:pt x="4164" y="1178"/>
                    <a:pt x="5400" y="2390"/>
                  </a:cubicBezTo>
                  <a:cubicBezTo>
                    <a:pt x="5436" y="2426"/>
                    <a:pt x="5471" y="2450"/>
                    <a:pt x="5519" y="2450"/>
                  </a:cubicBezTo>
                  <a:cubicBezTo>
                    <a:pt x="5536" y="2453"/>
                    <a:pt x="5552" y="2454"/>
                    <a:pt x="5567" y="2454"/>
                  </a:cubicBezTo>
                  <a:cubicBezTo>
                    <a:pt x="5617" y="2454"/>
                    <a:pt x="5661" y="2438"/>
                    <a:pt x="5697" y="2402"/>
                  </a:cubicBezTo>
                  <a:cubicBezTo>
                    <a:pt x="5792" y="2331"/>
                    <a:pt x="5792" y="2212"/>
                    <a:pt x="5709" y="2129"/>
                  </a:cubicBezTo>
                  <a:cubicBezTo>
                    <a:pt x="4390" y="834"/>
                    <a:pt x="2310" y="26"/>
                    <a:pt x="266" y="2"/>
                  </a:cubicBezTo>
                  <a:cubicBezTo>
                    <a:pt x="259" y="1"/>
                    <a:pt x="252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006900" y="4640350"/>
              <a:ext cx="147950" cy="60725"/>
            </a:xfrm>
            <a:custGeom>
              <a:avLst/>
              <a:gdLst/>
              <a:ahLst/>
              <a:cxnLst/>
              <a:rect l="l" t="t" r="r" b="b"/>
              <a:pathLst>
                <a:path w="5918" h="2429" extrusionOk="0">
                  <a:moveTo>
                    <a:pt x="206" y="0"/>
                  </a:moveTo>
                  <a:cubicBezTo>
                    <a:pt x="106" y="0"/>
                    <a:pt x="11" y="79"/>
                    <a:pt x="0" y="180"/>
                  </a:cubicBezTo>
                  <a:cubicBezTo>
                    <a:pt x="0" y="286"/>
                    <a:pt x="83" y="382"/>
                    <a:pt x="190" y="382"/>
                  </a:cubicBezTo>
                  <a:cubicBezTo>
                    <a:pt x="2163" y="524"/>
                    <a:pt x="4112" y="1261"/>
                    <a:pt x="5538" y="2390"/>
                  </a:cubicBezTo>
                  <a:cubicBezTo>
                    <a:pt x="5573" y="2414"/>
                    <a:pt x="5609" y="2425"/>
                    <a:pt x="5645" y="2425"/>
                  </a:cubicBezTo>
                  <a:cubicBezTo>
                    <a:pt x="5657" y="2427"/>
                    <a:pt x="5669" y="2428"/>
                    <a:pt x="5681" y="2428"/>
                  </a:cubicBezTo>
                  <a:cubicBezTo>
                    <a:pt x="5740" y="2428"/>
                    <a:pt x="5795" y="2405"/>
                    <a:pt x="5835" y="2366"/>
                  </a:cubicBezTo>
                  <a:cubicBezTo>
                    <a:pt x="5918" y="2295"/>
                    <a:pt x="5906" y="2164"/>
                    <a:pt x="5823" y="2093"/>
                  </a:cubicBezTo>
                  <a:cubicBezTo>
                    <a:pt x="4326" y="904"/>
                    <a:pt x="2294" y="144"/>
                    <a:pt x="226" y="1"/>
                  </a:cubicBezTo>
                  <a:cubicBezTo>
                    <a:pt x="219" y="1"/>
                    <a:pt x="212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232675" y="4628300"/>
              <a:ext cx="169650" cy="25300"/>
            </a:xfrm>
            <a:custGeom>
              <a:avLst/>
              <a:gdLst/>
              <a:ahLst/>
              <a:cxnLst/>
              <a:rect l="l" t="t" r="r" b="b"/>
              <a:pathLst>
                <a:path w="6786" h="1012" extrusionOk="0">
                  <a:moveTo>
                    <a:pt x="3629" y="1"/>
                  </a:moveTo>
                  <a:cubicBezTo>
                    <a:pt x="2417" y="1"/>
                    <a:pt x="1217" y="217"/>
                    <a:pt x="155" y="638"/>
                  </a:cubicBezTo>
                  <a:cubicBezTo>
                    <a:pt x="48" y="673"/>
                    <a:pt x="0" y="792"/>
                    <a:pt x="48" y="899"/>
                  </a:cubicBezTo>
                  <a:cubicBezTo>
                    <a:pt x="84" y="959"/>
                    <a:pt x="143" y="994"/>
                    <a:pt x="202" y="1006"/>
                  </a:cubicBezTo>
                  <a:cubicBezTo>
                    <a:pt x="216" y="1010"/>
                    <a:pt x="229" y="1011"/>
                    <a:pt x="241" y="1011"/>
                  </a:cubicBezTo>
                  <a:cubicBezTo>
                    <a:pt x="271" y="1011"/>
                    <a:pt x="296" y="1003"/>
                    <a:pt x="321" y="994"/>
                  </a:cubicBezTo>
                  <a:cubicBezTo>
                    <a:pt x="1328" y="588"/>
                    <a:pt x="2468" y="384"/>
                    <a:pt x="3621" y="384"/>
                  </a:cubicBezTo>
                  <a:cubicBezTo>
                    <a:pt x="4591" y="384"/>
                    <a:pt x="5571" y="528"/>
                    <a:pt x="6488" y="816"/>
                  </a:cubicBezTo>
                  <a:cubicBezTo>
                    <a:pt x="6512" y="824"/>
                    <a:pt x="6536" y="828"/>
                    <a:pt x="6559" y="828"/>
                  </a:cubicBezTo>
                  <a:cubicBezTo>
                    <a:pt x="6640" y="828"/>
                    <a:pt x="6713" y="780"/>
                    <a:pt x="6750" y="697"/>
                  </a:cubicBezTo>
                  <a:cubicBezTo>
                    <a:pt x="6786" y="602"/>
                    <a:pt x="6726" y="483"/>
                    <a:pt x="6619" y="460"/>
                  </a:cubicBezTo>
                  <a:cubicBezTo>
                    <a:pt x="5662" y="151"/>
                    <a:pt x="4641" y="1"/>
                    <a:pt x="3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230000" y="4656625"/>
              <a:ext cx="162825" cy="21800"/>
            </a:xfrm>
            <a:custGeom>
              <a:avLst/>
              <a:gdLst/>
              <a:ahLst/>
              <a:cxnLst/>
              <a:rect l="l" t="t" r="r" b="b"/>
              <a:pathLst>
                <a:path w="6513" h="872" extrusionOk="0">
                  <a:moveTo>
                    <a:pt x="3374" y="0"/>
                  </a:moveTo>
                  <a:cubicBezTo>
                    <a:pt x="2292" y="0"/>
                    <a:pt x="1210" y="164"/>
                    <a:pt x="167" y="491"/>
                  </a:cubicBezTo>
                  <a:cubicBezTo>
                    <a:pt x="60" y="527"/>
                    <a:pt x="0" y="634"/>
                    <a:pt x="36" y="741"/>
                  </a:cubicBezTo>
                  <a:cubicBezTo>
                    <a:pt x="72" y="812"/>
                    <a:pt x="131" y="859"/>
                    <a:pt x="202" y="871"/>
                  </a:cubicBezTo>
                  <a:cubicBezTo>
                    <a:pt x="238" y="871"/>
                    <a:pt x="274" y="871"/>
                    <a:pt x="309" y="859"/>
                  </a:cubicBezTo>
                  <a:cubicBezTo>
                    <a:pt x="1311" y="544"/>
                    <a:pt x="2348" y="386"/>
                    <a:pt x="3384" y="386"/>
                  </a:cubicBezTo>
                  <a:cubicBezTo>
                    <a:pt x="4339" y="386"/>
                    <a:pt x="5292" y="520"/>
                    <a:pt x="6215" y="788"/>
                  </a:cubicBezTo>
                  <a:cubicBezTo>
                    <a:pt x="6233" y="792"/>
                    <a:pt x="6252" y="794"/>
                    <a:pt x="6270" y="794"/>
                  </a:cubicBezTo>
                  <a:cubicBezTo>
                    <a:pt x="6360" y="794"/>
                    <a:pt x="6449" y="746"/>
                    <a:pt x="6488" y="657"/>
                  </a:cubicBezTo>
                  <a:cubicBezTo>
                    <a:pt x="6512" y="550"/>
                    <a:pt x="6453" y="444"/>
                    <a:pt x="6346" y="420"/>
                  </a:cubicBezTo>
                  <a:cubicBezTo>
                    <a:pt x="5375" y="140"/>
                    <a:pt x="4375" y="0"/>
                    <a:pt x="3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226125" y="4687725"/>
              <a:ext cx="161050" cy="18875"/>
            </a:xfrm>
            <a:custGeom>
              <a:avLst/>
              <a:gdLst/>
              <a:ahLst/>
              <a:cxnLst/>
              <a:rect l="l" t="t" r="r" b="b"/>
              <a:pathLst>
                <a:path w="6442" h="755" extrusionOk="0">
                  <a:moveTo>
                    <a:pt x="3203" y="0"/>
                  </a:moveTo>
                  <a:cubicBezTo>
                    <a:pt x="2187" y="0"/>
                    <a:pt x="1171" y="122"/>
                    <a:pt x="179" y="364"/>
                  </a:cubicBezTo>
                  <a:cubicBezTo>
                    <a:pt x="60" y="376"/>
                    <a:pt x="1" y="495"/>
                    <a:pt x="25" y="602"/>
                  </a:cubicBezTo>
                  <a:cubicBezTo>
                    <a:pt x="48" y="673"/>
                    <a:pt x="120" y="721"/>
                    <a:pt x="191" y="732"/>
                  </a:cubicBezTo>
                  <a:cubicBezTo>
                    <a:pt x="209" y="738"/>
                    <a:pt x="224" y="741"/>
                    <a:pt x="239" y="741"/>
                  </a:cubicBezTo>
                  <a:cubicBezTo>
                    <a:pt x="253" y="741"/>
                    <a:pt x="268" y="738"/>
                    <a:pt x="286" y="732"/>
                  </a:cubicBezTo>
                  <a:cubicBezTo>
                    <a:pt x="1243" y="502"/>
                    <a:pt x="2219" y="386"/>
                    <a:pt x="3197" y="386"/>
                  </a:cubicBezTo>
                  <a:cubicBezTo>
                    <a:pt x="4186" y="386"/>
                    <a:pt x="5176" y="505"/>
                    <a:pt x="6144" y="744"/>
                  </a:cubicBezTo>
                  <a:cubicBezTo>
                    <a:pt x="6165" y="751"/>
                    <a:pt x="6187" y="755"/>
                    <a:pt x="6208" y="755"/>
                  </a:cubicBezTo>
                  <a:cubicBezTo>
                    <a:pt x="6295" y="755"/>
                    <a:pt x="6377" y="699"/>
                    <a:pt x="6406" y="614"/>
                  </a:cubicBezTo>
                  <a:cubicBezTo>
                    <a:pt x="6441" y="507"/>
                    <a:pt x="6370" y="400"/>
                    <a:pt x="6263" y="376"/>
                  </a:cubicBezTo>
                  <a:cubicBezTo>
                    <a:pt x="5259" y="125"/>
                    <a:pt x="4231" y="0"/>
                    <a:pt x="3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251675" y="4544150"/>
              <a:ext cx="139075" cy="72300"/>
            </a:xfrm>
            <a:custGeom>
              <a:avLst/>
              <a:gdLst/>
              <a:ahLst/>
              <a:cxnLst/>
              <a:rect l="l" t="t" r="r" b="b"/>
              <a:pathLst>
                <a:path w="5563" h="2892" extrusionOk="0">
                  <a:moveTo>
                    <a:pt x="2998" y="387"/>
                  </a:moveTo>
                  <a:cubicBezTo>
                    <a:pt x="3709" y="387"/>
                    <a:pt x="4419" y="500"/>
                    <a:pt x="5099" y="724"/>
                  </a:cubicBezTo>
                  <a:cubicBezTo>
                    <a:pt x="5039" y="1069"/>
                    <a:pt x="4897" y="1889"/>
                    <a:pt x="4861" y="2447"/>
                  </a:cubicBezTo>
                  <a:cubicBezTo>
                    <a:pt x="4129" y="2285"/>
                    <a:pt x="3388" y="2205"/>
                    <a:pt x="2648" y="2205"/>
                  </a:cubicBezTo>
                  <a:cubicBezTo>
                    <a:pt x="1921" y="2205"/>
                    <a:pt x="1194" y="2282"/>
                    <a:pt x="476" y="2435"/>
                  </a:cubicBezTo>
                  <a:cubicBezTo>
                    <a:pt x="524" y="2198"/>
                    <a:pt x="559" y="1948"/>
                    <a:pt x="607" y="1698"/>
                  </a:cubicBezTo>
                  <a:cubicBezTo>
                    <a:pt x="654" y="1378"/>
                    <a:pt x="714" y="1069"/>
                    <a:pt x="761" y="772"/>
                  </a:cubicBezTo>
                  <a:cubicBezTo>
                    <a:pt x="1484" y="514"/>
                    <a:pt x="2242" y="387"/>
                    <a:pt x="2998" y="387"/>
                  </a:cubicBezTo>
                  <a:close/>
                  <a:moveTo>
                    <a:pt x="2998" y="1"/>
                  </a:moveTo>
                  <a:cubicBezTo>
                    <a:pt x="2150" y="1"/>
                    <a:pt x="1302" y="155"/>
                    <a:pt x="500" y="463"/>
                  </a:cubicBezTo>
                  <a:cubicBezTo>
                    <a:pt x="429" y="486"/>
                    <a:pt x="381" y="546"/>
                    <a:pt x="369" y="617"/>
                  </a:cubicBezTo>
                  <a:cubicBezTo>
                    <a:pt x="310" y="938"/>
                    <a:pt x="250" y="1294"/>
                    <a:pt x="191" y="1651"/>
                  </a:cubicBezTo>
                  <a:cubicBezTo>
                    <a:pt x="132" y="2007"/>
                    <a:pt x="72" y="2340"/>
                    <a:pt x="13" y="2661"/>
                  </a:cubicBezTo>
                  <a:cubicBezTo>
                    <a:pt x="1" y="2720"/>
                    <a:pt x="25" y="2792"/>
                    <a:pt x="84" y="2839"/>
                  </a:cubicBezTo>
                  <a:cubicBezTo>
                    <a:pt x="108" y="2863"/>
                    <a:pt x="143" y="2875"/>
                    <a:pt x="179" y="2887"/>
                  </a:cubicBezTo>
                  <a:lnTo>
                    <a:pt x="274" y="2887"/>
                  </a:lnTo>
                  <a:cubicBezTo>
                    <a:pt x="1052" y="2691"/>
                    <a:pt x="1846" y="2593"/>
                    <a:pt x="2639" y="2593"/>
                  </a:cubicBezTo>
                  <a:cubicBezTo>
                    <a:pt x="3432" y="2593"/>
                    <a:pt x="4225" y="2691"/>
                    <a:pt x="5004" y="2887"/>
                  </a:cubicBezTo>
                  <a:cubicBezTo>
                    <a:pt x="5018" y="2890"/>
                    <a:pt x="5034" y="2891"/>
                    <a:pt x="5050" y="2891"/>
                  </a:cubicBezTo>
                  <a:cubicBezTo>
                    <a:pt x="5097" y="2891"/>
                    <a:pt x="5146" y="2878"/>
                    <a:pt x="5182" y="2851"/>
                  </a:cubicBezTo>
                  <a:cubicBezTo>
                    <a:pt x="5229" y="2815"/>
                    <a:pt x="5265" y="2756"/>
                    <a:pt x="5265" y="2697"/>
                  </a:cubicBezTo>
                  <a:cubicBezTo>
                    <a:pt x="5265" y="2103"/>
                    <a:pt x="5538" y="665"/>
                    <a:pt x="5550" y="653"/>
                  </a:cubicBezTo>
                  <a:cubicBezTo>
                    <a:pt x="5562" y="558"/>
                    <a:pt x="5515" y="475"/>
                    <a:pt x="5431" y="439"/>
                  </a:cubicBezTo>
                  <a:cubicBezTo>
                    <a:pt x="4647" y="146"/>
                    <a:pt x="3822" y="1"/>
                    <a:pt x="2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594200" y="4021225"/>
              <a:ext cx="468825" cy="310800"/>
            </a:xfrm>
            <a:custGeom>
              <a:avLst/>
              <a:gdLst/>
              <a:ahLst/>
              <a:cxnLst/>
              <a:rect l="l" t="t" r="r" b="b"/>
              <a:pathLst>
                <a:path w="18753" h="12432" extrusionOk="0">
                  <a:moveTo>
                    <a:pt x="9186" y="418"/>
                  </a:moveTo>
                  <a:cubicBezTo>
                    <a:pt x="10648" y="1440"/>
                    <a:pt x="12217" y="2569"/>
                    <a:pt x="13738" y="3650"/>
                  </a:cubicBezTo>
                  <a:cubicBezTo>
                    <a:pt x="15223" y="4708"/>
                    <a:pt x="16756" y="5789"/>
                    <a:pt x="18182" y="6799"/>
                  </a:cubicBezTo>
                  <a:cubicBezTo>
                    <a:pt x="15912" y="8178"/>
                    <a:pt x="13357" y="9033"/>
                    <a:pt x="10719" y="9330"/>
                  </a:cubicBezTo>
                  <a:cubicBezTo>
                    <a:pt x="9091" y="8261"/>
                    <a:pt x="7380" y="7061"/>
                    <a:pt x="5729" y="5896"/>
                  </a:cubicBezTo>
                  <a:cubicBezTo>
                    <a:pt x="4160" y="4791"/>
                    <a:pt x="2556" y="3662"/>
                    <a:pt x="999" y="2640"/>
                  </a:cubicBezTo>
                  <a:cubicBezTo>
                    <a:pt x="3839" y="2415"/>
                    <a:pt x="6620" y="1654"/>
                    <a:pt x="9186" y="418"/>
                  </a:cubicBezTo>
                  <a:close/>
                  <a:moveTo>
                    <a:pt x="16209" y="8261"/>
                  </a:moveTo>
                  <a:cubicBezTo>
                    <a:pt x="16744" y="8487"/>
                    <a:pt x="17231" y="8796"/>
                    <a:pt x="17671" y="9176"/>
                  </a:cubicBezTo>
                  <a:cubicBezTo>
                    <a:pt x="16162" y="9371"/>
                    <a:pt x="14645" y="9468"/>
                    <a:pt x="13126" y="9468"/>
                  </a:cubicBezTo>
                  <a:cubicBezTo>
                    <a:pt x="12886" y="9468"/>
                    <a:pt x="12647" y="9466"/>
                    <a:pt x="12407" y="9461"/>
                  </a:cubicBezTo>
                  <a:cubicBezTo>
                    <a:pt x="13714" y="9188"/>
                    <a:pt x="14985" y="8784"/>
                    <a:pt x="16209" y="8261"/>
                  </a:cubicBezTo>
                  <a:close/>
                  <a:moveTo>
                    <a:pt x="678" y="2890"/>
                  </a:moveTo>
                  <a:cubicBezTo>
                    <a:pt x="2247" y="3936"/>
                    <a:pt x="3887" y="5076"/>
                    <a:pt x="5467" y="6193"/>
                  </a:cubicBezTo>
                  <a:cubicBezTo>
                    <a:pt x="7107" y="7334"/>
                    <a:pt x="8771" y="8522"/>
                    <a:pt x="10387" y="9580"/>
                  </a:cubicBezTo>
                  <a:lnTo>
                    <a:pt x="9519" y="10970"/>
                  </a:lnTo>
                  <a:cubicBezTo>
                    <a:pt x="6632" y="8522"/>
                    <a:pt x="3578" y="6170"/>
                    <a:pt x="452" y="3995"/>
                  </a:cubicBezTo>
                  <a:lnTo>
                    <a:pt x="678" y="2890"/>
                  </a:lnTo>
                  <a:close/>
                  <a:moveTo>
                    <a:pt x="17861" y="9532"/>
                  </a:moveTo>
                  <a:lnTo>
                    <a:pt x="17861" y="9532"/>
                  </a:lnTo>
                  <a:cubicBezTo>
                    <a:pt x="17825" y="9746"/>
                    <a:pt x="17766" y="9960"/>
                    <a:pt x="17718" y="10186"/>
                  </a:cubicBezTo>
                  <a:cubicBezTo>
                    <a:pt x="17659" y="10447"/>
                    <a:pt x="17588" y="10709"/>
                    <a:pt x="17540" y="10946"/>
                  </a:cubicBezTo>
                  <a:cubicBezTo>
                    <a:pt x="16652" y="10897"/>
                    <a:pt x="15762" y="10871"/>
                    <a:pt x="14872" y="10871"/>
                  </a:cubicBezTo>
                  <a:cubicBezTo>
                    <a:pt x="13214" y="10871"/>
                    <a:pt x="11554" y="10959"/>
                    <a:pt x="9899" y="11137"/>
                  </a:cubicBezTo>
                  <a:lnTo>
                    <a:pt x="10755" y="9770"/>
                  </a:lnTo>
                  <a:cubicBezTo>
                    <a:pt x="11575" y="9829"/>
                    <a:pt x="12395" y="9853"/>
                    <a:pt x="13215" y="9853"/>
                  </a:cubicBezTo>
                  <a:cubicBezTo>
                    <a:pt x="14771" y="9853"/>
                    <a:pt x="16328" y="9746"/>
                    <a:pt x="17861" y="9532"/>
                  </a:cubicBezTo>
                  <a:close/>
                  <a:moveTo>
                    <a:pt x="14880" y="11258"/>
                  </a:moveTo>
                  <a:cubicBezTo>
                    <a:pt x="15161" y="11258"/>
                    <a:pt x="15443" y="11261"/>
                    <a:pt x="15722" y="11267"/>
                  </a:cubicBezTo>
                  <a:cubicBezTo>
                    <a:pt x="15995" y="11410"/>
                    <a:pt x="16257" y="11576"/>
                    <a:pt x="16506" y="11766"/>
                  </a:cubicBezTo>
                  <a:cubicBezTo>
                    <a:pt x="15698" y="11552"/>
                    <a:pt x="14867" y="11374"/>
                    <a:pt x="14047" y="11267"/>
                  </a:cubicBezTo>
                  <a:cubicBezTo>
                    <a:pt x="14320" y="11261"/>
                    <a:pt x="14599" y="11258"/>
                    <a:pt x="14880" y="11258"/>
                  </a:cubicBezTo>
                  <a:close/>
                  <a:moveTo>
                    <a:pt x="9220" y="1"/>
                  </a:moveTo>
                  <a:cubicBezTo>
                    <a:pt x="9184" y="1"/>
                    <a:pt x="9148" y="10"/>
                    <a:pt x="9115" y="26"/>
                  </a:cubicBezTo>
                  <a:cubicBezTo>
                    <a:pt x="6441" y="1333"/>
                    <a:pt x="3530" y="2106"/>
                    <a:pt x="559" y="2284"/>
                  </a:cubicBezTo>
                  <a:cubicBezTo>
                    <a:pt x="464" y="2284"/>
                    <a:pt x="393" y="2355"/>
                    <a:pt x="369" y="2438"/>
                  </a:cubicBezTo>
                  <a:cubicBezTo>
                    <a:pt x="346" y="2462"/>
                    <a:pt x="334" y="2498"/>
                    <a:pt x="322" y="2533"/>
                  </a:cubicBezTo>
                  <a:lnTo>
                    <a:pt x="13" y="4042"/>
                  </a:lnTo>
                  <a:cubicBezTo>
                    <a:pt x="1" y="4114"/>
                    <a:pt x="25" y="4185"/>
                    <a:pt x="84" y="4233"/>
                  </a:cubicBezTo>
                  <a:cubicBezTo>
                    <a:pt x="3316" y="6467"/>
                    <a:pt x="6453" y="8891"/>
                    <a:pt x="9412" y="11422"/>
                  </a:cubicBezTo>
                  <a:cubicBezTo>
                    <a:pt x="9434" y="11521"/>
                    <a:pt x="9528" y="11589"/>
                    <a:pt x="9627" y="11589"/>
                  </a:cubicBezTo>
                  <a:cubicBezTo>
                    <a:pt x="9634" y="11589"/>
                    <a:pt x="9642" y="11589"/>
                    <a:pt x="9650" y="11588"/>
                  </a:cubicBezTo>
                  <a:cubicBezTo>
                    <a:pt x="10283" y="11523"/>
                    <a:pt x="10916" y="11490"/>
                    <a:pt x="11548" y="11490"/>
                  </a:cubicBezTo>
                  <a:cubicBezTo>
                    <a:pt x="13445" y="11490"/>
                    <a:pt x="15330" y="11784"/>
                    <a:pt x="17148" y="12372"/>
                  </a:cubicBezTo>
                  <a:cubicBezTo>
                    <a:pt x="17184" y="12396"/>
                    <a:pt x="17231" y="12420"/>
                    <a:pt x="17279" y="12420"/>
                  </a:cubicBezTo>
                  <a:lnTo>
                    <a:pt x="17314" y="12420"/>
                  </a:lnTo>
                  <a:cubicBezTo>
                    <a:pt x="17326" y="12432"/>
                    <a:pt x="17362" y="12432"/>
                    <a:pt x="17386" y="12432"/>
                  </a:cubicBezTo>
                  <a:cubicBezTo>
                    <a:pt x="17469" y="12432"/>
                    <a:pt x="17540" y="12384"/>
                    <a:pt x="17576" y="12301"/>
                  </a:cubicBezTo>
                  <a:cubicBezTo>
                    <a:pt x="17611" y="12206"/>
                    <a:pt x="17564" y="12087"/>
                    <a:pt x="17457" y="12063"/>
                  </a:cubicBezTo>
                  <a:lnTo>
                    <a:pt x="17374" y="12028"/>
                  </a:lnTo>
                  <a:cubicBezTo>
                    <a:pt x="17124" y="11755"/>
                    <a:pt x="16827" y="11505"/>
                    <a:pt x="16518" y="11291"/>
                  </a:cubicBezTo>
                  <a:lnTo>
                    <a:pt x="16518" y="11291"/>
                  </a:lnTo>
                  <a:cubicBezTo>
                    <a:pt x="16910" y="11303"/>
                    <a:pt x="17314" y="11327"/>
                    <a:pt x="17707" y="11350"/>
                  </a:cubicBezTo>
                  <a:cubicBezTo>
                    <a:pt x="17813" y="11350"/>
                    <a:pt x="17909" y="11279"/>
                    <a:pt x="17932" y="11184"/>
                  </a:cubicBezTo>
                  <a:cubicBezTo>
                    <a:pt x="17980" y="10911"/>
                    <a:pt x="18051" y="10590"/>
                    <a:pt x="18122" y="10269"/>
                  </a:cubicBezTo>
                  <a:cubicBezTo>
                    <a:pt x="18206" y="9948"/>
                    <a:pt x="18289" y="9616"/>
                    <a:pt x="18336" y="9330"/>
                  </a:cubicBezTo>
                  <a:cubicBezTo>
                    <a:pt x="18336" y="9330"/>
                    <a:pt x="18336" y="9319"/>
                    <a:pt x="18336" y="9307"/>
                  </a:cubicBezTo>
                  <a:cubicBezTo>
                    <a:pt x="18336" y="9295"/>
                    <a:pt x="18336" y="9283"/>
                    <a:pt x="18336" y="9271"/>
                  </a:cubicBezTo>
                  <a:cubicBezTo>
                    <a:pt x="18324" y="9259"/>
                    <a:pt x="18324" y="9247"/>
                    <a:pt x="18313" y="9235"/>
                  </a:cubicBezTo>
                  <a:cubicBezTo>
                    <a:pt x="18313" y="9223"/>
                    <a:pt x="18301" y="9212"/>
                    <a:pt x="18301" y="9200"/>
                  </a:cubicBezTo>
                  <a:cubicBezTo>
                    <a:pt x="18289" y="9188"/>
                    <a:pt x="18277" y="9176"/>
                    <a:pt x="18277" y="9176"/>
                  </a:cubicBezTo>
                  <a:cubicBezTo>
                    <a:pt x="18265" y="9164"/>
                    <a:pt x="18253" y="9152"/>
                    <a:pt x="18241" y="9140"/>
                  </a:cubicBezTo>
                  <a:lnTo>
                    <a:pt x="18229" y="9140"/>
                  </a:lnTo>
                  <a:cubicBezTo>
                    <a:pt x="18218" y="9128"/>
                    <a:pt x="18206" y="9105"/>
                    <a:pt x="18182" y="9093"/>
                  </a:cubicBezTo>
                  <a:cubicBezTo>
                    <a:pt x="17730" y="8677"/>
                    <a:pt x="17231" y="8320"/>
                    <a:pt x="16685" y="8047"/>
                  </a:cubicBezTo>
                  <a:cubicBezTo>
                    <a:pt x="17374" y="7738"/>
                    <a:pt x="18027" y="7370"/>
                    <a:pt x="18669" y="6966"/>
                  </a:cubicBezTo>
                  <a:cubicBezTo>
                    <a:pt x="18717" y="6930"/>
                    <a:pt x="18752" y="6883"/>
                    <a:pt x="18752" y="6823"/>
                  </a:cubicBezTo>
                  <a:cubicBezTo>
                    <a:pt x="18752" y="6752"/>
                    <a:pt x="18728" y="6692"/>
                    <a:pt x="18669" y="6657"/>
                  </a:cubicBezTo>
                  <a:cubicBezTo>
                    <a:pt x="17172" y="5611"/>
                    <a:pt x="15568" y="4458"/>
                    <a:pt x="13999" y="3353"/>
                  </a:cubicBezTo>
                  <a:cubicBezTo>
                    <a:pt x="12442" y="2236"/>
                    <a:pt x="10838" y="1096"/>
                    <a:pt x="9341" y="38"/>
                  </a:cubicBezTo>
                  <a:cubicBezTo>
                    <a:pt x="9303" y="12"/>
                    <a:pt x="9261" y="1"/>
                    <a:pt x="9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767700" y="4110775"/>
              <a:ext cx="136075" cy="53400"/>
            </a:xfrm>
            <a:custGeom>
              <a:avLst/>
              <a:gdLst/>
              <a:ahLst/>
              <a:cxnLst/>
              <a:rect l="l" t="t" r="r" b="b"/>
              <a:pathLst>
                <a:path w="5443" h="2136" extrusionOk="0">
                  <a:moveTo>
                    <a:pt x="5209" y="0"/>
                  </a:moveTo>
                  <a:cubicBezTo>
                    <a:pt x="5171" y="0"/>
                    <a:pt x="5133" y="11"/>
                    <a:pt x="5098" y="33"/>
                  </a:cubicBezTo>
                  <a:cubicBezTo>
                    <a:pt x="3565" y="865"/>
                    <a:pt x="1902" y="1447"/>
                    <a:pt x="179" y="1756"/>
                  </a:cubicBezTo>
                  <a:cubicBezTo>
                    <a:pt x="72" y="1768"/>
                    <a:pt x="1" y="1875"/>
                    <a:pt x="12" y="1982"/>
                  </a:cubicBezTo>
                  <a:cubicBezTo>
                    <a:pt x="36" y="2077"/>
                    <a:pt x="131" y="2136"/>
                    <a:pt x="226" y="2136"/>
                  </a:cubicBezTo>
                  <a:lnTo>
                    <a:pt x="262" y="2136"/>
                  </a:lnTo>
                  <a:cubicBezTo>
                    <a:pt x="1914" y="1839"/>
                    <a:pt x="3506" y="1304"/>
                    <a:pt x="4991" y="532"/>
                  </a:cubicBezTo>
                  <a:cubicBezTo>
                    <a:pt x="5002" y="534"/>
                    <a:pt x="5013" y="535"/>
                    <a:pt x="5023" y="535"/>
                  </a:cubicBezTo>
                  <a:cubicBezTo>
                    <a:pt x="5068" y="535"/>
                    <a:pt x="5105" y="516"/>
                    <a:pt x="5134" y="496"/>
                  </a:cubicBezTo>
                  <a:lnTo>
                    <a:pt x="5336" y="354"/>
                  </a:lnTo>
                  <a:cubicBezTo>
                    <a:pt x="5419" y="294"/>
                    <a:pt x="5443" y="175"/>
                    <a:pt x="5384" y="92"/>
                  </a:cubicBezTo>
                  <a:cubicBezTo>
                    <a:pt x="5338" y="32"/>
                    <a:pt x="5274" y="0"/>
                    <a:pt x="5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786725" y="4127100"/>
              <a:ext cx="132800" cy="53725"/>
            </a:xfrm>
            <a:custGeom>
              <a:avLst/>
              <a:gdLst/>
              <a:ahLst/>
              <a:cxnLst/>
              <a:rect l="l" t="t" r="r" b="b"/>
              <a:pathLst>
                <a:path w="5312" h="2149" extrusionOk="0">
                  <a:moveTo>
                    <a:pt x="5066" y="1"/>
                  </a:moveTo>
                  <a:cubicBezTo>
                    <a:pt x="5025" y="1"/>
                    <a:pt x="4983" y="11"/>
                    <a:pt x="4943" y="33"/>
                  </a:cubicBezTo>
                  <a:cubicBezTo>
                    <a:pt x="3482" y="901"/>
                    <a:pt x="1854" y="1483"/>
                    <a:pt x="178" y="1768"/>
                  </a:cubicBezTo>
                  <a:cubicBezTo>
                    <a:pt x="71" y="1780"/>
                    <a:pt x="0" y="1887"/>
                    <a:pt x="12" y="1982"/>
                  </a:cubicBezTo>
                  <a:cubicBezTo>
                    <a:pt x="36" y="2077"/>
                    <a:pt x="119" y="2148"/>
                    <a:pt x="226" y="2148"/>
                  </a:cubicBezTo>
                  <a:lnTo>
                    <a:pt x="262" y="2148"/>
                  </a:lnTo>
                  <a:cubicBezTo>
                    <a:pt x="1996" y="1851"/>
                    <a:pt x="3660" y="1245"/>
                    <a:pt x="5181" y="366"/>
                  </a:cubicBezTo>
                  <a:cubicBezTo>
                    <a:pt x="5276" y="307"/>
                    <a:pt x="5312" y="188"/>
                    <a:pt x="5240" y="93"/>
                  </a:cubicBezTo>
                  <a:cubicBezTo>
                    <a:pt x="5203" y="32"/>
                    <a:pt x="5137" y="1"/>
                    <a:pt x="5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808700" y="4139775"/>
              <a:ext cx="123600" cy="55900"/>
            </a:xfrm>
            <a:custGeom>
              <a:avLst/>
              <a:gdLst/>
              <a:ahLst/>
              <a:cxnLst/>
              <a:rect l="l" t="t" r="r" b="b"/>
              <a:pathLst>
                <a:path w="4944" h="2236" extrusionOk="0">
                  <a:moveTo>
                    <a:pt x="4702" y="0"/>
                  </a:moveTo>
                  <a:cubicBezTo>
                    <a:pt x="4659" y="0"/>
                    <a:pt x="4615" y="12"/>
                    <a:pt x="4575" y="37"/>
                  </a:cubicBezTo>
                  <a:cubicBezTo>
                    <a:pt x="3256" y="952"/>
                    <a:pt x="1759" y="1570"/>
                    <a:pt x="191" y="1855"/>
                  </a:cubicBezTo>
                  <a:cubicBezTo>
                    <a:pt x="84" y="1867"/>
                    <a:pt x="0" y="1974"/>
                    <a:pt x="24" y="2081"/>
                  </a:cubicBezTo>
                  <a:cubicBezTo>
                    <a:pt x="48" y="2176"/>
                    <a:pt x="143" y="2236"/>
                    <a:pt x="238" y="2236"/>
                  </a:cubicBezTo>
                  <a:lnTo>
                    <a:pt x="274" y="2236"/>
                  </a:lnTo>
                  <a:cubicBezTo>
                    <a:pt x="1914" y="1939"/>
                    <a:pt x="3458" y="1297"/>
                    <a:pt x="4825" y="346"/>
                  </a:cubicBezTo>
                  <a:cubicBezTo>
                    <a:pt x="4920" y="287"/>
                    <a:pt x="4944" y="156"/>
                    <a:pt x="4872" y="73"/>
                  </a:cubicBezTo>
                  <a:cubicBezTo>
                    <a:pt x="4824" y="24"/>
                    <a:pt x="4763" y="0"/>
                    <a:pt x="4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066600" y="4085625"/>
              <a:ext cx="465850" cy="200075"/>
            </a:xfrm>
            <a:custGeom>
              <a:avLst/>
              <a:gdLst/>
              <a:ahLst/>
              <a:cxnLst/>
              <a:rect l="l" t="t" r="r" b="b"/>
              <a:pathLst>
                <a:path w="18634" h="8003" extrusionOk="0">
                  <a:moveTo>
                    <a:pt x="8675" y="1003"/>
                  </a:moveTo>
                  <a:lnTo>
                    <a:pt x="8675" y="1003"/>
                  </a:lnTo>
                  <a:cubicBezTo>
                    <a:pt x="8747" y="1015"/>
                    <a:pt x="8806" y="1039"/>
                    <a:pt x="8854" y="1074"/>
                  </a:cubicBezTo>
                  <a:cubicBezTo>
                    <a:pt x="8913" y="1134"/>
                    <a:pt x="8961" y="1205"/>
                    <a:pt x="8984" y="1276"/>
                  </a:cubicBezTo>
                  <a:cubicBezTo>
                    <a:pt x="8877" y="1193"/>
                    <a:pt x="8782" y="1098"/>
                    <a:pt x="8675" y="1003"/>
                  </a:cubicBezTo>
                  <a:close/>
                  <a:moveTo>
                    <a:pt x="9674" y="1632"/>
                  </a:moveTo>
                  <a:cubicBezTo>
                    <a:pt x="9751" y="1632"/>
                    <a:pt x="9828" y="1654"/>
                    <a:pt x="9899" y="1692"/>
                  </a:cubicBezTo>
                  <a:cubicBezTo>
                    <a:pt x="10030" y="1775"/>
                    <a:pt x="10089" y="1930"/>
                    <a:pt x="10054" y="2084"/>
                  </a:cubicBezTo>
                  <a:cubicBezTo>
                    <a:pt x="9852" y="1954"/>
                    <a:pt x="9662" y="1823"/>
                    <a:pt x="9483" y="1680"/>
                  </a:cubicBezTo>
                  <a:cubicBezTo>
                    <a:pt x="9543" y="1648"/>
                    <a:pt x="9608" y="1632"/>
                    <a:pt x="9674" y="1632"/>
                  </a:cubicBezTo>
                  <a:close/>
                  <a:moveTo>
                    <a:pt x="10742" y="2210"/>
                  </a:moveTo>
                  <a:cubicBezTo>
                    <a:pt x="10794" y="2210"/>
                    <a:pt x="10847" y="2220"/>
                    <a:pt x="10897" y="2239"/>
                  </a:cubicBezTo>
                  <a:cubicBezTo>
                    <a:pt x="11052" y="2310"/>
                    <a:pt x="11135" y="2477"/>
                    <a:pt x="11099" y="2655"/>
                  </a:cubicBezTo>
                  <a:lnTo>
                    <a:pt x="11099" y="2667"/>
                  </a:lnTo>
                  <a:cubicBezTo>
                    <a:pt x="10874" y="2560"/>
                    <a:pt x="10648" y="2441"/>
                    <a:pt x="10446" y="2322"/>
                  </a:cubicBezTo>
                  <a:cubicBezTo>
                    <a:pt x="10526" y="2250"/>
                    <a:pt x="10633" y="2210"/>
                    <a:pt x="10742" y="2210"/>
                  </a:cubicBezTo>
                  <a:close/>
                  <a:moveTo>
                    <a:pt x="11812" y="2798"/>
                  </a:moveTo>
                  <a:cubicBezTo>
                    <a:pt x="11889" y="2798"/>
                    <a:pt x="11965" y="2813"/>
                    <a:pt x="12038" y="2845"/>
                  </a:cubicBezTo>
                  <a:cubicBezTo>
                    <a:pt x="12181" y="2904"/>
                    <a:pt x="12288" y="3023"/>
                    <a:pt x="12335" y="3178"/>
                  </a:cubicBezTo>
                  <a:cubicBezTo>
                    <a:pt x="12062" y="3083"/>
                    <a:pt x="11789" y="2976"/>
                    <a:pt x="11527" y="2869"/>
                  </a:cubicBezTo>
                  <a:cubicBezTo>
                    <a:pt x="11620" y="2822"/>
                    <a:pt x="11716" y="2798"/>
                    <a:pt x="11812" y="2798"/>
                  </a:cubicBezTo>
                  <a:close/>
                  <a:moveTo>
                    <a:pt x="975" y="2536"/>
                  </a:moveTo>
                  <a:cubicBezTo>
                    <a:pt x="2365" y="3094"/>
                    <a:pt x="3482" y="4235"/>
                    <a:pt x="3922" y="5566"/>
                  </a:cubicBezTo>
                  <a:cubicBezTo>
                    <a:pt x="3468" y="5594"/>
                    <a:pt x="3013" y="5616"/>
                    <a:pt x="2566" y="5616"/>
                  </a:cubicBezTo>
                  <a:cubicBezTo>
                    <a:pt x="1868" y="5616"/>
                    <a:pt x="1189" y="5562"/>
                    <a:pt x="559" y="5388"/>
                  </a:cubicBezTo>
                  <a:cubicBezTo>
                    <a:pt x="595" y="4425"/>
                    <a:pt x="726" y="3475"/>
                    <a:pt x="975" y="2536"/>
                  </a:cubicBezTo>
                  <a:close/>
                  <a:moveTo>
                    <a:pt x="7618" y="468"/>
                  </a:moveTo>
                  <a:cubicBezTo>
                    <a:pt x="8949" y="2037"/>
                    <a:pt x="10731" y="3154"/>
                    <a:pt x="12716" y="3689"/>
                  </a:cubicBezTo>
                  <a:cubicBezTo>
                    <a:pt x="12181" y="4354"/>
                    <a:pt x="11812" y="5162"/>
                    <a:pt x="11682" y="6006"/>
                  </a:cubicBezTo>
                  <a:cubicBezTo>
                    <a:pt x="11301" y="5982"/>
                    <a:pt x="10933" y="5958"/>
                    <a:pt x="10565" y="5911"/>
                  </a:cubicBezTo>
                  <a:cubicBezTo>
                    <a:pt x="10149" y="5851"/>
                    <a:pt x="9721" y="5780"/>
                    <a:pt x="9305" y="5721"/>
                  </a:cubicBezTo>
                  <a:cubicBezTo>
                    <a:pt x="8402" y="5542"/>
                    <a:pt x="7487" y="5435"/>
                    <a:pt x="6560" y="5424"/>
                  </a:cubicBezTo>
                  <a:cubicBezTo>
                    <a:pt x="5942" y="5424"/>
                    <a:pt x="5277" y="5471"/>
                    <a:pt x="4635" y="5519"/>
                  </a:cubicBezTo>
                  <a:lnTo>
                    <a:pt x="4350" y="5542"/>
                  </a:lnTo>
                  <a:cubicBezTo>
                    <a:pt x="4350" y="5530"/>
                    <a:pt x="4350" y="5519"/>
                    <a:pt x="4350" y="5519"/>
                  </a:cubicBezTo>
                  <a:cubicBezTo>
                    <a:pt x="3886" y="4033"/>
                    <a:pt x="2639" y="2750"/>
                    <a:pt x="1082" y="2156"/>
                  </a:cubicBezTo>
                  <a:cubicBezTo>
                    <a:pt x="1153" y="1918"/>
                    <a:pt x="1237" y="1669"/>
                    <a:pt x="1308" y="1431"/>
                  </a:cubicBezTo>
                  <a:cubicBezTo>
                    <a:pt x="1989" y="1649"/>
                    <a:pt x="2712" y="1754"/>
                    <a:pt x="3440" y="1754"/>
                  </a:cubicBezTo>
                  <a:cubicBezTo>
                    <a:pt x="4934" y="1754"/>
                    <a:pt x="6443" y="1308"/>
                    <a:pt x="7618" y="468"/>
                  </a:cubicBezTo>
                  <a:close/>
                  <a:moveTo>
                    <a:pt x="13143" y="3796"/>
                  </a:moveTo>
                  <a:cubicBezTo>
                    <a:pt x="13690" y="3926"/>
                    <a:pt x="14260" y="4009"/>
                    <a:pt x="14819" y="4045"/>
                  </a:cubicBezTo>
                  <a:lnTo>
                    <a:pt x="15187" y="4069"/>
                  </a:lnTo>
                  <a:cubicBezTo>
                    <a:pt x="15674" y="4069"/>
                    <a:pt x="16150" y="4140"/>
                    <a:pt x="16613" y="4271"/>
                  </a:cubicBezTo>
                  <a:cubicBezTo>
                    <a:pt x="17100" y="4449"/>
                    <a:pt x="17576" y="4865"/>
                    <a:pt x="17528" y="5364"/>
                  </a:cubicBezTo>
                  <a:cubicBezTo>
                    <a:pt x="15981" y="5814"/>
                    <a:pt x="14370" y="6042"/>
                    <a:pt x="12750" y="6042"/>
                  </a:cubicBezTo>
                  <a:cubicBezTo>
                    <a:pt x="12529" y="6042"/>
                    <a:pt x="12307" y="6038"/>
                    <a:pt x="12086" y="6030"/>
                  </a:cubicBezTo>
                  <a:cubicBezTo>
                    <a:pt x="12228" y="5210"/>
                    <a:pt x="12597" y="4437"/>
                    <a:pt x="13143" y="3796"/>
                  </a:cubicBezTo>
                  <a:close/>
                  <a:moveTo>
                    <a:pt x="17992" y="5637"/>
                  </a:moveTo>
                  <a:lnTo>
                    <a:pt x="17992" y="5637"/>
                  </a:lnTo>
                  <a:cubicBezTo>
                    <a:pt x="18122" y="5923"/>
                    <a:pt x="17980" y="6315"/>
                    <a:pt x="17742" y="6552"/>
                  </a:cubicBezTo>
                  <a:lnTo>
                    <a:pt x="17742" y="6541"/>
                  </a:lnTo>
                  <a:cubicBezTo>
                    <a:pt x="17409" y="6861"/>
                    <a:pt x="16922" y="7016"/>
                    <a:pt x="16482" y="7123"/>
                  </a:cubicBezTo>
                  <a:cubicBezTo>
                    <a:pt x="15362" y="7444"/>
                    <a:pt x="14200" y="7600"/>
                    <a:pt x="13036" y="7600"/>
                  </a:cubicBezTo>
                  <a:cubicBezTo>
                    <a:pt x="12953" y="7600"/>
                    <a:pt x="12870" y="7600"/>
                    <a:pt x="12787" y="7598"/>
                  </a:cubicBezTo>
                  <a:cubicBezTo>
                    <a:pt x="11801" y="7551"/>
                    <a:pt x="10826" y="7420"/>
                    <a:pt x="9864" y="7230"/>
                  </a:cubicBezTo>
                  <a:cubicBezTo>
                    <a:pt x="8925" y="7051"/>
                    <a:pt x="7986" y="6921"/>
                    <a:pt x="7035" y="6861"/>
                  </a:cubicBezTo>
                  <a:cubicBezTo>
                    <a:pt x="6828" y="6855"/>
                    <a:pt x="6620" y="6852"/>
                    <a:pt x="6413" y="6852"/>
                  </a:cubicBezTo>
                  <a:cubicBezTo>
                    <a:pt x="5793" y="6852"/>
                    <a:pt x="5176" y="6879"/>
                    <a:pt x="4552" y="6933"/>
                  </a:cubicBezTo>
                  <a:cubicBezTo>
                    <a:pt x="3921" y="6970"/>
                    <a:pt x="3307" y="7008"/>
                    <a:pt x="2707" y="7008"/>
                  </a:cubicBezTo>
                  <a:cubicBezTo>
                    <a:pt x="1985" y="7008"/>
                    <a:pt x="1283" y="6953"/>
                    <a:pt x="595" y="6778"/>
                  </a:cubicBezTo>
                  <a:cubicBezTo>
                    <a:pt x="571" y="6445"/>
                    <a:pt x="559" y="6113"/>
                    <a:pt x="559" y="5780"/>
                  </a:cubicBezTo>
                  <a:lnTo>
                    <a:pt x="559" y="5780"/>
                  </a:lnTo>
                  <a:cubicBezTo>
                    <a:pt x="1210" y="5949"/>
                    <a:pt x="1900" y="6004"/>
                    <a:pt x="2603" y="6004"/>
                  </a:cubicBezTo>
                  <a:cubicBezTo>
                    <a:pt x="3288" y="6004"/>
                    <a:pt x="3985" y="5952"/>
                    <a:pt x="4671" y="5899"/>
                  </a:cubicBezTo>
                  <a:cubicBezTo>
                    <a:pt x="5324" y="5851"/>
                    <a:pt x="5954" y="5804"/>
                    <a:pt x="6560" y="5804"/>
                  </a:cubicBezTo>
                  <a:cubicBezTo>
                    <a:pt x="7451" y="5828"/>
                    <a:pt x="8354" y="5923"/>
                    <a:pt x="9234" y="6101"/>
                  </a:cubicBezTo>
                  <a:cubicBezTo>
                    <a:pt x="9650" y="6172"/>
                    <a:pt x="10078" y="6243"/>
                    <a:pt x="10505" y="6291"/>
                  </a:cubicBezTo>
                  <a:cubicBezTo>
                    <a:pt x="11249" y="6386"/>
                    <a:pt x="11997" y="6433"/>
                    <a:pt x="12742" y="6433"/>
                  </a:cubicBezTo>
                  <a:cubicBezTo>
                    <a:pt x="14521" y="6433"/>
                    <a:pt x="16292" y="6165"/>
                    <a:pt x="17992" y="5637"/>
                  </a:cubicBezTo>
                  <a:close/>
                  <a:moveTo>
                    <a:pt x="7621" y="0"/>
                  </a:moveTo>
                  <a:cubicBezTo>
                    <a:pt x="7577" y="0"/>
                    <a:pt x="7535" y="14"/>
                    <a:pt x="7499" y="41"/>
                  </a:cubicBezTo>
                  <a:cubicBezTo>
                    <a:pt x="6376" y="910"/>
                    <a:pt x="4885" y="1375"/>
                    <a:pt x="3404" y="1375"/>
                  </a:cubicBezTo>
                  <a:cubicBezTo>
                    <a:pt x="2659" y="1375"/>
                    <a:pt x="1917" y="1257"/>
                    <a:pt x="1225" y="1015"/>
                  </a:cubicBezTo>
                  <a:cubicBezTo>
                    <a:pt x="1201" y="1003"/>
                    <a:pt x="1174" y="997"/>
                    <a:pt x="1146" y="997"/>
                  </a:cubicBezTo>
                  <a:cubicBezTo>
                    <a:pt x="1118" y="997"/>
                    <a:pt x="1088" y="1003"/>
                    <a:pt x="1058" y="1015"/>
                  </a:cubicBezTo>
                  <a:cubicBezTo>
                    <a:pt x="1011" y="1039"/>
                    <a:pt x="975" y="1074"/>
                    <a:pt x="951" y="1122"/>
                  </a:cubicBezTo>
                  <a:cubicBezTo>
                    <a:pt x="274" y="2952"/>
                    <a:pt x="1" y="4901"/>
                    <a:pt x="143" y="6838"/>
                  </a:cubicBezTo>
                  <a:cubicBezTo>
                    <a:pt x="143" y="6849"/>
                    <a:pt x="143" y="6861"/>
                    <a:pt x="131" y="6861"/>
                  </a:cubicBezTo>
                  <a:cubicBezTo>
                    <a:pt x="108" y="6968"/>
                    <a:pt x="155" y="7063"/>
                    <a:pt x="250" y="7099"/>
                  </a:cubicBezTo>
                  <a:lnTo>
                    <a:pt x="274" y="7099"/>
                  </a:lnTo>
                  <a:cubicBezTo>
                    <a:pt x="1050" y="7318"/>
                    <a:pt x="1852" y="7385"/>
                    <a:pt x="2656" y="7385"/>
                  </a:cubicBezTo>
                  <a:cubicBezTo>
                    <a:pt x="3291" y="7385"/>
                    <a:pt x="3927" y="7343"/>
                    <a:pt x="4552" y="7301"/>
                  </a:cubicBezTo>
                  <a:cubicBezTo>
                    <a:pt x="5160" y="7257"/>
                    <a:pt x="5762" y="7232"/>
                    <a:pt x="6361" y="7232"/>
                  </a:cubicBezTo>
                  <a:cubicBezTo>
                    <a:pt x="6570" y="7232"/>
                    <a:pt x="6779" y="7235"/>
                    <a:pt x="6988" y="7242"/>
                  </a:cubicBezTo>
                  <a:cubicBezTo>
                    <a:pt x="7927" y="7301"/>
                    <a:pt x="8842" y="7420"/>
                    <a:pt x="9757" y="7598"/>
                  </a:cubicBezTo>
                  <a:cubicBezTo>
                    <a:pt x="10755" y="7812"/>
                    <a:pt x="11753" y="7943"/>
                    <a:pt x="12775" y="8002"/>
                  </a:cubicBezTo>
                  <a:cubicBezTo>
                    <a:pt x="12821" y="8003"/>
                    <a:pt x="12866" y="8003"/>
                    <a:pt x="12912" y="8003"/>
                  </a:cubicBezTo>
                  <a:cubicBezTo>
                    <a:pt x="14150" y="8003"/>
                    <a:pt x="15398" y="7847"/>
                    <a:pt x="16601" y="7503"/>
                  </a:cubicBezTo>
                  <a:cubicBezTo>
                    <a:pt x="17088" y="7372"/>
                    <a:pt x="17635" y="7206"/>
                    <a:pt x="18039" y="6814"/>
                  </a:cubicBezTo>
                  <a:cubicBezTo>
                    <a:pt x="18455" y="6434"/>
                    <a:pt x="18633" y="5744"/>
                    <a:pt x="18241" y="5281"/>
                  </a:cubicBezTo>
                  <a:cubicBezTo>
                    <a:pt x="18200" y="5232"/>
                    <a:pt x="18148" y="5205"/>
                    <a:pt x="18088" y="5205"/>
                  </a:cubicBezTo>
                  <a:cubicBezTo>
                    <a:pt x="18061" y="5205"/>
                    <a:pt x="18033" y="5210"/>
                    <a:pt x="18003" y="5221"/>
                  </a:cubicBezTo>
                  <a:lnTo>
                    <a:pt x="17956" y="5233"/>
                  </a:lnTo>
                  <a:cubicBezTo>
                    <a:pt x="17908" y="4604"/>
                    <a:pt x="17326" y="4116"/>
                    <a:pt x="16768" y="3914"/>
                  </a:cubicBezTo>
                  <a:cubicBezTo>
                    <a:pt x="16257" y="3760"/>
                    <a:pt x="15734" y="3689"/>
                    <a:pt x="15211" y="3689"/>
                  </a:cubicBezTo>
                  <a:lnTo>
                    <a:pt x="14843" y="3665"/>
                  </a:lnTo>
                  <a:cubicBezTo>
                    <a:pt x="14153" y="3617"/>
                    <a:pt x="13452" y="3498"/>
                    <a:pt x="12787" y="3308"/>
                  </a:cubicBezTo>
                  <a:cubicBezTo>
                    <a:pt x="12775" y="2952"/>
                    <a:pt x="12549" y="2631"/>
                    <a:pt x="12216" y="2500"/>
                  </a:cubicBezTo>
                  <a:cubicBezTo>
                    <a:pt x="12089" y="2444"/>
                    <a:pt x="11948" y="2416"/>
                    <a:pt x="11805" y="2416"/>
                  </a:cubicBezTo>
                  <a:cubicBezTo>
                    <a:pt x="11709" y="2416"/>
                    <a:pt x="11611" y="2429"/>
                    <a:pt x="11515" y="2453"/>
                  </a:cubicBezTo>
                  <a:cubicBezTo>
                    <a:pt x="11480" y="2203"/>
                    <a:pt x="11313" y="1989"/>
                    <a:pt x="11076" y="1882"/>
                  </a:cubicBezTo>
                  <a:cubicBezTo>
                    <a:pt x="10968" y="1842"/>
                    <a:pt x="10848" y="1821"/>
                    <a:pt x="10728" y="1821"/>
                  </a:cubicBezTo>
                  <a:cubicBezTo>
                    <a:pt x="10637" y="1821"/>
                    <a:pt x="10545" y="1833"/>
                    <a:pt x="10458" y="1859"/>
                  </a:cubicBezTo>
                  <a:cubicBezTo>
                    <a:pt x="10422" y="1669"/>
                    <a:pt x="10315" y="1490"/>
                    <a:pt x="10149" y="1383"/>
                  </a:cubicBezTo>
                  <a:cubicBezTo>
                    <a:pt x="10004" y="1292"/>
                    <a:pt x="9840" y="1249"/>
                    <a:pt x="9675" y="1249"/>
                  </a:cubicBezTo>
                  <a:cubicBezTo>
                    <a:pt x="9582" y="1249"/>
                    <a:pt x="9490" y="1263"/>
                    <a:pt x="9400" y="1288"/>
                  </a:cubicBezTo>
                  <a:cubicBezTo>
                    <a:pt x="9376" y="1086"/>
                    <a:pt x="9269" y="908"/>
                    <a:pt x="9103" y="789"/>
                  </a:cubicBezTo>
                  <a:cubicBezTo>
                    <a:pt x="8944" y="664"/>
                    <a:pt x="8750" y="603"/>
                    <a:pt x="8549" y="603"/>
                  </a:cubicBezTo>
                  <a:cubicBezTo>
                    <a:pt x="8465" y="603"/>
                    <a:pt x="8379" y="614"/>
                    <a:pt x="8295" y="635"/>
                  </a:cubicBezTo>
                  <a:cubicBezTo>
                    <a:pt x="8129" y="456"/>
                    <a:pt x="7962" y="266"/>
                    <a:pt x="7808" y="76"/>
                  </a:cubicBezTo>
                  <a:cubicBezTo>
                    <a:pt x="7772" y="29"/>
                    <a:pt x="7725" y="5"/>
                    <a:pt x="7665" y="5"/>
                  </a:cubicBezTo>
                  <a:cubicBezTo>
                    <a:pt x="7650" y="2"/>
                    <a:pt x="7636" y="0"/>
                    <a:pt x="7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255250" y="4119000"/>
              <a:ext cx="24375" cy="21425"/>
            </a:xfrm>
            <a:custGeom>
              <a:avLst/>
              <a:gdLst/>
              <a:ahLst/>
              <a:cxnLst/>
              <a:rect l="l" t="t" r="r" b="b"/>
              <a:pathLst>
                <a:path w="975" h="857" extrusionOk="0">
                  <a:moveTo>
                    <a:pt x="535" y="1"/>
                  </a:moveTo>
                  <a:cubicBezTo>
                    <a:pt x="511" y="1"/>
                    <a:pt x="476" y="1"/>
                    <a:pt x="452" y="13"/>
                  </a:cubicBezTo>
                  <a:lnTo>
                    <a:pt x="357" y="13"/>
                  </a:lnTo>
                  <a:cubicBezTo>
                    <a:pt x="214" y="48"/>
                    <a:pt x="95" y="155"/>
                    <a:pt x="48" y="298"/>
                  </a:cubicBezTo>
                  <a:cubicBezTo>
                    <a:pt x="0" y="440"/>
                    <a:pt x="24" y="595"/>
                    <a:pt x="119" y="702"/>
                  </a:cubicBezTo>
                  <a:cubicBezTo>
                    <a:pt x="167" y="749"/>
                    <a:pt x="226" y="797"/>
                    <a:pt x="286" y="821"/>
                  </a:cubicBezTo>
                  <a:cubicBezTo>
                    <a:pt x="357" y="844"/>
                    <a:pt x="440" y="856"/>
                    <a:pt x="523" y="856"/>
                  </a:cubicBezTo>
                  <a:cubicBezTo>
                    <a:pt x="678" y="844"/>
                    <a:pt x="820" y="761"/>
                    <a:pt x="892" y="631"/>
                  </a:cubicBezTo>
                  <a:cubicBezTo>
                    <a:pt x="975" y="512"/>
                    <a:pt x="975" y="357"/>
                    <a:pt x="892" y="238"/>
                  </a:cubicBezTo>
                  <a:cubicBezTo>
                    <a:pt x="820" y="108"/>
                    <a:pt x="690" y="13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282275" y="4143675"/>
              <a:ext cx="25875" cy="19925"/>
            </a:xfrm>
            <a:custGeom>
              <a:avLst/>
              <a:gdLst/>
              <a:ahLst/>
              <a:cxnLst/>
              <a:rect l="l" t="t" r="r" b="b"/>
              <a:pathLst>
                <a:path w="1035" h="797" extrusionOk="0">
                  <a:moveTo>
                    <a:pt x="528" y="1"/>
                  </a:moveTo>
                  <a:cubicBezTo>
                    <a:pt x="443" y="1"/>
                    <a:pt x="359" y="25"/>
                    <a:pt x="286" y="71"/>
                  </a:cubicBezTo>
                  <a:cubicBezTo>
                    <a:pt x="1" y="202"/>
                    <a:pt x="1" y="618"/>
                    <a:pt x="298" y="749"/>
                  </a:cubicBezTo>
                  <a:lnTo>
                    <a:pt x="345" y="761"/>
                  </a:lnTo>
                  <a:cubicBezTo>
                    <a:pt x="399" y="784"/>
                    <a:pt x="458" y="797"/>
                    <a:pt x="515" y="797"/>
                  </a:cubicBezTo>
                  <a:cubicBezTo>
                    <a:pt x="546" y="797"/>
                    <a:pt x="577" y="793"/>
                    <a:pt x="607" y="784"/>
                  </a:cubicBezTo>
                  <a:cubicBezTo>
                    <a:pt x="642" y="772"/>
                    <a:pt x="678" y="772"/>
                    <a:pt x="714" y="761"/>
                  </a:cubicBezTo>
                  <a:cubicBezTo>
                    <a:pt x="1023" y="630"/>
                    <a:pt x="1035" y="190"/>
                    <a:pt x="726" y="48"/>
                  </a:cubicBezTo>
                  <a:cubicBezTo>
                    <a:pt x="663" y="16"/>
                    <a:pt x="595" y="1"/>
                    <a:pt x="5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14375" y="4159200"/>
              <a:ext cx="19025" cy="17250"/>
            </a:xfrm>
            <a:custGeom>
              <a:avLst/>
              <a:gdLst/>
              <a:ahLst/>
              <a:cxnLst/>
              <a:rect l="l" t="t" r="r" b="b"/>
              <a:pathLst>
                <a:path w="761" h="690" extrusionOk="0">
                  <a:moveTo>
                    <a:pt x="361" y="0"/>
                  </a:moveTo>
                  <a:cubicBezTo>
                    <a:pt x="255" y="0"/>
                    <a:pt x="148" y="43"/>
                    <a:pt x="71" y="128"/>
                  </a:cubicBezTo>
                  <a:cubicBezTo>
                    <a:pt x="12" y="175"/>
                    <a:pt x="0" y="247"/>
                    <a:pt x="24" y="306"/>
                  </a:cubicBezTo>
                  <a:cubicBezTo>
                    <a:pt x="0" y="401"/>
                    <a:pt x="24" y="496"/>
                    <a:pt x="83" y="567"/>
                  </a:cubicBezTo>
                  <a:cubicBezTo>
                    <a:pt x="119" y="603"/>
                    <a:pt x="167" y="639"/>
                    <a:pt x="214" y="662"/>
                  </a:cubicBezTo>
                  <a:cubicBezTo>
                    <a:pt x="262" y="680"/>
                    <a:pt x="312" y="689"/>
                    <a:pt x="363" y="689"/>
                  </a:cubicBezTo>
                  <a:cubicBezTo>
                    <a:pt x="413" y="689"/>
                    <a:pt x="464" y="680"/>
                    <a:pt x="511" y="662"/>
                  </a:cubicBezTo>
                  <a:cubicBezTo>
                    <a:pt x="654" y="627"/>
                    <a:pt x="761" y="484"/>
                    <a:pt x="761" y="318"/>
                  </a:cubicBezTo>
                  <a:cubicBezTo>
                    <a:pt x="737" y="175"/>
                    <a:pt x="630" y="56"/>
                    <a:pt x="487" y="21"/>
                  </a:cubicBezTo>
                  <a:cubicBezTo>
                    <a:pt x="447" y="7"/>
                    <a:pt x="404" y="0"/>
                    <a:pt x="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37250" y="4172775"/>
              <a:ext cx="24675" cy="19725"/>
            </a:xfrm>
            <a:custGeom>
              <a:avLst/>
              <a:gdLst/>
              <a:ahLst/>
              <a:cxnLst/>
              <a:rect l="l" t="t" r="r" b="b"/>
              <a:pathLst>
                <a:path w="987" h="789" extrusionOk="0">
                  <a:moveTo>
                    <a:pt x="521" y="0"/>
                  </a:moveTo>
                  <a:cubicBezTo>
                    <a:pt x="464" y="0"/>
                    <a:pt x="410" y="13"/>
                    <a:pt x="357" y="36"/>
                  </a:cubicBezTo>
                  <a:cubicBezTo>
                    <a:pt x="24" y="131"/>
                    <a:pt x="0" y="583"/>
                    <a:pt x="309" y="725"/>
                  </a:cubicBezTo>
                  <a:cubicBezTo>
                    <a:pt x="321" y="737"/>
                    <a:pt x="345" y="749"/>
                    <a:pt x="369" y="749"/>
                  </a:cubicBezTo>
                  <a:cubicBezTo>
                    <a:pt x="422" y="776"/>
                    <a:pt x="480" y="788"/>
                    <a:pt x="539" y="788"/>
                  </a:cubicBezTo>
                  <a:cubicBezTo>
                    <a:pt x="611" y="788"/>
                    <a:pt x="683" y="770"/>
                    <a:pt x="749" y="737"/>
                  </a:cubicBezTo>
                  <a:cubicBezTo>
                    <a:pt x="879" y="678"/>
                    <a:pt x="963" y="547"/>
                    <a:pt x="975" y="416"/>
                  </a:cubicBezTo>
                  <a:cubicBezTo>
                    <a:pt x="986" y="262"/>
                    <a:pt x="927" y="131"/>
                    <a:pt x="820" y="36"/>
                  </a:cubicBezTo>
                  <a:cubicBezTo>
                    <a:pt x="782" y="13"/>
                    <a:pt x="738" y="0"/>
                    <a:pt x="693" y="0"/>
                  </a:cubicBezTo>
                  <a:cubicBezTo>
                    <a:pt x="669" y="0"/>
                    <a:pt x="643" y="4"/>
                    <a:pt x="618" y="12"/>
                  </a:cubicBezTo>
                  <a:cubicBezTo>
                    <a:pt x="584" y="4"/>
                    <a:pt x="552" y="0"/>
                    <a:pt x="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1666150" y="4689925"/>
              <a:ext cx="189850" cy="117725"/>
            </a:xfrm>
            <a:custGeom>
              <a:avLst/>
              <a:gdLst/>
              <a:ahLst/>
              <a:cxnLst/>
              <a:rect l="l" t="t" r="r" b="b"/>
              <a:pathLst>
                <a:path w="7594" h="4709" extrusionOk="0">
                  <a:moveTo>
                    <a:pt x="7389" y="1"/>
                  </a:moveTo>
                  <a:cubicBezTo>
                    <a:pt x="7366" y="1"/>
                    <a:pt x="7342" y="5"/>
                    <a:pt x="7320" y="15"/>
                  </a:cubicBezTo>
                  <a:cubicBezTo>
                    <a:pt x="6197" y="503"/>
                    <a:pt x="4993" y="748"/>
                    <a:pt x="3784" y="748"/>
                  </a:cubicBezTo>
                  <a:cubicBezTo>
                    <a:pt x="3139" y="748"/>
                    <a:pt x="2491" y="678"/>
                    <a:pt x="1854" y="537"/>
                  </a:cubicBezTo>
                  <a:cubicBezTo>
                    <a:pt x="1839" y="534"/>
                    <a:pt x="1825" y="533"/>
                    <a:pt x="1812" y="533"/>
                  </a:cubicBezTo>
                  <a:cubicBezTo>
                    <a:pt x="1771" y="533"/>
                    <a:pt x="1735" y="546"/>
                    <a:pt x="1700" y="573"/>
                  </a:cubicBezTo>
                  <a:cubicBezTo>
                    <a:pt x="1652" y="597"/>
                    <a:pt x="1628" y="644"/>
                    <a:pt x="1640" y="704"/>
                  </a:cubicBezTo>
                  <a:lnTo>
                    <a:pt x="1771" y="3960"/>
                  </a:lnTo>
                  <a:lnTo>
                    <a:pt x="357" y="1928"/>
                  </a:lnTo>
                  <a:cubicBezTo>
                    <a:pt x="320" y="1877"/>
                    <a:pt x="266" y="1852"/>
                    <a:pt x="213" y="1852"/>
                  </a:cubicBezTo>
                  <a:cubicBezTo>
                    <a:pt x="180" y="1852"/>
                    <a:pt x="147" y="1862"/>
                    <a:pt x="119" y="1880"/>
                  </a:cubicBezTo>
                  <a:cubicBezTo>
                    <a:pt x="24" y="1916"/>
                    <a:pt x="0" y="2023"/>
                    <a:pt x="60" y="2106"/>
                  </a:cubicBezTo>
                  <a:lnTo>
                    <a:pt x="1819" y="4637"/>
                  </a:lnTo>
                  <a:cubicBezTo>
                    <a:pt x="1854" y="4685"/>
                    <a:pt x="1914" y="4708"/>
                    <a:pt x="1973" y="4708"/>
                  </a:cubicBezTo>
                  <a:lnTo>
                    <a:pt x="2021" y="4708"/>
                  </a:lnTo>
                  <a:cubicBezTo>
                    <a:pt x="2092" y="4685"/>
                    <a:pt x="2151" y="4613"/>
                    <a:pt x="2151" y="4542"/>
                  </a:cubicBezTo>
                  <a:lnTo>
                    <a:pt x="1997" y="906"/>
                  </a:lnTo>
                  <a:lnTo>
                    <a:pt x="1997" y="906"/>
                  </a:lnTo>
                  <a:cubicBezTo>
                    <a:pt x="2587" y="1024"/>
                    <a:pt x="3185" y="1082"/>
                    <a:pt x="3781" y="1082"/>
                  </a:cubicBezTo>
                  <a:cubicBezTo>
                    <a:pt x="5046" y="1082"/>
                    <a:pt x="6304" y="820"/>
                    <a:pt x="7475" y="312"/>
                  </a:cubicBezTo>
                  <a:cubicBezTo>
                    <a:pt x="7558" y="276"/>
                    <a:pt x="7594" y="181"/>
                    <a:pt x="7558" y="98"/>
                  </a:cubicBezTo>
                  <a:cubicBezTo>
                    <a:pt x="7523" y="36"/>
                    <a:pt x="7455" y="1"/>
                    <a:pt x="7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1731800" y="4744125"/>
              <a:ext cx="41925" cy="49250"/>
            </a:xfrm>
            <a:custGeom>
              <a:avLst/>
              <a:gdLst/>
              <a:ahLst/>
              <a:cxnLst/>
              <a:rect l="l" t="t" r="r" b="b"/>
              <a:pathLst>
                <a:path w="1677" h="1970" extrusionOk="0">
                  <a:moveTo>
                    <a:pt x="1469" y="0"/>
                  </a:moveTo>
                  <a:cubicBezTo>
                    <a:pt x="1412" y="0"/>
                    <a:pt x="1357" y="29"/>
                    <a:pt x="1320" y="81"/>
                  </a:cubicBezTo>
                  <a:lnTo>
                    <a:pt x="832" y="734"/>
                  </a:lnTo>
                  <a:lnTo>
                    <a:pt x="357" y="92"/>
                  </a:lnTo>
                  <a:cubicBezTo>
                    <a:pt x="319" y="46"/>
                    <a:pt x="261" y="20"/>
                    <a:pt x="202" y="20"/>
                  </a:cubicBezTo>
                  <a:cubicBezTo>
                    <a:pt x="169" y="20"/>
                    <a:pt x="137" y="28"/>
                    <a:pt x="108" y="45"/>
                  </a:cubicBezTo>
                  <a:cubicBezTo>
                    <a:pt x="24" y="92"/>
                    <a:pt x="1" y="199"/>
                    <a:pt x="60" y="271"/>
                  </a:cubicBezTo>
                  <a:lnTo>
                    <a:pt x="619" y="1031"/>
                  </a:lnTo>
                  <a:lnTo>
                    <a:pt x="108" y="1720"/>
                  </a:lnTo>
                  <a:cubicBezTo>
                    <a:pt x="48" y="1792"/>
                    <a:pt x="72" y="1899"/>
                    <a:pt x="155" y="1946"/>
                  </a:cubicBezTo>
                  <a:cubicBezTo>
                    <a:pt x="191" y="1958"/>
                    <a:pt x="226" y="1970"/>
                    <a:pt x="262" y="1970"/>
                  </a:cubicBezTo>
                  <a:cubicBezTo>
                    <a:pt x="321" y="1970"/>
                    <a:pt x="369" y="1946"/>
                    <a:pt x="405" y="1899"/>
                  </a:cubicBezTo>
                  <a:lnTo>
                    <a:pt x="832" y="1316"/>
                  </a:lnTo>
                  <a:lnTo>
                    <a:pt x="1248" y="1875"/>
                  </a:lnTo>
                  <a:cubicBezTo>
                    <a:pt x="1284" y="1922"/>
                    <a:pt x="1343" y="1946"/>
                    <a:pt x="1403" y="1946"/>
                  </a:cubicBezTo>
                  <a:cubicBezTo>
                    <a:pt x="1438" y="1946"/>
                    <a:pt x="1462" y="1934"/>
                    <a:pt x="1498" y="1922"/>
                  </a:cubicBezTo>
                  <a:cubicBezTo>
                    <a:pt x="1581" y="1875"/>
                    <a:pt x="1605" y="1768"/>
                    <a:pt x="1545" y="1697"/>
                  </a:cubicBezTo>
                  <a:lnTo>
                    <a:pt x="1046" y="1019"/>
                  </a:lnTo>
                  <a:lnTo>
                    <a:pt x="1617" y="259"/>
                  </a:lnTo>
                  <a:cubicBezTo>
                    <a:pt x="1676" y="176"/>
                    <a:pt x="1652" y="69"/>
                    <a:pt x="1569" y="33"/>
                  </a:cubicBezTo>
                  <a:cubicBezTo>
                    <a:pt x="1538" y="11"/>
                    <a:pt x="1503" y="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1778750" y="4752625"/>
              <a:ext cx="31500" cy="11050"/>
            </a:xfrm>
            <a:custGeom>
              <a:avLst/>
              <a:gdLst/>
              <a:ahLst/>
              <a:cxnLst/>
              <a:rect l="l" t="t" r="r" b="b"/>
              <a:pathLst>
                <a:path w="1260" h="442" extrusionOk="0">
                  <a:moveTo>
                    <a:pt x="1055" y="0"/>
                  </a:moveTo>
                  <a:cubicBezTo>
                    <a:pt x="1032" y="0"/>
                    <a:pt x="1008" y="5"/>
                    <a:pt x="986" y="14"/>
                  </a:cubicBezTo>
                  <a:cubicBezTo>
                    <a:pt x="810" y="81"/>
                    <a:pt x="627" y="113"/>
                    <a:pt x="442" y="113"/>
                  </a:cubicBezTo>
                  <a:cubicBezTo>
                    <a:pt x="366" y="113"/>
                    <a:pt x="290" y="107"/>
                    <a:pt x="214" y="97"/>
                  </a:cubicBezTo>
                  <a:cubicBezTo>
                    <a:pt x="206" y="96"/>
                    <a:pt x="198" y="96"/>
                    <a:pt x="190" y="96"/>
                  </a:cubicBezTo>
                  <a:cubicBezTo>
                    <a:pt x="105" y="96"/>
                    <a:pt x="34" y="152"/>
                    <a:pt x="12" y="228"/>
                  </a:cubicBezTo>
                  <a:cubicBezTo>
                    <a:pt x="0" y="323"/>
                    <a:pt x="60" y="406"/>
                    <a:pt x="155" y="418"/>
                  </a:cubicBezTo>
                  <a:cubicBezTo>
                    <a:pt x="250" y="430"/>
                    <a:pt x="345" y="442"/>
                    <a:pt x="440" y="442"/>
                  </a:cubicBezTo>
                  <a:cubicBezTo>
                    <a:pt x="677" y="442"/>
                    <a:pt x="915" y="394"/>
                    <a:pt x="1129" y="311"/>
                  </a:cubicBezTo>
                  <a:cubicBezTo>
                    <a:pt x="1212" y="275"/>
                    <a:pt x="1260" y="180"/>
                    <a:pt x="1224" y="97"/>
                  </a:cubicBezTo>
                  <a:cubicBezTo>
                    <a:pt x="1189" y="36"/>
                    <a:pt x="1121" y="0"/>
                    <a:pt x="1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1808450" y="4720750"/>
              <a:ext cx="46375" cy="61050"/>
            </a:xfrm>
            <a:custGeom>
              <a:avLst/>
              <a:gdLst/>
              <a:ahLst/>
              <a:cxnLst/>
              <a:rect l="l" t="t" r="r" b="b"/>
              <a:pathLst>
                <a:path w="1855" h="2442" extrusionOk="0">
                  <a:moveTo>
                    <a:pt x="1658" y="0"/>
                  </a:moveTo>
                  <a:cubicBezTo>
                    <a:pt x="1581" y="0"/>
                    <a:pt x="1518" y="55"/>
                    <a:pt x="1498" y="136"/>
                  </a:cubicBezTo>
                  <a:lnTo>
                    <a:pt x="1284" y="1099"/>
                  </a:lnTo>
                  <a:lnTo>
                    <a:pt x="321" y="445"/>
                  </a:lnTo>
                  <a:cubicBezTo>
                    <a:pt x="288" y="426"/>
                    <a:pt x="251" y="417"/>
                    <a:pt x="215" y="417"/>
                  </a:cubicBezTo>
                  <a:cubicBezTo>
                    <a:pt x="160" y="417"/>
                    <a:pt x="107" y="438"/>
                    <a:pt x="72" y="481"/>
                  </a:cubicBezTo>
                  <a:cubicBezTo>
                    <a:pt x="0" y="552"/>
                    <a:pt x="24" y="671"/>
                    <a:pt x="107" y="707"/>
                  </a:cubicBezTo>
                  <a:lnTo>
                    <a:pt x="1201" y="1455"/>
                  </a:lnTo>
                  <a:lnTo>
                    <a:pt x="1022" y="2251"/>
                  </a:lnTo>
                  <a:cubicBezTo>
                    <a:pt x="1010" y="2335"/>
                    <a:pt x="1070" y="2430"/>
                    <a:pt x="1165" y="2442"/>
                  </a:cubicBezTo>
                  <a:lnTo>
                    <a:pt x="1201" y="2442"/>
                  </a:lnTo>
                  <a:cubicBezTo>
                    <a:pt x="1284" y="2442"/>
                    <a:pt x="1355" y="2382"/>
                    <a:pt x="1379" y="2311"/>
                  </a:cubicBezTo>
                  <a:lnTo>
                    <a:pt x="1842" y="196"/>
                  </a:lnTo>
                  <a:cubicBezTo>
                    <a:pt x="1854" y="101"/>
                    <a:pt x="1795" y="17"/>
                    <a:pt x="1700" y="6"/>
                  </a:cubicBezTo>
                  <a:cubicBezTo>
                    <a:pt x="1686" y="2"/>
                    <a:pt x="1672" y="0"/>
                    <a:pt x="1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146825" y="4345525"/>
              <a:ext cx="196375" cy="102075"/>
            </a:xfrm>
            <a:custGeom>
              <a:avLst/>
              <a:gdLst/>
              <a:ahLst/>
              <a:cxnLst/>
              <a:rect l="l" t="t" r="r" b="b"/>
              <a:pathLst>
                <a:path w="7855" h="4083" extrusionOk="0">
                  <a:moveTo>
                    <a:pt x="2121" y="1"/>
                  </a:moveTo>
                  <a:cubicBezTo>
                    <a:pt x="2095" y="1"/>
                    <a:pt x="2068" y="6"/>
                    <a:pt x="2044" y="18"/>
                  </a:cubicBezTo>
                  <a:cubicBezTo>
                    <a:pt x="1996" y="42"/>
                    <a:pt x="1961" y="78"/>
                    <a:pt x="1937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39" y="948"/>
                    <a:pt x="269" y="903"/>
                    <a:pt x="192" y="903"/>
                  </a:cubicBezTo>
                  <a:cubicBezTo>
                    <a:pt x="176" y="903"/>
                    <a:pt x="159" y="905"/>
                    <a:pt x="143" y="910"/>
                  </a:cubicBezTo>
                  <a:cubicBezTo>
                    <a:pt x="48" y="933"/>
                    <a:pt x="0" y="1028"/>
                    <a:pt x="24" y="1112"/>
                  </a:cubicBezTo>
                  <a:lnTo>
                    <a:pt x="1046" y="3975"/>
                  </a:lnTo>
                  <a:cubicBezTo>
                    <a:pt x="1058" y="4035"/>
                    <a:pt x="1105" y="4070"/>
                    <a:pt x="1165" y="4082"/>
                  </a:cubicBezTo>
                  <a:lnTo>
                    <a:pt x="1212" y="4082"/>
                  </a:lnTo>
                  <a:cubicBezTo>
                    <a:pt x="1295" y="4082"/>
                    <a:pt x="1355" y="4023"/>
                    <a:pt x="1379" y="3952"/>
                  </a:cubicBezTo>
                  <a:lnTo>
                    <a:pt x="2246" y="387"/>
                  </a:lnTo>
                  <a:cubicBezTo>
                    <a:pt x="3457" y="954"/>
                    <a:pt x="4771" y="1238"/>
                    <a:pt x="6097" y="1238"/>
                  </a:cubicBezTo>
                  <a:cubicBezTo>
                    <a:pt x="6631" y="1238"/>
                    <a:pt x="7168" y="1192"/>
                    <a:pt x="7700" y="1100"/>
                  </a:cubicBezTo>
                  <a:cubicBezTo>
                    <a:pt x="7795" y="1088"/>
                    <a:pt x="7855" y="1005"/>
                    <a:pt x="7843" y="910"/>
                  </a:cubicBezTo>
                  <a:cubicBezTo>
                    <a:pt x="7823" y="839"/>
                    <a:pt x="7751" y="785"/>
                    <a:pt x="7672" y="785"/>
                  </a:cubicBezTo>
                  <a:cubicBezTo>
                    <a:pt x="7658" y="785"/>
                    <a:pt x="7643" y="787"/>
                    <a:pt x="7629" y="791"/>
                  </a:cubicBezTo>
                  <a:cubicBezTo>
                    <a:pt x="7129" y="875"/>
                    <a:pt x="6624" y="916"/>
                    <a:pt x="6121" y="916"/>
                  </a:cubicBezTo>
                  <a:cubicBezTo>
                    <a:pt x="4770" y="916"/>
                    <a:pt x="3428" y="616"/>
                    <a:pt x="2198" y="18"/>
                  </a:cubicBezTo>
                  <a:cubicBezTo>
                    <a:pt x="2175" y="6"/>
                    <a:pt x="2148" y="1"/>
                    <a:pt x="2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198200" y="4391375"/>
              <a:ext cx="50525" cy="53775"/>
            </a:xfrm>
            <a:custGeom>
              <a:avLst/>
              <a:gdLst/>
              <a:ahLst/>
              <a:cxnLst/>
              <a:rect l="l" t="t" r="r" b="b"/>
              <a:pathLst>
                <a:path w="2021" h="2151" extrusionOk="0">
                  <a:moveTo>
                    <a:pt x="613" y="1"/>
                  </a:moveTo>
                  <a:cubicBezTo>
                    <a:pt x="591" y="1"/>
                    <a:pt x="569" y="5"/>
                    <a:pt x="548" y="14"/>
                  </a:cubicBezTo>
                  <a:cubicBezTo>
                    <a:pt x="452" y="38"/>
                    <a:pt x="405" y="133"/>
                    <a:pt x="441" y="216"/>
                  </a:cubicBezTo>
                  <a:lnTo>
                    <a:pt x="761" y="1072"/>
                  </a:lnTo>
                  <a:lnTo>
                    <a:pt x="84" y="1630"/>
                  </a:lnTo>
                  <a:cubicBezTo>
                    <a:pt x="1" y="1678"/>
                    <a:pt x="1" y="1785"/>
                    <a:pt x="72" y="1856"/>
                  </a:cubicBezTo>
                  <a:cubicBezTo>
                    <a:pt x="96" y="1880"/>
                    <a:pt x="120" y="1892"/>
                    <a:pt x="155" y="1904"/>
                  </a:cubicBezTo>
                  <a:cubicBezTo>
                    <a:pt x="170" y="1907"/>
                    <a:pt x="185" y="1908"/>
                    <a:pt x="200" y="1908"/>
                  </a:cubicBezTo>
                  <a:cubicBezTo>
                    <a:pt x="244" y="1908"/>
                    <a:pt x="286" y="1895"/>
                    <a:pt x="322" y="1868"/>
                  </a:cubicBezTo>
                  <a:lnTo>
                    <a:pt x="892" y="1405"/>
                  </a:lnTo>
                  <a:lnTo>
                    <a:pt x="1142" y="2034"/>
                  </a:lnTo>
                  <a:cubicBezTo>
                    <a:pt x="1165" y="2094"/>
                    <a:pt x="1201" y="2129"/>
                    <a:pt x="1260" y="2141"/>
                  </a:cubicBezTo>
                  <a:cubicBezTo>
                    <a:pt x="1278" y="2147"/>
                    <a:pt x="1296" y="2150"/>
                    <a:pt x="1314" y="2150"/>
                  </a:cubicBezTo>
                  <a:cubicBezTo>
                    <a:pt x="1332" y="2150"/>
                    <a:pt x="1350" y="2147"/>
                    <a:pt x="1367" y="2141"/>
                  </a:cubicBezTo>
                  <a:cubicBezTo>
                    <a:pt x="1451" y="2118"/>
                    <a:pt x="1498" y="2023"/>
                    <a:pt x="1474" y="1939"/>
                  </a:cubicBezTo>
                  <a:lnTo>
                    <a:pt x="1177" y="1179"/>
                  </a:lnTo>
                  <a:lnTo>
                    <a:pt x="1938" y="561"/>
                  </a:lnTo>
                  <a:cubicBezTo>
                    <a:pt x="2009" y="501"/>
                    <a:pt x="2021" y="395"/>
                    <a:pt x="1950" y="335"/>
                  </a:cubicBezTo>
                  <a:cubicBezTo>
                    <a:pt x="1909" y="295"/>
                    <a:pt x="1857" y="273"/>
                    <a:pt x="1807" y="273"/>
                  </a:cubicBezTo>
                  <a:cubicBezTo>
                    <a:pt x="1768" y="273"/>
                    <a:pt x="1731" y="286"/>
                    <a:pt x="1700" y="311"/>
                  </a:cubicBezTo>
                  <a:lnTo>
                    <a:pt x="1047" y="846"/>
                  </a:lnTo>
                  <a:lnTo>
                    <a:pt x="773" y="109"/>
                  </a:lnTo>
                  <a:cubicBezTo>
                    <a:pt x="738" y="39"/>
                    <a:pt x="676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249900" y="4412175"/>
              <a:ext cx="31525" cy="11275"/>
            </a:xfrm>
            <a:custGeom>
              <a:avLst/>
              <a:gdLst/>
              <a:ahLst/>
              <a:cxnLst/>
              <a:rect l="l" t="t" r="r" b="b"/>
              <a:pathLst>
                <a:path w="1261" h="451" extrusionOk="0">
                  <a:moveTo>
                    <a:pt x="212" y="0"/>
                  </a:moveTo>
                  <a:cubicBezTo>
                    <a:pt x="144" y="0"/>
                    <a:pt x="83" y="36"/>
                    <a:pt x="48" y="97"/>
                  </a:cubicBezTo>
                  <a:cubicBezTo>
                    <a:pt x="1" y="180"/>
                    <a:pt x="48" y="276"/>
                    <a:pt x="131" y="311"/>
                  </a:cubicBezTo>
                  <a:cubicBezTo>
                    <a:pt x="226" y="347"/>
                    <a:pt x="309" y="371"/>
                    <a:pt x="405" y="394"/>
                  </a:cubicBezTo>
                  <a:cubicBezTo>
                    <a:pt x="546" y="431"/>
                    <a:pt x="691" y="450"/>
                    <a:pt x="839" y="450"/>
                  </a:cubicBezTo>
                  <a:cubicBezTo>
                    <a:pt x="927" y="450"/>
                    <a:pt x="1017" y="443"/>
                    <a:pt x="1106" y="430"/>
                  </a:cubicBezTo>
                  <a:cubicBezTo>
                    <a:pt x="1201" y="418"/>
                    <a:pt x="1260" y="335"/>
                    <a:pt x="1248" y="240"/>
                  </a:cubicBezTo>
                  <a:cubicBezTo>
                    <a:pt x="1228" y="159"/>
                    <a:pt x="1165" y="104"/>
                    <a:pt x="1088" y="104"/>
                  </a:cubicBezTo>
                  <a:cubicBezTo>
                    <a:pt x="1074" y="104"/>
                    <a:pt x="1060" y="106"/>
                    <a:pt x="1046" y="109"/>
                  </a:cubicBezTo>
                  <a:cubicBezTo>
                    <a:pt x="979" y="118"/>
                    <a:pt x="913" y="123"/>
                    <a:pt x="846" y="123"/>
                  </a:cubicBezTo>
                  <a:cubicBezTo>
                    <a:pt x="653" y="123"/>
                    <a:pt x="463" y="85"/>
                    <a:pt x="286" y="14"/>
                  </a:cubicBezTo>
                  <a:cubicBezTo>
                    <a:pt x="261" y="5"/>
                    <a:pt x="236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285850" y="4394450"/>
              <a:ext cx="48150" cy="56600"/>
            </a:xfrm>
            <a:custGeom>
              <a:avLst/>
              <a:gdLst/>
              <a:ahLst/>
              <a:cxnLst/>
              <a:rect l="l" t="t" r="r" b="b"/>
              <a:pathLst>
                <a:path w="1926" h="2264" extrusionOk="0">
                  <a:moveTo>
                    <a:pt x="1726" y="1"/>
                  </a:moveTo>
                  <a:cubicBezTo>
                    <a:pt x="1664" y="1"/>
                    <a:pt x="1602" y="36"/>
                    <a:pt x="1569" y="93"/>
                  </a:cubicBezTo>
                  <a:lnTo>
                    <a:pt x="1105" y="985"/>
                  </a:lnTo>
                  <a:lnTo>
                    <a:pt x="345" y="129"/>
                  </a:lnTo>
                  <a:cubicBezTo>
                    <a:pt x="305" y="88"/>
                    <a:pt x="253" y="67"/>
                    <a:pt x="202" y="67"/>
                  </a:cubicBezTo>
                  <a:cubicBezTo>
                    <a:pt x="164" y="67"/>
                    <a:pt x="126" y="80"/>
                    <a:pt x="95" y="105"/>
                  </a:cubicBezTo>
                  <a:cubicBezTo>
                    <a:pt x="12" y="153"/>
                    <a:pt x="0" y="260"/>
                    <a:pt x="72" y="331"/>
                  </a:cubicBezTo>
                  <a:lnTo>
                    <a:pt x="927" y="1305"/>
                  </a:lnTo>
                  <a:lnTo>
                    <a:pt x="535" y="2030"/>
                  </a:lnTo>
                  <a:cubicBezTo>
                    <a:pt x="488" y="2113"/>
                    <a:pt x="535" y="2220"/>
                    <a:pt x="618" y="2244"/>
                  </a:cubicBezTo>
                  <a:cubicBezTo>
                    <a:pt x="630" y="2256"/>
                    <a:pt x="642" y="2256"/>
                    <a:pt x="654" y="2256"/>
                  </a:cubicBezTo>
                  <a:cubicBezTo>
                    <a:pt x="671" y="2261"/>
                    <a:pt x="689" y="2263"/>
                    <a:pt x="706" y="2263"/>
                  </a:cubicBezTo>
                  <a:cubicBezTo>
                    <a:pt x="770" y="2263"/>
                    <a:pt x="828" y="2229"/>
                    <a:pt x="856" y="2173"/>
                  </a:cubicBezTo>
                  <a:lnTo>
                    <a:pt x="1890" y="236"/>
                  </a:lnTo>
                  <a:cubicBezTo>
                    <a:pt x="1925" y="153"/>
                    <a:pt x="1890" y="58"/>
                    <a:pt x="1807" y="22"/>
                  </a:cubicBezTo>
                  <a:cubicBezTo>
                    <a:pt x="1781" y="7"/>
                    <a:pt x="1754" y="1"/>
                    <a:pt x="1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319125" y="3926450"/>
              <a:ext cx="41300" cy="117425"/>
            </a:xfrm>
            <a:custGeom>
              <a:avLst/>
              <a:gdLst/>
              <a:ahLst/>
              <a:cxnLst/>
              <a:rect l="l" t="t" r="r" b="b"/>
              <a:pathLst>
                <a:path w="1652" h="4697" extrusionOk="0">
                  <a:moveTo>
                    <a:pt x="1014" y="0"/>
                  </a:moveTo>
                  <a:cubicBezTo>
                    <a:pt x="962" y="0"/>
                    <a:pt x="913" y="22"/>
                    <a:pt x="880" y="62"/>
                  </a:cubicBezTo>
                  <a:cubicBezTo>
                    <a:pt x="285" y="704"/>
                    <a:pt x="0" y="1571"/>
                    <a:pt x="83" y="2439"/>
                  </a:cubicBezTo>
                  <a:cubicBezTo>
                    <a:pt x="179" y="3318"/>
                    <a:pt x="630" y="4114"/>
                    <a:pt x="1331" y="4649"/>
                  </a:cubicBezTo>
                  <a:cubicBezTo>
                    <a:pt x="1367" y="4685"/>
                    <a:pt x="1402" y="4696"/>
                    <a:pt x="1450" y="4696"/>
                  </a:cubicBezTo>
                  <a:cubicBezTo>
                    <a:pt x="1498" y="4696"/>
                    <a:pt x="1545" y="4673"/>
                    <a:pt x="1581" y="4637"/>
                  </a:cubicBezTo>
                  <a:cubicBezTo>
                    <a:pt x="1652" y="4566"/>
                    <a:pt x="1640" y="4459"/>
                    <a:pt x="1557" y="4411"/>
                  </a:cubicBezTo>
                  <a:cubicBezTo>
                    <a:pt x="927" y="3924"/>
                    <a:pt x="523" y="3199"/>
                    <a:pt x="428" y="2415"/>
                  </a:cubicBezTo>
                  <a:cubicBezTo>
                    <a:pt x="357" y="1631"/>
                    <a:pt x="618" y="846"/>
                    <a:pt x="1153" y="264"/>
                  </a:cubicBezTo>
                  <a:cubicBezTo>
                    <a:pt x="1212" y="193"/>
                    <a:pt x="1200" y="86"/>
                    <a:pt x="1129" y="38"/>
                  </a:cubicBezTo>
                  <a:cubicBezTo>
                    <a:pt x="1093" y="13"/>
                    <a:pt x="1053" y="0"/>
                    <a:pt x="1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357150" y="3954775"/>
              <a:ext cx="44875" cy="53150"/>
            </a:xfrm>
            <a:custGeom>
              <a:avLst/>
              <a:gdLst/>
              <a:ahLst/>
              <a:cxnLst/>
              <a:rect l="l" t="t" r="r" b="b"/>
              <a:pathLst>
                <a:path w="1795" h="2126" extrusionOk="0">
                  <a:moveTo>
                    <a:pt x="1379" y="1"/>
                  </a:moveTo>
                  <a:cubicBezTo>
                    <a:pt x="1317" y="1"/>
                    <a:pt x="1257" y="33"/>
                    <a:pt x="1224" y="82"/>
                  </a:cubicBezTo>
                  <a:lnTo>
                    <a:pt x="773" y="807"/>
                  </a:lnTo>
                  <a:lnTo>
                    <a:pt x="333" y="391"/>
                  </a:lnTo>
                  <a:cubicBezTo>
                    <a:pt x="297" y="355"/>
                    <a:pt x="253" y="337"/>
                    <a:pt x="208" y="337"/>
                  </a:cubicBezTo>
                  <a:cubicBezTo>
                    <a:pt x="164" y="337"/>
                    <a:pt x="119" y="355"/>
                    <a:pt x="83" y="391"/>
                  </a:cubicBezTo>
                  <a:cubicBezTo>
                    <a:pt x="0" y="450"/>
                    <a:pt x="0" y="557"/>
                    <a:pt x="83" y="616"/>
                  </a:cubicBezTo>
                  <a:lnTo>
                    <a:pt x="594" y="1116"/>
                  </a:lnTo>
                  <a:lnTo>
                    <a:pt x="119" y="1888"/>
                  </a:lnTo>
                  <a:cubicBezTo>
                    <a:pt x="72" y="1959"/>
                    <a:pt x="95" y="2066"/>
                    <a:pt x="190" y="2102"/>
                  </a:cubicBezTo>
                  <a:cubicBezTo>
                    <a:pt x="214" y="2126"/>
                    <a:pt x="238" y="2126"/>
                    <a:pt x="274" y="2126"/>
                  </a:cubicBezTo>
                  <a:cubicBezTo>
                    <a:pt x="333" y="2126"/>
                    <a:pt x="392" y="2090"/>
                    <a:pt x="428" y="2042"/>
                  </a:cubicBezTo>
                  <a:lnTo>
                    <a:pt x="844" y="1365"/>
                  </a:lnTo>
                  <a:lnTo>
                    <a:pt x="1474" y="1971"/>
                  </a:lnTo>
                  <a:cubicBezTo>
                    <a:pt x="1509" y="2001"/>
                    <a:pt x="1554" y="2016"/>
                    <a:pt x="1599" y="2016"/>
                  </a:cubicBezTo>
                  <a:cubicBezTo>
                    <a:pt x="1643" y="2016"/>
                    <a:pt x="1688" y="2001"/>
                    <a:pt x="1723" y="1971"/>
                  </a:cubicBezTo>
                  <a:cubicBezTo>
                    <a:pt x="1795" y="1912"/>
                    <a:pt x="1795" y="1805"/>
                    <a:pt x="1723" y="1745"/>
                  </a:cubicBezTo>
                  <a:lnTo>
                    <a:pt x="1034" y="1056"/>
                  </a:lnTo>
                  <a:lnTo>
                    <a:pt x="1533" y="248"/>
                  </a:lnTo>
                  <a:cubicBezTo>
                    <a:pt x="1581" y="165"/>
                    <a:pt x="1545" y="58"/>
                    <a:pt x="1462" y="22"/>
                  </a:cubicBezTo>
                  <a:cubicBezTo>
                    <a:pt x="1436" y="7"/>
                    <a:pt x="1407" y="1"/>
                    <a:pt x="1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410325" y="3967100"/>
              <a:ext cx="38050" cy="12050"/>
            </a:xfrm>
            <a:custGeom>
              <a:avLst/>
              <a:gdLst/>
              <a:ahLst/>
              <a:cxnLst/>
              <a:rect l="l" t="t" r="r" b="b"/>
              <a:pathLst>
                <a:path w="1522" h="482" extrusionOk="0">
                  <a:moveTo>
                    <a:pt x="1345" y="0"/>
                  </a:moveTo>
                  <a:cubicBezTo>
                    <a:pt x="1332" y="0"/>
                    <a:pt x="1320" y="1"/>
                    <a:pt x="1307" y="5"/>
                  </a:cubicBezTo>
                  <a:lnTo>
                    <a:pt x="155" y="159"/>
                  </a:lnTo>
                  <a:cubicBezTo>
                    <a:pt x="60" y="171"/>
                    <a:pt x="0" y="254"/>
                    <a:pt x="12" y="349"/>
                  </a:cubicBezTo>
                  <a:cubicBezTo>
                    <a:pt x="23" y="425"/>
                    <a:pt x="84" y="481"/>
                    <a:pt x="157" y="481"/>
                  </a:cubicBezTo>
                  <a:cubicBezTo>
                    <a:pt x="164" y="481"/>
                    <a:pt x="171" y="481"/>
                    <a:pt x="179" y="480"/>
                  </a:cubicBezTo>
                  <a:lnTo>
                    <a:pt x="202" y="480"/>
                  </a:lnTo>
                  <a:lnTo>
                    <a:pt x="1367" y="325"/>
                  </a:lnTo>
                  <a:cubicBezTo>
                    <a:pt x="1450" y="314"/>
                    <a:pt x="1521" y="230"/>
                    <a:pt x="1509" y="147"/>
                  </a:cubicBezTo>
                  <a:cubicBezTo>
                    <a:pt x="1499" y="65"/>
                    <a:pt x="1426" y="0"/>
                    <a:pt x="1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458150" y="3946750"/>
              <a:ext cx="41625" cy="57600"/>
            </a:xfrm>
            <a:custGeom>
              <a:avLst/>
              <a:gdLst/>
              <a:ahLst/>
              <a:cxnLst/>
              <a:rect l="l" t="t" r="r" b="b"/>
              <a:pathLst>
                <a:path w="1665" h="2304" extrusionOk="0">
                  <a:moveTo>
                    <a:pt x="992" y="0"/>
                  </a:moveTo>
                  <a:cubicBezTo>
                    <a:pt x="952" y="0"/>
                    <a:pt x="914" y="12"/>
                    <a:pt x="880" y="34"/>
                  </a:cubicBezTo>
                  <a:cubicBezTo>
                    <a:pt x="809" y="82"/>
                    <a:pt x="785" y="177"/>
                    <a:pt x="832" y="248"/>
                  </a:cubicBezTo>
                  <a:lnTo>
                    <a:pt x="927" y="391"/>
                  </a:lnTo>
                  <a:cubicBezTo>
                    <a:pt x="927" y="438"/>
                    <a:pt x="927" y="498"/>
                    <a:pt x="915" y="545"/>
                  </a:cubicBezTo>
                  <a:cubicBezTo>
                    <a:pt x="880" y="628"/>
                    <a:pt x="809" y="700"/>
                    <a:pt x="713" y="724"/>
                  </a:cubicBezTo>
                  <a:cubicBezTo>
                    <a:pt x="607" y="724"/>
                    <a:pt x="523" y="688"/>
                    <a:pt x="464" y="605"/>
                  </a:cubicBezTo>
                  <a:cubicBezTo>
                    <a:pt x="393" y="533"/>
                    <a:pt x="381" y="438"/>
                    <a:pt x="416" y="355"/>
                  </a:cubicBezTo>
                  <a:cubicBezTo>
                    <a:pt x="464" y="272"/>
                    <a:pt x="428" y="165"/>
                    <a:pt x="345" y="129"/>
                  </a:cubicBezTo>
                  <a:cubicBezTo>
                    <a:pt x="320" y="119"/>
                    <a:pt x="293" y="113"/>
                    <a:pt x="266" y="113"/>
                  </a:cubicBezTo>
                  <a:cubicBezTo>
                    <a:pt x="203" y="113"/>
                    <a:pt x="141" y="142"/>
                    <a:pt x="107" y="201"/>
                  </a:cubicBezTo>
                  <a:cubicBezTo>
                    <a:pt x="1" y="391"/>
                    <a:pt x="24" y="628"/>
                    <a:pt x="179" y="795"/>
                  </a:cubicBezTo>
                  <a:cubicBezTo>
                    <a:pt x="296" y="955"/>
                    <a:pt x="490" y="1048"/>
                    <a:pt x="701" y="1048"/>
                  </a:cubicBezTo>
                  <a:cubicBezTo>
                    <a:pt x="725" y="1048"/>
                    <a:pt x="749" y="1047"/>
                    <a:pt x="773" y="1044"/>
                  </a:cubicBezTo>
                  <a:cubicBezTo>
                    <a:pt x="915" y="1021"/>
                    <a:pt x="1058" y="949"/>
                    <a:pt x="1141" y="831"/>
                  </a:cubicBezTo>
                  <a:cubicBezTo>
                    <a:pt x="1177" y="890"/>
                    <a:pt x="1201" y="961"/>
                    <a:pt x="1213" y="1033"/>
                  </a:cubicBezTo>
                  <a:cubicBezTo>
                    <a:pt x="1284" y="1282"/>
                    <a:pt x="1248" y="1555"/>
                    <a:pt x="1094" y="1769"/>
                  </a:cubicBezTo>
                  <a:cubicBezTo>
                    <a:pt x="985" y="1903"/>
                    <a:pt x="824" y="1978"/>
                    <a:pt x="660" y="1978"/>
                  </a:cubicBezTo>
                  <a:cubicBezTo>
                    <a:pt x="590" y="1978"/>
                    <a:pt x="519" y="1964"/>
                    <a:pt x="452" y="1936"/>
                  </a:cubicBezTo>
                  <a:cubicBezTo>
                    <a:pt x="424" y="1925"/>
                    <a:pt x="395" y="1920"/>
                    <a:pt x="367" y="1920"/>
                  </a:cubicBezTo>
                  <a:cubicBezTo>
                    <a:pt x="303" y="1920"/>
                    <a:pt x="244" y="1949"/>
                    <a:pt x="203" y="2007"/>
                  </a:cubicBezTo>
                  <a:cubicBezTo>
                    <a:pt x="155" y="2090"/>
                    <a:pt x="191" y="2197"/>
                    <a:pt x="286" y="2233"/>
                  </a:cubicBezTo>
                  <a:cubicBezTo>
                    <a:pt x="393" y="2280"/>
                    <a:pt x="511" y="2304"/>
                    <a:pt x="642" y="2304"/>
                  </a:cubicBezTo>
                  <a:cubicBezTo>
                    <a:pt x="927" y="2304"/>
                    <a:pt x="1201" y="2173"/>
                    <a:pt x="1379" y="1959"/>
                  </a:cubicBezTo>
                  <a:cubicBezTo>
                    <a:pt x="1593" y="1674"/>
                    <a:pt x="1664" y="1306"/>
                    <a:pt x="1557" y="961"/>
                  </a:cubicBezTo>
                  <a:cubicBezTo>
                    <a:pt x="1498" y="724"/>
                    <a:pt x="1391" y="486"/>
                    <a:pt x="1260" y="284"/>
                  </a:cubicBezTo>
                  <a:cubicBezTo>
                    <a:pt x="1236" y="189"/>
                    <a:pt x="1189" y="106"/>
                    <a:pt x="1118" y="46"/>
                  </a:cubicBezTo>
                  <a:cubicBezTo>
                    <a:pt x="1080" y="15"/>
                    <a:pt x="1036" y="0"/>
                    <a:pt x="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496475" y="3910900"/>
              <a:ext cx="35075" cy="105350"/>
            </a:xfrm>
            <a:custGeom>
              <a:avLst/>
              <a:gdLst/>
              <a:ahLst/>
              <a:cxnLst/>
              <a:rect l="l" t="t" r="r" b="b"/>
              <a:pathLst>
                <a:path w="1403" h="4214" extrusionOk="0">
                  <a:moveTo>
                    <a:pt x="196" y="1"/>
                  </a:moveTo>
                  <a:cubicBezTo>
                    <a:pt x="152" y="1"/>
                    <a:pt x="107" y="19"/>
                    <a:pt x="72" y="54"/>
                  </a:cubicBezTo>
                  <a:cubicBezTo>
                    <a:pt x="0" y="114"/>
                    <a:pt x="0" y="221"/>
                    <a:pt x="72" y="280"/>
                  </a:cubicBezTo>
                  <a:cubicBezTo>
                    <a:pt x="595" y="732"/>
                    <a:pt x="927" y="1373"/>
                    <a:pt x="999" y="2062"/>
                  </a:cubicBezTo>
                  <a:cubicBezTo>
                    <a:pt x="1046" y="2752"/>
                    <a:pt x="820" y="3429"/>
                    <a:pt x="381" y="3952"/>
                  </a:cubicBezTo>
                  <a:cubicBezTo>
                    <a:pt x="309" y="4023"/>
                    <a:pt x="333" y="4130"/>
                    <a:pt x="404" y="4190"/>
                  </a:cubicBezTo>
                  <a:cubicBezTo>
                    <a:pt x="440" y="4201"/>
                    <a:pt x="476" y="4213"/>
                    <a:pt x="523" y="4213"/>
                  </a:cubicBezTo>
                  <a:cubicBezTo>
                    <a:pt x="571" y="4213"/>
                    <a:pt x="618" y="4190"/>
                    <a:pt x="654" y="4154"/>
                  </a:cubicBezTo>
                  <a:cubicBezTo>
                    <a:pt x="1153" y="3572"/>
                    <a:pt x="1403" y="2811"/>
                    <a:pt x="1355" y="2039"/>
                  </a:cubicBezTo>
                  <a:cubicBezTo>
                    <a:pt x="1272" y="1266"/>
                    <a:pt x="904" y="553"/>
                    <a:pt x="321" y="54"/>
                  </a:cubicBezTo>
                  <a:cubicBezTo>
                    <a:pt x="286" y="19"/>
                    <a:pt x="241" y="1"/>
                    <a:pt x="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510150" y="3878225"/>
              <a:ext cx="38925" cy="34050"/>
            </a:xfrm>
            <a:custGeom>
              <a:avLst/>
              <a:gdLst/>
              <a:ahLst/>
              <a:cxnLst/>
              <a:rect l="l" t="t" r="r" b="b"/>
              <a:pathLst>
                <a:path w="1557" h="1362" extrusionOk="0">
                  <a:moveTo>
                    <a:pt x="402" y="0"/>
                  </a:moveTo>
                  <a:cubicBezTo>
                    <a:pt x="274" y="0"/>
                    <a:pt x="157" y="52"/>
                    <a:pt x="59" y="149"/>
                  </a:cubicBezTo>
                  <a:cubicBezTo>
                    <a:pt x="0" y="209"/>
                    <a:pt x="0" y="316"/>
                    <a:pt x="83" y="375"/>
                  </a:cubicBezTo>
                  <a:cubicBezTo>
                    <a:pt x="114" y="401"/>
                    <a:pt x="152" y="413"/>
                    <a:pt x="190" y="413"/>
                  </a:cubicBezTo>
                  <a:cubicBezTo>
                    <a:pt x="240" y="413"/>
                    <a:pt x="292" y="392"/>
                    <a:pt x="333" y="351"/>
                  </a:cubicBezTo>
                  <a:cubicBezTo>
                    <a:pt x="359" y="334"/>
                    <a:pt x="391" y="323"/>
                    <a:pt x="421" y="323"/>
                  </a:cubicBezTo>
                  <a:cubicBezTo>
                    <a:pt x="432" y="323"/>
                    <a:pt x="442" y="324"/>
                    <a:pt x="452" y="327"/>
                  </a:cubicBezTo>
                  <a:cubicBezTo>
                    <a:pt x="547" y="351"/>
                    <a:pt x="630" y="423"/>
                    <a:pt x="665" y="506"/>
                  </a:cubicBezTo>
                  <a:cubicBezTo>
                    <a:pt x="725" y="696"/>
                    <a:pt x="630" y="910"/>
                    <a:pt x="511" y="1124"/>
                  </a:cubicBezTo>
                  <a:cubicBezTo>
                    <a:pt x="475" y="1183"/>
                    <a:pt x="487" y="1242"/>
                    <a:pt x="523" y="1290"/>
                  </a:cubicBezTo>
                  <a:cubicBezTo>
                    <a:pt x="559" y="1338"/>
                    <a:pt x="606" y="1361"/>
                    <a:pt x="665" y="1361"/>
                  </a:cubicBezTo>
                  <a:lnTo>
                    <a:pt x="677" y="1361"/>
                  </a:lnTo>
                  <a:lnTo>
                    <a:pt x="1390" y="1314"/>
                  </a:lnTo>
                  <a:cubicBezTo>
                    <a:pt x="1474" y="1314"/>
                    <a:pt x="1557" y="1242"/>
                    <a:pt x="1545" y="1147"/>
                  </a:cubicBezTo>
                  <a:cubicBezTo>
                    <a:pt x="1545" y="1059"/>
                    <a:pt x="1463" y="992"/>
                    <a:pt x="1385" y="992"/>
                  </a:cubicBezTo>
                  <a:cubicBezTo>
                    <a:pt x="1379" y="992"/>
                    <a:pt x="1373" y="992"/>
                    <a:pt x="1367" y="993"/>
                  </a:cubicBezTo>
                  <a:lnTo>
                    <a:pt x="951" y="1017"/>
                  </a:lnTo>
                  <a:cubicBezTo>
                    <a:pt x="1034" y="827"/>
                    <a:pt x="1058" y="625"/>
                    <a:pt x="1010" y="423"/>
                  </a:cubicBezTo>
                  <a:cubicBezTo>
                    <a:pt x="939" y="209"/>
                    <a:pt x="749" y="54"/>
                    <a:pt x="535" y="19"/>
                  </a:cubicBezTo>
                  <a:cubicBezTo>
                    <a:pt x="489" y="6"/>
                    <a:pt x="445" y="0"/>
                    <a:pt x="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2811975" y="4394075"/>
              <a:ext cx="50525" cy="11550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9" y="0"/>
                  </a:moveTo>
                  <a:cubicBezTo>
                    <a:pt x="1778" y="0"/>
                    <a:pt x="1748" y="8"/>
                    <a:pt x="1723" y="25"/>
                  </a:cubicBezTo>
                  <a:cubicBezTo>
                    <a:pt x="951" y="489"/>
                    <a:pt x="404" y="1225"/>
                    <a:pt x="190" y="2093"/>
                  </a:cubicBezTo>
                  <a:cubicBezTo>
                    <a:pt x="0" y="2936"/>
                    <a:pt x="178" y="3828"/>
                    <a:pt x="677" y="4541"/>
                  </a:cubicBezTo>
                  <a:cubicBezTo>
                    <a:pt x="701" y="4576"/>
                    <a:pt x="737" y="4600"/>
                    <a:pt x="773" y="4612"/>
                  </a:cubicBezTo>
                  <a:cubicBezTo>
                    <a:pt x="792" y="4617"/>
                    <a:pt x="814" y="4620"/>
                    <a:pt x="836" y="4620"/>
                  </a:cubicBezTo>
                  <a:cubicBezTo>
                    <a:pt x="867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47" y="2164"/>
                  </a:cubicBezTo>
                  <a:cubicBezTo>
                    <a:pt x="737" y="1380"/>
                    <a:pt x="1224" y="714"/>
                    <a:pt x="1913" y="298"/>
                  </a:cubicBezTo>
                  <a:cubicBezTo>
                    <a:pt x="1996" y="251"/>
                    <a:pt x="2020" y="144"/>
                    <a:pt x="1961" y="73"/>
                  </a:cubicBezTo>
                  <a:cubicBezTo>
                    <a:pt x="1922" y="27"/>
                    <a:pt x="1864" y="0"/>
                    <a:pt x="1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2847625" y="4433975"/>
              <a:ext cx="50825" cy="50275"/>
            </a:xfrm>
            <a:custGeom>
              <a:avLst/>
              <a:gdLst/>
              <a:ahLst/>
              <a:cxnLst/>
              <a:rect l="l" t="t" r="r" b="b"/>
              <a:pathLst>
                <a:path w="2033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699" y="45"/>
                  </a:cubicBezTo>
                  <a:lnTo>
                    <a:pt x="1046" y="627"/>
                  </a:lnTo>
                  <a:lnTo>
                    <a:pt x="761" y="105"/>
                  </a:lnTo>
                  <a:cubicBezTo>
                    <a:pt x="728" y="47"/>
                    <a:pt x="666" y="12"/>
                    <a:pt x="604" y="12"/>
                  </a:cubicBezTo>
                  <a:cubicBezTo>
                    <a:pt x="576" y="12"/>
                    <a:pt x="548" y="19"/>
                    <a:pt x="523" y="33"/>
                  </a:cubicBezTo>
                  <a:cubicBezTo>
                    <a:pt x="440" y="57"/>
                    <a:pt x="404" y="164"/>
                    <a:pt x="440" y="247"/>
                  </a:cubicBezTo>
                  <a:lnTo>
                    <a:pt x="772" y="853"/>
                  </a:lnTo>
                  <a:lnTo>
                    <a:pt x="71" y="1471"/>
                  </a:lnTo>
                  <a:cubicBezTo>
                    <a:pt x="0" y="1531"/>
                    <a:pt x="0" y="1638"/>
                    <a:pt x="71" y="1697"/>
                  </a:cubicBezTo>
                  <a:cubicBezTo>
                    <a:pt x="95" y="1721"/>
                    <a:pt x="119" y="1733"/>
                    <a:pt x="155" y="1744"/>
                  </a:cubicBezTo>
                  <a:cubicBezTo>
                    <a:pt x="169" y="1747"/>
                    <a:pt x="184" y="1749"/>
                    <a:pt x="199" y="1749"/>
                  </a:cubicBezTo>
                  <a:cubicBezTo>
                    <a:pt x="244" y="1749"/>
                    <a:pt x="288" y="1736"/>
                    <a:pt x="333" y="1709"/>
                  </a:cubicBezTo>
                  <a:lnTo>
                    <a:pt x="951" y="1162"/>
                  </a:lnTo>
                  <a:lnTo>
                    <a:pt x="1355" y="1923"/>
                  </a:lnTo>
                  <a:cubicBezTo>
                    <a:pt x="1379" y="1958"/>
                    <a:pt x="1414" y="1982"/>
                    <a:pt x="1462" y="2006"/>
                  </a:cubicBezTo>
                  <a:cubicBezTo>
                    <a:pt x="1476" y="2009"/>
                    <a:pt x="1490" y="2011"/>
                    <a:pt x="1503" y="2011"/>
                  </a:cubicBezTo>
                  <a:cubicBezTo>
                    <a:pt x="1536" y="2011"/>
                    <a:pt x="1567" y="2002"/>
                    <a:pt x="1592" y="1994"/>
                  </a:cubicBezTo>
                  <a:cubicBezTo>
                    <a:pt x="1676" y="1958"/>
                    <a:pt x="1711" y="1851"/>
                    <a:pt x="1676" y="1768"/>
                  </a:cubicBezTo>
                  <a:lnTo>
                    <a:pt x="1212" y="925"/>
                  </a:lnTo>
                  <a:lnTo>
                    <a:pt x="1949" y="283"/>
                  </a:lnTo>
                  <a:cubicBezTo>
                    <a:pt x="2032" y="223"/>
                    <a:pt x="2032" y="105"/>
                    <a:pt x="1949" y="45"/>
                  </a:cubicBezTo>
                  <a:cubicBezTo>
                    <a:pt x="1913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2905550" y="4455750"/>
              <a:ext cx="38050" cy="12075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3" y="1"/>
                  </a:moveTo>
                  <a:cubicBezTo>
                    <a:pt x="96" y="1"/>
                    <a:pt x="32" y="56"/>
                    <a:pt x="12" y="137"/>
                  </a:cubicBezTo>
                  <a:cubicBezTo>
                    <a:pt x="0" y="220"/>
                    <a:pt x="60" y="303"/>
                    <a:pt x="143" y="315"/>
                  </a:cubicBezTo>
                  <a:lnTo>
                    <a:pt x="167" y="315"/>
                  </a:lnTo>
                  <a:lnTo>
                    <a:pt x="1319" y="481"/>
                  </a:lnTo>
                  <a:cubicBezTo>
                    <a:pt x="1327" y="482"/>
                    <a:pt x="1335" y="483"/>
                    <a:pt x="1343" y="483"/>
                  </a:cubicBezTo>
                  <a:cubicBezTo>
                    <a:pt x="1428" y="483"/>
                    <a:pt x="1500" y="426"/>
                    <a:pt x="1521" y="339"/>
                  </a:cubicBezTo>
                  <a:cubicBezTo>
                    <a:pt x="1521" y="256"/>
                    <a:pt x="1462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2948025" y="4448525"/>
              <a:ext cx="42800" cy="56025"/>
            </a:xfrm>
            <a:custGeom>
              <a:avLst/>
              <a:gdLst/>
              <a:ahLst/>
              <a:cxnLst/>
              <a:rect l="l" t="t" r="r" b="b"/>
              <a:pathLst>
                <a:path w="1712" h="2241" extrusionOk="0">
                  <a:moveTo>
                    <a:pt x="684" y="1"/>
                  </a:moveTo>
                  <a:cubicBezTo>
                    <a:pt x="639" y="1"/>
                    <a:pt x="595" y="16"/>
                    <a:pt x="559" y="45"/>
                  </a:cubicBezTo>
                  <a:cubicBezTo>
                    <a:pt x="393" y="200"/>
                    <a:pt x="345" y="426"/>
                    <a:pt x="428" y="628"/>
                  </a:cubicBezTo>
                  <a:cubicBezTo>
                    <a:pt x="500" y="842"/>
                    <a:pt x="690" y="996"/>
                    <a:pt x="916" y="1032"/>
                  </a:cubicBezTo>
                  <a:cubicBezTo>
                    <a:pt x="942" y="1036"/>
                    <a:pt x="969" y="1038"/>
                    <a:pt x="996" y="1038"/>
                  </a:cubicBezTo>
                  <a:cubicBezTo>
                    <a:pt x="1123" y="1038"/>
                    <a:pt x="1245" y="993"/>
                    <a:pt x="1343" y="925"/>
                  </a:cubicBezTo>
                  <a:cubicBezTo>
                    <a:pt x="1355" y="996"/>
                    <a:pt x="1355" y="1067"/>
                    <a:pt x="1343" y="1139"/>
                  </a:cubicBezTo>
                  <a:cubicBezTo>
                    <a:pt x="1331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0" y="1911"/>
                  </a:cubicBezTo>
                  <a:cubicBezTo>
                    <a:pt x="541" y="1911"/>
                    <a:pt x="422" y="1875"/>
                    <a:pt x="321" y="1804"/>
                  </a:cubicBezTo>
                  <a:cubicBezTo>
                    <a:pt x="286" y="1774"/>
                    <a:pt x="241" y="1760"/>
                    <a:pt x="197" y="1760"/>
                  </a:cubicBezTo>
                  <a:cubicBezTo>
                    <a:pt x="152" y="1760"/>
                    <a:pt x="107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81" y="2208"/>
                  </a:cubicBezTo>
                  <a:cubicBezTo>
                    <a:pt x="468" y="2230"/>
                    <a:pt x="556" y="2241"/>
                    <a:pt x="643" y="2241"/>
                  </a:cubicBezTo>
                  <a:cubicBezTo>
                    <a:pt x="841" y="2241"/>
                    <a:pt x="1035" y="2185"/>
                    <a:pt x="1201" y="2077"/>
                  </a:cubicBezTo>
                  <a:cubicBezTo>
                    <a:pt x="1498" y="1864"/>
                    <a:pt x="1676" y="1531"/>
                    <a:pt x="1700" y="1174"/>
                  </a:cubicBezTo>
                  <a:cubicBezTo>
                    <a:pt x="1712" y="925"/>
                    <a:pt x="1688" y="675"/>
                    <a:pt x="1629" y="438"/>
                  </a:cubicBezTo>
                  <a:cubicBezTo>
                    <a:pt x="1640" y="354"/>
                    <a:pt x="1617" y="259"/>
                    <a:pt x="1569" y="188"/>
                  </a:cubicBezTo>
                  <a:cubicBezTo>
                    <a:pt x="1533" y="125"/>
                    <a:pt x="1470" y="96"/>
                    <a:pt x="1405" y="96"/>
                  </a:cubicBezTo>
                  <a:cubicBezTo>
                    <a:pt x="1384" y="96"/>
                    <a:pt x="1363" y="99"/>
                    <a:pt x="1343" y="105"/>
                  </a:cubicBezTo>
                  <a:cubicBezTo>
                    <a:pt x="1272" y="129"/>
                    <a:pt x="1224" y="212"/>
                    <a:pt x="1236" y="295"/>
                  </a:cubicBezTo>
                  <a:cubicBezTo>
                    <a:pt x="1248" y="343"/>
                    <a:pt x="1260" y="402"/>
                    <a:pt x="1272" y="461"/>
                  </a:cubicBezTo>
                  <a:cubicBezTo>
                    <a:pt x="1260" y="509"/>
                    <a:pt x="1248" y="556"/>
                    <a:pt x="1213" y="592"/>
                  </a:cubicBezTo>
                  <a:cubicBezTo>
                    <a:pt x="1153" y="675"/>
                    <a:pt x="1070" y="711"/>
                    <a:pt x="963" y="711"/>
                  </a:cubicBezTo>
                  <a:cubicBezTo>
                    <a:pt x="868" y="687"/>
                    <a:pt x="797" y="616"/>
                    <a:pt x="761" y="533"/>
                  </a:cubicBezTo>
                  <a:cubicBezTo>
                    <a:pt x="725" y="449"/>
                    <a:pt x="749" y="343"/>
                    <a:pt x="809" y="271"/>
                  </a:cubicBezTo>
                  <a:cubicBezTo>
                    <a:pt x="880" y="212"/>
                    <a:pt x="880" y="105"/>
                    <a:pt x="809" y="45"/>
                  </a:cubicBezTo>
                  <a:cubicBezTo>
                    <a:pt x="773" y="16"/>
                    <a:pt x="728" y="1"/>
                    <a:pt x="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2983675" y="4421725"/>
              <a:ext cx="45775" cy="103275"/>
            </a:xfrm>
            <a:custGeom>
              <a:avLst/>
              <a:gdLst/>
              <a:ahLst/>
              <a:cxnLst/>
              <a:rect l="l" t="t" r="r" b="b"/>
              <a:pathLst>
                <a:path w="1831" h="4131" extrusionOk="0">
                  <a:moveTo>
                    <a:pt x="1161" y="0"/>
                  </a:moveTo>
                  <a:cubicBezTo>
                    <a:pt x="1130" y="0"/>
                    <a:pt x="1099" y="8"/>
                    <a:pt x="1070" y="24"/>
                  </a:cubicBezTo>
                  <a:cubicBezTo>
                    <a:pt x="975" y="60"/>
                    <a:pt x="951" y="167"/>
                    <a:pt x="999" y="238"/>
                  </a:cubicBezTo>
                  <a:cubicBezTo>
                    <a:pt x="1355" y="832"/>
                    <a:pt x="1462" y="1533"/>
                    <a:pt x="1308" y="2199"/>
                  </a:cubicBezTo>
                  <a:cubicBezTo>
                    <a:pt x="1129" y="2876"/>
                    <a:pt x="702" y="3458"/>
                    <a:pt x="107" y="3839"/>
                  </a:cubicBezTo>
                  <a:cubicBezTo>
                    <a:pt x="24" y="3886"/>
                    <a:pt x="0" y="3993"/>
                    <a:pt x="60" y="4064"/>
                  </a:cubicBezTo>
                  <a:cubicBezTo>
                    <a:pt x="84" y="4100"/>
                    <a:pt x="119" y="4124"/>
                    <a:pt x="155" y="4124"/>
                  </a:cubicBezTo>
                  <a:cubicBezTo>
                    <a:pt x="172" y="4128"/>
                    <a:pt x="191" y="4131"/>
                    <a:pt x="211" y="4131"/>
                  </a:cubicBezTo>
                  <a:cubicBezTo>
                    <a:pt x="244" y="4131"/>
                    <a:pt x="279" y="4123"/>
                    <a:pt x="309" y="4100"/>
                  </a:cubicBezTo>
                  <a:cubicBezTo>
                    <a:pt x="963" y="3684"/>
                    <a:pt x="1438" y="3031"/>
                    <a:pt x="1640" y="2270"/>
                  </a:cubicBezTo>
                  <a:cubicBezTo>
                    <a:pt x="1830" y="1521"/>
                    <a:pt x="1700" y="737"/>
                    <a:pt x="1308" y="84"/>
                  </a:cubicBezTo>
                  <a:cubicBezTo>
                    <a:pt x="1276" y="29"/>
                    <a:pt x="1220" y="0"/>
                    <a:pt x="1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3030325" y="4395200"/>
              <a:ext cx="30325" cy="38575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51" y="1"/>
                  </a:moveTo>
                  <a:cubicBezTo>
                    <a:pt x="267" y="1"/>
                    <a:pt x="184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5" y="341"/>
                    <a:pt x="140" y="370"/>
                    <a:pt x="197" y="370"/>
                  </a:cubicBezTo>
                  <a:cubicBezTo>
                    <a:pt x="231" y="370"/>
                    <a:pt x="266" y="359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71" y="574"/>
                  </a:cubicBezTo>
                  <a:cubicBezTo>
                    <a:pt x="571" y="764"/>
                    <a:pt x="404" y="943"/>
                    <a:pt x="214" y="1121"/>
                  </a:cubicBezTo>
                  <a:cubicBezTo>
                    <a:pt x="178" y="1168"/>
                    <a:pt x="166" y="1228"/>
                    <a:pt x="178" y="1275"/>
                  </a:cubicBezTo>
                  <a:cubicBezTo>
                    <a:pt x="190" y="1335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86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9" y="1542"/>
                    <a:pt x="1180" y="1489"/>
                    <a:pt x="1200" y="1418"/>
                  </a:cubicBezTo>
                  <a:cubicBezTo>
                    <a:pt x="1212" y="1323"/>
                    <a:pt x="1165" y="1240"/>
                    <a:pt x="1070" y="1228"/>
                  </a:cubicBezTo>
                  <a:lnTo>
                    <a:pt x="677" y="1145"/>
                  </a:lnTo>
                  <a:cubicBezTo>
                    <a:pt x="820" y="990"/>
                    <a:pt x="903" y="788"/>
                    <a:pt x="927" y="586"/>
                  </a:cubicBezTo>
                  <a:cubicBezTo>
                    <a:pt x="915" y="360"/>
                    <a:pt x="796" y="170"/>
                    <a:pt x="594" y="63"/>
                  </a:cubicBezTo>
                  <a:cubicBezTo>
                    <a:pt x="517" y="22"/>
                    <a:pt x="434" y="1"/>
                    <a:pt x="3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2963775" y="3850925"/>
              <a:ext cx="57950" cy="66400"/>
            </a:xfrm>
            <a:custGeom>
              <a:avLst/>
              <a:gdLst/>
              <a:ahLst/>
              <a:cxnLst/>
              <a:rect l="l" t="t" r="r" b="b"/>
              <a:pathLst>
                <a:path w="2318" h="2656" extrusionOk="0">
                  <a:moveTo>
                    <a:pt x="1968" y="1"/>
                  </a:moveTo>
                  <a:cubicBezTo>
                    <a:pt x="1912" y="1"/>
                    <a:pt x="1859" y="27"/>
                    <a:pt x="1818" y="77"/>
                  </a:cubicBezTo>
                  <a:lnTo>
                    <a:pt x="1105" y="1075"/>
                  </a:lnTo>
                  <a:lnTo>
                    <a:pt x="321" y="469"/>
                  </a:lnTo>
                  <a:cubicBezTo>
                    <a:pt x="281" y="440"/>
                    <a:pt x="236" y="426"/>
                    <a:pt x="194" y="426"/>
                  </a:cubicBezTo>
                  <a:cubicBezTo>
                    <a:pt x="147" y="426"/>
                    <a:pt x="103" y="443"/>
                    <a:pt x="72" y="481"/>
                  </a:cubicBezTo>
                  <a:cubicBezTo>
                    <a:pt x="0" y="552"/>
                    <a:pt x="12" y="659"/>
                    <a:pt x="84" y="706"/>
                  </a:cubicBezTo>
                  <a:lnTo>
                    <a:pt x="915" y="1360"/>
                  </a:lnTo>
                  <a:lnTo>
                    <a:pt x="179" y="2394"/>
                  </a:lnTo>
                  <a:cubicBezTo>
                    <a:pt x="119" y="2477"/>
                    <a:pt x="143" y="2584"/>
                    <a:pt x="226" y="2620"/>
                  </a:cubicBezTo>
                  <a:cubicBezTo>
                    <a:pt x="250" y="2643"/>
                    <a:pt x="286" y="2655"/>
                    <a:pt x="321" y="2655"/>
                  </a:cubicBezTo>
                  <a:cubicBezTo>
                    <a:pt x="381" y="2655"/>
                    <a:pt x="440" y="2620"/>
                    <a:pt x="476" y="2572"/>
                  </a:cubicBezTo>
                  <a:lnTo>
                    <a:pt x="1189" y="1562"/>
                  </a:lnTo>
                  <a:lnTo>
                    <a:pt x="1997" y="2192"/>
                  </a:lnTo>
                  <a:cubicBezTo>
                    <a:pt x="2032" y="2216"/>
                    <a:pt x="2068" y="2239"/>
                    <a:pt x="2116" y="2239"/>
                  </a:cubicBezTo>
                  <a:cubicBezTo>
                    <a:pt x="2163" y="2239"/>
                    <a:pt x="2211" y="2216"/>
                    <a:pt x="2246" y="2180"/>
                  </a:cubicBezTo>
                  <a:cubicBezTo>
                    <a:pt x="2318" y="2109"/>
                    <a:pt x="2306" y="2002"/>
                    <a:pt x="2234" y="1954"/>
                  </a:cubicBezTo>
                  <a:lnTo>
                    <a:pt x="1391" y="1289"/>
                  </a:lnTo>
                  <a:lnTo>
                    <a:pt x="1985" y="445"/>
                  </a:lnTo>
                  <a:cubicBezTo>
                    <a:pt x="2032" y="433"/>
                    <a:pt x="2080" y="398"/>
                    <a:pt x="2092" y="338"/>
                  </a:cubicBezTo>
                  <a:lnTo>
                    <a:pt x="2139" y="207"/>
                  </a:lnTo>
                  <a:cubicBezTo>
                    <a:pt x="2163" y="136"/>
                    <a:pt x="2127" y="53"/>
                    <a:pt x="2044" y="17"/>
                  </a:cubicBezTo>
                  <a:cubicBezTo>
                    <a:pt x="2018" y="6"/>
                    <a:pt x="1993" y="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2949225" y="3920500"/>
              <a:ext cx="100425" cy="17325"/>
            </a:xfrm>
            <a:custGeom>
              <a:avLst/>
              <a:gdLst/>
              <a:ahLst/>
              <a:cxnLst/>
              <a:rect l="l" t="t" r="r" b="b"/>
              <a:pathLst>
                <a:path w="4017" h="693" extrusionOk="0">
                  <a:moveTo>
                    <a:pt x="3215" y="0"/>
                  </a:moveTo>
                  <a:cubicBezTo>
                    <a:pt x="2179" y="0"/>
                    <a:pt x="1153" y="124"/>
                    <a:pt x="143" y="371"/>
                  </a:cubicBezTo>
                  <a:cubicBezTo>
                    <a:pt x="59" y="395"/>
                    <a:pt x="0" y="478"/>
                    <a:pt x="24" y="573"/>
                  </a:cubicBezTo>
                  <a:cubicBezTo>
                    <a:pt x="48" y="645"/>
                    <a:pt x="119" y="692"/>
                    <a:pt x="190" y="692"/>
                  </a:cubicBezTo>
                  <a:lnTo>
                    <a:pt x="238" y="692"/>
                  </a:lnTo>
                  <a:cubicBezTo>
                    <a:pt x="1217" y="455"/>
                    <a:pt x="2213" y="333"/>
                    <a:pt x="3211" y="333"/>
                  </a:cubicBezTo>
                  <a:cubicBezTo>
                    <a:pt x="3412" y="333"/>
                    <a:pt x="3613" y="338"/>
                    <a:pt x="3815" y="348"/>
                  </a:cubicBezTo>
                  <a:cubicBezTo>
                    <a:pt x="3910" y="348"/>
                    <a:pt x="3993" y="288"/>
                    <a:pt x="4005" y="193"/>
                  </a:cubicBezTo>
                  <a:cubicBezTo>
                    <a:pt x="4017" y="98"/>
                    <a:pt x="3933" y="15"/>
                    <a:pt x="3838" y="15"/>
                  </a:cubicBezTo>
                  <a:cubicBezTo>
                    <a:pt x="3630" y="5"/>
                    <a:pt x="3423" y="0"/>
                    <a:pt x="3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2983975" y="3941950"/>
              <a:ext cx="45175" cy="67450"/>
            </a:xfrm>
            <a:custGeom>
              <a:avLst/>
              <a:gdLst/>
              <a:ahLst/>
              <a:cxnLst/>
              <a:rect l="l" t="t" r="r" b="b"/>
              <a:pathLst>
                <a:path w="1807" h="2698" extrusionOk="0">
                  <a:moveTo>
                    <a:pt x="301" y="0"/>
                  </a:moveTo>
                  <a:cubicBezTo>
                    <a:pt x="242" y="0"/>
                    <a:pt x="182" y="29"/>
                    <a:pt x="143" y="84"/>
                  </a:cubicBezTo>
                  <a:cubicBezTo>
                    <a:pt x="24" y="298"/>
                    <a:pt x="24" y="559"/>
                    <a:pt x="167" y="761"/>
                  </a:cubicBezTo>
                  <a:cubicBezTo>
                    <a:pt x="297" y="987"/>
                    <a:pt x="547" y="1118"/>
                    <a:pt x="797" y="1129"/>
                  </a:cubicBezTo>
                  <a:cubicBezTo>
                    <a:pt x="1022" y="1129"/>
                    <a:pt x="1224" y="1034"/>
                    <a:pt x="1367" y="868"/>
                  </a:cubicBezTo>
                  <a:cubicBezTo>
                    <a:pt x="1391" y="1011"/>
                    <a:pt x="1414" y="1165"/>
                    <a:pt x="1426" y="1308"/>
                  </a:cubicBezTo>
                  <a:cubicBezTo>
                    <a:pt x="1450" y="1545"/>
                    <a:pt x="1414" y="1795"/>
                    <a:pt x="1308" y="2009"/>
                  </a:cubicBezTo>
                  <a:cubicBezTo>
                    <a:pt x="1212" y="2211"/>
                    <a:pt x="1022" y="2353"/>
                    <a:pt x="797" y="2377"/>
                  </a:cubicBezTo>
                  <a:cubicBezTo>
                    <a:pt x="774" y="2381"/>
                    <a:pt x="751" y="2383"/>
                    <a:pt x="729" y="2383"/>
                  </a:cubicBezTo>
                  <a:cubicBezTo>
                    <a:pt x="563" y="2383"/>
                    <a:pt x="409" y="2271"/>
                    <a:pt x="357" y="2104"/>
                  </a:cubicBezTo>
                  <a:cubicBezTo>
                    <a:pt x="346" y="2016"/>
                    <a:pt x="263" y="1948"/>
                    <a:pt x="176" y="1948"/>
                  </a:cubicBezTo>
                  <a:cubicBezTo>
                    <a:pt x="169" y="1948"/>
                    <a:pt x="162" y="1948"/>
                    <a:pt x="155" y="1949"/>
                  </a:cubicBezTo>
                  <a:cubicBezTo>
                    <a:pt x="60" y="1961"/>
                    <a:pt x="0" y="2044"/>
                    <a:pt x="12" y="2139"/>
                  </a:cubicBezTo>
                  <a:cubicBezTo>
                    <a:pt x="48" y="2448"/>
                    <a:pt x="393" y="2698"/>
                    <a:pt x="761" y="2698"/>
                  </a:cubicBezTo>
                  <a:lnTo>
                    <a:pt x="832" y="2698"/>
                  </a:lnTo>
                  <a:cubicBezTo>
                    <a:pt x="1177" y="2662"/>
                    <a:pt x="1474" y="2448"/>
                    <a:pt x="1628" y="2139"/>
                  </a:cubicBezTo>
                  <a:cubicBezTo>
                    <a:pt x="1759" y="1878"/>
                    <a:pt x="1807" y="1581"/>
                    <a:pt x="1783" y="1296"/>
                  </a:cubicBezTo>
                  <a:cubicBezTo>
                    <a:pt x="1759" y="916"/>
                    <a:pt x="1676" y="559"/>
                    <a:pt x="1521" y="214"/>
                  </a:cubicBezTo>
                  <a:cubicBezTo>
                    <a:pt x="1510" y="167"/>
                    <a:pt x="1486" y="131"/>
                    <a:pt x="1462" y="84"/>
                  </a:cubicBezTo>
                  <a:cubicBezTo>
                    <a:pt x="1429" y="35"/>
                    <a:pt x="1368" y="8"/>
                    <a:pt x="1306" y="8"/>
                  </a:cubicBezTo>
                  <a:cubicBezTo>
                    <a:pt x="1278" y="8"/>
                    <a:pt x="1250" y="13"/>
                    <a:pt x="1224" y="24"/>
                  </a:cubicBezTo>
                  <a:cubicBezTo>
                    <a:pt x="1153" y="60"/>
                    <a:pt x="1105" y="155"/>
                    <a:pt x="1141" y="226"/>
                  </a:cubicBezTo>
                  <a:cubicBezTo>
                    <a:pt x="1165" y="262"/>
                    <a:pt x="1177" y="286"/>
                    <a:pt x="1189" y="321"/>
                  </a:cubicBezTo>
                  <a:cubicBezTo>
                    <a:pt x="1212" y="416"/>
                    <a:pt x="1189" y="523"/>
                    <a:pt x="1129" y="607"/>
                  </a:cubicBezTo>
                  <a:cubicBezTo>
                    <a:pt x="1058" y="725"/>
                    <a:pt x="939" y="797"/>
                    <a:pt x="797" y="809"/>
                  </a:cubicBezTo>
                  <a:cubicBezTo>
                    <a:pt x="666" y="797"/>
                    <a:pt x="547" y="725"/>
                    <a:pt x="476" y="607"/>
                  </a:cubicBezTo>
                  <a:cubicBezTo>
                    <a:pt x="404" y="500"/>
                    <a:pt x="393" y="357"/>
                    <a:pt x="452" y="250"/>
                  </a:cubicBezTo>
                  <a:cubicBezTo>
                    <a:pt x="511" y="167"/>
                    <a:pt x="476" y="60"/>
                    <a:pt x="393" y="24"/>
                  </a:cubicBezTo>
                  <a:cubicBezTo>
                    <a:pt x="364" y="8"/>
                    <a:pt x="333" y="0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1690800" y="4182250"/>
              <a:ext cx="69250" cy="57225"/>
            </a:xfrm>
            <a:custGeom>
              <a:avLst/>
              <a:gdLst/>
              <a:ahLst/>
              <a:cxnLst/>
              <a:rect l="l" t="t" r="r" b="b"/>
              <a:pathLst>
                <a:path w="2770" h="2289" extrusionOk="0">
                  <a:moveTo>
                    <a:pt x="749" y="1"/>
                  </a:moveTo>
                  <a:cubicBezTo>
                    <a:pt x="716" y="1"/>
                    <a:pt x="684" y="9"/>
                    <a:pt x="654" y="26"/>
                  </a:cubicBezTo>
                  <a:cubicBezTo>
                    <a:pt x="571" y="61"/>
                    <a:pt x="547" y="168"/>
                    <a:pt x="595" y="251"/>
                  </a:cubicBezTo>
                  <a:lnTo>
                    <a:pt x="1165" y="1095"/>
                  </a:lnTo>
                  <a:lnTo>
                    <a:pt x="96" y="1879"/>
                  </a:lnTo>
                  <a:cubicBezTo>
                    <a:pt x="13" y="1927"/>
                    <a:pt x="1" y="2034"/>
                    <a:pt x="72" y="2105"/>
                  </a:cubicBezTo>
                  <a:cubicBezTo>
                    <a:pt x="84" y="2129"/>
                    <a:pt x="120" y="2141"/>
                    <a:pt x="143" y="2153"/>
                  </a:cubicBezTo>
                  <a:cubicBezTo>
                    <a:pt x="164" y="2161"/>
                    <a:pt x="185" y="2165"/>
                    <a:pt x="206" y="2165"/>
                  </a:cubicBezTo>
                  <a:cubicBezTo>
                    <a:pt x="243" y="2165"/>
                    <a:pt x="279" y="2152"/>
                    <a:pt x="310" y="2129"/>
                  </a:cubicBezTo>
                  <a:lnTo>
                    <a:pt x="1344" y="1380"/>
                  </a:lnTo>
                  <a:lnTo>
                    <a:pt x="1902" y="2212"/>
                  </a:lnTo>
                  <a:cubicBezTo>
                    <a:pt x="1914" y="2236"/>
                    <a:pt x="1950" y="2271"/>
                    <a:pt x="1997" y="2283"/>
                  </a:cubicBezTo>
                  <a:cubicBezTo>
                    <a:pt x="2010" y="2287"/>
                    <a:pt x="2023" y="2288"/>
                    <a:pt x="2035" y="2288"/>
                  </a:cubicBezTo>
                  <a:cubicBezTo>
                    <a:pt x="2070" y="2288"/>
                    <a:pt x="2105" y="2277"/>
                    <a:pt x="2140" y="2260"/>
                  </a:cubicBezTo>
                  <a:cubicBezTo>
                    <a:pt x="2223" y="2224"/>
                    <a:pt x="2259" y="2117"/>
                    <a:pt x="2199" y="2046"/>
                  </a:cubicBezTo>
                  <a:lnTo>
                    <a:pt x="1629" y="1178"/>
                  </a:lnTo>
                  <a:lnTo>
                    <a:pt x="2484" y="548"/>
                  </a:lnTo>
                  <a:cubicBezTo>
                    <a:pt x="2544" y="548"/>
                    <a:pt x="2591" y="525"/>
                    <a:pt x="2627" y="477"/>
                  </a:cubicBezTo>
                  <a:lnTo>
                    <a:pt x="2722" y="370"/>
                  </a:lnTo>
                  <a:cubicBezTo>
                    <a:pt x="2770" y="299"/>
                    <a:pt x="2758" y="204"/>
                    <a:pt x="2698" y="156"/>
                  </a:cubicBezTo>
                  <a:cubicBezTo>
                    <a:pt x="2661" y="125"/>
                    <a:pt x="2616" y="110"/>
                    <a:pt x="2572" y="110"/>
                  </a:cubicBezTo>
                  <a:cubicBezTo>
                    <a:pt x="2533" y="110"/>
                    <a:pt x="2494" y="122"/>
                    <a:pt x="2461" y="144"/>
                  </a:cubicBezTo>
                  <a:lnTo>
                    <a:pt x="1439" y="893"/>
                  </a:lnTo>
                  <a:lnTo>
                    <a:pt x="904" y="73"/>
                  </a:lnTo>
                  <a:cubicBezTo>
                    <a:pt x="866" y="27"/>
                    <a:pt x="807" y="1"/>
                    <a:pt x="7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1667350" y="4242550"/>
              <a:ext cx="98650" cy="25625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69" y="1"/>
                  </a:moveTo>
                  <a:cubicBezTo>
                    <a:pt x="83" y="1"/>
                    <a:pt x="11" y="68"/>
                    <a:pt x="0" y="157"/>
                  </a:cubicBezTo>
                  <a:cubicBezTo>
                    <a:pt x="0" y="228"/>
                    <a:pt x="48" y="299"/>
                    <a:pt x="131" y="311"/>
                  </a:cubicBezTo>
                  <a:lnTo>
                    <a:pt x="178" y="311"/>
                  </a:lnTo>
                  <a:cubicBezTo>
                    <a:pt x="1367" y="370"/>
                    <a:pt x="2555" y="608"/>
                    <a:pt x="3696" y="1012"/>
                  </a:cubicBezTo>
                  <a:cubicBezTo>
                    <a:pt x="3715" y="1020"/>
                    <a:pt x="3734" y="1024"/>
                    <a:pt x="3754" y="1024"/>
                  </a:cubicBezTo>
                  <a:cubicBezTo>
                    <a:pt x="3820" y="1024"/>
                    <a:pt x="3885" y="981"/>
                    <a:pt x="3921" y="917"/>
                  </a:cubicBezTo>
                  <a:cubicBezTo>
                    <a:pt x="3945" y="834"/>
                    <a:pt x="3898" y="751"/>
                    <a:pt x="3814" y="715"/>
                  </a:cubicBezTo>
                  <a:cubicBezTo>
                    <a:pt x="2650" y="311"/>
                    <a:pt x="1426" y="61"/>
                    <a:pt x="190" y="2"/>
                  </a:cubicBezTo>
                  <a:cubicBezTo>
                    <a:pt x="183" y="1"/>
                    <a:pt x="176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1677725" y="4264975"/>
              <a:ext cx="54700" cy="68350"/>
            </a:xfrm>
            <a:custGeom>
              <a:avLst/>
              <a:gdLst/>
              <a:ahLst/>
              <a:cxnLst/>
              <a:rect l="l" t="t" r="r" b="b"/>
              <a:pathLst>
                <a:path w="2188" h="2734" extrusionOk="0">
                  <a:moveTo>
                    <a:pt x="1035" y="1"/>
                  </a:moveTo>
                  <a:cubicBezTo>
                    <a:pt x="992" y="1"/>
                    <a:pt x="950" y="15"/>
                    <a:pt x="916" y="44"/>
                  </a:cubicBezTo>
                  <a:cubicBezTo>
                    <a:pt x="714" y="198"/>
                    <a:pt x="631" y="460"/>
                    <a:pt x="690" y="697"/>
                  </a:cubicBezTo>
                  <a:cubicBezTo>
                    <a:pt x="750" y="947"/>
                    <a:pt x="928" y="1149"/>
                    <a:pt x="1165" y="1220"/>
                  </a:cubicBezTo>
                  <a:cubicBezTo>
                    <a:pt x="1240" y="1241"/>
                    <a:pt x="1316" y="1252"/>
                    <a:pt x="1391" y="1252"/>
                  </a:cubicBezTo>
                  <a:cubicBezTo>
                    <a:pt x="1532" y="1252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80"/>
                    <a:pt x="1748" y="1422"/>
                    <a:pt x="1700" y="1565"/>
                  </a:cubicBezTo>
                  <a:cubicBezTo>
                    <a:pt x="1641" y="1802"/>
                    <a:pt x="1522" y="2028"/>
                    <a:pt x="1356" y="2195"/>
                  </a:cubicBezTo>
                  <a:cubicBezTo>
                    <a:pt x="1210" y="2340"/>
                    <a:pt x="1019" y="2413"/>
                    <a:pt x="822" y="2413"/>
                  </a:cubicBezTo>
                  <a:cubicBezTo>
                    <a:pt x="794" y="2413"/>
                    <a:pt x="766" y="2411"/>
                    <a:pt x="738" y="2409"/>
                  </a:cubicBezTo>
                  <a:cubicBezTo>
                    <a:pt x="548" y="2361"/>
                    <a:pt x="381" y="2171"/>
                    <a:pt x="417" y="2016"/>
                  </a:cubicBezTo>
                  <a:cubicBezTo>
                    <a:pt x="441" y="1921"/>
                    <a:pt x="369" y="1838"/>
                    <a:pt x="286" y="1826"/>
                  </a:cubicBezTo>
                  <a:cubicBezTo>
                    <a:pt x="272" y="1823"/>
                    <a:pt x="257" y="1821"/>
                    <a:pt x="243" y="1821"/>
                  </a:cubicBezTo>
                  <a:cubicBezTo>
                    <a:pt x="164" y="1821"/>
                    <a:pt x="92" y="1874"/>
                    <a:pt x="72" y="1945"/>
                  </a:cubicBezTo>
                  <a:cubicBezTo>
                    <a:pt x="1" y="2254"/>
                    <a:pt x="239" y="2599"/>
                    <a:pt x="595" y="2706"/>
                  </a:cubicBezTo>
                  <a:lnTo>
                    <a:pt x="666" y="2717"/>
                  </a:lnTo>
                  <a:cubicBezTo>
                    <a:pt x="729" y="2728"/>
                    <a:pt x="791" y="2734"/>
                    <a:pt x="853" y="2734"/>
                  </a:cubicBezTo>
                  <a:cubicBezTo>
                    <a:pt x="1133" y="2734"/>
                    <a:pt x="1403" y="2625"/>
                    <a:pt x="1617" y="2420"/>
                  </a:cubicBezTo>
                  <a:cubicBezTo>
                    <a:pt x="1819" y="2207"/>
                    <a:pt x="1973" y="1945"/>
                    <a:pt x="2045" y="1648"/>
                  </a:cubicBezTo>
                  <a:cubicBezTo>
                    <a:pt x="2140" y="1303"/>
                    <a:pt x="2187" y="935"/>
                    <a:pt x="2164" y="567"/>
                  </a:cubicBezTo>
                  <a:cubicBezTo>
                    <a:pt x="2164" y="519"/>
                    <a:pt x="2164" y="472"/>
                    <a:pt x="2152" y="424"/>
                  </a:cubicBezTo>
                  <a:cubicBezTo>
                    <a:pt x="2130" y="348"/>
                    <a:pt x="2059" y="292"/>
                    <a:pt x="1974" y="292"/>
                  </a:cubicBezTo>
                  <a:cubicBezTo>
                    <a:pt x="1966" y="292"/>
                    <a:pt x="1958" y="292"/>
                    <a:pt x="1950" y="293"/>
                  </a:cubicBezTo>
                  <a:cubicBezTo>
                    <a:pt x="1867" y="305"/>
                    <a:pt x="1795" y="388"/>
                    <a:pt x="1807" y="472"/>
                  </a:cubicBezTo>
                  <a:cubicBezTo>
                    <a:pt x="1807" y="507"/>
                    <a:pt x="1807" y="531"/>
                    <a:pt x="1807" y="567"/>
                  </a:cubicBezTo>
                  <a:cubicBezTo>
                    <a:pt x="1795" y="674"/>
                    <a:pt x="1748" y="757"/>
                    <a:pt x="1665" y="828"/>
                  </a:cubicBezTo>
                  <a:cubicBezTo>
                    <a:pt x="1586" y="890"/>
                    <a:pt x="1487" y="925"/>
                    <a:pt x="1388" y="925"/>
                  </a:cubicBezTo>
                  <a:cubicBezTo>
                    <a:pt x="1353" y="925"/>
                    <a:pt x="1318" y="921"/>
                    <a:pt x="1284" y="911"/>
                  </a:cubicBezTo>
                  <a:cubicBezTo>
                    <a:pt x="1154" y="876"/>
                    <a:pt x="1070" y="769"/>
                    <a:pt x="1047" y="626"/>
                  </a:cubicBezTo>
                  <a:cubicBezTo>
                    <a:pt x="1011" y="507"/>
                    <a:pt x="1047" y="377"/>
                    <a:pt x="1142" y="281"/>
                  </a:cubicBezTo>
                  <a:cubicBezTo>
                    <a:pt x="1225" y="234"/>
                    <a:pt x="1225" y="115"/>
                    <a:pt x="1165" y="56"/>
                  </a:cubicBezTo>
                  <a:cubicBezTo>
                    <a:pt x="1128" y="18"/>
                    <a:pt x="1081" y="1"/>
                    <a:pt x="10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2531225" y="4292675"/>
              <a:ext cx="59750" cy="59900"/>
            </a:xfrm>
            <a:custGeom>
              <a:avLst/>
              <a:gdLst/>
              <a:ahLst/>
              <a:cxnLst/>
              <a:rect l="l" t="t" r="r" b="b"/>
              <a:pathLst>
                <a:path w="2390" h="2396" extrusionOk="0">
                  <a:moveTo>
                    <a:pt x="1439" y="338"/>
                  </a:moveTo>
                  <a:cubicBezTo>
                    <a:pt x="1617" y="338"/>
                    <a:pt x="1831" y="433"/>
                    <a:pt x="1878" y="599"/>
                  </a:cubicBezTo>
                  <a:cubicBezTo>
                    <a:pt x="1890" y="647"/>
                    <a:pt x="1938" y="683"/>
                    <a:pt x="1985" y="706"/>
                  </a:cubicBezTo>
                  <a:cubicBezTo>
                    <a:pt x="1961" y="837"/>
                    <a:pt x="1926" y="968"/>
                    <a:pt x="1866" y="1099"/>
                  </a:cubicBezTo>
                  <a:cubicBezTo>
                    <a:pt x="1771" y="1372"/>
                    <a:pt x="1557" y="1586"/>
                    <a:pt x="1296" y="1705"/>
                  </a:cubicBezTo>
                  <a:cubicBezTo>
                    <a:pt x="1215" y="1734"/>
                    <a:pt x="1131" y="1749"/>
                    <a:pt x="1049" y="1749"/>
                  </a:cubicBezTo>
                  <a:cubicBezTo>
                    <a:pt x="867" y="1749"/>
                    <a:pt x="694" y="1677"/>
                    <a:pt x="571" y="1538"/>
                  </a:cubicBezTo>
                  <a:cubicBezTo>
                    <a:pt x="405" y="1289"/>
                    <a:pt x="547" y="932"/>
                    <a:pt x="761" y="694"/>
                  </a:cubicBezTo>
                  <a:cubicBezTo>
                    <a:pt x="916" y="504"/>
                    <a:pt x="1130" y="374"/>
                    <a:pt x="1379" y="338"/>
                  </a:cubicBezTo>
                  <a:close/>
                  <a:moveTo>
                    <a:pt x="1437" y="1"/>
                  </a:moveTo>
                  <a:cubicBezTo>
                    <a:pt x="1406" y="1"/>
                    <a:pt x="1375" y="2"/>
                    <a:pt x="1343" y="5"/>
                  </a:cubicBezTo>
                  <a:cubicBezTo>
                    <a:pt x="1011" y="65"/>
                    <a:pt x="714" y="231"/>
                    <a:pt x="500" y="481"/>
                  </a:cubicBezTo>
                  <a:cubicBezTo>
                    <a:pt x="226" y="778"/>
                    <a:pt x="1" y="1289"/>
                    <a:pt x="274" y="1693"/>
                  </a:cubicBezTo>
                  <a:cubicBezTo>
                    <a:pt x="428" y="1931"/>
                    <a:pt x="728" y="2066"/>
                    <a:pt x="1043" y="2066"/>
                  </a:cubicBezTo>
                  <a:cubicBezTo>
                    <a:pt x="1167" y="2066"/>
                    <a:pt x="1294" y="2045"/>
                    <a:pt x="1415" y="2002"/>
                  </a:cubicBezTo>
                  <a:cubicBezTo>
                    <a:pt x="1652" y="1907"/>
                    <a:pt x="1866" y="1752"/>
                    <a:pt x="2009" y="1550"/>
                  </a:cubicBezTo>
                  <a:cubicBezTo>
                    <a:pt x="2009" y="1776"/>
                    <a:pt x="2021" y="2014"/>
                    <a:pt x="2045" y="2251"/>
                  </a:cubicBezTo>
                  <a:cubicBezTo>
                    <a:pt x="2045" y="2328"/>
                    <a:pt x="2116" y="2395"/>
                    <a:pt x="2193" y="2395"/>
                  </a:cubicBezTo>
                  <a:cubicBezTo>
                    <a:pt x="2199" y="2395"/>
                    <a:pt x="2205" y="2395"/>
                    <a:pt x="2211" y="2394"/>
                  </a:cubicBezTo>
                  <a:lnTo>
                    <a:pt x="2223" y="2394"/>
                  </a:lnTo>
                  <a:cubicBezTo>
                    <a:pt x="2318" y="2394"/>
                    <a:pt x="2389" y="2322"/>
                    <a:pt x="2389" y="2227"/>
                  </a:cubicBezTo>
                  <a:cubicBezTo>
                    <a:pt x="2354" y="1550"/>
                    <a:pt x="2354" y="885"/>
                    <a:pt x="2389" y="207"/>
                  </a:cubicBezTo>
                  <a:cubicBezTo>
                    <a:pt x="2389" y="112"/>
                    <a:pt x="2318" y="41"/>
                    <a:pt x="2223" y="41"/>
                  </a:cubicBezTo>
                  <a:cubicBezTo>
                    <a:pt x="2217" y="40"/>
                    <a:pt x="2211" y="40"/>
                    <a:pt x="2204" y="40"/>
                  </a:cubicBezTo>
                  <a:cubicBezTo>
                    <a:pt x="2128" y="40"/>
                    <a:pt x="2056" y="106"/>
                    <a:pt x="2045" y="184"/>
                  </a:cubicBezTo>
                  <a:lnTo>
                    <a:pt x="2045" y="219"/>
                  </a:lnTo>
                  <a:cubicBezTo>
                    <a:pt x="1868" y="74"/>
                    <a:pt x="1655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2614125" y="4304750"/>
              <a:ext cx="33275" cy="38575"/>
            </a:xfrm>
            <a:custGeom>
              <a:avLst/>
              <a:gdLst/>
              <a:ahLst/>
              <a:cxnLst/>
              <a:rect l="l" t="t" r="r" b="b"/>
              <a:pathLst>
                <a:path w="1331" h="1543" extrusionOk="0">
                  <a:moveTo>
                    <a:pt x="205" y="0"/>
                  </a:moveTo>
                  <a:cubicBezTo>
                    <a:pt x="177" y="0"/>
                    <a:pt x="148" y="7"/>
                    <a:pt x="119" y="21"/>
                  </a:cubicBezTo>
                  <a:cubicBezTo>
                    <a:pt x="36" y="57"/>
                    <a:pt x="0" y="152"/>
                    <a:pt x="48" y="235"/>
                  </a:cubicBezTo>
                  <a:cubicBezTo>
                    <a:pt x="166" y="461"/>
                    <a:pt x="309" y="663"/>
                    <a:pt x="475" y="841"/>
                  </a:cubicBezTo>
                  <a:lnTo>
                    <a:pt x="119" y="1281"/>
                  </a:lnTo>
                  <a:cubicBezTo>
                    <a:pt x="48" y="1352"/>
                    <a:pt x="71" y="1459"/>
                    <a:pt x="155" y="1507"/>
                  </a:cubicBezTo>
                  <a:cubicBezTo>
                    <a:pt x="178" y="1531"/>
                    <a:pt x="214" y="1542"/>
                    <a:pt x="250" y="1542"/>
                  </a:cubicBezTo>
                  <a:cubicBezTo>
                    <a:pt x="309" y="1542"/>
                    <a:pt x="368" y="1519"/>
                    <a:pt x="404" y="1483"/>
                  </a:cubicBezTo>
                  <a:lnTo>
                    <a:pt x="713" y="1091"/>
                  </a:lnTo>
                  <a:cubicBezTo>
                    <a:pt x="808" y="1186"/>
                    <a:pt x="915" y="1269"/>
                    <a:pt x="1022" y="1352"/>
                  </a:cubicBezTo>
                  <a:cubicBezTo>
                    <a:pt x="1053" y="1378"/>
                    <a:pt x="1090" y="1390"/>
                    <a:pt x="1129" y="1390"/>
                  </a:cubicBezTo>
                  <a:cubicBezTo>
                    <a:pt x="1179" y="1390"/>
                    <a:pt x="1231" y="1369"/>
                    <a:pt x="1272" y="1328"/>
                  </a:cubicBezTo>
                  <a:cubicBezTo>
                    <a:pt x="1331" y="1257"/>
                    <a:pt x="1319" y="1150"/>
                    <a:pt x="1248" y="1103"/>
                  </a:cubicBezTo>
                  <a:cubicBezTo>
                    <a:pt x="1129" y="1020"/>
                    <a:pt x="1034" y="924"/>
                    <a:pt x="927" y="829"/>
                  </a:cubicBezTo>
                  <a:lnTo>
                    <a:pt x="1260" y="414"/>
                  </a:lnTo>
                  <a:cubicBezTo>
                    <a:pt x="1331" y="342"/>
                    <a:pt x="1307" y="235"/>
                    <a:pt x="1224" y="188"/>
                  </a:cubicBezTo>
                  <a:cubicBezTo>
                    <a:pt x="1195" y="169"/>
                    <a:pt x="1161" y="159"/>
                    <a:pt x="1127" y="159"/>
                  </a:cubicBezTo>
                  <a:cubicBezTo>
                    <a:pt x="1075" y="159"/>
                    <a:pt x="1022" y="181"/>
                    <a:pt x="986" y="223"/>
                  </a:cubicBezTo>
                  <a:lnTo>
                    <a:pt x="689" y="568"/>
                  </a:lnTo>
                  <a:cubicBezTo>
                    <a:pt x="559" y="425"/>
                    <a:pt x="452" y="259"/>
                    <a:pt x="357" y="93"/>
                  </a:cubicBezTo>
                  <a:cubicBezTo>
                    <a:pt x="324" y="35"/>
                    <a:pt x="268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2677700" y="4278500"/>
              <a:ext cx="49025" cy="68675"/>
            </a:xfrm>
            <a:custGeom>
              <a:avLst/>
              <a:gdLst/>
              <a:ahLst/>
              <a:cxnLst/>
              <a:rect l="l" t="t" r="r" b="b"/>
              <a:pathLst>
                <a:path w="1961" h="2747" extrusionOk="0">
                  <a:moveTo>
                    <a:pt x="1164" y="1369"/>
                  </a:moveTo>
                  <a:cubicBezTo>
                    <a:pt x="1196" y="1369"/>
                    <a:pt x="1228" y="1373"/>
                    <a:pt x="1260" y="1380"/>
                  </a:cubicBezTo>
                  <a:cubicBezTo>
                    <a:pt x="1378" y="1416"/>
                    <a:pt x="1485" y="1511"/>
                    <a:pt x="1533" y="1630"/>
                  </a:cubicBezTo>
                  <a:cubicBezTo>
                    <a:pt x="1592" y="1784"/>
                    <a:pt x="1580" y="1963"/>
                    <a:pt x="1485" y="2105"/>
                  </a:cubicBezTo>
                  <a:cubicBezTo>
                    <a:pt x="1317" y="2330"/>
                    <a:pt x="1009" y="2422"/>
                    <a:pt x="729" y="2422"/>
                  </a:cubicBezTo>
                  <a:cubicBezTo>
                    <a:pt x="653" y="2422"/>
                    <a:pt x="579" y="2415"/>
                    <a:pt x="511" y="2402"/>
                  </a:cubicBezTo>
                  <a:lnTo>
                    <a:pt x="487" y="2402"/>
                  </a:lnTo>
                  <a:cubicBezTo>
                    <a:pt x="475" y="2165"/>
                    <a:pt x="523" y="1939"/>
                    <a:pt x="618" y="1725"/>
                  </a:cubicBezTo>
                  <a:lnTo>
                    <a:pt x="630" y="1725"/>
                  </a:lnTo>
                  <a:cubicBezTo>
                    <a:pt x="723" y="1538"/>
                    <a:pt x="944" y="1369"/>
                    <a:pt x="1164" y="1369"/>
                  </a:cubicBezTo>
                  <a:close/>
                  <a:moveTo>
                    <a:pt x="199" y="0"/>
                  </a:moveTo>
                  <a:cubicBezTo>
                    <a:pt x="192" y="0"/>
                    <a:pt x="185" y="1"/>
                    <a:pt x="178" y="2"/>
                  </a:cubicBezTo>
                  <a:cubicBezTo>
                    <a:pt x="83" y="2"/>
                    <a:pt x="0" y="73"/>
                    <a:pt x="0" y="168"/>
                  </a:cubicBezTo>
                  <a:lnTo>
                    <a:pt x="119" y="2581"/>
                  </a:lnTo>
                  <a:cubicBezTo>
                    <a:pt x="131" y="2676"/>
                    <a:pt x="214" y="2747"/>
                    <a:pt x="309" y="2747"/>
                  </a:cubicBezTo>
                  <a:cubicBezTo>
                    <a:pt x="345" y="2747"/>
                    <a:pt x="380" y="2723"/>
                    <a:pt x="416" y="2711"/>
                  </a:cubicBezTo>
                  <a:lnTo>
                    <a:pt x="440" y="2711"/>
                  </a:lnTo>
                  <a:cubicBezTo>
                    <a:pt x="531" y="2728"/>
                    <a:pt x="628" y="2737"/>
                    <a:pt x="728" y="2737"/>
                  </a:cubicBezTo>
                  <a:cubicBezTo>
                    <a:pt x="1112" y="2737"/>
                    <a:pt x="1535" y="2604"/>
                    <a:pt x="1771" y="2283"/>
                  </a:cubicBezTo>
                  <a:cubicBezTo>
                    <a:pt x="1937" y="2058"/>
                    <a:pt x="1961" y="1761"/>
                    <a:pt x="1854" y="1499"/>
                  </a:cubicBezTo>
                  <a:cubicBezTo>
                    <a:pt x="1771" y="1285"/>
                    <a:pt x="1580" y="1119"/>
                    <a:pt x="1343" y="1059"/>
                  </a:cubicBezTo>
                  <a:cubicBezTo>
                    <a:pt x="1283" y="1047"/>
                    <a:pt x="1224" y="1041"/>
                    <a:pt x="1164" y="1041"/>
                  </a:cubicBezTo>
                  <a:cubicBezTo>
                    <a:pt x="879" y="1041"/>
                    <a:pt x="603" y="1178"/>
                    <a:pt x="416" y="1404"/>
                  </a:cubicBezTo>
                  <a:lnTo>
                    <a:pt x="357" y="145"/>
                  </a:lnTo>
                  <a:cubicBezTo>
                    <a:pt x="346" y="58"/>
                    <a:pt x="275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2527975" y="4368075"/>
              <a:ext cx="218350" cy="12075"/>
            </a:xfrm>
            <a:custGeom>
              <a:avLst/>
              <a:gdLst/>
              <a:ahLst/>
              <a:cxnLst/>
              <a:rect l="l" t="t" r="r" b="b"/>
              <a:pathLst>
                <a:path w="8734" h="483" extrusionOk="0">
                  <a:moveTo>
                    <a:pt x="5672" y="0"/>
                  </a:moveTo>
                  <a:cubicBezTo>
                    <a:pt x="3835" y="0"/>
                    <a:pt x="1990" y="53"/>
                    <a:pt x="166" y="162"/>
                  </a:cubicBezTo>
                  <a:cubicBezTo>
                    <a:pt x="71" y="162"/>
                    <a:pt x="0" y="245"/>
                    <a:pt x="0" y="328"/>
                  </a:cubicBezTo>
                  <a:cubicBezTo>
                    <a:pt x="12" y="423"/>
                    <a:pt x="95" y="483"/>
                    <a:pt x="178" y="483"/>
                  </a:cubicBezTo>
                  <a:lnTo>
                    <a:pt x="190" y="483"/>
                  </a:lnTo>
                  <a:cubicBezTo>
                    <a:pt x="2006" y="374"/>
                    <a:pt x="3843" y="321"/>
                    <a:pt x="5673" y="321"/>
                  </a:cubicBezTo>
                  <a:cubicBezTo>
                    <a:pt x="6633" y="321"/>
                    <a:pt x="7591" y="335"/>
                    <a:pt x="8544" y="364"/>
                  </a:cubicBezTo>
                  <a:cubicBezTo>
                    <a:pt x="8639" y="364"/>
                    <a:pt x="8722" y="293"/>
                    <a:pt x="8734" y="198"/>
                  </a:cubicBezTo>
                  <a:cubicBezTo>
                    <a:pt x="8723" y="110"/>
                    <a:pt x="8661" y="42"/>
                    <a:pt x="8576" y="42"/>
                  </a:cubicBezTo>
                  <a:cubicBezTo>
                    <a:pt x="8570" y="42"/>
                    <a:pt x="8563" y="42"/>
                    <a:pt x="8556" y="43"/>
                  </a:cubicBezTo>
                  <a:cubicBezTo>
                    <a:pt x="7599" y="15"/>
                    <a:pt x="6637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2601625" y="4390800"/>
              <a:ext cx="51425" cy="55600"/>
            </a:xfrm>
            <a:custGeom>
              <a:avLst/>
              <a:gdLst/>
              <a:ahLst/>
              <a:cxnLst/>
              <a:rect l="l" t="t" r="r" b="b"/>
              <a:pathLst>
                <a:path w="2057" h="2224" extrusionOk="0">
                  <a:moveTo>
                    <a:pt x="1736" y="0"/>
                  </a:moveTo>
                  <a:cubicBezTo>
                    <a:pt x="1693" y="0"/>
                    <a:pt x="1651" y="15"/>
                    <a:pt x="1617" y="49"/>
                  </a:cubicBezTo>
                  <a:cubicBezTo>
                    <a:pt x="1391" y="239"/>
                    <a:pt x="1177" y="441"/>
                    <a:pt x="987" y="667"/>
                  </a:cubicBezTo>
                  <a:lnTo>
                    <a:pt x="322" y="168"/>
                  </a:lnTo>
                  <a:cubicBezTo>
                    <a:pt x="286" y="142"/>
                    <a:pt x="245" y="130"/>
                    <a:pt x="206" y="130"/>
                  </a:cubicBezTo>
                  <a:cubicBezTo>
                    <a:pt x="155" y="130"/>
                    <a:pt x="106" y="151"/>
                    <a:pt x="72" y="192"/>
                  </a:cubicBezTo>
                  <a:cubicBezTo>
                    <a:pt x="1" y="251"/>
                    <a:pt x="13" y="358"/>
                    <a:pt x="96" y="418"/>
                  </a:cubicBezTo>
                  <a:lnTo>
                    <a:pt x="761" y="929"/>
                  </a:lnTo>
                  <a:cubicBezTo>
                    <a:pt x="500" y="1249"/>
                    <a:pt x="262" y="1606"/>
                    <a:pt x="72" y="1986"/>
                  </a:cubicBezTo>
                  <a:cubicBezTo>
                    <a:pt x="25" y="2069"/>
                    <a:pt x="60" y="2176"/>
                    <a:pt x="155" y="2200"/>
                  </a:cubicBezTo>
                  <a:cubicBezTo>
                    <a:pt x="179" y="2212"/>
                    <a:pt x="203" y="2224"/>
                    <a:pt x="227" y="2224"/>
                  </a:cubicBezTo>
                  <a:cubicBezTo>
                    <a:pt x="298" y="2224"/>
                    <a:pt x="357" y="2188"/>
                    <a:pt x="381" y="2129"/>
                  </a:cubicBezTo>
                  <a:cubicBezTo>
                    <a:pt x="571" y="1772"/>
                    <a:pt x="785" y="1439"/>
                    <a:pt x="1035" y="1131"/>
                  </a:cubicBezTo>
                  <a:lnTo>
                    <a:pt x="1748" y="1665"/>
                  </a:lnTo>
                  <a:cubicBezTo>
                    <a:pt x="1772" y="1689"/>
                    <a:pt x="1819" y="1701"/>
                    <a:pt x="1855" y="1701"/>
                  </a:cubicBezTo>
                  <a:cubicBezTo>
                    <a:pt x="1902" y="1701"/>
                    <a:pt x="1962" y="1677"/>
                    <a:pt x="1997" y="1641"/>
                  </a:cubicBezTo>
                  <a:cubicBezTo>
                    <a:pt x="2057" y="1570"/>
                    <a:pt x="2045" y="1463"/>
                    <a:pt x="1962" y="1416"/>
                  </a:cubicBezTo>
                  <a:lnTo>
                    <a:pt x="1272" y="869"/>
                  </a:lnTo>
                  <a:cubicBezTo>
                    <a:pt x="1451" y="667"/>
                    <a:pt x="1653" y="465"/>
                    <a:pt x="1867" y="275"/>
                  </a:cubicBezTo>
                  <a:cubicBezTo>
                    <a:pt x="1938" y="216"/>
                    <a:pt x="1938" y="109"/>
                    <a:pt x="1867" y="49"/>
                  </a:cubicBezTo>
                  <a:cubicBezTo>
                    <a:pt x="1829" y="18"/>
                    <a:pt x="1782" y="0"/>
                    <a:pt x="1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324550" y="1475500"/>
              <a:ext cx="224625" cy="427350"/>
            </a:xfrm>
            <a:custGeom>
              <a:avLst/>
              <a:gdLst/>
              <a:ahLst/>
              <a:cxnLst/>
              <a:rect l="l" t="t" r="r" b="b"/>
              <a:pathLst>
                <a:path w="8985" h="17094" extrusionOk="0">
                  <a:moveTo>
                    <a:pt x="5952" y="383"/>
                  </a:moveTo>
                  <a:cubicBezTo>
                    <a:pt x="6727" y="383"/>
                    <a:pt x="7486" y="574"/>
                    <a:pt x="8165" y="957"/>
                  </a:cubicBezTo>
                  <a:cubicBezTo>
                    <a:pt x="8414" y="1100"/>
                    <a:pt x="8545" y="1231"/>
                    <a:pt x="8557" y="1373"/>
                  </a:cubicBezTo>
                  <a:cubicBezTo>
                    <a:pt x="8557" y="1468"/>
                    <a:pt x="8533" y="1563"/>
                    <a:pt x="8485" y="1658"/>
                  </a:cubicBezTo>
                  <a:lnTo>
                    <a:pt x="7927" y="3061"/>
                  </a:lnTo>
                  <a:cubicBezTo>
                    <a:pt x="6881" y="2597"/>
                    <a:pt x="5776" y="2253"/>
                    <a:pt x="4647" y="2027"/>
                  </a:cubicBezTo>
                  <a:lnTo>
                    <a:pt x="5123" y="815"/>
                  </a:lnTo>
                  <a:cubicBezTo>
                    <a:pt x="5146" y="708"/>
                    <a:pt x="5206" y="601"/>
                    <a:pt x="5289" y="506"/>
                  </a:cubicBezTo>
                  <a:cubicBezTo>
                    <a:pt x="5417" y="431"/>
                    <a:pt x="5564" y="385"/>
                    <a:pt x="5705" y="385"/>
                  </a:cubicBezTo>
                  <a:cubicBezTo>
                    <a:pt x="5721" y="385"/>
                    <a:pt x="5737" y="386"/>
                    <a:pt x="5752" y="387"/>
                  </a:cubicBezTo>
                  <a:cubicBezTo>
                    <a:pt x="5819" y="384"/>
                    <a:pt x="5885" y="383"/>
                    <a:pt x="5952" y="383"/>
                  </a:cubicBezTo>
                  <a:close/>
                  <a:moveTo>
                    <a:pt x="4552" y="2407"/>
                  </a:moveTo>
                  <a:cubicBezTo>
                    <a:pt x="4802" y="2455"/>
                    <a:pt x="5051" y="2502"/>
                    <a:pt x="5301" y="2561"/>
                  </a:cubicBezTo>
                  <a:lnTo>
                    <a:pt x="5301" y="2573"/>
                  </a:lnTo>
                  <a:cubicBezTo>
                    <a:pt x="4029" y="5912"/>
                    <a:pt x="2639" y="9263"/>
                    <a:pt x="1177" y="12543"/>
                  </a:cubicBezTo>
                  <a:cubicBezTo>
                    <a:pt x="1130" y="12496"/>
                    <a:pt x="1070" y="12448"/>
                    <a:pt x="1011" y="12424"/>
                  </a:cubicBezTo>
                  <a:cubicBezTo>
                    <a:pt x="932" y="12385"/>
                    <a:pt x="845" y="12362"/>
                    <a:pt x="757" y="12362"/>
                  </a:cubicBezTo>
                  <a:cubicBezTo>
                    <a:pt x="739" y="12362"/>
                    <a:pt x="720" y="12363"/>
                    <a:pt x="702" y="12365"/>
                  </a:cubicBezTo>
                  <a:cubicBezTo>
                    <a:pt x="2187" y="9121"/>
                    <a:pt x="3471" y="5794"/>
                    <a:pt x="4552" y="2407"/>
                  </a:cubicBezTo>
                  <a:close/>
                  <a:moveTo>
                    <a:pt x="5705" y="2680"/>
                  </a:moveTo>
                  <a:cubicBezTo>
                    <a:pt x="6133" y="2799"/>
                    <a:pt x="6548" y="2930"/>
                    <a:pt x="6964" y="3084"/>
                  </a:cubicBezTo>
                  <a:cubicBezTo>
                    <a:pt x="5479" y="6388"/>
                    <a:pt x="4112" y="9786"/>
                    <a:pt x="2889" y="13185"/>
                  </a:cubicBezTo>
                  <a:cubicBezTo>
                    <a:pt x="2734" y="12983"/>
                    <a:pt x="2532" y="12840"/>
                    <a:pt x="2294" y="12769"/>
                  </a:cubicBezTo>
                  <a:cubicBezTo>
                    <a:pt x="2148" y="12718"/>
                    <a:pt x="1993" y="12694"/>
                    <a:pt x="1837" y="12694"/>
                  </a:cubicBezTo>
                  <a:cubicBezTo>
                    <a:pt x="1740" y="12694"/>
                    <a:pt x="1642" y="12703"/>
                    <a:pt x="1546" y="12721"/>
                  </a:cubicBezTo>
                  <a:cubicBezTo>
                    <a:pt x="3031" y="9418"/>
                    <a:pt x="4433" y="6043"/>
                    <a:pt x="5705" y="2680"/>
                  </a:cubicBezTo>
                  <a:close/>
                  <a:moveTo>
                    <a:pt x="7345" y="3227"/>
                  </a:moveTo>
                  <a:cubicBezTo>
                    <a:pt x="7475" y="3286"/>
                    <a:pt x="7618" y="3346"/>
                    <a:pt x="7749" y="3405"/>
                  </a:cubicBezTo>
                  <a:cubicBezTo>
                    <a:pt x="6156" y="6637"/>
                    <a:pt x="4754" y="9953"/>
                    <a:pt x="3554" y="13351"/>
                  </a:cubicBezTo>
                  <a:cubicBezTo>
                    <a:pt x="3476" y="13332"/>
                    <a:pt x="3407" y="13312"/>
                    <a:pt x="3332" y="13312"/>
                  </a:cubicBezTo>
                  <a:cubicBezTo>
                    <a:pt x="3315" y="13312"/>
                    <a:pt x="3298" y="13313"/>
                    <a:pt x="3281" y="13316"/>
                  </a:cubicBezTo>
                  <a:cubicBezTo>
                    <a:pt x="4505" y="9917"/>
                    <a:pt x="5871" y="6530"/>
                    <a:pt x="7345" y="3227"/>
                  </a:cubicBezTo>
                  <a:close/>
                  <a:moveTo>
                    <a:pt x="717" y="12741"/>
                  </a:moveTo>
                  <a:cubicBezTo>
                    <a:pt x="752" y="12741"/>
                    <a:pt x="788" y="12746"/>
                    <a:pt x="821" y="12757"/>
                  </a:cubicBezTo>
                  <a:cubicBezTo>
                    <a:pt x="916" y="12816"/>
                    <a:pt x="975" y="12935"/>
                    <a:pt x="940" y="13042"/>
                  </a:cubicBezTo>
                  <a:cubicBezTo>
                    <a:pt x="916" y="13137"/>
                    <a:pt x="940" y="13220"/>
                    <a:pt x="1023" y="13268"/>
                  </a:cubicBezTo>
                  <a:cubicBezTo>
                    <a:pt x="1057" y="13290"/>
                    <a:pt x="1098" y="13302"/>
                    <a:pt x="1140" y="13302"/>
                  </a:cubicBezTo>
                  <a:cubicBezTo>
                    <a:pt x="1187" y="13302"/>
                    <a:pt x="1235" y="13287"/>
                    <a:pt x="1272" y="13256"/>
                  </a:cubicBezTo>
                  <a:cubicBezTo>
                    <a:pt x="1438" y="13138"/>
                    <a:pt x="1639" y="13072"/>
                    <a:pt x="1843" y="13072"/>
                  </a:cubicBezTo>
                  <a:cubicBezTo>
                    <a:pt x="1947" y="13072"/>
                    <a:pt x="2051" y="13089"/>
                    <a:pt x="2152" y="13125"/>
                  </a:cubicBezTo>
                  <a:cubicBezTo>
                    <a:pt x="2437" y="13220"/>
                    <a:pt x="2651" y="13458"/>
                    <a:pt x="2710" y="13755"/>
                  </a:cubicBezTo>
                  <a:cubicBezTo>
                    <a:pt x="2722" y="13826"/>
                    <a:pt x="2770" y="13874"/>
                    <a:pt x="2841" y="13898"/>
                  </a:cubicBezTo>
                  <a:cubicBezTo>
                    <a:pt x="2853" y="13910"/>
                    <a:pt x="2877" y="13910"/>
                    <a:pt x="2889" y="13910"/>
                  </a:cubicBezTo>
                  <a:cubicBezTo>
                    <a:pt x="2897" y="13911"/>
                    <a:pt x="2906" y="13911"/>
                    <a:pt x="2915" y="13911"/>
                  </a:cubicBezTo>
                  <a:cubicBezTo>
                    <a:pt x="2991" y="13911"/>
                    <a:pt x="3070" y="13867"/>
                    <a:pt x="3102" y="13803"/>
                  </a:cubicBezTo>
                  <a:cubicBezTo>
                    <a:pt x="3138" y="13731"/>
                    <a:pt x="3197" y="13696"/>
                    <a:pt x="3269" y="13684"/>
                  </a:cubicBezTo>
                  <a:lnTo>
                    <a:pt x="3269" y="13684"/>
                  </a:lnTo>
                  <a:lnTo>
                    <a:pt x="1712" y="15241"/>
                  </a:lnTo>
                  <a:cubicBezTo>
                    <a:pt x="1320" y="15027"/>
                    <a:pt x="892" y="14884"/>
                    <a:pt x="453" y="14837"/>
                  </a:cubicBezTo>
                  <a:cubicBezTo>
                    <a:pt x="453" y="14159"/>
                    <a:pt x="464" y="13494"/>
                    <a:pt x="500" y="12816"/>
                  </a:cubicBezTo>
                  <a:cubicBezTo>
                    <a:pt x="557" y="12767"/>
                    <a:pt x="638" y="12741"/>
                    <a:pt x="717" y="12741"/>
                  </a:cubicBezTo>
                  <a:close/>
                  <a:moveTo>
                    <a:pt x="464" y="15241"/>
                  </a:moveTo>
                  <a:cubicBezTo>
                    <a:pt x="797" y="15276"/>
                    <a:pt x="1118" y="15383"/>
                    <a:pt x="1415" y="15538"/>
                  </a:cubicBezTo>
                  <a:lnTo>
                    <a:pt x="500" y="16453"/>
                  </a:lnTo>
                  <a:cubicBezTo>
                    <a:pt x="476" y="16049"/>
                    <a:pt x="464" y="15645"/>
                    <a:pt x="464" y="15241"/>
                  </a:cubicBezTo>
                  <a:close/>
                  <a:moveTo>
                    <a:pt x="5972" y="0"/>
                  </a:moveTo>
                  <a:cubicBezTo>
                    <a:pt x="5891" y="0"/>
                    <a:pt x="5810" y="2"/>
                    <a:pt x="5729" y="7"/>
                  </a:cubicBezTo>
                  <a:cubicBezTo>
                    <a:pt x="5712" y="6"/>
                    <a:pt x="5696" y="6"/>
                    <a:pt x="5679" y="6"/>
                  </a:cubicBezTo>
                  <a:cubicBezTo>
                    <a:pt x="5436" y="6"/>
                    <a:pt x="5205" y="88"/>
                    <a:pt x="5016" y="232"/>
                  </a:cubicBezTo>
                  <a:cubicBezTo>
                    <a:pt x="4873" y="351"/>
                    <a:pt x="4766" y="518"/>
                    <a:pt x="4718" y="696"/>
                  </a:cubicBezTo>
                  <a:lnTo>
                    <a:pt x="4160" y="2134"/>
                  </a:lnTo>
                  <a:cubicBezTo>
                    <a:pt x="4148" y="2169"/>
                    <a:pt x="4148" y="2205"/>
                    <a:pt x="4160" y="2241"/>
                  </a:cubicBezTo>
                  <a:cubicBezTo>
                    <a:pt x="3031" y="5794"/>
                    <a:pt x="1688" y="9263"/>
                    <a:pt x="120" y="12638"/>
                  </a:cubicBezTo>
                  <a:cubicBezTo>
                    <a:pt x="96" y="12662"/>
                    <a:pt x="84" y="12698"/>
                    <a:pt x="84" y="12721"/>
                  </a:cubicBezTo>
                  <a:cubicBezTo>
                    <a:pt x="1" y="14124"/>
                    <a:pt x="1" y="15526"/>
                    <a:pt x="108" y="16916"/>
                  </a:cubicBezTo>
                  <a:cubicBezTo>
                    <a:pt x="120" y="16999"/>
                    <a:pt x="179" y="17071"/>
                    <a:pt x="262" y="17082"/>
                  </a:cubicBezTo>
                  <a:cubicBezTo>
                    <a:pt x="285" y="17090"/>
                    <a:pt x="309" y="17094"/>
                    <a:pt x="333" y="17094"/>
                  </a:cubicBezTo>
                  <a:cubicBezTo>
                    <a:pt x="384" y="17094"/>
                    <a:pt x="436" y="17075"/>
                    <a:pt x="476" y="17035"/>
                  </a:cubicBezTo>
                  <a:lnTo>
                    <a:pt x="3720" y="13826"/>
                  </a:lnTo>
                  <a:cubicBezTo>
                    <a:pt x="3732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79"/>
                    <a:pt x="3863" y="13731"/>
                    <a:pt x="3875" y="13684"/>
                  </a:cubicBezTo>
                  <a:cubicBezTo>
                    <a:pt x="5099" y="10190"/>
                    <a:pt x="6537" y="6780"/>
                    <a:pt x="8188" y="3465"/>
                  </a:cubicBezTo>
                  <a:cubicBezTo>
                    <a:pt x="8212" y="3441"/>
                    <a:pt x="8224" y="3417"/>
                    <a:pt x="8248" y="3381"/>
                  </a:cubicBezTo>
                  <a:lnTo>
                    <a:pt x="8878" y="1789"/>
                  </a:lnTo>
                  <a:cubicBezTo>
                    <a:pt x="8949" y="1646"/>
                    <a:pt x="8984" y="1492"/>
                    <a:pt x="8973" y="1338"/>
                  </a:cubicBezTo>
                  <a:cubicBezTo>
                    <a:pt x="8937" y="945"/>
                    <a:pt x="8533" y="708"/>
                    <a:pt x="8378" y="636"/>
                  </a:cubicBezTo>
                  <a:cubicBezTo>
                    <a:pt x="7641" y="224"/>
                    <a:pt x="6815" y="0"/>
                    <a:pt x="5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238125" y="893600"/>
              <a:ext cx="503550" cy="453600"/>
            </a:xfrm>
            <a:custGeom>
              <a:avLst/>
              <a:gdLst/>
              <a:ahLst/>
              <a:cxnLst/>
              <a:rect l="l" t="t" r="r" b="b"/>
              <a:pathLst>
                <a:path w="20142" h="18144" extrusionOk="0">
                  <a:moveTo>
                    <a:pt x="4349" y="467"/>
                  </a:moveTo>
                  <a:lnTo>
                    <a:pt x="4575" y="658"/>
                  </a:lnTo>
                  <a:lnTo>
                    <a:pt x="3636" y="1608"/>
                  </a:lnTo>
                  <a:cubicBezTo>
                    <a:pt x="3553" y="1680"/>
                    <a:pt x="3565" y="1810"/>
                    <a:pt x="3648" y="1882"/>
                  </a:cubicBezTo>
                  <a:cubicBezTo>
                    <a:pt x="3688" y="1916"/>
                    <a:pt x="3739" y="1934"/>
                    <a:pt x="3790" y="1934"/>
                  </a:cubicBezTo>
                  <a:cubicBezTo>
                    <a:pt x="3846" y="1934"/>
                    <a:pt x="3902" y="1913"/>
                    <a:pt x="3945" y="1870"/>
                  </a:cubicBezTo>
                  <a:lnTo>
                    <a:pt x="4884" y="931"/>
                  </a:lnTo>
                  <a:lnTo>
                    <a:pt x="5490" y="1454"/>
                  </a:lnTo>
                  <a:lnTo>
                    <a:pt x="5229" y="1703"/>
                  </a:lnTo>
                  <a:cubicBezTo>
                    <a:pt x="5157" y="1775"/>
                    <a:pt x="5157" y="1905"/>
                    <a:pt x="5240" y="1977"/>
                  </a:cubicBezTo>
                  <a:cubicBezTo>
                    <a:pt x="5279" y="2009"/>
                    <a:pt x="5327" y="2024"/>
                    <a:pt x="5376" y="2024"/>
                  </a:cubicBezTo>
                  <a:cubicBezTo>
                    <a:pt x="5433" y="2024"/>
                    <a:pt x="5492" y="2003"/>
                    <a:pt x="5537" y="1965"/>
                  </a:cubicBezTo>
                  <a:lnTo>
                    <a:pt x="5799" y="1715"/>
                  </a:lnTo>
                  <a:lnTo>
                    <a:pt x="6476" y="2309"/>
                  </a:lnTo>
                  <a:cubicBezTo>
                    <a:pt x="6334" y="2404"/>
                    <a:pt x="6215" y="2523"/>
                    <a:pt x="6144" y="2678"/>
                  </a:cubicBezTo>
                  <a:cubicBezTo>
                    <a:pt x="6096" y="2773"/>
                    <a:pt x="6144" y="2892"/>
                    <a:pt x="6239" y="2927"/>
                  </a:cubicBezTo>
                  <a:cubicBezTo>
                    <a:pt x="6270" y="2941"/>
                    <a:pt x="6302" y="2948"/>
                    <a:pt x="6333" y="2948"/>
                  </a:cubicBezTo>
                  <a:cubicBezTo>
                    <a:pt x="6410" y="2948"/>
                    <a:pt x="6482" y="2908"/>
                    <a:pt x="6524" y="2832"/>
                  </a:cubicBezTo>
                  <a:cubicBezTo>
                    <a:pt x="6583" y="2725"/>
                    <a:pt x="6666" y="2630"/>
                    <a:pt x="6785" y="2583"/>
                  </a:cubicBezTo>
                  <a:lnTo>
                    <a:pt x="7379" y="3105"/>
                  </a:lnTo>
                  <a:lnTo>
                    <a:pt x="7082" y="3403"/>
                  </a:lnTo>
                  <a:cubicBezTo>
                    <a:pt x="6999" y="3474"/>
                    <a:pt x="7011" y="3605"/>
                    <a:pt x="7094" y="3676"/>
                  </a:cubicBezTo>
                  <a:cubicBezTo>
                    <a:pt x="7134" y="3710"/>
                    <a:pt x="7185" y="3728"/>
                    <a:pt x="7236" y="3728"/>
                  </a:cubicBezTo>
                  <a:cubicBezTo>
                    <a:pt x="7292" y="3728"/>
                    <a:pt x="7348" y="3707"/>
                    <a:pt x="7391" y="3664"/>
                  </a:cubicBezTo>
                  <a:lnTo>
                    <a:pt x="7688" y="3367"/>
                  </a:lnTo>
                  <a:cubicBezTo>
                    <a:pt x="7878" y="3533"/>
                    <a:pt x="8069" y="3700"/>
                    <a:pt x="8259" y="3866"/>
                  </a:cubicBezTo>
                  <a:lnTo>
                    <a:pt x="7320" y="4733"/>
                  </a:lnTo>
                  <a:cubicBezTo>
                    <a:pt x="7237" y="4805"/>
                    <a:pt x="7237" y="4924"/>
                    <a:pt x="7320" y="5007"/>
                  </a:cubicBezTo>
                  <a:cubicBezTo>
                    <a:pt x="7367" y="5042"/>
                    <a:pt x="7421" y="5060"/>
                    <a:pt x="7473" y="5060"/>
                  </a:cubicBezTo>
                  <a:cubicBezTo>
                    <a:pt x="7525" y="5060"/>
                    <a:pt x="7575" y="5042"/>
                    <a:pt x="7617" y="5007"/>
                  </a:cubicBezTo>
                  <a:lnTo>
                    <a:pt x="8556" y="4139"/>
                  </a:lnTo>
                  <a:lnTo>
                    <a:pt x="9150" y="4674"/>
                  </a:lnTo>
                  <a:lnTo>
                    <a:pt x="8793" y="4971"/>
                  </a:lnTo>
                  <a:cubicBezTo>
                    <a:pt x="8710" y="5030"/>
                    <a:pt x="8698" y="5161"/>
                    <a:pt x="8782" y="5244"/>
                  </a:cubicBezTo>
                  <a:cubicBezTo>
                    <a:pt x="8823" y="5280"/>
                    <a:pt x="8877" y="5298"/>
                    <a:pt x="8930" y="5298"/>
                  </a:cubicBezTo>
                  <a:cubicBezTo>
                    <a:pt x="8984" y="5298"/>
                    <a:pt x="9037" y="5280"/>
                    <a:pt x="9079" y="5244"/>
                  </a:cubicBezTo>
                  <a:lnTo>
                    <a:pt x="9447" y="4935"/>
                  </a:lnTo>
                  <a:lnTo>
                    <a:pt x="10089" y="5506"/>
                  </a:lnTo>
                  <a:lnTo>
                    <a:pt x="9744" y="5779"/>
                  </a:lnTo>
                  <a:cubicBezTo>
                    <a:pt x="9649" y="5839"/>
                    <a:pt x="9637" y="5969"/>
                    <a:pt x="9720" y="6041"/>
                  </a:cubicBezTo>
                  <a:cubicBezTo>
                    <a:pt x="9760" y="6087"/>
                    <a:pt x="9818" y="6111"/>
                    <a:pt x="9878" y="6111"/>
                  </a:cubicBezTo>
                  <a:cubicBezTo>
                    <a:pt x="9926" y="6111"/>
                    <a:pt x="9975" y="6096"/>
                    <a:pt x="10017" y="6064"/>
                  </a:cubicBezTo>
                  <a:lnTo>
                    <a:pt x="10386" y="5767"/>
                  </a:lnTo>
                  <a:lnTo>
                    <a:pt x="10980" y="6314"/>
                  </a:lnTo>
                  <a:lnTo>
                    <a:pt x="10730" y="6670"/>
                  </a:lnTo>
                  <a:cubicBezTo>
                    <a:pt x="10659" y="6754"/>
                    <a:pt x="10683" y="6884"/>
                    <a:pt x="10790" y="6932"/>
                  </a:cubicBezTo>
                  <a:cubicBezTo>
                    <a:pt x="10826" y="6954"/>
                    <a:pt x="10867" y="6965"/>
                    <a:pt x="10908" y="6965"/>
                  </a:cubicBezTo>
                  <a:cubicBezTo>
                    <a:pt x="10975" y="6965"/>
                    <a:pt x="11042" y="6936"/>
                    <a:pt x="11087" y="6884"/>
                  </a:cubicBezTo>
                  <a:lnTo>
                    <a:pt x="11289" y="6587"/>
                  </a:lnTo>
                  <a:lnTo>
                    <a:pt x="12168" y="7371"/>
                  </a:lnTo>
                  <a:lnTo>
                    <a:pt x="11348" y="8120"/>
                  </a:lnTo>
                  <a:cubicBezTo>
                    <a:pt x="11265" y="8191"/>
                    <a:pt x="11265" y="8322"/>
                    <a:pt x="11348" y="8393"/>
                  </a:cubicBezTo>
                  <a:cubicBezTo>
                    <a:pt x="11390" y="8429"/>
                    <a:pt x="11440" y="8447"/>
                    <a:pt x="11492" y="8447"/>
                  </a:cubicBezTo>
                  <a:cubicBezTo>
                    <a:pt x="11544" y="8447"/>
                    <a:pt x="11598" y="8429"/>
                    <a:pt x="11645" y="8393"/>
                  </a:cubicBezTo>
                  <a:lnTo>
                    <a:pt x="12465" y="7645"/>
                  </a:lnTo>
                  <a:lnTo>
                    <a:pt x="13119" y="8251"/>
                  </a:lnTo>
                  <a:lnTo>
                    <a:pt x="12834" y="8536"/>
                  </a:lnTo>
                  <a:cubicBezTo>
                    <a:pt x="12762" y="8607"/>
                    <a:pt x="12762" y="8738"/>
                    <a:pt x="12846" y="8797"/>
                  </a:cubicBezTo>
                  <a:cubicBezTo>
                    <a:pt x="12893" y="8833"/>
                    <a:pt x="12947" y="8851"/>
                    <a:pt x="12998" y="8851"/>
                  </a:cubicBezTo>
                  <a:cubicBezTo>
                    <a:pt x="13050" y="8851"/>
                    <a:pt x="13101" y="8833"/>
                    <a:pt x="13143" y="8797"/>
                  </a:cubicBezTo>
                  <a:lnTo>
                    <a:pt x="13416" y="8536"/>
                  </a:lnTo>
                  <a:cubicBezTo>
                    <a:pt x="13618" y="8714"/>
                    <a:pt x="13820" y="8892"/>
                    <a:pt x="14010" y="9083"/>
                  </a:cubicBezTo>
                  <a:lnTo>
                    <a:pt x="13749" y="9296"/>
                  </a:lnTo>
                  <a:cubicBezTo>
                    <a:pt x="13665" y="9368"/>
                    <a:pt x="13654" y="9498"/>
                    <a:pt x="13737" y="9570"/>
                  </a:cubicBezTo>
                  <a:cubicBezTo>
                    <a:pt x="13780" y="9613"/>
                    <a:pt x="13833" y="9634"/>
                    <a:pt x="13887" y="9634"/>
                  </a:cubicBezTo>
                  <a:cubicBezTo>
                    <a:pt x="13937" y="9634"/>
                    <a:pt x="13988" y="9616"/>
                    <a:pt x="14034" y="9582"/>
                  </a:cubicBezTo>
                  <a:lnTo>
                    <a:pt x="14295" y="9356"/>
                  </a:lnTo>
                  <a:lnTo>
                    <a:pt x="14854" y="9879"/>
                  </a:lnTo>
                  <a:lnTo>
                    <a:pt x="14604" y="10164"/>
                  </a:lnTo>
                  <a:cubicBezTo>
                    <a:pt x="14521" y="10247"/>
                    <a:pt x="14533" y="10366"/>
                    <a:pt x="14616" y="10437"/>
                  </a:cubicBezTo>
                  <a:cubicBezTo>
                    <a:pt x="14660" y="10470"/>
                    <a:pt x="14711" y="10485"/>
                    <a:pt x="14760" y="10485"/>
                  </a:cubicBezTo>
                  <a:cubicBezTo>
                    <a:pt x="14819" y="10485"/>
                    <a:pt x="14875" y="10464"/>
                    <a:pt x="14913" y="10425"/>
                  </a:cubicBezTo>
                  <a:lnTo>
                    <a:pt x="15163" y="10164"/>
                  </a:lnTo>
                  <a:lnTo>
                    <a:pt x="15686" y="10651"/>
                  </a:lnTo>
                  <a:lnTo>
                    <a:pt x="14794" y="11578"/>
                  </a:lnTo>
                  <a:cubicBezTo>
                    <a:pt x="14711" y="11649"/>
                    <a:pt x="14723" y="11780"/>
                    <a:pt x="14806" y="11851"/>
                  </a:cubicBezTo>
                  <a:cubicBezTo>
                    <a:pt x="14848" y="11883"/>
                    <a:pt x="14897" y="11898"/>
                    <a:pt x="14945" y="11898"/>
                  </a:cubicBezTo>
                  <a:cubicBezTo>
                    <a:pt x="15005" y="11898"/>
                    <a:pt x="15064" y="11874"/>
                    <a:pt x="15103" y="11828"/>
                  </a:cubicBezTo>
                  <a:lnTo>
                    <a:pt x="15971" y="10913"/>
                  </a:lnTo>
                  <a:lnTo>
                    <a:pt x="16731" y="11626"/>
                  </a:lnTo>
                  <a:lnTo>
                    <a:pt x="16434" y="11875"/>
                  </a:lnTo>
                  <a:cubicBezTo>
                    <a:pt x="16351" y="11934"/>
                    <a:pt x="16351" y="12065"/>
                    <a:pt x="16422" y="12148"/>
                  </a:cubicBezTo>
                  <a:cubicBezTo>
                    <a:pt x="16467" y="12187"/>
                    <a:pt x="16526" y="12208"/>
                    <a:pt x="16584" y="12208"/>
                  </a:cubicBezTo>
                  <a:cubicBezTo>
                    <a:pt x="16633" y="12208"/>
                    <a:pt x="16681" y="12193"/>
                    <a:pt x="16719" y="12160"/>
                  </a:cubicBezTo>
                  <a:lnTo>
                    <a:pt x="17016" y="11899"/>
                  </a:lnTo>
                  <a:cubicBezTo>
                    <a:pt x="17195" y="12077"/>
                    <a:pt x="17373" y="12243"/>
                    <a:pt x="17551" y="12410"/>
                  </a:cubicBezTo>
                  <a:lnTo>
                    <a:pt x="17361" y="12683"/>
                  </a:lnTo>
                  <a:cubicBezTo>
                    <a:pt x="17290" y="12766"/>
                    <a:pt x="17325" y="12897"/>
                    <a:pt x="17420" y="12945"/>
                  </a:cubicBezTo>
                  <a:cubicBezTo>
                    <a:pt x="17455" y="12966"/>
                    <a:pt x="17495" y="12977"/>
                    <a:pt x="17535" y="12977"/>
                  </a:cubicBezTo>
                  <a:cubicBezTo>
                    <a:pt x="17603" y="12977"/>
                    <a:pt x="17672" y="12945"/>
                    <a:pt x="17718" y="12885"/>
                  </a:cubicBezTo>
                  <a:lnTo>
                    <a:pt x="17860" y="12695"/>
                  </a:lnTo>
                  <a:lnTo>
                    <a:pt x="18431" y="13242"/>
                  </a:lnTo>
                  <a:lnTo>
                    <a:pt x="18181" y="13467"/>
                  </a:lnTo>
                  <a:cubicBezTo>
                    <a:pt x="18098" y="13551"/>
                    <a:pt x="18098" y="13669"/>
                    <a:pt x="18181" y="13741"/>
                  </a:cubicBezTo>
                  <a:cubicBezTo>
                    <a:pt x="18223" y="13782"/>
                    <a:pt x="18276" y="13803"/>
                    <a:pt x="18329" y="13803"/>
                  </a:cubicBezTo>
                  <a:cubicBezTo>
                    <a:pt x="18383" y="13803"/>
                    <a:pt x="18436" y="13782"/>
                    <a:pt x="18478" y="13741"/>
                  </a:cubicBezTo>
                  <a:lnTo>
                    <a:pt x="18728" y="13527"/>
                  </a:lnTo>
                  <a:lnTo>
                    <a:pt x="19108" y="13895"/>
                  </a:lnTo>
                  <a:cubicBezTo>
                    <a:pt x="19096" y="13895"/>
                    <a:pt x="19084" y="13907"/>
                    <a:pt x="19084" y="13907"/>
                  </a:cubicBezTo>
                  <a:cubicBezTo>
                    <a:pt x="18739" y="14216"/>
                    <a:pt x="18431" y="14572"/>
                    <a:pt x="18193" y="14965"/>
                  </a:cubicBezTo>
                  <a:cubicBezTo>
                    <a:pt x="18133" y="15060"/>
                    <a:pt x="18169" y="15179"/>
                    <a:pt x="18264" y="15226"/>
                  </a:cubicBezTo>
                  <a:cubicBezTo>
                    <a:pt x="18300" y="15242"/>
                    <a:pt x="18337" y="15250"/>
                    <a:pt x="18372" y="15250"/>
                  </a:cubicBezTo>
                  <a:cubicBezTo>
                    <a:pt x="18444" y="15250"/>
                    <a:pt x="18510" y="15218"/>
                    <a:pt x="18549" y="15155"/>
                  </a:cubicBezTo>
                  <a:cubicBezTo>
                    <a:pt x="18775" y="14810"/>
                    <a:pt x="19025" y="14501"/>
                    <a:pt x="19322" y="14228"/>
                  </a:cubicBezTo>
                  <a:cubicBezTo>
                    <a:pt x="19345" y="14216"/>
                    <a:pt x="19369" y="14192"/>
                    <a:pt x="19393" y="14168"/>
                  </a:cubicBezTo>
                  <a:lnTo>
                    <a:pt x="19619" y="14394"/>
                  </a:lnTo>
                  <a:lnTo>
                    <a:pt x="15864" y="17686"/>
                  </a:lnTo>
                  <a:cubicBezTo>
                    <a:pt x="10932" y="13158"/>
                    <a:pt x="5680" y="8358"/>
                    <a:pt x="523" y="3890"/>
                  </a:cubicBezTo>
                  <a:cubicBezTo>
                    <a:pt x="1866" y="2832"/>
                    <a:pt x="3149" y="1691"/>
                    <a:pt x="4349" y="467"/>
                  </a:cubicBezTo>
                  <a:close/>
                  <a:moveTo>
                    <a:pt x="4357" y="1"/>
                  </a:moveTo>
                  <a:cubicBezTo>
                    <a:pt x="4346" y="1"/>
                    <a:pt x="4336" y="2"/>
                    <a:pt x="4325" y="4"/>
                  </a:cubicBezTo>
                  <a:cubicBezTo>
                    <a:pt x="4278" y="4"/>
                    <a:pt x="4218" y="28"/>
                    <a:pt x="4183" y="63"/>
                  </a:cubicBezTo>
                  <a:cubicBezTo>
                    <a:pt x="2899" y="1382"/>
                    <a:pt x="1521" y="2606"/>
                    <a:pt x="71" y="3735"/>
                  </a:cubicBezTo>
                  <a:cubicBezTo>
                    <a:pt x="24" y="3771"/>
                    <a:pt x="0" y="3818"/>
                    <a:pt x="0" y="3878"/>
                  </a:cubicBezTo>
                  <a:cubicBezTo>
                    <a:pt x="0" y="3937"/>
                    <a:pt x="24" y="3997"/>
                    <a:pt x="71" y="4032"/>
                  </a:cubicBezTo>
                  <a:cubicBezTo>
                    <a:pt x="5324" y="8572"/>
                    <a:pt x="10695" y="13467"/>
                    <a:pt x="15709" y="18090"/>
                  </a:cubicBezTo>
                  <a:cubicBezTo>
                    <a:pt x="15751" y="18125"/>
                    <a:pt x="15804" y="18143"/>
                    <a:pt x="15858" y="18143"/>
                  </a:cubicBezTo>
                  <a:cubicBezTo>
                    <a:pt x="15911" y="18143"/>
                    <a:pt x="15965" y="18125"/>
                    <a:pt x="16006" y="18090"/>
                  </a:cubicBezTo>
                  <a:lnTo>
                    <a:pt x="20058" y="14537"/>
                  </a:lnTo>
                  <a:cubicBezTo>
                    <a:pt x="20058" y="14525"/>
                    <a:pt x="20070" y="14513"/>
                    <a:pt x="20082" y="14501"/>
                  </a:cubicBezTo>
                  <a:cubicBezTo>
                    <a:pt x="20142" y="14430"/>
                    <a:pt x="20130" y="14323"/>
                    <a:pt x="20058" y="14264"/>
                  </a:cubicBezTo>
                  <a:cubicBezTo>
                    <a:pt x="15056" y="9403"/>
                    <a:pt x="9803" y="4626"/>
                    <a:pt x="4480" y="52"/>
                  </a:cubicBezTo>
                  <a:cubicBezTo>
                    <a:pt x="4451" y="22"/>
                    <a:pt x="4405" y="1"/>
                    <a:pt x="4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300200" y="954800"/>
              <a:ext cx="38350" cy="34125"/>
            </a:xfrm>
            <a:custGeom>
              <a:avLst/>
              <a:gdLst/>
              <a:ahLst/>
              <a:cxnLst/>
              <a:rect l="l" t="t" r="r" b="b"/>
              <a:pathLst>
                <a:path w="1534" h="1365" extrusionOk="0">
                  <a:moveTo>
                    <a:pt x="708" y="382"/>
                  </a:moveTo>
                  <a:cubicBezTo>
                    <a:pt x="807" y="382"/>
                    <a:pt x="904" y="420"/>
                    <a:pt x="975" y="491"/>
                  </a:cubicBezTo>
                  <a:cubicBezTo>
                    <a:pt x="1058" y="562"/>
                    <a:pt x="1106" y="669"/>
                    <a:pt x="1106" y="776"/>
                  </a:cubicBezTo>
                  <a:cubicBezTo>
                    <a:pt x="1106" y="859"/>
                    <a:pt x="1046" y="943"/>
                    <a:pt x="975" y="966"/>
                  </a:cubicBezTo>
                  <a:cubicBezTo>
                    <a:pt x="953" y="971"/>
                    <a:pt x="930" y="974"/>
                    <a:pt x="907" y="974"/>
                  </a:cubicBezTo>
                  <a:cubicBezTo>
                    <a:pt x="820" y="974"/>
                    <a:pt x="732" y="940"/>
                    <a:pt x="666" y="883"/>
                  </a:cubicBezTo>
                  <a:cubicBezTo>
                    <a:pt x="618" y="836"/>
                    <a:pt x="571" y="788"/>
                    <a:pt x="535" y="741"/>
                  </a:cubicBezTo>
                  <a:cubicBezTo>
                    <a:pt x="547" y="681"/>
                    <a:pt x="535" y="634"/>
                    <a:pt x="500" y="586"/>
                  </a:cubicBezTo>
                  <a:cubicBezTo>
                    <a:pt x="488" y="562"/>
                    <a:pt x="488" y="527"/>
                    <a:pt x="500" y="503"/>
                  </a:cubicBezTo>
                  <a:cubicBezTo>
                    <a:pt x="523" y="455"/>
                    <a:pt x="559" y="408"/>
                    <a:pt x="607" y="396"/>
                  </a:cubicBezTo>
                  <a:cubicBezTo>
                    <a:pt x="640" y="387"/>
                    <a:pt x="674" y="382"/>
                    <a:pt x="708" y="382"/>
                  </a:cubicBezTo>
                  <a:close/>
                  <a:moveTo>
                    <a:pt x="695" y="0"/>
                  </a:moveTo>
                  <a:cubicBezTo>
                    <a:pt x="613" y="0"/>
                    <a:pt x="532" y="13"/>
                    <a:pt x="452" y="40"/>
                  </a:cubicBezTo>
                  <a:cubicBezTo>
                    <a:pt x="286" y="99"/>
                    <a:pt x="155" y="230"/>
                    <a:pt x="96" y="396"/>
                  </a:cubicBezTo>
                  <a:cubicBezTo>
                    <a:pt x="96" y="420"/>
                    <a:pt x="84" y="432"/>
                    <a:pt x="84" y="455"/>
                  </a:cubicBezTo>
                  <a:cubicBezTo>
                    <a:pt x="12" y="515"/>
                    <a:pt x="1" y="610"/>
                    <a:pt x="48" y="681"/>
                  </a:cubicBezTo>
                  <a:cubicBezTo>
                    <a:pt x="131" y="871"/>
                    <a:pt x="250" y="1026"/>
                    <a:pt x="393" y="1168"/>
                  </a:cubicBezTo>
                  <a:cubicBezTo>
                    <a:pt x="539" y="1297"/>
                    <a:pt x="716" y="1364"/>
                    <a:pt x="902" y="1364"/>
                  </a:cubicBezTo>
                  <a:cubicBezTo>
                    <a:pt x="973" y="1364"/>
                    <a:pt x="1045" y="1354"/>
                    <a:pt x="1118" y="1335"/>
                  </a:cubicBezTo>
                  <a:cubicBezTo>
                    <a:pt x="1343" y="1252"/>
                    <a:pt x="1510" y="1038"/>
                    <a:pt x="1533" y="788"/>
                  </a:cubicBezTo>
                  <a:cubicBezTo>
                    <a:pt x="1533" y="574"/>
                    <a:pt x="1438" y="360"/>
                    <a:pt x="1272" y="230"/>
                  </a:cubicBezTo>
                  <a:cubicBezTo>
                    <a:pt x="1109" y="84"/>
                    <a:pt x="904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493300" y="1785600"/>
              <a:ext cx="523775" cy="380850"/>
            </a:xfrm>
            <a:custGeom>
              <a:avLst/>
              <a:gdLst/>
              <a:ahLst/>
              <a:cxnLst/>
              <a:rect l="l" t="t" r="r" b="b"/>
              <a:pathLst>
                <a:path w="20951" h="15234" extrusionOk="0">
                  <a:moveTo>
                    <a:pt x="2377" y="9384"/>
                  </a:moveTo>
                  <a:cubicBezTo>
                    <a:pt x="4659" y="9420"/>
                    <a:pt x="6893" y="10049"/>
                    <a:pt x="8853" y="11214"/>
                  </a:cubicBezTo>
                  <a:cubicBezTo>
                    <a:pt x="7926" y="10822"/>
                    <a:pt x="6964" y="10549"/>
                    <a:pt x="5978" y="10382"/>
                  </a:cubicBezTo>
                  <a:lnTo>
                    <a:pt x="5942" y="10382"/>
                  </a:lnTo>
                  <a:cubicBezTo>
                    <a:pt x="5311" y="10285"/>
                    <a:pt x="4675" y="10236"/>
                    <a:pt x="4040" y="10236"/>
                  </a:cubicBezTo>
                  <a:cubicBezTo>
                    <a:pt x="3204" y="10236"/>
                    <a:pt x="2369" y="10320"/>
                    <a:pt x="1545" y="10489"/>
                  </a:cubicBezTo>
                  <a:cubicBezTo>
                    <a:pt x="1854" y="10180"/>
                    <a:pt x="2128" y="9836"/>
                    <a:pt x="2353" y="9467"/>
                  </a:cubicBezTo>
                  <a:cubicBezTo>
                    <a:pt x="2377" y="9443"/>
                    <a:pt x="2377" y="9408"/>
                    <a:pt x="2377" y="9384"/>
                  </a:cubicBezTo>
                  <a:close/>
                  <a:moveTo>
                    <a:pt x="6038" y="404"/>
                  </a:moveTo>
                  <a:cubicBezTo>
                    <a:pt x="8556" y="404"/>
                    <a:pt x="10952" y="1610"/>
                    <a:pt x="12454" y="3692"/>
                  </a:cubicBezTo>
                  <a:cubicBezTo>
                    <a:pt x="12145" y="5094"/>
                    <a:pt x="11812" y="6532"/>
                    <a:pt x="11479" y="7934"/>
                  </a:cubicBezTo>
                  <a:cubicBezTo>
                    <a:pt x="11182" y="9241"/>
                    <a:pt x="10862" y="10608"/>
                    <a:pt x="10564" y="11927"/>
                  </a:cubicBezTo>
                  <a:cubicBezTo>
                    <a:pt x="8162" y="10013"/>
                    <a:pt x="5201" y="8989"/>
                    <a:pt x="2167" y="8989"/>
                  </a:cubicBezTo>
                  <a:cubicBezTo>
                    <a:pt x="1660" y="8989"/>
                    <a:pt x="1151" y="9017"/>
                    <a:pt x="642" y="9075"/>
                  </a:cubicBezTo>
                  <a:cubicBezTo>
                    <a:pt x="2532" y="6425"/>
                    <a:pt x="4064" y="3312"/>
                    <a:pt x="4920" y="484"/>
                  </a:cubicBezTo>
                  <a:cubicBezTo>
                    <a:pt x="5294" y="430"/>
                    <a:pt x="5667" y="404"/>
                    <a:pt x="6038" y="404"/>
                  </a:cubicBezTo>
                  <a:close/>
                  <a:moveTo>
                    <a:pt x="16712" y="2835"/>
                  </a:moveTo>
                  <a:cubicBezTo>
                    <a:pt x="16758" y="2835"/>
                    <a:pt x="16804" y="2836"/>
                    <a:pt x="16851" y="2837"/>
                  </a:cubicBezTo>
                  <a:cubicBezTo>
                    <a:pt x="18360" y="2872"/>
                    <a:pt x="19750" y="3419"/>
                    <a:pt x="20511" y="4286"/>
                  </a:cubicBezTo>
                  <a:cubicBezTo>
                    <a:pt x="20118" y="7126"/>
                    <a:pt x="20071" y="10002"/>
                    <a:pt x="20392" y="12854"/>
                  </a:cubicBezTo>
                  <a:cubicBezTo>
                    <a:pt x="18966" y="12058"/>
                    <a:pt x="17385" y="11582"/>
                    <a:pt x="15769" y="11440"/>
                  </a:cubicBezTo>
                  <a:cubicBezTo>
                    <a:pt x="15443" y="11411"/>
                    <a:pt x="15115" y="11397"/>
                    <a:pt x="14789" y="11397"/>
                  </a:cubicBezTo>
                  <a:cubicBezTo>
                    <a:pt x="13487" y="11397"/>
                    <a:pt x="12191" y="11623"/>
                    <a:pt x="10957" y="12070"/>
                  </a:cubicBezTo>
                  <a:cubicBezTo>
                    <a:pt x="11254" y="10715"/>
                    <a:pt x="11586" y="9336"/>
                    <a:pt x="11895" y="8006"/>
                  </a:cubicBezTo>
                  <a:cubicBezTo>
                    <a:pt x="12228" y="6592"/>
                    <a:pt x="12561" y="5142"/>
                    <a:pt x="12882" y="3728"/>
                  </a:cubicBezTo>
                  <a:cubicBezTo>
                    <a:pt x="14220" y="3133"/>
                    <a:pt x="15504" y="2835"/>
                    <a:pt x="16712" y="2835"/>
                  </a:cubicBezTo>
                  <a:close/>
                  <a:moveTo>
                    <a:pt x="4030" y="10618"/>
                  </a:moveTo>
                  <a:cubicBezTo>
                    <a:pt x="4645" y="10618"/>
                    <a:pt x="5260" y="10666"/>
                    <a:pt x="5871" y="10762"/>
                  </a:cubicBezTo>
                  <a:lnTo>
                    <a:pt x="5906" y="10762"/>
                  </a:lnTo>
                  <a:cubicBezTo>
                    <a:pt x="7475" y="11000"/>
                    <a:pt x="8984" y="11582"/>
                    <a:pt x="10327" y="12450"/>
                  </a:cubicBezTo>
                  <a:lnTo>
                    <a:pt x="9721" y="13103"/>
                  </a:lnTo>
                  <a:cubicBezTo>
                    <a:pt x="8158" y="12114"/>
                    <a:pt x="6145" y="11580"/>
                    <a:pt x="4182" y="11580"/>
                  </a:cubicBezTo>
                  <a:cubicBezTo>
                    <a:pt x="3293" y="11580"/>
                    <a:pt x="2415" y="11689"/>
                    <a:pt x="1593" y="11915"/>
                  </a:cubicBezTo>
                  <a:cubicBezTo>
                    <a:pt x="1522" y="11570"/>
                    <a:pt x="1355" y="11250"/>
                    <a:pt x="1129" y="10988"/>
                  </a:cubicBezTo>
                  <a:cubicBezTo>
                    <a:pt x="2078" y="10740"/>
                    <a:pt x="3053" y="10618"/>
                    <a:pt x="4030" y="10618"/>
                  </a:cubicBezTo>
                  <a:close/>
                  <a:moveTo>
                    <a:pt x="10671" y="12687"/>
                  </a:moveTo>
                  <a:lnTo>
                    <a:pt x="10838" y="13198"/>
                  </a:lnTo>
                  <a:cubicBezTo>
                    <a:pt x="10636" y="13175"/>
                    <a:pt x="10446" y="13151"/>
                    <a:pt x="10244" y="13139"/>
                  </a:cubicBezTo>
                  <a:lnTo>
                    <a:pt x="10671" y="12687"/>
                  </a:lnTo>
                  <a:close/>
                  <a:moveTo>
                    <a:pt x="14766" y="11784"/>
                  </a:moveTo>
                  <a:cubicBezTo>
                    <a:pt x="15087" y="11784"/>
                    <a:pt x="15407" y="11797"/>
                    <a:pt x="15722" y="11820"/>
                  </a:cubicBezTo>
                  <a:cubicBezTo>
                    <a:pt x="17100" y="11939"/>
                    <a:pt x="18443" y="12307"/>
                    <a:pt x="19679" y="12913"/>
                  </a:cubicBezTo>
                  <a:cubicBezTo>
                    <a:pt x="19679" y="12925"/>
                    <a:pt x="19679" y="12937"/>
                    <a:pt x="19679" y="12961"/>
                  </a:cubicBezTo>
                  <a:lnTo>
                    <a:pt x="19857" y="13781"/>
                  </a:lnTo>
                  <a:cubicBezTo>
                    <a:pt x="18681" y="12901"/>
                    <a:pt x="17338" y="12295"/>
                    <a:pt x="15900" y="11998"/>
                  </a:cubicBezTo>
                  <a:cubicBezTo>
                    <a:pt x="15353" y="11891"/>
                    <a:pt x="14795" y="11820"/>
                    <a:pt x="14236" y="11796"/>
                  </a:cubicBezTo>
                  <a:cubicBezTo>
                    <a:pt x="14413" y="11788"/>
                    <a:pt x="14590" y="11784"/>
                    <a:pt x="14766" y="11784"/>
                  </a:cubicBezTo>
                  <a:close/>
                  <a:moveTo>
                    <a:pt x="13760" y="12177"/>
                  </a:moveTo>
                  <a:cubicBezTo>
                    <a:pt x="14445" y="12177"/>
                    <a:pt x="15131" y="12247"/>
                    <a:pt x="15805" y="12390"/>
                  </a:cubicBezTo>
                  <a:cubicBezTo>
                    <a:pt x="17302" y="12699"/>
                    <a:pt x="18692" y="13353"/>
                    <a:pt x="19869" y="14315"/>
                  </a:cubicBezTo>
                  <a:cubicBezTo>
                    <a:pt x="19572" y="14410"/>
                    <a:pt x="19298" y="14565"/>
                    <a:pt x="19073" y="14767"/>
                  </a:cubicBezTo>
                  <a:cubicBezTo>
                    <a:pt x="18003" y="13947"/>
                    <a:pt x="16767" y="13389"/>
                    <a:pt x="15448" y="13127"/>
                  </a:cubicBezTo>
                  <a:cubicBezTo>
                    <a:pt x="14831" y="12999"/>
                    <a:pt x="14203" y="12936"/>
                    <a:pt x="13576" y="12936"/>
                  </a:cubicBezTo>
                  <a:cubicBezTo>
                    <a:pt x="12804" y="12936"/>
                    <a:pt x="12032" y="13032"/>
                    <a:pt x="11277" y="13222"/>
                  </a:cubicBezTo>
                  <a:lnTo>
                    <a:pt x="11052" y="12545"/>
                  </a:lnTo>
                  <a:cubicBezTo>
                    <a:pt x="11939" y="12301"/>
                    <a:pt x="12850" y="12177"/>
                    <a:pt x="13760" y="12177"/>
                  </a:cubicBezTo>
                  <a:close/>
                  <a:moveTo>
                    <a:pt x="6026" y="0"/>
                  </a:moveTo>
                  <a:cubicBezTo>
                    <a:pt x="5592" y="0"/>
                    <a:pt x="5155" y="34"/>
                    <a:pt x="4718" y="103"/>
                  </a:cubicBezTo>
                  <a:cubicBezTo>
                    <a:pt x="4694" y="103"/>
                    <a:pt x="4682" y="103"/>
                    <a:pt x="4670" y="115"/>
                  </a:cubicBezTo>
                  <a:cubicBezTo>
                    <a:pt x="4659" y="115"/>
                    <a:pt x="4647" y="115"/>
                    <a:pt x="4647" y="127"/>
                  </a:cubicBezTo>
                  <a:cubicBezTo>
                    <a:pt x="4635" y="127"/>
                    <a:pt x="4623" y="139"/>
                    <a:pt x="4611" y="151"/>
                  </a:cubicBezTo>
                  <a:cubicBezTo>
                    <a:pt x="4599" y="151"/>
                    <a:pt x="4587" y="163"/>
                    <a:pt x="4587" y="175"/>
                  </a:cubicBezTo>
                  <a:cubicBezTo>
                    <a:pt x="4575" y="187"/>
                    <a:pt x="4564" y="199"/>
                    <a:pt x="4564" y="210"/>
                  </a:cubicBezTo>
                  <a:cubicBezTo>
                    <a:pt x="4552" y="222"/>
                    <a:pt x="4552" y="234"/>
                    <a:pt x="4552" y="234"/>
                  </a:cubicBezTo>
                  <a:cubicBezTo>
                    <a:pt x="3684" y="3205"/>
                    <a:pt x="2044" y="6473"/>
                    <a:pt x="48" y="9218"/>
                  </a:cubicBezTo>
                  <a:cubicBezTo>
                    <a:pt x="0" y="9277"/>
                    <a:pt x="0" y="9372"/>
                    <a:pt x="48" y="9432"/>
                  </a:cubicBezTo>
                  <a:cubicBezTo>
                    <a:pt x="89" y="9483"/>
                    <a:pt x="149" y="9517"/>
                    <a:pt x="218" y="9517"/>
                  </a:cubicBezTo>
                  <a:cubicBezTo>
                    <a:pt x="229" y="9517"/>
                    <a:pt x="239" y="9516"/>
                    <a:pt x="250" y="9515"/>
                  </a:cubicBezTo>
                  <a:cubicBezTo>
                    <a:pt x="809" y="9432"/>
                    <a:pt x="1367" y="9396"/>
                    <a:pt x="1926" y="9384"/>
                  </a:cubicBezTo>
                  <a:lnTo>
                    <a:pt x="1926" y="9384"/>
                  </a:lnTo>
                  <a:cubicBezTo>
                    <a:pt x="1581" y="9907"/>
                    <a:pt x="1153" y="10358"/>
                    <a:pt x="654" y="10727"/>
                  </a:cubicBezTo>
                  <a:cubicBezTo>
                    <a:pt x="583" y="10774"/>
                    <a:pt x="559" y="10858"/>
                    <a:pt x="583" y="10929"/>
                  </a:cubicBezTo>
                  <a:cubicBezTo>
                    <a:pt x="583" y="10964"/>
                    <a:pt x="607" y="11012"/>
                    <a:pt x="630" y="11036"/>
                  </a:cubicBezTo>
                  <a:cubicBezTo>
                    <a:pt x="963" y="11333"/>
                    <a:pt x="1165" y="11737"/>
                    <a:pt x="1213" y="12188"/>
                  </a:cubicBezTo>
                  <a:cubicBezTo>
                    <a:pt x="1213" y="12248"/>
                    <a:pt x="1248" y="12295"/>
                    <a:pt x="1296" y="12331"/>
                  </a:cubicBezTo>
                  <a:cubicBezTo>
                    <a:pt x="1319" y="12343"/>
                    <a:pt x="1355" y="12355"/>
                    <a:pt x="1379" y="12367"/>
                  </a:cubicBezTo>
                  <a:cubicBezTo>
                    <a:pt x="1415" y="12367"/>
                    <a:pt x="1450" y="12367"/>
                    <a:pt x="1486" y="12355"/>
                  </a:cubicBezTo>
                  <a:cubicBezTo>
                    <a:pt x="2339" y="12093"/>
                    <a:pt x="3265" y="11966"/>
                    <a:pt x="4202" y="11966"/>
                  </a:cubicBezTo>
                  <a:cubicBezTo>
                    <a:pt x="6110" y="11966"/>
                    <a:pt x="8068" y="12492"/>
                    <a:pt x="9566" y="13472"/>
                  </a:cubicBezTo>
                  <a:cubicBezTo>
                    <a:pt x="9614" y="13496"/>
                    <a:pt x="9673" y="13507"/>
                    <a:pt x="9733" y="13507"/>
                  </a:cubicBezTo>
                  <a:cubicBezTo>
                    <a:pt x="9745" y="13507"/>
                    <a:pt x="9756" y="13507"/>
                    <a:pt x="9768" y="13519"/>
                  </a:cubicBezTo>
                  <a:lnTo>
                    <a:pt x="9804" y="13519"/>
                  </a:lnTo>
                  <a:cubicBezTo>
                    <a:pt x="9849" y="13518"/>
                    <a:pt x="9894" y="13517"/>
                    <a:pt x="9938" y="13517"/>
                  </a:cubicBezTo>
                  <a:cubicBezTo>
                    <a:pt x="10331" y="13517"/>
                    <a:pt x="10715" y="13563"/>
                    <a:pt x="11099" y="13638"/>
                  </a:cubicBezTo>
                  <a:cubicBezTo>
                    <a:pt x="11112" y="13641"/>
                    <a:pt x="11126" y="13643"/>
                    <a:pt x="11139" y="13643"/>
                  </a:cubicBezTo>
                  <a:cubicBezTo>
                    <a:pt x="11178" y="13643"/>
                    <a:pt x="11219" y="13632"/>
                    <a:pt x="11254" y="13614"/>
                  </a:cubicBezTo>
                  <a:lnTo>
                    <a:pt x="11289" y="13614"/>
                  </a:lnTo>
                  <a:cubicBezTo>
                    <a:pt x="12044" y="13419"/>
                    <a:pt x="12818" y="13319"/>
                    <a:pt x="13594" y="13319"/>
                  </a:cubicBezTo>
                  <a:cubicBezTo>
                    <a:pt x="14186" y="13319"/>
                    <a:pt x="14779" y="13377"/>
                    <a:pt x="15365" y="13496"/>
                  </a:cubicBezTo>
                  <a:cubicBezTo>
                    <a:pt x="16672" y="13769"/>
                    <a:pt x="17908" y="14339"/>
                    <a:pt x="18954" y="15183"/>
                  </a:cubicBezTo>
                  <a:cubicBezTo>
                    <a:pt x="18983" y="15212"/>
                    <a:pt x="19029" y="15234"/>
                    <a:pt x="19077" y="15234"/>
                  </a:cubicBezTo>
                  <a:cubicBezTo>
                    <a:pt x="19087" y="15234"/>
                    <a:pt x="19098" y="15233"/>
                    <a:pt x="19108" y="15230"/>
                  </a:cubicBezTo>
                  <a:cubicBezTo>
                    <a:pt x="19168" y="15230"/>
                    <a:pt x="19215" y="15207"/>
                    <a:pt x="19251" y="15159"/>
                  </a:cubicBezTo>
                  <a:cubicBezTo>
                    <a:pt x="19500" y="14898"/>
                    <a:pt x="19809" y="14708"/>
                    <a:pt x="20166" y="14624"/>
                  </a:cubicBezTo>
                  <a:cubicBezTo>
                    <a:pt x="20237" y="14601"/>
                    <a:pt x="20297" y="14553"/>
                    <a:pt x="20320" y="14482"/>
                  </a:cubicBezTo>
                  <a:cubicBezTo>
                    <a:pt x="20380" y="14434"/>
                    <a:pt x="20415" y="14363"/>
                    <a:pt x="20404" y="14280"/>
                  </a:cubicBezTo>
                  <a:lnTo>
                    <a:pt x="20166" y="13187"/>
                  </a:lnTo>
                  <a:lnTo>
                    <a:pt x="20166" y="13187"/>
                  </a:lnTo>
                  <a:cubicBezTo>
                    <a:pt x="20249" y="13234"/>
                    <a:pt x="20344" y="13282"/>
                    <a:pt x="20427" y="13329"/>
                  </a:cubicBezTo>
                  <a:cubicBezTo>
                    <a:pt x="20475" y="13353"/>
                    <a:pt x="20534" y="13365"/>
                    <a:pt x="20582" y="13365"/>
                  </a:cubicBezTo>
                  <a:lnTo>
                    <a:pt x="20653" y="13365"/>
                  </a:lnTo>
                  <a:cubicBezTo>
                    <a:pt x="20760" y="13353"/>
                    <a:pt x="20843" y="13258"/>
                    <a:pt x="20843" y="13151"/>
                  </a:cubicBezTo>
                  <a:cubicBezTo>
                    <a:pt x="20487" y="10192"/>
                    <a:pt x="20522" y="7198"/>
                    <a:pt x="20938" y="4251"/>
                  </a:cubicBezTo>
                  <a:cubicBezTo>
                    <a:pt x="20950" y="4203"/>
                    <a:pt x="20938" y="4144"/>
                    <a:pt x="20903" y="4096"/>
                  </a:cubicBezTo>
                  <a:cubicBezTo>
                    <a:pt x="20071" y="3122"/>
                    <a:pt x="18526" y="2480"/>
                    <a:pt x="16862" y="2444"/>
                  </a:cubicBezTo>
                  <a:cubicBezTo>
                    <a:pt x="16816" y="2444"/>
                    <a:pt x="16770" y="2443"/>
                    <a:pt x="16723" y="2443"/>
                  </a:cubicBezTo>
                  <a:cubicBezTo>
                    <a:pt x="15468" y="2443"/>
                    <a:pt x="14126" y="2753"/>
                    <a:pt x="12739" y="3371"/>
                  </a:cubicBezTo>
                  <a:cubicBezTo>
                    <a:pt x="11139" y="1231"/>
                    <a:pt x="8639" y="0"/>
                    <a:pt x="6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34700" y="1842800"/>
              <a:ext cx="128675" cy="65825"/>
            </a:xfrm>
            <a:custGeom>
              <a:avLst/>
              <a:gdLst/>
              <a:ahLst/>
              <a:cxnLst/>
              <a:rect l="l" t="t" r="r" b="b"/>
              <a:pathLst>
                <a:path w="5147" h="2633" extrusionOk="0">
                  <a:moveTo>
                    <a:pt x="194" y="1"/>
                  </a:moveTo>
                  <a:cubicBezTo>
                    <a:pt x="96" y="1"/>
                    <a:pt x="12" y="80"/>
                    <a:pt x="1" y="180"/>
                  </a:cubicBezTo>
                  <a:cubicBezTo>
                    <a:pt x="1" y="292"/>
                    <a:pt x="85" y="383"/>
                    <a:pt x="195" y="383"/>
                  </a:cubicBezTo>
                  <a:cubicBezTo>
                    <a:pt x="201" y="383"/>
                    <a:pt x="208" y="383"/>
                    <a:pt x="215" y="382"/>
                  </a:cubicBezTo>
                  <a:cubicBezTo>
                    <a:pt x="1997" y="430"/>
                    <a:pt x="3815" y="1297"/>
                    <a:pt x="4730" y="2545"/>
                  </a:cubicBezTo>
                  <a:cubicBezTo>
                    <a:pt x="4766" y="2592"/>
                    <a:pt x="4813" y="2628"/>
                    <a:pt x="4873" y="2628"/>
                  </a:cubicBezTo>
                  <a:cubicBezTo>
                    <a:pt x="4886" y="2631"/>
                    <a:pt x="4899" y="2633"/>
                    <a:pt x="4913" y="2633"/>
                  </a:cubicBezTo>
                  <a:cubicBezTo>
                    <a:pt x="4951" y="2633"/>
                    <a:pt x="4992" y="2622"/>
                    <a:pt x="5027" y="2604"/>
                  </a:cubicBezTo>
                  <a:cubicBezTo>
                    <a:pt x="5122" y="2557"/>
                    <a:pt x="5146" y="2426"/>
                    <a:pt x="5075" y="2343"/>
                  </a:cubicBezTo>
                  <a:cubicBezTo>
                    <a:pt x="4077" y="964"/>
                    <a:pt x="2163" y="38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23725" y="1861825"/>
              <a:ext cx="127450" cy="61050"/>
            </a:xfrm>
            <a:custGeom>
              <a:avLst/>
              <a:gdLst/>
              <a:ahLst/>
              <a:cxnLst/>
              <a:rect l="l" t="t" r="r" b="b"/>
              <a:pathLst>
                <a:path w="5098" h="2442" extrusionOk="0">
                  <a:moveTo>
                    <a:pt x="203" y="0"/>
                  </a:moveTo>
                  <a:cubicBezTo>
                    <a:pt x="104" y="0"/>
                    <a:pt x="11" y="69"/>
                    <a:pt x="0" y="180"/>
                  </a:cubicBezTo>
                  <a:cubicBezTo>
                    <a:pt x="0" y="287"/>
                    <a:pt x="95" y="382"/>
                    <a:pt x="202" y="382"/>
                  </a:cubicBezTo>
                  <a:cubicBezTo>
                    <a:pt x="1949" y="465"/>
                    <a:pt x="3672" y="1225"/>
                    <a:pt x="4706" y="2378"/>
                  </a:cubicBezTo>
                  <a:cubicBezTo>
                    <a:pt x="4741" y="2414"/>
                    <a:pt x="4777" y="2437"/>
                    <a:pt x="4825" y="2437"/>
                  </a:cubicBezTo>
                  <a:cubicBezTo>
                    <a:pt x="4842" y="2440"/>
                    <a:pt x="4860" y="2442"/>
                    <a:pt x="4876" y="2442"/>
                  </a:cubicBezTo>
                  <a:cubicBezTo>
                    <a:pt x="4925" y="2442"/>
                    <a:pt x="4967" y="2429"/>
                    <a:pt x="5003" y="2402"/>
                  </a:cubicBezTo>
                  <a:cubicBezTo>
                    <a:pt x="5086" y="2330"/>
                    <a:pt x="5098" y="2212"/>
                    <a:pt x="5027" y="2128"/>
                  </a:cubicBezTo>
                  <a:cubicBezTo>
                    <a:pt x="3921" y="905"/>
                    <a:pt x="2080" y="85"/>
                    <a:pt x="226" y="1"/>
                  </a:cubicBezTo>
                  <a:cubicBezTo>
                    <a:pt x="218" y="1"/>
                    <a:pt x="210" y="0"/>
                    <a:pt x="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589725" y="1945300"/>
              <a:ext cx="144825" cy="61625"/>
            </a:xfrm>
            <a:custGeom>
              <a:avLst/>
              <a:gdLst/>
              <a:ahLst/>
              <a:cxnLst/>
              <a:rect l="l" t="t" r="r" b="b"/>
              <a:pathLst>
                <a:path w="5793" h="2465" extrusionOk="0">
                  <a:moveTo>
                    <a:pt x="257" y="1"/>
                  </a:moveTo>
                  <a:cubicBezTo>
                    <a:pt x="1" y="1"/>
                    <a:pt x="1" y="395"/>
                    <a:pt x="257" y="395"/>
                  </a:cubicBezTo>
                  <a:cubicBezTo>
                    <a:pt x="264" y="395"/>
                    <a:pt x="271" y="394"/>
                    <a:pt x="278" y="394"/>
                  </a:cubicBezTo>
                  <a:lnTo>
                    <a:pt x="278" y="394"/>
                  </a:lnTo>
                  <a:cubicBezTo>
                    <a:pt x="2211" y="408"/>
                    <a:pt x="4167" y="1180"/>
                    <a:pt x="5412" y="2402"/>
                  </a:cubicBezTo>
                  <a:cubicBezTo>
                    <a:pt x="5448" y="2426"/>
                    <a:pt x="5484" y="2449"/>
                    <a:pt x="5531" y="2461"/>
                  </a:cubicBezTo>
                  <a:cubicBezTo>
                    <a:pt x="5542" y="2463"/>
                    <a:pt x="5552" y="2464"/>
                    <a:pt x="5564" y="2464"/>
                  </a:cubicBezTo>
                  <a:cubicBezTo>
                    <a:pt x="5615" y="2464"/>
                    <a:pt x="5670" y="2443"/>
                    <a:pt x="5709" y="2414"/>
                  </a:cubicBezTo>
                  <a:cubicBezTo>
                    <a:pt x="5792" y="2342"/>
                    <a:pt x="5792" y="2212"/>
                    <a:pt x="5721" y="2140"/>
                  </a:cubicBezTo>
                  <a:cubicBezTo>
                    <a:pt x="4402" y="845"/>
                    <a:pt x="2311" y="25"/>
                    <a:pt x="279" y="2"/>
                  </a:cubicBezTo>
                  <a:cubicBezTo>
                    <a:pt x="271" y="1"/>
                    <a:pt x="264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579150" y="1967275"/>
              <a:ext cx="147975" cy="60725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13" y="1"/>
                  </a:moveTo>
                  <a:cubicBezTo>
                    <a:pt x="106" y="1"/>
                    <a:pt x="24" y="70"/>
                    <a:pt x="13" y="180"/>
                  </a:cubicBezTo>
                  <a:cubicBezTo>
                    <a:pt x="1" y="287"/>
                    <a:pt x="96" y="382"/>
                    <a:pt x="203" y="382"/>
                  </a:cubicBezTo>
                  <a:cubicBezTo>
                    <a:pt x="2175" y="513"/>
                    <a:pt x="4124" y="1250"/>
                    <a:pt x="5550" y="2378"/>
                  </a:cubicBezTo>
                  <a:cubicBezTo>
                    <a:pt x="5574" y="2402"/>
                    <a:pt x="5609" y="2414"/>
                    <a:pt x="5645" y="2426"/>
                  </a:cubicBezTo>
                  <a:cubicBezTo>
                    <a:pt x="5657" y="2428"/>
                    <a:pt x="5670" y="2429"/>
                    <a:pt x="5682" y="2429"/>
                  </a:cubicBezTo>
                  <a:cubicBezTo>
                    <a:pt x="5740" y="2429"/>
                    <a:pt x="5798" y="2406"/>
                    <a:pt x="5847" y="2367"/>
                  </a:cubicBezTo>
                  <a:cubicBezTo>
                    <a:pt x="5918" y="2283"/>
                    <a:pt x="5907" y="2153"/>
                    <a:pt x="5823" y="2093"/>
                  </a:cubicBezTo>
                  <a:cubicBezTo>
                    <a:pt x="4338" y="905"/>
                    <a:pt x="2294" y="133"/>
                    <a:pt x="238" y="2"/>
                  </a:cubicBezTo>
                  <a:cubicBezTo>
                    <a:pt x="230" y="1"/>
                    <a:pt x="221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805225" y="1955100"/>
              <a:ext cx="169650" cy="25200"/>
            </a:xfrm>
            <a:custGeom>
              <a:avLst/>
              <a:gdLst/>
              <a:ahLst/>
              <a:cxnLst/>
              <a:rect l="l" t="t" r="r" b="b"/>
              <a:pathLst>
                <a:path w="6786" h="1008" extrusionOk="0">
                  <a:moveTo>
                    <a:pt x="3630" y="0"/>
                  </a:moveTo>
                  <a:cubicBezTo>
                    <a:pt x="2417" y="0"/>
                    <a:pt x="1217" y="216"/>
                    <a:pt x="155" y="643"/>
                  </a:cubicBezTo>
                  <a:cubicBezTo>
                    <a:pt x="48" y="679"/>
                    <a:pt x="1" y="798"/>
                    <a:pt x="48" y="893"/>
                  </a:cubicBezTo>
                  <a:cubicBezTo>
                    <a:pt x="72" y="952"/>
                    <a:pt x="131" y="1000"/>
                    <a:pt x="203" y="1000"/>
                  </a:cubicBezTo>
                  <a:cubicBezTo>
                    <a:pt x="217" y="1005"/>
                    <a:pt x="234" y="1008"/>
                    <a:pt x="251" y="1008"/>
                  </a:cubicBezTo>
                  <a:cubicBezTo>
                    <a:pt x="276" y="1008"/>
                    <a:pt x="301" y="1002"/>
                    <a:pt x="321" y="988"/>
                  </a:cubicBezTo>
                  <a:cubicBezTo>
                    <a:pt x="1328" y="588"/>
                    <a:pt x="2468" y="384"/>
                    <a:pt x="3619" y="384"/>
                  </a:cubicBezTo>
                  <a:cubicBezTo>
                    <a:pt x="4588" y="384"/>
                    <a:pt x="5565" y="528"/>
                    <a:pt x="6477" y="822"/>
                  </a:cubicBezTo>
                  <a:cubicBezTo>
                    <a:pt x="6498" y="829"/>
                    <a:pt x="6520" y="832"/>
                    <a:pt x="6542" y="832"/>
                  </a:cubicBezTo>
                  <a:cubicBezTo>
                    <a:pt x="6628" y="832"/>
                    <a:pt x="6712" y="779"/>
                    <a:pt x="6750" y="703"/>
                  </a:cubicBezTo>
                  <a:cubicBezTo>
                    <a:pt x="6786" y="596"/>
                    <a:pt x="6726" y="477"/>
                    <a:pt x="6619" y="453"/>
                  </a:cubicBezTo>
                  <a:cubicBezTo>
                    <a:pt x="5663" y="150"/>
                    <a:pt x="4642" y="0"/>
                    <a:pt x="3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802550" y="1983300"/>
              <a:ext cx="162825" cy="21750"/>
            </a:xfrm>
            <a:custGeom>
              <a:avLst/>
              <a:gdLst/>
              <a:ahLst/>
              <a:cxnLst/>
              <a:rect l="l" t="t" r="r" b="b"/>
              <a:pathLst>
                <a:path w="6513" h="870" extrusionOk="0">
                  <a:moveTo>
                    <a:pt x="3378" y="0"/>
                  </a:moveTo>
                  <a:cubicBezTo>
                    <a:pt x="2290" y="0"/>
                    <a:pt x="1203" y="167"/>
                    <a:pt x="155" y="502"/>
                  </a:cubicBezTo>
                  <a:cubicBezTo>
                    <a:pt x="48" y="525"/>
                    <a:pt x="1" y="644"/>
                    <a:pt x="36" y="739"/>
                  </a:cubicBezTo>
                  <a:cubicBezTo>
                    <a:pt x="60" y="811"/>
                    <a:pt x="119" y="858"/>
                    <a:pt x="191" y="870"/>
                  </a:cubicBezTo>
                  <a:cubicBezTo>
                    <a:pt x="226" y="870"/>
                    <a:pt x="262" y="870"/>
                    <a:pt x="298" y="858"/>
                  </a:cubicBezTo>
                  <a:cubicBezTo>
                    <a:pt x="1300" y="543"/>
                    <a:pt x="2337" y="385"/>
                    <a:pt x="3374" y="385"/>
                  </a:cubicBezTo>
                  <a:cubicBezTo>
                    <a:pt x="4330" y="385"/>
                    <a:pt x="5287" y="519"/>
                    <a:pt x="6215" y="787"/>
                  </a:cubicBezTo>
                  <a:cubicBezTo>
                    <a:pt x="6237" y="794"/>
                    <a:pt x="6259" y="797"/>
                    <a:pt x="6280" y="797"/>
                  </a:cubicBezTo>
                  <a:cubicBezTo>
                    <a:pt x="6367" y="797"/>
                    <a:pt x="6448" y="744"/>
                    <a:pt x="6477" y="668"/>
                  </a:cubicBezTo>
                  <a:cubicBezTo>
                    <a:pt x="6513" y="561"/>
                    <a:pt x="6453" y="442"/>
                    <a:pt x="6346" y="418"/>
                  </a:cubicBezTo>
                  <a:cubicBezTo>
                    <a:pt x="5375" y="140"/>
                    <a:pt x="4376" y="0"/>
                    <a:pt x="3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798400" y="2014475"/>
              <a:ext cx="161025" cy="18950"/>
            </a:xfrm>
            <a:custGeom>
              <a:avLst/>
              <a:gdLst/>
              <a:ahLst/>
              <a:cxnLst/>
              <a:rect l="l" t="t" r="r" b="b"/>
              <a:pathLst>
                <a:path w="6441" h="758" extrusionOk="0">
                  <a:moveTo>
                    <a:pt x="3185" y="0"/>
                  </a:moveTo>
                  <a:cubicBezTo>
                    <a:pt x="2174" y="0"/>
                    <a:pt x="1165" y="119"/>
                    <a:pt x="179" y="360"/>
                  </a:cubicBezTo>
                  <a:cubicBezTo>
                    <a:pt x="72" y="383"/>
                    <a:pt x="0" y="490"/>
                    <a:pt x="36" y="597"/>
                  </a:cubicBezTo>
                  <a:cubicBezTo>
                    <a:pt x="60" y="669"/>
                    <a:pt x="119" y="728"/>
                    <a:pt x="202" y="740"/>
                  </a:cubicBezTo>
                  <a:lnTo>
                    <a:pt x="285" y="740"/>
                  </a:lnTo>
                  <a:cubicBezTo>
                    <a:pt x="1236" y="505"/>
                    <a:pt x="2210" y="389"/>
                    <a:pt x="3184" y="389"/>
                  </a:cubicBezTo>
                  <a:cubicBezTo>
                    <a:pt x="4182" y="389"/>
                    <a:pt x="5181" y="511"/>
                    <a:pt x="6156" y="752"/>
                  </a:cubicBezTo>
                  <a:cubicBezTo>
                    <a:pt x="6171" y="755"/>
                    <a:pt x="6187" y="757"/>
                    <a:pt x="6203" y="757"/>
                  </a:cubicBezTo>
                  <a:cubicBezTo>
                    <a:pt x="6293" y="757"/>
                    <a:pt x="6377" y="700"/>
                    <a:pt x="6417" y="609"/>
                  </a:cubicBezTo>
                  <a:cubicBezTo>
                    <a:pt x="6441" y="502"/>
                    <a:pt x="6381" y="395"/>
                    <a:pt x="6275" y="372"/>
                  </a:cubicBezTo>
                  <a:cubicBezTo>
                    <a:pt x="5258" y="125"/>
                    <a:pt x="4220" y="0"/>
                    <a:pt x="3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823950" y="1870975"/>
              <a:ext cx="139050" cy="72225"/>
            </a:xfrm>
            <a:custGeom>
              <a:avLst/>
              <a:gdLst/>
              <a:ahLst/>
              <a:cxnLst/>
              <a:rect l="l" t="t" r="r" b="b"/>
              <a:pathLst>
                <a:path w="5562" h="2889" extrusionOk="0">
                  <a:moveTo>
                    <a:pt x="3005" y="379"/>
                  </a:moveTo>
                  <a:cubicBezTo>
                    <a:pt x="3714" y="379"/>
                    <a:pt x="4425" y="492"/>
                    <a:pt x="5110" y="717"/>
                  </a:cubicBezTo>
                  <a:lnTo>
                    <a:pt x="5110" y="729"/>
                  </a:lnTo>
                  <a:cubicBezTo>
                    <a:pt x="5051" y="1061"/>
                    <a:pt x="4908" y="1893"/>
                    <a:pt x="4860" y="2440"/>
                  </a:cubicBezTo>
                  <a:cubicBezTo>
                    <a:pt x="4135" y="2278"/>
                    <a:pt x="3394" y="2198"/>
                    <a:pt x="2653" y="2198"/>
                  </a:cubicBezTo>
                  <a:cubicBezTo>
                    <a:pt x="1926" y="2198"/>
                    <a:pt x="1200" y="2275"/>
                    <a:pt x="487" y="2428"/>
                  </a:cubicBezTo>
                  <a:cubicBezTo>
                    <a:pt x="535" y="2190"/>
                    <a:pt x="571" y="1941"/>
                    <a:pt x="618" y="1691"/>
                  </a:cubicBezTo>
                  <a:cubicBezTo>
                    <a:pt x="666" y="1370"/>
                    <a:pt x="713" y="1061"/>
                    <a:pt x="773" y="764"/>
                  </a:cubicBezTo>
                  <a:cubicBezTo>
                    <a:pt x="1495" y="507"/>
                    <a:pt x="2250" y="379"/>
                    <a:pt x="3005" y="379"/>
                  </a:cubicBezTo>
                  <a:close/>
                  <a:moveTo>
                    <a:pt x="2990" y="1"/>
                  </a:moveTo>
                  <a:cubicBezTo>
                    <a:pt x="2147" y="1"/>
                    <a:pt x="1303" y="155"/>
                    <a:pt x="499" y="467"/>
                  </a:cubicBezTo>
                  <a:cubicBezTo>
                    <a:pt x="440" y="491"/>
                    <a:pt x="392" y="539"/>
                    <a:pt x="380" y="610"/>
                  </a:cubicBezTo>
                  <a:cubicBezTo>
                    <a:pt x="309" y="943"/>
                    <a:pt x="250" y="1299"/>
                    <a:pt x="190" y="1656"/>
                  </a:cubicBezTo>
                  <a:cubicBezTo>
                    <a:pt x="143" y="2012"/>
                    <a:pt x="83" y="2333"/>
                    <a:pt x="24" y="2654"/>
                  </a:cubicBezTo>
                  <a:cubicBezTo>
                    <a:pt x="0" y="2725"/>
                    <a:pt x="36" y="2796"/>
                    <a:pt x="83" y="2832"/>
                  </a:cubicBezTo>
                  <a:cubicBezTo>
                    <a:pt x="119" y="2856"/>
                    <a:pt x="155" y="2879"/>
                    <a:pt x="190" y="2879"/>
                  </a:cubicBezTo>
                  <a:cubicBezTo>
                    <a:pt x="202" y="2885"/>
                    <a:pt x="217" y="2888"/>
                    <a:pt x="233" y="2888"/>
                  </a:cubicBezTo>
                  <a:cubicBezTo>
                    <a:pt x="250" y="2888"/>
                    <a:pt x="268" y="2885"/>
                    <a:pt x="285" y="2879"/>
                  </a:cubicBezTo>
                  <a:cubicBezTo>
                    <a:pt x="1058" y="2683"/>
                    <a:pt x="1851" y="2585"/>
                    <a:pt x="2644" y="2585"/>
                  </a:cubicBezTo>
                  <a:cubicBezTo>
                    <a:pt x="3437" y="2585"/>
                    <a:pt x="4231" y="2683"/>
                    <a:pt x="5003" y="2879"/>
                  </a:cubicBezTo>
                  <a:cubicBezTo>
                    <a:pt x="5021" y="2882"/>
                    <a:pt x="5038" y="2884"/>
                    <a:pt x="5054" y="2884"/>
                  </a:cubicBezTo>
                  <a:cubicBezTo>
                    <a:pt x="5104" y="2884"/>
                    <a:pt x="5149" y="2871"/>
                    <a:pt x="5193" y="2844"/>
                  </a:cubicBezTo>
                  <a:cubicBezTo>
                    <a:pt x="5241" y="2820"/>
                    <a:pt x="5276" y="2761"/>
                    <a:pt x="5276" y="2701"/>
                  </a:cubicBezTo>
                  <a:cubicBezTo>
                    <a:pt x="5276" y="2107"/>
                    <a:pt x="5550" y="669"/>
                    <a:pt x="5550" y="645"/>
                  </a:cubicBezTo>
                  <a:cubicBezTo>
                    <a:pt x="5561" y="562"/>
                    <a:pt x="5514" y="479"/>
                    <a:pt x="5431" y="443"/>
                  </a:cubicBezTo>
                  <a:cubicBezTo>
                    <a:pt x="4642" y="149"/>
                    <a:pt x="3816" y="1"/>
                    <a:pt x="2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1166475" y="1348275"/>
              <a:ext cx="468800" cy="310700"/>
            </a:xfrm>
            <a:custGeom>
              <a:avLst/>
              <a:gdLst/>
              <a:ahLst/>
              <a:cxnLst/>
              <a:rect l="l" t="t" r="r" b="b"/>
              <a:pathLst>
                <a:path w="18752" h="12428" extrusionOk="0">
                  <a:moveTo>
                    <a:pt x="9198" y="402"/>
                  </a:moveTo>
                  <a:cubicBezTo>
                    <a:pt x="10659" y="1436"/>
                    <a:pt x="12228" y="2553"/>
                    <a:pt x="13749" y="3634"/>
                  </a:cubicBezTo>
                  <a:cubicBezTo>
                    <a:pt x="15234" y="4692"/>
                    <a:pt x="16755" y="5785"/>
                    <a:pt x="18193" y="6783"/>
                  </a:cubicBezTo>
                  <a:cubicBezTo>
                    <a:pt x="15912" y="8161"/>
                    <a:pt x="13369" y="9017"/>
                    <a:pt x="10731" y="9314"/>
                  </a:cubicBezTo>
                  <a:cubicBezTo>
                    <a:pt x="9091" y="8245"/>
                    <a:pt x="7392" y="7044"/>
                    <a:pt x="5728" y="5880"/>
                  </a:cubicBezTo>
                  <a:cubicBezTo>
                    <a:pt x="4171" y="4787"/>
                    <a:pt x="2555" y="3658"/>
                    <a:pt x="998" y="2624"/>
                  </a:cubicBezTo>
                  <a:cubicBezTo>
                    <a:pt x="3850" y="2398"/>
                    <a:pt x="6619" y="1650"/>
                    <a:pt x="9198" y="402"/>
                  </a:cubicBezTo>
                  <a:close/>
                  <a:moveTo>
                    <a:pt x="16221" y="8245"/>
                  </a:moveTo>
                  <a:cubicBezTo>
                    <a:pt x="16743" y="8482"/>
                    <a:pt x="17243" y="8791"/>
                    <a:pt x="17682" y="9160"/>
                  </a:cubicBezTo>
                  <a:lnTo>
                    <a:pt x="17670" y="9160"/>
                  </a:lnTo>
                  <a:cubicBezTo>
                    <a:pt x="16207" y="9350"/>
                    <a:pt x="14727" y="9456"/>
                    <a:pt x="13245" y="9456"/>
                  </a:cubicBezTo>
                  <a:cubicBezTo>
                    <a:pt x="12969" y="9456"/>
                    <a:pt x="12694" y="9452"/>
                    <a:pt x="12418" y="9445"/>
                  </a:cubicBezTo>
                  <a:cubicBezTo>
                    <a:pt x="13713" y="9171"/>
                    <a:pt x="14997" y="8779"/>
                    <a:pt x="16221" y="8245"/>
                  </a:cubicBezTo>
                  <a:close/>
                  <a:moveTo>
                    <a:pt x="678" y="2885"/>
                  </a:moveTo>
                  <a:cubicBezTo>
                    <a:pt x="2246" y="3919"/>
                    <a:pt x="3886" y="5072"/>
                    <a:pt x="5478" y="6189"/>
                  </a:cubicBezTo>
                  <a:cubicBezTo>
                    <a:pt x="7106" y="7330"/>
                    <a:pt x="8782" y="8506"/>
                    <a:pt x="10398" y="9564"/>
                  </a:cubicBezTo>
                  <a:lnTo>
                    <a:pt x="9519" y="10966"/>
                  </a:lnTo>
                  <a:cubicBezTo>
                    <a:pt x="6643" y="8506"/>
                    <a:pt x="3589" y="6153"/>
                    <a:pt x="452" y="3979"/>
                  </a:cubicBezTo>
                  <a:lnTo>
                    <a:pt x="678" y="2885"/>
                  </a:lnTo>
                  <a:close/>
                  <a:moveTo>
                    <a:pt x="17872" y="9528"/>
                  </a:moveTo>
                  <a:lnTo>
                    <a:pt x="17872" y="9528"/>
                  </a:lnTo>
                  <a:cubicBezTo>
                    <a:pt x="17825" y="9730"/>
                    <a:pt x="17777" y="9956"/>
                    <a:pt x="17718" y="10170"/>
                  </a:cubicBezTo>
                  <a:cubicBezTo>
                    <a:pt x="17658" y="10431"/>
                    <a:pt x="17599" y="10692"/>
                    <a:pt x="17551" y="10930"/>
                  </a:cubicBezTo>
                  <a:cubicBezTo>
                    <a:pt x="16682" y="10886"/>
                    <a:pt x="15813" y="10863"/>
                    <a:pt x="14945" y="10863"/>
                  </a:cubicBezTo>
                  <a:cubicBezTo>
                    <a:pt x="13261" y="10863"/>
                    <a:pt x="11581" y="10948"/>
                    <a:pt x="9911" y="11120"/>
                  </a:cubicBezTo>
                  <a:lnTo>
                    <a:pt x="10766" y="9754"/>
                  </a:lnTo>
                  <a:cubicBezTo>
                    <a:pt x="11586" y="9813"/>
                    <a:pt x="12406" y="9837"/>
                    <a:pt x="13226" y="9837"/>
                  </a:cubicBezTo>
                  <a:cubicBezTo>
                    <a:pt x="14783" y="9837"/>
                    <a:pt x="16328" y="9730"/>
                    <a:pt x="17872" y="9528"/>
                  </a:cubicBezTo>
                  <a:close/>
                  <a:moveTo>
                    <a:pt x="14884" y="11254"/>
                  </a:moveTo>
                  <a:cubicBezTo>
                    <a:pt x="15163" y="11254"/>
                    <a:pt x="15442" y="11257"/>
                    <a:pt x="15721" y="11263"/>
                  </a:cubicBezTo>
                  <a:cubicBezTo>
                    <a:pt x="15995" y="11394"/>
                    <a:pt x="16268" y="11560"/>
                    <a:pt x="16506" y="11762"/>
                  </a:cubicBezTo>
                  <a:cubicBezTo>
                    <a:pt x="15698" y="11536"/>
                    <a:pt x="14878" y="11370"/>
                    <a:pt x="14046" y="11263"/>
                  </a:cubicBezTo>
                  <a:cubicBezTo>
                    <a:pt x="14325" y="11257"/>
                    <a:pt x="14604" y="11254"/>
                    <a:pt x="14884" y="11254"/>
                  </a:cubicBezTo>
                  <a:close/>
                  <a:moveTo>
                    <a:pt x="9203" y="1"/>
                  </a:moveTo>
                  <a:cubicBezTo>
                    <a:pt x="9173" y="1"/>
                    <a:pt x="9143" y="8"/>
                    <a:pt x="9115" y="22"/>
                  </a:cubicBezTo>
                  <a:cubicBezTo>
                    <a:pt x="6441" y="1329"/>
                    <a:pt x="3530" y="2101"/>
                    <a:pt x="559" y="2279"/>
                  </a:cubicBezTo>
                  <a:cubicBezTo>
                    <a:pt x="464" y="2291"/>
                    <a:pt x="392" y="2351"/>
                    <a:pt x="369" y="2446"/>
                  </a:cubicBezTo>
                  <a:cubicBezTo>
                    <a:pt x="345" y="2470"/>
                    <a:pt x="333" y="2493"/>
                    <a:pt x="321" y="2529"/>
                  </a:cubicBezTo>
                  <a:lnTo>
                    <a:pt x="12" y="4038"/>
                  </a:lnTo>
                  <a:cubicBezTo>
                    <a:pt x="0" y="4109"/>
                    <a:pt x="36" y="4181"/>
                    <a:pt x="95" y="4228"/>
                  </a:cubicBezTo>
                  <a:cubicBezTo>
                    <a:pt x="3316" y="6462"/>
                    <a:pt x="6453" y="8886"/>
                    <a:pt x="9424" y="11417"/>
                  </a:cubicBezTo>
                  <a:lnTo>
                    <a:pt x="9424" y="11405"/>
                  </a:lnTo>
                  <a:cubicBezTo>
                    <a:pt x="9435" y="11516"/>
                    <a:pt x="9527" y="11585"/>
                    <a:pt x="9636" y="11585"/>
                  </a:cubicBezTo>
                  <a:cubicBezTo>
                    <a:pt x="9644" y="11585"/>
                    <a:pt x="9653" y="11585"/>
                    <a:pt x="9661" y="11584"/>
                  </a:cubicBezTo>
                  <a:cubicBezTo>
                    <a:pt x="10291" y="11518"/>
                    <a:pt x="10923" y="11486"/>
                    <a:pt x="11554" y="11486"/>
                  </a:cubicBezTo>
                  <a:cubicBezTo>
                    <a:pt x="13449" y="11486"/>
                    <a:pt x="15338" y="11780"/>
                    <a:pt x="17147" y="12368"/>
                  </a:cubicBezTo>
                  <a:cubicBezTo>
                    <a:pt x="17183" y="12392"/>
                    <a:pt x="17243" y="12416"/>
                    <a:pt x="17290" y="12416"/>
                  </a:cubicBezTo>
                  <a:lnTo>
                    <a:pt x="17314" y="12416"/>
                  </a:lnTo>
                  <a:cubicBezTo>
                    <a:pt x="17338" y="12427"/>
                    <a:pt x="17361" y="12427"/>
                    <a:pt x="17385" y="12427"/>
                  </a:cubicBezTo>
                  <a:cubicBezTo>
                    <a:pt x="17468" y="12427"/>
                    <a:pt x="17551" y="12380"/>
                    <a:pt x="17587" y="12297"/>
                  </a:cubicBezTo>
                  <a:cubicBezTo>
                    <a:pt x="17623" y="12202"/>
                    <a:pt x="17563" y="12083"/>
                    <a:pt x="17456" y="12059"/>
                  </a:cubicBezTo>
                  <a:lnTo>
                    <a:pt x="17385" y="12035"/>
                  </a:lnTo>
                  <a:cubicBezTo>
                    <a:pt x="17124" y="11750"/>
                    <a:pt x="16838" y="11501"/>
                    <a:pt x="16518" y="11287"/>
                  </a:cubicBezTo>
                  <a:lnTo>
                    <a:pt x="16518" y="11287"/>
                  </a:lnTo>
                  <a:cubicBezTo>
                    <a:pt x="16910" y="11299"/>
                    <a:pt x="17314" y="11322"/>
                    <a:pt x="17706" y="11346"/>
                  </a:cubicBezTo>
                  <a:cubicBezTo>
                    <a:pt x="17813" y="11346"/>
                    <a:pt x="17908" y="11275"/>
                    <a:pt x="17932" y="11180"/>
                  </a:cubicBezTo>
                  <a:cubicBezTo>
                    <a:pt x="17979" y="10906"/>
                    <a:pt x="18051" y="10586"/>
                    <a:pt x="18134" y="10265"/>
                  </a:cubicBezTo>
                  <a:cubicBezTo>
                    <a:pt x="18205" y="9944"/>
                    <a:pt x="18288" y="9611"/>
                    <a:pt x="18336" y="9338"/>
                  </a:cubicBezTo>
                  <a:cubicBezTo>
                    <a:pt x="18336" y="9326"/>
                    <a:pt x="18336" y="9314"/>
                    <a:pt x="18336" y="9302"/>
                  </a:cubicBezTo>
                  <a:cubicBezTo>
                    <a:pt x="18336" y="9290"/>
                    <a:pt x="18336" y="9278"/>
                    <a:pt x="18336" y="9278"/>
                  </a:cubicBezTo>
                  <a:lnTo>
                    <a:pt x="18336" y="9267"/>
                  </a:lnTo>
                  <a:cubicBezTo>
                    <a:pt x="18324" y="9255"/>
                    <a:pt x="18324" y="9243"/>
                    <a:pt x="18312" y="9231"/>
                  </a:cubicBezTo>
                  <a:cubicBezTo>
                    <a:pt x="18312" y="9219"/>
                    <a:pt x="18300" y="9207"/>
                    <a:pt x="18300" y="9195"/>
                  </a:cubicBezTo>
                  <a:cubicBezTo>
                    <a:pt x="18288" y="9183"/>
                    <a:pt x="18276" y="9171"/>
                    <a:pt x="18276" y="9171"/>
                  </a:cubicBezTo>
                  <a:cubicBezTo>
                    <a:pt x="18264" y="9160"/>
                    <a:pt x="18253" y="9148"/>
                    <a:pt x="18241" y="9148"/>
                  </a:cubicBezTo>
                  <a:lnTo>
                    <a:pt x="18229" y="9136"/>
                  </a:lnTo>
                  <a:cubicBezTo>
                    <a:pt x="18217" y="9112"/>
                    <a:pt x="18205" y="9100"/>
                    <a:pt x="18181" y="9076"/>
                  </a:cubicBezTo>
                  <a:cubicBezTo>
                    <a:pt x="17742" y="8661"/>
                    <a:pt x="17231" y="8316"/>
                    <a:pt x="16684" y="8043"/>
                  </a:cubicBezTo>
                  <a:cubicBezTo>
                    <a:pt x="17373" y="7734"/>
                    <a:pt x="18027" y="7365"/>
                    <a:pt x="18668" y="6961"/>
                  </a:cubicBezTo>
                  <a:cubicBezTo>
                    <a:pt x="18716" y="6926"/>
                    <a:pt x="18752" y="6878"/>
                    <a:pt x="18752" y="6819"/>
                  </a:cubicBezTo>
                  <a:cubicBezTo>
                    <a:pt x="18752" y="6747"/>
                    <a:pt x="18728" y="6688"/>
                    <a:pt x="18668" y="6652"/>
                  </a:cubicBezTo>
                  <a:cubicBezTo>
                    <a:pt x="17171" y="5607"/>
                    <a:pt x="15567" y="4454"/>
                    <a:pt x="13998" y="3349"/>
                  </a:cubicBezTo>
                  <a:cubicBezTo>
                    <a:pt x="12442" y="2232"/>
                    <a:pt x="10838" y="1091"/>
                    <a:pt x="9340" y="45"/>
                  </a:cubicBezTo>
                  <a:cubicBezTo>
                    <a:pt x="9297" y="17"/>
                    <a:pt x="9250" y="1"/>
                    <a:pt x="9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1339950" y="1437625"/>
              <a:ext cx="136400" cy="53425"/>
            </a:xfrm>
            <a:custGeom>
              <a:avLst/>
              <a:gdLst/>
              <a:ahLst/>
              <a:cxnLst/>
              <a:rect l="l" t="t" r="r" b="b"/>
              <a:pathLst>
                <a:path w="5456" h="2137" extrusionOk="0">
                  <a:moveTo>
                    <a:pt x="5214" y="0"/>
                  </a:moveTo>
                  <a:cubicBezTo>
                    <a:pt x="5179" y="0"/>
                    <a:pt x="5143" y="8"/>
                    <a:pt x="5111" y="24"/>
                  </a:cubicBezTo>
                  <a:cubicBezTo>
                    <a:pt x="3566" y="856"/>
                    <a:pt x="1914" y="1438"/>
                    <a:pt x="191" y="1747"/>
                  </a:cubicBezTo>
                  <a:cubicBezTo>
                    <a:pt x="84" y="1759"/>
                    <a:pt x="1" y="1866"/>
                    <a:pt x="25" y="1973"/>
                  </a:cubicBezTo>
                  <a:cubicBezTo>
                    <a:pt x="49" y="2068"/>
                    <a:pt x="132" y="2128"/>
                    <a:pt x="227" y="2128"/>
                  </a:cubicBezTo>
                  <a:cubicBezTo>
                    <a:pt x="233" y="2134"/>
                    <a:pt x="242" y="2137"/>
                    <a:pt x="251" y="2137"/>
                  </a:cubicBezTo>
                  <a:cubicBezTo>
                    <a:pt x="259" y="2137"/>
                    <a:pt x="268" y="2134"/>
                    <a:pt x="274" y="2128"/>
                  </a:cubicBezTo>
                  <a:cubicBezTo>
                    <a:pt x="1914" y="1831"/>
                    <a:pt x="3518" y="1296"/>
                    <a:pt x="5004" y="535"/>
                  </a:cubicBezTo>
                  <a:cubicBezTo>
                    <a:pt x="5051" y="535"/>
                    <a:pt x="5099" y="523"/>
                    <a:pt x="5146" y="488"/>
                  </a:cubicBezTo>
                  <a:lnTo>
                    <a:pt x="5336" y="345"/>
                  </a:lnTo>
                  <a:cubicBezTo>
                    <a:pt x="5431" y="286"/>
                    <a:pt x="5455" y="167"/>
                    <a:pt x="5384" y="84"/>
                  </a:cubicBezTo>
                  <a:cubicBezTo>
                    <a:pt x="5345" y="29"/>
                    <a:pt x="5280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1359275" y="1454050"/>
              <a:ext cx="132825" cy="53425"/>
            </a:xfrm>
            <a:custGeom>
              <a:avLst/>
              <a:gdLst/>
              <a:ahLst/>
              <a:cxnLst/>
              <a:rect l="l" t="t" r="r" b="b"/>
              <a:pathLst>
                <a:path w="5313" h="2137" extrusionOk="0">
                  <a:moveTo>
                    <a:pt x="5066" y="0"/>
                  </a:moveTo>
                  <a:cubicBezTo>
                    <a:pt x="5025" y="0"/>
                    <a:pt x="4983" y="11"/>
                    <a:pt x="4944" y="33"/>
                  </a:cubicBezTo>
                  <a:cubicBezTo>
                    <a:pt x="3470" y="888"/>
                    <a:pt x="1854" y="1483"/>
                    <a:pt x="179" y="1768"/>
                  </a:cubicBezTo>
                  <a:cubicBezTo>
                    <a:pt x="72" y="1780"/>
                    <a:pt x="0" y="1875"/>
                    <a:pt x="12" y="1982"/>
                  </a:cubicBezTo>
                  <a:cubicBezTo>
                    <a:pt x="36" y="2077"/>
                    <a:pt x="119" y="2136"/>
                    <a:pt x="214" y="2136"/>
                  </a:cubicBezTo>
                  <a:lnTo>
                    <a:pt x="262" y="2136"/>
                  </a:lnTo>
                  <a:cubicBezTo>
                    <a:pt x="1997" y="1839"/>
                    <a:pt x="3660" y="1245"/>
                    <a:pt x="5181" y="354"/>
                  </a:cubicBezTo>
                  <a:cubicBezTo>
                    <a:pt x="5276" y="294"/>
                    <a:pt x="5312" y="175"/>
                    <a:pt x="5241" y="92"/>
                  </a:cubicBezTo>
                  <a:cubicBezTo>
                    <a:pt x="5203" y="32"/>
                    <a:pt x="5137" y="0"/>
                    <a:pt x="5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1381250" y="1466475"/>
              <a:ext cx="123325" cy="55850"/>
            </a:xfrm>
            <a:custGeom>
              <a:avLst/>
              <a:gdLst/>
              <a:ahLst/>
              <a:cxnLst/>
              <a:rect l="l" t="t" r="r" b="b"/>
              <a:pathLst>
                <a:path w="4933" h="2234" extrusionOk="0">
                  <a:moveTo>
                    <a:pt x="4701" y="1"/>
                  </a:moveTo>
                  <a:cubicBezTo>
                    <a:pt x="4656" y="1"/>
                    <a:pt x="4611" y="16"/>
                    <a:pt x="4576" y="47"/>
                  </a:cubicBezTo>
                  <a:cubicBezTo>
                    <a:pt x="3257" y="950"/>
                    <a:pt x="1759" y="1568"/>
                    <a:pt x="191" y="1853"/>
                  </a:cubicBezTo>
                  <a:cubicBezTo>
                    <a:pt x="84" y="1877"/>
                    <a:pt x="1" y="1972"/>
                    <a:pt x="24" y="2091"/>
                  </a:cubicBezTo>
                  <a:cubicBezTo>
                    <a:pt x="48" y="2174"/>
                    <a:pt x="131" y="2233"/>
                    <a:pt x="226" y="2233"/>
                  </a:cubicBezTo>
                  <a:lnTo>
                    <a:pt x="274" y="2233"/>
                  </a:lnTo>
                  <a:cubicBezTo>
                    <a:pt x="1914" y="1936"/>
                    <a:pt x="3459" y="1295"/>
                    <a:pt x="4825" y="356"/>
                  </a:cubicBezTo>
                  <a:cubicBezTo>
                    <a:pt x="4920" y="284"/>
                    <a:pt x="4932" y="166"/>
                    <a:pt x="4873" y="82"/>
                  </a:cubicBezTo>
                  <a:cubicBezTo>
                    <a:pt x="4825" y="28"/>
                    <a:pt x="4762" y="1"/>
                    <a:pt x="4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1290650" y="858950"/>
              <a:ext cx="355025" cy="380650"/>
            </a:xfrm>
            <a:custGeom>
              <a:avLst/>
              <a:gdLst/>
              <a:ahLst/>
              <a:cxnLst/>
              <a:rect l="l" t="t" r="r" b="b"/>
              <a:pathLst>
                <a:path w="14201" h="15226" extrusionOk="0">
                  <a:moveTo>
                    <a:pt x="13226" y="398"/>
                  </a:moveTo>
                  <a:cubicBezTo>
                    <a:pt x="13261" y="398"/>
                    <a:pt x="13297" y="400"/>
                    <a:pt x="13333" y="404"/>
                  </a:cubicBezTo>
                  <a:cubicBezTo>
                    <a:pt x="13559" y="463"/>
                    <a:pt x="13737" y="665"/>
                    <a:pt x="13761" y="903"/>
                  </a:cubicBezTo>
                  <a:cubicBezTo>
                    <a:pt x="13761" y="1164"/>
                    <a:pt x="13666" y="1426"/>
                    <a:pt x="13476" y="1616"/>
                  </a:cubicBezTo>
                  <a:cubicBezTo>
                    <a:pt x="13274" y="1830"/>
                    <a:pt x="13036" y="2032"/>
                    <a:pt x="12775" y="2186"/>
                  </a:cubicBezTo>
                  <a:cubicBezTo>
                    <a:pt x="12763" y="2198"/>
                    <a:pt x="12763" y="2198"/>
                    <a:pt x="12751" y="2210"/>
                  </a:cubicBezTo>
                  <a:lnTo>
                    <a:pt x="11693" y="1331"/>
                  </a:lnTo>
                  <a:cubicBezTo>
                    <a:pt x="11978" y="986"/>
                    <a:pt x="12335" y="713"/>
                    <a:pt x="12739" y="523"/>
                  </a:cubicBezTo>
                  <a:lnTo>
                    <a:pt x="12739" y="534"/>
                  </a:lnTo>
                  <a:cubicBezTo>
                    <a:pt x="12887" y="446"/>
                    <a:pt x="13052" y="398"/>
                    <a:pt x="13226" y="398"/>
                  </a:cubicBezTo>
                  <a:close/>
                  <a:moveTo>
                    <a:pt x="11135" y="1390"/>
                  </a:moveTo>
                  <a:lnTo>
                    <a:pt x="12953" y="2887"/>
                  </a:lnTo>
                  <a:cubicBezTo>
                    <a:pt x="12822" y="2994"/>
                    <a:pt x="12691" y="3113"/>
                    <a:pt x="12561" y="3232"/>
                  </a:cubicBezTo>
                  <a:cubicBezTo>
                    <a:pt x="12002" y="2697"/>
                    <a:pt x="11384" y="2222"/>
                    <a:pt x="10719" y="1830"/>
                  </a:cubicBezTo>
                  <a:lnTo>
                    <a:pt x="11135" y="1390"/>
                  </a:lnTo>
                  <a:close/>
                  <a:moveTo>
                    <a:pt x="10434" y="2115"/>
                  </a:moveTo>
                  <a:cubicBezTo>
                    <a:pt x="11099" y="2507"/>
                    <a:pt x="11705" y="2970"/>
                    <a:pt x="12252" y="3493"/>
                  </a:cubicBezTo>
                  <a:lnTo>
                    <a:pt x="12074" y="3660"/>
                  </a:lnTo>
                  <a:cubicBezTo>
                    <a:pt x="11515" y="3149"/>
                    <a:pt x="10897" y="2709"/>
                    <a:pt x="10244" y="2317"/>
                  </a:cubicBezTo>
                  <a:lnTo>
                    <a:pt x="10434" y="2115"/>
                  </a:lnTo>
                  <a:close/>
                  <a:moveTo>
                    <a:pt x="9970" y="2626"/>
                  </a:moveTo>
                  <a:cubicBezTo>
                    <a:pt x="10612" y="3006"/>
                    <a:pt x="11218" y="3446"/>
                    <a:pt x="11788" y="3945"/>
                  </a:cubicBezTo>
                  <a:cubicBezTo>
                    <a:pt x="10291" y="5323"/>
                    <a:pt x="8936" y="6856"/>
                    <a:pt x="7724" y="8496"/>
                  </a:cubicBezTo>
                  <a:lnTo>
                    <a:pt x="7724" y="8508"/>
                  </a:lnTo>
                  <a:lnTo>
                    <a:pt x="5787" y="7023"/>
                  </a:lnTo>
                  <a:lnTo>
                    <a:pt x="9970" y="2626"/>
                  </a:lnTo>
                  <a:close/>
                  <a:moveTo>
                    <a:pt x="5764" y="7510"/>
                  </a:moveTo>
                  <a:lnTo>
                    <a:pt x="7130" y="8555"/>
                  </a:lnTo>
                  <a:lnTo>
                    <a:pt x="4100" y="11978"/>
                  </a:lnTo>
                  <a:lnTo>
                    <a:pt x="2603" y="10884"/>
                  </a:lnTo>
                  <a:lnTo>
                    <a:pt x="5764" y="7510"/>
                  </a:lnTo>
                  <a:close/>
                  <a:moveTo>
                    <a:pt x="2329" y="11182"/>
                  </a:moveTo>
                  <a:lnTo>
                    <a:pt x="3827" y="12287"/>
                  </a:lnTo>
                  <a:lnTo>
                    <a:pt x="3470" y="12691"/>
                  </a:lnTo>
                  <a:cubicBezTo>
                    <a:pt x="3387" y="12774"/>
                    <a:pt x="3363" y="12786"/>
                    <a:pt x="3351" y="12786"/>
                  </a:cubicBezTo>
                  <a:lnTo>
                    <a:pt x="3351" y="12798"/>
                  </a:lnTo>
                  <a:cubicBezTo>
                    <a:pt x="3316" y="12774"/>
                    <a:pt x="3292" y="12762"/>
                    <a:pt x="3256" y="12738"/>
                  </a:cubicBezTo>
                  <a:lnTo>
                    <a:pt x="1854" y="11681"/>
                  </a:lnTo>
                  <a:lnTo>
                    <a:pt x="2329" y="11182"/>
                  </a:lnTo>
                  <a:close/>
                  <a:moveTo>
                    <a:pt x="1902" y="12227"/>
                  </a:moveTo>
                  <a:lnTo>
                    <a:pt x="2555" y="12714"/>
                  </a:lnTo>
                  <a:cubicBezTo>
                    <a:pt x="2270" y="13130"/>
                    <a:pt x="2068" y="13582"/>
                    <a:pt x="1937" y="14069"/>
                  </a:cubicBezTo>
                  <a:lnTo>
                    <a:pt x="785" y="14580"/>
                  </a:lnTo>
                  <a:lnTo>
                    <a:pt x="785" y="14580"/>
                  </a:lnTo>
                  <a:lnTo>
                    <a:pt x="1355" y="13867"/>
                  </a:lnTo>
                  <a:cubicBezTo>
                    <a:pt x="1426" y="13784"/>
                    <a:pt x="1403" y="13653"/>
                    <a:pt x="1308" y="13594"/>
                  </a:cubicBezTo>
                  <a:cubicBezTo>
                    <a:pt x="1269" y="13570"/>
                    <a:pt x="1227" y="13557"/>
                    <a:pt x="1185" y="13557"/>
                  </a:cubicBezTo>
                  <a:cubicBezTo>
                    <a:pt x="1122" y="13557"/>
                    <a:pt x="1060" y="13585"/>
                    <a:pt x="1010" y="13641"/>
                  </a:cubicBezTo>
                  <a:lnTo>
                    <a:pt x="499" y="14283"/>
                  </a:lnTo>
                  <a:lnTo>
                    <a:pt x="559" y="13451"/>
                  </a:lnTo>
                  <a:cubicBezTo>
                    <a:pt x="571" y="13356"/>
                    <a:pt x="583" y="13261"/>
                    <a:pt x="618" y="13154"/>
                  </a:cubicBezTo>
                  <a:cubicBezTo>
                    <a:pt x="701" y="12964"/>
                    <a:pt x="951" y="12845"/>
                    <a:pt x="1201" y="12726"/>
                  </a:cubicBezTo>
                  <a:cubicBezTo>
                    <a:pt x="1450" y="12607"/>
                    <a:pt x="1735" y="12465"/>
                    <a:pt x="1902" y="12227"/>
                  </a:cubicBezTo>
                  <a:close/>
                  <a:moveTo>
                    <a:pt x="13236" y="0"/>
                  </a:moveTo>
                  <a:cubicBezTo>
                    <a:pt x="12992" y="0"/>
                    <a:pt x="12753" y="56"/>
                    <a:pt x="12537" y="178"/>
                  </a:cubicBezTo>
                  <a:cubicBezTo>
                    <a:pt x="12097" y="392"/>
                    <a:pt x="11705" y="689"/>
                    <a:pt x="11384" y="1069"/>
                  </a:cubicBezTo>
                  <a:lnTo>
                    <a:pt x="11325" y="1022"/>
                  </a:lnTo>
                  <a:cubicBezTo>
                    <a:pt x="11279" y="985"/>
                    <a:pt x="11227" y="970"/>
                    <a:pt x="11173" y="970"/>
                  </a:cubicBezTo>
                  <a:cubicBezTo>
                    <a:pt x="11157" y="970"/>
                    <a:pt x="11140" y="971"/>
                    <a:pt x="11123" y="974"/>
                  </a:cubicBezTo>
                  <a:cubicBezTo>
                    <a:pt x="11109" y="972"/>
                    <a:pt x="11094" y="971"/>
                    <a:pt x="11080" y="971"/>
                  </a:cubicBezTo>
                  <a:cubicBezTo>
                    <a:pt x="11012" y="971"/>
                    <a:pt x="10948" y="994"/>
                    <a:pt x="10909" y="1034"/>
                  </a:cubicBezTo>
                  <a:lnTo>
                    <a:pt x="5324" y="6904"/>
                  </a:lnTo>
                  <a:cubicBezTo>
                    <a:pt x="5288" y="6951"/>
                    <a:pt x="5265" y="6999"/>
                    <a:pt x="5276" y="7058"/>
                  </a:cubicBezTo>
                  <a:cubicBezTo>
                    <a:pt x="5276" y="7106"/>
                    <a:pt x="5300" y="7141"/>
                    <a:pt x="5336" y="7177"/>
                  </a:cubicBezTo>
                  <a:lnTo>
                    <a:pt x="5348" y="7189"/>
                  </a:lnTo>
                  <a:lnTo>
                    <a:pt x="5443" y="7260"/>
                  </a:lnTo>
                  <a:lnTo>
                    <a:pt x="1391" y="11586"/>
                  </a:lnTo>
                  <a:cubicBezTo>
                    <a:pt x="1319" y="11657"/>
                    <a:pt x="1331" y="11776"/>
                    <a:pt x="1403" y="11847"/>
                  </a:cubicBezTo>
                  <a:lnTo>
                    <a:pt x="1426" y="11859"/>
                  </a:lnTo>
                  <a:lnTo>
                    <a:pt x="1569" y="11966"/>
                  </a:lnTo>
                  <a:cubicBezTo>
                    <a:pt x="1474" y="12144"/>
                    <a:pt x="1236" y="12263"/>
                    <a:pt x="999" y="12382"/>
                  </a:cubicBezTo>
                  <a:cubicBezTo>
                    <a:pt x="701" y="12524"/>
                    <a:pt x="369" y="12679"/>
                    <a:pt x="226" y="13000"/>
                  </a:cubicBezTo>
                  <a:cubicBezTo>
                    <a:pt x="179" y="13142"/>
                    <a:pt x="143" y="13285"/>
                    <a:pt x="143" y="13427"/>
                  </a:cubicBezTo>
                  <a:lnTo>
                    <a:pt x="0" y="15020"/>
                  </a:lnTo>
                  <a:cubicBezTo>
                    <a:pt x="0" y="15079"/>
                    <a:pt x="24" y="15127"/>
                    <a:pt x="72" y="15174"/>
                  </a:cubicBezTo>
                  <a:cubicBezTo>
                    <a:pt x="72" y="15174"/>
                    <a:pt x="84" y="15186"/>
                    <a:pt x="95" y="15186"/>
                  </a:cubicBezTo>
                  <a:cubicBezTo>
                    <a:pt x="130" y="15214"/>
                    <a:pt x="173" y="15225"/>
                    <a:pt x="217" y="15225"/>
                  </a:cubicBezTo>
                  <a:cubicBezTo>
                    <a:pt x="248" y="15225"/>
                    <a:pt x="280" y="15220"/>
                    <a:pt x="309" y="15210"/>
                  </a:cubicBezTo>
                  <a:lnTo>
                    <a:pt x="2199" y="14378"/>
                  </a:lnTo>
                  <a:cubicBezTo>
                    <a:pt x="2258" y="14354"/>
                    <a:pt x="2306" y="14295"/>
                    <a:pt x="2318" y="14247"/>
                  </a:cubicBezTo>
                  <a:cubicBezTo>
                    <a:pt x="2436" y="13784"/>
                    <a:pt x="2627" y="13344"/>
                    <a:pt x="2888" y="12952"/>
                  </a:cubicBezTo>
                  <a:lnTo>
                    <a:pt x="2983" y="13023"/>
                  </a:lnTo>
                  <a:cubicBezTo>
                    <a:pt x="3091" y="13126"/>
                    <a:pt x="3225" y="13176"/>
                    <a:pt x="3358" y="13176"/>
                  </a:cubicBezTo>
                  <a:cubicBezTo>
                    <a:pt x="3532" y="13176"/>
                    <a:pt x="3702" y="13090"/>
                    <a:pt x="3803" y="12928"/>
                  </a:cubicBezTo>
                  <a:lnTo>
                    <a:pt x="7380" y="8876"/>
                  </a:lnTo>
                  <a:cubicBezTo>
                    <a:pt x="7415" y="8864"/>
                    <a:pt x="7451" y="8841"/>
                    <a:pt x="7475" y="8805"/>
                  </a:cubicBezTo>
                  <a:lnTo>
                    <a:pt x="7641" y="8924"/>
                  </a:lnTo>
                  <a:cubicBezTo>
                    <a:pt x="7680" y="8953"/>
                    <a:pt x="7727" y="8974"/>
                    <a:pt x="7776" y="8974"/>
                  </a:cubicBezTo>
                  <a:cubicBezTo>
                    <a:pt x="7786" y="8974"/>
                    <a:pt x="7797" y="8973"/>
                    <a:pt x="7808" y="8971"/>
                  </a:cubicBezTo>
                  <a:cubicBezTo>
                    <a:pt x="7867" y="8959"/>
                    <a:pt x="7914" y="8936"/>
                    <a:pt x="7950" y="8888"/>
                  </a:cubicBezTo>
                  <a:cubicBezTo>
                    <a:pt x="9222" y="7129"/>
                    <a:pt x="10659" y="5502"/>
                    <a:pt x="12264" y="4028"/>
                  </a:cubicBezTo>
                  <a:lnTo>
                    <a:pt x="12561" y="4278"/>
                  </a:lnTo>
                  <a:lnTo>
                    <a:pt x="8307" y="8805"/>
                  </a:lnTo>
                  <a:cubicBezTo>
                    <a:pt x="8235" y="8876"/>
                    <a:pt x="8235" y="8995"/>
                    <a:pt x="8318" y="9066"/>
                  </a:cubicBezTo>
                  <a:lnTo>
                    <a:pt x="8330" y="9078"/>
                  </a:lnTo>
                  <a:cubicBezTo>
                    <a:pt x="8368" y="9105"/>
                    <a:pt x="8417" y="9120"/>
                    <a:pt x="8465" y="9120"/>
                  </a:cubicBezTo>
                  <a:cubicBezTo>
                    <a:pt x="8523" y="9120"/>
                    <a:pt x="8582" y="9100"/>
                    <a:pt x="8627" y="9055"/>
                  </a:cubicBezTo>
                  <a:lnTo>
                    <a:pt x="13012" y="4385"/>
                  </a:lnTo>
                  <a:cubicBezTo>
                    <a:pt x="13084" y="4301"/>
                    <a:pt x="13072" y="4171"/>
                    <a:pt x="12988" y="4111"/>
                  </a:cubicBezTo>
                  <a:lnTo>
                    <a:pt x="12561" y="3767"/>
                  </a:lnTo>
                  <a:cubicBezTo>
                    <a:pt x="12834" y="3517"/>
                    <a:pt x="13119" y="3268"/>
                    <a:pt x="13404" y="3030"/>
                  </a:cubicBezTo>
                  <a:cubicBezTo>
                    <a:pt x="13452" y="2994"/>
                    <a:pt x="13476" y="2935"/>
                    <a:pt x="13476" y="2875"/>
                  </a:cubicBezTo>
                  <a:cubicBezTo>
                    <a:pt x="13476" y="2828"/>
                    <a:pt x="13452" y="2768"/>
                    <a:pt x="13404" y="2733"/>
                  </a:cubicBezTo>
                  <a:lnTo>
                    <a:pt x="13072" y="2459"/>
                  </a:lnTo>
                  <a:cubicBezTo>
                    <a:pt x="13345" y="2293"/>
                    <a:pt x="13595" y="2079"/>
                    <a:pt x="13820" y="1842"/>
                  </a:cubicBezTo>
                  <a:cubicBezTo>
                    <a:pt x="14070" y="1580"/>
                    <a:pt x="14201" y="1224"/>
                    <a:pt x="14177" y="855"/>
                  </a:cubicBezTo>
                  <a:cubicBezTo>
                    <a:pt x="14129" y="439"/>
                    <a:pt x="13832" y="107"/>
                    <a:pt x="13428" y="12"/>
                  </a:cubicBezTo>
                  <a:cubicBezTo>
                    <a:pt x="13364" y="4"/>
                    <a:pt x="13300" y="0"/>
                    <a:pt x="13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738100" y="850475"/>
              <a:ext cx="450675" cy="306150"/>
            </a:xfrm>
            <a:custGeom>
              <a:avLst/>
              <a:gdLst/>
              <a:ahLst/>
              <a:cxnLst/>
              <a:rect l="l" t="t" r="r" b="b"/>
              <a:pathLst>
                <a:path w="18027" h="12246" extrusionOk="0">
                  <a:moveTo>
                    <a:pt x="5178" y="537"/>
                  </a:moveTo>
                  <a:cubicBezTo>
                    <a:pt x="6395" y="537"/>
                    <a:pt x="7732" y="701"/>
                    <a:pt x="9233" y="1028"/>
                  </a:cubicBezTo>
                  <a:cubicBezTo>
                    <a:pt x="8449" y="1087"/>
                    <a:pt x="7676" y="1123"/>
                    <a:pt x="6904" y="1147"/>
                  </a:cubicBezTo>
                  <a:cubicBezTo>
                    <a:pt x="6898" y="1146"/>
                    <a:pt x="6892" y="1146"/>
                    <a:pt x="6886" y="1146"/>
                  </a:cubicBezTo>
                  <a:cubicBezTo>
                    <a:pt x="6787" y="1146"/>
                    <a:pt x="6702" y="1237"/>
                    <a:pt x="6702" y="1349"/>
                  </a:cubicBezTo>
                  <a:cubicBezTo>
                    <a:pt x="6702" y="1449"/>
                    <a:pt x="6785" y="1528"/>
                    <a:pt x="6893" y="1528"/>
                  </a:cubicBezTo>
                  <a:cubicBezTo>
                    <a:pt x="6901" y="1528"/>
                    <a:pt x="6908" y="1528"/>
                    <a:pt x="6916" y="1527"/>
                  </a:cubicBezTo>
                  <a:cubicBezTo>
                    <a:pt x="8104" y="1503"/>
                    <a:pt x="9281" y="1432"/>
                    <a:pt x="10457" y="1313"/>
                  </a:cubicBezTo>
                  <a:cubicBezTo>
                    <a:pt x="12144" y="1147"/>
                    <a:pt x="13820" y="885"/>
                    <a:pt x="15484" y="541"/>
                  </a:cubicBezTo>
                  <a:lnTo>
                    <a:pt x="15484" y="541"/>
                  </a:lnTo>
                  <a:cubicBezTo>
                    <a:pt x="13404" y="2252"/>
                    <a:pt x="12168" y="4866"/>
                    <a:pt x="12263" y="7409"/>
                  </a:cubicBezTo>
                  <a:cubicBezTo>
                    <a:pt x="10668" y="7782"/>
                    <a:pt x="9041" y="7969"/>
                    <a:pt x="7415" y="7969"/>
                  </a:cubicBezTo>
                  <a:cubicBezTo>
                    <a:pt x="5105" y="7969"/>
                    <a:pt x="2798" y="7592"/>
                    <a:pt x="594" y="6839"/>
                  </a:cubicBezTo>
                  <a:cubicBezTo>
                    <a:pt x="2389" y="5128"/>
                    <a:pt x="3684" y="2965"/>
                    <a:pt x="4337" y="564"/>
                  </a:cubicBezTo>
                  <a:cubicBezTo>
                    <a:pt x="4611" y="546"/>
                    <a:pt x="4891" y="537"/>
                    <a:pt x="5178" y="537"/>
                  </a:cubicBezTo>
                  <a:close/>
                  <a:moveTo>
                    <a:pt x="16018" y="636"/>
                  </a:moveTo>
                  <a:cubicBezTo>
                    <a:pt x="16268" y="2335"/>
                    <a:pt x="16517" y="4046"/>
                    <a:pt x="16779" y="5757"/>
                  </a:cubicBezTo>
                  <a:cubicBezTo>
                    <a:pt x="17040" y="7504"/>
                    <a:pt x="17302" y="9251"/>
                    <a:pt x="17563" y="10974"/>
                  </a:cubicBezTo>
                  <a:cubicBezTo>
                    <a:pt x="17358" y="10948"/>
                    <a:pt x="17152" y="10936"/>
                    <a:pt x="16948" y="10936"/>
                  </a:cubicBezTo>
                  <a:cubicBezTo>
                    <a:pt x="16679" y="10936"/>
                    <a:pt x="16412" y="10957"/>
                    <a:pt x="16149" y="10998"/>
                  </a:cubicBezTo>
                  <a:lnTo>
                    <a:pt x="15757" y="7611"/>
                  </a:lnTo>
                  <a:cubicBezTo>
                    <a:pt x="15736" y="7517"/>
                    <a:pt x="15650" y="7441"/>
                    <a:pt x="15556" y="7441"/>
                  </a:cubicBezTo>
                  <a:cubicBezTo>
                    <a:pt x="15544" y="7441"/>
                    <a:pt x="15532" y="7442"/>
                    <a:pt x="15519" y="7445"/>
                  </a:cubicBezTo>
                  <a:cubicBezTo>
                    <a:pt x="15412" y="7445"/>
                    <a:pt x="15329" y="7540"/>
                    <a:pt x="15329" y="7659"/>
                  </a:cubicBezTo>
                  <a:lnTo>
                    <a:pt x="15733" y="11081"/>
                  </a:lnTo>
                  <a:cubicBezTo>
                    <a:pt x="15210" y="11200"/>
                    <a:pt x="14711" y="11402"/>
                    <a:pt x="14260" y="11675"/>
                  </a:cubicBezTo>
                  <a:cubicBezTo>
                    <a:pt x="14248" y="8942"/>
                    <a:pt x="14022" y="6221"/>
                    <a:pt x="13582" y="3535"/>
                  </a:cubicBezTo>
                  <a:cubicBezTo>
                    <a:pt x="14165" y="2406"/>
                    <a:pt x="14996" y="1408"/>
                    <a:pt x="16018" y="636"/>
                  </a:cubicBezTo>
                  <a:close/>
                  <a:moveTo>
                    <a:pt x="13273" y="4236"/>
                  </a:moveTo>
                  <a:cubicBezTo>
                    <a:pt x="13654" y="6755"/>
                    <a:pt x="13844" y="9298"/>
                    <a:pt x="13844" y="11853"/>
                  </a:cubicBezTo>
                  <a:cubicBezTo>
                    <a:pt x="13048" y="11806"/>
                    <a:pt x="12263" y="11758"/>
                    <a:pt x="11467" y="11699"/>
                  </a:cubicBezTo>
                  <a:cubicBezTo>
                    <a:pt x="9093" y="11553"/>
                    <a:pt x="6655" y="11400"/>
                    <a:pt x="4238" y="11400"/>
                  </a:cubicBezTo>
                  <a:cubicBezTo>
                    <a:pt x="3691" y="11400"/>
                    <a:pt x="3146" y="11408"/>
                    <a:pt x="2602" y="11425"/>
                  </a:cubicBezTo>
                  <a:cubicBezTo>
                    <a:pt x="2709" y="10225"/>
                    <a:pt x="2721" y="9013"/>
                    <a:pt x="2614" y="7813"/>
                  </a:cubicBezTo>
                  <a:lnTo>
                    <a:pt x="2614" y="7813"/>
                  </a:lnTo>
                  <a:cubicBezTo>
                    <a:pt x="4183" y="8181"/>
                    <a:pt x="5787" y="8360"/>
                    <a:pt x="7403" y="8360"/>
                  </a:cubicBezTo>
                  <a:cubicBezTo>
                    <a:pt x="9138" y="8360"/>
                    <a:pt x="10849" y="8146"/>
                    <a:pt x="12537" y="7730"/>
                  </a:cubicBezTo>
                  <a:cubicBezTo>
                    <a:pt x="12620" y="7706"/>
                    <a:pt x="12679" y="7623"/>
                    <a:pt x="12679" y="7540"/>
                  </a:cubicBezTo>
                  <a:cubicBezTo>
                    <a:pt x="12632" y="6399"/>
                    <a:pt x="12834" y="5282"/>
                    <a:pt x="13273" y="4236"/>
                  </a:cubicBezTo>
                  <a:close/>
                  <a:moveTo>
                    <a:pt x="16173" y="1"/>
                  </a:moveTo>
                  <a:cubicBezTo>
                    <a:pt x="16157" y="1"/>
                    <a:pt x="16141" y="2"/>
                    <a:pt x="16125" y="6"/>
                  </a:cubicBezTo>
                  <a:cubicBezTo>
                    <a:pt x="14248" y="422"/>
                    <a:pt x="12358" y="731"/>
                    <a:pt x="10457" y="921"/>
                  </a:cubicBezTo>
                  <a:cubicBezTo>
                    <a:pt x="8490" y="405"/>
                    <a:pt x="6776" y="151"/>
                    <a:pt x="5247" y="151"/>
                  </a:cubicBezTo>
                  <a:cubicBezTo>
                    <a:pt x="4874" y="151"/>
                    <a:pt x="4511" y="166"/>
                    <a:pt x="4159" y="196"/>
                  </a:cubicBezTo>
                  <a:cubicBezTo>
                    <a:pt x="4064" y="208"/>
                    <a:pt x="3993" y="267"/>
                    <a:pt x="3969" y="351"/>
                  </a:cubicBezTo>
                  <a:cubicBezTo>
                    <a:pt x="3315" y="2822"/>
                    <a:pt x="1961" y="5056"/>
                    <a:pt x="71" y="6779"/>
                  </a:cubicBezTo>
                  <a:cubicBezTo>
                    <a:pt x="24" y="6827"/>
                    <a:pt x="0" y="6898"/>
                    <a:pt x="24" y="6958"/>
                  </a:cubicBezTo>
                  <a:cubicBezTo>
                    <a:pt x="36" y="7029"/>
                    <a:pt x="83" y="7076"/>
                    <a:pt x="143" y="7100"/>
                  </a:cubicBezTo>
                  <a:cubicBezTo>
                    <a:pt x="808" y="7338"/>
                    <a:pt x="1485" y="7540"/>
                    <a:pt x="2175" y="7718"/>
                  </a:cubicBezTo>
                  <a:cubicBezTo>
                    <a:pt x="2305" y="9013"/>
                    <a:pt x="2293" y="10308"/>
                    <a:pt x="2163" y="11604"/>
                  </a:cubicBezTo>
                  <a:cubicBezTo>
                    <a:pt x="2163" y="11663"/>
                    <a:pt x="2175" y="11711"/>
                    <a:pt x="2222" y="11758"/>
                  </a:cubicBezTo>
                  <a:cubicBezTo>
                    <a:pt x="2258" y="11794"/>
                    <a:pt x="2317" y="11818"/>
                    <a:pt x="2377" y="11818"/>
                  </a:cubicBezTo>
                  <a:cubicBezTo>
                    <a:pt x="3001" y="11793"/>
                    <a:pt x="3627" y="11782"/>
                    <a:pt x="4256" y="11782"/>
                  </a:cubicBezTo>
                  <a:cubicBezTo>
                    <a:pt x="6656" y="11782"/>
                    <a:pt x="9077" y="11940"/>
                    <a:pt x="11431" y="12091"/>
                  </a:cubicBezTo>
                  <a:cubicBezTo>
                    <a:pt x="12299" y="12150"/>
                    <a:pt x="13166" y="12198"/>
                    <a:pt x="14034" y="12245"/>
                  </a:cubicBezTo>
                  <a:lnTo>
                    <a:pt x="14058" y="12245"/>
                  </a:lnTo>
                  <a:cubicBezTo>
                    <a:pt x="14081" y="12245"/>
                    <a:pt x="14105" y="12245"/>
                    <a:pt x="14129" y="12234"/>
                  </a:cubicBezTo>
                  <a:lnTo>
                    <a:pt x="14153" y="12222"/>
                  </a:lnTo>
                  <a:cubicBezTo>
                    <a:pt x="14165" y="12222"/>
                    <a:pt x="14176" y="12210"/>
                    <a:pt x="14176" y="12210"/>
                  </a:cubicBezTo>
                  <a:cubicBezTo>
                    <a:pt x="14996" y="11623"/>
                    <a:pt x="15962" y="11321"/>
                    <a:pt x="16948" y="11321"/>
                  </a:cubicBezTo>
                  <a:cubicBezTo>
                    <a:pt x="17220" y="11321"/>
                    <a:pt x="17493" y="11344"/>
                    <a:pt x="17765" y="11390"/>
                  </a:cubicBezTo>
                  <a:cubicBezTo>
                    <a:pt x="17782" y="11393"/>
                    <a:pt x="17798" y="11394"/>
                    <a:pt x="17814" y="11394"/>
                  </a:cubicBezTo>
                  <a:cubicBezTo>
                    <a:pt x="17864" y="11394"/>
                    <a:pt x="17907" y="11379"/>
                    <a:pt x="17943" y="11342"/>
                  </a:cubicBezTo>
                  <a:cubicBezTo>
                    <a:pt x="18003" y="11307"/>
                    <a:pt x="18027" y="11247"/>
                    <a:pt x="18015" y="11176"/>
                  </a:cubicBezTo>
                  <a:cubicBezTo>
                    <a:pt x="17753" y="9370"/>
                    <a:pt x="17468" y="7540"/>
                    <a:pt x="17195" y="5710"/>
                  </a:cubicBezTo>
                  <a:cubicBezTo>
                    <a:pt x="16921" y="3880"/>
                    <a:pt x="16648" y="2050"/>
                    <a:pt x="16375" y="244"/>
                  </a:cubicBezTo>
                  <a:lnTo>
                    <a:pt x="16375" y="232"/>
                  </a:lnTo>
                  <a:cubicBezTo>
                    <a:pt x="16387" y="208"/>
                    <a:pt x="16387" y="184"/>
                    <a:pt x="16375" y="149"/>
                  </a:cubicBezTo>
                  <a:cubicBezTo>
                    <a:pt x="16355" y="57"/>
                    <a:pt x="16265" y="1"/>
                    <a:pt x="16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1115675" y="999925"/>
              <a:ext cx="12800" cy="20350"/>
            </a:xfrm>
            <a:custGeom>
              <a:avLst/>
              <a:gdLst/>
              <a:ahLst/>
              <a:cxnLst/>
              <a:rect l="l" t="t" r="r" b="b"/>
              <a:pathLst>
                <a:path w="512" h="814" extrusionOk="0">
                  <a:moveTo>
                    <a:pt x="236" y="1"/>
                  </a:moveTo>
                  <a:cubicBezTo>
                    <a:pt x="221" y="1"/>
                    <a:pt x="206" y="2"/>
                    <a:pt x="190" y="5"/>
                  </a:cubicBezTo>
                  <a:cubicBezTo>
                    <a:pt x="84" y="5"/>
                    <a:pt x="0" y="112"/>
                    <a:pt x="12" y="219"/>
                  </a:cubicBezTo>
                  <a:lnTo>
                    <a:pt x="84" y="647"/>
                  </a:lnTo>
                  <a:cubicBezTo>
                    <a:pt x="107" y="742"/>
                    <a:pt x="190" y="813"/>
                    <a:pt x="286" y="813"/>
                  </a:cubicBezTo>
                  <a:lnTo>
                    <a:pt x="321" y="813"/>
                  </a:lnTo>
                  <a:cubicBezTo>
                    <a:pt x="428" y="801"/>
                    <a:pt x="511" y="706"/>
                    <a:pt x="499" y="599"/>
                  </a:cubicBezTo>
                  <a:lnTo>
                    <a:pt x="428" y="171"/>
                  </a:lnTo>
                  <a:cubicBezTo>
                    <a:pt x="418" y="68"/>
                    <a:pt x="335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1108550" y="967725"/>
              <a:ext cx="13675" cy="12725"/>
            </a:xfrm>
            <a:custGeom>
              <a:avLst/>
              <a:gdLst/>
              <a:ahLst/>
              <a:cxnLst/>
              <a:rect l="l" t="t" r="r" b="b"/>
              <a:pathLst>
                <a:path w="547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0" y="188"/>
                    <a:pt x="60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309" y="509"/>
                  </a:cubicBezTo>
                  <a:cubicBezTo>
                    <a:pt x="345" y="509"/>
                    <a:pt x="369" y="509"/>
                    <a:pt x="404" y="485"/>
                  </a:cubicBezTo>
                  <a:cubicBezTo>
                    <a:pt x="499" y="449"/>
                    <a:pt x="547" y="331"/>
                    <a:pt x="499" y="236"/>
                  </a:cubicBezTo>
                  <a:lnTo>
                    <a:pt x="428" y="105"/>
                  </a:lnTo>
                  <a:cubicBezTo>
                    <a:pt x="386" y="38"/>
                    <a:pt x="315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875925" y="995750"/>
              <a:ext cx="51125" cy="39075"/>
            </a:xfrm>
            <a:custGeom>
              <a:avLst/>
              <a:gdLst/>
              <a:ahLst/>
              <a:cxnLst/>
              <a:rect l="l" t="t" r="r" b="b"/>
              <a:pathLst>
                <a:path w="2045" h="1563" extrusionOk="0">
                  <a:moveTo>
                    <a:pt x="1198" y="390"/>
                  </a:moveTo>
                  <a:cubicBezTo>
                    <a:pt x="1235" y="390"/>
                    <a:pt x="1272" y="396"/>
                    <a:pt x="1308" y="410"/>
                  </a:cubicBezTo>
                  <a:cubicBezTo>
                    <a:pt x="1415" y="434"/>
                    <a:pt x="1510" y="505"/>
                    <a:pt x="1569" y="612"/>
                  </a:cubicBezTo>
                  <a:cubicBezTo>
                    <a:pt x="1605" y="707"/>
                    <a:pt x="1593" y="814"/>
                    <a:pt x="1546" y="909"/>
                  </a:cubicBezTo>
                  <a:cubicBezTo>
                    <a:pt x="1486" y="1016"/>
                    <a:pt x="1391" y="1099"/>
                    <a:pt x="1272" y="1147"/>
                  </a:cubicBezTo>
                  <a:cubicBezTo>
                    <a:pt x="1214" y="1163"/>
                    <a:pt x="1154" y="1171"/>
                    <a:pt x="1094" y="1171"/>
                  </a:cubicBezTo>
                  <a:cubicBezTo>
                    <a:pt x="900" y="1171"/>
                    <a:pt x="710" y="1084"/>
                    <a:pt x="583" y="921"/>
                  </a:cubicBezTo>
                  <a:cubicBezTo>
                    <a:pt x="488" y="826"/>
                    <a:pt x="452" y="683"/>
                    <a:pt x="488" y="552"/>
                  </a:cubicBezTo>
                  <a:cubicBezTo>
                    <a:pt x="524" y="469"/>
                    <a:pt x="595" y="410"/>
                    <a:pt x="690" y="410"/>
                  </a:cubicBezTo>
                  <a:cubicBezTo>
                    <a:pt x="696" y="404"/>
                    <a:pt x="702" y="401"/>
                    <a:pt x="708" y="401"/>
                  </a:cubicBezTo>
                  <a:cubicBezTo>
                    <a:pt x="714" y="401"/>
                    <a:pt x="720" y="404"/>
                    <a:pt x="726" y="410"/>
                  </a:cubicBezTo>
                  <a:cubicBezTo>
                    <a:pt x="767" y="458"/>
                    <a:pt x="829" y="483"/>
                    <a:pt x="892" y="483"/>
                  </a:cubicBezTo>
                  <a:cubicBezTo>
                    <a:pt x="937" y="483"/>
                    <a:pt x="983" y="470"/>
                    <a:pt x="1023" y="445"/>
                  </a:cubicBezTo>
                  <a:cubicBezTo>
                    <a:pt x="1075" y="408"/>
                    <a:pt x="1136" y="390"/>
                    <a:pt x="1198" y="390"/>
                  </a:cubicBezTo>
                  <a:close/>
                  <a:moveTo>
                    <a:pt x="1209" y="0"/>
                  </a:moveTo>
                  <a:cubicBezTo>
                    <a:pt x="1106" y="0"/>
                    <a:pt x="1001" y="19"/>
                    <a:pt x="904" y="53"/>
                  </a:cubicBezTo>
                  <a:cubicBezTo>
                    <a:pt x="892" y="41"/>
                    <a:pt x="868" y="41"/>
                    <a:pt x="844" y="30"/>
                  </a:cubicBezTo>
                  <a:cubicBezTo>
                    <a:pt x="797" y="19"/>
                    <a:pt x="749" y="14"/>
                    <a:pt x="703" y="14"/>
                  </a:cubicBezTo>
                  <a:cubicBezTo>
                    <a:pt x="436" y="14"/>
                    <a:pt x="197" y="181"/>
                    <a:pt x="96" y="434"/>
                  </a:cubicBezTo>
                  <a:cubicBezTo>
                    <a:pt x="1" y="683"/>
                    <a:pt x="60" y="956"/>
                    <a:pt x="238" y="1158"/>
                  </a:cubicBezTo>
                  <a:cubicBezTo>
                    <a:pt x="452" y="1420"/>
                    <a:pt x="761" y="1562"/>
                    <a:pt x="1094" y="1562"/>
                  </a:cubicBezTo>
                  <a:cubicBezTo>
                    <a:pt x="1213" y="1562"/>
                    <a:pt x="1320" y="1551"/>
                    <a:pt x="1415" y="1515"/>
                  </a:cubicBezTo>
                  <a:cubicBezTo>
                    <a:pt x="1641" y="1432"/>
                    <a:pt x="1819" y="1277"/>
                    <a:pt x="1926" y="1063"/>
                  </a:cubicBezTo>
                  <a:cubicBezTo>
                    <a:pt x="2033" y="885"/>
                    <a:pt x="2045" y="671"/>
                    <a:pt x="1961" y="469"/>
                  </a:cubicBezTo>
                  <a:cubicBezTo>
                    <a:pt x="1866" y="255"/>
                    <a:pt x="1664" y="89"/>
                    <a:pt x="1427" y="30"/>
                  </a:cubicBezTo>
                  <a:cubicBezTo>
                    <a:pt x="1357" y="10"/>
                    <a:pt x="1284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39175" y="1412275"/>
              <a:ext cx="465525" cy="199825"/>
            </a:xfrm>
            <a:custGeom>
              <a:avLst/>
              <a:gdLst/>
              <a:ahLst/>
              <a:cxnLst/>
              <a:rect l="l" t="t" r="r" b="b"/>
              <a:pathLst>
                <a:path w="18621" h="7993" extrusionOk="0">
                  <a:moveTo>
                    <a:pt x="8663" y="1003"/>
                  </a:moveTo>
                  <a:cubicBezTo>
                    <a:pt x="8734" y="1015"/>
                    <a:pt x="8793" y="1038"/>
                    <a:pt x="8841" y="1086"/>
                  </a:cubicBezTo>
                  <a:cubicBezTo>
                    <a:pt x="8900" y="1133"/>
                    <a:pt x="8948" y="1205"/>
                    <a:pt x="8972" y="1288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6" y="1638"/>
                  </a:moveTo>
                  <a:cubicBezTo>
                    <a:pt x="9746" y="1638"/>
                    <a:pt x="9828" y="1659"/>
                    <a:pt x="9899" y="1704"/>
                  </a:cubicBezTo>
                  <a:lnTo>
                    <a:pt x="9887" y="1704"/>
                  </a:lnTo>
                  <a:cubicBezTo>
                    <a:pt x="10017" y="1787"/>
                    <a:pt x="10077" y="1941"/>
                    <a:pt x="10041" y="2084"/>
                  </a:cubicBezTo>
                  <a:cubicBezTo>
                    <a:pt x="9851" y="1953"/>
                    <a:pt x="9661" y="1823"/>
                    <a:pt x="9471" y="1680"/>
                  </a:cubicBezTo>
                  <a:cubicBezTo>
                    <a:pt x="9531" y="1653"/>
                    <a:pt x="9598" y="1638"/>
                    <a:pt x="9666" y="1638"/>
                  </a:cubicBezTo>
                  <a:close/>
                  <a:moveTo>
                    <a:pt x="10729" y="2210"/>
                  </a:moveTo>
                  <a:cubicBezTo>
                    <a:pt x="10782" y="2210"/>
                    <a:pt x="10835" y="2219"/>
                    <a:pt x="10885" y="2239"/>
                  </a:cubicBezTo>
                  <a:cubicBezTo>
                    <a:pt x="11051" y="2310"/>
                    <a:pt x="11134" y="2488"/>
                    <a:pt x="11087" y="2654"/>
                  </a:cubicBezTo>
                  <a:lnTo>
                    <a:pt x="11087" y="2666"/>
                  </a:lnTo>
                  <a:cubicBezTo>
                    <a:pt x="10861" y="2559"/>
                    <a:pt x="10647" y="2452"/>
                    <a:pt x="10433" y="2322"/>
                  </a:cubicBezTo>
                  <a:cubicBezTo>
                    <a:pt x="10513" y="2250"/>
                    <a:pt x="10621" y="2210"/>
                    <a:pt x="10729" y="2210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7" y="2845"/>
                  </a:cubicBezTo>
                  <a:cubicBezTo>
                    <a:pt x="12168" y="2904"/>
                    <a:pt x="12275" y="3023"/>
                    <a:pt x="12335" y="3177"/>
                  </a:cubicBezTo>
                  <a:cubicBezTo>
                    <a:pt x="12049" y="3082"/>
                    <a:pt x="11788" y="2975"/>
                    <a:pt x="11515" y="2868"/>
                  </a:cubicBezTo>
                  <a:cubicBezTo>
                    <a:pt x="11607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47"/>
                    <a:pt x="3910" y="5578"/>
                  </a:cubicBezTo>
                  <a:cubicBezTo>
                    <a:pt x="3477" y="5604"/>
                    <a:pt x="3045" y="5624"/>
                    <a:pt x="2620" y="5624"/>
                  </a:cubicBezTo>
                  <a:cubicBezTo>
                    <a:pt x="1899" y="5624"/>
                    <a:pt x="1197" y="5567"/>
                    <a:pt x="547" y="5388"/>
                  </a:cubicBezTo>
                  <a:cubicBezTo>
                    <a:pt x="582" y="4425"/>
                    <a:pt x="725" y="3474"/>
                    <a:pt x="963" y="2536"/>
                  </a:cubicBezTo>
                  <a:close/>
                  <a:moveTo>
                    <a:pt x="7605" y="468"/>
                  </a:moveTo>
                  <a:cubicBezTo>
                    <a:pt x="8936" y="2037"/>
                    <a:pt x="10718" y="3165"/>
                    <a:pt x="12703" y="3688"/>
                  </a:cubicBezTo>
                  <a:cubicBezTo>
                    <a:pt x="12168" y="4366"/>
                    <a:pt x="11800" y="5162"/>
                    <a:pt x="11669" y="6017"/>
                  </a:cubicBezTo>
                  <a:cubicBezTo>
                    <a:pt x="11289" y="5994"/>
                    <a:pt x="10920" y="5958"/>
                    <a:pt x="10552" y="5910"/>
                  </a:cubicBezTo>
                  <a:cubicBezTo>
                    <a:pt x="10136" y="5863"/>
                    <a:pt x="9708" y="5792"/>
                    <a:pt x="9293" y="5720"/>
                  </a:cubicBezTo>
                  <a:cubicBezTo>
                    <a:pt x="8389" y="5542"/>
                    <a:pt x="7474" y="5447"/>
                    <a:pt x="6548" y="5423"/>
                  </a:cubicBezTo>
                  <a:cubicBezTo>
                    <a:pt x="5930" y="5423"/>
                    <a:pt x="5264" y="5471"/>
                    <a:pt x="4623" y="5518"/>
                  </a:cubicBezTo>
                  <a:lnTo>
                    <a:pt x="4337" y="5542"/>
                  </a:lnTo>
                  <a:lnTo>
                    <a:pt x="4337" y="5518"/>
                  </a:lnTo>
                  <a:cubicBezTo>
                    <a:pt x="3874" y="4033"/>
                    <a:pt x="2626" y="2750"/>
                    <a:pt x="1069" y="2155"/>
                  </a:cubicBezTo>
                  <a:cubicBezTo>
                    <a:pt x="1141" y="1918"/>
                    <a:pt x="1224" y="1680"/>
                    <a:pt x="1307" y="1442"/>
                  </a:cubicBezTo>
                  <a:cubicBezTo>
                    <a:pt x="1982" y="1655"/>
                    <a:pt x="2700" y="1758"/>
                    <a:pt x="3420" y="1758"/>
                  </a:cubicBezTo>
                  <a:cubicBezTo>
                    <a:pt x="4920" y="1758"/>
                    <a:pt x="6433" y="1311"/>
                    <a:pt x="7605" y="468"/>
                  </a:cubicBezTo>
                  <a:close/>
                  <a:moveTo>
                    <a:pt x="13143" y="3807"/>
                  </a:moveTo>
                  <a:cubicBezTo>
                    <a:pt x="13689" y="3938"/>
                    <a:pt x="14248" y="4021"/>
                    <a:pt x="14818" y="4057"/>
                  </a:cubicBezTo>
                  <a:lnTo>
                    <a:pt x="15186" y="4069"/>
                  </a:lnTo>
                  <a:cubicBezTo>
                    <a:pt x="15662" y="4069"/>
                    <a:pt x="16137" y="4140"/>
                    <a:pt x="16601" y="4282"/>
                  </a:cubicBezTo>
                  <a:cubicBezTo>
                    <a:pt x="17100" y="4449"/>
                    <a:pt x="17563" y="4877"/>
                    <a:pt x="17527" y="5364"/>
                  </a:cubicBezTo>
                  <a:cubicBezTo>
                    <a:pt x="15970" y="5813"/>
                    <a:pt x="14366" y="6042"/>
                    <a:pt x="12749" y="6042"/>
                  </a:cubicBezTo>
                  <a:cubicBezTo>
                    <a:pt x="12528" y="6042"/>
                    <a:pt x="12307" y="6038"/>
                    <a:pt x="12085" y="6029"/>
                  </a:cubicBezTo>
                  <a:cubicBezTo>
                    <a:pt x="12228" y="5209"/>
                    <a:pt x="12596" y="4437"/>
                    <a:pt x="13143" y="3807"/>
                  </a:cubicBezTo>
                  <a:close/>
                  <a:moveTo>
                    <a:pt x="17979" y="5637"/>
                  </a:moveTo>
                  <a:lnTo>
                    <a:pt x="17979" y="5637"/>
                  </a:lnTo>
                  <a:cubicBezTo>
                    <a:pt x="18122" y="5934"/>
                    <a:pt x="17979" y="6326"/>
                    <a:pt x="17729" y="6552"/>
                  </a:cubicBezTo>
                  <a:cubicBezTo>
                    <a:pt x="17409" y="6861"/>
                    <a:pt x="16910" y="7016"/>
                    <a:pt x="16470" y="7134"/>
                  </a:cubicBezTo>
                  <a:cubicBezTo>
                    <a:pt x="15345" y="7446"/>
                    <a:pt x="14178" y="7612"/>
                    <a:pt x="13009" y="7612"/>
                  </a:cubicBezTo>
                  <a:cubicBezTo>
                    <a:pt x="12931" y="7612"/>
                    <a:pt x="12853" y="7611"/>
                    <a:pt x="12774" y="7610"/>
                  </a:cubicBezTo>
                  <a:cubicBezTo>
                    <a:pt x="11788" y="7550"/>
                    <a:pt x="10814" y="7431"/>
                    <a:pt x="9851" y="7229"/>
                  </a:cubicBezTo>
                  <a:cubicBezTo>
                    <a:pt x="8912" y="7051"/>
                    <a:pt x="7974" y="6932"/>
                    <a:pt x="7023" y="6861"/>
                  </a:cubicBezTo>
                  <a:cubicBezTo>
                    <a:pt x="6818" y="6855"/>
                    <a:pt x="6612" y="6852"/>
                    <a:pt x="6406" y="6852"/>
                  </a:cubicBezTo>
                  <a:cubicBezTo>
                    <a:pt x="5787" y="6852"/>
                    <a:pt x="5163" y="6879"/>
                    <a:pt x="4539" y="6932"/>
                  </a:cubicBezTo>
                  <a:cubicBezTo>
                    <a:pt x="3913" y="6975"/>
                    <a:pt x="3300" y="7014"/>
                    <a:pt x="2699" y="7014"/>
                  </a:cubicBezTo>
                  <a:cubicBezTo>
                    <a:pt x="1975" y="7014"/>
                    <a:pt x="1270" y="6958"/>
                    <a:pt x="582" y="6790"/>
                  </a:cubicBezTo>
                  <a:cubicBezTo>
                    <a:pt x="559" y="6457"/>
                    <a:pt x="547" y="6124"/>
                    <a:pt x="547" y="5792"/>
                  </a:cubicBezTo>
                  <a:lnTo>
                    <a:pt x="547" y="5792"/>
                  </a:lnTo>
                  <a:cubicBezTo>
                    <a:pt x="1188" y="5952"/>
                    <a:pt x="1869" y="6005"/>
                    <a:pt x="2562" y="6005"/>
                  </a:cubicBezTo>
                  <a:cubicBezTo>
                    <a:pt x="3256" y="6005"/>
                    <a:pt x="3963" y="5952"/>
                    <a:pt x="4658" y="5899"/>
                  </a:cubicBezTo>
                  <a:cubicBezTo>
                    <a:pt x="5324" y="5851"/>
                    <a:pt x="5942" y="5815"/>
                    <a:pt x="6548" y="5803"/>
                  </a:cubicBezTo>
                  <a:cubicBezTo>
                    <a:pt x="7439" y="5803"/>
                    <a:pt x="8342" y="5958"/>
                    <a:pt x="9221" y="6101"/>
                  </a:cubicBezTo>
                  <a:cubicBezTo>
                    <a:pt x="9637" y="6160"/>
                    <a:pt x="10077" y="6231"/>
                    <a:pt x="10505" y="6291"/>
                  </a:cubicBezTo>
                  <a:cubicBezTo>
                    <a:pt x="11245" y="6385"/>
                    <a:pt x="11989" y="6432"/>
                    <a:pt x="12732" y="6432"/>
                  </a:cubicBezTo>
                  <a:cubicBezTo>
                    <a:pt x="14504" y="6432"/>
                    <a:pt x="16271" y="6165"/>
                    <a:pt x="17979" y="5637"/>
                  </a:cubicBezTo>
                  <a:close/>
                  <a:moveTo>
                    <a:pt x="7620" y="0"/>
                  </a:moveTo>
                  <a:cubicBezTo>
                    <a:pt x="7576" y="0"/>
                    <a:pt x="7534" y="13"/>
                    <a:pt x="7498" y="40"/>
                  </a:cubicBezTo>
                  <a:cubicBezTo>
                    <a:pt x="6375" y="910"/>
                    <a:pt x="4884" y="1375"/>
                    <a:pt x="3406" y="1375"/>
                  </a:cubicBezTo>
                  <a:cubicBezTo>
                    <a:pt x="2663" y="1375"/>
                    <a:pt x="1924" y="1257"/>
                    <a:pt x="1236" y="1015"/>
                  </a:cubicBezTo>
                  <a:cubicBezTo>
                    <a:pt x="1206" y="1003"/>
                    <a:pt x="1176" y="997"/>
                    <a:pt x="1148" y="997"/>
                  </a:cubicBezTo>
                  <a:cubicBezTo>
                    <a:pt x="1120" y="997"/>
                    <a:pt x="1093" y="1003"/>
                    <a:pt x="1069" y="1015"/>
                  </a:cubicBezTo>
                  <a:cubicBezTo>
                    <a:pt x="1022" y="1038"/>
                    <a:pt x="974" y="1074"/>
                    <a:pt x="963" y="1122"/>
                  </a:cubicBezTo>
                  <a:cubicBezTo>
                    <a:pt x="285" y="2952"/>
                    <a:pt x="0" y="4900"/>
                    <a:pt x="155" y="6837"/>
                  </a:cubicBezTo>
                  <a:cubicBezTo>
                    <a:pt x="155" y="6849"/>
                    <a:pt x="143" y="6861"/>
                    <a:pt x="143" y="6861"/>
                  </a:cubicBezTo>
                  <a:cubicBezTo>
                    <a:pt x="107" y="6968"/>
                    <a:pt x="155" y="7063"/>
                    <a:pt x="261" y="7099"/>
                  </a:cubicBezTo>
                  <a:lnTo>
                    <a:pt x="273" y="7111"/>
                  </a:lnTo>
                  <a:cubicBezTo>
                    <a:pt x="1056" y="7329"/>
                    <a:pt x="1857" y="7397"/>
                    <a:pt x="2661" y="7397"/>
                  </a:cubicBezTo>
                  <a:cubicBezTo>
                    <a:pt x="3296" y="7397"/>
                    <a:pt x="3933" y="7355"/>
                    <a:pt x="4563" y="7313"/>
                  </a:cubicBezTo>
                  <a:cubicBezTo>
                    <a:pt x="5169" y="7259"/>
                    <a:pt x="5775" y="7232"/>
                    <a:pt x="6386" y="7232"/>
                  </a:cubicBezTo>
                  <a:cubicBezTo>
                    <a:pt x="6590" y="7232"/>
                    <a:pt x="6794" y="7235"/>
                    <a:pt x="6999" y="7241"/>
                  </a:cubicBezTo>
                  <a:cubicBezTo>
                    <a:pt x="7926" y="7301"/>
                    <a:pt x="8853" y="7431"/>
                    <a:pt x="9768" y="7610"/>
                  </a:cubicBezTo>
                  <a:cubicBezTo>
                    <a:pt x="10754" y="7812"/>
                    <a:pt x="11752" y="7930"/>
                    <a:pt x="12762" y="7990"/>
                  </a:cubicBezTo>
                  <a:cubicBezTo>
                    <a:pt x="12843" y="7991"/>
                    <a:pt x="12923" y="7992"/>
                    <a:pt x="13004" y="7992"/>
                  </a:cubicBezTo>
                  <a:cubicBezTo>
                    <a:pt x="14208" y="7992"/>
                    <a:pt x="15419" y="7826"/>
                    <a:pt x="16589" y="7503"/>
                  </a:cubicBezTo>
                  <a:cubicBezTo>
                    <a:pt x="17076" y="7372"/>
                    <a:pt x="17634" y="7206"/>
                    <a:pt x="18027" y="6813"/>
                  </a:cubicBezTo>
                  <a:cubicBezTo>
                    <a:pt x="18431" y="6421"/>
                    <a:pt x="18621" y="5756"/>
                    <a:pt x="18240" y="5292"/>
                  </a:cubicBezTo>
                  <a:cubicBezTo>
                    <a:pt x="18196" y="5239"/>
                    <a:pt x="18131" y="5212"/>
                    <a:pt x="18067" y="5212"/>
                  </a:cubicBezTo>
                  <a:cubicBezTo>
                    <a:pt x="18045" y="5212"/>
                    <a:pt x="18024" y="5215"/>
                    <a:pt x="18003" y="5221"/>
                  </a:cubicBezTo>
                  <a:lnTo>
                    <a:pt x="17943" y="5233"/>
                  </a:lnTo>
                  <a:cubicBezTo>
                    <a:pt x="17908" y="4603"/>
                    <a:pt x="17325" y="4116"/>
                    <a:pt x="16755" y="3914"/>
                  </a:cubicBezTo>
                  <a:cubicBezTo>
                    <a:pt x="16256" y="3771"/>
                    <a:pt x="15733" y="3688"/>
                    <a:pt x="15210" y="3688"/>
                  </a:cubicBezTo>
                  <a:lnTo>
                    <a:pt x="14842" y="3665"/>
                  </a:lnTo>
                  <a:cubicBezTo>
                    <a:pt x="14153" y="3617"/>
                    <a:pt x="13452" y="3498"/>
                    <a:pt x="12786" y="3308"/>
                  </a:cubicBezTo>
                  <a:cubicBezTo>
                    <a:pt x="12762" y="2952"/>
                    <a:pt x="12548" y="2631"/>
                    <a:pt x="12216" y="2500"/>
                  </a:cubicBezTo>
                  <a:cubicBezTo>
                    <a:pt x="12087" y="2446"/>
                    <a:pt x="11954" y="2419"/>
                    <a:pt x="11819" y="2419"/>
                  </a:cubicBezTo>
                  <a:cubicBezTo>
                    <a:pt x="11718" y="2419"/>
                    <a:pt x="11616" y="2434"/>
                    <a:pt x="11515" y="2464"/>
                  </a:cubicBezTo>
                  <a:cubicBezTo>
                    <a:pt x="11479" y="2203"/>
                    <a:pt x="11313" y="1989"/>
                    <a:pt x="11075" y="1894"/>
                  </a:cubicBezTo>
                  <a:cubicBezTo>
                    <a:pt x="10962" y="1848"/>
                    <a:pt x="10846" y="1823"/>
                    <a:pt x="10730" y="1823"/>
                  </a:cubicBezTo>
                  <a:cubicBezTo>
                    <a:pt x="10638" y="1823"/>
                    <a:pt x="10546" y="1839"/>
                    <a:pt x="10457" y="1870"/>
                  </a:cubicBezTo>
                  <a:cubicBezTo>
                    <a:pt x="10421" y="1668"/>
                    <a:pt x="10314" y="1502"/>
                    <a:pt x="10148" y="1383"/>
                  </a:cubicBezTo>
                  <a:cubicBezTo>
                    <a:pt x="9999" y="1297"/>
                    <a:pt x="9829" y="1252"/>
                    <a:pt x="9659" y="1252"/>
                  </a:cubicBezTo>
                  <a:cubicBezTo>
                    <a:pt x="9572" y="1252"/>
                    <a:pt x="9484" y="1264"/>
                    <a:pt x="9399" y="1288"/>
                  </a:cubicBezTo>
                  <a:cubicBezTo>
                    <a:pt x="9376" y="1098"/>
                    <a:pt x="9269" y="908"/>
                    <a:pt x="9114" y="789"/>
                  </a:cubicBezTo>
                  <a:cubicBezTo>
                    <a:pt x="8947" y="663"/>
                    <a:pt x="8750" y="603"/>
                    <a:pt x="8553" y="603"/>
                  </a:cubicBezTo>
                  <a:cubicBezTo>
                    <a:pt x="8470" y="603"/>
                    <a:pt x="8387" y="613"/>
                    <a:pt x="8306" y="634"/>
                  </a:cubicBezTo>
                  <a:cubicBezTo>
                    <a:pt x="8128" y="456"/>
                    <a:pt x="7962" y="278"/>
                    <a:pt x="7819" y="76"/>
                  </a:cubicBezTo>
                  <a:cubicBezTo>
                    <a:pt x="7771" y="28"/>
                    <a:pt x="7724" y="5"/>
                    <a:pt x="7665" y="5"/>
                  </a:cubicBezTo>
                  <a:cubicBezTo>
                    <a:pt x="7650" y="2"/>
                    <a:pt x="7635" y="0"/>
                    <a:pt x="7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827500" y="1445950"/>
              <a:ext cx="24400" cy="21225"/>
            </a:xfrm>
            <a:custGeom>
              <a:avLst/>
              <a:gdLst/>
              <a:ahLst/>
              <a:cxnLst/>
              <a:rect l="l" t="t" r="r" b="b"/>
              <a:pathLst>
                <a:path w="976" h="849" extrusionOk="0">
                  <a:moveTo>
                    <a:pt x="536" y="0"/>
                  </a:moveTo>
                  <a:cubicBezTo>
                    <a:pt x="512" y="0"/>
                    <a:pt x="476" y="0"/>
                    <a:pt x="452" y="12"/>
                  </a:cubicBezTo>
                  <a:cubicBezTo>
                    <a:pt x="441" y="6"/>
                    <a:pt x="426" y="3"/>
                    <a:pt x="411" y="3"/>
                  </a:cubicBezTo>
                  <a:cubicBezTo>
                    <a:pt x="396" y="3"/>
                    <a:pt x="381" y="6"/>
                    <a:pt x="369" y="12"/>
                  </a:cubicBezTo>
                  <a:cubicBezTo>
                    <a:pt x="227" y="48"/>
                    <a:pt x="108" y="155"/>
                    <a:pt x="60" y="297"/>
                  </a:cubicBezTo>
                  <a:cubicBezTo>
                    <a:pt x="1" y="428"/>
                    <a:pt x="36" y="583"/>
                    <a:pt x="132" y="701"/>
                  </a:cubicBezTo>
                  <a:cubicBezTo>
                    <a:pt x="179" y="749"/>
                    <a:pt x="238" y="785"/>
                    <a:pt x="298" y="808"/>
                  </a:cubicBezTo>
                  <a:cubicBezTo>
                    <a:pt x="351" y="835"/>
                    <a:pt x="412" y="848"/>
                    <a:pt x="473" y="848"/>
                  </a:cubicBezTo>
                  <a:cubicBezTo>
                    <a:pt x="494" y="848"/>
                    <a:pt x="515" y="847"/>
                    <a:pt x="536" y="844"/>
                  </a:cubicBezTo>
                  <a:cubicBezTo>
                    <a:pt x="690" y="832"/>
                    <a:pt x="821" y="761"/>
                    <a:pt x="904" y="630"/>
                  </a:cubicBezTo>
                  <a:cubicBezTo>
                    <a:pt x="975" y="499"/>
                    <a:pt x="975" y="345"/>
                    <a:pt x="904" y="226"/>
                  </a:cubicBezTo>
                  <a:cubicBezTo>
                    <a:pt x="821" y="95"/>
                    <a:pt x="690" y="12"/>
                    <a:pt x="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854550" y="1470325"/>
              <a:ext cx="25850" cy="20025"/>
            </a:xfrm>
            <a:custGeom>
              <a:avLst/>
              <a:gdLst/>
              <a:ahLst/>
              <a:cxnLst/>
              <a:rect l="l" t="t" r="r" b="b"/>
              <a:pathLst>
                <a:path w="1034" h="801" extrusionOk="0">
                  <a:moveTo>
                    <a:pt x="527" y="0"/>
                  </a:moveTo>
                  <a:cubicBezTo>
                    <a:pt x="442" y="0"/>
                    <a:pt x="358" y="25"/>
                    <a:pt x="285" y="71"/>
                  </a:cubicBezTo>
                  <a:cubicBezTo>
                    <a:pt x="0" y="214"/>
                    <a:pt x="0" y="618"/>
                    <a:pt x="297" y="748"/>
                  </a:cubicBezTo>
                  <a:cubicBezTo>
                    <a:pt x="309" y="760"/>
                    <a:pt x="333" y="760"/>
                    <a:pt x="345" y="772"/>
                  </a:cubicBezTo>
                  <a:cubicBezTo>
                    <a:pt x="391" y="792"/>
                    <a:pt x="440" y="801"/>
                    <a:pt x="489" y="801"/>
                  </a:cubicBezTo>
                  <a:cubicBezTo>
                    <a:pt x="529" y="801"/>
                    <a:pt x="569" y="795"/>
                    <a:pt x="606" y="784"/>
                  </a:cubicBezTo>
                  <a:cubicBezTo>
                    <a:pt x="642" y="784"/>
                    <a:pt x="678" y="772"/>
                    <a:pt x="713" y="760"/>
                  </a:cubicBezTo>
                  <a:cubicBezTo>
                    <a:pt x="1022" y="630"/>
                    <a:pt x="1034" y="190"/>
                    <a:pt x="725" y="47"/>
                  </a:cubicBezTo>
                  <a:cubicBezTo>
                    <a:pt x="662" y="16"/>
                    <a:pt x="594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886925" y="1486000"/>
              <a:ext cx="19325" cy="17075"/>
            </a:xfrm>
            <a:custGeom>
              <a:avLst/>
              <a:gdLst/>
              <a:ahLst/>
              <a:cxnLst/>
              <a:rect l="l" t="t" r="r" b="b"/>
              <a:pathLst>
                <a:path w="773" h="683" extrusionOk="0">
                  <a:moveTo>
                    <a:pt x="360" y="0"/>
                  </a:moveTo>
                  <a:cubicBezTo>
                    <a:pt x="251" y="0"/>
                    <a:pt x="147" y="46"/>
                    <a:pt x="72" y="121"/>
                  </a:cubicBezTo>
                  <a:cubicBezTo>
                    <a:pt x="24" y="169"/>
                    <a:pt x="0" y="240"/>
                    <a:pt x="24" y="300"/>
                  </a:cubicBezTo>
                  <a:cubicBezTo>
                    <a:pt x="0" y="395"/>
                    <a:pt x="24" y="490"/>
                    <a:pt x="72" y="561"/>
                  </a:cubicBezTo>
                  <a:cubicBezTo>
                    <a:pt x="107" y="609"/>
                    <a:pt x="155" y="644"/>
                    <a:pt x="214" y="656"/>
                  </a:cubicBezTo>
                  <a:cubicBezTo>
                    <a:pt x="262" y="674"/>
                    <a:pt x="312" y="683"/>
                    <a:pt x="363" y="683"/>
                  </a:cubicBezTo>
                  <a:cubicBezTo>
                    <a:pt x="413" y="683"/>
                    <a:pt x="464" y="674"/>
                    <a:pt x="511" y="656"/>
                  </a:cubicBezTo>
                  <a:cubicBezTo>
                    <a:pt x="666" y="620"/>
                    <a:pt x="773" y="478"/>
                    <a:pt x="761" y="323"/>
                  </a:cubicBezTo>
                  <a:cubicBezTo>
                    <a:pt x="737" y="169"/>
                    <a:pt x="630" y="62"/>
                    <a:pt x="500" y="26"/>
                  </a:cubicBezTo>
                  <a:cubicBezTo>
                    <a:pt x="454" y="9"/>
                    <a:pt x="407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911875" y="1499425"/>
              <a:ext cx="24375" cy="19900"/>
            </a:xfrm>
            <a:custGeom>
              <a:avLst/>
              <a:gdLst/>
              <a:ahLst/>
              <a:cxnLst/>
              <a:rect l="l" t="t" r="r" b="b"/>
              <a:pathLst>
                <a:path w="975" h="796" extrusionOk="0">
                  <a:moveTo>
                    <a:pt x="594" y="0"/>
                  </a:moveTo>
                  <a:cubicBezTo>
                    <a:pt x="571" y="0"/>
                    <a:pt x="547" y="4"/>
                    <a:pt x="523" y="12"/>
                  </a:cubicBezTo>
                  <a:cubicBezTo>
                    <a:pt x="493" y="8"/>
                    <a:pt x="461" y="5"/>
                    <a:pt x="429" y="5"/>
                  </a:cubicBezTo>
                  <a:cubicBezTo>
                    <a:pt x="372" y="5"/>
                    <a:pt x="315" y="13"/>
                    <a:pt x="262" y="36"/>
                  </a:cubicBezTo>
                  <a:cubicBezTo>
                    <a:pt x="119" y="95"/>
                    <a:pt x="12" y="226"/>
                    <a:pt x="1" y="381"/>
                  </a:cubicBezTo>
                  <a:cubicBezTo>
                    <a:pt x="1" y="523"/>
                    <a:pt x="84" y="666"/>
                    <a:pt x="214" y="725"/>
                  </a:cubicBezTo>
                  <a:cubicBezTo>
                    <a:pt x="238" y="737"/>
                    <a:pt x="262" y="749"/>
                    <a:pt x="274" y="761"/>
                  </a:cubicBezTo>
                  <a:cubicBezTo>
                    <a:pt x="336" y="783"/>
                    <a:pt x="400" y="795"/>
                    <a:pt x="463" y="795"/>
                  </a:cubicBezTo>
                  <a:cubicBezTo>
                    <a:pt x="534" y="795"/>
                    <a:pt x="603" y="780"/>
                    <a:pt x="666" y="749"/>
                  </a:cubicBezTo>
                  <a:cubicBezTo>
                    <a:pt x="939" y="606"/>
                    <a:pt x="975" y="226"/>
                    <a:pt x="725" y="48"/>
                  </a:cubicBezTo>
                  <a:cubicBezTo>
                    <a:pt x="686" y="16"/>
                    <a:pt x="641" y="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238400" y="2016875"/>
              <a:ext cx="190150" cy="117700"/>
            </a:xfrm>
            <a:custGeom>
              <a:avLst/>
              <a:gdLst/>
              <a:ahLst/>
              <a:cxnLst/>
              <a:rect l="l" t="t" r="r" b="b"/>
              <a:pathLst>
                <a:path w="7606" h="4708" extrusionOk="0">
                  <a:moveTo>
                    <a:pt x="7401" y="0"/>
                  </a:moveTo>
                  <a:cubicBezTo>
                    <a:pt x="7378" y="0"/>
                    <a:pt x="7354" y="5"/>
                    <a:pt x="7333" y="14"/>
                  </a:cubicBezTo>
                  <a:cubicBezTo>
                    <a:pt x="6204" y="497"/>
                    <a:pt x="4993" y="745"/>
                    <a:pt x="3774" y="745"/>
                  </a:cubicBezTo>
                  <a:cubicBezTo>
                    <a:pt x="3133" y="745"/>
                    <a:pt x="2490" y="676"/>
                    <a:pt x="1855" y="537"/>
                  </a:cubicBezTo>
                  <a:cubicBezTo>
                    <a:pt x="1842" y="534"/>
                    <a:pt x="1828" y="532"/>
                    <a:pt x="1815" y="532"/>
                  </a:cubicBezTo>
                  <a:cubicBezTo>
                    <a:pt x="1777" y="532"/>
                    <a:pt x="1738" y="543"/>
                    <a:pt x="1712" y="561"/>
                  </a:cubicBezTo>
                  <a:cubicBezTo>
                    <a:pt x="1665" y="596"/>
                    <a:pt x="1641" y="644"/>
                    <a:pt x="1641" y="703"/>
                  </a:cubicBezTo>
                  <a:lnTo>
                    <a:pt x="1783" y="3959"/>
                  </a:lnTo>
                  <a:lnTo>
                    <a:pt x="357" y="1927"/>
                  </a:lnTo>
                  <a:cubicBezTo>
                    <a:pt x="318" y="1873"/>
                    <a:pt x="259" y="1844"/>
                    <a:pt x="202" y="1844"/>
                  </a:cubicBezTo>
                  <a:cubicBezTo>
                    <a:pt x="173" y="1844"/>
                    <a:pt x="144" y="1852"/>
                    <a:pt x="120" y="1868"/>
                  </a:cubicBezTo>
                  <a:cubicBezTo>
                    <a:pt x="37" y="1915"/>
                    <a:pt x="1" y="2022"/>
                    <a:pt x="60" y="2094"/>
                  </a:cubicBezTo>
                  <a:lnTo>
                    <a:pt x="1819" y="4637"/>
                  </a:lnTo>
                  <a:cubicBezTo>
                    <a:pt x="1855" y="4684"/>
                    <a:pt x="1914" y="4708"/>
                    <a:pt x="1973" y="4708"/>
                  </a:cubicBezTo>
                  <a:cubicBezTo>
                    <a:pt x="1985" y="4708"/>
                    <a:pt x="2009" y="4708"/>
                    <a:pt x="2021" y="4696"/>
                  </a:cubicBezTo>
                  <a:cubicBezTo>
                    <a:pt x="2104" y="4684"/>
                    <a:pt x="2152" y="4613"/>
                    <a:pt x="2152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3"/>
                    <a:pt x="3202" y="1073"/>
                    <a:pt x="3807" y="1073"/>
                  </a:cubicBezTo>
                  <a:cubicBezTo>
                    <a:pt x="5063" y="1073"/>
                    <a:pt x="6312" y="816"/>
                    <a:pt x="7475" y="311"/>
                  </a:cubicBezTo>
                  <a:cubicBezTo>
                    <a:pt x="7570" y="276"/>
                    <a:pt x="7606" y="181"/>
                    <a:pt x="7570" y="97"/>
                  </a:cubicBezTo>
                  <a:cubicBezTo>
                    <a:pt x="7535" y="36"/>
                    <a:pt x="7468" y="0"/>
                    <a:pt x="7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304350" y="2070750"/>
              <a:ext cx="41925" cy="49275"/>
            </a:xfrm>
            <a:custGeom>
              <a:avLst/>
              <a:gdLst/>
              <a:ahLst/>
              <a:cxnLst/>
              <a:rect l="l" t="t" r="r" b="b"/>
              <a:pathLst>
                <a:path w="1677" h="1971" extrusionOk="0">
                  <a:moveTo>
                    <a:pt x="1465" y="1"/>
                  </a:moveTo>
                  <a:cubicBezTo>
                    <a:pt x="1405" y="1"/>
                    <a:pt x="1345" y="30"/>
                    <a:pt x="1308" y="81"/>
                  </a:cubicBezTo>
                  <a:lnTo>
                    <a:pt x="833" y="735"/>
                  </a:lnTo>
                  <a:lnTo>
                    <a:pt x="346" y="93"/>
                  </a:lnTo>
                  <a:cubicBezTo>
                    <a:pt x="309" y="50"/>
                    <a:pt x="260" y="24"/>
                    <a:pt x="208" y="24"/>
                  </a:cubicBezTo>
                  <a:cubicBezTo>
                    <a:pt x="174" y="24"/>
                    <a:pt x="140" y="34"/>
                    <a:pt x="108" y="58"/>
                  </a:cubicBezTo>
                  <a:cubicBezTo>
                    <a:pt x="25" y="93"/>
                    <a:pt x="1" y="200"/>
                    <a:pt x="60" y="283"/>
                  </a:cubicBezTo>
                  <a:lnTo>
                    <a:pt x="619" y="1032"/>
                  </a:lnTo>
                  <a:lnTo>
                    <a:pt x="108" y="1721"/>
                  </a:lnTo>
                  <a:cubicBezTo>
                    <a:pt x="48" y="1792"/>
                    <a:pt x="72" y="1899"/>
                    <a:pt x="155" y="1947"/>
                  </a:cubicBezTo>
                  <a:cubicBezTo>
                    <a:pt x="191" y="1971"/>
                    <a:pt x="227" y="1971"/>
                    <a:pt x="262" y="1971"/>
                  </a:cubicBezTo>
                  <a:cubicBezTo>
                    <a:pt x="322" y="1971"/>
                    <a:pt x="369" y="1947"/>
                    <a:pt x="405" y="1899"/>
                  </a:cubicBezTo>
                  <a:lnTo>
                    <a:pt x="833" y="1317"/>
                  </a:lnTo>
                  <a:lnTo>
                    <a:pt x="1249" y="1876"/>
                  </a:lnTo>
                  <a:cubicBezTo>
                    <a:pt x="1284" y="1923"/>
                    <a:pt x="1344" y="1947"/>
                    <a:pt x="1403" y="1947"/>
                  </a:cubicBezTo>
                  <a:cubicBezTo>
                    <a:pt x="1427" y="1947"/>
                    <a:pt x="1463" y="1947"/>
                    <a:pt x="1498" y="1923"/>
                  </a:cubicBezTo>
                  <a:cubicBezTo>
                    <a:pt x="1581" y="1876"/>
                    <a:pt x="1605" y="1769"/>
                    <a:pt x="1546" y="1697"/>
                  </a:cubicBezTo>
                  <a:lnTo>
                    <a:pt x="1047" y="1032"/>
                  </a:lnTo>
                  <a:lnTo>
                    <a:pt x="1617" y="260"/>
                  </a:lnTo>
                  <a:cubicBezTo>
                    <a:pt x="1676" y="188"/>
                    <a:pt x="1653" y="81"/>
                    <a:pt x="1569" y="34"/>
                  </a:cubicBezTo>
                  <a:cubicBezTo>
                    <a:pt x="1538" y="11"/>
                    <a:pt x="1502" y="1"/>
                    <a:pt x="1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351000" y="2079375"/>
              <a:ext cx="31525" cy="10950"/>
            </a:xfrm>
            <a:custGeom>
              <a:avLst/>
              <a:gdLst/>
              <a:ahLst/>
              <a:cxnLst/>
              <a:rect l="l" t="t" r="r" b="b"/>
              <a:pathLst>
                <a:path w="1261" h="438" extrusionOk="0">
                  <a:moveTo>
                    <a:pt x="1071" y="1"/>
                  </a:moveTo>
                  <a:cubicBezTo>
                    <a:pt x="1044" y="1"/>
                    <a:pt x="1015" y="7"/>
                    <a:pt x="987" y="21"/>
                  </a:cubicBezTo>
                  <a:cubicBezTo>
                    <a:pt x="818" y="89"/>
                    <a:pt x="632" y="120"/>
                    <a:pt x="449" y="120"/>
                  </a:cubicBezTo>
                  <a:cubicBezTo>
                    <a:pt x="374" y="120"/>
                    <a:pt x="299" y="115"/>
                    <a:pt x="226" y="105"/>
                  </a:cubicBezTo>
                  <a:cubicBezTo>
                    <a:pt x="212" y="101"/>
                    <a:pt x="198" y="99"/>
                    <a:pt x="184" y="99"/>
                  </a:cubicBezTo>
                  <a:cubicBezTo>
                    <a:pt x="104" y="99"/>
                    <a:pt x="33" y="155"/>
                    <a:pt x="12" y="235"/>
                  </a:cubicBezTo>
                  <a:cubicBezTo>
                    <a:pt x="1" y="330"/>
                    <a:pt x="72" y="414"/>
                    <a:pt x="167" y="426"/>
                  </a:cubicBezTo>
                  <a:cubicBezTo>
                    <a:pt x="262" y="437"/>
                    <a:pt x="357" y="437"/>
                    <a:pt x="452" y="437"/>
                  </a:cubicBezTo>
                  <a:cubicBezTo>
                    <a:pt x="678" y="437"/>
                    <a:pt x="916" y="402"/>
                    <a:pt x="1129" y="319"/>
                  </a:cubicBezTo>
                  <a:cubicBezTo>
                    <a:pt x="1213" y="283"/>
                    <a:pt x="1260" y="188"/>
                    <a:pt x="1224" y="105"/>
                  </a:cubicBezTo>
                  <a:cubicBezTo>
                    <a:pt x="1191" y="38"/>
                    <a:pt x="1134" y="1"/>
                    <a:pt x="1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381000" y="2047675"/>
              <a:ext cx="46075" cy="60775"/>
            </a:xfrm>
            <a:custGeom>
              <a:avLst/>
              <a:gdLst/>
              <a:ahLst/>
              <a:cxnLst/>
              <a:rect l="l" t="t" r="r" b="b"/>
              <a:pathLst>
                <a:path w="1843" h="2431" extrusionOk="0">
                  <a:moveTo>
                    <a:pt x="1651" y="0"/>
                  </a:moveTo>
                  <a:cubicBezTo>
                    <a:pt x="1574" y="0"/>
                    <a:pt x="1506" y="46"/>
                    <a:pt x="1486" y="125"/>
                  </a:cubicBezTo>
                  <a:lnTo>
                    <a:pt x="1284" y="1099"/>
                  </a:lnTo>
                  <a:lnTo>
                    <a:pt x="310" y="446"/>
                  </a:lnTo>
                  <a:cubicBezTo>
                    <a:pt x="277" y="423"/>
                    <a:pt x="241" y="412"/>
                    <a:pt x="206" y="412"/>
                  </a:cubicBezTo>
                  <a:cubicBezTo>
                    <a:pt x="150" y="412"/>
                    <a:pt x="96" y="438"/>
                    <a:pt x="60" y="481"/>
                  </a:cubicBezTo>
                  <a:cubicBezTo>
                    <a:pt x="1" y="553"/>
                    <a:pt x="24" y="660"/>
                    <a:pt x="96" y="707"/>
                  </a:cubicBezTo>
                  <a:lnTo>
                    <a:pt x="1201" y="1444"/>
                  </a:lnTo>
                  <a:lnTo>
                    <a:pt x="1023" y="2240"/>
                  </a:lnTo>
                  <a:cubicBezTo>
                    <a:pt x="1011" y="2335"/>
                    <a:pt x="1070" y="2418"/>
                    <a:pt x="1165" y="2430"/>
                  </a:cubicBezTo>
                  <a:lnTo>
                    <a:pt x="1201" y="2430"/>
                  </a:lnTo>
                  <a:cubicBezTo>
                    <a:pt x="1284" y="2430"/>
                    <a:pt x="1355" y="2383"/>
                    <a:pt x="1367" y="2300"/>
                  </a:cubicBezTo>
                  <a:lnTo>
                    <a:pt x="1831" y="184"/>
                  </a:lnTo>
                  <a:cubicBezTo>
                    <a:pt x="1843" y="101"/>
                    <a:pt x="1783" y="18"/>
                    <a:pt x="1700" y="6"/>
                  </a:cubicBezTo>
                  <a:cubicBezTo>
                    <a:pt x="1684" y="2"/>
                    <a:pt x="1667" y="0"/>
                    <a:pt x="16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719075" y="1672175"/>
              <a:ext cx="196700" cy="102050"/>
            </a:xfrm>
            <a:custGeom>
              <a:avLst/>
              <a:gdLst/>
              <a:ahLst/>
              <a:cxnLst/>
              <a:rect l="l" t="t" r="r" b="b"/>
              <a:pathLst>
                <a:path w="7868" h="4082" extrusionOk="0">
                  <a:moveTo>
                    <a:pt x="2128" y="0"/>
                  </a:moveTo>
                  <a:cubicBezTo>
                    <a:pt x="2101" y="0"/>
                    <a:pt x="2074" y="6"/>
                    <a:pt x="2044" y="18"/>
                  </a:cubicBezTo>
                  <a:cubicBezTo>
                    <a:pt x="1997" y="42"/>
                    <a:pt x="1961" y="77"/>
                    <a:pt x="1949" y="137"/>
                  </a:cubicBezTo>
                  <a:lnTo>
                    <a:pt x="1177" y="3321"/>
                  </a:lnTo>
                  <a:lnTo>
                    <a:pt x="369" y="1016"/>
                  </a:lnTo>
                  <a:cubicBezTo>
                    <a:pt x="341" y="952"/>
                    <a:pt x="279" y="909"/>
                    <a:pt x="208" y="909"/>
                  </a:cubicBezTo>
                  <a:cubicBezTo>
                    <a:pt x="187" y="909"/>
                    <a:pt x="165" y="913"/>
                    <a:pt x="143" y="921"/>
                  </a:cubicBezTo>
                  <a:cubicBezTo>
                    <a:pt x="60" y="933"/>
                    <a:pt x="1" y="1028"/>
                    <a:pt x="36" y="1123"/>
                  </a:cubicBezTo>
                  <a:lnTo>
                    <a:pt x="1046" y="3975"/>
                  </a:lnTo>
                  <a:cubicBezTo>
                    <a:pt x="1058" y="4034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5" y="4023"/>
                    <a:pt x="1379" y="3951"/>
                  </a:cubicBezTo>
                  <a:lnTo>
                    <a:pt x="2246" y="386"/>
                  </a:lnTo>
                  <a:cubicBezTo>
                    <a:pt x="3465" y="957"/>
                    <a:pt x="4793" y="1247"/>
                    <a:pt x="6131" y="1247"/>
                  </a:cubicBezTo>
                  <a:cubicBezTo>
                    <a:pt x="6659" y="1247"/>
                    <a:pt x="7188" y="1202"/>
                    <a:pt x="7713" y="1111"/>
                  </a:cubicBezTo>
                  <a:cubicBezTo>
                    <a:pt x="7796" y="1099"/>
                    <a:pt x="7867" y="1004"/>
                    <a:pt x="7843" y="921"/>
                  </a:cubicBezTo>
                  <a:cubicBezTo>
                    <a:pt x="7823" y="840"/>
                    <a:pt x="7760" y="785"/>
                    <a:pt x="7683" y="785"/>
                  </a:cubicBezTo>
                  <a:cubicBezTo>
                    <a:pt x="7669" y="785"/>
                    <a:pt x="7655" y="787"/>
                    <a:pt x="7641" y="790"/>
                  </a:cubicBezTo>
                  <a:cubicBezTo>
                    <a:pt x="7135" y="878"/>
                    <a:pt x="6627" y="921"/>
                    <a:pt x="6120" y="921"/>
                  </a:cubicBezTo>
                  <a:cubicBezTo>
                    <a:pt x="4771" y="921"/>
                    <a:pt x="3438" y="614"/>
                    <a:pt x="2211" y="18"/>
                  </a:cubicBezTo>
                  <a:cubicBezTo>
                    <a:pt x="2181" y="6"/>
                    <a:pt x="2154" y="0"/>
                    <a:pt x="2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770475" y="1718075"/>
              <a:ext cx="50525" cy="53700"/>
            </a:xfrm>
            <a:custGeom>
              <a:avLst/>
              <a:gdLst/>
              <a:ahLst/>
              <a:cxnLst/>
              <a:rect l="l" t="t" r="r" b="b"/>
              <a:pathLst>
                <a:path w="2021" h="2148" extrusionOk="0">
                  <a:moveTo>
                    <a:pt x="605" y="0"/>
                  </a:moveTo>
                  <a:cubicBezTo>
                    <a:pt x="586" y="0"/>
                    <a:pt x="566" y="4"/>
                    <a:pt x="547" y="12"/>
                  </a:cubicBezTo>
                  <a:cubicBezTo>
                    <a:pt x="452" y="36"/>
                    <a:pt x="404" y="131"/>
                    <a:pt x="440" y="214"/>
                  </a:cubicBezTo>
                  <a:lnTo>
                    <a:pt x="761" y="1070"/>
                  </a:lnTo>
                  <a:lnTo>
                    <a:pt x="83" y="1628"/>
                  </a:lnTo>
                  <a:cubicBezTo>
                    <a:pt x="12" y="1676"/>
                    <a:pt x="0" y="1794"/>
                    <a:pt x="72" y="1854"/>
                  </a:cubicBezTo>
                  <a:cubicBezTo>
                    <a:pt x="95" y="1878"/>
                    <a:pt x="119" y="1901"/>
                    <a:pt x="155" y="1901"/>
                  </a:cubicBezTo>
                  <a:cubicBezTo>
                    <a:pt x="170" y="1904"/>
                    <a:pt x="184" y="1906"/>
                    <a:pt x="199" y="1906"/>
                  </a:cubicBezTo>
                  <a:cubicBezTo>
                    <a:pt x="243" y="1906"/>
                    <a:pt x="285" y="1892"/>
                    <a:pt x="321" y="1866"/>
                  </a:cubicBezTo>
                  <a:lnTo>
                    <a:pt x="892" y="1402"/>
                  </a:lnTo>
                  <a:lnTo>
                    <a:pt x="1141" y="2044"/>
                  </a:lnTo>
                  <a:cubicBezTo>
                    <a:pt x="1165" y="2091"/>
                    <a:pt x="1212" y="2127"/>
                    <a:pt x="1260" y="2139"/>
                  </a:cubicBezTo>
                  <a:cubicBezTo>
                    <a:pt x="1278" y="2145"/>
                    <a:pt x="1296" y="2148"/>
                    <a:pt x="1313" y="2148"/>
                  </a:cubicBezTo>
                  <a:cubicBezTo>
                    <a:pt x="1331" y="2148"/>
                    <a:pt x="1349" y="2145"/>
                    <a:pt x="1367" y="2139"/>
                  </a:cubicBezTo>
                  <a:cubicBezTo>
                    <a:pt x="1462" y="2115"/>
                    <a:pt x="1509" y="2020"/>
                    <a:pt x="1474" y="1937"/>
                  </a:cubicBezTo>
                  <a:lnTo>
                    <a:pt x="1177" y="1177"/>
                  </a:lnTo>
                  <a:lnTo>
                    <a:pt x="1937" y="559"/>
                  </a:lnTo>
                  <a:cubicBezTo>
                    <a:pt x="2009" y="511"/>
                    <a:pt x="2020" y="392"/>
                    <a:pt x="1949" y="333"/>
                  </a:cubicBezTo>
                  <a:cubicBezTo>
                    <a:pt x="1918" y="296"/>
                    <a:pt x="1874" y="278"/>
                    <a:pt x="1827" y="278"/>
                  </a:cubicBezTo>
                  <a:cubicBezTo>
                    <a:pt x="1784" y="278"/>
                    <a:pt x="1739" y="293"/>
                    <a:pt x="1700" y="321"/>
                  </a:cubicBezTo>
                  <a:lnTo>
                    <a:pt x="1058" y="844"/>
                  </a:lnTo>
                  <a:lnTo>
                    <a:pt x="773" y="107"/>
                  </a:lnTo>
                  <a:cubicBezTo>
                    <a:pt x="736" y="43"/>
                    <a:pt x="671" y="0"/>
                    <a:pt x="6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822450" y="1739100"/>
              <a:ext cx="31525" cy="11225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6" y="1"/>
                  </a:moveTo>
                  <a:cubicBezTo>
                    <a:pt x="139" y="1"/>
                    <a:pt x="72" y="36"/>
                    <a:pt x="36" y="98"/>
                  </a:cubicBezTo>
                  <a:cubicBezTo>
                    <a:pt x="1" y="181"/>
                    <a:pt x="36" y="276"/>
                    <a:pt x="132" y="312"/>
                  </a:cubicBezTo>
                  <a:cubicBezTo>
                    <a:pt x="361" y="400"/>
                    <a:pt x="603" y="449"/>
                    <a:pt x="844" y="449"/>
                  </a:cubicBezTo>
                  <a:cubicBezTo>
                    <a:pt x="927" y="449"/>
                    <a:pt x="1011" y="443"/>
                    <a:pt x="1094" y="431"/>
                  </a:cubicBezTo>
                  <a:cubicBezTo>
                    <a:pt x="1189" y="419"/>
                    <a:pt x="1260" y="336"/>
                    <a:pt x="1249" y="240"/>
                  </a:cubicBezTo>
                  <a:cubicBezTo>
                    <a:pt x="1228" y="168"/>
                    <a:pt x="1154" y="105"/>
                    <a:pt x="1080" y="105"/>
                  </a:cubicBezTo>
                  <a:cubicBezTo>
                    <a:pt x="1069" y="105"/>
                    <a:pt x="1058" y="107"/>
                    <a:pt x="1047" y="110"/>
                  </a:cubicBezTo>
                  <a:cubicBezTo>
                    <a:pt x="980" y="119"/>
                    <a:pt x="912" y="123"/>
                    <a:pt x="845" y="123"/>
                  </a:cubicBezTo>
                  <a:cubicBezTo>
                    <a:pt x="648" y="123"/>
                    <a:pt x="451" y="85"/>
                    <a:pt x="274" y="15"/>
                  </a:cubicBezTo>
                  <a:cubicBezTo>
                    <a:pt x="252" y="5"/>
                    <a:pt x="229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858400" y="1721275"/>
              <a:ext cx="48150" cy="56575"/>
            </a:xfrm>
            <a:custGeom>
              <a:avLst/>
              <a:gdLst/>
              <a:ahLst/>
              <a:cxnLst/>
              <a:rect l="l" t="t" r="r" b="b"/>
              <a:pathLst>
                <a:path w="1926" h="2263" extrusionOk="0">
                  <a:moveTo>
                    <a:pt x="1733" y="1"/>
                  </a:moveTo>
                  <a:cubicBezTo>
                    <a:pt x="1665" y="1"/>
                    <a:pt x="1604" y="36"/>
                    <a:pt x="1569" y="98"/>
                  </a:cubicBezTo>
                  <a:lnTo>
                    <a:pt x="1094" y="989"/>
                  </a:lnTo>
                  <a:lnTo>
                    <a:pt x="345" y="134"/>
                  </a:lnTo>
                  <a:cubicBezTo>
                    <a:pt x="305" y="93"/>
                    <a:pt x="253" y="72"/>
                    <a:pt x="202" y="72"/>
                  </a:cubicBezTo>
                  <a:cubicBezTo>
                    <a:pt x="164" y="72"/>
                    <a:pt x="127" y="84"/>
                    <a:pt x="96" y="110"/>
                  </a:cubicBezTo>
                  <a:cubicBezTo>
                    <a:pt x="13" y="157"/>
                    <a:pt x="1" y="264"/>
                    <a:pt x="60" y="336"/>
                  </a:cubicBezTo>
                  <a:lnTo>
                    <a:pt x="916" y="1298"/>
                  </a:lnTo>
                  <a:lnTo>
                    <a:pt x="535" y="2023"/>
                  </a:lnTo>
                  <a:cubicBezTo>
                    <a:pt x="488" y="2106"/>
                    <a:pt x="524" y="2213"/>
                    <a:pt x="619" y="2249"/>
                  </a:cubicBezTo>
                  <a:lnTo>
                    <a:pt x="654" y="2261"/>
                  </a:lnTo>
                  <a:cubicBezTo>
                    <a:pt x="663" y="2262"/>
                    <a:pt x="673" y="2263"/>
                    <a:pt x="682" y="2263"/>
                  </a:cubicBezTo>
                  <a:cubicBezTo>
                    <a:pt x="746" y="2263"/>
                    <a:pt x="815" y="2228"/>
                    <a:pt x="856" y="2166"/>
                  </a:cubicBezTo>
                  <a:lnTo>
                    <a:pt x="1890" y="229"/>
                  </a:lnTo>
                  <a:cubicBezTo>
                    <a:pt x="1926" y="145"/>
                    <a:pt x="1890" y="50"/>
                    <a:pt x="1807" y="15"/>
                  </a:cubicBezTo>
                  <a:cubicBezTo>
                    <a:pt x="1782" y="5"/>
                    <a:pt x="1757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511125" y="880450"/>
              <a:ext cx="195500" cy="99425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18" y="0"/>
                  </a:moveTo>
                  <a:cubicBezTo>
                    <a:pt x="2200" y="0"/>
                    <a:pt x="2181" y="3"/>
                    <a:pt x="2163" y="7"/>
                  </a:cubicBezTo>
                  <a:cubicBezTo>
                    <a:pt x="2116" y="19"/>
                    <a:pt x="2068" y="55"/>
                    <a:pt x="2044" y="102"/>
                  </a:cubicBezTo>
                  <a:lnTo>
                    <a:pt x="892" y="3192"/>
                  </a:lnTo>
                  <a:lnTo>
                    <a:pt x="369" y="839"/>
                  </a:lnTo>
                  <a:cubicBezTo>
                    <a:pt x="349" y="758"/>
                    <a:pt x="277" y="703"/>
                    <a:pt x="197" y="703"/>
                  </a:cubicBezTo>
                  <a:cubicBezTo>
                    <a:pt x="183" y="703"/>
                    <a:pt x="169" y="705"/>
                    <a:pt x="155" y="708"/>
                  </a:cubicBezTo>
                  <a:cubicBezTo>
                    <a:pt x="72" y="720"/>
                    <a:pt x="0" y="803"/>
                    <a:pt x="24" y="898"/>
                  </a:cubicBezTo>
                  <a:lnTo>
                    <a:pt x="666" y="3845"/>
                  </a:lnTo>
                  <a:cubicBezTo>
                    <a:pt x="678" y="3893"/>
                    <a:pt x="725" y="3940"/>
                    <a:pt x="773" y="3964"/>
                  </a:cubicBezTo>
                  <a:cubicBezTo>
                    <a:pt x="797" y="3964"/>
                    <a:pt x="809" y="3976"/>
                    <a:pt x="832" y="3976"/>
                  </a:cubicBezTo>
                  <a:cubicBezTo>
                    <a:pt x="904" y="3976"/>
                    <a:pt x="987" y="3929"/>
                    <a:pt x="1011" y="3857"/>
                  </a:cubicBezTo>
                  <a:lnTo>
                    <a:pt x="2306" y="411"/>
                  </a:lnTo>
                  <a:cubicBezTo>
                    <a:pt x="3709" y="1253"/>
                    <a:pt x="5311" y="1686"/>
                    <a:pt x="6947" y="1686"/>
                  </a:cubicBezTo>
                  <a:cubicBezTo>
                    <a:pt x="7182" y="1686"/>
                    <a:pt x="7417" y="1677"/>
                    <a:pt x="7653" y="1659"/>
                  </a:cubicBezTo>
                  <a:cubicBezTo>
                    <a:pt x="7736" y="1659"/>
                    <a:pt x="7819" y="1588"/>
                    <a:pt x="7808" y="1493"/>
                  </a:cubicBezTo>
                  <a:cubicBezTo>
                    <a:pt x="7797" y="1404"/>
                    <a:pt x="7724" y="1337"/>
                    <a:pt x="7638" y="1337"/>
                  </a:cubicBezTo>
                  <a:cubicBezTo>
                    <a:pt x="7631" y="1337"/>
                    <a:pt x="7624" y="1337"/>
                    <a:pt x="7617" y="1338"/>
                  </a:cubicBezTo>
                  <a:cubicBezTo>
                    <a:pt x="7407" y="1353"/>
                    <a:pt x="7197" y="1360"/>
                    <a:pt x="6987" y="1360"/>
                  </a:cubicBezTo>
                  <a:cubicBezTo>
                    <a:pt x="5337" y="1360"/>
                    <a:pt x="3719" y="906"/>
                    <a:pt x="2306" y="31"/>
                  </a:cubicBezTo>
                  <a:cubicBezTo>
                    <a:pt x="2283" y="8"/>
                    <a:pt x="2251" y="0"/>
                    <a:pt x="2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554200" y="927400"/>
              <a:ext cx="54400" cy="55150"/>
            </a:xfrm>
            <a:custGeom>
              <a:avLst/>
              <a:gdLst/>
              <a:ahLst/>
              <a:cxnLst/>
              <a:rect l="l" t="t" r="r" b="b"/>
              <a:pathLst>
                <a:path w="2176" h="2206" extrusionOk="0">
                  <a:moveTo>
                    <a:pt x="810" y="1"/>
                  </a:moveTo>
                  <a:cubicBezTo>
                    <a:pt x="794" y="1"/>
                    <a:pt x="777" y="3"/>
                    <a:pt x="761" y="7"/>
                  </a:cubicBezTo>
                  <a:cubicBezTo>
                    <a:pt x="666" y="19"/>
                    <a:pt x="607" y="102"/>
                    <a:pt x="630" y="197"/>
                  </a:cubicBezTo>
                  <a:lnTo>
                    <a:pt x="856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25"/>
                    <a:pt x="119" y="1837"/>
                    <a:pt x="143" y="1849"/>
                  </a:cubicBezTo>
                  <a:cubicBezTo>
                    <a:pt x="166" y="1858"/>
                    <a:pt x="188" y="1861"/>
                    <a:pt x="211" y="1861"/>
                  </a:cubicBezTo>
                  <a:cubicBezTo>
                    <a:pt x="246" y="1861"/>
                    <a:pt x="280" y="1851"/>
                    <a:pt x="309" y="1837"/>
                  </a:cubicBezTo>
                  <a:lnTo>
                    <a:pt x="939" y="1433"/>
                  </a:lnTo>
                  <a:lnTo>
                    <a:pt x="1106" y="2086"/>
                  </a:lnTo>
                  <a:cubicBezTo>
                    <a:pt x="1117" y="2146"/>
                    <a:pt x="1165" y="2181"/>
                    <a:pt x="1213" y="2205"/>
                  </a:cubicBezTo>
                  <a:lnTo>
                    <a:pt x="1320" y="2205"/>
                  </a:lnTo>
                  <a:cubicBezTo>
                    <a:pt x="1415" y="2181"/>
                    <a:pt x="1474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6" y="458"/>
                  </a:cubicBezTo>
                  <a:cubicBezTo>
                    <a:pt x="2080" y="415"/>
                    <a:pt x="2027" y="394"/>
                    <a:pt x="1975" y="394"/>
                  </a:cubicBezTo>
                  <a:cubicBezTo>
                    <a:pt x="1941" y="394"/>
                    <a:pt x="1907" y="404"/>
                    <a:pt x="1878" y="423"/>
                  </a:cubicBezTo>
                  <a:lnTo>
                    <a:pt x="1177" y="886"/>
                  </a:lnTo>
                  <a:lnTo>
                    <a:pt x="975" y="126"/>
                  </a:lnTo>
                  <a:cubicBezTo>
                    <a:pt x="955" y="47"/>
                    <a:pt x="887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08275" y="952200"/>
              <a:ext cx="30925" cy="13175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1" y="30"/>
                    <a:pt x="60" y="84"/>
                  </a:cubicBezTo>
                  <a:cubicBezTo>
                    <a:pt x="0" y="155"/>
                    <a:pt x="36" y="262"/>
                    <a:pt x="119" y="310"/>
                  </a:cubicBezTo>
                  <a:cubicBezTo>
                    <a:pt x="202" y="346"/>
                    <a:pt x="285" y="393"/>
                    <a:pt x="380" y="417"/>
                  </a:cubicBezTo>
                  <a:cubicBezTo>
                    <a:pt x="568" y="490"/>
                    <a:pt x="773" y="526"/>
                    <a:pt x="981" y="526"/>
                  </a:cubicBezTo>
                  <a:cubicBezTo>
                    <a:pt x="1010" y="526"/>
                    <a:pt x="1040" y="525"/>
                    <a:pt x="1070" y="524"/>
                  </a:cubicBezTo>
                  <a:cubicBezTo>
                    <a:pt x="1165" y="524"/>
                    <a:pt x="1236" y="453"/>
                    <a:pt x="1236" y="357"/>
                  </a:cubicBezTo>
                  <a:cubicBezTo>
                    <a:pt x="1225" y="260"/>
                    <a:pt x="1155" y="201"/>
                    <a:pt x="1070" y="201"/>
                  </a:cubicBezTo>
                  <a:cubicBezTo>
                    <a:pt x="1062" y="201"/>
                    <a:pt x="1054" y="202"/>
                    <a:pt x="1046" y="203"/>
                  </a:cubicBezTo>
                  <a:cubicBezTo>
                    <a:pt x="784" y="203"/>
                    <a:pt x="523" y="144"/>
                    <a:pt x="297" y="25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5700" y="940000"/>
              <a:ext cx="48450" cy="55975"/>
            </a:xfrm>
            <a:custGeom>
              <a:avLst/>
              <a:gdLst/>
              <a:ahLst/>
              <a:cxnLst/>
              <a:rect l="l" t="t" r="r" b="b"/>
              <a:pathLst>
                <a:path w="1938" h="2239" extrusionOk="0">
                  <a:moveTo>
                    <a:pt x="210" y="1"/>
                  </a:moveTo>
                  <a:cubicBezTo>
                    <a:pt x="180" y="1"/>
                    <a:pt x="149" y="9"/>
                    <a:pt x="119" y="26"/>
                  </a:cubicBezTo>
                  <a:cubicBezTo>
                    <a:pt x="36" y="73"/>
                    <a:pt x="0" y="180"/>
                    <a:pt x="60" y="251"/>
                  </a:cubicBezTo>
                  <a:lnTo>
                    <a:pt x="797" y="1309"/>
                  </a:lnTo>
                  <a:lnTo>
                    <a:pt x="333" y="1986"/>
                  </a:lnTo>
                  <a:cubicBezTo>
                    <a:pt x="274" y="2058"/>
                    <a:pt x="298" y="2176"/>
                    <a:pt x="393" y="2212"/>
                  </a:cubicBezTo>
                  <a:cubicBezTo>
                    <a:pt x="393" y="2212"/>
                    <a:pt x="404" y="2224"/>
                    <a:pt x="416" y="2224"/>
                  </a:cubicBezTo>
                  <a:cubicBezTo>
                    <a:pt x="439" y="2234"/>
                    <a:pt x="462" y="2238"/>
                    <a:pt x="484" y="2238"/>
                  </a:cubicBezTo>
                  <a:cubicBezTo>
                    <a:pt x="543" y="2238"/>
                    <a:pt x="596" y="2208"/>
                    <a:pt x="630" y="2164"/>
                  </a:cubicBezTo>
                  <a:lnTo>
                    <a:pt x="1890" y="346"/>
                  </a:lnTo>
                  <a:cubicBezTo>
                    <a:pt x="1937" y="263"/>
                    <a:pt x="1914" y="156"/>
                    <a:pt x="1830" y="121"/>
                  </a:cubicBezTo>
                  <a:cubicBezTo>
                    <a:pt x="1798" y="102"/>
                    <a:pt x="1763" y="93"/>
                    <a:pt x="1728" y="93"/>
                  </a:cubicBezTo>
                  <a:cubicBezTo>
                    <a:pt x="1672" y="93"/>
                    <a:pt x="1617" y="117"/>
                    <a:pt x="1581" y="168"/>
                  </a:cubicBezTo>
                  <a:lnTo>
                    <a:pt x="1011" y="1000"/>
                  </a:lnTo>
                  <a:lnTo>
                    <a:pt x="357" y="73"/>
                  </a:lnTo>
                  <a:cubicBezTo>
                    <a:pt x="319" y="27"/>
                    <a:pt x="265" y="1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891675" y="1253075"/>
              <a:ext cx="41025" cy="117225"/>
            </a:xfrm>
            <a:custGeom>
              <a:avLst/>
              <a:gdLst/>
              <a:ahLst/>
              <a:cxnLst/>
              <a:rect l="l" t="t" r="r" b="b"/>
              <a:pathLst>
                <a:path w="1641" h="4689" extrusionOk="0">
                  <a:moveTo>
                    <a:pt x="1011" y="1"/>
                  </a:moveTo>
                  <a:cubicBezTo>
                    <a:pt x="960" y="1"/>
                    <a:pt x="908" y="22"/>
                    <a:pt x="868" y="63"/>
                  </a:cubicBezTo>
                  <a:cubicBezTo>
                    <a:pt x="286" y="704"/>
                    <a:pt x="1" y="1572"/>
                    <a:pt x="72" y="2439"/>
                  </a:cubicBezTo>
                  <a:cubicBezTo>
                    <a:pt x="179" y="3319"/>
                    <a:pt x="630" y="4115"/>
                    <a:pt x="1331" y="4650"/>
                  </a:cubicBezTo>
                  <a:cubicBezTo>
                    <a:pt x="1355" y="4673"/>
                    <a:pt x="1403" y="4685"/>
                    <a:pt x="1438" y="4685"/>
                  </a:cubicBezTo>
                  <a:cubicBezTo>
                    <a:pt x="1449" y="4687"/>
                    <a:pt x="1459" y="4688"/>
                    <a:pt x="1469" y="4688"/>
                  </a:cubicBezTo>
                  <a:cubicBezTo>
                    <a:pt x="1514" y="4688"/>
                    <a:pt x="1552" y="4667"/>
                    <a:pt x="1581" y="4638"/>
                  </a:cubicBezTo>
                  <a:cubicBezTo>
                    <a:pt x="1640" y="4566"/>
                    <a:pt x="1629" y="4459"/>
                    <a:pt x="1557" y="4412"/>
                  </a:cubicBezTo>
                  <a:cubicBezTo>
                    <a:pt x="927" y="3925"/>
                    <a:pt x="523" y="3200"/>
                    <a:pt x="428" y="2416"/>
                  </a:cubicBezTo>
                  <a:cubicBezTo>
                    <a:pt x="357" y="1631"/>
                    <a:pt x="618" y="847"/>
                    <a:pt x="1141" y="265"/>
                  </a:cubicBezTo>
                  <a:cubicBezTo>
                    <a:pt x="1213" y="193"/>
                    <a:pt x="1201" y="87"/>
                    <a:pt x="1118" y="39"/>
                  </a:cubicBezTo>
                  <a:cubicBezTo>
                    <a:pt x="1087" y="13"/>
                    <a:pt x="1049" y="1"/>
                    <a:pt x="1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929700" y="1281550"/>
              <a:ext cx="44875" cy="53025"/>
            </a:xfrm>
            <a:custGeom>
              <a:avLst/>
              <a:gdLst/>
              <a:ahLst/>
              <a:cxnLst/>
              <a:rect l="l" t="t" r="r" b="b"/>
              <a:pathLst>
                <a:path w="1795" h="2121" extrusionOk="0">
                  <a:moveTo>
                    <a:pt x="1378" y="1"/>
                  </a:moveTo>
                  <a:cubicBezTo>
                    <a:pt x="1313" y="1"/>
                    <a:pt x="1254" y="30"/>
                    <a:pt x="1213" y="88"/>
                  </a:cubicBezTo>
                  <a:lnTo>
                    <a:pt x="773" y="813"/>
                  </a:lnTo>
                  <a:lnTo>
                    <a:pt x="321" y="385"/>
                  </a:lnTo>
                  <a:cubicBezTo>
                    <a:pt x="286" y="356"/>
                    <a:pt x="241" y="341"/>
                    <a:pt x="197" y="341"/>
                  </a:cubicBezTo>
                  <a:cubicBezTo>
                    <a:pt x="152" y="341"/>
                    <a:pt x="108" y="356"/>
                    <a:pt x="72" y="385"/>
                  </a:cubicBezTo>
                  <a:cubicBezTo>
                    <a:pt x="1" y="445"/>
                    <a:pt x="1" y="552"/>
                    <a:pt x="60" y="623"/>
                  </a:cubicBezTo>
                  <a:lnTo>
                    <a:pt x="583" y="1110"/>
                  </a:lnTo>
                  <a:lnTo>
                    <a:pt x="119" y="1883"/>
                  </a:lnTo>
                  <a:cubicBezTo>
                    <a:pt x="60" y="1954"/>
                    <a:pt x="96" y="2061"/>
                    <a:pt x="179" y="2096"/>
                  </a:cubicBezTo>
                  <a:cubicBezTo>
                    <a:pt x="203" y="2108"/>
                    <a:pt x="238" y="2120"/>
                    <a:pt x="274" y="2120"/>
                  </a:cubicBezTo>
                  <a:cubicBezTo>
                    <a:pt x="333" y="2120"/>
                    <a:pt x="381" y="2085"/>
                    <a:pt x="416" y="2037"/>
                  </a:cubicBezTo>
                  <a:lnTo>
                    <a:pt x="832" y="1348"/>
                  </a:lnTo>
                  <a:lnTo>
                    <a:pt x="1474" y="1966"/>
                  </a:lnTo>
                  <a:cubicBezTo>
                    <a:pt x="1498" y="2001"/>
                    <a:pt x="1545" y="2013"/>
                    <a:pt x="1593" y="2013"/>
                  </a:cubicBezTo>
                  <a:cubicBezTo>
                    <a:pt x="1640" y="2013"/>
                    <a:pt x="1688" y="2001"/>
                    <a:pt x="1724" y="1966"/>
                  </a:cubicBezTo>
                  <a:cubicBezTo>
                    <a:pt x="1795" y="1918"/>
                    <a:pt x="1795" y="1799"/>
                    <a:pt x="1724" y="1740"/>
                  </a:cubicBezTo>
                  <a:lnTo>
                    <a:pt x="1023" y="1063"/>
                  </a:lnTo>
                  <a:lnTo>
                    <a:pt x="1522" y="243"/>
                  </a:lnTo>
                  <a:cubicBezTo>
                    <a:pt x="1581" y="160"/>
                    <a:pt x="1545" y="53"/>
                    <a:pt x="1462" y="17"/>
                  </a:cubicBezTo>
                  <a:cubicBezTo>
                    <a:pt x="1434" y="6"/>
                    <a:pt x="1405" y="1"/>
                    <a:pt x="1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982575" y="1293800"/>
              <a:ext cx="38050" cy="12250"/>
            </a:xfrm>
            <a:custGeom>
              <a:avLst/>
              <a:gdLst/>
              <a:ahLst/>
              <a:cxnLst/>
              <a:rect l="l" t="t" r="r" b="b"/>
              <a:pathLst>
                <a:path w="1522" h="490" extrusionOk="0">
                  <a:moveTo>
                    <a:pt x="1332" y="1"/>
                  </a:moveTo>
                  <a:cubicBezTo>
                    <a:pt x="1324" y="1"/>
                    <a:pt x="1316" y="1"/>
                    <a:pt x="1308" y="2"/>
                  </a:cubicBezTo>
                  <a:lnTo>
                    <a:pt x="155" y="169"/>
                  </a:lnTo>
                  <a:cubicBezTo>
                    <a:pt x="60" y="169"/>
                    <a:pt x="1" y="252"/>
                    <a:pt x="13" y="347"/>
                  </a:cubicBezTo>
                  <a:cubicBezTo>
                    <a:pt x="25" y="430"/>
                    <a:pt x="96" y="490"/>
                    <a:pt x="179" y="490"/>
                  </a:cubicBezTo>
                  <a:lnTo>
                    <a:pt x="215" y="490"/>
                  </a:lnTo>
                  <a:lnTo>
                    <a:pt x="1367" y="323"/>
                  </a:lnTo>
                  <a:cubicBezTo>
                    <a:pt x="1462" y="323"/>
                    <a:pt x="1522" y="240"/>
                    <a:pt x="1510" y="145"/>
                  </a:cubicBezTo>
                  <a:cubicBezTo>
                    <a:pt x="1499" y="58"/>
                    <a:pt x="1419" y="1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1030700" y="1273500"/>
              <a:ext cx="41325" cy="57800"/>
            </a:xfrm>
            <a:custGeom>
              <a:avLst/>
              <a:gdLst/>
              <a:ahLst/>
              <a:cxnLst/>
              <a:rect l="l" t="t" r="r" b="b"/>
              <a:pathLst>
                <a:path w="1653" h="2312" extrusionOk="0">
                  <a:moveTo>
                    <a:pt x="978" y="1"/>
                  </a:moveTo>
                  <a:cubicBezTo>
                    <a:pt x="944" y="1"/>
                    <a:pt x="910" y="10"/>
                    <a:pt x="880" y="30"/>
                  </a:cubicBezTo>
                  <a:cubicBezTo>
                    <a:pt x="809" y="78"/>
                    <a:pt x="785" y="173"/>
                    <a:pt x="833" y="244"/>
                  </a:cubicBezTo>
                  <a:lnTo>
                    <a:pt x="916" y="398"/>
                  </a:lnTo>
                  <a:cubicBezTo>
                    <a:pt x="928" y="446"/>
                    <a:pt x="916" y="493"/>
                    <a:pt x="904" y="541"/>
                  </a:cubicBezTo>
                  <a:cubicBezTo>
                    <a:pt x="880" y="636"/>
                    <a:pt x="797" y="707"/>
                    <a:pt x="702" y="719"/>
                  </a:cubicBezTo>
                  <a:cubicBezTo>
                    <a:pt x="692" y="720"/>
                    <a:pt x="682" y="721"/>
                    <a:pt x="673" y="721"/>
                  </a:cubicBezTo>
                  <a:cubicBezTo>
                    <a:pt x="588" y="721"/>
                    <a:pt x="506" y="675"/>
                    <a:pt x="452" y="600"/>
                  </a:cubicBezTo>
                  <a:cubicBezTo>
                    <a:pt x="393" y="529"/>
                    <a:pt x="369" y="434"/>
                    <a:pt x="417" y="351"/>
                  </a:cubicBezTo>
                  <a:cubicBezTo>
                    <a:pt x="452" y="268"/>
                    <a:pt x="429" y="173"/>
                    <a:pt x="345" y="125"/>
                  </a:cubicBezTo>
                  <a:cubicBezTo>
                    <a:pt x="317" y="114"/>
                    <a:pt x="288" y="109"/>
                    <a:pt x="261" y="109"/>
                  </a:cubicBezTo>
                  <a:cubicBezTo>
                    <a:pt x="197" y="109"/>
                    <a:pt x="137" y="138"/>
                    <a:pt x="96" y="196"/>
                  </a:cubicBezTo>
                  <a:cubicBezTo>
                    <a:pt x="1" y="387"/>
                    <a:pt x="25" y="624"/>
                    <a:pt x="167" y="791"/>
                  </a:cubicBezTo>
                  <a:cubicBezTo>
                    <a:pt x="290" y="954"/>
                    <a:pt x="474" y="1047"/>
                    <a:pt x="667" y="1047"/>
                  </a:cubicBezTo>
                  <a:cubicBezTo>
                    <a:pt x="699" y="1047"/>
                    <a:pt x="730" y="1045"/>
                    <a:pt x="761" y="1040"/>
                  </a:cubicBezTo>
                  <a:cubicBezTo>
                    <a:pt x="904" y="1016"/>
                    <a:pt x="1046" y="945"/>
                    <a:pt x="1142" y="826"/>
                  </a:cubicBezTo>
                  <a:cubicBezTo>
                    <a:pt x="1165" y="897"/>
                    <a:pt x="1189" y="957"/>
                    <a:pt x="1201" y="1028"/>
                  </a:cubicBezTo>
                  <a:cubicBezTo>
                    <a:pt x="1284" y="1278"/>
                    <a:pt x="1237" y="1551"/>
                    <a:pt x="1082" y="1765"/>
                  </a:cubicBezTo>
                  <a:cubicBezTo>
                    <a:pt x="971" y="1902"/>
                    <a:pt x="803" y="1978"/>
                    <a:pt x="634" y="1978"/>
                  </a:cubicBezTo>
                  <a:cubicBezTo>
                    <a:pt x="569" y="1978"/>
                    <a:pt x="503" y="1966"/>
                    <a:pt x="440" y="1943"/>
                  </a:cubicBezTo>
                  <a:cubicBezTo>
                    <a:pt x="414" y="1928"/>
                    <a:pt x="386" y="1922"/>
                    <a:pt x="358" y="1922"/>
                  </a:cubicBezTo>
                  <a:cubicBezTo>
                    <a:pt x="296" y="1922"/>
                    <a:pt x="235" y="1954"/>
                    <a:pt x="203" y="2003"/>
                  </a:cubicBezTo>
                  <a:cubicBezTo>
                    <a:pt x="155" y="2086"/>
                    <a:pt x="191" y="2193"/>
                    <a:pt x="274" y="2228"/>
                  </a:cubicBezTo>
                  <a:cubicBezTo>
                    <a:pt x="381" y="2276"/>
                    <a:pt x="512" y="2312"/>
                    <a:pt x="631" y="2312"/>
                  </a:cubicBezTo>
                  <a:cubicBezTo>
                    <a:pt x="916" y="2300"/>
                    <a:pt x="1189" y="2181"/>
                    <a:pt x="1367" y="1955"/>
                  </a:cubicBezTo>
                  <a:cubicBezTo>
                    <a:pt x="1581" y="1670"/>
                    <a:pt x="1653" y="1302"/>
                    <a:pt x="1557" y="957"/>
                  </a:cubicBezTo>
                  <a:cubicBezTo>
                    <a:pt x="1486" y="719"/>
                    <a:pt x="1391" y="493"/>
                    <a:pt x="1260" y="280"/>
                  </a:cubicBezTo>
                  <a:cubicBezTo>
                    <a:pt x="1225" y="185"/>
                    <a:pt x="1177" y="113"/>
                    <a:pt x="1106" y="54"/>
                  </a:cubicBezTo>
                  <a:cubicBezTo>
                    <a:pt x="1071" y="19"/>
                    <a:pt x="1025" y="1"/>
                    <a:pt x="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1069025" y="1237775"/>
              <a:ext cx="35075" cy="105475"/>
            </a:xfrm>
            <a:custGeom>
              <a:avLst/>
              <a:gdLst/>
              <a:ahLst/>
              <a:cxnLst/>
              <a:rect l="l" t="t" r="r" b="b"/>
              <a:pathLst>
                <a:path w="1403" h="4219" extrusionOk="0">
                  <a:moveTo>
                    <a:pt x="197" y="0"/>
                  </a:moveTo>
                  <a:cubicBezTo>
                    <a:pt x="152" y="0"/>
                    <a:pt x="108" y="15"/>
                    <a:pt x="72" y="45"/>
                  </a:cubicBezTo>
                  <a:cubicBezTo>
                    <a:pt x="1" y="104"/>
                    <a:pt x="1" y="211"/>
                    <a:pt x="72" y="271"/>
                  </a:cubicBezTo>
                  <a:cubicBezTo>
                    <a:pt x="595" y="734"/>
                    <a:pt x="928" y="1364"/>
                    <a:pt x="999" y="2053"/>
                  </a:cubicBezTo>
                  <a:cubicBezTo>
                    <a:pt x="1046" y="2742"/>
                    <a:pt x="821" y="3432"/>
                    <a:pt x="369" y="3954"/>
                  </a:cubicBezTo>
                  <a:cubicBezTo>
                    <a:pt x="310" y="4026"/>
                    <a:pt x="322" y="4133"/>
                    <a:pt x="405" y="4180"/>
                  </a:cubicBezTo>
                  <a:cubicBezTo>
                    <a:pt x="441" y="4206"/>
                    <a:pt x="481" y="4218"/>
                    <a:pt x="520" y="4218"/>
                  </a:cubicBezTo>
                  <a:cubicBezTo>
                    <a:pt x="571" y="4218"/>
                    <a:pt x="621" y="4197"/>
                    <a:pt x="654" y="4156"/>
                  </a:cubicBezTo>
                  <a:cubicBezTo>
                    <a:pt x="1153" y="3562"/>
                    <a:pt x="1403" y="2814"/>
                    <a:pt x="1355" y="2041"/>
                  </a:cubicBezTo>
                  <a:cubicBezTo>
                    <a:pt x="1272" y="1269"/>
                    <a:pt x="904" y="556"/>
                    <a:pt x="322" y="45"/>
                  </a:cubicBezTo>
                  <a:cubicBezTo>
                    <a:pt x="286" y="15"/>
                    <a:pt x="241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1082400" y="1205025"/>
              <a:ext cx="38950" cy="34175"/>
            </a:xfrm>
            <a:custGeom>
              <a:avLst/>
              <a:gdLst/>
              <a:ahLst/>
              <a:cxnLst/>
              <a:rect l="l" t="t" r="r" b="b"/>
              <a:pathLst>
                <a:path w="1558" h="1367" extrusionOk="0">
                  <a:moveTo>
                    <a:pt x="433" y="1"/>
                  </a:moveTo>
                  <a:cubicBezTo>
                    <a:pt x="298" y="1"/>
                    <a:pt x="174" y="50"/>
                    <a:pt x="72" y="143"/>
                  </a:cubicBezTo>
                  <a:cubicBezTo>
                    <a:pt x="0" y="214"/>
                    <a:pt x="12" y="333"/>
                    <a:pt x="95" y="381"/>
                  </a:cubicBezTo>
                  <a:cubicBezTo>
                    <a:pt x="128" y="407"/>
                    <a:pt x="167" y="420"/>
                    <a:pt x="207" y="420"/>
                  </a:cubicBezTo>
                  <a:cubicBezTo>
                    <a:pt x="256" y="420"/>
                    <a:pt x="306" y="401"/>
                    <a:pt x="345" y="369"/>
                  </a:cubicBezTo>
                  <a:cubicBezTo>
                    <a:pt x="368" y="346"/>
                    <a:pt x="396" y="333"/>
                    <a:pt x="423" y="333"/>
                  </a:cubicBezTo>
                  <a:cubicBezTo>
                    <a:pt x="437" y="333"/>
                    <a:pt x="451" y="336"/>
                    <a:pt x="464" y="345"/>
                  </a:cubicBezTo>
                  <a:cubicBezTo>
                    <a:pt x="559" y="357"/>
                    <a:pt x="642" y="428"/>
                    <a:pt x="678" y="511"/>
                  </a:cubicBezTo>
                  <a:cubicBezTo>
                    <a:pt x="737" y="701"/>
                    <a:pt x="642" y="915"/>
                    <a:pt x="523" y="1129"/>
                  </a:cubicBezTo>
                  <a:cubicBezTo>
                    <a:pt x="488" y="1189"/>
                    <a:pt x="500" y="1248"/>
                    <a:pt x="535" y="1296"/>
                  </a:cubicBezTo>
                  <a:cubicBezTo>
                    <a:pt x="571" y="1343"/>
                    <a:pt x="618" y="1367"/>
                    <a:pt x="678" y="1367"/>
                  </a:cubicBezTo>
                  <a:lnTo>
                    <a:pt x="690" y="1367"/>
                  </a:lnTo>
                  <a:lnTo>
                    <a:pt x="1391" y="1331"/>
                  </a:lnTo>
                  <a:cubicBezTo>
                    <a:pt x="1486" y="1319"/>
                    <a:pt x="1557" y="1248"/>
                    <a:pt x="1557" y="1153"/>
                  </a:cubicBezTo>
                  <a:cubicBezTo>
                    <a:pt x="1557" y="1065"/>
                    <a:pt x="1475" y="997"/>
                    <a:pt x="1388" y="997"/>
                  </a:cubicBezTo>
                  <a:cubicBezTo>
                    <a:pt x="1381" y="997"/>
                    <a:pt x="1374" y="998"/>
                    <a:pt x="1367" y="998"/>
                  </a:cubicBezTo>
                  <a:lnTo>
                    <a:pt x="963" y="1022"/>
                  </a:lnTo>
                  <a:cubicBezTo>
                    <a:pt x="1046" y="832"/>
                    <a:pt x="1070" y="630"/>
                    <a:pt x="1022" y="428"/>
                  </a:cubicBezTo>
                  <a:cubicBezTo>
                    <a:pt x="951" y="214"/>
                    <a:pt x="761" y="60"/>
                    <a:pt x="547" y="12"/>
                  </a:cubicBezTo>
                  <a:cubicBezTo>
                    <a:pt x="508" y="4"/>
                    <a:pt x="470" y="1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1384525" y="1720800"/>
              <a:ext cx="50525" cy="115550"/>
            </a:xfrm>
            <a:custGeom>
              <a:avLst/>
              <a:gdLst/>
              <a:ahLst/>
              <a:cxnLst/>
              <a:rect l="l" t="t" r="r" b="b"/>
              <a:pathLst>
                <a:path w="2021" h="4622" extrusionOk="0">
                  <a:moveTo>
                    <a:pt x="1815" y="0"/>
                  </a:moveTo>
                  <a:cubicBezTo>
                    <a:pt x="1780" y="0"/>
                    <a:pt x="1744" y="11"/>
                    <a:pt x="1712" y="34"/>
                  </a:cubicBezTo>
                  <a:cubicBezTo>
                    <a:pt x="951" y="485"/>
                    <a:pt x="404" y="1234"/>
                    <a:pt x="191" y="2089"/>
                  </a:cubicBezTo>
                  <a:cubicBezTo>
                    <a:pt x="0" y="2945"/>
                    <a:pt x="179" y="3836"/>
                    <a:pt x="678" y="4549"/>
                  </a:cubicBezTo>
                  <a:cubicBezTo>
                    <a:pt x="702" y="4585"/>
                    <a:pt x="737" y="4609"/>
                    <a:pt x="773" y="4609"/>
                  </a:cubicBezTo>
                  <a:cubicBezTo>
                    <a:pt x="791" y="4618"/>
                    <a:pt x="811" y="4622"/>
                    <a:pt x="831" y="4622"/>
                  </a:cubicBezTo>
                  <a:cubicBezTo>
                    <a:pt x="864" y="4622"/>
                    <a:pt x="898" y="4611"/>
                    <a:pt x="927" y="4597"/>
                  </a:cubicBezTo>
                  <a:cubicBezTo>
                    <a:pt x="1010" y="4561"/>
                    <a:pt x="1034" y="4442"/>
                    <a:pt x="975" y="4371"/>
                  </a:cubicBezTo>
                  <a:cubicBezTo>
                    <a:pt x="523" y="3729"/>
                    <a:pt x="369" y="2933"/>
                    <a:pt x="535" y="2161"/>
                  </a:cubicBezTo>
                  <a:cubicBezTo>
                    <a:pt x="725" y="1376"/>
                    <a:pt x="1224" y="711"/>
                    <a:pt x="1914" y="295"/>
                  </a:cubicBezTo>
                  <a:cubicBezTo>
                    <a:pt x="1997" y="259"/>
                    <a:pt x="2021" y="153"/>
                    <a:pt x="1961" y="69"/>
                  </a:cubicBezTo>
                  <a:cubicBezTo>
                    <a:pt x="1925" y="26"/>
                    <a:pt x="1871" y="0"/>
                    <a:pt x="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1420175" y="1760700"/>
              <a:ext cx="50525" cy="50275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0"/>
                  </a:moveTo>
                  <a:cubicBezTo>
                    <a:pt x="1780" y="0"/>
                    <a:pt x="1735" y="18"/>
                    <a:pt x="1700" y="54"/>
                  </a:cubicBezTo>
                  <a:lnTo>
                    <a:pt x="1034" y="624"/>
                  </a:lnTo>
                  <a:lnTo>
                    <a:pt x="749" y="101"/>
                  </a:lnTo>
                  <a:cubicBezTo>
                    <a:pt x="716" y="44"/>
                    <a:pt x="660" y="9"/>
                    <a:pt x="601" y="9"/>
                  </a:cubicBezTo>
                  <a:cubicBezTo>
                    <a:pt x="575" y="9"/>
                    <a:pt x="549" y="15"/>
                    <a:pt x="523" y="30"/>
                  </a:cubicBezTo>
                  <a:cubicBezTo>
                    <a:pt x="428" y="66"/>
                    <a:pt x="393" y="161"/>
                    <a:pt x="440" y="244"/>
                  </a:cubicBezTo>
                  <a:lnTo>
                    <a:pt x="773" y="862"/>
                  </a:lnTo>
                  <a:lnTo>
                    <a:pt x="72" y="1468"/>
                  </a:lnTo>
                  <a:cubicBezTo>
                    <a:pt x="0" y="1527"/>
                    <a:pt x="0" y="1634"/>
                    <a:pt x="72" y="1705"/>
                  </a:cubicBezTo>
                  <a:cubicBezTo>
                    <a:pt x="95" y="1717"/>
                    <a:pt x="119" y="1729"/>
                    <a:pt x="143" y="1741"/>
                  </a:cubicBezTo>
                  <a:cubicBezTo>
                    <a:pt x="160" y="1748"/>
                    <a:pt x="177" y="1751"/>
                    <a:pt x="195" y="1751"/>
                  </a:cubicBezTo>
                  <a:cubicBezTo>
                    <a:pt x="240" y="1751"/>
                    <a:pt x="287" y="1731"/>
                    <a:pt x="321" y="1705"/>
                  </a:cubicBezTo>
                  <a:lnTo>
                    <a:pt x="939" y="1159"/>
                  </a:lnTo>
                  <a:lnTo>
                    <a:pt x="1355" y="1919"/>
                  </a:lnTo>
                  <a:cubicBezTo>
                    <a:pt x="1379" y="1955"/>
                    <a:pt x="1414" y="1991"/>
                    <a:pt x="1462" y="2003"/>
                  </a:cubicBezTo>
                  <a:cubicBezTo>
                    <a:pt x="1477" y="2007"/>
                    <a:pt x="1494" y="2010"/>
                    <a:pt x="1512" y="2010"/>
                  </a:cubicBezTo>
                  <a:cubicBezTo>
                    <a:pt x="1537" y="2010"/>
                    <a:pt x="1565" y="2005"/>
                    <a:pt x="1593" y="1991"/>
                  </a:cubicBezTo>
                  <a:cubicBezTo>
                    <a:pt x="1676" y="1955"/>
                    <a:pt x="1712" y="1860"/>
                    <a:pt x="1664" y="1777"/>
                  </a:cubicBezTo>
                  <a:lnTo>
                    <a:pt x="1201" y="921"/>
                  </a:lnTo>
                  <a:lnTo>
                    <a:pt x="1949" y="280"/>
                  </a:lnTo>
                  <a:cubicBezTo>
                    <a:pt x="2020" y="220"/>
                    <a:pt x="2020" y="113"/>
                    <a:pt x="1949" y="54"/>
                  </a:cubicBezTo>
                  <a:cubicBezTo>
                    <a:pt x="1914" y="18"/>
                    <a:pt x="1869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1478100" y="1782700"/>
              <a:ext cx="38350" cy="12075"/>
            </a:xfrm>
            <a:custGeom>
              <a:avLst/>
              <a:gdLst/>
              <a:ahLst/>
              <a:cxnLst/>
              <a:rect l="l" t="t" r="r" b="b"/>
              <a:pathLst>
                <a:path w="1534" h="483" extrusionOk="0">
                  <a:moveTo>
                    <a:pt x="172" y="0"/>
                  </a:moveTo>
                  <a:cubicBezTo>
                    <a:pt x="93" y="0"/>
                    <a:pt x="23" y="55"/>
                    <a:pt x="12" y="136"/>
                  </a:cubicBezTo>
                  <a:cubicBezTo>
                    <a:pt x="1" y="219"/>
                    <a:pt x="48" y="291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2"/>
                    <a:pt x="1332" y="482"/>
                  </a:cubicBezTo>
                  <a:cubicBezTo>
                    <a:pt x="1418" y="482"/>
                    <a:pt x="1499" y="425"/>
                    <a:pt x="1510" y="338"/>
                  </a:cubicBezTo>
                  <a:cubicBezTo>
                    <a:pt x="1533" y="243"/>
                    <a:pt x="1462" y="160"/>
                    <a:pt x="1367" y="148"/>
                  </a:cubicBezTo>
                  <a:lnTo>
                    <a:pt x="214" y="6"/>
                  </a:lnTo>
                  <a:cubicBezTo>
                    <a:pt x="200" y="2"/>
                    <a:pt x="186" y="0"/>
                    <a:pt x="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1520275" y="1775475"/>
              <a:ext cx="43100" cy="56000"/>
            </a:xfrm>
            <a:custGeom>
              <a:avLst/>
              <a:gdLst/>
              <a:ahLst/>
              <a:cxnLst/>
              <a:rect l="l" t="t" r="r" b="b"/>
              <a:pathLst>
                <a:path w="1724" h="2240" extrusionOk="0">
                  <a:moveTo>
                    <a:pt x="686" y="0"/>
                  </a:moveTo>
                  <a:cubicBezTo>
                    <a:pt x="640" y="0"/>
                    <a:pt x="595" y="15"/>
                    <a:pt x="559" y="45"/>
                  </a:cubicBezTo>
                  <a:cubicBezTo>
                    <a:pt x="405" y="200"/>
                    <a:pt x="357" y="425"/>
                    <a:pt x="441" y="627"/>
                  </a:cubicBezTo>
                  <a:cubicBezTo>
                    <a:pt x="512" y="841"/>
                    <a:pt x="702" y="996"/>
                    <a:pt x="928" y="1031"/>
                  </a:cubicBezTo>
                  <a:cubicBezTo>
                    <a:pt x="946" y="1033"/>
                    <a:pt x="964" y="1034"/>
                    <a:pt x="982" y="1034"/>
                  </a:cubicBezTo>
                  <a:cubicBezTo>
                    <a:pt x="1109" y="1034"/>
                    <a:pt x="1241" y="997"/>
                    <a:pt x="1356" y="924"/>
                  </a:cubicBezTo>
                  <a:cubicBezTo>
                    <a:pt x="1356" y="996"/>
                    <a:pt x="1356" y="1067"/>
                    <a:pt x="1356" y="1138"/>
                  </a:cubicBezTo>
                  <a:cubicBezTo>
                    <a:pt x="1344" y="1400"/>
                    <a:pt x="1213" y="1649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59"/>
                    <a:pt x="198" y="1759"/>
                  </a:cubicBezTo>
                  <a:cubicBezTo>
                    <a:pt x="152" y="1759"/>
                    <a:pt x="108" y="1774"/>
                    <a:pt x="72" y="1804"/>
                  </a:cubicBezTo>
                  <a:cubicBezTo>
                    <a:pt x="1" y="1863"/>
                    <a:pt x="1" y="1970"/>
                    <a:pt x="72" y="2029"/>
                  </a:cubicBezTo>
                  <a:cubicBezTo>
                    <a:pt x="167" y="2113"/>
                    <a:pt x="274" y="2172"/>
                    <a:pt x="393" y="2208"/>
                  </a:cubicBezTo>
                  <a:cubicBezTo>
                    <a:pt x="475" y="2229"/>
                    <a:pt x="560" y="2240"/>
                    <a:pt x="646" y="2240"/>
                  </a:cubicBezTo>
                  <a:cubicBezTo>
                    <a:pt x="845" y="2240"/>
                    <a:pt x="1047" y="2182"/>
                    <a:pt x="1213" y="2065"/>
                  </a:cubicBezTo>
                  <a:cubicBezTo>
                    <a:pt x="1510" y="1863"/>
                    <a:pt x="1688" y="1530"/>
                    <a:pt x="1712" y="1162"/>
                  </a:cubicBezTo>
                  <a:cubicBezTo>
                    <a:pt x="1724" y="924"/>
                    <a:pt x="1700" y="675"/>
                    <a:pt x="1641" y="437"/>
                  </a:cubicBezTo>
                  <a:cubicBezTo>
                    <a:pt x="1641" y="342"/>
                    <a:pt x="1617" y="259"/>
                    <a:pt x="1569" y="176"/>
                  </a:cubicBezTo>
                  <a:cubicBezTo>
                    <a:pt x="1543" y="122"/>
                    <a:pt x="1483" y="96"/>
                    <a:pt x="1419" y="96"/>
                  </a:cubicBezTo>
                  <a:cubicBezTo>
                    <a:pt x="1398" y="96"/>
                    <a:pt x="1376" y="99"/>
                    <a:pt x="1356" y="104"/>
                  </a:cubicBezTo>
                  <a:cubicBezTo>
                    <a:pt x="1272" y="128"/>
                    <a:pt x="1225" y="211"/>
                    <a:pt x="1249" y="295"/>
                  </a:cubicBezTo>
                  <a:cubicBezTo>
                    <a:pt x="1261" y="342"/>
                    <a:pt x="1272" y="402"/>
                    <a:pt x="1284" y="461"/>
                  </a:cubicBezTo>
                  <a:cubicBezTo>
                    <a:pt x="1272" y="508"/>
                    <a:pt x="1249" y="556"/>
                    <a:pt x="1225" y="592"/>
                  </a:cubicBezTo>
                  <a:cubicBezTo>
                    <a:pt x="1165" y="675"/>
                    <a:pt x="1070" y="710"/>
                    <a:pt x="975" y="710"/>
                  </a:cubicBezTo>
                  <a:cubicBezTo>
                    <a:pt x="880" y="687"/>
                    <a:pt x="797" y="615"/>
                    <a:pt x="773" y="532"/>
                  </a:cubicBezTo>
                  <a:cubicBezTo>
                    <a:pt x="738" y="437"/>
                    <a:pt x="750" y="342"/>
                    <a:pt x="821" y="271"/>
                  </a:cubicBezTo>
                  <a:cubicBezTo>
                    <a:pt x="892" y="211"/>
                    <a:pt x="892" y="104"/>
                    <a:pt x="821" y="45"/>
                  </a:cubicBezTo>
                  <a:cubicBezTo>
                    <a:pt x="779" y="15"/>
                    <a:pt x="732" y="0"/>
                    <a:pt x="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1556225" y="1748425"/>
              <a:ext cx="45475" cy="103475"/>
            </a:xfrm>
            <a:custGeom>
              <a:avLst/>
              <a:gdLst/>
              <a:ahLst/>
              <a:cxnLst/>
              <a:rect l="l" t="t" r="r" b="b"/>
              <a:pathLst>
                <a:path w="1819" h="4139" extrusionOk="0">
                  <a:moveTo>
                    <a:pt x="1142" y="0"/>
                  </a:moveTo>
                  <a:cubicBezTo>
                    <a:pt x="1113" y="0"/>
                    <a:pt x="1084" y="7"/>
                    <a:pt x="1058" y="22"/>
                  </a:cubicBezTo>
                  <a:cubicBezTo>
                    <a:pt x="975" y="58"/>
                    <a:pt x="940" y="165"/>
                    <a:pt x="999" y="248"/>
                  </a:cubicBezTo>
                  <a:cubicBezTo>
                    <a:pt x="1355" y="830"/>
                    <a:pt x="1462" y="1531"/>
                    <a:pt x="1296" y="2196"/>
                  </a:cubicBezTo>
                  <a:cubicBezTo>
                    <a:pt x="1118" y="2874"/>
                    <a:pt x="690" y="3468"/>
                    <a:pt x="96" y="3848"/>
                  </a:cubicBezTo>
                  <a:cubicBezTo>
                    <a:pt x="13" y="3884"/>
                    <a:pt x="1" y="4003"/>
                    <a:pt x="60" y="4074"/>
                  </a:cubicBezTo>
                  <a:cubicBezTo>
                    <a:pt x="84" y="4098"/>
                    <a:pt x="120" y="4122"/>
                    <a:pt x="155" y="4133"/>
                  </a:cubicBezTo>
                  <a:cubicBezTo>
                    <a:pt x="168" y="4137"/>
                    <a:pt x="181" y="4138"/>
                    <a:pt x="193" y="4138"/>
                  </a:cubicBezTo>
                  <a:cubicBezTo>
                    <a:pt x="228" y="4138"/>
                    <a:pt x="263" y="4127"/>
                    <a:pt x="298" y="4110"/>
                  </a:cubicBezTo>
                  <a:cubicBezTo>
                    <a:pt x="963" y="3682"/>
                    <a:pt x="1439" y="3028"/>
                    <a:pt x="1641" y="2268"/>
                  </a:cubicBezTo>
                  <a:cubicBezTo>
                    <a:pt x="1819" y="1531"/>
                    <a:pt x="1700" y="747"/>
                    <a:pt x="1308" y="81"/>
                  </a:cubicBezTo>
                  <a:cubicBezTo>
                    <a:pt x="1267" y="32"/>
                    <a:pt x="1204" y="0"/>
                    <a:pt x="1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1602875" y="1722150"/>
              <a:ext cx="30325" cy="38550"/>
            </a:xfrm>
            <a:custGeom>
              <a:avLst/>
              <a:gdLst/>
              <a:ahLst/>
              <a:cxnLst/>
              <a:rect l="l" t="t" r="r" b="b"/>
              <a:pathLst>
                <a:path w="1213" h="1542" extrusionOk="0">
                  <a:moveTo>
                    <a:pt x="347" y="0"/>
                  </a:moveTo>
                  <a:cubicBezTo>
                    <a:pt x="262" y="0"/>
                    <a:pt x="179" y="21"/>
                    <a:pt x="107" y="63"/>
                  </a:cubicBezTo>
                  <a:cubicBezTo>
                    <a:pt x="24" y="99"/>
                    <a:pt x="0" y="205"/>
                    <a:pt x="48" y="289"/>
                  </a:cubicBezTo>
                  <a:cubicBezTo>
                    <a:pt x="86" y="335"/>
                    <a:pt x="144" y="361"/>
                    <a:pt x="203" y="361"/>
                  </a:cubicBezTo>
                  <a:cubicBezTo>
                    <a:pt x="236" y="361"/>
                    <a:pt x="268" y="353"/>
                    <a:pt x="297" y="336"/>
                  </a:cubicBezTo>
                  <a:cubicBezTo>
                    <a:pt x="311" y="327"/>
                    <a:pt x="326" y="323"/>
                    <a:pt x="342" y="323"/>
                  </a:cubicBezTo>
                  <a:cubicBezTo>
                    <a:pt x="368" y="323"/>
                    <a:pt x="394" y="333"/>
                    <a:pt x="416" y="348"/>
                  </a:cubicBezTo>
                  <a:cubicBezTo>
                    <a:pt x="499" y="384"/>
                    <a:pt x="559" y="479"/>
                    <a:pt x="559" y="574"/>
                  </a:cubicBezTo>
                  <a:cubicBezTo>
                    <a:pt x="559" y="764"/>
                    <a:pt x="393" y="942"/>
                    <a:pt x="214" y="1120"/>
                  </a:cubicBezTo>
                  <a:cubicBezTo>
                    <a:pt x="167" y="1156"/>
                    <a:pt x="155" y="1216"/>
                    <a:pt x="167" y="1275"/>
                  </a:cubicBezTo>
                  <a:cubicBezTo>
                    <a:pt x="191" y="1322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6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8"/>
                    <a:pt x="1201" y="1418"/>
                  </a:cubicBezTo>
                  <a:cubicBezTo>
                    <a:pt x="1212" y="1322"/>
                    <a:pt x="1165" y="1239"/>
                    <a:pt x="1070" y="1216"/>
                  </a:cubicBezTo>
                  <a:lnTo>
                    <a:pt x="666" y="1132"/>
                  </a:lnTo>
                  <a:cubicBezTo>
                    <a:pt x="808" y="978"/>
                    <a:pt x="904" y="788"/>
                    <a:pt x="915" y="574"/>
                  </a:cubicBezTo>
                  <a:cubicBezTo>
                    <a:pt x="915" y="360"/>
                    <a:pt x="785" y="158"/>
                    <a:pt x="595" y="63"/>
                  </a:cubicBezTo>
                  <a:cubicBezTo>
                    <a:pt x="517" y="21"/>
                    <a:pt x="431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1536025" y="1177875"/>
              <a:ext cx="57950" cy="66075"/>
            </a:xfrm>
            <a:custGeom>
              <a:avLst/>
              <a:gdLst/>
              <a:ahLst/>
              <a:cxnLst/>
              <a:rect l="l" t="t" r="r" b="b"/>
              <a:pathLst>
                <a:path w="2318" h="2643" extrusionOk="0">
                  <a:moveTo>
                    <a:pt x="1974" y="0"/>
                  </a:moveTo>
                  <a:cubicBezTo>
                    <a:pt x="1919" y="0"/>
                    <a:pt x="1864" y="27"/>
                    <a:pt x="1831" y="76"/>
                  </a:cubicBezTo>
                  <a:lnTo>
                    <a:pt x="1118" y="1074"/>
                  </a:lnTo>
                  <a:lnTo>
                    <a:pt x="322" y="457"/>
                  </a:lnTo>
                  <a:cubicBezTo>
                    <a:pt x="291" y="431"/>
                    <a:pt x="253" y="418"/>
                    <a:pt x="215" y="418"/>
                  </a:cubicBezTo>
                  <a:cubicBezTo>
                    <a:pt x="164" y="418"/>
                    <a:pt x="113" y="440"/>
                    <a:pt x="72" y="480"/>
                  </a:cubicBezTo>
                  <a:cubicBezTo>
                    <a:pt x="1" y="540"/>
                    <a:pt x="13" y="659"/>
                    <a:pt x="96" y="706"/>
                  </a:cubicBezTo>
                  <a:lnTo>
                    <a:pt x="928" y="1348"/>
                  </a:lnTo>
                  <a:lnTo>
                    <a:pt x="179" y="2393"/>
                  </a:lnTo>
                  <a:cubicBezTo>
                    <a:pt x="120" y="2465"/>
                    <a:pt x="143" y="2572"/>
                    <a:pt x="238" y="2619"/>
                  </a:cubicBezTo>
                  <a:cubicBezTo>
                    <a:pt x="262" y="2631"/>
                    <a:pt x="298" y="2643"/>
                    <a:pt x="333" y="2643"/>
                  </a:cubicBezTo>
                  <a:cubicBezTo>
                    <a:pt x="393" y="2643"/>
                    <a:pt x="440" y="2619"/>
                    <a:pt x="476" y="2572"/>
                  </a:cubicBezTo>
                  <a:lnTo>
                    <a:pt x="1201" y="1562"/>
                  </a:lnTo>
                  <a:lnTo>
                    <a:pt x="2009" y="2191"/>
                  </a:lnTo>
                  <a:cubicBezTo>
                    <a:pt x="2033" y="2215"/>
                    <a:pt x="2080" y="2227"/>
                    <a:pt x="2116" y="2239"/>
                  </a:cubicBezTo>
                  <a:cubicBezTo>
                    <a:pt x="2163" y="2239"/>
                    <a:pt x="2223" y="2215"/>
                    <a:pt x="2259" y="2180"/>
                  </a:cubicBezTo>
                  <a:cubicBezTo>
                    <a:pt x="2318" y="2108"/>
                    <a:pt x="2306" y="2001"/>
                    <a:pt x="2235" y="1954"/>
                  </a:cubicBezTo>
                  <a:lnTo>
                    <a:pt x="1391" y="1288"/>
                  </a:lnTo>
                  <a:lnTo>
                    <a:pt x="1985" y="445"/>
                  </a:lnTo>
                  <a:cubicBezTo>
                    <a:pt x="2033" y="433"/>
                    <a:pt x="2080" y="397"/>
                    <a:pt x="2104" y="338"/>
                  </a:cubicBezTo>
                  <a:lnTo>
                    <a:pt x="2140" y="207"/>
                  </a:lnTo>
                  <a:cubicBezTo>
                    <a:pt x="2163" y="136"/>
                    <a:pt x="2128" y="41"/>
                    <a:pt x="2045" y="17"/>
                  </a:cubicBezTo>
                  <a:cubicBezTo>
                    <a:pt x="2023" y="6"/>
                    <a:pt x="1998" y="0"/>
                    <a:pt x="19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1521475" y="1247150"/>
              <a:ext cx="100425" cy="17600"/>
            </a:xfrm>
            <a:custGeom>
              <a:avLst/>
              <a:gdLst/>
              <a:ahLst/>
              <a:cxnLst/>
              <a:rect l="l" t="t" r="r" b="b"/>
              <a:pathLst>
                <a:path w="4017" h="704" extrusionOk="0">
                  <a:moveTo>
                    <a:pt x="3253" y="1"/>
                  </a:moveTo>
                  <a:cubicBezTo>
                    <a:pt x="2210" y="1"/>
                    <a:pt x="1166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8" y="656"/>
                    <a:pt x="119" y="704"/>
                    <a:pt x="202" y="704"/>
                  </a:cubicBezTo>
                  <a:lnTo>
                    <a:pt x="250" y="704"/>
                  </a:lnTo>
                  <a:cubicBezTo>
                    <a:pt x="1220" y="456"/>
                    <a:pt x="2224" y="332"/>
                    <a:pt x="3226" y="332"/>
                  </a:cubicBezTo>
                  <a:cubicBezTo>
                    <a:pt x="3426" y="332"/>
                    <a:pt x="3627" y="337"/>
                    <a:pt x="3827" y="347"/>
                  </a:cubicBezTo>
                  <a:cubicBezTo>
                    <a:pt x="3922" y="347"/>
                    <a:pt x="3993" y="288"/>
                    <a:pt x="4017" y="193"/>
                  </a:cubicBezTo>
                  <a:cubicBezTo>
                    <a:pt x="4017" y="98"/>
                    <a:pt x="3946" y="15"/>
                    <a:pt x="3839" y="15"/>
                  </a:cubicBezTo>
                  <a:cubicBezTo>
                    <a:pt x="3644" y="5"/>
                    <a:pt x="3448" y="1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1556525" y="1268650"/>
              <a:ext cx="45175" cy="67700"/>
            </a:xfrm>
            <a:custGeom>
              <a:avLst/>
              <a:gdLst/>
              <a:ahLst/>
              <a:cxnLst/>
              <a:rect l="l" t="t" r="r" b="b"/>
              <a:pathLst>
                <a:path w="1807" h="2708" extrusionOk="0">
                  <a:moveTo>
                    <a:pt x="298" y="0"/>
                  </a:moveTo>
                  <a:cubicBezTo>
                    <a:pt x="236" y="0"/>
                    <a:pt x="176" y="33"/>
                    <a:pt x="143" y="81"/>
                  </a:cubicBezTo>
                  <a:cubicBezTo>
                    <a:pt x="13" y="295"/>
                    <a:pt x="24" y="569"/>
                    <a:pt x="167" y="771"/>
                  </a:cubicBezTo>
                  <a:cubicBezTo>
                    <a:pt x="298" y="985"/>
                    <a:pt x="535" y="1127"/>
                    <a:pt x="797" y="1127"/>
                  </a:cubicBezTo>
                  <a:cubicBezTo>
                    <a:pt x="1011" y="1127"/>
                    <a:pt x="1213" y="1032"/>
                    <a:pt x="1355" y="866"/>
                  </a:cubicBezTo>
                  <a:cubicBezTo>
                    <a:pt x="1391" y="1020"/>
                    <a:pt x="1415" y="1163"/>
                    <a:pt x="1415" y="1317"/>
                  </a:cubicBezTo>
                  <a:cubicBezTo>
                    <a:pt x="1450" y="1555"/>
                    <a:pt x="1403" y="1793"/>
                    <a:pt x="1308" y="2006"/>
                  </a:cubicBezTo>
                  <a:cubicBezTo>
                    <a:pt x="1213" y="2208"/>
                    <a:pt x="1011" y="2351"/>
                    <a:pt x="797" y="2387"/>
                  </a:cubicBezTo>
                  <a:cubicBezTo>
                    <a:pt x="780" y="2389"/>
                    <a:pt x="763" y="2390"/>
                    <a:pt x="746" y="2390"/>
                  </a:cubicBezTo>
                  <a:cubicBezTo>
                    <a:pt x="565" y="2390"/>
                    <a:pt x="412" y="2275"/>
                    <a:pt x="357" y="2102"/>
                  </a:cubicBezTo>
                  <a:cubicBezTo>
                    <a:pt x="346" y="2015"/>
                    <a:pt x="266" y="1957"/>
                    <a:pt x="179" y="1957"/>
                  </a:cubicBezTo>
                  <a:cubicBezTo>
                    <a:pt x="171" y="1957"/>
                    <a:pt x="163" y="1958"/>
                    <a:pt x="155" y="1959"/>
                  </a:cubicBezTo>
                  <a:cubicBezTo>
                    <a:pt x="60" y="1971"/>
                    <a:pt x="1" y="2042"/>
                    <a:pt x="13" y="2137"/>
                  </a:cubicBezTo>
                  <a:cubicBezTo>
                    <a:pt x="48" y="2446"/>
                    <a:pt x="393" y="2708"/>
                    <a:pt x="761" y="2708"/>
                  </a:cubicBezTo>
                  <a:lnTo>
                    <a:pt x="832" y="2708"/>
                  </a:lnTo>
                  <a:cubicBezTo>
                    <a:pt x="1177" y="2660"/>
                    <a:pt x="1474" y="2446"/>
                    <a:pt x="1629" y="2149"/>
                  </a:cubicBezTo>
                  <a:cubicBezTo>
                    <a:pt x="1759" y="1876"/>
                    <a:pt x="1807" y="1579"/>
                    <a:pt x="1783" y="1293"/>
                  </a:cubicBezTo>
                  <a:cubicBezTo>
                    <a:pt x="1747" y="913"/>
                    <a:pt x="1664" y="557"/>
                    <a:pt x="1522" y="212"/>
                  </a:cubicBezTo>
                  <a:cubicBezTo>
                    <a:pt x="1498" y="165"/>
                    <a:pt x="1486" y="129"/>
                    <a:pt x="1462" y="81"/>
                  </a:cubicBezTo>
                  <a:cubicBezTo>
                    <a:pt x="1422" y="33"/>
                    <a:pt x="1364" y="0"/>
                    <a:pt x="1305" y="0"/>
                  </a:cubicBezTo>
                  <a:cubicBezTo>
                    <a:pt x="1278" y="0"/>
                    <a:pt x="1251" y="7"/>
                    <a:pt x="1225" y="22"/>
                  </a:cubicBezTo>
                  <a:cubicBezTo>
                    <a:pt x="1141" y="58"/>
                    <a:pt x="1106" y="153"/>
                    <a:pt x="1141" y="224"/>
                  </a:cubicBezTo>
                  <a:lnTo>
                    <a:pt x="1177" y="319"/>
                  </a:lnTo>
                  <a:cubicBezTo>
                    <a:pt x="1201" y="414"/>
                    <a:pt x="1177" y="521"/>
                    <a:pt x="1130" y="604"/>
                  </a:cubicBezTo>
                  <a:cubicBezTo>
                    <a:pt x="1058" y="723"/>
                    <a:pt x="928" y="794"/>
                    <a:pt x="797" y="806"/>
                  </a:cubicBezTo>
                  <a:cubicBezTo>
                    <a:pt x="666" y="794"/>
                    <a:pt x="535" y="723"/>
                    <a:pt x="464" y="604"/>
                  </a:cubicBezTo>
                  <a:cubicBezTo>
                    <a:pt x="393" y="497"/>
                    <a:pt x="381" y="367"/>
                    <a:pt x="452" y="248"/>
                  </a:cubicBezTo>
                  <a:cubicBezTo>
                    <a:pt x="500" y="165"/>
                    <a:pt x="476" y="58"/>
                    <a:pt x="381" y="22"/>
                  </a:cubicBezTo>
                  <a:cubicBezTo>
                    <a:pt x="355" y="7"/>
                    <a:pt x="326" y="0"/>
                    <a:pt x="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1266875" y="890900"/>
              <a:ext cx="71925" cy="58800"/>
            </a:xfrm>
            <a:custGeom>
              <a:avLst/>
              <a:gdLst/>
              <a:ahLst/>
              <a:cxnLst/>
              <a:rect l="l" t="t" r="r" b="b"/>
              <a:pathLst>
                <a:path w="2877" h="2352" extrusionOk="0">
                  <a:moveTo>
                    <a:pt x="864" y="1"/>
                  </a:moveTo>
                  <a:cubicBezTo>
                    <a:pt x="837" y="1"/>
                    <a:pt x="810" y="6"/>
                    <a:pt x="785" y="17"/>
                  </a:cubicBezTo>
                  <a:cubicBezTo>
                    <a:pt x="690" y="53"/>
                    <a:pt x="654" y="160"/>
                    <a:pt x="714" y="243"/>
                  </a:cubicBezTo>
                  <a:lnTo>
                    <a:pt x="1213" y="1122"/>
                  </a:lnTo>
                  <a:lnTo>
                    <a:pt x="96" y="1835"/>
                  </a:lnTo>
                  <a:cubicBezTo>
                    <a:pt x="13" y="1883"/>
                    <a:pt x="1" y="1990"/>
                    <a:pt x="60" y="2061"/>
                  </a:cubicBezTo>
                  <a:cubicBezTo>
                    <a:pt x="99" y="2107"/>
                    <a:pt x="157" y="2133"/>
                    <a:pt x="216" y="2133"/>
                  </a:cubicBezTo>
                  <a:cubicBezTo>
                    <a:pt x="248" y="2133"/>
                    <a:pt x="280" y="2125"/>
                    <a:pt x="310" y="2108"/>
                  </a:cubicBezTo>
                  <a:lnTo>
                    <a:pt x="1379" y="1407"/>
                  </a:lnTo>
                  <a:lnTo>
                    <a:pt x="1878" y="2263"/>
                  </a:lnTo>
                  <a:cubicBezTo>
                    <a:pt x="1902" y="2298"/>
                    <a:pt x="1938" y="2322"/>
                    <a:pt x="1973" y="2334"/>
                  </a:cubicBezTo>
                  <a:cubicBezTo>
                    <a:pt x="1997" y="2346"/>
                    <a:pt x="2021" y="2352"/>
                    <a:pt x="2045" y="2352"/>
                  </a:cubicBezTo>
                  <a:cubicBezTo>
                    <a:pt x="2068" y="2352"/>
                    <a:pt x="2092" y="2346"/>
                    <a:pt x="2116" y="2334"/>
                  </a:cubicBezTo>
                  <a:cubicBezTo>
                    <a:pt x="2211" y="2298"/>
                    <a:pt x="2247" y="2192"/>
                    <a:pt x="2199" y="2108"/>
                  </a:cubicBezTo>
                  <a:lnTo>
                    <a:pt x="1676" y="1217"/>
                  </a:lnTo>
                  <a:lnTo>
                    <a:pt x="2567" y="647"/>
                  </a:lnTo>
                  <a:cubicBezTo>
                    <a:pt x="2615" y="647"/>
                    <a:pt x="2674" y="623"/>
                    <a:pt x="2710" y="587"/>
                  </a:cubicBezTo>
                  <a:lnTo>
                    <a:pt x="2817" y="469"/>
                  </a:lnTo>
                  <a:cubicBezTo>
                    <a:pt x="2876" y="409"/>
                    <a:pt x="2865" y="314"/>
                    <a:pt x="2805" y="255"/>
                  </a:cubicBezTo>
                  <a:cubicBezTo>
                    <a:pt x="2771" y="220"/>
                    <a:pt x="2724" y="202"/>
                    <a:pt x="2677" y="202"/>
                  </a:cubicBezTo>
                  <a:cubicBezTo>
                    <a:pt x="2643" y="202"/>
                    <a:pt x="2609" y="211"/>
                    <a:pt x="2579" y="231"/>
                  </a:cubicBezTo>
                  <a:lnTo>
                    <a:pt x="1510" y="932"/>
                  </a:lnTo>
                  <a:lnTo>
                    <a:pt x="1023" y="88"/>
                  </a:lnTo>
                  <a:cubicBezTo>
                    <a:pt x="989" y="30"/>
                    <a:pt x="927" y="1"/>
                    <a:pt x="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1242825" y="949200"/>
              <a:ext cx="97750" cy="30425"/>
            </a:xfrm>
            <a:custGeom>
              <a:avLst/>
              <a:gdLst/>
              <a:ahLst/>
              <a:cxnLst/>
              <a:rect l="l" t="t" r="r" b="b"/>
              <a:pathLst>
                <a:path w="3910" h="1217" extrusionOk="0">
                  <a:moveTo>
                    <a:pt x="166" y="1"/>
                  </a:moveTo>
                  <a:cubicBezTo>
                    <a:pt x="82" y="1"/>
                    <a:pt x="11" y="58"/>
                    <a:pt x="0" y="145"/>
                  </a:cubicBezTo>
                  <a:cubicBezTo>
                    <a:pt x="0" y="240"/>
                    <a:pt x="60" y="323"/>
                    <a:pt x="155" y="335"/>
                  </a:cubicBezTo>
                  <a:cubicBezTo>
                    <a:pt x="1355" y="454"/>
                    <a:pt x="2519" y="739"/>
                    <a:pt x="3636" y="1202"/>
                  </a:cubicBezTo>
                  <a:cubicBezTo>
                    <a:pt x="3658" y="1212"/>
                    <a:pt x="3681" y="1216"/>
                    <a:pt x="3703" y="1216"/>
                  </a:cubicBezTo>
                  <a:cubicBezTo>
                    <a:pt x="3766" y="1216"/>
                    <a:pt x="3827" y="1181"/>
                    <a:pt x="3862" y="1119"/>
                  </a:cubicBezTo>
                  <a:cubicBezTo>
                    <a:pt x="3910" y="1036"/>
                    <a:pt x="3862" y="929"/>
                    <a:pt x="3767" y="905"/>
                  </a:cubicBezTo>
                  <a:cubicBezTo>
                    <a:pt x="2626" y="430"/>
                    <a:pt x="1426" y="133"/>
                    <a:pt x="190" y="2"/>
                  </a:cubicBezTo>
                  <a:cubicBezTo>
                    <a:pt x="182" y="1"/>
                    <a:pt x="174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1248475" y="973175"/>
              <a:ext cx="56750" cy="68175"/>
            </a:xfrm>
            <a:custGeom>
              <a:avLst/>
              <a:gdLst/>
              <a:ahLst/>
              <a:cxnLst/>
              <a:rect l="l" t="t" r="r" b="b"/>
              <a:pathLst>
                <a:path w="2270" h="2727" extrusionOk="0">
                  <a:moveTo>
                    <a:pt x="1140" y="1"/>
                  </a:moveTo>
                  <a:cubicBezTo>
                    <a:pt x="1104" y="1"/>
                    <a:pt x="1067" y="10"/>
                    <a:pt x="1034" y="29"/>
                  </a:cubicBezTo>
                  <a:cubicBezTo>
                    <a:pt x="832" y="184"/>
                    <a:pt x="737" y="433"/>
                    <a:pt x="784" y="671"/>
                  </a:cubicBezTo>
                  <a:cubicBezTo>
                    <a:pt x="820" y="933"/>
                    <a:pt x="986" y="1135"/>
                    <a:pt x="1224" y="1230"/>
                  </a:cubicBezTo>
                  <a:cubicBezTo>
                    <a:pt x="1302" y="1257"/>
                    <a:pt x="1384" y="1270"/>
                    <a:pt x="1468" y="1270"/>
                  </a:cubicBezTo>
                  <a:cubicBezTo>
                    <a:pt x="1602" y="1270"/>
                    <a:pt x="1737" y="1236"/>
                    <a:pt x="1854" y="1170"/>
                  </a:cubicBezTo>
                  <a:lnTo>
                    <a:pt x="1854" y="1170"/>
                  </a:lnTo>
                  <a:cubicBezTo>
                    <a:pt x="1818" y="1325"/>
                    <a:pt x="1782" y="1467"/>
                    <a:pt x="1735" y="1598"/>
                  </a:cubicBezTo>
                  <a:cubicBezTo>
                    <a:pt x="1664" y="1836"/>
                    <a:pt x="1533" y="2050"/>
                    <a:pt x="1355" y="2216"/>
                  </a:cubicBezTo>
                  <a:cubicBezTo>
                    <a:pt x="1217" y="2336"/>
                    <a:pt x="1050" y="2398"/>
                    <a:pt x="877" y="2398"/>
                  </a:cubicBezTo>
                  <a:cubicBezTo>
                    <a:pt x="826" y="2398"/>
                    <a:pt x="776" y="2393"/>
                    <a:pt x="725" y="2382"/>
                  </a:cubicBezTo>
                  <a:cubicBezTo>
                    <a:pt x="535" y="2347"/>
                    <a:pt x="404" y="2168"/>
                    <a:pt x="428" y="1978"/>
                  </a:cubicBezTo>
                  <a:cubicBezTo>
                    <a:pt x="452" y="1883"/>
                    <a:pt x="392" y="1800"/>
                    <a:pt x="297" y="1776"/>
                  </a:cubicBezTo>
                  <a:cubicBezTo>
                    <a:pt x="283" y="1773"/>
                    <a:pt x="268" y="1771"/>
                    <a:pt x="254" y="1771"/>
                  </a:cubicBezTo>
                  <a:cubicBezTo>
                    <a:pt x="175" y="1771"/>
                    <a:pt x="103" y="1824"/>
                    <a:pt x="83" y="1895"/>
                  </a:cubicBezTo>
                  <a:cubicBezTo>
                    <a:pt x="0" y="2204"/>
                    <a:pt x="214" y="2549"/>
                    <a:pt x="559" y="2679"/>
                  </a:cubicBezTo>
                  <a:cubicBezTo>
                    <a:pt x="582" y="2679"/>
                    <a:pt x="606" y="2691"/>
                    <a:pt x="630" y="2703"/>
                  </a:cubicBezTo>
                  <a:cubicBezTo>
                    <a:pt x="703" y="2719"/>
                    <a:pt x="778" y="2726"/>
                    <a:pt x="852" y="2726"/>
                  </a:cubicBezTo>
                  <a:cubicBezTo>
                    <a:pt x="1119" y="2726"/>
                    <a:pt x="1388" y="2630"/>
                    <a:pt x="1592" y="2454"/>
                  </a:cubicBezTo>
                  <a:cubicBezTo>
                    <a:pt x="1806" y="2252"/>
                    <a:pt x="1973" y="1990"/>
                    <a:pt x="2068" y="1705"/>
                  </a:cubicBezTo>
                  <a:cubicBezTo>
                    <a:pt x="2198" y="1360"/>
                    <a:pt x="2258" y="992"/>
                    <a:pt x="2258" y="624"/>
                  </a:cubicBezTo>
                  <a:cubicBezTo>
                    <a:pt x="2270" y="576"/>
                    <a:pt x="2270" y="528"/>
                    <a:pt x="2258" y="481"/>
                  </a:cubicBezTo>
                  <a:cubicBezTo>
                    <a:pt x="2247" y="405"/>
                    <a:pt x="2176" y="349"/>
                    <a:pt x="2092" y="349"/>
                  </a:cubicBezTo>
                  <a:cubicBezTo>
                    <a:pt x="2084" y="349"/>
                    <a:pt x="2076" y="349"/>
                    <a:pt x="2068" y="350"/>
                  </a:cubicBezTo>
                  <a:cubicBezTo>
                    <a:pt x="1973" y="350"/>
                    <a:pt x="1901" y="422"/>
                    <a:pt x="1901" y="517"/>
                  </a:cubicBezTo>
                  <a:lnTo>
                    <a:pt x="1901" y="612"/>
                  </a:lnTo>
                  <a:cubicBezTo>
                    <a:pt x="1878" y="707"/>
                    <a:pt x="1818" y="802"/>
                    <a:pt x="1735" y="849"/>
                  </a:cubicBezTo>
                  <a:cubicBezTo>
                    <a:pt x="1659" y="917"/>
                    <a:pt x="1565" y="948"/>
                    <a:pt x="1471" y="948"/>
                  </a:cubicBezTo>
                  <a:cubicBezTo>
                    <a:pt x="1432" y="948"/>
                    <a:pt x="1393" y="943"/>
                    <a:pt x="1355" y="933"/>
                  </a:cubicBezTo>
                  <a:cubicBezTo>
                    <a:pt x="1236" y="873"/>
                    <a:pt x="1141" y="766"/>
                    <a:pt x="1129" y="635"/>
                  </a:cubicBezTo>
                  <a:cubicBezTo>
                    <a:pt x="1105" y="505"/>
                    <a:pt x="1153" y="374"/>
                    <a:pt x="1260" y="291"/>
                  </a:cubicBezTo>
                  <a:cubicBezTo>
                    <a:pt x="1331" y="243"/>
                    <a:pt x="1343" y="124"/>
                    <a:pt x="1283" y="65"/>
                  </a:cubicBezTo>
                  <a:cubicBezTo>
                    <a:pt x="1248" y="22"/>
                    <a:pt x="1195" y="1"/>
                    <a:pt x="1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263075" y="1508925"/>
              <a:ext cx="69225" cy="57250"/>
            </a:xfrm>
            <a:custGeom>
              <a:avLst/>
              <a:gdLst/>
              <a:ahLst/>
              <a:cxnLst/>
              <a:rect l="l" t="t" r="r" b="b"/>
              <a:pathLst>
                <a:path w="2769" h="2290" extrusionOk="0">
                  <a:moveTo>
                    <a:pt x="748" y="0"/>
                  </a:moveTo>
                  <a:cubicBezTo>
                    <a:pt x="719" y="0"/>
                    <a:pt x="690" y="8"/>
                    <a:pt x="666" y="24"/>
                  </a:cubicBezTo>
                  <a:cubicBezTo>
                    <a:pt x="571" y="72"/>
                    <a:pt x="547" y="179"/>
                    <a:pt x="606" y="250"/>
                  </a:cubicBezTo>
                  <a:lnTo>
                    <a:pt x="1165" y="1106"/>
                  </a:lnTo>
                  <a:lnTo>
                    <a:pt x="95" y="1878"/>
                  </a:lnTo>
                  <a:cubicBezTo>
                    <a:pt x="12" y="1926"/>
                    <a:pt x="0" y="2033"/>
                    <a:pt x="71" y="2104"/>
                  </a:cubicBezTo>
                  <a:cubicBezTo>
                    <a:pt x="83" y="2128"/>
                    <a:pt x="119" y="2151"/>
                    <a:pt x="155" y="2163"/>
                  </a:cubicBezTo>
                  <a:cubicBezTo>
                    <a:pt x="167" y="2166"/>
                    <a:pt x="180" y="2168"/>
                    <a:pt x="194" y="2168"/>
                  </a:cubicBezTo>
                  <a:cubicBezTo>
                    <a:pt x="236" y="2168"/>
                    <a:pt x="285" y="2154"/>
                    <a:pt x="321" y="2128"/>
                  </a:cubicBezTo>
                  <a:lnTo>
                    <a:pt x="1343" y="1379"/>
                  </a:lnTo>
                  <a:lnTo>
                    <a:pt x="1901" y="2211"/>
                  </a:lnTo>
                  <a:cubicBezTo>
                    <a:pt x="1925" y="2246"/>
                    <a:pt x="1949" y="2270"/>
                    <a:pt x="1997" y="2282"/>
                  </a:cubicBezTo>
                  <a:cubicBezTo>
                    <a:pt x="2016" y="2287"/>
                    <a:pt x="2036" y="2290"/>
                    <a:pt x="2056" y="2290"/>
                  </a:cubicBezTo>
                  <a:cubicBezTo>
                    <a:pt x="2083" y="2290"/>
                    <a:pt x="2111" y="2284"/>
                    <a:pt x="2139" y="2270"/>
                  </a:cubicBezTo>
                  <a:cubicBezTo>
                    <a:pt x="2222" y="2223"/>
                    <a:pt x="2258" y="2116"/>
                    <a:pt x="2199" y="2044"/>
                  </a:cubicBezTo>
                  <a:lnTo>
                    <a:pt x="1628" y="1177"/>
                  </a:lnTo>
                  <a:lnTo>
                    <a:pt x="2484" y="559"/>
                  </a:lnTo>
                  <a:cubicBezTo>
                    <a:pt x="2543" y="559"/>
                    <a:pt x="2591" y="523"/>
                    <a:pt x="2626" y="488"/>
                  </a:cubicBezTo>
                  <a:lnTo>
                    <a:pt x="2721" y="369"/>
                  </a:lnTo>
                  <a:cubicBezTo>
                    <a:pt x="2769" y="309"/>
                    <a:pt x="2757" y="214"/>
                    <a:pt x="2698" y="167"/>
                  </a:cubicBezTo>
                  <a:cubicBezTo>
                    <a:pt x="2660" y="136"/>
                    <a:pt x="2616" y="121"/>
                    <a:pt x="2572" y="121"/>
                  </a:cubicBezTo>
                  <a:cubicBezTo>
                    <a:pt x="2533" y="121"/>
                    <a:pt x="2494" y="133"/>
                    <a:pt x="2460" y="155"/>
                  </a:cubicBezTo>
                  <a:lnTo>
                    <a:pt x="1438" y="892"/>
                  </a:lnTo>
                  <a:lnTo>
                    <a:pt x="903" y="84"/>
                  </a:lnTo>
                  <a:cubicBezTo>
                    <a:pt x="864" y="29"/>
                    <a:pt x="805" y="0"/>
                    <a:pt x="7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239900" y="1569225"/>
              <a:ext cx="98650" cy="25625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90" y="1"/>
                  </a:moveTo>
                  <a:cubicBezTo>
                    <a:pt x="95" y="1"/>
                    <a:pt x="12" y="60"/>
                    <a:pt x="0" y="155"/>
                  </a:cubicBezTo>
                  <a:cubicBezTo>
                    <a:pt x="0" y="227"/>
                    <a:pt x="48" y="298"/>
                    <a:pt x="119" y="322"/>
                  </a:cubicBezTo>
                  <a:lnTo>
                    <a:pt x="167" y="322"/>
                  </a:lnTo>
                  <a:cubicBezTo>
                    <a:pt x="1367" y="381"/>
                    <a:pt x="2555" y="619"/>
                    <a:pt x="3684" y="1011"/>
                  </a:cubicBezTo>
                  <a:cubicBezTo>
                    <a:pt x="3708" y="1020"/>
                    <a:pt x="3733" y="1024"/>
                    <a:pt x="3756" y="1024"/>
                  </a:cubicBezTo>
                  <a:cubicBezTo>
                    <a:pt x="3824" y="1024"/>
                    <a:pt x="3883" y="987"/>
                    <a:pt x="3910" y="916"/>
                  </a:cubicBezTo>
                  <a:cubicBezTo>
                    <a:pt x="3945" y="844"/>
                    <a:pt x="3898" y="749"/>
                    <a:pt x="3815" y="726"/>
                  </a:cubicBezTo>
                  <a:cubicBezTo>
                    <a:pt x="2650" y="310"/>
                    <a:pt x="1426" y="72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250000" y="1591925"/>
              <a:ext cx="54675" cy="68325"/>
            </a:xfrm>
            <a:custGeom>
              <a:avLst/>
              <a:gdLst/>
              <a:ahLst/>
              <a:cxnLst/>
              <a:rect l="l" t="t" r="r" b="b"/>
              <a:pathLst>
                <a:path w="2187" h="2733" extrusionOk="0">
                  <a:moveTo>
                    <a:pt x="1034" y="0"/>
                  </a:moveTo>
                  <a:cubicBezTo>
                    <a:pt x="991" y="0"/>
                    <a:pt x="949" y="15"/>
                    <a:pt x="915" y="43"/>
                  </a:cubicBezTo>
                  <a:cubicBezTo>
                    <a:pt x="713" y="198"/>
                    <a:pt x="630" y="459"/>
                    <a:pt x="690" y="697"/>
                  </a:cubicBezTo>
                  <a:cubicBezTo>
                    <a:pt x="749" y="946"/>
                    <a:pt x="927" y="1149"/>
                    <a:pt x="1165" y="1220"/>
                  </a:cubicBezTo>
                  <a:cubicBezTo>
                    <a:pt x="1239" y="1241"/>
                    <a:pt x="1315" y="1251"/>
                    <a:pt x="1391" y="1251"/>
                  </a:cubicBezTo>
                  <a:cubicBezTo>
                    <a:pt x="1532" y="1251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79"/>
                    <a:pt x="1747" y="1422"/>
                    <a:pt x="1700" y="1564"/>
                  </a:cubicBezTo>
                  <a:cubicBezTo>
                    <a:pt x="1640" y="1802"/>
                    <a:pt x="1521" y="2028"/>
                    <a:pt x="1355" y="2194"/>
                  </a:cubicBezTo>
                  <a:cubicBezTo>
                    <a:pt x="1209" y="2340"/>
                    <a:pt x="1018" y="2413"/>
                    <a:pt x="822" y="2413"/>
                  </a:cubicBezTo>
                  <a:cubicBezTo>
                    <a:pt x="794" y="2413"/>
                    <a:pt x="765" y="2411"/>
                    <a:pt x="737" y="2408"/>
                  </a:cubicBezTo>
                  <a:cubicBezTo>
                    <a:pt x="547" y="2372"/>
                    <a:pt x="404" y="2206"/>
                    <a:pt x="416" y="2004"/>
                  </a:cubicBezTo>
                  <a:cubicBezTo>
                    <a:pt x="428" y="1921"/>
                    <a:pt x="369" y="1826"/>
                    <a:pt x="274" y="1814"/>
                  </a:cubicBezTo>
                  <a:cubicBezTo>
                    <a:pt x="264" y="1813"/>
                    <a:pt x="255" y="1812"/>
                    <a:pt x="245" y="1812"/>
                  </a:cubicBezTo>
                  <a:cubicBezTo>
                    <a:pt x="162" y="1812"/>
                    <a:pt x="93" y="1859"/>
                    <a:pt x="72" y="1945"/>
                  </a:cubicBezTo>
                  <a:cubicBezTo>
                    <a:pt x="0" y="2254"/>
                    <a:pt x="238" y="2586"/>
                    <a:pt x="594" y="2693"/>
                  </a:cubicBezTo>
                  <a:cubicBezTo>
                    <a:pt x="618" y="2693"/>
                    <a:pt x="642" y="2705"/>
                    <a:pt x="666" y="2717"/>
                  </a:cubicBezTo>
                  <a:cubicBezTo>
                    <a:pt x="725" y="2727"/>
                    <a:pt x="784" y="2732"/>
                    <a:pt x="843" y="2732"/>
                  </a:cubicBezTo>
                  <a:cubicBezTo>
                    <a:pt x="1126" y="2732"/>
                    <a:pt x="1398" y="2617"/>
                    <a:pt x="1605" y="2420"/>
                  </a:cubicBezTo>
                  <a:cubicBezTo>
                    <a:pt x="1818" y="2206"/>
                    <a:pt x="1973" y="1945"/>
                    <a:pt x="2056" y="1648"/>
                  </a:cubicBezTo>
                  <a:cubicBezTo>
                    <a:pt x="2151" y="1291"/>
                    <a:pt x="2187" y="923"/>
                    <a:pt x="2163" y="554"/>
                  </a:cubicBezTo>
                  <a:cubicBezTo>
                    <a:pt x="2163" y="507"/>
                    <a:pt x="2163" y="459"/>
                    <a:pt x="2151" y="412"/>
                  </a:cubicBezTo>
                  <a:cubicBezTo>
                    <a:pt x="2131" y="341"/>
                    <a:pt x="2068" y="288"/>
                    <a:pt x="1998" y="288"/>
                  </a:cubicBezTo>
                  <a:cubicBezTo>
                    <a:pt x="1986" y="288"/>
                    <a:pt x="1974" y="289"/>
                    <a:pt x="1961" y="293"/>
                  </a:cubicBezTo>
                  <a:cubicBezTo>
                    <a:pt x="1866" y="293"/>
                    <a:pt x="1795" y="376"/>
                    <a:pt x="1807" y="459"/>
                  </a:cubicBezTo>
                  <a:cubicBezTo>
                    <a:pt x="1807" y="495"/>
                    <a:pt x="1807" y="531"/>
                    <a:pt x="1818" y="566"/>
                  </a:cubicBezTo>
                  <a:cubicBezTo>
                    <a:pt x="1795" y="661"/>
                    <a:pt x="1747" y="756"/>
                    <a:pt x="1664" y="816"/>
                  </a:cubicBezTo>
                  <a:cubicBezTo>
                    <a:pt x="1584" y="887"/>
                    <a:pt x="1485" y="924"/>
                    <a:pt x="1385" y="924"/>
                  </a:cubicBezTo>
                  <a:cubicBezTo>
                    <a:pt x="1351" y="924"/>
                    <a:pt x="1317" y="920"/>
                    <a:pt x="1284" y="911"/>
                  </a:cubicBezTo>
                  <a:cubicBezTo>
                    <a:pt x="1165" y="863"/>
                    <a:pt x="1070" y="756"/>
                    <a:pt x="1046" y="626"/>
                  </a:cubicBezTo>
                  <a:cubicBezTo>
                    <a:pt x="1010" y="495"/>
                    <a:pt x="1046" y="364"/>
                    <a:pt x="1141" y="281"/>
                  </a:cubicBezTo>
                  <a:cubicBezTo>
                    <a:pt x="1212" y="222"/>
                    <a:pt x="1224" y="115"/>
                    <a:pt x="1165" y="55"/>
                  </a:cubicBezTo>
                  <a:cubicBezTo>
                    <a:pt x="1128" y="18"/>
                    <a:pt x="1081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1103500" y="1619525"/>
              <a:ext cx="60025" cy="59950"/>
            </a:xfrm>
            <a:custGeom>
              <a:avLst/>
              <a:gdLst/>
              <a:ahLst/>
              <a:cxnLst/>
              <a:rect l="l" t="t" r="r" b="b"/>
              <a:pathLst>
                <a:path w="2401" h="2398" extrusionOk="0">
                  <a:moveTo>
                    <a:pt x="1470" y="329"/>
                  </a:moveTo>
                  <a:cubicBezTo>
                    <a:pt x="1648" y="329"/>
                    <a:pt x="1811" y="423"/>
                    <a:pt x="1890" y="591"/>
                  </a:cubicBezTo>
                  <a:cubicBezTo>
                    <a:pt x="1901" y="639"/>
                    <a:pt x="1937" y="674"/>
                    <a:pt x="1985" y="698"/>
                  </a:cubicBezTo>
                  <a:cubicBezTo>
                    <a:pt x="1961" y="829"/>
                    <a:pt x="1925" y="971"/>
                    <a:pt x="1878" y="1090"/>
                  </a:cubicBezTo>
                  <a:cubicBezTo>
                    <a:pt x="1771" y="1364"/>
                    <a:pt x="1569" y="1589"/>
                    <a:pt x="1295" y="1696"/>
                  </a:cubicBezTo>
                  <a:cubicBezTo>
                    <a:pt x="1217" y="1730"/>
                    <a:pt x="1136" y="1746"/>
                    <a:pt x="1055" y="1746"/>
                  </a:cubicBezTo>
                  <a:cubicBezTo>
                    <a:pt x="878" y="1746"/>
                    <a:pt x="705" y="1669"/>
                    <a:pt x="582" y="1530"/>
                  </a:cubicBezTo>
                  <a:cubicBezTo>
                    <a:pt x="404" y="1280"/>
                    <a:pt x="547" y="924"/>
                    <a:pt x="773" y="686"/>
                  </a:cubicBezTo>
                  <a:cubicBezTo>
                    <a:pt x="927" y="496"/>
                    <a:pt x="1141" y="377"/>
                    <a:pt x="1379" y="330"/>
                  </a:cubicBezTo>
                  <a:lnTo>
                    <a:pt x="1438" y="330"/>
                  </a:lnTo>
                  <a:cubicBezTo>
                    <a:pt x="1449" y="329"/>
                    <a:pt x="1459" y="329"/>
                    <a:pt x="1470" y="329"/>
                  </a:cubicBezTo>
                  <a:close/>
                  <a:moveTo>
                    <a:pt x="1459" y="1"/>
                  </a:moveTo>
                  <a:cubicBezTo>
                    <a:pt x="1420" y="1"/>
                    <a:pt x="1382" y="3"/>
                    <a:pt x="1343" y="9"/>
                  </a:cubicBezTo>
                  <a:cubicBezTo>
                    <a:pt x="1022" y="56"/>
                    <a:pt x="713" y="223"/>
                    <a:pt x="499" y="472"/>
                  </a:cubicBezTo>
                  <a:cubicBezTo>
                    <a:pt x="226" y="781"/>
                    <a:pt x="0" y="1280"/>
                    <a:pt x="273" y="1696"/>
                  </a:cubicBezTo>
                  <a:cubicBezTo>
                    <a:pt x="426" y="1925"/>
                    <a:pt x="730" y="2063"/>
                    <a:pt x="1047" y="2063"/>
                  </a:cubicBezTo>
                  <a:cubicBezTo>
                    <a:pt x="1174" y="2063"/>
                    <a:pt x="1303" y="2041"/>
                    <a:pt x="1426" y="1993"/>
                  </a:cubicBezTo>
                  <a:cubicBezTo>
                    <a:pt x="1664" y="1910"/>
                    <a:pt x="1866" y="1744"/>
                    <a:pt x="2020" y="1542"/>
                  </a:cubicBezTo>
                  <a:cubicBezTo>
                    <a:pt x="2020" y="1779"/>
                    <a:pt x="2032" y="2017"/>
                    <a:pt x="2044" y="2243"/>
                  </a:cubicBezTo>
                  <a:cubicBezTo>
                    <a:pt x="2056" y="2326"/>
                    <a:pt x="2139" y="2397"/>
                    <a:pt x="2222" y="2397"/>
                  </a:cubicBezTo>
                  <a:lnTo>
                    <a:pt x="2234" y="2397"/>
                  </a:lnTo>
                  <a:cubicBezTo>
                    <a:pt x="2329" y="2385"/>
                    <a:pt x="2400" y="2314"/>
                    <a:pt x="2400" y="2219"/>
                  </a:cubicBezTo>
                  <a:cubicBezTo>
                    <a:pt x="2365" y="1554"/>
                    <a:pt x="2365" y="876"/>
                    <a:pt x="2400" y="199"/>
                  </a:cubicBezTo>
                  <a:cubicBezTo>
                    <a:pt x="2400" y="116"/>
                    <a:pt x="2329" y="33"/>
                    <a:pt x="2234" y="33"/>
                  </a:cubicBezTo>
                  <a:cubicBezTo>
                    <a:pt x="2139" y="33"/>
                    <a:pt x="2056" y="92"/>
                    <a:pt x="2044" y="187"/>
                  </a:cubicBezTo>
                  <a:lnTo>
                    <a:pt x="2044" y="211"/>
                  </a:lnTo>
                  <a:cubicBezTo>
                    <a:pt x="1883" y="80"/>
                    <a:pt x="1672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1186375" y="1631675"/>
              <a:ext cx="33300" cy="38575"/>
            </a:xfrm>
            <a:custGeom>
              <a:avLst/>
              <a:gdLst/>
              <a:ahLst/>
              <a:cxnLst/>
              <a:rect l="l" t="t" r="r" b="b"/>
              <a:pathLst>
                <a:path w="1332" h="1543" extrusionOk="0">
                  <a:moveTo>
                    <a:pt x="205" y="1"/>
                  </a:moveTo>
                  <a:cubicBezTo>
                    <a:pt x="177" y="1"/>
                    <a:pt x="148" y="7"/>
                    <a:pt x="119" y="22"/>
                  </a:cubicBezTo>
                  <a:cubicBezTo>
                    <a:pt x="36" y="58"/>
                    <a:pt x="0" y="153"/>
                    <a:pt x="48" y="236"/>
                  </a:cubicBezTo>
                  <a:cubicBezTo>
                    <a:pt x="167" y="450"/>
                    <a:pt x="309" y="652"/>
                    <a:pt x="476" y="842"/>
                  </a:cubicBezTo>
                  <a:lnTo>
                    <a:pt x="119" y="1282"/>
                  </a:lnTo>
                  <a:cubicBezTo>
                    <a:pt x="48" y="1353"/>
                    <a:pt x="72" y="1460"/>
                    <a:pt x="155" y="1507"/>
                  </a:cubicBezTo>
                  <a:cubicBezTo>
                    <a:pt x="179" y="1531"/>
                    <a:pt x="226" y="1543"/>
                    <a:pt x="262" y="1543"/>
                  </a:cubicBezTo>
                  <a:cubicBezTo>
                    <a:pt x="309" y="1543"/>
                    <a:pt x="369" y="1519"/>
                    <a:pt x="404" y="1472"/>
                  </a:cubicBezTo>
                  <a:lnTo>
                    <a:pt x="713" y="1091"/>
                  </a:lnTo>
                  <a:cubicBezTo>
                    <a:pt x="809" y="1186"/>
                    <a:pt x="915" y="1270"/>
                    <a:pt x="1022" y="1353"/>
                  </a:cubicBezTo>
                  <a:cubicBezTo>
                    <a:pt x="1046" y="1377"/>
                    <a:pt x="1094" y="1388"/>
                    <a:pt x="1129" y="1388"/>
                  </a:cubicBezTo>
                  <a:cubicBezTo>
                    <a:pt x="1189" y="1388"/>
                    <a:pt x="1236" y="1365"/>
                    <a:pt x="1272" y="1329"/>
                  </a:cubicBezTo>
                  <a:cubicBezTo>
                    <a:pt x="1331" y="1258"/>
                    <a:pt x="1319" y="1151"/>
                    <a:pt x="1248" y="1103"/>
                  </a:cubicBezTo>
                  <a:cubicBezTo>
                    <a:pt x="1129" y="1008"/>
                    <a:pt x="1022" y="925"/>
                    <a:pt x="927" y="830"/>
                  </a:cubicBezTo>
                  <a:lnTo>
                    <a:pt x="1260" y="414"/>
                  </a:lnTo>
                  <a:cubicBezTo>
                    <a:pt x="1331" y="343"/>
                    <a:pt x="1308" y="236"/>
                    <a:pt x="1224" y="188"/>
                  </a:cubicBezTo>
                  <a:cubicBezTo>
                    <a:pt x="1196" y="169"/>
                    <a:pt x="1162" y="160"/>
                    <a:pt x="1126" y="160"/>
                  </a:cubicBezTo>
                  <a:cubicBezTo>
                    <a:pt x="1073" y="160"/>
                    <a:pt x="1018" y="181"/>
                    <a:pt x="975" y="224"/>
                  </a:cubicBezTo>
                  <a:lnTo>
                    <a:pt x="690" y="569"/>
                  </a:lnTo>
                  <a:cubicBezTo>
                    <a:pt x="571" y="414"/>
                    <a:pt x="452" y="260"/>
                    <a:pt x="357" y="93"/>
                  </a:cubicBezTo>
                  <a:cubicBezTo>
                    <a:pt x="324" y="35"/>
                    <a:pt x="268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1249950" y="1605150"/>
              <a:ext cx="49050" cy="68675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60" y="1380"/>
                  </a:moveTo>
                  <a:cubicBezTo>
                    <a:pt x="1194" y="1380"/>
                    <a:pt x="1227" y="1384"/>
                    <a:pt x="1260" y="1392"/>
                  </a:cubicBezTo>
                  <a:cubicBezTo>
                    <a:pt x="1379" y="1428"/>
                    <a:pt x="1486" y="1511"/>
                    <a:pt x="1533" y="1630"/>
                  </a:cubicBezTo>
                  <a:cubicBezTo>
                    <a:pt x="1593" y="1784"/>
                    <a:pt x="1581" y="1974"/>
                    <a:pt x="1486" y="2105"/>
                  </a:cubicBezTo>
                  <a:cubicBezTo>
                    <a:pt x="1317" y="2329"/>
                    <a:pt x="1009" y="2421"/>
                    <a:pt x="729" y="2421"/>
                  </a:cubicBezTo>
                  <a:cubicBezTo>
                    <a:pt x="653" y="2421"/>
                    <a:pt x="580" y="2415"/>
                    <a:pt x="511" y="2402"/>
                  </a:cubicBezTo>
                  <a:lnTo>
                    <a:pt x="488" y="2402"/>
                  </a:lnTo>
                  <a:cubicBezTo>
                    <a:pt x="476" y="2176"/>
                    <a:pt x="523" y="1939"/>
                    <a:pt x="630" y="1725"/>
                  </a:cubicBezTo>
                  <a:cubicBezTo>
                    <a:pt x="723" y="1539"/>
                    <a:pt x="941" y="1380"/>
                    <a:pt x="1160" y="1380"/>
                  </a:cubicBezTo>
                  <a:close/>
                  <a:moveTo>
                    <a:pt x="197" y="0"/>
                  </a:moveTo>
                  <a:cubicBezTo>
                    <a:pt x="191" y="0"/>
                    <a:pt x="185" y="1"/>
                    <a:pt x="179" y="2"/>
                  </a:cubicBezTo>
                  <a:cubicBezTo>
                    <a:pt x="84" y="2"/>
                    <a:pt x="0" y="73"/>
                    <a:pt x="0" y="168"/>
                  </a:cubicBezTo>
                  <a:lnTo>
                    <a:pt x="119" y="2580"/>
                  </a:lnTo>
                  <a:cubicBezTo>
                    <a:pt x="131" y="2675"/>
                    <a:pt x="214" y="2747"/>
                    <a:pt x="309" y="2747"/>
                  </a:cubicBezTo>
                  <a:cubicBezTo>
                    <a:pt x="345" y="2747"/>
                    <a:pt x="381" y="2735"/>
                    <a:pt x="416" y="2711"/>
                  </a:cubicBezTo>
                  <a:lnTo>
                    <a:pt x="440" y="2711"/>
                  </a:lnTo>
                  <a:cubicBezTo>
                    <a:pt x="535" y="2729"/>
                    <a:pt x="636" y="2738"/>
                    <a:pt x="740" y="2738"/>
                  </a:cubicBezTo>
                  <a:cubicBezTo>
                    <a:pt x="1121" y="2738"/>
                    <a:pt x="1538" y="2610"/>
                    <a:pt x="1771" y="2283"/>
                  </a:cubicBezTo>
                  <a:cubicBezTo>
                    <a:pt x="1937" y="2057"/>
                    <a:pt x="1961" y="1760"/>
                    <a:pt x="1854" y="1511"/>
                  </a:cubicBezTo>
                  <a:cubicBezTo>
                    <a:pt x="1771" y="1285"/>
                    <a:pt x="1581" y="1119"/>
                    <a:pt x="1343" y="1059"/>
                  </a:cubicBezTo>
                  <a:cubicBezTo>
                    <a:pt x="1288" y="1050"/>
                    <a:pt x="1233" y="1045"/>
                    <a:pt x="1178" y="1045"/>
                  </a:cubicBezTo>
                  <a:cubicBezTo>
                    <a:pt x="888" y="1045"/>
                    <a:pt x="606" y="1174"/>
                    <a:pt x="416" y="1404"/>
                  </a:cubicBezTo>
                  <a:lnTo>
                    <a:pt x="357" y="144"/>
                  </a:lnTo>
                  <a:cubicBezTo>
                    <a:pt x="346" y="67"/>
                    <a:pt x="274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1100525" y="1694775"/>
              <a:ext cx="218075" cy="12050"/>
            </a:xfrm>
            <a:custGeom>
              <a:avLst/>
              <a:gdLst/>
              <a:ahLst/>
              <a:cxnLst/>
              <a:rect l="l" t="t" r="r" b="b"/>
              <a:pathLst>
                <a:path w="8723" h="482" extrusionOk="0">
                  <a:moveTo>
                    <a:pt x="5803" y="0"/>
                  </a:moveTo>
                  <a:cubicBezTo>
                    <a:pt x="3920" y="0"/>
                    <a:pt x="2035" y="56"/>
                    <a:pt x="167" y="160"/>
                  </a:cubicBezTo>
                  <a:cubicBezTo>
                    <a:pt x="72" y="160"/>
                    <a:pt x="0" y="243"/>
                    <a:pt x="0" y="338"/>
                  </a:cubicBezTo>
                  <a:cubicBezTo>
                    <a:pt x="11" y="415"/>
                    <a:pt x="73" y="482"/>
                    <a:pt x="158" y="482"/>
                  </a:cubicBezTo>
                  <a:cubicBezTo>
                    <a:pt x="165" y="482"/>
                    <a:pt x="172" y="481"/>
                    <a:pt x="179" y="481"/>
                  </a:cubicBezTo>
                  <a:lnTo>
                    <a:pt x="190" y="481"/>
                  </a:lnTo>
                  <a:cubicBezTo>
                    <a:pt x="2051" y="377"/>
                    <a:pt x="3928" y="321"/>
                    <a:pt x="5803" y="321"/>
                  </a:cubicBezTo>
                  <a:cubicBezTo>
                    <a:pt x="6718" y="321"/>
                    <a:pt x="7632" y="334"/>
                    <a:pt x="8544" y="362"/>
                  </a:cubicBezTo>
                  <a:cubicBezTo>
                    <a:pt x="8639" y="362"/>
                    <a:pt x="8711" y="290"/>
                    <a:pt x="8722" y="207"/>
                  </a:cubicBezTo>
                  <a:cubicBezTo>
                    <a:pt x="8722" y="112"/>
                    <a:pt x="8651" y="41"/>
                    <a:pt x="8556" y="41"/>
                  </a:cubicBezTo>
                  <a:cubicBezTo>
                    <a:pt x="7640" y="14"/>
                    <a:pt x="6722" y="0"/>
                    <a:pt x="5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1174200" y="1717575"/>
              <a:ext cx="51425" cy="55475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5" y="1"/>
                  </a:moveTo>
                  <a:cubicBezTo>
                    <a:pt x="1693" y="1"/>
                    <a:pt x="1650" y="16"/>
                    <a:pt x="1616" y="44"/>
                  </a:cubicBezTo>
                  <a:cubicBezTo>
                    <a:pt x="1391" y="234"/>
                    <a:pt x="1177" y="448"/>
                    <a:pt x="975" y="662"/>
                  </a:cubicBezTo>
                  <a:lnTo>
                    <a:pt x="321" y="163"/>
                  </a:lnTo>
                  <a:cubicBezTo>
                    <a:pt x="285" y="137"/>
                    <a:pt x="245" y="125"/>
                    <a:pt x="206" y="125"/>
                  </a:cubicBezTo>
                  <a:cubicBezTo>
                    <a:pt x="154" y="125"/>
                    <a:pt x="105" y="146"/>
                    <a:pt x="72" y="186"/>
                  </a:cubicBezTo>
                  <a:cubicBezTo>
                    <a:pt x="0" y="258"/>
                    <a:pt x="12" y="365"/>
                    <a:pt x="95" y="412"/>
                  </a:cubicBezTo>
                  <a:lnTo>
                    <a:pt x="761" y="923"/>
                  </a:lnTo>
                  <a:cubicBezTo>
                    <a:pt x="499" y="1256"/>
                    <a:pt x="262" y="1612"/>
                    <a:pt x="60" y="1993"/>
                  </a:cubicBezTo>
                  <a:cubicBezTo>
                    <a:pt x="12" y="2076"/>
                    <a:pt x="60" y="2171"/>
                    <a:pt x="143" y="2207"/>
                  </a:cubicBezTo>
                  <a:cubicBezTo>
                    <a:pt x="167" y="2218"/>
                    <a:pt x="190" y="2218"/>
                    <a:pt x="226" y="2218"/>
                  </a:cubicBezTo>
                  <a:cubicBezTo>
                    <a:pt x="285" y="2218"/>
                    <a:pt x="345" y="2183"/>
                    <a:pt x="381" y="2123"/>
                  </a:cubicBezTo>
                  <a:cubicBezTo>
                    <a:pt x="571" y="1779"/>
                    <a:pt x="785" y="1434"/>
                    <a:pt x="1034" y="1125"/>
                  </a:cubicBezTo>
                  <a:lnTo>
                    <a:pt x="1735" y="1660"/>
                  </a:lnTo>
                  <a:cubicBezTo>
                    <a:pt x="1771" y="1686"/>
                    <a:pt x="1812" y="1698"/>
                    <a:pt x="1851" y="1698"/>
                  </a:cubicBezTo>
                  <a:cubicBezTo>
                    <a:pt x="1902" y="1698"/>
                    <a:pt x="1951" y="1677"/>
                    <a:pt x="1985" y="1636"/>
                  </a:cubicBezTo>
                  <a:cubicBezTo>
                    <a:pt x="2056" y="1577"/>
                    <a:pt x="2044" y="1458"/>
                    <a:pt x="1961" y="1410"/>
                  </a:cubicBezTo>
                  <a:lnTo>
                    <a:pt x="1248" y="876"/>
                  </a:lnTo>
                  <a:cubicBezTo>
                    <a:pt x="1438" y="662"/>
                    <a:pt x="1640" y="460"/>
                    <a:pt x="1854" y="282"/>
                  </a:cubicBezTo>
                  <a:cubicBezTo>
                    <a:pt x="1925" y="222"/>
                    <a:pt x="1937" y="115"/>
                    <a:pt x="1866" y="56"/>
                  </a:cubicBezTo>
                  <a:cubicBezTo>
                    <a:pt x="1829" y="18"/>
                    <a:pt x="1782" y="1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257125" y="1207875"/>
              <a:ext cx="60025" cy="59850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15" y="329"/>
                  </a:moveTo>
                  <a:cubicBezTo>
                    <a:pt x="1423" y="329"/>
                    <a:pt x="1432" y="332"/>
                    <a:pt x="1438" y="338"/>
                  </a:cubicBezTo>
                  <a:cubicBezTo>
                    <a:pt x="1456" y="336"/>
                    <a:pt x="1474" y="335"/>
                    <a:pt x="1491" y="335"/>
                  </a:cubicBezTo>
                  <a:cubicBezTo>
                    <a:pt x="1661" y="335"/>
                    <a:pt x="1814" y="438"/>
                    <a:pt x="1890" y="599"/>
                  </a:cubicBezTo>
                  <a:cubicBezTo>
                    <a:pt x="1902" y="647"/>
                    <a:pt x="1937" y="682"/>
                    <a:pt x="1985" y="706"/>
                  </a:cubicBezTo>
                  <a:cubicBezTo>
                    <a:pt x="1973" y="837"/>
                    <a:pt x="1926" y="968"/>
                    <a:pt x="1878" y="1098"/>
                  </a:cubicBezTo>
                  <a:cubicBezTo>
                    <a:pt x="1783" y="1372"/>
                    <a:pt x="1569" y="1586"/>
                    <a:pt x="1296" y="1704"/>
                  </a:cubicBezTo>
                  <a:cubicBezTo>
                    <a:pt x="1222" y="1732"/>
                    <a:pt x="1145" y="1746"/>
                    <a:pt x="1069" y="1746"/>
                  </a:cubicBezTo>
                  <a:cubicBezTo>
                    <a:pt x="887" y="1746"/>
                    <a:pt x="708" y="1669"/>
                    <a:pt x="583" y="1526"/>
                  </a:cubicBezTo>
                  <a:cubicBezTo>
                    <a:pt x="405" y="1277"/>
                    <a:pt x="559" y="932"/>
                    <a:pt x="773" y="694"/>
                  </a:cubicBezTo>
                  <a:cubicBezTo>
                    <a:pt x="927" y="504"/>
                    <a:pt x="1141" y="374"/>
                    <a:pt x="1391" y="338"/>
                  </a:cubicBezTo>
                  <a:cubicBezTo>
                    <a:pt x="1397" y="332"/>
                    <a:pt x="1406" y="329"/>
                    <a:pt x="1415" y="329"/>
                  </a:cubicBezTo>
                  <a:close/>
                  <a:moveTo>
                    <a:pt x="1441" y="1"/>
                  </a:moveTo>
                  <a:cubicBezTo>
                    <a:pt x="1408" y="1"/>
                    <a:pt x="1376" y="2"/>
                    <a:pt x="1343" y="5"/>
                  </a:cubicBezTo>
                  <a:cubicBezTo>
                    <a:pt x="1022" y="53"/>
                    <a:pt x="725" y="219"/>
                    <a:pt x="500" y="480"/>
                  </a:cubicBezTo>
                  <a:cubicBezTo>
                    <a:pt x="226" y="778"/>
                    <a:pt x="1" y="1288"/>
                    <a:pt x="286" y="1693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6" y="2001"/>
                  </a:cubicBezTo>
                  <a:cubicBezTo>
                    <a:pt x="1664" y="1906"/>
                    <a:pt x="1866" y="1752"/>
                    <a:pt x="2021" y="1538"/>
                  </a:cubicBezTo>
                  <a:cubicBezTo>
                    <a:pt x="2021" y="1776"/>
                    <a:pt x="2033" y="2013"/>
                    <a:pt x="2044" y="2251"/>
                  </a:cubicBezTo>
                  <a:cubicBezTo>
                    <a:pt x="2056" y="2334"/>
                    <a:pt x="2139" y="2394"/>
                    <a:pt x="2223" y="2394"/>
                  </a:cubicBezTo>
                  <a:lnTo>
                    <a:pt x="2235" y="2394"/>
                  </a:lnTo>
                  <a:cubicBezTo>
                    <a:pt x="2330" y="2394"/>
                    <a:pt x="2401" y="2310"/>
                    <a:pt x="2401" y="2227"/>
                  </a:cubicBezTo>
                  <a:cubicBezTo>
                    <a:pt x="2365" y="1550"/>
                    <a:pt x="2365" y="873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6" y="40"/>
                    <a:pt x="2218" y="39"/>
                    <a:pt x="2211" y="39"/>
                  </a:cubicBezTo>
                  <a:cubicBezTo>
                    <a:pt x="2126" y="39"/>
                    <a:pt x="2055" y="96"/>
                    <a:pt x="2044" y="183"/>
                  </a:cubicBezTo>
                  <a:lnTo>
                    <a:pt x="2044" y="219"/>
                  </a:lnTo>
                  <a:cubicBezTo>
                    <a:pt x="1878" y="73"/>
                    <a:pt x="1666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340300" y="1220075"/>
              <a:ext cx="33300" cy="38450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10" y="0"/>
                  </a:moveTo>
                  <a:cubicBezTo>
                    <a:pt x="184" y="0"/>
                    <a:pt x="156" y="6"/>
                    <a:pt x="131" y="16"/>
                  </a:cubicBezTo>
                  <a:cubicBezTo>
                    <a:pt x="36" y="52"/>
                    <a:pt x="1" y="147"/>
                    <a:pt x="48" y="230"/>
                  </a:cubicBezTo>
                  <a:cubicBezTo>
                    <a:pt x="167" y="444"/>
                    <a:pt x="310" y="646"/>
                    <a:pt x="464" y="836"/>
                  </a:cubicBezTo>
                  <a:lnTo>
                    <a:pt x="108" y="1276"/>
                  </a:lnTo>
                  <a:cubicBezTo>
                    <a:pt x="48" y="1347"/>
                    <a:pt x="60" y="1454"/>
                    <a:pt x="143" y="1502"/>
                  </a:cubicBezTo>
                  <a:cubicBezTo>
                    <a:pt x="179" y="1525"/>
                    <a:pt x="215" y="1537"/>
                    <a:pt x="250" y="1537"/>
                  </a:cubicBezTo>
                  <a:cubicBezTo>
                    <a:pt x="310" y="1537"/>
                    <a:pt x="357" y="1513"/>
                    <a:pt x="393" y="1466"/>
                  </a:cubicBezTo>
                  <a:lnTo>
                    <a:pt x="714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30" y="1383"/>
                  </a:cubicBezTo>
                  <a:cubicBezTo>
                    <a:pt x="1177" y="1383"/>
                    <a:pt x="1225" y="1359"/>
                    <a:pt x="1260" y="1323"/>
                  </a:cubicBezTo>
                  <a:cubicBezTo>
                    <a:pt x="1332" y="1252"/>
                    <a:pt x="1320" y="1145"/>
                    <a:pt x="1237" y="1086"/>
                  </a:cubicBezTo>
                  <a:cubicBezTo>
                    <a:pt x="1130" y="1003"/>
                    <a:pt x="1023" y="919"/>
                    <a:pt x="916" y="824"/>
                  </a:cubicBezTo>
                  <a:lnTo>
                    <a:pt x="1260" y="408"/>
                  </a:lnTo>
                  <a:cubicBezTo>
                    <a:pt x="1320" y="337"/>
                    <a:pt x="1308" y="230"/>
                    <a:pt x="1225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4" y="154"/>
                    <a:pt x="1011" y="175"/>
                    <a:pt x="975" y="218"/>
                  </a:cubicBezTo>
                  <a:lnTo>
                    <a:pt x="690" y="563"/>
                  </a:lnTo>
                  <a:cubicBezTo>
                    <a:pt x="571" y="420"/>
                    <a:pt x="464" y="254"/>
                    <a:pt x="369" y="88"/>
                  </a:cubicBezTo>
                  <a:cubicBezTo>
                    <a:pt x="336" y="29"/>
                    <a:pt x="273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403875" y="1193725"/>
              <a:ext cx="48750" cy="68400"/>
            </a:xfrm>
            <a:custGeom>
              <a:avLst/>
              <a:gdLst/>
              <a:ahLst/>
              <a:cxnLst/>
              <a:rect l="l" t="t" r="r" b="b"/>
              <a:pathLst>
                <a:path w="1950" h="2736" extrusionOk="0">
                  <a:moveTo>
                    <a:pt x="1149" y="1379"/>
                  </a:moveTo>
                  <a:cubicBezTo>
                    <a:pt x="1182" y="1379"/>
                    <a:pt x="1215" y="1383"/>
                    <a:pt x="1248" y="1391"/>
                  </a:cubicBezTo>
                  <a:cubicBezTo>
                    <a:pt x="1379" y="1415"/>
                    <a:pt x="1474" y="1510"/>
                    <a:pt x="1522" y="1629"/>
                  </a:cubicBezTo>
                  <a:cubicBezTo>
                    <a:pt x="1581" y="1783"/>
                    <a:pt x="1569" y="1961"/>
                    <a:pt x="1474" y="2104"/>
                  </a:cubicBezTo>
                  <a:cubicBezTo>
                    <a:pt x="1306" y="2329"/>
                    <a:pt x="998" y="2420"/>
                    <a:pt x="717" y="2420"/>
                  </a:cubicBezTo>
                  <a:cubicBezTo>
                    <a:pt x="642" y="2420"/>
                    <a:pt x="568" y="2414"/>
                    <a:pt x="500" y="2401"/>
                  </a:cubicBezTo>
                  <a:lnTo>
                    <a:pt x="476" y="2401"/>
                  </a:lnTo>
                  <a:cubicBezTo>
                    <a:pt x="464" y="2163"/>
                    <a:pt x="512" y="1938"/>
                    <a:pt x="619" y="1724"/>
                  </a:cubicBezTo>
                  <a:cubicBezTo>
                    <a:pt x="722" y="1538"/>
                    <a:pt x="932" y="1379"/>
                    <a:pt x="1149" y="1379"/>
                  </a:cubicBezTo>
                  <a:close/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20" y="2591"/>
                  </a:lnTo>
                  <a:cubicBezTo>
                    <a:pt x="131" y="2668"/>
                    <a:pt x="193" y="2735"/>
                    <a:pt x="277" y="2735"/>
                  </a:cubicBezTo>
                  <a:cubicBezTo>
                    <a:pt x="284" y="2735"/>
                    <a:pt x="291" y="2735"/>
                    <a:pt x="298" y="2734"/>
                  </a:cubicBezTo>
                  <a:cubicBezTo>
                    <a:pt x="333" y="2734"/>
                    <a:pt x="369" y="2722"/>
                    <a:pt x="405" y="2698"/>
                  </a:cubicBezTo>
                  <a:lnTo>
                    <a:pt x="428" y="2698"/>
                  </a:lnTo>
                  <a:cubicBezTo>
                    <a:pt x="523" y="2716"/>
                    <a:pt x="625" y="2726"/>
                    <a:pt x="729" y="2726"/>
                  </a:cubicBezTo>
                  <a:cubicBezTo>
                    <a:pt x="1110" y="2726"/>
                    <a:pt x="1526" y="2597"/>
                    <a:pt x="1759" y="2270"/>
                  </a:cubicBezTo>
                  <a:cubicBezTo>
                    <a:pt x="1926" y="2045"/>
                    <a:pt x="1950" y="1759"/>
                    <a:pt x="1843" y="1498"/>
                  </a:cubicBezTo>
                  <a:cubicBezTo>
                    <a:pt x="1759" y="1284"/>
                    <a:pt x="1569" y="1118"/>
                    <a:pt x="1332" y="1058"/>
                  </a:cubicBezTo>
                  <a:cubicBezTo>
                    <a:pt x="1269" y="1045"/>
                    <a:pt x="1207" y="1039"/>
                    <a:pt x="1145" y="1039"/>
                  </a:cubicBezTo>
                  <a:cubicBezTo>
                    <a:pt x="863" y="1039"/>
                    <a:pt x="590" y="1169"/>
                    <a:pt x="405" y="1403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254150" y="1283050"/>
              <a:ext cx="218075" cy="12300"/>
            </a:xfrm>
            <a:custGeom>
              <a:avLst/>
              <a:gdLst/>
              <a:ahLst/>
              <a:cxnLst/>
              <a:rect l="l" t="t" r="r" b="b"/>
              <a:pathLst>
                <a:path w="8723" h="492" extrusionOk="0">
                  <a:moveTo>
                    <a:pt x="5851" y="0"/>
                  </a:moveTo>
                  <a:cubicBezTo>
                    <a:pt x="3954" y="0"/>
                    <a:pt x="2050" y="58"/>
                    <a:pt x="167" y="171"/>
                  </a:cubicBezTo>
                  <a:cubicBezTo>
                    <a:pt x="72" y="171"/>
                    <a:pt x="1" y="242"/>
                    <a:pt x="1" y="337"/>
                  </a:cubicBezTo>
                  <a:cubicBezTo>
                    <a:pt x="13" y="432"/>
                    <a:pt x="84" y="492"/>
                    <a:pt x="179" y="492"/>
                  </a:cubicBezTo>
                  <a:lnTo>
                    <a:pt x="191" y="492"/>
                  </a:lnTo>
                  <a:cubicBezTo>
                    <a:pt x="2065" y="379"/>
                    <a:pt x="3962" y="321"/>
                    <a:pt x="5851" y="321"/>
                  </a:cubicBezTo>
                  <a:cubicBezTo>
                    <a:pt x="6751" y="321"/>
                    <a:pt x="7650" y="334"/>
                    <a:pt x="8545" y="361"/>
                  </a:cubicBezTo>
                  <a:cubicBezTo>
                    <a:pt x="8552" y="362"/>
                    <a:pt x="8558" y="362"/>
                    <a:pt x="8565" y="362"/>
                  </a:cubicBezTo>
                  <a:cubicBezTo>
                    <a:pt x="8651" y="362"/>
                    <a:pt x="8723" y="295"/>
                    <a:pt x="8723" y="207"/>
                  </a:cubicBezTo>
                  <a:cubicBezTo>
                    <a:pt x="8723" y="111"/>
                    <a:pt x="8651" y="40"/>
                    <a:pt x="8556" y="40"/>
                  </a:cubicBezTo>
                  <a:cubicBezTo>
                    <a:pt x="7659" y="13"/>
                    <a:pt x="6756" y="0"/>
                    <a:pt x="5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327825" y="1306100"/>
              <a:ext cx="51425" cy="55500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30" y="0"/>
                  </a:moveTo>
                  <a:cubicBezTo>
                    <a:pt x="1685" y="0"/>
                    <a:pt x="1641" y="15"/>
                    <a:pt x="1605" y="45"/>
                  </a:cubicBezTo>
                  <a:cubicBezTo>
                    <a:pt x="1379" y="235"/>
                    <a:pt x="1177" y="449"/>
                    <a:pt x="975" y="663"/>
                  </a:cubicBezTo>
                  <a:lnTo>
                    <a:pt x="310" y="164"/>
                  </a:lnTo>
                  <a:cubicBezTo>
                    <a:pt x="279" y="138"/>
                    <a:pt x="241" y="126"/>
                    <a:pt x="203" y="126"/>
                  </a:cubicBezTo>
                  <a:cubicBezTo>
                    <a:pt x="153" y="126"/>
                    <a:pt x="101" y="147"/>
                    <a:pt x="60" y="188"/>
                  </a:cubicBezTo>
                  <a:cubicBezTo>
                    <a:pt x="1" y="259"/>
                    <a:pt x="13" y="366"/>
                    <a:pt x="84" y="413"/>
                  </a:cubicBezTo>
                  <a:lnTo>
                    <a:pt x="761" y="924"/>
                  </a:lnTo>
                  <a:cubicBezTo>
                    <a:pt x="488" y="1257"/>
                    <a:pt x="262" y="1602"/>
                    <a:pt x="60" y="1982"/>
                  </a:cubicBezTo>
                  <a:cubicBezTo>
                    <a:pt x="24" y="2065"/>
                    <a:pt x="60" y="2160"/>
                    <a:pt x="143" y="2196"/>
                  </a:cubicBezTo>
                  <a:cubicBezTo>
                    <a:pt x="167" y="2208"/>
                    <a:pt x="203" y="2208"/>
                    <a:pt x="226" y="2220"/>
                  </a:cubicBezTo>
                  <a:cubicBezTo>
                    <a:pt x="286" y="2220"/>
                    <a:pt x="357" y="2184"/>
                    <a:pt x="381" y="2125"/>
                  </a:cubicBezTo>
                  <a:cubicBezTo>
                    <a:pt x="571" y="1768"/>
                    <a:pt x="785" y="1435"/>
                    <a:pt x="1034" y="1126"/>
                  </a:cubicBezTo>
                  <a:lnTo>
                    <a:pt x="1736" y="1649"/>
                  </a:lnTo>
                  <a:cubicBezTo>
                    <a:pt x="1771" y="1673"/>
                    <a:pt x="1807" y="1685"/>
                    <a:pt x="1854" y="1685"/>
                  </a:cubicBezTo>
                  <a:cubicBezTo>
                    <a:pt x="1902" y="1685"/>
                    <a:pt x="1949" y="1673"/>
                    <a:pt x="1985" y="1637"/>
                  </a:cubicBezTo>
                  <a:cubicBezTo>
                    <a:pt x="2056" y="1566"/>
                    <a:pt x="2045" y="1459"/>
                    <a:pt x="1961" y="1400"/>
                  </a:cubicBezTo>
                  <a:lnTo>
                    <a:pt x="1260" y="865"/>
                  </a:lnTo>
                  <a:cubicBezTo>
                    <a:pt x="1439" y="651"/>
                    <a:pt x="1641" y="461"/>
                    <a:pt x="1854" y="271"/>
                  </a:cubicBezTo>
                  <a:cubicBezTo>
                    <a:pt x="1926" y="211"/>
                    <a:pt x="1926" y="104"/>
                    <a:pt x="1854" y="45"/>
                  </a:cubicBezTo>
                  <a:cubicBezTo>
                    <a:pt x="1819" y="15"/>
                    <a:pt x="1774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324275" y="2812100"/>
              <a:ext cx="224300" cy="427525"/>
            </a:xfrm>
            <a:custGeom>
              <a:avLst/>
              <a:gdLst/>
              <a:ahLst/>
              <a:cxnLst/>
              <a:rect l="l" t="t" r="r" b="b"/>
              <a:pathLst>
                <a:path w="8972" h="17101" extrusionOk="0">
                  <a:moveTo>
                    <a:pt x="5954" y="380"/>
                  </a:moveTo>
                  <a:cubicBezTo>
                    <a:pt x="6732" y="380"/>
                    <a:pt x="7494" y="581"/>
                    <a:pt x="8176" y="954"/>
                  </a:cubicBezTo>
                  <a:cubicBezTo>
                    <a:pt x="8425" y="1109"/>
                    <a:pt x="8556" y="1228"/>
                    <a:pt x="8568" y="1370"/>
                  </a:cubicBezTo>
                  <a:cubicBezTo>
                    <a:pt x="8568" y="1465"/>
                    <a:pt x="8544" y="1561"/>
                    <a:pt x="8496" y="1656"/>
                  </a:cubicBezTo>
                  <a:lnTo>
                    <a:pt x="7938" y="3058"/>
                  </a:lnTo>
                  <a:cubicBezTo>
                    <a:pt x="6892" y="2594"/>
                    <a:pt x="5787" y="2250"/>
                    <a:pt x="4658" y="2024"/>
                  </a:cubicBezTo>
                  <a:lnTo>
                    <a:pt x="5134" y="824"/>
                  </a:lnTo>
                  <a:cubicBezTo>
                    <a:pt x="5157" y="705"/>
                    <a:pt x="5217" y="598"/>
                    <a:pt x="5300" y="515"/>
                  </a:cubicBezTo>
                  <a:cubicBezTo>
                    <a:pt x="5442" y="420"/>
                    <a:pt x="5609" y="384"/>
                    <a:pt x="5763" y="384"/>
                  </a:cubicBezTo>
                  <a:cubicBezTo>
                    <a:pt x="5827" y="381"/>
                    <a:pt x="5891" y="380"/>
                    <a:pt x="5954" y="380"/>
                  </a:cubicBezTo>
                  <a:close/>
                  <a:moveTo>
                    <a:pt x="4563" y="2404"/>
                  </a:moveTo>
                  <a:cubicBezTo>
                    <a:pt x="4813" y="2452"/>
                    <a:pt x="5062" y="2511"/>
                    <a:pt x="5312" y="2571"/>
                  </a:cubicBezTo>
                  <a:cubicBezTo>
                    <a:pt x="4040" y="5910"/>
                    <a:pt x="2650" y="9261"/>
                    <a:pt x="1188" y="12540"/>
                  </a:cubicBezTo>
                  <a:cubicBezTo>
                    <a:pt x="1141" y="12493"/>
                    <a:pt x="1081" y="12445"/>
                    <a:pt x="1022" y="12422"/>
                  </a:cubicBezTo>
                  <a:cubicBezTo>
                    <a:pt x="927" y="12374"/>
                    <a:pt x="820" y="12350"/>
                    <a:pt x="713" y="12350"/>
                  </a:cubicBezTo>
                  <a:cubicBezTo>
                    <a:pt x="2198" y="9118"/>
                    <a:pt x="3482" y="5791"/>
                    <a:pt x="4563" y="2404"/>
                  </a:cubicBezTo>
                  <a:close/>
                  <a:moveTo>
                    <a:pt x="5716" y="2678"/>
                  </a:moveTo>
                  <a:cubicBezTo>
                    <a:pt x="6144" y="2784"/>
                    <a:pt x="6559" y="2927"/>
                    <a:pt x="6975" y="3082"/>
                  </a:cubicBezTo>
                  <a:cubicBezTo>
                    <a:pt x="5490" y="6385"/>
                    <a:pt x="4123" y="9783"/>
                    <a:pt x="2900" y="13170"/>
                  </a:cubicBezTo>
                  <a:cubicBezTo>
                    <a:pt x="2745" y="12980"/>
                    <a:pt x="2543" y="12837"/>
                    <a:pt x="2305" y="12766"/>
                  </a:cubicBezTo>
                  <a:cubicBezTo>
                    <a:pt x="2159" y="12715"/>
                    <a:pt x="2004" y="12691"/>
                    <a:pt x="1848" y="12691"/>
                  </a:cubicBezTo>
                  <a:cubicBezTo>
                    <a:pt x="1751" y="12691"/>
                    <a:pt x="1653" y="12700"/>
                    <a:pt x="1557" y="12719"/>
                  </a:cubicBezTo>
                  <a:cubicBezTo>
                    <a:pt x="3042" y="9415"/>
                    <a:pt x="4444" y="6040"/>
                    <a:pt x="5716" y="2678"/>
                  </a:cubicBezTo>
                  <a:close/>
                  <a:moveTo>
                    <a:pt x="7356" y="3236"/>
                  </a:moveTo>
                  <a:cubicBezTo>
                    <a:pt x="7486" y="3295"/>
                    <a:pt x="7629" y="3355"/>
                    <a:pt x="7760" y="3414"/>
                  </a:cubicBezTo>
                  <a:cubicBezTo>
                    <a:pt x="6167" y="6635"/>
                    <a:pt x="4765" y="9962"/>
                    <a:pt x="3565" y="13360"/>
                  </a:cubicBezTo>
                  <a:cubicBezTo>
                    <a:pt x="3470" y="13325"/>
                    <a:pt x="3387" y="13313"/>
                    <a:pt x="3292" y="13313"/>
                  </a:cubicBezTo>
                  <a:cubicBezTo>
                    <a:pt x="4516" y="9926"/>
                    <a:pt x="5882" y="6539"/>
                    <a:pt x="7356" y="3236"/>
                  </a:cubicBezTo>
                  <a:close/>
                  <a:moveTo>
                    <a:pt x="716" y="12742"/>
                  </a:moveTo>
                  <a:cubicBezTo>
                    <a:pt x="756" y="12742"/>
                    <a:pt x="795" y="12750"/>
                    <a:pt x="832" y="12766"/>
                  </a:cubicBezTo>
                  <a:cubicBezTo>
                    <a:pt x="927" y="12814"/>
                    <a:pt x="986" y="12932"/>
                    <a:pt x="951" y="13051"/>
                  </a:cubicBezTo>
                  <a:cubicBezTo>
                    <a:pt x="927" y="13134"/>
                    <a:pt x="951" y="13230"/>
                    <a:pt x="1034" y="13265"/>
                  </a:cubicBezTo>
                  <a:cubicBezTo>
                    <a:pt x="1066" y="13292"/>
                    <a:pt x="1105" y="13304"/>
                    <a:pt x="1145" y="13304"/>
                  </a:cubicBezTo>
                  <a:cubicBezTo>
                    <a:pt x="1194" y="13304"/>
                    <a:pt x="1244" y="13286"/>
                    <a:pt x="1283" y="13253"/>
                  </a:cubicBezTo>
                  <a:cubicBezTo>
                    <a:pt x="1449" y="13135"/>
                    <a:pt x="1650" y="13075"/>
                    <a:pt x="1854" y="13075"/>
                  </a:cubicBezTo>
                  <a:cubicBezTo>
                    <a:pt x="1958" y="13075"/>
                    <a:pt x="2062" y="13090"/>
                    <a:pt x="2163" y="13123"/>
                  </a:cubicBezTo>
                  <a:cubicBezTo>
                    <a:pt x="2448" y="13218"/>
                    <a:pt x="2662" y="13455"/>
                    <a:pt x="2721" y="13752"/>
                  </a:cubicBezTo>
                  <a:cubicBezTo>
                    <a:pt x="2733" y="13824"/>
                    <a:pt x="2781" y="13883"/>
                    <a:pt x="2852" y="13895"/>
                  </a:cubicBezTo>
                  <a:cubicBezTo>
                    <a:pt x="2864" y="13907"/>
                    <a:pt x="2888" y="13907"/>
                    <a:pt x="2900" y="13907"/>
                  </a:cubicBezTo>
                  <a:cubicBezTo>
                    <a:pt x="2910" y="13908"/>
                    <a:pt x="2920" y="13909"/>
                    <a:pt x="2931" y="13909"/>
                  </a:cubicBezTo>
                  <a:cubicBezTo>
                    <a:pt x="3006" y="13909"/>
                    <a:pt x="3082" y="13873"/>
                    <a:pt x="3113" y="13800"/>
                  </a:cubicBezTo>
                  <a:cubicBezTo>
                    <a:pt x="3149" y="13741"/>
                    <a:pt x="3208" y="13693"/>
                    <a:pt x="3280" y="13693"/>
                  </a:cubicBezTo>
                  <a:lnTo>
                    <a:pt x="1723" y="15238"/>
                  </a:lnTo>
                  <a:cubicBezTo>
                    <a:pt x="1331" y="15024"/>
                    <a:pt x="903" y="14893"/>
                    <a:pt x="464" y="14834"/>
                  </a:cubicBezTo>
                  <a:cubicBezTo>
                    <a:pt x="464" y="14168"/>
                    <a:pt x="475" y="13491"/>
                    <a:pt x="511" y="12826"/>
                  </a:cubicBezTo>
                  <a:cubicBezTo>
                    <a:pt x="566" y="12771"/>
                    <a:pt x="641" y="12742"/>
                    <a:pt x="716" y="12742"/>
                  </a:cubicBezTo>
                  <a:close/>
                  <a:moveTo>
                    <a:pt x="475" y="15226"/>
                  </a:moveTo>
                  <a:cubicBezTo>
                    <a:pt x="808" y="15273"/>
                    <a:pt x="1129" y="15380"/>
                    <a:pt x="1426" y="15523"/>
                  </a:cubicBezTo>
                  <a:lnTo>
                    <a:pt x="511" y="16438"/>
                  </a:lnTo>
                  <a:cubicBezTo>
                    <a:pt x="487" y="16034"/>
                    <a:pt x="475" y="15642"/>
                    <a:pt x="475" y="15226"/>
                  </a:cubicBezTo>
                  <a:close/>
                  <a:moveTo>
                    <a:pt x="5926" y="0"/>
                  </a:moveTo>
                  <a:cubicBezTo>
                    <a:pt x="5860" y="0"/>
                    <a:pt x="5794" y="1"/>
                    <a:pt x="5728" y="4"/>
                  </a:cubicBezTo>
                  <a:cubicBezTo>
                    <a:pt x="5478" y="4"/>
                    <a:pt x="5229" y="87"/>
                    <a:pt x="5027" y="230"/>
                  </a:cubicBezTo>
                  <a:cubicBezTo>
                    <a:pt x="4884" y="348"/>
                    <a:pt x="4777" y="515"/>
                    <a:pt x="4729" y="693"/>
                  </a:cubicBezTo>
                  <a:lnTo>
                    <a:pt x="4171" y="2131"/>
                  </a:lnTo>
                  <a:cubicBezTo>
                    <a:pt x="4159" y="2167"/>
                    <a:pt x="4159" y="2202"/>
                    <a:pt x="4171" y="2250"/>
                  </a:cubicBezTo>
                  <a:cubicBezTo>
                    <a:pt x="3042" y="5791"/>
                    <a:pt x="1687" y="9261"/>
                    <a:pt x="119" y="12635"/>
                  </a:cubicBezTo>
                  <a:cubicBezTo>
                    <a:pt x="107" y="12659"/>
                    <a:pt x="95" y="12695"/>
                    <a:pt x="95" y="12719"/>
                  </a:cubicBezTo>
                  <a:cubicBezTo>
                    <a:pt x="0" y="14121"/>
                    <a:pt x="12" y="15523"/>
                    <a:pt x="119" y="16913"/>
                  </a:cubicBezTo>
                  <a:cubicBezTo>
                    <a:pt x="131" y="16996"/>
                    <a:pt x="178" y="17068"/>
                    <a:pt x="250" y="17091"/>
                  </a:cubicBezTo>
                  <a:cubicBezTo>
                    <a:pt x="271" y="17098"/>
                    <a:pt x="293" y="17101"/>
                    <a:pt x="314" y="17101"/>
                  </a:cubicBezTo>
                  <a:cubicBezTo>
                    <a:pt x="374" y="17101"/>
                    <a:pt x="431" y="17076"/>
                    <a:pt x="475" y="17032"/>
                  </a:cubicBezTo>
                  <a:lnTo>
                    <a:pt x="3719" y="13824"/>
                  </a:lnTo>
                  <a:cubicBezTo>
                    <a:pt x="3731" y="13824"/>
                    <a:pt x="3743" y="13812"/>
                    <a:pt x="3755" y="13812"/>
                  </a:cubicBezTo>
                  <a:lnTo>
                    <a:pt x="3767" y="13800"/>
                  </a:lnTo>
                  <a:cubicBezTo>
                    <a:pt x="3815" y="13776"/>
                    <a:pt x="3850" y="13741"/>
                    <a:pt x="3874" y="13681"/>
                  </a:cubicBezTo>
                  <a:cubicBezTo>
                    <a:pt x="5098" y="10188"/>
                    <a:pt x="6536" y="6777"/>
                    <a:pt x="8187" y="3462"/>
                  </a:cubicBezTo>
                  <a:cubicBezTo>
                    <a:pt x="8211" y="3438"/>
                    <a:pt x="8223" y="3414"/>
                    <a:pt x="8235" y="3379"/>
                  </a:cubicBezTo>
                  <a:lnTo>
                    <a:pt x="8877" y="1786"/>
                  </a:lnTo>
                  <a:cubicBezTo>
                    <a:pt x="8948" y="1644"/>
                    <a:pt x="8972" y="1489"/>
                    <a:pt x="8972" y="1335"/>
                  </a:cubicBezTo>
                  <a:cubicBezTo>
                    <a:pt x="8936" y="943"/>
                    <a:pt x="8532" y="705"/>
                    <a:pt x="8378" y="634"/>
                  </a:cubicBezTo>
                  <a:cubicBezTo>
                    <a:pt x="7627" y="214"/>
                    <a:pt x="6785" y="0"/>
                    <a:pt x="5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237525" y="2230225"/>
              <a:ext cx="504150" cy="453725"/>
            </a:xfrm>
            <a:custGeom>
              <a:avLst/>
              <a:gdLst/>
              <a:ahLst/>
              <a:cxnLst/>
              <a:rect l="l" t="t" r="r" b="b"/>
              <a:pathLst>
                <a:path w="20166" h="18149" extrusionOk="0">
                  <a:moveTo>
                    <a:pt x="4373" y="464"/>
                  </a:moveTo>
                  <a:lnTo>
                    <a:pt x="4599" y="666"/>
                  </a:lnTo>
                  <a:lnTo>
                    <a:pt x="3660" y="1616"/>
                  </a:lnTo>
                  <a:cubicBezTo>
                    <a:pt x="3577" y="1688"/>
                    <a:pt x="3589" y="1818"/>
                    <a:pt x="3672" y="1890"/>
                  </a:cubicBezTo>
                  <a:cubicBezTo>
                    <a:pt x="3710" y="1922"/>
                    <a:pt x="3758" y="1938"/>
                    <a:pt x="3807" y="1938"/>
                  </a:cubicBezTo>
                  <a:cubicBezTo>
                    <a:pt x="3865" y="1938"/>
                    <a:pt x="3924" y="1916"/>
                    <a:pt x="3969" y="1878"/>
                  </a:cubicBezTo>
                  <a:lnTo>
                    <a:pt x="4908" y="927"/>
                  </a:lnTo>
                  <a:lnTo>
                    <a:pt x="5514" y="1450"/>
                  </a:lnTo>
                  <a:lnTo>
                    <a:pt x="5253" y="1699"/>
                  </a:lnTo>
                  <a:cubicBezTo>
                    <a:pt x="5181" y="1771"/>
                    <a:pt x="5181" y="1902"/>
                    <a:pt x="5264" y="1973"/>
                  </a:cubicBezTo>
                  <a:cubicBezTo>
                    <a:pt x="5304" y="2007"/>
                    <a:pt x="5355" y="2025"/>
                    <a:pt x="5407" y="2025"/>
                  </a:cubicBezTo>
                  <a:cubicBezTo>
                    <a:pt x="5462" y="2025"/>
                    <a:pt x="5518" y="2004"/>
                    <a:pt x="5561" y="1961"/>
                  </a:cubicBezTo>
                  <a:lnTo>
                    <a:pt x="5811" y="1723"/>
                  </a:lnTo>
                  <a:lnTo>
                    <a:pt x="6500" y="2317"/>
                  </a:lnTo>
                  <a:cubicBezTo>
                    <a:pt x="6358" y="2401"/>
                    <a:pt x="6239" y="2531"/>
                    <a:pt x="6168" y="2674"/>
                  </a:cubicBezTo>
                  <a:cubicBezTo>
                    <a:pt x="6108" y="2781"/>
                    <a:pt x="6156" y="2900"/>
                    <a:pt x="6263" y="2935"/>
                  </a:cubicBezTo>
                  <a:cubicBezTo>
                    <a:pt x="6291" y="2948"/>
                    <a:pt x="6321" y="2954"/>
                    <a:pt x="6350" y="2954"/>
                  </a:cubicBezTo>
                  <a:cubicBezTo>
                    <a:pt x="6429" y="2954"/>
                    <a:pt x="6504" y="2910"/>
                    <a:pt x="6548" y="2840"/>
                  </a:cubicBezTo>
                  <a:cubicBezTo>
                    <a:pt x="6607" y="2733"/>
                    <a:pt x="6690" y="2638"/>
                    <a:pt x="6809" y="2591"/>
                  </a:cubicBezTo>
                  <a:lnTo>
                    <a:pt x="7403" y="3114"/>
                  </a:lnTo>
                  <a:lnTo>
                    <a:pt x="7106" y="3411"/>
                  </a:lnTo>
                  <a:cubicBezTo>
                    <a:pt x="7023" y="3482"/>
                    <a:pt x="7035" y="3613"/>
                    <a:pt x="7118" y="3684"/>
                  </a:cubicBezTo>
                  <a:cubicBezTo>
                    <a:pt x="7158" y="3718"/>
                    <a:pt x="7209" y="3736"/>
                    <a:pt x="7260" y="3736"/>
                  </a:cubicBezTo>
                  <a:cubicBezTo>
                    <a:pt x="7316" y="3736"/>
                    <a:pt x="7372" y="3715"/>
                    <a:pt x="7415" y="3672"/>
                  </a:cubicBezTo>
                  <a:lnTo>
                    <a:pt x="7712" y="3375"/>
                  </a:lnTo>
                  <a:cubicBezTo>
                    <a:pt x="7902" y="3541"/>
                    <a:pt x="8093" y="3708"/>
                    <a:pt x="8283" y="3874"/>
                  </a:cubicBezTo>
                  <a:lnTo>
                    <a:pt x="7356" y="4730"/>
                  </a:lnTo>
                  <a:cubicBezTo>
                    <a:pt x="7273" y="4801"/>
                    <a:pt x="7273" y="4932"/>
                    <a:pt x="7356" y="5003"/>
                  </a:cubicBezTo>
                  <a:cubicBezTo>
                    <a:pt x="7397" y="5039"/>
                    <a:pt x="7451" y="5056"/>
                    <a:pt x="7504" y="5056"/>
                  </a:cubicBezTo>
                  <a:cubicBezTo>
                    <a:pt x="7558" y="5056"/>
                    <a:pt x="7611" y="5039"/>
                    <a:pt x="7653" y="5003"/>
                  </a:cubicBezTo>
                  <a:lnTo>
                    <a:pt x="8580" y="4147"/>
                  </a:lnTo>
                  <a:cubicBezTo>
                    <a:pt x="8782" y="4326"/>
                    <a:pt x="8972" y="4492"/>
                    <a:pt x="9174" y="4670"/>
                  </a:cubicBezTo>
                  <a:lnTo>
                    <a:pt x="8817" y="4979"/>
                  </a:lnTo>
                  <a:cubicBezTo>
                    <a:pt x="8734" y="5039"/>
                    <a:pt x="8722" y="5169"/>
                    <a:pt x="8806" y="5241"/>
                  </a:cubicBezTo>
                  <a:cubicBezTo>
                    <a:pt x="8849" y="5284"/>
                    <a:pt x="8905" y="5305"/>
                    <a:pt x="8960" y="5305"/>
                  </a:cubicBezTo>
                  <a:cubicBezTo>
                    <a:pt x="9012" y="5305"/>
                    <a:pt x="9063" y="5287"/>
                    <a:pt x="9103" y="5252"/>
                  </a:cubicBezTo>
                  <a:lnTo>
                    <a:pt x="9471" y="4944"/>
                  </a:lnTo>
                  <a:lnTo>
                    <a:pt x="10113" y="5502"/>
                  </a:lnTo>
                  <a:lnTo>
                    <a:pt x="9768" y="5775"/>
                  </a:lnTo>
                  <a:cubicBezTo>
                    <a:pt x="9673" y="5835"/>
                    <a:pt x="9661" y="5965"/>
                    <a:pt x="9744" y="6049"/>
                  </a:cubicBezTo>
                  <a:cubicBezTo>
                    <a:pt x="9781" y="6092"/>
                    <a:pt x="9834" y="6113"/>
                    <a:pt x="9890" y="6113"/>
                  </a:cubicBezTo>
                  <a:cubicBezTo>
                    <a:pt x="9942" y="6113"/>
                    <a:pt x="9996" y="6095"/>
                    <a:pt x="10041" y="6061"/>
                  </a:cubicBezTo>
                  <a:lnTo>
                    <a:pt x="10410" y="5763"/>
                  </a:lnTo>
                  <a:lnTo>
                    <a:pt x="11004" y="6310"/>
                  </a:lnTo>
                  <a:lnTo>
                    <a:pt x="10754" y="6667"/>
                  </a:lnTo>
                  <a:cubicBezTo>
                    <a:pt x="10683" y="6762"/>
                    <a:pt x="10707" y="6880"/>
                    <a:pt x="10814" y="6940"/>
                  </a:cubicBezTo>
                  <a:cubicBezTo>
                    <a:pt x="10849" y="6962"/>
                    <a:pt x="10888" y="6972"/>
                    <a:pt x="10928" y="6972"/>
                  </a:cubicBezTo>
                  <a:cubicBezTo>
                    <a:pt x="10997" y="6972"/>
                    <a:pt x="11066" y="6941"/>
                    <a:pt x="11111" y="6880"/>
                  </a:cubicBezTo>
                  <a:lnTo>
                    <a:pt x="11313" y="6595"/>
                  </a:lnTo>
                  <a:lnTo>
                    <a:pt x="12192" y="7380"/>
                  </a:lnTo>
                  <a:lnTo>
                    <a:pt x="11372" y="8128"/>
                  </a:lnTo>
                  <a:cubicBezTo>
                    <a:pt x="11289" y="8199"/>
                    <a:pt x="11289" y="8330"/>
                    <a:pt x="11372" y="8401"/>
                  </a:cubicBezTo>
                  <a:cubicBezTo>
                    <a:pt x="11414" y="8437"/>
                    <a:pt x="11464" y="8455"/>
                    <a:pt x="11516" y="8455"/>
                  </a:cubicBezTo>
                  <a:cubicBezTo>
                    <a:pt x="11568" y="8455"/>
                    <a:pt x="11622" y="8437"/>
                    <a:pt x="11669" y="8401"/>
                  </a:cubicBezTo>
                  <a:lnTo>
                    <a:pt x="12489" y="7653"/>
                  </a:lnTo>
                  <a:lnTo>
                    <a:pt x="13143" y="8259"/>
                  </a:lnTo>
                  <a:lnTo>
                    <a:pt x="12858" y="8544"/>
                  </a:lnTo>
                  <a:cubicBezTo>
                    <a:pt x="12786" y="8615"/>
                    <a:pt x="12786" y="8746"/>
                    <a:pt x="12870" y="8817"/>
                  </a:cubicBezTo>
                  <a:cubicBezTo>
                    <a:pt x="12913" y="8850"/>
                    <a:pt x="12962" y="8865"/>
                    <a:pt x="13010" y="8865"/>
                  </a:cubicBezTo>
                  <a:cubicBezTo>
                    <a:pt x="13066" y="8865"/>
                    <a:pt x="13122" y="8844"/>
                    <a:pt x="13167" y="8805"/>
                  </a:cubicBezTo>
                  <a:lnTo>
                    <a:pt x="13440" y="8544"/>
                  </a:lnTo>
                  <a:lnTo>
                    <a:pt x="14034" y="9091"/>
                  </a:lnTo>
                  <a:lnTo>
                    <a:pt x="13773" y="9316"/>
                  </a:lnTo>
                  <a:cubicBezTo>
                    <a:pt x="13689" y="9376"/>
                    <a:pt x="13689" y="9507"/>
                    <a:pt x="13761" y="9578"/>
                  </a:cubicBezTo>
                  <a:cubicBezTo>
                    <a:pt x="13804" y="9621"/>
                    <a:pt x="13860" y="9642"/>
                    <a:pt x="13915" y="9642"/>
                  </a:cubicBezTo>
                  <a:cubicBezTo>
                    <a:pt x="13967" y="9642"/>
                    <a:pt x="14018" y="9624"/>
                    <a:pt x="14058" y="9590"/>
                  </a:cubicBezTo>
                  <a:lnTo>
                    <a:pt x="14331" y="9364"/>
                  </a:lnTo>
                  <a:lnTo>
                    <a:pt x="14890" y="9887"/>
                  </a:lnTo>
                  <a:lnTo>
                    <a:pt x="14628" y="10160"/>
                  </a:lnTo>
                  <a:cubicBezTo>
                    <a:pt x="14545" y="10231"/>
                    <a:pt x="14557" y="10362"/>
                    <a:pt x="14640" y="10433"/>
                  </a:cubicBezTo>
                  <a:cubicBezTo>
                    <a:pt x="14682" y="10465"/>
                    <a:pt x="14729" y="10480"/>
                    <a:pt x="14775" y="10480"/>
                  </a:cubicBezTo>
                  <a:cubicBezTo>
                    <a:pt x="14833" y="10480"/>
                    <a:pt x="14891" y="10456"/>
                    <a:pt x="14937" y="10410"/>
                  </a:cubicBezTo>
                  <a:lnTo>
                    <a:pt x="15187" y="10160"/>
                  </a:lnTo>
                  <a:lnTo>
                    <a:pt x="15698" y="10647"/>
                  </a:lnTo>
                  <a:lnTo>
                    <a:pt x="14806" y="11574"/>
                  </a:lnTo>
                  <a:cubicBezTo>
                    <a:pt x="14735" y="11645"/>
                    <a:pt x="14747" y="11776"/>
                    <a:pt x="14830" y="11848"/>
                  </a:cubicBezTo>
                  <a:cubicBezTo>
                    <a:pt x="14872" y="11879"/>
                    <a:pt x="14919" y="11894"/>
                    <a:pt x="14965" y="11894"/>
                  </a:cubicBezTo>
                  <a:cubicBezTo>
                    <a:pt x="15023" y="11894"/>
                    <a:pt x="15081" y="11870"/>
                    <a:pt x="15127" y="11824"/>
                  </a:cubicBezTo>
                  <a:lnTo>
                    <a:pt x="15995" y="10909"/>
                  </a:lnTo>
                  <a:lnTo>
                    <a:pt x="16743" y="11622"/>
                  </a:lnTo>
                  <a:lnTo>
                    <a:pt x="16458" y="11871"/>
                  </a:lnTo>
                  <a:cubicBezTo>
                    <a:pt x="16375" y="11931"/>
                    <a:pt x="16363" y="12061"/>
                    <a:pt x="16446" y="12145"/>
                  </a:cubicBezTo>
                  <a:cubicBezTo>
                    <a:pt x="16491" y="12183"/>
                    <a:pt x="16547" y="12204"/>
                    <a:pt x="16603" y="12204"/>
                  </a:cubicBezTo>
                  <a:cubicBezTo>
                    <a:pt x="16651" y="12204"/>
                    <a:pt x="16700" y="12189"/>
                    <a:pt x="16743" y="12156"/>
                  </a:cubicBezTo>
                  <a:lnTo>
                    <a:pt x="17040" y="11907"/>
                  </a:lnTo>
                  <a:cubicBezTo>
                    <a:pt x="17219" y="12073"/>
                    <a:pt x="17397" y="12240"/>
                    <a:pt x="17575" y="12406"/>
                  </a:cubicBezTo>
                  <a:lnTo>
                    <a:pt x="17385" y="12679"/>
                  </a:lnTo>
                  <a:cubicBezTo>
                    <a:pt x="17314" y="12762"/>
                    <a:pt x="17338" y="12893"/>
                    <a:pt x="17444" y="12941"/>
                  </a:cubicBezTo>
                  <a:cubicBezTo>
                    <a:pt x="17480" y="12963"/>
                    <a:pt x="17521" y="12974"/>
                    <a:pt x="17562" y="12974"/>
                  </a:cubicBezTo>
                  <a:cubicBezTo>
                    <a:pt x="17630" y="12974"/>
                    <a:pt x="17697" y="12945"/>
                    <a:pt x="17742" y="12893"/>
                  </a:cubicBezTo>
                  <a:lnTo>
                    <a:pt x="17884" y="12691"/>
                  </a:lnTo>
                  <a:cubicBezTo>
                    <a:pt x="18074" y="12869"/>
                    <a:pt x="18264" y="13060"/>
                    <a:pt x="18455" y="13238"/>
                  </a:cubicBezTo>
                  <a:lnTo>
                    <a:pt x="18205" y="13475"/>
                  </a:lnTo>
                  <a:cubicBezTo>
                    <a:pt x="18122" y="13547"/>
                    <a:pt x="18122" y="13666"/>
                    <a:pt x="18205" y="13737"/>
                  </a:cubicBezTo>
                  <a:cubicBezTo>
                    <a:pt x="18247" y="13778"/>
                    <a:pt x="18297" y="13799"/>
                    <a:pt x="18349" y="13799"/>
                  </a:cubicBezTo>
                  <a:cubicBezTo>
                    <a:pt x="18401" y="13799"/>
                    <a:pt x="18455" y="13778"/>
                    <a:pt x="18502" y="13737"/>
                  </a:cubicBezTo>
                  <a:lnTo>
                    <a:pt x="18752" y="13511"/>
                  </a:lnTo>
                  <a:lnTo>
                    <a:pt x="19132" y="13891"/>
                  </a:lnTo>
                  <a:cubicBezTo>
                    <a:pt x="19120" y="13891"/>
                    <a:pt x="19108" y="13891"/>
                    <a:pt x="19108" y="13903"/>
                  </a:cubicBezTo>
                  <a:cubicBezTo>
                    <a:pt x="18752" y="14212"/>
                    <a:pt x="18455" y="14569"/>
                    <a:pt x="18217" y="14961"/>
                  </a:cubicBezTo>
                  <a:cubicBezTo>
                    <a:pt x="18157" y="15056"/>
                    <a:pt x="18193" y="15175"/>
                    <a:pt x="18288" y="15222"/>
                  </a:cubicBezTo>
                  <a:cubicBezTo>
                    <a:pt x="18320" y="15238"/>
                    <a:pt x="18355" y="15246"/>
                    <a:pt x="18391" y="15246"/>
                  </a:cubicBezTo>
                  <a:cubicBezTo>
                    <a:pt x="18462" y="15246"/>
                    <a:pt x="18534" y="15214"/>
                    <a:pt x="18573" y="15151"/>
                  </a:cubicBezTo>
                  <a:cubicBezTo>
                    <a:pt x="18787" y="14806"/>
                    <a:pt x="19049" y="14497"/>
                    <a:pt x="19346" y="14224"/>
                  </a:cubicBezTo>
                  <a:cubicBezTo>
                    <a:pt x="19369" y="14212"/>
                    <a:pt x="19393" y="14188"/>
                    <a:pt x="19417" y="14165"/>
                  </a:cubicBezTo>
                  <a:lnTo>
                    <a:pt x="19643" y="14390"/>
                  </a:lnTo>
                  <a:lnTo>
                    <a:pt x="15888" y="17682"/>
                  </a:lnTo>
                  <a:cubicBezTo>
                    <a:pt x="10956" y="13155"/>
                    <a:pt x="5704" y="8354"/>
                    <a:pt x="547" y="3886"/>
                  </a:cubicBezTo>
                  <a:cubicBezTo>
                    <a:pt x="1890" y="2828"/>
                    <a:pt x="3173" y="1688"/>
                    <a:pt x="4373" y="464"/>
                  </a:cubicBezTo>
                  <a:close/>
                  <a:moveTo>
                    <a:pt x="4349" y="0"/>
                  </a:moveTo>
                  <a:cubicBezTo>
                    <a:pt x="4302" y="0"/>
                    <a:pt x="4242" y="24"/>
                    <a:pt x="4207" y="60"/>
                  </a:cubicBezTo>
                  <a:cubicBezTo>
                    <a:pt x="2923" y="1379"/>
                    <a:pt x="1545" y="2603"/>
                    <a:pt x="95" y="3731"/>
                  </a:cubicBezTo>
                  <a:cubicBezTo>
                    <a:pt x="0" y="3803"/>
                    <a:pt x="0" y="3945"/>
                    <a:pt x="95" y="4017"/>
                  </a:cubicBezTo>
                  <a:cubicBezTo>
                    <a:pt x="5348" y="8568"/>
                    <a:pt x="10719" y="13475"/>
                    <a:pt x="15733" y="18086"/>
                  </a:cubicBezTo>
                  <a:cubicBezTo>
                    <a:pt x="15775" y="18128"/>
                    <a:pt x="15828" y="18148"/>
                    <a:pt x="15882" y="18148"/>
                  </a:cubicBezTo>
                  <a:cubicBezTo>
                    <a:pt x="15935" y="18148"/>
                    <a:pt x="15989" y="18128"/>
                    <a:pt x="16030" y="18086"/>
                  </a:cubicBezTo>
                  <a:lnTo>
                    <a:pt x="20082" y="14533"/>
                  </a:lnTo>
                  <a:cubicBezTo>
                    <a:pt x="20082" y="14533"/>
                    <a:pt x="20094" y="14521"/>
                    <a:pt x="20106" y="14509"/>
                  </a:cubicBezTo>
                  <a:cubicBezTo>
                    <a:pt x="20166" y="14426"/>
                    <a:pt x="20154" y="14331"/>
                    <a:pt x="20082" y="14260"/>
                  </a:cubicBezTo>
                  <a:cubicBezTo>
                    <a:pt x="15068" y="9400"/>
                    <a:pt x="9839" y="4623"/>
                    <a:pt x="4504" y="48"/>
                  </a:cubicBezTo>
                  <a:cubicBezTo>
                    <a:pt x="4456" y="12"/>
                    <a:pt x="4409" y="0"/>
                    <a:pt x="4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299900" y="2291450"/>
              <a:ext cx="38350" cy="34250"/>
            </a:xfrm>
            <a:custGeom>
              <a:avLst/>
              <a:gdLst/>
              <a:ahLst/>
              <a:cxnLst/>
              <a:rect l="l" t="t" r="r" b="b"/>
              <a:pathLst>
                <a:path w="1534" h="1370" extrusionOk="0">
                  <a:moveTo>
                    <a:pt x="718" y="390"/>
                  </a:moveTo>
                  <a:cubicBezTo>
                    <a:pt x="818" y="390"/>
                    <a:pt x="916" y="430"/>
                    <a:pt x="987" y="510"/>
                  </a:cubicBezTo>
                  <a:cubicBezTo>
                    <a:pt x="1070" y="569"/>
                    <a:pt x="1118" y="676"/>
                    <a:pt x="1118" y="783"/>
                  </a:cubicBezTo>
                  <a:cubicBezTo>
                    <a:pt x="1118" y="867"/>
                    <a:pt x="1058" y="950"/>
                    <a:pt x="987" y="974"/>
                  </a:cubicBezTo>
                  <a:cubicBezTo>
                    <a:pt x="965" y="978"/>
                    <a:pt x="942" y="981"/>
                    <a:pt x="919" y="981"/>
                  </a:cubicBezTo>
                  <a:cubicBezTo>
                    <a:pt x="832" y="981"/>
                    <a:pt x="744" y="947"/>
                    <a:pt x="678" y="890"/>
                  </a:cubicBezTo>
                  <a:cubicBezTo>
                    <a:pt x="630" y="843"/>
                    <a:pt x="583" y="795"/>
                    <a:pt x="547" y="748"/>
                  </a:cubicBezTo>
                  <a:cubicBezTo>
                    <a:pt x="559" y="688"/>
                    <a:pt x="547" y="641"/>
                    <a:pt x="512" y="593"/>
                  </a:cubicBezTo>
                  <a:cubicBezTo>
                    <a:pt x="500" y="569"/>
                    <a:pt x="500" y="534"/>
                    <a:pt x="512" y="510"/>
                  </a:cubicBezTo>
                  <a:cubicBezTo>
                    <a:pt x="535" y="463"/>
                    <a:pt x="571" y="427"/>
                    <a:pt x="619" y="403"/>
                  </a:cubicBezTo>
                  <a:cubicBezTo>
                    <a:pt x="651" y="394"/>
                    <a:pt x="685" y="390"/>
                    <a:pt x="718" y="390"/>
                  </a:cubicBezTo>
                  <a:close/>
                  <a:moveTo>
                    <a:pt x="702" y="1"/>
                  </a:moveTo>
                  <a:cubicBezTo>
                    <a:pt x="623" y="1"/>
                    <a:pt x="543" y="12"/>
                    <a:pt x="464" y="35"/>
                  </a:cubicBezTo>
                  <a:cubicBezTo>
                    <a:pt x="298" y="94"/>
                    <a:pt x="167" y="225"/>
                    <a:pt x="108" y="391"/>
                  </a:cubicBezTo>
                  <a:cubicBezTo>
                    <a:pt x="96" y="415"/>
                    <a:pt x="96" y="439"/>
                    <a:pt x="84" y="463"/>
                  </a:cubicBezTo>
                  <a:cubicBezTo>
                    <a:pt x="24" y="510"/>
                    <a:pt x="1" y="605"/>
                    <a:pt x="36" y="688"/>
                  </a:cubicBezTo>
                  <a:cubicBezTo>
                    <a:pt x="119" y="867"/>
                    <a:pt x="238" y="1033"/>
                    <a:pt x="393" y="1164"/>
                  </a:cubicBezTo>
                  <a:cubicBezTo>
                    <a:pt x="543" y="1296"/>
                    <a:pt x="732" y="1369"/>
                    <a:pt x="926" y="1369"/>
                  </a:cubicBezTo>
                  <a:cubicBezTo>
                    <a:pt x="994" y="1369"/>
                    <a:pt x="1062" y="1360"/>
                    <a:pt x="1130" y="1342"/>
                  </a:cubicBezTo>
                  <a:cubicBezTo>
                    <a:pt x="1248" y="1294"/>
                    <a:pt x="1343" y="1211"/>
                    <a:pt x="1427" y="1116"/>
                  </a:cubicBezTo>
                  <a:cubicBezTo>
                    <a:pt x="1486" y="1021"/>
                    <a:pt x="1534" y="914"/>
                    <a:pt x="1534" y="795"/>
                  </a:cubicBezTo>
                  <a:cubicBezTo>
                    <a:pt x="1534" y="569"/>
                    <a:pt x="1439" y="367"/>
                    <a:pt x="1272" y="225"/>
                  </a:cubicBezTo>
                  <a:cubicBezTo>
                    <a:pt x="1117" y="78"/>
                    <a:pt x="912" y="1"/>
                    <a:pt x="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493300" y="3122125"/>
              <a:ext cx="523775" cy="381075"/>
            </a:xfrm>
            <a:custGeom>
              <a:avLst/>
              <a:gdLst/>
              <a:ahLst/>
              <a:cxnLst/>
              <a:rect l="l" t="t" r="r" b="b"/>
              <a:pathLst>
                <a:path w="20951" h="15243" extrusionOk="0">
                  <a:moveTo>
                    <a:pt x="2377" y="9384"/>
                  </a:moveTo>
                  <a:cubicBezTo>
                    <a:pt x="4659" y="9420"/>
                    <a:pt x="6893" y="10050"/>
                    <a:pt x="8853" y="11214"/>
                  </a:cubicBezTo>
                  <a:cubicBezTo>
                    <a:pt x="7926" y="10822"/>
                    <a:pt x="6964" y="10549"/>
                    <a:pt x="5978" y="10394"/>
                  </a:cubicBezTo>
                  <a:lnTo>
                    <a:pt x="5942" y="10394"/>
                  </a:lnTo>
                  <a:cubicBezTo>
                    <a:pt x="5306" y="10291"/>
                    <a:pt x="4667" y="10239"/>
                    <a:pt x="4027" y="10239"/>
                  </a:cubicBezTo>
                  <a:cubicBezTo>
                    <a:pt x="3195" y="10239"/>
                    <a:pt x="2365" y="10327"/>
                    <a:pt x="1545" y="10501"/>
                  </a:cubicBezTo>
                  <a:cubicBezTo>
                    <a:pt x="1854" y="10192"/>
                    <a:pt x="2128" y="9848"/>
                    <a:pt x="2353" y="9467"/>
                  </a:cubicBezTo>
                  <a:cubicBezTo>
                    <a:pt x="2377" y="9444"/>
                    <a:pt x="2377" y="9408"/>
                    <a:pt x="2377" y="9384"/>
                  </a:cubicBezTo>
                  <a:close/>
                  <a:moveTo>
                    <a:pt x="6038" y="404"/>
                  </a:moveTo>
                  <a:cubicBezTo>
                    <a:pt x="8556" y="404"/>
                    <a:pt x="10952" y="1611"/>
                    <a:pt x="12454" y="3692"/>
                  </a:cubicBezTo>
                  <a:cubicBezTo>
                    <a:pt x="12145" y="5095"/>
                    <a:pt x="11812" y="6532"/>
                    <a:pt x="11479" y="7935"/>
                  </a:cubicBezTo>
                  <a:cubicBezTo>
                    <a:pt x="11182" y="9242"/>
                    <a:pt x="10862" y="10608"/>
                    <a:pt x="10564" y="11927"/>
                  </a:cubicBezTo>
                  <a:cubicBezTo>
                    <a:pt x="8162" y="10013"/>
                    <a:pt x="5201" y="8989"/>
                    <a:pt x="2167" y="8989"/>
                  </a:cubicBezTo>
                  <a:cubicBezTo>
                    <a:pt x="1660" y="8989"/>
                    <a:pt x="1151" y="9017"/>
                    <a:pt x="642" y="9075"/>
                  </a:cubicBezTo>
                  <a:cubicBezTo>
                    <a:pt x="2532" y="6414"/>
                    <a:pt x="4064" y="3312"/>
                    <a:pt x="4920" y="484"/>
                  </a:cubicBezTo>
                  <a:cubicBezTo>
                    <a:pt x="5294" y="431"/>
                    <a:pt x="5667" y="404"/>
                    <a:pt x="6038" y="404"/>
                  </a:cubicBezTo>
                  <a:close/>
                  <a:moveTo>
                    <a:pt x="16716" y="2835"/>
                  </a:moveTo>
                  <a:cubicBezTo>
                    <a:pt x="16761" y="2835"/>
                    <a:pt x="16806" y="2836"/>
                    <a:pt x="16851" y="2837"/>
                  </a:cubicBezTo>
                  <a:cubicBezTo>
                    <a:pt x="18360" y="2872"/>
                    <a:pt x="19750" y="3431"/>
                    <a:pt x="20511" y="4286"/>
                  </a:cubicBezTo>
                  <a:cubicBezTo>
                    <a:pt x="20118" y="7126"/>
                    <a:pt x="20071" y="10002"/>
                    <a:pt x="20392" y="12854"/>
                  </a:cubicBezTo>
                  <a:cubicBezTo>
                    <a:pt x="18966" y="12070"/>
                    <a:pt x="17385" y="11583"/>
                    <a:pt x="15769" y="11440"/>
                  </a:cubicBezTo>
                  <a:cubicBezTo>
                    <a:pt x="15460" y="11415"/>
                    <a:pt x="15151" y="11403"/>
                    <a:pt x="14842" y="11403"/>
                  </a:cubicBezTo>
                  <a:cubicBezTo>
                    <a:pt x="13523" y="11403"/>
                    <a:pt x="12208" y="11629"/>
                    <a:pt x="10957" y="12082"/>
                  </a:cubicBezTo>
                  <a:cubicBezTo>
                    <a:pt x="11254" y="10739"/>
                    <a:pt x="11586" y="9349"/>
                    <a:pt x="11895" y="8018"/>
                  </a:cubicBezTo>
                  <a:cubicBezTo>
                    <a:pt x="12228" y="6604"/>
                    <a:pt x="12561" y="5154"/>
                    <a:pt x="12882" y="3740"/>
                  </a:cubicBezTo>
                  <a:cubicBezTo>
                    <a:pt x="14222" y="3144"/>
                    <a:pt x="15508" y="2835"/>
                    <a:pt x="16716" y="2835"/>
                  </a:cubicBezTo>
                  <a:close/>
                  <a:moveTo>
                    <a:pt x="4030" y="10630"/>
                  </a:moveTo>
                  <a:cubicBezTo>
                    <a:pt x="4645" y="10630"/>
                    <a:pt x="5260" y="10678"/>
                    <a:pt x="5871" y="10775"/>
                  </a:cubicBezTo>
                  <a:lnTo>
                    <a:pt x="5906" y="10775"/>
                  </a:lnTo>
                  <a:cubicBezTo>
                    <a:pt x="7475" y="11012"/>
                    <a:pt x="8984" y="11594"/>
                    <a:pt x="10327" y="12462"/>
                  </a:cubicBezTo>
                  <a:lnTo>
                    <a:pt x="9721" y="13115"/>
                  </a:lnTo>
                  <a:cubicBezTo>
                    <a:pt x="8162" y="12120"/>
                    <a:pt x="6156" y="11590"/>
                    <a:pt x="4197" y="11590"/>
                  </a:cubicBezTo>
                  <a:cubicBezTo>
                    <a:pt x="3303" y="11590"/>
                    <a:pt x="2419" y="11700"/>
                    <a:pt x="1593" y="11927"/>
                  </a:cubicBezTo>
                  <a:cubicBezTo>
                    <a:pt x="1522" y="11583"/>
                    <a:pt x="1355" y="11262"/>
                    <a:pt x="1129" y="11000"/>
                  </a:cubicBezTo>
                  <a:cubicBezTo>
                    <a:pt x="2078" y="10752"/>
                    <a:pt x="3053" y="10630"/>
                    <a:pt x="4030" y="10630"/>
                  </a:cubicBezTo>
                  <a:close/>
                  <a:moveTo>
                    <a:pt x="10671" y="12700"/>
                  </a:moveTo>
                  <a:lnTo>
                    <a:pt x="10838" y="13211"/>
                  </a:lnTo>
                  <a:cubicBezTo>
                    <a:pt x="10636" y="13175"/>
                    <a:pt x="10446" y="13163"/>
                    <a:pt x="10244" y="13151"/>
                  </a:cubicBezTo>
                  <a:lnTo>
                    <a:pt x="10671" y="12700"/>
                  </a:lnTo>
                  <a:close/>
                  <a:moveTo>
                    <a:pt x="14801" y="11794"/>
                  </a:moveTo>
                  <a:cubicBezTo>
                    <a:pt x="16488" y="11794"/>
                    <a:pt x="18160" y="12177"/>
                    <a:pt x="19679" y="12925"/>
                  </a:cubicBezTo>
                  <a:cubicBezTo>
                    <a:pt x="19679" y="12937"/>
                    <a:pt x="19679" y="12949"/>
                    <a:pt x="19679" y="12973"/>
                  </a:cubicBezTo>
                  <a:lnTo>
                    <a:pt x="19857" y="13793"/>
                  </a:lnTo>
                  <a:cubicBezTo>
                    <a:pt x="18681" y="12913"/>
                    <a:pt x="17338" y="12307"/>
                    <a:pt x="15900" y="12010"/>
                  </a:cubicBezTo>
                  <a:cubicBezTo>
                    <a:pt x="15353" y="11903"/>
                    <a:pt x="14795" y="11832"/>
                    <a:pt x="14236" y="11808"/>
                  </a:cubicBezTo>
                  <a:cubicBezTo>
                    <a:pt x="14425" y="11799"/>
                    <a:pt x="14613" y="11794"/>
                    <a:pt x="14801" y="11794"/>
                  </a:cubicBezTo>
                  <a:close/>
                  <a:moveTo>
                    <a:pt x="13747" y="12194"/>
                  </a:moveTo>
                  <a:cubicBezTo>
                    <a:pt x="14437" y="12194"/>
                    <a:pt x="15126" y="12264"/>
                    <a:pt x="15805" y="12402"/>
                  </a:cubicBezTo>
                  <a:cubicBezTo>
                    <a:pt x="17290" y="12700"/>
                    <a:pt x="18681" y="13353"/>
                    <a:pt x="19857" y="14304"/>
                  </a:cubicBezTo>
                  <a:cubicBezTo>
                    <a:pt x="19572" y="14399"/>
                    <a:pt x="19298" y="14565"/>
                    <a:pt x="19073" y="14767"/>
                  </a:cubicBezTo>
                  <a:lnTo>
                    <a:pt x="19073" y="14779"/>
                  </a:lnTo>
                  <a:cubicBezTo>
                    <a:pt x="18003" y="13959"/>
                    <a:pt x="16767" y="13401"/>
                    <a:pt x="15448" y="13139"/>
                  </a:cubicBezTo>
                  <a:cubicBezTo>
                    <a:pt x="14826" y="13016"/>
                    <a:pt x="14193" y="12953"/>
                    <a:pt x="13561" y="12953"/>
                  </a:cubicBezTo>
                  <a:cubicBezTo>
                    <a:pt x="12793" y="12953"/>
                    <a:pt x="12027" y="13045"/>
                    <a:pt x="11277" y="13234"/>
                  </a:cubicBezTo>
                  <a:lnTo>
                    <a:pt x="11052" y="12557"/>
                  </a:lnTo>
                  <a:cubicBezTo>
                    <a:pt x="11935" y="12314"/>
                    <a:pt x="12842" y="12194"/>
                    <a:pt x="13747" y="12194"/>
                  </a:cubicBezTo>
                  <a:close/>
                  <a:moveTo>
                    <a:pt x="6026" y="0"/>
                  </a:moveTo>
                  <a:cubicBezTo>
                    <a:pt x="5592" y="0"/>
                    <a:pt x="5155" y="34"/>
                    <a:pt x="4718" y="104"/>
                  </a:cubicBezTo>
                  <a:cubicBezTo>
                    <a:pt x="4694" y="104"/>
                    <a:pt x="4682" y="116"/>
                    <a:pt x="4670" y="116"/>
                  </a:cubicBezTo>
                  <a:cubicBezTo>
                    <a:pt x="4659" y="116"/>
                    <a:pt x="4647" y="127"/>
                    <a:pt x="4647" y="127"/>
                  </a:cubicBezTo>
                  <a:cubicBezTo>
                    <a:pt x="4635" y="139"/>
                    <a:pt x="4623" y="139"/>
                    <a:pt x="4611" y="151"/>
                  </a:cubicBezTo>
                  <a:cubicBezTo>
                    <a:pt x="4599" y="163"/>
                    <a:pt x="4587" y="175"/>
                    <a:pt x="4587" y="187"/>
                  </a:cubicBezTo>
                  <a:cubicBezTo>
                    <a:pt x="4575" y="187"/>
                    <a:pt x="4564" y="199"/>
                    <a:pt x="4564" y="223"/>
                  </a:cubicBezTo>
                  <a:cubicBezTo>
                    <a:pt x="4552" y="223"/>
                    <a:pt x="4552" y="234"/>
                    <a:pt x="4552" y="246"/>
                  </a:cubicBezTo>
                  <a:cubicBezTo>
                    <a:pt x="3684" y="3217"/>
                    <a:pt x="2044" y="6485"/>
                    <a:pt x="48" y="9218"/>
                  </a:cubicBezTo>
                  <a:cubicBezTo>
                    <a:pt x="0" y="9289"/>
                    <a:pt x="0" y="9372"/>
                    <a:pt x="48" y="9432"/>
                  </a:cubicBezTo>
                  <a:cubicBezTo>
                    <a:pt x="88" y="9491"/>
                    <a:pt x="144" y="9518"/>
                    <a:pt x="211" y="9518"/>
                  </a:cubicBezTo>
                  <a:cubicBezTo>
                    <a:pt x="223" y="9518"/>
                    <a:pt x="237" y="9517"/>
                    <a:pt x="250" y="9515"/>
                  </a:cubicBezTo>
                  <a:cubicBezTo>
                    <a:pt x="809" y="9444"/>
                    <a:pt x="1367" y="9396"/>
                    <a:pt x="1926" y="9384"/>
                  </a:cubicBezTo>
                  <a:lnTo>
                    <a:pt x="1926" y="9384"/>
                  </a:lnTo>
                  <a:cubicBezTo>
                    <a:pt x="1581" y="9907"/>
                    <a:pt x="1153" y="10371"/>
                    <a:pt x="654" y="10727"/>
                  </a:cubicBezTo>
                  <a:cubicBezTo>
                    <a:pt x="571" y="10810"/>
                    <a:pt x="559" y="10953"/>
                    <a:pt x="642" y="11036"/>
                  </a:cubicBezTo>
                  <a:cubicBezTo>
                    <a:pt x="963" y="11333"/>
                    <a:pt x="1165" y="11737"/>
                    <a:pt x="1213" y="12189"/>
                  </a:cubicBezTo>
                  <a:cubicBezTo>
                    <a:pt x="1213" y="12248"/>
                    <a:pt x="1248" y="12296"/>
                    <a:pt x="1308" y="12331"/>
                  </a:cubicBezTo>
                  <a:cubicBezTo>
                    <a:pt x="1319" y="12355"/>
                    <a:pt x="1355" y="12367"/>
                    <a:pt x="1379" y="12379"/>
                  </a:cubicBezTo>
                  <a:cubicBezTo>
                    <a:pt x="1415" y="12379"/>
                    <a:pt x="1450" y="12379"/>
                    <a:pt x="1486" y="12367"/>
                  </a:cubicBezTo>
                  <a:cubicBezTo>
                    <a:pt x="2339" y="12105"/>
                    <a:pt x="3263" y="11978"/>
                    <a:pt x="4199" y="11978"/>
                  </a:cubicBezTo>
                  <a:cubicBezTo>
                    <a:pt x="6105" y="11978"/>
                    <a:pt x="8060" y="12504"/>
                    <a:pt x="9566" y="13484"/>
                  </a:cubicBezTo>
                  <a:cubicBezTo>
                    <a:pt x="9614" y="13508"/>
                    <a:pt x="9673" y="13519"/>
                    <a:pt x="9733" y="13519"/>
                  </a:cubicBezTo>
                  <a:lnTo>
                    <a:pt x="9804" y="13519"/>
                  </a:lnTo>
                  <a:cubicBezTo>
                    <a:pt x="10244" y="13519"/>
                    <a:pt x="10671" y="13567"/>
                    <a:pt x="11099" y="13650"/>
                  </a:cubicBezTo>
                  <a:cubicBezTo>
                    <a:pt x="11112" y="13653"/>
                    <a:pt x="11126" y="13655"/>
                    <a:pt x="11139" y="13655"/>
                  </a:cubicBezTo>
                  <a:cubicBezTo>
                    <a:pt x="11178" y="13655"/>
                    <a:pt x="11219" y="13644"/>
                    <a:pt x="11254" y="13626"/>
                  </a:cubicBezTo>
                  <a:lnTo>
                    <a:pt x="11289" y="13626"/>
                  </a:lnTo>
                  <a:cubicBezTo>
                    <a:pt x="12036" y="13426"/>
                    <a:pt x="12802" y="13327"/>
                    <a:pt x="13568" y="13327"/>
                  </a:cubicBezTo>
                  <a:cubicBezTo>
                    <a:pt x="14166" y="13327"/>
                    <a:pt x="14764" y="13388"/>
                    <a:pt x="15353" y="13508"/>
                  </a:cubicBezTo>
                  <a:cubicBezTo>
                    <a:pt x="16672" y="13769"/>
                    <a:pt x="17908" y="14351"/>
                    <a:pt x="18954" y="15195"/>
                  </a:cubicBezTo>
                  <a:cubicBezTo>
                    <a:pt x="18978" y="15219"/>
                    <a:pt x="19013" y="15231"/>
                    <a:pt x="19061" y="15243"/>
                  </a:cubicBezTo>
                  <a:cubicBezTo>
                    <a:pt x="19132" y="15243"/>
                    <a:pt x="19203" y="15219"/>
                    <a:pt x="19263" y="15171"/>
                  </a:cubicBezTo>
                  <a:cubicBezTo>
                    <a:pt x="19500" y="14898"/>
                    <a:pt x="19821" y="14708"/>
                    <a:pt x="20166" y="14625"/>
                  </a:cubicBezTo>
                  <a:cubicBezTo>
                    <a:pt x="20237" y="14613"/>
                    <a:pt x="20297" y="14553"/>
                    <a:pt x="20320" y="14482"/>
                  </a:cubicBezTo>
                  <a:cubicBezTo>
                    <a:pt x="20380" y="14434"/>
                    <a:pt x="20415" y="14363"/>
                    <a:pt x="20404" y="14280"/>
                  </a:cubicBezTo>
                  <a:lnTo>
                    <a:pt x="20166" y="13175"/>
                  </a:lnTo>
                  <a:lnTo>
                    <a:pt x="20166" y="13175"/>
                  </a:lnTo>
                  <a:cubicBezTo>
                    <a:pt x="20249" y="13234"/>
                    <a:pt x="20344" y="13282"/>
                    <a:pt x="20439" y="13329"/>
                  </a:cubicBezTo>
                  <a:cubicBezTo>
                    <a:pt x="20465" y="13347"/>
                    <a:pt x="20504" y="13358"/>
                    <a:pt x="20542" y="13358"/>
                  </a:cubicBezTo>
                  <a:cubicBezTo>
                    <a:pt x="20555" y="13358"/>
                    <a:pt x="20569" y="13356"/>
                    <a:pt x="20582" y="13353"/>
                  </a:cubicBezTo>
                  <a:lnTo>
                    <a:pt x="20653" y="13353"/>
                  </a:lnTo>
                  <a:cubicBezTo>
                    <a:pt x="20760" y="13353"/>
                    <a:pt x="20843" y="13258"/>
                    <a:pt x="20843" y="13139"/>
                  </a:cubicBezTo>
                  <a:cubicBezTo>
                    <a:pt x="20487" y="10192"/>
                    <a:pt x="20522" y="7198"/>
                    <a:pt x="20938" y="4251"/>
                  </a:cubicBezTo>
                  <a:cubicBezTo>
                    <a:pt x="20950" y="4203"/>
                    <a:pt x="20938" y="4144"/>
                    <a:pt x="20903" y="4108"/>
                  </a:cubicBezTo>
                  <a:cubicBezTo>
                    <a:pt x="20071" y="3122"/>
                    <a:pt x="18526" y="2492"/>
                    <a:pt x="16862" y="2456"/>
                  </a:cubicBezTo>
                  <a:cubicBezTo>
                    <a:pt x="16795" y="2455"/>
                    <a:pt x="16728" y="2454"/>
                    <a:pt x="16661" y="2454"/>
                  </a:cubicBezTo>
                  <a:cubicBezTo>
                    <a:pt x="15423" y="2454"/>
                    <a:pt x="14102" y="2763"/>
                    <a:pt x="12739" y="3371"/>
                  </a:cubicBezTo>
                  <a:cubicBezTo>
                    <a:pt x="11139" y="1231"/>
                    <a:pt x="8639" y="0"/>
                    <a:pt x="6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34700" y="3179350"/>
              <a:ext cx="128675" cy="66000"/>
            </a:xfrm>
            <a:custGeom>
              <a:avLst/>
              <a:gdLst/>
              <a:ahLst/>
              <a:cxnLst/>
              <a:rect l="l" t="t" r="r" b="b"/>
              <a:pathLst>
                <a:path w="5147" h="2640" extrusionOk="0">
                  <a:moveTo>
                    <a:pt x="194" y="0"/>
                  </a:moveTo>
                  <a:cubicBezTo>
                    <a:pt x="96" y="0"/>
                    <a:pt x="12" y="80"/>
                    <a:pt x="1" y="191"/>
                  </a:cubicBezTo>
                  <a:cubicBezTo>
                    <a:pt x="1" y="292"/>
                    <a:pt x="85" y="382"/>
                    <a:pt x="195" y="382"/>
                  </a:cubicBezTo>
                  <a:cubicBezTo>
                    <a:pt x="201" y="382"/>
                    <a:pt x="208" y="382"/>
                    <a:pt x="215" y="381"/>
                  </a:cubicBezTo>
                  <a:cubicBezTo>
                    <a:pt x="1997" y="429"/>
                    <a:pt x="3815" y="1296"/>
                    <a:pt x="4730" y="2556"/>
                  </a:cubicBezTo>
                  <a:cubicBezTo>
                    <a:pt x="4766" y="2603"/>
                    <a:pt x="4813" y="2627"/>
                    <a:pt x="4873" y="2639"/>
                  </a:cubicBezTo>
                  <a:cubicBezTo>
                    <a:pt x="4920" y="2639"/>
                    <a:pt x="4980" y="2639"/>
                    <a:pt x="5027" y="2603"/>
                  </a:cubicBezTo>
                  <a:cubicBezTo>
                    <a:pt x="5110" y="2556"/>
                    <a:pt x="5146" y="2425"/>
                    <a:pt x="5075" y="2342"/>
                  </a:cubicBezTo>
                  <a:cubicBezTo>
                    <a:pt x="4077" y="964"/>
                    <a:pt x="2163" y="49"/>
                    <a:pt x="215" y="1"/>
                  </a:cubicBezTo>
                  <a:cubicBezTo>
                    <a:pt x="208" y="0"/>
                    <a:pt x="201" y="0"/>
                    <a:pt x="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23725" y="3198350"/>
              <a:ext cx="127750" cy="61225"/>
            </a:xfrm>
            <a:custGeom>
              <a:avLst/>
              <a:gdLst/>
              <a:ahLst/>
              <a:cxnLst/>
              <a:rect l="l" t="t" r="r" b="b"/>
              <a:pathLst>
                <a:path w="5110" h="2449" extrusionOk="0">
                  <a:moveTo>
                    <a:pt x="206" y="1"/>
                  </a:moveTo>
                  <a:cubicBezTo>
                    <a:pt x="107" y="1"/>
                    <a:pt x="23" y="80"/>
                    <a:pt x="12" y="180"/>
                  </a:cubicBezTo>
                  <a:cubicBezTo>
                    <a:pt x="0" y="287"/>
                    <a:pt x="95" y="382"/>
                    <a:pt x="202" y="382"/>
                  </a:cubicBezTo>
                  <a:cubicBezTo>
                    <a:pt x="1949" y="465"/>
                    <a:pt x="3672" y="1237"/>
                    <a:pt x="4706" y="2378"/>
                  </a:cubicBezTo>
                  <a:cubicBezTo>
                    <a:pt x="4746" y="2425"/>
                    <a:pt x="4804" y="2449"/>
                    <a:pt x="4864" y="2449"/>
                  </a:cubicBezTo>
                  <a:cubicBezTo>
                    <a:pt x="4912" y="2449"/>
                    <a:pt x="4961" y="2434"/>
                    <a:pt x="5003" y="2402"/>
                  </a:cubicBezTo>
                  <a:cubicBezTo>
                    <a:pt x="5086" y="2343"/>
                    <a:pt x="5110" y="2212"/>
                    <a:pt x="5027" y="2129"/>
                  </a:cubicBezTo>
                  <a:cubicBezTo>
                    <a:pt x="3921" y="905"/>
                    <a:pt x="2080" y="85"/>
                    <a:pt x="226" y="2"/>
                  </a:cubicBezTo>
                  <a:cubicBezTo>
                    <a:pt x="219" y="1"/>
                    <a:pt x="212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591175" y="3281825"/>
              <a:ext cx="143375" cy="61625"/>
            </a:xfrm>
            <a:custGeom>
              <a:avLst/>
              <a:gdLst/>
              <a:ahLst/>
              <a:cxnLst/>
              <a:rect l="l" t="t" r="r" b="b"/>
              <a:pathLst>
                <a:path w="5735" h="2465" extrusionOk="0">
                  <a:moveTo>
                    <a:pt x="203" y="1"/>
                  </a:moveTo>
                  <a:cubicBezTo>
                    <a:pt x="1" y="1"/>
                    <a:pt x="1" y="395"/>
                    <a:pt x="203" y="395"/>
                  </a:cubicBezTo>
                  <a:cubicBezTo>
                    <a:pt x="209" y="395"/>
                    <a:pt x="214" y="395"/>
                    <a:pt x="219" y="394"/>
                  </a:cubicBezTo>
                  <a:lnTo>
                    <a:pt x="219" y="394"/>
                  </a:lnTo>
                  <a:cubicBezTo>
                    <a:pt x="2153" y="420"/>
                    <a:pt x="4109" y="1192"/>
                    <a:pt x="5354" y="2402"/>
                  </a:cubicBezTo>
                  <a:cubicBezTo>
                    <a:pt x="5390" y="2438"/>
                    <a:pt x="5426" y="2450"/>
                    <a:pt x="5473" y="2462"/>
                  </a:cubicBezTo>
                  <a:cubicBezTo>
                    <a:pt x="5484" y="2464"/>
                    <a:pt x="5494" y="2465"/>
                    <a:pt x="5506" y="2465"/>
                  </a:cubicBezTo>
                  <a:cubicBezTo>
                    <a:pt x="5557" y="2465"/>
                    <a:pt x="5612" y="2443"/>
                    <a:pt x="5651" y="2414"/>
                  </a:cubicBezTo>
                  <a:cubicBezTo>
                    <a:pt x="5734" y="2343"/>
                    <a:pt x="5734" y="2212"/>
                    <a:pt x="5663" y="2141"/>
                  </a:cubicBezTo>
                  <a:cubicBezTo>
                    <a:pt x="4344" y="845"/>
                    <a:pt x="2253" y="26"/>
                    <a:pt x="221" y="2"/>
                  </a:cubicBezTo>
                  <a:cubicBezTo>
                    <a:pt x="215" y="1"/>
                    <a:pt x="209" y="1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579150" y="3303800"/>
              <a:ext cx="147975" cy="60750"/>
            </a:xfrm>
            <a:custGeom>
              <a:avLst/>
              <a:gdLst/>
              <a:ahLst/>
              <a:cxnLst/>
              <a:rect l="l" t="t" r="r" b="b"/>
              <a:pathLst>
                <a:path w="5919" h="2430" extrusionOk="0">
                  <a:moveTo>
                    <a:pt x="213" y="1"/>
                  </a:moveTo>
                  <a:cubicBezTo>
                    <a:pt x="106" y="1"/>
                    <a:pt x="24" y="70"/>
                    <a:pt x="13" y="180"/>
                  </a:cubicBezTo>
                  <a:cubicBezTo>
                    <a:pt x="1" y="287"/>
                    <a:pt x="96" y="382"/>
                    <a:pt x="203" y="382"/>
                  </a:cubicBezTo>
                  <a:cubicBezTo>
                    <a:pt x="2175" y="525"/>
                    <a:pt x="4124" y="1250"/>
                    <a:pt x="5550" y="2379"/>
                  </a:cubicBezTo>
                  <a:cubicBezTo>
                    <a:pt x="5574" y="2402"/>
                    <a:pt x="5609" y="2426"/>
                    <a:pt x="5645" y="2426"/>
                  </a:cubicBezTo>
                  <a:cubicBezTo>
                    <a:pt x="5657" y="2428"/>
                    <a:pt x="5670" y="2429"/>
                    <a:pt x="5682" y="2429"/>
                  </a:cubicBezTo>
                  <a:cubicBezTo>
                    <a:pt x="5740" y="2429"/>
                    <a:pt x="5798" y="2406"/>
                    <a:pt x="5847" y="2367"/>
                  </a:cubicBezTo>
                  <a:cubicBezTo>
                    <a:pt x="5918" y="2284"/>
                    <a:pt x="5907" y="2165"/>
                    <a:pt x="5823" y="2093"/>
                  </a:cubicBezTo>
                  <a:cubicBezTo>
                    <a:pt x="4338" y="905"/>
                    <a:pt x="2294" y="145"/>
                    <a:pt x="238" y="2"/>
                  </a:cubicBezTo>
                  <a:cubicBezTo>
                    <a:pt x="230" y="1"/>
                    <a:pt x="221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805225" y="3291625"/>
              <a:ext cx="169650" cy="25300"/>
            </a:xfrm>
            <a:custGeom>
              <a:avLst/>
              <a:gdLst/>
              <a:ahLst/>
              <a:cxnLst/>
              <a:rect l="l" t="t" r="r" b="b"/>
              <a:pathLst>
                <a:path w="6786" h="1012" extrusionOk="0">
                  <a:moveTo>
                    <a:pt x="3630" y="0"/>
                  </a:moveTo>
                  <a:cubicBezTo>
                    <a:pt x="2417" y="0"/>
                    <a:pt x="1217" y="216"/>
                    <a:pt x="155" y="644"/>
                  </a:cubicBezTo>
                  <a:cubicBezTo>
                    <a:pt x="48" y="679"/>
                    <a:pt x="1" y="798"/>
                    <a:pt x="48" y="893"/>
                  </a:cubicBezTo>
                  <a:cubicBezTo>
                    <a:pt x="72" y="953"/>
                    <a:pt x="131" y="1000"/>
                    <a:pt x="203" y="1012"/>
                  </a:cubicBezTo>
                  <a:cubicBezTo>
                    <a:pt x="238" y="1012"/>
                    <a:pt x="286" y="1012"/>
                    <a:pt x="321" y="1000"/>
                  </a:cubicBezTo>
                  <a:cubicBezTo>
                    <a:pt x="1331" y="592"/>
                    <a:pt x="2475" y="385"/>
                    <a:pt x="3630" y="385"/>
                  </a:cubicBezTo>
                  <a:cubicBezTo>
                    <a:pt x="4595" y="385"/>
                    <a:pt x="5568" y="530"/>
                    <a:pt x="6477" y="822"/>
                  </a:cubicBezTo>
                  <a:cubicBezTo>
                    <a:pt x="6500" y="830"/>
                    <a:pt x="6525" y="834"/>
                    <a:pt x="6549" y="834"/>
                  </a:cubicBezTo>
                  <a:cubicBezTo>
                    <a:pt x="6633" y="834"/>
                    <a:pt x="6713" y="786"/>
                    <a:pt x="6750" y="703"/>
                  </a:cubicBezTo>
                  <a:cubicBezTo>
                    <a:pt x="6786" y="596"/>
                    <a:pt x="6726" y="489"/>
                    <a:pt x="6619" y="453"/>
                  </a:cubicBezTo>
                  <a:cubicBezTo>
                    <a:pt x="5663" y="151"/>
                    <a:pt x="4642" y="0"/>
                    <a:pt x="3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802550" y="3319925"/>
              <a:ext cx="162825" cy="21800"/>
            </a:xfrm>
            <a:custGeom>
              <a:avLst/>
              <a:gdLst/>
              <a:ahLst/>
              <a:cxnLst/>
              <a:rect l="l" t="t" r="r" b="b"/>
              <a:pathLst>
                <a:path w="6513" h="872" extrusionOk="0">
                  <a:moveTo>
                    <a:pt x="3395" y="1"/>
                  </a:moveTo>
                  <a:cubicBezTo>
                    <a:pt x="2301" y="1"/>
                    <a:pt x="1208" y="168"/>
                    <a:pt x="155" y="498"/>
                  </a:cubicBezTo>
                  <a:cubicBezTo>
                    <a:pt x="48" y="522"/>
                    <a:pt x="1" y="640"/>
                    <a:pt x="36" y="747"/>
                  </a:cubicBezTo>
                  <a:cubicBezTo>
                    <a:pt x="60" y="807"/>
                    <a:pt x="119" y="854"/>
                    <a:pt x="191" y="866"/>
                  </a:cubicBezTo>
                  <a:cubicBezTo>
                    <a:pt x="203" y="870"/>
                    <a:pt x="215" y="871"/>
                    <a:pt x="226" y="871"/>
                  </a:cubicBezTo>
                  <a:cubicBezTo>
                    <a:pt x="250" y="871"/>
                    <a:pt x="274" y="866"/>
                    <a:pt x="298" y="866"/>
                  </a:cubicBezTo>
                  <a:cubicBezTo>
                    <a:pt x="1305" y="549"/>
                    <a:pt x="2348" y="391"/>
                    <a:pt x="3391" y="391"/>
                  </a:cubicBezTo>
                  <a:cubicBezTo>
                    <a:pt x="4341" y="391"/>
                    <a:pt x="5292" y="522"/>
                    <a:pt x="6215" y="783"/>
                  </a:cubicBezTo>
                  <a:cubicBezTo>
                    <a:pt x="6237" y="790"/>
                    <a:pt x="6259" y="793"/>
                    <a:pt x="6280" y="793"/>
                  </a:cubicBezTo>
                  <a:cubicBezTo>
                    <a:pt x="6367" y="793"/>
                    <a:pt x="6448" y="740"/>
                    <a:pt x="6477" y="664"/>
                  </a:cubicBezTo>
                  <a:cubicBezTo>
                    <a:pt x="6513" y="557"/>
                    <a:pt x="6453" y="450"/>
                    <a:pt x="6346" y="415"/>
                  </a:cubicBezTo>
                  <a:cubicBezTo>
                    <a:pt x="5380" y="138"/>
                    <a:pt x="4387" y="1"/>
                    <a:pt x="3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798400" y="3351025"/>
              <a:ext cx="161025" cy="19050"/>
            </a:xfrm>
            <a:custGeom>
              <a:avLst/>
              <a:gdLst/>
              <a:ahLst/>
              <a:cxnLst/>
              <a:rect l="l" t="t" r="r" b="b"/>
              <a:pathLst>
                <a:path w="6441" h="762" extrusionOk="0">
                  <a:moveTo>
                    <a:pt x="3167" y="1"/>
                  </a:moveTo>
                  <a:cubicBezTo>
                    <a:pt x="2162" y="1"/>
                    <a:pt x="1159" y="120"/>
                    <a:pt x="179" y="359"/>
                  </a:cubicBezTo>
                  <a:cubicBezTo>
                    <a:pt x="72" y="383"/>
                    <a:pt x="0" y="490"/>
                    <a:pt x="36" y="597"/>
                  </a:cubicBezTo>
                  <a:cubicBezTo>
                    <a:pt x="60" y="680"/>
                    <a:pt x="119" y="727"/>
                    <a:pt x="202" y="739"/>
                  </a:cubicBezTo>
                  <a:lnTo>
                    <a:pt x="285" y="739"/>
                  </a:lnTo>
                  <a:cubicBezTo>
                    <a:pt x="1242" y="509"/>
                    <a:pt x="2222" y="393"/>
                    <a:pt x="3202" y="393"/>
                  </a:cubicBezTo>
                  <a:cubicBezTo>
                    <a:pt x="4194" y="393"/>
                    <a:pt x="5187" y="512"/>
                    <a:pt x="6156" y="751"/>
                  </a:cubicBezTo>
                  <a:cubicBezTo>
                    <a:pt x="6177" y="758"/>
                    <a:pt x="6198" y="761"/>
                    <a:pt x="6219" y="761"/>
                  </a:cubicBezTo>
                  <a:cubicBezTo>
                    <a:pt x="6303" y="761"/>
                    <a:pt x="6379" y="706"/>
                    <a:pt x="6417" y="620"/>
                  </a:cubicBezTo>
                  <a:cubicBezTo>
                    <a:pt x="6441" y="513"/>
                    <a:pt x="6381" y="395"/>
                    <a:pt x="6275" y="383"/>
                  </a:cubicBezTo>
                  <a:cubicBezTo>
                    <a:pt x="5252" y="129"/>
                    <a:pt x="4208" y="1"/>
                    <a:pt x="3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823950" y="3207625"/>
              <a:ext cx="139050" cy="72200"/>
            </a:xfrm>
            <a:custGeom>
              <a:avLst/>
              <a:gdLst/>
              <a:ahLst/>
              <a:cxnLst/>
              <a:rect l="l" t="t" r="r" b="b"/>
              <a:pathLst>
                <a:path w="5562" h="2888" extrusionOk="0">
                  <a:moveTo>
                    <a:pt x="3005" y="380"/>
                  </a:moveTo>
                  <a:cubicBezTo>
                    <a:pt x="3714" y="380"/>
                    <a:pt x="4425" y="494"/>
                    <a:pt x="5110" y="724"/>
                  </a:cubicBezTo>
                  <a:cubicBezTo>
                    <a:pt x="5051" y="1068"/>
                    <a:pt x="4908" y="1888"/>
                    <a:pt x="4860" y="2447"/>
                  </a:cubicBezTo>
                  <a:cubicBezTo>
                    <a:pt x="4128" y="2284"/>
                    <a:pt x="3381" y="2200"/>
                    <a:pt x="2633" y="2200"/>
                  </a:cubicBezTo>
                  <a:cubicBezTo>
                    <a:pt x="1913" y="2200"/>
                    <a:pt x="1193" y="2278"/>
                    <a:pt x="487" y="2435"/>
                  </a:cubicBezTo>
                  <a:cubicBezTo>
                    <a:pt x="535" y="2185"/>
                    <a:pt x="571" y="1936"/>
                    <a:pt x="618" y="1686"/>
                  </a:cubicBezTo>
                  <a:cubicBezTo>
                    <a:pt x="666" y="1377"/>
                    <a:pt x="713" y="1057"/>
                    <a:pt x="773" y="760"/>
                  </a:cubicBezTo>
                  <a:cubicBezTo>
                    <a:pt x="1495" y="508"/>
                    <a:pt x="2250" y="380"/>
                    <a:pt x="3005" y="380"/>
                  </a:cubicBezTo>
                  <a:close/>
                  <a:moveTo>
                    <a:pt x="3002" y="0"/>
                  </a:moveTo>
                  <a:cubicBezTo>
                    <a:pt x="2155" y="0"/>
                    <a:pt x="1307" y="155"/>
                    <a:pt x="499" y="462"/>
                  </a:cubicBezTo>
                  <a:cubicBezTo>
                    <a:pt x="440" y="486"/>
                    <a:pt x="392" y="546"/>
                    <a:pt x="380" y="605"/>
                  </a:cubicBezTo>
                  <a:cubicBezTo>
                    <a:pt x="309" y="938"/>
                    <a:pt x="250" y="1294"/>
                    <a:pt x="190" y="1651"/>
                  </a:cubicBezTo>
                  <a:cubicBezTo>
                    <a:pt x="143" y="2007"/>
                    <a:pt x="83" y="2328"/>
                    <a:pt x="24" y="2661"/>
                  </a:cubicBezTo>
                  <a:cubicBezTo>
                    <a:pt x="0" y="2720"/>
                    <a:pt x="36" y="2792"/>
                    <a:pt x="83" y="2827"/>
                  </a:cubicBezTo>
                  <a:cubicBezTo>
                    <a:pt x="119" y="2851"/>
                    <a:pt x="155" y="2875"/>
                    <a:pt x="190" y="2875"/>
                  </a:cubicBezTo>
                  <a:cubicBezTo>
                    <a:pt x="202" y="2881"/>
                    <a:pt x="217" y="2884"/>
                    <a:pt x="233" y="2884"/>
                  </a:cubicBezTo>
                  <a:cubicBezTo>
                    <a:pt x="250" y="2884"/>
                    <a:pt x="268" y="2881"/>
                    <a:pt x="285" y="2875"/>
                  </a:cubicBezTo>
                  <a:cubicBezTo>
                    <a:pt x="1058" y="2685"/>
                    <a:pt x="1851" y="2589"/>
                    <a:pt x="2644" y="2589"/>
                  </a:cubicBezTo>
                  <a:cubicBezTo>
                    <a:pt x="3437" y="2589"/>
                    <a:pt x="4231" y="2685"/>
                    <a:pt x="5003" y="2875"/>
                  </a:cubicBezTo>
                  <a:cubicBezTo>
                    <a:pt x="5028" y="2883"/>
                    <a:pt x="5052" y="2887"/>
                    <a:pt x="5075" y="2887"/>
                  </a:cubicBezTo>
                  <a:cubicBezTo>
                    <a:pt x="5116" y="2887"/>
                    <a:pt x="5155" y="2874"/>
                    <a:pt x="5193" y="2851"/>
                  </a:cubicBezTo>
                  <a:cubicBezTo>
                    <a:pt x="5241" y="2815"/>
                    <a:pt x="5276" y="2756"/>
                    <a:pt x="5276" y="2696"/>
                  </a:cubicBezTo>
                  <a:cubicBezTo>
                    <a:pt x="5276" y="2102"/>
                    <a:pt x="5550" y="664"/>
                    <a:pt x="5550" y="653"/>
                  </a:cubicBezTo>
                  <a:cubicBezTo>
                    <a:pt x="5561" y="558"/>
                    <a:pt x="5514" y="474"/>
                    <a:pt x="5431" y="439"/>
                  </a:cubicBezTo>
                  <a:cubicBezTo>
                    <a:pt x="4646" y="146"/>
                    <a:pt x="3825" y="0"/>
                    <a:pt x="3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738100" y="2187300"/>
              <a:ext cx="450675" cy="305850"/>
            </a:xfrm>
            <a:custGeom>
              <a:avLst/>
              <a:gdLst/>
              <a:ahLst/>
              <a:cxnLst/>
              <a:rect l="l" t="t" r="r" b="b"/>
              <a:pathLst>
                <a:path w="18027" h="12234" extrusionOk="0">
                  <a:moveTo>
                    <a:pt x="15472" y="529"/>
                  </a:moveTo>
                  <a:lnTo>
                    <a:pt x="15472" y="529"/>
                  </a:lnTo>
                  <a:cubicBezTo>
                    <a:pt x="13392" y="2240"/>
                    <a:pt x="12156" y="4854"/>
                    <a:pt x="12251" y="7397"/>
                  </a:cubicBezTo>
                  <a:cubicBezTo>
                    <a:pt x="10656" y="7775"/>
                    <a:pt x="9029" y="7963"/>
                    <a:pt x="7405" y="7963"/>
                  </a:cubicBezTo>
                  <a:cubicBezTo>
                    <a:pt x="5099" y="7963"/>
                    <a:pt x="2798" y="7585"/>
                    <a:pt x="594" y="6839"/>
                  </a:cubicBezTo>
                  <a:cubicBezTo>
                    <a:pt x="2389" y="5128"/>
                    <a:pt x="3684" y="2953"/>
                    <a:pt x="4337" y="565"/>
                  </a:cubicBezTo>
                  <a:cubicBezTo>
                    <a:pt x="4633" y="543"/>
                    <a:pt x="4935" y="532"/>
                    <a:pt x="5246" y="532"/>
                  </a:cubicBezTo>
                  <a:cubicBezTo>
                    <a:pt x="6445" y="532"/>
                    <a:pt x="7760" y="695"/>
                    <a:pt x="9233" y="1016"/>
                  </a:cubicBezTo>
                  <a:cubicBezTo>
                    <a:pt x="8449" y="1076"/>
                    <a:pt x="7676" y="1111"/>
                    <a:pt x="6904" y="1135"/>
                  </a:cubicBezTo>
                  <a:cubicBezTo>
                    <a:pt x="6643" y="1135"/>
                    <a:pt x="6643" y="1515"/>
                    <a:pt x="6904" y="1515"/>
                  </a:cubicBezTo>
                  <a:cubicBezTo>
                    <a:pt x="8092" y="1491"/>
                    <a:pt x="9269" y="1408"/>
                    <a:pt x="10445" y="1301"/>
                  </a:cubicBezTo>
                  <a:cubicBezTo>
                    <a:pt x="12133" y="1135"/>
                    <a:pt x="13808" y="874"/>
                    <a:pt x="15472" y="529"/>
                  </a:cubicBezTo>
                  <a:close/>
                  <a:moveTo>
                    <a:pt x="16018" y="636"/>
                  </a:moveTo>
                  <a:cubicBezTo>
                    <a:pt x="16268" y="2323"/>
                    <a:pt x="16517" y="4046"/>
                    <a:pt x="16779" y="5757"/>
                  </a:cubicBezTo>
                  <a:cubicBezTo>
                    <a:pt x="17040" y="7504"/>
                    <a:pt x="17302" y="9251"/>
                    <a:pt x="17563" y="10974"/>
                  </a:cubicBezTo>
                  <a:cubicBezTo>
                    <a:pt x="17358" y="10948"/>
                    <a:pt x="17152" y="10936"/>
                    <a:pt x="16948" y="10936"/>
                  </a:cubicBezTo>
                  <a:cubicBezTo>
                    <a:pt x="16679" y="10936"/>
                    <a:pt x="16412" y="10957"/>
                    <a:pt x="16149" y="10998"/>
                  </a:cubicBezTo>
                  <a:lnTo>
                    <a:pt x="15757" y="7611"/>
                  </a:lnTo>
                  <a:cubicBezTo>
                    <a:pt x="15736" y="7517"/>
                    <a:pt x="15650" y="7441"/>
                    <a:pt x="15556" y="7441"/>
                  </a:cubicBezTo>
                  <a:cubicBezTo>
                    <a:pt x="15544" y="7441"/>
                    <a:pt x="15532" y="7442"/>
                    <a:pt x="15519" y="7445"/>
                  </a:cubicBezTo>
                  <a:cubicBezTo>
                    <a:pt x="15412" y="7445"/>
                    <a:pt x="15329" y="7540"/>
                    <a:pt x="15329" y="7659"/>
                  </a:cubicBezTo>
                  <a:lnTo>
                    <a:pt x="15733" y="11081"/>
                  </a:lnTo>
                  <a:cubicBezTo>
                    <a:pt x="15210" y="11200"/>
                    <a:pt x="14711" y="11402"/>
                    <a:pt x="14260" y="11675"/>
                  </a:cubicBezTo>
                  <a:cubicBezTo>
                    <a:pt x="14248" y="8942"/>
                    <a:pt x="14022" y="6221"/>
                    <a:pt x="13582" y="3535"/>
                  </a:cubicBezTo>
                  <a:cubicBezTo>
                    <a:pt x="14165" y="2395"/>
                    <a:pt x="14996" y="1408"/>
                    <a:pt x="16018" y="636"/>
                  </a:cubicBezTo>
                  <a:close/>
                  <a:moveTo>
                    <a:pt x="13273" y="4225"/>
                  </a:moveTo>
                  <a:cubicBezTo>
                    <a:pt x="13654" y="6744"/>
                    <a:pt x="13844" y="9287"/>
                    <a:pt x="13844" y="11841"/>
                  </a:cubicBezTo>
                  <a:cubicBezTo>
                    <a:pt x="13059" y="11794"/>
                    <a:pt x="12263" y="11746"/>
                    <a:pt x="11467" y="11699"/>
                  </a:cubicBezTo>
                  <a:cubicBezTo>
                    <a:pt x="9090" y="11544"/>
                    <a:pt x="6650" y="11388"/>
                    <a:pt x="4230" y="11388"/>
                  </a:cubicBezTo>
                  <a:cubicBezTo>
                    <a:pt x="3686" y="11388"/>
                    <a:pt x="3143" y="11396"/>
                    <a:pt x="2602" y="11414"/>
                  </a:cubicBezTo>
                  <a:lnTo>
                    <a:pt x="2602" y="11402"/>
                  </a:lnTo>
                  <a:cubicBezTo>
                    <a:pt x="2709" y="10202"/>
                    <a:pt x="2721" y="9001"/>
                    <a:pt x="2614" y="7801"/>
                  </a:cubicBezTo>
                  <a:lnTo>
                    <a:pt x="2614" y="7801"/>
                  </a:lnTo>
                  <a:cubicBezTo>
                    <a:pt x="4183" y="8158"/>
                    <a:pt x="5787" y="8348"/>
                    <a:pt x="7403" y="8348"/>
                  </a:cubicBezTo>
                  <a:cubicBezTo>
                    <a:pt x="9126" y="8348"/>
                    <a:pt x="10849" y="8146"/>
                    <a:pt x="12537" y="7730"/>
                  </a:cubicBezTo>
                  <a:cubicBezTo>
                    <a:pt x="12620" y="7706"/>
                    <a:pt x="12679" y="7623"/>
                    <a:pt x="12679" y="7540"/>
                  </a:cubicBezTo>
                  <a:cubicBezTo>
                    <a:pt x="12632" y="6399"/>
                    <a:pt x="12834" y="5270"/>
                    <a:pt x="13273" y="4225"/>
                  </a:cubicBezTo>
                  <a:close/>
                  <a:moveTo>
                    <a:pt x="16173" y="1"/>
                  </a:moveTo>
                  <a:cubicBezTo>
                    <a:pt x="16157" y="1"/>
                    <a:pt x="16141" y="3"/>
                    <a:pt x="16125" y="6"/>
                  </a:cubicBezTo>
                  <a:cubicBezTo>
                    <a:pt x="14260" y="422"/>
                    <a:pt x="12358" y="719"/>
                    <a:pt x="10457" y="909"/>
                  </a:cubicBezTo>
                  <a:cubicBezTo>
                    <a:pt x="8477" y="390"/>
                    <a:pt x="6754" y="143"/>
                    <a:pt x="5218" y="143"/>
                  </a:cubicBezTo>
                  <a:cubicBezTo>
                    <a:pt x="4855" y="143"/>
                    <a:pt x="4502" y="157"/>
                    <a:pt x="4159" y="184"/>
                  </a:cubicBezTo>
                  <a:cubicBezTo>
                    <a:pt x="4064" y="196"/>
                    <a:pt x="3993" y="256"/>
                    <a:pt x="3969" y="339"/>
                  </a:cubicBezTo>
                  <a:cubicBezTo>
                    <a:pt x="3315" y="2810"/>
                    <a:pt x="1961" y="5044"/>
                    <a:pt x="71" y="6779"/>
                  </a:cubicBezTo>
                  <a:cubicBezTo>
                    <a:pt x="24" y="6815"/>
                    <a:pt x="0" y="6886"/>
                    <a:pt x="24" y="6946"/>
                  </a:cubicBezTo>
                  <a:cubicBezTo>
                    <a:pt x="36" y="7017"/>
                    <a:pt x="83" y="7065"/>
                    <a:pt x="143" y="7088"/>
                  </a:cubicBezTo>
                  <a:cubicBezTo>
                    <a:pt x="808" y="7326"/>
                    <a:pt x="1485" y="7540"/>
                    <a:pt x="2175" y="7706"/>
                  </a:cubicBezTo>
                  <a:cubicBezTo>
                    <a:pt x="2305" y="9001"/>
                    <a:pt x="2293" y="10309"/>
                    <a:pt x="2163" y="11592"/>
                  </a:cubicBezTo>
                  <a:cubicBezTo>
                    <a:pt x="2163" y="11651"/>
                    <a:pt x="2175" y="11711"/>
                    <a:pt x="2222" y="11746"/>
                  </a:cubicBezTo>
                  <a:cubicBezTo>
                    <a:pt x="2270" y="11782"/>
                    <a:pt x="2317" y="11806"/>
                    <a:pt x="2377" y="11806"/>
                  </a:cubicBezTo>
                  <a:cubicBezTo>
                    <a:pt x="3001" y="11781"/>
                    <a:pt x="3627" y="11770"/>
                    <a:pt x="4256" y="11770"/>
                  </a:cubicBezTo>
                  <a:cubicBezTo>
                    <a:pt x="6656" y="11770"/>
                    <a:pt x="9077" y="11928"/>
                    <a:pt x="11431" y="12079"/>
                  </a:cubicBezTo>
                  <a:cubicBezTo>
                    <a:pt x="12299" y="12139"/>
                    <a:pt x="13178" y="12186"/>
                    <a:pt x="14034" y="12234"/>
                  </a:cubicBezTo>
                  <a:lnTo>
                    <a:pt x="14058" y="12234"/>
                  </a:lnTo>
                  <a:cubicBezTo>
                    <a:pt x="14081" y="12234"/>
                    <a:pt x="14105" y="12234"/>
                    <a:pt x="14129" y="12222"/>
                  </a:cubicBezTo>
                  <a:lnTo>
                    <a:pt x="14153" y="12210"/>
                  </a:lnTo>
                  <a:cubicBezTo>
                    <a:pt x="14165" y="12210"/>
                    <a:pt x="14176" y="12198"/>
                    <a:pt x="14176" y="12198"/>
                  </a:cubicBezTo>
                  <a:cubicBezTo>
                    <a:pt x="14989" y="11616"/>
                    <a:pt x="15944" y="11315"/>
                    <a:pt x="16921" y="11315"/>
                  </a:cubicBezTo>
                  <a:cubicBezTo>
                    <a:pt x="17202" y="11315"/>
                    <a:pt x="17484" y="11340"/>
                    <a:pt x="17765" y="11390"/>
                  </a:cubicBezTo>
                  <a:cubicBezTo>
                    <a:pt x="17778" y="11392"/>
                    <a:pt x="17790" y="11393"/>
                    <a:pt x="17802" y="11393"/>
                  </a:cubicBezTo>
                  <a:cubicBezTo>
                    <a:pt x="17857" y="11393"/>
                    <a:pt x="17904" y="11372"/>
                    <a:pt x="17943" y="11342"/>
                  </a:cubicBezTo>
                  <a:cubicBezTo>
                    <a:pt x="18003" y="11295"/>
                    <a:pt x="18027" y="11235"/>
                    <a:pt x="18015" y="11176"/>
                  </a:cubicBezTo>
                  <a:cubicBezTo>
                    <a:pt x="17753" y="9370"/>
                    <a:pt x="17468" y="7540"/>
                    <a:pt x="17195" y="5698"/>
                  </a:cubicBezTo>
                  <a:cubicBezTo>
                    <a:pt x="16921" y="3868"/>
                    <a:pt x="16648" y="2038"/>
                    <a:pt x="16375" y="232"/>
                  </a:cubicBezTo>
                  <a:cubicBezTo>
                    <a:pt x="16387" y="208"/>
                    <a:pt x="16387" y="172"/>
                    <a:pt x="16375" y="149"/>
                  </a:cubicBezTo>
                  <a:cubicBezTo>
                    <a:pt x="16355" y="58"/>
                    <a:pt x="16265" y="1"/>
                    <a:pt x="16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1115675" y="2336475"/>
              <a:ext cx="12800" cy="20325"/>
            </a:xfrm>
            <a:custGeom>
              <a:avLst/>
              <a:gdLst/>
              <a:ahLst/>
              <a:cxnLst/>
              <a:rect l="l" t="t" r="r" b="b"/>
              <a:pathLst>
                <a:path w="512" h="813" extrusionOk="0">
                  <a:moveTo>
                    <a:pt x="231" y="0"/>
                  </a:moveTo>
                  <a:cubicBezTo>
                    <a:pt x="218" y="0"/>
                    <a:pt x="204" y="2"/>
                    <a:pt x="190" y="4"/>
                  </a:cubicBezTo>
                  <a:cubicBezTo>
                    <a:pt x="84" y="16"/>
                    <a:pt x="0" y="111"/>
                    <a:pt x="12" y="218"/>
                  </a:cubicBezTo>
                  <a:lnTo>
                    <a:pt x="84" y="646"/>
                  </a:lnTo>
                  <a:cubicBezTo>
                    <a:pt x="107" y="753"/>
                    <a:pt x="190" y="812"/>
                    <a:pt x="286" y="812"/>
                  </a:cubicBezTo>
                  <a:lnTo>
                    <a:pt x="321" y="812"/>
                  </a:lnTo>
                  <a:cubicBezTo>
                    <a:pt x="428" y="800"/>
                    <a:pt x="511" y="705"/>
                    <a:pt x="499" y="598"/>
                  </a:cubicBezTo>
                  <a:lnTo>
                    <a:pt x="428" y="171"/>
                  </a:lnTo>
                  <a:cubicBezTo>
                    <a:pt x="418" y="76"/>
                    <a:pt x="333" y="0"/>
                    <a:pt x="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1108550" y="2304275"/>
              <a:ext cx="13675" cy="12750"/>
            </a:xfrm>
            <a:custGeom>
              <a:avLst/>
              <a:gdLst/>
              <a:ahLst/>
              <a:cxnLst/>
              <a:rect l="l" t="t" r="r" b="b"/>
              <a:pathLst>
                <a:path w="547" h="510" extrusionOk="0">
                  <a:moveTo>
                    <a:pt x="238" y="0"/>
                  </a:moveTo>
                  <a:cubicBezTo>
                    <a:pt x="206" y="0"/>
                    <a:pt x="174" y="7"/>
                    <a:pt x="143" y="21"/>
                  </a:cubicBezTo>
                  <a:cubicBezTo>
                    <a:pt x="48" y="68"/>
                    <a:pt x="0" y="187"/>
                    <a:pt x="60" y="282"/>
                  </a:cubicBezTo>
                  <a:lnTo>
                    <a:pt x="119" y="413"/>
                  </a:lnTo>
                  <a:cubicBezTo>
                    <a:pt x="151" y="466"/>
                    <a:pt x="211" y="510"/>
                    <a:pt x="283" y="510"/>
                  </a:cubicBezTo>
                  <a:cubicBezTo>
                    <a:pt x="292" y="510"/>
                    <a:pt x="300" y="509"/>
                    <a:pt x="309" y="508"/>
                  </a:cubicBezTo>
                  <a:cubicBezTo>
                    <a:pt x="345" y="508"/>
                    <a:pt x="369" y="508"/>
                    <a:pt x="404" y="496"/>
                  </a:cubicBezTo>
                  <a:cubicBezTo>
                    <a:pt x="499" y="449"/>
                    <a:pt x="547" y="330"/>
                    <a:pt x="499" y="235"/>
                  </a:cubicBezTo>
                  <a:lnTo>
                    <a:pt x="428" y="116"/>
                  </a:lnTo>
                  <a:cubicBezTo>
                    <a:pt x="386" y="40"/>
                    <a:pt x="314" y="0"/>
                    <a:pt x="2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875925" y="2332575"/>
              <a:ext cx="51125" cy="38550"/>
            </a:xfrm>
            <a:custGeom>
              <a:avLst/>
              <a:gdLst/>
              <a:ahLst/>
              <a:cxnLst/>
              <a:rect l="l" t="t" r="r" b="b"/>
              <a:pathLst>
                <a:path w="2045" h="1542" extrusionOk="0">
                  <a:moveTo>
                    <a:pt x="1204" y="378"/>
                  </a:moveTo>
                  <a:cubicBezTo>
                    <a:pt x="1241" y="378"/>
                    <a:pt x="1280" y="385"/>
                    <a:pt x="1320" y="398"/>
                  </a:cubicBezTo>
                  <a:cubicBezTo>
                    <a:pt x="1427" y="422"/>
                    <a:pt x="1522" y="493"/>
                    <a:pt x="1569" y="600"/>
                  </a:cubicBezTo>
                  <a:cubicBezTo>
                    <a:pt x="1605" y="695"/>
                    <a:pt x="1593" y="802"/>
                    <a:pt x="1546" y="897"/>
                  </a:cubicBezTo>
                  <a:cubicBezTo>
                    <a:pt x="1486" y="1004"/>
                    <a:pt x="1391" y="1099"/>
                    <a:pt x="1272" y="1135"/>
                  </a:cubicBezTo>
                  <a:cubicBezTo>
                    <a:pt x="1213" y="1152"/>
                    <a:pt x="1152" y="1160"/>
                    <a:pt x="1092" y="1160"/>
                  </a:cubicBezTo>
                  <a:cubicBezTo>
                    <a:pt x="899" y="1160"/>
                    <a:pt x="710" y="1075"/>
                    <a:pt x="583" y="921"/>
                  </a:cubicBezTo>
                  <a:cubicBezTo>
                    <a:pt x="488" y="814"/>
                    <a:pt x="452" y="671"/>
                    <a:pt x="488" y="541"/>
                  </a:cubicBezTo>
                  <a:cubicBezTo>
                    <a:pt x="524" y="457"/>
                    <a:pt x="607" y="398"/>
                    <a:pt x="702" y="398"/>
                  </a:cubicBezTo>
                  <a:lnTo>
                    <a:pt x="726" y="398"/>
                  </a:lnTo>
                  <a:cubicBezTo>
                    <a:pt x="774" y="447"/>
                    <a:pt x="835" y="471"/>
                    <a:pt x="896" y="471"/>
                  </a:cubicBezTo>
                  <a:cubicBezTo>
                    <a:pt x="939" y="471"/>
                    <a:pt x="983" y="458"/>
                    <a:pt x="1023" y="434"/>
                  </a:cubicBezTo>
                  <a:cubicBezTo>
                    <a:pt x="1082" y="396"/>
                    <a:pt x="1142" y="378"/>
                    <a:pt x="1204" y="378"/>
                  </a:cubicBezTo>
                  <a:close/>
                  <a:moveTo>
                    <a:pt x="1209" y="0"/>
                  </a:moveTo>
                  <a:cubicBezTo>
                    <a:pt x="1106" y="0"/>
                    <a:pt x="1001" y="19"/>
                    <a:pt x="904" y="53"/>
                  </a:cubicBezTo>
                  <a:cubicBezTo>
                    <a:pt x="892" y="41"/>
                    <a:pt x="868" y="30"/>
                    <a:pt x="844" y="30"/>
                  </a:cubicBezTo>
                  <a:cubicBezTo>
                    <a:pt x="796" y="19"/>
                    <a:pt x="748" y="13"/>
                    <a:pt x="700" y="13"/>
                  </a:cubicBezTo>
                  <a:cubicBezTo>
                    <a:pt x="441" y="13"/>
                    <a:pt x="196" y="171"/>
                    <a:pt x="96" y="422"/>
                  </a:cubicBezTo>
                  <a:cubicBezTo>
                    <a:pt x="1" y="671"/>
                    <a:pt x="60" y="945"/>
                    <a:pt x="238" y="1147"/>
                  </a:cubicBezTo>
                  <a:cubicBezTo>
                    <a:pt x="445" y="1387"/>
                    <a:pt x="739" y="1539"/>
                    <a:pt x="1058" y="1539"/>
                  </a:cubicBezTo>
                  <a:cubicBezTo>
                    <a:pt x="1070" y="1539"/>
                    <a:pt x="1082" y="1539"/>
                    <a:pt x="1094" y="1539"/>
                  </a:cubicBezTo>
                  <a:cubicBezTo>
                    <a:pt x="1115" y="1541"/>
                    <a:pt x="1136" y="1542"/>
                    <a:pt x="1156" y="1542"/>
                  </a:cubicBezTo>
                  <a:cubicBezTo>
                    <a:pt x="1250" y="1542"/>
                    <a:pt x="1337" y="1521"/>
                    <a:pt x="1415" y="1491"/>
                  </a:cubicBezTo>
                  <a:cubicBezTo>
                    <a:pt x="1641" y="1420"/>
                    <a:pt x="1819" y="1265"/>
                    <a:pt x="1926" y="1063"/>
                  </a:cubicBezTo>
                  <a:cubicBezTo>
                    <a:pt x="2033" y="873"/>
                    <a:pt x="2045" y="659"/>
                    <a:pt x="1961" y="469"/>
                  </a:cubicBezTo>
                  <a:cubicBezTo>
                    <a:pt x="1866" y="244"/>
                    <a:pt x="1664" y="77"/>
                    <a:pt x="1427" y="30"/>
                  </a:cubicBezTo>
                  <a:cubicBezTo>
                    <a:pt x="1357" y="10"/>
                    <a:pt x="1284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9175" y="2748825"/>
              <a:ext cx="465525" cy="200050"/>
            </a:xfrm>
            <a:custGeom>
              <a:avLst/>
              <a:gdLst/>
              <a:ahLst/>
              <a:cxnLst/>
              <a:rect l="l" t="t" r="r" b="b"/>
              <a:pathLst>
                <a:path w="18621" h="8002" extrusionOk="0">
                  <a:moveTo>
                    <a:pt x="8663" y="1014"/>
                  </a:moveTo>
                  <a:lnTo>
                    <a:pt x="8663" y="1014"/>
                  </a:lnTo>
                  <a:cubicBezTo>
                    <a:pt x="8734" y="1026"/>
                    <a:pt x="8793" y="1049"/>
                    <a:pt x="8841" y="1085"/>
                  </a:cubicBezTo>
                  <a:cubicBezTo>
                    <a:pt x="8900" y="1133"/>
                    <a:pt x="8948" y="1204"/>
                    <a:pt x="8972" y="1287"/>
                  </a:cubicBezTo>
                  <a:cubicBezTo>
                    <a:pt x="8865" y="1192"/>
                    <a:pt x="8770" y="1109"/>
                    <a:pt x="8663" y="1014"/>
                  </a:cubicBezTo>
                  <a:close/>
                  <a:moveTo>
                    <a:pt x="9676" y="1639"/>
                  </a:moveTo>
                  <a:cubicBezTo>
                    <a:pt x="9753" y="1639"/>
                    <a:pt x="9831" y="1660"/>
                    <a:pt x="9899" y="1703"/>
                  </a:cubicBezTo>
                  <a:lnTo>
                    <a:pt x="9887" y="1703"/>
                  </a:lnTo>
                  <a:cubicBezTo>
                    <a:pt x="10017" y="1786"/>
                    <a:pt x="10077" y="1941"/>
                    <a:pt x="10041" y="2083"/>
                  </a:cubicBezTo>
                  <a:cubicBezTo>
                    <a:pt x="9851" y="1964"/>
                    <a:pt x="9661" y="1822"/>
                    <a:pt x="9471" y="1691"/>
                  </a:cubicBezTo>
                  <a:cubicBezTo>
                    <a:pt x="9534" y="1657"/>
                    <a:pt x="9605" y="1639"/>
                    <a:pt x="9676" y="1639"/>
                  </a:cubicBezTo>
                  <a:close/>
                  <a:moveTo>
                    <a:pt x="10733" y="2210"/>
                  </a:moveTo>
                  <a:cubicBezTo>
                    <a:pt x="10784" y="2210"/>
                    <a:pt x="10836" y="2219"/>
                    <a:pt x="10885" y="2238"/>
                  </a:cubicBezTo>
                  <a:cubicBezTo>
                    <a:pt x="11051" y="2309"/>
                    <a:pt x="11134" y="2487"/>
                    <a:pt x="11087" y="2666"/>
                  </a:cubicBezTo>
                  <a:lnTo>
                    <a:pt x="11087" y="2677"/>
                  </a:lnTo>
                  <a:cubicBezTo>
                    <a:pt x="10861" y="2559"/>
                    <a:pt x="10647" y="2452"/>
                    <a:pt x="10433" y="2333"/>
                  </a:cubicBezTo>
                  <a:cubicBezTo>
                    <a:pt x="10514" y="2252"/>
                    <a:pt x="10623" y="2210"/>
                    <a:pt x="10733" y="2210"/>
                  </a:cubicBezTo>
                  <a:close/>
                  <a:moveTo>
                    <a:pt x="11794" y="2802"/>
                  </a:moveTo>
                  <a:cubicBezTo>
                    <a:pt x="11874" y="2802"/>
                    <a:pt x="11956" y="2817"/>
                    <a:pt x="12037" y="2844"/>
                  </a:cubicBezTo>
                  <a:cubicBezTo>
                    <a:pt x="12168" y="2915"/>
                    <a:pt x="12287" y="3034"/>
                    <a:pt x="12335" y="3177"/>
                  </a:cubicBezTo>
                  <a:cubicBezTo>
                    <a:pt x="12049" y="3093"/>
                    <a:pt x="11788" y="2986"/>
                    <a:pt x="11515" y="2868"/>
                  </a:cubicBezTo>
                  <a:cubicBezTo>
                    <a:pt x="11605" y="2823"/>
                    <a:pt x="11698" y="2802"/>
                    <a:pt x="11794" y="2802"/>
                  </a:cubicBezTo>
                  <a:close/>
                  <a:moveTo>
                    <a:pt x="963" y="2547"/>
                  </a:moveTo>
                  <a:cubicBezTo>
                    <a:pt x="2353" y="3093"/>
                    <a:pt x="3470" y="4246"/>
                    <a:pt x="3910" y="5577"/>
                  </a:cubicBezTo>
                  <a:cubicBezTo>
                    <a:pt x="3471" y="5604"/>
                    <a:pt x="3032" y="5624"/>
                    <a:pt x="2600" y="5624"/>
                  </a:cubicBezTo>
                  <a:cubicBezTo>
                    <a:pt x="1886" y="5624"/>
                    <a:pt x="1191" y="5569"/>
                    <a:pt x="547" y="5399"/>
                  </a:cubicBezTo>
                  <a:cubicBezTo>
                    <a:pt x="582" y="4436"/>
                    <a:pt x="725" y="3474"/>
                    <a:pt x="963" y="2547"/>
                  </a:cubicBezTo>
                  <a:close/>
                  <a:moveTo>
                    <a:pt x="7605" y="479"/>
                  </a:moveTo>
                  <a:cubicBezTo>
                    <a:pt x="8936" y="2036"/>
                    <a:pt x="10718" y="3165"/>
                    <a:pt x="12703" y="3699"/>
                  </a:cubicBezTo>
                  <a:cubicBezTo>
                    <a:pt x="12168" y="4365"/>
                    <a:pt x="11800" y="5173"/>
                    <a:pt x="11669" y="6017"/>
                  </a:cubicBezTo>
                  <a:cubicBezTo>
                    <a:pt x="11289" y="5993"/>
                    <a:pt x="10920" y="5957"/>
                    <a:pt x="10552" y="5910"/>
                  </a:cubicBezTo>
                  <a:cubicBezTo>
                    <a:pt x="10136" y="5862"/>
                    <a:pt x="9708" y="5791"/>
                    <a:pt x="9293" y="5719"/>
                  </a:cubicBezTo>
                  <a:cubicBezTo>
                    <a:pt x="8389" y="5553"/>
                    <a:pt x="7474" y="5446"/>
                    <a:pt x="6548" y="5422"/>
                  </a:cubicBezTo>
                  <a:cubicBezTo>
                    <a:pt x="5930" y="5422"/>
                    <a:pt x="5264" y="5482"/>
                    <a:pt x="4623" y="5529"/>
                  </a:cubicBezTo>
                  <a:lnTo>
                    <a:pt x="4337" y="5541"/>
                  </a:lnTo>
                  <a:lnTo>
                    <a:pt x="4337" y="5529"/>
                  </a:lnTo>
                  <a:cubicBezTo>
                    <a:pt x="3874" y="4044"/>
                    <a:pt x="2626" y="2761"/>
                    <a:pt x="1069" y="2166"/>
                  </a:cubicBezTo>
                  <a:cubicBezTo>
                    <a:pt x="1141" y="1917"/>
                    <a:pt x="1224" y="1679"/>
                    <a:pt x="1307" y="1442"/>
                  </a:cubicBezTo>
                  <a:cubicBezTo>
                    <a:pt x="1984" y="1658"/>
                    <a:pt x="2703" y="1763"/>
                    <a:pt x="3425" y="1763"/>
                  </a:cubicBezTo>
                  <a:cubicBezTo>
                    <a:pt x="4923" y="1763"/>
                    <a:pt x="6435" y="1313"/>
                    <a:pt x="7605" y="479"/>
                  </a:cubicBezTo>
                  <a:close/>
                  <a:moveTo>
                    <a:pt x="13143" y="3806"/>
                  </a:moveTo>
                  <a:cubicBezTo>
                    <a:pt x="13689" y="3937"/>
                    <a:pt x="14248" y="4020"/>
                    <a:pt x="14818" y="4056"/>
                  </a:cubicBezTo>
                  <a:cubicBezTo>
                    <a:pt x="14937" y="4068"/>
                    <a:pt x="15056" y="4068"/>
                    <a:pt x="15186" y="4080"/>
                  </a:cubicBezTo>
                  <a:cubicBezTo>
                    <a:pt x="15686" y="4103"/>
                    <a:pt x="16161" y="4127"/>
                    <a:pt x="16601" y="4282"/>
                  </a:cubicBezTo>
                  <a:cubicBezTo>
                    <a:pt x="17100" y="4448"/>
                    <a:pt x="17563" y="4876"/>
                    <a:pt x="17527" y="5363"/>
                  </a:cubicBezTo>
                  <a:cubicBezTo>
                    <a:pt x="15970" y="5812"/>
                    <a:pt x="14366" y="6041"/>
                    <a:pt x="12749" y="6041"/>
                  </a:cubicBezTo>
                  <a:cubicBezTo>
                    <a:pt x="12528" y="6041"/>
                    <a:pt x="12307" y="6037"/>
                    <a:pt x="12085" y="6028"/>
                  </a:cubicBezTo>
                  <a:cubicBezTo>
                    <a:pt x="12228" y="5209"/>
                    <a:pt x="12596" y="4436"/>
                    <a:pt x="13143" y="3806"/>
                  </a:cubicBezTo>
                  <a:close/>
                  <a:moveTo>
                    <a:pt x="17979" y="5636"/>
                  </a:moveTo>
                  <a:lnTo>
                    <a:pt x="17979" y="5636"/>
                  </a:lnTo>
                  <a:cubicBezTo>
                    <a:pt x="18122" y="5933"/>
                    <a:pt x="17979" y="6326"/>
                    <a:pt x="17729" y="6551"/>
                  </a:cubicBezTo>
                  <a:cubicBezTo>
                    <a:pt x="17409" y="6872"/>
                    <a:pt x="16910" y="7015"/>
                    <a:pt x="16470" y="7134"/>
                  </a:cubicBezTo>
                  <a:cubicBezTo>
                    <a:pt x="15345" y="7445"/>
                    <a:pt x="14178" y="7611"/>
                    <a:pt x="13009" y="7611"/>
                  </a:cubicBezTo>
                  <a:cubicBezTo>
                    <a:pt x="12931" y="7611"/>
                    <a:pt x="12853" y="7610"/>
                    <a:pt x="12774" y="7609"/>
                  </a:cubicBezTo>
                  <a:cubicBezTo>
                    <a:pt x="11788" y="7561"/>
                    <a:pt x="10814" y="7431"/>
                    <a:pt x="9851" y="7240"/>
                  </a:cubicBezTo>
                  <a:cubicBezTo>
                    <a:pt x="8912" y="7050"/>
                    <a:pt x="7974" y="6932"/>
                    <a:pt x="7023" y="6872"/>
                  </a:cubicBezTo>
                  <a:cubicBezTo>
                    <a:pt x="6811" y="6866"/>
                    <a:pt x="6598" y="6863"/>
                    <a:pt x="6385" y="6863"/>
                  </a:cubicBezTo>
                  <a:cubicBezTo>
                    <a:pt x="5773" y="6863"/>
                    <a:pt x="5156" y="6887"/>
                    <a:pt x="4539" y="6932"/>
                  </a:cubicBezTo>
                  <a:cubicBezTo>
                    <a:pt x="3901" y="6976"/>
                    <a:pt x="3276" y="7017"/>
                    <a:pt x="2663" y="7017"/>
                  </a:cubicBezTo>
                  <a:cubicBezTo>
                    <a:pt x="1952" y="7017"/>
                    <a:pt x="1259" y="6961"/>
                    <a:pt x="582" y="6789"/>
                  </a:cubicBezTo>
                  <a:cubicBezTo>
                    <a:pt x="559" y="6456"/>
                    <a:pt x="547" y="6123"/>
                    <a:pt x="547" y="5791"/>
                  </a:cubicBezTo>
                  <a:lnTo>
                    <a:pt x="547" y="5791"/>
                  </a:lnTo>
                  <a:cubicBezTo>
                    <a:pt x="1206" y="5956"/>
                    <a:pt x="1907" y="6011"/>
                    <a:pt x="2621" y="6011"/>
                  </a:cubicBezTo>
                  <a:cubicBezTo>
                    <a:pt x="3296" y="6011"/>
                    <a:pt x="3983" y="5962"/>
                    <a:pt x="4658" y="5910"/>
                  </a:cubicBezTo>
                  <a:cubicBezTo>
                    <a:pt x="5324" y="5862"/>
                    <a:pt x="5942" y="5815"/>
                    <a:pt x="6548" y="5815"/>
                  </a:cubicBezTo>
                  <a:cubicBezTo>
                    <a:pt x="7451" y="5838"/>
                    <a:pt x="8342" y="5933"/>
                    <a:pt x="9221" y="6112"/>
                  </a:cubicBezTo>
                  <a:cubicBezTo>
                    <a:pt x="9637" y="6183"/>
                    <a:pt x="10077" y="6254"/>
                    <a:pt x="10505" y="6302"/>
                  </a:cubicBezTo>
                  <a:cubicBezTo>
                    <a:pt x="11231" y="6391"/>
                    <a:pt x="11961" y="6436"/>
                    <a:pt x="12690" y="6436"/>
                  </a:cubicBezTo>
                  <a:cubicBezTo>
                    <a:pt x="14476" y="6436"/>
                    <a:pt x="16257" y="6168"/>
                    <a:pt x="17979" y="5636"/>
                  </a:cubicBezTo>
                  <a:close/>
                  <a:moveTo>
                    <a:pt x="7633" y="1"/>
                  </a:moveTo>
                  <a:cubicBezTo>
                    <a:pt x="7584" y="1"/>
                    <a:pt x="7537" y="22"/>
                    <a:pt x="7498" y="51"/>
                  </a:cubicBezTo>
                  <a:cubicBezTo>
                    <a:pt x="6376" y="912"/>
                    <a:pt x="4887" y="1374"/>
                    <a:pt x="3407" y="1374"/>
                  </a:cubicBezTo>
                  <a:cubicBezTo>
                    <a:pt x="2661" y="1374"/>
                    <a:pt x="1917" y="1257"/>
                    <a:pt x="1224" y="1014"/>
                  </a:cubicBezTo>
                  <a:cubicBezTo>
                    <a:pt x="1200" y="1002"/>
                    <a:pt x="1173" y="996"/>
                    <a:pt x="1145" y="996"/>
                  </a:cubicBezTo>
                  <a:cubicBezTo>
                    <a:pt x="1117" y="996"/>
                    <a:pt x="1087" y="1002"/>
                    <a:pt x="1058" y="1014"/>
                  </a:cubicBezTo>
                  <a:cubicBezTo>
                    <a:pt x="1010" y="1038"/>
                    <a:pt x="974" y="1073"/>
                    <a:pt x="951" y="1133"/>
                  </a:cubicBezTo>
                  <a:cubicBezTo>
                    <a:pt x="273" y="2951"/>
                    <a:pt x="0" y="4900"/>
                    <a:pt x="143" y="6848"/>
                  </a:cubicBezTo>
                  <a:cubicBezTo>
                    <a:pt x="143" y="6848"/>
                    <a:pt x="131" y="6860"/>
                    <a:pt x="131" y="6872"/>
                  </a:cubicBezTo>
                  <a:cubicBezTo>
                    <a:pt x="107" y="6967"/>
                    <a:pt x="155" y="7062"/>
                    <a:pt x="250" y="7098"/>
                  </a:cubicBezTo>
                  <a:lnTo>
                    <a:pt x="273" y="7110"/>
                  </a:lnTo>
                  <a:cubicBezTo>
                    <a:pt x="1050" y="7329"/>
                    <a:pt x="1852" y="7396"/>
                    <a:pt x="2655" y="7396"/>
                  </a:cubicBezTo>
                  <a:cubicBezTo>
                    <a:pt x="3290" y="7396"/>
                    <a:pt x="3927" y="7354"/>
                    <a:pt x="4551" y="7312"/>
                  </a:cubicBezTo>
                  <a:cubicBezTo>
                    <a:pt x="5150" y="7268"/>
                    <a:pt x="5756" y="7243"/>
                    <a:pt x="6359" y="7243"/>
                  </a:cubicBezTo>
                  <a:cubicBezTo>
                    <a:pt x="6569" y="7243"/>
                    <a:pt x="6778" y="7246"/>
                    <a:pt x="6987" y="7252"/>
                  </a:cubicBezTo>
                  <a:cubicBezTo>
                    <a:pt x="7914" y="7312"/>
                    <a:pt x="8841" y="7431"/>
                    <a:pt x="9756" y="7609"/>
                  </a:cubicBezTo>
                  <a:cubicBezTo>
                    <a:pt x="10742" y="7811"/>
                    <a:pt x="11752" y="7942"/>
                    <a:pt x="12762" y="8001"/>
                  </a:cubicBezTo>
                  <a:cubicBezTo>
                    <a:pt x="12808" y="8001"/>
                    <a:pt x="12854" y="8002"/>
                    <a:pt x="12901" y="8002"/>
                  </a:cubicBezTo>
                  <a:cubicBezTo>
                    <a:pt x="14149" y="8002"/>
                    <a:pt x="15385" y="7846"/>
                    <a:pt x="16589" y="7502"/>
                  </a:cubicBezTo>
                  <a:cubicBezTo>
                    <a:pt x="17076" y="7371"/>
                    <a:pt x="17634" y="7205"/>
                    <a:pt x="18038" y="6825"/>
                  </a:cubicBezTo>
                  <a:cubicBezTo>
                    <a:pt x="18442" y="6432"/>
                    <a:pt x="18621" y="5755"/>
                    <a:pt x="18240" y="5292"/>
                  </a:cubicBezTo>
                  <a:cubicBezTo>
                    <a:pt x="18196" y="5238"/>
                    <a:pt x="18131" y="5211"/>
                    <a:pt x="18067" y="5211"/>
                  </a:cubicBezTo>
                  <a:cubicBezTo>
                    <a:pt x="18045" y="5211"/>
                    <a:pt x="18024" y="5214"/>
                    <a:pt x="18003" y="5220"/>
                  </a:cubicBezTo>
                  <a:lnTo>
                    <a:pt x="17943" y="5244"/>
                  </a:lnTo>
                  <a:cubicBezTo>
                    <a:pt x="17908" y="4614"/>
                    <a:pt x="17325" y="4115"/>
                    <a:pt x="16755" y="3925"/>
                  </a:cubicBezTo>
                  <a:cubicBezTo>
                    <a:pt x="16256" y="3771"/>
                    <a:pt x="15733" y="3688"/>
                    <a:pt x="15210" y="3688"/>
                  </a:cubicBezTo>
                  <a:lnTo>
                    <a:pt x="14842" y="3664"/>
                  </a:lnTo>
                  <a:cubicBezTo>
                    <a:pt x="14141" y="3616"/>
                    <a:pt x="13452" y="3509"/>
                    <a:pt x="12774" y="3319"/>
                  </a:cubicBezTo>
                  <a:cubicBezTo>
                    <a:pt x="12762" y="2951"/>
                    <a:pt x="12537" y="2642"/>
                    <a:pt x="12216" y="2499"/>
                  </a:cubicBezTo>
                  <a:cubicBezTo>
                    <a:pt x="12087" y="2445"/>
                    <a:pt x="11950" y="2418"/>
                    <a:pt x="11814" y="2418"/>
                  </a:cubicBezTo>
                  <a:cubicBezTo>
                    <a:pt x="11713" y="2418"/>
                    <a:pt x="11611" y="2433"/>
                    <a:pt x="11515" y="2464"/>
                  </a:cubicBezTo>
                  <a:cubicBezTo>
                    <a:pt x="11467" y="2202"/>
                    <a:pt x="11301" y="1988"/>
                    <a:pt x="11063" y="1893"/>
                  </a:cubicBezTo>
                  <a:cubicBezTo>
                    <a:pt x="10957" y="1847"/>
                    <a:pt x="10844" y="1823"/>
                    <a:pt x="10729" y="1823"/>
                  </a:cubicBezTo>
                  <a:cubicBezTo>
                    <a:pt x="10638" y="1823"/>
                    <a:pt x="10546" y="1838"/>
                    <a:pt x="10457" y="1869"/>
                  </a:cubicBezTo>
                  <a:cubicBezTo>
                    <a:pt x="10421" y="1667"/>
                    <a:pt x="10303" y="1501"/>
                    <a:pt x="10136" y="1394"/>
                  </a:cubicBezTo>
                  <a:cubicBezTo>
                    <a:pt x="9991" y="1302"/>
                    <a:pt x="9831" y="1255"/>
                    <a:pt x="9669" y="1255"/>
                  </a:cubicBezTo>
                  <a:cubicBezTo>
                    <a:pt x="9579" y="1255"/>
                    <a:pt x="9488" y="1269"/>
                    <a:pt x="9399" y="1299"/>
                  </a:cubicBezTo>
                  <a:cubicBezTo>
                    <a:pt x="9364" y="1097"/>
                    <a:pt x="9269" y="919"/>
                    <a:pt x="9102" y="788"/>
                  </a:cubicBezTo>
                  <a:cubicBezTo>
                    <a:pt x="8945" y="672"/>
                    <a:pt x="8747" y="608"/>
                    <a:pt x="8549" y="608"/>
                  </a:cubicBezTo>
                  <a:cubicBezTo>
                    <a:pt x="8463" y="608"/>
                    <a:pt x="8377" y="620"/>
                    <a:pt x="8294" y="645"/>
                  </a:cubicBezTo>
                  <a:cubicBezTo>
                    <a:pt x="8128" y="467"/>
                    <a:pt x="7962" y="277"/>
                    <a:pt x="7807" y="87"/>
                  </a:cubicBezTo>
                  <a:cubicBezTo>
                    <a:pt x="7771" y="39"/>
                    <a:pt x="7712" y="4"/>
                    <a:pt x="7665" y="4"/>
                  </a:cubicBezTo>
                  <a:cubicBezTo>
                    <a:pt x="7654" y="2"/>
                    <a:pt x="7643" y="1"/>
                    <a:pt x="76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827500" y="2782475"/>
              <a:ext cx="24400" cy="21225"/>
            </a:xfrm>
            <a:custGeom>
              <a:avLst/>
              <a:gdLst/>
              <a:ahLst/>
              <a:cxnLst/>
              <a:rect l="l" t="t" r="r" b="b"/>
              <a:pathLst>
                <a:path w="976" h="849" extrusionOk="0">
                  <a:moveTo>
                    <a:pt x="536" y="1"/>
                  </a:moveTo>
                  <a:cubicBezTo>
                    <a:pt x="512" y="1"/>
                    <a:pt x="476" y="1"/>
                    <a:pt x="452" y="12"/>
                  </a:cubicBezTo>
                  <a:cubicBezTo>
                    <a:pt x="441" y="7"/>
                    <a:pt x="426" y="4"/>
                    <a:pt x="411" y="4"/>
                  </a:cubicBezTo>
                  <a:cubicBezTo>
                    <a:pt x="396" y="4"/>
                    <a:pt x="381" y="7"/>
                    <a:pt x="369" y="12"/>
                  </a:cubicBezTo>
                  <a:cubicBezTo>
                    <a:pt x="227" y="48"/>
                    <a:pt x="108" y="155"/>
                    <a:pt x="60" y="298"/>
                  </a:cubicBezTo>
                  <a:cubicBezTo>
                    <a:pt x="1" y="440"/>
                    <a:pt x="36" y="595"/>
                    <a:pt x="132" y="702"/>
                  </a:cubicBezTo>
                  <a:cubicBezTo>
                    <a:pt x="179" y="749"/>
                    <a:pt x="238" y="785"/>
                    <a:pt x="298" y="809"/>
                  </a:cubicBezTo>
                  <a:cubicBezTo>
                    <a:pt x="351" y="835"/>
                    <a:pt x="412" y="849"/>
                    <a:pt x="473" y="849"/>
                  </a:cubicBezTo>
                  <a:cubicBezTo>
                    <a:pt x="494" y="849"/>
                    <a:pt x="515" y="847"/>
                    <a:pt x="536" y="844"/>
                  </a:cubicBezTo>
                  <a:cubicBezTo>
                    <a:pt x="690" y="844"/>
                    <a:pt x="833" y="761"/>
                    <a:pt x="904" y="630"/>
                  </a:cubicBezTo>
                  <a:cubicBezTo>
                    <a:pt x="975" y="512"/>
                    <a:pt x="975" y="357"/>
                    <a:pt x="904" y="226"/>
                  </a:cubicBezTo>
                  <a:cubicBezTo>
                    <a:pt x="821" y="96"/>
                    <a:pt x="690" y="12"/>
                    <a:pt x="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854550" y="2807075"/>
              <a:ext cx="25850" cy="20000"/>
            </a:xfrm>
            <a:custGeom>
              <a:avLst/>
              <a:gdLst/>
              <a:ahLst/>
              <a:cxnLst/>
              <a:rect l="l" t="t" r="r" b="b"/>
              <a:pathLst>
                <a:path w="1034" h="800" extrusionOk="0">
                  <a:moveTo>
                    <a:pt x="532" y="0"/>
                  </a:moveTo>
                  <a:cubicBezTo>
                    <a:pt x="445" y="0"/>
                    <a:pt x="360" y="22"/>
                    <a:pt x="285" y="62"/>
                  </a:cubicBezTo>
                  <a:cubicBezTo>
                    <a:pt x="0" y="205"/>
                    <a:pt x="12" y="609"/>
                    <a:pt x="297" y="740"/>
                  </a:cubicBezTo>
                  <a:lnTo>
                    <a:pt x="345" y="763"/>
                  </a:lnTo>
                  <a:cubicBezTo>
                    <a:pt x="399" y="786"/>
                    <a:pt x="457" y="799"/>
                    <a:pt x="514" y="799"/>
                  </a:cubicBezTo>
                  <a:cubicBezTo>
                    <a:pt x="546" y="799"/>
                    <a:pt x="577" y="796"/>
                    <a:pt x="606" y="787"/>
                  </a:cubicBezTo>
                  <a:cubicBezTo>
                    <a:pt x="642" y="775"/>
                    <a:pt x="678" y="763"/>
                    <a:pt x="713" y="751"/>
                  </a:cubicBezTo>
                  <a:cubicBezTo>
                    <a:pt x="1022" y="621"/>
                    <a:pt x="1034" y="193"/>
                    <a:pt x="725" y="38"/>
                  </a:cubicBezTo>
                  <a:cubicBezTo>
                    <a:pt x="663" y="13"/>
                    <a:pt x="597" y="0"/>
                    <a:pt x="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886925" y="2822650"/>
              <a:ext cx="19325" cy="17250"/>
            </a:xfrm>
            <a:custGeom>
              <a:avLst/>
              <a:gdLst/>
              <a:ahLst/>
              <a:cxnLst/>
              <a:rect l="l" t="t" r="r" b="b"/>
              <a:pathLst>
                <a:path w="773" h="690" extrusionOk="0">
                  <a:moveTo>
                    <a:pt x="363" y="1"/>
                  </a:moveTo>
                  <a:cubicBezTo>
                    <a:pt x="253" y="1"/>
                    <a:pt x="147" y="41"/>
                    <a:pt x="72" y="117"/>
                  </a:cubicBezTo>
                  <a:cubicBezTo>
                    <a:pt x="24" y="164"/>
                    <a:pt x="0" y="235"/>
                    <a:pt x="24" y="307"/>
                  </a:cubicBezTo>
                  <a:cubicBezTo>
                    <a:pt x="0" y="390"/>
                    <a:pt x="24" y="485"/>
                    <a:pt x="72" y="556"/>
                  </a:cubicBezTo>
                  <a:cubicBezTo>
                    <a:pt x="107" y="604"/>
                    <a:pt x="155" y="639"/>
                    <a:pt x="214" y="663"/>
                  </a:cubicBezTo>
                  <a:cubicBezTo>
                    <a:pt x="262" y="681"/>
                    <a:pt x="312" y="690"/>
                    <a:pt x="363" y="690"/>
                  </a:cubicBezTo>
                  <a:cubicBezTo>
                    <a:pt x="413" y="690"/>
                    <a:pt x="464" y="681"/>
                    <a:pt x="511" y="663"/>
                  </a:cubicBezTo>
                  <a:cubicBezTo>
                    <a:pt x="666" y="616"/>
                    <a:pt x="773" y="473"/>
                    <a:pt x="761" y="319"/>
                  </a:cubicBezTo>
                  <a:cubicBezTo>
                    <a:pt x="737" y="176"/>
                    <a:pt x="630" y="57"/>
                    <a:pt x="500" y="22"/>
                  </a:cubicBezTo>
                  <a:cubicBezTo>
                    <a:pt x="454" y="8"/>
                    <a:pt x="408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909500" y="2836125"/>
              <a:ext cx="24975" cy="19725"/>
            </a:xfrm>
            <a:custGeom>
              <a:avLst/>
              <a:gdLst/>
              <a:ahLst/>
              <a:cxnLst/>
              <a:rect l="l" t="t" r="r" b="b"/>
              <a:pathLst>
                <a:path w="999" h="789" extrusionOk="0">
                  <a:moveTo>
                    <a:pt x="559" y="1"/>
                  </a:moveTo>
                  <a:cubicBezTo>
                    <a:pt x="488" y="1"/>
                    <a:pt x="419" y="14"/>
                    <a:pt x="357" y="41"/>
                  </a:cubicBezTo>
                  <a:cubicBezTo>
                    <a:pt x="36" y="136"/>
                    <a:pt x="1" y="588"/>
                    <a:pt x="309" y="718"/>
                  </a:cubicBezTo>
                  <a:cubicBezTo>
                    <a:pt x="333" y="730"/>
                    <a:pt x="357" y="742"/>
                    <a:pt x="369" y="754"/>
                  </a:cubicBezTo>
                  <a:cubicBezTo>
                    <a:pt x="431" y="776"/>
                    <a:pt x="495" y="788"/>
                    <a:pt x="558" y="788"/>
                  </a:cubicBezTo>
                  <a:cubicBezTo>
                    <a:pt x="629" y="788"/>
                    <a:pt x="698" y="773"/>
                    <a:pt x="761" y="742"/>
                  </a:cubicBezTo>
                  <a:cubicBezTo>
                    <a:pt x="880" y="683"/>
                    <a:pt x="975" y="552"/>
                    <a:pt x="987" y="409"/>
                  </a:cubicBezTo>
                  <a:cubicBezTo>
                    <a:pt x="999" y="267"/>
                    <a:pt x="939" y="124"/>
                    <a:pt x="820" y="41"/>
                  </a:cubicBezTo>
                  <a:cubicBezTo>
                    <a:pt x="776" y="14"/>
                    <a:pt x="725" y="1"/>
                    <a:pt x="677" y="1"/>
                  </a:cubicBezTo>
                  <a:cubicBezTo>
                    <a:pt x="661" y="1"/>
                    <a:pt x="645" y="2"/>
                    <a:pt x="630" y="5"/>
                  </a:cubicBezTo>
                  <a:cubicBezTo>
                    <a:pt x="607" y="2"/>
                    <a:pt x="583" y="1"/>
                    <a:pt x="5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238400" y="3353525"/>
              <a:ext cx="190150" cy="117600"/>
            </a:xfrm>
            <a:custGeom>
              <a:avLst/>
              <a:gdLst/>
              <a:ahLst/>
              <a:cxnLst/>
              <a:rect l="l" t="t" r="r" b="b"/>
              <a:pathLst>
                <a:path w="7606" h="4704" extrusionOk="0">
                  <a:moveTo>
                    <a:pt x="7411" y="0"/>
                  </a:moveTo>
                  <a:cubicBezTo>
                    <a:pt x="7385" y="0"/>
                    <a:pt x="7358" y="7"/>
                    <a:pt x="7333" y="21"/>
                  </a:cubicBezTo>
                  <a:cubicBezTo>
                    <a:pt x="6204" y="501"/>
                    <a:pt x="5000" y="744"/>
                    <a:pt x="3792" y="744"/>
                  </a:cubicBezTo>
                  <a:cubicBezTo>
                    <a:pt x="3144" y="744"/>
                    <a:pt x="2494" y="673"/>
                    <a:pt x="1855" y="532"/>
                  </a:cubicBezTo>
                  <a:cubicBezTo>
                    <a:pt x="1843" y="529"/>
                    <a:pt x="1830" y="528"/>
                    <a:pt x="1817" y="528"/>
                  </a:cubicBezTo>
                  <a:cubicBezTo>
                    <a:pt x="1779" y="528"/>
                    <a:pt x="1739" y="541"/>
                    <a:pt x="1712" y="568"/>
                  </a:cubicBezTo>
                  <a:cubicBezTo>
                    <a:pt x="1665" y="592"/>
                    <a:pt x="1641" y="639"/>
                    <a:pt x="1641" y="699"/>
                  </a:cubicBezTo>
                  <a:lnTo>
                    <a:pt x="1783" y="3955"/>
                  </a:lnTo>
                  <a:lnTo>
                    <a:pt x="357" y="1934"/>
                  </a:lnTo>
                  <a:cubicBezTo>
                    <a:pt x="318" y="1880"/>
                    <a:pt x="264" y="1851"/>
                    <a:pt x="208" y="1851"/>
                  </a:cubicBezTo>
                  <a:cubicBezTo>
                    <a:pt x="178" y="1851"/>
                    <a:pt x="148" y="1859"/>
                    <a:pt x="120" y="1875"/>
                  </a:cubicBezTo>
                  <a:cubicBezTo>
                    <a:pt x="25" y="1923"/>
                    <a:pt x="1" y="2030"/>
                    <a:pt x="60" y="2101"/>
                  </a:cubicBezTo>
                  <a:lnTo>
                    <a:pt x="1819" y="4632"/>
                  </a:lnTo>
                  <a:cubicBezTo>
                    <a:pt x="1855" y="4679"/>
                    <a:pt x="1914" y="4703"/>
                    <a:pt x="1973" y="4703"/>
                  </a:cubicBezTo>
                  <a:lnTo>
                    <a:pt x="2021" y="4703"/>
                  </a:lnTo>
                  <a:cubicBezTo>
                    <a:pt x="2104" y="4679"/>
                    <a:pt x="2152" y="4620"/>
                    <a:pt x="2152" y="4537"/>
                  </a:cubicBezTo>
                  <a:lnTo>
                    <a:pt x="1997" y="901"/>
                  </a:lnTo>
                  <a:lnTo>
                    <a:pt x="1997" y="901"/>
                  </a:lnTo>
                  <a:cubicBezTo>
                    <a:pt x="2587" y="1015"/>
                    <a:pt x="3184" y="1072"/>
                    <a:pt x="3780" y="1072"/>
                  </a:cubicBezTo>
                  <a:cubicBezTo>
                    <a:pt x="5045" y="1072"/>
                    <a:pt x="6304" y="815"/>
                    <a:pt x="7475" y="306"/>
                  </a:cubicBezTo>
                  <a:cubicBezTo>
                    <a:pt x="7570" y="283"/>
                    <a:pt x="7606" y="176"/>
                    <a:pt x="7558" y="93"/>
                  </a:cubicBezTo>
                  <a:cubicBezTo>
                    <a:pt x="7525" y="35"/>
                    <a:pt x="7470" y="0"/>
                    <a:pt x="7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304350" y="3407425"/>
              <a:ext cx="41925" cy="49425"/>
            </a:xfrm>
            <a:custGeom>
              <a:avLst/>
              <a:gdLst/>
              <a:ahLst/>
              <a:cxnLst/>
              <a:rect l="l" t="t" r="r" b="b"/>
              <a:pathLst>
                <a:path w="1677" h="1977" extrusionOk="0">
                  <a:moveTo>
                    <a:pt x="1463" y="0"/>
                  </a:moveTo>
                  <a:cubicBezTo>
                    <a:pt x="1404" y="0"/>
                    <a:pt x="1345" y="24"/>
                    <a:pt x="1308" y="76"/>
                  </a:cubicBezTo>
                  <a:lnTo>
                    <a:pt x="833" y="741"/>
                  </a:lnTo>
                  <a:lnTo>
                    <a:pt x="346" y="99"/>
                  </a:lnTo>
                  <a:cubicBezTo>
                    <a:pt x="309" y="48"/>
                    <a:pt x="259" y="24"/>
                    <a:pt x="207" y="24"/>
                  </a:cubicBezTo>
                  <a:cubicBezTo>
                    <a:pt x="174" y="24"/>
                    <a:pt x="140" y="33"/>
                    <a:pt x="108" y="52"/>
                  </a:cubicBezTo>
                  <a:cubicBezTo>
                    <a:pt x="25" y="99"/>
                    <a:pt x="1" y="206"/>
                    <a:pt x="60" y="278"/>
                  </a:cubicBezTo>
                  <a:lnTo>
                    <a:pt x="619" y="1026"/>
                  </a:lnTo>
                  <a:lnTo>
                    <a:pt x="108" y="1715"/>
                  </a:lnTo>
                  <a:cubicBezTo>
                    <a:pt x="48" y="1799"/>
                    <a:pt x="72" y="1905"/>
                    <a:pt x="155" y="1941"/>
                  </a:cubicBezTo>
                  <a:cubicBezTo>
                    <a:pt x="191" y="1965"/>
                    <a:pt x="227" y="1977"/>
                    <a:pt x="262" y="1977"/>
                  </a:cubicBezTo>
                  <a:cubicBezTo>
                    <a:pt x="322" y="1977"/>
                    <a:pt x="369" y="1941"/>
                    <a:pt x="405" y="1905"/>
                  </a:cubicBezTo>
                  <a:lnTo>
                    <a:pt x="833" y="1323"/>
                  </a:lnTo>
                  <a:lnTo>
                    <a:pt x="1249" y="1882"/>
                  </a:lnTo>
                  <a:cubicBezTo>
                    <a:pt x="1284" y="1917"/>
                    <a:pt x="1344" y="1953"/>
                    <a:pt x="1403" y="1953"/>
                  </a:cubicBezTo>
                  <a:cubicBezTo>
                    <a:pt x="1427" y="1953"/>
                    <a:pt x="1463" y="1941"/>
                    <a:pt x="1498" y="1917"/>
                  </a:cubicBezTo>
                  <a:cubicBezTo>
                    <a:pt x="1581" y="1882"/>
                    <a:pt x="1605" y="1775"/>
                    <a:pt x="1546" y="1692"/>
                  </a:cubicBezTo>
                  <a:lnTo>
                    <a:pt x="1047" y="1026"/>
                  </a:lnTo>
                  <a:lnTo>
                    <a:pt x="1617" y="254"/>
                  </a:lnTo>
                  <a:cubicBezTo>
                    <a:pt x="1676" y="182"/>
                    <a:pt x="1653" y="76"/>
                    <a:pt x="1569" y="28"/>
                  </a:cubicBezTo>
                  <a:cubicBezTo>
                    <a:pt x="1537" y="10"/>
                    <a:pt x="1500" y="0"/>
                    <a:pt x="14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351000" y="3415900"/>
              <a:ext cx="31525" cy="11250"/>
            </a:xfrm>
            <a:custGeom>
              <a:avLst/>
              <a:gdLst/>
              <a:ahLst/>
              <a:cxnLst/>
              <a:rect l="l" t="t" r="r" b="b"/>
              <a:pathLst>
                <a:path w="1261" h="450" extrusionOk="0">
                  <a:moveTo>
                    <a:pt x="1071" y="1"/>
                  </a:moveTo>
                  <a:cubicBezTo>
                    <a:pt x="1044" y="1"/>
                    <a:pt x="1015" y="8"/>
                    <a:pt x="987" y="22"/>
                  </a:cubicBezTo>
                  <a:cubicBezTo>
                    <a:pt x="818" y="89"/>
                    <a:pt x="632" y="121"/>
                    <a:pt x="449" y="121"/>
                  </a:cubicBezTo>
                  <a:cubicBezTo>
                    <a:pt x="374" y="121"/>
                    <a:pt x="299" y="115"/>
                    <a:pt x="226" y="105"/>
                  </a:cubicBezTo>
                  <a:cubicBezTo>
                    <a:pt x="212" y="101"/>
                    <a:pt x="198" y="100"/>
                    <a:pt x="184" y="100"/>
                  </a:cubicBezTo>
                  <a:cubicBezTo>
                    <a:pt x="104" y="100"/>
                    <a:pt x="33" y="155"/>
                    <a:pt x="12" y="236"/>
                  </a:cubicBezTo>
                  <a:cubicBezTo>
                    <a:pt x="1" y="331"/>
                    <a:pt x="72" y="414"/>
                    <a:pt x="167" y="426"/>
                  </a:cubicBezTo>
                  <a:cubicBezTo>
                    <a:pt x="262" y="438"/>
                    <a:pt x="357" y="449"/>
                    <a:pt x="452" y="449"/>
                  </a:cubicBezTo>
                  <a:cubicBezTo>
                    <a:pt x="678" y="449"/>
                    <a:pt x="916" y="402"/>
                    <a:pt x="1129" y="319"/>
                  </a:cubicBezTo>
                  <a:cubicBezTo>
                    <a:pt x="1224" y="283"/>
                    <a:pt x="1260" y="188"/>
                    <a:pt x="1224" y="105"/>
                  </a:cubicBezTo>
                  <a:cubicBezTo>
                    <a:pt x="1191" y="38"/>
                    <a:pt x="1134" y="1"/>
                    <a:pt x="1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381000" y="3384225"/>
              <a:ext cx="46075" cy="61050"/>
            </a:xfrm>
            <a:custGeom>
              <a:avLst/>
              <a:gdLst/>
              <a:ahLst/>
              <a:cxnLst/>
              <a:rect l="l" t="t" r="r" b="b"/>
              <a:pathLst>
                <a:path w="1843" h="2442" extrusionOk="0">
                  <a:moveTo>
                    <a:pt x="1658" y="0"/>
                  </a:moveTo>
                  <a:cubicBezTo>
                    <a:pt x="1578" y="0"/>
                    <a:pt x="1506" y="55"/>
                    <a:pt x="1486" y="136"/>
                  </a:cubicBezTo>
                  <a:lnTo>
                    <a:pt x="1284" y="1099"/>
                  </a:lnTo>
                  <a:lnTo>
                    <a:pt x="310" y="445"/>
                  </a:lnTo>
                  <a:cubicBezTo>
                    <a:pt x="276" y="426"/>
                    <a:pt x="239" y="416"/>
                    <a:pt x="203" y="416"/>
                  </a:cubicBezTo>
                  <a:cubicBezTo>
                    <a:pt x="149" y="416"/>
                    <a:pt x="96" y="438"/>
                    <a:pt x="60" y="481"/>
                  </a:cubicBezTo>
                  <a:cubicBezTo>
                    <a:pt x="1" y="552"/>
                    <a:pt x="24" y="659"/>
                    <a:pt x="96" y="706"/>
                  </a:cubicBezTo>
                  <a:lnTo>
                    <a:pt x="1201" y="1455"/>
                  </a:lnTo>
                  <a:lnTo>
                    <a:pt x="1023" y="2239"/>
                  </a:lnTo>
                  <a:cubicBezTo>
                    <a:pt x="1011" y="2334"/>
                    <a:pt x="1070" y="2418"/>
                    <a:pt x="1165" y="2441"/>
                  </a:cubicBezTo>
                  <a:lnTo>
                    <a:pt x="1201" y="2441"/>
                  </a:lnTo>
                  <a:cubicBezTo>
                    <a:pt x="1284" y="2441"/>
                    <a:pt x="1355" y="2382"/>
                    <a:pt x="1367" y="2311"/>
                  </a:cubicBezTo>
                  <a:lnTo>
                    <a:pt x="1831" y="195"/>
                  </a:lnTo>
                  <a:cubicBezTo>
                    <a:pt x="1843" y="100"/>
                    <a:pt x="1783" y="17"/>
                    <a:pt x="1700" y="5"/>
                  </a:cubicBezTo>
                  <a:cubicBezTo>
                    <a:pt x="1686" y="2"/>
                    <a:pt x="1672" y="0"/>
                    <a:pt x="1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719075" y="3009000"/>
              <a:ext cx="196700" cy="102075"/>
            </a:xfrm>
            <a:custGeom>
              <a:avLst/>
              <a:gdLst/>
              <a:ahLst/>
              <a:cxnLst/>
              <a:rect l="l" t="t" r="r" b="b"/>
              <a:pathLst>
                <a:path w="7868" h="4083" extrusionOk="0">
                  <a:moveTo>
                    <a:pt x="2128" y="0"/>
                  </a:moveTo>
                  <a:cubicBezTo>
                    <a:pt x="2101" y="0"/>
                    <a:pt x="2074" y="6"/>
                    <a:pt x="2044" y="18"/>
                  </a:cubicBezTo>
                  <a:cubicBezTo>
                    <a:pt x="1997" y="30"/>
                    <a:pt x="1961" y="78"/>
                    <a:pt x="1949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41" y="943"/>
                    <a:pt x="278" y="897"/>
                    <a:pt x="207" y="897"/>
                  </a:cubicBezTo>
                  <a:cubicBezTo>
                    <a:pt x="186" y="897"/>
                    <a:pt x="165" y="901"/>
                    <a:pt x="143" y="909"/>
                  </a:cubicBezTo>
                  <a:cubicBezTo>
                    <a:pt x="60" y="933"/>
                    <a:pt x="1" y="1028"/>
                    <a:pt x="36" y="1111"/>
                  </a:cubicBezTo>
                  <a:lnTo>
                    <a:pt x="1046" y="3975"/>
                  </a:lnTo>
                  <a:cubicBezTo>
                    <a:pt x="1058" y="4035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5" y="4035"/>
                    <a:pt x="1379" y="3951"/>
                  </a:cubicBezTo>
                  <a:lnTo>
                    <a:pt x="2246" y="386"/>
                  </a:lnTo>
                  <a:cubicBezTo>
                    <a:pt x="3458" y="954"/>
                    <a:pt x="4777" y="1238"/>
                    <a:pt x="6107" y="1238"/>
                  </a:cubicBezTo>
                  <a:cubicBezTo>
                    <a:pt x="6643" y="1238"/>
                    <a:pt x="7180" y="1192"/>
                    <a:pt x="7713" y="1099"/>
                  </a:cubicBezTo>
                  <a:cubicBezTo>
                    <a:pt x="7796" y="1088"/>
                    <a:pt x="7867" y="1004"/>
                    <a:pt x="7843" y="909"/>
                  </a:cubicBezTo>
                  <a:cubicBezTo>
                    <a:pt x="7822" y="824"/>
                    <a:pt x="7753" y="777"/>
                    <a:pt x="7670" y="777"/>
                  </a:cubicBezTo>
                  <a:cubicBezTo>
                    <a:pt x="7660" y="777"/>
                    <a:pt x="7651" y="777"/>
                    <a:pt x="7641" y="779"/>
                  </a:cubicBezTo>
                  <a:cubicBezTo>
                    <a:pt x="7134" y="866"/>
                    <a:pt x="6624" y="910"/>
                    <a:pt x="6116" y="910"/>
                  </a:cubicBezTo>
                  <a:cubicBezTo>
                    <a:pt x="4768" y="910"/>
                    <a:pt x="3436" y="605"/>
                    <a:pt x="2211" y="18"/>
                  </a:cubicBezTo>
                  <a:cubicBezTo>
                    <a:pt x="2181" y="6"/>
                    <a:pt x="2154" y="0"/>
                    <a:pt x="2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770475" y="3054725"/>
              <a:ext cx="50525" cy="53900"/>
            </a:xfrm>
            <a:custGeom>
              <a:avLst/>
              <a:gdLst/>
              <a:ahLst/>
              <a:cxnLst/>
              <a:rect l="l" t="t" r="r" b="b"/>
              <a:pathLst>
                <a:path w="2021" h="2156" extrusionOk="0">
                  <a:moveTo>
                    <a:pt x="599" y="0"/>
                  </a:moveTo>
                  <a:cubicBezTo>
                    <a:pt x="581" y="0"/>
                    <a:pt x="564" y="2"/>
                    <a:pt x="547" y="7"/>
                  </a:cubicBezTo>
                  <a:cubicBezTo>
                    <a:pt x="452" y="31"/>
                    <a:pt x="404" y="126"/>
                    <a:pt x="440" y="221"/>
                  </a:cubicBezTo>
                  <a:lnTo>
                    <a:pt x="761" y="1077"/>
                  </a:lnTo>
                  <a:lnTo>
                    <a:pt x="83" y="1623"/>
                  </a:lnTo>
                  <a:cubicBezTo>
                    <a:pt x="12" y="1683"/>
                    <a:pt x="0" y="1790"/>
                    <a:pt x="72" y="1849"/>
                  </a:cubicBezTo>
                  <a:cubicBezTo>
                    <a:pt x="95" y="1873"/>
                    <a:pt x="119" y="1897"/>
                    <a:pt x="155" y="1908"/>
                  </a:cubicBezTo>
                  <a:cubicBezTo>
                    <a:pt x="170" y="1911"/>
                    <a:pt x="184" y="1913"/>
                    <a:pt x="199" y="1913"/>
                  </a:cubicBezTo>
                  <a:cubicBezTo>
                    <a:pt x="243" y="1913"/>
                    <a:pt x="285" y="1900"/>
                    <a:pt x="321" y="1873"/>
                  </a:cubicBezTo>
                  <a:lnTo>
                    <a:pt x="892" y="1397"/>
                  </a:lnTo>
                  <a:lnTo>
                    <a:pt x="1141" y="2039"/>
                  </a:lnTo>
                  <a:cubicBezTo>
                    <a:pt x="1165" y="2087"/>
                    <a:pt x="1212" y="2134"/>
                    <a:pt x="1260" y="2146"/>
                  </a:cubicBezTo>
                  <a:cubicBezTo>
                    <a:pt x="1278" y="2152"/>
                    <a:pt x="1296" y="2155"/>
                    <a:pt x="1313" y="2155"/>
                  </a:cubicBezTo>
                  <a:cubicBezTo>
                    <a:pt x="1331" y="2155"/>
                    <a:pt x="1349" y="2152"/>
                    <a:pt x="1367" y="2146"/>
                  </a:cubicBezTo>
                  <a:cubicBezTo>
                    <a:pt x="1450" y="2122"/>
                    <a:pt x="1509" y="2027"/>
                    <a:pt x="1474" y="1932"/>
                  </a:cubicBezTo>
                  <a:lnTo>
                    <a:pt x="1177" y="1172"/>
                  </a:lnTo>
                  <a:lnTo>
                    <a:pt x="1937" y="566"/>
                  </a:lnTo>
                  <a:cubicBezTo>
                    <a:pt x="2009" y="506"/>
                    <a:pt x="2020" y="399"/>
                    <a:pt x="1949" y="328"/>
                  </a:cubicBezTo>
                  <a:cubicBezTo>
                    <a:pt x="1916" y="295"/>
                    <a:pt x="1869" y="277"/>
                    <a:pt x="1820" y="277"/>
                  </a:cubicBezTo>
                  <a:cubicBezTo>
                    <a:pt x="1779" y="277"/>
                    <a:pt x="1737" y="289"/>
                    <a:pt x="1700" y="316"/>
                  </a:cubicBezTo>
                  <a:lnTo>
                    <a:pt x="1058" y="839"/>
                  </a:lnTo>
                  <a:lnTo>
                    <a:pt x="773" y="114"/>
                  </a:lnTo>
                  <a:cubicBezTo>
                    <a:pt x="744" y="38"/>
                    <a:pt x="670" y="0"/>
                    <a:pt x="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822450" y="3075625"/>
              <a:ext cx="31525" cy="11075"/>
            </a:xfrm>
            <a:custGeom>
              <a:avLst/>
              <a:gdLst/>
              <a:ahLst/>
              <a:cxnLst/>
              <a:rect l="l" t="t" r="r" b="b"/>
              <a:pathLst>
                <a:path w="1261" h="443" extrusionOk="0">
                  <a:moveTo>
                    <a:pt x="204" y="1"/>
                  </a:moveTo>
                  <a:cubicBezTo>
                    <a:pt x="138" y="1"/>
                    <a:pt x="71" y="34"/>
                    <a:pt x="36" y="86"/>
                  </a:cubicBezTo>
                  <a:cubicBezTo>
                    <a:pt x="1" y="181"/>
                    <a:pt x="36" y="276"/>
                    <a:pt x="132" y="312"/>
                  </a:cubicBezTo>
                  <a:cubicBezTo>
                    <a:pt x="215" y="348"/>
                    <a:pt x="310" y="371"/>
                    <a:pt x="393" y="395"/>
                  </a:cubicBezTo>
                  <a:cubicBezTo>
                    <a:pt x="551" y="427"/>
                    <a:pt x="710" y="443"/>
                    <a:pt x="865" y="443"/>
                  </a:cubicBezTo>
                  <a:cubicBezTo>
                    <a:pt x="942" y="443"/>
                    <a:pt x="1019" y="439"/>
                    <a:pt x="1094" y="431"/>
                  </a:cubicBezTo>
                  <a:cubicBezTo>
                    <a:pt x="1189" y="419"/>
                    <a:pt x="1260" y="336"/>
                    <a:pt x="1249" y="241"/>
                  </a:cubicBezTo>
                  <a:cubicBezTo>
                    <a:pt x="1228" y="160"/>
                    <a:pt x="1156" y="105"/>
                    <a:pt x="1084" y="105"/>
                  </a:cubicBezTo>
                  <a:cubicBezTo>
                    <a:pt x="1072" y="105"/>
                    <a:pt x="1059" y="106"/>
                    <a:pt x="1047" y="110"/>
                  </a:cubicBezTo>
                  <a:cubicBezTo>
                    <a:pt x="980" y="119"/>
                    <a:pt x="912" y="124"/>
                    <a:pt x="845" y="124"/>
                  </a:cubicBezTo>
                  <a:cubicBezTo>
                    <a:pt x="648" y="124"/>
                    <a:pt x="451" y="86"/>
                    <a:pt x="274" y="15"/>
                  </a:cubicBezTo>
                  <a:cubicBezTo>
                    <a:pt x="252" y="5"/>
                    <a:pt x="228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858400" y="3057925"/>
              <a:ext cx="48450" cy="56600"/>
            </a:xfrm>
            <a:custGeom>
              <a:avLst/>
              <a:gdLst/>
              <a:ahLst/>
              <a:cxnLst/>
              <a:rect l="l" t="t" r="r" b="b"/>
              <a:pathLst>
                <a:path w="1938" h="2264" extrusionOk="0">
                  <a:moveTo>
                    <a:pt x="1726" y="1"/>
                  </a:moveTo>
                  <a:cubicBezTo>
                    <a:pt x="1664" y="1"/>
                    <a:pt x="1602" y="35"/>
                    <a:pt x="1569" y="93"/>
                  </a:cubicBezTo>
                  <a:lnTo>
                    <a:pt x="1094" y="984"/>
                  </a:lnTo>
                  <a:lnTo>
                    <a:pt x="345" y="129"/>
                  </a:lnTo>
                  <a:cubicBezTo>
                    <a:pt x="305" y="88"/>
                    <a:pt x="253" y="67"/>
                    <a:pt x="202" y="67"/>
                  </a:cubicBezTo>
                  <a:cubicBezTo>
                    <a:pt x="164" y="67"/>
                    <a:pt x="127" y="79"/>
                    <a:pt x="96" y="105"/>
                  </a:cubicBezTo>
                  <a:cubicBezTo>
                    <a:pt x="13" y="153"/>
                    <a:pt x="1" y="259"/>
                    <a:pt x="60" y="331"/>
                  </a:cubicBezTo>
                  <a:lnTo>
                    <a:pt x="916" y="1305"/>
                  </a:lnTo>
                  <a:lnTo>
                    <a:pt x="535" y="2030"/>
                  </a:lnTo>
                  <a:cubicBezTo>
                    <a:pt x="488" y="2113"/>
                    <a:pt x="524" y="2208"/>
                    <a:pt x="619" y="2244"/>
                  </a:cubicBezTo>
                  <a:lnTo>
                    <a:pt x="654" y="2256"/>
                  </a:lnTo>
                  <a:cubicBezTo>
                    <a:pt x="669" y="2261"/>
                    <a:pt x="685" y="2263"/>
                    <a:pt x="700" y="2263"/>
                  </a:cubicBezTo>
                  <a:cubicBezTo>
                    <a:pt x="759" y="2263"/>
                    <a:pt x="819" y="2229"/>
                    <a:pt x="856" y="2173"/>
                  </a:cubicBezTo>
                  <a:lnTo>
                    <a:pt x="1878" y="236"/>
                  </a:lnTo>
                  <a:cubicBezTo>
                    <a:pt x="1938" y="153"/>
                    <a:pt x="1902" y="46"/>
                    <a:pt x="1807" y="22"/>
                  </a:cubicBezTo>
                  <a:cubicBezTo>
                    <a:pt x="1781" y="7"/>
                    <a:pt x="1754" y="1"/>
                    <a:pt x="1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511125" y="2217025"/>
              <a:ext cx="195500" cy="99425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03" y="1"/>
                  </a:moveTo>
                  <a:cubicBezTo>
                    <a:pt x="2189" y="1"/>
                    <a:pt x="2176" y="2"/>
                    <a:pt x="2163" y="5"/>
                  </a:cubicBezTo>
                  <a:cubicBezTo>
                    <a:pt x="2116" y="17"/>
                    <a:pt x="2068" y="65"/>
                    <a:pt x="2044" y="112"/>
                  </a:cubicBezTo>
                  <a:lnTo>
                    <a:pt x="892" y="3190"/>
                  </a:lnTo>
                  <a:lnTo>
                    <a:pt x="369" y="837"/>
                  </a:lnTo>
                  <a:cubicBezTo>
                    <a:pt x="349" y="756"/>
                    <a:pt x="277" y="701"/>
                    <a:pt x="197" y="701"/>
                  </a:cubicBezTo>
                  <a:cubicBezTo>
                    <a:pt x="183" y="701"/>
                    <a:pt x="169" y="703"/>
                    <a:pt x="155" y="706"/>
                  </a:cubicBezTo>
                  <a:cubicBezTo>
                    <a:pt x="72" y="718"/>
                    <a:pt x="0" y="813"/>
                    <a:pt x="24" y="897"/>
                  </a:cubicBezTo>
                  <a:lnTo>
                    <a:pt x="666" y="3844"/>
                  </a:lnTo>
                  <a:cubicBezTo>
                    <a:pt x="678" y="3903"/>
                    <a:pt x="725" y="3951"/>
                    <a:pt x="773" y="3962"/>
                  </a:cubicBezTo>
                  <a:cubicBezTo>
                    <a:pt x="797" y="3974"/>
                    <a:pt x="809" y="3974"/>
                    <a:pt x="832" y="3974"/>
                  </a:cubicBezTo>
                  <a:cubicBezTo>
                    <a:pt x="840" y="3976"/>
                    <a:pt x="847" y="3976"/>
                    <a:pt x="854" y="3976"/>
                  </a:cubicBezTo>
                  <a:cubicBezTo>
                    <a:pt x="918" y="3976"/>
                    <a:pt x="979" y="3931"/>
                    <a:pt x="1011" y="3867"/>
                  </a:cubicBezTo>
                  <a:lnTo>
                    <a:pt x="2306" y="409"/>
                  </a:lnTo>
                  <a:cubicBezTo>
                    <a:pt x="3712" y="1253"/>
                    <a:pt x="5320" y="1695"/>
                    <a:pt x="6960" y="1695"/>
                  </a:cubicBezTo>
                  <a:cubicBezTo>
                    <a:pt x="7191" y="1695"/>
                    <a:pt x="7422" y="1687"/>
                    <a:pt x="7653" y="1669"/>
                  </a:cubicBezTo>
                  <a:cubicBezTo>
                    <a:pt x="7736" y="1669"/>
                    <a:pt x="7819" y="1586"/>
                    <a:pt x="7808" y="1491"/>
                  </a:cubicBezTo>
                  <a:cubicBezTo>
                    <a:pt x="7797" y="1404"/>
                    <a:pt x="7726" y="1347"/>
                    <a:pt x="7641" y="1347"/>
                  </a:cubicBezTo>
                  <a:cubicBezTo>
                    <a:pt x="7634" y="1347"/>
                    <a:pt x="7626" y="1347"/>
                    <a:pt x="7617" y="1348"/>
                  </a:cubicBezTo>
                  <a:cubicBezTo>
                    <a:pt x="7411" y="1363"/>
                    <a:pt x="7204" y="1370"/>
                    <a:pt x="6998" y="1370"/>
                  </a:cubicBezTo>
                  <a:cubicBezTo>
                    <a:pt x="5344" y="1370"/>
                    <a:pt x="3722" y="906"/>
                    <a:pt x="2306" y="29"/>
                  </a:cubicBezTo>
                  <a:cubicBezTo>
                    <a:pt x="2280" y="12"/>
                    <a:pt x="2241" y="1"/>
                    <a:pt x="2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554500" y="2263950"/>
              <a:ext cx="54375" cy="55325"/>
            </a:xfrm>
            <a:custGeom>
              <a:avLst/>
              <a:gdLst/>
              <a:ahLst/>
              <a:cxnLst/>
              <a:rect l="l" t="t" r="r" b="b"/>
              <a:pathLst>
                <a:path w="2175" h="2213" extrusionOk="0">
                  <a:moveTo>
                    <a:pt x="792" y="1"/>
                  </a:moveTo>
                  <a:cubicBezTo>
                    <a:pt x="778" y="1"/>
                    <a:pt x="763" y="2"/>
                    <a:pt x="749" y="6"/>
                  </a:cubicBezTo>
                  <a:cubicBezTo>
                    <a:pt x="666" y="18"/>
                    <a:pt x="606" y="113"/>
                    <a:pt x="618" y="196"/>
                  </a:cubicBezTo>
                  <a:lnTo>
                    <a:pt x="844" y="1087"/>
                  </a:lnTo>
                  <a:lnTo>
                    <a:pt x="107" y="1563"/>
                  </a:lnTo>
                  <a:cubicBezTo>
                    <a:pt x="24" y="1610"/>
                    <a:pt x="0" y="1717"/>
                    <a:pt x="60" y="1788"/>
                  </a:cubicBezTo>
                  <a:cubicBezTo>
                    <a:pt x="84" y="1812"/>
                    <a:pt x="107" y="1836"/>
                    <a:pt x="143" y="1848"/>
                  </a:cubicBezTo>
                  <a:cubicBezTo>
                    <a:pt x="164" y="1856"/>
                    <a:pt x="185" y="1860"/>
                    <a:pt x="206" y="1860"/>
                  </a:cubicBezTo>
                  <a:cubicBezTo>
                    <a:pt x="243" y="1860"/>
                    <a:pt x="279" y="1847"/>
                    <a:pt x="309" y="1824"/>
                  </a:cubicBezTo>
                  <a:lnTo>
                    <a:pt x="939" y="1420"/>
                  </a:lnTo>
                  <a:lnTo>
                    <a:pt x="1105" y="2085"/>
                  </a:lnTo>
                  <a:cubicBezTo>
                    <a:pt x="1117" y="2133"/>
                    <a:pt x="1153" y="2180"/>
                    <a:pt x="1212" y="2192"/>
                  </a:cubicBezTo>
                  <a:cubicBezTo>
                    <a:pt x="1233" y="2206"/>
                    <a:pt x="1254" y="2212"/>
                    <a:pt x="1275" y="2212"/>
                  </a:cubicBezTo>
                  <a:cubicBezTo>
                    <a:pt x="1290" y="2212"/>
                    <a:pt x="1305" y="2209"/>
                    <a:pt x="1319" y="2204"/>
                  </a:cubicBezTo>
                  <a:cubicBezTo>
                    <a:pt x="1403" y="2192"/>
                    <a:pt x="1462" y="2097"/>
                    <a:pt x="1450" y="2014"/>
                  </a:cubicBezTo>
                  <a:lnTo>
                    <a:pt x="1248" y="1218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69"/>
                  </a:cubicBezTo>
                  <a:cubicBezTo>
                    <a:pt x="2079" y="418"/>
                    <a:pt x="2025" y="394"/>
                    <a:pt x="1969" y="394"/>
                  </a:cubicBezTo>
                  <a:cubicBezTo>
                    <a:pt x="1934" y="394"/>
                    <a:pt x="1898" y="403"/>
                    <a:pt x="1866" y="422"/>
                  </a:cubicBezTo>
                  <a:lnTo>
                    <a:pt x="1165" y="885"/>
                  </a:lnTo>
                  <a:lnTo>
                    <a:pt x="963" y="125"/>
                  </a:lnTo>
                  <a:cubicBezTo>
                    <a:pt x="943" y="54"/>
                    <a:pt x="871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08275" y="2288925"/>
              <a:ext cx="30925" cy="12950"/>
            </a:xfrm>
            <a:custGeom>
              <a:avLst/>
              <a:gdLst/>
              <a:ahLst/>
              <a:cxnLst/>
              <a:rect l="l" t="t" r="r" b="b"/>
              <a:pathLst>
                <a:path w="1237" h="518" extrusionOk="0">
                  <a:moveTo>
                    <a:pt x="216" y="1"/>
                  </a:moveTo>
                  <a:cubicBezTo>
                    <a:pt x="154" y="1"/>
                    <a:pt x="92" y="27"/>
                    <a:pt x="60" y="76"/>
                  </a:cubicBezTo>
                  <a:cubicBezTo>
                    <a:pt x="0" y="160"/>
                    <a:pt x="36" y="266"/>
                    <a:pt x="119" y="302"/>
                  </a:cubicBezTo>
                  <a:cubicBezTo>
                    <a:pt x="384" y="446"/>
                    <a:pt x="690" y="517"/>
                    <a:pt x="998" y="517"/>
                  </a:cubicBezTo>
                  <a:cubicBezTo>
                    <a:pt x="1022" y="517"/>
                    <a:pt x="1046" y="517"/>
                    <a:pt x="1070" y="516"/>
                  </a:cubicBezTo>
                  <a:cubicBezTo>
                    <a:pt x="1165" y="516"/>
                    <a:pt x="1236" y="445"/>
                    <a:pt x="1236" y="350"/>
                  </a:cubicBezTo>
                  <a:cubicBezTo>
                    <a:pt x="1225" y="262"/>
                    <a:pt x="1153" y="194"/>
                    <a:pt x="1067" y="194"/>
                  </a:cubicBezTo>
                  <a:cubicBezTo>
                    <a:pt x="1060" y="194"/>
                    <a:pt x="1053" y="194"/>
                    <a:pt x="1046" y="195"/>
                  </a:cubicBezTo>
                  <a:cubicBezTo>
                    <a:pt x="1024" y="196"/>
                    <a:pt x="1002" y="197"/>
                    <a:pt x="981" y="197"/>
                  </a:cubicBezTo>
                  <a:cubicBezTo>
                    <a:pt x="741" y="197"/>
                    <a:pt x="504" y="137"/>
                    <a:pt x="297" y="17"/>
                  </a:cubicBezTo>
                  <a:cubicBezTo>
                    <a:pt x="272" y="6"/>
                    <a:pt x="24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45700" y="2276625"/>
              <a:ext cx="48750" cy="56025"/>
            </a:xfrm>
            <a:custGeom>
              <a:avLst/>
              <a:gdLst/>
              <a:ahLst/>
              <a:cxnLst/>
              <a:rect l="l" t="t" r="r" b="b"/>
              <a:pathLst>
                <a:path w="1950" h="2241" extrusionOk="0">
                  <a:moveTo>
                    <a:pt x="216" y="1"/>
                  </a:moveTo>
                  <a:cubicBezTo>
                    <a:pt x="184" y="1"/>
                    <a:pt x="151" y="11"/>
                    <a:pt x="119" y="34"/>
                  </a:cubicBezTo>
                  <a:cubicBezTo>
                    <a:pt x="36" y="69"/>
                    <a:pt x="0" y="176"/>
                    <a:pt x="60" y="248"/>
                  </a:cubicBezTo>
                  <a:lnTo>
                    <a:pt x="797" y="1305"/>
                  </a:lnTo>
                  <a:lnTo>
                    <a:pt x="333" y="1994"/>
                  </a:lnTo>
                  <a:cubicBezTo>
                    <a:pt x="274" y="2066"/>
                    <a:pt x="309" y="2173"/>
                    <a:pt x="393" y="2208"/>
                  </a:cubicBezTo>
                  <a:cubicBezTo>
                    <a:pt x="393" y="2220"/>
                    <a:pt x="404" y="2220"/>
                    <a:pt x="416" y="2232"/>
                  </a:cubicBezTo>
                  <a:cubicBezTo>
                    <a:pt x="437" y="2238"/>
                    <a:pt x="458" y="2241"/>
                    <a:pt x="478" y="2241"/>
                  </a:cubicBezTo>
                  <a:cubicBezTo>
                    <a:pt x="539" y="2241"/>
                    <a:pt x="595" y="2214"/>
                    <a:pt x="630" y="2161"/>
                  </a:cubicBezTo>
                  <a:lnTo>
                    <a:pt x="1890" y="343"/>
                  </a:lnTo>
                  <a:cubicBezTo>
                    <a:pt x="1949" y="259"/>
                    <a:pt x="1914" y="152"/>
                    <a:pt x="1830" y="117"/>
                  </a:cubicBezTo>
                  <a:cubicBezTo>
                    <a:pt x="1801" y="100"/>
                    <a:pt x="1769" y="92"/>
                    <a:pt x="1736" y="92"/>
                  </a:cubicBezTo>
                  <a:cubicBezTo>
                    <a:pt x="1677" y="92"/>
                    <a:pt x="1619" y="118"/>
                    <a:pt x="1581" y="164"/>
                  </a:cubicBezTo>
                  <a:lnTo>
                    <a:pt x="1011" y="1008"/>
                  </a:lnTo>
                  <a:lnTo>
                    <a:pt x="357" y="81"/>
                  </a:lnTo>
                  <a:cubicBezTo>
                    <a:pt x="320" y="29"/>
                    <a:pt x="269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891675" y="2589625"/>
              <a:ext cx="41025" cy="117425"/>
            </a:xfrm>
            <a:custGeom>
              <a:avLst/>
              <a:gdLst/>
              <a:ahLst/>
              <a:cxnLst/>
              <a:rect l="l" t="t" r="r" b="b"/>
              <a:pathLst>
                <a:path w="1641" h="4697" extrusionOk="0">
                  <a:moveTo>
                    <a:pt x="1011" y="0"/>
                  </a:moveTo>
                  <a:cubicBezTo>
                    <a:pt x="960" y="0"/>
                    <a:pt x="908" y="21"/>
                    <a:pt x="868" y="62"/>
                  </a:cubicBezTo>
                  <a:cubicBezTo>
                    <a:pt x="286" y="716"/>
                    <a:pt x="1" y="1583"/>
                    <a:pt x="72" y="2450"/>
                  </a:cubicBezTo>
                  <a:cubicBezTo>
                    <a:pt x="179" y="3330"/>
                    <a:pt x="630" y="4126"/>
                    <a:pt x="1331" y="4661"/>
                  </a:cubicBezTo>
                  <a:cubicBezTo>
                    <a:pt x="1355" y="4684"/>
                    <a:pt x="1403" y="4696"/>
                    <a:pt x="1438" y="4696"/>
                  </a:cubicBezTo>
                  <a:cubicBezTo>
                    <a:pt x="1498" y="4696"/>
                    <a:pt x="1545" y="4684"/>
                    <a:pt x="1581" y="4649"/>
                  </a:cubicBezTo>
                  <a:cubicBezTo>
                    <a:pt x="1640" y="4577"/>
                    <a:pt x="1640" y="4471"/>
                    <a:pt x="1557" y="4411"/>
                  </a:cubicBezTo>
                  <a:cubicBezTo>
                    <a:pt x="927" y="3936"/>
                    <a:pt x="512" y="3211"/>
                    <a:pt x="428" y="2415"/>
                  </a:cubicBezTo>
                  <a:cubicBezTo>
                    <a:pt x="357" y="1631"/>
                    <a:pt x="618" y="858"/>
                    <a:pt x="1141" y="264"/>
                  </a:cubicBezTo>
                  <a:cubicBezTo>
                    <a:pt x="1213" y="205"/>
                    <a:pt x="1201" y="98"/>
                    <a:pt x="1118" y="38"/>
                  </a:cubicBezTo>
                  <a:cubicBezTo>
                    <a:pt x="1087" y="13"/>
                    <a:pt x="1049" y="0"/>
                    <a:pt x="10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929700" y="2618175"/>
              <a:ext cx="44600" cy="53225"/>
            </a:xfrm>
            <a:custGeom>
              <a:avLst/>
              <a:gdLst/>
              <a:ahLst/>
              <a:cxnLst/>
              <a:rect l="l" t="t" r="r" b="b"/>
              <a:pathLst>
                <a:path w="1784" h="2129" extrusionOk="0">
                  <a:moveTo>
                    <a:pt x="1366" y="1"/>
                  </a:moveTo>
                  <a:cubicBezTo>
                    <a:pt x="1306" y="1"/>
                    <a:pt x="1252" y="30"/>
                    <a:pt x="1213" y="85"/>
                  </a:cubicBezTo>
                  <a:lnTo>
                    <a:pt x="773" y="809"/>
                  </a:lnTo>
                  <a:lnTo>
                    <a:pt x="321" y="393"/>
                  </a:lnTo>
                  <a:cubicBezTo>
                    <a:pt x="286" y="358"/>
                    <a:pt x="241" y="340"/>
                    <a:pt x="197" y="340"/>
                  </a:cubicBezTo>
                  <a:cubicBezTo>
                    <a:pt x="152" y="340"/>
                    <a:pt x="108" y="358"/>
                    <a:pt x="72" y="393"/>
                  </a:cubicBezTo>
                  <a:cubicBezTo>
                    <a:pt x="1" y="441"/>
                    <a:pt x="1" y="560"/>
                    <a:pt x="60" y="619"/>
                  </a:cubicBezTo>
                  <a:lnTo>
                    <a:pt x="583" y="1106"/>
                  </a:lnTo>
                  <a:lnTo>
                    <a:pt x="108" y="1879"/>
                  </a:lnTo>
                  <a:cubicBezTo>
                    <a:pt x="60" y="1962"/>
                    <a:pt x="84" y="2069"/>
                    <a:pt x="179" y="2105"/>
                  </a:cubicBezTo>
                  <a:cubicBezTo>
                    <a:pt x="203" y="2116"/>
                    <a:pt x="238" y="2128"/>
                    <a:pt x="262" y="2128"/>
                  </a:cubicBezTo>
                  <a:cubicBezTo>
                    <a:pt x="321" y="2128"/>
                    <a:pt x="381" y="2093"/>
                    <a:pt x="416" y="2045"/>
                  </a:cubicBezTo>
                  <a:lnTo>
                    <a:pt x="832" y="1356"/>
                  </a:lnTo>
                  <a:lnTo>
                    <a:pt x="1462" y="1974"/>
                  </a:lnTo>
                  <a:cubicBezTo>
                    <a:pt x="1498" y="2010"/>
                    <a:pt x="1545" y="2021"/>
                    <a:pt x="1593" y="2021"/>
                  </a:cubicBezTo>
                  <a:cubicBezTo>
                    <a:pt x="1640" y="2021"/>
                    <a:pt x="1676" y="2010"/>
                    <a:pt x="1712" y="1974"/>
                  </a:cubicBezTo>
                  <a:cubicBezTo>
                    <a:pt x="1783" y="1914"/>
                    <a:pt x="1783" y="1808"/>
                    <a:pt x="1712" y="1748"/>
                  </a:cubicBezTo>
                  <a:lnTo>
                    <a:pt x="1023" y="1059"/>
                  </a:lnTo>
                  <a:lnTo>
                    <a:pt x="1522" y="239"/>
                  </a:lnTo>
                  <a:cubicBezTo>
                    <a:pt x="1581" y="168"/>
                    <a:pt x="1545" y="61"/>
                    <a:pt x="1462" y="25"/>
                  </a:cubicBezTo>
                  <a:cubicBezTo>
                    <a:pt x="1430" y="9"/>
                    <a:pt x="1397" y="1"/>
                    <a:pt x="1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982575" y="2630550"/>
              <a:ext cx="38050" cy="12025"/>
            </a:xfrm>
            <a:custGeom>
              <a:avLst/>
              <a:gdLst/>
              <a:ahLst/>
              <a:cxnLst/>
              <a:rect l="l" t="t" r="r" b="b"/>
              <a:pathLst>
                <a:path w="1522" h="481" extrusionOk="0">
                  <a:moveTo>
                    <a:pt x="1350" y="0"/>
                  </a:moveTo>
                  <a:cubicBezTo>
                    <a:pt x="1336" y="0"/>
                    <a:pt x="1322" y="2"/>
                    <a:pt x="1308" y="5"/>
                  </a:cubicBezTo>
                  <a:lnTo>
                    <a:pt x="155" y="160"/>
                  </a:lnTo>
                  <a:cubicBezTo>
                    <a:pt x="60" y="172"/>
                    <a:pt x="1" y="255"/>
                    <a:pt x="13" y="338"/>
                  </a:cubicBezTo>
                  <a:cubicBezTo>
                    <a:pt x="25" y="421"/>
                    <a:pt x="96" y="481"/>
                    <a:pt x="179" y="481"/>
                  </a:cubicBezTo>
                  <a:lnTo>
                    <a:pt x="215" y="481"/>
                  </a:lnTo>
                  <a:lnTo>
                    <a:pt x="1367" y="326"/>
                  </a:lnTo>
                  <a:cubicBezTo>
                    <a:pt x="1462" y="314"/>
                    <a:pt x="1522" y="231"/>
                    <a:pt x="1510" y="136"/>
                  </a:cubicBezTo>
                  <a:cubicBezTo>
                    <a:pt x="1500" y="55"/>
                    <a:pt x="1429" y="0"/>
                    <a:pt x="1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1030700" y="2610200"/>
              <a:ext cx="41325" cy="57325"/>
            </a:xfrm>
            <a:custGeom>
              <a:avLst/>
              <a:gdLst/>
              <a:ahLst/>
              <a:cxnLst/>
              <a:rect l="l" t="t" r="r" b="b"/>
              <a:pathLst>
                <a:path w="1653" h="2293" extrusionOk="0">
                  <a:moveTo>
                    <a:pt x="991" y="1"/>
                  </a:moveTo>
                  <a:cubicBezTo>
                    <a:pt x="953" y="1"/>
                    <a:pt x="914" y="13"/>
                    <a:pt x="880" y="35"/>
                  </a:cubicBezTo>
                  <a:cubicBezTo>
                    <a:pt x="809" y="71"/>
                    <a:pt x="785" y="166"/>
                    <a:pt x="833" y="237"/>
                  </a:cubicBezTo>
                  <a:lnTo>
                    <a:pt x="916" y="392"/>
                  </a:lnTo>
                  <a:cubicBezTo>
                    <a:pt x="928" y="439"/>
                    <a:pt x="916" y="487"/>
                    <a:pt x="904" y="534"/>
                  </a:cubicBezTo>
                  <a:cubicBezTo>
                    <a:pt x="880" y="617"/>
                    <a:pt x="797" y="689"/>
                    <a:pt x="702" y="712"/>
                  </a:cubicBezTo>
                  <a:cubicBezTo>
                    <a:pt x="607" y="712"/>
                    <a:pt x="512" y="677"/>
                    <a:pt x="452" y="594"/>
                  </a:cubicBezTo>
                  <a:cubicBezTo>
                    <a:pt x="393" y="522"/>
                    <a:pt x="369" y="427"/>
                    <a:pt x="417" y="332"/>
                  </a:cubicBezTo>
                  <a:cubicBezTo>
                    <a:pt x="452" y="261"/>
                    <a:pt x="429" y="154"/>
                    <a:pt x="345" y="118"/>
                  </a:cubicBezTo>
                  <a:cubicBezTo>
                    <a:pt x="317" y="108"/>
                    <a:pt x="288" y="102"/>
                    <a:pt x="261" y="102"/>
                  </a:cubicBezTo>
                  <a:cubicBezTo>
                    <a:pt x="197" y="102"/>
                    <a:pt x="137" y="131"/>
                    <a:pt x="96" y="190"/>
                  </a:cubicBezTo>
                  <a:cubicBezTo>
                    <a:pt x="1" y="380"/>
                    <a:pt x="25" y="617"/>
                    <a:pt x="167" y="784"/>
                  </a:cubicBezTo>
                  <a:cubicBezTo>
                    <a:pt x="295" y="944"/>
                    <a:pt x="491" y="1037"/>
                    <a:pt x="693" y="1037"/>
                  </a:cubicBezTo>
                  <a:cubicBezTo>
                    <a:pt x="715" y="1037"/>
                    <a:pt x="738" y="1036"/>
                    <a:pt x="761" y="1033"/>
                  </a:cubicBezTo>
                  <a:cubicBezTo>
                    <a:pt x="904" y="1010"/>
                    <a:pt x="1046" y="938"/>
                    <a:pt x="1142" y="819"/>
                  </a:cubicBezTo>
                  <a:cubicBezTo>
                    <a:pt x="1165" y="879"/>
                    <a:pt x="1189" y="950"/>
                    <a:pt x="1201" y="1021"/>
                  </a:cubicBezTo>
                  <a:cubicBezTo>
                    <a:pt x="1284" y="1271"/>
                    <a:pt x="1237" y="1544"/>
                    <a:pt x="1082" y="1758"/>
                  </a:cubicBezTo>
                  <a:cubicBezTo>
                    <a:pt x="974" y="1892"/>
                    <a:pt x="813" y="1966"/>
                    <a:pt x="648" y="1966"/>
                  </a:cubicBezTo>
                  <a:cubicBezTo>
                    <a:pt x="578" y="1966"/>
                    <a:pt x="508" y="1953"/>
                    <a:pt x="440" y="1925"/>
                  </a:cubicBezTo>
                  <a:cubicBezTo>
                    <a:pt x="416" y="1914"/>
                    <a:pt x="388" y="1908"/>
                    <a:pt x="361" y="1908"/>
                  </a:cubicBezTo>
                  <a:cubicBezTo>
                    <a:pt x="298" y="1908"/>
                    <a:pt x="236" y="1938"/>
                    <a:pt x="203" y="1996"/>
                  </a:cubicBezTo>
                  <a:cubicBezTo>
                    <a:pt x="143" y="2079"/>
                    <a:pt x="179" y="2186"/>
                    <a:pt x="274" y="2210"/>
                  </a:cubicBezTo>
                  <a:cubicBezTo>
                    <a:pt x="381" y="2269"/>
                    <a:pt x="500" y="2293"/>
                    <a:pt x="631" y="2293"/>
                  </a:cubicBezTo>
                  <a:cubicBezTo>
                    <a:pt x="916" y="2293"/>
                    <a:pt x="1189" y="2162"/>
                    <a:pt x="1367" y="1948"/>
                  </a:cubicBezTo>
                  <a:cubicBezTo>
                    <a:pt x="1581" y="1663"/>
                    <a:pt x="1653" y="1295"/>
                    <a:pt x="1557" y="950"/>
                  </a:cubicBezTo>
                  <a:cubicBezTo>
                    <a:pt x="1486" y="712"/>
                    <a:pt x="1391" y="487"/>
                    <a:pt x="1260" y="273"/>
                  </a:cubicBezTo>
                  <a:cubicBezTo>
                    <a:pt x="1225" y="190"/>
                    <a:pt x="1177" y="106"/>
                    <a:pt x="1106" y="47"/>
                  </a:cubicBezTo>
                  <a:cubicBezTo>
                    <a:pt x="1075" y="1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1069025" y="2574300"/>
              <a:ext cx="35075" cy="105475"/>
            </a:xfrm>
            <a:custGeom>
              <a:avLst/>
              <a:gdLst/>
              <a:ahLst/>
              <a:cxnLst/>
              <a:rect l="l" t="t" r="r" b="b"/>
              <a:pathLst>
                <a:path w="1403" h="4219" extrusionOk="0">
                  <a:moveTo>
                    <a:pt x="197" y="1"/>
                  </a:moveTo>
                  <a:cubicBezTo>
                    <a:pt x="152" y="1"/>
                    <a:pt x="108" y="15"/>
                    <a:pt x="72" y="45"/>
                  </a:cubicBezTo>
                  <a:cubicBezTo>
                    <a:pt x="1" y="105"/>
                    <a:pt x="1" y="223"/>
                    <a:pt x="72" y="283"/>
                  </a:cubicBezTo>
                  <a:cubicBezTo>
                    <a:pt x="595" y="734"/>
                    <a:pt x="928" y="1376"/>
                    <a:pt x="999" y="2065"/>
                  </a:cubicBezTo>
                  <a:cubicBezTo>
                    <a:pt x="1046" y="2754"/>
                    <a:pt x="821" y="3432"/>
                    <a:pt x="369" y="3955"/>
                  </a:cubicBezTo>
                  <a:cubicBezTo>
                    <a:pt x="310" y="4026"/>
                    <a:pt x="322" y="4133"/>
                    <a:pt x="405" y="4180"/>
                  </a:cubicBezTo>
                  <a:cubicBezTo>
                    <a:pt x="441" y="4206"/>
                    <a:pt x="481" y="4218"/>
                    <a:pt x="520" y="4218"/>
                  </a:cubicBezTo>
                  <a:cubicBezTo>
                    <a:pt x="571" y="4218"/>
                    <a:pt x="621" y="4197"/>
                    <a:pt x="654" y="4157"/>
                  </a:cubicBezTo>
                  <a:cubicBezTo>
                    <a:pt x="1153" y="3574"/>
                    <a:pt x="1403" y="2814"/>
                    <a:pt x="1355" y="2053"/>
                  </a:cubicBezTo>
                  <a:cubicBezTo>
                    <a:pt x="1272" y="1281"/>
                    <a:pt x="904" y="556"/>
                    <a:pt x="322" y="45"/>
                  </a:cubicBezTo>
                  <a:cubicBezTo>
                    <a:pt x="286" y="15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1082700" y="2541700"/>
              <a:ext cx="38650" cy="34050"/>
            </a:xfrm>
            <a:custGeom>
              <a:avLst/>
              <a:gdLst/>
              <a:ahLst/>
              <a:cxnLst/>
              <a:rect l="l" t="t" r="r" b="b"/>
              <a:pathLst>
                <a:path w="1546" h="1362" extrusionOk="0">
                  <a:moveTo>
                    <a:pt x="402" y="0"/>
                  </a:moveTo>
                  <a:cubicBezTo>
                    <a:pt x="275" y="0"/>
                    <a:pt x="157" y="51"/>
                    <a:pt x="60" y="149"/>
                  </a:cubicBezTo>
                  <a:cubicBezTo>
                    <a:pt x="0" y="208"/>
                    <a:pt x="12" y="315"/>
                    <a:pt x="83" y="375"/>
                  </a:cubicBezTo>
                  <a:cubicBezTo>
                    <a:pt x="114" y="400"/>
                    <a:pt x="152" y="413"/>
                    <a:pt x="190" y="413"/>
                  </a:cubicBezTo>
                  <a:cubicBezTo>
                    <a:pt x="241" y="413"/>
                    <a:pt x="293" y="391"/>
                    <a:pt x="333" y="351"/>
                  </a:cubicBezTo>
                  <a:cubicBezTo>
                    <a:pt x="359" y="334"/>
                    <a:pt x="392" y="323"/>
                    <a:pt x="421" y="323"/>
                  </a:cubicBezTo>
                  <a:cubicBezTo>
                    <a:pt x="432" y="323"/>
                    <a:pt x="442" y="324"/>
                    <a:pt x="452" y="327"/>
                  </a:cubicBezTo>
                  <a:cubicBezTo>
                    <a:pt x="547" y="351"/>
                    <a:pt x="630" y="410"/>
                    <a:pt x="666" y="505"/>
                  </a:cubicBezTo>
                  <a:cubicBezTo>
                    <a:pt x="725" y="696"/>
                    <a:pt x="630" y="910"/>
                    <a:pt x="511" y="1123"/>
                  </a:cubicBezTo>
                  <a:cubicBezTo>
                    <a:pt x="488" y="1183"/>
                    <a:pt x="488" y="1242"/>
                    <a:pt x="523" y="1290"/>
                  </a:cubicBezTo>
                  <a:cubicBezTo>
                    <a:pt x="559" y="1337"/>
                    <a:pt x="606" y="1361"/>
                    <a:pt x="666" y="1361"/>
                  </a:cubicBezTo>
                  <a:lnTo>
                    <a:pt x="678" y="1361"/>
                  </a:lnTo>
                  <a:lnTo>
                    <a:pt x="1379" y="1314"/>
                  </a:lnTo>
                  <a:cubicBezTo>
                    <a:pt x="1474" y="1314"/>
                    <a:pt x="1545" y="1242"/>
                    <a:pt x="1545" y="1147"/>
                  </a:cubicBezTo>
                  <a:cubicBezTo>
                    <a:pt x="1534" y="1059"/>
                    <a:pt x="1462" y="991"/>
                    <a:pt x="1376" y="991"/>
                  </a:cubicBezTo>
                  <a:cubicBezTo>
                    <a:pt x="1369" y="991"/>
                    <a:pt x="1362" y="992"/>
                    <a:pt x="1355" y="993"/>
                  </a:cubicBezTo>
                  <a:lnTo>
                    <a:pt x="951" y="1016"/>
                  </a:lnTo>
                  <a:cubicBezTo>
                    <a:pt x="1034" y="838"/>
                    <a:pt x="1058" y="624"/>
                    <a:pt x="1010" y="422"/>
                  </a:cubicBezTo>
                  <a:cubicBezTo>
                    <a:pt x="939" y="208"/>
                    <a:pt x="749" y="54"/>
                    <a:pt x="535" y="18"/>
                  </a:cubicBezTo>
                  <a:cubicBezTo>
                    <a:pt x="490" y="6"/>
                    <a:pt x="445" y="0"/>
                    <a:pt x="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1266875" y="2227450"/>
              <a:ext cx="71925" cy="58850"/>
            </a:xfrm>
            <a:custGeom>
              <a:avLst/>
              <a:gdLst/>
              <a:ahLst/>
              <a:cxnLst/>
              <a:rect l="l" t="t" r="r" b="b"/>
              <a:pathLst>
                <a:path w="2877" h="2354" extrusionOk="0">
                  <a:moveTo>
                    <a:pt x="862" y="0"/>
                  </a:moveTo>
                  <a:cubicBezTo>
                    <a:pt x="836" y="0"/>
                    <a:pt x="810" y="5"/>
                    <a:pt x="785" y="16"/>
                  </a:cubicBezTo>
                  <a:cubicBezTo>
                    <a:pt x="690" y="52"/>
                    <a:pt x="654" y="159"/>
                    <a:pt x="702" y="242"/>
                  </a:cubicBezTo>
                  <a:lnTo>
                    <a:pt x="1213" y="1121"/>
                  </a:lnTo>
                  <a:lnTo>
                    <a:pt x="96" y="1846"/>
                  </a:lnTo>
                  <a:cubicBezTo>
                    <a:pt x="25" y="1882"/>
                    <a:pt x="1" y="1989"/>
                    <a:pt x="60" y="2072"/>
                  </a:cubicBezTo>
                  <a:cubicBezTo>
                    <a:pt x="84" y="2096"/>
                    <a:pt x="108" y="2108"/>
                    <a:pt x="143" y="2119"/>
                  </a:cubicBezTo>
                  <a:cubicBezTo>
                    <a:pt x="162" y="2129"/>
                    <a:pt x="183" y="2132"/>
                    <a:pt x="206" y="2132"/>
                  </a:cubicBezTo>
                  <a:cubicBezTo>
                    <a:pt x="242" y="2132"/>
                    <a:pt x="280" y="2122"/>
                    <a:pt x="310" y="2108"/>
                  </a:cubicBezTo>
                  <a:lnTo>
                    <a:pt x="1379" y="1406"/>
                  </a:lnTo>
                  <a:lnTo>
                    <a:pt x="1878" y="2274"/>
                  </a:lnTo>
                  <a:cubicBezTo>
                    <a:pt x="1902" y="2298"/>
                    <a:pt x="1938" y="2333"/>
                    <a:pt x="1973" y="2345"/>
                  </a:cubicBezTo>
                  <a:cubicBezTo>
                    <a:pt x="1993" y="2350"/>
                    <a:pt x="2013" y="2353"/>
                    <a:pt x="2032" y="2353"/>
                  </a:cubicBezTo>
                  <a:cubicBezTo>
                    <a:pt x="2060" y="2353"/>
                    <a:pt x="2088" y="2347"/>
                    <a:pt x="2116" y="2333"/>
                  </a:cubicBezTo>
                  <a:cubicBezTo>
                    <a:pt x="2199" y="2298"/>
                    <a:pt x="2235" y="2191"/>
                    <a:pt x="2199" y="2119"/>
                  </a:cubicBezTo>
                  <a:lnTo>
                    <a:pt x="1676" y="1228"/>
                  </a:lnTo>
                  <a:lnTo>
                    <a:pt x="2567" y="646"/>
                  </a:lnTo>
                  <a:cubicBezTo>
                    <a:pt x="2615" y="646"/>
                    <a:pt x="2674" y="622"/>
                    <a:pt x="2710" y="587"/>
                  </a:cubicBezTo>
                  <a:lnTo>
                    <a:pt x="2817" y="480"/>
                  </a:lnTo>
                  <a:cubicBezTo>
                    <a:pt x="2876" y="420"/>
                    <a:pt x="2865" y="325"/>
                    <a:pt x="2805" y="266"/>
                  </a:cubicBezTo>
                  <a:cubicBezTo>
                    <a:pt x="2771" y="231"/>
                    <a:pt x="2724" y="213"/>
                    <a:pt x="2677" y="213"/>
                  </a:cubicBezTo>
                  <a:cubicBezTo>
                    <a:pt x="2643" y="213"/>
                    <a:pt x="2609" y="222"/>
                    <a:pt x="2579" y="242"/>
                  </a:cubicBezTo>
                  <a:lnTo>
                    <a:pt x="1510" y="931"/>
                  </a:lnTo>
                  <a:lnTo>
                    <a:pt x="1023" y="87"/>
                  </a:lnTo>
                  <a:cubicBezTo>
                    <a:pt x="981" y="29"/>
                    <a:pt x="922" y="0"/>
                    <a:pt x="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1242525" y="2285750"/>
              <a:ext cx="97750" cy="30400"/>
            </a:xfrm>
            <a:custGeom>
              <a:avLst/>
              <a:gdLst/>
              <a:ahLst/>
              <a:cxnLst/>
              <a:rect l="l" t="t" r="r" b="b"/>
              <a:pathLst>
                <a:path w="3910" h="1216" extrusionOk="0">
                  <a:moveTo>
                    <a:pt x="182" y="0"/>
                  </a:moveTo>
                  <a:cubicBezTo>
                    <a:pt x="95" y="0"/>
                    <a:pt x="23" y="68"/>
                    <a:pt x="12" y="156"/>
                  </a:cubicBezTo>
                  <a:cubicBezTo>
                    <a:pt x="0" y="227"/>
                    <a:pt x="48" y="298"/>
                    <a:pt x="119" y="322"/>
                  </a:cubicBezTo>
                  <a:cubicBezTo>
                    <a:pt x="131" y="322"/>
                    <a:pt x="155" y="334"/>
                    <a:pt x="167" y="334"/>
                  </a:cubicBezTo>
                  <a:cubicBezTo>
                    <a:pt x="1367" y="453"/>
                    <a:pt x="2531" y="750"/>
                    <a:pt x="3648" y="1202"/>
                  </a:cubicBezTo>
                  <a:cubicBezTo>
                    <a:pt x="3671" y="1211"/>
                    <a:pt x="3694" y="1216"/>
                    <a:pt x="3717" y="1216"/>
                  </a:cubicBezTo>
                  <a:cubicBezTo>
                    <a:pt x="3779" y="1216"/>
                    <a:pt x="3839" y="1182"/>
                    <a:pt x="3874" y="1130"/>
                  </a:cubicBezTo>
                  <a:cubicBezTo>
                    <a:pt x="3910" y="1035"/>
                    <a:pt x="3874" y="940"/>
                    <a:pt x="3779" y="904"/>
                  </a:cubicBezTo>
                  <a:cubicBezTo>
                    <a:pt x="2638" y="441"/>
                    <a:pt x="1438" y="132"/>
                    <a:pt x="202" y="1"/>
                  </a:cubicBezTo>
                  <a:cubicBezTo>
                    <a:pt x="195" y="0"/>
                    <a:pt x="188" y="0"/>
                    <a:pt x="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1248475" y="2309775"/>
              <a:ext cx="56750" cy="68100"/>
            </a:xfrm>
            <a:custGeom>
              <a:avLst/>
              <a:gdLst/>
              <a:ahLst/>
              <a:cxnLst/>
              <a:rect l="l" t="t" r="r" b="b"/>
              <a:pathLst>
                <a:path w="2270" h="2724" extrusionOk="0">
                  <a:moveTo>
                    <a:pt x="1149" y="0"/>
                  </a:moveTo>
                  <a:cubicBezTo>
                    <a:pt x="1110" y="0"/>
                    <a:pt x="1070" y="13"/>
                    <a:pt x="1034" y="39"/>
                  </a:cubicBezTo>
                  <a:cubicBezTo>
                    <a:pt x="832" y="181"/>
                    <a:pt x="737" y="431"/>
                    <a:pt x="784" y="680"/>
                  </a:cubicBezTo>
                  <a:cubicBezTo>
                    <a:pt x="820" y="930"/>
                    <a:pt x="986" y="1144"/>
                    <a:pt x="1224" y="1227"/>
                  </a:cubicBezTo>
                  <a:cubicBezTo>
                    <a:pt x="1308" y="1255"/>
                    <a:pt x="1395" y="1268"/>
                    <a:pt x="1480" y="1268"/>
                  </a:cubicBezTo>
                  <a:cubicBezTo>
                    <a:pt x="1610" y="1268"/>
                    <a:pt x="1739" y="1237"/>
                    <a:pt x="1854" y="1179"/>
                  </a:cubicBezTo>
                  <a:lnTo>
                    <a:pt x="1854" y="1179"/>
                  </a:lnTo>
                  <a:cubicBezTo>
                    <a:pt x="1818" y="1322"/>
                    <a:pt x="1782" y="1464"/>
                    <a:pt x="1735" y="1607"/>
                  </a:cubicBezTo>
                  <a:cubicBezTo>
                    <a:pt x="1664" y="1833"/>
                    <a:pt x="1533" y="2047"/>
                    <a:pt x="1355" y="2213"/>
                  </a:cubicBezTo>
                  <a:cubicBezTo>
                    <a:pt x="1210" y="2339"/>
                    <a:pt x="1034" y="2401"/>
                    <a:pt x="852" y="2401"/>
                  </a:cubicBezTo>
                  <a:cubicBezTo>
                    <a:pt x="810" y="2401"/>
                    <a:pt x="767" y="2398"/>
                    <a:pt x="725" y="2391"/>
                  </a:cubicBezTo>
                  <a:cubicBezTo>
                    <a:pt x="535" y="2344"/>
                    <a:pt x="404" y="2166"/>
                    <a:pt x="428" y="1975"/>
                  </a:cubicBezTo>
                  <a:cubicBezTo>
                    <a:pt x="452" y="1892"/>
                    <a:pt x="392" y="1797"/>
                    <a:pt x="297" y="1785"/>
                  </a:cubicBezTo>
                  <a:cubicBezTo>
                    <a:pt x="281" y="1781"/>
                    <a:pt x="264" y="1779"/>
                    <a:pt x="249" y="1779"/>
                  </a:cubicBezTo>
                  <a:cubicBezTo>
                    <a:pt x="172" y="1779"/>
                    <a:pt x="103" y="1825"/>
                    <a:pt x="83" y="1904"/>
                  </a:cubicBezTo>
                  <a:cubicBezTo>
                    <a:pt x="0" y="2201"/>
                    <a:pt x="214" y="2558"/>
                    <a:pt x="559" y="2677"/>
                  </a:cubicBezTo>
                  <a:lnTo>
                    <a:pt x="630" y="2700"/>
                  </a:lnTo>
                  <a:cubicBezTo>
                    <a:pt x="703" y="2716"/>
                    <a:pt x="778" y="2724"/>
                    <a:pt x="852" y="2724"/>
                  </a:cubicBezTo>
                  <a:cubicBezTo>
                    <a:pt x="1119" y="2724"/>
                    <a:pt x="1388" y="2627"/>
                    <a:pt x="1592" y="2451"/>
                  </a:cubicBezTo>
                  <a:cubicBezTo>
                    <a:pt x="1806" y="2249"/>
                    <a:pt x="1973" y="1987"/>
                    <a:pt x="2068" y="1714"/>
                  </a:cubicBezTo>
                  <a:cubicBezTo>
                    <a:pt x="2198" y="1358"/>
                    <a:pt x="2258" y="989"/>
                    <a:pt x="2258" y="621"/>
                  </a:cubicBezTo>
                  <a:cubicBezTo>
                    <a:pt x="2270" y="573"/>
                    <a:pt x="2270" y="526"/>
                    <a:pt x="2258" y="478"/>
                  </a:cubicBezTo>
                  <a:cubicBezTo>
                    <a:pt x="2247" y="402"/>
                    <a:pt x="2176" y="346"/>
                    <a:pt x="2092" y="346"/>
                  </a:cubicBezTo>
                  <a:cubicBezTo>
                    <a:pt x="2084" y="346"/>
                    <a:pt x="2076" y="346"/>
                    <a:pt x="2068" y="347"/>
                  </a:cubicBezTo>
                  <a:cubicBezTo>
                    <a:pt x="1973" y="347"/>
                    <a:pt x="1901" y="419"/>
                    <a:pt x="1901" y="514"/>
                  </a:cubicBezTo>
                  <a:lnTo>
                    <a:pt x="1901" y="609"/>
                  </a:lnTo>
                  <a:cubicBezTo>
                    <a:pt x="1878" y="704"/>
                    <a:pt x="1818" y="799"/>
                    <a:pt x="1735" y="858"/>
                  </a:cubicBezTo>
                  <a:cubicBezTo>
                    <a:pt x="1660" y="917"/>
                    <a:pt x="1568" y="946"/>
                    <a:pt x="1474" y="946"/>
                  </a:cubicBezTo>
                  <a:cubicBezTo>
                    <a:pt x="1434" y="946"/>
                    <a:pt x="1394" y="940"/>
                    <a:pt x="1355" y="930"/>
                  </a:cubicBezTo>
                  <a:cubicBezTo>
                    <a:pt x="1236" y="882"/>
                    <a:pt x="1141" y="763"/>
                    <a:pt x="1129" y="633"/>
                  </a:cubicBezTo>
                  <a:cubicBezTo>
                    <a:pt x="1105" y="502"/>
                    <a:pt x="1153" y="371"/>
                    <a:pt x="1260" y="288"/>
                  </a:cubicBezTo>
                  <a:cubicBezTo>
                    <a:pt x="1331" y="241"/>
                    <a:pt x="1343" y="134"/>
                    <a:pt x="1283" y="62"/>
                  </a:cubicBezTo>
                  <a:cubicBezTo>
                    <a:pt x="1250" y="22"/>
                    <a:pt x="1201" y="0"/>
                    <a:pt x="1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263075" y="2845450"/>
              <a:ext cx="69225" cy="57400"/>
            </a:xfrm>
            <a:custGeom>
              <a:avLst/>
              <a:gdLst/>
              <a:ahLst/>
              <a:cxnLst/>
              <a:rect l="l" t="t" r="r" b="b"/>
              <a:pathLst>
                <a:path w="2769" h="2296" extrusionOk="0">
                  <a:moveTo>
                    <a:pt x="745" y="0"/>
                  </a:moveTo>
                  <a:cubicBezTo>
                    <a:pt x="714" y="0"/>
                    <a:pt x="682" y="8"/>
                    <a:pt x="654" y="25"/>
                  </a:cubicBezTo>
                  <a:cubicBezTo>
                    <a:pt x="571" y="72"/>
                    <a:pt x="547" y="179"/>
                    <a:pt x="594" y="250"/>
                  </a:cubicBezTo>
                  <a:lnTo>
                    <a:pt x="1165" y="1106"/>
                  </a:lnTo>
                  <a:lnTo>
                    <a:pt x="95" y="1878"/>
                  </a:lnTo>
                  <a:cubicBezTo>
                    <a:pt x="12" y="1926"/>
                    <a:pt x="0" y="2045"/>
                    <a:pt x="71" y="2104"/>
                  </a:cubicBezTo>
                  <a:cubicBezTo>
                    <a:pt x="95" y="2128"/>
                    <a:pt x="119" y="2152"/>
                    <a:pt x="155" y="2163"/>
                  </a:cubicBezTo>
                  <a:cubicBezTo>
                    <a:pt x="167" y="2167"/>
                    <a:pt x="182" y="2168"/>
                    <a:pt x="197" y="2168"/>
                  </a:cubicBezTo>
                  <a:cubicBezTo>
                    <a:pt x="239" y="2168"/>
                    <a:pt x="286" y="2157"/>
                    <a:pt x="321" y="2140"/>
                  </a:cubicBezTo>
                  <a:lnTo>
                    <a:pt x="1343" y="1379"/>
                  </a:lnTo>
                  <a:lnTo>
                    <a:pt x="1901" y="2211"/>
                  </a:lnTo>
                  <a:cubicBezTo>
                    <a:pt x="1925" y="2247"/>
                    <a:pt x="1949" y="2270"/>
                    <a:pt x="1997" y="2282"/>
                  </a:cubicBezTo>
                  <a:cubicBezTo>
                    <a:pt x="2015" y="2291"/>
                    <a:pt x="2033" y="2295"/>
                    <a:pt x="2051" y="2295"/>
                  </a:cubicBezTo>
                  <a:cubicBezTo>
                    <a:pt x="2080" y="2295"/>
                    <a:pt x="2110" y="2285"/>
                    <a:pt x="2139" y="2270"/>
                  </a:cubicBezTo>
                  <a:cubicBezTo>
                    <a:pt x="2222" y="2235"/>
                    <a:pt x="2258" y="2128"/>
                    <a:pt x="2199" y="2045"/>
                  </a:cubicBezTo>
                  <a:lnTo>
                    <a:pt x="1628" y="1177"/>
                  </a:lnTo>
                  <a:lnTo>
                    <a:pt x="2484" y="547"/>
                  </a:lnTo>
                  <a:cubicBezTo>
                    <a:pt x="2494" y="549"/>
                    <a:pt x="2504" y="550"/>
                    <a:pt x="2513" y="550"/>
                  </a:cubicBezTo>
                  <a:cubicBezTo>
                    <a:pt x="2559" y="550"/>
                    <a:pt x="2597" y="527"/>
                    <a:pt x="2626" y="488"/>
                  </a:cubicBezTo>
                  <a:lnTo>
                    <a:pt x="2721" y="369"/>
                  </a:lnTo>
                  <a:cubicBezTo>
                    <a:pt x="2769" y="310"/>
                    <a:pt x="2757" y="215"/>
                    <a:pt x="2698" y="167"/>
                  </a:cubicBezTo>
                  <a:cubicBezTo>
                    <a:pt x="2660" y="136"/>
                    <a:pt x="2616" y="121"/>
                    <a:pt x="2572" y="121"/>
                  </a:cubicBezTo>
                  <a:cubicBezTo>
                    <a:pt x="2533" y="121"/>
                    <a:pt x="2494" y="133"/>
                    <a:pt x="2460" y="155"/>
                  </a:cubicBezTo>
                  <a:lnTo>
                    <a:pt x="1438" y="892"/>
                  </a:lnTo>
                  <a:lnTo>
                    <a:pt x="903" y="84"/>
                  </a:lnTo>
                  <a:cubicBezTo>
                    <a:pt x="864" y="29"/>
                    <a:pt x="805" y="0"/>
                    <a:pt x="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239900" y="2906025"/>
              <a:ext cx="98650" cy="25650"/>
            </a:xfrm>
            <a:custGeom>
              <a:avLst/>
              <a:gdLst/>
              <a:ahLst/>
              <a:cxnLst/>
              <a:rect l="l" t="t" r="r" b="b"/>
              <a:pathLst>
                <a:path w="3946" h="1026" extrusionOk="0">
                  <a:moveTo>
                    <a:pt x="166" y="0"/>
                  </a:moveTo>
                  <a:cubicBezTo>
                    <a:pt x="82" y="0"/>
                    <a:pt x="11" y="57"/>
                    <a:pt x="0" y="144"/>
                  </a:cubicBezTo>
                  <a:cubicBezTo>
                    <a:pt x="0" y="228"/>
                    <a:pt x="48" y="287"/>
                    <a:pt x="119" y="311"/>
                  </a:cubicBezTo>
                  <a:cubicBezTo>
                    <a:pt x="131" y="311"/>
                    <a:pt x="155" y="323"/>
                    <a:pt x="167" y="323"/>
                  </a:cubicBezTo>
                  <a:cubicBezTo>
                    <a:pt x="1367" y="382"/>
                    <a:pt x="2555" y="620"/>
                    <a:pt x="3684" y="1012"/>
                  </a:cubicBezTo>
                  <a:cubicBezTo>
                    <a:pt x="3709" y="1021"/>
                    <a:pt x="3734" y="1026"/>
                    <a:pt x="3758" y="1026"/>
                  </a:cubicBezTo>
                  <a:cubicBezTo>
                    <a:pt x="3825" y="1026"/>
                    <a:pt x="3883" y="990"/>
                    <a:pt x="3910" y="929"/>
                  </a:cubicBezTo>
                  <a:cubicBezTo>
                    <a:pt x="3945" y="834"/>
                    <a:pt x="3898" y="739"/>
                    <a:pt x="3815" y="715"/>
                  </a:cubicBezTo>
                  <a:cubicBezTo>
                    <a:pt x="2650" y="299"/>
                    <a:pt x="1426" y="61"/>
                    <a:pt x="190" y="2"/>
                  </a:cubicBezTo>
                  <a:cubicBezTo>
                    <a:pt x="182" y="1"/>
                    <a:pt x="174" y="0"/>
                    <a:pt x="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250000" y="2928275"/>
              <a:ext cx="54675" cy="68525"/>
            </a:xfrm>
            <a:custGeom>
              <a:avLst/>
              <a:gdLst/>
              <a:ahLst/>
              <a:cxnLst/>
              <a:rect l="l" t="t" r="r" b="b"/>
              <a:pathLst>
                <a:path w="2187" h="2741" extrusionOk="0">
                  <a:moveTo>
                    <a:pt x="1022" y="1"/>
                  </a:moveTo>
                  <a:cubicBezTo>
                    <a:pt x="984" y="1"/>
                    <a:pt x="946" y="13"/>
                    <a:pt x="915" y="39"/>
                  </a:cubicBezTo>
                  <a:cubicBezTo>
                    <a:pt x="725" y="205"/>
                    <a:pt x="642" y="455"/>
                    <a:pt x="690" y="704"/>
                  </a:cubicBezTo>
                  <a:cubicBezTo>
                    <a:pt x="749" y="954"/>
                    <a:pt x="927" y="1144"/>
                    <a:pt x="1177" y="1227"/>
                  </a:cubicBezTo>
                  <a:cubicBezTo>
                    <a:pt x="1243" y="1246"/>
                    <a:pt x="1311" y="1256"/>
                    <a:pt x="1380" y="1256"/>
                  </a:cubicBezTo>
                  <a:cubicBezTo>
                    <a:pt x="1522" y="1256"/>
                    <a:pt x="1666" y="1216"/>
                    <a:pt x="1795" y="1144"/>
                  </a:cubicBezTo>
                  <a:lnTo>
                    <a:pt x="1795" y="1144"/>
                  </a:lnTo>
                  <a:cubicBezTo>
                    <a:pt x="1771" y="1286"/>
                    <a:pt x="1747" y="1429"/>
                    <a:pt x="1700" y="1572"/>
                  </a:cubicBezTo>
                  <a:cubicBezTo>
                    <a:pt x="1640" y="1809"/>
                    <a:pt x="1521" y="2023"/>
                    <a:pt x="1355" y="2201"/>
                  </a:cubicBezTo>
                  <a:cubicBezTo>
                    <a:pt x="1226" y="2340"/>
                    <a:pt x="1049" y="2412"/>
                    <a:pt x="856" y="2412"/>
                  </a:cubicBezTo>
                  <a:cubicBezTo>
                    <a:pt x="817" y="2412"/>
                    <a:pt x="777" y="2409"/>
                    <a:pt x="737" y="2403"/>
                  </a:cubicBezTo>
                  <a:cubicBezTo>
                    <a:pt x="547" y="2380"/>
                    <a:pt x="404" y="2213"/>
                    <a:pt x="416" y="2023"/>
                  </a:cubicBezTo>
                  <a:cubicBezTo>
                    <a:pt x="428" y="1928"/>
                    <a:pt x="369" y="1845"/>
                    <a:pt x="274" y="1833"/>
                  </a:cubicBezTo>
                  <a:cubicBezTo>
                    <a:pt x="259" y="1829"/>
                    <a:pt x="245" y="1828"/>
                    <a:pt x="232" y="1828"/>
                  </a:cubicBezTo>
                  <a:cubicBezTo>
                    <a:pt x="155" y="1828"/>
                    <a:pt x="92" y="1881"/>
                    <a:pt x="72" y="1952"/>
                  </a:cubicBezTo>
                  <a:cubicBezTo>
                    <a:pt x="0" y="2261"/>
                    <a:pt x="238" y="2605"/>
                    <a:pt x="594" y="2712"/>
                  </a:cubicBezTo>
                  <a:cubicBezTo>
                    <a:pt x="618" y="2712"/>
                    <a:pt x="642" y="2724"/>
                    <a:pt x="666" y="2724"/>
                  </a:cubicBezTo>
                  <a:cubicBezTo>
                    <a:pt x="728" y="2735"/>
                    <a:pt x="790" y="2740"/>
                    <a:pt x="852" y="2740"/>
                  </a:cubicBezTo>
                  <a:cubicBezTo>
                    <a:pt x="1132" y="2740"/>
                    <a:pt x="1400" y="2632"/>
                    <a:pt x="1605" y="2427"/>
                  </a:cubicBezTo>
                  <a:cubicBezTo>
                    <a:pt x="1818" y="2213"/>
                    <a:pt x="1973" y="1952"/>
                    <a:pt x="2056" y="1655"/>
                  </a:cubicBezTo>
                  <a:cubicBezTo>
                    <a:pt x="2151" y="1310"/>
                    <a:pt x="2187" y="930"/>
                    <a:pt x="2163" y="573"/>
                  </a:cubicBezTo>
                  <a:cubicBezTo>
                    <a:pt x="2175" y="526"/>
                    <a:pt x="2163" y="478"/>
                    <a:pt x="2151" y="431"/>
                  </a:cubicBezTo>
                  <a:cubicBezTo>
                    <a:pt x="2130" y="345"/>
                    <a:pt x="2060" y="298"/>
                    <a:pt x="1986" y="298"/>
                  </a:cubicBezTo>
                  <a:cubicBezTo>
                    <a:pt x="1978" y="298"/>
                    <a:pt x="1969" y="299"/>
                    <a:pt x="1961" y="300"/>
                  </a:cubicBezTo>
                  <a:cubicBezTo>
                    <a:pt x="1866" y="312"/>
                    <a:pt x="1807" y="383"/>
                    <a:pt x="1807" y="478"/>
                  </a:cubicBezTo>
                  <a:cubicBezTo>
                    <a:pt x="1807" y="502"/>
                    <a:pt x="1807" y="538"/>
                    <a:pt x="1818" y="573"/>
                  </a:cubicBezTo>
                  <a:cubicBezTo>
                    <a:pt x="1795" y="669"/>
                    <a:pt x="1747" y="764"/>
                    <a:pt x="1664" y="823"/>
                  </a:cubicBezTo>
                  <a:cubicBezTo>
                    <a:pt x="1584" y="894"/>
                    <a:pt x="1485" y="932"/>
                    <a:pt x="1385" y="932"/>
                  </a:cubicBezTo>
                  <a:cubicBezTo>
                    <a:pt x="1351" y="932"/>
                    <a:pt x="1317" y="927"/>
                    <a:pt x="1284" y="918"/>
                  </a:cubicBezTo>
                  <a:cubicBezTo>
                    <a:pt x="1165" y="871"/>
                    <a:pt x="1070" y="764"/>
                    <a:pt x="1046" y="633"/>
                  </a:cubicBezTo>
                  <a:cubicBezTo>
                    <a:pt x="1010" y="514"/>
                    <a:pt x="1046" y="371"/>
                    <a:pt x="1141" y="288"/>
                  </a:cubicBezTo>
                  <a:cubicBezTo>
                    <a:pt x="1224" y="229"/>
                    <a:pt x="1224" y="122"/>
                    <a:pt x="1165" y="62"/>
                  </a:cubicBezTo>
                  <a:cubicBezTo>
                    <a:pt x="1124" y="22"/>
                    <a:pt x="1072" y="1"/>
                    <a:pt x="1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1103500" y="2956050"/>
              <a:ext cx="60025" cy="59950"/>
            </a:xfrm>
            <a:custGeom>
              <a:avLst/>
              <a:gdLst/>
              <a:ahLst/>
              <a:cxnLst/>
              <a:rect l="l" t="t" r="r" b="b"/>
              <a:pathLst>
                <a:path w="2401" h="2398" extrusionOk="0">
                  <a:moveTo>
                    <a:pt x="1467" y="329"/>
                  </a:moveTo>
                  <a:cubicBezTo>
                    <a:pt x="1646" y="329"/>
                    <a:pt x="1811" y="433"/>
                    <a:pt x="1890" y="591"/>
                  </a:cubicBezTo>
                  <a:cubicBezTo>
                    <a:pt x="1901" y="639"/>
                    <a:pt x="1937" y="686"/>
                    <a:pt x="1985" y="698"/>
                  </a:cubicBezTo>
                  <a:cubicBezTo>
                    <a:pt x="1961" y="841"/>
                    <a:pt x="1925" y="972"/>
                    <a:pt x="1878" y="1102"/>
                  </a:cubicBezTo>
                  <a:cubicBezTo>
                    <a:pt x="1783" y="1376"/>
                    <a:pt x="1569" y="1589"/>
                    <a:pt x="1295" y="1708"/>
                  </a:cubicBezTo>
                  <a:cubicBezTo>
                    <a:pt x="1221" y="1735"/>
                    <a:pt x="1142" y="1748"/>
                    <a:pt x="1063" y="1748"/>
                  </a:cubicBezTo>
                  <a:cubicBezTo>
                    <a:pt x="863" y="1748"/>
                    <a:pt x="668" y="1666"/>
                    <a:pt x="582" y="1530"/>
                  </a:cubicBezTo>
                  <a:cubicBezTo>
                    <a:pt x="404" y="1281"/>
                    <a:pt x="547" y="936"/>
                    <a:pt x="773" y="698"/>
                  </a:cubicBezTo>
                  <a:cubicBezTo>
                    <a:pt x="927" y="508"/>
                    <a:pt x="1141" y="377"/>
                    <a:pt x="1379" y="330"/>
                  </a:cubicBezTo>
                  <a:lnTo>
                    <a:pt x="1438" y="330"/>
                  </a:lnTo>
                  <a:cubicBezTo>
                    <a:pt x="1448" y="329"/>
                    <a:pt x="1457" y="329"/>
                    <a:pt x="1467" y="329"/>
                  </a:cubicBezTo>
                  <a:close/>
                  <a:moveTo>
                    <a:pt x="1459" y="1"/>
                  </a:moveTo>
                  <a:cubicBezTo>
                    <a:pt x="1420" y="1"/>
                    <a:pt x="1382" y="4"/>
                    <a:pt x="1343" y="9"/>
                  </a:cubicBezTo>
                  <a:cubicBezTo>
                    <a:pt x="1022" y="57"/>
                    <a:pt x="713" y="223"/>
                    <a:pt x="499" y="484"/>
                  </a:cubicBezTo>
                  <a:cubicBezTo>
                    <a:pt x="226" y="781"/>
                    <a:pt x="0" y="1281"/>
                    <a:pt x="273" y="1696"/>
                  </a:cubicBezTo>
                  <a:cubicBezTo>
                    <a:pt x="427" y="1935"/>
                    <a:pt x="733" y="2070"/>
                    <a:pt x="1052" y="2070"/>
                  </a:cubicBezTo>
                  <a:cubicBezTo>
                    <a:pt x="1178" y="2070"/>
                    <a:pt x="1305" y="2049"/>
                    <a:pt x="1426" y="2005"/>
                  </a:cubicBezTo>
                  <a:cubicBezTo>
                    <a:pt x="1664" y="1910"/>
                    <a:pt x="1866" y="1756"/>
                    <a:pt x="2020" y="1542"/>
                  </a:cubicBezTo>
                  <a:cubicBezTo>
                    <a:pt x="2020" y="1780"/>
                    <a:pt x="2032" y="2017"/>
                    <a:pt x="2044" y="2243"/>
                  </a:cubicBezTo>
                  <a:cubicBezTo>
                    <a:pt x="2056" y="2338"/>
                    <a:pt x="2139" y="2398"/>
                    <a:pt x="2222" y="2398"/>
                  </a:cubicBezTo>
                  <a:lnTo>
                    <a:pt x="2234" y="2398"/>
                  </a:lnTo>
                  <a:cubicBezTo>
                    <a:pt x="2329" y="2398"/>
                    <a:pt x="2400" y="2314"/>
                    <a:pt x="2400" y="2231"/>
                  </a:cubicBezTo>
                  <a:cubicBezTo>
                    <a:pt x="2365" y="1554"/>
                    <a:pt x="2365" y="877"/>
                    <a:pt x="2400" y="211"/>
                  </a:cubicBezTo>
                  <a:cubicBezTo>
                    <a:pt x="2400" y="116"/>
                    <a:pt x="2329" y="45"/>
                    <a:pt x="2234" y="45"/>
                  </a:cubicBezTo>
                  <a:cubicBezTo>
                    <a:pt x="2226" y="44"/>
                    <a:pt x="2218" y="43"/>
                    <a:pt x="2210" y="43"/>
                  </a:cubicBezTo>
                  <a:cubicBezTo>
                    <a:pt x="2125" y="43"/>
                    <a:pt x="2055" y="100"/>
                    <a:pt x="2044" y="187"/>
                  </a:cubicBezTo>
                  <a:lnTo>
                    <a:pt x="2044" y="211"/>
                  </a:lnTo>
                  <a:cubicBezTo>
                    <a:pt x="1883" y="81"/>
                    <a:pt x="1672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1186375" y="2968350"/>
              <a:ext cx="33300" cy="38450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04" y="0"/>
                  </a:moveTo>
                  <a:cubicBezTo>
                    <a:pt x="176" y="0"/>
                    <a:pt x="148" y="5"/>
                    <a:pt x="119" y="16"/>
                  </a:cubicBezTo>
                  <a:cubicBezTo>
                    <a:pt x="36" y="52"/>
                    <a:pt x="0" y="147"/>
                    <a:pt x="48" y="230"/>
                  </a:cubicBezTo>
                  <a:cubicBezTo>
                    <a:pt x="167" y="444"/>
                    <a:pt x="309" y="646"/>
                    <a:pt x="476" y="836"/>
                  </a:cubicBezTo>
                  <a:lnTo>
                    <a:pt x="119" y="1276"/>
                  </a:lnTo>
                  <a:cubicBezTo>
                    <a:pt x="60" y="1347"/>
                    <a:pt x="72" y="1466"/>
                    <a:pt x="155" y="1502"/>
                  </a:cubicBezTo>
                  <a:cubicBezTo>
                    <a:pt x="179" y="1525"/>
                    <a:pt x="226" y="1537"/>
                    <a:pt x="262" y="1537"/>
                  </a:cubicBezTo>
                  <a:cubicBezTo>
                    <a:pt x="309" y="1537"/>
                    <a:pt x="369" y="1513"/>
                    <a:pt x="404" y="1478"/>
                  </a:cubicBezTo>
                  <a:lnTo>
                    <a:pt x="713" y="1086"/>
                  </a:lnTo>
                  <a:cubicBezTo>
                    <a:pt x="809" y="1181"/>
                    <a:pt x="915" y="1264"/>
                    <a:pt x="1022" y="1347"/>
                  </a:cubicBezTo>
                  <a:cubicBezTo>
                    <a:pt x="1046" y="1371"/>
                    <a:pt x="1094" y="1383"/>
                    <a:pt x="1129" y="1383"/>
                  </a:cubicBezTo>
                  <a:cubicBezTo>
                    <a:pt x="1189" y="1383"/>
                    <a:pt x="1236" y="1371"/>
                    <a:pt x="1272" y="1323"/>
                  </a:cubicBezTo>
                  <a:cubicBezTo>
                    <a:pt x="1331" y="1264"/>
                    <a:pt x="1319" y="1145"/>
                    <a:pt x="1248" y="1097"/>
                  </a:cubicBezTo>
                  <a:cubicBezTo>
                    <a:pt x="1129" y="1014"/>
                    <a:pt x="1022" y="919"/>
                    <a:pt x="927" y="824"/>
                  </a:cubicBezTo>
                  <a:lnTo>
                    <a:pt x="1260" y="420"/>
                  </a:lnTo>
                  <a:cubicBezTo>
                    <a:pt x="1331" y="349"/>
                    <a:pt x="1308" y="230"/>
                    <a:pt x="1224" y="183"/>
                  </a:cubicBezTo>
                  <a:cubicBezTo>
                    <a:pt x="1191" y="164"/>
                    <a:pt x="1156" y="154"/>
                    <a:pt x="1121" y="154"/>
                  </a:cubicBezTo>
                  <a:cubicBezTo>
                    <a:pt x="1069" y="154"/>
                    <a:pt x="1018" y="175"/>
                    <a:pt x="975" y="218"/>
                  </a:cubicBezTo>
                  <a:lnTo>
                    <a:pt x="690" y="563"/>
                  </a:lnTo>
                  <a:cubicBezTo>
                    <a:pt x="571" y="420"/>
                    <a:pt x="452" y="254"/>
                    <a:pt x="357" y="87"/>
                  </a:cubicBezTo>
                  <a:cubicBezTo>
                    <a:pt x="324" y="29"/>
                    <a:pt x="267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1249950" y="2941700"/>
              <a:ext cx="49050" cy="68700"/>
            </a:xfrm>
            <a:custGeom>
              <a:avLst/>
              <a:gdLst/>
              <a:ahLst/>
              <a:cxnLst/>
              <a:rect l="l" t="t" r="r" b="b"/>
              <a:pathLst>
                <a:path w="1962" h="2748" extrusionOk="0">
                  <a:moveTo>
                    <a:pt x="1165" y="1380"/>
                  </a:moveTo>
                  <a:cubicBezTo>
                    <a:pt x="1197" y="1380"/>
                    <a:pt x="1229" y="1384"/>
                    <a:pt x="1260" y="1391"/>
                  </a:cubicBezTo>
                  <a:cubicBezTo>
                    <a:pt x="1379" y="1427"/>
                    <a:pt x="1486" y="1510"/>
                    <a:pt x="1533" y="1641"/>
                  </a:cubicBezTo>
                  <a:cubicBezTo>
                    <a:pt x="1593" y="1795"/>
                    <a:pt x="1581" y="1973"/>
                    <a:pt x="1486" y="2116"/>
                  </a:cubicBezTo>
                  <a:cubicBezTo>
                    <a:pt x="1320" y="2336"/>
                    <a:pt x="1020" y="2422"/>
                    <a:pt x="744" y="2422"/>
                  </a:cubicBezTo>
                  <a:cubicBezTo>
                    <a:pt x="663" y="2422"/>
                    <a:pt x="584" y="2415"/>
                    <a:pt x="511" y="2401"/>
                  </a:cubicBezTo>
                  <a:lnTo>
                    <a:pt x="488" y="2401"/>
                  </a:lnTo>
                  <a:cubicBezTo>
                    <a:pt x="476" y="2175"/>
                    <a:pt x="523" y="1938"/>
                    <a:pt x="630" y="1736"/>
                  </a:cubicBezTo>
                  <a:cubicBezTo>
                    <a:pt x="724" y="1549"/>
                    <a:pt x="944" y="1380"/>
                    <a:pt x="1165" y="1380"/>
                  </a:cubicBezTo>
                  <a:close/>
                  <a:moveTo>
                    <a:pt x="179" y="1"/>
                  </a:moveTo>
                  <a:cubicBezTo>
                    <a:pt x="84" y="1"/>
                    <a:pt x="0" y="84"/>
                    <a:pt x="0" y="179"/>
                  </a:cubicBezTo>
                  <a:lnTo>
                    <a:pt x="119" y="2591"/>
                  </a:lnTo>
                  <a:cubicBezTo>
                    <a:pt x="130" y="2679"/>
                    <a:pt x="203" y="2747"/>
                    <a:pt x="289" y="2747"/>
                  </a:cubicBezTo>
                  <a:cubicBezTo>
                    <a:pt x="296" y="2747"/>
                    <a:pt x="302" y="2747"/>
                    <a:pt x="309" y="2746"/>
                  </a:cubicBezTo>
                  <a:cubicBezTo>
                    <a:pt x="345" y="2746"/>
                    <a:pt x="381" y="2734"/>
                    <a:pt x="416" y="2710"/>
                  </a:cubicBezTo>
                  <a:lnTo>
                    <a:pt x="440" y="2710"/>
                  </a:lnTo>
                  <a:cubicBezTo>
                    <a:pt x="535" y="2728"/>
                    <a:pt x="636" y="2738"/>
                    <a:pt x="740" y="2738"/>
                  </a:cubicBezTo>
                  <a:cubicBezTo>
                    <a:pt x="1121" y="2738"/>
                    <a:pt x="1538" y="2609"/>
                    <a:pt x="1771" y="2282"/>
                  </a:cubicBezTo>
                  <a:cubicBezTo>
                    <a:pt x="1937" y="2057"/>
                    <a:pt x="1961" y="1771"/>
                    <a:pt x="1854" y="1510"/>
                  </a:cubicBezTo>
                  <a:cubicBezTo>
                    <a:pt x="1771" y="1296"/>
                    <a:pt x="1581" y="1130"/>
                    <a:pt x="1343" y="1070"/>
                  </a:cubicBezTo>
                  <a:cubicBezTo>
                    <a:pt x="1281" y="1057"/>
                    <a:pt x="1219" y="1051"/>
                    <a:pt x="1156" y="1051"/>
                  </a:cubicBezTo>
                  <a:cubicBezTo>
                    <a:pt x="874" y="1051"/>
                    <a:pt x="601" y="1181"/>
                    <a:pt x="416" y="1415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1100525" y="3031325"/>
              <a:ext cx="218075" cy="12300"/>
            </a:xfrm>
            <a:custGeom>
              <a:avLst/>
              <a:gdLst/>
              <a:ahLst/>
              <a:cxnLst/>
              <a:rect l="l" t="t" r="r" b="b"/>
              <a:pathLst>
                <a:path w="8723" h="492" extrusionOk="0">
                  <a:moveTo>
                    <a:pt x="5845" y="0"/>
                  </a:moveTo>
                  <a:cubicBezTo>
                    <a:pt x="3948" y="0"/>
                    <a:pt x="2049" y="58"/>
                    <a:pt x="167" y="171"/>
                  </a:cubicBezTo>
                  <a:cubicBezTo>
                    <a:pt x="72" y="171"/>
                    <a:pt x="0" y="242"/>
                    <a:pt x="0" y="337"/>
                  </a:cubicBezTo>
                  <a:cubicBezTo>
                    <a:pt x="12" y="420"/>
                    <a:pt x="83" y="492"/>
                    <a:pt x="179" y="492"/>
                  </a:cubicBezTo>
                  <a:lnTo>
                    <a:pt x="190" y="492"/>
                  </a:lnTo>
                  <a:cubicBezTo>
                    <a:pt x="2068" y="379"/>
                    <a:pt x="3962" y="326"/>
                    <a:pt x="5854" y="326"/>
                  </a:cubicBezTo>
                  <a:cubicBezTo>
                    <a:pt x="6752" y="326"/>
                    <a:pt x="7649" y="338"/>
                    <a:pt x="8544" y="361"/>
                  </a:cubicBezTo>
                  <a:cubicBezTo>
                    <a:pt x="8551" y="362"/>
                    <a:pt x="8558" y="362"/>
                    <a:pt x="8565" y="362"/>
                  </a:cubicBezTo>
                  <a:cubicBezTo>
                    <a:pt x="8649" y="362"/>
                    <a:pt x="8711" y="295"/>
                    <a:pt x="8722" y="206"/>
                  </a:cubicBezTo>
                  <a:cubicBezTo>
                    <a:pt x="8722" y="111"/>
                    <a:pt x="8651" y="40"/>
                    <a:pt x="8556" y="40"/>
                  </a:cubicBezTo>
                  <a:cubicBezTo>
                    <a:pt x="7654" y="13"/>
                    <a:pt x="6750" y="0"/>
                    <a:pt x="5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1174200" y="3054150"/>
              <a:ext cx="51125" cy="55725"/>
            </a:xfrm>
            <a:custGeom>
              <a:avLst/>
              <a:gdLst/>
              <a:ahLst/>
              <a:cxnLst/>
              <a:rect l="l" t="t" r="r" b="b"/>
              <a:pathLst>
                <a:path w="2045" h="2229" extrusionOk="0">
                  <a:moveTo>
                    <a:pt x="1741" y="0"/>
                  </a:moveTo>
                  <a:cubicBezTo>
                    <a:pt x="1697" y="0"/>
                    <a:pt x="1652" y="18"/>
                    <a:pt x="1616" y="54"/>
                  </a:cubicBezTo>
                  <a:cubicBezTo>
                    <a:pt x="1391" y="244"/>
                    <a:pt x="1177" y="458"/>
                    <a:pt x="975" y="672"/>
                  </a:cubicBezTo>
                  <a:lnTo>
                    <a:pt x="321" y="173"/>
                  </a:lnTo>
                  <a:cubicBezTo>
                    <a:pt x="285" y="147"/>
                    <a:pt x="245" y="135"/>
                    <a:pt x="206" y="135"/>
                  </a:cubicBezTo>
                  <a:cubicBezTo>
                    <a:pt x="154" y="135"/>
                    <a:pt x="105" y="156"/>
                    <a:pt x="72" y="197"/>
                  </a:cubicBezTo>
                  <a:cubicBezTo>
                    <a:pt x="0" y="256"/>
                    <a:pt x="12" y="375"/>
                    <a:pt x="95" y="422"/>
                  </a:cubicBezTo>
                  <a:lnTo>
                    <a:pt x="761" y="933"/>
                  </a:lnTo>
                  <a:cubicBezTo>
                    <a:pt x="499" y="1266"/>
                    <a:pt x="262" y="1623"/>
                    <a:pt x="60" y="1991"/>
                  </a:cubicBezTo>
                  <a:cubicBezTo>
                    <a:pt x="12" y="2074"/>
                    <a:pt x="60" y="2181"/>
                    <a:pt x="143" y="2217"/>
                  </a:cubicBezTo>
                  <a:cubicBezTo>
                    <a:pt x="167" y="2217"/>
                    <a:pt x="190" y="2229"/>
                    <a:pt x="226" y="2229"/>
                  </a:cubicBezTo>
                  <a:cubicBezTo>
                    <a:pt x="285" y="2229"/>
                    <a:pt x="345" y="2193"/>
                    <a:pt x="381" y="2133"/>
                  </a:cubicBezTo>
                  <a:cubicBezTo>
                    <a:pt x="559" y="1777"/>
                    <a:pt x="785" y="1444"/>
                    <a:pt x="1034" y="1135"/>
                  </a:cubicBezTo>
                  <a:lnTo>
                    <a:pt x="1735" y="1658"/>
                  </a:lnTo>
                  <a:cubicBezTo>
                    <a:pt x="1759" y="1682"/>
                    <a:pt x="1806" y="1694"/>
                    <a:pt x="1842" y="1694"/>
                  </a:cubicBezTo>
                  <a:cubicBezTo>
                    <a:pt x="1890" y="1694"/>
                    <a:pt x="1949" y="1670"/>
                    <a:pt x="1985" y="1634"/>
                  </a:cubicBezTo>
                  <a:cubicBezTo>
                    <a:pt x="2044" y="1575"/>
                    <a:pt x="2032" y="1456"/>
                    <a:pt x="1961" y="1409"/>
                  </a:cubicBezTo>
                  <a:lnTo>
                    <a:pt x="1248" y="874"/>
                  </a:lnTo>
                  <a:cubicBezTo>
                    <a:pt x="1438" y="660"/>
                    <a:pt x="1640" y="470"/>
                    <a:pt x="1854" y="280"/>
                  </a:cubicBezTo>
                  <a:cubicBezTo>
                    <a:pt x="1925" y="220"/>
                    <a:pt x="1937" y="113"/>
                    <a:pt x="1866" y="54"/>
                  </a:cubicBezTo>
                  <a:cubicBezTo>
                    <a:pt x="1830" y="18"/>
                    <a:pt x="1786" y="0"/>
                    <a:pt x="1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257125" y="2544400"/>
              <a:ext cx="60025" cy="59900"/>
            </a:xfrm>
            <a:custGeom>
              <a:avLst/>
              <a:gdLst/>
              <a:ahLst/>
              <a:cxnLst/>
              <a:rect l="l" t="t" r="r" b="b"/>
              <a:pathLst>
                <a:path w="2401" h="2396" extrusionOk="0">
                  <a:moveTo>
                    <a:pt x="1438" y="338"/>
                  </a:moveTo>
                  <a:cubicBezTo>
                    <a:pt x="1628" y="338"/>
                    <a:pt x="1842" y="433"/>
                    <a:pt x="1890" y="600"/>
                  </a:cubicBezTo>
                  <a:cubicBezTo>
                    <a:pt x="1902" y="647"/>
                    <a:pt x="1937" y="683"/>
                    <a:pt x="1985" y="706"/>
                  </a:cubicBezTo>
                  <a:cubicBezTo>
                    <a:pt x="1973" y="837"/>
                    <a:pt x="1926" y="968"/>
                    <a:pt x="1878" y="1099"/>
                  </a:cubicBezTo>
                  <a:cubicBezTo>
                    <a:pt x="1783" y="1372"/>
                    <a:pt x="1569" y="1598"/>
                    <a:pt x="1296" y="1705"/>
                  </a:cubicBezTo>
                  <a:cubicBezTo>
                    <a:pt x="1219" y="1738"/>
                    <a:pt x="1138" y="1754"/>
                    <a:pt x="1058" y="1754"/>
                  </a:cubicBezTo>
                  <a:cubicBezTo>
                    <a:pt x="880" y="1754"/>
                    <a:pt x="706" y="1674"/>
                    <a:pt x="583" y="1526"/>
                  </a:cubicBezTo>
                  <a:cubicBezTo>
                    <a:pt x="405" y="1289"/>
                    <a:pt x="559" y="932"/>
                    <a:pt x="773" y="695"/>
                  </a:cubicBezTo>
                  <a:cubicBezTo>
                    <a:pt x="927" y="504"/>
                    <a:pt x="1141" y="374"/>
                    <a:pt x="1391" y="338"/>
                  </a:cubicBezTo>
                  <a:close/>
                  <a:moveTo>
                    <a:pt x="1441" y="1"/>
                  </a:moveTo>
                  <a:cubicBezTo>
                    <a:pt x="1408" y="1"/>
                    <a:pt x="1376" y="2"/>
                    <a:pt x="1343" y="5"/>
                  </a:cubicBezTo>
                  <a:cubicBezTo>
                    <a:pt x="1022" y="65"/>
                    <a:pt x="725" y="231"/>
                    <a:pt x="500" y="481"/>
                  </a:cubicBezTo>
                  <a:cubicBezTo>
                    <a:pt x="226" y="790"/>
                    <a:pt x="1" y="1289"/>
                    <a:pt x="286" y="1693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6" y="2002"/>
                  </a:cubicBezTo>
                  <a:cubicBezTo>
                    <a:pt x="1664" y="1907"/>
                    <a:pt x="1866" y="1752"/>
                    <a:pt x="2021" y="1550"/>
                  </a:cubicBezTo>
                  <a:cubicBezTo>
                    <a:pt x="2021" y="1776"/>
                    <a:pt x="2033" y="2014"/>
                    <a:pt x="2044" y="2251"/>
                  </a:cubicBezTo>
                  <a:cubicBezTo>
                    <a:pt x="2055" y="2328"/>
                    <a:pt x="2128" y="2395"/>
                    <a:pt x="2204" y="2395"/>
                  </a:cubicBezTo>
                  <a:cubicBezTo>
                    <a:pt x="2210" y="2395"/>
                    <a:pt x="2216" y="2395"/>
                    <a:pt x="2223" y="2394"/>
                  </a:cubicBezTo>
                  <a:lnTo>
                    <a:pt x="2235" y="2394"/>
                  </a:lnTo>
                  <a:cubicBezTo>
                    <a:pt x="2330" y="2394"/>
                    <a:pt x="2401" y="2323"/>
                    <a:pt x="2401" y="2227"/>
                  </a:cubicBezTo>
                  <a:cubicBezTo>
                    <a:pt x="2365" y="1550"/>
                    <a:pt x="2365" y="885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7" y="40"/>
                    <a:pt x="2221" y="40"/>
                    <a:pt x="2214" y="40"/>
                  </a:cubicBezTo>
                  <a:cubicBezTo>
                    <a:pt x="2128" y="40"/>
                    <a:pt x="2055" y="107"/>
                    <a:pt x="2044" y="184"/>
                  </a:cubicBezTo>
                  <a:lnTo>
                    <a:pt x="2044" y="219"/>
                  </a:lnTo>
                  <a:cubicBezTo>
                    <a:pt x="1878" y="74"/>
                    <a:pt x="1666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340300" y="2556650"/>
              <a:ext cx="33300" cy="38400"/>
            </a:xfrm>
            <a:custGeom>
              <a:avLst/>
              <a:gdLst/>
              <a:ahLst/>
              <a:cxnLst/>
              <a:rect l="l" t="t" r="r" b="b"/>
              <a:pathLst>
                <a:path w="1332" h="1536" extrusionOk="0">
                  <a:moveTo>
                    <a:pt x="202" y="0"/>
                  </a:moveTo>
                  <a:cubicBezTo>
                    <a:pt x="178" y="0"/>
                    <a:pt x="154" y="5"/>
                    <a:pt x="131" y="14"/>
                  </a:cubicBezTo>
                  <a:cubicBezTo>
                    <a:pt x="36" y="50"/>
                    <a:pt x="1" y="157"/>
                    <a:pt x="48" y="240"/>
                  </a:cubicBezTo>
                  <a:cubicBezTo>
                    <a:pt x="167" y="454"/>
                    <a:pt x="298" y="656"/>
                    <a:pt x="464" y="834"/>
                  </a:cubicBezTo>
                  <a:lnTo>
                    <a:pt x="108" y="1274"/>
                  </a:lnTo>
                  <a:cubicBezTo>
                    <a:pt x="48" y="1345"/>
                    <a:pt x="60" y="1452"/>
                    <a:pt x="143" y="1500"/>
                  </a:cubicBezTo>
                  <a:cubicBezTo>
                    <a:pt x="179" y="1524"/>
                    <a:pt x="215" y="1535"/>
                    <a:pt x="250" y="1535"/>
                  </a:cubicBezTo>
                  <a:cubicBezTo>
                    <a:pt x="310" y="1535"/>
                    <a:pt x="357" y="1512"/>
                    <a:pt x="393" y="1464"/>
                  </a:cubicBezTo>
                  <a:lnTo>
                    <a:pt x="714" y="1084"/>
                  </a:lnTo>
                  <a:cubicBezTo>
                    <a:pt x="809" y="1179"/>
                    <a:pt x="904" y="1262"/>
                    <a:pt x="1011" y="1345"/>
                  </a:cubicBezTo>
                  <a:cubicBezTo>
                    <a:pt x="1046" y="1369"/>
                    <a:pt x="1082" y="1381"/>
                    <a:pt x="1130" y="1381"/>
                  </a:cubicBezTo>
                  <a:cubicBezTo>
                    <a:pt x="1177" y="1381"/>
                    <a:pt x="1225" y="1357"/>
                    <a:pt x="1260" y="1322"/>
                  </a:cubicBezTo>
                  <a:cubicBezTo>
                    <a:pt x="1332" y="1250"/>
                    <a:pt x="1320" y="1143"/>
                    <a:pt x="1237" y="1096"/>
                  </a:cubicBezTo>
                  <a:cubicBezTo>
                    <a:pt x="1130" y="1013"/>
                    <a:pt x="1023" y="918"/>
                    <a:pt x="916" y="834"/>
                  </a:cubicBezTo>
                  <a:lnTo>
                    <a:pt x="1260" y="407"/>
                  </a:lnTo>
                  <a:cubicBezTo>
                    <a:pt x="1320" y="335"/>
                    <a:pt x="1308" y="228"/>
                    <a:pt x="1225" y="181"/>
                  </a:cubicBezTo>
                  <a:cubicBezTo>
                    <a:pt x="1191" y="162"/>
                    <a:pt x="1154" y="152"/>
                    <a:pt x="1118" y="152"/>
                  </a:cubicBezTo>
                  <a:cubicBezTo>
                    <a:pt x="1064" y="152"/>
                    <a:pt x="1011" y="174"/>
                    <a:pt x="975" y="216"/>
                  </a:cubicBezTo>
                  <a:lnTo>
                    <a:pt x="690" y="561"/>
                  </a:lnTo>
                  <a:cubicBezTo>
                    <a:pt x="571" y="418"/>
                    <a:pt x="464" y="264"/>
                    <a:pt x="369" y="86"/>
                  </a:cubicBezTo>
                  <a:cubicBezTo>
                    <a:pt x="334" y="34"/>
                    <a:pt x="268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403875" y="2530475"/>
              <a:ext cx="48750" cy="68425"/>
            </a:xfrm>
            <a:custGeom>
              <a:avLst/>
              <a:gdLst/>
              <a:ahLst/>
              <a:cxnLst/>
              <a:rect l="l" t="t" r="r" b="b"/>
              <a:pathLst>
                <a:path w="1950" h="2737" extrusionOk="0">
                  <a:moveTo>
                    <a:pt x="1154" y="1359"/>
                  </a:moveTo>
                  <a:cubicBezTo>
                    <a:pt x="1185" y="1359"/>
                    <a:pt x="1217" y="1363"/>
                    <a:pt x="1248" y="1370"/>
                  </a:cubicBezTo>
                  <a:cubicBezTo>
                    <a:pt x="1379" y="1406"/>
                    <a:pt x="1474" y="1501"/>
                    <a:pt x="1522" y="1620"/>
                  </a:cubicBezTo>
                  <a:cubicBezTo>
                    <a:pt x="1581" y="1774"/>
                    <a:pt x="1569" y="1953"/>
                    <a:pt x="1474" y="2095"/>
                  </a:cubicBezTo>
                  <a:cubicBezTo>
                    <a:pt x="1309" y="2316"/>
                    <a:pt x="1008" y="2401"/>
                    <a:pt x="732" y="2401"/>
                  </a:cubicBezTo>
                  <a:cubicBezTo>
                    <a:pt x="651" y="2401"/>
                    <a:pt x="573" y="2394"/>
                    <a:pt x="500" y="2380"/>
                  </a:cubicBezTo>
                  <a:lnTo>
                    <a:pt x="476" y="2380"/>
                  </a:lnTo>
                  <a:cubicBezTo>
                    <a:pt x="464" y="2155"/>
                    <a:pt x="512" y="1929"/>
                    <a:pt x="619" y="1715"/>
                  </a:cubicBezTo>
                  <a:cubicBezTo>
                    <a:pt x="722" y="1528"/>
                    <a:pt x="935" y="1359"/>
                    <a:pt x="1154" y="1359"/>
                  </a:cubicBezTo>
                  <a:close/>
                  <a:moveTo>
                    <a:pt x="177" y="1"/>
                  </a:moveTo>
                  <a:cubicBezTo>
                    <a:pt x="92" y="1"/>
                    <a:pt x="7" y="54"/>
                    <a:pt x="1" y="158"/>
                  </a:cubicBezTo>
                  <a:lnTo>
                    <a:pt x="120" y="2582"/>
                  </a:lnTo>
                  <a:cubicBezTo>
                    <a:pt x="120" y="2666"/>
                    <a:pt x="203" y="2737"/>
                    <a:pt x="298" y="2737"/>
                  </a:cubicBezTo>
                  <a:cubicBezTo>
                    <a:pt x="333" y="2737"/>
                    <a:pt x="369" y="2713"/>
                    <a:pt x="405" y="2701"/>
                  </a:cubicBezTo>
                  <a:lnTo>
                    <a:pt x="428" y="2701"/>
                  </a:lnTo>
                  <a:cubicBezTo>
                    <a:pt x="523" y="2719"/>
                    <a:pt x="625" y="2729"/>
                    <a:pt x="729" y="2729"/>
                  </a:cubicBezTo>
                  <a:cubicBezTo>
                    <a:pt x="1110" y="2729"/>
                    <a:pt x="1526" y="2600"/>
                    <a:pt x="1759" y="2273"/>
                  </a:cubicBezTo>
                  <a:cubicBezTo>
                    <a:pt x="1926" y="2048"/>
                    <a:pt x="1950" y="1763"/>
                    <a:pt x="1843" y="1501"/>
                  </a:cubicBezTo>
                  <a:cubicBezTo>
                    <a:pt x="1759" y="1275"/>
                    <a:pt x="1569" y="1109"/>
                    <a:pt x="1332" y="1061"/>
                  </a:cubicBezTo>
                  <a:cubicBezTo>
                    <a:pt x="1269" y="1049"/>
                    <a:pt x="1206" y="1042"/>
                    <a:pt x="1144" y="1042"/>
                  </a:cubicBezTo>
                  <a:cubicBezTo>
                    <a:pt x="862" y="1042"/>
                    <a:pt x="590" y="1170"/>
                    <a:pt x="405" y="1394"/>
                  </a:cubicBezTo>
                  <a:lnTo>
                    <a:pt x="357" y="146"/>
                  </a:lnTo>
                  <a:cubicBezTo>
                    <a:pt x="340" y="48"/>
                    <a:pt x="258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254150" y="2619800"/>
              <a:ext cx="218075" cy="12075"/>
            </a:xfrm>
            <a:custGeom>
              <a:avLst/>
              <a:gdLst/>
              <a:ahLst/>
              <a:cxnLst/>
              <a:rect l="l" t="t" r="r" b="b"/>
              <a:pathLst>
                <a:path w="8723" h="483" extrusionOk="0">
                  <a:moveTo>
                    <a:pt x="5673" y="0"/>
                  </a:moveTo>
                  <a:cubicBezTo>
                    <a:pt x="3835" y="0"/>
                    <a:pt x="1991" y="53"/>
                    <a:pt x="167" y="162"/>
                  </a:cubicBezTo>
                  <a:cubicBezTo>
                    <a:pt x="72" y="162"/>
                    <a:pt x="1" y="245"/>
                    <a:pt x="1" y="328"/>
                  </a:cubicBezTo>
                  <a:cubicBezTo>
                    <a:pt x="13" y="424"/>
                    <a:pt x="84" y="483"/>
                    <a:pt x="179" y="483"/>
                  </a:cubicBezTo>
                  <a:lnTo>
                    <a:pt x="191" y="483"/>
                  </a:lnTo>
                  <a:cubicBezTo>
                    <a:pt x="2007" y="374"/>
                    <a:pt x="3843" y="321"/>
                    <a:pt x="5674" y="321"/>
                  </a:cubicBezTo>
                  <a:cubicBezTo>
                    <a:pt x="6634" y="321"/>
                    <a:pt x="7592" y="335"/>
                    <a:pt x="8545" y="364"/>
                  </a:cubicBezTo>
                  <a:cubicBezTo>
                    <a:pt x="8640" y="364"/>
                    <a:pt x="8723" y="293"/>
                    <a:pt x="8723" y="198"/>
                  </a:cubicBezTo>
                  <a:cubicBezTo>
                    <a:pt x="8723" y="120"/>
                    <a:pt x="8660" y="42"/>
                    <a:pt x="8575" y="42"/>
                  </a:cubicBezTo>
                  <a:cubicBezTo>
                    <a:pt x="8569" y="42"/>
                    <a:pt x="8563" y="42"/>
                    <a:pt x="8556" y="43"/>
                  </a:cubicBezTo>
                  <a:cubicBezTo>
                    <a:pt x="7600" y="15"/>
                    <a:pt x="6637" y="0"/>
                    <a:pt x="5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327825" y="2642625"/>
              <a:ext cx="51425" cy="55200"/>
            </a:xfrm>
            <a:custGeom>
              <a:avLst/>
              <a:gdLst/>
              <a:ahLst/>
              <a:cxnLst/>
              <a:rect l="l" t="t" r="r" b="b"/>
              <a:pathLst>
                <a:path w="2057" h="2208" extrusionOk="0">
                  <a:moveTo>
                    <a:pt x="1730" y="1"/>
                  </a:moveTo>
                  <a:cubicBezTo>
                    <a:pt x="1685" y="1"/>
                    <a:pt x="1641" y="16"/>
                    <a:pt x="1605" y="45"/>
                  </a:cubicBezTo>
                  <a:cubicBezTo>
                    <a:pt x="1391" y="235"/>
                    <a:pt x="1177" y="437"/>
                    <a:pt x="987" y="663"/>
                  </a:cubicBezTo>
                  <a:lnTo>
                    <a:pt x="322" y="152"/>
                  </a:lnTo>
                  <a:cubicBezTo>
                    <a:pt x="284" y="131"/>
                    <a:pt x="242" y="119"/>
                    <a:pt x="201" y="119"/>
                  </a:cubicBezTo>
                  <a:cubicBezTo>
                    <a:pt x="152" y="119"/>
                    <a:pt x="105" y="137"/>
                    <a:pt x="72" y="176"/>
                  </a:cubicBezTo>
                  <a:cubicBezTo>
                    <a:pt x="1" y="247"/>
                    <a:pt x="13" y="354"/>
                    <a:pt x="96" y="402"/>
                  </a:cubicBezTo>
                  <a:lnTo>
                    <a:pt x="761" y="913"/>
                  </a:lnTo>
                  <a:cubicBezTo>
                    <a:pt x="500" y="1245"/>
                    <a:pt x="262" y="1602"/>
                    <a:pt x="60" y="1982"/>
                  </a:cubicBezTo>
                  <a:cubicBezTo>
                    <a:pt x="24" y="2065"/>
                    <a:pt x="60" y="2160"/>
                    <a:pt x="143" y="2196"/>
                  </a:cubicBezTo>
                  <a:cubicBezTo>
                    <a:pt x="167" y="2208"/>
                    <a:pt x="203" y="2208"/>
                    <a:pt x="226" y="2208"/>
                  </a:cubicBezTo>
                  <a:cubicBezTo>
                    <a:pt x="286" y="2208"/>
                    <a:pt x="357" y="2172"/>
                    <a:pt x="381" y="2125"/>
                  </a:cubicBezTo>
                  <a:cubicBezTo>
                    <a:pt x="571" y="1768"/>
                    <a:pt x="785" y="1436"/>
                    <a:pt x="1034" y="1127"/>
                  </a:cubicBezTo>
                  <a:lnTo>
                    <a:pt x="1736" y="1649"/>
                  </a:lnTo>
                  <a:cubicBezTo>
                    <a:pt x="1772" y="1675"/>
                    <a:pt x="1812" y="1687"/>
                    <a:pt x="1851" y="1687"/>
                  </a:cubicBezTo>
                  <a:cubicBezTo>
                    <a:pt x="1902" y="1687"/>
                    <a:pt x="1951" y="1666"/>
                    <a:pt x="1985" y="1626"/>
                  </a:cubicBezTo>
                  <a:cubicBezTo>
                    <a:pt x="2056" y="1566"/>
                    <a:pt x="2045" y="1447"/>
                    <a:pt x="1961" y="1400"/>
                  </a:cubicBezTo>
                  <a:lnTo>
                    <a:pt x="1260" y="865"/>
                  </a:lnTo>
                  <a:cubicBezTo>
                    <a:pt x="1439" y="663"/>
                    <a:pt x="1641" y="461"/>
                    <a:pt x="1854" y="271"/>
                  </a:cubicBezTo>
                  <a:cubicBezTo>
                    <a:pt x="1938" y="212"/>
                    <a:pt x="1938" y="105"/>
                    <a:pt x="1854" y="45"/>
                  </a:cubicBezTo>
                  <a:cubicBezTo>
                    <a:pt x="1819" y="16"/>
                    <a:pt x="1774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324550" y="4148850"/>
              <a:ext cx="224325" cy="427375"/>
            </a:xfrm>
            <a:custGeom>
              <a:avLst/>
              <a:gdLst/>
              <a:ahLst/>
              <a:cxnLst/>
              <a:rect l="l" t="t" r="r" b="b"/>
              <a:pathLst>
                <a:path w="8973" h="17095" extrusionOk="0">
                  <a:moveTo>
                    <a:pt x="5995" y="380"/>
                  </a:moveTo>
                  <a:cubicBezTo>
                    <a:pt x="6755" y="380"/>
                    <a:pt x="7499" y="581"/>
                    <a:pt x="8165" y="946"/>
                  </a:cubicBezTo>
                  <a:cubicBezTo>
                    <a:pt x="8414" y="1100"/>
                    <a:pt x="8545" y="1231"/>
                    <a:pt x="8557" y="1362"/>
                  </a:cubicBezTo>
                  <a:cubicBezTo>
                    <a:pt x="8557" y="1469"/>
                    <a:pt x="8533" y="1564"/>
                    <a:pt x="8485" y="1647"/>
                  </a:cubicBezTo>
                  <a:lnTo>
                    <a:pt x="7927" y="3049"/>
                  </a:lnTo>
                  <a:cubicBezTo>
                    <a:pt x="6881" y="2586"/>
                    <a:pt x="5776" y="2241"/>
                    <a:pt x="4647" y="2027"/>
                  </a:cubicBezTo>
                  <a:lnTo>
                    <a:pt x="5123" y="815"/>
                  </a:lnTo>
                  <a:cubicBezTo>
                    <a:pt x="5146" y="696"/>
                    <a:pt x="5206" y="589"/>
                    <a:pt x="5289" y="506"/>
                  </a:cubicBezTo>
                  <a:cubicBezTo>
                    <a:pt x="5417" y="431"/>
                    <a:pt x="5564" y="385"/>
                    <a:pt x="5705" y="385"/>
                  </a:cubicBezTo>
                  <a:cubicBezTo>
                    <a:pt x="5721" y="385"/>
                    <a:pt x="5737" y="386"/>
                    <a:pt x="5752" y="387"/>
                  </a:cubicBezTo>
                  <a:cubicBezTo>
                    <a:pt x="5833" y="383"/>
                    <a:pt x="5914" y="380"/>
                    <a:pt x="5995" y="380"/>
                  </a:cubicBezTo>
                  <a:close/>
                  <a:moveTo>
                    <a:pt x="4552" y="2395"/>
                  </a:moveTo>
                  <a:cubicBezTo>
                    <a:pt x="4802" y="2443"/>
                    <a:pt x="5051" y="2502"/>
                    <a:pt x="5301" y="2562"/>
                  </a:cubicBezTo>
                  <a:cubicBezTo>
                    <a:pt x="4029" y="5901"/>
                    <a:pt x="2639" y="9252"/>
                    <a:pt x="1177" y="12532"/>
                  </a:cubicBezTo>
                  <a:cubicBezTo>
                    <a:pt x="1130" y="12484"/>
                    <a:pt x="1070" y="12448"/>
                    <a:pt x="1011" y="12413"/>
                  </a:cubicBezTo>
                  <a:cubicBezTo>
                    <a:pt x="916" y="12377"/>
                    <a:pt x="809" y="12353"/>
                    <a:pt x="702" y="12353"/>
                  </a:cubicBezTo>
                  <a:cubicBezTo>
                    <a:pt x="2187" y="9109"/>
                    <a:pt x="3471" y="5794"/>
                    <a:pt x="4552" y="2395"/>
                  </a:cubicBezTo>
                  <a:close/>
                  <a:moveTo>
                    <a:pt x="5705" y="2669"/>
                  </a:moveTo>
                  <a:cubicBezTo>
                    <a:pt x="6133" y="2788"/>
                    <a:pt x="6548" y="2918"/>
                    <a:pt x="6964" y="3073"/>
                  </a:cubicBezTo>
                  <a:cubicBezTo>
                    <a:pt x="5479" y="6388"/>
                    <a:pt x="4112" y="9775"/>
                    <a:pt x="2889" y="13173"/>
                  </a:cubicBezTo>
                  <a:cubicBezTo>
                    <a:pt x="2734" y="12983"/>
                    <a:pt x="2532" y="12841"/>
                    <a:pt x="2294" y="12757"/>
                  </a:cubicBezTo>
                  <a:cubicBezTo>
                    <a:pt x="2148" y="12706"/>
                    <a:pt x="1993" y="12682"/>
                    <a:pt x="1837" y="12682"/>
                  </a:cubicBezTo>
                  <a:cubicBezTo>
                    <a:pt x="1740" y="12682"/>
                    <a:pt x="1642" y="12691"/>
                    <a:pt x="1546" y="12710"/>
                  </a:cubicBezTo>
                  <a:cubicBezTo>
                    <a:pt x="3031" y="9418"/>
                    <a:pt x="4433" y="6032"/>
                    <a:pt x="5705" y="2669"/>
                  </a:cubicBezTo>
                  <a:close/>
                  <a:moveTo>
                    <a:pt x="7345" y="3227"/>
                  </a:moveTo>
                  <a:cubicBezTo>
                    <a:pt x="7475" y="3287"/>
                    <a:pt x="7618" y="3346"/>
                    <a:pt x="7749" y="3405"/>
                  </a:cubicBezTo>
                  <a:cubicBezTo>
                    <a:pt x="6156" y="6638"/>
                    <a:pt x="4754" y="9953"/>
                    <a:pt x="3554" y="13351"/>
                  </a:cubicBezTo>
                  <a:cubicBezTo>
                    <a:pt x="3459" y="13316"/>
                    <a:pt x="3376" y="13304"/>
                    <a:pt x="3281" y="13304"/>
                  </a:cubicBezTo>
                  <a:cubicBezTo>
                    <a:pt x="4505" y="9917"/>
                    <a:pt x="5871" y="6531"/>
                    <a:pt x="7345" y="3227"/>
                  </a:cubicBezTo>
                  <a:close/>
                  <a:moveTo>
                    <a:pt x="701" y="12733"/>
                  </a:moveTo>
                  <a:cubicBezTo>
                    <a:pt x="742" y="12733"/>
                    <a:pt x="783" y="12740"/>
                    <a:pt x="821" y="12757"/>
                  </a:cubicBezTo>
                  <a:cubicBezTo>
                    <a:pt x="928" y="12805"/>
                    <a:pt x="975" y="12924"/>
                    <a:pt x="940" y="13043"/>
                  </a:cubicBezTo>
                  <a:cubicBezTo>
                    <a:pt x="916" y="13126"/>
                    <a:pt x="940" y="13221"/>
                    <a:pt x="1023" y="13268"/>
                  </a:cubicBezTo>
                  <a:cubicBezTo>
                    <a:pt x="1054" y="13289"/>
                    <a:pt x="1092" y="13299"/>
                    <a:pt x="1131" y="13299"/>
                  </a:cubicBezTo>
                  <a:cubicBezTo>
                    <a:pt x="1181" y="13299"/>
                    <a:pt x="1232" y="13283"/>
                    <a:pt x="1272" y="13256"/>
                  </a:cubicBezTo>
                  <a:cubicBezTo>
                    <a:pt x="1439" y="13130"/>
                    <a:pt x="1642" y="13066"/>
                    <a:pt x="1847" y="13066"/>
                  </a:cubicBezTo>
                  <a:cubicBezTo>
                    <a:pt x="1950" y="13066"/>
                    <a:pt x="2053" y="13082"/>
                    <a:pt x="2152" y="13114"/>
                  </a:cubicBezTo>
                  <a:cubicBezTo>
                    <a:pt x="2437" y="13209"/>
                    <a:pt x="2651" y="13447"/>
                    <a:pt x="2710" y="13744"/>
                  </a:cubicBezTo>
                  <a:cubicBezTo>
                    <a:pt x="2722" y="13815"/>
                    <a:pt x="2770" y="13874"/>
                    <a:pt x="2841" y="13898"/>
                  </a:cubicBezTo>
                  <a:cubicBezTo>
                    <a:pt x="2853" y="13898"/>
                    <a:pt x="2877" y="13898"/>
                    <a:pt x="2889" y="13910"/>
                  </a:cubicBezTo>
                  <a:cubicBezTo>
                    <a:pt x="2897" y="13911"/>
                    <a:pt x="2906" y="13912"/>
                    <a:pt x="2914" y="13912"/>
                  </a:cubicBezTo>
                  <a:cubicBezTo>
                    <a:pt x="2990" y="13912"/>
                    <a:pt x="3070" y="13866"/>
                    <a:pt x="3102" y="13791"/>
                  </a:cubicBezTo>
                  <a:cubicBezTo>
                    <a:pt x="3138" y="13732"/>
                    <a:pt x="3197" y="13684"/>
                    <a:pt x="3269" y="13684"/>
                  </a:cubicBezTo>
                  <a:lnTo>
                    <a:pt x="1712" y="15241"/>
                  </a:lnTo>
                  <a:cubicBezTo>
                    <a:pt x="1320" y="15015"/>
                    <a:pt x="892" y="14884"/>
                    <a:pt x="453" y="14825"/>
                  </a:cubicBezTo>
                  <a:cubicBezTo>
                    <a:pt x="453" y="14148"/>
                    <a:pt x="464" y="13482"/>
                    <a:pt x="500" y="12805"/>
                  </a:cubicBezTo>
                  <a:cubicBezTo>
                    <a:pt x="554" y="12759"/>
                    <a:pt x="627" y="12733"/>
                    <a:pt x="701" y="12733"/>
                  </a:cubicBezTo>
                  <a:close/>
                  <a:moveTo>
                    <a:pt x="464" y="15229"/>
                  </a:moveTo>
                  <a:lnTo>
                    <a:pt x="464" y="15229"/>
                  </a:lnTo>
                  <a:cubicBezTo>
                    <a:pt x="797" y="15276"/>
                    <a:pt x="1118" y="15372"/>
                    <a:pt x="1415" y="15526"/>
                  </a:cubicBezTo>
                  <a:lnTo>
                    <a:pt x="500" y="16441"/>
                  </a:lnTo>
                  <a:cubicBezTo>
                    <a:pt x="476" y="16037"/>
                    <a:pt x="464" y="15633"/>
                    <a:pt x="464" y="15229"/>
                  </a:cubicBezTo>
                  <a:close/>
                  <a:moveTo>
                    <a:pt x="5970" y="1"/>
                  </a:moveTo>
                  <a:cubicBezTo>
                    <a:pt x="5889" y="1"/>
                    <a:pt x="5809" y="3"/>
                    <a:pt x="5729" y="7"/>
                  </a:cubicBezTo>
                  <a:cubicBezTo>
                    <a:pt x="5712" y="6"/>
                    <a:pt x="5696" y="6"/>
                    <a:pt x="5679" y="6"/>
                  </a:cubicBezTo>
                  <a:cubicBezTo>
                    <a:pt x="5436" y="6"/>
                    <a:pt x="5205" y="87"/>
                    <a:pt x="5016" y="221"/>
                  </a:cubicBezTo>
                  <a:cubicBezTo>
                    <a:pt x="4873" y="352"/>
                    <a:pt x="4766" y="506"/>
                    <a:pt x="4718" y="684"/>
                  </a:cubicBezTo>
                  <a:lnTo>
                    <a:pt x="4160" y="2122"/>
                  </a:lnTo>
                  <a:cubicBezTo>
                    <a:pt x="4148" y="2158"/>
                    <a:pt x="4148" y="2205"/>
                    <a:pt x="4160" y="2241"/>
                  </a:cubicBezTo>
                  <a:cubicBezTo>
                    <a:pt x="3031" y="5794"/>
                    <a:pt x="1688" y="9264"/>
                    <a:pt x="120" y="12638"/>
                  </a:cubicBezTo>
                  <a:cubicBezTo>
                    <a:pt x="96" y="12662"/>
                    <a:pt x="84" y="12686"/>
                    <a:pt x="84" y="12722"/>
                  </a:cubicBezTo>
                  <a:cubicBezTo>
                    <a:pt x="1" y="14124"/>
                    <a:pt x="13" y="15514"/>
                    <a:pt x="120" y="16916"/>
                  </a:cubicBezTo>
                  <a:cubicBezTo>
                    <a:pt x="120" y="17000"/>
                    <a:pt x="179" y="17059"/>
                    <a:pt x="250" y="17083"/>
                  </a:cubicBezTo>
                  <a:cubicBezTo>
                    <a:pt x="277" y="17090"/>
                    <a:pt x="303" y="17094"/>
                    <a:pt x="329" y="17094"/>
                  </a:cubicBezTo>
                  <a:cubicBezTo>
                    <a:pt x="384" y="17094"/>
                    <a:pt x="436" y="17076"/>
                    <a:pt x="476" y="17035"/>
                  </a:cubicBezTo>
                  <a:lnTo>
                    <a:pt x="3708" y="13827"/>
                  </a:lnTo>
                  <a:cubicBezTo>
                    <a:pt x="3720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67"/>
                    <a:pt x="3851" y="13732"/>
                    <a:pt x="3875" y="13684"/>
                  </a:cubicBezTo>
                  <a:cubicBezTo>
                    <a:pt x="5099" y="10191"/>
                    <a:pt x="6537" y="6768"/>
                    <a:pt x="8176" y="3453"/>
                  </a:cubicBezTo>
                  <a:cubicBezTo>
                    <a:pt x="8200" y="3441"/>
                    <a:pt x="8224" y="3417"/>
                    <a:pt x="8236" y="3382"/>
                  </a:cubicBezTo>
                  <a:lnTo>
                    <a:pt x="8878" y="1789"/>
                  </a:lnTo>
                  <a:cubicBezTo>
                    <a:pt x="8937" y="1647"/>
                    <a:pt x="8973" y="1492"/>
                    <a:pt x="8973" y="1338"/>
                  </a:cubicBezTo>
                  <a:cubicBezTo>
                    <a:pt x="8937" y="946"/>
                    <a:pt x="8521" y="708"/>
                    <a:pt x="8378" y="625"/>
                  </a:cubicBezTo>
                  <a:cubicBezTo>
                    <a:pt x="7641" y="224"/>
                    <a:pt x="6805" y="1"/>
                    <a:pt x="5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238125" y="3566750"/>
              <a:ext cx="503550" cy="453800"/>
            </a:xfrm>
            <a:custGeom>
              <a:avLst/>
              <a:gdLst/>
              <a:ahLst/>
              <a:cxnLst/>
              <a:rect l="l" t="t" r="r" b="b"/>
              <a:pathLst>
                <a:path w="20142" h="18152" extrusionOk="0">
                  <a:moveTo>
                    <a:pt x="4349" y="476"/>
                  </a:moveTo>
                  <a:lnTo>
                    <a:pt x="4575" y="666"/>
                  </a:lnTo>
                  <a:lnTo>
                    <a:pt x="3636" y="1617"/>
                  </a:lnTo>
                  <a:cubicBezTo>
                    <a:pt x="3553" y="1688"/>
                    <a:pt x="3565" y="1819"/>
                    <a:pt x="3648" y="1890"/>
                  </a:cubicBezTo>
                  <a:cubicBezTo>
                    <a:pt x="3686" y="1923"/>
                    <a:pt x="3734" y="1938"/>
                    <a:pt x="3783" y="1938"/>
                  </a:cubicBezTo>
                  <a:cubicBezTo>
                    <a:pt x="3841" y="1938"/>
                    <a:pt x="3900" y="1917"/>
                    <a:pt x="3945" y="1878"/>
                  </a:cubicBezTo>
                  <a:lnTo>
                    <a:pt x="4884" y="927"/>
                  </a:lnTo>
                  <a:lnTo>
                    <a:pt x="5490" y="1450"/>
                  </a:lnTo>
                  <a:lnTo>
                    <a:pt x="5229" y="1700"/>
                  </a:lnTo>
                  <a:cubicBezTo>
                    <a:pt x="5157" y="1771"/>
                    <a:pt x="5157" y="1902"/>
                    <a:pt x="5240" y="1973"/>
                  </a:cubicBezTo>
                  <a:cubicBezTo>
                    <a:pt x="5280" y="2007"/>
                    <a:pt x="5331" y="2025"/>
                    <a:pt x="5383" y="2025"/>
                  </a:cubicBezTo>
                  <a:cubicBezTo>
                    <a:pt x="5438" y="2025"/>
                    <a:pt x="5494" y="2004"/>
                    <a:pt x="5537" y="1961"/>
                  </a:cubicBezTo>
                  <a:lnTo>
                    <a:pt x="5799" y="1723"/>
                  </a:lnTo>
                  <a:lnTo>
                    <a:pt x="6476" y="2318"/>
                  </a:lnTo>
                  <a:cubicBezTo>
                    <a:pt x="6334" y="2401"/>
                    <a:pt x="6215" y="2532"/>
                    <a:pt x="6144" y="2674"/>
                  </a:cubicBezTo>
                  <a:cubicBezTo>
                    <a:pt x="6084" y="2781"/>
                    <a:pt x="6132" y="2900"/>
                    <a:pt x="6239" y="2936"/>
                  </a:cubicBezTo>
                  <a:cubicBezTo>
                    <a:pt x="6270" y="2949"/>
                    <a:pt x="6302" y="2956"/>
                    <a:pt x="6333" y="2956"/>
                  </a:cubicBezTo>
                  <a:cubicBezTo>
                    <a:pt x="6410" y="2956"/>
                    <a:pt x="6482" y="2916"/>
                    <a:pt x="6524" y="2840"/>
                  </a:cubicBezTo>
                  <a:cubicBezTo>
                    <a:pt x="6583" y="2734"/>
                    <a:pt x="6678" y="2638"/>
                    <a:pt x="6785" y="2591"/>
                  </a:cubicBezTo>
                  <a:lnTo>
                    <a:pt x="7379" y="3114"/>
                  </a:lnTo>
                  <a:lnTo>
                    <a:pt x="7082" y="3411"/>
                  </a:lnTo>
                  <a:cubicBezTo>
                    <a:pt x="6999" y="3482"/>
                    <a:pt x="7011" y="3613"/>
                    <a:pt x="7094" y="3684"/>
                  </a:cubicBezTo>
                  <a:cubicBezTo>
                    <a:pt x="7134" y="3718"/>
                    <a:pt x="7185" y="3736"/>
                    <a:pt x="7236" y="3736"/>
                  </a:cubicBezTo>
                  <a:cubicBezTo>
                    <a:pt x="7292" y="3736"/>
                    <a:pt x="7348" y="3715"/>
                    <a:pt x="7391" y="3672"/>
                  </a:cubicBezTo>
                  <a:lnTo>
                    <a:pt x="7688" y="3375"/>
                  </a:lnTo>
                  <a:cubicBezTo>
                    <a:pt x="7878" y="3542"/>
                    <a:pt x="8069" y="3708"/>
                    <a:pt x="8259" y="3874"/>
                  </a:cubicBezTo>
                  <a:lnTo>
                    <a:pt x="7332" y="4730"/>
                  </a:lnTo>
                  <a:cubicBezTo>
                    <a:pt x="7249" y="4801"/>
                    <a:pt x="7249" y="4932"/>
                    <a:pt x="7332" y="5003"/>
                  </a:cubicBezTo>
                  <a:cubicBezTo>
                    <a:pt x="7373" y="5039"/>
                    <a:pt x="7427" y="5057"/>
                    <a:pt x="7480" y="5057"/>
                  </a:cubicBezTo>
                  <a:cubicBezTo>
                    <a:pt x="7534" y="5057"/>
                    <a:pt x="7587" y="5039"/>
                    <a:pt x="7629" y="5003"/>
                  </a:cubicBezTo>
                  <a:lnTo>
                    <a:pt x="8556" y="4148"/>
                  </a:lnTo>
                  <a:lnTo>
                    <a:pt x="9150" y="4670"/>
                  </a:lnTo>
                  <a:lnTo>
                    <a:pt x="8793" y="4968"/>
                  </a:lnTo>
                  <a:cubicBezTo>
                    <a:pt x="8710" y="5039"/>
                    <a:pt x="8710" y="5170"/>
                    <a:pt x="8782" y="5241"/>
                  </a:cubicBezTo>
                  <a:cubicBezTo>
                    <a:pt x="8825" y="5284"/>
                    <a:pt x="8881" y="5305"/>
                    <a:pt x="8936" y="5305"/>
                  </a:cubicBezTo>
                  <a:cubicBezTo>
                    <a:pt x="8988" y="5305"/>
                    <a:pt x="9039" y="5287"/>
                    <a:pt x="9079" y="5253"/>
                  </a:cubicBezTo>
                  <a:lnTo>
                    <a:pt x="9447" y="4932"/>
                  </a:lnTo>
                  <a:lnTo>
                    <a:pt x="10089" y="5502"/>
                  </a:lnTo>
                  <a:lnTo>
                    <a:pt x="9744" y="5776"/>
                  </a:lnTo>
                  <a:cubicBezTo>
                    <a:pt x="9649" y="5835"/>
                    <a:pt x="9649" y="5966"/>
                    <a:pt x="9720" y="6049"/>
                  </a:cubicBezTo>
                  <a:cubicBezTo>
                    <a:pt x="9765" y="6087"/>
                    <a:pt x="9821" y="6109"/>
                    <a:pt x="9877" y="6109"/>
                  </a:cubicBezTo>
                  <a:cubicBezTo>
                    <a:pt x="9925" y="6109"/>
                    <a:pt x="9974" y="6093"/>
                    <a:pt x="10017" y="6061"/>
                  </a:cubicBezTo>
                  <a:lnTo>
                    <a:pt x="10386" y="5764"/>
                  </a:lnTo>
                  <a:lnTo>
                    <a:pt x="10980" y="6310"/>
                  </a:lnTo>
                  <a:lnTo>
                    <a:pt x="10730" y="6655"/>
                  </a:lnTo>
                  <a:cubicBezTo>
                    <a:pt x="10659" y="6750"/>
                    <a:pt x="10695" y="6869"/>
                    <a:pt x="10790" y="6928"/>
                  </a:cubicBezTo>
                  <a:cubicBezTo>
                    <a:pt x="10825" y="6950"/>
                    <a:pt x="10864" y="6961"/>
                    <a:pt x="10904" y="6961"/>
                  </a:cubicBezTo>
                  <a:cubicBezTo>
                    <a:pt x="10973" y="6961"/>
                    <a:pt x="11042" y="6929"/>
                    <a:pt x="11087" y="6869"/>
                  </a:cubicBezTo>
                  <a:lnTo>
                    <a:pt x="11289" y="6584"/>
                  </a:lnTo>
                  <a:lnTo>
                    <a:pt x="12168" y="7368"/>
                  </a:lnTo>
                  <a:lnTo>
                    <a:pt x="11348" y="8116"/>
                  </a:lnTo>
                  <a:cubicBezTo>
                    <a:pt x="11265" y="8188"/>
                    <a:pt x="11265" y="8318"/>
                    <a:pt x="11348" y="8390"/>
                  </a:cubicBezTo>
                  <a:cubicBezTo>
                    <a:pt x="11390" y="8425"/>
                    <a:pt x="11443" y="8443"/>
                    <a:pt x="11497" y="8443"/>
                  </a:cubicBezTo>
                  <a:cubicBezTo>
                    <a:pt x="11550" y="8443"/>
                    <a:pt x="11604" y="8425"/>
                    <a:pt x="11645" y="8390"/>
                  </a:cubicBezTo>
                  <a:lnTo>
                    <a:pt x="12465" y="7641"/>
                  </a:lnTo>
                  <a:lnTo>
                    <a:pt x="13119" y="8247"/>
                  </a:lnTo>
                  <a:lnTo>
                    <a:pt x="12846" y="8532"/>
                  </a:lnTo>
                  <a:cubicBezTo>
                    <a:pt x="12762" y="8604"/>
                    <a:pt x="12774" y="8734"/>
                    <a:pt x="12857" y="8794"/>
                  </a:cubicBezTo>
                  <a:cubicBezTo>
                    <a:pt x="12899" y="8829"/>
                    <a:pt x="12952" y="8847"/>
                    <a:pt x="13006" y="8847"/>
                  </a:cubicBezTo>
                  <a:cubicBezTo>
                    <a:pt x="13059" y="8847"/>
                    <a:pt x="13113" y="8829"/>
                    <a:pt x="13154" y="8794"/>
                  </a:cubicBezTo>
                  <a:lnTo>
                    <a:pt x="13416" y="8532"/>
                  </a:lnTo>
                  <a:cubicBezTo>
                    <a:pt x="13618" y="8711"/>
                    <a:pt x="13820" y="8889"/>
                    <a:pt x="14010" y="9079"/>
                  </a:cubicBezTo>
                  <a:lnTo>
                    <a:pt x="13749" y="9293"/>
                  </a:lnTo>
                  <a:cubicBezTo>
                    <a:pt x="13665" y="9364"/>
                    <a:pt x="13665" y="9495"/>
                    <a:pt x="13737" y="9566"/>
                  </a:cubicBezTo>
                  <a:cubicBezTo>
                    <a:pt x="13780" y="9609"/>
                    <a:pt x="13836" y="9630"/>
                    <a:pt x="13891" y="9630"/>
                  </a:cubicBezTo>
                  <a:cubicBezTo>
                    <a:pt x="13943" y="9630"/>
                    <a:pt x="13994" y="9612"/>
                    <a:pt x="14034" y="9578"/>
                  </a:cubicBezTo>
                  <a:lnTo>
                    <a:pt x="14307" y="9352"/>
                  </a:lnTo>
                  <a:lnTo>
                    <a:pt x="14866" y="9875"/>
                  </a:lnTo>
                  <a:lnTo>
                    <a:pt x="14604" y="10148"/>
                  </a:lnTo>
                  <a:cubicBezTo>
                    <a:pt x="14521" y="10232"/>
                    <a:pt x="14533" y="10350"/>
                    <a:pt x="14616" y="10422"/>
                  </a:cubicBezTo>
                  <a:cubicBezTo>
                    <a:pt x="14660" y="10454"/>
                    <a:pt x="14708" y="10470"/>
                    <a:pt x="14756" y="10470"/>
                  </a:cubicBezTo>
                  <a:cubicBezTo>
                    <a:pt x="14813" y="10470"/>
                    <a:pt x="14868" y="10448"/>
                    <a:pt x="14913" y="10410"/>
                  </a:cubicBezTo>
                  <a:lnTo>
                    <a:pt x="15163" y="10148"/>
                  </a:lnTo>
                  <a:lnTo>
                    <a:pt x="15674" y="10636"/>
                  </a:lnTo>
                  <a:lnTo>
                    <a:pt x="14782" y="11563"/>
                  </a:lnTo>
                  <a:cubicBezTo>
                    <a:pt x="14711" y="11646"/>
                    <a:pt x="14723" y="11765"/>
                    <a:pt x="14806" y="11836"/>
                  </a:cubicBezTo>
                  <a:cubicBezTo>
                    <a:pt x="14848" y="11867"/>
                    <a:pt x="14895" y="11883"/>
                    <a:pt x="14941" y="11883"/>
                  </a:cubicBezTo>
                  <a:cubicBezTo>
                    <a:pt x="14999" y="11883"/>
                    <a:pt x="15057" y="11858"/>
                    <a:pt x="15103" y="11812"/>
                  </a:cubicBezTo>
                  <a:lnTo>
                    <a:pt x="15971" y="10909"/>
                  </a:lnTo>
                  <a:lnTo>
                    <a:pt x="16719" y="11622"/>
                  </a:lnTo>
                  <a:lnTo>
                    <a:pt x="16434" y="11860"/>
                  </a:lnTo>
                  <a:cubicBezTo>
                    <a:pt x="16351" y="11931"/>
                    <a:pt x="16339" y="12050"/>
                    <a:pt x="16422" y="12133"/>
                  </a:cubicBezTo>
                  <a:cubicBezTo>
                    <a:pt x="16465" y="12176"/>
                    <a:pt x="16521" y="12197"/>
                    <a:pt x="16577" y="12197"/>
                  </a:cubicBezTo>
                  <a:cubicBezTo>
                    <a:pt x="16628" y="12197"/>
                    <a:pt x="16679" y="12179"/>
                    <a:pt x="16719" y="12145"/>
                  </a:cubicBezTo>
                  <a:lnTo>
                    <a:pt x="17016" y="11895"/>
                  </a:lnTo>
                  <a:cubicBezTo>
                    <a:pt x="17195" y="12062"/>
                    <a:pt x="17373" y="12228"/>
                    <a:pt x="17551" y="12394"/>
                  </a:cubicBezTo>
                  <a:lnTo>
                    <a:pt x="17349" y="12668"/>
                  </a:lnTo>
                  <a:cubicBezTo>
                    <a:pt x="17290" y="12751"/>
                    <a:pt x="17314" y="12882"/>
                    <a:pt x="17409" y="12941"/>
                  </a:cubicBezTo>
                  <a:cubicBezTo>
                    <a:pt x="17448" y="12963"/>
                    <a:pt x="17490" y="12973"/>
                    <a:pt x="17531" y="12973"/>
                  </a:cubicBezTo>
                  <a:cubicBezTo>
                    <a:pt x="17602" y="12973"/>
                    <a:pt x="17668" y="12942"/>
                    <a:pt x="17706" y="12882"/>
                  </a:cubicBezTo>
                  <a:lnTo>
                    <a:pt x="17860" y="12680"/>
                  </a:lnTo>
                  <a:lnTo>
                    <a:pt x="18431" y="13238"/>
                  </a:lnTo>
                  <a:lnTo>
                    <a:pt x="18181" y="13464"/>
                  </a:lnTo>
                  <a:cubicBezTo>
                    <a:pt x="18098" y="13535"/>
                    <a:pt x="18098" y="13666"/>
                    <a:pt x="18181" y="13737"/>
                  </a:cubicBezTo>
                  <a:cubicBezTo>
                    <a:pt x="18223" y="13773"/>
                    <a:pt x="18273" y="13791"/>
                    <a:pt x="18325" y="13791"/>
                  </a:cubicBezTo>
                  <a:cubicBezTo>
                    <a:pt x="18377" y="13791"/>
                    <a:pt x="18431" y="13773"/>
                    <a:pt x="18478" y="13737"/>
                  </a:cubicBezTo>
                  <a:lnTo>
                    <a:pt x="18728" y="13511"/>
                  </a:lnTo>
                  <a:lnTo>
                    <a:pt x="19108" y="13880"/>
                  </a:lnTo>
                  <a:cubicBezTo>
                    <a:pt x="19096" y="13880"/>
                    <a:pt x="19084" y="13892"/>
                    <a:pt x="19084" y="13903"/>
                  </a:cubicBezTo>
                  <a:cubicBezTo>
                    <a:pt x="18728" y="14201"/>
                    <a:pt x="18431" y="14557"/>
                    <a:pt x="18193" y="14949"/>
                  </a:cubicBezTo>
                  <a:cubicBezTo>
                    <a:pt x="18133" y="15044"/>
                    <a:pt x="18169" y="15163"/>
                    <a:pt x="18264" y="15211"/>
                  </a:cubicBezTo>
                  <a:cubicBezTo>
                    <a:pt x="18297" y="15231"/>
                    <a:pt x="18333" y="15240"/>
                    <a:pt x="18370" y="15240"/>
                  </a:cubicBezTo>
                  <a:cubicBezTo>
                    <a:pt x="18440" y="15240"/>
                    <a:pt x="18510" y="15206"/>
                    <a:pt x="18549" y="15151"/>
                  </a:cubicBezTo>
                  <a:cubicBezTo>
                    <a:pt x="18763" y="14807"/>
                    <a:pt x="19025" y="14498"/>
                    <a:pt x="19322" y="14224"/>
                  </a:cubicBezTo>
                  <a:cubicBezTo>
                    <a:pt x="19345" y="14201"/>
                    <a:pt x="19369" y="14189"/>
                    <a:pt x="19393" y="14165"/>
                  </a:cubicBezTo>
                  <a:lnTo>
                    <a:pt x="19619" y="14391"/>
                  </a:lnTo>
                  <a:lnTo>
                    <a:pt x="15864" y="17682"/>
                  </a:lnTo>
                  <a:cubicBezTo>
                    <a:pt x="10932" y="13155"/>
                    <a:pt x="5680" y="8366"/>
                    <a:pt x="523" y="3886"/>
                  </a:cubicBezTo>
                  <a:cubicBezTo>
                    <a:pt x="1866" y="2829"/>
                    <a:pt x="3149" y="1688"/>
                    <a:pt x="4349" y="476"/>
                  </a:cubicBezTo>
                  <a:close/>
                  <a:moveTo>
                    <a:pt x="4325" y="0"/>
                  </a:moveTo>
                  <a:cubicBezTo>
                    <a:pt x="4278" y="0"/>
                    <a:pt x="4218" y="24"/>
                    <a:pt x="4183" y="72"/>
                  </a:cubicBezTo>
                  <a:cubicBezTo>
                    <a:pt x="2899" y="1379"/>
                    <a:pt x="1521" y="2603"/>
                    <a:pt x="71" y="3732"/>
                  </a:cubicBezTo>
                  <a:cubicBezTo>
                    <a:pt x="24" y="3767"/>
                    <a:pt x="0" y="3815"/>
                    <a:pt x="0" y="3874"/>
                  </a:cubicBezTo>
                  <a:cubicBezTo>
                    <a:pt x="0" y="3934"/>
                    <a:pt x="24" y="3993"/>
                    <a:pt x="71" y="4029"/>
                  </a:cubicBezTo>
                  <a:cubicBezTo>
                    <a:pt x="5324" y="8580"/>
                    <a:pt x="10695" y="13476"/>
                    <a:pt x="15709" y="18098"/>
                  </a:cubicBezTo>
                  <a:cubicBezTo>
                    <a:pt x="15751" y="18134"/>
                    <a:pt x="15804" y="18152"/>
                    <a:pt x="15858" y="18152"/>
                  </a:cubicBezTo>
                  <a:cubicBezTo>
                    <a:pt x="15911" y="18152"/>
                    <a:pt x="15965" y="18134"/>
                    <a:pt x="16006" y="18098"/>
                  </a:cubicBezTo>
                  <a:lnTo>
                    <a:pt x="20058" y="14545"/>
                  </a:lnTo>
                  <a:cubicBezTo>
                    <a:pt x="20058" y="14533"/>
                    <a:pt x="20070" y="14521"/>
                    <a:pt x="20082" y="14509"/>
                  </a:cubicBezTo>
                  <a:cubicBezTo>
                    <a:pt x="20142" y="14438"/>
                    <a:pt x="20130" y="14331"/>
                    <a:pt x="20058" y="14272"/>
                  </a:cubicBezTo>
                  <a:cubicBezTo>
                    <a:pt x="15044" y="9412"/>
                    <a:pt x="9815" y="4623"/>
                    <a:pt x="4480" y="60"/>
                  </a:cubicBezTo>
                  <a:cubicBezTo>
                    <a:pt x="4432" y="24"/>
                    <a:pt x="4385" y="0"/>
                    <a:pt x="4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300200" y="3627975"/>
              <a:ext cx="38350" cy="34300"/>
            </a:xfrm>
            <a:custGeom>
              <a:avLst/>
              <a:gdLst/>
              <a:ahLst/>
              <a:cxnLst/>
              <a:rect l="l" t="t" r="r" b="b"/>
              <a:pathLst>
                <a:path w="1534" h="1372" extrusionOk="0">
                  <a:moveTo>
                    <a:pt x="696" y="392"/>
                  </a:moveTo>
                  <a:cubicBezTo>
                    <a:pt x="799" y="392"/>
                    <a:pt x="901" y="437"/>
                    <a:pt x="975" y="510"/>
                  </a:cubicBezTo>
                  <a:cubicBezTo>
                    <a:pt x="1058" y="570"/>
                    <a:pt x="1106" y="677"/>
                    <a:pt x="1106" y="784"/>
                  </a:cubicBezTo>
                  <a:cubicBezTo>
                    <a:pt x="1106" y="867"/>
                    <a:pt x="1046" y="950"/>
                    <a:pt x="975" y="986"/>
                  </a:cubicBezTo>
                  <a:cubicBezTo>
                    <a:pt x="960" y="987"/>
                    <a:pt x="945" y="988"/>
                    <a:pt x="930" y="988"/>
                  </a:cubicBezTo>
                  <a:cubicBezTo>
                    <a:pt x="829" y="988"/>
                    <a:pt x="739" y="953"/>
                    <a:pt x="666" y="891"/>
                  </a:cubicBezTo>
                  <a:cubicBezTo>
                    <a:pt x="618" y="843"/>
                    <a:pt x="571" y="795"/>
                    <a:pt x="535" y="748"/>
                  </a:cubicBezTo>
                  <a:cubicBezTo>
                    <a:pt x="547" y="689"/>
                    <a:pt x="535" y="641"/>
                    <a:pt x="500" y="593"/>
                  </a:cubicBezTo>
                  <a:cubicBezTo>
                    <a:pt x="488" y="570"/>
                    <a:pt x="488" y="534"/>
                    <a:pt x="500" y="510"/>
                  </a:cubicBezTo>
                  <a:cubicBezTo>
                    <a:pt x="523" y="463"/>
                    <a:pt x="559" y="427"/>
                    <a:pt x="607" y="403"/>
                  </a:cubicBezTo>
                  <a:cubicBezTo>
                    <a:pt x="636" y="395"/>
                    <a:pt x="666" y="392"/>
                    <a:pt x="696" y="392"/>
                  </a:cubicBezTo>
                  <a:close/>
                  <a:moveTo>
                    <a:pt x="691" y="1"/>
                  </a:moveTo>
                  <a:cubicBezTo>
                    <a:pt x="611" y="1"/>
                    <a:pt x="531" y="12"/>
                    <a:pt x="452" y="35"/>
                  </a:cubicBezTo>
                  <a:cubicBezTo>
                    <a:pt x="286" y="94"/>
                    <a:pt x="155" y="225"/>
                    <a:pt x="96" y="391"/>
                  </a:cubicBezTo>
                  <a:cubicBezTo>
                    <a:pt x="96" y="415"/>
                    <a:pt x="84" y="439"/>
                    <a:pt x="84" y="463"/>
                  </a:cubicBezTo>
                  <a:cubicBezTo>
                    <a:pt x="12" y="510"/>
                    <a:pt x="1" y="605"/>
                    <a:pt x="36" y="689"/>
                  </a:cubicBezTo>
                  <a:cubicBezTo>
                    <a:pt x="119" y="867"/>
                    <a:pt x="238" y="1033"/>
                    <a:pt x="381" y="1164"/>
                  </a:cubicBezTo>
                  <a:cubicBezTo>
                    <a:pt x="528" y="1302"/>
                    <a:pt x="712" y="1371"/>
                    <a:pt x="903" y="1371"/>
                  </a:cubicBezTo>
                  <a:cubicBezTo>
                    <a:pt x="974" y="1371"/>
                    <a:pt x="1046" y="1362"/>
                    <a:pt x="1118" y="1342"/>
                  </a:cubicBezTo>
                  <a:cubicBezTo>
                    <a:pt x="1355" y="1259"/>
                    <a:pt x="1510" y="1045"/>
                    <a:pt x="1533" y="795"/>
                  </a:cubicBezTo>
                  <a:cubicBezTo>
                    <a:pt x="1533" y="582"/>
                    <a:pt x="1438" y="368"/>
                    <a:pt x="1272" y="225"/>
                  </a:cubicBezTo>
                  <a:cubicBezTo>
                    <a:pt x="1108" y="79"/>
                    <a:pt x="901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1097550" y="4464925"/>
              <a:ext cx="568025" cy="395450"/>
            </a:xfrm>
            <a:custGeom>
              <a:avLst/>
              <a:gdLst/>
              <a:ahLst/>
              <a:cxnLst/>
              <a:rect l="l" t="t" r="r" b="b"/>
              <a:pathLst>
                <a:path w="22721" h="15818" extrusionOk="0">
                  <a:moveTo>
                    <a:pt x="488" y="471"/>
                  </a:moveTo>
                  <a:lnTo>
                    <a:pt x="488" y="471"/>
                  </a:lnTo>
                  <a:cubicBezTo>
                    <a:pt x="773" y="554"/>
                    <a:pt x="1046" y="649"/>
                    <a:pt x="1331" y="732"/>
                  </a:cubicBezTo>
                  <a:lnTo>
                    <a:pt x="1046" y="1505"/>
                  </a:lnTo>
                  <a:cubicBezTo>
                    <a:pt x="1011" y="1612"/>
                    <a:pt x="1082" y="1719"/>
                    <a:pt x="1189" y="1742"/>
                  </a:cubicBezTo>
                  <a:cubicBezTo>
                    <a:pt x="1201" y="1754"/>
                    <a:pt x="1224" y="1754"/>
                    <a:pt x="1248" y="1754"/>
                  </a:cubicBezTo>
                  <a:cubicBezTo>
                    <a:pt x="1343" y="1754"/>
                    <a:pt x="1415" y="1707"/>
                    <a:pt x="1450" y="1623"/>
                  </a:cubicBezTo>
                  <a:lnTo>
                    <a:pt x="1735" y="863"/>
                  </a:lnTo>
                  <a:lnTo>
                    <a:pt x="2318" y="1041"/>
                  </a:lnTo>
                  <a:lnTo>
                    <a:pt x="2282" y="1148"/>
                  </a:lnTo>
                  <a:cubicBezTo>
                    <a:pt x="2246" y="1255"/>
                    <a:pt x="2318" y="1362"/>
                    <a:pt x="2425" y="1386"/>
                  </a:cubicBezTo>
                  <a:lnTo>
                    <a:pt x="2484" y="1386"/>
                  </a:lnTo>
                  <a:cubicBezTo>
                    <a:pt x="2579" y="1386"/>
                    <a:pt x="2662" y="1326"/>
                    <a:pt x="2686" y="1243"/>
                  </a:cubicBezTo>
                  <a:lnTo>
                    <a:pt x="2710" y="1148"/>
                  </a:lnTo>
                  <a:lnTo>
                    <a:pt x="3458" y="1386"/>
                  </a:lnTo>
                  <a:lnTo>
                    <a:pt x="3411" y="1481"/>
                  </a:lnTo>
                  <a:cubicBezTo>
                    <a:pt x="3363" y="1576"/>
                    <a:pt x="3423" y="1695"/>
                    <a:pt x="3530" y="1730"/>
                  </a:cubicBezTo>
                  <a:cubicBezTo>
                    <a:pt x="3553" y="1742"/>
                    <a:pt x="3577" y="1742"/>
                    <a:pt x="3601" y="1742"/>
                  </a:cubicBezTo>
                  <a:cubicBezTo>
                    <a:pt x="3684" y="1742"/>
                    <a:pt x="3767" y="1707"/>
                    <a:pt x="3803" y="1635"/>
                  </a:cubicBezTo>
                  <a:lnTo>
                    <a:pt x="3851" y="1517"/>
                  </a:lnTo>
                  <a:lnTo>
                    <a:pt x="4694" y="1790"/>
                  </a:lnTo>
                  <a:lnTo>
                    <a:pt x="4635" y="1909"/>
                  </a:lnTo>
                  <a:cubicBezTo>
                    <a:pt x="4587" y="2004"/>
                    <a:pt x="4647" y="2123"/>
                    <a:pt x="4742" y="2158"/>
                  </a:cubicBezTo>
                  <a:cubicBezTo>
                    <a:pt x="4777" y="2170"/>
                    <a:pt x="4801" y="2170"/>
                    <a:pt x="4837" y="2170"/>
                  </a:cubicBezTo>
                  <a:cubicBezTo>
                    <a:pt x="4908" y="2170"/>
                    <a:pt x="4991" y="2134"/>
                    <a:pt x="5027" y="2063"/>
                  </a:cubicBezTo>
                  <a:lnTo>
                    <a:pt x="5098" y="1921"/>
                  </a:lnTo>
                  <a:lnTo>
                    <a:pt x="6013" y="2218"/>
                  </a:lnTo>
                  <a:lnTo>
                    <a:pt x="5669" y="3026"/>
                  </a:lnTo>
                  <a:cubicBezTo>
                    <a:pt x="5621" y="3121"/>
                    <a:pt x="5681" y="3240"/>
                    <a:pt x="5787" y="3275"/>
                  </a:cubicBezTo>
                  <a:cubicBezTo>
                    <a:pt x="5811" y="3275"/>
                    <a:pt x="5835" y="3287"/>
                    <a:pt x="5859" y="3287"/>
                  </a:cubicBezTo>
                  <a:cubicBezTo>
                    <a:pt x="5942" y="3287"/>
                    <a:pt x="6025" y="3240"/>
                    <a:pt x="6061" y="3168"/>
                  </a:cubicBezTo>
                  <a:lnTo>
                    <a:pt x="6405" y="2348"/>
                  </a:lnTo>
                  <a:lnTo>
                    <a:pt x="7297" y="2645"/>
                  </a:lnTo>
                  <a:lnTo>
                    <a:pt x="7237" y="2883"/>
                  </a:lnTo>
                  <a:cubicBezTo>
                    <a:pt x="7213" y="2978"/>
                    <a:pt x="7261" y="3073"/>
                    <a:pt x="7356" y="3109"/>
                  </a:cubicBezTo>
                  <a:cubicBezTo>
                    <a:pt x="7380" y="3121"/>
                    <a:pt x="7415" y="3121"/>
                    <a:pt x="7439" y="3121"/>
                  </a:cubicBezTo>
                  <a:cubicBezTo>
                    <a:pt x="7511" y="3121"/>
                    <a:pt x="7570" y="3085"/>
                    <a:pt x="7617" y="3038"/>
                  </a:cubicBezTo>
                  <a:lnTo>
                    <a:pt x="7689" y="2942"/>
                  </a:lnTo>
                  <a:cubicBezTo>
                    <a:pt x="7724" y="2895"/>
                    <a:pt x="7724" y="2836"/>
                    <a:pt x="7713" y="2788"/>
                  </a:cubicBezTo>
                  <a:lnTo>
                    <a:pt x="7713" y="2788"/>
                  </a:lnTo>
                  <a:lnTo>
                    <a:pt x="8556" y="3073"/>
                  </a:lnTo>
                  <a:cubicBezTo>
                    <a:pt x="8532" y="3144"/>
                    <a:pt x="8521" y="3216"/>
                    <a:pt x="8521" y="3287"/>
                  </a:cubicBezTo>
                  <a:cubicBezTo>
                    <a:pt x="8532" y="3394"/>
                    <a:pt x="8628" y="3477"/>
                    <a:pt x="8734" y="3477"/>
                  </a:cubicBezTo>
                  <a:cubicBezTo>
                    <a:pt x="8853" y="3477"/>
                    <a:pt x="8936" y="3394"/>
                    <a:pt x="8936" y="3275"/>
                  </a:cubicBezTo>
                  <a:cubicBezTo>
                    <a:pt x="8936" y="3263"/>
                    <a:pt x="8948" y="3240"/>
                    <a:pt x="8948" y="3216"/>
                  </a:cubicBezTo>
                  <a:cubicBezTo>
                    <a:pt x="9210" y="3311"/>
                    <a:pt x="9471" y="3406"/>
                    <a:pt x="9733" y="3501"/>
                  </a:cubicBezTo>
                  <a:lnTo>
                    <a:pt x="9697" y="3548"/>
                  </a:lnTo>
                  <a:cubicBezTo>
                    <a:pt x="9649" y="3644"/>
                    <a:pt x="9685" y="3774"/>
                    <a:pt x="9780" y="3822"/>
                  </a:cubicBezTo>
                  <a:cubicBezTo>
                    <a:pt x="9816" y="3834"/>
                    <a:pt x="9851" y="3846"/>
                    <a:pt x="9887" y="3846"/>
                  </a:cubicBezTo>
                  <a:cubicBezTo>
                    <a:pt x="9958" y="3846"/>
                    <a:pt x="10030" y="3810"/>
                    <a:pt x="10065" y="3750"/>
                  </a:cubicBezTo>
                  <a:lnTo>
                    <a:pt x="10137" y="3644"/>
                  </a:lnTo>
                  <a:lnTo>
                    <a:pt x="10814" y="3893"/>
                  </a:lnTo>
                  <a:lnTo>
                    <a:pt x="10576" y="4642"/>
                  </a:lnTo>
                  <a:cubicBezTo>
                    <a:pt x="10541" y="4749"/>
                    <a:pt x="10612" y="4867"/>
                    <a:pt x="10719" y="4891"/>
                  </a:cubicBezTo>
                  <a:lnTo>
                    <a:pt x="10778" y="4891"/>
                  </a:lnTo>
                  <a:cubicBezTo>
                    <a:pt x="10873" y="4891"/>
                    <a:pt x="10957" y="4844"/>
                    <a:pt x="10980" y="4761"/>
                  </a:cubicBezTo>
                  <a:lnTo>
                    <a:pt x="11218" y="4024"/>
                  </a:lnTo>
                  <a:lnTo>
                    <a:pt x="12121" y="4368"/>
                  </a:lnTo>
                  <a:lnTo>
                    <a:pt x="12074" y="4511"/>
                  </a:lnTo>
                  <a:cubicBezTo>
                    <a:pt x="12038" y="4618"/>
                    <a:pt x="12097" y="4725"/>
                    <a:pt x="12204" y="4761"/>
                  </a:cubicBezTo>
                  <a:cubicBezTo>
                    <a:pt x="12228" y="4761"/>
                    <a:pt x="12252" y="4772"/>
                    <a:pt x="12264" y="4772"/>
                  </a:cubicBezTo>
                  <a:cubicBezTo>
                    <a:pt x="12359" y="4772"/>
                    <a:pt x="12430" y="4713"/>
                    <a:pt x="12466" y="4630"/>
                  </a:cubicBezTo>
                  <a:lnTo>
                    <a:pt x="12513" y="4511"/>
                  </a:lnTo>
                  <a:lnTo>
                    <a:pt x="13464" y="4867"/>
                  </a:lnTo>
                  <a:lnTo>
                    <a:pt x="13404" y="5046"/>
                  </a:lnTo>
                  <a:cubicBezTo>
                    <a:pt x="13369" y="5153"/>
                    <a:pt x="13440" y="5260"/>
                    <a:pt x="13547" y="5283"/>
                  </a:cubicBezTo>
                  <a:lnTo>
                    <a:pt x="13606" y="5283"/>
                  </a:lnTo>
                  <a:cubicBezTo>
                    <a:pt x="13702" y="5283"/>
                    <a:pt x="13785" y="5236"/>
                    <a:pt x="13808" y="5153"/>
                  </a:cubicBezTo>
                  <a:lnTo>
                    <a:pt x="13856" y="4998"/>
                  </a:lnTo>
                  <a:cubicBezTo>
                    <a:pt x="14201" y="5129"/>
                    <a:pt x="14533" y="5260"/>
                    <a:pt x="14866" y="5390"/>
                  </a:cubicBezTo>
                  <a:lnTo>
                    <a:pt x="14819" y="5521"/>
                  </a:lnTo>
                  <a:cubicBezTo>
                    <a:pt x="14771" y="5616"/>
                    <a:pt x="14830" y="5735"/>
                    <a:pt x="14937" y="5759"/>
                  </a:cubicBezTo>
                  <a:cubicBezTo>
                    <a:pt x="14961" y="5771"/>
                    <a:pt x="14985" y="5771"/>
                    <a:pt x="15009" y="5771"/>
                  </a:cubicBezTo>
                  <a:cubicBezTo>
                    <a:pt x="15017" y="5772"/>
                    <a:pt x="15025" y="5772"/>
                    <a:pt x="15033" y="5772"/>
                  </a:cubicBezTo>
                  <a:cubicBezTo>
                    <a:pt x="15116" y="5772"/>
                    <a:pt x="15178" y="5717"/>
                    <a:pt x="15211" y="5652"/>
                  </a:cubicBezTo>
                  <a:lnTo>
                    <a:pt x="15258" y="5545"/>
                  </a:lnTo>
                  <a:lnTo>
                    <a:pt x="16066" y="5854"/>
                  </a:lnTo>
                  <a:lnTo>
                    <a:pt x="15864" y="6377"/>
                  </a:lnTo>
                  <a:cubicBezTo>
                    <a:pt x="15829" y="6484"/>
                    <a:pt x="15888" y="6591"/>
                    <a:pt x="15995" y="6626"/>
                  </a:cubicBezTo>
                  <a:cubicBezTo>
                    <a:pt x="16019" y="6626"/>
                    <a:pt x="16042" y="6638"/>
                    <a:pt x="16066" y="6638"/>
                  </a:cubicBezTo>
                  <a:cubicBezTo>
                    <a:pt x="16149" y="6638"/>
                    <a:pt x="16233" y="6579"/>
                    <a:pt x="16256" y="6507"/>
                  </a:cubicBezTo>
                  <a:lnTo>
                    <a:pt x="16423" y="6044"/>
                  </a:lnTo>
                  <a:lnTo>
                    <a:pt x="17266" y="6377"/>
                  </a:lnTo>
                  <a:lnTo>
                    <a:pt x="17231" y="6495"/>
                  </a:lnTo>
                  <a:cubicBezTo>
                    <a:pt x="17207" y="6602"/>
                    <a:pt x="17278" y="6709"/>
                    <a:pt x="17385" y="6733"/>
                  </a:cubicBezTo>
                  <a:lnTo>
                    <a:pt x="17445" y="6733"/>
                  </a:lnTo>
                  <a:cubicBezTo>
                    <a:pt x="17528" y="6733"/>
                    <a:pt x="17611" y="6686"/>
                    <a:pt x="17647" y="6591"/>
                  </a:cubicBezTo>
                  <a:lnTo>
                    <a:pt x="17659" y="6543"/>
                  </a:lnTo>
                  <a:lnTo>
                    <a:pt x="18597" y="6923"/>
                  </a:lnTo>
                  <a:lnTo>
                    <a:pt x="18538" y="7066"/>
                  </a:lnTo>
                  <a:cubicBezTo>
                    <a:pt x="18490" y="7173"/>
                    <a:pt x="18550" y="7280"/>
                    <a:pt x="18657" y="7315"/>
                  </a:cubicBezTo>
                  <a:cubicBezTo>
                    <a:pt x="18681" y="7327"/>
                    <a:pt x="18704" y="7327"/>
                    <a:pt x="18728" y="7327"/>
                  </a:cubicBezTo>
                  <a:cubicBezTo>
                    <a:pt x="18823" y="7327"/>
                    <a:pt x="18894" y="7280"/>
                    <a:pt x="18930" y="7208"/>
                  </a:cubicBezTo>
                  <a:lnTo>
                    <a:pt x="18978" y="7078"/>
                  </a:lnTo>
                  <a:cubicBezTo>
                    <a:pt x="19215" y="7173"/>
                    <a:pt x="19453" y="7268"/>
                    <a:pt x="19691" y="7363"/>
                  </a:cubicBezTo>
                  <a:lnTo>
                    <a:pt x="19619" y="7529"/>
                  </a:lnTo>
                  <a:cubicBezTo>
                    <a:pt x="19584" y="7636"/>
                    <a:pt x="19643" y="7743"/>
                    <a:pt x="19750" y="7779"/>
                  </a:cubicBezTo>
                  <a:cubicBezTo>
                    <a:pt x="19774" y="7791"/>
                    <a:pt x="19798" y="7791"/>
                    <a:pt x="19821" y="7791"/>
                  </a:cubicBezTo>
                  <a:cubicBezTo>
                    <a:pt x="19904" y="7791"/>
                    <a:pt x="19988" y="7743"/>
                    <a:pt x="20011" y="7672"/>
                  </a:cubicBezTo>
                  <a:lnTo>
                    <a:pt x="20071" y="7529"/>
                  </a:lnTo>
                  <a:lnTo>
                    <a:pt x="20796" y="7838"/>
                  </a:lnTo>
                  <a:lnTo>
                    <a:pt x="20522" y="8563"/>
                  </a:lnTo>
                  <a:cubicBezTo>
                    <a:pt x="20487" y="8658"/>
                    <a:pt x="20546" y="8777"/>
                    <a:pt x="20653" y="8801"/>
                  </a:cubicBezTo>
                  <a:cubicBezTo>
                    <a:pt x="20677" y="8813"/>
                    <a:pt x="20701" y="8813"/>
                    <a:pt x="20724" y="8813"/>
                  </a:cubicBezTo>
                  <a:cubicBezTo>
                    <a:pt x="20808" y="8813"/>
                    <a:pt x="20891" y="8765"/>
                    <a:pt x="20915" y="8682"/>
                  </a:cubicBezTo>
                  <a:lnTo>
                    <a:pt x="21176" y="7993"/>
                  </a:lnTo>
                  <a:lnTo>
                    <a:pt x="22020" y="8349"/>
                  </a:lnTo>
                  <a:lnTo>
                    <a:pt x="19417" y="9478"/>
                  </a:lnTo>
                  <a:cubicBezTo>
                    <a:pt x="14605" y="11558"/>
                    <a:pt x="9614" y="13720"/>
                    <a:pt x="4872" y="15384"/>
                  </a:cubicBezTo>
                  <a:cubicBezTo>
                    <a:pt x="3173" y="10488"/>
                    <a:pt x="1700" y="5474"/>
                    <a:pt x="488" y="471"/>
                  </a:cubicBezTo>
                  <a:close/>
                  <a:moveTo>
                    <a:pt x="268" y="0"/>
                  </a:moveTo>
                  <a:cubicBezTo>
                    <a:pt x="197" y="0"/>
                    <a:pt x="121" y="36"/>
                    <a:pt x="84" y="102"/>
                  </a:cubicBezTo>
                  <a:cubicBezTo>
                    <a:pt x="24" y="150"/>
                    <a:pt x="0" y="221"/>
                    <a:pt x="12" y="293"/>
                  </a:cubicBezTo>
                  <a:cubicBezTo>
                    <a:pt x="1260" y="5497"/>
                    <a:pt x="2769" y="10631"/>
                    <a:pt x="4540" y="15693"/>
                  </a:cubicBezTo>
                  <a:cubicBezTo>
                    <a:pt x="4564" y="15740"/>
                    <a:pt x="4599" y="15776"/>
                    <a:pt x="4647" y="15800"/>
                  </a:cubicBezTo>
                  <a:cubicBezTo>
                    <a:pt x="4676" y="15812"/>
                    <a:pt x="4706" y="15818"/>
                    <a:pt x="4734" y="15818"/>
                  </a:cubicBezTo>
                  <a:cubicBezTo>
                    <a:pt x="4763" y="15818"/>
                    <a:pt x="4789" y="15812"/>
                    <a:pt x="4813" y="15800"/>
                  </a:cubicBezTo>
                  <a:cubicBezTo>
                    <a:pt x="9638" y="14136"/>
                    <a:pt x="14700" y="11938"/>
                    <a:pt x="19595" y="9823"/>
                  </a:cubicBezTo>
                  <a:cubicBezTo>
                    <a:pt x="20617" y="9383"/>
                    <a:pt x="21616" y="8943"/>
                    <a:pt x="22602" y="8527"/>
                  </a:cubicBezTo>
                  <a:lnTo>
                    <a:pt x="22614" y="8527"/>
                  </a:lnTo>
                  <a:cubicBezTo>
                    <a:pt x="22638" y="8516"/>
                    <a:pt x="22661" y="8504"/>
                    <a:pt x="22673" y="8480"/>
                  </a:cubicBezTo>
                  <a:cubicBezTo>
                    <a:pt x="22685" y="8468"/>
                    <a:pt x="22697" y="8456"/>
                    <a:pt x="22709" y="8432"/>
                  </a:cubicBezTo>
                  <a:cubicBezTo>
                    <a:pt x="22709" y="8420"/>
                    <a:pt x="22721" y="8397"/>
                    <a:pt x="22721" y="8385"/>
                  </a:cubicBezTo>
                  <a:cubicBezTo>
                    <a:pt x="22721" y="8373"/>
                    <a:pt x="22721" y="8361"/>
                    <a:pt x="22721" y="8361"/>
                  </a:cubicBezTo>
                  <a:cubicBezTo>
                    <a:pt x="22721" y="8349"/>
                    <a:pt x="22721" y="8337"/>
                    <a:pt x="22721" y="8325"/>
                  </a:cubicBezTo>
                  <a:cubicBezTo>
                    <a:pt x="22721" y="8302"/>
                    <a:pt x="22709" y="8290"/>
                    <a:pt x="22709" y="8278"/>
                  </a:cubicBezTo>
                  <a:cubicBezTo>
                    <a:pt x="22709" y="8278"/>
                    <a:pt x="22697" y="8254"/>
                    <a:pt x="22697" y="8254"/>
                  </a:cubicBezTo>
                  <a:cubicBezTo>
                    <a:pt x="22685" y="8242"/>
                    <a:pt x="22673" y="8230"/>
                    <a:pt x="22661" y="8218"/>
                  </a:cubicBezTo>
                  <a:cubicBezTo>
                    <a:pt x="22649" y="8207"/>
                    <a:pt x="22638" y="8207"/>
                    <a:pt x="22626" y="8195"/>
                  </a:cubicBezTo>
                  <a:lnTo>
                    <a:pt x="22602" y="8183"/>
                  </a:lnTo>
                  <a:cubicBezTo>
                    <a:pt x="15341" y="5034"/>
                    <a:pt x="7903" y="2313"/>
                    <a:pt x="321" y="7"/>
                  </a:cubicBezTo>
                  <a:cubicBezTo>
                    <a:pt x="304" y="3"/>
                    <a:pt x="286" y="0"/>
                    <a:pt x="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1238950" y="4604125"/>
              <a:ext cx="225800" cy="141125"/>
            </a:xfrm>
            <a:custGeom>
              <a:avLst/>
              <a:gdLst/>
              <a:ahLst/>
              <a:cxnLst/>
              <a:rect l="l" t="t" r="r" b="b"/>
              <a:pathLst>
                <a:path w="9032" h="5645" extrusionOk="0">
                  <a:moveTo>
                    <a:pt x="583" y="512"/>
                  </a:moveTo>
                  <a:lnTo>
                    <a:pt x="583" y="512"/>
                  </a:lnTo>
                  <a:cubicBezTo>
                    <a:pt x="1843" y="904"/>
                    <a:pt x="3174" y="1355"/>
                    <a:pt x="4469" y="1795"/>
                  </a:cubicBezTo>
                  <a:cubicBezTo>
                    <a:pt x="5716" y="2211"/>
                    <a:pt x="7000" y="2650"/>
                    <a:pt x="8236" y="3043"/>
                  </a:cubicBezTo>
                  <a:lnTo>
                    <a:pt x="2651" y="5098"/>
                  </a:lnTo>
                  <a:lnTo>
                    <a:pt x="2401" y="5193"/>
                  </a:lnTo>
                  <a:lnTo>
                    <a:pt x="583" y="512"/>
                  </a:lnTo>
                  <a:close/>
                  <a:moveTo>
                    <a:pt x="228" y="1"/>
                  </a:moveTo>
                  <a:cubicBezTo>
                    <a:pt x="176" y="1"/>
                    <a:pt x="125" y="19"/>
                    <a:pt x="84" y="60"/>
                  </a:cubicBezTo>
                  <a:cubicBezTo>
                    <a:pt x="25" y="108"/>
                    <a:pt x="1" y="191"/>
                    <a:pt x="36" y="262"/>
                  </a:cubicBezTo>
                  <a:lnTo>
                    <a:pt x="2057" y="5514"/>
                  </a:lnTo>
                  <a:cubicBezTo>
                    <a:pt x="2080" y="5562"/>
                    <a:pt x="2128" y="5609"/>
                    <a:pt x="2175" y="5633"/>
                  </a:cubicBezTo>
                  <a:cubicBezTo>
                    <a:pt x="2199" y="5645"/>
                    <a:pt x="2235" y="5645"/>
                    <a:pt x="2259" y="5645"/>
                  </a:cubicBezTo>
                  <a:cubicBezTo>
                    <a:pt x="2282" y="5645"/>
                    <a:pt x="2318" y="5645"/>
                    <a:pt x="2342" y="5633"/>
                  </a:cubicBezTo>
                  <a:lnTo>
                    <a:pt x="2805" y="5455"/>
                  </a:lnTo>
                  <a:lnTo>
                    <a:pt x="8901" y="3197"/>
                  </a:lnTo>
                  <a:cubicBezTo>
                    <a:pt x="8984" y="3173"/>
                    <a:pt x="9032" y="3102"/>
                    <a:pt x="9032" y="3019"/>
                  </a:cubicBezTo>
                  <a:cubicBezTo>
                    <a:pt x="9032" y="2936"/>
                    <a:pt x="8972" y="2864"/>
                    <a:pt x="8889" y="2841"/>
                  </a:cubicBezTo>
                  <a:cubicBezTo>
                    <a:pt x="7511" y="2413"/>
                    <a:pt x="6037" y="1914"/>
                    <a:pt x="4599" y="1427"/>
                  </a:cubicBezTo>
                  <a:cubicBezTo>
                    <a:pt x="3174" y="939"/>
                    <a:pt x="1700" y="440"/>
                    <a:pt x="298" y="12"/>
                  </a:cubicBezTo>
                  <a:cubicBezTo>
                    <a:pt x="275" y="5"/>
                    <a:pt x="251" y="1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493000" y="4458750"/>
              <a:ext cx="524075" cy="380900"/>
            </a:xfrm>
            <a:custGeom>
              <a:avLst/>
              <a:gdLst/>
              <a:ahLst/>
              <a:cxnLst/>
              <a:rect l="l" t="t" r="r" b="b"/>
              <a:pathLst>
                <a:path w="20963" h="15236" extrusionOk="0">
                  <a:moveTo>
                    <a:pt x="2389" y="9380"/>
                  </a:moveTo>
                  <a:cubicBezTo>
                    <a:pt x="4671" y="9416"/>
                    <a:pt x="6905" y="10046"/>
                    <a:pt x="8865" y="11222"/>
                  </a:cubicBezTo>
                  <a:cubicBezTo>
                    <a:pt x="7938" y="10830"/>
                    <a:pt x="6976" y="10545"/>
                    <a:pt x="5990" y="10390"/>
                  </a:cubicBezTo>
                  <a:lnTo>
                    <a:pt x="5954" y="10390"/>
                  </a:lnTo>
                  <a:cubicBezTo>
                    <a:pt x="5323" y="10293"/>
                    <a:pt x="4687" y="10244"/>
                    <a:pt x="4052" y="10244"/>
                  </a:cubicBezTo>
                  <a:cubicBezTo>
                    <a:pt x="3216" y="10244"/>
                    <a:pt x="2381" y="10329"/>
                    <a:pt x="1557" y="10497"/>
                  </a:cubicBezTo>
                  <a:cubicBezTo>
                    <a:pt x="1866" y="10188"/>
                    <a:pt x="2140" y="9844"/>
                    <a:pt x="2365" y="9476"/>
                  </a:cubicBezTo>
                  <a:cubicBezTo>
                    <a:pt x="2389" y="9440"/>
                    <a:pt x="2389" y="9416"/>
                    <a:pt x="2389" y="9380"/>
                  </a:cubicBezTo>
                  <a:close/>
                  <a:moveTo>
                    <a:pt x="6050" y="401"/>
                  </a:moveTo>
                  <a:cubicBezTo>
                    <a:pt x="8568" y="401"/>
                    <a:pt x="10964" y="1607"/>
                    <a:pt x="12466" y="3689"/>
                  </a:cubicBezTo>
                  <a:cubicBezTo>
                    <a:pt x="12157" y="5091"/>
                    <a:pt x="11824" y="6529"/>
                    <a:pt x="11491" y="7931"/>
                  </a:cubicBezTo>
                  <a:cubicBezTo>
                    <a:pt x="11194" y="9250"/>
                    <a:pt x="10874" y="10604"/>
                    <a:pt x="10576" y="11923"/>
                  </a:cubicBezTo>
                  <a:cubicBezTo>
                    <a:pt x="8174" y="10020"/>
                    <a:pt x="5213" y="8997"/>
                    <a:pt x="2180" y="8997"/>
                  </a:cubicBezTo>
                  <a:cubicBezTo>
                    <a:pt x="1673" y="8997"/>
                    <a:pt x="1163" y="9025"/>
                    <a:pt x="654" y="9083"/>
                  </a:cubicBezTo>
                  <a:cubicBezTo>
                    <a:pt x="2544" y="6422"/>
                    <a:pt x="4076" y="3320"/>
                    <a:pt x="4932" y="480"/>
                  </a:cubicBezTo>
                  <a:cubicBezTo>
                    <a:pt x="5306" y="427"/>
                    <a:pt x="5679" y="401"/>
                    <a:pt x="6050" y="401"/>
                  </a:cubicBezTo>
                  <a:close/>
                  <a:moveTo>
                    <a:pt x="16668" y="2842"/>
                  </a:moveTo>
                  <a:cubicBezTo>
                    <a:pt x="16733" y="2842"/>
                    <a:pt x="16798" y="2843"/>
                    <a:pt x="16863" y="2845"/>
                  </a:cubicBezTo>
                  <a:cubicBezTo>
                    <a:pt x="18372" y="2880"/>
                    <a:pt x="19762" y="3427"/>
                    <a:pt x="20523" y="4283"/>
                  </a:cubicBezTo>
                  <a:cubicBezTo>
                    <a:pt x="20130" y="7123"/>
                    <a:pt x="20083" y="10010"/>
                    <a:pt x="20404" y="12862"/>
                  </a:cubicBezTo>
                  <a:cubicBezTo>
                    <a:pt x="18978" y="12066"/>
                    <a:pt x="17397" y="11579"/>
                    <a:pt x="15781" y="11448"/>
                  </a:cubicBezTo>
                  <a:cubicBezTo>
                    <a:pt x="15455" y="11419"/>
                    <a:pt x="15127" y="11405"/>
                    <a:pt x="14801" y="11405"/>
                  </a:cubicBezTo>
                  <a:cubicBezTo>
                    <a:pt x="13499" y="11405"/>
                    <a:pt x="12203" y="11631"/>
                    <a:pt x="10969" y="12078"/>
                  </a:cubicBezTo>
                  <a:cubicBezTo>
                    <a:pt x="11266" y="10735"/>
                    <a:pt x="11598" y="9345"/>
                    <a:pt x="11907" y="8014"/>
                  </a:cubicBezTo>
                  <a:cubicBezTo>
                    <a:pt x="12240" y="6600"/>
                    <a:pt x="12573" y="5150"/>
                    <a:pt x="12894" y="3748"/>
                  </a:cubicBezTo>
                  <a:cubicBezTo>
                    <a:pt x="14212" y="3151"/>
                    <a:pt x="15477" y="2842"/>
                    <a:pt x="16668" y="2842"/>
                  </a:cubicBezTo>
                  <a:close/>
                  <a:moveTo>
                    <a:pt x="4042" y="10626"/>
                  </a:moveTo>
                  <a:cubicBezTo>
                    <a:pt x="4657" y="10626"/>
                    <a:pt x="5272" y="10674"/>
                    <a:pt x="5883" y="10771"/>
                  </a:cubicBezTo>
                  <a:lnTo>
                    <a:pt x="5918" y="10771"/>
                  </a:lnTo>
                  <a:cubicBezTo>
                    <a:pt x="7487" y="11008"/>
                    <a:pt x="8996" y="11579"/>
                    <a:pt x="10339" y="12446"/>
                  </a:cubicBezTo>
                  <a:lnTo>
                    <a:pt x="9745" y="13100"/>
                  </a:lnTo>
                  <a:cubicBezTo>
                    <a:pt x="8179" y="12113"/>
                    <a:pt x="6172" y="11585"/>
                    <a:pt x="4214" y="11585"/>
                  </a:cubicBezTo>
                  <a:cubicBezTo>
                    <a:pt x="3318" y="11585"/>
                    <a:pt x="2433" y="11696"/>
                    <a:pt x="1605" y="11923"/>
                  </a:cubicBezTo>
                  <a:cubicBezTo>
                    <a:pt x="1534" y="11579"/>
                    <a:pt x="1367" y="11258"/>
                    <a:pt x="1141" y="10997"/>
                  </a:cubicBezTo>
                  <a:cubicBezTo>
                    <a:pt x="2090" y="10749"/>
                    <a:pt x="3065" y="10626"/>
                    <a:pt x="4042" y="10626"/>
                  </a:cubicBezTo>
                  <a:close/>
                  <a:moveTo>
                    <a:pt x="10683" y="12696"/>
                  </a:moveTo>
                  <a:lnTo>
                    <a:pt x="10850" y="13207"/>
                  </a:lnTo>
                  <a:cubicBezTo>
                    <a:pt x="10648" y="13171"/>
                    <a:pt x="10458" y="13159"/>
                    <a:pt x="10256" y="13147"/>
                  </a:cubicBezTo>
                  <a:lnTo>
                    <a:pt x="10683" y="12696"/>
                  </a:lnTo>
                  <a:close/>
                  <a:moveTo>
                    <a:pt x="14868" y="11789"/>
                  </a:moveTo>
                  <a:cubicBezTo>
                    <a:pt x="15159" y="11789"/>
                    <a:pt x="15448" y="11800"/>
                    <a:pt x="15734" y="11828"/>
                  </a:cubicBezTo>
                  <a:cubicBezTo>
                    <a:pt x="17112" y="11947"/>
                    <a:pt x="18455" y="12316"/>
                    <a:pt x="19691" y="12922"/>
                  </a:cubicBezTo>
                  <a:cubicBezTo>
                    <a:pt x="19691" y="12933"/>
                    <a:pt x="19691" y="12945"/>
                    <a:pt x="19691" y="12969"/>
                  </a:cubicBezTo>
                  <a:lnTo>
                    <a:pt x="19869" y="13789"/>
                  </a:lnTo>
                  <a:cubicBezTo>
                    <a:pt x="18693" y="12910"/>
                    <a:pt x="17350" y="12304"/>
                    <a:pt x="15912" y="12007"/>
                  </a:cubicBezTo>
                  <a:cubicBezTo>
                    <a:pt x="15365" y="11900"/>
                    <a:pt x="14807" y="11828"/>
                    <a:pt x="14248" y="11805"/>
                  </a:cubicBezTo>
                  <a:cubicBezTo>
                    <a:pt x="14455" y="11795"/>
                    <a:pt x="14662" y="11789"/>
                    <a:pt x="14868" y="11789"/>
                  </a:cubicBezTo>
                  <a:close/>
                  <a:moveTo>
                    <a:pt x="13749" y="12181"/>
                  </a:moveTo>
                  <a:cubicBezTo>
                    <a:pt x="14442" y="12181"/>
                    <a:pt x="15135" y="12254"/>
                    <a:pt x="15817" y="12399"/>
                  </a:cubicBezTo>
                  <a:cubicBezTo>
                    <a:pt x="17302" y="12696"/>
                    <a:pt x="18693" y="13361"/>
                    <a:pt x="19869" y="14312"/>
                  </a:cubicBezTo>
                  <a:cubicBezTo>
                    <a:pt x="19584" y="14407"/>
                    <a:pt x="19310" y="14561"/>
                    <a:pt x="19085" y="14763"/>
                  </a:cubicBezTo>
                  <a:cubicBezTo>
                    <a:pt x="18015" y="13955"/>
                    <a:pt x="16779" y="13397"/>
                    <a:pt x="15460" y="13135"/>
                  </a:cubicBezTo>
                  <a:cubicBezTo>
                    <a:pt x="14843" y="13008"/>
                    <a:pt x="14215" y="12944"/>
                    <a:pt x="13588" y="12944"/>
                  </a:cubicBezTo>
                  <a:cubicBezTo>
                    <a:pt x="12816" y="12944"/>
                    <a:pt x="12044" y="13040"/>
                    <a:pt x="11289" y="13231"/>
                  </a:cubicBezTo>
                  <a:lnTo>
                    <a:pt x="11064" y="12553"/>
                  </a:lnTo>
                  <a:cubicBezTo>
                    <a:pt x="11944" y="12305"/>
                    <a:pt x="12847" y="12181"/>
                    <a:pt x="13749" y="12181"/>
                  </a:cubicBezTo>
                  <a:close/>
                  <a:moveTo>
                    <a:pt x="6022" y="0"/>
                  </a:moveTo>
                  <a:cubicBezTo>
                    <a:pt x="5593" y="0"/>
                    <a:pt x="5161" y="33"/>
                    <a:pt x="4730" y="100"/>
                  </a:cubicBezTo>
                  <a:cubicBezTo>
                    <a:pt x="4706" y="112"/>
                    <a:pt x="4694" y="112"/>
                    <a:pt x="4682" y="112"/>
                  </a:cubicBezTo>
                  <a:cubicBezTo>
                    <a:pt x="4671" y="124"/>
                    <a:pt x="4659" y="124"/>
                    <a:pt x="4659" y="124"/>
                  </a:cubicBezTo>
                  <a:cubicBezTo>
                    <a:pt x="4647" y="136"/>
                    <a:pt x="4635" y="147"/>
                    <a:pt x="4623" y="159"/>
                  </a:cubicBezTo>
                  <a:cubicBezTo>
                    <a:pt x="4611" y="159"/>
                    <a:pt x="4599" y="171"/>
                    <a:pt x="4599" y="183"/>
                  </a:cubicBezTo>
                  <a:cubicBezTo>
                    <a:pt x="4587" y="195"/>
                    <a:pt x="4576" y="207"/>
                    <a:pt x="4576" y="219"/>
                  </a:cubicBezTo>
                  <a:cubicBezTo>
                    <a:pt x="4564" y="219"/>
                    <a:pt x="4564" y="231"/>
                    <a:pt x="4564" y="242"/>
                  </a:cubicBezTo>
                  <a:cubicBezTo>
                    <a:pt x="3696" y="3201"/>
                    <a:pt x="2044" y="6469"/>
                    <a:pt x="48" y="9214"/>
                  </a:cubicBezTo>
                  <a:cubicBezTo>
                    <a:pt x="1" y="9274"/>
                    <a:pt x="1" y="9357"/>
                    <a:pt x="48" y="9416"/>
                  </a:cubicBezTo>
                  <a:cubicBezTo>
                    <a:pt x="90" y="9478"/>
                    <a:pt x="158" y="9513"/>
                    <a:pt x="230" y="9513"/>
                  </a:cubicBezTo>
                  <a:cubicBezTo>
                    <a:pt x="241" y="9513"/>
                    <a:pt x="251" y="9513"/>
                    <a:pt x="262" y="9511"/>
                  </a:cubicBezTo>
                  <a:cubicBezTo>
                    <a:pt x="809" y="9428"/>
                    <a:pt x="1367" y="9380"/>
                    <a:pt x="1938" y="9369"/>
                  </a:cubicBezTo>
                  <a:lnTo>
                    <a:pt x="1938" y="9369"/>
                  </a:lnTo>
                  <a:cubicBezTo>
                    <a:pt x="1593" y="9891"/>
                    <a:pt x="1153" y="10355"/>
                    <a:pt x="654" y="10723"/>
                  </a:cubicBezTo>
                  <a:cubicBezTo>
                    <a:pt x="559" y="10806"/>
                    <a:pt x="559" y="10961"/>
                    <a:pt x="654" y="11044"/>
                  </a:cubicBezTo>
                  <a:cubicBezTo>
                    <a:pt x="975" y="11341"/>
                    <a:pt x="1177" y="11745"/>
                    <a:pt x="1225" y="12197"/>
                  </a:cubicBezTo>
                  <a:cubicBezTo>
                    <a:pt x="1225" y="12256"/>
                    <a:pt x="1260" y="12304"/>
                    <a:pt x="1320" y="12339"/>
                  </a:cubicBezTo>
                  <a:cubicBezTo>
                    <a:pt x="1343" y="12351"/>
                    <a:pt x="1367" y="12363"/>
                    <a:pt x="1403" y="12375"/>
                  </a:cubicBezTo>
                  <a:cubicBezTo>
                    <a:pt x="1427" y="12375"/>
                    <a:pt x="1462" y="12375"/>
                    <a:pt x="1498" y="12363"/>
                  </a:cubicBezTo>
                  <a:cubicBezTo>
                    <a:pt x="2355" y="12101"/>
                    <a:pt x="3282" y="11974"/>
                    <a:pt x="4220" y="11974"/>
                  </a:cubicBezTo>
                  <a:cubicBezTo>
                    <a:pt x="6129" y="11974"/>
                    <a:pt x="8084" y="12500"/>
                    <a:pt x="9590" y="13480"/>
                  </a:cubicBezTo>
                  <a:cubicBezTo>
                    <a:pt x="9638" y="13504"/>
                    <a:pt x="9685" y="13516"/>
                    <a:pt x="9745" y="13516"/>
                  </a:cubicBezTo>
                  <a:lnTo>
                    <a:pt x="9792" y="13528"/>
                  </a:lnTo>
                  <a:lnTo>
                    <a:pt x="9828" y="13528"/>
                  </a:lnTo>
                  <a:cubicBezTo>
                    <a:pt x="9871" y="13526"/>
                    <a:pt x="9915" y="13526"/>
                    <a:pt x="9959" y="13526"/>
                  </a:cubicBezTo>
                  <a:cubicBezTo>
                    <a:pt x="10343" y="13526"/>
                    <a:pt x="10727" y="13572"/>
                    <a:pt x="11111" y="13646"/>
                  </a:cubicBezTo>
                  <a:cubicBezTo>
                    <a:pt x="11127" y="13650"/>
                    <a:pt x="11142" y="13651"/>
                    <a:pt x="11157" y="13651"/>
                  </a:cubicBezTo>
                  <a:cubicBezTo>
                    <a:pt x="11196" y="13651"/>
                    <a:pt x="11231" y="13640"/>
                    <a:pt x="11266" y="13623"/>
                  </a:cubicBezTo>
                  <a:lnTo>
                    <a:pt x="11301" y="13623"/>
                  </a:lnTo>
                  <a:cubicBezTo>
                    <a:pt x="12048" y="13423"/>
                    <a:pt x="12814" y="13324"/>
                    <a:pt x="13582" y="13324"/>
                  </a:cubicBezTo>
                  <a:cubicBezTo>
                    <a:pt x="14182" y="13324"/>
                    <a:pt x="14783" y="13384"/>
                    <a:pt x="15377" y="13504"/>
                  </a:cubicBezTo>
                  <a:cubicBezTo>
                    <a:pt x="16684" y="13765"/>
                    <a:pt x="17920" y="14348"/>
                    <a:pt x="18966" y="15179"/>
                  </a:cubicBezTo>
                  <a:cubicBezTo>
                    <a:pt x="19001" y="15215"/>
                    <a:pt x="19037" y="15227"/>
                    <a:pt x="19073" y="15227"/>
                  </a:cubicBezTo>
                  <a:cubicBezTo>
                    <a:pt x="19079" y="15233"/>
                    <a:pt x="19088" y="15236"/>
                    <a:pt x="19098" y="15236"/>
                  </a:cubicBezTo>
                  <a:cubicBezTo>
                    <a:pt x="19108" y="15236"/>
                    <a:pt x="19120" y="15233"/>
                    <a:pt x="19132" y="15227"/>
                  </a:cubicBezTo>
                  <a:cubicBezTo>
                    <a:pt x="19180" y="15227"/>
                    <a:pt x="19239" y="15203"/>
                    <a:pt x="19275" y="15156"/>
                  </a:cubicBezTo>
                  <a:cubicBezTo>
                    <a:pt x="19512" y="14894"/>
                    <a:pt x="19833" y="14704"/>
                    <a:pt x="20190" y="14621"/>
                  </a:cubicBezTo>
                  <a:cubicBezTo>
                    <a:pt x="20261" y="14597"/>
                    <a:pt x="20320" y="14550"/>
                    <a:pt x="20332" y="14466"/>
                  </a:cubicBezTo>
                  <a:cubicBezTo>
                    <a:pt x="20404" y="14431"/>
                    <a:pt x="20439" y="14348"/>
                    <a:pt x="20427" y="14276"/>
                  </a:cubicBezTo>
                  <a:lnTo>
                    <a:pt x="20178" y="13171"/>
                  </a:lnTo>
                  <a:lnTo>
                    <a:pt x="20178" y="13171"/>
                  </a:lnTo>
                  <a:cubicBezTo>
                    <a:pt x="20273" y="13219"/>
                    <a:pt x="20368" y="13278"/>
                    <a:pt x="20451" y="13326"/>
                  </a:cubicBezTo>
                  <a:cubicBezTo>
                    <a:pt x="20486" y="13343"/>
                    <a:pt x="20521" y="13354"/>
                    <a:pt x="20560" y="13354"/>
                  </a:cubicBezTo>
                  <a:cubicBezTo>
                    <a:pt x="20575" y="13354"/>
                    <a:pt x="20590" y="13353"/>
                    <a:pt x="20606" y="13349"/>
                  </a:cubicBezTo>
                  <a:lnTo>
                    <a:pt x="20665" y="13349"/>
                  </a:lnTo>
                  <a:cubicBezTo>
                    <a:pt x="20784" y="13349"/>
                    <a:pt x="20867" y="13254"/>
                    <a:pt x="20855" y="13135"/>
                  </a:cubicBezTo>
                  <a:cubicBezTo>
                    <a:pt x="20499" y="10188"/>
                    <a:pt x="20534" y="7194"/>
                    <a:pt x="20950" y="4259"/>
                  </a:cubicBezTo>
                  <a:cubicBezTo>
                    <a:pt x="20962" y="4200"/>
                    <a:pt x="20950" y="4152"/>
                    <a:pt x="20915" y="4104"/>
                  </a:cubicBezTo>
                  <a:cubicBezTo>
                    <a:pt x="20083" y="3118"/>
                    <a:pt x="18538" y="2488"/>
                    <a:pt x="16874" y="2453"/>
                  </a:cubicBezTo>
                  <a:cubicBezTo>
                    <a:pt x="16809" y="2451"/>
                    <a:pt x="16744" y="2450"/>
                    <a:pt x="16679" y="2450"/>
                  </a:cubicBezTo>
                  <a:cubicBezTo>
                    <a:pt x="15440" y="2450"/>
                    <a:pt x="14117" y="2770"/>
                    <a:pt x="12751" y="3368"/>
                  </a:cubicBezTo>
                  <a:cubicBezTo>
                    <a:pt x="11148" y="1223"/>
                    <a:pt x="8641" y="0"/>
                    <a:pt x="6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34700" y="4515900"/>
              <a:ext cx="128675" cy="66100"/>
            </a:xfrm>
            <a:custGeom>
              <a:avLst/>
              <a:gdLst/>
              <a:ahLst/>
              <a:cxnLst/>
              <a:rect l="l" t="t" r="r" b="b"/>
              <a:pathLst>
                <a:path w="5147" h="2644" extrusionOk="0">
                  <a:moveTo>
                    <a:pt x="215" y="0"/>
                  </a:moveTo>
                  <a:cubicBezTo>
                    <a:pt x="108" y="0"/>
                    <a:pt x="13" y="84"/>
                    <a:pt x="1" y="190"/>
                  </a:cubicBezTo>
                  <a:cubicBezTo>
                    <a:pt x="1" y="309"/>
                    <a:pt x="96" y="392"/>
                    <a:pt x="215" y="392"/>
                  </a:cubicBezTo>
                  <a:cubicBezTo>
                    <a:pt x="1997" y="428"/>
                    <a:pt x="3815" y="1307"/>
                    <a:pt x="4730" y="2555"/>
                  </a:cubicBezTo>
                  <a:cubicBezTo>
                    <a:pt x="4766" y="2603"/>
                    <a:pt x="4813" y="2626"/>
                    <a:pt x="4873" y="2638"/>
                  </a:cubicBezTo>
                  <a:cubicBezTo>
                    <a:pt x="4886" y="2642"/>
                    <a:pt x="4899" y="2643"/>
                    <a:pt x="4913" y="2643"/>
                  </a:cubicBezTo>
                  <a:cubicBezTo>
                    <a:pt x="4951" y="2643"/>
                    <a:pt x="4992" y="2632"/>
                    <a:pt x="5027" y="2615"/>
                  </a:cubicBezTo>
                  <a:cubicBezTo>
                    <a:pt x="5122" y="2555"/>
                    <a:pt x="5146" y="2436"/>
                    <a:pt x="5075" y="2341"/>
                  </a:cubicBezTo>
                  <a:cubicBezTo>
                    <a:pt x="4077" y="963"/>
                    <a:pt x="2163" y="48"/>
                    <a:pt x="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3725" y="4534875"/>
              <a:ext cx="127450" cy="61325"/>
            </a:xfrm>
            <a:custGeom>
              <a:avLst/>
              <a:gdLst/>
              <a:ahLst/>
              <a:cxnLst/>
              <a:rect l="l" t="t" r="r" b="b"/>
              <a:pathLst>
                <a:path w="5098" h="2453" extrusionOk="0">
                  <a:moveTo>
                    <a:pt x="205" y="1"/>
                  </a:moveTo>
                  <a:cubicBezTo>
                    <a:pt x="106" y="1"/>
                    <a:pt x="11" y="81"/>
                    <a:pt x="0" y="192"/>
                  </a:cubicBezTo>
                  <a:cubicBezTo>
                    <a:pt x="0" y="299"/>
                    <a:pt x="95" y="394"/>
                    <a:pt x="202" y="394"/>
                  </a:cubicBezTo>
                  <a:cubicBezTo>
                    <a:pt x="1949" y="477"/>
                    <a:pt x="3672" y="1238"/>
                    <a:pt x="4706" y="2378"/>
                  </a:cubicBezTo>
                  <a:cubicBezTo>
                    <a:pt x="4741" y="2414"/>
                    <a:pt x="4777" y="2438"/>
                    <a:pt x="4825" y="2450"/>
                  </a:cubicBezTo>
                  <a:cubicBezTo>
                    <a:pt x="4837" y="2452"/>
                    <a:pt x="4849" y="2453"/>
                    <a:pt x="4861" y="2453"/>
                  </a:cubicBezTo>
                  <a:cubicBezTo>
                    <a:pt x="4917" y="2453"/>
                    <a:pt x="4964" y="2432"/>
                    <a:pt x="5003" y="2402"/>
                  </a:cubicBezTo>
                  <a:cubicBezTo>
                    <a:pt x="5086" y="2343"/>
                    <a:pt x="5098" y="2212"/>
                    <a:pt x="5027" y="2141"/>
                  </a:cubicBezTo>
                  <a:cubicBezTo>
                    <a:pt x="3921" y="917"/>
                    <a:pt x="2080" y="97"/>
                    <a:pt x="226" y="2"/>
                  </a:cubicBezTo>
                  <a:cubicBezTo>
                    <a:pt x="219" y="1"/>
                    <a:pt x="212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589750" y="4618650"/>
              <a:ext cx="144800" cy="61350"/>
            </a:xfrm>
            <a:custGeom>
              <a:avLst/>
              <a:gdLst/>
              <a:ahLst/>
              <a:cxnLst/>
              <a:rect l="l" t="t" r="r" b="b"/>
              <a:pathLst>
                <a:path w="5792" h="2454" extrusionOk="0">
                  <a:moveTo>
                    <a:pt x="255" y="1"/>
                  </a:moveTo>
                  <a:cubicBezTo>
                    <a:pt x="0" y="1"/>
                    <a:pt x="0" y="383"/>
                    <a:pt x="255" y="383"/>
                  </a:cubicBezTo>
                  <a:cubicBezTo>
                    <a:pt x="262" y="383"/>
                    <a:pt x="269" y="383"/>
                    <a:pt x="276" y="382"/>
                  </a:cubicBezTo>
                  <a:lnTo>
                    <a:pt x="276" y="382"/>
                  </a:lnTo>
                  <a:cubicBezTo>
                    <a:pt x="2210" y="409"/>
                    <a:pt x="4166" y="1180"/>
                    <a:pt x="5411" y="2390"/>
                  </a:cubicBezTo>
                  <a:cubicBezTo>
                    <a:pt x="5447" y="2426"/>
                    <a:pt x="5483" y="2450"/>
                    <a:pt x="5530" y="2450"/>
                  </a:cubicBezTo>
                  <a:cubicBezTo>
                    <a:pt x="5544" y="2453"/>
                    <a:pt x="5559" y="2454"/>
                    <a:pt x="5574" y="2454"/>
                  </a:cubicBezTo>
                  <a:cubicBezTo>
                    <a:pt x="5622" y="2454"/>
                    <a:pt x="5672" y="2438"/>
                    <a:pt x="5708" y="2402"/>
                  </a:cubicBezTo>
                  <a:cubicBezTo>
                    <a:pt x="5791" y="2331"/>
                    <a:pt x="5791" y="2212"/>
                    <a:pt x="5720" y="2129"/>
                  </a:cubicBezTo>
                  <a:cubicBezTo>
                    <a:pt x="4401" y="834"/>
                    <a:pt x="2310" y="26"/>
                    <a:pt x="278" y="2"/>
                  </a:cubicBezTo>
                  <a:cubicBezTo>
                    <a:pt x="270" y="1"/>
                    <a:pt x="263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579150" y="4640350"/>
              <a:ext cx="147975" cy="60725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16" y="0"/>
                  </a:moveTo>
                  <a:cubicBezTo>
                    <a:pt x="108" y="0"/>
                    <a:pt x="24" y="79"/>
                    <a:pt x="13" y="180"/>
                  </a:cubicBezTo>
                  <a:cubicBezTo>
                    <a:pt x="1" y="286"/>
                    <a:pt x="96" y="382"/>
                    <a:pt x="203" y="382"/>
                  </a:cubicBezTo>
                  <a:cubicBezTo>
                    <a:pt x="2175" y="524"/>
                    <a:pt x="4124" y="1261"/>
                    <a:pt x="5550" y="2390"/>
                  </a:cubicBezTo>
                  <a:cubicBezTo>
                    <a:pt x="5574" y="2414"/>
                    <a:pt x="5609" y="2425"/>
                    <a:pt x="5645" y="2425"/>
                  </a:cubicBezTo>
                  <a:cubicBezTo>
                    <a:pt x="5657" y="2427"/>
                    <a:pt x="5670" y="2428"/>
                    <a:pt x="5682" y="2428"/>
                  </a:cubicBezTo>
                  <a:cubicBezTo>
                    <a:pt x="5740" y="2428"/>
                    <a:pt x="5798" y="2405"/>
                    <a:pt x="5847" y="2366"/>
                  </a:cubicBezTo>
                  <a:cubicBezTo>
                    <a:pt x="5918" y="2295"/>
                    <a:pt x="5907" y="2164"/>
                    <a:pt x="5823" y="2093"/>
                  </a:cubicBezTo>
                  <a:cubicBezTo>
                    <a:pt x="4338" y="904"/>
                    <a:pt x="2294" y="144"/>
                    <a:pt x="238" y="1"/>
                  </a:cubicBezTo>
                  <a:cubicBezTo>
                    <a:pt x="231" y="1"/>
                    <a:pt x="22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805225" y="4628300"/>
              <a:ext cx="169650" cy="25300"/>
            </a:xfrm>
            <a:custGeom>
              <a:avLst/>
              <a:gdLst/>
              <a:ahLst/>
              <a:cxnLst/>
              <a:rect l="l" t="t" r="r" b="b"/>
              <a:pathLst>
                <a:path w="6786" h="1012" extrusionOk="0">
                  <a:moveTo>
                    <a:pt x="3629" y="1"/>
                  </a:moveTo>
                  <a:cubicBezTo>
                    <a:pt x="2417" y="1"/>
                    <a:pt x="1217" y="217"/>
                    <a:pt x="155" y="638"/>
                  </a:cubicBezTo>
                  <a:cubicBezTo>
                    <a:pt x="48" y="673"/>
                    <a:pt x="1" y="792"/>
                    <a:pt x="48" y="899"/>
                  </a:cubicBezTo>
                  <a:cubicBezTo>
                    <a:pt x="72" y="959"/>
                    <a:pt x="131" y="994"/>
                    <a:pt x="203" y="1006"/>
                  </a:cubicBezTo>
                  <a:cubicBezTo>
                    <a:pt x="213" y="1010"/>
                    <a:pt x="225" y="1011"/>
                    <a:pt x="236" y="1011"/>
                  </a:cubicBezTo>
                  <a:cubicBezTo>
                    <a:pt x="265" y="1011"/>
                    <a:pt x="296" y="1003"/>
                    <a:pt x="321" y="994"/>
                  </a:cubicBezTo>
                  <a:cubicBezTo>
                    <a:pt x="1328" y="588"/>
                    <a:pt x="2468" y="384"/>
                    <a:pt x="3620" y="384"/>
                  </a:cubicBezTo>
                  <a:cubicBezTo>
                    <a:pt x="4588" y="384"/>
                    <a:pt x="5565" y="528"/>
                    <a:pt x="6477" y="816"/>
                  </a:cubicBezTo>
                  <a:cubicBezTo>
                    <a:pt x="6500" y="824"/>
                    <a:pt x="6525" y="828"/>
                    <a:pt x="6549" y="828"/>
                  </a:cubicBezTo>
                  <a:cubicBezTo>
                    <a:pt x="6633" y="828"/>
                    <a:pt x="6713" y="780"/>
                    <a:pt x="6750" y="697"/>
                  </a:cubicBezTo>
                  <a:cubicBezTo>
                    <a:pt x="6786" y="602"/>
                    <a:pt x="6726" y="483"/>
                    <a:pt x="6619" y="460"/>
                  </a:cubicBezTo>
                  <a:cubicBezTo>
                    <a:pt x="5662" y="151"/>
                    <a:pt x="4641" y="1"/>
                    <a:pt x="3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802550" y="4656625"/>
              <a:ext cx="162825" cy="21800"/>
            </a:xfrm>
            <a:custGeom>
              <a:avLst/>
              <a:gdLst/>
              <a:ahLst/>
              <a:cxnLst/>
              <a:rect l="l" t="t" r="r" b="b"/>
              <a:pathLst>
                <a:path w="6513" h="872" extrusionOk="0">
                  <a:moveTo>
                    <a:pt x="3364" y="0"/>
                  </a:moveTo>
                  <a:cubicBezTo>
                    <a:pt x="2281" y="0"/>
                    <a:pt x="1199" y="164"/>
                    <a:pt x="155" y="491"/>
                  </a:cubicBezTo>
                  <a:cubicBezTo>
                    <a:pt x="48" y="527"/>
                    <a:pt x="1" y="634"/>
                    <a:pt x="36" y="741"/>
                  </a:cubicBezTo>
                  <a:cubicBezTo>
                    <a:pt x="60" y="812"/>
                    <a:pt x="119" y="859"/>
                    <a:pt x="191" y="871"/>
                  </a:cubicBezTo>
                  <a:cubicBezTo>
                    <a:pt x="226" y="871"/>
                    <a:pt x="262" y="871"/>
                    <a:pt x="298" y="859"/>
                  </a:cubicBezTo>
                  <a:cubicBezTo>
                    <a:pt x="1300" y="544"/>
                    <a:pt x="2337" y="386"/>
                    <a:pt x="3374" y="386"/>
                  </a:cubicBezTo>
                  <a:cubicBezTo>
                    <a:pt x="4330" y="386"/>
                    <a:pt x="5287" y="520"/>
                    <a:pt x="6215" y="788"/>
                  </a:cubicBezTo>
                  <a:cubicBezTo>
                    <a:pt x="6234" y="792"/>
                    <a:pt x="6252" y="794"/>
                    <a:pt x="6270" y="794"/>
                  </a:cubicBezTo>
                  <a:cubicBezTo>
                    <a:pt x="6360" y="794"/>
                    <a:pt x="6447" y="746"/>
                    <a:pt x="6477" y="657"/>
                  </a:cubicBezTo>
                  <a:cubicBezTo>
                    <a:pt x="6513" y="550"/>
                    <a:pt x="6441" y="444"/>
                    <a:pt x="6346" y="420"/>
                  </a:cubicBezTo>
                  <a:cubicBezTo>
                    <a:pt x="5370" y="140"/>
                    <a:pt x="4366" y="0"/>
                    <a:pt x="3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798400" y="4687725"/>
              <a:ext cx="161025" cy="18875"/>
            </a:xfrm>
            <a:custGeom>
              <a:avLst/>
              <a:gdLst/>
              <a:ahLst/>
              <a:cxnLst/>
              <a:rect l="l" t="t" r="r" b="b"/>
              <a:pathLst>
                <a:path w="6441" h="755" extrusionOk="0">
                  <a:moveTo>
                    <a:pt x="3204" y="0"/>
                  </a:moveTo>
                  <a:cubicBezTo>
                    <a:pt x="2186" y="0"/>
                    <a:pt x="1171" y="122"/>
                    <a:pt x="179" y="364"/>
                  </a:cubicBezTo>
                  <a:cubicBezTo>
                    <a:pt x="72" y="376"/>
                    <a:pt x="0" y="495"/>
                    <a:pt x="36" y="602"/>
                  </a:cubicBezTo>
                  <a:cubicBezTo>
                    <a:pt x="60" y="673"/>
                    <a:pt x="119" y="721"/>
                    <a:pt x="202" y="732"/>
                  </a:cubicBezTo>
                  <a:cubicBezTo>
                    <a:pt x="214" y="738"/>
                    <a:pt x="229" y="741"/>
                    <a:pt x="244" y="741"/>
                  </a:cubicBezTo>
                  <a:cubicBezTo>
                    <a:pt x="259" y="741"/>
                    <a:pt x="274" y="738"/>
                    <a:pt x="285" y="732"/>
                  </a:cubicBezTo>
                  <a:cubicBezTo>
                    <a:pt x="1242" y="502"/>
                    <a:pt x="2222" y="386"/>
                    <a:pt x="3202" y="386"/>
                  </a:cubicBezTo>
                  <a:cubicBezTo>
                    <a:pt x="4194" y="386"/>
                    <a:pt x="5187" y="505"/>
                    <a:pt x="6156" y="744"/>
                  </a:cubicBezTo>
                  <a:cubicBezTo>
                    <a:pt x="6177" y="751"/>
                    <a:pt x="6198" y="755"/>
                    <a:pt x="6219" y="755"/>
                  </a:cubicBezTo>
                  <a:cubicBezTo>
                    <a:pt x="6303" y="755"/>
                    <a:pt x="6379" y="699"/>
                    <a:pt x="6417" y="614"/>
                  </a:cubicBezTo>
                  <a:cubicBezTo>
                    <a:pt x="6441" y="507"/>
                    <a:pt x="6381" y="400"/>
                    <a:pt x="6275" y="376"/>
                  </a:cubicBezTo>
                  <a:cubicBezTo>
                    <a:pt x="5264" y="125"/>
                    <a:pt x="4233" y="0"/>
                    <a:pt x="3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823950" y="4544150"/>
              <a:ext cx="139050" cy="72300"/>
            </a:xfrm>
            <a:custGeom>
              <a:avLst/>
              <a:gdLst/>
              <a:ahLst/>
              <a:cxnLst/>
              <a:rect l="l" t="t" r="r" b="b"/>
              <a:pathLst>
                <a:path w="5562" h="2892" extrusionOk="0">
                  <a:moveTo>
                    <a:pt x="3003" y="381"/>
                  </a:moveTo>
                  <a:cubicBezTo>
                    <a:pt x="3714" y="381"/>
                    <a:pt x="4425" y="494"/>
                    <a:pt x="5110" y="724"/>
                  </a:cubicBezTo>
                  <a:cubicBezTo>
                    <a:pt x="5051" y="1069"/>
                    <a:pt x="4908" y="1889"/>
                    <a:pt x="4860" y="2447"/>
                  </a:cubicBezTo>
                  <a:cubicBezTo>
                    <a:pt x="4128" y="2284"/>
                    <a:pt x="3381" y="2200"/>
                    <a:pt x="2633" y="2200"/>
                  </a:cubicBezTo>
                  <a:cubicBezTo>
                    <a:pt x="1913" y="2200"/>
                    <a:pt x="1193" y="2278"/>
                    <a:pt x="487" y="2435"/>
                  </a:cubicBezTo>
                  <a:cubicBezTo>
                    <a:pt x="523" y="2186"/>
                    <a:pt x="571" y="1936"/>
                    <a:pt x="606" y="1687"/>
                  </a:cubicBezTo>
                  <a:cubicBezTo>
                    <a:pt x="654" y="1378"/>
                    <a:pt x="713" y="1057"/>
                    <a:pt x="761" y="760"/>
                  </a:cubicBezTo>
                  <a:cubicBezTo>
                    <a:pt x="1490" y="509"/>
                    <a:pt x="2247" y="381"/>
                    <a:pt x="3003" y="381"/>
                  </a:cubicBezTo>
                  <a:close/>
                  <a:moveTo>
                    <a:pt x="3002" y="1"/>
                  </a:moveTo>
                  <a:cubicBezTo>
                    <a:pt x="2155" y="1"/>
                    <a:pt x="1307" y="155"/>
                    <a:pt x="499" y="463"/>
                  </a:cubicBezTo>
                  <a:cubicBezTo>
                    <a:pt x="440" y="486"/>
                    <a:pt x="392" y="546"/>
                    <a:pt x="380" y="617"/>
                  </a:cubicBezTo>
                  <a:cubicBezTo>
                    <a:pt x="309" y="938"/>
                    <a:pt x="250" y="1294"/>
                    <a:pt x="190" y="1651"/>
                  </a:cubicBezTo>
                  <a:cubicBezTo>
                    <a:pt x="143" y="2007"/>
                    <a:pt x="83" y="2340"/>
                    <a:pt x="24" y="2661"/>
                  </a:cubicBezTo>
                  <a:cubicBezTo>
                    <a:pt x="0" y="2720"/>
                    <a:pt x="36" y="2792"/>
                    <a:pt x="83" y="2839"/>
                  </a:cubicBezTo>
                  <a:cubicBezTo>
                    <a:pt x="119" y="2863"/>
                    <a:pt x="155" y="2875"/>
                    <a:pt x="190" y="2887"/>
                  </a:cubicBezTo>
                  <a:lnTo>
                    <a:pt x="285" y="2887"/>
                  </a:lnTo>
                  <a:cubicBezTo>
                    <a:pt x="1058" y="2691"/>
                    <a:pt x="1851" y="2593"/>
                    <a:pt x="2644" y="2593"/>
                  </a:cubicBezTo>
                  <a:cubicBezTo>
                    <a:pt x="3437" y="2593"/>
                    <a:pt x="4231" y="2691"/>
                    <a:pt x="5003" y="2887"/>
                  </a:cubicBezTo>
                  <a:cubicBezTo>
                    <a:pt x="5021" y="2890"/>
                    <a:pt x="5038" y="2891"/>
                    <a:pt x="5054" y="2891"/>
                  </a:cubicBezTo>
                  <a:cubicBezTo>
                    <a:pt x="5104" y="2891"/>
                    <a:pt x="5149" y="2878"/>
                    <a:pt x="5193" y="2851"/>
                  </a:cubicBezTo>
                  <a:cubicBezTo>
                    <a:pt x="5241" y="2815"/>
                    <a:pt x="5276" y="2756"/>
                    <a:pt x="5276" y="2697"/>
                  </a:cubicBezTo>
                  <a:cubicBezTo>
                    <a:pt x="5276" y="2103"/>
                    <a:pt x="5550" y="665"/>
                    <a:pt x="5550" y="653"/>
                  </a:cubicBezTo>
                  <a:cubicBezTo>
                    <a:pt x="5561" y="558"/>
                    <a:pt x="5514" y="475"/>
                    <a:pt x="5431" y="439"/>
                  </a:cubicBezTo>
                  <a:cubicBezTo>
                    <a:pt x="4646" y="146"/>
                    <a:pt x="3825" y="1"/>
                    <a:pt x="3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1166475" y="4021225"/>
              <a:ext cx="468800" cy="310800"/>
            </a:xfrm>
            <a:custGeom>
              <a:avLst/>
              <a:gdLst/>
              <a:ahLst/>
              <a:cxnLst/>
              <a:rect l="l" t="t" r="r" b="b"/>
              <a:pathLst>
                <a:path w="18752" h="12432" extrusionOk="0">
                  <a:moveTo>
                    <a:pt x="9198" y="418"/>
                  </a:moveTo>
                  <a:cubicBezTo>
                    <a:pt x="10659" y="1440"/>
                    <a:pt x="12228" y="2569"/>
                    <a:pt x="13749" y="3650"/>
                  </a:cubicBezTo>
                  <a:cubicBezTo>
                    <a:pt x="15234" y="4708"/>
                    <a:pt x="16755" y="5789"/>
                    <a:pt x="18193" y="6799"/>
                  </a:cubicBezTo>
                  <a:cubicBezTo>
                    <a:pt x="15912" y="8166"/>
                    <a:pt x="13369" y="9033"/>
                    <a:pt x="10731" y="9330"/>
                  </a:cubicBezTo>
                  <a:cubicBezTo>
                    <a:pt x="9091" y="8261"/>
                    <a:pt x="7392" y="7061"/>
                    <a:pt x="5728" y="5896"/>
                  </a:cubicBezTo>
                  <a:cubicBezTo>
                    <a:pt x="4171" y="4791"/>
                    <a:pt x="2555" y="3662"/>
                    <a:pt x="998" y="2640"/>
                  </a:cubicBezTo>
                  <a:cubicBezTo>
                    <a:pt x="3850" y="2415"/>
                    <a:pt x="6619" y="1654"/>
                    <a:pt x="9198" y="418"/>
                  </a:cubicBezTo>
                  <a:close/>
                  <a:moveTo>
                    <a:pt x="16221" y="8261"/>
                  </a:moveTo>
                  <a:cubicBezTo>
                    <a:pt x="16743" y="8487"/>
                    <a:pt x="17243" y="8796"/>
                    <a:pt x="17682" y="9176"/>
                  </a:cubicBezTo>
                  <a:lnTo>
                    <a:pt x="17670" y="9176"/>
                  </a:lnTo>
                  <a:cubicBezTo>
                    <a:pt x="16172" y="9371"/>
                    <a:pt x="14656" y="9468"/>
                    <a:pt x="13137" y="9468"/>
                  </a:cubicBezTo>
                  <a:cubicBezTo>
                    <a:pt x="12898" y="9468"/>
                    <a:pt x="12658" y="9466"/>
                    <a:pt x="12418" y="9461"/>
                  </a:cubicBezTo>
                  <a:cubicBezTo>
                    <a:pt x="13713" y="9188"/>
                    <a:pt x="14997" y="8784"/>
                    <a:pt x="16221" y="8261"/>
                  </a:cubicBezTo>
                  <a:close/>
                  <a:moveTo>
                    <a:pt x="678" y="2890"/>
                  </a:moveTo>
                  <a:cubicBezTo>
                    <a:pt x="2246" y="3936"/>
                    <a:pt x="3886" y="5076"/>
                    <a:pt x="5478" y="6193"/>
                  </a:cubicBezTo>
                  <a:cubicBezTo>
                    <a:pt x="7106" y="7334"/>
                    <a:pt x="8782" y="8522"/>
                    <a:pt x="10398" y="9580"/>
                  </a:cubicBezTo>
                  <a:lnTo>
                    <a:pt x="9519" y="10970"/>
                  </a:lnTo>
                  <a:cubicBezTo>
                    <a:pt x="6643" y="8522"/>
                    <a:pt x="3589" y="6170"/>
                    <a:pt x="452" y="3995"/>
                  </a:cubicBezTo>
                  <a:lnTo>
                    <a:pt x="678" y="2890"/>
                  </a:lnTo>
                  <a:close/>
                  <a:moveTo>
                    <a:pt x="17872" y="9532"/>
                  </a:moveTo>
                  <a:lnTo>
                    <a:pt x="17872" y="9532"/>
                  </a:lnTo>
                  <a:cubicBezTo>
                    <a:pt x="17825" y="9746"/>
                    <a:pt x="17777" y="9960"/>
                    <a:pt x="17718" y="10186"/>
                  </a:cubicBezTo>
                  <a:cubicBezTo>
                    <a:pt x="17658" y="10447"/>
                    <a:pt x="17599" y="10709"/>
                    <a:pt x="17551" y="10946"/>
                  </a:cubicBezTo>
                  <a:cubicBezTo>
                    <a:pt x="16659" y="10897"/>
                    <a:pt x="15766" y="10871"/>
                    <a:pt x="14875" y="10871"/>
                  </a:cubicBezTo>
                  <a:cubicBezTo>
                    <a:pt x="13214" y="10871"/>
                    <a:pt x="11558" y="10959"/>
                    <a:pt x="9911" y="11137"/>
                  </a:cubicBezTo>
                  <a:lnTo>
                    <a:pt x="10766" y="9770"/>
                  </a:lnTo>
                  <a:cubicBezTo>
                    <a:pt x="11586" y="9829"/>
                    <a:pt x="12406" y="9853"/>
                    <a:pt x="13226" y="9853"/>
                  </a:cubicBezTo>
                  <a:cubicBezTo>
                    <a:pt x="14783" y="9853"/>
                    <a:pt x="16328" y="9746"/>
                    <a:pt x="17872" y="9532"/>
                  </a:cubicBezTo>
                  <a:close/>
                  <a:moveTo>
                    <a:pt x="14884" y="11258"/>
                  </a:moveTo>
                  <a:cubicBezTo>
                    <a:pt x="15163" y="11258"/>
                    <a:pt x="15442" y="11261"/>
                    <a:pt x="15721" y="11267"/>
                  </a:cubicBezTo>
                  <a:cubicBezTo>
                    <a:pt x="15995" y="11410"/>
                    <a:pt x="16268" y="11576"/>
                    <a:pt x="16506" y="11766"/>
                  </a:cubicBezTo>
                  <a:cubicBezTo>
                    <a:pt x="15698" y="11541"/>
                    <a:pt x="14878" y="11374"/>
                    <a:pt x="14046" y="11267"/>
                  </a:cubicBezTo>
                  <a:cubicBezTo>
                    <a:pt x="14325" y="11261"/>
                    <a:pt x="14604" y="11258"/>
                    <a:pt x="14884" y="11258"/>
                  </a:cubicBezTo>
                  <a:close/>
                  <a:moveTo>
                    <a:pt x="9219" y="1"/>
                  </a:moveTo>
                  <a:cubicBezTo>
                    <a:pt x="9183" y="1"/>
                    <a:pt x="9148" y="10"/>
                    <a:pt x="9115" y="26"/>
                  </a:cubicBezTo>
                  <a:cubicBezTo>
                    <a:pt x="6441" y="1333"/>
                    <a:pt x="3530" y="2106"/>
                    <a:pt x="559" y="2284"/>
                  </a:cubicBezTo>
                  <a:cubicBezTo>
                    <a:pt x="476" y="2284"/>
                    <a:pt x="392" y="2355"/>
                    <a:pt x="369" y="2438"/>
                  </a:cubicBezTo>
                  <a:cubicBezTo>
                    <a:pt x="345" y="2462"/>
                    <a:pt x="333" y="2498"/>
                    <a:pt x="321" y="2533"/>
                  </a:cubicBezTo>
                  <a:lnTo>
                    <a:pt x="12" y="4042"/>
                  </a:lnTo>
                  <a:cubicBezTo>
                    <a:pt x="0" y="4114"/>
                    <a:pt x="36" y="4185"/>
                    <a:pt x="95" y="4233"/>
                  </a:cubicBezTo>
                  <a:cubicBezTo>
                    <a:pt x="3328" y="6467"/>
                    <a:pt x="6465" y="8891"/>
                    <a:pt x="9424" y="11422"/>
                  </a:cubicBezTo>
                  <a:cubicBezTo>
                    <a:pt x="9435" y="11521"/>
                    <a:pt x="9527" y="11589"/>
                    <a:pt x="9635" y="11589"/>
                  </a:cubicBezTo>
                  <a:cubicBezTo>
                    <a:pt x="9644" y="11589"/>
                    <a:pt x="9653" y="11589"/>
                    <a:pt x="9661" y="11588"/>
                  </a:cubicBezTo>
                  <a:cubicBezTo>
                    <a:pt x="10291" y="11523"/>
                    <a:pt x="10923" y="11490"/>
                    <a:pt x="11554" y="11490"/>
                  </a:cubicBezTo>
                  <a:cubicBezTo>
                    <a:pt x="13449" y="11490"/>
                    <a:pt x="15338" y="11784"/>
                    <a:pt x="17147" y="12372"/>
                  </a:cubicBezTo>
                  <a:cubicBezTo>
                    <a:pt x="17183" y="12396"/>
                    <a:pt x="17243" y="12420"/>
                    <a:pt x="17290" y="12420"/>
                  </a:cubicBezTo>
                  <a:lnTo>
                    <a:pt x="17314" y="12420"/>
                  </a:lnTo>
                  <a:cubicBezTo>
                    <a:pt x="17338" y="12432"/>
                    <a:pt x="17361" y="12432"/>
                    <a:pt x="17385" y="12432"/>
                  </a:cubicBezTo>
                  <a:cubicBezTo>
                    <a:pt x="17468" y="12432"/>
                    <a:pt x="17551" y="12384"/>
                    <a:pt x="17587" y="12301"/>
                  </a:cubicBezTo>
                  <a:cubicBezTo>
                    <a:pt x="17623" y="12206"/>
                    <a:pt x="17563" y="12087"/>
                    <a:pt x="17456" y="12063"/>
                  </a:cubicBezTo>
                  <a:lnTo>
                    <a:pt x="17385" y="12028"/>
                  </a:lnTo>
                  <a:cubicBezTo>
                    <a:pt x="17124" y="11755"/>
                    <a:pt x="16838" y="11505"/>
                    <a:pt x="16518" y="11291"/>
                  </a:cubicBezTo>
                  <a:lnTo>
                    <a:pt x="16518" y="11291"/>
                  </a:lnTo>
                  <a:cubicBezTo>
                    <a:pt x="16922" y="11303"/>
                    <a:pt x="17314" y="11327"/>
                    <a:pt x="17706" y="11350"/>
                  </a:cubicBezTo>
                  <a:cubicBezTo>
                    <a:pt x="17813" y="11350"/>
                    <a:pt x="17908" y="11279"/>
                    <a:pt x="17932" y="11184"/>
                  </a:cubicBezTo>
                  <a:cubicBezTo>
                    <a:pt x="17979" y="10911"/>
                    <a:pt x="18051" y="10590"/>
                    <a:pt x="18134" y="10269"/>
                  </a:cubicBezTo>
                  <a:cubicBezTo>
                    <a:pt x="18205" y="9948"/>
                    <a:pt x="18288" y="9616"/>
                    <a:pt x="18336" y="9330"/>
                  </a:cubicBezTo>
                  <a:cubicBezTo>
                    <a:pt x="18336" y="9330"/>
                    <a:pt x="18336" y="9319"/>
                    <a:pt x="18336" y="9307"/>
                  </a:cubicBezTo>
                  <a:cubicBezTo>
                    <a:pt x="18336" y="9295"/>
                    <a:pt x="18336" y="9283"/>
                    <a:pt x="18336" y="9271"/>
                  </a:cubicBezTo>
                  <a:cubicBezTo>
                    <a:pt x="18324" y="9259"/>
                    <a:pt x="18324" y="9235"/>
                    <a:pt x="18312" y="9235"/>
                  </a:cubicBezTo>
                  <a:cubicBezTo>
                    <a:pt x="18312" y="9223"/>
                    <a:pt x="18300" y="9212"/>
                    <a:pt x="18300" y="9200"/>
                  </a:cubicBezTo>
                  <a:cubicBezTo>
                    <a:pt x="18288" y="9188"/>
                    <a:pt x="18288" y="9176"/>
                    <a:pt x="18276" y="9176"/>
                  </a:cubicBezTo>
                  <a:cubicBezTo>
                    <a:pt x="18264" y="9164"/>
                    <a:pt x="18253" y="9152"/>
                    <a:pt x="18241" y="9140"/>
                  </a:cubicBezTo>
                  <a:lnTo>
                    <a:pt x="18229" y="9140"/>
                  </a:lnTo>
                  <a:cubicBezTo>
                    <a:pt x="18217" y="9128"/>
                    <a:pt x="18205" y="9105"/>
                    <a:pt x="18181" y="9093"/>
                  </a:cubicBezTo>
                  <a:cubicBezTo>
                    <a:pt x="17742" y="8677"/>
                    <a:pt x="17231" y="8320"/>
                    <a:pt x="16684" y="8047"/>
                  </a:cubicBezTo>
                  <a:cubicBezTo>
                    <a:pt x="17373" y="7738"/>
                    <a:pt x="18027" y="7370"/>
                    <a:pt x="18668" y="6966"/>
                  </a:cubicBezTo>
                  <a:cubicBezTo>
                    <a:pt x="18716" y="6930"/>
                    <a:pt x="18752" y="6883"/>
                    <a:pt x="18752" y="6823"/>
                  </a:cubicBezTo>
                  <a:cubicBezTo>
                    <a:pt x="18752" y="6752"/>
                    <a:pt x="18728" y="6692"/>
                    <a:pt x="18668" y="6657"/>
                  </a:cubicBezTo>
                  <a:cubicBezTo>
                    <a:pt x="17183" y="5611"/>
                    <a:pt x="15567" y="4458"/>
                    <a:pt x="14010" y="3353"/>
                  </a:cubicBezTo>
                  <a:cubicBezTo>
                    <a:pt x="12442" y="2236"/>
                    <a:pt x="10838" y="1096"/>
                    <a:pt x="9340" y="38"/>
                  </a:cubicBezTo>
                  <a:cubicBezTo>
                    <a:pt x="9302" y="12"/>
                    <a:pt x="9261" y="1"/>
                    <a:pt x="9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1339950" y="4110775"/>
              <a:ext cx="136400" cy="53400"/>
            </a:xfrm>
            <a:custGeom>
              <a:avLst/>
              <a:gdLst/>
              <a:ahLst/>
              <a:cxnLst/>
              <a:rect l="l" t="t" r="r" b="b"/>
              <a:pathLst>
                <a:path w="5456" h="2136" extrusionOk="0">
                  <a:moveTo>
                    <a:pt x="5221" y="0"/>
                  </a:moveTo>
                  <a:cubicBezTo>
                    <a:pt x="5184" y="0"/>
                    <a:pt x="5146" y="11"/>
                    <a:pt x="5111" y="33"/>
                  </a:cubicBezTo>
                  <a:cubicBezTo>
                    <a:pt x="3566" y="865"/>
                    <a:pt x="1914" y="1447"/>
                    <a:pt x="191" y="1756"/>
                  </a:cubicBezTo>
                  <a:cubicBezTo>
                    <a:pt x="84" y="1768"/>
                    <a:pt x="1" y="1875"/>
                    <a:pt x="25" y="1982"/>
                  </a:cubicBezTo>
                  <a:cubicBezTo>
                    <a:pt x="49" y="2077"/>
                    <a:pt x="132" y="2136"/>
                    <a:pt x="227" y="2136"/>
                  </a:cubicBezTo>
                  <a:lnTo>
                    <a:pt x="274" y="2136"/>
                  </a:lnTo>
                  <a:cubicBezTo>
                    <a:pt x="1914" y="1839"/>
                    <a:pt x="3518" y="1304"/>
                    <a:pt x="5004" y="532"/>
                  </a:cubicBezTo>
                  <a:cubicBezTo>
                    <a:pt x="5012" y="534"/>
                    <a:pt x="5021" y="535"/>
                    <a:pt x="5030" y="535"/>
                  </a:cubicBezTo>
                  <a:cubicBezTo>
                    <a:pt x="5069" y="535"/>
                    <a:pt x="5107" y="516"/>
                    <a:pt x="5146" y="496"/>
                  </a:cubicBezTo>
                  <a:lnTo>
                    <a:pt x="5336" y="354"/>
                  </a:lnTo>
                  <a:cubicBezTo>
                    <a:pt x="5431" y="294"/>
                    <a:pt x="5455" y="175"/>
                    <a:pt x="5384" y="92"/>
                  </a:cubicBezTo>
                  <a:cubicBezTo>
                    <a:pt x="5346" y="32"/>
                    <a:pt x="5285" y="0"/>
                    <a:pt x="5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1359275" y="4127100"/>
              <a:ext cx="132825" cy="53725"/>
            </a:xfrm>
            <a:custGeom>
              <a:avLst/>
              <a:gdLst/>
              <a:ahLst/>
              <a:cxnLst/>
              <a:rect l="l" t="t" r="r" b="b"/>
              <a:pathLst>
                <a:path w="5313" h="2149" extrusionOk="0">
                  <a:moveTo>
                    <a:pt x="5066" y="1"/>
                  </a:moveTo>
                  <a:cubicBezTo>
                    <a:pt x="5025" y="1"/>
                    <a:pt x="4983" y="11"/>
                    <a:pt x="4944" y="33"/>
                  </a:cubicBezTo>
                  <a:cubicBezTo>
                    <a:pt x="3470" y="901"/>
                    <a:pt x="1854" y="1483"/>
                    <a:pt x="179" y="1768"/>
                  </a:cubicBezTo>
                  <a:cubicBezTo>
                    <a:pt x="72" y="1780"/>
                    <a:pt x="0" y="1875"/>
                    <a:pt x="12" y="1982"/>
                  </a:cubicBezTo>
                  <a:cubicBezTo>
                    <a:pt x="36" y="2077"/>
                    <a:pt x="119" y="2148"/>
                    <a:pt x="214" y="2148"/>
                  </a:cubicBezTo>
                  <a:lnTo>
                    <a:pt x="262" y="2148"/>
                  </a:lnTo>
                  <a:cubicBezTo>
                    <a:pt x="1997" y="1851"/>
                    <a:pt x="3660" y="1245"/>
                    <a:pt x="5181" y="366"/>
                  </a:cubicBezTo>
                  <a:cubicBezTo>
                    <a:pt x="5276" y="307"/>
                    <a:pt x="5312" y="188"/>
                    <a:pt x="5241" y="93"/>
                  </a:cubicBezTo>
                  <a:cubicBezTo>
                    <a:pt x="5203" y="32"/>
                    <a:pt x="5137" y="1"/>
                    <a:pt x="5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1381250" y="4139775"/>
              <a:ext cx="123625" cy="55900"/>
            </a:xfrm>
            <a:custGeom>
              <a:avLst/>
              <a:gdLst/>
              <a:ahLst/>
              <a:cxnLst/>
              <a:rect l="l" t="t" r="r" b="b"/>
              <a:pathLst>
                <a:path w="4945" h="2236" extrusionOk="0">
                  <a:moveTo>
                    <a:pt x="4698" y="0"/>
                  </a:moveTo>
                  <a:cubicBezTo>
                    <a:pt x="4653" y="0"/>
                    <a:pt x="4610" y="12"/>
                    <a:pt x="4576" y="37"/>
                  </a:cubicBezTo>
                  <a:cubicBezTo>
                    <a:pt x="3257" y="952"/>
                    <a:pt x="1759" y="1570"/>
                    <a:pt x="191" y="1855"/>
                  </a:cubicBezTo>
                  <a:cubicBezTo>
                    <a:pt x="84" y="1867"/>
                    <a:pt x="1" y="1974"/>
                    <a:pt x="24" y="2081"/>
                  </a:cubicBezTo>
                  <a:cubicBezTo>
                    <a:pt x="48" y="2176"/>
                    <a:pt x="131" y="2236"/>
                    <a:pt x="226" y="2236"/>
                  </a:cubicBezTo>
                  <a:lnTo>
                    <a:pt x="274" y="2236"/>
                  </a:lnTo>
                  <a:cubicBezTo>
                    <a:pt x="1914" y="1939"/>
                    <a:pt x="3459" y="1297"/>
                    <a:pt x="4825" y="346"/>
                  </a:cubicBezTo>
                  <a:cubicBezTo>
                    <a:pt x="4920" y="287"/>
                    <a:pt x="4944" y="156"/>
                    <a:pt x="4873" y="73"/>
                  </a:cubicBezTo>
                  <a:cubicBezTo>
                    <a:pt x="4824" y="24"/>
                    <a:pt x="4760" y="0"/>
                    <a:pt x="46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738100" y="3523750"/>
              <a:ext cx="450675" cy="305925"/>
            </a:xfrm>
            <a:custGeom>
              <a:avLst/>
              <a:gdLst/>
              <a:ahLst/>
              <a:cxnLst/>
              <a:rect l="l" t="t" r="r" b="b"/>
              <a:pathLst>
                <a:path w="18027" h="12237" extrusionOk="0">
                  <a:moveTo>
                    <a:pt x="5241" y="535"/>
                  </a:moveTo>
                  <a:cubicBezTo>
                    <a:pt x="6442" y="535"/>
                    <a:pt x="7759" y="700"/>
                    <a:pt x="9233" y="1031"/>
                  </a:cubicBezTo>
                  <a:cubicBezTo>
                    <a:pt x="8449" y="1079"/>
                    <a:pt x="7676" y="1114"/>
                    <a:pt x="6904" y="1138"/>
                  </a:cubicBezTo>
                  <a:cubicBezTo>
                    <a:pt x="6897" y="1138"/>
                    <a:pt x="6889" y="1137"/>
                    <a:pt x="6882" y="1137"/>
                  </a:cubicBezTo>
                  <a:cubicBezTo>
                    <a:pt x="6626" y="1137"/>
                    <a:pt x="6626" y="1531"/>
                    <a:pt x="6882" y="1531"/>
                  </a:cubicBezTo>
                  <a:cubicBezTo>
                    <a:pt x="6889" y="1531"/>
                    <a:pt x="6897" y="1531"/>
                    <a:pt x="6904" y="1530"/>
                  </a:cubicBezTo>
                  <a:cubicBezTo>
                    <a:pt x="8092" y="1495"/>
                    <a:pt x="9269" y="1423"/>
                    <a:pt x="10445" y="1305"/>
                  </a:cubicBezTo>
                  <a:cubicBezTo>
                    <a:pt x="12133" y="1138"/>
                    <a:pt x="13808" y="889"/>
                    <a:pt x="15472" y="544"/>
                  </a:cubicBezTo>
                  <a:lnTo>
                    <a:pt x="15472" y="544"/>
                  </a:lnTo>
                  <a:cubicBezTo>
                    <a:pt x="13392" y="2255"/>
                    <a:pt x="12156" y="4869"/>
                    <a:pt x="12251" y="7400"/>
                  </a:cubicBezTo>
                  <a:cubicBezTo>
                    <a:pt x="10644" y="7780"/>
                    <a:pt x="9008" y="7970"/>
                    <a:pt x="7376" y="7970"/>
                  </a:cubicBezTo>
                  <a:cubicBezTo>
                    <a:pt x="5074" y="7970"/>
                    <a:pt x="2779" y="7593"/>
                    <a:pt x="582" y="6842"/>
                  </a:cubicBezTo>
                  <a:cubicBezTo>
                    <a:pt x="2377" y="5131"/>
                    <a:pt x="3684" y="2968"/>
                    <a:pt x="4337" y="568"/>
                  </a:cubicBezTo>
                  <a:cubicBezTo>
                    <a:pt x="4631" y="546"/>
                    <a:pt x="4933" y="535"/>
                    <a:pt x="5241" y="535"/>
                  </a:cubicBezTo>
                  <a:close/>
                  <a:moveTo>
                    <a:pt x="16018" y="639"/>
                  </a:moveTo>
                  <a:cubicBezTo>
                    <a:pt x="16268" y="2326"/>
                    <a:pt x="16517" y="4050"/>
                    <a:pt x="16779" y="5761"/>
                  </a:cubicBezTo>
                  <a:cubicBezTo>
                    <a:pt x="17040" y="7507"/>
                    <a:pt x="17302" y="9254"/>
                    <a:pt x="17563" y="10977"/>
                  </a:cubicBezTo>
                  <a:cubicBezTo>
                    <a:pt x="17358" y="10952"/>
                    <a:pt x="17152" y="10939"/>
                    <a:pt x="16948" y="10939"/>
                  </a:cubicBezTo>
                  <a:cubicBezTo>
                    <a:pt x="16679" y="10939"/>
                    <a:pt x="16412" y="10961"/>
                    <a:pt x="16149" y="11001"/>
                  </a:cubicBezTo>
                  <a:lnTo>
                    <a:pt x="15757" y="7614"/>
                  </a:lnTo>
                  <a:cubicBezTo>
                    <a:pt x="15736" y="7520"/>
                    <a:pt x="15650" y="7444"/>
                    <a:pt x="15556" y="7444"/>
                  </a:cubicBezTo>
                  <a:cubicBezTo>
                    <a:pt x="15544" y="7444"/>
                    <a:pt x="15532" y="7445"/>
                    <a:pt x="15519" y="7448"/>
                  </a:cubicBezTo>
                  <a:cubicBezTo>
                    <a:pt x="15412" y="7448"/>
                    <a:pt x="15329" y="7543"/>
                    <a:pt x="15329" y="7662"/>
                  </a:cubicBezTo>
                  <a:lnTo>
                    <a:pt x="15733" y="11084"/>
                  </a:lnTo>
                  <a:cubicBezTo>
                    <a:pt x="15210" y="11203"/>
                    <a:pt x="14711" y="11405"/>
                    <a:pt x="14260" y="11678"/>
                  </a:cubicBezTo>
                  <a:cubicBezTo>
                    <a:pt x="14248" y="8945"/>
                    <a:pt x="14022" y="6224"/>
                    <a:pt x="13582" y="3539"/>
                  </a:cubicBezTo>
                  <a:cubicBezTo>
                    <a:pt x="14165" y="2398"/>
                    <a:pt x="14996" y="1412"/>
                    <a:pt x="16018" y="639"/>
                  </a:cubicBezTo>
                  <a:close/>
                  <a:moveTo>
                    <a:pt x="13273" y="4228"/>
                  </a:moveTo>
                  <a:cubicBezTo>
                    <a:pt x="13654" y="6759"/>
                    <a:pt x="13844" y="9302"/>
                    <a:pt x="13844" y="11845"/>
                  </a:cubicBezTo>
                  <a:cubicBezTo>
                    <a:pt x="13048" y="11809"/>
                    <a:pt x="12263" y="11750"/>
                    <a:pt x="11467" y="11702"/>
                  </a:cubicBezTo>
                  <a:cubicBezTo>
                    <a:pt x="9090" y="11547"/>
                    <a:pt x="6650" y="11392"/>
                    <a:pt x="4230" y="11392"/>
                  </a:cubicBezTo>
                  <a:cubicBezTo>
                    <a:pt x="3686" y="11392"/>
                    <a:pt x="3143" y="11399"/>
                    <a:pt x="2602" y="11417"/>
                  </a:cubicBezTo>
                  <a:cubicBezTo>
                    <a:pt x="2709" y="10217"/>
                    <a:pt x="2721" y="9017"/>
                    <a:pt x="2614" y="7816"/>
                  </a:cubicBezTo>
                  <a:lnTo>
                    <a:pt x="2614" y="7816"/>
                  </a:lnTo>
                  <a:cubicBezTo>
                    <a:pt x="4183" y="8173"/>
                    <a:pt x="5787" y="8351"/>
                    <a:pt x="7403" y="8351"/>
                  </a:cubicBezTo>
                  <a:cubicBezTo>
                    <a:pt x="7449" y="8351"/>
                    <a:pt x="7495" y="8352"/>
                    <a:pt x="7540" y="8352"/>
                  </a:cubicBezTo>
                  <a:cubicBezTo>
                    <a:pt x="9228" y="8352"/>
                    <a:pt x="10894" y="8138"/>
                    <a:pt x="12537" y="7733"/>
                  </a:cubicBezTo>
                  <a:cubicBezTo>
                    <a:pt x="12620" y="7709"/>
                    <a:pt x="12679" y="7626"/>
                    <a:pt x="12679" y="7543"/>
                  </a:cubicBezTo>
                  <a:cubicBezTo>
                    <a:pt x="12632" y="6402"/>
                    <a:pt x="12834" y="5273"/>
                    <a:pt x="13273" y="4228"/>
                  </a:cubicBezTo>
                  <a:close/>
                  <a:moveTo>
                    <a:pt x="16183" y="0"/>
                  </a:moveTo>
                  <a:cubicBezTo>
                    <a:pt x="16164" y="0"/>
                    <a:pt x="16144" y="3"/>
                    <a:pt x="16125" y="9"/>
                  </a:cubicBezTo>
                  <a:cubicBezTo>
                    <a:pt x="14248" y="413"/>
                    <a:pt x="12358" y="722"/>
                    <a:pt x="10457" y="912"/>
                  </a:cubicBezTo>
                  <a:cubicBezTo>
                    <a:pt x="8490" y="397"/>
                    <a:pt x="6776" y="142"/>
                    <a:pt x="5247" y="142"/>
                  </a:cubicBezTo>
                  <a:cubicBezTo>
                    <a:pt x="4874" y="142"/>
                    <a:pt x="4511" y="157"/>
                    <a:pt x="4159" y="188"/>
                  </a:cubicBezTo>
                  <a:cubicBezTo>
                    <a:pt x="4064" y="199"/>
                    <a:pt x="3993" y="259"/>
                    <a:pt x="3969" y="342"/>
                  </a:cubicBezTo>
                  <a:cubicBezTo>
                    <a:pt x="3315" y="2814"/>
                    <a:pt x="1961" y="5048"/>
                    <a:pt x="71" y="6783"/>
                  </a:cubicBezTo>
                  <a:cubicBezTo>
                    <a:pt x="24" y="6818"/>
                    <a:pt x="0" y="6890"/>
                    <a:pt x="24" y="6949"/>
                  </a:cubicBezTo>
                  <a:cubicBezTo>
                    <a:pt x="36" y="7020"/>
                    <a:pt x="83" y="7068"/>
                    <a:pt x="143" y="7092"/>
                  </a:cubicBezTo>
                  <a:cubicBezTo>
                    <a:pt x="808" y="7329"/>
                    <a:pt x="1485" y="7531"/>
                    <a:pt x="2175" y="7709"/>
                  </a:cubicBezTo>
                  <a:cubicBezTo>
                    <a:pt x="2305" y="9005"/>
                    <a:pt x="2293" y="10300"/>
                    <a:pt x="2163" y="11595"/>
                  </a:cubicBezTo>
                  <a:cubicBezTo>
                    <a:pt x="2163" y="11655"/>
                    <a:pt x="2175" y="11714"/>
                    <a:pt x="2222" y="11750"/>
                  </a:cubicBezTo>
                  <a:cubicBezTo>
                    <a:pt x="2258" y="11785"/>
                    <a:pt x="2317" y="11809"/>
                    <a:pt x="2377" y="11809"/>
                  </a:cubicBezTo>
                  <a:cubicBezTo>
                    <a:pt x="3001" y="11784"/>
                    <a:pt x="3627" y="11774"/>
                    <a:pt x="4256" y="11774"/>
                  </a:cubicBezTo>
                  <a:cubicBezTo>
                    <a:pt x="6656" y="11774"/>
                    <a:pt x="9077" y="11932"/>
                    <a:pt x="11431" y="12082"/>
                  </a:cubicBezTo>
                  <a:cubicBezTo>
                    <a:pt x="12299" y="12142"/>
                    <a:pt x="13178" y="12189"/>
                    <a:pt x="14034" y="12237"/>
                  </a:cubicBezTo>
                  <a:lnTo>
                    <a:pt x="14058" y="12237"/>
                  </a:lnTo>
                  <a:cubicBezTo>
                    <a:pt x="14081" y="12237"/>
                    <a:pt x="14105" y="12237"/>
                    <a:pt x="14129" y="12225"/>
                  </a:cubicBezTo>
                  <a:cubicBezTo>
                    <a:pt x="14129" y="12225"/>
                    <a:pt x="14141" y="12213"/>
                    <a:pt x="14153" y="12213"/>
                  </a:cubicBezTo>
                  <a:cubicBezTo>
                    <a:pt x="14165" y="12213"/>
                    <a:pt x="14176" y="12201"/>
                    <a:pt x="14176" y="12201"/>
                  </a:cubicBezTo>
                  <a:cubicBezTo>
                    <a:pt x="14996" y="11614"/>
                    <a:pt x="15962" y="11312"/>
                    <a:pt x="16948" y="11312"/>
                  </a:cubicBezTo>
                  <a:cubicBezTo>
                    <a:pt x="17220" y="11312"/>
                    <a:pt x="17493" y="11335"/>
                    <a:pt x="17765" y="11381"/>
                  </a:cubicBezTo>
                  <a:cubicBezTo>
                    <a:pt x="17782" y="11384"/>
                    <a:pt x="17798" y="11386"/>
                    <a:pt x="17814" y="11386"/>
                  </a:cubicBezTo>
                  <a:cubicBezTo>
                    <a:pt x="17864" y="11386"/>
                    <a:pt x="17907" y="11370"/>
                    <a:pt x="17943" y="11334"/>
                  </a:cubicBezTo>
                  <a:cubicBezTo>
                    <a:pt x="18003" y="11298"/>
                    <a:pt x="18027" y="11239"/>
                    <a:pt x="18015" y="11167"/>
                  </a:cubicBezTo>
                  <a:cubicBezTo>
                    <a:pt x="17753" y="9385"/>
                    <a:pt x="17468" y="7543"/>
                    <a:pt x="17195" y="5713"/>
                  </a:cubicBezTo>
                  <a:cubicBezTo>
                    <a:pt x="16921" y="3871"/>
                    <a:pt x="16648" y="2041"/>
                    <a:pt x="16375" y="235"/>
                  </a:cubicBezTo>
                  <a:cubicBezTo>
                    <a:pt x="16387" y="211"/>
                    <a:pt x="16387" y="176"/>
                    <a:pt x="16375" y="152"/>
                  </a:cubicBezTo>
                  <a:cubicBezTo>
                    <a:pt x="16355" y="64"/>
                    <a:pt x="16271" y="0"/>
                    <a:pt x="16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1115675" y="3673075"/>
              <a:ext cx="12800" cy="20550"/>
            </a:xfrm>
            <a:custGeom>
              <a:avLst/>
              <a:gdLst/>
              <a:ahLst/>
              <a:cxnLst/>
              <a:rect l="l" t="t" r="r" b="b"/>
              <a:pathLst>
                <a:path w="512" h="822" extrusionOk="0">
                  <a:moveTo>
                    <a:pt x="216" y="0"/>
                  </a:moveTo>
                  <a:cubicBezTo>
                    <a:pt x="208" y="0"/>
                    <a:pt x="199" y="1"/>
                    <a:pt x="190" y="2"/>
                  </a:cubicBezTo>
                  <a:cubicBezTo>
                    <a:pt x="84" y="13"/>
                    <a:pt x="0" y="108"/>
                    <a:pt x="12" y="227"/>
                  </a:cubicBezTo>
                  <a:lnTo>
                    <a:pt x="84" y="655"/>
                  </a:lnTo>
                  <a:cubicBezTo>
                    <a:pt x="107" y="750"/>
                    <a:pt x="190" y="821"/>
                    <a:pt x="286" y="821"/>
                  </a:cubicBezTo>
                  <a:lnTo>
                    <a:pt x="321" y="821"/>
                  </a:lnTo>
                  <a:cubicBezTo>
                    <a:pt x="428" y="810"/>
                    <a:pt x="511" y="703"/>
                    <a:pt x="499" y="596"/>
                  </a:cubicBezTo>
                  <a:lnTo>
                    <a:pt x="428" y="168"/>
                  </a:lnTo>
                  <a:cubicBezTo>
                    <a:pt x="417" y="69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1108550" y="3641075"/>
              <a:ext cx="13675" cy="12750"/>
            </a:xfrm>
            <a:custGeom>
              <a:avLst/>
              <a:gdLst/>
              <a:ahLst/>
              <a:cxnLst/>
              <a:rect l="l" t="t" r="r" b="b"/>
              <a:pathLst>
                <a:path w="547" h="510" extrusionOk="0">
                  <a:moveTo>
                    <a:pt x="240" y="1"/>
                  </a:moveTo>
                  <a:cubicBezTo>
                    <a:pt x="208" y="1"/>
                    <a:pt x="175" y="8"/>
                    <a:pt x="143" y="22"/>
                  </a:cubicBezTo>
                  <a:cubicBezTo>
                    <a:pt x="48" y="58"/>
                    <a:pt x="0" y="176"/>
                    <a:pt x="60" y="283"/>
                  </a:cubicBezTo>
                  <a:lnTo>
                    <a:pt x="119" y="402"/>
                  </a:lnTo>
                  <a:cubicBezTo>
                    <a:pt x="155" y="462"/>
                    <a:pt x="226" y="509"/>
                    <a:pt x="309" y="509"/>
                  </a:cubicBezTo>
                  <a:cubicBezTo>
                    <a:pt x="345" y="509"/>
                    <a:pt x="369" y="497"/>
                    <a:pt x="404" y="485"/>
                  </a:cubicBezTo>
                  <a:cubicBezTo>
                    <a:pt x="499" y="450"/>
                    <a:pt x="547" y="319"/>
                    <a:pt x="499" y="224"/>
                  </a:cubicBezTo>
                  <a:lnTo>
                    <a:pt x="428" y="105"/>
                  </a:lnTo>
                  <a:cubicBezTo>
                    <a:pt x="386" y="38"/>
                    <a:pt x="315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876225" y="3669100"/>
              <a:ext cx="50825" cy="38775"/>
            </a:xfrm>
            <a:custGeom>
              <a:avLst/>
              <a:gdLst/>
              <a:ahLst/>
              <a:cxnLst/>
              <a:rect l="l" t="t" r="r" b="b"/>
              <a:pathLst>
                <a:path w="2033" h="1551" extrusionOk="0">
                  <a:moveTo>
                    <a:pt x="1204" y="386"/>
                  </a:moveTo>
                  <a:cubicBezTo>
                    <a:pt x="1238" y="386"/>
                    <a:pt x="1272" y="390"/>
                    <a:pt x="1308" y="398"/>
                  </a:cubicBezTo>
                  <a:cubicBezTo>
                    <a:pt x="1415" y="422"/>
                    <a:pt x="1510" y="493"/>
                    <a:pt x="1557" y="600"/>
                  </a:cubicBezTo>
                  <a:cubicBezTo>
                    <a:pt x="1593" y="695"/>
                    <a:pt x="1581" y="814"/>
                    <a:pt x="1534" y="897"/>
                  </a:cubicBezTo>
                  <a:cubicBezTo>
                    <a:pt x="1474" y="1016"/>
                    <a:pt x="1379" y="1099"/>
                    <a:pt x="1260" y="1135"/>
                  </a:cubicBezTo>
                  <a:cubicBezTo>
                    <a:pt x="1201" y="1152"/>
                    <a:pt x="1140" y="1160"/>
                    <a:pt x="1080" y="1160"/>
                  </a:cubicBezTo>
                  <a:cubicBezTo>
                    <a:pt x="887" y="1160"/>
                    <a:pt x="698" y="1075"/>
                    <a:pt x="571" y="921"/>
                  </a:cubicBezTo>
                  <a:cubicBezTo>
                    <a:pt x="476" y="826"/>
                    <a:pt x="440" y="683"/>
                    <a:pt x="476" y="553"/>
                  </a:cubicBezTo>
                  <a:cubicBezTo>
                    <a:pt x="512" y="458"/>
                    <a:pt x="595" y="410"/>
                    <a:pt x="690" y="398"/>
                  </a:cubicBezTo>
                  <a:lnTo>
                    <a:pt x="714" y="398"/>
                  </a:lnTo>
                  <a:cubicBezTo>
                    <a:pt x="763" y="448"/>
                    <a:pt x="829" y="476"/>
                    <a:pt x="892" y="476"/>
                  </a:cubicBezTo>
                  <a:cubicBezTo>
                    <a:pt x="935" y="476"/>
                    <a:pt x="977" y="463"/>
                    <a:pt x="1011" y="434"/>
                  </a:cubicBezTo>
                  <a:cubicBezTo>
                    <a:pt x="1074" y="402"/>
                    <a:pt x="1137" y="386"/>
                    <a:pt x="1204" y="386"/>
                  </a:cubicBezTo>
                  <a:close/>
                  <a:moveTo>
                    <a:pt x="1197" y="0"/>
                  </a:moveTo>
                  <a:cubicBezTo>
                    <a:pt x="1094" y="0"/>
                    <a:pt x="989" y="19"/>
                    <a:pt x="892" y="54"/>
                  </a:cubicBezTo>
                  <a:cubicBezTo>
                    <a:pt x="880" y="42"/>
                    <a:pt x="856" y="30"/>
                    <a:pt x="832" y="30"/>
                  </a:cubicBezTo>
                  <a:cubicBezTo>
                    <a:pt x="784" y="19"/>
                    <a:pt x="736" y="13"/>
                    <a:pt x="688" y="13"/>
                  </a:cubicBezTo>
                  <a:cubicBezTo>
                    <a:pt x="429" y="13"/>
                    <a:pt x="184" y="171"/>
                    <a:pt x="84" y="422"/>
                  </a:cubicBezTo>
                  <a:cubicBezTo>
                    <a:pt x="1" y="672"/>
                    <a:pt x="48" y="945"/>
                    <a:pt x="226" y="1147"/>
                  </a:cubicBezTo>
                  <a:cubicBezTo>
                    <a:pt x="440" y="1396"/>
                    <a:pt x="749" y="1551"/>
                    <a:pt x="1082" y="1551"/>
                  </a:cubicBezTo>
                  <a:cubicBezTo>
                    <a:pt x="1201" y="1551"/>
                    <a:pt x="1308" y="1527"/>
                    <a:pt x="1403" y="1503"/>
                  </a:cubicBezTo>
                  <a:cubicBezTo>
                    <a:pt x="1629" y="1420"/>
                    <a:pt x="1807" y="1266"/>
                    <a:pt x="1914" y="1064"/>
                  </a:cubicBezTo>
                  <a:cubicBezTo>
                    <a:pt x="2021" y="874"/>
                    <a:pt x="2033" y="660"/>
                    <a:pt x="1949" y="469"/>
                  </a:cubicBezTo>
                  <a:cubicBezTo>
                    <a:pt x="1854" y="244"/>
                    <a:pt x="1652" y="89"/>
                    <a:pt x="1415" y="30"/>
                  </a:cubicBezTo>
                  <a:cubicBezTo>
                    <a:pt x="1345" y="10"/>
                    <a:pt x="1272" y="0"/>
                    <a:pt x="1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39175" y="4085625"/>
              <a:ext cx="465525" cy="200075"/>
            </a:xfrm>
            <a:custGeom>
              <a:avLst/>
              <a:gdLst/>
              <a:ahLst/>
              <a:cxnLst/>
              <a:rect l="l" t="t" r="r" b="b"/>
              <a:pathLst>
                <a:path w="18621" h="8003" extrusionOk="0">
                  <a:moveTo>
                    <a:pt x="8663" y="1003"/>
                  </a:moveTo>
                  <a:lnTo>
                    <a:pt x="8663" y="1003"/>
                  </a:lnTo>
                  <a:cubicBezTo>
                    <a:pt x="8734" y="1015"/>
                    <a:pt x="8793" y="1039"/>
                    <a:pt x="8841" y="1074"/>
                  </a:cubicBezTo>
                  <a:cubicBezTo>
                    <a:pt x="8900" y="1134"/>
                    <a:pt x="8948" y="1205"/>
                    <a:pt x="8972" y="1276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6" y="1632"/>
                  </a:moveTo>
                  <a:cubicBezTo>
                    <a:pt x="9747" y="1632"/>
                    <a:pt x="9828" y="1654"/>
                    <a:pt x="9899" y="1692"/>
                  </a:cubicBezTo>
                  <a:lnTo>
                    <a:pt x="9887" y="1692"/>
                  </a:lnTo>
                  <a:cubicBezTo>
                    <a:pt x="10017" y="1775"/>
                    <a:pt x="10077" y="1930"/>
                    <a:pt x="10041" y="2084"/>
                  </a:cubicBezTo>
                  <a:cubicBezTo>
                    <a:pt x="9851" y="1954"/>
                    <a:pt x="9661" y="1823"/>
                    <a:pt x="9471" y="1680"/>
                  </a:cubicBezTo>
                  <a:cubicBezTo>
                    <a:pt x="9531" y="1648"/>
                    <a:pt x="9598" y="1632"/>
                    <a:pt x="9666" y="1632"/>
                  </a:cubicBezTo>
                  <a:close/>
                  <a:moveTo>
                    <a:pt x="10718" y="2208"/>
                  </a:moveTo>
                  <a:cubicBezTo>
                    <a:pt x="10774" y="2208"/>
                    <a:pt x="10831" y="2218"/>
                    <a:pt x="10885" y="2239"/>
                  </a:cubicBezTo>
                  <a:cubicBezTo>
                    <a:pt x="11039" y="2310"/>
                    <a:pt x="11134" y="2477"/>
                    <a:pt x="11087" y="2655"/>
                  </a:cubicBezTo>
                  <a:lnTo>
                    <a:pt x="11087" y="2667"/>
                  </a:lnTo>
                  <a:cubicBezTo>
                    <a:pt x="10861" y="2560"/>
                    <a:pt x="10647" y="2441"/>
                    <a:pt x="10433" y="2322"/>
                  </a:cubicBezTo>
                  <a:cubicBezTo>
                    <a:pt x="10511" y="2245"/>
                    <a:pt x="10613" y="2208"/>
                    <a:pt x="10718" y="2208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7" y="2845"/>
                  </a:cubicBezTo>
                  <a:cubicBezTo>
                    <a:pt x="12168" y="2904"/>
                    <a:pt x="12287" y="3023"/>
                    <a:pt x="12335" y="3178"/>
                  </a:cubicBezTo>
                  <a:cubicBezTo>
                    <a:pt x="12049" y="3083"/>
                    <a:pt x="11788" y="2976"/>
                    <a:pt x="11515" y="2869"/>
                  </a:cubicBezTo>
                  <a:cubicBezTo>
                    <a:pt x="11607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35"/>
                    <a:pt x="3910" y="5566"/>
                  </a:cubicBezTo>
                  <a:cubicBezTo>
                    <a:pt x="3460" y="5598"/>
                    <a:pt x="3010" y="5622"/>
                    <a:pt x="2567" y="5622"/>
                  </a:cubicBezTo>
                  <a:cubicBezTo>
                    <a:pt x="1865" y="5622"/>
                    <a:pt x="1181" y="5563"/>
                    <a:pt x="547" y="5388"/>
                  </a:cubicBezTo>
                  <a:cubicBezTo>
                    <a:pt x="582" y="4425"/>
                    <a:pt x="725" y="3463"/>
                    <a:pt x="963" y="2536"/>
                  </a:cubicBezTo>
                  <a:close/>
                  <a:moveTo>
                    <a:pt x="7605" y="468"/>
                  </a:moveTo>
                  <a:cubicBezTo>
                    <a:pt x="8936" y="2037"/>
                    <a:pt x="10718" y="3154"/>
                    <a:pt x="12703" y="3689"/>
                  </a:cubicBezTo>
                  <a:cubicBezTo>
                    <a:pt x="12168" y="4354"/>
                    <a:pt x="11812" y="5162"/>
                    <a:pt x="11669" y="6006"/>
                  </a:cubicBezTo>
                  <a:cubicBezTo>
                    <a:pt x="11301" y="5982"/>
                    <a:pt x="10920" y="5958"/>
                    <a:pt x="10564" y="5911"/>
                  </a:cubicBezTo>
                  <a:cubicBezTo>
                    <a:pt x="10136" y="5851"/>
                    <a:pt x="9708" y="5780"/>
                    <a:pt x="9304" y="5721"/>
                  </a:cubicBezTo>
                  <a:cubicBezTo>
                    <a:pt x="8389" y="5542"/>
                    <a:pt x="7474" y="5435"/>
                    <a:pt x="6548" y="5424"/>
                  </a:cubicBezTo>
                  <a:cubicBezTo>
                    <a:pt x="5930" y="5424"/>
                    <a:pt x="5264" y="5471"/>
                    <a:pt x="4634" y="5519"/>
                  </a:cubicBezTo>
                  <a:lnTo>
                    <a:pt x="4349" y="5542"/>
                  </a:lnTo>
                  <a:lnTo>
                    <a:pt x="4349" y="5519"/>
                  </a:lnTo>
                  <a:cubicBezTo>
                    <a:pt x="3874" y="4033"/>
                    <a:pt x="2626" y="2750"/>
                    <a:pt x="1081" y="2156"/>
                  </a:cubicBezTo>
                  <a:cubicBezTo>
                    <a:pt x="1141" y="1918"/>
                    <a:pt x="1224" y="1669"/>
                    <a:pt x="1307" y="1431"/>
                  </a:cubicBezTo>
                  <a:cubicBezTo>
                    <a:pt x="1988" y="1649"/>
                    <a:pt x="2712" y="1754"/>
                    <a:pt x="3439" y="1754"/>
                  </a:cubicBezTo>
                  <a:cubicBezTo>
                    <a:pt x="4932" y="1754"/>
                    <a:pt x="6438" y="1308"/>
                    <a:pt x="7605" y="468"/>
                  </a:cubicBezTo>
                  <a:close/>
                  <a:moveTo>
                    <a:pt x="13143" y="3796"/>
                  </a:moveTo>
                  <a:cubicBezTo>
                    <a:pt x="13689" y="3926"/>
                    <a:pt x="14248" y="4009"/>
                    <a:pt x="14818" y="4045"/>
                  </a:cubicBezTo>
                  <a:lnTo>
                    <a:pt x="15186" y="4069"/>
                  </a:lnTo>
                  <a:cubicBezTo>
                    <a:pt x="15662" y="4069"/>
                    <a:pt x="16137" y="4140"/>
                    <a:pt x="16601" y="4271"/>
                  </a:cubicBezTo>
                  <a:cubicBezTo>
                    <a:pt x="17100" y="4449"/>
                    <a:pt x="17563" y="4865"/>
                    <a:pt x="17527" y="5364"/>
                  </a:cubicBezTo>
                  <a:cubicBezTo>
                    <a:pt x="15970" y="5814"/>
                    <a:pt x="14366" y="6042"/>
                    <a:pt x="12749" y="6042"/>
                  </a:cubicBezTo>
                  <a:cubicBezTo>
                    <a:pt x="12528" y="6042"/>
                    <a:pt x="12307" y="6038"/>
                    <a:pt x="12085" y="6030"/>
                  </a:cubicBezTo>
                  <a:cubicBezTo>
                    <a:pt x="12228" y="5210"/>
                    <a:pt x="12596" y="4437"/>
                    <a:pt x="13143" y="3796"/>
                  </a:cubicBezTo>
                  <a:close/>
                  <a:moveTo>
                    <a:pt x="17979" y="5637"/>
                  </a:moveTo>
                  <a:cubicBezTo>
                    <a:pt x="18122" y="5923"/>
                    <a:pt x="17979" y="6315"/>
                    <a:pt x="17729" y="6552"/>
                  </a:cubicBezTo>
                  <a:cubicBezTo>
                    <a:pt x="17409" y="6861"/>
                    <a:pt x="16910" y="7016"/>
                    <a:pt x="16470" y="7123"/>
                  </a:cubicBezTo>
                  <a:cubicBezTo>
                    <a:pt x="15349" y="7444"/>
                    <a:pt x="14188" y="7600"/>
                    <a:pt x="13023" y="7600"/>
                  </a:cubicBezTo>
                  <a:cubicBezTo>
                    <a:pt x="12940" y="7600"/>
                    <a:pt x="12857" y="7600"/>
                    <a:pt x="12774" y="7598"/>
                  </a:cubicBezTo>
                  <a:cubicBezTo>
                    <a:pt x="11788" y="7551"/>
                    <a:pt x="10814" y="7420"/>
                    <a:pt x="9851" y="7230"/>
                  </a:cubicBezTo>
                  <a:cubicBezTo>
                    <a:pt x="8912" y="7051"/>
                    <a:pt x="7974" y="6921"/>
                    <a:pt x="7023" y="6861"/>
                  </a:cubicBezTo>
                  <a:cubicBezTo>
                    <a:pt x="6818" y="6855"/>
                    <a:pt x="6612" y="6852"/>
                    <a:pt x="6406" y="6852"/>
                  </a:cubicBezTo>
                  <a:cubicBezTo>
                    <a:pt x="5787" y="6852"/>
                    <a:pt x="5163" y="6879"/>
                    <a:pt x="4539" y="6933"/>
                  </a:cubicBezTo>
                  <a:cubicBezTo>
                    <a:pt x="3914" y="6970"/>
                    <a:pt x="3301" y="7008"/>
                    <a:pt x="2700" y="7008"/>
                  </a:cubicBezTo>
                  <a:cubicBezTo>
                    <a:pt x="1976" y="7008"/>
                    <a:pt x="1270" y="6953"/>
                    <a:pt x="582" y="6778"/>
                  </a:cubicBezTo>
                  <a:cubicBezTo>
                    <a:pt x="559" y="6445"/>
                    <a:pt x="547" y="6113"/>
                    <a:pt x="547" y="5780"/>
                  </a:cubicBezTo>
                  <a:lnTo>
                    <a:pt x="547" y="5780"/>
                  </a:lnTo>
                  <a:cubicBezTo>
                    <a:pt x="1197" y="5949"/>
                    <a:pt x="1887" y="6004"/>
                    <a:pt x="2591" y="6004"/>
                  </a:cubicBezTo>
                  <a:cubicBezTo>
                    <a:pt x="3275" y="6004"/>
                    <a:pt x="3972" y="5952"/>
                    <a:pt x="4658" y="5899"/>
                  </a:cubicBezTo>
                  <a:cubicBezTo>
                    <a:pt x="5324" y="5851"/>
                    <a:pt x="5942" y="5804"/>
                    <a:pt x="6548" y="5804"/>
                  </a:cubicBezTo>
                  <a:cubicBezTo>
                    <a:pt x="7451" y="5828"/>
                    <a:pt x="8342" y="5923"/>
                    <a:pt x="9221" y="6101"/>
                  </a:cubicBezTo>
                  <a:cubicBezTo>
                    <a:pt x="9637" y="6172"/>
                    <a:pt x="10077" y="6243"/>
                    <a:pt x="10505" y="6291"/>
                  </a:cubicBezTo>
                  <a:cubicBezTo>
                    <a:pt x="11245" y="6386"/>
                    <a:pt x="11989" y="6433"/>
                    <a:pt x="12732" y="6433"/>
                  </a:cubicBezTo>
                  <a:cubicBezTo>
                    <a:pt x="14504" y="6433"/>
                    <a:pt x="16271" y="6165"/>
                    <a:pt x="17979" y="5637"/>
                  </a:cubicBezTo>
                  <a:close/>
                  <a:moveTo>
                    <a:pt x="7620" y="0"/>
                  </a:moveTo>
                  <a:cubicBezTo>
                    <a:pt x="7576" y="0"/>
                    <a:pt x="7534" y="14"/>
                    <a:pt x="7498" y="41"/>
                  </a:cubicBezTo>
                  <a:cubicBezTo>
                    <a:pt x="6375" y="910"/>
                    <a:pt x="4884" y="1375"/>
                    <a:pt x="3403" y="1375"/>
                  </a:cubicBezTo>
                  <a:cubicBezTo>
                    <a:pt x="2658" y="1375"/>
                    <a:pt x="1916" y="1257"/>
                    <a:pt x="1224" y="1015"/>
                  </a:cubicBezTo>
                  <a:cubicBezTo>
                    <a:pt x="1200" y="1003"/>
                    <a:pt x="1173" y="997"/>
                    <a:pt x="1147" y="997"/>
                  </a:cubicBezTo>
                  <a:cubicBezTo>
                    <a:pt x="1120" y="997"/>
                    <a:pt x="1093" y="1003"/>
                    <a:pt x="1069" y="1015"/>
                  </a:cubicBezTo>
                  <a:cubicBezTo>
                    <a:pt x="1010" y="1039"/>
                    <a:pt x="974" y="1074"/>
                    <a:pt x="951" y="1122"/>
                  </a:cubicBezTo>
                  <a:cubicBezTo>
                    <a:pt x="273" y="2952"/>
                    <a:pt x="0" y="4901"/>
                    <a:pt x="155" y="6838"/>
                  </a:cubicBezTo>
                  <a:cubicBezTo>
                    <a:pt x="155" y="6849"/>
                    <a:pt x="143" y="6861"/>
                    <a:pt x="131" y="6861"/>
                  </a:cubicBezTo>
                  <a:cubicBezTo>
                    <a:pt x="107" y="6968"/>
                    <a:pt x="155" y="7063"/>
                    <a:pt x="250" y="7099"/>
                  </a:cubicBezTo>
                  <a:lnTo>
                    <a:pt x="273" y="7099"/>
                  </a:lnTo>
                  <a:cubicBezTo>
                    <a:pt x="1050" y="7318"/>
                    <a:pt x="1852" y="7385"/>
                    <a:pt x="2657" y="7385"/>
                  </a:cubicBezTo>
                  <a:cubicBezTo>
                    <a:pt x="3294" y="7385"/>
                    <a:pt x="3933" y="7343"/>
                    <a:pt x="4563" y="7301"/>
                  </a:cubicBezTo>
                  <a:cubicBezTo>
                    <a:pt x="5162" y="7257"/>
                    <a:pt x="5762" y="7232"/>
                    <a:pt x="6366" y="7232"/>
                  </a:cubicBezTo>
                  <a:cubicBezTo>
                    <a:pt x="6576" y="7232"/>
                    <a:pt x="6787" y="7235"/>
                    <a:pt x="6999" y="7242"/>
                  </a:cubicBezTo>
                  <a:cubicBezTo>
                    <a:pt x="7926" y="7301"/>
                    <a:pt x="8841" y="7420"/>
                    <a:pt x="9756" y="7598"/>
                  </a:cubicBezTo>
                  <a:cubicBezTo>
                    <a:pt x="10754" y="7800"/>
                    <a:pt x="11752" y="7943"/>
                    <a:pt x="12762" y="8002"/>
                  </a:cubicBezTo>
                  <a:cubicBezTo>
                    <a:pt x="12808" y="8003"/>
                    <a:pt x="12854" y="8003"/>
                    <a:pt x="12901" y="8003"/>
                  </a:cubicBezTo>
                  <a:cubicBezTo>
                    <a:pt x="14149" y="8003"/>
                    <a:pt x="15385" y="7847"/>
                    <a:pt x="16589" y="7503"/>
                  </a:cubicBezTo>
                  <a:cubicBezTo>
                    <a:pt x="17076" y="7372"/>
                    <a:pt x="17634" y="7206"/>
                    <a:pt x="18038" y="6814"/>
                  </a:cubicBezTo>
                  <a:cubicBezTo>
                    <a:pt x="18442" y="6434"/>
                    <a:pt x="18621" y="5744"/>
                    <a:pt x="18240" y="5281"/>
                  </a:cubicBezTo>
                  <a:cubicBezTo>
                    <a:pt x="18199" y="5232"/>
                    <a:pt x="18141" y="5205"/>
                    <a:pt x="18082" y="5205"/>
                  </a:cubicBezTo>
                  <a:cubicBezTo>
                    <a:pt x="18055" y="5205"/>
                    <a:pt x="18028" y="5210"/>
                    <a:pt x="18003" y="5221"/>
                  </a:cubicBezTo>
                  <a:lnTo>
                    <a:pt x="17943" y="5233"/>
                  </a:lnTo>
                  <a:cubicBezTo>
                    <a:pt x="17908" y="4604"/>
                    <a:pt x="17325" y="4116"/>
                    <a:pt x="16755" y="3914"/>
                  </a:cubicBezTo>
                  <a:cubicBezTo>
                    <a:pt x="16256" y="3760"/>
                    <a:pt x="15733" y="3689"/>
                    <a:pt x="15210" y="3689"/>
                  </a:cubicBezTo>
                  <a:lnTo>
                    <a:pt x="14842" y="3665"/>
                  </a:lnTo>
                  <a:cubicBezTo>
                    <a:pt x="14141" y="3617"/>
                    <a:pt x="13452" y="3498"/>
                    <a:pt x="12774" y="3308"/>
                  </a:cubicBezTo>
                  <a:cubicBezTo>
                    <a:pt x="12762" y="2952"/>
                    <a:pt x="12548" y="2631"/>
                    <a:pt x="12216" y="2500"/>
                  </a:cubicBezTo>
                  <a:cubicBezTo>
                    <a:pt x="12081" y="2444"/>
                    <a:pt x="11938" y="2416"/>
                    <a:pt x="11796" y="2416"/>
                  </a:cubicBezTo>
                  <a:cubicBezTo>
                    <a:pt x="11701" y="2416"/>
                    <a:pt x="11606" y="2429"/>
                    <a:pt x="11515" y="2453"/>
                  </a:cubicBezTo>
                  <a:cubicBezTo>
                    <a:pt x="11467" y="2203"/>
                    <a:pt x="11301" y="1989"/>
                    <a:pt x="11075" y="1882"/>
                  </a:cubicBezTo>
                  <a:cubicBezTo>
                    <a:pt x="10960" y="1842"/>
                    <a:pt x="10842" y="1821"/>
                    <a:pt x="10724" y="1821"/>
                  </a:cubicBezTo>
                  <a:cubicBezTo>
                    <a:pt x="10634" y="1821"/>
                    <a:pt x="10544" y="1833"/>
                    <a:pt x="10457" y="1859"/>
                  </a:cubicBezTo>
                  <a:cubicBezTo>
                    <a:pt x="10421" y="1669"/>
                    <a:pt x="10303" y="1490"/>
                    <a:pt x="10136" y="1383"/>
                  </a:cubicBezTo>
                  <a:cubicBezTo>
                    <a:pt x="9999" y="1292"/>
                    <a:pt x="9838" y="1249"/>
                    <a:pt x="9673" y="1249"/>
                  </a:cubicBezTo>
                  <a:cubicBezTo>
                    <a:pt x="9582" y="1249"/>
                    <a:pt x="9489" y="1263"/>
                    <a:pt x="9399" y="1288"/>
                  </a:cubicBezTo>
                  <a:cubicBezTo>
                    <a:pt x="9376" y="1086"/>
                    <a:pt x="9269" y="908"/>
                    <a:pt x="9114" y="789"/>
                  </a:cubicBezTo>
                  <a:cubicBezTo>
                    <a:pt x="8947" y="664"/>
                    <a:pt x="8750" y="603"/>
                    <a:pt x="8549" y="603"/>
                  </a:cubicBezTo>
                  <a:cubicBezTo>
                    <a:pt x="8464" y="603"/>
                    <a:pt x="8379" y="614"/>
                    <a:pt x="8294" y="635"/>
                  </a:cubicBezTo>
                  <a:cubicBezTo>
                    <a:pt x="8128" y="456"/>
                    <a:pt x="7962" y="266"/>
                    <a:pt x="7807" y="76"/>
                  </a:cubicBezTo>
                  <a:cubicBezTo>
                    <a:pt x="7771" y="29"/>
                    <a:pt x="7724" y="5"/>
                    <a:pt x="7665" y="5"/>
                  </a:cubicBezTo>
                  <a:cubicBezTo>
                    <a:pt x="7650" y="2"/>
                    <a:pt x="7635" y="0"/>
                    <a:pt x="7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827500" y="4119000"/>
              <a:ext cx="24400" cy="21425"/>
            </a:xfrm>
            <a:custGeom>
              <a:avLst/>
              <a:gdLst/>
              <a:ahLst/>
              <a:cxnLst/>
              <a:rect l="l" t="t" r="r" b="b"/>
              <a:pathLst>
                <a:path w="976" h="857" extrusionOk="0">
                  <a:moveTo>
                    <a:pt x="536" y="1"/>
                  </a:moveTo>
                  <a:cubicBezTo>
                    <a:pt x="512" y="1"/>
                    <a:pt x="476" y="1"/>
                    <a:pt x="452" y="13"/>
                  </a:cubicBezTo>
                  <a:lnTo>
                    <a:pt x="369" y="13"/>
                  </a:lnTo>
                  <a:cubicBezTo>
                    <a:pt x="227" y="48"/>
                    <a:pt x="108" y="155"/>
                    <a:pt x="60" y="298"/>
                  </a:cubicBezTo>
                  <a:cubicBezTo>
                    <a:pt x="1" y="440"/>
                    <a:pt x="36" y="595"/>
                    <a:pt x="132" y="702"/>
                  </a:cubicBezTo>
                  <a:cubicBezTo>
                    <a:pt x="179" y="749"/>
                    <a:pt x="238" y="797"/>
                    <a:pt x="298" y="821"/>
                  </a:cubicBezTo>
                  <a:cubicBezTo>
                    <a:pt x="369" y="844"/>
                    <a:pt x="452" y="856"/>
                    <a:pt x="536" y="856"/>
                  </a:cubicBezTo>
                  <a:cubicBezTo>
                    <a:pt x="690" y="844"/>
                    <a:pt x="833" y="761"/>
                    <a:pt x="904" y="631"/>
                  </a:cubicBezTo>
                  <a:cubicBezTo>
                    <a:pt x="975" y="512"/>
                    <a:pt x="975" y="357"/>
                    <a:pt x="904" y="238"/>
                  </a:cubicBezTo>
                  <a:cubicBezTo>
                    <a:pt x="821" y="108"/>
                    <a:pt x="690" y="13"/>
                    <a:pt x="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856325" y="4143675"/>
              <a:ext cx="24075" cy="19925"/>
            </a:xfrm>
            <a:custGeom>
              <a:avLst/>
              <a:gdLst/>
              <a:ahLst/>
              <a:cxnLst/>
              <a:rect l="l" t="t" r="r" b="b"/>
              <a:pathLst>
                <a:path w="963" h="797" extrusionOk="0">
                  <a:moveTo>
                    <a:pt x="456" y="1"/>
                  </a:moveTo>
                  <a:cubicBezTo>
                    <a:pt x="371" y="1"/>
                    <a:pt x="287" y="25"/>
                    <a:pt x="214" y="71"/>
                  </a:cubicBezTo>
                  <a:cubicBezTo>
                    <a:pt x="84" y="143"/>
                    <a:pt x="0" y="285"/>
                    <a:pt x="0" y="428"/>
                  </a:cubicBezTo>
                  <a:cubicBezTo>
                    <a:pt x="24" y="570"/>
                    <a:pt x="107" y="689"/>
                    <a:pt x="226" y="749"/>
                  </a:cubicBezTo>
                  <a:lnTo>
                    <a:pt x="274" y="761"/>
                  </a:lnTo>
                  <a:cubicBezTo>
                    <a:pt x="328" y="784"/>
                    <a:pt x="386" y="797"/>
                    <a:pt x="443" y="797"/>
                  </a:cubicBezTo>
                  <a:cubicBezTo>
                    <a:pt x="475" y="797"/>
                    <a:pt x="506" y="793"/>
                    <a:pt x="535" y="784"/>
                  </a:cubicBezTo>
                  <a:cubicBezTo>
                    <a:pt x="571" y="784"/>
                    <a:pt x="607" y="772"/>
                    <a:pt x="642" y="761"/>
                  </a:cubicBezTo>
                  <a:cubicBezTo>
                    <a:pt x="951" y="630"/>
                    <a:pt x="963" y="190"/>
                    <a:pt x="654" y="48"/>
                  </a:cubicBezTo>
                  <a:cubicBezTo>
                    <a:pt x="591" y="16"/>
                    <a:pt x="523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886925" y="4159200"/>
              <a:ext cx="19325" cy="17250"/>
            </a:xfrm>
            <a:custGeom>
              <a:avLst/>
              <a:gdLst/>
              <a:ahLst/>
              <a:cxnLst/>
              <a:rect l="l" t="t" r="r" b="b"/>
              <a:pathLst>
                <a:path w="773" h="690" extrusionOk="0">
                  <a:moveTo>
                    <a:pt x="366" y="0"/>
                  </a:moveTo>
                  <a:cubicBezTo>
                    <a:pt x="255" y="0"/>
                    <a:pt x="148" y="43"/>
                    <a:pt x="72" y="128"/>
                  </a:cubicBezTo>
                  <a:cubicBezTo>
                    <a:pt x="24" y="175"/>
                    <a:pt x="0" y="247"/>
                    <a:pt x="24" y="306"/>
                  </a:cubicBezTo>
                  <a:cubicBezTo>
                    <a:pt x="0" y="401"/>
                    <a:pt x="24" y="496"/>
                    <a:pt x="72" y="567"/>
                  </a:cubicBezTo>
                  <a:cubicBezTo>
                    <a:pt x="107" y="603"/>
                    <a:pt x="155" y="639"/>
                    <a:pt x="214" y="662"/>
                  </a:cubicBezTo>
                  <a:cubicBezTo>
                    <a:pt x="262" y="680"/>
                    <a:pt x="312" y="689"/>
                    <a:pt x="363" y="689"/>
                  </a:cubicBezTo>
                  <a:cubicBezTo>
                    <a:pt x="413" y="689"/>
                    <a:pt x="464" y="680"/>
                    <a:pt x="511" y="662"/>
                  </a:cubicBezTo>
                  <a:cubicBezTo>
                    <a:pt x="666" y="627"/>
                    <a:pt x="773" y="484"/>
                    <a:pt x="761" y="318"/>
                  </a:cubicBezTo>
                  <a:cubicBezTo>
                    <a:pt x="737" y="175"/>
                    <a:pt x="630" y="56"/>
                    <a:pt x="500" y="21"/>
                  </a:cubicBezTo>
                  <a:cubicBezTo>
                    <a:pt x="455" y="7"/>
                    <a:pt x="410" y="0"/>
                    <a:pt x="3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909500" y="4172775"/>
              <a:ext cx="26750" cy="19600"/>
            </a:xfrm>
            <a:custGeom>
              <a:avLst/>
              <a:gdLst/>
              <a:ahLst/>
              <a:cxnLst/>
              <a:rect l="l" t="t" r="r" b="b"/>
              <a:pathLst>
                <a:path w="1070" h="784" extrusionOk="0">
                  <a:moveTo>
                    <a:pt x="527" y="0"/>
                  </a:moveTo>
                  <a:cubicBezTo>
                    <a:pt x="469" y="0"/>
                    <a:pt x="411" y="13"/>
                    <a:pt x="357" y="36"/>
                  </a:cubicBezTo>
                  <a:cubicBezTo>
                    <a:pt x="36" y="131"/>
                    <a:pt x="1" y="583"/>
                    <a:pt x="309" y="725"/>
                  </a:cubicBezTo>
                  <a:cubicBezTo>
                    <a:pt x="333" y="737"/>
                    <a:pt x="357" y="749"/>
                    <a:pt x="369" y="749"/>
                  </a:cubicBezTo>
                  <a:cubicBezTo>
                    <a:pt x="431" y="772"/>
                    <a:pt x="495" y="784"/>
                    <a:pt x="558" y="784"/>
                  </a:cubicBezTo>
                  <a:cubicBezTo>
                    <a:pt x="629" y="784"/>
                    <a:pt x="698" y="769"/>
                    <a:pt x="761" y="737"/>
                  </a:cubicBezTo>
                  <a:cubicBezTo>
                    <a:pt x="1034" y="607"/>
                    <a:pt x="1070" y="226"/>
                    <a:pt x="820" y="36"/>
                  </a:cubicBezTo>
                  <a:cubicBezTo>
                    <a:pt x="782" y="13"/>
                    <a:pt x="739" y="0"/>
                    <a:pt x="694" y="0"/>
                  </a:cubicBezTo>
                  <a:cubicBezTo>
                    <a:pt x="669" y="0"/>
                    <a:pt x="644" y="4"/>
                    <a:pt x="618" y="12"/>
                  </a:cubicBezTo>
                  <a:cubicBezTo>
                    <a:pt x="589" y="4"/>
                    <a:pt x="558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238700" y="4689925"/>
              <a:ext cx="189850" cy="117725"/>
            </a:xfrm>
            <a:custGeom>
              <a:avLst/>
              <a:gdLst/>
              <a:ahLst/>
              <a:cxnLst/>
              <a:rect l="l" t="t" r="r" b="b"/>
              <a:pathLst>
                <a:path w="7594" h="4709" extrusionOk="0">
                  <a:moveTo>
                    <a:pt x="7387" y="1"/>
                  </a:moveTo>
                  <a:cubicBezTo>
                    <a:pt x="7365" y="1"/>
                    <a:pt x="7342" y="5"/>
                    <a:pt x="7321" y="15"/>
                  </a:cubicBezTo>
                  <a:cubicBezTo>
                    <a:pt x="6190" y="503"/>
                    <a:pt x="4983" y="748"/>
                    <a:pt x="3773" y="748"/>
                  </a:cubicBezTo>
                  <a:cubicBezTo>
                    <a:pt x="3127" y="748"/>
                    <a:pt x="2480" y="678"/>
                    <a:pt x="1843" y="537"/>
                  </a:cubicBezTo>
                  <a:cubicBezTo>
                    <a:pt x="1831" y="534"/>
                    <a:pt x="1818" y="533"/>
                    <a:pt x="1805" y="533"/>
                  </a:cubicBezTo>
                  <a:cubicBezTo>
                    <a:pt x="1767" y="533"/>
                    <a:pt x="1727" y="546"/>
                    <a:pt x="1700" y="573"/>
                  </a:cubicBezTo>
                  <a:cubicBezTo>
                    <a:pt x="1653" y="597"/>
                    <a:pt x="1629" y="644"/>
                    <a:pt x="1629" y="704"/>
                  </a:cubicBezTo>
                  <a:lnTo>
                    <a:pt x="1771" y="3960"/>
                  </a:lnTo>
                  <a:lnTo>
                    <a:pt x="357" y="1928"/>
                  </a:lnTo>
                  <a:cubicBezTo>
                    <a:pt x="321" y="1877"/>
                    <a:pt x="266" y="1852"/>
                    <a:pt x="210" y="1852"/>
                  </a:cubicBezTo>
                  <a:cubicBezTo>
                    <a:pt x="175" y="1852"/>
                    <a:pt x="140" y="1862"/>
                    <a:pt x="108" y="1880"/>
                  </a:cubicBezTo>
                  <a:cubicBezTo>
                    <a:pt x="25" y="1916"/>
                    <a:pt x="1" y="2023"/>
                    <a:pt x="48" y="2106"/>
                  </a:cubicBezTo>
                  <a:lnTo>
                    <a:pt x="1819" y="4637"/>
                  </a:lnTo>
                  <a:cubicBezTo>
                    <a:pt x="1855" y="4685"/>
                    <a:pt x="1902" y="4708"/>
                    <a:pt x="1961" y="4708"/>
                  </a:cubicBezTo>
                  <a:lnTo>
                    <a:pt x="2021" y="4708"/>
                  </a:lnTo>
                  <a:cubicBezTo>
                    <a:pt x="2092" y="4685"/>
                    <a:pt x="2140" y="4613"/>
                    <a:pt x="2140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4"/>
                    <a:pt x="3201" y="1073"/>
                    <a:pt x="3804" y="1073"/>
                  </a:cubicBezTo>
                  <a:cubicBezTo>
                    <a:pt x="5056" y="1073"/>
                    <a:pt x="6300" y="817"/>
                    <a:pt x="7463" y="312"/>
                  </a:cubicBezTo>
                  <a:cubicBezTo>
                    <a:pt x="7558" y="288"/>
                    <a:pt x="7594" y="181"/>
                    <a:pt x="7546" y="98"/>
                  </a:cubicBezTo>
                  <a:cubicBezTo>
                    <a:pt x="7511" y="36"/>
                    <a:pt x="7450" y="1"/>
                    <a:pt x="7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304350" y="4744125"/>
              <a:ext cx="41925" cy="49250"/>
            </a:xfrm>
            <a:custGeom>
              <a:avLst/>
              <a:gdLst/>
              <a:ahLst/>
              <a:cxnLst/>
              <a:rect l="l" t="t" r="r" b="b"/>
              <a:pathLst>
                <a:path w="1677" h="1970" extrusionOk="0">
                  <a:moveTo>
                    <a:pt x="1465" y="0"/>
                  </a:moveTo>
                  <a:cubicBezTo>
                    <a:pt x="1405" y="0"/>
                    <a:pt x="1345" y="29"/>
                    <a:pt x="1308" y="81"/>
                  </a:cubicBezTo>
                  <a:lnTo>
                    <a:pt x="833" y="734"/>
                  </a:lnTo>
                  <a:lnTo>
                    <a:pt x="346" y="92"/>
                  </a:lnTo>
                  <a:cubicBezTo>
                    <a:pt x="307" y="46"/>
                    <a:pt x="254" y="20"/>
                    <a:pt x="199" y="20"/>
                  </a:cubicBezTo>
                  <a:cubicBezTo>
                    <a:pt x="168" y="20"/>
                    <a:pt x="137" y="28"/>
                    <a:pt x="108" y="45"/>
                  </a:cubicBezTo>
                  <a:cubicBezTo>
                    <a:pt x="25" y="92"/>
                    <a:pt x="1" y="199"/>
                    <a:pt x="60" y="271"/>
                  </a:cubicBezTo>
                  <a:lnTo>
                    <a:pt x="619" y="1031"/>
                  </a:lnTo>
                  <a:lnTo>
                    <a:pt x="108" y="1720"/>
                  </a:lnTo>
                  <a:cubicBezTo>
                    <a:pt x="48" y="1792"/>
                    <a:pt x="72" y="1899"/>
                    <a:pt x="155" y="1946"/>
                  </a:cubicBezTo>
                  <a:cubicBezTo>
                    <a:pt x="191" y="1958"/>
                    <a:pt x="227" y="1970"/>
                    <a:pt x="262" y="1970"/>
                  </a:cubicBezTo>
                  <a:cubicBezTo>
                    <a:pt x="322" y="1970"/>
                    <a:pt x="369" y="1946"/>
                    <a:pt x="405" y="1899"/>
                  </a:cubicBezTo>
                  <a:lnTo>
                    <a:pt x="833" y="1316"/>
                  </a:lnTo>
                  <a:lnTo>
                    <a:pt x="1249" y="1875"/>
                  </a:lnTo>
                  <a:cubicBezTo>
                    <a:pt x="1284" y="1922"/>
                    <a:pt x="1344" y="1946"/>
                    <a:pt x="1403" y="1946"/>
                  </a:cubicBezTo>
                  <a:cubicBezTo>
                    <a:pt x="1427" y="1946"/>
                    <a:pt x="1463" y="1934"/>
                    <a:pt x="1498" y="1922"/>
                  </a:cubicBezTo>
                  <a:cubicBezTo>
                    <a:pt x="1581" y="1875"/>
                    <a:pt x="1605" y="1768"/>
                    <a:pt x="1546" y="1697"/>
                  </a:cubicBezTo>
                  <a:lnTo>
                    <a:pt x="1047" y="1019"/>
                  </a:lnTo>
                  <a:lnTo>
                    <a:pt x="1617" y="259"/>
                  </a:lnTo>
                  <a:cubicBezTo>
                    <a:pt x="1676" y="176"/>
                    <a:pt x="1653" y="69"/>
                    <a:pt x="1569" y="33"/>
                  </a:cubicBezTo>
                  <a:cubicBezTo>
                    <a:pt x="1538" y="11"/>
                    <a:pt x="1502" y="0"/>
                    <a:pt x="14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351000" y="4752625"/>
              <a:ext cx="31525" cy="11050"/>
            </a:xfrm>
            <a:custGeom>
              <a:avLst/>
              <a:gdLst/>
              <a:ahLst/>
              <a:cxnLst/>
              <a:rect l="l" t="t" r="r" b="b"/>
              <a:pathLst>
                <a:path w="1261" h="442" extrusionOk="0">
                  <a:moveTo>
                    <a:pt x="1061" y="0"/>
                  </a:moveTo>
                  <a:cubicBezTo>
                    <a:pt x="1037" y="0"/>
                    <a:pt x="1012" y="5"/>
                    <a:pt x="987" y="14"/>
                  </a:cubicBezTo>
                  <a:cubicBezTo>
                    <a:pt x="818" y="81"/>
                    <a:pt x="632" y="113"/>
                    <a:pt x="449" y="113"/>
                  </a:cubicBezTo>
                  <a:cubicBezTo>
                    <a:pt x="374" y="113"/>
                    <a:pt x="299" y="107"/>
                    <a:pt x="226" y="97"/>
                  </a:cubicBezTo>
                  <a:cubicBezTo>
                    <a:pt x="218" y="96"/>
                    <a:pt x="210" y="96"/>
                    <a:pt x="202" y="96"/>
                  </a:cubicBezTo>
                  <a:cubicBezTo>
                    <a:pt x="115" y="96"/>
                    <a:pt x="34" y="152"/>
                    <a:pt x="12" y="228"/>
                  </a:cubicBezTo>
                  <a:cubicBezTo>
                    <a:pt x="1" y="323"/>
                    <a:pt x="72" y="406"/>
                    <a:pt x="167" y="418"/>
                  </a:cubicBezTo>
                  <a:cubicBezTo>
                    <a:pt x="262" y="430"/>
                    <a:pt x="357" y="442"/>
                    <a:pt x="452" y="442"/>
                  </a:cubicBezTo>
                  <a:cubicBezTo>
                    <a:pt x="678" y="442"/>
                    <a:pt x="916" y="394"/>
                    <a:pt x="1129" y="311"/>
                  </a:cubicBezTo>
                  <a:cubicBezTo>
                    <a:pt x="1224" y="275"/>
                    <a:pt x="1260" y="180"/>
                    <a:pt x="1224" y="97"/>
                  </a:cubicBezTo>
                  <a:cubicBezTo>
                    <a:pt x="1189" y="36"/>
                    <a:pt x="1128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381000" y="4720750"/>
              <a:ext cx="46075" cy="61050"/>
            </a:xfrm>
            <a:custGeom>
              <a:avLst/>
              <a:gdLst/>
              <a:ahLst/>
              <a:cxnLst/>
              <a:rect l="l" t="t" r="r" b="b"/>
              <a:pathLst>
                <a:path w="1843" h="2442" extrusionOk="0">
                  <a:moveTo>
                    <a:pt x="1658" y="0"/>
                  </a:moveTo>
                  <a:cubicBezTo>
                    <a:pt x="1578" y="0"/>
                    <a:pt x="1506" y="55"/>
                    <a:pt x="1486" y="136"/>
                  </a:cubicBezTo>
                  <a:lnTo>
                    <a:pt x="1284" y="1099"/>
                  </a:lnTo>
                  <a:lnTo>
                    <a:pt x="310" y="445"/>
                  </a:lnTo>
                  <a:cubicBezTo>
                    <a:pt x="276" y="426"/>
                    <a:pt x="241" y="417"/>
                    <a:pt x="206" y="417"/>
                  </a:cubicBezTo>
                  <a:cubicBezTo>
                    <a:pt x="154" y="417"/>
                    <a:pt x="103" y="438"/>
                    <a:pt x="60" y="481"/>
                  </a:cubicBezTo>
                  <a:cubicBezTo>
                    <a:pt x="1" y="552"/>
                    <a:pt x="24" y="671"/>
                    <a:pt x="96" y="707"/>
                  </a:cubicBezTo>
                  <a:lnTo>
                    <a:pt x="1201" y="1455"/>
                  </a:lnTo>
                  <a:lnTo>
                    <a:pt x="1023" y="2251"/>
                  </a:lnTo>
                  <a:cubicBezTo>
                    <a:pt x="1011" y="2335"/>
                    <a:pt x="1070" y="2430"/>
                    <a:pt x="1165" y="2442"/>
                  </a:cubicBezTo>
                  <a:lnTo>
                    <a:pt x="1201" y="2442"/>
                  </a:lnTo>
                  <a:cubicBezTo>
                    <a:pt x="1284" y="2442"/>
                    <a:pt x="1355" y="2382"/>
                    <a:pt x="1367" y="2311"/>
                  </a:cubicBezTo>
                  <a:lnTo>
                    <a:pt x="1831" y="196"/>
                  </a:lnTo>
                  <a:cubicBezTo>
                    <a:pt x="1843" y="101"/>
                    <a:pt x="1783" y="17"/>
                    <a:pt x="1700" y="6"/>
                  </a:cubicBezTo>
                  <a:cubicBezTo>
                    <a:pt x="1686" y="2"/>
                    <a:pt x="1672" y="0"/>
                    <a:pt x="1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719075" y="4345525"/>
              <a:ext cx="196700" cy="102075"/>
            </a:xfrm>
            <a:custGeom>
              <a:avLst/>
              <a:gdLst/>
              <a:ahLst/>
              <a:cxnLst/>
              <a:rect l="l" t="t" r="r" b="b"/>
              <a:pathLst>
                <a:path w="7868" h="4083" extrusionOk="0">
                  <a:moveTo>
                    <a:pt x="2123" y="1"/>
                  </a:moveTo>
                  <a:cubicBezTo>
                    <a:pt x="2095" y="1"/>
                    <a:pt x="2068" y="6"/>
                    <a:pt x="2044" y="18"/>
                  </a:cubicBezTo>
                  <a:cubicBezTo>
                    <a:pt x="1997" y="42"/>
                    <a:pt x="1961" y="78"/>
                    <a:pt x="1949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39" y="948"/>
                    <a:pt x="270" y="903"/>
                    <a:pt x="193" y="903"/>
                  </a:cubicBezTo>
                  <a:cubicBezTo>
                    <a:pt x="176" y="903"/>
                    <a:pt x="160" y="905"/>
                    <a:pt x="143" y="910"/>
                  </a:cubicBezTo>
                  <a:cubicBezTo>
                    <a:pt x="60" y="933"/>
                    <a:pt x="1" y="1028"/>
                    <a:pt x="36" y="1112"/>
                  </a:cubicBezTo>
                  <a:lnTo>
                    <a:pt x="1034" y="3975"/>
                  </a:lnTo>
                  <a:cubicBezTo>
                    <a:pt x="1058" y="4035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5" y="4035"/>
                    <a:pt x="1379" y="3952"/>
                  </a:cubicBezTo>
                  <a:lnTo>
                    <a:pt x="2246" y="387"/>
                  </a:lnTo>
                  <a:cubicBezTo>
                    <a:pt x="3456" y="953"/>
                    <a:pt x="4774" y="1243"/>
                    <a:pt x="6101" y="1243"/>
                  </a:cubicBezTo>
                  <a:cubicBezTo>
                    <a:pt x="6639" y="1243"/>
                    <a:pt x="7178" y="1196"/>
                    <a:pt x="7713" y="1100"/>
                  </a:cubicBezTo>
                  <a:cubicBezTo>
                    <a:pt x="7796" y="1088"/>
                    <a:pt x="7867" y="1005"/>
                    <a:pt x="7843" y="910"/>
                  </a:cubicBezTo>
                  <a:cubicBezTo>
                    <a:pt x="7823" y="839"/>
                    <a:pt x="7760" y="785"/>
                    <a:pt x="7683" y="785"/>
                  </a:cubicBezTo>
                  <a:cubicBezTo>
                    <a:pt x="7670" y="785"/>
                    <a:pt x="7656" y="787"/>
                    <a:pt x="7641" y="791"/>
                  </a:cubicBezTo>
                  <a:cubicBezTo>
                    <a:pt x="7138" y="875"/>
                    <a:pt x="6632" y="916"/>
                    <a:pt x="6128" y="916"/>
                  </a:cubicBezTo>
                  <a:cubicBezTo>
                    <a:pt x="4776" y="916"/>
                    <a:pt x="3440" y="616"/>
                    <a:pt x="2211" y="18"/>
                  </a:cubicBezTo>
                  <a:cubicBezTo>
                    <a:pt x="2181" y="6"/>
                    <a:pt x="2151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770475" y="4391375"/>
              <a:ext cx="50525" cy="53775"/>
            </a:xfrm>
            <a:custGeom>
              <a:avLst/>
              <a:gdLst/>
              <a:ahLst/>
              <a:cxnLst/>
              <a:rect l="l" t="t" r="r" b="b"/>
              <a:pathLst>
                <a:path w="2021" h="2151" extrusionOk="0">
                  <a:moveTo>
                    <a:pt x="614" y="1"/>
                  </a:moveTo>
                  <a:cubicBezTo>
                    <a:pt x="591" y="1"/>
                    <a:pt x="568" y="5"/>
                    <a:pt x="547" y="14"/>
                  </a:cubicBezTo>
                  <a:cubicBezTo>
                    <a:pt x="452" y="38"/>
                    <a:pt x="404" y="133"/>
                    <a:pt x="440" y="216"/>
                  </a:cubicBezTo>
                  <a:lnTo>
                    <a:pt x="761" y="1072"/>
                  </a:lnTo>
                  <a:lnTo>
                    <a:pt x="83" y="1630"/>
                  </a:lnTo>
                  <a:cubicBezTo>
                    <a:pt x="12" y="1678"/>
                    <a:pt x="0" y="1785"/>
                    <a:pt x="72" y="1856"/>
                  </a:cubicBezTo>
                  <a:cubicBezTo>
                    <a:pt x="95" y="1880"/>
                    <a:pt x="119" y="1892"/>
                    <a:pt x="155" y="1904"/>
                  </a:cubicBezTo>
                  <a:cubicBezTo>
                    <a:pt x="170" y="1907"/>
                    <a:pt x="184" y="1908"/>
                    <a:pt x="199" y="1908"/>
                  </a:cubicBezTo>
                  <a:cubicBezTo>
                    <a:pt x="243" y="1908"/>
                    <a:pt x="285" y="1895"/>
                    <a:pt x="321" y="1868"/>
                  </a:cubicBezTo>
                  <a:lnTo>
                    <a:pt x="892" y="1405"/>
                  </a:lnTo>
                  <a:lnTo>
                    <a:pt x="1141" y="2034"/>
                  </a:lnTo>
                  <a:cubicBezTo>
                    <a:pt x="1165" y="2094"/>
                    <a:pt x="1212" y="2129"/>
                    <a:pt x="1260" y="2141"/>
                  </a:cubicBezTo>
                  <a:cubicBezTo>
                    <a:pt x="1278" y="2147"/>
                    <a:pt x="1296" y="2150"/>
                    <a:pt x="1313" y="2150"/>
                  </a:cubicBezTo>
                  <a:cubicBezTo>
                    <a:pt x="1331" y="2150"/>
                    <a:pt x="1349" y="2147"/>
                    <a:pt x="1367" y="2141"/>
                  </a:cubicBezTo>
                  <a:cubicBezTo>
                    <a:pt x="1462" y="2118"/>
                    <a:pt x="1509" y="2023"/>
                    <a:pt x="1474" y="1939"/>
                  </a:cubicBezTo>
                  <a:lnTo>
                    <a:pt x="1177" y="1179"/>
                  </a:lnTo>
                  <a:lnTo>
                    <a:pt x="1937" y="561"/>
                  </a:lnTo>
                  <a:cubicBezTo>
                    <a:pt x="2009" y="501"/>
                    <a:pt x="2020" y="395"/>
                    <a:pt x="1949" y="335"/>
                  </a:cubicBezTo>
                  <a:cubicBezTo>
                    <a:pt x="1915" y="295"/>
                    <a:pt x="1866" y="273"/>
                    <a:pt x="1815" y="273"/>
                  </a:cubicBezTo>
                  <a:cubicBezTo>
                    <a:pt x="1776" y="273"/>
                    <a:pt x="1736" y="286"/>
                    <a:pt x="1700" y="311"/>
                  </a:cubicBezTo>
                  <a:lnTo>
                    <a:pt x="1058" y="846"/>
                  </a:lnTo>
                  <a:lnTo>
                    <a:pt x="773" y="109"/>
                  </a:lnTo>
                  <a:cubicBezTo>
                    <a:pt x="746" y="39"/>
                    <a:pt x="680" y="1"/>
                    <a:pt x="6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822450" y="4412175"/>
              <a:ext cx="31525" cy="11225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6" y="0"/>
                  </a:moveTo>
                  <a:cubicBezTo>
                    <a:pt x="139" y="0"/>
                    <a:pt x="72" y="36"/>
                    <a:pt x="36" y="97"/>
                  </a:cubicBezTo>
                  <a:cubicBezTo>
                    <a:pt x="1" y="180"/>
                    <a:pt x="36" y="276"/>
                    <a:pt x="132" y="311"/>
                  </a:cubicBezTo>
                  <a:cubicBezTo>
                    <a:pt x="361" y="399"/>
                    <a:pt x="603" y="448"/>
                    <a:pt x="844" y="448"/>
                  </a:cubicBezTo>
                  <a:cubicBezTo>
                    <a:pt x="927" y="448"/>
                    <a:pt x="1011" y="442"/>
                    <a:pt x="1094" y="430"/>
                  </a:cubicBezTo>
                  <a:cubicBezTo>
                    <a:pt x="1189" y="418"/>
                    <a:pt x="1260" y="335"/>
                    <a:pt x="1249" y="240"/>
                  </a:cubicBezTo>
                  <a:cubicBezTo>
                    <a:pt x="1228" y="159"/>
                    <a:pt x="1156" y="104"/>
                    <a:pt x="1084" y="104"/>
                  </a:cubicBezTo>
                  <a:cubicBezTo>
                    <a:pt x="1072" y="104"/>
                    <a:pt x="1059" y="106"/>
                    <a:pt x="1047" y="109"/>
                  </a:cubicBezTo>
                  <a:cubicBezTo>
                    <a:pt x="980" y="118"/>
                    <a:pt x="912" y="123"/>
                    <a:pt x="845" y="123"/>
                  </a:cubicBezTo>
                  <a:cubicBezTo>
                    <a:pt x="648" y="123"/>
                    <a:pt x="451" y="85"/>
                    <a:pt x="274" y="14"/>
                  </a:cubicBezTo>
                  <a:cubicBezTo>
                    <a:pt x="252" y="5"/>
                    <a:pt x="229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858400" y="4394450"/>
              <a:ext cx="48150" cy="56600"/>
            </a:xfrm>
            <a:custGeom>
              <a:avLst/>
              <a:gdLst/>
              <a:ahLst/>
              <a:cxnLst/>
              <a:rect l="l" t="t" r="r" b="b"/>
              <a:pathLst>
                <a:path w="1926" h="2264" extrusionOk="0">
                  <a:moveTo>
                    <a:pt x="1726" y="1"/>
                  </a:moveTo>
                  <a:cubicBezTo>
                    <a:pt x="1664" y="1"/>
                    <a:pt x="1602" y="36"/>
                    <a:pt x="1569" y="93"/>
                  </a:cubicBezTo>
                  <a:lnTo>
                    <a:pt x="1094" y="985"/>
                  </a:lnTo>
                  <a:lnTo>
                    <a:pt x="345" y="129"/>
                  </a:lnTo>
                  <a:cubicBezTo>
                    <a:pt x="305" y="88"/>
                    <a:pt x="253" y="67"/>
                    <a:pt x="202" y="67"/>
                  </a:cubicBezTo>
                  <a:cubicBezTo>
                    <a:pt x="164" y="67"/>
                    <a:pt x="127" y="80"/>
                    <a:pt x="96" y="105"/>
                  </a:cubicBezTo>
                  <a:cubicBezTo>
                    <a:pt x="13" y="153"/>
                    <a:pt x="1" y="260"/>
                    <a:pt x="60" y="331"/>
                  </a:cubicBezTo>
                  <a:lnTo>
                    <a:pt x="916" y="1305"/>
                  </a:lnTo>
                  <a:lnTo>
                    <a:pt x="535" y="2030"/>
                  </a:lnTo>
                  <a:cubicBezTo>
                    <a:pt x="488" y="2113"/>
                    <a:pt x="524" y="2208"/>
                    <a:pt x="619" y="2244"/>
                  </a:cubicBezTo>
                  <a:cubicBezTo>
                    <a:pt x="630" y="2256"/>
                    <a:pt x="642" y="2256"/>
                    <a:pt x="654" y="2256"/>
                  </a:cubicBezTo>
                  <a:cubicBezTo>
                    <a:pt x="669" y="2261"/>
                    <a:pt x="685" y="2263"/>
                    <a:pt x="700" y="2263"/>
                  </a:cubicBezTo>
                  <a:cubicBezTo>
                    <a:pt x="759" y="2263"/>
                    <a:pt x="819" y="2229"/>
                    <a:pt x="856" y="2173"/>
                  </a:cubicBezTo>
                  <a:lnTo>
                    <a:pt x="1878" y="236"/>
                  </a:lnTo>
                  <a:cubicBezTo>
                    <a:pt x="1926" y="153"/>
                    <a:pt x="1890" y="58"/>
                    <a:pt x="1807" y="22"/>
                  </a:cubicBezTo>
                  <a:cubicBezTo>
                    <a:pt x="1781" y="7"/>
                    <a:pt x="1754" y="1"/>
                    <a:pt x="1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511125" y="3553650"/>
              <a:ext cx="195500" cy="99325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554500" y="3600475"/>
              <a:ext cx="54375" cy="55350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08275" y="3625550"/>
              <a:ext cx="30925" cy="13125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45700" y="3613375"/>
              <a:ext cx="48450" cy="55825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891675" y="3926450"/>
              <a:ext cx="41025" cy="117425"/>
            </a:xfrm>
            <a:custGeom>
              <a:avLst/>
              <a:gdLst/>
              <a:ahLst/>
              <a:cxnLst/>
              <a:rect l="l" t="t" r="r" b="b"/>
              <a:pathLst>
                <a:path w="1641" h="4697" extrusionOk="0">
                  <a:moveTo>
                    <a:pt x="1011" y="0"/>
                  </a:moveTo>
                  <a:cubicBezTo>
                    <a:pt x="960" y="0"/>
                    <a:pt x="908" y="22"/>
                    <a:pt x="868" y="62"/>
                  </a:cubicBezTo>
                  <a:cubicBezTo>
                    <a:pt x="286" y="704"/>
                    <a:pt x="1" y="1571"/>
                    <a:pt x="72" y="2439"/>
                  </a:cubicBezTo>
                  <a:cubicBezTo>
                    <a:pt x="179" y="3318"/>
                    <a:pt x="630" y="4114"/>
                    <a:pt x="1331" y="4649"/>
                  </a:cubicBezTo>
                  <a:cubicBezTo>
                    <a:pt x="1355" y="4685"/>
                    <a:pt x="1403" y="4696"/>
                    <a:pt x="1438" y="4696"/>
                  </a:cubicBezTo>
                  <a:cubicBezTo>
                    <a:pt x="1498" y="4696"/>
                    <a:pt x="1545" y="4673"/>
                    <a:pt x="1581" y="4637"/>
                  </a:cubicBezTo>
                  <a:cubicBezTo>
                    <a:pt x="1640" y="4566"/>
                    <a:pt x="1629" y="4459"/>
                    <a:pt x="1557" y="4411"/>
                  </a:cubicBezTo>
                  <a:cubicBezTo>
                    <a:pt x="927" y="3924"/>
                    <a:pt x="512" y="3199"/>
                    <a:pt x="428" y="2415"/>
                  </a:cubicBezTo>
                  <a:cubicBezTo>
                    <a:pt x="357" y="1631"/>
                    <a:pt x="618" y="846"/>
                    <a:pt x="1141" y="264"/>
                  </a:cubicBezTo>
                  <a:cubicBezTo>
                    <a:pt x="1213" y="193"/>
                    <a:pt x="1201" y="86"/>
                    <a:pt x="1118" y="38"/>
                  </a:cubicBezTo>
                  <a:cubicBezTo>
                    <a:pt x="1087" y="13"/>
                    <a:pt x="1049" y="0"/>
                    <a:pt x="10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929700" y="3954775"/>
              <a:ext cx="44600" cy="53150"/>
            </a:xfrm>
            <a:custGeom>
              <a:avLst/>
              <a:gdLst/>
              <a:ahLst/>
              <a:cxnLst/>
              <a:rect l="l" t="t" r="r" b="b"/>
              <a:pathLst>
                <a:path w="1784" h="2126" extrusionOk="0">
                  <a:moveTo>
                    <a:pt x="1374" y="1"/>
                  </a:moveTo>
                  <a:cubicBezTo>
                    <a:pt x="1311" y="1"/>
                    <a:pt x="1253" y="33"/>
                    <a:pt x="1213" y="82"/>
                  </a:cubicBezTo>
                  <a:lnTo>
                    <a:pt x="773" y="807"/>
                  </a:lnTo>
                  <a:lnTo>
                    <a:pt x="321" y="391"/>
                  </a:lnTo>
                  <a:cubicBezTo>
                    <a:pt x="286" y="361"/>
                    <a:pt x="241" y="346"/>
                    <a:pt x="197" y="346"/>
                  </a:cubicBezTo>
                  <a:cubicBezTo>
                    <a:pt x="152" y="346"/>
                    <a:pt x="108" y="361"/>
                    <a:pt x="72" y="391"/>
                  </a:cubicBezTo>
                  <a:cubicBezTo>
                    <a:pt x="1" y="450"/>
                    <a:pt x="1" y="557"/>
                    <a:pt x="60" y="616"/>
                  </a:cubicBezTo>
                  <a:lnTo>
                    <a:pt x="583" y="1116"/>
                  </a:lnTo>
                  <a:lnTo>
                    <a:pt x="108" y="1888"/>
                  </a:lnTo>
                  <a:cubicBezTo>
                    <a:pt x="60" y="1959"/>
                    <a:pt x="96" y="2066"/>
                    <a:pt x="179" y="2102"/>
                  </a:cubicBezTo>
                  <a:cubicBezTo>
                    <a:pt x="203" y="2126"/>
                    <a:pt x="238" y="2126"/>
                    <a:pt x="262" y="2126"/>
                  </a:cubicBezTo>
                  <a:cubicBezTo>
                    <a:pt x="321" y="2126"/>
                    <a:pt x="381" y="2090"/>
                    <a:pt x="416" y="2042"/>
                  </a:cubicBezTo>
                  <a:lnTo>
                    <a:pt x="832" y="1365"/>
                  </a:lnTo>
                  <a:lnTo>
                    <a:pt x="1462" y="1971"/>
                  </a:lnTo>
                  <a:cubicBezTo>
                    <a:pt x="1498" y="2007"/>
                    <a:pt x="1545" y="2019"/>
                    <a:pt x="1593" y="2019"/>
                  </a:cubicBezTo>
                  <a:cubicBezTo>
                    <a:pt x="1640" y="2019"/>
                    <a:pt x="1676" y="2007"/>
                    <a:pt x="1712" y="1983"/>
                  </a:cubicBezTo>
                  <a:cubicBezTo>
                    <a:pt x="1783" y="1924"/>
                    <a:pt x="1783" y="1805"/>
                    <a:pt x="1712" y="1745"/>
                  </a:cubicBezTo>
                  <a:lnTo>
                    <a:pt x="1023" y="1056"/>
                  </a:lnTo>
                  <a:lnTo>
                    <a:pt x="1522" y="248"/>
                  </a:lnTo>
                  <a:cubicBezTo>
                    <a:pt x="1581" y="165"/>
                    <a:pt x="1545" y="58"/>
                    <a:pt x="1462" y="22"/>
                  </a:cubicBezTo>
                  <a:cubicBezTo>
                    <a:pt x="1432" y="7"/>
                    <a:pt x="1403" y="1"/>
                    <a:pt x="1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982575" y="3967175"/>
              <a:ext cx="38050" cy="11975"/>
            </a:xfrm>
            <a:custGeom>
              <a:avLst/>
              <a:gdLst/>
              <a:ahLst/>
              <a:cxnLst/>
              <a:rect l="l" t="t" r="r" b="b"/>
              <a:pathLst>
                <a:path w="1522" h="479" extrusionOk="0">
                  <a:moveTo>
                    <a:pt x="1332" y="0"/>
                  </a:moveTo>
                  <a:cubicBezTo>
                    <a:pt x="1324" y="0"/>
                    <a:pt x="1316" y="1"/>
                    <a:pt x="1308" y="2"/>
                  </a:cubicBezTo>
                  <a:lnTo>
                    <a:pt x="155" y="156"/>
                  </a:lnTo>
                  <a:cubicBezTo>
                    <a:pt x="60" y="168"/>
                    <a:pt x="1" y="251"/>
                    <a:pt x="13" y="346"/>
                  </a:cubicBezTo>
                  <a:cubicBezTo>
                    <a:pt x="23" y="422"/>
                    <a:pt x="84" y="478"/>
                    <a:pt x="158" y="478"/>
                  </a:cubicBezTo>
                  <a:cubicBezTo>
                    <a:pt x="165" y="478"/>
                    <a:pt x="172" y="478"/>
                    <a:pt x="179" y="477"/>
                  </a:cubicBezTo>
                  <a:lnTo>
                    <a:pt x="215" y="477"/>
                  </a:lnTo>
                  <a:lnTo>
                    <a:pt x="1367" y="322"/>
                  </a:lnTo>
                  <a:cubicBezTo>
                    <a:pt x="1462" y="311"/>
                    <a:pt x="1522" y="227"/>
                    <a:pt x="1510" y="144"/>
                  </a:cubicBezTo>
                  <a:cubicBezTo>
                    <a:pt x="1499" y="57"/>
                    <a:pt x="1419" y="0"/>
                    <a:pt x="1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1030700" y="3946750"/>
              <a:ext cx="41325" cy="57600"/>
            </a:xfrm>
            <a:custGeom>
              <a:avLst/>
              <a:gdLst/>
              <a:ahLst/>
              <a:cxnLst/>
              <a:rect l="l" t="t" r="r" b="b"/>
              <a:pathLst>
                <a:path w="1653" h="2304" extrusionOk="0">
                  <a:moveTo>
                    <a:pt x="991" y="0"/>
                  </a:moveTo>
                  <a:cubicBezTo>
                    <a:pt x="953" y="0"/>
                    <a:pt x="914" y="12"/>
                    <a:pt x="880" y="34"/>
                  </a:cubicBezTo>
                  <a:cubicBezTo>
                    <a:pt x="809" y="82"/>
                    <a:pt x="785" y="177"/>
                    <a:pt x="833" y="248"/>
                  </a:cubicBezTo>
                  <a:cubicBezTo>
                    <a:pt x="856" y="296"/>
                    <a:pt x="892" y="343"/>
                    <a:pt x="916" y="391"/>
                  </a:cubicBezTo>
                  <a:cubicBezTo>
                    <a:pt x="928" y="438"/>
                    <a:pt x="916" y="498"/>
                    <a:pt x="904" y="545"/>
                  </a:cubicBezTo>
                  <a:cubicBezTo>
                    <a:pt x="880" y="628"/>
                    <a:pt x="797" y="700"/>
                    <a:pt x="702" y="724"/>
                  </a:cubicBezTo>
                  <a:cubicBezTo>
                    <a:pt x="607" y="724"/>
                    <a:pt x="512" y="688"/>
                    <a:pt x="452" y="605"/>
                  </a:cubicBezTo>
                  <a:cubicBezTo>
                    <a:pt x="393" y="533"/>
                    <a:pt x="369" y="438"/>
                    <a:pt x="417" y="355"/>
                  </a:cubicBezTo>
                  <a:cubicBezTo>
                    <a:pt x="452" y="272"/>
                    <a:pt x="429" y="165"/>
                    <a:pt x="345" y="129"/>
                  </a:cubicBezTo>
                  <a:cubicBezTo>
                    <a:pt x="316" y="115"/>
                    <a:pt x="287" y="108"/>
                    <a:pt x="259" y="108"/>
                  </a:cubicBezTo>
                  <a:cubicBezTo>
                    <a:pt x="196" y="108"/>
                    <a:pt x="137" y="143"/>
                    <a:pt x="96" y="201"/>
                  </a:cubicBezTo>
                  <a:cubicBezTo>
                    <a:pt x="1" y="391"/>
                    <a:pt x="25" y="628"/>
                    <a:pt x="167" y="795"/>
                  </a:cubicBezTo>
                  <a:cubicBezTo>
                    <a:pt x="295" y="955"/>
                    <a:pt x="491" y="1048"/>
                    <a:pt x="693" y="1048"/>
                  </a:cubicBezTo>
                  <a:cubicBezTo>
                    <a:pt x="715" y="1048"/>
                    <a:pt x="738" y="1047"/>
                    <a:pt x="761" y="1044"/>
                  </a:cubicBezTo>
                  <a:cubicBezTo>
                    <a:pt x="904" y="1021"/>
                    <a:pt x="1046" y="949"/>
                    <a:pt x="1142" y="831"/>
                  </a:cubicBezTo>
                  <a:cubicBezTo>
                    <a:pt x="1165" y="890"/>
                    <a:pt x="1189" y="961"/>
                    <a:pt x="1201" y="1033"/>
                  </a:cubicBezTo>
                  <a:cubicBezTo>
                    <a:pt x="1284" y="1282"/>
                    <a:pt x="1237" y="1555"/>
                    <a:pt x="1082" y="1769"/>
                  </a:cubicBezTo>
                  <a:cubicBezTo>
                    <a:pt x="974" y="1903"/>
                    <a:pt x="813" y="1978"/>
                    <a:pt x="648" y="1978"/>
                  </a:cubicBezTo>
                  <a:cubicBezTo>
                    <a:pt x="578" y="1978"/>
                    <a:pt x="508" y="1964"/>
                    <a:pt x="440" y="1936"/>
                  </a:cubicBezTo>
                  <a:cubicBezTo>
                    <a:pt x="416" y="1925"/>
                    <a:pt x="388" y="1920"/>
                    <a:pt x="361" y="1920"/>
                  </a:cubicBezTo>
                  <a:cubicBezTo>
                    <a:pt x="298" y="1920"/>
                    <a:pt x="236" y="1949"/>
                    <a:pt x="203" y="2007"/>
                  </a:cubicBezTo>
                  <a:cubicBezTo>
                    <a:pt x="155" y="2090"/>
                    <a:pt x="191" y="2185"/>
                    <a:pt x="274" y="2233"/>
                  </a:cubicBezTo>
                  <a:cubicBezTo>
                    <a:pt x="381" y="2280"/>
                    <a:pt x="512" y="2304"/>
                    <a:pt x="631" y="2304"/>
                  </a:cubicBezTo>
                  <a:cubicBezTo>
                    <a:pt x="916" y="2304"/>
                    <a:pt x="1189" y="2173"/>
                    <a:pt x="1367" y="1959"/>
                  </a:cubicBezTo>
                  <a:cubicBezTo>
                    <a:pt x="1581" y="1674"/>
                    <a:pt x="1653" y="1306"/>
                    <a:pt x="1557" y="961"/>
                  </a:cubicBezTo>
                  <a:cubicBezTo>
                    <a:pt x="1486" y="724"/>
                    <a:pt x="1391" y="486"/>
                    <a:pt x="1260" y="284"/>
                  </a:cubicBezTo>
                  <a:cubicBezTo>
                    <a:pt x="1225" y="189"/>
                    <a:pt x="1177" y="106"/>
                    <a:pt x="1106" y="46"/>
                  </a:cubicBezTo>
                  <a:cubicBezTo>
                    <a:pt x="1075" y="15"/>
                    <a:pt x="1033" y="0"/>
                    <a:pt x="9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1069025" y="3910900"/>
              <a:ext cx="35075" cy="105475"/>
            </a:xfrm>
            <a:custGeom>
              <a:avLst/>
              <a:gdLst/>
              <a:ahLst/>
              <a:cxnLst/>
              <a:rect l="l" t="t" r="r" b="b"/>
              <a:pathLst>
                <a:path w="1403" h="4219" extrusionOk="0">
                  <a:moveTo>
                    <a:pt x="197" y="1"/>
                  </a:moveTo>
                  <a:cubicBezTo>
                    <a:pt x="152" y="1"/>
                    <a:pt x="108" y="19"/>
                    <a:pt x="72" y="54"/>
                  </a:cubicBezTo>
                  <a:cubicBezTo>
                    <a:pt x="1" y="114"/>
                    <a:pt x="1" y="221"/>
                    <a:pt x="72" y="280"/>
                  </a:cubicBezTo>
                  <a:cubicBezTo>
                    <a:pt x="595" y="732"/>
                    <a:pt x="928" y="1373"/>
                    <a:pt x="999" y="2062"/>
                  </a:cubicBezTo>
                  <a:cubicBezTo>
                    <a:pt x="1046" y="2752"/>
                    <a:pt x="821" y="3429"/>
                    <a:pt x="369" y="3952"/>
                  </a:cubicBezTo>
                  <a:cubicBezTo>
                    <a:pt x="310" y="4023"/>
                    <a:pt x="322" y="4130"/>
                    <a:pt x="405" y="4190"/>
                  </a:cubicBezTo>
                  <a:cubicBezTo>
                    <a:pt x="438" y="4209"/>
                    <a:pt x="475" y="4218"/>
                    <a:pt x="511" y="4218"/>
                  </a:cubicBezTo>
                  <a:cubicBezTo>
                    <a:pt x="566" y="4218"/>
                    <a:pt x="619" y="4197"/>
                    <a:pt x="654" y="4154"/>
                  </a:cubicBezTo>
                  <a:cubicBezTo>
                    <a:pt x="1153" y="3572"/>
                    <a:pt x="1403" y="2811"/>
                    <a:pt x="1343" y="2039"/>
                  </a:cubicBezTo>
                  <a:cubicBezTo>
                    <a:pt x="1272" y="1266"/>
                    <a:pt x="904" y="553"/>
                    <a:pt x="322" y="54"/>
                  </a:cubicBezTo>
                  <a:cubicBezTo>
                    <a:pt x="286" y="19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1082700" y="3878225"/>
              <a:ext cx="38650" cy="34050"/>
            </a:xfrm>
            <a:custGeom>
              <a:avLst/>
              <a:gdLst/>
              <a:ahLst/>
              <a:cxnLst/>
              <a:rect l="l" t="t" r="r" b="b"/>
              <a:pathLst>
                <a:path w="1546" h="1362" extrusionOk="0">
                  <a:moveTo>
                    <a:pt x="395" y="0"/>
                  </a:moveTo>
                  <a:cubicBezTo>
                    <a:pt x="270" y="0"/>
                    <a:pt x="148" y="52"/>
                    <a:pt x="60" y="149"/>
                  </a:cubicBezTo>
                  <a:cubicBezTo>
                    <a:pt x="0" y="209"/>
                    <a:pt x="0" y="316"/>
                    <a:pt x="83" y="375"/>
                  </a:cubicBezTo>
                  <a:cubicBezTo>
                    <a:pt x="114" y="401"/>
                    <a:pt x="152" y="413"/>
                    <a:pt x="190" y="413"/>
                  </a:cubicBezTo>
                  <a:cubicBezTo>
                    <a:pt x="241" y="413"/>
                    <a:pt x="293" y="392"/>
                    <a:pt x="333" y="351"/>
                  </a:cubicBezTo>
                  <a:cubicBezTo>
                    <a:pt x="359" y="334"/>
                    <a:pt x="385" y="323"/>
                    <a:pt x="416" y="323"/>
                  </a:cubicBezTo>
                  <a:cubicBezTo>
                    <a:pt x="427" y="323"/>
                    <a:pt x="439" y="324"/>
                    <a:pt x="452" y="327"/>
                  </a:cubicBezTo>
                  <a:cubicBezTo>
                    <a:pt x="547" y="351"/>
                    <a:pt x="630" y="423"/>
                    <a:pt x="666" y="506"/>
                  </a:cubicBezTo>
                  <a:cubicBezTo>
                    <a:pt x="725" y="696"/>
                    <a:pt x="630" y="910"/>
                    <a:pt x="511" y="1124"/>
                  </a:cubicBezTo>
                  <a:cubicBezTo>
                    <a:pt x="476" y="1183"/>
                    <a:pt x="488" y="1242"/>
                    <a:pt x="523" y="1290"/>
                  </a:cubicBezTo>
                  <a:cubicBezTo>
                    <a:pt x="559" y="1338"/>
                    <a:pt x="606" y="1361"/>
                    <a:pt x="666" y="1361"/>
                  </a:cubicBezTo>
                  <a:lnTo>
                    <a:pt x="678" y="1361"/>
                  </a:lnTo>
                  <a:lnTo>
                    <a:pt x="1379" y="1314"/>
                  </a:lnTo>
                  <a:cubicBezTo>
                    <a:pt x="1474" y="1314"/>
                    <a:pt x="1545" y="1242"/>
                    <a:pt x="1545" y="1147"/>
                  </a:cubicBezTo>
                  <a:cubicBezTo>
                    <a:pt x="1534" y="1059"/>
                    <a:pt x="1462" y="992"/>
                    <a:pt x="1376" y="992"/>
                  </a:cubicBezTo>
                  <a:cubicBezTo>
                    <a:pt x="1369" y="992"/>
                    <a:pt x="1362" y="992"/>
                    <a:pt x="1355" y="993"/>
                  </a:cubicBezTo>
                  <a:lnTo>
                    <a:pt x="951" y="1017"/>
                  </a:lnTo>
                  <a:cubicBezTo>
                    <a:pt x="1034" y="827"/>
                    <a:pt x="1058" y="625"/>
                    <a:pt x="1010" y="423"/>
                  </a:cubicBezTo>
                  <a:cubicBezTo>
                    <a:pt x="927" y="209"/>
                    <a:pt x="749" y="54"/>
                    <a:pt x="523" y="19"/>
                  </a:cubicBezTo>
                  <a:cubicBezTo>
                    <a:pt x="481" y="6"/>
                    <a:pt x="438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1384525" y="4394075"/>
              <a:ext cx="50525" cy="11550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1420175" y="4433975"/>
              <a:ext cx="50525" cy="50275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1478100" y="4455750"/>
              <a:ext cx="38050" cy="12075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1520275" y="4448525"/>
              <a:ext cx="43100" cy="56025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1556225" y="4421725"/>
              <a:ext cx="45475" cy="103275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1602875" y="4395200"/>
              <a:ext cx="30325" cy="38575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1266875" y="3564275"/>
              <a:ext cx="71625" cy="58675"/>
            </a:xfrm>
            <a:custGeom>
              <a:avLst/>
              <a:gdLst/>
              <a:ahLst/>
              <a:cxnLst/>
              <a:rect l="l" t="t" r="r" b="b"/>
              <a:pathLst>
                <a:path w="2865" h="2347" extrusionOk="0">
                  <a:moveTo>
                    <a:pt x="862" y="0"/>
                  </a:moveTo>
                  <a:cubicBezTo>
                    <a:pt x="836" y="0"/>
                    <a:pt x="810" y="6"/>
                    <a:pt x="785" y="16"/>
                  </a:cubicBezTo>
                  <a:cubicBezTo>
                    <a:pt x="690" y="52"/>
                    <a:pt x="654" y="159"/>
                    <a:pt x="702" y="242"/>
                  </a:cubicBezTo>
                  <a:lnTo>
                    <a:pt x="1213" y="1110"/>
                  </a:lnTo>
                  <a:lnTo>
                    <a:pt x="96" y="1834"/>
                  </a:lnTo>
                  <a:cubicBezTo>
                    <a:pt x="13" y="1882"/>
                    <a:pt x="1" y="1989"/>
                    <a:pt x="60" y="2060"/>
                  </a:cubicBezTo>
                  <a:cubicBezTo>
                    <a:pt x="84" y="2084"/>
                    <a:pt x="108" y="2108"/>
                    <a:pt x="143" y="2120"/>
                  </a:cubicBezTo>
                  <a:cubicBezTo>
                    <a:pt x="161" y="2124"/>
                    <a:pt x="181" y="2127"/>
                    <a:pt x="203" y="2127"/>
                  </a:cubicBezTo>
                  <a:cubicBezTo>
                    <a:pt x="240" y="2127"/>
                    <a:pt x="280" y="2118"/>
                    <a:pt x="310" y="2096"/>
                  </a:cubicBezTo>
                  <a:lnTo>
                    <a:pt x="1379" y="1395"/>
                  </a:lnTo>
                  <a:lnTo>
                    <a:pt x="1878" y="2262"/>
                  </a:lnTo>
                  <a:cubicBezTo>
                    <a:pt x="1902" y="2298"/>
                    <a:pt x="1938" y="2322"/>
                    <a:pt x="1973" y="2333"/>
                  </a:cubicBezTo>
                  <a:cubicBezTo>
                    <a:pt x="1991" y="2343"/>
                    <a:pt x="2010" y="2346"/>
                    <a:pt x="2028" y="2346"/>
                  </a:cubicBezTo>
                  <a:cubicBezTo>
                    <a:pt x="2057" y="2346"/>
                    <a:pt x="2087" y="2336"/>
                    <a:pt x="2116" y="2322"/>
                  </a:cubicBezTo>
                  <a:cubicBezTo>
                    <a:pt x="2211" y="2298"/>
                    <a:pt x="2247" y="2191"/>
                    <a:pt x="2199" y="2108"/>
                  </a:cubicBezTo>
                  <a:lnTo>
                    <a:pt x="1676" y="1216"/>
                  </a:lnTo>
                  <a:lnTo>
                    <a:pt x="2567" y="634"/>
                  </a:lnTo>
                  <a:cubicBezTo>
                    <a:pt x="2615" y="634"/>
                    <a:pt x="2674" y="622"/>
                    <a:pt x="2710" y="575"/>
                  </a:cubicBezTo>
                  <a:lnTo>
                    <a:pt x="2805" y="468"/>
                  </a:lnTo>
                  <a:cubicBezTo>
                    <a:pt x="2865" y="408"/>
                    <a:pt x="2865" y="313"/>
                    <a:pt x="2793" y="254"/>
                  </a:cubicBezTo>
                  <a:cubicBezTo>
                    <a:pt x="2761" y="221"/>
                    <a:pt x="2717" y="203"/>
                    <a:pt x="2673" y="203"/>
                  </a:cubicBezTo>
                  <a:cubicBezTo>
                    <a:pt x="2637" y="203"/>
                    <a:pt x="2600" y="215"/>
                    <a:pt x="2567" y="242"/>
                  </a:cubicBezTo>
                  <a:lnTo>
                    <a:pt x="1510" y="931"/>
                  </a:lnTo>
                  <a:lnTo>
                    <a:pt x="1023" y="88"/>
                  </a:lnTo>
                  <a:cubicBezTo>
                    <a:pt x="981" y="29"/>
                    <a:pt x="922" y="0"/>
                    <a:pt x="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1242825" y="3622475"/>
              <a:ext cx="97750" cy="30500"/>
            </a:xfrm>
            <a:custGeom>
              <a:avLst/>
              <a:gdLst/>
              <a:ahLst/>
              <a:cxnLst/>
              <a:rect l="l" t="t" r="r" b="b"/>
              <a:pathLst>
                <a:path w="3910" h="1220" extrusionOk="0">
                  <a:moveTo>
                    <a:pt x="154" y="1"/>
                  </a:moveTo>
                  <a:cubicBezTo>
                    <a:pt x="75" y="1"/>
                    <a:pt x="11" y="65"/>
                    <a:pt x="0" y="148"/>
                  </a:cubicBezTo>
                  <a:cubicBezTo>
                    <a:pt x="0" y="243"/>
                    <a:pt x="60" y="314"/>
                    <a:pt x="155" y="326"/>
                  </a:cubicBezTo>
                  <a:cubicBezTo>
                    <a:pt x="1355" y="445"/>
                    <a:pt x="2519" y="742"/>
                    <a:pt x="3636" y="1206"/>
                  </a:cubicBezTo>
                  <a:cubicBezTo>
                    <a:pt x="3658" y="1215"/>
                    <a:pt x="3681" y="1219"/>
                    <a:pt x="3703" y="1219"/>
                  </a:cubicBezTo>
                  <a:cubicBezTo>
                    <a:pt x="3766" y="1219"/>
                    <a:pt x="3827" y="1184"/>
                    <a:pt x="3862" y="1122"/>
                  </a:cubicBezTo>
                  <a:cubicBezTo>
                    <a:pt x="3910" y="1039"/>
                    <a:pt x="3862" y="932"/>
                    <a:pt x="3767" y="909"/>
                  </a:cubicBezTo>
                  <a:cubicBezTo>
                    <a:pt x="2626" y="433"/>
                    <a:pt x="1426" y="124"/>
                    <a:pt x="190" y="5"/>
                  </a:cubicBezTo>
                  <a:cubicBezTo>
                    <a:pt x="178" y="2"/>
                    <a:pt x="166" y="1"/>
                    <a:pt x="1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1248475" y="3646300"/>
              <a:ext cx="56750" cy="68275"/>
            </a:xfrm>
            <a:custGeom>
              <a:avLst/>
              <a:gdLst/>
              <a:ahLst/>
              <a:cxnLst/>
              <a:rect l="l" t="t" r="r" b="b"/>
              <a:pathLst>
                <a:path w="2270" h="2731" extrusionOk="0">
                  <a:moveTo>
                    <a:pt x="1149" y="1"/>
                  </a:moveTo>
                  <a:cubicBezTo>
                    <a:pt x="1110" y="1"/>
                    <a:pt x="1070" y="13"/>
                    <a:pt x="1034" y="39"/>
                  </a:cubicBezTo>
                  <a:cubicBezTo>
                    <a:pt x="832" y="193"/>
                    <a:pt x="737" y="431"/>
                    <a:pt x="784" y="680"/>
                  </a:cubicBezTo>
                  <a:cubicBezTo>
                    <a:pt x="820" y="930"/>
                    <a:pt x="986" y="1144"/>
                    <a:pt x="1224" y="1239"/>
                  </a:cubicBezTo>
                  <a:cubicBezTo>
                    <a:pt x="1302" y="1266"/>
                    <a:pt x="1384" y="1280"/>
                    <a:pt x="1468" y="1280"/>
                  </a:cubicBezTo>
                  <a:cubicBezTo>
                    <a:pt x="1602" y="1280"/>
                    <a:pt x="1737" y="1245"/>
                    <a:pt x="1854" y="1179"/>
                  </a:cubicBezTo>
                  <a:lnTo>
                    <a:pt x="1854" y="1179"/>
                  </a:lnTo>
                  <a:cubicBezTo>
                    <a:pt x="1818" y="1322"/>
                    <a:pt x="1782" y="1465"/>
                    <a:pt x="1735" y="1607"/>
                  </a:cubicBezTo>
                  <a:cubicBezTo>
                    <a:pt x="1664" y="1845"/>
                    <a:pt x="1533" y="2047"/>
                    <a:pt x="1355" y="2213"/>
                  </a:cubicBezTo>
                  <a:cubicBezTo>
                    <a:pt x="1213" y="2336"/>
                    <a:pt x="1042" y="2406"/>
                    <a:pt x="864" y="2406"/>
                  </a:cubicBezTo>
                  <a:cubicBezTo>
                    <a:pt x="818" y="2406"/>
                    <a:pt x="771" y="2401"/>
                    <a:pt x="725" y="2392"/>
                  </a:cubicBezTo>
                  <a:cubicBezTo>
                    <a:pt x="535" y="2356"/>
                    <a:pt x="404" y="2178"/>
                    <a:pt x="428" y="1988"/>
                  </a:cubicBezTo>
                  <a:cubicBezTo>
                    <a:pt x="452" y="1892"/>
                    <a:pt x="392" y="1809"/>
                    <a:pt x="297" y="1786"/>
                  </a:cubicBezTo>
                  <a:cubicBezTo>
                    <a:pt x="281" y="1781"/>
                    <a:pt x="264" y="1779"/>
                    <a:pt x="249" y="1779"/>
                  </a:cubicBezTo>
                  <a:cubicBezTo>
                    <a:pt x="172" y="1779"/>
                    <a:pt x="103" y="1826"/>
                    <a:pt x="83" y="1904"/>
                  </a:cubicBezTo>
                  <a:cubicBezTo>
                    <a:pt x="0" y="2213"/>
                    <a:pt x="214" y="2558"/>
                    <a:pt x="559" y="2677"/>
                  </a:cubicBezTo>
                  <a:cubicBezTo>
                    <a:pt x="582" y="2689"/>
                    <a:pt x="606" y="2700"/>
                    <a:pt x="630" y="2700"/>
                  </a:cubicBezTo>
                  <a:cubicBezTo>
                    <a:pt x="709" y="2720"/>
                    <a:pt x="791" y="2730"/>
                    <a:pt x="873" y="2730"/>
                  </a:cubicBezTo>
                  <a:cubicBezTo>
                    <a:pt x="1133" y="2730"/>
                    <a:pt x="1393" y="2632"/>
                    <a:pt x="1592" y="2451"/>
                  </a:cubicBezTo>
                  <a:cubicBezTo>
                    <a:pt x="1806" y="2249"/>
                    <a:pt x="1973" y="1999"/>
                    <a:pt x="2068" y="1714"/>
                  </a:cubicBezTo>
                  <a:cubicBezTo>
                    <a:pt x="2198" y="1370"/>
                    <a:pt x="2258" y="1001"/>
                    <a:pt x="2258" y="633"/>
                  </a:cubicBezTo>
                  <a:cubicBezTo>
                    <a:pt x="2270" y="585"/>
                    <a:pt x="2270" y="538"/>
                    <a:pt x="2258" y="490"/>
                  </a:cubicBezTo>
                  <a:cubicBezTo>
                    <a:pt x="2247" y="403"/>
                    <a:pt x="2176" y="346"/>
                    <a:pt x="2092" y="346"/>
                  </a:cubicBezTo>
                  <a:cubicBezTo>
                    <a:pt x="2084" y="346"/>
                    <a:pt x="2076" y="347"/>
                    <a:pt x="2068" y="348"/>
                  </a:cubicBezTo>
                  <a:cubicBezTo>
                    <a:pt x="1973" y="348"/>
                    <a:pt x="1901" y="431"/>
                    <a:pt x="1901" y="514"/>
                  </a:cubicBezTo>
                  <a:lnTo>
                    <a:pt x="1901" y="609"/>
                  </a:lnTo>
                  <a:cubicBezTo>
                    <a:pt x="1878" y="716"/>
                    <a:pt x="1818" y="799"/>
                    <a:pt x="1735" y="859"/>
                  </a:cubicBezTo>
                  <a:cubicBezTo>
                    <a:pt x="1661" y="916"/>
                    <a:pt x="1569" y="951"/>
                    <a:pt x="1477" y="951"/>
                  </a:cubicBezTo>
                  <a:cubicBezTo>
                    <a:pt x="1436" y="951"/>
                    <a:pt x="1395" y="944"/>
                    <a:pt x="1355" y="930"/>
                  </a:cubicBezTo>
                  <a:cubicBezTo>
                    <a:pt x="1236" y="882"/>
                    <a:pt x="1141" y="764"/>
                    <a:pt x="1129" y="633"/>
                  </a:cubicBezTo>
                  <a:cubicBezTo>
                    <a:pt x="1105" y="502"/>
                    <a:pt x="1153" y="371"/>
                    <a:pt x="1260" y="300"/>
                  </a:cubicBezTo>
                  <a:cubicBezTo>
                    <a:pt x="1331" y="241"/>
                    <a:pt x="1343" y="134"/>
                    <a:pt x="1283" y="62"/>
                  </a:cubicBezTo>
                  <a:cubicBezTo>
                    <a:pt x="1250" y="22"/>
                    <a:pt x="1201" y="1"/>
                    <a:pt x="11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263075" y="4182250"/>
              <a:ext cx="69225" cy="57225"/>
            </a:xfrm>
            <a:custGeom>
              <a:avLst/>
              <a:gdLst/>
              <a:ahLst/>
              <a:cxnLst/>
              <a:rect l="l" t="t" r="r" b="b"/>
              <a:pathLst>
                <a:path w="2769" h="2289" extrusionOk="0">
                  <a:moveTo>
                    <a:pt x="751" y="1"/>
                  </a:moveTo>
                  <a:cubicBezTo>
                    <a:pt x="721" y="1"/>
                    <a:pt x="691" y="9"/>
                    <a:pt x="666" y="26"/>
                  </a:cubicBezTo>
                  <a:cubicBezTo>
                    <a:pt x="571" y="61"/>
                    <a:pt x="547" y="168"/>
                    <a:pt x="606" y="251"/>
                  </a:cubicBezTo>
                  <a:lnTo>
                    <a:pt x="1165" y="1095"/>
                  </a:lnTo>
                  <a:lnTo>
                    <a:pt x="95" y="1879"/>
                  </a:lnTo>
                  <a:cubicBezTo>
                    <a:pt x="12" y="1927"/>
                    <a:pt x="0" y="2034"/>
                    <a:pt x="71" y="2105"/>
                  </a:cubicBezTo>
                  <a:cubicBezTo>
                    <a:pt x="83" y="2129"/>
                    <a:pt x="119" y="2141"/>
                    <a:pt x="155" y="2153"/>
                  </a:cubicBezTo>
                  <a:cubicBezTo>
                    <a:pt x="171" y="2161"/>
                    <a:pt x="191" y="2165"/>
                    <a:pt x="212" y="2165"/>
                  </a:cubicBezTo>
                  <a:cubicBezTo>
                    <a:pt x="250" y="2165"/>
                    <a:pt x="290" y="2152"/>
                    <a:pt x="321" y="2129"/>
                  </a:cubicBezTo>
                  <a:lnTo>
                    <a:pt x="1343" y="1380"/>
                  </a:lnTo>
                  <a:lnTo>
                    <a:pt x="1901" y="2212"/>
                  </a:lnTo>
                  <a:cubicBezTo>
                    <a:pt x="1925" y="2236"/>
                    <a:pt x="1949" y="2271"/>
                    <a:pt x="1997" y="2283"/>
                  </a:cubicBezTo>
                  <a:cubicBezTo>
                    <a:pt x="2009" y="2287"/>
                    <a:pt x="2022" y="2288"/>
                    <a:pt x="2035" y="2288"/>
                  </a:cubicBezTo>
                  <a:cubicBezTo>
                    <a:pt x="2070" y="2288"/>
                    <a:pt x="2104" y="2277"/>
                    <a:pt x="2139" y="2260"/>
                  </a:cubicBezTo>
                  <a:cubicBezTo>
                    <a:pt x="2222" y="2224"/>
                    <a:pt x="2258" y="2117"/>
                    <a:pt x="2199" y="2046"/>
                  </a:cubicBezTo>
                  <a:lnTo>
                    <a:pt x="1628" y="1178"/>
                  </a:lnTo>
                  <a:lnTo>
                    <a:pt x="2484" y="548"/>
                  </a:lnTo>
                  <a:cubicBezTo>
                    <a:pt x="2543" y="548"/>
                    <a:pt x="2591" y="525"/>
                    <a:pt x="2626" y="477"/>
                  </a:cubicBezTo>
                  <a:lnTo>
                    <a:pt x="2721" y="370"/>
                  </a:lnTo>
                  <a:cubicBezTo>
                    <a:pt x="2769" y="299"/>
                    <a:pt x="2757" y="204"/>
                    <a:pt x="2698" y="156"/>
                  </a:cubicBezTo>
                  <a:cubicBezTo>
                    <a:pt x="2660" y="125"/>
                    <a:pt x="2616" y="110"/>
                    <a:pt x="2572" y="110"/>
                  </a:cubicBezTo>
                  <a:cubicBezTo>
                    <a:pt x="2533" y="110"/>
                    <a:pt x="2494" y="122"/>
                    <a:pt x="2460" y="144"/>
                  </a:cubicBezTo>
                  <a:lnTo>
                    <a:pt x="1438" y="893"/>
                  </a:lnTo>
                  <a:lnTo>
                    <a:pt x="903" y="73"/>
                  </a:lnTo>
                  <a:cubicBezTo>
                    <a:pt x="865" y="27"/>
                    <a:pt x="807" y="1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239900" y="4242550"/>
              <a:ext cx="98650" cy="25625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70" y="1"/>
                  </a:moveTo>
                  <a:cubicBezTo>
                    <a:pt x="84" y="1"/>
                    <a:pt x="11" y="68"/>
                    <a:pt x="0" y="157"/>
                  </a:cubicBezTo>
                  <a:cubicBezTo>
                    <a:pt x="0" y="228"/>
                    <a:pt x="48" y="299"/>
                    <a:pt x="119" y="311"/>
                  </a:cubicBezTo>
                  <a:lnTo>
                    <a:pt x="167" y="311"/>
                  </a:lnTo>
                  <a:cubicBezTo>
                    <a:pt x="1367" y="370"/>
                    <a:pt x="2555" y="608"/>
                    <a:pt x="3684" y="1012"/>
                  </a:cubicBezTo>
                  <a:cubicBezTo>
                    <a:pt x="3706" y="1020"/>
                    <a:pt x="3728" y="1024"/>
                    <a:pt x="3749" y="1024"/>
                  </a:cubicBezTo>
                  <a:cubicBezTo>
                    <a:pt x="3820" y="1024"/>
                    <a:pt x="3882" y="981"/>
                    <a:pt x="3910" y="917"/>
                  </a:cubicBezTo>
                  <a:cubicBezTo>
                    <a:pt x="3945" y="834"/>
                    <a:pt x="3898" y="751"/>
                    <a:pt x="3815" y="715"/>
                  </a:cubicBezTo>
                  <a:cubicBezTo>
                    <a:pt x="2650" y="311"/>
                    <a:pt x="1426" y="61"/>
                    <a:pt x="190" y="2"/>
                  </a:cubicBezTo>
                  <a:cubicBezTo>
                    <a:pt x="183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250000" y="4264975"/>
              <a:ext cx="54675" cy="68350"/>
            </a:xfrm>
            <a:custGeom>
              <a:avLst/>
              <a:gdLst/>
              <a:ahLst/>
              <a:cxnLst/>
              <a:rect l="l" t="t" r="r" b="b"/>
              <a:pathLst>
                <a:path w="2187" h="2734" extrusionOk="0">
                  <a:moveTo>
                    <a:pt x="1034" y="1"/>
                  </a:moveTo>
                  <a:cubicBezTo>
                    <a:pt x="991" y="1"/>
                    <a:pt x="949" y="15"/>
                    <a:pt x="915" y="44"/>
                  </a:cubicBezTo>
                  <a:cubicBezTo>
                    <a:pt x="725" y="198"/>
                    <a:pt x="642" y="460"/>
                    <a:pt x="690" y="697"/>
                  </a:cubicBezTo>
                  <a:cubicBezTo>
                    <a:pt x="749" y="947"/>
                    <a:pt x="927" y="1149"/>
                    <a:pt x="1177" y="1220"/>
                  </a:cubicBezTo>
                  <a:cubicBezTo>
                    <a:pt x="1247" y="1241"/>
                    <a:pt x="1320" y="1252"/>
                    <a:pt x="1394" y="1252"/>
                  </a:cubicBezTo>
                  <a:cubicBezTo>
                    <a:pt x="1532" y="1252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80"/>
                    <a:pt x="1747" y="1422"/>
                    <a:pt x="1700" y="1565"/>
                  </a:cubicBezTo>
                  <a:cubicBezTo>
                    <a:pt x="1652" y="1802"/>
                    <a:pt x="1521" y="2028"/>
                    <a:pt x="1355" y="2195"/>
                  </a:cubicBezTo>
                  <a:cubicBezTo>
                    <a:pt x="1220" y="2340"/>
                    <a:pt x="1030" y="2413"/>
                    <a:pt x="826" y="2413"/>
                  </a:cubicBezTo>
                  <a:cubicBezTo>
                    <a:pt x="796" y="2413"/>
                    <a:pt x="767" y="2411"/>
                    <a:pt x="737" y="2409"/>
                  </a:cubicBezTo>
                  <a:cubicBezTo>
                    <a:pt x="547" y="2373"/>
                    <a:pt x="404" y="2207"/>
                    <a:pt x="416" y="2016"/>
                  </a:cubicBezTo>
                  <a:cubicBezTo>
                    <a:pt x="428" y="1921"/>
                    <a:pt x="369" y="1826"/>
                    <a:pt x="274" y="1814"/>
                  </a:cubicBezTo>
                  <a:cubicBezTo>
                    <a:pt x="264" y="1813"/>
                    <a:pt x="255" y="1813"/>
                    <a:pt x="245" y="1813"/>
                  </a:cubicBezTo>
                  <a:cubicBezTo>
                    <a:pt x="162" y="1813"/>
                    <a:pt x="93" y="1860"/>
                    <a:pt x="72" y="1945"/>
                  </a:cubicBezTo>
                  <a:cubicBezTo>
                    <a:pt x="0" y="2254"/>
                    <a:pt x="238" y="2599"/>
                    <a:pt x="594" y="2706"/>
                  </a:cubicBezTo>
                  <a:cubicBezTo>
                    <a:pt x="618" y="2706"/>
                    <a:pt x="642" y="2717"/>
                    <a:pt x="666" y="2717"/>
                  </a:cubicBezTo>
                  <a:cubicBezTo>
                    <a:pt x="728" y="2728"/>
                    <a:pt x="790" y="2734"/>
                    <a:pt x="852" y="2734"/>
                  </a:cubicBezTo>
                  <a:cubicBezTo>
                    <a:pt x="1132" y="2734"/>
                    <a:pt x="1400" y="2625"/>
                    <a:pt x="1605" y="2420"/>
                  </a:cubicBezTo>
                  <a:cubicBezTo>
                    <a:pt x="1818" y="2207"/>
                    <a:pt x="1973" y="1945"/>
                    <a:pt x="2056" y="1660"/>
                  </a:cubicBezTo>
                  <a:cubicBezTo>
                    <a:pt x="2151" y="1303"/>
                    <a:pt x="2187" y="935"/>
                    <a:pt x="2163" y="567"/>
                  </a:cubicBezTo>
                  <a:cubicBezTo>
                    <a:pt x="2163" y="519"/>
                    <a:pt x="2163" y="472"/>
                    <a:pt x="2151" y="424"/>
                  </a:cubicBezTo>
                  <a:cubicBezTo>
                    <a:pt x="2129" y="348"/>
                    <a:pt x="2058" y="292"/>
                    <a:pt x="1982" y="292"/>
                  </a:cubicBezTo>
                  <a:cubicBezTo>
                    <a:pt x="1975" y="292"/>
                    <a:pt x="1968" y="292"/>
                    <a:pt x="1961" y="293"/>
                  </a:cubicBezTo>
                  <a:cubicBezTo>
                    <a:pt x="1866" y="305"/>
                    <a:pt x="1795" y="388"/>
                    <a:pt x="1807" y="472"/>
                  </a:cubicBezTo>
                  <a:cubicBezTo>
                    <a:pt x="1807" y="507"/>
                    <a:pt x="1807" y="531"/>
                    <a:pt x="1818" y="567"/>
                  </a:cubicBezTo>
                  <a:cubicBezTo>
                    <a:pt x="1795" y="674"/>
                    <a:pt x="1747" y="757"/>
                    <a:pt x="1664" y="828"/>
                  </a:cubicBezTo>
                  <a:cubicBezTo>
                    <a:pt x="1585" y="890"/>
                    <a:pt x="1487" y="925"/>
                    <a:pt x="1388" y="925"/>
                  </a:cubicBezTo>
                  <a:cubicBezTo>
                    <a:pt x="1353" y="925"/>
                    <a:pt x="1318" y="921"/>
                    <a:pt x="1284" y="911"/>
                  </a:cubicBezTo>
                  <a:cubicBezTo>
                    <a:pt x="1165" y="876"/>
                    <a:pt x="1070" y="769"/>
                    <a:pt x="1046" y="626"/>
                  </a:cubicBezTo>
                  <a:cubicBezTo>
                    <a:pt x="1010" y="507"/>
                    <a:pt x="1046" y="377"/>
                    <a:pt x="1141" y="281"/>
                  </a:cubicBezTo>
                  <a:cubicBezTo>
                    <a:pt x="1224" y="234"/>
                    <a:pt x="1224" y="115"/>
                    <a:pt x="1165" y="56"/>
                  </a:cubicBezTo>
                  <a:cubicBezTo>
                    <a:pt x="1128" y="18"/>
                    <a:pt x="1081" y="1"/>
                    <a:pt x="1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1103500" y="4292675"/>
              <a:ext cx="60025" cy="59900"/>
            </a:xfrm>
            <a:custGeom>
              <a:avLst/>
              <a:gdLst/>
              <a:ahLst/>
              <a:cxnLst/>
              <a:rect l="l" t="t" r="r" b="b"/>
              <a:pathLst>
                <a:path w="2401" h="2396" extrusionOk="0">
                  <a:moveTo>
                    <a:pt x="1491" y="335"/>
                  </a:moveTo>
                  <a:cubicBezTo>
                    <a:pt x="1660" y="335"/>
                    <a:pt x="1814" y="438"/>
                    <a:pt x="1890" y="599"/>
                  </a:cubicBezTo>
                  <a:cubicBezTo>
                    <a:pt x="1901" y="647"/>
                    <a:pt x="1937" y="683"/>
                    <a:pt x="1985" y="706"/>
                  </a:cubicBezTo>
                  <a:cubicBezTo>
                    <a:pt x="1961" y="837"/>
                    <a:pt x="1925" y="968"/>
                    <a:pt x="1878" y="1099"/>
                  </a:cubicBezTo>
                  <a:cubicBezTo>
                    <a:pt x="1771" y="1372"/>
                    <a:pt x="1569" y="1586"/>
                    <a:pt x="1295" y="1705"/>
                  </a:cubicBezTo>
                  <a:cubicBezTo>
                    <a:pt x="1218" y="1734"/>
                    <a:pt x="1136" y="1749"/>
                    <a:pt x="1056" y="1749"/>
                  </a:cubicBezTo>
                  <a:cubicBezTo>
                    <a:pt x="879" y="1749"/>
                    <a:pt x="705" y="1677"/>
                    <a:pt x="582" y="1538"/>
                  </a:cubicBezTo>
                  <a:cubicBezTo>
                    <a:pt x="404" y="1289"/>
                    <a:pt x="547" y="932"/>
                    <a:pt x="773" y="694"/>
                  </a:cubicBezTo>
                  <a:cubicBezTo>
                    <a:pt x="927" y="504"/>
                    <a:pt x="1141" y="374"/>
                    <a:pt x="1379" y="338"/>
                  </a:cubicBezTo>
                  <a:lnTo>
                    <a:pt x="1438" y="338"/>
                  </a:lnTo>
                  <a:cubicBezTo>
                    <a:pt x="1456" y="336"/>
                    <a:pt x="1473" y="335"/>
                    <a:pt x="1491" y="335"/>
                  </a:cubicBezTo>
                  <a:close/>
                  <a:moveTo>
                    <a:pt x="1437" y="1"/>
                  </a:moveTo>
                  <a:cubicBezTo>
                    <a:pt x="1405" y="1"/>
                    <a:pt x="1374" y="2"/>
                    <a:pt x="1343" y="5"/>
                  </a:cubicBezTo>
                  <a:cubicBezTo>
                    <a:pt x="1022" y="65"/>
                    <a:pt x="713" y="231"/>
                    <a:pt x="499" y="481"/>
                  </a:cubicBezTo>
                  <a:cubicBezTo>
                    <a:pt x="226" y="778"/>
                    <a:pt x="0" y="1289"/>
                    <a:pt x="273" y="1693"/>
                  </a:cubicBezTo>
                  <a:cubicBezTo>
                    <a:pt x="427" y="1931"/>
                    <a:pt x="733" y="2066"/>
                    <a:pt x="1052" y="2066"/>
                  </a:cubicBezTo>
                  <a:cubicBezTo>
                    <a:pt x="1178" y="2066"/>
                    <a:pt x="1305" y="2045"/>
                    <a:pt x="1426" y="2002"/>
                  </a:cubicBezTo>
                  <a:cubicBezTo>
                    <a:pt x="1664" y="1907"/>
                    <a:pt x="1866" y="1752"/>
                    <a:pt x="2020" y="1550"/>
                  </a:cubicBezTo>
                  <a:cubicBezTo>
                    <a:pt x="2020" y="1776"/>
                    <a:pt x="2032" y="2014"/>
                    <a:pt x="2044" y="2251"/>
                  </a:cubicBezTo>
                  <a:cubicBezTo>
                    <a:pt x="2055" y="2328"/>
                    <a:pt x="2127" y="2395"/>
                    <a:pt x="2204" y="2395"/>
                  </a:cubicBezTo>
                  <a:cubicBezTo>
                    <a:pt x="2210" y="2395"/>
                    <a:pt x="2216" y="2395"/>
                    <a:pt x="2222" y="2394"/>
                  </a:cubicBezTo>
                  <a:lnTo>
                    <a:pt x="2234" y="2394"/>
                  </a:lnTo>
                  <a:cubicBezTo>
                    <a:pt x="2329" y="2394"/>
                    <a:pt x="2400" y="2322"/>
                    <a:pt x="2400" y="2227"/>
                  </a:cubicBezTo>
                  <a:cubicBezTo>
                    <a:pt x="2365" y="1550"/>
                    <a:pt x="2365" y="885"/>
                    <a:pt x="2400" y="207"/>
                  </a:cubicBezTo>
                  <a:cubicBezTo>
                    <a:pt x="2400" y="112"/>
                    <a:pt x="2329" y="41"/>
                    <a:pt x="2234" y="41"/>
                  </a:cubicBezTo>
                  <a:cubicBezTo>
                    <a:pt x="2227" y="40"/>
                    <a:pt x="2220" y="40"/>
                    <a:pt x="2213" y="40"/>
                  </a:cubicBezTo>
                  <a:cubicBezTo>
                    <a:pt x="2127" y="40"/>
                    <a:pt x="2055" y="106"/>
                    <a:pt x="2044" y="184"/>
                  </a:cubicBezTo>
                  <a:lnTo>
                    <a:pt x="2044" y="219"/>
                  </a:lnTo>
                  <a:cubicBezTo>
                    <a:pt x="1878" y="74"/>
                    <a:pt x="1657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1186375" y="4304750"/>
              <a:ext cx="33300" cy="38575"/>
            </a:xfrm>
            <a:custGeom>
              <a:avLst/>
              <a:gdLst/>
              <a:ahLst/>
              <a:cxnLst/>
              <a:rect l="l" t="t" r="r" b="b"/>
              <a:pathLst>
                <a:path w="1332" h="1543" extrusionOk="0">
                  <a:moveTo>
                    <a:pt x="205" y="0"/>
                  </a:moveTo>
                  <a:cubicBezTo>
                    <a:pt x="177" y="0"/>
                    <a:pt x="148" y="7"/>
                    <a:pt x="119" y="21"/>
                  </a:cubicBezTo>
                  <a:cubicBezTo>
                    <a:pt x="36" y="57"/>
                    <a:pt x="0" y="152"/>
                    <a:pt x="48" y="235"/>
                  </a:cubicBezTo>
                  <a:cubicBezTo>
                    <a:pt x="167" y="449"/>
                    <a:pt x="309" y="663"/>
                    <a:pt x="476" y="841"/>
                  </a:cubicBezTo>
                  <a:lnTo>
                    <a:pt x="119" y="1281"/>
                  </a:lnTo>
                  <a:cubicBezTo>
                    <a:pt x="48" y="1352"/>
                    <a:pt x="72" y="1459"/>
                    <a:pt x="155" y="1507"/>
                  </a:cubicBezTo>
                  <a:cubicBezTo>
                    <a:pt x="179" y="1531"/>
                    <a:pt x="226" y="1542"/>
                    <a:pt x="262" y="1542"/>
                  </a:cubicBezTo>
                  <a:cubicBezTo>
                    <a:pt x="309" y="1542"/>
                    <a:pt x="369" y="1519"/>
                    <a:pt x="404" y="1483"/>
                  </a:cubicBezTo>
                  <a:lnTo>
                    <a:pt x="713" y="1091"/>
                  </a:lnTo>
                  <a:cubicBezTo>
                    <a:pt x="809" y="1186"/>
                    <a:pt x="915" y="1269"/>
                    <a:pt x="1022" y="1352"/>
                  </a:cubicBezTo>
                  <a:cubicBezTo>
                    <a:pt x="1046" y="1376"/>
                    <a:pt x="1094" y="1388"/>
                    <a:pt x="1129" y="1388"/>
                  </a:cubicBezTo>
                  <a:cubicBezTo>
                    <a:pt x="1189" y="1388"/>
                    <a:pt x="1236" y="1364"/>
                    <a:pt x="1272" y="1328"/>
                  </a:cubicBezTo>
                  <a:cubicBezTo>
                    <a:pt x="1331" y="1257"/>
                    <a:pt x="1319" y="1150"/>
                    <a:pt x="1248" y="1103"/>
                  </a:cubicBezTo>
                  <a:cubicBezTo>
                    <a:pt x="1129" y="1020"/>
                    <a:pt x="1022" y="924"/>
                    <a:pt x="927" y="829"/>
                  </a:cubicBezTo>
                  <a:lnTo>
                    <a:pt x="1260" y="414"/>
                  </a:lnTo>
                  <a:cubicBezTo>
                    <a:pt x="1331" y="342"/>
                    <a:pt x="1308" y="235"/>
                    <a:pt x="1224" y="188"/>
                  </a:cubicBezTo>
                  <a:cubicBezTo>
                    <a:pt x="1196" y="169"/>
                    <a:pt x="1162" y="159"/>
                    <a:pt x="1126" y="159"/>
                  </a:cubicBezTo>
                  <a:cubicBezTo>
                    <a:pt x="1073" y="159"/>
                    <a:pt x="1018" y="181"/>
                    <a:pt x="975" y="223"/>
                  </a:cubicBezTo>
                  <a:lnTo>
                    <a:pt x="690" y="568"/>
                  </a:lnTo>
                  <a:cubicBezTo>
                    <a:pt x="571" y="425"/>
                    <a:pt x="452" y="259"/>
                    <a:pt x="357" y="93"/>
                  </a:cubicBezTo>
                  <a:cubicBezTo>
                    <a:pt x="324" y="35"/>
                    <a:pt x="268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1249950" y="4278500"/>
              <a:ext cx="49050" cy="68675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65" y="1369"/>
                  </a:moveTo>
                  <a:cubicBezTo>
                    <a:pt x="1197" y="1369"/>
                    <a:pt x="1229" y="1373"/>
                    <a:pt x="1260" y="1380"/>
                  </a:cubicBezTo>
                  <a:cubicBezTo>
                    <a:pt x="1379" y="1416"/>
                    <a:pt x="1486" y="1511"/>
                    <a:pt x="1533" y="1630"/>
                  </a:cubicBezTo>
                  <a:cubicBezTo>
                    <a:pt x="1593" y="1784"/>
                    <a:pt x="1581" y="1963"/>
                    <a:pt x="1486" y="2105"/>
                  </a:cubicBezTo>
                  <a:cubicBezTo>
                    <a:pt x="1317" y="2330"/>
                    <a:pt x="1009" y="2422"/>
                    <a:pt x="729" y="2422"/>
                  </a:cubicBezTo>
                  <a:cubicBezTo>
                    <a:pt x="653" y="2422"/>
                    <a:pt x="580" y="2415"/>
                    <a:pt x="511" y="2402"/>
                  </a:cubicBezTo>
                  <a:lnTo>
                    <a:pt x="488" y="2402"/>
                  </a:lnTo>
                  <a:cubicBezTo>
                    <a:pt x="476" y="2165"/>
                    <a:pt x="523" y="1939"/>
                    <a:pt x="630" y="1725"/>
                  </a:cubicBezTo>
                  <a:cubicBezTo>
                    <a:pt x="724" y="1538"/>
                    <a:pt x="944" y="1369"/>
                    <a:pt x="1165" y="1369"/>
                  </a:cubicBezTo>
                  <a:close/>
                  <a:moveTo>
                    <a:pt x="200" y="0"/>
                  </a:moveTo>
                  <a:cubicBezTo>
                    <a:pt x="193" y="0"/>
                    <a:pt x="186" y="1"/>
                    <a:pt x="179" y="2"/>
                  </a:cubicBezTo>
                  <a:cubicBezTo>
                    <a:pt x="84" y="2"/>
                    <a:pt x="0" y="73"/>
                    <a:pt x="0" y="168"/>
                  </a:cubicBezTo>
                  <a:lnTo>
                    <a:pt x="119" y="2581"/>
                  </a:lnTo>
                  <a:cubicBezTo>
                    <a:pt x="131" y="2676"/>
                    <a:pt x="214" y="2747"/>
                    <a:pt x="309" y="2747"/>
                  </a:cubicBezTo>
                  <a:cubicBezTo>
                    <a:pt x="345" y="2747"/>
                    <a:pt x="381" y="2723"/>
                    <a:pt x="416" y="2711"/>
                  </a:cubicBezTo>
                  <a:lnTo>
                    <a:pt x="440" y="2711"/>
                  </a:lnTo>
                  <a:cubicBezTo>
                    <a:pt x="531" y="2728"/>
                    <a:pt x="628" y="2737"/>
                    <a:pt x="729" y="2737"/>
                  </a:cubicBezTo>
                  <a:cubicBezTo>
                    <a:pt x="1113" y="2737"/>
                    <a:pt x="1535" y="2604"/>
                    <a:pt x="1771" y="2283"/>
                  </a:cubicBezTo>
                  <a:cubicBezTo>
                    <a:pt x="1937" y="2058"/>
                    <a:pt x="1961" y="1761"/>
                    <a:pt x="1854" y="1499"/>
                  </a:cubicBezTo>
                  <a:cubicBezTo>
                    <a:pt x="1771" y="1285"/>
                    <a:pt x="1581" y="1119"/>
                    <a:pt x="1343" y="1059"/>
                  </a:cubicBezTo>
                  <a:cubicBezTo>
                    <a:pt x="1284" y="1047"/>
                    <a:pt x="1224" y="1041"/>
                    <a:pt x="1165" y="1041"/>
                  </a:cubicBezTo>
                  <a:cubicBezTo>
                    <a:pt x="880" y="1041"/>
                    <a:pt x="603" y="1178"/>
                    <a:pt x="416" y="1404"/>
                  </a:cubicBezTo>
                  <a:lnTo>
                    <a:pt x="357" y="145"/>
                  </a:lnTo>
                  <a:cubicBezTo>
                    <a:pt x="346" y="58"/>
                    <a:pt x="276" y="0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1100525" y="4368075"/>
              <a:ext cx="218375" cy="12075"/>
            </a:xfrm>
            <a:custGeom>
              <a:avLst/>
              <a:gdLst/>
              <a:ahLst/>
              <a:cxnLst/>
              <a:rect l="l" t="t" r="r" b="b"/>
              <a:pathLst>
                <a:path w="8735" h="483" extrusionOk="0">
                  <a:moveTo>
                    <a:pt x="5667" y="0"/>
                  </a:moveTo>
                  <a:cubicBezTo>
                    <a:pt x="3830" y="0"/>
                    <a:pt x="1991" y="53"/>
                    <a:pt x="167" y="162"/>
                  </a:cubicBezTo>
                  <a:cubicBezTo>
                    <a:pt x="72" y="162"/>
                    <a:pt x="0" y="233"/>
                    <a:pt x="0" y="328"/>
                  </a:cubicBezTo>
                  <a:cubicBezTo>
                    <a:pt x="12" y="423"/>
                    <a:pt x="83" y="483"/>
                    <a:pt x="179" y="483"/>
                  </a:cubicBezTo>
                  <a:lnTo>
                    <a:pt x="190" y="483"/>
                  </a:lnTo>
                  <a:cubicBezTo>
                    <a:pt x="2006" y="374"/>
                    <a:pt x="3838" y="321"/>
                    <a:pt x="5668" y="321"/>
                  </a:cubicBezTo>
                  <a:cubicBezTo>
                    <a:pt x="6628" y="321"/>
                    <a:pt x="7587" y="335"/>
                    <a:pt x="8544" y="364"/>
                  </a:cubicBezTo>
                  <a:cubicBezTo>
                    <a:pt x="8639" y="364"/>
                    <a:pt x="8722" y="293"/>
                    <a:pt x="8734" y="210"/>
                  </a:cubicBezTo>
                  <a:cubicBezTo>
                    <a:pt x="8723" y="110"/>
                    <a:pt x="8661" y="42"/>
                    <a:pt x="8576" y="42"/>
                  </a:cubicBezTo>
                  <a:cubicBezTo>
                    <a:pt x="8570" y="42"/>
                    <a:pt x="8563" y="42"/>
                    <a:pt x="8556" y="43"/>
                  </a:cubicBezTo>
                  <a:cubicBezTo>
                    <a:pt x="7595" y="15"/>
                    <a:pt x="6632" y="0"/>
                    <a:pt x="5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1174200" y="4390800"/>
              <a:ext cx="51125" cy="55600"/>
            </a:xfrm>
            <a:custGeom>
              <a:avLst/>
              <a:gdLst/>
              <a:ahLst/>
              <a:cxnLst/>
              <a:rect l="l" t="t" r="r" b="b"/>
              <a:pathLst>
                <a:path w="2045" h="2224" extrusionOk="0">
                  <a:moveTo>
                    <a:pt x="1735" y="0"/>
                  </a:moveTo>
                  <a:cubicBezTo>
                    <a:pt x="1693" y="0"/>
                    <a:pt x="1650" y="15"/>
                    <a:pt x="1616" y="49"/>
                  </a:cubicBezTo>
                  <a:cubicBezTo>
                    <a:pt x="1391" y="239"/>
                    <a:pt x="1177" y="441"/>
                    <a:pt x="975" y="667"/>
                  </a:cubicBezTo>
                  <a:lnTo>
                    <a:pt x="321" y="168"/>
                  </a:lnTo>
                  <a:cubicBezTo>
                    <a:pt x="285" y="142"/>
                    <a:pt x="245" y="130"/>
                    <a:pt x="206" y="130"/>
                  </a:cubicBezTo>
                  <a:cubicBezTo>
                    <a:pt x="154" y="130"/>
                    <a:pt x="105" y="151"/>
                    <a:pt x="72" y="192"/>
                  </a:cubicBezTo>
                  <a:cubicBezTo>
                    <a:pt x="0" y="251"/>
                    <a:pt x="12" y="358"/>
                    <a:pt x="95" y="418"/>
                  </a:cubicBezTo>
                  <a:lnTo>
                    <a:pt x="761" y="929"/>
                  </a:lnTo>
                  <a:cubicBezTo>
                    <a:pt x="499" y="1249"/>
                    <a:pt x="262" y="1606"/>
                    <a:pt x="60" y="1986"/>
                  </a:cubicBezTo>
                  <a:cubicBezTo>
                    <a:pt x="12" y="2069"/>
                    <a:pt x="60" y="2176"/>
                    <a:pt x="143" y="2200"/>
                  </a:cubicBezTo>
                  <a:cubicBezTo>
                    <a:pt x="167" y="2212"/>
                    <a:pt x="190" y="2224"/>
                    <a:pt x="226" y="2224"/>
                  </a:cubicBezTo>
                  <a:cubicBezTo>
                    <a:pt x="285" y="2224"/>
                    <a:pt x="345" y="2188"/>
                    <a:pt x="381" y="2129"/>
                  </a:cubicBezTo>
                  <a:cubicBezTo>
                    <a:pt x="571" y="1772"/>
                    <a:pt x="785" y="1451"/>
                    <a:pt x="1034" y="1142"/>
                  </a:cubicBezTo>
                  <a:lnTo>
                    <a:pt x="1735" y="1665"/>
                  </a:lnTo>
                  <a:cubicBezTo>
                    <a:pt x="1766" y="1691"/>
                    <a:pt x="1803" y="1703"/>
                    <a:pt x="1842" y="1703"/>
                  </a:cubicBezTo>
                  <a:cubicBezTo>
                    <a:pt x="1892" y="1703"/>
                    <a:pt x="1944" y="1682"/>
                    <a:pt x="1985" y="1641"/>
                  </a:cubicBezTo>
                  <a:cubicBezTo>
                    <a:pt x="2044" y="1582"/>
                    <a:pt x="2032" y="1463"/>
                    <a:pt x="1961" y="1416"/>
                  </a:cubicBezTo>
                  <a:lnTo>
                    <a:pt x="1248" y="869"/>
                  </a:lnTo>
                  <a:cubicBezTo>
                    <a:pt x="1438" y="667"/>
                    <a:pt x="1640" y="465"/>
                    <a:pt x="1854" y="275"/>
                  </a:cubicBezTo>
                  <a:cubicBezTo>
                    <a:pt x="1925" y="227"/>
                    <a:pt x="1937" y="109"/>
                    <a:pt x="1866" y="49"/>
                  </a:cubicBezTo>
                  <a:cubicBezTo>
                    <a:pt x="1829" y="18"/>
                    <a:pt x="1782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257125" y="3881150"/>
              <a:ext cx="60025" cy="59925"/>
            </a:xfrm>
            <a:custGeom>
              <a:avLst/>
              <a:gdLst/>
              <a:ahLst/>
              <a:cxnLst/>
              <a:rect l="l" t="t" r="r" b="b"/>
              <a:pathLst>
                <a:path w="2401" h="2397" extrusionOk="0">
                  <a:moveTo>
                    <a:pt x="1438" y="329"/>
                  </a:moveTo>
                  <a:cubicBezTo>
                    <a:pt x="1628" y="329"/>
                    <a:pt x="1842" y="424"/>
                    <a:pt x="1890" y="591"/>
                  </a:cubicBezTo>
                  <a:cubicBezTo>
                    <a:pt x="1902" y="638"/>
                    <a:pt x="1937" y="686"/>
                    <a:pt x="1985" y="698"/>
                  </a:cubicBezTo>
                  <a:cubicBezTo>
                    <a:pt x="1961" y="840"/>
                    <a:pt x="1926" y="971"/>
                    <a:pt x="1878" y="1102"/>
                  </a:cubicBezTo>
                  <a:cubicBezTo>
                    <a:pt x="1783" y="1375"/>
                    <a:pt x="1569" y="1589"/>
                    <a:pt x="1296" y="1696"/>
                  </a:cubicBezTo>
                  <a:cubicBezTo>
                    <a:pt x="1218" y="1729"/>
                    <a:pt x="1136" y="1745"/>
                    <a:pt x="1055" y="1745"/>
                  </a:cubicBezTo>
                  <a:cubicBezTo>
                    <a:pt x="878" y="1745"/>
                    <a:pt x="705" y="1668"/>
                    <a:pt x="583" y="1529"/>
                  </a:cubicBezTo>
                  <a:cubicBezTo>
                    <a:pt x="405" y="1280"/>
                    <a:pt x="559" y="923"/>
                    <a:pt x="773" y="686"/>
                  </a:cubicBezTo>
                  <a:cubicBezTo>
                    <a:pt x="927" y="496"/>
                    <a:pt x="1141" y="377"/>
                    <a:pt x="1391" y="329"/>
                  </a:cubicBezTo>
                  <a:close/>
                  <a:moveTo>
                    <a:pt x="1464" y="0"/>
                  </a:moveTo>
                  <a:cubicBezTo>
                    <a:pt x="1424" y="0"/>
                    <a:pt x="1384" y="3"/>
                    <a:pt x="1343" y="8"/>
                  </a:cubicBezTo>
                  <a:cubicBezTo>
                    <a:pt x="1022" y="56"/>
                    <a:pt x="725" y="222"/>
                    <a:pt x="500" y="484"/>
                  </a:cubicBezTo>
                  <a:cubicBezTo>
                    <a:pt x="226" y="781"/>
                    <a:pt x="1" y="1280"/>
                    <a:pt x="286" y="1696"/>
                  </a:cubicBezTo>
                  <a:cubicBezTo>
                    <a:pt x="439" y="1925"/>
                    <a:pt x="738" y="2058"/>
                    <a:pt x="1053" y="2058"/>
                  </a:cubicBezTo>
                  <a:cubicBezTo>
                    <a:pt x="1177" y="2058"/>
                    <a:pt x="1305" y="2037"/>
                    <a:pt x="1426" y="1993"/>
                  </a:cubicBezTo>
                  <a:cubicBezTo>
                    <a:pt x="1664" y="1910"/>
                    <a:pt x="1866" y="1743"/>
                    <a:pt x="2021" y="1541"/>
                  </a:cubicBezTo>
                  <a:cubicBezTo>
                    <a:pt x="2021" y="1779"/>
                    <a:pt x="2033" y="2005"/>
                    <a:pt x="2044" y="2242"/>
                  </a:cubicBezTo>
                  <a:cubicBezTo>
                    <a:pt x="2056" y="2326"/>
                    <a:pt x="2139" y="2397"/>
                    <a:pt x="2223" y="2397"/>
                  </a:cubicBezTo>
                  <a:lnTo>
                    <a:pt x="2235" y="2397"/>
                  </a:lnTo>
                  <a:cubicBezTo>
                    <a:pt x="2330" y="2397"/>
                    <a:pt x="2401" y="2314"/>
                    <a:pt x="2401" y="2219"/>
                  </a:cubicBezTo>
                  <a:cubicBezTo>
                    <a:pt x="2365" y="1553"/>
                    <a:pt x="2365" y="876"/>
                    <a:pt x="2401" y="199"/>
                  </a:cubicBezTo>
                  <a:cubicBezTo>
                    <a:pt x="2401" y="115"/>
                    <a:pt x="2330" y="32"/>
                    <a:pt x="2235" y="32"/>
                  </a:cubicBezTo>
                  <a:cubicBezTo>
                    <a:pt x="2139" y="32"/>
                    <a:pt x="2056" y="92"/>
                    <a:pt x="2044" y="187"/>
                  </a:cubicBezTo>
                  <a:lnTo>
                    <a:pt x="2044" y="210"/>
                  </a:lnTo>
                  <a:cubicBezTo>
                    <a:pt x="1884" y="80"/>
                    <a:pt x="1681" y="0"/>
                    <a:pt x="14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340300" y="3893425"/>
              <a:ext cx="33300" cy="38450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199" y="0"/>
                  </a:moveTo>
                  <a:cubicBezTo>
                    <a:pt x="172" y="0"/>
                    <a:pt x="145" y="6"/>
                    <a:pt x="120" y="17"/>
                  </a:cubicBezTo>
                  <a:cubicBezTo>
                    <a:pt x="36" y="52"/>
                    <a:pt x="1" y="147"/>
                    <a:pt x="36" y="230"/>
                  </a:cubicBezTo>
                  <a:cubicBezTo>
                    <a:pt x="155" y="444"/>
                    <a:pt x="298" y="646"/>
                    <a:pt x="464" y="836"/>
                  </a:cubicBezTo>
                  <a:lnTo>
                    <a:pt x="108" y="1276"/>
                  </a:lnTo>
                  <a:cubicBezTo>
                    <a:pt x="48" y="1347"/>
                    <a:pt x="60" y="1454"/>
                    <a:pt x="143" y="1502"/>
                  </a:cubicBezTo>
                  <a:cubicBezTo>
                    <a:pt x="179" y="1526"/>
                    <a:pt x="215" y="1538"/>
                    <a:pt x="250" y="1538"/>
                  </a:cubicBezTo>
                  <a:cubicBezTo>
                    <a:pt x="310" y="1538"/>
                    <a:pt x="357" y="1514"/>
                    <a:pt x="393" y="1466"/>
                  </a:cubicBezTo>
                  <a:lnTo>
                    <a:pt x="714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30" y="1383"/>
                  </a:cubicBezTo>
                  <a:cubicBezTo>
                    <a:pt x="1177" y="1383"/>
                    <a:pt x="1225" y="1359"/>
                    <a:pt x="1260" y="1324"/>
                  </a:cubicBezTo>
                  <a:cubicBezTo>
                    <a:pt x="1332" y="1252"/>
                    <a:pt x="1320" y="1145"/>
                    <a:pt x="1237" y="1098"/>
                  </a:cubicBezTo>
                  <a:cubicBezTo>
                    <a:pt x="1130" y="1015"/>
                    <a:pt x="1023" y="920"/>
                    <a:pt x="928" y="825"/>
                  </a:cubicBezTo>
                  <a:lnTo>
                    <a:pt x="1260" y="409"/>
                  </a:lnTo>
                  <a:cubicBezTo>
                    <a:pt x="1320" y="337"/>
                    <a:pt x="1308" y="230"/>
                    <a:pt x="1225" y="183"/>
                  </a:cubicBezTo>
                  <a:cubicBezTo>
                    <a:pt x="1189" y="157"/>
                    <a:pt x="1148" y="145"/>
                    <a:pt x="1109" y="145"/>
                  </a:cubicBezTo>
                  <a:cubicBezTo>
                    <a:pt x="1058" y="145"/>
                    <a:pt x="1009" y="166"/>
                    <a:pt x="975" y="207"/>
                  </a:cubicBezTo>
                  <a:lnTo>
                    <a:pt x="690" y="563"/>
                  </a:lnTo>
                  <a:cubicBezTo>
                    <a:pt x="571" y="409"/>
                    <a:pt x="452" y="254"/>
                    <a:pt x="357" y="88"/>
                  </a:cubicBezTo>
                  <a:cubicBezTo>
                    <a:pt x="324" y="30"/>
                    <a:pt x="262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403875" y="3867050"/>
              <a:ext cx="48750" cy="68400"/>
            </a:xfrm>
            <a:custGeom>
              <a:avLst/>
              <a:gdLst/>
              <a:ahLst/>
              <a:cxnLst/>
              <a:rect l="l" t="t" r="r" b="b"/>
              <a:pathLst>
                <a:path w="1950" h="2736" extrusionOk="0">
                  <a:moveTo>
                    <a:pt x="1149" y="1369"/>
                  </a:moveTo>
                  <a:cubicBezTo>
                    <a:pt x="1182" y="1369"/>
                    <a:pt x="1215" y="1373"/>
                    <a:pt x="1248" y="1380"/>
                  </a:cubicBezTo>
                  <a:cubicBezTo>
                    <a:pt x="1379" y="1416"/>
                    <a:pt x="1474" y="1499"/>
                    <a:pt x="1522" y="1618"/>
                  </a:cubicBezTo>
                  <a:cubicBezTo>
                    <a:pt x="1581" y="1773"/>
                    <a:pt x="1569" y="1951"/>
                    <a:pt x="1474" y="2093"/>
                  </a:cubicBezTo>
                  <a:cubicBezTo>
                    <a:pt x="1306" y="2318"/>
                    <a:pt x="998" y="2410"/>
                    <a:pt x="717" y="2410"/>
                  </a:cubicBezTo>
                  <a:cubicBezTo>
                    <a:pt x="642" y="2410"/>
                    <a:pt x="568" y="2403"/>
                    <a:pt x="500" y="2391"/>
                  </a:cubicBezTo>
                  <a:lnTo>
                    <a:pt x="476" y="2391"/>
                  </a:lnTo>
                  <a:cubicBezTo>
                    <a:pt x="464" y="2165"/>
                    <a:pt x="512" y="1927"/>
                    <a:pt x="619" y="1713"/>
                  </a:cubicBezTo>
                  <a:cubicBezTo>
                    <a:pt x="722" y="1528"/>
                    <a:pt x="932" y="1369"/>
                    <a:pt x="1149" y="1369"/>
                  </a:cubicBezTo>
                  <a:close/>
                  <a:moveTo>
                    <a:pt x="181" y="0"/>
                  </a:moveTo>
                  <a:cubicBezTo>
                    <a:pt x="94" y="0"/>
                    <a:pt x="7" y="57"/>
                    <a:pt x="1" y="168"/>
                  </a:cubicBezTo>
                  <a:lnTo>
                    <a:pt x="120" y="2581"/>
                  </a:lnTo>
                  <a:cubicBezTo>
                    <a:pt x="120" y="2664"/>
                    <a:pt x="203" y="2735"/>
                    <a:pt x="298" y="2735"/>
                  </a:cubicBezTo>
                  <a:cubicBezTo>
                    <a:pt x="333" y="2735"/>
                    <a:pt x="369" y="2723"/>
                    <a:pt x="405" y="2699"/>
                  </a:cubicBezTo>
                  <a:lnTo>
                    <a:pt x="428" y="2699"/>
                  </a:lnTo>
                  <a:cubicBezTo>
                    <a:pt x="523" y="2717"/>
                    <a:pt x="625" y="2727"/>
                    <a:pt x="729" y="2727"/>
                  </a:cubicBezTo>
                  <a:cubicBezTo>
                    <a:pt x="1110" y="2727"/>
                    <a:pt x="1526" y="2598"/>
                    <a:pt x="1759" y="2272"/>
                  </a:cubicBezTo>
                  <a:cubicBezTo>
                    <a:pt x="1926" y="2046"/>
                    <a:pt x="1950" y="1749"/>
                    <a:pt x="1843" y="1499"/>
                  </a:cubicBezTo>
                  <a:cubicBezTo>
                    <a:pt x="1759" y="1274"/>
                    <a:pt x="1569" y="1107"/>
                    <a:pt x="1332" y="1060"/>
                  </a:cubicBezTo>
                  <a:cubicBezTo>
                    <a:pt x="1269" y="1047"/>
                    <a:pt x="1206" y="1040"/>
                    <a:pt x="1144" y="1040"/>
                  </a:cubicBezTo>
                  <a:cubicBezTo>
                    <a:pt x="862" y="1040"/>
                    <a:pt x="590" y="1169"/>
                    <a:pt x="405" y="1392"/>
                  </a:cubicBezTo>
                  <a:lnTo>
                    <a:pt x="357" y="145"/>
                  </a:lnTo>
                  <a:cubicBezTo>
                    <a:pt x="340" y="48"/>
                    <a:pt x="260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254150" y="3956375"/>
              <a:ext cx="218075" cy="12075"/>
            </a:xfrm>
            <a:custGeom>
              <a:avLst/>
              <a:gdLst/>
              <a:ahLst/>
              <a:cxnLst/>
              <a:rect l="l" t="t" r="r" b="b"/>
              <a:pathLst>
                <a:path w="8723" h="483" extrusionOk="0">
                  <a:moveTo>
                    <a:pt x="5809" y="1"/>
                  </a:moveTo>
                  <a:cubicBezTo>
                    <a:pt x="3926" y="1"/>
                    <a:pt x="2036" y="56"/>
                    <a:pt x="167" y="160"/>
                  </a:cubicBezTo>
                  <a:cubicBezTo>
                    <a:pt x="72" y="160"/>
                    <a:pt x="1" y="243"/>
                    <a:pt x="1" y="339"/>
                  </a:cubicBezTo>
                  <a:cubicBezTo>
                    <a:pt x="12" y="416"/>
                    <a:pt x="74" y="482"/>
                    <a:pt x="158" y="482"/>
                  </a:cubicBezTo>
                  <a:cubicBezTo>
                    <a:pt x="165" y="482"/>
                    <a:pt x="172" y="482"/>
                    <a:pt x="179" y="481"/>
                  </a:cubicBezTo>
                  <a:lnTo>
                    <a:pt x="191" y="481"/>
                  </a:lnTo>
                  <a:cubicBezTo>
                    <a:pt x="2052" y="377"/>
                    <a:pt x="3934" y="322"/>
                    <a:pt x="5808" y="322"/>
                  </a:cubicBezTo>
                  <a:cubicBezTo>
                    <a:pt x="6723" y="322"/>
                    <a:pt x="7637" y="335"/>
                    <a:pt x="8545" y="362"/>
                  </a:cubicBezTo>
                  <a:cubicBezTo>
                    <a:pt x="8640" y="362"/>
                    <a:pt x="8723" y="291"/>
                    <a:pt x="8723" y="208"/>
                  </a:cubicBezTo>
                  <a:cubicBezTo>
                    <a:pt x="8723" y="113"/>
                    <a:pt x="8651" y="41"/>
                    <a:pt x="8556" y="41"/>
                  </a:cubicBezTo>
                  <a:cubicBezTo>
                    <a:pt x="7644" y="14"/>
                    <a:pt x="6727" y="1"/>
                    <a:pt x="5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327825" y="3979200"/>
              <a:ext cx="51125" cy="55475"/>
            </a:xfrm>
            <a:custGeom>
              <a:avLst/>
              <a:gdLst/>
              <a:ahLst/>
              <a:cxnLst/>
              <a:rect l="l" t="t" r="r" b="b"/>
              <a:pathLst>
                <a:path w="2045" h="2219" extrusionOk="0">
                  <a:moveTo>
                    <a:pt x="1724" y="0"/>
                  </a:moveTo>
                  <a:cubicBezTo>
                    <a:pt x="1681" y="0"/>
                    <a:pt x="1639" y="15"/>
                    <a:pt x="1605" y="43"/>
                  </a:cubicBezTo>
                  <a:cubicBezTo>
                    <a:pt x="1379" y="234"/>
                    <a:pt x="1177" y="447"/>
                    <a:pt x="975" y="661"/>
                  </a:cubicBezTo>
                  <a:lnTo>
                    <a:pt x="310" y="162"/>
                  </a:lnTo>
                  <a:cubicBezTo>
                    <a:pt x="279" y="137"/>
                    <a:pt x="241" y="124"/>
                    <a:pt x="203" y="124"/>
                  </a:cubicBezTo>
                  <a:cubicBezTo>
                    <a:pt x="153" y="124"/>
                    <a:pt x="101" y="146"/>
                    <a:pt x="60" y="186"/>
                  </a:cubicBezTo>
                  <a:cubicBezTo>
                    <a:pt x="1" y="257"/>
                    <a:pt x="13" y="364"/>
                    <a:pt x="84" y="412"/>
                  </a:cubicBezTo>
                  <a:lnTo>
                    <a:pt x="761" y="923"/>
                  </a:lnTo>
                  <a:cubicBezTo>
                    <a:pt x="488" y="1256"/>
                    <a:pt x="250" y="1612"/>
                    <a:pt x="60" y="1992"/>
                  </a:cubicBezTo>
                  <a:cubicBezTo>
                    <a:pt x="13" y="2064"/>
                    <a:pt x="60" y="2171"/>
                    <a:pt x="143" y="2206"/>
                  </a:cubicBezTo>
                  <a:cubicBezTo>
                    <a:pt x="167" y="2218"/>
                    <a:pt x="191" y="2218"/>
                    <a:pt x="215" y="2218"/>
                  </a:cubicBezTo>
                  <a:cubicBezTo>
                    <a:pt x="286" y="2218"/>
                    <a:pt x="345" y="2182"/>
                    <a:pt x="381" y="2123"/>
                  </a:cubicBezTo>
                  <a:cubicBezTo>
                    <a:pt x="559" y="1778"/>
                    <a:pt x="785" y="1434"/>
                    <a:pt x="1034" y="1125"/>
                  </a:cubicBezTo>
                  <a:lnTo>
                    <a:pt x="1736" y="1660"/>
                  </a:lnTo>
                  <a:cubicBezTo>
                    <a:pt x="1759" y="1683"/>
                    <a:pt x="1807" y="1695"/>
                    <a:pt x="1843" y="1695"/>
                  </a:cubicBezTo>
                  <a:cubicBezTo>
                    <a:pt x="1890" y="1695"/>
                    <a:pt x="1949" y="1671"/>
                    <a:pt x="1985" y="1636"/>
                  </a:cubicBezTo>
                  <a:cubicBezTo>
                    <a:pt x="2045" y="1576"/>
                    <a:pt x="2033" y="1458"/>
                    <a:pt x="1961" y="1410"/>
                  </a:cubicBezTo>
                  <a:lnTo>
                    <a:pt x="1260" y="875"/>
                  </a:lnTo>
                  <a:cubicBezTo>
                    <a:pt x="1439" y="661"/>
                    <a:pt x="1641" y="459"/>
                    <a:pt x="1854" y="281"/>
                  </a:cubicBezTo>
                  <a:cubicBezTo>
                    <a:pt x="1926" y="222"/>
                    <a:pt x="1926" y="103"/>
                    <a:pt x="1854" y="55"/>
                  </a:cubicBezTo>
                  <a:cubicBezTo>
                    <a:pt x="1817" y="18"/>
                    <a:pt x="1770" y="0"/>
                    <a:pt x="1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">
    <p:spTree>
      <p:nvGrpSpPr>
        <p:cNvPr id="1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0" name="Google Shape;2780;p19"/>
          <p:cNvGrpSpPr/>
          <p:nvPr/>
        </p:nvGrpSpPr>
        <p:grpSpPr>
          <a:xfrm>
            <a:off x="-52983" y="5642"/>
            <a:ext cx="9198574" cy="4085028"/>
            <a:chOff x="237525" y="1264900"/>
            <a:chExt cx="7138425" cy="3175550"/>
          </a:xfrm>
        </p:grpSpPr>
        <p:sp>
          <p:nvSpPr>
            <p:cNvPr id="2781" name="Google Shape;2781;p19"/>
            <p:cNvSpPr/>
            <p:nvPr/>
          </p:nvSpPr>
          <p:spPr>
            <a:xfrm>
              <a:off x="6807625" y="2197475"/>
              <a:ext cx="568325" cy="395475"/>
            </a:xfrm>
            <a:custGeom>
              <a:avLst/>
              <a:gdLst/>
              <a:ahLst/>
              <a:cxnLst/>
              <a:rect l="l" t="t" r="r" b="b"/>
              <a:pathLst>
                <a:path w="22733" h="15819" extrusionOk="0">
                  <a:moveTo>
                    <a:pt x="487" y="466"/>
                  </a:moveTo>
                  <a:lnTo>
                    <a:pt x="487" y="466"/>
                  </a:lnTo>
                  <a:cubicBezTo>
                    <a:pt x="773" y="549"/>
                    <a:pt x="1058" y="644"/>
                    <a:pt x="1343" y="727"/>
                  </a:cubicBezTo>
                  <a:lnTo>
                    <a:pt x="1058" y="1500"/>
                  </a:lnTo>
                  <a:cubicBezTo>
                    <a:pt x="1022" y="1607"/>
                    <a:pt x="1082" y="1714"/>
                    <a:pt x="1189" y="1749"/>
                  </a:cubicBezTo>
                  <a:lnTo>
                    <a:pt x="1260" y="1749"/>
                  </a:lnTo>
                  <a:cubicBezTo>
                    <a:pt x="1267" y="1750"/>
                    <a:pt x="1274" y="1751"/>
                    <a:pt x="1281" y="1751"/>
                  </a:cubicBezTo>
                  <a:cubicBezTo>
                    <a:pt x="1357" y="1751"/>
                    <a:pt x="1429" y="1695"/>
                    <a:pt x="1462" y="1619"/>
                  </a:cubicBezTo>
                  <a:lnTo>
                    <a:pt x="1747" y="858"/>
                  </a:lnTo>
                  <a:lnTo>
                    <a:pt x="2317" y="1036"/>
                  </a:lnTo>
                  <a:lnTo>
                    <a:pt x="2282" y="1155"/>
                  </a:lnTo>
                  <a:cubicBezTo>
                    <a:pt x="2258" y="1262"/>
                    <a:pt x="2329" y="1369"/>
                    <a:pt x="2436" y="1393"/>
                  </a:cubicBezTo>
                  <a:lnTo>
                    <a:pt x="2496" y="1393"/>
                  </a:lnTo>
                  <a:cubicBezTo>
                    <a:pt x="2579" y="1393"/>
                    <a:pt x="2662" y="1333"/>
                    <a:pt x="2698" y="1250"/>
                  </a:cubicBezTo>
                  <a:lnTo>
                    <a:pt x="2721" y="1155"/>
                  </a:lnTo>
                  <a:lnTo>
                    <a:pt x="3470" y="1393"/>
                  </a:lnTo>
                  <a:lnTo>
                    <a:pt x="3423" y="1488"/>
                  </a:lnTo>
                  <a:cubicBezTo>
                    <a:pt x="3375" y="1583"/>
                    <a:pt x="3434" y="1702"/>
                    <a:pt x="3529" y="1737"/>
                  </a:cubicBezTo>
                  <a:cubicBezTo>
                    <a:pt x="3565" y="1749"/>
                    <a:pt x="3589" y="1749"/>
                    <a:pt x="3613" y="1749"/>
                  </a:cubicBezTo>
                  <a:cubicBezTo>
                    <a:pt x="3696" y="1749"/>
                    <a:pt x="3779" y="1714"/>
                    <a:pt x="3815" y="1642"/>
                  </a:cubicBezTo>
                  <a:lnTo>
                    <a:pt x="3862" y="1524"/>
                  </a:lnTo>
                  <a:lnTo>
                    <a:pt x="4706" y="1797"/>
                  </a:lnTo>
                  <a:lnTo>
                    <a:pt x="4646" y="1916"/>
                  </a:lnTo>
                  <a:cubicBezTo>
                    <a:pt x="4599" y="2011"/>
                    <a:pt x="4646" y="2130"/>
                    <a:pt x="4753" y="2165"/>
                  </a:cubicBezTo>
                  <a:cubicBezTo>
                    <a:pt x="4789" y="2177"/>
                    <a:pt x="4813" y="2177"/>
                    <a:pt x="4837" y="2177"/>
                  </a:cubicBezTo>
                  <a:cubicBezTo>
                    <a:pt x="4845" y="2178"/>
                    <a:pt x="4854" y="2179"/>
                    <a:pt x="4862" y="2179"/>
                  </a:cubicBezTo>
                  <a:cubicBezTo>
                    <a:pt x="4934" y="2179"/>
                    <a:pt x="4996" y="2134"/>
                    <a:pt x="5039" y="2070"/>
                  </a:cubicBezTo>
                  <a:lnTo>
                    <a:pt x="5098" y="1928"/>
                  </a:lnTo>
                  <a:cubicBezTo>
                    <a:pt x="5395" y="2034"/>
                    <a:pt x="5716" y="2130"/>
                    <a:pt x="6025" y="2225"/>
                  </a:cubicBezTo>
                  <a:lnTo>
                    <a:pt x="5680" y="3033"/>
                  </a:lnTo>
                  <a:cubicBezTo>
                    <a:pt x="5633" y="3128"/>
                    <a:pt x="5692" y="3247"/>
                    <a:pt x="5799" y="3282"/>
                  </a:cubicBezTo>
                  <a:cubicBezTo>
                    <a:pt x="5823" y="3282"/>
                    <a:pt x="5847" y="3294"/>
                    <a:pt x="5870" y="3294"/>
                  </a:cubicBezTo>
                  <a:cubicBezTo>
                    <a:pt x="5954" y="3294"/>
                    <a:pt x="6037" y="3247"/>
                    <a:pt x="6072" y="3175"/>
                  </a:cubicBezTo>
                  <a:lnTo>
                    <a:pt x="6417" y="2355"/>
                  </a:lnTo>
                  <a:lnTo>
                    <a:pt x="7308" y="2652"/>
                  </a:lnTo>
                  <a:lnTo>
                    <a:pt x="7249" y="2890"/>
                  </a:lnTo>
                  <a:cubicBezTo>
                    <a:pt x="7225" y="2985"/>
                    <a:pt x="7273" y="3080"/>
                    <a:pt x="7368" y="3116"/>
                  </a:cubicBezTo>
                  <a:cubicBezTo>
                    <a:pt x="7391" y="3128"/>
                    <a:pt x="7427" y="3128"/>
                    <a:pt x="7451" y="3128"/>
                  </a:cubicBezTo>
                  <a:cubicBezTo>
                    <a:pt x="7522" y="3128"/>
                    <a:pt x="7582" y="3092"/>
                    <a:pt x="7629" y="3045"/>
                  </a:cubicBezTo>
                  <a:lnTo>
                    <a:pt x="7700" y="2938"/>
                  </a:lnTo>
                  <a:cubicBezTo>
                    <a:pt x="7724" y="2902"/>
                    <a:pt x="7736" y="2843"/>
                    <a:pt x="7724" y="2795"/>
                  </a:cubicBezTo>
                  <a:lnTo>
                    <a:pt x="7724" y="2795"/>
                  </a:lnTo>
                  <a:lnTo>
                    <a:pt x="8568" y="3080"/>
                  </a:lnTo>
                  <a:cubicBezTo>
                    <a:pt x="8544" y="3151"/>
                    <a:pt x="8532" y="3223"/>
                    <a:pt x="8532" y="3294"/>
                  </a:cubicBezTo>
                  <a:cubicBezTo>
                    <a:pt x="8544" y="3401"/>
                    <a:pt x="8627" y="3484"/>
                    <a:pt x="8746" y="3484"/>
                  </a:cubicBezTo>
                  <a:cubicBezTo>
                    <a:pt x="8853" y="3484"/>
                    <a:pt x="8948" y="3389"/>
                    <a:pt x="8948" y="3282"/>
                  </a:cubicBezTo>
                  <a:cubicBezTo>
                    <a:pt x="8948" y="3258"/>
                    <a:pt x="8948" y="3247"/>
                    <a:pt x="8960" y="3223"/>
                  </a:cubicBezTo>
                  <a:lnTo>
                    <a:pt x="9744" y="3508"/>
                  </a:lnTo>
                  <a:lnTo>
                    <a:pt x="9709" y="3556"/>
                  </a:lnTo>
                  <a:cubicBezTo>
                    <a:pt x="9649" y="3651"/>
                    <a:pt x="9685" y="3769"/>
                    <a:pt x="9780" y="3817"/>
                  </a:cubicBezTo>
                  <a:cubicBezTo>
                    <a:pt x="9816" y="3841"/>
                    <a:pt x="9851" y="3841"/>
                    <a:pt x="9887" y="3841"/>
                  </a:cubicBezTo>
                  <a:cubicBezTo>
                    <a:pt x="9958" y="3841"/>
                    <a:pt x="10029" y="3805"/>
                    <a:pt x="10065" y="3746"/>
                  </a:cubicBezTo>
                  <a:lnTo>
                    <a:pt x="10136" y="3651"/>
                  </a:lnTo>
                  <a:lnTo>
                    <a:pt x="10826" y="3888"/>
                  </a:lnTo>
                  <a:lnTo>
                    <a:pt x="10576" y="4649"/>
                  </a:lnTo>
                  <a:cubicBezTo>
                    <a:pt x="10540" y="4756"/>
                    <a:pt x="10612" y="4875"/>
                    <a:pt x="10731" y="4886"/>
                  </a:cubicBezTo>
                  <a:cubicBezTo>
                    <a:pt x="10742" y="4898"/>
                    <a:pt x="10766" y="4898"/>
                    <a:pt x="10790" y="4898"/>
                  </a:cubicBezTo>
                  <a:cubicBezTo>
                    <a:pt x="10873" y="4898"/>
                    <a:pt x="10956" y="4851"/>
                    <a:pt x="10992" y="4756"/>
                  </a:cubicBezTo>
                  <a:lnTo>
                    <a:pt x="11218" y="4031"/>
                  </a:lnTo>
                  <a:cubicBezTo>
                    <a:pt x="11515" y="4138"/>
                    <a:pt x="11824" y="4257"/>
                    <a:pt x="12121" y="4364"/>
                  </a:cubicBezTo>
                  <a:lnTo>
                    <a:pt x="12073" y="4518"/>
                  </a:lnTo>
                  <a:cubicBezTo>
                    <a:pt x="12038" y="4625"/>
                    <a:pt x="12097" y="4732"/>
                    <a:pt x="12204" y="4756"/>
                  </a:cubicBezTo>
                  <a:cubicBezTo>
                    <a:pt x="12228" y="4768"/>
                    <a:pt x="12252" y="4768"/>
                    <a:pt x="12275" y="4768"/>
                  </a:cubicBezTo>
                  <a:cubicBezTo>
                    <a:pt x="12359" y="4768"/>
                    <a:pt x="12442" y="4720"/>
                    <a:pt x="12477" y="4637"/>
                  </a:cubicBezTo>
                  <a:lnTo>
                    <a:pt x="12513" y="4518"/>
                  </a:lnTo>
                  <a:lnTo>
                    <a:pt x="13464" y="4875"/>
                  </a:lnTo>
                  <a:lnTo>
                    <a:pt x="13404" y="5053"/>
                  </a:lnTo>
                  <a:cubicBezTo>
                    <a:pt x="13369" y="5160"/>
                    <a:pt x="13440" y="5267"/>
                    <a:pt x="13547" y="5290"/>
                  </a:cubicBezTo>
                  <a:cubicBezTo>
                    <a:pt x="13571" y="5290"/>
                    <a:pt x="13594" y="5302"/>
                    <a:pt x="13606" y="5302"/>
                  </a:cubicBezTo>
                  <a:cubicBezTo>
                    <a:pt x="13701" y="5302"/>
                    <a:pt x="13784" y="5243"/>
                    <a:pt x="13808" y="5160"/>
                  </a:cubicBezTo>
                  <a:lnTo>
                    <a:pt x="13856" y="5017"/>
                  </a:lnTo>
                  <a:cubicBezTo>
                    <a:pt x="14200" y="5136"/>
                    <a:pt x="14533" y="5267"/>
                    <a:pt x="14878" y="5397"/>
                  </a:cubicBezTo>
                  <a:lnTo>
                    <a:pt x="14818" y="5528"/>
                  </a:lnTo>
                  <a:cubicBezTo>
                    <a:pt x="14783" y="5635"/>
                    <a:pt x="14842" y="5742"/>
                    <a:pt x="14949" y="5778"/>
                  </a:cubicBezTo>
                  <a:cubicBezTo>
                    <a:pt x="14973" y="5778"/>
                    <a:pt x="14997" y="5790"/>
                    <a:pt x="15020" y="5790"/>
                  </a:cubicBezTo>
                  <a:cubicBezTo>
                    <a:pt x="15103" y="5790"/>
                    <a:pt x="15175" y="5742"/>
                    <a:pt x="15210" y="5659"/>
                  </a:cubicBezTo>
                  <a:lnTo>
                    <a:pt x="15258" y="5552"/>
                  </a:lnTo>
                  <a:lnTo>
                    <a:pt x="16066" y="5873"/>
                  </a:lnTo>
                  <a:lnTo>
                    <a:pt x="15864" y="6384"/>
                  </a:lnTo>
                  <a:cubicBezTo>
                    <a:pt x="15828" y="6491"/>
                    <a:pt x="15888" y="6609"/>
                    <a:pt x="15995" y="6633"/>
                  </a:cubicBezTo>
                  <a:cubicBezTo>
                    <a:pt x="16018" y="6645"/>
                    <a:pt x="16042" y="6645"/>
                    <a:pt x="16066" y="6645"/>
                  </a:cubicBezTo>
                  <a:cubicBezTo>
                    <a:pt x="16149" y="6645"/>
                    <a:pt x="16232" y="6598"/>
                    <a:pt x="16268" y="6514"/>
                  </a:cubicBezTo>
                  <a:lnTo>
                    <a:pt x="16458" y="6015"/>
                  </a:lnTo>
                  <a:lnTo>
                    <a:pt x="17302" y="6360"/>
                  </a:lnTo>
                  <a:lnTo>
                    <a:pt x="17266" y="6467"/>
                  </a:lnTo>
                  <a:cubicBezTo>
                    <a:pt x="17242" y="6574"/>
                    <a:pt x="17302" y="6681"/>
                    <a:pt x="17409" y="6704"/>
                  </a:cubicBezTo>
                  <a:cubicBezTo>
                    <a:pt x="17433" y="6704"/>
                    <a:pt x="17456" y="6704"/>
                    <a:pt x="17468" y="6716"/>
                  </a:cubicBezTo>
                  <a:cubicBezTo>
                    <a:pt x="17563" y="6716"/>
                    <a:pt x="17646" y="6657"/>
                    <a:pt x="17670" y="6574"/>
                  </a:cubicBezTo>
                  <a:lnTo>
                    <a:pt x="17694" y="6514"/>
                  </a:lnTo>
                  <a:lnTo>
                    <a:pt x="18633" y="6895"/>
                  </a:lnTo>
                  <a:lnTo>
                    <a:pt x="18561" y="7037"/>
                  </a:lnTo>
                  <a:cubicBezTo>
                    <a:pt x="18526" y="7144"/>
                    <a:pt x="18585" y="7263"/>
                    <a:pt x="18692" y="7287"/>
                  </a:cubicBezTo>
                  <a:cubicBezTo>
                    <a:pt x="18716" y="7299"/>
                    <a:pt x="18740" y="7299"/>
                    <a:pt x="18763" y="7299"/>
                  </a:cubicBezTo>
                  <a:cubicBezTo>
                    <a:pt x="18847" y="7299"/>
                    <a:pt x="18930" y="7251"/>
                    <a:pt x="18965" y="7180"/>
                  </a:cubicBezTo>
                  <a:lnTo>
                    <a:pt x="19013" y="7049"/>
                  </a:lnTo>
                  <a:cubicBezTo>
                    <a:pt x="19251" y="7144"/>
                    <a:pt x="19488" y="7239"/>
                    <a:pt x="19726" y="7334"/>
                  </a:cubicBezTo>
                  <a:lnTo>
                    <a:pt x="19655" y="7501"/>
                  </a:lnTo>
                  <a:cubicBezTo>
                    <a:pt x="19619" y="7608"/>
                    <a:pt x="19667" y="7726"/>
                    <a:pt x="19773" y="7750"/>
                  </a:cubicBezTo>
                  <a:cubicBezTo>
                    <a:pt x="19799" y="7762"/>
                    <a:pt x="19826" y="7767"/>
                    <a:pt x="19852" y="7767"/>
                  </a:cubicBezTo>
                  <a:cubicBezTo>
                    <a:pt x="19934" y="7767"/>
                    <a:pt x="20011" y="7715"/>
                    <a:pt x="20047" y="7643"/>
                  </a:cubicBezTo>
                  <a:lnTo>
                    <a:pt x="20106" y="7501"/>
                  </a:lnTo>
                  <a:lnTo>
                    <a:pt x="20831" y="7810"/>
                  </a:lnTo>
                  <a:lnTo>
                    <a:pt x="20558" y="8534"/>
                  </a:lnTo>
                  <a:cubicBezTo>
                    <a:pt x="20522" y="8641"/>
                    <a:pt x="20582" y="8748"/>
                    <a:pt x="20688" y="8784"/>
                  </a:cubicBezTo>
                  <a:lnTo>
                    <a:pt x="20748" y="8784"/>
                  </a:lnTo>
                  <a:cubicBezTo>
                    <a:pt x="20756" y="8785"/>
                    <a:pt x="20764" y="8786"/>
                    <a:pt x="20772" y="8786"/>
                  </a:cubicBezTo>
                  <a:cubicBezTo>
                    <a:pt x="20855" y="8786"/>
                    <a:pt x="20917" y="8730"/>
                    <a:pt x="20950" y="8665"/>
                  </a:cubicBezTo>
                  <a:lnTo>
                    <a:pt x="21211" y="7976"/>
                  </a:lnTo>
                  <a:lnTo>
                    <a:pt x="22055" y="8321"/>
                  </a:lnTo>
                  <a:lnTo>
                    <a:pt x="19429" y="9485"/>
                  </a:lnTo>
                  <a:cubicBezTo>
                    <a:pt x="14604" y="11565"/>
                    <a:pt x="9625" y="13727"/>
                    <a:pt x="4884" y="15379"/>
                  </a:cubicBezTo>
                  <a:cubicBezTo>
                    <a:pt x="3185" y="10483"/>
                    <a:pt x="1699" y="5469"/>
                    <a:pt x="487" y="466"/>
                  </a:cubicBezTo>
                  <a:close/>
                  <a:moveTo>
                    <a:pt x="259" y="1"/>
                  </a:moveTo>
                  <a:cubicBezTo>
                    <a:pt x="191" y="1"/>
                    <a:pt x="127" y="36"/>
                    <a:pt x="83" y="98"/>
                  </a:cubicBezTo>
                  <a:cubicBezTo>
                    <a:pt x="36" y="145"/>
                    <a:pt x="0" y="216"/>
                    <a:pt x="12" y="288"/>
                  </a:cubicBezTo>
                  <a:cubicBezTo>
                    <a:pt x="1272" y="5492"/>
                    <a:pt x="2781" y="10626"/>
                    <a:pt x="4551" y="15688"/>
                  </a:cubicBezTo>
                  <a:cubicBezTo>
                    <a:pt x="4575" y="15736"/>
                    <a:pt x="4611" y="15783"/>
                    <a:pt x="4658" y="15795"/>
                  </a:cubicBezTo>
                  <a:cubicBezTo>
                    <a:pt x="4694" y="15819"/>
                    <a:pt x="4718" y="15819"/>
                    <a:pt x="4753" y="15819"/>
                  </a:cubicBezTo>
                  <a:cubicBezTo>
                    <a:pt x="4777" y="15819"/>
                    <a:pt x="4801" y="15819"/>
                    <a:pt x="4825" y="15807"/>
                  </a:cubicBezTo>
                  <a:cubicBezTo>
                    <a:pt x="9649" y="14143"/>
                    <a:pt x="14711" y="11945"/>
                    <a:pt x="19607" y="9830"/>
                  </a:cubicBezTo>
                  <a:cubicBezTo>
                    <a:pt x="20629" y="9378"/>
                    <a:pt x="21627" y="8950"/>
                    <a:pt x="22614" y="8523"/>
                  </a:cubicBezTo>
                  <a:lnTo>
                    <a:pt x="22625" y="8523"/>
                  </a:lnTo>
                  <a:cubicBezTo>
                    <a:pt x="22649" y="8511"/>
                    <a:pt x="22661" y="8499"/>
                    <a:pt x="22685" y="8487"/>
                  </a:cubicBezTo>
                  <a:cubicBezTo>
                    <a:pt x="22697" y="8463"/>
                    <a:pt x="22709" y="8451"/>
                    <a:pt x="22720" y="8439"/>
                  </a:cubicBezTo>
                  <a:lnTo>
                    <a:pt x="22720" y="8428"/>
                  </a:lnTo>
                  <a:cubicBezTo>
                    <a:pt x="22720" y="8416"/>
                    <a:pt x="22720" y="8404"/>
                    <a:pt x="22732" y="8392"/>
                  </a:cubicBezTo>
                  <a:cubicBezTo>
                    <a:pt x="22732" y="8380"/>
                    <a:pt x="22732" y="8368"/>
                    <a:pt x="22732" y="8356"/>
                  </a:cubicBezTo>
                  <a:cubicBezTo>
                    <a:pt x="22732" y="8344"/>
                    <a:pt x="22732" y="8332"/>
                    <a:pt x="22732" y="8321"/>
                  </a:cubicBezTo>
                  <a:cubicBezTo>
                    <a:pt x="22720" y="8309"/>
                    <a:pt x="22720" y="8297"/>
                    <a:pt x="22720" y="8285"/>
                  </a:cubicBezTo>
                  <a:lnTo>
                    <a:pt x="22720" y="8273"/>
                  </a:lnTo>
                  <a:cubicBezTo>
                    <a:pt x="22720" y="8261"/>
                    <a:pt x="22709" y="8261"/>
                    <a:pt x="22697" y="8249"/>
                  </a:cubicBezTo>
                  <a:cubicBezTo>
                    <a:pt x="22697" y="8237"/>
                    <a:pt x="22685" y="8226"/>
                    <a:pt x="22673" y="8214"/>
                  </a:cubicBezTo>
                  <a:cubicBezTo>
                    <a:pt x="22661" y="8214"/>
                    <a:pt x="22649" y="8202"/>
                    <a:pt x="22637" y="8190"/>
                  </a:cubicBezTo>
                  <a:lnTo>
                    <a:pt x="22614" y="8178"/>
                  </a:lnTo>
                  <a:cubicBezTo>
                    <a:pt x="15353" y="5041"/>
                    <a:pt x="7914" y="2308"/>
                    <a:pt x="333" y="14"/>
                  </a:cubicBezTo>
                  <a:cubicBezTo>
                    <a:pt x="308" y="5"/>
                    <a:pt x="283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9"/>
            <p:cNvSpPr/>
            <p:nvPr/>
          </p:nvSpPr>
          <p:spPr>
            <a:xfrm>
              <a:off x="6949325" y="2336625"/>
              <a:ext cx="225800" cy="141075"/>
            </a:xfrm>
            <a:custGeom>
              <a:avLst/>
              <a:gdLst/>
              <a:ahLst/>
              <a:cxnLst/>
              <a:rect l="l" t="t" r="r" b="b"/>
              <a:pathLst>
                <a:path w="9032" h="5643" extrusionOk="0">
                  <a:moveTo>
                    <a:pt x="583" y="509"/>
                  </a:moveTo>
                  <a:lnTo>
                    <a:pt x="583" y="509"/>
                  </a:lnTo>
                  <a:cubicBezTo>
                    <a:pt x="1842" y="901"/>
                    <a:pt x="3173" y="1352"/>
                    <a:pt x="4457" y="1792"/>
                  </a:cubicBezTo>
                  <a:cubicBezTo>
                    <a:pt x="5704" y="2208"/>
                    <a:pt x="6999" y="2648"/>
                    <a:pt x="8223" y="3040"/>
                  </a:cubicBezTo>
                  <a:lnTo>
                    <a:pt x="2650" y="5096"/>
                  </a:lnTo>
                  <a:lnTo>
                    <a:pt x="2389" y="5191"/>
                  </a:lnTo>
                  <a:lnTo>
                    <a:pt x="583" y="509"/>
                  </a:lnTo>
                  <a:close/>
                  <a:moveTo>
                    <a:pt x="231" y="0"/>
                  </a:moveTo>
                  <a:cubicBezTo>
                    <a:pt x="171" y="0"/>
                    <a:pt x="115" y="22"/>
                    <a:pt x="72" y="57"/>
                  </a:cubicBezTo>
                  <a:cubicBezTo>
                    <a:pt x="24" y="105"/>
                    <a:pt x="0" y="188"/>
                    <a:pt x="24" y="259"/>
                  </a:cubicBezTo>
                  <a:lnTo>
                    <a:pt x="2056" y="5511"/>
                  </a:lnTo>
                  <a:cubicBezTo>
                    <a:pt x="2080" y="5571"/>
                    <a:pt x="2116" y="5606"/>
                    <a:pt x="2175" y="5630"/>
                  </a:cubicBezTo>
                  <a:cubicBezTo>
                    <a:pt x="2199" y="5642"/>
                    <a:pt x="2223" y="5642"/>
                    <a:pt x="2258" y="5642"/>
                  </a:cubicBezTo>
                  <a:cubicBezTo>
                    <a:pt x="2282" y="5642"/>
                    <a:pt x="2306" y="5642"/>
                    <a:pt x="2341" y="5630"/>
                  </a:cubicBezTo>
                  <a:lnTo>
                    <a:pt x="2793" y="5452"/>
                  </a:lnTo>
                  <a:lnTo>
                    <a:pt x="8901" y="3206"/>
                  </a:lnTo>
                  <a:cubicBezTo>
                    <a:pt x="8972" y="3170"/>
                    <a:pt x="9031" y="3099"/>
                    <a:pt x="9031" y="3016"/>
                  </a:cubicBezTo>
                  <a:cubicBezTo>
                    <a:pt x="9020" y="2933"/>
                    <a:pt x="8972" y="2862"/>
                    <a:pt x="8889" y="2838"/>
                  </a:cubicBezTo>
                  <a:cubicBezTo>
                    <a:pt x="7510" y="2410"/>
                    <a:pt x="6025" y="1911"/>
                    <a:pt x="4599" y="1424"/>
                  </a:cubicBezTo>
                  <a:cubicBezTo>
                    <a:pt x="3173" y="948"/>
                    <a:pt x="1688" y="449"/>
                    <a:pt x="297" y="10"/>
                  </a:cubicBezTo>
                  <a:cubicBezTo>
                    <a:pt x="275" y="3"/>
                    <a:pt x="253" y="0"/>
                    <a:pt x="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9"/>
            <p:cNvSpPr/>
            <p:nvPr/>
          </p:nvSpPr>
          <p:spPr>
            <a:xfrm>
              <a:off x="6203375" y="2191375"/>
              <a:ext cx="524050" cy="380775"/>
            </a:xfrm>
            <a:custGeom>
              <a:avLst/>
              <a:gdLst/>
              <a:ahLst/>
              <a:cxnLst/>
              <a:rect l="l" t="t" r="r" b="b"/>
              <a:pathLst>
                <a:path w="20962" h="15231" extrusionOk="0">
                  <a:moveTo>
                    <a:pt x="2389" y="9385"/>
                  </a:moveTo>
                  <a:cubicBezTo>
                    <a:pt x="4670" y="9408"/>
                    <a:pt x="6892" y="10050"/>
                    <a:pt x="8853" y="11214"/>
                  </a:cubicBezTo>
                  <a:cubicBezTo>
                    <a:pt x="7926" y="10810"/>
                    <a:pt x="6964" y="10537"/>
                    <a:pt x="5977" y="10383"/>
                  </a:cubicBezTo>
                  <a:lnTo>
                    <a:pt x="5942" y="10383"/>
                  </a:lnTo>
                  <a:cubicBezTo>
                    <a:pt x="5311" y="10285"/>
                    <a:pt x="4675" y="10236"/>
                    <a:pt x="4040" y="10236"/>
                  </a:cubicBezTo>
                  <a:cubicBezTo>
                    <a:pt x="3204" y="10236"/>
                    <a:pt x="2369" y="10321"/>
                    <a:pt x="1545" y="10490"/>
                  </a:cubicBezTo>
                  <a:cubicBezTo>
                    <a:pt x="1866" y="10181"/>
                    <a:pt x="2139" y="9836"/>
                    <a:pt x="2365" y="9468"/>
                  </a:cubicBezTo>
                  <a:cubicBezTo>
                    <a:pt x="2377" y="9444"/>
                    <a:pt x="2389" y="9408"/>
                    <a:pt x="2389" y="9385"/>
                  </a:cubicBezTo>
                  <a:close/>
                  <a:moveTo>
                    <a:pt x="6026" y="397"/>
                  </a:moveTo>
                  <a:cubicBezTo>
                    <a:pt x="8553" y="397"/>
                    <a:pt x="10959" y="1603"/>
                    <a:pt x="12465" y="3681"/>
                  </a:cubicBezTo>
                  <a:cubicBezTo>
                    <a:pt x="12157" y="5083"/>
                    <a:pt x="11812" y="6533"/>
                    <a:pt x="11491" y="7923"/>
                  </a:cubicBezTo>
                  <a:cubicBezTo>
                    <a:pt x="11182" y="9242"/>
                    <a:pt x="10873" y="10597"/>
                    <a:pt x="10576" y="11916"/>
                  </a:cubicBezTo>
                  <a:cubicBezTo>
                    <a:pt x="8174" y="10012"/>
                    <a:pt x="5213" y="8989"/>
                    <a:pt x="2180" y="8989"/>
                  </a:cubicBezTo>
                  <a:cubicBezTo>
                    <a:pt x="1672" y="8989"/>
                    <a:pt x="1163" y="9018"/>
                    <a:pt x="654" y="9076"/>
                  </a:cubicBezTo>
                  <a:cubicBezTo>
                    <a:pt x="2531" y="6414"/>
                    <a:pt x="4076" y="3312"/>
                    <a:pt x="4932" y="472"/>
                  </a:cubicBezTo>
                  <a:cubicBezTo>
                    <a:pt x="5297" y="422"/>
                    <a:pt x="5663" y="397"/>
                    <a:pt x="6026" y="397"/>
                  </a:cubicBezTo>
                  <a:close/>
                  <a:moveTo>
                    <a:pt x="16723" y="2836"/>
                  </a:moveTo>
                  <a:cubicBezTo>
                    <a:pt x="16770" y="2836"/>
                    <a:pt x="16816" y="2836"/>
                    <a:pt x="16862" y="2837"/>
                  </a:cubicBezTo>
                  <a:cubicBezTo>
                    <a:pt x="18359" y="2873"/>
                    <a:pt x="19762" y="3419"/>
                    <a:pt x="20522" y="4287"/>
                  </a:cubicBezTo>
                  <a:cubicBezTo>
                    <a:pt x="20130" y="7127"/>
                    <a:pt x="20082" y="10002"/>
                    <a:pt x="20391" y="12854"/>
                  </a:cubicBezTo>
                  <a:cubicBezTo>
                    <a:pt x="18977" y="12058"/>
                    <a:pt x="17397" y="11583"/>
                    <a:pt x="15781" y="11440"/>
                  </a:cubicBezTo>
                  <a:cubicBezTo>
                    <a:pt x="15452" y="11412"/>
                    <a:pt x="15123" y="11397"/>
                    <a:pt x="14794" y="11397"/>
                  </a:cubicBezTo>
                  <a:cubicBezTo>
                    <a:pt x="13487" y="11397"/>
                    <a:pt x="12194" y="11624"/>
                    <a:pt x="10968" y="12070"/>
                  </a:cubicBezTo>
                  <a:lnTo>
                    <a:pt x="10968" y="12070"/>
                  </a:lnTo>
                  <a:cubicBezTo>
                    <a:pt x="11265" y="10727"/>
                    <a:pt x="11586" y="9349"/>
                    <a:pt x="11907" y="8006"/>
                  </a:cubicBezTo>
                  <a:cubicBezTo>
                    <a:pt x="12228" y="6604"/>
                    <a:pt x="12572" y="5142"/>
                    <a:pt x="12881" y="3740"/>
                  </a:cubicBezTo>
                  <a:cubicBezTo>
                    <a:pt x="14232" y="3134"/>
                    <a:pt x="15516" y="2836"/>
                    <a:pt x="16723" y="2836"/>
                  </a:cubicBezTo>
                  <a:close/>
                  <a:moveTo>
                    <a:pt x="4042" y="10618"/>
                  </a:moveTo>
                  <a:cubicBezTo>
                    <a:pt x="4656" y="10618"/>
                    <a:pt x="5272" y="10667"/>
                    <a:pt x="5882" y="10763"/>
                  </a:cubicBezTo>
                  <a:lnTo>
                    <a:pt x="5918" y="10763"/>
                  </a:lnTo>
                  <a:cubicBezTo>
                    <a:pt x="7498" y="11012"/>
                    <a:pt x="8996" y="11583"/>
                    <a:pt x="10338" y="12450"/>
                  </a:cubicBezTo>
                  <a:lnTo>
                    <a:pt x="9732" y="13104"/>
                  </a:lnTo>
                  <a:cubicBezTo>
                    <a:pt x="8170" y="12114"/>
                    <a:pt x="6163" y="11580"/>
                    <a:pt x="4199" y="11580"/>
                  </a:cubicBezTo>
                  <a:cubicBezTo>
                    <a:pt x="3310" y="11580"/>
                    <a:pt x="2430" y="11690"/>
                    <a:pt x="1604" y="11916"/>
                  </a:cubicBezTo>
                  <a:cubicBezTo>
                    <a:pt x="1533" y="11571"/>
                    <a:pt x="1367" y="11250"/>
                    <a:pt x="1141" y="10989"/>
                  </a:cubicBezTo>
                  <a:cubicBezTo>
                    <a:pt x="2089" y="10741"/>
                    <a:pt x="3064" y="10618"/>
                    <a:pt x="4042" y="10618"/>
                  </a:cubicBezTo>
                  <a:close/>
                  <a:moveTo>
                    <a:pt x="10671" y="12688"/>
                  </a:moveTo>
                  <a:lnTo>
                    <a:pt x="10849" y="13199"/>
                  </a:lnTo>
                  <a:cubicBezTo>
                    <a:pt x="10647" y="13175"/>
                    <a:pt x="10457" y="13151"/>
                    <a:pt x="10255" y="13140"/>
                  </a:cubicBezTo>
                  <a:lnTo>
                    <a:pt x="10671" y="12688"/>
                  </a:lnTo>
                  <a:close/>
                  <a:moveTo>
                    <a:pt x="14867" y="11781"/>
                  </a:moveTo>
                  <a:cubicBezTo>
                    <a:pt x="15158" y="11781"/>
                    <a:pt x="15448" y="11793"/>
                    <a:pt x="15733" y="11821"/>
                  </a:cubicBezTo>
                  <a:cubicBezTo>
                    <a:pt x="17112" y="11939"/>
                    <a:pt x="18455" y="12308"/>
                    <a:pt x="19690" y="12914"/>
                  </a:cubicBezTo>
                  <a:cubicBezTo>
                    <a:pt x="19690" y="12926"/>
                    <a:pt x="19690" y="12949"/>
                    <a:pt x="19690" y="12961"/>
                  </a:cubicBezTo>
                  <a:lnTo>
                    <a:pt x="19869" y="13781"/>
                  </a:lnTo>
                  <a:cubicBezTo>
                    <a:pt x="18692" y="12902"/>
                    <a:pt x="17338" y="12296"/>
                    <a:pt x="15912" y="11999"/>
                  </a:cubicBezTo>
                  <a:cubicBezTo>
                    <a:pt x="15365" y="11892"/>
                    <a:pt x="14806" y="11821"/>
                    <a:pt x="14248" y="11797"/>
                  </a:cubicBezTo>
                  <a:cubicBezTo>
                    <a:pt x="14455" y="11787"/>
                    <a:pt x="14661" y="11781"/>
                    <a:pt x="14867" y="11781"/>
                  </a:cubicBezTo>
                  <a:close/>
                  <a:moveTo>
                    <a:pt x="13762" y="12182"/>
                  </a:moveTo>
                  <a:cubicBezTo>
                    <a:pt x="14453" y="12182"/>
                    <a:pt x="15145" y="12252"/>
                    <a:pt x="15828" y="12391"/>
                  </a:cubicBezTo>
                  <a:cubicBezTo>
                    <a:pt x="17314" y="12700"/>
                    <a:pt x="18704" y="13353"/>
                    <a:pt x="19880" y="14316"/>
                  </a:cubicBezTo>
                  <a:cubicBezTo>
                    <a:pt x="19583" y="14411"/>
                    <a:pt x="19310" y="14554"/>
                    <a:pt x="19084" y="14767"/>
                  </a:cubicBezTo>
                  <a:cubicBezTo>
                    <a:pt x="18015" y="13948"/>
                    <a:pt x="16767" y="13389"/>
                    <a:pt x="15460" y="13128"/>
                  </a:cubicBezTo>
                  <a:cubicBezTo>
                    <a:pt x="14837" y="13004"/>
                    <a:pt x="14205" y="12941"/>
                    <a:pt x="13573" y="12941"/>
                  </a:cubicBezTo>
                  <a:cubicBezTo>
                    <a:pt x="12808" y="12941"/>
                    <a:pt x="12044" y="13034"/>
                    <a:pt x="11301" y="13223"/>
                  </a:cubicBezTo>
                  <a:lnTo>
                    <a:pt x="11075" y="12545"/>
                  </a:lnTo>
                  <a:cubicBezTo>
                    <a:pt x="11952" y="12303"/>
                    <a:pt x="12855" y="12182"/>
                    <a:pt x="13762" y="12182"/>
                  </a:cubicBezTo>
                  <a:close/>
                  <a:moveTo>
                    <a:pt x="6030" y="1"/>
                  </a:moveTo>
                  <a:cubicBezTo>
                    <a:pt x="5595" y="1"/>
                    <a:pt x="5156" y="35"/>
                    <a:pt x="4718" y="104"/>
                  </a:cubicBezTo>
                  <a:cubicBezTo>
                    <a:pt x="4706" y="104"/>
                    <a:pt x="4694" y="104"/>
                    <a:pt x="4682" y="116"/>
                  </a:cubicBezTo>
                  <a:cubicBezTo>
                    <a:pt x="4670" y="116"/>
                    <a:pt x="4658" y="116"/>
                    <a:pt x="4646" y="128"/>
                  </a:cubicBezTo>
                  <a:cubicBezTo>
                    <a:pt x="4635" y="128"/>
                    <a:pt x="4635" y="140"/>
                    <a:pt x="4623" y="151"/>
                  </a:cubicBezTo>
                  <a:cubicBezTo>
                    <a:pt x="4611" y="151"/>
                    <a:pt x="4599" y="163"/>
                    <a:pt x="4587" y="175"/>
                  </a:cubicBezTo>
                  <a:cubicBezTo>
                    <a:pt x="4587" y="187"/>
                    <a:pt x="4575" y="199"/>
                    <a:pt x="4575" y="211"/>
                  </a:cubicBezTo>
                  <a:cubicBezTo>
                    <a:pt x="4575" y="223"/>
                    <a:pt x="4563" y="235"/>
                    <a:pt x="4551" y="235"/>
                  </a:cubicBezTo>
                  <a:cubicBezTo>
                    <a:pt x="3684" y="3193"/>
                    <a:pt x="2044" y="6461"/>
                    <a:pt x="48" y="9206"/>
                  </a:cubicBezTo>
                  <a:cubicBezTo>
                    <a:pt x="0" y="9266"/>
                    <a:pt x="0" y="9349"/>
                    <a:pt x="48" y="9420"/>
                  </a:cubicBezTo>
                  <a:cubicBezTo>
                    <a:pt x="89" y="9472"/>
                    <a:pt x="158" y="9506"/>
                    <a:pt x="229" y="9506"/>
                  </a:cubicBezTo>
                  <a:cubicBezTo>
                    <a:pt x="240" y="9506"/>
                    <a:pt x="251" y="9505"/>
                    <a:pt x="262" y="9503"/>
                  </a:cubicBezTo>
                  <a:cubicBezTo>
                    <a:pt x="808" y="9420"/>
                    <a:pt x="1367" y="9385"/>
                    <a:pt x="1925" y="9373"/>
                  </a:cubicBezTo>
                  <a:lnTo>
                    <a:pt x="1925" y="9373"/>
                  </a:lnTo>
                  <a:cubicBezTo>
                    <a:pt x="1593" y="9895"/>
                    <a:pt x="1153" y="10347"/>
                    <a:pt x="654" y="10715"/>
                  </a:cubicBezTo>
                  <a:cubicBezTo>
                    <a:pt x="594" y="10763"/>
                    <a:pt x="559" y="10834"/>
                    <a:pt x="582" y="10917"/>
                  </a:cubicBezTo>
                  <a:cubicBezTo>
                    <a:pt x="582" y="10953"/>
                    <a:pt x="606" y="10989"/>
                    <a:pt x="642" y="11024"/>
                  </a:cubicBezTo>
                  <a:cubicBezTo>
                    <a:pt x="963" y="11321"/>
                    <a:pt x="1165" y="11725"/>
                    <a:pt x="1212" y="12165"/>
                  </a:cubicBezTo>
                  <a:cubicBezTo>
                    <a:pt x="1212" y="12236"/>
                    <a:pt x="1248" y="12284"/>
                    <a:pt x="1307" y="12320"/>
                  </a:cubicBezTo>
                  <a:cubicBezTo>
                    <a:pt x="1331" y="12331"/>
                    <a:pt x="1355" y="12343"/>
                    <a:pt x="1379" y="12343"/>
                  </a:cubicBezTo>
                  <a:cubicBezTo>
                    <a:pt x="1396" y="12349"/>
                    <a:pt x="1414" y="12352"/>
                    <a:pt x="1432" y="12352"/>
                  </a:cubicBezTo>
                  <a:cubicBezTo>
                    <a:pt x="1450" y="12352"/>
                    <a:pt x="1468" y="12349"/>
                    <a:pt x="1486" y="12343"/>
                  </a:cubicBezTo>
                  <a:cubicBezTo>
                    <a:pt x="2343" y="12081"/>
                    <a:pt x="3270" y="11954"/>
                    <a:pt x="4207" y="11954"/>
                  </a:cubicBezTo>
                  <a:cubicBezTo>
                    <a:pt x="6117" y="11954"/>
                    <a:pt x="8072" y="12480"/>
                    <a:pt x="9578" y="13460"/>
                  </a:cubicBezTo>
                  <a:cubicBezTo>
                    <a:pt x="9613" y="13478"/>
                    <a:pt x="9648" y="13489"/>
                    <a:pt x="9687" y="13489"/>
                  </a:cubicBezTo>
                  <a:cubicBezTo>
                    <a:pt x="9701" y="13489"/>
                    <a:pt x="9716" y="13487"/>
                    <a:pt x="9732" y="13484"/>
                  </a:cubicBezTo>
                  <a:lnTo>
                    <a:pt x="9768" y="13496"/>
                  </a:lnTo>
                  <a:lnTo>
                    <a:pt x="9816" y="13496"/>
                  </a:lnTo>
                  <a:cubicBezTo>
                    <a:pt x="10243" y="13496"/>
                    <a:pt x="10671" y="13544"/>
                    <a:pt x="11099" y="13627"/>
                  </a:cubicBezTo>
                  <a:cubicBezTo>
                    <a:pt x="11115" y="13630"/>
                    <a:pt x="11130" y="13631"/>
                    <a:pt x="11144" y="13631"/>
                  </a:cubicBezTo>
                  <a:cubicBezTo>
                    <a:pt x="11184" y="13631"/>
                    <a:pt x="11219" y="13620"/>
                    <a:pt x="11253" y="13603"/>
                  </a:cubicBezTo>
                  <a:lnTo>
                    <a:pt x="11289" y="13603"/>
                  </a:lnTo>
                  <a:cubicBezTo>
                    <a:pt x="12036" y="13403"/>
                    <a:pt x="12802" y="13304"/>
                    <a:pt x="13570" y="13304"/>
                  </a:cubicBezTo>
                  <a:cubicBezTo>
                    <a:pt x="14170" y="13304"/>
                    <a:pt x="14771" y="13364"/>
                    <a:pt x="15365" y="13484"/>
                  </a:cubicBezTo>
                  <a:cubicBezTo>
                    <a:pt x="16684" y="13746"/>
                    <a:pt x="17908" y="14328"/>
                    <a:pt x="18954" y="15172"/>
                  </a:cubicBezTo>
                  <a:cubicBezTo>
                    <a:pt x="19001" y="15207"/>
                    <a:pt x="19061" y="15231"/>
                    <a:pt x="19108" y="15231"/>
                  </a:cubicBezTo>
                  <a:cubicBezTo>
                    <a:pt x="19167" y="15219"/>
                    <a:pt x="19227" y="15195"/>
                    <a:pt x="19263" y="15148"/>
                  </a:cubicBezTo>
                  <a:cubicBezTo>
                    <a:pt x="19500" y="14886"/>
                    <a:pt x="19821" y="14696"/>
                    <a:pt x="20178" y="14613"/>
                  </a:cubicBezTo>
                  <a:cubicBezTo>
                    <a:pt x="20249" y="14601"/>
                    <a:pt x="20296" y="14542"/>
                    <a:pt x="20320" y="14470"/>
                  </a:cubicBezTo>
                  <a:cubicBezTo>
                    <a:pt x="20391" y="14435"/>
                    <a:pt x="20427" y="14352"/>
                    <a:pt x="20403" y="14280"/>
                  </a:cubicBezTo>
                  <a:lnTo>
                    <a:pt x="20166" y="13175"/>
                  </a:lnTo>
                  <a:lnTo>
                    <a:pt x="20166" y="13175"/>
                  </a:lnTo>
                  <a:cubicBezTo>
                    <a:pt x="20261" y="13223"/>
                    <a:pt x="20344" y="13270"/>
                    <a:pt x="20439" y="13318"/>
                  </a:cubicBezTo>
                  <a:cubicBezTo>
                    <a:pt x="20475" y="13344"/>
                    <a:pt x="20510" y="13358"/>
                    <a:pt x="20546" y="13358"/>
                  </a:cubicBezTo>
                  <a:cubicBezTo>
                    <a:pt x="20558" y="13358"/>
                    <a:pt x="20570" y="13356"/>
                    <a:pt x="20582" y="13353"/>
                  </a:cubicBezTo>
                  <a:lnTo>
                    <a:pt x="20653" y="13353"/>
                  </a:lnTo>
                  <a:cubicBezTo>
                    <a:pt x="20772" y="13342"/>
                    <a:pt x="20855" y="13246"/>
                    <a:pt x="20843" y="13140"/>
                  </a:cubicBezTo>
                  <a:cubicBezTo>
                    <a:pt x="20498" y="10181"/>
                    <a:pt x="20534" y="7198"/>
                    <a:pt x="20950" y="4251"/>
                  </a:cubicBezTo>
                  <a:cubicBezTo>
                    <a:pt x="20962" y="4192"/>
                    <a:pt x="20950" y="4144"/>
                    <a:pt x="20914" y="4097"/>
                  </a:cubicBezTo>
                  <a:cubicBezTo>
                    <a:pt x="20082" y="3122"/>
                    <a:pt x="18538" y="2481"/>
                    <a:pt x="16862" y="2445"/>
                  </a:cubicBezTo>
                  <a:cubicBezTo>
                    <a:pt x="16816" y="2444"/>
                    <a:pt x="16770" y="2444"/>
                    <a:pt x="16723" y="2444"/>
                  </a:cubicBezTo>
                  <a:cubicBezTo>
                    <a:pt x="15468" y="2444"/>
                    <a:pt x="14137" y="2753"/>
                    <a:pt x="12739" y="3372"/>
                  </a:cubicBezTo>
                  <a:cubicBezTo>
                    <a:pt x="11149" y="1232"/>
                    <a:pt x="8650" y="1"/>
                    <a:pt x="6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9"/>
            <p:cNvSpPr/>
            <p:nvPr/>
          </p:nvSpPr>
          <p:spPr>
            <a:xfrm>
              <a:off x="6344650" y="2248300"/>
              <a:ext cx="129075" cy="66125"/>
            </a:xfrm>
            <a:custGeom>
              <a:avLst/>
              <a:gdLst/>
              <a:ahLst/>
              <a:cxnLst/>
              <a:rect l="l" t="t" r="r" b="b"/>
              <a:pathLst>
                <a:path w="5163" h="2645" extrusionOk="0">
                  <a:moveTo>
                    <a:pt x="214" y="1"/>
                  </a:moveTo>
                  <a:cubicBezTo>
                    <a:pt x="11" y="1"/>
                    <a:pt x="0" y="395"/>
                    <a:pt x="202" y="395"/>
                  </a:cubicBezTo>
                  <a:cubicBezTo>
                    <a:pt x="208" y="395"/>
                    <a:pt x="213" y="394"/>
                    <a:pt x="219" y="394"/>
                  </a:cubicBezTo>
                  <a:cubicBezTo>
                    <a:pt x="2014" y="429"/>
                    <a:pt x="3832" y="1309"/>
                    <a:pt x="4747" y="2556"/>
                  </a:cubicBezTo>
                  <a:cubicBezTo>
                    <a:pt x="4782" y="2604"/>
                    <a:pt x="4830" y="2640"/>
                    <a:pt x="4889" y="2640"/>
                  </a:cubicBezTo>
                  <a:cubicBezTo>
                    <a:pt x="4902" y="2643"/>
                    <a:pt x="4915" y="2644"/>
                    <a:pt x="4928" y="2644"/>
                  </a:cubicBezTo>
                  <a:cubicBezTo>
                    <a:pt x="4962" y="2644"/>
                    <a:pt x="4997" y="2633"/>
                    <a:pt x="5032" y="2616"/>
                  </a:cubicBezTo>
                  <a:cubicBezTo>
                    <a:pt x="5127" y="2556"/>
                    <a:pt x="5163" y="2437"/>
                    <a:pt x="5091" y="2342"/>
                  </a:cubicBezTo>
                  <a:cubicBezTo>
                    <a:pt x="4093" y="976"/>
                    <a:pt x="2180" y="49"/>
                    <a:pt x="231" y="1"/>
                  </a:cubicBezTo>
                  <a:cubicBezTo>
                    <a:pt x="225" y="1"/>
                    <a:pt x="220" y="1"/>
                    <a:pt x="2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9"/>
            <p:cNvSpPr/>
            <p:nvPr/>
          </p:nvSpPr>
          <p:spPr>
            <a:xfrm>
              <a:off x="6334375" y="2267350"/>
              <a:ext cx="127475" cy="61325"/>
            </a:xfrm>
            <a:custGeom>
              <a:avLst/>
              <a:gdLst/>
              <a:ahLst/>
              <a:cxnLst/>
              <a:rect l="l" t="t" r="r" b="b"/>
              <a:pathLst>
                <a:path w="5099" h="2453" extrusionOk="0">
                  <a:moveTo>
                    <a:pt x="215" y="0"/>
                  </a:moveTo>
                  <a:cubicBezTo>
                    <a:pt x="108" y="0"/>
                    <a:pt x="13" y="71"/>
                    <a:pt x="1" y="190"/>
                  </a:cubicBezTo>
                  <a:cubicBezTo>
                    <a:pt x="1" y="297"/>
                    <a:pt x="84" y="392"/>
                    <a:pt x="203" y="392"/>
                  </a:cubicBezTo>
                  <a:cubicBezTo>
                    <a:pt x="1938" y="475"/>
                    <a:pt x="3661" y="1236"/>
                    <a:pt x="4694" y="2388"/>
                  </a:cubicBezTo>
                  <a:cubicBezTo>
                    <a:pt x="4730" y="2424"/>
                    <a:pt x="4778" y="2448"/>
                    <a:pt x="4825" y="2448"/>
                  </a:cubicBezTo>
                  <a:cubicBezTo>
                    <a:pt x="4840" y="2451"/>
                    <a:pt x="4855" y="2452"/>
                    <a:pt x="4869" y="2452"/>
                  </a:cubicBezTo>
                  <a:cubicBezTo>
                    <a:pt x="4913" y="2452"/>
                    <a:pt x="4956" y="2439"/>
                    <a:pt x="4991" y="2412"/>
                  </a:cubicBezTo>
                  <a:cubicBezTo>
                    <a:pt x="5087" y="2341"/>
                    <a:pt x="5098" y="2222"/>
                    <a:pt x="5015" y="2139"/>
                  </a:cubicBezTo>
                  <a:cubicBezTo>
                    <a:pt x="3910" y="915"/>
                    <a:pt x="2068" y="95"/>
                    <a:pt x="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9"/>
            <p:cNvSpPr/>
            <p:nvPr/>
          </p:nvSpPr>
          <p:spPr>
            <a:xfrm>
              <a:off x="6300100" y="2351100"/>
              <a:ext cx="144825" cy="61600"/>
            </a:xfrm>
            <a:custGeom>
              <a:avLst/>
              <a:gdLst/>
              <a:ahLst/>
              <a:cxnLst/>
              <a:rect l="l" t="t" r="r" b="b"/>
              <a:pathLst>
                <a:path w="5793" h="2464" extrusionOk="0">
                  <a:moveTo>
                    <a:pt x="245" y="0"/>
                  </a:moveTo>
                  <a:cubicBezTo>
                    <a:pt x="3" y="0"/>
                    <a:pt x="0" y="383"/>
                    <a:pt x="236" y="383"/>
                  </a:cubicBezTo>
                  <a:cubicBezTo>
                    <a:pt x="246" y="383"/>
                    <a:pt x="256" y="383"/>
                    <a:pt x="267" y="381"/>
                  </a:cubicBezTo>
                  <a:lnTo>
                    <a:pt x="267" y="393"/>
                  </a:lnTo>
                  <a:cubicBezTo>
                    <a:pt x="2203" y="405"/>
                    <a:pt x="4164" y="1177"/>
                    <a:pt x="5412" y="2401"/>
                  </a:cubicBezTo>
                  <a:cubicBezTo>
                    <a:pt x="5436" y="2425"/>
                    <a:pt x="5483" y="2449"/>
                    <a:pt x="5531" y="2461"/>
                  </a:cubicBezTo>
                  <a:cubicBezTo>
                    <a:pt x="5541" y="2463"/>
                    <a:pt x="5552" y="2464"/>
                    <a:pt x="5562" y="2464"/>
                  </a:cubicBezTo>
                  <a:cubicBezTo>
                    <a:pt x="5611" y="2464"/>
                    <a:pt x="5660" y="2443"/>
                    <a:pt x="5709" y="2413"/>
                  </a:cubicBezTo>
                  <a:cubicBezTo>
                    <a:pt x="5792" y="2342"/>
                    <a:pt x="5792" y="2211"/>
                    <a:pt x="5709" y="2140"/>
                  </a:cubicBezTo>
                  <a:cubicBezTo>
                    <a:pt x="4402" y="845"/>
                    <a:pt x="2310" y="25"/>
                    <a:pt x="267" y="1"/>
                  </a:cubicBezTo>
                  <a:cubicBezTo>
                    <a:pt x="259" y="0"/>
                    <a:pt x="252" y="0"/>
                    <a:pt x="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9"/>
            <p:cNvSpPr/>
            <p:nvPr/>
          </p:nvSpPr>
          <p:spPr>
            <a:xfrm>
              <a:off x="6289525" y="2372775"/>
              <a:ext cx="147975" cy="61025"/>
            </a:xfrm>
            <a:custGeom>
              <a:avLst/>
              <a:gdLst/>
              <a:ahLst/>
              <a:cxnLst/>
              <a:rect l="l" t="t" r="r" b="b"/>
              <a:pathLst>
                <a:path w="5919" h="2441" extrusionOk="0">
                  <a:moveTo>
                    <a:pt x="206" y="0"/>
                  </a:moveTo>
                  <a:cubicBezTo>
                    <a:pt x="107" y="0"/>
                    <a:pt x="23" y="80"/>
                    <a:pt x="0" y="180"/>
                  </a:cubicBezTo>
                  <a:cubicBezTo>
                    <a:pt x="0" y="299"/>
                    <a:pt x="83" y="382"/>
                    <a:pt x="202" y="394"/>
                  </a:cubicBezTo>
                  <a:cubicBezTo>
                    <a:pt x="2175" y="524"/>
                    <a:pt x="4124" y="1249"/>
                    <a:pt x="5550" y="2390"/>
                  </a:cubicBezTo>
                  <a:cubicBezTo>
                    <a:pt x="5573" y="2414"/>
                    <a:pt x="5609" y="2426"/>
                    <a:pt x="5645" y="2437"/>
                  </a:cubicBezTo>
                  <a:cubicBezTo>
                    <a:pt x="5657" y="2439"/>
                    <a:pt x="5668" y="2440"/>
                    <a:pt x="5680" y="2440"/>
                  </a:cubicBezTo>
                  <a:cubicBezTo>
                    <a:pt x="5739" y="2440"/>
                    <a:pt x="5797" y="2416"/>
                    <a:pt x="5847" y="2366"/>
                  </a:cubicBezTo>
                  <a:cubicBezTo>
                    <a:pt x="5918" y="2295"/>
                    <a:pt x="5906" y="2164"/>
                    <a:pt x="5823" y="2105"/>
                  </a:cubicBezTo>
                  <a:cubicBezTo>
                    <a:pt x="4338" y="916"/>
                    <a:pt x="2294" y="144"/>
                    <a:pt x="226" y="1"/>
                  </a:cubicBezTo>
                  <a:cubicBezTo>
                    <a:pt x="219" y="1"/>
                    <a:pt x="212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9"/>
            <p:cNvSpPr/>
            <p:nvPr/>
          </p:nvSpPr>
          <p:spPr>
            <a:xfrm>
              <a:off x="6515300" y="2360850"/>
              <a:ext cx="169950" cy="25175"/>
            </a:xfrm>
            <a:custGeom>
              <a:avLst/>
              <a:gdLst/>
              <a:ahLst/>
              <a:cxnLst/>
              <a:rect l="l" t="t" r="r" b="b"/>
              <a:pathLst>
                <a:path w="6798" h="1007" extrusionOk="0">
                  <a:moveTo>
                    <a:pt x="3625" y="1"/>
                  </a:moveTo>
                  <a:cubicBezTo>
                    <a:pt x="2413" y="1"/>
                    <a:pt x="1214" y="213"/>
                    <a:pt x="155" y="633"/>
                  </a:cubicBezTo>
                  <a:cubicBezTo>
                    <a:pt x="60" y="669"/>
                    <a:pt x="0" y="787"/>
                    <a:pt x="48" y="894"/>
                  </a:cubicBezTo>
                  <a:cubicBezTo>
                    <a:pt x="84" y="954"/>
                    <a:pt x="143" y="989"/>
                    <a:pt x="214" y="1001"/>
                  </a:cubicBezTo>
                  <a:cubicBezTo>
                    <a:pt x="225" y="1005"/>
                    <a:pt x="235" y="1006"/>
                    <a:pt x="246" y="1006"/>
                  </a:cubicBezTo>
                  <a:cubicBezTo>
                    <a:pt x="272" y="1006"/>
                    <a:pt x="299" y="998"/>
                    <a:pt x="333" y="989"/>
                  </a:cubicBezTo>
                  <a:cubicBezTo>
                    <a:pt x="1340" y="589"/>
                    <a:pt x="2480" y="385"/>
                    <a:pt x="3631" y="385"/>
                  </a:cubicBezTo>
                  <a:cubicBezTo>
                    <a:pt x="4599" y="385"/>
                    <a:pt x="5576" y="530"/>
                    <a:pt x="6488" y="823"/>
                  </a:cubicBezTo>
                  <a:cubicBezTo>
                    <a:pt x="6510" y="830"/>
                    <a:pt x="6532" y="834"/>
                    <a:pt x="6553" y="834"/>
                  </a:cubicBezTo>
                  <a:cubicBezTo>
                    <a:pt x="6640" y="834"/>
                    <a:pt x="6724" y="780"/>
                    <a:pt x="6762" y="704"/>
                  </a:cubicBezTo>
                  <a:cubicBezTo>
                    <a:pt x="6797" y="597"/>
                    <a:pt x="6738" y="478"/>
                    <a:pt x="6631" y="455"/>
                  </a:cubicBezTo>
                  <a:cubicBezTo>
                    <a:pt x="5671" y="151"/>
                    <a:pt x="4643" y="1"/>
                    <a:pt x="36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9"/>
            <p:cNvSpPr/>
            <p:nvPr/>
          </p:nvSpPr>
          <p:spPr>
            <a:xfrm>
              <a:off x="6512625" y="2389075"/>
              <a:ext cx="163125" cy="21775"/>
            </a:xfrm>
            <a:custGeom>
              <a:avLst/>
              <a:gdLst/>
              <a:ahLst/>
              <a:cxnLst/>
              <a:rect l="l" t="t" r="r" b="b"/>
              <a:pathLst>
                <a:path w="6525" h="871" extrusionOk="0">
                  <a:moveTo>
                    <a:pt x="3388" y="1"/>
                  </a:moveTo>
                  <a:cubicBezTo>
                    <a:pt x="2302" y="1"/>
                    <a:pt x="1215" y="167"/>
                    <a:pt x="167" y="502"/>
                  </a:cubicBezTo>
                  <a:cubicBezTo>
                    <a:pt x="60" y="526"/>
                    <a:pt x="0" y="645"/>
                    <a:pt x="48" y="740"/>
                  </a:cubicBezTo>
                  <a:cubicBezTo>
                    <a:pt x="72" y="811"/>
                    <a:pt x="131" y="859"/>
                    <a:pt x="202" y="870"/>
                  </a:cubicBezTo>
                  <a:cubicBezTo>
                    <a:pt x="238" y="870"/>
                    <a:pt x="274" y="870"/>
                    <a:pt x="309" y="859"/>
                  </a:cubicBezTo>
                  <a:cubicBezTo>
                    <a:pt x="1311" y="543"/>
                    <a:pt x="2348" y="386"/>
                    <a:pt x="3386" y="386"/>
                  </a:cubicBezTo>
                  <a:cubicBezTo>
                    <a:pt x="4342" y="386"/>
                    <a:pt x="5298" y="519"/>
                    <a:pt x="6227" y="787"/>
                  </a:cubicBezTo>
                  <a:cubicBezTo>
                    <a:pt x="6248" y="794"/>
                    <a:pt x="6269" y="798"/>
                    <a:pt x="6290" y="798"/>
                  </a:cubicBezTo>
                  <a:cubicBezTo>
                    <a:pt x="6374" y="798"/>
                    <a:pt x="6450" y="742"/>
                    <a:pt x="6489" y="657"/>
                  </a:cubicBezTo>
                  <a:cubicBezTo>
                    <a:pt x="6524" y="550"/>
                    <a:pt x="6453" y="443"/>
                    <a:pt x="6346" y="419"/>
                  </a:cubicBezTo>
                  <a:cubicBezTo>
                    <a:pt x="5380" y="141"/>
                    <a:pt x="4384" y="1"/>
                    <a:pt x="3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9"/>
            <p:cNvSpPr/>
            <p:nvPr/>
          </p:nvSpPr>
          <p:spPr>
            <a:xfrm>
              <a:off x="6508750" y="2420150"/>
              <a:ext cx="161050" cy="19050"/>
            </a:xfrm>
            <a:custGeom>
              <a:avLst/>
              <a:gdLst/>
              <a:ahLst/>
              <a:cxnLst/>
              <a:rect l="l" t="t" r="r" b="b"/>
              <a:pathLst>
                <a:path w="6442" h="762" extrusionOk="0">
                  <a:moveTo>
                    <a:pt x="3203" y="0"/>
                  </a:moveTo>
                  <a:cubicBezTo>
                    <a:pt x="2187" y="0"/>
                    <a:pt x="1171" y="122"/>
                    <a:pt x="179" y="364"/>
                  </a:cubicBezTo>
                  <a:cubicBezTo>
                    <a:pt x="72" y="388"/>
                    <a:pt x="1" y="495"/>
                    <a:pt x="25" y="602"/>
                  </a:cubicBezTo>
                  <a:cubicBezTo>
                    <a:pt x="48" y="673"/>
                    <a:pt x="120" y="733"/>
                    <a:pt x="203" y="744"/>
                  </a:cubicBezTo>
                  <a:lnTo>
                    <a:pt x="286" y="744"/>
                  </a:lnTo>
                  <a:cubicBezTo>
                    <a:pt x="1237" y="510"/>
                    <a:pt x="2210" y="394"/>
                    <a:pt x="3184" y="394"/>
                  </a:cubicBezTo>
                  <a:cubicBezTo>
                    <a:pt x="4183" y="394"/>
                    <a:pt x="5182" y="516"/>
                    <a:pt x="6156" y="756"/>
                  </a:cubicBezTo>
                  <a:cubicBezTo>
                    <a:pt x="6172" y="760"/>
                    <a:pt x="6188" y="762"/>
                    <a:pt x="6203" y="762"/>
                  </a:cubicBezTo>
                  <a:cubicBezTo>
                    <a:pt x="6293" y="762"/>
                    <a:pt x="6375" y="705"/>
                    <a:pt x="6406" y="614"/>
                  </a:cubicBezTo>
                  <a:cubicBezTo>
                    <a:pt x="6442" y="507"/>
                    <a:pt x="6382" y="400"/>
                    <a:pt x="6263" y="376"/>
                  </a:cubicBezTo>
                  <a:cubicBezTo>
                    <a:pt x="5259" y="125"/>
                    <a:pt x="4231" y="0"/>
                    <a:pt x="3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9"/>
            <p:cNvSpPr/>
            <p:nvPr/>
          </p:nvSpPr>
          <p:spPr>
            <a:xfrm>
              <a:off x="6534300" y="2276575"/>
              <a:ext cx="139075" cy="72300"/>
            </a:xfrm>
            <a:custGeom>
              <a:avLst/>
              <a:gdLst/>
              <a:ahLst/>
              <a:cxnLst/>
              <a:rect l="l" t="t" r="r" b="b"/>
              <a:pathLst>
                <a:path w="5563" h="2892" extrusionOk="0">
                  <a:moveTo>
                    <a:pt x="3001" y="387"/>
                  </a:moveTo>
                  <a:cubicBezTo>
                    <a:pt x="3712" y="387"/>
                    <a:pt x="4425" y="500"/>
                    <a:pt x="5111" y="724"/>
                  </a:cubicBezTo>
                  <a:lnTo>
                    <a:pt x="5111" y="736"/>
                  </a:lnTo>
                  <a:cubicBezTo>
                    <a:pt x="5039" y="1069"/>
                    <a:pt x="4909" y="1901"/>
                    <a:pt x="4861" y="2447"/>
                  </a:cubicBezTo>
                  <a:cubicBezTo>
                    <a:pt x="4135" y="2285"/>
                    <a:pt x="3394" y="2205"/>
                    <a:pt x="2654" y="2205"/>
                  </a:cubicBezTo>
                  <a:cubicBezTo>
                    <a:pt x="1927" y="2205"/>
                    <a:pt x="1200" y="2282"/>
                    <a:pt x="488" y="2435"/>
                  </a:cubicBezTo>
                  <a:cubicBezTo>
                    <a:pt x="524" y="2198"/>
                    <a:pt x="571" y="1948"/>
                    <a:pt x="607" y="1699"/>
                  </a:cubicBezTo>
                  <a:cubicBezTo>
                    <a:pt x="666" y="1378"/>
                    <a:pt x="714" y="1069"/>
                    <a:pt x="773" y="772"/>
                  </a:cubicBezTo>
                  <a:cubicBezTo>
                    <a:pt x="1490" y="515"/>
                    <a:pt x="2244" y="387"/>
                    <a:pt x="3001" y="387"/>
                  </a:cubicBezTo>
                  <a:close/>
                  <a:moveTo>
                    <a:pt x="3003" y="1"/>
                  </a:moveTo>
                  <a:cubicBezTo>
                    <a:pt x="2156" y="1"/>
                    <a:pt x="1308" y="155"/>
                    <a:pt x="500" y="463"/>
                  </a:cubicBezTo>
                  <a:cubicBezTo>
                    <a:pt x="441" y="487"/>
                    <a:pt x="381" y="546"/>
                    <a:pt x="369" y="605"/>
                  </a:cubicBezTo>
                  <a:cubicBezTo>
                    <a:pt x="310" y="938"/>
                    <a:pt x="250" y="1295"/>
                    <a:pt x="191" y="1651"/>
                  </a:cubicBezTo>
                  <a:cubicBezTo>
                    <a:pt x="132" y="2008"/>
                    <a:pt x="72" y="2340"/>
                    <a:pt x="13" y="2661"/>
                  </a:cubicBezTo>
                  <a:cubicBezTo>
                    <a:pt x="1" y="2732"/>
                    <a:pt x="25" y="2804"/>
                    <a:pt x="84" y="2839"/>
                  </a:cubicBezTo>
                  <a:cubicBezTo>
                    <a:pt x="129" y="2876"/>
                    <a:pt x="182" y="2891"/>
                    <a:pt x="236" y="2891"/>
                  </a:cubicBezTo>
                  <a:cubicBezTo>
                    <a:pt x="252" y="2891"/>
                    <a:pt x="269" y="2890"/>
                    <a:pt x="286" y="2887"/>
                  </a:cubicBezTo>
                  <a:cubicBezTo>
                    <a:pt x="1058" y="2691"/>
                    <a:pt x="1852" y="2593"/>
                    <a:pt x="2645" y="2593"/>
                  </a:cubicBezTo>
                  <a:cubicBezTo>
                    <a:pt x="3438" y="2593"/>
                    <a:pt x="4231" y="2691"/>
                    <a:pt x="5004" y="2887"/>
                  </a:cubicBezTo>
                  <a:cubicBezTo>
                    <a:pt x="5018" y="2890"/>
                    <a:pt x="5034" y="2891"/>
                    <a:pt x="5050" y="2891"/>
                  </a:cubicBezTo>
                  <a:cubicBezTo>
                    <a:pt x="5097" y="2891"/>
                    <a:pt x="5146" y="2878"/>
                    <a:pt x="5182" y="2851"/>
                  </a:cubicBezTo>
                  <a:cubicBezTo>
                    <a:pt x="5241" y="2816"/>
                    <a:pt x="5265" y="2756"/>
                    <a:pt x="5265" y="2697"/>
                  </a:cubicBezTo>
                  <a:cubicBezTo>
                    <a:pt x="5265" y="2103"/>
                    <a:pt x="5550" y="665"/>
                    <a:pt x="5550" y="653"/>
                  </a:cubicBezTo>
                  <a:cubicBezTo>
                    <a:pt x="5562" y="558"/>
                    <a:pt x="5515" y="475"/>
                    <a:pt x="5431" y="439"/>
                  </a:cubicBezTo>
                  <a:cubicBezTo>
                    <a:pt x="4647" y="146"/>
                    <a:pt x="3825" y="1"/>
                    <a:pt x="3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9"/>
            <p:cNvSpPr/>
            <p:nvPr/>
          </p:nvSpPr>
          <p:spPr>
            <a:xfrm>
              <a:off x="6876825" y="1753950"/>
              <a:ext cx="468825" cy="310800"/>
            </a:xfrm>
            <a:custGeom>
              <a:avLst/>
              <a:gdLst/>
              <a:ahLst/>
              <a:cxnLst/>
              <a:rect l="l" t="t" r="r" b="b"/>
              <a:pathLst>
                <a:path w="18753" h="12432" extrusionOk="0">
                  <a:moveTo>
                    <a:pt x="9186" y="406"/>
                  </a:moveTo>
                  <a:cubicBezTo>
                    <a:pt x="10660" y="1440"/>
                    <a:pt x="12229" y="2557"/>
                    <a:pt x="13750" y="3638"/>
                  </a:cubicBezTo>
                  <a:cubicBezTo>
                    <a:pt x="15235" y="4696"/>
                    <a:pt x="16756" y="5789"/>
                    <a:pt x="18182" y="6787"/>
                  </a:cubicBezTo>
                  <a:cubicBezTo>
                    <a:pt x="15912" y="8166"/>
                    <a:pt x="13369" y="9021"/>
                    <a:pt x="10731" y="9318"/>
                  </a:cubicBezTo>
                  <a:cubicBezTo>
                    <a:pt x="9091" y="8249"/>
                    <a:pt x="7380" y="7049"/>
                    <a:pt x="5729" y="5884"/>
                  </a:cubicBezTo>
                  <a:cubicBezTo>
                    <a:pt x="4172" y="4791"/>
                    <a:pt x="2556" y="3662"/>
                    <a:pt x="999" y="2628"/>
                  </a:cubicBezTo>
                  <a:cubicBezTo>
                    <a:pt x="3839" y="2403"/>
                    <a:pt x="6620" y="1654"/>
                    <a:pt x="9186" y="406"/>
                  </a:cubicBezTo>
                  <a:close/>
                  <a:moveTo>
                    <a:pt x="16221" y="8249"/>
                  </a:moveTo>
                  <a:cubicBezTo>
                    <a:pt x="16744" y="8487"/>
                    <a:pt x="17231" y="8784"/>
                    <a:pt x="17671" y="9164"/>
                  </a:cubicBezTo>
                  <a:cubicBezTo>
                    <a:pt x="16162" y="9359"/>
                    <a:pt x="14645" y="9456"/>
                    <a:pt x="13126" y="9456"/>
                  </a:cubicBezTo>
                  <a:cubicBezTo>
                    <a:pt x="12886" y="9456"/>
                    <a:pt x="12647" y="9454"/>
                    <a:pt x="12407" y="9449"/>
                  </a:cubicBezTo>
                  <a:cubicBezTo>
                    <a:pt x="13714" y="9176"/>
                    <a:pt x="14997" y="8784"/>
                    <a:pt x="16221" y="8249"/>
                  </a:cubicBezTo>
                  <a:close/>
                  <a:moveTo>
                    <a:pt x="678" y="2890"/>
                  </a:moveTo>
                  <a:cubicBezTo>
                    <a:pt x="2247" y="3924"/>
                    <a:pt x="3887" y="5076"/>
                    <a:pt x="5479" y="6181"/>
                  </a:cubicBezTo>
                  <a:cubicBezTo>
                    <a:pt x="7107" y="7334"/>
                    <a:pt x="8782" y="8510"/>
                    <a:pt x="10399" y="9568"/>
                  </a:cubicBezTo>
                  <a:lnTo>
                    <a:pt x="9519" y="10970"/>
                  </a:lnTo>
                  <a:cubicBezTo>
                    <a:pt x="6632" y="8510"/>
                    <a:pt x="3590" y="6158"/>
                    <a:pt x="464" y="3971"/>
                  </a:cubicBezTo>
                  <a:lnTo>
                    <a:pt x="678" y="2890"/>
                  </a:lnTo>
                  <a:close/>
                  <a:moveTo>
                    <a:pt x="17873" y="9520"/>
                  </a:moveTo>
                  <a:lnTo>
                    <a:pt x="17873" y="9520"/>
                  </a:lnTo>
                  <a:cubicBezTo>
                    <a:pt x="17825" y="9734"/>
                    <a:pt x="17778" y="9960"/>
                    <a:pt x="17718" y="10174"/>
                  </a:cubicBezTo>
                  <a:cubicBezTo>
                    <a:pt x="17659" y="10435"/>
                    <a:pt x="17600" y="10697"/>
                    <a:pt x="17552" y="10935"/>
                  </a:cubicBezTo>
                  <a:cubicBezTo>
                    <a:pt x="16684" y="10886"/>
                    <a:pt x="15816" y="10862"/>
                    <a:pt x="14949" y="10862"/>
                  </a:cubicBezTo>
                  <a:cubicBezTo>
                    <a:pt x="13263" y="10862"/>
                    <a:pt x="11578" y="10952"/>
                    <a:pt x="9899" y="11125"/>
                  </a:cubicBezTo>
                  <a:lnTo>
                    <a:pt x="10767" y="9758"/>
                  </a:lnTo>
                  <a:cubicBezTo>
                    <a:pt x="11575" y="9818"/>
                    <a:pt x="12395" y="9841"/>
                    <a:pt x="13227" y="9841"/>
                  </a:cubicBezTo>
                  <a:cubicBezTo>
                    <a:pt x="14771" y="9841"/>
                    <a:pt x="16328" y="9734"/>
                    <a:pt x="17873" y="9520"/>
                  </a:cubicBezTo>
                  <a:close/>
                  <a:moveTo>
                    <a:pt x="14884" y="11246"/>
                  </a:moveTo>
                  <a:cubicBezTo>
                    <a:pt x="15164" y="11246"/>
                    <a:pt x="15443" y="11249"/>
                    <a:pt x="15722" y="11255"/>
                  </a:cubicBezTo>
                  <a:cubicBezTo>
                    <a:pt x="15995" y="11398"/>
                    <a:pt x="16257" y="11564"/>
                    <a:pt x="16506" y="11766"/>
                  </a:cubicBezTo>
                  <a:cubicBezTo>
                    <a:pt x="15698" y="11541"/>
                    <a:pt x="14878" y="11374"/>
                    <a:pt x="14047" y="11255"/>
                  </a:cubicBezTo>
                  <a:cubicBezTo>
                    <a:pt x="14326" y="11249"/>
                    <a:pt x="14605" y="11246"/>
                    <a:pt x="14884" y="11246"/>
                  </a:cubicBezTo>
                  <a:close/>
                  <a:moveTo>
                    <a:pt x="9220" y="1"/>
                  </a:moveTo>
                  <a:cubicBezTo>
                    <a:pt x="9184" y="1"/>
                    <a:pt x="9148" y="9"/>
                    <a:pt x="9115" y="26"/>
                  </a:cubicBezTo>
                  <a:cubicBezTo>
                    <a:pt x="6442" y="1321"/>
                    <a:pt x="3530" y="2082"/>
                    <a:pt x="559" y="2272"/>
                  </a:cubicBezTo>
                  <a:cubicBezTo>
                    <a:pt x="464" y="2272"/>
                    <a:pt x="393" y="2331"/>
                    <a:pt x="369" y="2426"/>
                  </a:cubicBezTo>
                  <a:cubicBezTo>
                    <a:pt x="346" y="2450"/>
                    <a:pt x="334" y="2474"/>
                    <a:pt x="322" y="2510"/>
                  </a:cubicBezTo>
                  <a:lnTo>
                    <a:pt x="13" y="4019"/>
                  </a:lnTo>
                  <a:cubicBezTo>
                    <a:pt x="1" y="4090"/>
                    <a:pt x="37" y="4161"/>
                    <a:pt x="96" y="4209"/>
                  </a:cubicBezTo>
                  <a:cubicBezTo>
                    <a:pt x="3316" y="6455"/>
                    <a:pt x="6465" y="8867"/>
                    <a:pt x="9424" y="11398"/>
                  </a:cubicBezTo>
                  <a:cubicBezTo>
                    <a:pt x="9424" y="11410"/>
                    <a:pt x="9424" y="11410"/>
                    <a:pt x="9424" y="11410"/>
                  </a:cubicBezTo>
                  <a:cubicBezTo>
                    <a:pt x="9435" y="11504"/>
                    <a:pt x="9519" y="11580"/>
                    <a:pt x="9613" y="11580"/>
                  </a:cubicBezTo>
                  <a:cubicBezTo>
                    <a:pt x="9625" y="11580"/>
                    <a:pt x="9637" y="11579"/>
                    <a:pt x="9650" y="11576"/>
                  </a:cubicBezTo>
                  <a:cubicBezTo>
                    <a:pt x="10272" y="11512"/>
                    <a:pt x="10896" y="11480"/>
                    <a:pt x="11518" y="11480"/>
                  </a:cubicBezTo>
                  <a:cubicBezTo>
                    <a:pt x="13428" y="11480"/>
                    <a:pt x="15329" y="11781"/>
                    <a:pt x="17148" y="12372"/>
                  </a:cubicBezTo>
                  <a:cubicBezTo>
                    <a:pt x="17184" y="12396"/>
                    <a:pt x="17231" y="12420"/>
                    <a:pt x="17291" y="12420"/>
                  </a:cubicBezTo>
                  <a:lnTo>
                    <a:pt x="17314" y="12420"/>
                  </a:lnTo>
                  <a:cubicBezTo>
                    <a:pt x="17338" y="12420"/>
                    <a:pt x="17362" y="12432"/>
                    <a:pt x="17386" y="12432"/>
                  </a:cubicBezTo>
                  <a:cubicBezTo>
                    <a:pt x="17469" y="12432"/>
                    <a:pt x="17552" y="12384"/>
                    <a:pt x="17588" y="12301"/>
                  </a:cubicBezTo>
                  <a:cubicBezTo>
                    <a:pt x="17623" y="12194"/>
                    <a:pt x="17564" y="12087"/>
                    <a:pt x="17457" y="12052"/>
                  </a:cubicBezTo>
                  <a:lnTo>
                    <a:pt x="17374" y="12028"/>
                  </a:lnTo>
                  <a:cubicBezTo>
                    <a:pt x="17124" y="11754"/>
                    <a:pt x="16827" y="11505"/>
                    <a:pt x="16518" y="11291"/>
                  </a:cubicBezTo>
                  <a:lnTo>
                    <a:pt x="16518" y="11291"/>
                  </a:lnTo>
                  <a:cubicBezTo>
                    <a:pt x="16910" y="11303"/>
                    <a:pt x="17314" y="11315"/>
                    <a:pt x="17707" y="11339"/>
                  </a:cubicBezTo>
                  <a:cubicBezTo>
                    <a:pt x="17714" y="11339"/>
                    <a:pt x="17722" y="11340"/>
                    <a:pt x="17730" y="11340"/>
                  </a:cubicBezTo>
                  <a:cubicBezTo>
                    <a:pt x="17827" y="11340"/>
                    <a:pt x="17910" y="11271"/>
                    <a:pt x="17932" y="11172"/>
                  </a:cubicBezTo>
                  <a:cubicBezTo>
                    <a:pt x="17968" y="10911"/>
                    <a:pt x="18051" y="10578"/>
                    <a:pt x="18122" y="10269"/>
                  </a:cubicBezTo>
                  <a:cubicBezTo>
                    <a:pt x="18206" y="9948"/>
                    <a:pt x="18277" y="9616"/>
                    <a:pt x="18336" y="9330"/>
                  </a:cubicBezTo>
                  <a:cubicBezTo>
                    <a:pt x="18336" y="9318"/>
                    <a:pt x="18336" y="9307"/>
                    <a:pt x="18336" y="9307"/>
                  </a:cubicBezTo>
                  <a:cubicBezTo>
                    <a:pt x="18336" y="9295"/>
                    <a:pt x="18336" y="9283"/>
                    <a:pt x="18336" y="9271"/>
                  </a:cubicBezTo>
                  <a:cubicBezTo>
                    <a:pt x="18336" y="9271"/>
                    <a:pt x="18336" y="9271"/>
                    <a:pt x="18336" y="9259"/>
                  </a:cubicBezTo>
                  <a:cubicBezTo>
                    <a:pt x="18325" y="9247"/>
                    <a:pt x="18325" y="9235"/>
                    <a:pt x="18313" y="9223"/>
                  </a:cubicBezTo>
                  <a:lnTo>
                    <a:pt x="18301" y="9200"/>
                  </a:lnTo>
                  <a:cubicBezTo>
                    <a:pt x="18289" y="9188"/>
                    <a:pt x="18289" y="9176"/>
                    <a:pt x="18277" y="9176"/>
                  </a:cubicBezTo>
                  <a:cubicBezTo>
                    <a:pt x="18265" y="9164"/>
                    <a:pt x="18253" y="9152"/>
                    <a:pt x="18241" y="9140"/>
                  </a:cubicBezTo>
                  <a:lnTo>
                    <a:pt x="18229" y="9140"/>
                  </a:lnTo>
                  <a:cubicBezTo>
                    <a:pt x="18218" y="9116"/>
                    <a:pt x="18206" y="9093"/>
                    <a:pt x="18182" y="9081"/>
                  </a:cubicBezTo>
                  <a:cubicBezTo>
                    <a:pt x="17742" y="8665"/>
                    <a:pt x="17231" y="8320"/>
                    <a:pt x="16685" y="8047"/>
                  </a:cubicBezTo>
                  <a:cubicBezTo>
                    <a:pt x="17374" y="7726"/>
                    <a:pt x="18027" y="7370"/>
                    <a:pt x="18669" y="6966"/>
                  </a:cubicBezTo>
                  <a:cubicBezTo>
                    <a:pt x="18717" y="6930"/>
                    <a:pt x="18752" y="6871"/>
                    <a:pt x="18752" y="6811"/>
                  </a:cubicBezTo>
                  <a:cubicBezTo>
                    <a:pt x="18752" y="6752"/>
                    <a:pt x="18729" y="6692"/>
                    <a:pt x="18669" y="6657"/>
                  </a:cubicBezTo>
                  <a:cubicBezTo>
                    <a:pt x="17184" y="5611"/>
                    <a:pt x="15568" y="4458"/>
                    <a:pt x="13999" y="3353"/>
                  </a:cubicBezTo>
                  <a:cubicBezTo>
                    <a:pt x="12442" y="2236"/>
                    <a:pt x="10838" y="1084"/>
                    <a:pt x="9341" y="38"/>
                  </a:cubicBezTo>
                  <a:cubicBezTo>
                    <a:pt x="9303" y="12"/>
                    <a:pt x="9261" y="1"/>
                    <a:pt x="9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9"/>
            <p:cNvSpPr/>
            <p:nvPr/>
          </p:nvSpPr>
          <p:spPr>
            <a:xfrm>
              <a:off x="7050325" y="1843400"/>
              <a:ext cx="136075" cy="53225"/>
            </a:xfrm>
            <a:custGeom>
              <a:avLst/>
              <a:gdLst/>
              <a:ahLst/>
              <a:cxnLst/>
              <a:rect l="l" t="t" r="r" b="b"/>
              <a:pathLst>
                <a:path w="5443" h="2129" extrusionOk="0">
                  <a:moveTo>
                    <a:pt x="5202" y="1"/>
                  </a:moveTo>
                  <a:cubicBezTo>
                    <a:pt x="5166" y="1"/>
                    <a:pt x="5131" y="8"/>
                    <a:pt x="5098" y="25"/>
                  </a:cubicBezTo>
                  <a:cubicBezTo>
                    <a:pt x="3566" y="857"/>
                    <a:pt x="1902" y="1439"/>
                    <a:pt x="179" y="1748"/>
                  </a:cubicBezTo>
                  <a:cubicBezTo>
                    <a:pt x="72" y="1760"/>
                    <a:pt x="1" y="1867"/>
                    <a:pt x="24" y="1974"/>
                  </a:cubicBezTo>
                  <a:cubicBezTo>
                    <a:pt x="48" y="2069"/>
                    <a:pt x="131" y="2128"/>
                    <a:pt x="226" y="2128"/>
                  </a:cubicBezTo>
                  <a:lnTo>
                    <a:pt x="262" y="2128"/>
                  </a:lnTo>
                  <a:cubicBezTo>
                    <a:pt x="1914" y="1831"/>
                    <a:pt x="3506" y="1296"/>
                    <a:pt x="5003" y="536"/>
                  </a:cubicBezTo>
                  <a:cubicBezTo>
                    <a:pt x="5051" y="536"/>
                    <a:pt x="5098" y="524"/>
                    <a:pt x="5134" y="488"/>
                  </a:cubicBezTo>
                  <a:lnTo>
                    <a:pt x="5336" y="346"/>
                  </a:lnTo>
                  <a:cubicBezTo>
                    <a:pt x="5419" y="286"/>
                    <a:pt x="5443" y="167"/>
                    <a:pt x="5384" y="84"/>
                  </a:cubicBezTo>
                  <a:cubicBezTo>
                    <a:pt x="5337" y="30"/>
                    <a:pt x="5269" y="1"/>
                    <a:pt x="5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9"/>
            <p:cNvSpPr/>
            <p:nvPr/>
          </p:nvSpPr>
          <p:spPr>
            <a:xfrm>
              <a:off x="7069350" y="1859600"/>
              <a:ext cx="132800" cy="53650"/>
            </a:xfrm>
            <a:custGeom>
              <a:avLst/>
              <a:gdLst/>
              <a:ahLst/>
              <a:cxnLst/>
              <a:rect l="l" t="t" r="r" b="b"/>
              <a:pathLst>
                <a:path w="5312" h="2146" extrusionOk="0">
                  <a:moveTo>
                    <a:pt x="5079" y="1"/>
                  </a:moveTo>
                  <a:cubicBezTo>
                    <a:pt x="5036" y="1"/>
                    <a:pt x="4993" y="14"/>
                    <a:pt x="4955" y="42"/>
                  </a:cubicBezTo>
                  <a:cubicBezTo>
                    <a:pt x="3482" y="886"/>
                    <a:pt x="1866" y="1468"/>
                    <a:pt x="190" y="1753"/>
                  </a:cubicBezTo>
                  <a:cubicBezTo>
                    <a:pt x="71" y="1765"/>
                    <a:pt x="0" y="1872"/>
                    <a:pt x="24" y="1991"/>
                  </a:cubicBezTo>
                  <a:cubicBezTo>
                    <a:pt x="36" y="2074"/>
                    <a:pt x="131" y="2146"/>
                    <a:pt x="226" y="2146"/>
                  </a:cubicBezTo>
                  <a:lnTo>
                    <a:pt x="262" y="2146"/>
                  </a:lnTo>
                  <a:cubicBezTo>
                    <a:pt x="1996" y="1848"/>
                    <a:pt x="3672" y="1242"/>
                    <a:pt x="5193" y="363"/>
                  </a:cubicBezTo>
                  <a:cubicBezTo>
                    <a:pt x="5288" y="304"/>
                    <a:pt x="5312" y="185"/>
                    <a:pt x="5252" y="90"/>
                  </a:cubicBezTo>
                  <a:cubicBezTo>
                    <a:pt x="5209" y="32"/>
                    <a:pt x="5144" y="1"/>
                    <a:pt x="50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9"/>
            <p:cNvSpPr/>
            <p:nvPr/>
          </p:nvSpPr>
          <p:spPr>
            <a:xfrm>
              <a:off x="7091625" y="1872275"/>
              <a:ext cx="123300" cy="55825"/>
            </a:xfrm>
            <a:custGeom>
              <a:avLst/>
              <a:gdLst/>
              <a:ahLst/>
              <a:cxnLst/>
              <a:rect l="l" t="t" r="r" b="b"/>
              <a:pathLst>
                <a:path w="4932" h="2233" extrusionOk="0">
                  <a:moveTo>
                    <a:pt x="4698" y="0"/>
                  </a:moveTo>
                  <a:cubicBezTo>
                    <a:pt x="4651" y="0"/>
                    <a:pt x="4604" y="16"/>
                    <a:pt x="4563" y="46"/>
                  </a:cubicBezTo>
                  <a:cubicBezTo>
                    <a:pt x="3244" y="949"/>
                    <a:pt x="1759" y="1567"/>
                    <a:pt x="179" y="1852"/>
                  </a:cubicBezTo>
                  <a:cubicBezTo>
                    <a:pt x="72" y="1864"/>
                    <a:pt x="0" y="1971"/>
                    <a:pt x="12" y="2090"/>
                  </a:cubicBezTo>
                  <a:cubicBezTo>
                    <a:pt x="48" y="2173"/>
                    <a:pt x="131" y="2233"/>
                    <a:pt x="226" y="2233"/>
                  </a:cubicBezTo>
                  <a:lnTo>
                    <a:pt x="262" y="2233"/>
                  </a:lnTo>
                  <a:cubicBezTo>
                    <a:pt x="1902" y="1936"/>
                    <a:pt x="3458" y="1294"/>
                    <a:pt x="4825" y="343"/>
                  </a:cubicBezTo>
                  <a:cubicBezTo>
                    <a:pt x="4908" y="284"/>
                    <a:pt x="4932" y="165"/>
                    <a:pt x="4860" y="82"/>
                  </a:cubicBezTo>
                  <a:cubicBezTo>
                    <a:pt x="4820" y="28"/>
                    <a:pt x="4760" y="0"/>
                    <a:pt x="46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9"/>
            <p:cNvSpPr/>
            <p:nvPr/>
          </p:nvSpPr>
          <p:spPr>
            <a:xfrm>
              <a:off x="7001025" y="1264900"/>
              <a:ext cx="354725" cy="380475"/>
            </a:xfrm>
            <a:custGeom>
              <a:avLst/>
              <a:gdLst/>
              <a:ahLst/>
              <a:cxnLst/>
              <a:rect l="l" t="t" r="r" b="b"/>
              <a:pathLst>
                <a:path w="14189" h="15219" extrusionOk="0">
                  <a:moveTo>
                    <a:pt x="13225" y="379"/>
                  </a:moveTo>
                  <a:cubicBezTo>
                    <a:pt x="13261" y="379"/>
                    <a:pt x="13297" y="381"/>
                    <a:pt x="13333" y="385"/>
                  </a:cubicBezTo>
                  <a:cubicBezTo>
                    <a:pt x="13559" y="445"/>
                    <a:pt x="13725" y="647"/>
                    <a:pt x="13761" y="884"/>
                  </a:cubicBezTo>
                  <a:cubicBezTo>
                    <a:pt x="13761" y="1146"/>
                    <a:pt x="13665" y="1407"/>
                    <a:pt x="13475" y="1597"/>
                  </a:cubicBezTo>
                  <a:cubicBezTo>
                    <a:pt x="13261" y="1811"/>
                    <a:pt x="13024" y="2013"/>
                    <a:pt x="12774" y="2179"/>
                  </a:cubicBezTo>
                  <a:cubicBezTo>
                    <a:pt x="12762" y="2179"/>
                    <a:pt x="12762" y="2191"/>
                    <a:pt x="12750" y="2191"/>
                  </a:cubicBezTo>
                  <a:lnTo>
                    <a:pt x="11693" y="1312"/>
                  </a:lnTo>
                  <a:cubicBezTo>
                    <a:pt x="11978" y="979"/>
                    <a:pt x="12335" y="706"/>
                    <a:pt x="12739" y="516"/>
                  </a:cubicBezTo>
                  <a:cubicBezTo>
                    <a:pt x="12887" y="427"/>
                    <a:pt x="13051" y="379"/>
                    <a:pt x="13225" y="379"/>
                  </a:cubicBezTo>
                  <a:close/>
                  <a:moveTo>
                    <a:pt x="11134" y="1371"/>
                  </a:moveTo>
                  <a:lnTo>
                    <a:pt x="12952" y="2869"/>
                  </a:lnTo>
                  <a:cubicBezTo>
                    <a:pt x="12810" y="2988"/>
                    <a:pt x="12691" y="3118"/>
                    <a:pt x="12560" y="3225"/>
                  </a:cubicBezTo>
                  <a:cubicBezTo>
                    <a:pt x="12002" y="2679"/>
                    <a:pt x="11384" y="2215"/>
                    <a:pt x="10718" y="1823"/>
                  </a:cubicBezTo>
                  <a:lnTo>
                    <a:pt x="11134" y="1371"/>
                  </a:lnTo>
                  <a:close/>
                  <a:moveTo>
                    <a:pt x="10433" y="2108"/>
                  </a:moveTo>
                  <a:cubicBezTo>
                    <a:pt x="11087" y="2500"/>
                    <a:pt x="11705" y="2964"/>
                    <a:pt x="12251" y="3487"/>
                  </a:cubicBezTo>
                  <a:lnTo>
                    <a:pt x="12073" y="3653"/>
                  </a:lnTo>
                  <a:cubicBezTo>
                    <a:pt x="11503" y="3142"/>
                    <a:pt x="10897" y="2702"/>
                    <a:pt x="10243" y="2310"/>
                  </a:cubicBezTo>
                  <a:lnTo>
                    <a:pt x="10433" y="2108"/>
                  </a:lnTo>
                  <a:close/>
                  <a:moveTo>
                    <a:pt x="9970" y="2607"/>
                  </a:moveTo>
                  <a:cubicBezTo>
                    <a:pt x="10612" y="2988"/>
                    <a:pt x="11218" y="3427"/>
                    <a:pt x="11776" y="3926"/>
                  </a:cubicBezTo>
                  <a:cubicBezTo>
                    <a:pt x="10291" y="5317"/>
                    <a:pt x="8924" y="6849"/>
                    <a:pt x="7724" y="8489"/>
                  </a:cubicBezTo>
                  <a:lnTo>
                    <a:pt x="5775" y="7004"/>
                  </a:lnTo>
                  <a:lnTo>
                    <a:pt x="9970" y="2607"/>
                  </a:lnTo>
                  <a:close/>
                  <a:moveTo>
                    <a:pt x="5763" y="7491"/>
                  </a:moveTo>
                  <a:lnTo>
                    <a:pt x="7142" y="8537"/>
                  </a:lnTo>
                  <a:lnTo>
                    <a:pt x="4088" y="11971"/>
                  </a:lnTo>
                  <a:lnTo>
                    <a:pt x="2602" y="10866"/>
                  </a:lnTo>
                  <a:lnTo>
                    <a:pt x="5763" y="7491"/>
                  </a:lnTo>
                  <a:close/>
                  <a:moveTo>
                    <a:pt x="2329" y="11163"/>
                  </a:moveTo>
                  <a:lnTo>
                    <a:pt x="3838" y="12268"/>
                  </a:lnTo>
                  <a:lnTo>
                    <a:pt x="3470" y="12672"/>
                  </a:lnTo>
                  <a:cubicBezTo>
                    <a:pt x="3387" y="12767"/>
                    <a:pt x="3363" y="12779"/>
                    <a:pt x="3351" y="12779"/>
                  </a:cubicBezTo>
                  <a:cubicBezTo>
                    <a:pt x="3315" y="12767"/>
                    <a:pt x="3280" y="12743"/>
                    <a:pt x="3256" y="12720"/>
                  </a:cubicBezTo>
                  <a:lnTo>
                    <a:pt x="1854" y="11674"/>
                  </a:lnTo>
                  <a:lnTo>
                    <a:pt x="2329" y="11163"/>
                  </a:lnTo>
                  <a:close/>
                  <a:moveTo>
                    <a:pt x="1901" y="12209"/>
                  </a:moveTo>
                  <a:lnTo>
                    <a:pt x="2555" y="12696"/>
                  </a:lnTo>
                  <a:lnTo>
                    <a:pt x="2543" y="12696"/>
                  </a:lnTo>
                  <a:cubicBezTo>
                    <a:pt x="2270" y="13112"/>
                    <a:pt x="2056" y="13575"/>
                    <a:pt x="1925" y="14062"/>
                  </a:cubicBezTo>
                  <a:lnTo>
                    <a:pt x="772" y="14562"/>
                  </a:lnTo>
                  <a:lnTo>
                    <a:pt x="1355" y="13849"/>
                  </a:lnTo>
                  <a:cubicBezTo>
                    <a:pt x="1426" y="13765"/>
                    <a:pt x="1402" y="13635"/>
                    <a:pt x="1307" y="13587"/>
                  </a:cubicBezTo>
                  <a:cubicBezTo>
                    <a:pt x="1269" y="13558"/>
                    <a:pt x="1224" y="13545"/>
                    <a:pt x="1180" y="13545"/>
                  </a:cubicBezTo>
                  <a:cubicBezTo>
                    <a:pt x="1116" y="13545"/>
                    <a:pt x="1052" y="13573"/>
                    <a:pt x="1010" y="13623"/>
                  </a:cubicBezTo>
                  <a:lnTo>
                    <a:pt x="487" y="14264"/>
                  </a:lnTo>
                  <a:lnTo>
                    <a:pt x="559" y="13445"/>
                  </a:lnTo>
                  <a:cubicBezTo>
                    <a:pt x="559" y="13338"/>
                    <a:pt x="582" y="13243"/>
                    <a:pt x="618" y="13147"/>
                  </a:cubicBezTo>
                  <a:cubicBezTo>
                    <a:pt x="701" y="12957"/>
                    <a:pt x="939" y="12838"/>
                    <a:pt x="1200" y="12708"/>
                  </a:cubicBezTo>
                  <a:cubicBezTo>
                    <a:pt x="1450" y="12589"/>
                    <a:pt x="1723" y="12446"/>
                    <a:pt x="1901" y="12209"/>
                  </a:cubicBezTo>
                  <a:close/>
                  <a:moveTo>
                    <a:pt x="13217" y="1"/>
                  </a:moveTo>
                  <a:cubicBezTo>
                    <a:pt x="12980" y="1"/>
                    <a:pt x="12748" y="61"/>
                    <a:pt x="12537" y="171"/>
                  </a:cubicBezTo>
                  <a:cubicBezTo>
                    <a:pt x="12097" y="385"/>
                    <a:pt x="11705" y="694"/>
                    <a:pt x="11384" y="1062"/>
                  </a:cubicBezTo>
                  <a:lnTo>
                    <a:pt x="11325" y="1015"/>
                  </a:lnTo>
                  <a:cubicBezTo>
                    <a:pt x="11268" y="989"/>
                    <a:pt x="11207" y="977"/>
                    <a:pt x="11146" y="977"/>
                  </a:cubicBezTo>
                  <a:cubicBezTo>
                    <a:pt x="11065" y="977"/>
                    <a:pt x="10983" y="998"/>
                    <a:pt x="10909" y="1039"/>
                  </a:cubicBezTo>
                  <a:lnTo>
                    <a:pt x="5324" y="6897"/>
                  </a:lnTo>
                  <a:cubicBezTo>
                    <a:pt x="5276" y="6945"/>
                    <a:pt x="5264" y="6992"/>
                    <a:pt x="5264" y="7051"/>
                  </a:cubicBezTo>
                  <a:cubicBezTo>
                    <a:pt x="5276" y="7099"/>
                    <a:pt x="5288" y="7135"/>
                    <a:pt x="5324" y="7170"/>
                  </a:cubicBezTo>
                  <a:lnTo>
                    <a:pt x="5347" y="7182"/>
                  </a:lnTo>
                  <a:lnTo>
                    <a:pt x="5431" y="7253"/>
                  </a:lnTo>
                  <a:lnTo>
                    <a:pt x="1390" y="11579"/>
                  </a:lnTo>
                  <a:cubicBezTo>
                    <a:pt x="1319" y="11650"/>
                    <a:pt x="1319" y="11769"/>
                    <a:pt x="1402" y="11840"/>
                  </a:cubicBezTo>
                  <a:cubicBezTo>
                    <a:pt x="1402" y="11840"/>
                    <a:pt x="1414" y="11840"/>
                    <a:pt x="1414" y="11852"/>
                  </a:cubicBezTo>
                  <a:lnTo>
                    <a:pt x="1569" y="11959"/>
                  </a:lnTo>
                  <a:cubicBezTo>
                    <a:pt x="1462" y="12137"/>
                    <a:pt x="1236" y="12256"/>
                    <a:pt x="998" y="12375"/>
                  </a:cubicBezTo>
                  <a:cubicBezTo>
                    <a:pt x="701" y="12518"/>
                    <a:pt x="368" y="12672"/>
                    <a:pt x="226" y="12993"/>
                  </a:cubicBezTo>
                  <a:cubicBezTo>
                    <a:pt x="166" y="13136"/>
                    <a:pt x="143" y="13278"/>
                    <a:pt x="131" y="13421"/>
                  </a:cubicBezTo>
                  <a:lnTo>
                    <a:pt x="0" y="15013"/>
                  </a:lnTo>
                  <a:cubicBezTo>
                    <a:pt x="0" y="15072"/>
                    <a:pt x="24" y="15120"/>
                    <a:pt x="59" y="15156"/>
                  </a:cubicBezTo>
                  <a:lnTo>
                    <a:pt x="95" y="15179"/>
                  </a:lnTo>
                  <a:cubicBezTo>
                    <a:pt x="130" y="15207"/>
                    <a:pt x="173" y="15219"/>
                    <a:pt x="214" y="15219"/>
                  </a:cubicBezTo>
                  <a:cubicBezTo>
                    <a:pt x="244" y="15219"/>
                    <a:pt x="273" y="15213"/>
                    <a:pt x="297" y="15203"/>
                  </a:cubicBezTo>
                  <a:lnTo>
                    <a:pt x="2198" y="14371"/>
                  </a:lnTo>
                  <a:cubicBezTo>
                    <a:pt x="2246" y="14348"/>
                    <a:pt x="2293" y="14288"/>
                    <a:pt x="2305" y="14241"/>
                  </a:cubicBezTo>
                  <a:cubicBezTo>
                    <a:pt x="2424" y="13777"/>
                    <a:pt x="2614" y="13338"/>
                    <a:pt x="2876" y="12945"/>
                  </a:cubicBezTo>
                  <a:lnTo>
                    <a:pt x="2983" y="13017"/>
                  </a:lnTo>
                  <a:cubicBezTo>
                    <a:pt x="3078" y="13100"/>
                    <a:pt x="3197" y="13159"/>
                    <a:pt x="3327" y="13171"/>
                  </a:cubicBezTo>
                  <a:cubicBezTo>
                    <a:pt x="3517" y="13159"/>
                    <a:pt x="3684" y="13064"/>
                    <a:pt x="3791" y="12922"/>
                  </a:cubicBezTo>
                  <a:lnTo>
                    <a:pt x="7367" y="8881"/>
                  </a:lnTo>
                  <a:cubicBezTo>
                    <a:pt x="7403" y="8870"/>
                    <a:pt x="7439" y="8834"/>
                    <a:pt x="7463" y="8798"/>
                  </a:cubicBezTo>
                  <a:lnTo>
                    <a:pt x="7629" y="8929"/>
                  </a:lnTo>
                  <a:cubicBezTo>
                    <a:pt x="7676" y="8965"/>
                    <a:pt x="7736" y="8977"/>
                    <a:pt x="7795" y="8977"/>
                  </a:cubicBezTo>
                  <a:cubicBezTo>
                    <a:pt x="7855" y="8965"/>
                    <a:pt x="7914" y="8941"/>
                    <a:pt x="7950" y="8893"/>
                  </a:cubicBezTo>
                  <a:cubicBezTo>
                    <a:pt x="9209" y="7123"/>
                    <a:pt x="10659" y="5507"/>
                    <a:pt x="12251" y="4033"/>
                  </a:cubicBezTo>
                  <a:lnTo>
                    <a:pt x="12548" y="4271"/>
                  </a:lnTo>
                  <a:lnTo>
                    <a:pt x="8294" y="8798"/>
                  </a:lnTo>
                  <a:cubicBezTo>
                    <a:pt x="8223" y="8870"/>
                    <a:pt x="8235" y="8988"/>
                    <a:pt x="8306" y="9060"/>
                  </a:cubicBezTo>
                  <a:lnTo>
                    <a:pt x="8318" y="9072"/>
                  </a:lnTo>
                  <a:cubicBezTo>
                    <a:pt x="8360" y="9103"/>
                    <a:pt x="8407" y="9118"/>
                    <a:pt x="8453" y="9118"/>
                  </a:cubicBezTo>
                  <a:cubicBezTo>
                    <a:pt x="8511" y="9118"/>
                    <a:pt x="8569" y="9094"/>
                    <a:pt x="8615" y="9048"/>
                  </a:cubicBezTo>
                  <a:lnTo>
                    <a:pt x="13012" y="4366"/>
                  </a:lnTo>
                  <a:cubicBezTo>
                    <a:pt x="13083" y="4295"/>
                    <a:pt x="13071" y="4164"/>
                    <a:pt x="12988" y="4105"/>
                  </a:cubicBezTo>
                  <a:lnTo>
                    <a:pt x="12548" y="3760"/>
                  </a:lnTo>
                  <a:cubicBezTo>
                    <a:pt x="12834" y="3510"/>
                    <a:pt x="13119" y="3261"/>
                    <a:pt x="13404" y="3023"/>
                  </a:cubicBezTo>
                  <a:cubicBezTo>
                    <a:pt x="13499" y="2940"/>
                    <a:pt x="13499" y="2809"/>
                    <a:pt x="13404" y="2738"/>
                  </a:cubicBezTo>
                  <a:lnTo>
                    <a:pt x="13071" y="2453"/>
                  </a:lnTo>
                  <a:cubicBezTo>
                    <a:pt x="13345" y="2286"/>
                    <a:pt x="13594" y="2073"/>
                    <a:pt x="13808" y="1835"/>
                  </a:cubicBezTo>
                  <a:cubicBezTo>
                    <a:pt x="14058" y="1573"/>
                    <a:pt x="14188" y="1217"/>
                    <a:pt x="14176" y="849"/>
                  </a:cubicBezTo>
                  <a:cubicBezTo>
                    <a:pt x="14129" y="445"/>
                    <a:pt x="13832" y="100"/>
                    <a:pt x="13428" y="17"/>
                  </a:cubicBezTo>
                  <a:cubicBezTo>
                    <a:pt x="13357" y="6"/>
                    <a:pt x="13287" y="1"/>
                    <a:pt x="13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9"/>
            <p:cNvSpPr/>
            <p:nvPr/>
          </p:nvSpPr>
          <p:spPr>
            <a:xfrm>
              <a:off x="6349525" y="1818050"/>
              <a:ext cx="465550" cy="199825"/>
            </a:xfrm>
            <a:custGeom>
              <a:avLst/>
              <a:gdLst/>
              <a:ahLst/>
              <a:cxnLst/>
              <a:rect l="l" t="t" r="r" b="b"/>
              <a:pathLst>
                <a:path w="18622" h="7993" extrusionOk="0">
                  <a:moveTo>
                    <a:pt x="8663" y="1003"/>
                  </a:moveTo>
                  <a:lnTo>
                    <a:pt x="8663" y="1003"/>
                  </a:lnTo>
                  <a:cubicBezTo>
                    <a:pt x="8735" y="1015"/>
                    <a:pt x="8794" y="1039"/>
                    <a:pt x="8842" y="1086"/>
                  </a:cubicBezTo>
                  <a:cubicBezTo>
                    <a:pt x="8901" y="1134"/>
                    <a:pt x="8949" y="1205"/>
                    <a:pt x="8972" y="1288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7" y="1638"/>
                  </a:moveTo>
                  <a:cubicBezTo>
                    <a:pt x="9747" y="1638"/>
                    <a:pt x="9828" y="1659"/>
                    <a:pt x="9899" y="1704"/>
                  </a:cubicBezTo>
                  <a:cubicBezTo>
                    <a:pt x="10018" y="1787"/>
                    <a:pt x="10077" y="1930"/>
                    <a:pt x="10042" y="2084"/>
                  </a:cubicBezTo>
                  <a:cubicBezTo>
                    <a:pt x="9852" y="1954"/>
                    <a:pt x="9662" y="1823"/>
                    <a:pt x="9471" y="1680"/>
                  </a:cubicBezTo>
                  <a:cubicBezTo>
                    <a:pt x="9531" y="1653"/>
                    <a:pt x="9599" y="1638"/>
                    <a:pt x="9667" y="1638"/>
                  </a:cubicBezTo>
                  <a:close/>
                  <a:moveTo>
                    <a:pt x="10730" y="2210"/>
                  </a:moveTo>
                  <a:cubicBezTo>
                    <a:pt x="10782" y="2210"/>
                    <a:pt x="10835" y="2220"/>
                    <a:pt x="10885" y="2239"/>
                  </a:cubicBezTo>
                  <a:cubicBezTo>
                    <a:pt x="11052" y="2310"/>
                    <a:pt x="11135" y="2489"/>
                    <a:pt x="11087" y="2655"/>
                  </a:cubicBezTo>
                  <a:lnTo>
                    <a:pt x="11087" y="2667"/>
                  </a:lnTo>
                  <a:cubicBezTo>
                    <a:pt x="10862" y="2560"/>
                    <a:pt x="10648" y="2453"/>
                    <a:pt x="10434" y="2322"/>
                  </a:cubicBezTo>
                  <a:cubicBezTo>
                    <a:pt x="10514" y="2250"/>
                    <a:pt x="10621" y="2210"/>
                    <a:pt x="10730" y="2210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8" y="2845"/>
                  </a:cubicBezTo>
                  <a:cubicBezTo>
                    <a:pt x="12169" y="2904"/>
                    <a:pt x="12288" y="3023"/>
                    <a:pt x="12335" y="3178"/>
                  </a:cubicBezTo>
                  <a:cubicBezTo>
                    <a:pt x="12050" y="3083"/>
                    <a:pt x="11789" y="2976"/>
                    <a:pt x="11515" y="2869"/>
                  </a:cubicBezTo>
                  <a:cubicBezTo>
                    <a:pt x="11608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5"/>
                    <a:pt x="3470" y="4235"/>
                    <a:pt x="3910" y="5566"/>
                  </a:cubicBezTo>
                  <a:cubicBezTo>
                    <a:pt x="3460" y="5598"/>
                    <a:pt x="3010" y="5622"/>
                    <a:pt x="2568" y="5622"/>
                  </a:cubicBezTo>
                  <a:cubicBezTo>
                    <a:pt x="1865" y="5622"/>
                    <a:pt x="1182" y="5563"/>
                    <a:pt x="547" y="5388"/>
                  </a:cubicBezTo>
                  <a:cubicBezTo>
                    <a:pt x="583" y="4425"/>
                    <a:pt x="726" y="3475"/>
                    <a:pt x="963" y="2536"/>
                  </a:cubicBezTo>
                  <a:close/>
                  <a:moveTo>
                    <a:pt x="7610" y="474"/>
                  </a:moveTo>
                  <a:cubicBezTo>
                    <a:pt x="8941" y="2039"/>
                    <a:pt x="10721" y="3166"/>
                    <a:pt x="12704" y="3689"/>
                  </a:cubicBezTo>
                  <a:cubicBezTo>
                    <a:pt x="12169" y="4366"/>
                    <a:pt x="11800" y="5162"/>
                    <a:pt x="11670" y="6018"/>
                  </a:cubicBezTo>
                  <a:cubicBezTo>
                    <a:pt x="11289" y="5994"/>
                    <a:pt x="10921" y="5958"/>
                    <a:pt x="10553" y="5911"/>
                  </a:cubicBezTo>
                  <a:cubicBezTo>
                    <a:pt x="10137" y="5863"/>
                    <a:pt x="9709" y="5792"/>
                    <a:pt x="9293" y="5721"/>
                  </a:cubicBezTo>
                  <a:cubicBezTo>
                    <a:pt x="8390" y="5542"/>
                    <a:pt x="7475" y="5447"/>
                    <a:pt x="6548" y="5424"/>
                  </a:cubicBezTo>
                  <a:cubicBezTo>
                    <a:pt x="5930" y="5424"/>
                    <a:pt x="5265" y="5471"/>
                    <a:pt x="4623" y="5519"/>
                  </a:cubicBezTo>
                  <a:lnTo>
                    <a:pt x="4338" y="5542"/>
                  </a:lnTo>
                  <a:lnTo>
                    <a:pt x="4338" y="5519"/>
                  </a:lnTo>
                  <a:cubicBezTo>
                    <a:pt x="3863" y="4033"/>
                    <a:pt x="2615" y="2750"/>
                    <a:pt x="1070" y="2156"/>
                  </a:cubicBezTo>
                  <a:cubicBezTo>
                    <a:pt x="1130" y="1918"/>
                    <a:pt x="1213" y="1680"/>
                    <a:pt x="1296" y="1443"/>
                  </a:cubicBezTo>
                  <a:cubicBezTo>
                    <a:pt x="1975" y="1655"/>
                    <a:pt x="2695" y="1758"/>
                    <a:pt x="3418" y="1758"/>
                  </a:cubicBezTo>
                  <a:cubicBezTo>
                    <a:pt x="4919" y="1758"/>
                    <a:pt x="6431" y="1313"/>
                    <a:pt x="7610" y="474"/>
                  </a:cubicBezTo>
                  <a:close/>
                  <a:moveTo>
                    <a:pt x="13131" y="3808"/>
                  </a:moveTo>
                  <a:cubicBezTo>
                    <a:pt x="13690" y="3926"/>
                    <a:pt x="14248" y="4010"/>
                    <a:pt x="14807" y="4057"/>
                  </a:cubicBezTo>
                  <a:lnTo>
                    <a:pt x="15187" y="4069"/>
                  </a:lnTo>
                  <a:cubicBezTo>
                    <a:pt x="15662" y="4069"/>
                    <a:pt x="16138" y="4140"/>
                    <a:pt x="16601" y="4283"/>
                  </a:cubicBezTo>
                  <a:cubicBezTo>
                    <a:pt x="17088" y="4449"/>
                    <a:pt x="17564" y="4877"/>
                    <a:pt x="17528" y="5364"/>
                  </a:cubicBezTo>
                  <a:cubicBezTo>
                    <a:pt x="15970" y="5814"/>
                    <a:pt x="14358" y="6042"/>
                    <a:pt x="12746" y="6042"/>
                  </a:cubicBezTo>
                  <a:cubicBezTo>
                    <a:pt x="12526" y="6042"/>
                    <a:pt x="12306" y="6038"/>
                    <a:pt x="12086" y="6030"/>
                  </a:cubicBezTo>
                  <a:cubicBezTo>
                    <a:pt x="12228" y="5210"/>
                    <a:pt x="12597" y="4437"/>
                    <a:pt x="13131" y="3808"/>
                  </a:cubicBezTo>
                  <a:close/>
                  <a:moveTo>
                    <a:pt x="17980" y="5637"/>
                  </a:moveTo>
                  <a:lnTo>
                    <a:pt x="17980" y="5637"/>
                  </a:lnTo>
                  <a:cubicBezTo>
                    <a:pt x="18110" y="5935"/>
                    <a:pt x="17968" y="6315"/>
                    <a:pt x="17730" y="6552"/>
                  </a:cubicBezTo>
                  <a:cubicBezTo>
                    <a:pt x="17397" y="6861"/>
                    <a:pt x="16910" y="7016"/>
                    <a:pt x="16470" y="7135"/>
                  </a:cubicBezTo>
                  <a:cubicBezTo>
                    <a:pt x="15313" y="7456"/>
                    <a:pt x="14112" y="7611"/>
                    <a:pt x="12908" y="7611"/>
                  </a:cubicBezTo>
                  <a:cubicBezTo>
                    <a:pt x="12864" y="7611"/>
                    <a:pt x="12819" y="7610"/>
                    <a:pt x="12775" y="7610"/>
                  </a:cubicBezTo>
                  <a:cubicBezTo>
                    <a:pt x="11789" y="7551"/>
                    <a:pt x="10814" y="7432"/>
                    <a:pt x="9852" y="7230"/>
                  </a:cubicBezTo>
                  <a:cubicBezTo>
                    <a:pt x="8913" y="7052"/>
                    <a:pt x="7974" y="6921"/>
                    <a:pt x="7023" y="6861"/>
                  </a:cubicBezTo>
                  <a:cubicBezTo>
                    <a:pt x="6816" y="6855"/>
                    <a:pt x="6608" y="6853"/>
                    <a:pt x="6400" y="6853"/>
                  </a:cubicBezTo>
                  <a:cubicBezTo>
                    <a:pt x="5777" y="6853"/>
                    <a:pt x="5155" y="6879"/>
                    <a:pt x="4540" y="6933"/>
                  </a:cubicBezTo>
                  <a:cubicBezTo>
                    <a:pt x="3909" y="6976"/>
                    <a:pt x="3295" y="7014"/>
                    <a:pt x="2694" y="7014"/>
                  </a:cubicBezTo>
                  <a:cubicBezTo>
                    <a:pt x="1973" y="7014"/>
                    <a:pt x="1271" y="6959"/>
                    <a:pt x="583" y="6790"/>
                  </a:cubicBezTo>
                  <a:cubicBezTo>
                    <a:pt x="547" y="6457"/>
                    <a:pt x="547" y="6125"/>
                    <a:pt x="547" y="5792"/>
                  </a:cubicBezTo>
                  <a:lnTo>
                    <a:pt x="547" y="5792"/>
                  </a:lnTo>
                  <a:cubicBezTo>
                    <a:pt x="1189" y="5952"/>
                    <a:pt x="1869" y="6006"/>
                    <a:pt x="2563" y="6006"/>
                  </a:cubicBezTo>
                  <a:cubicBezTo>
                    <a:pt x="3257" y="6006"/>
                    <a:pt x="3964" y="5952"/>
                    <a:pt x="4659" y="5899"/>
                  </a:cubicBezTo>
                  <a:cubicBezTo>
                    <a:pt x="5312" y="5851"/>
                    <a:pt x="5942" y="5816"/>
                    <a:pt x="6548" y="5804"/>
                  </a:cubicBezTo>
                  <a:cubicBezTo>
                    <a:pt x="7439" y="5828"/>
                    <a:pt x="8343" y="5923"/>
                    <a:pt x="9222" y="6101"/>
                  </a:cubicBezTo>
                  <a:cubicBezTo>
                    <a:pt x="9638" y="6160"/>
                    <a:pt x="10066" y="6232"/>
                    <a:pt x="10493" y="6291"/>
                  </a:cubicBezTo>
                  <a:cubicBezTo>
                    <a:pt x="11237" y="6386"/>
                    <a:pt x="11985" y="6433"/>
                    <a:pt x="12730" y="6433"/>
                  </a:cubicBezTo>
                  <a:cubicBezTo>
                    <a:pt x="14509" y="6433"/>
                    <a:pt x="16280" y="6165"/>
                    <a:pt x="17980" y="5637"/>
                  </a:cubicBezTo>
                  <a:close/>
                  <a:moveTo>
                    <a:pt x="7611" y="1"/>
                  </a:moveTo>
                  <a:cubicBezTo>
                    <a:pt x="7570" y="1"/>
                    <a:pt x="7534" y="14"/>
                    <a:pt x="7499" y="41"/>
                  </a:cubicBezTo>
                  <a:cubicBezTo>
                    <a:pt x="6376" y="910"/>
                    <a:pt x="4885" y="1375"/>
                    <a:pt x="3404" y="1375"/>
                  </a:cubicBezTo>
                  <a:cubicBezTo>
                    <a:pt x="2659" y="1375"/>
                    <a:pt x="1916" y="1258"/>
                    <a:pt x="1225" y="1015"/>
                  </a:cubicBezTo>
                  <a:cubicBezTo>
                    <a:pt x="1195" y="1003"/>
                    <a:pt x="1168" y="997"/>
                    <a:pt x="1141" y="997"/>
                  </a:cubicBezTo>
                  <a:cubicBezTo>
                    <a:pt x="1115" y="997"/>
                    <a:pt x="1088" y="1003"/>
                    <a:pt x="1058" y="1015"/>
                  </a:cubicBezTo>
                  <a:cubicBezTo>
                    <a:pt x="1011" y="1039"/>
                    <a:pt x="963" y="1074"/>
                    <a:pt x="951" y="1122"/>
                  </a:cubicBezTo>
                  <a:cubicBezTo>
                    <a:pt x="274" y="2952"/>
                    <a:pt x="1" y="4901"/>
                    <a:pt x="143" y="6838"/>
                  </a:cubicBezTo>
                  <a:cubicBezTo>
                    <a:pt x="143" y="6850"/>
                    <a:pt x="131" y="6861"/>
                    <a:pt x="131" y="6861"/>
                  </a:cubicBezTo>
                  <a:cubicBezTo>
                    <a:pt x="96" y="6968"/>
                    <a:pt x="155" y="7063"/>
                    <a:pt x="250" y="7099"/>
                  </a:cubicBezTo>
                  <a:lnTo>
                    <a:pt x="274" y="7111"/>
                  </a:lnTo>
                  <a:cubicBezTo>
                    <a:pt x="1050" y="7330"/>
                    <a:pt x="1852" y="7397"/>
                    <a:pt x="2655" y="7397"/>
                  </a:cubicBezTo>
                  <a:cubicBezTo>
                    <a:pt x="3291" y="7397"/>
                    <a:pt x="3927" y="7355"/>
                    <a:pt x="4552" y="7313"/>
                  </a:cubicBezTo>
                  <a:cubicBezTo>
                    <a:pt x="5158" y="7260"/>
                    <a:pt x="5771" y="7233"/>
                    <a:pt x="6380" y="7233"/>
                  </a:cubicBezTo>
                  <a:cubicBezTo>
                    <a:pt x="6583" y="7233"/>
                    <a:pt x="6786" y="7236"/>
                    <a:pt x="6988" y="7242"/>
                  </a:cubicBezTo>
                  <a:cubicBezTo>
                    <a:pt x="7915" y="7301"/>
                    <a:pt x="8842" y="7432"/>
                    <a:pt x="9757" y="7610"/>
                  </a:cubicBezTo>
                  <a:cubicBezTo>
                    <a:pt x="10743" y="7812"/>
                    <a:pt x="11741" y="7931"/>
                    <a:pt x="12751" y="7990"/>
                  </a:cubicBezTo>
                  <a:cubicBezTo>
                    <a:pt x="12832" y="7992"/>
                    <a:pt x="12913" y="7993"/>
                    <a:pt x="12994" y="7993"/>
                  </a:cubicBezTo>
                  <a:cubicBezTo>
                    <a:pt x="14207" y="7993"/>
                    <a:pt x="15408" y="7825"/>
                    <a:pt x="16577" y="7491"/>
                  </a:cubicBezTo>
                  <a:cubicBezTo>
                    <a:pt x="17065" y="7372"/>
                    <a:pt x="17623" y="7194"/>
                    <a:pt x="18027" y="6814"/>
                  </a:cubicBezTo>
                  <a:cubicBezTo>
                    <a:pt x="18419" y="6422"/>
                    <a:pt x="18621" y="5756"/>
                    <a:pt x="18241" y="5281"/>
                  </a:cubicBezTo>
                  <a:cubicBezTo>
                    <a:pt x="18198" y="5238"/>
                    <a:pt x="18136" y="5207"/>
                    <a:pt x="18074" y="5207"/>
                  </a:cubicBezTo>
                  <a:cubicBezTo>
                    <a:pt x="18050" y="5207"/>
                    <a:pt x="18026" y="5212"/>
                    <a:pt x="18003" y="5222"/>
                  </a:cubicBezTo>
                  <a:lnTo>
                    <a:pt x="17944" y="5233"/>
                  </a:lnTo>
                  <a:cubicBezTo>
                    <a:pt x="17908" y="4604"/>
                    <a:pt x="17314" y="4116"/>
                    <a:pt x="16756" y="3914"/>
                  </a:cubicBezTo>
                  <a:cubicBezTo>
                    <a:pt x="16257" y="3772"/>
                    <a:pt x="15734" y="3689"/>
                    <a:pt x="15211" y="3689"/>
                  </a:cubicBezTo>
                  <a:lnTo>
                    <a:pt x="14843" y="3665"/>
                  </a:lnTo>
                  <a:cubicBezTo>
                    <a:pt x="14141" y="3617"/>
                    <a:pt x="13452" y="3499"/>
                    <a:pt x="12775" y="3308"/>
                  </a:cubicBezTo>
                  <a:cubicBezTo>
                    <a:pt x="12763" y="2952"/>
                    <a:pt x="12549" y="2631"/>
                    <a:pt x="12216" y="2500"/>
                  </a:cubicBezTo>
                  <a:cubicBezTo>
                    <a:pt x="12082" y="2444"/>
                    <a:pt x="11943" y="2417"/>
                    <a:pt x="11802" y="2417"/>
                  </a:cubicBezTo>
                  <a:cubicBezTo>
                    <a:pt x="11707" y="2417"/>
                    <a:pt x="11611" y="2429"/>
                    <a:pt x="11515" y="2453"/>
                  </a:cubicBezTo>
                  <a:cubicBezTo>
                    <a:pt x="11480" y="2203"/>
                    <a:pt x="11301" y="1989"/>
                    <a:pt x="11076" y="1882"/>
                  </a:cubicBezTo>
                  <a:cubicBezTo>
                    <a:pt x="10961" y="1842"/>
                    <a:pt x="10842" y="1821"/>
                    <a:pt x="10724" y="1821"/>
                  </a:cubicBezTo>
                  <a:cubicBezTo>
                    <a:pt x="10635" y="1821"/>
                    <a:pt x="10545" y="1833"/>
                    <a:pt x="10458" y="1859"/>
                  </a:cubicBezTo>
                  <a:cubicBezTo>
                    <a:pt x="10422" y="1669"/>
                    <a:pt x="10303" y="1490"/>
                    <a:pt x="10149" y="1383"/>
                  </a:cubicBezTo>
                  <a:cubicBezTo>
                    <a:pt x="10004" y="1292"/>
                    <a:pt x="9840" y="1249"/>
                    <a:pt x="9675" y="1249"/>
                  </a:cubicBezTo>
                  <a:cubicBezTo>
                    <a:pt x="9582" y="1249"/>
                    <a:pt x="9490" y="1263"/>
                    <a:pt x="9400" y="1288"/>
                  </a:cubicBezTo>
                  <a:cubicBezTo>
                    <a:pt x="9376" y="1086"/>
                    <a:pt x="9269" y="908"/>
                    <a:pt x="9103" y="789"/>
                  </a:cubicBezTo>
                  <a:cubicBezTo>
                    <a:pt x="8936" y="664"/>
                    <a:pt x="8739" y="603"/>
                    <a:pt x="8541" y="603"/>
                  </a:cubicBezTo>
                  <a:cubicBezTo>
                    <a:pt x="8459" y="603"/>
                    <a:pt x="8376" y="614"/>
                    <a:pt x="8295" y="635"/>
                  </a:cubicBezTo>
                  <a:cubicBezTo>
                    <a:pt x="8117" y="457"/>
                    <a:pt x="7962" y="266"/>
                    <a:pt x="7808" y="76"/>
                  </a:cubicBezTo>
                  <a:cubicBezTo>
                    <a:pt x="7772" y="29"/>
                    <a:pt x="7713" y="5"/>
                    <a:pt x="7653" y="5"/>
                  </a:cubicBezTo>
                  <a:cubicBezTo>
                    <a:pt x="7638" y="2"/>
                    <a:pt x="7624" y="1"/>
                    <a:pt x="76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9"/>
            <p:cNvSpPr/>
            <p:nvPr/>
          </p:nvSpPr>
          <p:spPr>
            <a:xfrm>
              <a:off x="6538175" y="1851600"/>
              <a:ext cx="24075" cy="21250"/>
            </a:xfrm>
            <a:custGeom>
              <a:avLst/>
              <a:gdLst/>
              <a:ahLst/>
              <a:cxnLst/>
              <a:rect l="l" t="t" r="r" b="b"/>
              <a:pathLst>
                <a:path w="963" h="850" extrusionOk="0">
                  <a:moveTo>
                    <a:pt x="503" y="0"/>
                  </a:moveTo>
                  <a:cubicBezTo>
                    <a:pt x="482" y="0"/>
                    <a:pt x="464" y="6"/>
                    <a:pt x="440" y="6"/>
                  </a:cubicBezTo>
                  <a:lnTo>
                    <a:pt x="357" y="6"/>
                  </a:lnTo>
                  <a:cubicBezTo>
                    <a:pt x="214" y="53"/>
                    <a:pt x="95" y="160"/>
                    <a:pt x="48" y="303"/>
                  </a:cubicBezTo>
                  <a:cubicBezTo>
                    <a:pt x="0" y="434"/>
                    <a:pt x="24" y="588"/>
                    <a:pt x="119" y="695"/>
                  </a:cubicBezTo>
                  <a:cubicBezTo>
                    <a:pt x="167" y="754"/>
                    <a:pt x="214" y="790"/>
                    <a:pt x="286" y="814"/>
                  </a:cubicBezTo>
                  <a:cubicBezTo>
                    <a:pt x="357" y="838"/>
                    <a:pt x="440" y="849"/>
                    <a:pt x="523" y="849"/>
                  </a:cubicBezTo>
                  <a:cubicBezTo>
                    <a:pt x="678" y="838"/>
                    <a:pt x="808" y="754"/>
                    <a:pt x="892" y="636"/>
                  </a:cubicBezTo>
                  <a:cubicBezTo>
                    <a:pt x="963" y="505"/>
                    <a:pt x="963" y="350"/>
                    <a:pt x="892" y="232"/>
                  </a:cubicBezTo>
                  <a:cubicBezTo>
                    <a:pt x="820" y="101"/>
                    <a:pt x="678" y="18"/>
                    <a:pt x="535" y="6"/>
                  </a:cubicBezTo>
                  <a:cubicBezTo>
                    <a:pt x="523" y="2"/>
                    <a:pt x="513" y="0"/>
                    <a:pt x="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9"/>
            <p:cNvSpPr/>
            <p:nvPr/>
          </p:nvSpPr>
          <p:spPr>
            <a:xfrm>
              <a:off x="6566700" y="1876100"/>
              <a:ext cx="22300" cy="19950"/>
            </a:xfrm>
            <a:custGeom>
              <a:avLst/>
              <a:gdLst/>
              <a:ahLst/>
              <a:cxnLst/>
              <a:rect l="l" t="t" r="r" b="b"/>
              <a:pathLst>
                <a:path w="892" h="798" extrusionOk="0">
                  <a:moveTo>
                    <a:pt x="456" y="1"/>
                  </a:moveTo>
                  <a:cubicBezTo>
                    <a:pt x="371" y="1"/>
                    <a:pt x="287" y="25"/>
                    <a:pt x="214" y="71"/>
                  </a:cubicBezTo>
                  <a:cubicBezTo>
                    <a:pt x="83" y="143"/>
                    <a:pt x="0" y="285"/>
                    <a:pt x="0" y="440"/>
                  </a:cubicBezTo>
                  <a:cubicBezTo>
                    <a:pt x="24" y="571"/>
                    <a:pt x="107" y="689"/>
                    <a:pt x="226" y="749"/>
                  </a:cubicBezTo>
                  <a:cubicBezTo>
                    <a:pt x="250" y="761"/>
                    <a:pt x="262" y="761"/>
                    <a:pt x="273" y="773"/>
                  </a:cubicBezTo>
                  <a:cubicBezTo>
                    <a:pt x="325" y="787"/>
                    <a:pt x="381" y="797"/>
                    <a:pt x="438" y="797"/>
                  </a:cubicBezTo>
                  <a:cubicBezTo>
                    <a:pt x="474" y="797"/>
                    <a:pt x="510" y="793"/>
                    <a:pt x="547" y="784"/>
                  </a:cubicBezTo>
                  <a:cubicBezTo>
                    <a:pt x="571" y="784"/>
                    <a:pt x="606" y="773"/>
                    <a:pt x="642" y="761"/>
                  </a:cubicBezTo>
                  <a:cubicBezTo>
                    <a:pt x="784" y="701"/>
                    <a:pt x="879" y="559"/>
                    <a:pt x="879" y="404"/>
                  </a:cubicBezTo>
                  <a:cubicBezTo>
                    <a:pt x="891" y="262"/>
                    <a:pt x="796" y="107"/>
                    <a:pt x="654" y="48"/>
                  </a:cubicBezTo>
                  <a:cubicBezTo>
                    <a:pt x="591" y="16"/>
                    <a:pt x="523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9"/>
            <p:cNvSpPr/>
            <p:nvPr/>
          </p:nvSpPr>
          <p:spPr>
            <a:xfrm>
              <a:off x="6597300" y="1891775"/>
              <a:ext cx="19025" cy="17100"/>
            </a:xfrm>
            <a:custGeom>
              <a:avLst/>
              <a:gdLst/>
              <a:ahLst/>
              <a:cxnLst/>
              <a:rect l="l" t="t" r="r" b="b"/>
              <a:pathLst>
                <a:path w="761" h="684" extrusionOk="0">
                  <a:moveTo>
                    <a:pt x="356" y="1"/>
                  </a:moveTo>
                  <a:cubicBezTo>
                    <a:pt x="250" y="1"/>
                    <a:pt x="143" y="47"/>
                    <a:pt x="59" y="122"/>
                  </a:cubicBezTo>
                  <a:cubicBezTo>
                    <a:pt x="12" y="169"/>
                    <a:pt x="0" y="241"/>
                    <a:pt x="24" y="312"/>
                  </a:cubicBezTo>
                  <a:cubicBezTo>
                    <a:pt x="0" y="395"/>
                    <a:pt x="24" y="490"/>
                    <a:pt x="83" y="561"/>
                  </a:cubicBezTo>
                  <a:cubicBezTo>
                    <a:pt x="119" y="609"/>
                    <a:pt x="166" y="633"/>
                    <a:pt x="214" y="656"/>
                  </a:cubicBezTo>
                  <a:cubicBezTo>
                    <a:pt x="261" y="674"/>
                    <a:pt x="309" y="683"/>
                    <a:pt x="357" y="683"/>
                  </a:cubicBezTo>
                  <a:cubicBezTo>
                    <a:pt x="404" y="683"/>
                    <a:pt x="452" y="674"/>
                    <a:pt x="499" y="656"/>
                  </a:cubicBezTo>
                  <a:cubicBezTo>
                    <a:pt x="654" y="621"/>
                    <a:pt x="761" y="478"/>
                    <a:pt x="761" y="324"/>
                  </a:cubicBezTo>
                  <a:cubicBezTo>
                    <a:pt x="737" y="169"/>
                    <a:pt x="630" y="62"/>
                    <a:pt x="487" y="27"/>
                  </a:cubicBezTo>
                  <a:cubicBezTo>
                    <a:pt x="445" y="9"/>
                    <a:pt x="400" y="1"/>
                    <a:pt x="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9"/>
            <p:cNvSpPr/>
            <p:nvPr/>
          </p:nvSpPr>
          <p:spPr>
            <a:xfrm>
              <a:off x="6622250" y="1905200"/>
              <a:ext cx="24075" cy="19800"/>
            </a:xfrm>
            <a:custGeom>
              <a:avLst/>
              <a:gdLst/>
              <a:ahLst/>
              <a:cxnLst/>
              <a:rect l="l" t="t" r="r" b="b"/>
              <a:pathLst>
                <a:path w="963" h="792" extrusionOk="0">
                  <a:moveTo>
                    <a:pt x="594" y="1"/>
                  </a:moveTo>
                  <a:cubicBezTo>
                    <a:pt x="571" y="1"/>
                    <a:pt x="547" y="5"/>
                    <a:pt x="523" y="13"/>
                  </a:cubicBezTo>
                  <a:cubicBezTo>
                    <a:pt x="493" y="8"/>
                    <a:pt x="461" y="5"/>
                    <a:pt x="428" y="5"/>
                  </a:cubicBezTo>
                  <a:cubicBezTo>
                    <a:pt x="372" y="5"/>
                    <a:pt x="314" y="14"/>
                    <a:pt x="262" y="36"/>
                  </a:cubicBezTo>
                  <a:cubicBezTo>
                    <a:pt x="107" y="84"/>
                    <a:pt x="12" y="226"/>
                    <a:pt x="0" y="381"/>
                  </a:cubicBezTo>
                  <a:cubicBezTo>
                    <a:pt x="0" y="524"/>
                    <a:pt x="83" y="666"/>
                    <a:pt x="214" y="726"/>
                  </a:cubicBezTo>
                  <a:cubicBezTo>
                    <a:pt x="238" y="737"/>
                    <a:pt x="250" y="749"/>
                    <a:pt x="274" y="761"/>
                  </a:cubicBezTo>
                  <a:cubicBezTo>
                    <a:pt x="331" y="782"/>
                    <a:pt x="388" y="791"/>
                    <a:pt x="445" y="791"/>
                  </a:cubicBezTo>
                  <a:cubicBezTo>
                    <a:pt x="519" y="791"/>
                    <a:pt x="592" y="776"/>
                    <a:pt x="666" y="749"/>
                  </a:cubicBezTo>
                  <a:cubicBezTo>
                    <a:pt x="939" y="607"/>
                    <a:pt x="963" y="226"/>
                    <a:pt x="725" y="48"/>
                  </a:cubicBezTo>
                  <a:cubicBezTo>
                    <a:pt x="685" y="17"/>
                    <a:pt x="641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9"/>
            <p:cNvSpPr/>
            <p:nvPr/>
          </p:nvSpPr>
          <p:spPr>
            <a:xfrm>
              <a:off x="5948775" y="2422650"/>
              <a:ext cx="190150" cy="117725"/>
            </a:xfrm>
            <a:custGeom>
              <a:avLst/>
              <a:gdLst/>
              <a:ahLst/>
              <a:cxnLst/>
              <a:rect l="l" t="t" r="r" b="b"/>
              <a:pathLst>
                <a:path w="7606" h="4709" extrusionOk="0">
                  <a:moveTo>
                    <a:pt x="7394" y="1"/>
                  </a:moveTo>
                  <a:cubicBezTo>
                    <a:pt x="7370" y="1"/>
                    <a:pt x="7345" y="5"/>
                    <a:pt x="7320" y="15"/>
                  </a:cubicBezTo>
                  <a:cubicBezTo>
                    <a:pt x="6191" y="497"/>
                    <a:pt x="4981" y="745"/>
                    <a:pt x="3765" y="745"/>
                  </a:cubicBezTo>
                  <a:cubicBezTo>
                    <a:pt x="3126" y="745"/>
                    <a:pt x="2485" y="677"/>
                    <a:pt x="1854" y="538"/>
                  </a:cubicBezTo>
                  <a:cubicBezTo>
                    <a:pt x="1842" y="534"/>
                    <a:pt x="1828" y="533"/>
                    <a:pt x="1814" y="533"/>
                  </a:cubicBezTo>
                  <a:cubicBezTo>
                    <a:pt x="1777" y="533"/>
                    <a:pt x="1738" y="544"/>
                    <a:pt x="1712" y="561"/>
                  </a:cubicBezTo>
                  <a:cubicBezTo>
                    <a:pt x="1664" y="597"/>
                    <a:pt x="1640" y="644"/>
                    <a:pt x="1640" y="692"/>
                  </a:cubicBezTo>
                  <a:lnTo>
                    <a:pt x="1771" y="3960"/>
                  </a:lnTo>
                  <a:lnTo>
                    <a:pt x="357" y="1928"/>
                  </a:lnTo>
                  <a:cubicBezTo>
                    <a:pt x="326" y="1873"/>
                    <a:pt x="269" y="1844"/>
                    <a:pt x="210" y="1844"/>
                  </a:cubicBezTo>
                  <a:cubicBezTo>
                    <a:pt x="179" y="1844"/>
                    <a:pt x="148" y="1852"/>
                    <a:pt x="119" y="1868"/>
                  </a:cubicBezTo>
                  <a:cubicBezTo>
                    <a:pt x="36" y="1916"/>
                    <a:pt x="1" y="2023"/>
                    <a:pt x="60" y="2094"/>
                  </a:cubicBezTo>
                  <a:lnTo>
                    <a:pt x="1819" y="4637"/>
                  </a:lnTo>
                  <a:cubicBezTo>
                    <a:pt x="1854" y="4673"/>
                    <a:pt x="1914" y="4708"/>
                    <a:pt x="1973" y="4708"/>
                  </a:cubicBezTo>
                  <a:cubicBezTo>
                    <a:pt x="1985" y="4708"/>
                    <a:pt x="2009" y="4708"/>
                    <a:pt x="2021" y="4697"/>
                  </a:cubicBezTo>
                  <a:cubicBezTo>
                    <a:pt x="2092" y="4685"/>
                    <a:pt x="2151" y="4613"/>
                    <a:pt x="2151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4"/>
                    <a:pt x="3202" y="1073"/>
                    <a:pt x="3807" y="1073"/>
                  </a:cubicBezTo>
                  <a:cubicBezTo>
                    <a:pt x="5063" y="1073"/>
                    <a:pt x="6312" y="817"/>
                    <a:pt x="7475" y="312"/>
                  </a:cubicBezTo>
                  <a:cubicBezTo>
                    <a:pt x="7570" y="276"/>
                    <a:pt x="7606" y="169"/>
                    <a:pt x="7558" y="98"/>
                  </a:cubicBezTo>
                  <a:cubicBezTo>
                    <a:pt x="7523" y="36"/>
                    <a:pt x="7462" y="1"/>
                    <a:pt x="7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9"/>
            <p:cNvSpPr/>
            <p:nvPr/>
          </p:nvSpPr>
          <p:spPr>
            <a:xfrm>
              <a:off x="6014425" y="2476675"/>
              <a:ext cx="41925" cy="49150"/>
            </a:xfrm>
            <a:custGeom>
              <a:avLst/>
              <a:gdLst/>
              <a:ahLst/>
              <a:cxnLst/>
              <a:rect l="l" t="t" r="r" b="b"/>
              <a:pathLst>
                <a:path w="1677" h="1966" extrusionOk="0">
                  <a:moveTo>
                    <a:pt x="1467" y="0"/>
                  </a:moveTo>
                  <a:cubicBezTo>
                    <a:pt x="1411" y="0"/>
                    <a:pt x="1356" y="25"/>
                    <a:pt x="1320" y="76"/>
                  </a:cubicBezTo>
                  <a:lnTo>
                    <a:pt x="832" y="729"/>
                  </a:lnTo>
                  <a:lnTo>
                    <a:pt x="357" y="88"/>
                  </a:lnTo>
                  <a:cubicBezTo>
                    <a:pt x="321" y="44"/>
                    <a:pt x="267" y="18"/>
                    <a:pt x="214" y="18"/>
                  </a:cubicBezTo>
                  <a:cubicBezTo>
                    <a:pt x="180" y="18"/>
                    <a:pt x="147" y="29"/>
                    <a:pt x="119" y="52"/>
                  </a:cubicBezTo>
                  <a:cubicBezTo>
                    <a:pt x="24" y="88"/>
                    <a:pt x="1" y="195"/>
                    <a:pt x="72" y="278"/>
                  </a:cubicBezTo>
                  <a:lnTo>
                    <a:pt x="619" y="1026"/>
                  </a:lnTo>
                  <a:lnTo>
                    <a:pt x="119" y="1716"/>
                  </a:lnTo>
                  <a:cubicBezTo>
                    <a:pt x="60" y="1787"/>
                    <a:pt x="84" y="1894"/>
                    <a:pt x="167" y="1941"/>
                  </a:cubicBezTo>
                  <a:cubicBezTo>
                    <a:pt x="191" y="1953"/>
                    <a:pt x="226" y="1965"/>
                    <a:pt x="262" y="1965"/>
                  </a:cubicBezTo>
                  <a:cubicBezTo>
                    <a:pt x="321" y="1965"/>
                    <a:pt x="381" y="1941"/>
                    <a:pt x="417" y="1894"/>
                  </a:cubicBezTo>
                  <a:lnTo>
                    <a:pt x="844" y="1312"/>
                  </a:lnTo>
                  <a:lnTo>
                    <a:pt x="1248" y="1870"/>
                  </a:lnTo>
                  <a:cubicBezTo>
                    <a:pt x="1284" y="1918"/>
                    <a:pt x="1343" y="1941"/>
                    <a:pt x="1403" y="1941"/>
                  </a:cubicBezTo>
                  <a:cubicBezTo>
                    <a:pt x="1438" y="1941"/>
                    <a:pt x="1474" y="1930"/>
                    <a:pt x="1498" y="1918"/>
                  </a:cubicBezTo>
                  <a:cubicBezTo>
                    <a:pt x="1581" y="1870"/>
                    <a:pt x="1605" y="1763"/>
                    <a:pt x="1545" y="1692"/>
                  </a:cubicBezTo>
                  <a:lnTo>
                    <a:pt x="1058" y="1026"/>
                  </a:lnTo>
                  <a:lnTo>
                    <a:pt x="1617" y="254"/>
                  </a:lnTo>
                  <a:cubicBezTo>
                    <a:pt x="1676" y="183"/>
                    <a:pt x="1652" y="76"/>
                    <a:pt x="1569" y="28"/>
                  </a:cubicBezTo>
                  <a:cubicBezTo>
                    <a:pt x="1537" y="10"/>
                    <a:pt x="1502" y="0"/>
                    <a:pt x="1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9"/>
            <p:cNvSpPr/>
            <p:nvPr/>
          </p:nvSpPr>
          <p:spPr>
            <a:xfrm>
              <a:off x="6061375" y="2485050"/>
              <a:ext cx="31500" cy="11050"/>
            </a:xfrm>
            <a:custGeom>
              <a:avLst/>
              <a:gdLst/>
              <a:ahLst/>
              <a:cxnLst/>
              <a:rect l="l" t="t" r="r" b="b"/>
              <a:pathLst>
                <a:path w="1260" h="442" extrusionOk="0">
                  <a:moveTo>
                    <a:pt x="1055" y="0"/>
                  </a:moveTo>
                  <a:cubicBezTo>
                    <a:pt x="1032" y="0"/>
                    <a:pt x="1008" y="5"/>
                    <a:pt x="986" y="14"/>
                  </a:cubicBezTo>
                  <a:cubicBezTo>
                    <a:pt x="811" y="81"/>
                    <a:pt x="630" y="118"/>
                    <a:pt x="448" y="118"/>
                  </a:cubicBezTo>
                  <a:cubicBezTo>
                    <a:pt x="370" y="118"/>
                    <a:pt x="292" y="111"/>
                    <a:pt x="214" y="97"/>
                  </a:cubicBezTo>
                  <a:cubicBezTo>
                    <a:pt x="207" y="96"/>
                    <a:pt x="200" y="96"/>
                    <a:pt x="193" y="96"/>
                  </a:cubicBezTo>
                  <a:cubicBezTo>
                    <a:pt x="115" y="96"/>
                    <a:pt x="34" y="153"/>
                    <a:pt x="12" y="240"/>
                  </a:cubicBezTo>
                  <a:cubicBezTo>
                    <a:pt x="0" y="323"/>
                    <a:pt x="71" y="418"/>
                    <a:pt x="167" y="418"/>
                  </a:cubicBezTo>
                  <a:cubicBezTo>
                    <a:pt x="250" y="442"/>
                    <a:pt x="345" y="442"/>
                    <a:pt x="440" y="442"/>
                  </a:cubicBezTo>
                  <a:cubicBezTo>
                    <a:pt x="677" y="442"/>
                    <a:pt x="915" y="394"/>
                    <a:pt x="1129" y="311"/>
                  </a:cubicBezTo>
                  <a:cubicBezTo>
                    <a:pt x="1224" y="287"/>
                    <a:pt x="1260" y="180"/>
                    <a:pt x="1224" y="97"/>
                  </a:cubicBezTo>
                  <a:cubicBezTo>
                    <a:pt x="1189" y="36"/>
                    <a:pt x="1121" y="0"/>
                    <a:pt x="1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9"/>
            <p:cNvSpPr/>
            <p:nvPr/>
          </p:nvSpPr>
          <p:spPr>
            <a:xfrm>
              <a:off x="6091375" y="2453250"/>
              <a:ext cx="46075" cy="60975"/>
            </a:xfrm>
            <a:custGeom>
              <a:avLst/>
              <a:gdLst/>
              <a:ahLst/>
              <a:cxnLst/>
              <a:rect l="l" t="t" r="r" b="b"/>
              <a:pathLst>
                <a:path w="1843" h="2439" extrusionOk="0">
                  <a:moveTo>
                    <a:pt x="1671" y="1"/>
                  </a:moveTo>
                  <a:cubicBezTo>
                    <a:pt x="1586" y="1"/>
                    <a:pt x="1507" y="48"/>
                    <a:pt x="1486" y="133"/>
                  </a:cubicBezTo>
                  <a:lnTo>
                    <a:pt x="1272" y="1108"/>
                  </a:lnTo>
                  <a:lnTo>
                    <a:pt x="309" y="454"/>
                  </a:lnTo>
                  <a:cubicBezTo>
                    <a:pt x="277" y="431"/>
                    <a:pt x="241" y="421"/>
                    <a:pt x="205" y="421"/>
                  </a:cubicBezTo>
                  <a:cubicBezTo>
                    <a:pt x="150" y="421"/>
                    <a:pt x="96" y="446"/>
                    <a:pt x="60" y="490"/>
                  </a:cubicBezTo>
                  <a:cubicBezTo>
                    <a:pt x="0" y="561"/>
                    <a:pt x="12" y="668"/>
                    <a:pt x="95" y="716"/>
                  </a:cubicBezTo>
                  <a:lnTo>
                    <a:pt x="1189" y="1452"/>
                  </a:lnTo>
                  <a:lnTo>
                    <a:pt x="1022" y="2249"/>
                  </a:lnTo>
                  <a:cubicBezTo>
                    <a:pt x="1010" y="2344"/>
                    <a:pt x="1070" y="2427"/>
                    <a:pt x="1165" y="2439"/>
                  </a:cubicBezTo>
                  <a:lnTo>
                    <a:pt x="1201" y="2439"/>
                  </a:lnTo>
                  <a:cubicBezTo>
                    <a:pt x="1272" y="2439"/>
                    <a:pt x="1343" y="2391"/>
                    <a:pt x="1367" y="2308"/>
                  </a:cubicBezTo>
                  <a:lnTo>
                    <a:pt x="1830" y="193"/>
                  </a:lnTo>
                  <a:cubicBezTo>
                    <a:pt x="1842" y="110"/>
                    <a:pt x="1783" y="27"/>
                    <a:pt x="1700" y="3"/>
                  </a:cubicBezTo>
                  <a:cubicBezTo>
                    <a:pt x="1690" y="2"/>
                    <a:pt x="1680" y="1"/>
                    <a:pt x="1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9"/>
            <p:cNvSpPr/>
            <p:nvPr/>
          </p:nvSpPr>
          <p:spPr>
            <a:xfrm>
              <a:off x="6429450" y="2077950"/>
              <a:ext cx="196675" cy="102375"/>
            </a:xfrm>
            <a:custGeom>
              <a:avLst/>
              <a:gdLst/>
              <a:ahLst/>
              <a:cxnLst/>
              <a:rect l="l" t="t" r="r" b="b"/>
              <a:pathLst>
                <a:path w="7867" h="4095" extrusionOk="0">
                  <a:moveTo>
                    <a:pt x="2121" y="1"/>
                  </a:moveTo>
                  <a:cubicBezTo>
                    <a:pt x="2095" y="1"/>
                    <a:pt x="2068" y="7"/>
                    <a:pt x="2044" y="18"/>
                  </a:cubicBezTo>
                  <a:cubicBezTo>
                    <a:pt x="1997" y="42"/>
                    <a:pt x="1961" y="78"/>
                    <a:pt x="1949" y="137"/>
                  </a:cubicBezTo>
                  <a:lnTo>
                    <a:pt x="1177" y="3322"/>
                  </a:lnTo>
                  <a:lnTo>
                    <a:pt x="369" y="1028"/>
                  </a:lnTo>
                  <a:cubicBezTo>
                    <a:pt x="340" y="952"/>
                    <a:pt x="273" y="914"/>
                    <a:pt x="199" y="914"/>
                  </a:cubicBezTo>
                  <a:cubicBezTo>
                    <a:pt x="181" y="914"/>
                    <a:pt x="162" y="917"/>
                    <a:pt x="143" y="922"/>
                  </a:cubicBezTo>
                  <a:cubicBezTo>
                    <a:pt x="60" y="945"/>
                    <a:pt x="0" y="1040"/>
                    <a:pt x="36" y="1124"/>
                  </a:cubicBezTo>
                  <a:lnTo>
                    <a:pt x="1034" y="3987"/>
                  </a:lnTo>
                  <a:cubicBezTo>
                    <a:pt x="1058" y="4035"/>
                    <a:pt x="1105" y="4082"/>
                    <a:pt x="1165" y="4094"/>
                  </a:cubicBezTo>
                  <a:lnTo>
                    <a:pt x="1212" y="4094"/>
                  </a:lnTo>
                  <a:cubicBezTo>
                    <a:pt x="1295" y="4094"/>
                    <a:pt x="1355" y="4035"/>
                    <a:pt x="1379" y="3964"/>
                  </a:cubicBezTo>
                  <a:lnTo>
                    <a:pt x="2246" y="399"/>
                  </a:lnTo>
                  <a:cubicBezTo>
                    <a:pt x="3463" y="960"/>
                    <a:pt x="4790" y="1248"/>
                    <a:pt x="6122" y="1248"/>
                  </a:cubicBezTo>
                  <a:cubicBezTo>
                    <a:pt x="6649" y="1248"/>
                    <a:pt x="7178" y="1203"/>
                    <a:pt x="7700" y="1112"/>
                  </a:cubicBezTo>
                  <a:cubicBezTo>
                    <a:pt x="7795" y="1100"/>
                    <a:pt x="7867" y="1005"/>
                    <a:pt x="7843" y="922"/>
                  </a:cubicBezTo>
                  <a:cubicBezTo>
                    <a:pt x="7823" y="841"/>
                    <a:pt x="7751" y="786"/>
                    <a:pt x="7679" y="786"/>
                  </a:cubicBezTo>
                  <a:cubicBezTo>
                    <a:pt x="7666" y="786"/>
                    <a:pt x="7653" y="787"/>
                    <a:pt x="7641" y="791"/>
                  </a:cubicBezTo>
                  <a:cubicBezTo>
                    <a:pt x="7135" y="878"/>
                    <a:pt x="6625" y="922"/>
                    <a:pt x="6118" y="922"/>
                  </a:cubicBezTo>
                  <a:cubicBezTo>
                    <a:pt x="4765" y="922"/>
                    <a:pt x="3425" y="615"/>
                    <a:pt x="2199" y="18"/>
                  </a:cubicBezTo>
                  <a:cubicBezTo>
                    <a:pt x="2175" y="7"/>
                    <a:pt x="2148" y="1"/>
                    <a:pt x="2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9"/>
            <p:cNvSpPr/>
            <p:nvPr/>
          </p:nvSpPr>
          <p:spPr>
            <a:xfrm>
              <a:off x="6480825" y="2123850"/>
              <a:ext cx="50550" cy="53725"/>
            </a:xfrm>
            <a:custGeom>
              <a:avLst/>
              <a:gdLst/>
              <a:ahLst/>
              <a:cxnLst/>
              <a:rect l="l" t="t" r="r" b="b"/>
              <a:pathLst>
                <a:path w="2022" h="2149" extrusionOk="0">
                  <a:moveTo>
                    <a:pt x="600" y="0"/>
                  </a:moveTo>
                  <a:cubicBezTo>
                    <a:pt x="579" y="0"/>
                    <a:pt x="557" y="4"/>
                    <a:pt x="536" y="12"/>
                  </a:cubicBezTo>
                  <a:cubicBezTo>
                    <a:pt x="452" y="36"/>
                    <a:pt x="405" y="131"/>
                    <a:pt x="429" y="214"/>
                  </a:cubicBezTo>
                  <a:lnTo>
                    <a:pt x="761" y="1070"/>
                  </a:lnTo>
                  <a:lnTo>
                    <a:pt x="84" y="1628"/>
                  </a:lnTo>
                  <a:cubicBezTo>
                    <a:pt x="1" y="1676"/>
                    <a:pt x="1" y="1795"/>
                    <a:pt x="72" y="1854"/>
                  </a:cubicBezTo>
                  <a:cubicBezTo>
                    <a:pt x="96" y="1878"/>
                    <a:pt x="120" y="1890"/>
                    <a:pt x="155" y="1902"/>
                  </a:cubicBezTo>
                  <a:cubicBezTo>
                    <a:pt x="170" y="1905"/>
                    <a:pt x="185" y="1906"/>
                    <a:pt x="200" y="1906"/>
                  </a:cubicBezTo>
                  <a:cubicBezTo>
                    <a:pt x="244" y="1906"/>
                    <a:pt x="286" y="1893"/>
                    <a:pt x="322" y="1866"/>
                  </a:cubicBezTo>
                  <a:lnTo>
                    <a:pt x="892" y="1403"/>
                  </a:lnTo>
                  <a:lnTo>
                    <a:pt x="1142" y="2044"/>
                  </a:lnTo>
                  <a:cubicBezTo>
                    <a:pt x="1165" y="2092"/>
                    <a:pt x="1201" y="2128"/>
                    <a:pt x="1261" y="2139"/>
                  </a:cubicBezTo>
                  <a:cubicBezTo>
                    <a:pt x="1278" y="2145"/>
                    <a:pt x="1296" y="2148"/>
                    <a:pt x="1314" y="2148"/>
                  </a:cubicBezTo>
                  <a:cubicBezTo>
                    <a:pt x="1332" y="2148"/>
                    <a:pt x="1350" y="2145"/>
                    <a:pt x="1367" y="2139"/>
                  </a:cubicBezTo>
                  <a:cubicBezTo>
                    <a:pt x="1451" y="2116"/>
                    <a:pt x="1498" y="2021"/>
                    <a:pt x="1474" y="1937"/>
                  </a:cubicBezTo>
                  <a:lnTo>
                    <a:pt x="1177" y="1177"/>
                  </a:lnTo>
                  <a:lnTo>
                    <a:pt x="1938" y="559"/>
                  </a:lnTo>
                  <a:cubicBezTo>
                    <a:pt x="2009" y="511"/>
                    <a:pt x="2021" y="393"/>
                    <a:pt x="1950" y="333"/>
                  </a:cubicBezTo>
                  <a:cubicBezTo>
                    <a:pt x="1910" y="294"/>
                    <a:pt x="1860" y="276"/>
                    <a:pt x="1811" y="276"/>
                  </a:cubicBezTo>
                  <a:cubicBezTo>
                    <a:pt x="1771" y="276"/>
                    <a:pt x="1732" y="288"/>
                    <a:pt x="1700" y="309"/>
                  </a:cubicBezTo>
                  <a:lnTo>
                    <a:pt x="1047" y="844"/>
                  </a:lnTo>
                  <a:lnTo>
                    <a:pt x="761" y="107"/>
                  </a:lnTo>
                  <a:cubicBezTo>
                    <a:pt x="734" y="43"/>
                    <a:pt x="671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9"/>
            <p:cNvSpPr/>
            <p:nvPr/>
          </p:nvSpPr>
          <p:spPr>
            <a:xfrm>
              <a:off x="6532825" y="2144600"/>
              <a:ext cx="31525" cy="11275"/>
            </a:xfrm>
            <a:custGeom>
              <a:avLst/>
              <a:gdLst/>
              <a:ahLst/>
              <a:cxnLst/>
              <a:rect l="l" t="t" r="r" b="b"/>
              <a:pathLst>
                <a:path w="1261" h="451" extrusionOk="0">
                  <a:moveTo>
                    <a:pt x="205" y="0"/>
                  </a:moveTo>
                  <a:cubicBezTo>
                    <a:pt x="139" y="0"/>
                    <a:pt x="71" y="36"/>
                    <a:pt x="36" y="97"/>
                  </a:cubicBezTo>
                  <a:cubicBezTo>
                    <a:pt x="0" y="181"/>
                    <a:pt x="36" y="276"/>
                    <a:pt x="119" y="311"/>
                  </a:cubicBezTo>
                  <a:cubicBezTo>
                    <a:pt x="342" y="405"/>
                    <a:pt x="576" y="450"/>
                    <a:pt x="815" y="450"/>
                  </a:cubicBezTo>
                  <a:cubicBezTo>
                    <a:pt x="907" y="450"/>
                    <a:pt x="1000" y="443"/>
                    <a:pt x="1094" y="430"/>
                  </a:cubicBezTo>
                  <a:cubicBezTo>
                    <a:pt x="1189" y="418"/>
                    <a:pt x="1260" y="335"/>
                    <a:pt x="1236" y="252"/>
                  </a:cubicBezTo>
                  <a:cubicBezTo>
                    <a:pt x="1225" y="165"/>
                    <a:pt x="1145" y="108"/>
                    <a:pt x="1059" y="108"/>
                  </a:cubicBezTo>
                  <a:cubicBezTo>
                    <a:pt x="1050" y="108"/>
                    <a:pt x="1042" y="108"/>
                    <a:pt x="1034" y="109"/>
                  </a:cubicBezTo>
                  <a:cubicBezTo>
                    <a:pt x="971" y="118"/>
                    <a:pt x="905" y="123"/>
                    <a:pt x="839" y="123"/>
                  </a:cubicBezTo>
                  <a:cubicBezTo>
                    <a:pt x="647" y="123"/>
                    <a:pt x="451" y="85"/>
                    <a:pt x="274" y="14"/>
                  </a:cubicBezTo>
                  <a:cubicBezTo>
                    <a:pt x="252" y="5"/>
                    <a:pt x="229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9"/>
            <p:cNvSpPr/>
            <p:nvPr/>
          </p:nvSpPr>
          <p:spPr>
            <a:xfrm>
              <a:off x="6568775" y="2127025"/>
              <a:ext cx="48450" cy="56625"/>
            </a:xfrm>
            <a:custGeom>
              <a:avLst/>
              <a:gdLst/>
              <a:ahLst/>
              <a:cxnLst/>
              <a:rect l="l" t="t" r="r" b="b"/>
              <a:pathLst>
                <a:path w="1938" h="2265" extrusionOk="0">
                  <a:moveTo>
                    <a:pt x="1722" y="0"/>
                  </a:moveTo>
                  <a:cubicBezTo>
                    <a:pt x="1659" y="0"/>
                    <a:pt x="1602" y="29"/>
                    <a:pt x="1569" y="87"/>
                  </a:cubicBezTo>
                  <a:lnTo>
                    <a:pt x="1094" y="979"/>
                  </a:lnTo>
                  <a:lnTo>
                    <a:pt x="333" y="123"/>
                  </a:lnTo>
                  <a:cubicBezTo>
                    <a:pt x="299" y="83"/>
                    <a:pt x="250" y="61"/>
                    <a:pt x="199" y="61"/>
                  </a:cubicBezTo>
                  <a:cubicBezTo>
                    <a:pt x="160" y="61"/>
                    <a:pt x="119" y="74"/>
                    <a:pt x="83" y="99"/>
                  </a:cubicBezTo>
                  <a:cubicBezTo>
                    <a:pt x="12" y="159"/>
                    <a:pt x="0" y="266"/>
                    <a:pt x="60" y="325"/>
                  </a:cubicBezTo>
                  <a:lnTo>
                    <a:pt x="927" y="1311"/>
                  </a:lnTo>
                  <a:lnTo>
                    <a:pt x="535" y="2036"/>
                  </a:lnTo>
                  <a:cubicBezTo>
                    <a:pt x="488" y="2119"/>
                    <a:pt x="535" y="2214"/>
                    <a:pt x="618" y="2250"/>
                  </a:cubicBezTo>
                  <a:cubicBezTo>
                    <a:pt x="630" y="2250"/>
                    <a:pt x="642" y="2262"/>
                    <a:pt x="654" y="2262"/>
                  </a:cubicBezTo>
                  <a:cubicBezTo>
                    <a:pt x="665" y="2264"/>
                    <a:pt x="677" y="2265"/>
                    <a:pt x="689" y="2265"/>
                  </a:cubicBezTo>
                  <a:cubicBezTo>
                    <a:pt x="751" y="2265"/>
                    <a:pt x="816" y="2239"/>
                    <a:pt x="856" y="2179"/>
                  </a:cubicBezTo>
                  <a:lnTo>
                    <a:pt x="1890" y="242"/>
                  </a:lnTo>
                  <a:cubicBezTo>
                    <a:pt x="1937" y="159"/>
                    <a:pt x="1890" y="40"/>
                    <a:pt x="1807" y="16"/>
                  </a:cubicBezTo>
                  <a:cubicBezTo>
                    <a:pt x="1778" y="5"/>
                    <a:pt x="1749" y="0"/>
                    <a:pt x="1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9"/>
            <p:cNvSpPr/>
            <p:nvPr/>
          </p:nvSpPr>
          <p:spPr>
            <a:xfrm>
              <a:off x="6601750" y="1658875"/>
              <a:ext cx="41325" cy="117425"/>
            </a:xfrm>
            <a:custGeom>
              <a:avLst/>
              <a:gdLst/>
              <a:ahLst/>
              <a:cxnLst/>
              <a:rect l="l" t="t" r="r" b="b"/>
              <a:pathLst>
                <a:path w="1653" h="4697" extrusionOk="0">
                  <a:moveTo>
                    <a:pt x="1014" y="0"/>
                  </a:moveTo>
                  <a:cubicBezTo>
                    <a:pt x="962" y="0"/>
                    <a:pt x="913" y="22"/>
                    <a:pt x="880" y="62"/>
                  </a:cubicBezTo>
                  <a:cubicBezTo>
                    <a:pt x="297" y="704"/>
                    <a:pt x="0" y="1571"/>
                    <a:pt x="83" y="2451"/>
                  </a:cubicBezTo>
                  <a:cubicBezTo>
                    <a:pt x="179" y="3318"/>
                    <a:pt x="630" y="4126"/>
                    <a:pt x="1331" y="4661"/>
                  </a:cubicBezTo>
                  <a:cubicBezTo>
                    <a:pt x="1367" y="4685"/>
                    <a:pt x="1414" y="4696"/>
                    <a:pt x="1450" y="4696"/>
                  </a:cubicBezTo>
                  <a:cubicBezTo>
                    <a:pt x="1498" y="4696"/>
                    <a:pt x="1557" y="4673"/>
                    <a:pt x="1593" y="4637"/>
                  </a:cubicBezTo>
                  <a:cubicBezTo>
                    <a:pt x="1652" y="4578"/>
                    <a:pt x="1640" y="4459"/>
                    <a:pt x="1569" y="4411"/>
                  </a:cubicBezTo>
                  <a:cubicBezTo>
                    <a:pt x="939" y="3924"/>
                    <a:pt x="523" y="3211"/>
                    <a:pt x="440" y="2415"/>
                  </a:cubicBezTo>
                  <a:cubicBezTo>
                    <a:pt x="369" y="1631"/>
                    <a:pt x="630" y="846"/>
                    <a:pt x="1153" y="264"/>
                  </a:cubicBezTo>
                  <a:cubicBezTo>
                    <a:pt x="1212" y="193"/>
                    <a:pt x="1200" y="86"/>
                    <a:pt x="1129" y="38"/>
                  </a:cubicBezTo>
                  <a:cubicBezTo>
                    <a:pt x="1093" y="13"/>
                    <a:pt x="1053" y="0"/>
                    <a:pt x="1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9"/>
            <p:cNvSpPr/>
            <p:nvPr/>
          </p:nvSpPr>
          <p:spPr>
            <a:xfrm>
              <a:off x="6640075" y="1687225"/>
              <a:ext cx="44875" cy="53125"/>
            </a:xfrm>
            <a:custGeom>
              <a:avLst/>
              <a:gdLst/>
              <a:ahLst/>
              <a:cxnLst/>
              <a:rect l="l" t="t" r="r" b="b"/>
              <a:pathLst>
                <a:path w="1795" h="2125" extrusionOk="0">
                  <a:moveTo>
                    <a:pt x="1369" y="0"/>
                  </a:moveTo>
                  <a:cubicBezTo>
                    <a:pt x="1307" y="0"/>
                    <a:pt x="1245" y="35"/>
                    <a:pt x="1212" y="93"/>
                  </a:cubicBezTo>
                  <a:lnTo>
                    <a:pt x="761" y="818"/>
                  </a:lnTo>
                  <a:lnTo>
                    <a:pt x="321" y="390"/>
                  </a:lnTo>
                  <a:cubicBezTo>
                    <a:pt x="285" y="360"/>
                    <a:pt x="241" y="345"/>
                    <a:pt x="196" y="345"/>
                  </a:cubicBezTo>
                  <a:cubicBezTo>
                    <a:pt x="152" y="345"/>
                    <a:pt x="107" y="360"/>
                    <a:pt x="72" y="390"/>
                  </a:cubicBezTo>
                  <a:cubicBezTo>
                    <a:pt x="0" y="449"/>
                    <a:pt x="0" y="556"/>
                    <a:pt x="72" y="615"/>
                  </a:cubicBezTo>
                  <a:lnTo>
                    <a:pt x="582" y="1115"/>
                  </a:lnTo>
                  <a:lnTo>
                    <a:pt x="107" y="1887"/>
                  </a:lnTo>
                  <a:cubicBezTo>
                    <a:pt x="60" y="1970"/>
                    <a:pt x="95" y="2077"/>
                    <a:pt x="178" y="2113"/>
                  </a:cubicBezTo>
                  <a:cubicBezTo>
                    <a:pt x="202" y="2125"/>
                    <a:pt x="238" y="2125"/>
                    <a:pt x="262" y="2125"/>
                  </a:cubicBezTo>
                  <a:cubicBezTo>
                    <a:pt x="321" y="2125"/>
                    <a:pt x="380" y="2101"/>
                    <a:pt x="416" y="2041"/>
                  </a:cubicBezTo>
                  <a:lnTo>
                    <a:pt x="832" y="1364"/>
                  </a:lnTo>
                  <a:lnTo>
                    <a:pt x="1462" y="1970"/>
                  </a:lnTo>
                  <a:cubicBezTo>
                    <a:pt x="1497" y="2006"/>
                    <a:pt x="1545" y="2030"/>
                    <a:pt x="1593" y="2030"/>
                  </a:cubicBezTo>
                  <a:cubicBezTo>
                    <a:pt x="1640" y="2030"/>
                    <a:pt x="1688" y="2006"/>
                    <a:pt x="1711" y="1982"/>
                  </a:cubicBezTo>
                  <a:cubicBezTo>
                    <a:pt x="1795" y="1923"/>
                    <a:pt x="1795" y="1816"/>
                    <a:pt x="1723" y="1756"/>
                  </a:cubicBezTo>
                  <a:lnTo>
                    <a:pt x="1022" y="1055"/>
                  </a:lnTo>
                  <a:lnTo>
                    <a:pt x="1521" y="247"/>
                  </a:lnTo>
                  <a:cubicBezTo>
                    <a:pt x="1569" y="164"/>
                    <a:pt x="1545" y="57"/>
                    <a:pt x="1450" y="21"/>
                  </a:cubicBezTo>
                  <a:cubicBezTo>
                    <a:pt x="1425" y="7"/>
                    <a:pt x="1397" y="0"/>
                    <a:pt x="1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9"/>
            <p:cNvSpPr/>
            <p:nvPr/>
          </p:nvSpPr>
          <p:spPr>
            <a:xfrm>
              <a:off x="6692950" y="1699600"/>
              <a:ext cx="38050" cy="12225"/>
            </a:xfrm>
            <a:custGeom>
              <a:avLst/>
              <a:gdLst/>
              <a:ahLst/>
              <a:cxnLst/>
              <a:rect l="l" t="t" r="r" b="b"/>
              <a:pathLst>
                <a:path w="1522" h="489" extrusionOk="0">
                  <a:moveTo>
                    <a:pt x="1332" y="0"/>
                  </a:moveTo>
                  <a:cubicBezTo>
                    <a:pt x="1324" y="0"/>
                    <a:pt x="1316" y="1"/>
                    <a:pt x="1308" y="2"/>
                  </a:cubicBezTo>
                  <a:lnTo>
                    <a:pt x="155" y="156"/>
                  </a:lnTo>
                  <a:cubicBezTo>
                    <a:pt x="60" y="168"/>
                    <a:pt x="0" y="251"/>
                    <a:pt x="12" y="346"/>
                  </a:cubicBezTo>
                  <a:cubicBezTo>
                    <a:pt x="24" y="429"/>
                    <a:pt x="95" y="489"/>
                    <a:pt x="179" y="489"/>
                  </a:cubicBezTo>
                  <a:lnTo>
                    <a:pt x="202" y="489"/>
                  </a:lnTo>
                  <a:lnTo>
                    <a:pt x="1367" y="323"/>
                  </a:lnTo>
                  <a:cubicBezTo>
                    <a:pt x="1450" y="323"/>
                    <a:pt x="1521" y="239"/>
                    <a:pt x="1510" y="144"/>
                  </a:cubicBezTo>
                  <a:cubicBezTo>
                    <a:pt x="1499" y="57"/>
                    <a:pt x="1418" y="0"/>
                    <a:pt x="1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9"/>
            <p:cNvSpPr/>
            <p:nvPr/>
          </p:nvSpPr>
          <p:spPr>
            <a:xfrm>
              <a:off x="6740775" y="1679300"/>
              <a:ext cx="41625" cy="57500"/>
            </a:xfrm>
            <a:custGeom>
              <a:avLst/>
              <a:gdLst/>
              <a:ahLst/>
              <a:cxnLst/>
              <a:rect l="l" t="t" r="r" b="b"/>
              <a:pathLst>
                <a:path w="1665" h="2300" extrusionOk="0">
                  <a:moveTo>
                    <a:pt x="989" y="0"/>
                  </a:moveTo>
                  <a:cubicBezTo>
                    <a:pt x="955" y="0"/>
                    <a:pt x="922" y="10"/>
                    <a:pt x="892" y="29"/>
                  </a:cubicBezTo>
                  <a:cubicBezTo>
                    <a:pt x="820" y="77"/>
                    <a:pt x="797" y="172"/>
                    <a:pt x="832" y="243"/>
                  </a:cubicBezTo>
                  <a:lnTo>
                    <a:pt x="927" y="386"/>
                  </a:lnTo>
                  <a:cubicBezTo>
                    <a:pt x="939" y="433"/>
                    <a:pt x="927" y="493"/>
                    <a:pt x="916" y="540"/>
                  </a:cubicBezTo>
                  <a:cubicBezTo>
                    <a:pt x="880" y="635"/>
                    <a:pt x="809" y="695"/>
                    <a:pt x="714" y="719"/>
                  </a:cubicBezTo>
                  <a:cubicBezTo>
                    <a:pt x="704" y="720"/>
                    <a:pt x="694" y="720"/>
                    <a:pt x="684" y="720"/>
                  </a:cubicBezTo>
                  <a:cubicBezTo>
                    <a:pt x="599" y="720"/>
                    <a:pt x="517" y="674"/>
                    <a:pt x="464" y="600"/>
                  </a:cubicBezTo>
                  <a:cubicBezTo>
                    <a:pt x="405" y="528"/>
                    <a:pt x="381" y="433"/>
                    <a:pt x="428" y="350"/>
                  </a:cubicBezTo>
                  <a:cubicBezTo>
                    <a:pt x="464" y="267"/>
                    <a:pt x="428" y="160"/>
                    <a:pt x="345" y="124"/>
                  </a:cubicBezTo>
                  <a:cubicBezTo>
                    <a:pt x="320" y="114"/>
                    <a:pt x="293" y="108"/>
                    <a:pt x="266" y="108"/>
                  </a:cubicBezTo>
                  <a:cubicBezTo>
                    <a:pt x="203" y="108"/>
                    <a:pt x="141" y="138"/>
                    <a:pt x="107" y="196"/>
                  </a:cubicBezTo>
                  <a:cubicBezTo>
                    <a:pt x="1" y="386"/>
                    <a:pt x="36" y="624"/>
                    <a:pt x="179" y="790"/>
                  </a:cubicBezTo>
                  <a:cubicBezTo>
                    <a:pt x="293" y="945"/>
                    <a:pt x="479" y="1046"/>
                    <a:pt x="682" y="1046"/>
                  </a:cubicBezTo>
                  <a:cubicBezTo>
                    <a:pt x="712" y="1046"/>
                    <a:pt x="742" y="1044"/>
                    <a:pt x="773" y="1039"/>
                  </a:cubicBezTo>
                  <a:cubicBezTo>
                    <a:pt x="916" y="1016"/>
                    <a:pt x="1058" y="944"/>
                    <a:pt x="1153" y="826"/>
                  </a:cubicBezTo>
                  <a:cubicBezTo>
                    <a:pt x="1177" y="885"/>
                    <a:pt x="1201" y="956"/>
                    <a:pt x="1213" y="1028"/>
                  </a:cubicBezTo>
                  <a:cubicBezTo>
                    <a:pt x="1296" y="1277"/>
                    <a:pt x="1248" y="1550"/>
                    <a:pt x="1094" y="1764"/>
                  </a:cubicBezTo>
                  <a:cubicBezTo>
                    <a:pt x="982" y="1902"/>
                    <a:pt x="815" y="1977"/>
                    <a:pt x="646" y="1977"/>
                  </a:cubicBezTo>
                  <a:cubicBezTo>
                    <a:pt x="580" y="1977"/>
                    <a:pt x="515" y="1966"/>
                    <a:pt x="452" y="1943"/>
                  </a:cubicBezTo>
                  <a:cubicBezTo>
                    <a:pt x="419" y="1926"/>
                    <a:pt x="387" y="1918"/>
                    <a:pt x="356" y="1918"/>
                  </a:cubicBezTo>
                  <a:cubicBezTo>
                    <a:pt x="296" y="1918"/>
                    <a:pt x="242" y="1947"/>
                    <a:pt x="203" y="2002"/>
                  </a:cubicBezTo>
                  <a:cubicBezTo>
                    <a:pt x="167" y="2085"/>
                    <a:pt x="203" y="2192"/>
                    <a:pt x="286" y="2228"/>
                  </a:cubicBezTo>
                  <a:cubicBezTo>
                    <a:pt x="393" y="2275"/>
                    <a:pt x="512" y="2299"/>
                    <a:pt x="642" y="2299"/>
                  </a:cubicBezTo>
                  <a:cubicBezTo>
                    <a:pt x="927" y="2299"/>
                    <a:pt x="1201" y="2180"/>
                    <a:pt x="1379" y="1954"/>
                  </a:cubicBezTo>
                  <a:cubicBezTo>
                    <a:pt x="1593" y="1669"/>
                    <a:pt x="1664" y="1301"/>
                    <a:pt x="1557" y="956"/>
                  </a:cubicBezTo>
                  <a:cubicBezTo>
                    <a:pt x="1498" y="719"/>
                    <a:pt x="1403" y="493"/>
                    <a:pt x="1272" y="279"/>
                  </a:cubicBezTo>
                  <a:cubicBezTo>
                    <a:pt x="1236" y="184"/>
                    <a:pt x="1189" y="113"/>
                    <a:pt x="1118" y="53"/>
                  </a:cubicBezTo>
                  <a:cubicBezTo>
                    <a:pt x="1083" y="19"/>
                    <a:pt x="1036" y="0"/>
                    <a:pt x="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9"/>
            <p:cNvSpPr/>
            <p:nvPr/>
          </p:nvSpPr>
          <p:spPr>
            <a:xfrm>
              <a:off x="6779100" y="1643550"/>
              <a:ext cx="35375" cy="105250"/>
            </a:xfrm>
            <a:custGeom>
              <a:avLst/>
              <a:gdLst/>
              <a:ahLst/>
              <a:cxnLst/>
              <a:rect l="l" t="t" r="r" b="b"/>
              <a:pathLst>
                <a:path w="1415" h="4210" extrusionOk="0">
                  <a:moveTo>
                    <a:pt x="204" y="1"/>
                  </a:moveTo>
                  <a:cubicBezTo>
                    <a:pt x="158" y="1"/>
                    <a:pt x="113" y="16"/>
                    <a:pt x="84" y="45"/>
                  </a:cubicBezTo>
                  <a:cubicBezTo>
                    <a:pt x="0" y="105"/>
                    <a:pt x="0" y="212"/>
                    <a:pt x="84" y="271"/>
                  </a:cubicBezTo>
                  <a:cubicBezTo>
                    <a:pt x="606" y="723"/>
                    <a:pt x="927" y="1364"/>
                    <a:pt x="999" y="2054"/>
                  </a:cubicBezTo>
                  <a:cubicBezTo>
                    <a:pt x="1046" y="2743"/>
                    <a:pt x="832" y="3420"/>
                    <a:pt x="381" y="3955"/>
                  </a:cubicBezTo>
                  <a:cubicBezTo>
                    <a:pt x="321" y="4014"/>
                    <a:pt x="333" y="4133"/>
                    <a:pt x="416" y="4181"/>
                  </a:cubicBezTo>
                  <a:cubicBezTo>
                    <a:pt x="445" y="4200"/>
                    <a:pt x="479" y="4209"/>
                    <a:pt x="514" y="4209"/>
                  </a:cubicBezTo>
                  <a:cubicBezTo>
                    <a:pt x="568" y="4209"/>
                    <a:pt x="623" y="4188"/>
                    <a:pt x="666" y="4145"/>
                  </a:cubicBezTo>
                  <a:cubicBezTo>
                    <a:pt x="1165" y="3563"/>
                    <a:pt x="1415" y="2802"/>
                    <a:pt x="1355" y="2030"/>
                  </a:cubicBezTo>
                  <a:cubicBezTo>
                    <a:pt x="1284" y="1257"/>
                    <a:pt x="915" y="556"/>
                    <a:pt x="333" y="45"/>
                  </a:cubicBezTo>
                  <a:cubicBezTo>
                    <a:pt x="298" y="16"/>
                    <a:pt x="25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9"/>
            <p:cNvSpPr/>
            <p:nvPr/>
          </p:nvSpPr>
          <p:spPr>
            <a:xfrm>
              <a:off x="6792775" y="1610800"/>
              <a:ext cx="38925" cy="34200"/>
            </a:xfrm>
            <a:custGeom>
              <a:avLst/>
              <a:gdLst/>
              <a:ahLst/>
              <a:cxnLst/>
              <a:rect l="l" t="t" r="r" b="b"/>
              <a:pathLst>
                <a:path w="1557" h="1368" extrusionOk="0">
                  <a:moveTo>
                    <a:pt x="425" y="1"/>
                  </a:moveTo>
                  <a:cubicBezTo>
                    <a:pt x="294" y="1"/>
                    <a:pt x="164" y="50"/>
                    <a:pt x="71" y="143"/>
                  </a:cubicBezTo>
                  <a:cubicBezTo>
                    <a:pt x="0" y="215"/>
                    <a:pt x="12" y="321"/>
                    <a:pt x="95" y="381"/>
                  </a:cubicBezTo>
                  <a:cubicBezTo>
                    <a:pt x="127" y="402"/>
                    <a:pt x="166" y="414"/>
                    <a:pt x="206" y="414"/>
                  </a:cubicBezTo>
                  <a:cubicBezTo>
                    <a:pt x="255" y="414"/>
                    <a:pt x="305" y="396"/>
                    <a:pt x="345" y="357"/>
                  </a:cubicBezTo>
                  <a:cubicBezTo>
                    <a:pt x="362" y="340"/>
                    <a:pt x="392" y="329"/>
                    <a:pt x="426" y="329"/>
                  </a:cubicBezTo>
                  <a:cubicBezTo>
                    <a:pt x="438" y="329"/>
                    <a:pt x="451" y="330"/>
                    <a:pt x="464" y="333"/>
                  </a:cubicBezTo>
                  <a:cubicBezTo>
                    <a:pt x="559" y="357"/>
                    <a:pt x="642" y="417"/>
                    <a:pt x="677" y="512"/>
                  </a:cubicBezTo>
                  <a:cubicBezTo>
                    <a:pt x="737" y="690"/>
                    <a:pt x="630" y="904"/>
                    <a:pt x="523" y="1130"/>
                  </a:cubicBezTo>
                  <a:cubicBezTo>
                    <a:pt x="487" y="1177"/>
                    <a:pt x="499" y="1236"/>
                    <a:pt x="535" y="1284"/>
                  </a:cubicBezTo>
                  <a:cubicBezTo>
                    <a:pt x="559" y="1332"/>
                    <a:pt x="618" y="1367"/>
                    <a:pt x="677" y="1367"/>
                  </a:cubicBezTo>
                  <a:lnTo>
                    <a:pt x="689" y="1367"/>
                  </a:lnTo>
                  <a:lnTo>
                    <a:pt x="1390" y="1320"/>
                  </a:lnTo>
                  <a:cubicBezTo>
                    <a:pt x="1485" y="1320"/>
                    <a:pt x="1557" y="1236"/>
                    <a:pt x="1557" y="1153"/>
                  </a:cubicBezTo>
                  <a:cubicBezTo>
                    <a:pt x="1546" y="1065"/>
                    <a:pt x="1473" y="998"/>
                    <a:pt x="1387" y="998"/>
                  </a:cubicBezTo>
                  <a:cubicBezTo>
                    <a:pt x="1380" y="998"/>
                    <a:pt x="1374" y="998"/>
                    <a:pt x="1367" y="999"/>
                  </a:cubicBezTo>
                  <a:lnTo>
                    <a:pt x="963" y="1023"/>
                  </a:lnTo>
                  <a:cubicBezTo>
                    <a:pt x="1046" y="832"/>
                    <a:pt x="1070" y="619"/>
                    <a:pt x="1022" y="428"/>
                  </a:cubicBezTo>
                  <a:cubicBezTo>
                    <a:pt x="939" y="215"/>
                    <a:pt x="761" y="60"/>
                    <a:pt x="535" y="13"/>
                  </a:cubicBezTo>
                  <a:cubicBezTo>
                    <a:pt x="499" y="5"/>
                    <a:pt x="462" y="1"/>
                    <a:pt x="4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9"/>
            <p:cNvSpPr/>
            <p:nvPr/>
          </p:nvSpPr>
          <p:spPr>
            <a:xfrm>
              <a:off x="7094900" y="2126575"/>
              <a:ext cx="50525" cy="115575"/>
            </a:xfrm>
            <a:custGeom>
              <a:avLst/>
              <a:gdLst/>
              <a:ahLst/>
              <a:cxnLst/>
              <a:rect l="l" t="t" r="r" b="b"/>
              <a:pathLst>
                <a:path w="2021" h="4623" extrusionOk="0">
                  <a:moveTo>
                    <a:pt x="1815" y="0"/>
                  </a:moveTo>
                  <a:cubicBezTo>
                    <a:pt x="1780" y="0"/>
                    <a:pt x="1744" y="11"/>
                    <a:pt x="1711" y="34"/>
                  </a:cubicBezTo>
                  <a:cubicBezTo>
                    <a:pt x="951" y="486"/>
                    <a:pt x="404" y="1234"/>
                    <a:pt x="190" y="2090"/>
                  </a:cubicBezTo>
                  <a:cubicBezTo>
                    <a:pt x="0" y="2945"/>
                    <a:pt x="166" y="3837"/>
                    <a:pt x="666" y="4550"/>
                  </a:cubicBezTo>
                  <a:cubicBezTo>
                    <a:pt x="701" y="4573"/>
                    <a:pt x="725" y="4597"/>
                    <a:pt x="772" y="4609"/>
                  </a:cubicBezTo>
                  <a:cubicBezTo>
                    <a:pt x="791" y="4618"/>
                    <a:pt x="809" y="4622"/>
                    <a:pt x="827" y="4622"/>
                  </a:cubicBezTo>
                  <a:cubicBezTo>
                    <a:pt x="856" y="4622"/>
                    <a:pt x="886" y="4612"/>
                    <a:pt x="915" y="4597"/>
                  </a:cubicBezTo>
                  <a:cubicBezTo>
                    <a:pt x="998" y="4550"/>
                    <a:pt x="1034" y="4443"/>
                    <a:pt x="974" y="4371"/>
                  </a:cubicBezTo>
                  <a:cubicBezTo>
                    <a:pt x="523" y="3730"/>
                    <a:pt x="357" y="2922"/>
                    <a:pt x="535" y="2161"/>
                  </a:cubicBezTo>
                  <a:cubicBezTo>
                    <a:pt x="725" y="1377"/>
                    <a:pt x="1224" y="711"/>
                    <a:pt x="1913" y="296"/>
                  </a:cubicBezTo>
                  <a:cubicBezTo>
                    <a:pt x="1996" y="260"/>
                    <a:pt x="2020" y="141"/>
                    <a:pt x="1961" y="70"/>
                  </a:cubicBezTo>
                  <a:cubicBezTo>
                    <a:pt x="1924" y="26"/>
                    <a:pt x="1871" y="0"/>
                    <a:pt x="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9"/>
            <p:cNvSpPr/>
            <p:nvPr/>
          </p:nvSpPr>
          <p:spPr>
            <a:xfrm>
              <a:off x="7130550" y="2166475"/>
              <a:ext cx="50525" cy="50275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79" y="1"/>
                    <a:pt x="1735" y="19"/>
                    <a:pt x="1699" y="54"/>
                  </a:cubicBezTo>
                  <a:lnTo>
                    <a:pt x="1034" y="625"/>
                  </a:lnTo>
                  <a:lnTo>
                    <a:pt x="749" y="102"/>
                  </a:lnTo>
                  <a:cubicBezTo>
                    <a:pt x="716" y="44"/>
                    <a:pt x="660" y="9"/>
                    <a:pt x="597" y="9"/>
                  </a:cubicBezTo>
                  <a:cubicBezTo>
                    <a:pt x="569" y="9"/>
                    <a:pt x="540" y="16"/>
                    <a:pt x="511" y="30"/>
                  </a:cubicBezTo>
                  <a:cubicBezTo>
                    <a:pt x="428" y="54"/>
                    <a:pt x="392" y="161"/>
                    <a:pt x="440" y="244"/>
                  </a:cubicBezTo>
                  <a:lnTo>
                    <a:pt x="772" y="862"/>
                  </a:lnTo>
                  <a:lnTo>
                    <a:pt x="71" y="1468"/>
                  </a:lnTo>
                  <a:cubicBezTo>
                    <a:pt x="0" y="1528"/>
                    <a:pt x="0" y="1635"/>
                    <a:pt x="71" y="1694"/>
                  </a:cubicBezTo>
                  <a:cubicBezTo>
                    <a:pt x="95" y="1718"/>
                    <a:pt x="119" y="1730"/>
                    <a:pt x="143" y="1742"/>
                  </a:cubicBezTo>
                  <a:cubicBezTo>
                    <a:pt x="157" y="1745"/>
                    <a:pt x="173" y="1746"/>
                    <a:pt x="189" y="1746"/>
                  </a:cubicBezTo>
                  <a:cubicBezTo>
                    <a:pt x="236" y="1746"/>
                    <a:pt x="285" y="1733"/>
                    <a:pt x="321" y="1706"/>
                  </a:cubicBezTo>
                  <a:lnTo>
                    <a:pt x="939" y="1159"/>
                  </a:lnTo>
                  <a:lnTo>
                    <a:pt x="1343" y="1920"/>
                  </a:lnTo>
                  <a:cubicBezTo>
                    <a:pt x="1367" y="1955"/>
                    <a:pt x="1414" y="1991"/>
                    <a:pt x="1450" y="2003"/>
                  </a:cubicBezTo>
                  <a:cubicBezTo>
                    <a:pt x="1469" y="2008"/>
                    <a:pt x="1489" y="2011"/>
                    <a:pt x="1508" y="2011"/>
                  </a:cubicBezTo>
                  <a:cubicBezTo>
                    <a:pt x="1535" y="2011"/>
                    <a:pt x="1560" y="2005"/>
                    <a:pt x="1580" y="1991"/>
                  </a:cubicBezTo>
                  <a:cubicBezTo>
                    <a:pt x="1676" y="1955"/>
                    <a:pt x="1711" y="1860"/>
                    <a:pt x="1664" y="1777"/>
                  </a:cubicBezTo>
                  <a:lnTo>
                    <a:pt x="1200" y="922"/>
                  </a:lnTo>
                  <a:lnTo>
                    <a:pt x="1949" y="280"/>
                  </a:lnTo>
                  <a:cubicBezTo>
                    <a:pt x="2020" y="221"/>
                    <a:pt x="2020" y="114"/>
                    <a:pt x="1949" y="54"/>
                  </a:cubicBezTo>
                  <a:cubicBezTo>
                    <a:pt x="1913" y="19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9"/>
            <p:cNvSpPr/>
            <p:nvPr/>
          </p:nvSpPr>
          <p:spPr>
            <a:xfrm>
              <a:off x="7188475" y="2188275"/>
              <a:ext cx="38050" cy="11975"/>
            </a:xfrm>
            <a:custGeom>
              <a:avLst/>
              <a:gdLst/>
              <a:ahLst/>
              <a:cxnLst/>
              <a:rect l="l" t="t" r="r" b="b"/>
              <a:pathLst>
                <a:path w="1522" h="479" extrusionOk="0">
                  <a:moveTo>
                    <a:pt x="190" y="1"/>
                  </a:moveTo>
                  <a:cubicBezTo>
                    <a:pt x="103" y="1"/>
                    <a:pt x="23" y="57"/>
                    <a:pt x="12" y="133"/>
                  </a:cubicBezTo>
                  <a:cubicBezTo>
                    <a:pt x="0" y="216"/>
                    <a:pt x="48" y="299"/>
                    <a:pt x="131" y="311"/>
                  </a:cubicBezTo>
                  <a:lnTo>
                    <a:pt x="155" y="311"/>
                  </a:lnTo>
                  <a:lnTo>
                    <a:pt x="1307" y="477"/>
                  </a:lnTo>
                  <a:cubicBezTo>
                    <a:pt x="1315" y="478"/>
                    <a:pt x="1324" y="479"/>
                    <a:pt x="1331" y="479"/>
                  </a:cubicBezTo>
                  <a:cubicBezTo>
                    <a:pt x="1416" y="479"/>
                    <a:pt x="1488" y="423"/>
                    <a:pt x="1509" y="347"/>
                  </a:cubicBezTo>
                  <a:cubicBezTo>
                    <a:pt x="1521" y="252"/>
                    <a:pt x="1450" y="168"/>
                    <a:pt x="1367" y="157"/>
                  </a:cubicBezTo>
                  <a:lnTo>
                    <a:pt x="214" y="2"/>
                  </a:lnTo>
                  <a:cubicBezTo>
                    <a:pt x="206" y="1"/>
                    <a:pt x="198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9"/>
            <p:cNvSpPr/>
            <p:nvPr/>
          </p:nvSpPr>
          <p:spPr>
            <a:xfrm>
              <a:off x="7230950" y="2180975"/>
              <a:ext cx="42800" cy="56000"/>
            </a:xfrm>
            <a:custGeom>
              <a:avLst/>
              <a:gdLst/>
              <a:ahLst/>
              <a:cxnLst/>
              <a:rect l="l" t="t" r="r" b="b"/>
              <a:pathLst>
                <a:path w="1712" h="2240" extrusionOk="0">
                  <a:moveTo>
                    <a:pt x="672" y="0"/>
                  </a:moveTo>
                  <a:cubicBezTo>
                    <a:pt x="627" y="0"/>
                    <a:pt x="583" y="15"/>
                    <a:pt x="547" y="45"/>
                  </a:cubicBezTo>
                  <a:cubicBezTo>
                    <a:pt x="393" y="199"/>
                    <a:pt x="345" y="437"/>
                    <a:pt x="428" y="639"/>
                  </a:cubicBezTo>
                  <a:cubicBezTo>
                    <a:pt x="500" y="841"/>
                    <a:pt x="690" y="995"/>
                    <a:pt x="915" y="1031"/>
                  </a:cubicBezTo>
                  <a:cubicBezTo>
                    <a:pt x="946" y="1036"/>
                    <a:pt x="977" y="1038"/>
                    <a:pt x="1008" y="1038"/>
                  </a:cubicBezTo>
                  <a:cubicBezTo>
                    <a:pt x="1130" y="1038"/>
                    <a:pt x="1248" y="1000"/>
                    <a:pt x="1343" y="924"/>
                  </a:cubicBezTo>
                  <a:cubicBezTo>
                    <a:pt x="1355" y="995"/>
                    <a:pt x="1355" y="1067"/>
                    <a:pt x="1343" y="1138"/>
                  </a:cubicBezTo>
                  <a:cubicBezTo>
                    <a:pt x="1331" y="1399"/>
                    <a:pt x="1201" y="1649"/>
                    <a:pt x="999" y="1803"/>
                  </a:cubicBezTo>
                  <a:cubicBezTo>
                    <a:pt x="898" y="1875"/>
                    <a:pt x="779" y="1910"/>
                    <a:pt x="660" y="1910"/>
                  </a:cubicBezTo>
                  <a:cubicBezTo>
                    <a:pt x="541" y="1910"/>
                    <a:pt x="422" y="1875"/>
                    <a:pt x="321" y="1803"/>
                  </a:cubicBezTo>
                  <a:cubicBezTo>
                    <a:pt x="286" y="1774"/>
                    <a:pt x="241" y="1759"/>
                    <a:pt x="197" y="1759"/>
                  </a:cubicBezTo>
                  <a:cubicBezTo>
                    <a:pt x="152" y="1759"/>
                    <a:pt x="107" y="1774"/>
                    <a:pt x="72" y="1803"/>
                  </a:cubicBezTo>
                  <a:cubicBezTo>
                    <a:pt x="0" y="1863"/>
                    <a:pt x="0" y="1982"/>
                    <a:pt x="72" y="2041"/>
                  </a:cubicBezTo>
                  <a:cubicBezTo>
                    <a:pt x="155" y="2112"/>
                    <a:pt x="262" y="2172"/>
                    <a:pt x="381" y="2207"/>
                  </a:cubicBezTo>
                  <a:cubicBezTo>
                    <a:pt x="468" y="2229"/>
                    <a:pt x="556" y="2240"/>
                    <a:pt x="643" y="2240"/>
                  </a:cubicBezTo>
                  <a:cubicBezTo>
                    <a:pt x="841" y="2240"/>
                    <a:pt x="1035" y="2184"/>
                    <a:pt x="1201" y="2077"/>
                  </a:cubicBezTo>
                  <a:cubicBezTo>
                    <a:pt x="1498" y="1863"/>
                    <a:pt x="1676" y="1530"/>
                    <a:pt x="1700" y="1173"/>
                  </a:cubicBezTo>
                  <a:cubicBezTo>
                    <a:pt x="1712" y="924"/>
                    <a:pt x="1688" y="674"/>
                    <a:pt x="1628" y="437"/>
                  </a:cubicBezTo>
                  <a:cubicBezTo>
                    <a:pt x="1628" y="354"/>
                    <a:pt x="1605" y="258"/>
                    <a:pt x="1557" y="187"/>
                  </a:cubicBezTo>
                  <a:cubicBezTo>
                    <a:pt x="1520" y="131"/>
                    <a:pt x="1460" y="97"/>
                    <a:pt x="1395" y="97"/>
                  </a:cubicBezTo>
                  <a:cubicBezTo>
                    <a:pt x="1378" y="97"/>
                    <a:pt x="1361" y="99"/>
                    <a:pt x="1343" y="104"/>
                  </a:cubicBezTo>
                  <a:cubicBezTo>
                    <a:pt x="1260" y="128"/>
                    <a:pt x="1213" y="211"/>
                    <a:pt x="1224" y="294"/>
                  </a:cubicBezTo>
                  <a:cubicBezTo>
                    <a:pt x="1236" y="354"/>
                    <a:pt x="1260" y="401"/>
                    <a:pt x="1272" y="460"/>
                  </a:cubicBezTo>
                  <a:cubicBezTo>
                    <a:pt x="1260" y="508"/>
                    <a:pt x="1236" y="556"/>
                    <a:pt x="1201" y="591"/>
                  </a:cubicBezTo>
                  <a:cubicBezTo>
                    <a:pt x="1158" y="666"/>
                    <a:pt x="1077" y="712"/>
                    <a:pt x="992" y="712"/>
                  </a:cubicBezTo>
                  <a:cubicBezTo>
                    <a:pt x="982" y="712"/>
                    <a:pt x="973" y="711"/>
                    <a:pt x="963" y="710"/>
                  </a:cubicBezTo>
                  <a:cubicBezTo>
                    <a:pt x="868" y="698"/>
                    <a:pt x="785" y="627"/>
                    <a:pt x="761" y="532"/>
                  </a:cubicBezTo>
                  <a:cubicBezTo>
                    <a:pt x="713" y="449"/>
                    <a:pt x="737" y="342"/>
                    <a:pt x="797" y="282"/>
                  </a:cubicBezTo>
                  <a:cubicBezTo>
                    <a:pt x="868" y="223"/>
                    <a:pt x="868" y="104"/>
                    <a:pt x="797" y="45"/>
                  </a:cubicBezTo>
                  <a:cubicBezTo>
                    <a:pt x="761" y="15"/>
                    <a:pt x="716" y="0"/>
                    <a:pt x="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9"/>
            <p:cNvSpPr/>
            <p:nvPr/>
          </p:nvSpPr>
          <p:spPr>
            <a:xfrm>
              <a:off x="7266600" y="2154200"/>
              <a:ext cx="45475" cy="103475"/>
            </a:xfrm>
            <a:custGeom>
              <a:avLst/>
              <a:gdLst/>
              <a:ahLst/>
              <a:cxnLst/>
              <a:rect l="l" t="t" r="r" b="b"/>
              <a:pathLst>
                <a:path w="1819" h="4139" extrusionOk="0">
                  <a:moveTo>
                    <a:pt x="1141" y="1"/>
                  </a:moveTo>
                  <a:cubicBezTo>
                    <a:pt x="1113" y="1"/>
                    <a:pt x="1084" y="7"/>
                    <a:pt x="1058" y="22"/>
                  </a:cubicBezTo>
                  <a:cubicBezTo>
                    <a:pt x="975" y="58"/>
                    <a:pt x="939" y="165"/>
                    <a:pt x="987" y="248"/>
                  </a:cubicBezTo>
                  <a:cubicBezTo>
                    <a:pt x="1343" y="830"/>
                    <a:pt x="1462" y="1531"/>
                    <a:pt x="1296" y="2197"/>
                  </a:cubicBezTo>
                  <a:cubicBezTo>
                    <a:pt x="1117" y="2874"/>
                    <a:pt x="690" y="3468"/>
                    <a:pt x="95" y="3837"/>
                  </a:cubicBezTo>
                  <a:cubicBezTo>
                    <a:pt x="12" y="3884"/>
                    <a:pt x="0" y="3991"/>
                    <a:pt x="60" y="4063"/>
                  </a:cubicBezTo>
                  <a:cubicBezTo>
                    <a:pt x="84" y="4098"/>
                    <a:pt x="107" y="4122"/>
                    <a:pt x="143" y="4134"/>
                  </a:cubicBezTo>
                  <a:cubicBezTo>
                    <a:pt x="159" y="4137"/>
                    <a:pt x="174" y="4139"/>
                    <a:pt x="188" y="4139"/>
                  </a:cubicBezTo>
                  <a:cubicBezTo>
                    <a:pt x="228" y="4139"/>
                    <a:pt x="263" y="4127"/>
                    <a:pt x="297" y="4110"/>
                  </a:cubicBezTo>
                  <a:cubicBezTo>
                    <a:pt x="951" y="3682"/>
                    <a:pt x="1438" y="3029"/>
                    <a:pt x="1628" y="2268"/>
                  </a:cubicBezTo>
                  <a:cubicBezTo>
                    <a:pt x="1819" y="1531"/>
                    <a:pt x="1700" y="735"/>
                    <a:pt x="1296" y="82"/>
                  </a:cubicBezTo>
                  <a:cubicBezTo>
                    <a:pt x="1263" y="33"/>
                    <a:pt x="1202" y="1"/>
                    <a:pt x="1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9"/>
            <p:cNvSpPr/>
            <p:nvPr/>
          </p:nvSpPr>
          <p:spPr>
            <a:xfrm>
              <a:off x="7312950" y="2127925"/>
              <a:ext cx="30625" cy="38475"/>
            </a:xfrm>
            <a:custGeom>
              <a:avLst/>
              <a:gdLst/>
              <a:ahLst/>
              <a:cxnLst/>
              <a:rect l="l" t="t" r="r" b="b"/>
              <a:pathLst>
                <a:path w="1225" h="1539" extrusionOk="0">
                  <a:moveTo>
                    <a:pt x="355" y="1"/>
                  </a:moveTo>
                  <a:cubicBezTo>
                    <a:pt x="271" y="1"/>
                    <a:pt x="184" y="22"/>
                    <a:pt x="107" y="63"/>
                  </a:cubicBezTo>
                  <a:cubicBezTo>
                    <a:pt x="24" y="99"/>
                    <a:pt x="0" y="206"/>
                    <a:pt x="60" y="289"/>
                  </a:cubicBezTo>
                  <a:cubicBezTo>
                    <a:pt x="98" y="335"/>
                    <a:pt x="151" y="361"/>
                    <a:pt x="206" y="361"/>
                  </a:cubicBezTo>
                  <a:cubicBezTo>
                    <a:pt x="237" y="361"/>
                    <a:pt x="268" y="353"/>
                    <a:pt x="297" y="337"/>
                  </a:cubicBezTo>
                  <a:cubicBezTo>
                    <a:pt x="319" y="326"/>
                    <a:pt x="340" y="320"/>
                    <a:pt x="360" y="320"/>
                  </a:cubicBezTo>
                  <a:cubicBezTo>
                    <a:pt x="385" y="320"/>
                    <a:pt x="408" y="329"/>
                    <a:pt x="428" y="348"/>
                  </a:cubicBezTo>
                  <a:cubicBezTo>
                    <a:pt x="511" y="384"/>
                    <a:pt x="571" y="479"/>
                    <a:pt x="571" y="574"/>
                  </a:cubicBezTo>
                  <a:cubicBezTo>
                    <a:pt x="571" y="764"/>
                    <a:pt x="404" y="943"/>
                    <a:pt x="226" y="1121"/>
                  </a:cubicBezTo>
                  <a:cubicBezTo>
                    <a:pt x="178" y="1157"/>
                    <a:pt x="167" y="1216"/>
                    <a:pt x="178" y="1275"/>
                  </a:cubicBezTo>
                  <a:cubicBezTo>
                    <a:pt x="202" y="1323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98" y="1537"/>
                  </a:lnTo>
                  <a:cubicBezTo>
                    <a:pt x="1007" y="1538"/>
                    <a:pt x="1015" y="1539"/>
                    <a:pt x="1024" y="1539"/>
                  </a:cubicBezTo>
                  <a:cubicBezTo>
                    <a:pt x="1100" y="1539"/>
                    <a:pt x="1180" y="1492"/>
                    <a:pt x="1212" y="1406"/>
                  </a:cubicBezTo>
                  <a:cubicBezTo>
                    <a:pt x="1224" y="1323"/>
                    <a:pt x="1165" y="1240"/>
                    <a:pt x="1082" y="1216"/>
                  </a:cubicBezTo>
                  <a:lnTo>
                    <a:pt x="677" y="1133"/>
                  </a:lnTo>
                  <a:cubicBezTo>
                    <a:pt x="820" y="978"/>
                    <a:pt x="915" y="788"/>
                    <a:pt x="927" y="574"/>
                  </a:cubicBezTo>
                  <a:cubicBezTo>
                    <a:pt x="927" y="360"/>
                    <a:pt x="796" y="158"/>
                    <a:pt x="594" y="63"/>
                  </a:cubicBezTo>
                  <a:cubicBezTo>
                    <a:pt x="523" y="22"/>
                    <a:pt x="440" y="1"/>
                    <a:pt x="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9"/>
            <p:cNvSpPr/>
            <p:nvPr/>
          </p:nvSpPr>
          <p:spPr>
            <a:xfrm>
              <a:off x="7246700" y="1583650"/>
              <a:ext cx="57650" cy="66100"/>
            </a:xfrm>
            <a:custGeom>
              <a:avLst/>
              <a:gdLst/>
              <a:ahLst/>
              <a:cxnLst/>
              <a:rect l="l" t="t" r="r" b="b"/>
              <a:pathLst>
                <a:path w="2306" h="2644" extrusionOk="0">
                  <a:moveTo>
                    <a:pt x="1961" y="1"/>
                  </a:moveTo>
                  <a:cubicBezTo>
                    <a:pt x="1907" y="1"/>
                    <a:pt x="1851" y="27"/>
                    <a:pt x="1818" y="77"/>
                  </a:cubicBezTo>
                  <a:lnTo>
                    <a:pt x="1105" y="1075"/>
                  </a:lnTo>
                  <a:lnTo>
                    <a:pt x="309" y="469"/>
                  </a:lnTo>
                  <a:cubicBezTo>
                    <a:pt x="275" y="440"/>
                    <a:pt x="233" y="426"/>
                    <a:pt x="191" y="426"/>
                  </a:cubicBezTo>
                  <a:cubicBezTo>
                    <a:pt x="144" y="426"/>
                    <a:pt x="97" y="443"/>
                    <a:pt x="60" y="481"/>
                  </a:cubicBezTo>
                  <a:cubicBezTo>
                    <a:pt x="0" y="540"/>
                    <a:pt x="12" y="659"/>
                    <a:pt x="83" y="706"/>
                  </a:cubicBezTo>
                  <a:lnTo>
                    <a:pt x="915" y="1360"/>
                  </a:lnTo>
                  <a:lnTo>
                    <a:pt x="167" y="2394"/>
                  </a:lnTo>
                  <a:cubicBezTo>
                    <a:pt x="107" y="2465"/>
                    <a:pt x="131" y="2572"/>
                    <a:pt x="214" y="2620"/>
                  </a:cubicBezTo>
                  <a:cubicBezTo>
                    <a:pt x="250" y="2631"/>
                    <a:pt x="285" y="2643"/>
                    <a:pt x="309" y="2643"/>
                  </a:cubicBezTo>
                  <a:cubicBezTo>
                    <a:pt x="369" y="2643"/>
                    <a:pt x="428" y="2620"/>
                    <a:pt x="464" y="2572"/>
                  </a:cubicBezTo>
                  <a:lnTo>
                    <a:pt x="1189" y="1562"/>
                  </a:lnTo>
                  <a:lnTo>
                    <a:pt x="1997" y="2192"/>
                  </a:lnTo>
                  <a:cubicBezTo>
                    <a:pt x="2020" y="2216"/>
                    <a:pt x="2068" y="2227"/>
                    <a:pt x="2104" y="2227"/>
                  </a:cubicBezTo>
                  <a:cubicBezTo>
                    <a:pt x="2163" y="2227"/>
                    <a:pt x="2210" y="2216"/>
                    <a:pt x="2246" y="2168"/>
                  </a:cubicBezTo>
                  <a:cubicBezTo>
                    <a:pt x="2306" y="2109"/>
                    <a:pt x="2294" y="2002"/>
                    <a:pt x="2222" y="1942"/>
                  </a:cubicBezTo>
                  <a:lnTo>
                    <a:pt x="1379" y="1289"/>
                  </a:lnTo>
                  <a:lnTo>
                    <a:pt x="1973" y="445"/>
                  </a:lnTo>
                  <a:cubicBezTo>
                    <a:pt x="2020" y="433"/>
                    <a:pt x="2068" y="386"/>
                    <a:pt x="2092" y="338"/>
                  </a:cubicBezTo>
                  <a:lnTo>
                    <a:pt x="2127" y="207"/>
                  </a:lnTo>
                  <a:cubicBezTo>
                    <a:pt x="2163" y="124"/>
                    <a:pt x="2115" y="41"/>
                    <a:pt x="2032" y="17"/>
                  </a:cubicBezTo>
                  <a:cubicBezTo>
                    <a:pt x="2010" y="6"/>
                    <a:pt x="1986" y="1"/>
                    <a:pt x="19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9"/>
            <p:cNvSpPr/>
            <p:nvPr/>
          </p:nvSpPr>
          <p:spPr>
            <a:xfrm>
              <a:off x="7231850" y="1652925"/>
              <a:ext cx="100425" cy="17550"/>
            </a:xfrm>
            <a:custGeom>
              <a:avLst/>
              <a:gdLst/>
              <a:ahLst/>
              <a:cxnLst/>
              <a:rect l="l" t="t" r="r" b="b"/>
              <a:pathLst>
                <a:path w="4017" h="702" extrusionOk="0">
                  <a:moveTo>
                    <a:pt x="3253" y="1"/>
                  </a:moveTo>
                  <a:cubicBezTo>
                    <a:pt x="2210" y="1"/>
                    <a:pt x="1165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6" y="639"/>
                    <a:pt x="107" y="694"/>
                    <a:pt x="181" y="694"/>
                  </a:cubicBezTo>
                  <a:cubicBezTo>
                    <a:pt x="188" y="694"/>
                    <a:pt x="195" y="693"/>
                    <a:pt x="202" y="692"/>
                  </a:cubicBezTo>
                  <a:cubicBezTo>
                    <a:pt x="208" y="698"/>
                    <a:pt x="214" y="701"/>
                    <a:pt x="221" y="701"/>
                  </a:cubicBezTo>
                  <a:cubicBezTo>
                    <a:pt x="229" y="701"/>
                    <a:pt x="238" y="698"/>
                    <a:pt x="250" y="692"/>
                  </a:cubicBezTo>
                  <a:cubicBezTo>
                    <a:pt x="1219" y="455"/>
                    <a:pt x="2213" y="333"/>
                    <a:pt x="3218" y="333"/>
                  </a:cubicBezTo>
                  <a:cubicBezTo>
                    <a:pt x="3420" y="333"/>
                    <a:pt x="3623" y="338"/>
                    <a:pt x="3826" y="348"/>
                  </a:cubicBezTo>
                  <a:cubicBezTo>
                    <a:pt x="3910" y="348"/>
                    <a:pt x="3993" y="288"/>
                    <a:pt x="4005" y="193"/>
                  </a:cubicBezTo>
                  <a:cubicBezTo>
                    <a:pt x="4017" y="98"/>
                    <a:pt x="3933" y="15"/>
                    <a:pt x="3838" y="15"/>
                  </a:cubicBezTo>
                  <a:cubicBezTo>
                    <a:pt x="3643" y="6"/>
                    <a:pt x="3448" y="1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9"/>
            <p:cNvSpPr/>
            <p:nvPr/>
          </p:nvSpPr>
          <p:spPr>
            <a:xfrm>
              <a:off x="7266600" y="1674375"/>
              <a:ext cx="45475" cy="67475"/>
            </a:xfrm>
            <a:custGeom>
              <a:avLst/>
              <a:gdLst/>
              <a:ahLst/>
              <a:cxnLst/>
              <a:rect l="l" t="t" r="r" b="b"/>
              <a:pathLst>
                <a:path w="1819" h="2699" extrusionOk="0">
                  <a:moveTo>
                    <a:pt x="302" y="0"/>
                  </a:moveTo>
                  <a:cubicBezTo>
                    <a:pt x="243" y="0"/>
                    <a:pt x="186" y="29"/>
                    <a:pt x="155" y="84"/>
                  </a:cubicBezTo>
                  <a:cubicBezTo>
                    <a:pt x="24" y="298"/>
                    <a:pt x="36" y="559"/>
                    <a:pt x="167" y="773"/>
                  </a:cubicBezTo>
                  <a:cubicBezTo>
                    <a:pt x="309" y="987"/>
                    <a:pt x="547" y="1129"/>
                    <a:pt x="808" y="1129"/>
                  </a:cubicBezTo>
                  <a:cubicBezTo>
                    <a:pt x="1022" y="1129"/>
                    <a:pt x="1224" y="1034"/>
                    <a:pt x="1367" y="868"/>
                  </a:cubicBezTo>
                  <a:cubicBezTo>
                    <a:pt x="1403" y="1011"/>
                    <a:pt x="1414" y="1165"/>
                    <a:pt x="1426" y="1320"/>
                  </a:cubicBezTo>
                  <a:cubicBezTo>
                    <a:pt x="1462" y="1557"/>
                    <a:pt x="1414" y="1795"/>
                    <a:pt x="1319" y="2009"/>
                  </a:cubicBezTo>
                  <a:cubicBezTo>
                    <a:pt x="1212" y="2211"/>
                    <a:pt x="1022" y="2353"/>
                    <a:pt x="808" y="2377"/>
                  </a:cubicBezTo>
                  <a:cubicBezTo>
                    <a:pt x="784" y="2381"/>
                    <a:pt x="760" y="2384"/>
                    <a:pt x="737" y="2384"/>
                  </a:cubicBezTo>
                  <a:cubicBezTo>
                    <a:pt x="563" y="2384"/>
                    <a:pt x="409" y="2271"/>
                    <a:pt x="357" y="2104"/>
                  </a:cubicBezTo>
                  <a:cubicBezTo>
                    <a:pt x="346" y="2017"/>
                    <a:pt x="275" y="1960"/>
                    <a:pt x="182" y="1960"/>
                  </a:cubicBezTo>
                  <a:cubicBezTo>
                    <a:pt x="173" y="1960"/>
                    <a:pt x="164" y="1960"/>
                    <a:pt x="155" y="1961"/>
                  </a:cubicBezTo>
                  <a:cubicBezTo>
                    <a:pt x="72" y="1961"/>
                    <a:pt x="0" y="2044"/>
                    <a:pt x="12" y="2140"/>
                  </a:cubicBezTo>
                  <a:cubicBezTo>
                    <a:pt x="60" y="2448"/>
                    <a:pt x="393" y="2698"/>
                    <a:pt x="761" y="2698"/>
                  </a:cubicBezTo>
                  <a:lnTo>
                    <a:pt x="844" y="2698"/>
                  </a:lnTo>
                  <a:cubicBezTo>
                    <a:pt x="1177" y="2662"/>
                    <a:pt x="1486" y="2460"/>
                    <a:pt x="1640" y="2151"/>
                  </a:cubicBezTo>
                  <a:cubicBezTo>
                    <a:pt x="1759" y="1878"/>
                    <a:pt x="1819" y="1593"/>
                    <a:pt x="1783" y="1296"/>
                  </a:cubicBezTo>
                  <a:cubicBezTo>
                    <a:pt x="1759" y="927"/>
                    <a:pt x="1676" y="559"/>
                    <a:pt x="1533" y="215"/>
                  </a:cubicBezTo>
                  <a:cubicBezTo>
                    <a:pt x="1510" y="167"/>
                    <a:pt x="1498" y="131"/>
                    <a:pt x="1474" y="84"/>
                  </a:cubicBezTo>
                  <a:cubicBezTo>
                    <a:pt x="1433" y="35"/>
                    <a:pt x="1375" y="8"/>
                    <a:pt x="1316" y="8"/>
                  </a:cubicBezTo>
                  <a:cubicBezTo>
                    <a:pt x="1289" y="8"/>
                    <a:pt x="1262" y="13"/>
                    <a:pt x="1236" y="24"/>
                  </a:cubicBezTo>
                  <a:cubicBezTo>
                    <a:pt x="1153" y="60"/>
                    <a:pt x="1117" y="155"/>
                    <a:pt x="1153" y="238"/>
                  </a:cubicBezTo>
                  <a:cubicBezTo>
                    <a:pt x="1165" y="262"/>
                    <a:pt x="1177" y="298"/>
                    <a:pt x="1189" y="321"/>
                  </a:cubicBezTo>
                  <a:cubicBezTo>
                    <a:pt x="1212" y="417"/>
                    <a:pt x="1189" y="523"/>
                    <a:pt x="1141" y="607"/>
                  </a:cubicBezTo>
                  <a:cubicBezTo>
                    <a:pt x="1070" y="725"/>
                    <a:pt x="939" y="797"/>
                    <a:pt x="808" y="809"/>
                  </a:cubicBezTo>
                  <a:cubicBezTo>
                    <a:pt x="666" y="797"/>
                    <a:pt x="547" y="725"/>
                    <a:pt x="476" y="607"/>
                  </a:cubicBezTo>
                  <a:cubicBezTo>
                    <a:pt x="404" y="500"/>
                    <a:pt x="393" y="357"/>
                    <a:pt x="452" y="250"/>
                  </a:cubicBezTo>
                  <a:cubicBezTo>
                    <a:pt x="511" y="167"/>
                    <a:pt x="476" y="60"/>
                    <a:pt x="393" y="24"/>
                  </a:cubicBezTo>
                  <a:cubicBezTo>
                    <a:pt x="364" y="8"/>
                    <a:pt x="333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9"/>
            <p:cNvSpPr/>
            <p:nvPr/>
          </p:nvSpPr>
          <p:spPr>
            <a:xfrm>
              <a:off x="6977250" y="1297000"/>
              <a:ext cx="71625" cy="58550"/>
            </a:xfrm>
            <a:custGeom>
              <a:avLst/>
              <a:gdLst/>
              <a:ahLst/>
              <a:cxnLst/>
              <a:rect l="l" t="t" r="r" b="b"/>
              <a:pathLst>
                <a:path w="2865" h="2342" extrusionOk="0">
                  <a:moveTo>
                    <a:pt x="852" y="0"/>
                  </a:moveTo>
                  <a:cubicBezTo>
                    <a:pt x="825" y="0"/>
                    <a:pt x="798" y="5"/>
                    <a:pt x="773" y="16"/>
                  </a:cubicBezTo>
                  <a:cubicBezTo>
                    <a:pt x="690" y="52"/>
                    <a:pt x="654" y="159"/>
                    <a:pt x="701" y="242"/>
                  </a:cubicBezTo>
                  <a:lnTo>
                    <a:pt x="1224" y="1097"/>
                  </a:lnTo>
                  <a:lnTo>
                    <a:pt x="95" y="1834"/>
                  </a:lnTo>
                  <a:cubicBezTo>
                    <a:pt x="12" y="1870"/>
                    <a:pt x="0" y="1977"/>
                    <a:pt x="60" y="2060"/>
                  </a:cubicBezTo>
                  <a:cubicBezTo>
                    <a:pt x="72" y="2084"/>
                    <a:pt x="107" y="2096"/>
                    <a:pt x="131" y="2108"/>
                  </a:cubicBezTo>
                  <a:cubicBezTo>
                    <a:pt x="154" y="2117"/>
                    <a:pt x="176" y="2120"/>
                    <a:pt x="199" y="2120"/>
                  </a:cubicBezTo>
                  <a:cubicBezTo>
                    <a:pt x="236" y="2120"/>
                    <a:pt x="273" y="2110"/>
                    <a:pt x="309" y="2096"/>
                  </a:cubicBezTo>
                  <a:lnTo>
                    <a:pt x="1379" y="1395"/>
                  </a:lnTo>
                  <a:lnTo>
                    <a:pt x="1878" y="2262"/>
                  </a:lnTo>
                  <a:cubicBezTo>
                    <a:pt x="1902" y="2286"/>
                    <a:pt x="1925" y="2321"/>
                    <a:pt x="1973" y="2333"/>
                  </a:cubicBezTo>
                  <a:cubicBezTo>
                    <a:pt x="1993" y="2338"/>
                    <a:pt x="2012" y="2341"/>
                    <a:pt x="2032" y="2341"/>
                  </a:cubicBezTo>
                  <a:cubicBezTo>
                    <a:pt x="2060" y="2341"/>
                    <a:pt x="2088" y="2335"/>
                    <a:pt x="2116" y="2321"/>
                  </a:cubicBezTo>
                  <a:cubicBezTo>
                    <a:pt x="2211" y="2286"/>
                    <a:pt x="2234" y="2179"/>
                    <a:pt x="2187" y="2108"/>
                  </a:cubicBezTo>
                  <a:lnTo>
                    <a:pt x="1676" y="1216"/>
                  </a:lnTo>
                  <a:lnTo>
                    <a:pt x="2567" y="634"/>
                  </a:lnTo>
                  <a:cubicBezTo>
                    <a:pt x="2615" y="634"/>
                    <a:pt x="2674" y="610"/>
                    <a:pt x="2710" y="575"/>
                  </a:cubicBezTo>
                  <a:lnTo>
                    <a:pt x="2805" y="468"/>
                  </a:lnTo>
                  <a:cubicBezTo>
                    <a:pt x="2864" y="408"/>
                    <a:pt x="2852" y="313"/>
                    <a:pt x="2793" y="254"/>
                  </a:cubicBezTo>
                  <a:cubicBezTo>
                    <a:pt x="2758" y="219"/>
                    <a:pt x="2712" y="201"/>
                    <a:pt x="2665" y="201"/>
                  </a:cubicBezTo>
                  <a:cubicBezTo>
                    <a:pt x="2631" y="201"/>
                    <a:pt x="2597" y="210"/>
                    <a:pt x="2567" y="230"/>
                  </a:cubicBezTo>
                  <a:lnTo>
                    <a:pt x="1498" y="919"/>
                  </a:lnTo>
                  <a:lnTo>
                    <a:pt x="1010" y="87"/>
                  </a:lnTo>
                  <a:cubicBezTo>
                    <a:pt x="977" y="29"/>
                    <a:pt x="915" y="0"/>
                    <a:pt x="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9"/>
            <p:cNvSpPr/>
            <p:nvPr/>
          </p:nvSpPr>
          <p:spPr>
            <a:xfrm>
              <a:off x="6952875" y="1354975"/>
              <a:ext cx="97775" cy="30475"/>
            </a:xfrm>
            <a:custGeom>
              <a:avLst/>
              <a:gdLst/>
              <a:ahLst/>
              <a:cxnLst/>
              <a:rect l="l" t="t" r="r" b="b"/>
              <a:pathLst>
                <a:path w="3911" h="1219" extrusionOk="0">
                  <a:moveTo>
                    <a:pt x="179" y="1"/>
                  </a:moveTo>
                  <a:cubicBezTo>
                    <a:pt x="94" y="1"/>
                    <a:pt x="24" y="58"/>
                    <a:pt x="13" y="145"/>
                  </a:cubicBezTo>
                  <a:cubicBezTo>
                    <a:pt x="1" y="240"/>
                    <a:pt x="72" y="311"/>
                    <a:pt x="155" y="323"/>
                  </a:cubicBezTo>
                  <a:cubicBezTo>
                    <a:pt x="1356" y="454"/>
                    <a:pt x="2520" y="751"/>
                    <a:pt x="3625" y="1203"/>
                  </a:cubicBezTo>
                  <a:cubicBezTo>
                    <a:pt x="3650" y="1213"/>
                    <a:pt x="3677" y="1219"/>
                    <a:pt x="3704" y="1219"/>
                  </a:cubicBezTo>
                  <a:cubicBezTo>
                    <a:pt x="3767" y="1219"/>
                    <a:pt x="3830" y="1190"/>
                    <a:pt x="3863" y="1131"/>
                  </a:cubicBezTo>
                  <a:cubicBezTo>
                    <a:pt x="3910" y="1048"/>
                    <a:pt x="3863" y="941"/>
                    <a:pt x="3780" y="906"/>
                  </a:cubicBezTo>
                  <a:cubicBezTo>
                    <a:pt x="2639" y="430"/>
                    <a:pt x="1439" y="133"/>
                    <a:pt x="203" y="2"/>
                  </a:cubicBezTo>
                  <a:cubicBezTo>
                    <a:pt x="195" y="1"/>
                    <a:pt x="187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9"/>
            <p:cNvSpPr/>
            <p:nvPr/>
          </p:nvSpPr>
          <p:spPr>
            <a:xfrm>
              <a:off x="6958525" y="1378975"/>
              <a:ext cx="56775" cy="68025"/>
            </a:xfrm>
            <a:custGeom>
              <a:avLst/>
              <a:gdLst/>
              <a:ahLst/>
              <a:cxnLst/>
              <a:rect l="l" t="t" r="r" b="b"/>
              <a:pathLst>
                <a:path w="2271" h="2721" extrusionOk="0">
                  <a:moveTo>
                    <a:pt x="1145" y="0"/>
                  </a:moveTo>
                  <a:cubicBezTo>
                    <a:pt x="1109" y="0"/>
                    <a:pt x="1075" y="10"/>
                    <a:pt x="1046" y="29"/>
                  </a:cubicBezTo>
                  <a:cubicBezTo>
                    <a:pt x="844" y="183"/>
                    <a:pt x="738" y="433"/>
                    <a:pt x="785" y="670"/>
                  </a:cubicBezTo>
                  <a:cubicBezTo>
                    <a:pt x="821" y="932"/>
                    <a:pt x="987" y="1134"/>
                    <a:pt x="1237" y="1229"/>
                  </a:cubicBezTo>
                  <a:cubicBezTo>
                    <a:pt x="1314" y="1256"/>
                    <a:pt x="1395" y="1270"/>
                    <a:pt x="1477" y="1270"/>
                  </a:cubicBezTo>
                  <a:cubicBezTo>
                    <a:pt x="1607" y="1270"/>
                    <a:pt x="1737" y="1235"/>
                    <a:pt x="1855" y="1169"/>
                  </a:cubicBezTo>
                  <a:lnTo>
                    <a:pt x="1855" y="1169"/>
                  </a:lnTo>
                  <a:cubicBezTo>
                    <a:pt x="1831" y="1324"/>
                    <a:pt x="1795" y="1467"/>
                    <a:pt x="1736" y="1597"/>
                  </a:cubicBezTo>
                  <a:cubicBezTo>
                    <a:pt x="1664" y="1835"/>
                    <a:pt x="1534" y="2049"/>
                    <a:pt x="1355" y="2215"/>
                  </a:cubicBezTo>
                  <a:cubicBezTo>
                    <a:pt x="1224" y="2328"/>
                    <a:pt x="1048" y="2396"/>
                    <a:pt x="868" y="2396"/>
                  </a:cubicBezTo>
                  <a:cubicBezTo>
                    <a:pt x="820" y="2396"/>
                    <a:pt x="773" y="2391"/>
                    <a:pt x="726" y="2382"/>
                  </a:cubicBezTo>
                  <a:cubicBezTo>
                    <a:pt x="536" y="2346"/>
                    <a:pt x="405" y="2168"/>
                    <a:pt x="429" y="1978"/>
                  </a:cubicBezTo>
                  <a:cubicBezTo>
                    <a:pt x="452" y="1882"/>
                    <a:pt x="393" y="1799"/>
                    <a:pt x="310" y="1776"/>
                  </a:cubicBezTo>
                  <a:cubicBezTo>
                    <a:pt x="293" y="1771"/>
                    <a:pt x="277" y="1769"/>
                    <a:pt x="261" y="1769"/>
                  </a:cubicBezTo>
                  <a:cubicBezTo>
                    <a:pt x="184" y="1769"/>
                    <a:pt x="113" y="1816"/>
                    <a:pt x="84" y="1894"/>
                  </a:cubicBezTo>
                  <a:cubicBezTo>
                    <a:pt x="1" y="2203"/>
                    <a:pt x="215" y="2548"/>
                    <a:pt x="559" y="2679"/>
                  </a:cubicBezTo>
                  <a:cubicBezTo>
                    <a:pt x="583" y="2679"/>
                    <a:pt x="607" y="2690"/>
                    <a:pt x="631" y="2690"/>
                  </a:cubicBezTo>
                  <a:cubicBezTo>
                    <a:pt x="714" y="2711"/>
                    <a:pt x="797" y="2720"/>
                    <a:pt x="880" y="2720"/>
                  </a:cubicBezTo>
                  <a:cubicBezTo>
                    <a:pt x="1142" y="2720"/>
                    <a:pt x="1395" y="2624"/>
                    <a:pt x="1593" y="2453"/>
                  </a:cubicBezTo>
                  <a:cubicBezTo>
                    <a:pt x="1819" y="2251"/>
                    <a:pt x="1985" y="1989"/>
                    <a:pt x="2080" y="1704"/>
                  </a:cubicBezTo>
                  <a:cubicBezTo>
                    <a:pt x="2199" y="1360"/>
                    <a:pt x="2259" y="991"/>
                    <a:pt x="2270" y="623"/>
                  </a:cubicBezTo>
                  <a:cubicBezTo>
                    <a:pt x="2270" y="575"/>
                    <a:pt x="2270" y="528"/>
                    <a:pt x="2270" y="480"/>
                  </a:cubicBezTo>
                  <a:cubicBezTo>
                    <a:pt x="2248" y="403"/>
                    <a:pt x="2175" y="336"/>
                    <a:pt x="2089" y="336"/>
                  </a:cubicBezTo>
                  <a:cubicBezTo>
                    <a:pt x="2082" y="336"/>
                    <a:pt x="2075" y="337"/>
                    <a:pt x="2068" y="338"/>
                  </a:cubicBezTo>
                  <a:cubicBezTo>
                    <a:pt x="1985" y="350"/>
                    <a:pt x="1914" y="421"/>
                    <a:pt x="1914" y="504"/>
                  </a:cubicBezTo>
                  <a:lnTo>
                    <a:pt x="1914" y="611"/>
                  </a:lnTo>
                  <a:cubicBezTo>
                    <a:pt x="1890" y="706"/>
                    <a:pt x="1831" y="801"/>
                    <a:pt x="1748" y="849"/>
                  </a:cubicBezTo>
                  <a:cubicBezTo>
                    <a:pt x="1673" y="906"/>
                    <a:pt x="1582" y="941"/>
                    <a:pt x="1485" y="941"/>
                  </a:cubicBezTo>
                  <a:cubicBezTo>
                    <a:pt x="1443" y="941"/>
                    <a:pt x="1399" y="934"/>
                    <a:pt x="1355" y="920"/>
                  </a:cubicBezTo>
                  <a:cubicBezTo>
                    <a:pt x="1237" y="872"/>
                    <a:pt x="1153" y="765"/>
                    <a:pt x="1142" y="623"/>
                  </a:cubicBezTo>
                  <a:cubicBezTo>
                    <a:pt x="1106" y="504"/>
                    <a:pt x="1165" y="373"/>
                    <a:pt x="1260" y="290"/>
                  </a:cubicBezTo>
                  <a:cubicBezTo>
                    <a:pt x="1344" y="243"/>
                    <a:pt x="1355" y="124"/>
                    <a:pt x="1296" y="64"/>
                  </a:cubicBezTo>
                  <a:cubicBezTo>
                    <a:pt x="1253" y="22"/>
                    <a:pt x="1198" y="0"/>
                    <a:pt x="1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9"/>
            <p:cNvSpPr/>
            <p:nvPr/>
          </p:nvSpPr>
          <p:spPr>
            <a:xfrm>
              <a:off x="6813850" y="2025100"/>
              <a:ext cx="60050" cy="60150"/>
            </a:xfrm>
            <a:custGeom>
              <a:avLst/>
              <a:gdLst/>
              <a:ahLst/>
              <a:cxnLst/>
              <a:rect l="l" t="t" r="r" b="b"/>
              <a:pathLst>
                <a:path w="2402" h="2406" extrusionOk="0">
                  <a:moveTo>
                    <a:pt x="1470" y="337"/>
                  </a:moveTo>
                  <a:cubicBezTo>
                    <a:pt x="1648" y="337"/>
                    <a:pt x="1811" y="431"/>
                    <a:pt x="1878" y="600"/>
                  </a:cubicBezTo>
                  <a:cubicBezTo>
                    <a:pt x="1902" y="647"/>
                    <a:pt x="1938" y="683"/>
                    <a:pt x="1985" y="706"/>
                  </a:cubicBezTo>
                  <a:cubicBezTo>
                    <a:pt x="1961" y="837"/>
                    <a:pt x="1926" y="980"/>
                    <a:pt x="1878" y="1099"/>
                  </a:cubicBezTo>
                  <a:cubicBezTo>
                    <a:pt x="1771" y="1372"/>
                    <a:pt x="1569" y="1598"/>
                    <a:pt x="1296" y="1705"/>
                  </a:cubicBezTo>
                  <a:cubicBezTo>
                    <a:pt x="1218" y="1738"/>
                    <a:pt x="1135" y="1754"/>
                    <a:pt x="1053" y="1754"/>
                  </a:cubicBezTo>
                  <a:cubicBezTo>
                    <a:pt x="872" y="1754"/>
                    <a:pt x="694" y="1677"/>
                    <a:pt x="571" y="1538"/>
                  </a:cubicBezTo>
                  <a:cubicBezTo>
                    <a:pt x="405" y="1289"/>
                    <a:pt x="547" y="932"/>
                    <a:pt x="773" y="695"/>
                  </a:cubicBezTo>
                  <a:lnTo>
                    <a:pt x="761" y="695"/>
                  </a:lnTo>
                  <a:cubicBezTo>
                    <a:pt x="928" y="504"/>
                    <a:pt x="1142" y="386"/>
                    <a:pt x="1379" y="338"/>
                  </a:cubicBezTo>
                  <a:lnTo>
                    <a:pt x="1439" y="338"/>
                  </a:lnTo>
                  <a:cubicBezTo>
                    <a:pt x="1449" y="337"/>
                    <a:pt x="1460" y="337"/>
                    <a:pt x="1470" y="337"/>
                  </a:cubicBezTo>
                  <a:close/>
                  <a:moveTo>
                    <a:pt x="1437" y="1"/>
                  </a:moveTo>
                  <a:cubicBezTo>
                    <a:pt x="1406" y="1"/>
                    <a:pt x="1375" y="2"/>
                    <a:pt x="1344" y="5"/>
                  </a:cubicBezTo>
                  <a:cubicBezTo>
                    <a:pt x="1011" y="65"/>
                    <a:pt x="714" y="231"/>
                    <a:pt x="500" y="481"/>
                  </a:cubicBezTo>
                  <a:cubicBezTo>
                    <a:pt x="227" y="790"/>
                    <a:pt x="1" y="1289"/>
                    <a:pt x="274" y="1693"/>
                  </a:cubicBezTo>
                  <a:cubicBezTo>
                    <a:pt x="428" y="1932"/>
                    <a:pt x="734" y="2066"/>
                    <a:pt x="1053" y="2066"/>
                  </a:cubicBezTo>
                  <a:cubicBezTo>
                    <a:pt x="1178" y="2066"/>
                    <a:pt x="1306" y="2045"/>
                    <a:pt x="1427" y="2002"/>
                  </a:cubicBezTo>
                  <a:cubicBezTo>
                    <a:pt x="1664" y="1919"/>
                    <a:pt x="1866" y="1752"/>
                    <a:pt x="2021" y="1550"/>
                  </a:cubicBezTo>
                  <a:cubicBezTo>
                    <a:pt x="2021" y="1788"/>
                    <a:pt x="2033" y="2014"/>
                    <a:pt x="2045" y="2251"/>
                  </a:cubicBezTo>
                  <a:cubicBezTo>
                    <a:pt x="2057" y="2334"/>
                    <a:pt x="2128" y="2406"/>
                    <a:pt x="2223" y="2406"/>
                  </a:cubicBezTo>
                  <a:lnTo>
                    <a:pt x="2235" y="2406"/>
                  </a:lnTo>
                  <a:cubicBezTo>
                    <a:pt x="2318" y="2394"/>
                    <a:pt x="2401" y="2323"/>
                    <a:pt x="2401" y="2228"/>
                  </a:cubicBezTo>
                  <a:cubicBezTo>
                    <a:pt x="2354" y="1562"/>
                    <a:pt x="2354" y="885"/>
                    <a:pt x="2401" y="207"/>
                  </a:cubicBezTo>
                  <a:cubicBezTo>
                    <a:pt x="2401" y="124"/>
                    <a:pt x="2330" y="41"/>
                    <a:pt x="2235" y="41"/>
                  </a:cubicBezTo>
                  <a:cubicBezTo>
                    <a:pt x="2228" y="40"/>
                    <a:pt x="2221" y="40"/>
                    <a:pt x="2214" y="40"/>
                  </a:cubicBezTo>
                  <a:cubicBezTo>
                    <a:pt x="2128" y="40"/>
                    <a:pt x="2056" y="107"/>
                    <a:pt x="2045" y="196"/>
                  </a:cubicBezTo>
                  <a:lnTo>
                    <a:pt x="2045" y="219"/>
                  </a:lnTo>
                  <a:cubicBezTo>
                    <a:pt x="1868" y="74"/>
                    <a:pt x="1655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9"/>
            <p:cNvSpPr/>
            <p:nvPr/>
          </p:nvSpPr>
          <p:spPr>
            <a:xfrm>
              <a:off x="6897025" y="2037450"/>
              <a:ext cx="33300" cy="38300"/>
            </a:xfrm>
            <a:custGeom>
              <a:avLst/>
              <a:gdLst/>
              <a:ahLst/>
              <a:cxnLst/>
              <a:rect l="l" t="t" r="r" b="b"/>
              <a:pathLst>
                <a:path w="1332" h="1532" extrusionOk="0">
                  <a:moveTo>
                    <a:pt x="203" y="1"/>
                  </a:moveTo>
                  <a:cubicBezTo>
                    <a:pt x="174" y="1"/>
                    <a:pt x="146" y="7"/>
                    <a:pt x="120" y="22"/>
                  </a:cubicBezTo>
                  <a:cubicBezTo>
                    <a:pt x="37" y="46"/>
                    <a:pt x="1" y="153"/>
                    <a:pt x="37" y="236"/>
                  </a:cubicBezTo>
                  <a:cubicBezTo>
                    <a:pt x="155" y="450"/>
                    <a:pt x="298" y="652"/>
                    <a:pt x="464" y="842"/>
                  </a:cubicBezTo>
                  <a:lnTo>
                    <a:pt x="108" y="1270"/>
                  </a:lnTo>
                  <a:cubicBezTo>
                    <a:pt x="37" y="1341"/>
                    <a:pt x="60" y="1460"/>
                    <a:pt x="144" y="1508"/>
                  </a:cubicBezTo>
                  <a:cubicBezTo>
                    <a:pt x="167" y="1520"/>
                    <a:pt x="203" y="1531"/>
                    <a:pt x="251" y="1531"/>
                  </a:cubicBezTo>
                  <a:cubicBezTo>
                    <a:pt x="298" y="1531"/>
                    <a:pt x="357" y="1508"/>
                    <a:pt x="393" y="1472"/>
                  </a:cubicBezTo>
                  <a:lnTo>
                    <a:pt x="702" y="1080"/>
                  </a:lnTo>
                  <a:cubicBezTo>
                    <a:pt x="809" y="1175"/>
                    <a:pt x="904" y="1258"/>
                    <a:pt x="1011" y="1341"/>
                  </a:cubicBezTo>
                  <a:cubicBezTo>
                    <a:pt x="1047" y="1365"/>
                    <a:pt x="1082" y="1377"/>
                    <a:pt x="1118" y="1377"/>
                  </a:cubicBezTo>
                  <a:cubicBezTo>
                    <a:pt x="1177" y="1377"/>
                    <a:pt x="1225" y="1353"/>
                    <a:pt x="1261" y="1318"/>
                  </a:cubicBezTo>
                  <a:cubicBezTo>
                    <a:pt x="1332" y="1258"/>
                    <a:pt x="1320" y="1139"/>
                    <a:pt x="1237" y="1092"/>
                  </a:cubicBezTo>
                  <a:cubicBezTo>
                    <a:pt x="1130" y="1009"/>
                    <a:pt x="1023" y="914"/>
                    <a:pt x="928" y="819"/>
                  </a:cubicBezTo>
                  <a:lnTo>
                    <a:pt x="1261" y="414"/>
                  </a:lnTo>
                  <a:cubicBezTo>
                    <a:pt x="1320" y="343"/>
                    <a:pt x="1296" y="224"/>
                    <a:pt x="1225" y="189"/>
                  </a:cubicBezTo>
                  <a:cubicBezTo>
                    <a:pt x="1189" y="163"/>
                    <a:pt x="1149" y="151"/>
                    <a:pt x="1110" y="151"/>
                  </a:cubicBezTo>
                  <a:cubicBezTo>
                    <a:pt x="1058" y="151"/>
                    <a:pt x="1009" y="172"/>
                    <a:pt x="975" y="212"/>
                  </a:cubicBezTo>
                  <a:lnTo>
                    <a:pt x="690" y="569"/>
                  </a:lnTo>
                  <a:cubicBezTo>
                    <a:pt x="559" y="414"/>
                    <a:pt x="453" y="260"/>
                    <a:pt x="357" y="82"/>
                  </a:cubicBezTo>
                  <a:cubicBezTo>
                    <a:pt x="325" y="33"/>
                    <a:pt x="264" y="1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9"/>
            <p:cNvSpPr/>
            <p:nvPr/>
          </p:nvSpPr>
          <p:spPr>
            <a:xfrm>
              <a:off x="6960325" y="2010700"/>
              <a:ext cx="49025" cy="68900"/>
            </a:xfrm>
            <a:custGeom>
              <a:avLst/>
              <a:gdLst/>
              <a:ahLst/>
              <a:cxnLst/>
              <a:rect l="l" t="t" r="r" b="b"/>
              <a:pathLst>
                <a:path w="1961" h="2756" extrusionOk="0">
                  <a:moveTo>
                    <a:pt x="1160" y="1390"/>
                  </a:moveTo>
                  <a:cubicBezTo>
                    <a:pt x="1193" y="1390"/>
                    <a:pt x="1227" y="1393"/>
                    <a:pt x="1260" y="1401"/>
                  </a:cubicBezTo>
                  <a:cubicBezTo>
                    <a:pt x="1378" y="1425"/>
                    <a:pt x="1485" y="1520"/>
                    <a:pt x="1521" y="1639"/>
                  </a:cubicBezTo>
                  <a:cubicBezTo>
                    <a:pt x="1592" y="1793"/>
                    <a:pt x="1581" y="1972"/>
                    <a:pt x="1485" y="2114"/>
                  </a:cubicBezTo>
                  <a:cubicBezTo>
                    <a:pt x="1317" y="2339"/>
                    <a:pt x="1009" y="2431"/>
                    <a:pt x="729" y="2431"/>
                  </a:cubicBezTo>
                  <a:cubicBezTo>
                    <a:pt x="653" y="2431"/>
                    <a:pt x="579" y="2424"/>
                    <a:pt x="511" y="2411"/>
                  </a:cubicBezTo>
                  <a:lnTo>
                    <a:pt x="475" y="2411"/>
                  </a:lnTo>
                  <a:cubicBezTo>
                    <a:pt x="475" y="2186"/>
                    <a:pt x="523" y="1948"/>
                    <a:pt x="618" y="1734"/>
                  </a:cubicBezTo>
                  <a:cubicBezTo>
                    <a:pt x="721" y="1548"/>
                    <a:pt x="940" y="1390"/>
                    <a:pt x="1160" y="1390"/>
                  </a:cubicBezTo>
                  <a:close/>
                  <a:moveTo>
                    <a:pt x="184" y="0"/>
                  </a:moveTo>
                  <a:cubicBezTo>
                    <a:pt x="96" y="0"/>
                    <a:pt x="6" y="60"/>
                    <a:pt x="0" y="177"/>
                  </a:cubicBezTo>
                  <a:lnTo>
                    <a:pt x="119" y="2590"/>
                  </a:lnTo>
                  <a:cubicBezTo>
                    <a:pt x="119" y="2685"/>
                    <a:pt x="202" y="2756"/>
                    <a:pt x="297" y="2756"/>
                  </a:cubicBezTo>
                  <a:cubicBezTo>
                    <a:pt x="345" y="2756"/>
                    <a:pt x="380" y="2744"/>
                    <a:pt x="404" y="2720"/>
                  </a:cubicBezTo>
                  <a:lnTo>
                    <a:pt x="440" y="2720"/>
                  </a:lnTo>
                  <a:cubicBezTo>
                    <a:pt x="534" y="2738"/>
                    <a:pt x="636" y="2748"/>
                    <a:pt x="740" y="2748"/>
                  </a:cubicBezTo>
                  <a:cubicBezTo>
                    <a:pt x="1121" y="2748"/>
                    <a:pt x="1537" y="2619"/>
                    <a:pt x="1771" y="2293"/>
                  </a:cubicBezTo>
                  <a:cubicBezTo>
                    <a:pt x="1925" y="2067"/>
                    <a:pt x="1961" y="1770"/>
                    <a:pt x="1854" y="1520"/>
                  </a:cubicBezTo>
                  <a:cubicBezTo>
                    <a:pt x="1759" y="1294"/>
                    <a:pt x="1569" y="1128"/>
                    <a:pt x="1343" y="1069"/>
                  </a:cubicBezTo>
                  <a:cubicBezTo>
                    <a:pt x="1288" y="1059"/>
                    <a:pt x="1233" y="1054"/>
                    <a:pt x="1178" y="1054"/>
                  </a:cubicBezTo>
                  <a:cubicBezTo>
                    <a:pt x="888" y="1054"/>
                    <a:pt x="606" y="1183"/>
                    <a:pt x="416" y="1413"/>
                  </a:cubicBezTo>
                  <a:lnTo>
                    <a:pt x="357" y="154"/>
                  </a:lnTo>
                  <a:cubicBezTo>
                    <a:pt x="345" y="51"/>
                    <a:pt x="265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9"/>
            <p:cNvSpPr/>
            <p:nvPr/>
          </p:nvSpPr>
          <p:spPr>
            <a:xfrm>
              <a:off x="6810600" y="2100550"/>
              <a:ext cx="218375" cy="12025"/>
            </a:xfrm>
            <a:custGeom>
              <a:avLst/>
              <a:gdLst/>
              <a:ahLst/>
              <a:cxnLst/>
              <a:rect l="l" t="t" r="r" b="b"/>
              <a:pathLst>
                <a:path w="8735" h="481" extrusionOk="0">
                  <a:moveTo>
                    <a:pt x="5815" y="1"/>
                  </a:moveTo>
                  <a:cubicBezTo>
                    <a:pt x="3932" y="1"/>
                    <a:pt x="2047" y="56"/>
                    <a:pt x="178" y="160"/>
                  </a:cubicBezTo>
                  <a:cubicBezTo>
                    <a:pt x="83" y="160"/>
                    <a:pt x="0" y="243"/>
                    <a:pt x="12" y="338"/>
                  </a:cubicBezTo>
                  <a:cubicBezTo>
                    <a:pt x="24" y="422"/>
                    <a:pt x="95" y="481"/>
                    <a:pt x="178" y="481"/>
                  </a:cubicBezTo>
                  <a:lnTo>
                    <a:pt x="190" y="481"/>
                  </a:lnTo>
                  <a:cubicBezTo>
                    <a:pt x="2059" y="377"/>
                    <a:pt x="3938" y="322"/>
                    <a:pt x="5814" y="322"/>
                  </a:cubicBezTo>
                  <a:cubicBezTo>
                    <a:pt x="6729" y="322"/>
                    <a:pt x="7644" y="335"/>
                    <a:pt x="8556" y="362"/>
                  </a:cubicBezTo>
                  <a:cubicBezTo>
                    <a:pt x="8639" y="362"/>
                    <a:pt x="8722" y="291"/>
                    <a:pt x="8734" y="208"/>
                  </a:cubicBezTo>
                  <a:cubicBezTo>
                    <a:pt x="8734" y="113"/>
                    <a:pt x="8651" y="41"/>
                    <a:pt x="8568" y="41"/>
                  </a:cubicBezTo>
                  <a:cubicBezTo>
                    <a:pt x="7652" y="14"/>
                    <a:pt x="6733" y="1"/>
                    <a:pt x="5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9"/>
            <p:cNvSpPr/>
            <p:nvPr/>
          </p:nvSpPr>
          <p:spPr>
            <a:xfrm>
              <a:off x="6884550" y="2123325"/>
              <a:ext cx="51125" cy="55500"/>
            </a:xfrm>
            <a:custGeom>
              <a:avLst/>
              <a:gdLst/>
              <a:ahLst/>
              <a:cxnLst/>
              <a:rect l="l" t="t" r="r" b="b"/>
              <a:pathLst>
                <a:path w="2045" h="2220" extrusionOk="0">
                  <a:moveTo>
                    <a:pt x="1740" y="1"/>
                  </a:moveTo>
                  <a:cubicBezTo>
                    <a:pt x="1694" y="1"/>
                    <a:pt x="1647" y="16"/>
                    <a:pt x="1605" y="45"/>
                  </a:cubicBezTo>
                  <a:cubicBezTo>
                    <a:pt x="1391" y="235"/>
                    <a:pt x="1177" y="449"/>
                    <a:pt x="975" y="663"/>
                  </a:cubicBezTo>
                  <a:lnTo>
                    <a:pt x="310" y="164"/>
                  </a:lnTo>
                  <a:cubicBezTo>
                    <a:pt x="279" y="138"/>
                    <a:pt x="242" y="126"/>
                    <a:pt x="203" y="126"/>
                  </a:cubicBezTo>
                  <a:cubicBezTo>
                    <a:pt x="153" y="126"/>
                    <a:pt x="101" y="147"/>
                    <a:pt x="60" y="188"/>
                  </a:cubicBezTo>
                  <a:cubicBezTo>
                    <a:pt x="1" y="247"/>
                    <a:pt x="13" y="366"/>
                    <a:pt x="84" y="414"/>
                  </a:cubicBezTo>
                  <a:lnTo>
                    <a:pt x="761" y="925"/>
                  </a:lnTo>
                  <a:cubicBezTo>
                    <a:pt x="488" y="1257"/>
                    <a:pt x="262" y="1614"/>
                    <a:pt x="60" y="1994"/>
                  </a:cubicBezTo>
                  <a:cubicBezTo>
                    <a:pt x="13" y="2065"/>
                    <a:pt x="48" y="2172"/>
                    <a:pt x="144" y="2208"/>
                  </a:cubicBezTo>
                  <a:cubicBezTo>
                    <a:pt x="167" y="2208"/>
                    <a:pt x="191" y="2220"/>
                    <a:pt x="215" y="2220"/>
                  </a:cubicBezTo>
                  <a:cubicBezTo>
                    <a:pt x="286" y="2220"/>
                    <a:pt x="346" y="2184"/>
                    <a:pt x="381" y="2125"/>
                  </a:cubicBezTo>
                  <a:cubicBezTo>
                    <a:pt x="559" y="1768"/>
                    <a:pt x="785" y="1436"/>
                    <a:pt x="1035" y="1127"/>
                  </a:cubicBezTo>
                  <a:lnTo>
                    <a:pt x="1736" y="1661"/>
                  </a:lnTo>
                  <a:cubicBezTo>
                    <a:pt x="1767" y="1687"/>
                    <a:pt x="1804" y="1699"/>
                    <a:pt x="1842" y="1699"/>
                  </a:cubicBezTo>
                  <a:cubicBezTo>
                    <a:pt x="1893" y="1699"/>
                    <a:pt x="1945" y="1678"/>
                    <a:pt x="1985" y="1638"/>
                  </a:cubicBezTo>
                  <a:cubicBezTo>
                    <a:pt x="2045" y="1566"/>
                    <a:pt x="2033" y="1459"/>
                    <a:pt x="1962" y="1412"/>
                  </a:cubicBezTo>
                  <a:lnTo>
                    <a:pt x="1249" y="877"/>
                  </a:lnTo>
                  <a:cubicBezTo>
                    <a:pt x="1439" y="663"/>
                    <a:pt x="1641" y="461"/>
                    <a:pt x="1855" y="283"/>
                  </a:cubicBezTo>
                  <a:cubicBezTo>
                    <a:pt x="1926" y="224"/>
                    <a:pt x="1926" y="117"/>
                    <a:pt x="1867" y="45"/>
                  </a:cubicBezTo>
                  <a:cubicBezTo>
                    <a:pt x="1831" y="16"/>
                    <a:pt x="1786" y="1"/>
                    <a:pt x="1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9"/>
            <p:cNvSpPr/>
            <p:nvPr/>
          </p:nvSpPr>
          <p:spPr>
            <a:xfrm>
              <a:off x="5948475" y="2635925"/>
              <a:ext cx="503575" cy="453825"/>
            </a:xfrm>
            <a:custGeom>
              <a:avLst/>
              <a:gdLst/>
              <a:ahLst/>
              <a:cxnLst/>
              <a:rect l="l" t="t" r="r" b="b"/>
              <a:pathLst>
                <a:path w="20143" h="18153" extrusionOk="0">
                  <a:moveTo>
                    <a:pt x="4350" y="467"/>
                  </a:moveTo>
                  <a:lnTo>
                    <a:pt x="4576" y="669"/>
                  </a:lnTo>
                  <a:lnTo>
                    <a:pt x="3637" y="1608"/>
                  </a:lnTo>
                  <a:cubicBezTo>
                    <a:pt x="3554" y="1691"/>
                    <a:pt x="3566" y="1810"/>
                    <a:pt x="3649" y="1881"/>
                  </a:cubicBezTo>
                  <a:cubicBezTo>
                    <a:pt x="3689" y="1916"/>
                    <a:pt x="3740" y="1933"/>
                    <a:pt x="3791" y="1933"/>
                  </a:cubicBezTo>
                  <a:cubicBezTo>
                    <a:pt x="3847" y="1933"/>
                    <a:pt x="3903" y="1913"/>
                    <a:pt x="3946" y="1869"/>
                  </a:cubicBezTo>
                  <a:lnTo>
                    <a:pt x="4885" y="931"/>
                  </a:lnTo>
                  <a:lnTo>
                    <a:pt x="5479" y="1453"/>
                  </a:lnTo>
                  <a:lnTo>
                    <a:pt x="5229" y="1703"/>
                  </a:lnTo>
                  <a:cubicBezTo>
                    <a:pt x="5146" y="1774"/>
                    <a:pt x="5158" y="1905"/>
                    <a:pt x="5241" y="1976"/>
                  </a:cubicBezTo>
                  <a:cubicBezTo>
                    <a:pt x="5279" y="2009"/>
                    <a:pt x="5327" y="2024"/>
                    <a:pt x="5376" y="2024"/>
                  </a:cubicBezTo>
                  <a:cubicBezTo>
                    <a:pt x="5434" y="2024"/>
                    <a:pt x="5493" y="2003"/>
                    <a:pt x="5538" y="1964"/>
                  </a:cubicBezTo>
                  <a:lnTo>
                    <a:pt x="5788" y="1715"/>
                  </a:lnTo>
                  <a:lnTo>
                    <a:pt x="6465" y="2309"/>
                  </a:lnTo>
                  <a:cubicBezTo>
                    <a:pt x="6322" y="2404"/>
                    <a:pt x="6215" y="2523"/>
                    <a:pt x="6132" y="2677"/>
                  </a:cubicBezTo>
                  <a:cubicBezTo>
                    <a:pt x="6085" y="2772"/>
                    <a:pt x="6132" y="2891"/>
                    <a:pt x="6239" y="2939"/>
                  </a:cubicBezTo>
                  <a:cubicBezTo>
                    <a:pt x="6263" y="2948"/>
                    <a:pt x="6290" y="2952"/>
                    <a:pt x="6317" y="2952"/>
                  </a:cubicBezTo>
                  <a:cubicBezTo>
                    <a:pt x="6396" y="2952"/>
                    <a:pt x="6477" y="2915"/>
                    <a:pt x="6513" y="2844"/>
                  </a:cubicBezTo>
                  <a:cubicBezTo>
                    <a:pt x="6572" y="2725"/>
                    <a:pt x="6667" y="2642"/>
                    <a:pt x="6786" y="2582"/>
                  </a:cubicBezTo>
                  <a:lnTo>
                    <a:pt x="7380" y="3117"/>
                  </a:lnTo>
                  <a:lnTo>
                    <a:pt x="7083" y="3414"/>
                  </a:lnTo>
                  <a:cubicBezTo>
                    <a:pt x="7000" y="3485"/>
                    <a:pt x="7012" y="3616"/>
                    <a:pt x="7095" y="3687"/>
                  </a:cubicBezTo>
                  <a:cubicBezTo>
                    <a:pt x="7133" y="3720"/>
                    <a:pt x="7181" y="3735"/>
                    <a:pt x="7230" y="3735"/>
                  </a:cubicBezTo>
                  <a:cubicBezTo>
                    <a:pt x="7288" y="3735"/>
                    <a:pt x="7347" y="3714"/>
                    <a:pt x="7392" y="3676"/>
                  </a:cubicBezTo>
                  <a:lnTo>
                    <a:pt x="7689" y="3379"/>
                  </a:lnTo>
                  <a:cubicBezTo>
                    <a:pt x="7879" y="3545"/>
                    <a:pt x="8069" y="3711"/>
                    <a:pt x="8247" y="3878"/>
                  </a:cubicBezTo>
                  <a:lnTo>
                    <a:pt x="7321" y="4733"/>
                  </a:lnTo>
                  <a:cubicBezTo>
                    <a:pt x="7237" y="4804"/>
                    <a:pt x="7237" y="4935"/>
                    <a:pt x="7321" y="5006"/>
                  </a:cubicBezTo>
                  <a:cubicBezTo>
                    <a:pt x="7362" y="5042"/>
                    <a:pt x="7416" y="5060"/>
                    <a:pt x="7469" y="5060"/>
                  </a:cubicBezTo>
                  <a:cubicBezTo>
                    <a:pt x="7523" y="5060"/>
                    <a:pt x="7576" y="5042"/>
                    <a:pt x="7618" y="5006"/>
                  </a:cubicBezTo>
                  <a:lnTo>
                    <a:pt x="8556" y="4139"/>
                  </a:lnTo>
                  <a:lnTo>
                    <a:pt x="9151" y="4674"/>
                  </a:lnTo>
                  <a:lnTo>
                    <a:pt x="8794" y="4971"/>
                  </a:lnTo>
                  <a:cubicBezTo>
                    <a:pt x="8711" y="5042"/>
                    <a:pt x="8699" y="5173"/>
                    <a:pt x="8782" y="5244"/>
                  </a:cubicBezTo>
                  <a:cubicBezTo>
                    <a:pt x="8825" y="5287"/>
                    <a:pt x="8881" y="5308"/>
                    <a:pt x="8937" y="5308"/>
                  </a:cubicBezTo>
                  <a:cubicBezTo>
                    <a:pt x="8988" y="5308"/>
                    <a:pt x="9039" y="5290"/>
                    <a:pt x="9079" y="5256"/>
                  </a:cubicBezTo>
                  <a:lnTo>
                    <a:pt x="9448" y="4947"/>
                  </a:lnTo>
                  <a:cubicBezTo>
                    <a:pt x="9661" y="5125"/>
                    <a:pt x="9875" y="5315"/>
                    <a:pt x="10089" y="5506"/>
                  </a:cubicBezTo>
                  <a:lnTo>
                    <a:pt x="9745" y="5779"/>
                  </a:lnTo>
                  <a:cubicBezTo>
                    <a:pt x="9650" y="5838"/>
                    <a:pt x="9638" y="5969"/>
                    <a:pt x="9721" y="6052"/>
                  </a:cubicBezTo>
                  <a:cubicBezTo>
                    <a:pt x="9758" y="6095"/>
                    <a:pt x="9811" y="6116"/>
                    <a:pt x="9867" y="6116"/>
                  </a:cubicBezTo>
                  <a:cubicBezTo>
                    <a:pt x="9918" y="6116"/>
                    <a:pt x="9972" y="6098"/>
                    <a:pt x="10018" y="6064"/>
                  </a:cubicBezTo>
                  <a:lnTo>
                    <a:pt x="10386" y="5767"/>
                  </a:lnTo>
                  <a:lnTo>
                    <a:pt x="10981" y="6314"/>
                  </a:lnTo>
                  <a:lnTo>
                    <a:pt x="10719" y="6670"/>
                  </a:lnTo>
                  <a:cubicBezTo>
                    <a:pt x="10660" y="6753"/>
                    <a:pt x="10683" y="6884"/>
                    <a:pt x="10778" y="6932"/>
                  </a:cubicBezTo>
                  <a:cubicBezTo>
                    <a:pt x="10818" y="6953"/>
                    <a:pt x="10860" y="6964"/>
                    <a:pt x="10901" y="6964"/>
                  </a:cubicBezTo>
                  <a:cubicBezTo>
                    <a:pt x="10972" y="6964"/>
                    <a:pt x="11038" y="6932"/>
                    <a:pt x="11076" y="6872"/>
                  </a:cubicBezTo>
                  <a:lnTo>
                    <a:pt x="11289" y="6587"/>
                  </a:lnTo>
                  <a:cubicBezTo>
                    <a:pt x="11587" y="6848"/>
                    <a:pt x="11872" y="7122"/>
                    <a:pt x="12169" y="7383"/>
                  </a:cubicBezTo>
                  <a:lnTo>
                    <a:pt x="11337" y="8120"/>
                  </a:lnTo>
                  <a:cubicBezTo>
                    <a:pt x="11254" y="8191"/>
                    <a:pt x="11254" y="8322"/>
                    <a:pt x="11337" y="8393"/>
                  </a:cubicBezTo>
                  <a:cubicBezTo>
                    <a:pt x="11385" y="8429"/>
                    <a:pt x="11438" y="8447"/>
                    <a:pt x="11490" y="8447"/>
                  </a:cubicBezTo>
                  <a:cubicBezTo>
                    <a:pt x="11542" y="8447"/>
                    <a:pt x="11592" y="8429"/>
                    <a:pt x="11634" y="8393"/>
                  </a:cubicBezTo>
                  <a:lnTo>
                    <a:pt x="12466" y="7656"/>
                  </a:lnTo>
                  <a:cubicBezTo>
                    <a:pt x="12680" y="7847"/>
                    <a:pt x="12906" y="8060"/>
                    <a:pt x="13119" y="8262"/>
                  </a:cubicBezTo>
                  <a:lnTo>
                    <a:pt x="12846" y="8536"/>
                  </a:lnTo>
                  <a:cubicBezTo>
                    <a:pt x="12763" y="8607"/>
                    <a:pt x="12763" y="8738"/>
                    <a:pt x="12858" y="8809"/>
                  </a:cubicBezTo>
                  <a:cubicBezTo>
                    <a:pt x="12896" y="8842"/>
                    <a:pt x="12944" y="8857"/>
                    <a:pt x="12993" y="8857"/>
                  </a:cubicBezTo>
                  <a:cubicBezTo>
                    <a:pt x="13051" y="8857"/>
                    <a:pt x="13110" y="8836"/>
                    <a:pt x="13155" y="8797"/>
                  </a:cubicBezTo>
                  <a:lnTo>
                    <a:pt x="13417" y="8536"/>
                  </a:lnTo>
                  <a:lnTo>
                    <a:pt x="14011" y="9082"/>
                  </a:lnTo>
                  <a:lnTo>
                    <a:pt x="13749" y="9296"/>
                  </a:lnTo>
                  <a:cubicBezTo>
                    <a:pt x="13666" y="9368"/>
                    <a:pt x="13654" y="9498"/>
                    <a:pt x="13737" y="9570"/>
                  </a:cubicBezTo>
                  <a:cubicBezTo>
                    <a:pt x="13782" y="9614"/>
                    <a:pt x="13840" y="9638"/>
                    <a:pt x="13897" y="9638"/>
                  </a:cubicBezTo>
                  <a:cubicBezTo>
                    <a:pt x="13947" y="9638"/>
                    <a:pt x="13996" y="9620"/>
                    <a:pt x="14034" y="9581"/>
                  </a:cubicBezTo>
                  <a:lnTo>
                    <a:pt x="14308" y="9356"/>
                  </a:lnTo>
                  <a:cubicBezTo>
                    <a:pt x="14498" y="9534"/>
                    <a:pt x="14676" y="9712"/>
                    <a:pt x="14866" y="9878"/>
                  </a:cubicBezTo>
                  <a:lnTo>
                    <a:pt x="14605" y="10152"/>
                  </a:lnTo>
                  <a:cubicBezTo>
                    <a:pt x="14522" y="10235"/>
                    <a:pt x="14534" y="10366"/>
                    <a:pt x="14617" y="10425"/>
                  </a:cubicBezTo>
                  <a:cubicBezTo>
                    <a:pt x="14662" y="10459"/>
                    <a:pt x="14714" y="10477"/>
                    <a:pt x="14764" y="10477"/>
                  </a:cubicBezTo>
                  <a:cubicBezTo>
                    <a:pt x="14818" y="10477"/>
                    <a:pt x="14871" y="10456"/>
                    <a:pt x="14914" y="10413"/>
                  </a:cubicBezTo>
                  <a:lnTo>
                    <a:pt x="15163" y="10152"/>
                  </a:lnTo>
                  <a:lnTo>
                    <a:pt x="15674" y="10639"/>
                  </a:lnTo>
                  <a:lnTo>
                    <a:pt x="14783" y="11566"/>
                  </a:lnTo>
                  <a:cubicBezTo>
                    <a:pt x="14712" y="11649"/>
                    <a:pt x="14724" y="11780"/>
                    <a:pt x="14807" y="11839"/>
                  </a:cubicBezTo>
                  <a:cubicBezTo>
                    <a:pt x="14850" y="11872"/>
                    <a:pt x="14899" y="11887"/>
                    <a:pt x="14947" y="11887"/>
                  </a:cubicBezTo>
                  <a:cubicBezTo>
                    <a:pt x="15003" y="11887"/>
                    <a:pt x="15059" y="11866"/>
                    <a:pt x="15104" y="11827"/>
                  </a:cubicBezTo>
                  <a:lnTo>
                    <a:pt x="15971" y="10912"/>
                  </a:lnTo>
                  <a:lnTo>
                    <a:pt x="16720" y="11625"/>
                  </a:lnTo>
                  <a:lnTo>
                    <a:pt x="16435" y="11863"/>
                  </a:lnTo>
                  <a:cubicBezTo>
                    <a:pt x="16352" y="11934"/>
                    <a:pt x="16340" y="12065"/>
                    <a:pt x="16423" y="12136"/>
                  </a:cubicBezTo>
                  <a:cubicBezTo>
                    <a:pt x="16466" y="12179"/>
                    <a:pt x="16522" y="12200"/>
                    <a:pt x="16578" y="12200"/>
                  </a:cubicBezTo>
                  <a:cubicBezTo>
                    <a:pt x="16629" y="12200"/>
                    <a:pt x="16680" y="12182"/>
                    <a:pt x="16720" y="12148"/>
                  </a:cubicBezTo>
                  <a:lnTo>
                    <a:pt x="17017" y="11899"/>
                  </a:lnTo>
                  <a:cubicBezTo>
                    <a:pt x="17195" y="12065"/>
                    <a:pt x="17374" y="12231"/>
                    <a:pt x="17552" y="12410"/>
                  </a:cubicBezTo>
                  <a:lnTo>
                    <a:pt x="17362" y="12671"/>
                  </a:lnTo>
                  <a:cubicBezTo>
                    <a:pt x="17290" y="12766"/>
                    <a:pt x="17314" y="12885"/>
                    <a:pt x="17421" y="12944"/>
                  </a:cubicBezTo>
                  <a:cubicBezTo>
                    <a:pt x="17456" y="12966"/>
                    <a:pt x="17496" y="12977"/>
                    <a:pt x="17535" y="12977"/>
                  </a:cubicBezTo>
                  <a:cubicBezTo>
                    <a:pt x="17604" y="12977"/>
                    <a:pt x="17673" y="12945"/>
                    <a:pt x="17718" y="12885"/>
                  </a:cubicBezTo>
                  <a:lnTo>
                    <a:pt x="17861" y="12683"/>
                  </a:lnTo>
                  <a:lnTo>
                    <a:pt x="18431" y="13241"/>
                  </a:lnTo>
                  <a:lnTo>
                    <a:pt x="18182" y="13467"/>
                  </a:lnTo>
                  <a:cubicBezTo>
                    <a:pt x="18098" y="13538"/>
                    <a:pt x="18098" y="13669"/>
                    <a:pt x="18182" y="13740"/>
                  </a:cubicBezTo>
                  <a:cubicBezTo>
                    <a:pt x="18223" y="13776"/>
                    <a:pt x="18274" y="13794"/>
                    <a:pt x="18326" y="13794"/>
                  </a:cubicBezTo>
                  <a:cubicBezTo>
                    <a:pt x="18378" y="13794"/>
                    <a:pt x="18431" y="13776"/>
                    <a:pt x="18479" y="13740"/>
                  </a:cubicBezTo>
                  <a:lnTo>
                    <a:pt x="18716" y="13515"/>
                  </a:lnTo>
                  <a:lnTo>
                    <a:pt x="19108" y="13883"/>
                  </a:lnTo>
                  <a:cubicBezTo>
                    <a:pt x="19097" y="13895"/>
                    <a:pt x="19085" y="13895"/>
                    <a:pt x="19073" y="13895"/>
                  </a:cubicBezTo>
                  <a:cubicBezTo>
                    <a:pt x="18728" y="14204"/>
                    <a:pt x="18431" y="14560"/>
                    <a:pt x="18182" y="14953"/>
                  </a:cubicBezTo>
                  <a:cubicBezTo>
                    <a:pt x="18134" y="15048"/>
                    <a:pt x="18170" y="15166"/>
                    <a:pt x="18265" y="15214"/>
                  </a:cubicBezTo>
                  <a:cubicBezTo>
                    <a:pt x="18296" y="15234"/>
                    <a:pt x="18332" y="15243"/>
                    <a:pt x="18368" y="15243"/>
                  </a:cubicBezTo>
                  <a:cubicBezTo>
                    <a:pt x="18439" y="15243"/>
                    <a:pt x="18510" y="15206"/>
                    <a:pt x="18550" y="15143"/>
                  </a:cubicBezTo>
                  <a:cubicBezTo>
                    <a:pt x="18764" y="14810"/>
                    <a:pt x="19025" y="14501"/>
                    <a:pt x="19322" y="14228"/>
                  </a:cubicBezTo>
                  <a:cubicBezTo>
                    <a:pt x="19346" y="14216"/>
                    <a:pt x="19370" y="14192"/>
                    <a:pt x="19394" y="14168"/>
                  </a:cubicBezTo>
                  <a:lnTo>
                    <a:pt x="19619" y="14382"/>
                  </a:lnTo>
                  <a:lnTo>
                    <a:pt x="15864" y="17686"/>
                  </a:lnTo>
                  <a:cubicBezTo>
                    <a:pt x="10933" y="13158"/>
                    <a:pt x="5681" y="8357"/>
                    <a:pt x="523" y="3889"/>
                  </a:cubicBezTo>
                  <a:cubicBezTo>
                    <a:pt x="1866" y="2832"/>
                    <a:pt x="3150" y="1691"/>
                    <a:pt x="4350" y="467"/>
                  </a:cubicBezTo>
                  <a:close/>
                  <a:moveTo>
                    <a:pt x="4357" y="1"/>
                  </a:moveTo>
                  <a:cubicBezTo>
                    <a:pt x="4347" y="1"/>
                    <a:pt x="4337" y="2"/>
                    <a:pt x="4326" y="4"/>
                  </a:cubicBezTo>
                  <a:cubicBezTo>
                    <a:pt x="4267" y="4"/>
                    <a:pt x="4219" y="28"/>
                    <a:pt x="4183" y="63"/>
                  </a:cubicBezTo>
                  <a:cubicBezTo>
                    <a:pt x="2888" y="1382"/>
                    <a:pt x="1522" y="2606"/>
                    <a:pt x="72" y="3735"/>
                  </a:cubicBezTo>
                  <a:cubicBezTo>
                    <a:pt x="24" y="3771"/>
                    <a:pt x="1" y="3818"/>
                    <a:pt x="1" y="3878"/>
                  </a:cubicBezTo>
                  <a:cubicBezTo>
                    <a:pt x="1" y="3925"/>
                    <a:pt x="24" y="3985"/>
                    <a:pt x="60" y="4020"/>
                  </a:cubicBezTo>
                  <a:cubicBezTo>
                    <a:pt x="5324" y="8571"/>
                    <a:pt x="10683" y="13479"/>
                    <a:pt x="15710" y="18090"/>
                  </a:cubicBezTo>
                  <a:cubicBezTo>
                    <a:pt x="15752" y="18131"/>
                    <a:pt x="15802" y="18152"/>
                    <a:pt x="15854" y="18152"/>
                  </a:cubicBezTo>
                  <a:cubicBezTo>
                    <a:pt x="15906" y="18152"/>
                    <a:pt x="15959" y="18131"/>
                    <a:pt x="16007" y="18090"/>
                  </a:cubicBezTo>
                  <a:lnTo>
                    <a:pt x="20059" y="14537"/>
                  </a:lnTo>
                  <a:cubicBezTo>
                    <a:pt x="20071" y="14525"/>
                    <a:pt x="20083" y="14513"/>
                    <a:pt x="20083" y="14501"/>
                  </a:cubicBezTo>
                  <a:cubicBezTo>
                    <a:pt x="20142" y="14430"/>
                    <a:pt x="20130" y="14335"/>
                    <a:pt x="20059" y="14263"/>
                  </a:cubicBezTo>
                  <a:cubicBezTo>
                    <a:pt x="15056" y="9403"/>
                    <a:pt x="9816" y="4626"/>
                    <a:pt x="4481" y="51"/>
                  </a:cubicBezTo>
                  <a:cubicBezTo>
                    <a:pt x="4451" y="22"/>
                    <a:pt x="4406" y="1"/>
                    <a:pt x="4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9"/>
            <p:cNvSpPr/>
            <p:nvPr/>
          </p:nvSpPr>
          <p:spPr>
            <a:xfrm>
              <a:off x="6010275" y="2697250"/>
              <a:ext cx="38650" cy="34125"/>
            </a:xfrm>
            <a:custGeom>
              <a:avLst/>
              <a:gdLst/>
              <a:ahLst/>
              <a:cxnLst/>
              <a:rect l="l" t="t" r="r" b="b"/>
              <a:pathLst>
                <a:path w="1546" h="1365" extrusionOk="0">
                  <a:moveTo>
                    <a:pt x="720" y="389"/>
                  </a:moveTo>
                  <a:cubicBezTo>
                    <a:pt x="819" y="389"/>
                    <a:pt x="916" y="427"/>
                    <a:pt x="987" y="498"/>
                  </a:cubicBezTo>
                  <a:cubicBezTo>
                    <a:pt x="1070" y="569"/>
                    <a:pt x="1117" y="676"/>
                    <a:pt x="1129" y="783"/>
                  </a:cubicBezTo>
                  <a:cubicBezTo>
                    <a:pt x="1117" y="866"/>
                    <a:pt x="1070" y="937"/>
                    <a:pt x="987" y="973"/>
                  </a:cubicBezTo>
                  <a:cubicBezTo>
                    <a:pt x="965" y="978"/>
                    <a:pt x="942" y="980"/>
                    <a:pt x="920" y="980"/>
                  </a:cubicBezTo>
                  <a:cubicBezTo>
                    <a:pt x="833" y="980"/>
                    <a:pt x="746" y="944"/>
                    <a:pt x="690" y="878"/>
                  </a:cubicBezTo>
                  <a:lnTo>
                    <a:pt x="690" y="890"/>
                  </a:lnTo>
                  <a:cubicBezTo>
                    <a:pt x="630" y="842"/>
                    <a:pt x="583" y="795"/>
                    <a:pt x="547" y="735"/>
                  </a:cubicBezTo>
                  <a:cubicBezTo>
                    <a:pt x="559" y="688"/>
                    <a:pt x="547" y="628"/>
                    <a:pt x="523" y="593"/>
                  </a:cubicBezTo>
                  <a:cubicBezTo>
                    <a:pt x="499" y="569"/>
                    <a:pt x="499" y="533"/>
                    <a:pt x="523" y="510"/>
                  </a:cubicBezTo>
                  <a:cubicBezTo>
                    <a:pt x="535" y="462"/>
                    <a:pt x="571" y="415"/>
                    <a:pt x="618" y="403"/>
                  </a:cubicBezTo>
                  <a:cubicBezTo>
                    <a:pt x="652" y="394"/>
                    <a:pt x="686" y="389"/>
                    <a:pt x="720" y="389"/>
                  </a:cubicBezTo>
                  <a:close/>
                  <a:moveTo>
                    <a:pt x="702" y="0"/>
                  </a:moveTo>
                  <a:cubicBezTo>
                    <a:pt x="622" y="0"/>
                    <a:pt x="542" y="11"/>
                    <a:pt x="464" y="34"/>
                  </a:cubicBezTo>
                  <a:cubicBezTo>
                    <a:pt x="297" y="94"/>
                    <a:pt x="167" y="224"/>
                    <a:pt x="107" y="391"/>
                  </a:cubicBezTo>
                  <a:cubicBezTo>
                    <a:pt x="107" y="415"/>
                    <a:pt x="95" y="438"/>
                    <a:pt x="95" y="450"/>
                  </a:cubicBezTo>
                  <a:cubicBezTo>
                    <a:pt x="24" y="510"/>
                    <a:pt x="0" y="605"/>
                    <a:pt x="48" y="676"/>
                  </a:cubicBezTo>
                  <a:cubicBezTo>
                    <a:pt x="131" y="866"/>
                    <a:pt x="250" y="1032"/>
                    <a:pt x="392" y="1163"/>
                  </a:cubicBezTo>
                  <a:cubicBezTo>
                    <a:pt x="538" y="1291"/>
                    <a:pt x="720" y="1364"/>
                    <a:pt x="907" y="1364"/>
                  </a:cubicBezTo>
                  <a:cubicBezTo>
                    <a:pt x="981" y="1364"/>
                    <a:pt x="1056" y="1353"/>
                    <a:pt x="1129" y="1330"/>
                  </a:cubicBezTo>
                  <a:cubicBezTo>
                    <a:pt x="1248" y="1294"/>
                    <a:pt x="1355" y="1211"/>
                    <a:pt x="1426" y="1116"/>
                  </a:cubicBezTo>
                  <a:cubicBezTo>
                    <a:pt x="1498" y="1021"/>
                    <a:pt x="1533" y="902"/>
                    <a:pt x="1545" y="795"/>
                  </a:cubicBezTo>
                  <a:cubicBezTo>
                    <a:pt x="1545" y="569"/>
                    <a:pt x="1450" y="367"/>
                    <a:pt x="1284" y="224"/>
                  </a:cubicBezTo>
                  <a:cubicBezTo>
                    <a:pt x="1120" y="78"/>
                    <a:pt x="913" y="0"/>
                    <a:pt x="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9"/>
            <p:cNvSpPr/>
            <p:nvPr/>
          </p:nvSpPr>
          <p:spPr>
            <a:xfrm>
              <a:off x="6807625" y="3534175"/>
              <a:ext cx="568325" cy="395625"/>
            </a:xfrm>
            <a:custGeom>
              <a:avLst/>
              <a:gdLst/>
              <a:ahLst/>
              <a:cxnLst/>
              <a:rect l="l" t="t" r="r" b="b"/>
              <a:pathLst>
                <a:path w="22733" h="15825" extrusionOk="0">
                  <a:moveTo>
                    <a:pt x="487" y="459"/>
                  </a:moveTo>
                  <a:lnTo>
                    <a:pt x="487" y="459"/>
                  </a:lnTo>
                  <a:cubicBezTo>
                    <a:pt x="773" y="554"/>
                    <a:pt x="1058" y="638"/>
                    <a:pt x="1343" y="733"/>
                  </a:cubicBezTo>
                  <a:lnTo>
                    <a:pt x="1058" y="1493"/>
                  </a:lnTo>
                  <a:cubicBezTo>
                    <a:pt x="1022" y="1600"/>
                    <a:pt x="1082" y="1719"/>
                    <a:pt x="1189" y="1743"/>
                  </a:cubicBezTo>
                  <a:cubicBezTo>
                    <a:pt x="1212" y="1743"/>
                    <a:pt x="1236" y="1755"/>
                    <a:pt x="1260" y="1755"/>
                  </a:cubicBezTo>
                  <a:cubicBezTo>
                    <a:pt x="1343" y="1755"/>
                    <a:pt x="1426" y="1695"/>
                    <a:pt x="1462" y="1624"/>
                  </a:cubicBezTo>
                  <a:lnTo>
                    <a:pt x="1747" y="852"/>
                  </a:lnTo>
                  <a:lnTo>
                    <a:pt x="2317" y="1030"/>
                  </a:lnTo>
                  <a:lnTo>
                    <a:pt x="2282" y="1149"/>
                  </a:lnTo>
                  <a:cubicBezTo>
                    <a:pt x="2258" y="1256"/>
                    <a:pt x="2329" y="1362"/>
                    <a:pt x="2436" y="1386"/>
                  </a:cubicBezTo>
                  <a:lnTo>
                    <a:pt x="2496" y="1386"/>
                  </a:lnTo>
                  <a:cubicBezTo>
                    <a:pt x="2579" y="1386"/>
                    <a:pt x="2662" y="1327"/>
                    <a:pt x="2698" y="1232"/>
                  </a:cubicBezTo>
                  <a:lnTo>
                    <a:pt x="2721" y="1149"/>
                  </a:lnTo>
                  <a:lnTo>
                    <a:pt x="3470" y="1386"/>
                  </a:lnTo>
                  <a:lnTo>
                    <a:pt x="3423" y="1469"/>
                  </a:lnTo>
                  <a:cubicBezTo>
                    <a:pt x="3375" y="1576"/>
                    <a:pt x="3434" y="1695"/>
                    <a:pt x="3529" y="1731"/>
                  </a:cubicBezTo>
                  <a:cubicBezTo>
                    <a:pt x="3565" y="1731"/>
                    <a:pt x="3589" y="1743"/>
                    <a:pt x="3613" y="1743"/>
                  </a:cubicBezTo>
                  <a:cubicBezTo>
                    <a:pt x="3696" y="1743"/>
                    <a:pt x="3779" y="1695"/>
                    <a:pt x="3815" y="1624"/>
                  </a:cubicBezTo>
                  <a:lnTo>
                    <a:pt x="3862" y="1517"/>
                  </a:lnTo>
                  <a:lnTo>
                    <a:pt x="4706" y="1790"/>
                  </a:lnTo>
                  <a:lnTo>
                    <a:pt x="4646" y="1897"/>
                  </a:lnTo>
                  <a:cubicBezTo>
                    <a:pt x="4599" y="2004"/>
                    <a:pt x="4658" y="2111"/>
                    <a:pt x="4753" y="2159"/>
                  </a:cubicBezTo>
                  <a:cubicBezTo>
                    <a:pt x="4789" y="2159"/>
                    <a:pt x="4813" y="2171"/>
                    <a:pt x="4837" y="2171"/>
                  </a:cubicBezTo>
                  <a:cubicBezTo>
                    <a:pt x="4920" y="2171"/>
                    <a:pt x="5003" y="2123"/>
                    <a:pt x="5039" y="2052"/>
                  </a:cubicBezTo>
                  <a:lnTo>
                    <a:pt x="5098" y="1921"/>
                  </a:lnTo>
                  <a:cubicBezTo>
                    <a:pt x="5395" y="2016"/>
                    <a:pt x="5716" y="2111"/>
                    <a:pt x="6025" y="2218"/>
                  </a:cubicBezTo>
                  <a:lnTo>
                    <a:pt x="5680" y="3014"/>
                  </a:lnTo>
                  <a:cubicBezTo>
                    <a:pt x="5633" y="3121"/>
                    <a:pt x="5692" y="3240"/>
                    <a:pt x="5799" y="3264"/>
                  </a:cubicBezTo>
                  <a:cubicBezTo>
                    <a:pt x="5823" y="3276"/>
                    <a:pt x="5847" y="3276"/>
                    <a:pt x="5870" y="3276"/>
                  </a:cubicBezTo>
                  <a:cubicBezTo>
                    <a:pt x="5954" y="3276"/>
                    <a:pt x="6037" y="3228"/>
                    <a:pt x="6072" y="3157"/>
                  </a:cubicBezTo>
                  <a:lnTo>
                    <a:pt x="6417" y="2349"/>
                  </a:lnTo>
                  <a:lnTo>
                    <a:pt x="7308" y="2646"/>
                  </a:lnTo>
                  <a:lnTo>
                    <a:pt x="7249" y="2884"/>
                  </a:lnTo>
                  <a:cubicBezTo>
                    <a:pt x="7225" y="2979"/>
                    <a:pt x="7273" y="3074"/>
                    <a:pt x="7368" y="3097"/>
                  </a:cubicBezTo>
                  <a:cubicBezTo>
                    <a:pt x="7391" y="3109"/>
                    <a:pt x="7427" y="3121"/>
                    <a:pt x="7451" y="3121"/>
                  </a:cubicBezTo>
                  <a:cubicBezTo>
                    <a:pt x="7522" y="3121"/>
                    <a:pt x="7582" y="3086"/>
                    <a:pt x="7629" y="3026"/>
                  </a:cubicBezTo>
                  <a:lnTo>
                    <a:pt x="7700" y="2931"/>
                  </a:lnTo>
                  <a:cubicBezTo>
                    <a:pt x="7724" y="2895"/>
                    <a:pt x="7736" y="2836"/>
                    <a:pt x="7724" y="2788"/>
                  </a:cubicBezTo>
                  <a:lnTo>
                    <a:pt x="7724" y="2788"/>
                  </a:lnTo>
                  <a:cubicBezTo>
                    <a:pt x="8009" y="2884"/>
                    <a:pt x="8283" y="2979"/>
                    <a:pt x="8568" y="3074"/>
                  </a:cubicBezTo>
                  <a:cubicBezTo>
                    <a:pt x="8544" y="3145"/>
                    <a:pt x="8532" y="3216"/>
                    <a:pt x="8532" y="3288"/>
                  </a:cubicBezTo>
                  <a:cubicBezTo>
                    <a:pt x="8544" y="3394"/>
                    <a:pt x="8627" y="3478"/>
                    <a:pt x="8746" y="3478"/>
                  </a:cubicBezTo>
                  <a:cubicBezTo>
                    <a:pt x="8853" y="3478"/>
                    <a:pt x="8948" y="3394"/>
                    <a:pt x="8948" y="3276"/>
                  </a:cubicBezTo>
                  <a:cubicBezTo>
                    <a:pt x="8948" y="3264"/>
                    <a:pt x="8948" y="3240"/>
                    <a:pt x="8960" y="3216"/>
                  </a:cubicBezTo>
                  <a:lnTo>
                    <a:pt x="9744" y="3501"/>
                  </a:lnTo>
                  <a:lnTo>
                    <a:pt x="9709" y="3549"/>
                  </a:lnTo>
                  <a:cubicBezTo>
                    <a:pt x="9649" y="3644"/>
                    <a:pt x="9685" y="3763"/>
                    <a:pt x="9780" y="3810"/>
                  </a:cubicBezTo>
                  <a:cubicBezTo>
                    <a:pt x="9816" y="3830"/>
                    <a:pt x="9853" y="3839"/>
                    <a:pt x="9888" y="3839"/>
                  </a:cubicBezTo>
                  <a:cubicBezTo>
                    <a:pt x="9959" y="3839"/>
                    <a:pt x="10025" y="3802"/>
                    <a:pt x="10065" y="3739"/>
                  </a:cubicBezTo>
                  <a:lnTo>
                    <a:pt x="10136" y="3644"/>
                  </a:lnTo>
                  <a:lnTo>
                    <a:pt x="10826" y="3894"/>
                  </a:lnTo>
                  <a:lnTo>
                    <a:pt x="10576" y="4642"/>
                  </a:lnTo>
                  <a:cubicBezTo>
                    <a:pt x="10540" y="4749"/>
                    <a:pt x="10612" y="4868"/>
                    <a:pt x="10731" y="4892"/>
                  </a:cubicBezTo>
                  <a:lnTo>
                    <a:pt x="10790" y="4892"/>
                  </a:lnTo>
                  <a:cubicBezTo>
                    <a:pt x="10873" y="4892"/>
                    <a:pt x="10956" y="4832"/>
                    <a:pt x="10992" y="4749"/>
                  </a:cubicBezTo>
                  <a:lnTo>
                    <a:pt x="11218" y="4024"/>
                  </a:lnTo>
                  <a:cubicBezTo>
                    <a:pt x="11515" y="4131"/>
                    <a:pt x="11824" y="4250"/>
                    <a:pt x="12121" y="4357"/>
                  </a:cubicBezTo>
                  <a:lnTo>
                    <a:pt x="12073" y="4500"/>
                  </a:lnTo>
                  <a:cubicBezTo>
                    <a:pt x="12038" y="4607"/>
                    <a:pt x="12097" y="4725"/>
                    <a:pt x="12204" y="4749"/>
                  </a:cubicBezTo>
                  <a:cubicBezTo>
                    <a:pt x="12225" y="4756"/>
                    <a:pt x="12247" y="4760"/>
                    <a:pt x="12269" y="4760"/>
                  </a:cubicBezTo>
                  <a:cubicBezTo>
                    <a:pt x="12356" y="4760"/>
                    <a:pt x="12439" y="4706"/>
                    <a:pt x="12477" y="4630"/>
                  </a:cubicBezTo>
                  <a:lnTo>
                    <a:pt x="12513" y="4500"/>
                  </a:lnTo>
                  <a:lnTo>
                    <a:pt x="13464" y="4856"/>
                  </a:lnTo>
                  <a:lnTo>
                    <a:pt x="13404" y="5034"/>
                  </a:lnTo>
                  <a:cubicBezTo>
                    <a:pt x="13369" y="5141"/>
                    <a:pt x="13440" y="5260"/>
                    <a:pt x="13547" y="5284"/>
                  </a:cubicBezTo>
                  <a:lnTo>
                    <a:pt x="13606" y="5284"/>
                  </a:lnTo>
                  <a:cubicBezTo>
                    <a:pt x="13689" y="5284"/>
                    <a:pt x="13761" y="5248"/>
                    <a:pt x="13796" y="5177"/>
                  </a:cubicBezTo>
                  <a:lnTo>
                    <a:pt x="13844" y="5034"/>
                  </a:lnTo>
                  <a:lnTo>
                    <a:pt x="14854" y="5415"/>
                  </a:lnTo>
                  <a:lnTo>
                    <a:pt x="14806" y="5545"/>
                  </a:lnTo>
                  <a:cubicBezTo>
                    <a:pt x="14759" y="5652"/>
                    <a:pt x="14818" y="5759"/>
                    <a:pt x="14925" y="5795"/>
                  </a:cubicBezTo>
                  <a:cubicBezTo>
                    <a:pt x="14949" y="5803"/>
                    <a:pt x="14973" y="5807"/>
                    <a:pt x="14997" y="5807"/>
                  </a:cubicBezTo>
                  <a:cubicBezTo>
                    <a:pt x="15081" y="5807"/>
                    <a:pt x="15162" y="5759"/>
                    <a:pt x="15199" y="5676"/>
                  </a:cubicBezTo>
                  <a:lnTo>
                    <a:pt x="15246" y="5569"/>
                  </a:lnTo>
                  <a:lnTo>
                    <a:pt x="16054" y="5890"/>
                  </a:lnTo>
                  <a:lnTo>
                    <a:pt x="15852" y="6413"/>
                  </a:lnTo>
                  <a:cubicBezTo>
                    <a:pt x="15816" y="6508"/>
                    <a:pt x="15876" y="6627"/>
                    <a:pt x="15983" y="6650"/>
                  </a:cubicBezTo>
                  <a:cubicBezTo>
                    <a:pt x="16007" y="6662"/>
                    <a:pt x="16030" y="6662"/>
                    <a:pt x="16054" y="6662"/>
                  </a:cubicBezTo>
                  <a:cubicBezTo>
                    <a:pt x="16137" y="6662"/>
                    <a:pt x="16209" y="6615"/>
                    <a:pt x="16244" y="6532"/>
                  </a:cubicBezTo>
                  <a:lnTo>
                    <a:pt x="16434" y="6032"/>
                  </a:lnTo>
                  <a:cubicBezTo>
                    <a:pt x="16720" y="6151"/>
                    <a:pt x="17005" y="6258"/>
                    <a:pt x="17278" y="6377"/>
                  </a:cubicBezTo>
                  <a:lnTo>
                    <a:pt x="17242" y="6484"/>
                  </a:lnTo>
                  <a:cubicBezTo>
                    <a:pt x="17219" y="6591"/>
                    <a:pt x="17290" y="6698"/>
                    <a:pt x="17397" y="6722"/>
                  </a:cubicBezTo>
                  <a:lnTo>
                    <a:pt x="17456" y="6722"/>
                  </a:lnTo>
                  <a:cubicBezTo>
                    <a:pt x="17551" y="6722"/>
                    <a:pt x="17623" y="6662"/>
                    <a:pt x="17658" y="6579"/>
                  </a:cubicBezTo>
                  <a:lnTo>
                    <a:pt x="17670" y="6520"/>
                  </a:lnTo>
                  <a:lnTo>
                    <a:pt x="18609" y="6900"/>
                  </a:lnTo>
                  <a:lnTo>
                    <a:pt x="18550" y="7054"/>
                  </a:lnTo>
                  <a:cubicBezTo>
                    <a:pt x="18514" y="7149"/>
                    <a:pt x="18573" y="7268"/>
                    <a:pt x="18668" y="7304"/>
                  </a:cubicBezTo>
                  <a:cubicBezTo>
                    <a:pt x="18692" y="7304"/>
                    <a:pt x="18728" y="7316"/>
                    <a:pt x="18752" y="7316"/>
                  </a:cubicBezTo>
                  <a:cubicBezTo>
                    <a:pt x="18835" y="7316"/>
                    <a:pt x="18906" y="7268"/>
                    <a:pt x="18942" y="7185"/>
                  </a:cubicBezTo>
                  <a:lnTo>
                    <a:pt x="19001" y="7054"/>
                  </a:lnTo>
                  <a:cubicBezTo>
                    <a:pt x="19227" y="7149"/>
                    <a:pt x="19465" y="7245"/>
                    <a:pt x="19702" y="7352"/>
                  </a:cubicBezTo>
                  <a:lnTo>
                    <a:pt x="19631" y="7518"/>
                  </a:lnTo>
                  <a:cubicBezTo>
                    <a:pt x="19595" y="7613"/>
                    <a:pt x="19655" y="7732"/>
                    <a:pt x="19762" y="7767"/>
                  </a:cubicBezTo>
                  <a:cubicBezTo>
                    <a:pt x="19785" y="7767"/>
                    <a:pt x="19809" y="7779"/>
                    <a:pt x="19833" y="7779"/>
                  </a:cubicBezTo>
                  <a:cubicBezTo>
                    <a:pt x="19916" y="7779"/>
                    <a:pt x="19999" y="7732"/>
                    <a:pt x="20035" y="7649"/>
                  </a:cubicBezTo>
                  <a:lnTo>
                    <a:pt x="20082" y="7506"/>
                  </a:lnTo>
                  <a:cubicBezTo>
                    <a:pt x="20332" y="7601"/>
                    <a:pt x="20570" y="7708"/>
                    <a:pt x="20807" y="7803"/>
                  </a:cubicBezTo>
                  <a:lnTo>
                    <a:pt x="20534" y="8528"/>
                  </a:lnTo>
                  <a:cubicBezTo>
                    <a:pt x="20498" y="8635"/>
                    <a:pt x="20558" y="8754"/>
                    <a:pt x="20665" y="8777"/>
                  </a:cubicBezTo>
                  <a:cubicBezTo>
                    <a:pt x="20688" y="8789"/>
                    <a:pt x="20712" y="8789"/>
                    <a:pt x="20736" y="8789"/>
                  </a:cubicBezTo>
                  <a:cubicBezTo>
                    <a:pt x="20819" y="8789"/>
                    <a:pt x="20902" y="8742"/>
                    <a:pt x="20938" y="8659"/>
                  </a:cubicBezTo>
                  <a:lnTo>
                    <a:pt x="21199" y="7969"/>
                  </a:lnTo>
                  <a:cubicBezTo>
                    <a:pt x="21473" y="8088"/>
                    <a:pt x="21758" y="8207"/>
                    <a:pt x="22031" y="8326"/>
                  </a:cubicBezTo>
                  <a:cubicBezTo>
                    <a:pt x="21176" y="8706"/>
                    <a:pt x="20308" y="9098"/>
                    <a:pt x="19429" y="9479"/>
                  </a:cubicBezTo>
                  <a:cubicBezTo>
                    <a:pt x="14604" y="11558"/>
                    <a:pt x="9625" y="13721"/>
                    <a:pt x="4884" y="15373"/>
                  </a:cubicBezTo>
                  <a:cubicBezTo>
                    <a:pt x="3185" y="10489"/>
                    <a:pt x="1699" y="5474"/>
                    <a:pt x="487" y="459"/>
                  </a:cubicBezTo>
                  <a:close/>
                  <a:moveTo>
                    <a:pt x="275" y="1"/>
                  </a:moveTo>
                  <a:cubicBezTo>
                    <a:pt x="201" y="1"/>
                    <a:pt x="131" y="37"/>
                    <a:pt x="83" y="103"/>
                  </a:cubicBezTo>
                  <a:cubicBezTo>
                    <a:pt x="24" y="139"/>
                    <a:pt x="0" y="210"/>
                    <a:pt x="12" y="281"/>
                  </a:cubicBezTo>
                  <a:cubicBezTo>
                    <a:pt x="1272" y="5486"/>
                    <a:pt x="2781" y="10631"/>
                    <a:pt x="4551" y="15681"/>
                  </a:cubicBezTo>
                  <a:cubicBezTo>
                    <a:pt x="4575" y="15741"/>
                    <a:pt x="4611" y="15777"/>
                    <a:pt x="4658" y="15800"/>
                  </a:cubicBezTo>
                  <a:cubicBezTo>
                    <a:pt x="4694" y="15812"/>
                    <a:pt x="4718" y="15824"/>
                    <a:pt x="4753" y="15824"/>
                  </a:cubicBezTo>
                  <a:cubicBezTo>
                    <a:pt x="4777" y="15824"/>
                    <a:pt x="4801" y="15812"/>
                    <a:pt x="4825" y="15812"/>
                  </a:cubicBezTo>
                  <a:cubicBezTo>
                    <a:pt x="9649" y="14137"/>
                    <a:pt x="14711" y="11950"/>
                    <a:pt x="19607" y="9823"/>
                  </a:cubicBezTo>
                  <a:cubicBezTo>
                    <a:pt x="20629" y="9383"/>
                    <a:pt x="21627" y="8956"/>
                    <a:pt x="22614" y="8528"/>
                  </a:cubicBezTo>
                  <a:lnTo>
                    <a:pt x="22625" y="8516"/>
                  </a:lnTo>
                  <a:cubicBezTo>
                    <a:pt x="22649" y="8504"/>
                    <a:pt x="22661" y="8492"/>
                    <a:pt x="22685" y="8480"/>
                  </a:cubicBezTo>
                  <a:cubicBezTo>
                    <a:pt x="22697" y="8469"/>
                    <a:pt x="22709" y="8445"/>
                    <a:pt x="22720" y="8433"/>
                  </a:cubicBezTo>
                  <a:lnTo>
                    <a:pt x="22720" y="8421"/>
                  </a:lnTo>
                  <a:cubicBezTo>
                    <a:pt x="22720" y="8409"/>
                    <a:pt x="22720" y="8397"/>
                    <a:pt x="22732" y="8385"/>
                  </a:cubicBezTo>
                  <a:cubicBezTo>
                    <a:pt x="22732" y="8362"/>
                    <a:pt x="22732" y="8338"/>
                    <a:pt x="22732" y="8314"/>
                  </a:cubicBezTo>
                  <a:cubicBezTo>
                    <a:pt x="22720" y="8302"/>
                    <a:pt x="22720" y="8290"/>
                    <a:pt x="22720" y="8278"/>
                  </a:cubicBezTo>
                  <a:lnTo>
                    <a:pt x="22720" y="8266"/>
                  </a:lnTo>
                  <a:cubicBezTo>
                    <a:pt x="22720" y="8266"/>
                    <a:pt x="22709" y="8255"/>
                    <a:pt x="22697" y="8255"/>
                  </a:cubicBezTo>
                  <a:cubicBezTo>
                    <a:pt x="22697" y="8243"/>
                    <a:pt x="22685" y="8231"/>
                    <a:pt x="22673" y="8219"/>
                  </a:cubicBezTo>
                  <a:cubicBezTo>
                    <a:pt x="22661" y="8207"/>
                    <a:pt x="22649" y="8195"/>
                    <a:pt x="22637" y="8195"/>
                  </a:cubicBezTo>
                  <a:cubicBezTo>
                    <a:pt x="22625" y="8195"/>
                    <a:pt x="22625" y="8183"/>
                    <a:pt x="22614" y="8171"/>
                  </a:cubicBezTo>
                  <a:cubicBezTo>
                    <a:pt x="15353" y="5034"/>
                    <a:pt x="7914" y="2313"/>
                    <a:pt x="333" y="8"/>
                  </a:cubicBezTo>
                  <a:cubicBezTo>
                    <a:pt x="314" y="3"/>
                    <a:pt x="294" y="1"/>
                    <a:pt x="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9"/>
            <p:cNvSpPr/>
            <p:nvPr/>
          </p:nvSpPr>
          <p:spPr>
            <a:xfrm>
              <a:off x="6949325" y="3673400"/>
              <a:ext cx="226975" cy="141125"/>
            </a:xfrm>
            <a:custGeom>
              <a:avLst/>
              <a:gdLst/>
              <a:ahLst/>
              <a:cxnLst/>
              <a:rect l="l" t="t" r="r" b="b"/>
              <a:pathLst>
                <a:path w="9079" h="5645" extrusionOk="0">
                  <a:moveTo>
                    <a:pt x="583" y="499"/>
                  </a:moveTo>
                  <a:lnTo>
                    <a:pt x="583" y="499"/>
                  </a:lnTo>
                  <a:cubicBezTo>
                    <a:pt x="1842" y="891"/>
                    <a:pt x="3173" y="1343"/>
                    <a:pt x="4457" y="1783"/>
                  </a:cubicBezTo>
                  <a:cubicBezTo>
                    <a:pt x="5704" y="2210"/>
                    <a:pt x="6988" y="2638"/>
                    <a:pt x="8223" y="3030"/>
                  </a:cubicBezTo>
                  <a:lnTo>
                    <a:pt x="2650" y="5098"/>
                  </a:lnTo>
                  <a:lnTo>
                    <a:pt x="2389" y="5193"/>
                  </a:lnTo>
                  <a:lnTo>
                    <a:pt x="583" y="499"/>
                  </a:lnTo>
                  <a:close/>
                  <a:moveTo>
                    <a:pt x="219" y="0"/>
                  </a:moveTo>
                  <a:cubicBezTo>
                    <a:pt x="164" y="0"/>
                    <a:pt x="112" y="19"/>
                    <a:pt x="72" y="59"/>
                  </a:cubicBezTo>
                  <a:cubicBezTo>
                    <a:pt x="24" y="107"/>
                    <a:pt x="0" y="178"/>
                    <a:pt x="24" y="250"/>
                  </a:cubicBezTo>
                  <a:lnTo>
                    <a:pt x="2056" y="5514"/>
                  </a:lnTo>
                  <a:cubicBezTo>
                    <a:pt x="2080" y="5561"/>
                    <a:pt x="2116" y="5597"/>
                    <a:pt x="2175" y="5621"/>
                  </a:cubicBezTo>
                  <a:cubicBezTo>
                    <a:pt x="2199" y="5633"/>
                    <a:pt x="2223" y="5633"/>
                    <a:pt x="2258" y="5644"/>
                  </a:cubicBezTo>
                  <a:cubicBezTo>
                    <a:pt x="2282" y="5644"/>
                    <a:pt x="2306" y="5633"/>
                    <a:pt x="2341" y="5621"/>
                  </a:cubicBezTo>
                  <a:lnTo>
                    <a:pt x="2793" y="5454"/>
                  </a:lnTo>
                  <a:lnTo>
                    <a:pt x="8901" y="3197"/>
                  </a:lnTo>
                  <a:cubicBezTo>
                    <a:pt x="9079" y="3137"/>
                    <a:pt x="9067" y="2876"/>
                    <a:pt x="8889" y="2840"/>
                  </a:cubicBezTo>
                  <a:cubicBezTo>
                    <a:pt x="7510" y="2412"/>
                    <a:pt x="6025" y="1901"/>
                    <a:pt x="4599" y="1426"/>
                  </a:cubicBezTo>
                  <a:cubicBezTo>
                    <a:pt x="3173" y="939"/>
                    <a:pt x="1688" y="440"/>
                    <a:pt x="297" y="12"/>
                  </a:cubicBezTo>
                  <a:cubicBezTo>
                    <a:pt x="271" y="4"/>
                    <a:pt x="245" y="0"/>
                    <a:pt x="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9"/>
            <p:cNvSpPr/>
            <p:nvPr/>
          </p:nvSpPr>
          <p:spPr>
            <a:xfrm>
              <a:off x="6203375" y="3527925"/>
              <a:ext cx="524050" cy="380550"/>
            </a:xfrm>
            <a:custGeom>
              <a:avLst/>
              <a:gdLst/>
              <a:ahLst/>
              <a:cxnLst/>
              <a:rect l="l" t="t" r="r" b="b"/>
              <a:pathLst>
                <a:path w="20962" h="15222" extrusionOk="0">
                  <a:moveTo>
                    <a:pt x="2389" y="9384"/>
                  </a:moveTo>
                  <a:cubicBezTo>
                    <a:pt x="4670" y="9420"/>
                    <a:pt x="6892" y="10049"/>
                    <a:pt x="8853" y="11226"/>
                  </a:cubicBezTo>
                  <a:cubicBezTo>
                    <a:pt x="7926" y="10822"/>
                    <a:pt x="6964" y="10548"/>
                    <a:pt x="5977" y="10394"/>
                  </a:cubicBezTo>
                  <a:lnTo>
                    <a:pt x="5942" y="10394"/>
                  </a:lnTo>
                  <a:cubicBezTo>
                    <a:pt x="5316" y="10292"/>
                    <a:pt x="4686" y="10243"/>
                    <a:pt x="4056" y="10243"/>
                  </a:cubicBezTo>
                  <a:cubicBezTo>
                    <a:pt x="3215" y="10243"/>
                    <a:pt x="2374" y="10331"/>
                    <a:pt x="1545" y="10501"/>
                  </a:cubicBezTo>
                  <a:cubicBezTo>
                    <a:pt x="1866" y="10192"/>
                    <a:pt x="2139" y="9847"/>
                    <a:pt x="2365" y="9467"/>
                  </a:cubicBezTo>
                  <a:cubicBezTo>
                    <a:pt x="2377" y="9443"/>
                    <a:pt x="2389" y="9408"/>
                    <a:pt x="2389" y="9384"/>
                  </a:cubicBezTo>
                  <a:close/>
                  <a:moveTo>
                    <a:pt x="6025" y="396"/>
                  </a:moveTo>
                  <a:cubicBezTo>
                    <a:pt x="8552" y="396"/>
                    <a:pt x="10959" y="1603"/>
                    <a:pt x="12465" y="3692"/>
                  </a:cubicBezTo>
                  <a:cubicBezTo>
                    <a:pt x="12157" y="5094"/>
                    <a:pt x="11812" y="6532"/>
                    <a:pt x="11491" y="7934"/>
                  </a:cubicBezTo>
                  <a:cubicBezTo>
                    <a:pt x="11182" y="9241"/>
                    <a:pt x="10873" y="10608"/>
                    <a:pt x="10576" y="11927"/>
                  </a:cubicBezTo>
                  <a:cubicBezTo>
                    <a:pt x="8173" y="10013"/>
                    <a:pt x="5212" y="8989"/>
                    <a:pt x="2179" y="8989"/>
                  </a:cubicBezTo>
                  <a:cubicBezTo>
                    <a:pt x="1672" y="8989"/>
                    <a:pt x="1163" y="9017"/>
                    <a:pt x="654" y="9075"/>
                  </a:cubicBezTo>
                  <a:cubicBezTo>
                    <a:pt x="2531" y="6413"/>
                    <a:pt x="4076" y="3312"/>
                    <a:pt x="4932" y="472"/>
                  </a:cubicBezTo>
                  <a:cubicBezTo>
                    <a:pt x="5297" y="421"/>
                    <a:pt x="5662" y="396"/>
                    <a:pt x="6025" y="396"/>
                  </a:cubicBezTo>
                  <a:close/>
                  <a:moveTo>
                    <a:pt x="16728" y="2835"/>
                  </a:moveTo>
                  <a:cubicBezTo>
                    <a:pt x="16773" y="2835"/>
                    <a:pt x="16818" y="2836"/>
                    <a:pt x="16862" y="2836"/>
                  </a:cubicBezTo>
                  <a:cubicBezTo>
                    <a:pt x="18359" y="2872"/>
                    <a:pt x="19762" y="3431"/>
                    <a:pt x="20522" y="4286"/>
                  </a:cubicBezTo>
                  <a:cubicBezTo>
                    <a:pt x="20130" y="7126"/>
                    <a:pt x="20082" y="10002"/>
                    <a:pt x="20391" y="12854"/>
                  </a:cubicBezTo>
                  <a:cubicBezTo>
                    <a:pt x="18977" y="12058"/>
                    <a:pt x="17397" y="11582"/>
                    <a:pt x="15781" y="11440"/>
                  </a:cubicBezTo>
                  <a:cubicBezTo>
                    <a:pt x="15459" y="11412"/>
                    <a:pt x="15138" y="11398"/>
                    <a:pt x="14817" y="11398"/>
                  </a:cubicBezTo>
                  <a:cubicBezTo>
                    <a:pt x="13502" y="11398"/>
                    <a:pt x="12201" y="11630"/>
                    <a:pt x="10968" y="12070"/>
                  </a:cubicBezTo>
                  <a:cubicBezTo>
                    <a:pt x="11265" y="10739"/>
                    <a:pt x="11586" y="9348"/>
                    <a:pt x="11907" y="8006"/>
                  </a:cubicBezTo>
                  <a:cubicBezTo>
                    <a:pt x="12228" y="6603"/>
                    <a:pt x="12572" y="5154"/>
                    <a:pt x="12881" y="3740"/>
                  </a:cubicBezTo>
                  <a:cubicBezTo>
                    <a:pt x="14233" y="3144"/>
                    <a:pt x="15519" y="2835"/>
                    <a:pt x="16728" y="2835"/>
                  </a:cubicBezTo>
                  <a:close/>
                  <a:moveTo>
                    <a:pt x="4070" y="10621"/>
                  </a:moveTo>
                  <a:cubicBezTo>
                    <a:pt x="4676" y="10621"/>
                    <a:pt x="5281" y="10668"/>
                    <a:pt x="5882" y="10762"/>
                  </a:cubicBezTo>
                  <a:lnTo>
                    <a:pt x="5906" y="10762"/>
                  </a:lnTo>
                  <a:cubicBezTo>
                    <a:pt x="7487" y="11012"/>
                    <a:pt x="8996" y="11582"/>
                    <a:pt x="10338" y="12450"/>
                  </a:cubicBezTo>
                  <a:lnTo>
                    <a:pt x="9732" y="13103"/>
                  </a:lnTo>
                  <a:cubicBezTo>
                    <a:pt x="8169" y="12113"/>
                    <a:pt x="6161" y="11585"/>
                    <a:pt x="4197" y="11585"/>
                  </a:cubicBezTo>
                  <a:cubicBezTo>
                    <a:pt x="3309" y="11585"/>
                    <a:pt x="2429" y="11693"/>
                    <a:pt x="1604" y="11915"/>
                  </a:cubicBezTo>
                  <a:cubicBezTo>
                    <a:pt x="1533" y="11570"/>
                    <a:pt x="1367" y="11261"/>
                    <a:pt x="1141" y="10988"/>
                  </a:cubicBezTo>
                  <a:cubicBezTo>
                    <a:pt x="2099" y="10745"/>
                    <a:pt x="3083" y="10621"/>
                    <a:pt x="4070" y="10621"/>
                  </a:cubicBezTo>
                  <a:close/>
                  <a:moveTo>
                    <a:pt x="10671" y="12687"/>
                  </a:moveTo>
                  <a:lnTo>
                    <a:pt x="10849" y="13210"/>
                  </a:lnTo>
                  <a:cubicBezTo>
                    <a:pt x="10647" y="13175"/>
                    <a:pt x="10457" y="13151"/>
                    <a:pt x="10255" y="13151"/>
                  </a:cubicBezTo>
                  <a:lnTo>
                    <a:pt x="10255" y="13139"/>
                  </a:lnTo>
                  <a:lnTo>
                    <a:pt x="10671" y="12687"/>
                  </a:lnTo>
                  <a:close/>
                  <a:moveTo>
                    <a:pt x="14855" y="11791"/>
                  </a:moveTo>
                  <a:cubicBezTo>
                    <a:pt x="16528" y="11791"/>
                    <a:pt x="18185" y="12183"/>
                    <a:pt x="19690" y="12925"/>
                  </a:cubicBezTo>
                  <a:cubicBezTo>
                    <a:pt x="19690" y="12937"/>
                    <a:pt x="19690" y="12949"/>
                    <a:pt x="19690" y="12961"/>
                  </a:cubicBezTo>
                  <a:lnTo>
                    <a:pt x="19869" y="13781"/>
                  </a:lnTo>
                  <a:cubicBezTo>
                    <a:pt x="18692" y="12913"/>
                    <a:pt x="17338" y="12307"/>
                    <a:pt x="15912" y="12010"/>
                  </a:cubicBezTo>
                  <a:cubicBezTo>
                    <a:pt x="15365" y="11903"/>
                    <a:pt x="14806" y="11832"/>
                    <a:pt x="14248" y="11808"/>
                  </a:cubicBezTo>
                  <a:cubicBezTo>
                    <a:pt x="14450" y="11797"/>
                    <a:pt x="14653" y="11791"/>
                    <a:pt x="14855" y="11791"/>
                  </a:cubicBezTo>
                  <a:close/>
                  <a:moveTo>
                    <a:pt x="13738" y="12184"/>
                  </a:moveTo>
                  <a:cubicBezTo>
                    <a:pt x="14436" y="12184"/>
                    <a:pt x="15137" y="12257"/>
                    <a:pt x="15828" y="12402"/>
                  </a:cubicBezTo>
                  <a:cubicBezTo>
                    <a:pt x="17314" y="12699"/>
                    <a:pt x="18704" y="13353"/>
                    <a:pt x="19880" y="14315"/>
                  </a:cubicBezTo>
                  <a:cubicBezTo>
                    <a:pt x="19583" y="14410"/>
                    <a:pt x="19310" y="14565"/>
                    <a:pt x="19084" y="14767"/>
                  </a:cubicBezTo>
                  <a:cubicBezTo>
                    <a:pt x="18015" y="13947"/>
                    <a:pt x="16767" y="13389"/>
                    <a:pt x="15460" y="13127"/>
                  </a:cubicBezTo>
                  <a:cubicBezTo>
                    <a:pt x="14845" y="13005"/>
                    <a:pt x="14221" y="12945"/>
                    <a:pt x="13597" y="12945"/>
                  </a:cubicBezTo>
                  <a:cubicBezTo>
                    <a:pt x="12823" y="12945"/>
                    <a:pt x="12051" y="13038"/>
                    <a:pt x="11301" y="13222"/>
                  </a:cubicBezTo>
                  <a:lnTo>
                    <a:pt x="11075" y="12545"/>
                  </a:lnTo>
                  <a:cubicBezTo>
                    <a:pt x="11944" y="12304"/>
                    <a:pt x="12839" y="12184"/>
                    <a:pt x="13738" y="12184"/>
                  </a:cubicBezTo>
                  <a:close/>
                  <a:moveTo>
                    <a:pt x="6030" y="0"/>
                  </a:moveTo>
                  <a:cubicBezTo>
                    <a:pt x="5595" y="0"/>
                    <a:pt x="5156" y="34"/>
                    <a:pt x="4718" y="103"/>
                  </a:cubicBezTo>
                  <a:cubicBezTo>
                    <a:pt x="4706" y="103"/>
                    <a:pt x="4694" y="103"/>
                    <a:pt x="4682" y="115"/>
                  </a:cubicBezTo>
                  <a:cubicBezTo>
                    <a:pt x="4670" y="115"/>
                    <a:pt x="4658" y="127"/>
                    <a:pt x="4646" y="127"/>
                  </a:cubicBezTo>
                  <a:cubicBezTo>
                    <a:pt x="4635" y="139"/>
                    <a:pt x="4623" y="139"/>
                    <a:pt x="4623" y="151"/>
                  </a:cubicBezTo>
                  <a:cubicBezTo>
                    <a:pt x="4611" y="163"/>
                    <a:pt x="4599" y="175"/>
                    <a:pt x="4587" y="175"/>
                  </a:cubicBezTo>
                  <a:cubicBezTo>
                    <a:pt x="4587" y="187"/>
                    <a:pt x="4575" y="198"/>
                    <a:pt x="4575" y="210"/>
                  </a:cubicBezTo>
                  <a:cubicBezTo>
                    <a:pt x="4563" y="222"/>
                    <a:pt x="4563" y="234"/>
                    <a:pt x="4551" y="246"/>
                  </a:cubicBezTo>
                  <a:cubicBezTo>
                    <a:pt x="3684" y="3205"/>
                    <a:pt x="2044" y="6473"/>
                    <a:pt x="48" y="9206"/>
                  </a:cubicBezTo>
                  <a:cubicBezTo>
                    <a:pt x="0" y="9277"/>
                    <a:pt x="0" y="9360"/>
                    <a:pt x="48" y="9420"/>
                  </a:cubicBezTo>
                  <a:cubicBezTo>
                    <a:pt x="88" y="9479"/>
                    <a:pt x="152" y="9506"/>
                    <a:pt x="221" y="9506"/>
                  </a:cubicBezTo>
                  <a:cubicBezTo>
                    <a:pt x="235" y="9506"/>
                    <a:pt x="248" y="9505"/>
                    <a:pt x="262" y="9503"/>
                  </a:cubicBezTo>
                  <a:cubicBezTo>
                    <a:pt x="808" y="9431"/>
                    <a:pt x="1367" y="9384"/>
                    <a:pt x="1925" y="9372"/>
                  </a:cubicBezTo>
                  <a:lnTo>
                    <a:pt x="1925" y="9372"/>
                  </a:lnTo>
                  <a:cubicBezTo>
                    <a:pt x="1593" y="9895"/>
                    <a:pt x="1153" y="10346"/>
                    <a:pt x="654" y="10715"/>
                  </a:cubicBezTo>
                  <a:cubicBezTo>
                    <a:pt x="559" y="10798"/>
                    <a:pt x="559" y="10941"/>
                    <a:pt x="642" y="11024"/>
                  </a:cubicBezTo>
                  <a:cubicBezTo>
                    <a:pt x="963" y="11321"/>
                    <a:pt x="1165" y="11737"/>
                    <a:pt x="1212" y="12176"/>
                  </a:cubicBezTo>
                  <a:cubicBezTo>
                    <a:pt x="1212" y="12236"/>
                    <a:pt x="1248" y="12283"/>
                    <a:pt x="1307" y="12319"/>
                  </a:cubicBezTo>
                  <a:cubicBezTo>
                    <a:pt x="1331" y="12331"/>
                    <a:pt x="1355" y="12343"/>
                    <a:pt x="1391" y="12355"/>
                  </a:cubicBezTo>
                  <a:lnTo>
                    <a:pt x="1486" y="12355"/>
                  </a:lnTo>
                  <a:cubicBezTo>
                    <a:pt x="2343" y="12092"/>
                    <a:pt x="3270" y="11966"/>
                    <a:pt x="4207" y="11966"/>
                  </a:cubicBezTo>
                  <a:cubicBezTo>
                    <a:pt x="6117" y="11966"/>
                    <a:pt x="8072" y="12492"/>
                    <a:pt x="9578" y="13472"/>
                  </a:cubicBezTo>
                  <a:cubicBezTo>
                    <a:pt x="9613" y="13489"/>
                    <a:pt x="9648" y="13500"/>
                    <a:pt x="9687" y="13500"/>
                  </a:cubicBezTo>
                  <a:cubicBezTo>
                    <a:pt x="9701" y="13500"/>
                    <a:pt x="9716" y="13499"/>
                    <a:pt x="9732" y="13495"/>
                  </a:cubicBezTo>
                  <a:cubicBezTo>
                    <a:pt x="9744" y="13507"/>
                    <a:pt x="9756" y="13507"/>
                    <a:pt x="9780" y="13507"/>
                  </a:cubicBezTo>
                  <a:lnTo>
                    <a:pt x="9816" y="13507"/>
                  </a:lnTo>
                  <a:cubicBezTo>
                    <a:pt x="10243" y="13507"/>
                    <a:pt x="10671" y="13543"/>
                    <a:pt x="11099" y="13638"/>
                  </a:cubicBezTo>
                  <a:cubicBezTo>
                    <a:pt x="11115" y="13641"/>
                    <a:pt x="11130" y="13643"/>
                    <a:pt x="11144" y="13643"/>
                  </a:cubicBezTo>
                  <a:cubicBezTo>
                    <a:pt x="11184" y="13643"/>
                    <a:pt x="11219" y="13632"/>
                    <a:pt x="11253" y="13614"/>
                  </a:cubicBezTo>
                  <a:lnTo>
                    <a:pt x="11301" y="13614"/>
                  </a:lnTo>
                  <a:cubicBezTo>
                    <a:pt x="12041" y="13414"/>
                    <a:pt x="12804" y="13315"/>
                    <a:pt x="13571" y="13315"/>
                  </a:cubicBezTo>
                  <a:cubicBezTo>
                    <a:pt x="14170" y="13315"/>
                    <a:pt x="14771" y="13376"/>
                    <a:pt x="15365" y="13495"/>
                  </a:cubicBezTo>
                  <a:cubicBezTo>
                    <a:pt x="16672" y="13757"/>
                    <a:pt x="17908" y="14327"/>
                    <a:pt x="18954" y="15171"/>
                  </a:cubicBezTo>
                  <a:cubicBezTo>
                    <a:pt x="18989" y="15195"/>
                    <a:pt x="19025" y="15218"/>
                    <a:pt x="19061" y="15218"/>
                  </a:cubicBezTo>
                  <a:cubicBezTo>
                    <a:pt x="19072" y="15220"/>
                    <a:pt x="19085" y="15221"/>
                    <a:pt x="19097" y="15221"/>
                  </a:cubicBezTo>
                  <a:cubicBezTo>
                    <a:pt x="19159" y="15221"/>
                    <a:pt x="19223" y="15197"/>
                    <a:pt x="19263" y="15147"/>
                  </a:cubicBezTo>
                  <a:cubicBezTo>
                    <a:pt x="19500" y="14886"/>
                    <a:pt x="19821" y="14696"/>
                    <a:pt x="20178" y="14612"/>
                  </a:cubicBezTo>
                  <a:cubicBezTo>
                    <a:pt x="20249" y="14589"/>
                    <a:pt x="20308" y="14541"/>
                    <a:pt x="20320" y="14458"/>
                  </a:cubicBezTo>
                  <a:cubicBezTo>
                    <a:pt x="20391" y="14422"/>
                    <a:pt x="20427" y="14351"/>
                    <a:pt x="20415" y="14268"/>
                  </a:cubicBezTo>
                  <a:lnTo>
                    <a:pt x="20166" y="13163"/>
                  </a:lnTo>
                  <a:lnTo>
                    <a:pt x="20166" y="13163"/>
                  </a:lnTo>
                  <a:cubicBezTo>
                    <a:pt x="20261" y="13222"/>
                    <a:pt x="20356" y="13270"/>
                    <a:pt x="20439" y="13317"/>
                  </a:cubicBezTo>
                  <a:cubicBezTo>
                    <a:pt x="20474" y="13335"/>
                    <a:pt x="20509" y="13346"/>
                    <a:pt x="20548" y="13346"/>
                  </a:cubicBezTo>
                  <a:cubicBezTo>
                    <a:pt x="20562" y="13346"/>
                    <a:pt x="20578" y="13344"/>
                    <a:pt x="20593" y="13341"/>
                  </a:cubicBezTo>
                  <a:lnTo>
                    <a:pt x="20653" y="13341"/>
                  </a:lnTo>
                  <a:cubicBezTo>
                    <a:pt x="20772" y="13341"/>
                    <a:pt x="20855" y="13246"/>
                    <a:pt x="20843" y="13127"/>
                  </a:cubicBezTo>
                  <a:cubicBezTo>
                    <a:pt x="20498" y="10180"/>
                    <a:pt x="20534" y="7197"/>
                    <a:pt x="20950" y="4251"/>
                  </a:cubicBezTo>
                  <a:cubicBezTo>
                    <a:pt x="20962" y="4203"/>
                    <a:pt x="20950" y="4144"/>
                    <a:pt x="20914" y="4108"/>
                  </a:cubicBezTo>
                  <a:cubicBezTo>
                    <a:pt x="20082" y="3122"/>
                    <a:pt x="18538" y="2480"/>
                    <a:pt x="16862" y="2444"/>
                  </a:cubicBezTo>
                  <a:cubicBezTo>
                    <a:pt x="16816" y="2443"/>
                    <a:pt x="16770" y="2443"/>
                    <a:pt x="16723" y="2443"/>
                  </a:cubicBezTo>
                  <a:cubicBezTo>
                    <a:pt x="15468" y="2443"/>
                    <a:pt x="14137" y="2752"/>
                    <a:pt x="12739" y="3371"/>
                  </a:cubicBezTo>
                  <a:cubicBezTo>
                    <a:pt x="11149" y="1231"/>
                    <a:pt x="8650" y="0"/>
                    <a:pt x="60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9"/>
            <p:cNvSpPr/>
            <p:nvPr/>
          </p:nvSpPr>
          <p:spPr>
            <a:xfrm>
              <a:off x="6345075" y="3585125"/>
              <a:ext cx="128650" cy="66000"/>
            </a:xfrm>
            <a:custGeom>
              <a:avLst/>
              <a:gdLst/>
              <a:ahLst/>
              <a:cxnLst/>
              <a:rect l="l" t="t" r="r" b="b"/>
              <a:pathLst>
                <a:path w="5146" h="2640" extrusionOk="0">
                  <a:moveTo>
                    <a:pt x="192" y="1"/>
                  </a:moveTo>
                  <a:cubicBezTo>
                    <a:pt x="84" y="1"/>
                    <a:pt x="0" y="81"/>
                    <a:pt x="0" y="192"/>
                  </a:cubicBezTo>
                  <a:cubicBezTo>
                    <a:pt x="0" y="293"/>
                    <a:pt x="85" y="383"/>
                    <a:pt x="184" y="383"/>
                  </a:cubicBezTo>
                  <a:cubicBezTo>
                    <a:pt x="190" y="383"/>
                    <a:pt x="196" y="383"/>
                    <a:pt x="202" y="382"/>
                  </a:cubicBezTo>
                  <a:cubicBezTo>
                    <a:pt x="1997" y="430"/>
                    <a:pt x="3815" y="1297"/>
                    <a:pt x="4730" y="2557"/>
                  </a:cubicBezTo>
                  <a:cubicBezTo>
                    <a:pt x="4765" y="2604"/>
                    <a:pt x="4813" y="2628"/>
                    <a:pt x="4872" y="2640"/>
                  </a:cubicBezTo>
                  <a:cubicBezTo>
                    <a:pt x="4920" y="2640"/>
                    <a:pt x="4967" y="2628"/>
                    <a:pt x="5015" y="2604"/>
                  </a:cubicBezTo>
                  <a:cubicBezTo>
                    <a:pt x="5110" y="2557"/>
                    <a:pt x="5146" y="2426"/>
                    <a:pt x="5074" y="2343"/>
                  </a:cubicBezTo>
                  <a:cubicBezTo>
                    <a:pt x="4076" y="964"/>
                    <a:pt x="2163" y="49"/>
                    <a:pt x="214" y="2"/>
                  </a:cubicBezTo>
                  <a:cubicBezTo>
                    <a:pt x="207" y="1"/>
                    <a:pt x="199" y="1"/>
                    <a:pt x="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9"/>
            <p:cNvSpPr/>
            <p:nvPr/>
          </p:nvSpPr>
          <p:spPr>
            <a:xfrm>
              <a:off x="6334375" y="3604150"/>
              <a:ext cx="127475" cy="61050"/>
            </a:xfrm>
            <a:custGeom>
              <a:avLst/>
              <a:gdLst/>
              <a:ahLst/>
              <a:cxnLst/>
              <a:rect l="l" t="t" r="r" b="b"/>
              <a:pathLst>
                <a:path w="5099" h="2442" extrusionOk="0">
                  <a:moveTo>
                    <a:pt x="194" y="0"/>
                  </a:moveTo>
                  <a:cubicBezTo>
                    <a:pt x="96" y="0"/>
                    <a:pt x="12" y="79"/>
                    <a:pt x="1" y="180"/>
                  </a:cubicBezTo>
                  <a:cubicBezTo>
                    <a:pt x="1" y="287"/>
                    <a:pt x="84" y="382"/>
                    <a:pt x="203" y="382"/>
                  </a:cubicBezTo>
                  <a:cubicBezTo>
                    <a:pt x="1938" y="465"/>
                    <a:pt x="3661" y="1237"/>
                    <a:pt x="4694" y="2378"/>
                  </a:cubicBezTo>
                  <a:cubicBezTo>
                    <a:pt x="4730" y="2414"/>
                    <a:pt x="4778" y="2437"/>
                    <a:pt x="4825" y="2437"/>
                  </a:cubicBezTo>
                  <a:cubicBezTo>
                    <a:pt x="4840" y="2440"/>
                    <a:pt x="4855" y="2442"/>
                    <a:pt x="4869" y="2442"/>
                  </a:cubicBezTo>
                  <a:cubicBezTo>
                    <a:pt x="4913" y="2442"/>
                    <a:pt x="4956" y="2428"/>
                    <a:pt x="4991" y="2402"/>
                  </a:cubicBezTo>
                  <a:cubicBezTo>
                    <a:pt x="5087" y="2330"/>
                    <a:pt x="5098" y="2212"/>
                    <a:pt x="5015" y="2128"/>
                  </a:cubicBezTo>
                  <a:cubicBezTo>
                    <a:pt x="3910" y="904"/>
                    <a:pt x="2068" y="85"/>
                    <a:pt x="215" y="1"/>
                  </a:cubicBezTo>
                  <a:cubicBezTo>
                    <a:pt x="208" y="1"/>
                    <a:pt x="201" y="0"/>
                    <a:pt x="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9"/>
            <p:cNvSpPr/>
            <p:nvPr/>
          </p:nvSpPr>
          <p:spPr>
            <a:xfrm>
              <a:off x="6301550" y="3687625"/>
              <a:ext cx="143375" cy="61625"/>
            </a:xfrm>
            <a:custGeom>
              <a:avLst/>
              <a:gdLst/>
              <a:ahLst/>
              <a:cxnLst/>
              <a:rect l="l" t="t" r="r" b="b"/>
              <a:pathLst>
                <a:path w="5735" h="2465" extrusionOk="0">
                  <a:moveTo>
                    <a:pt x="192" y="1"/>
                  </a:moveTo>
                  <a:cubicBezTo>
                    <a:pt x="0" y="1"/>
                    <a:pt x="0" y="395"/>
                    <a:pt x="192" y="395"/>
                  </a:cubicBezTo>
                  <a:cubicBezTo>
                    <a:pt x="197" y="395"/>
                    <a:pt x="203" y="394"/>
                    <a:pt x="209" y="394"/>
                  </a:cubicBezTo>
                  <a:cubicBezTo>
                    <a:pt x="2145" y="417"/>
                    <a:pt x="4106" y="1178"/>
                    <a:pt x="5354" y="2402"/>
                  </a:cubicBezTo>
                  <a:cubicBezTo>
                    <a:pt x="5378" y="2437"/>
                    <a:pt x="5425" y="2449"/>
                    <a:pt x="5473" y="2461"/>
                  </a:cubicBezTo>
                  <a:cubicBezTo>
                    <a:pt x="5483" y="2463"/>
                    <a:pt x="5494" y="2464"/>
                    <a:pt x="5504" y="2464"/>
                  </a:cubicBezTo>
                  <a:cubicBezTo>
                    <a:pt x="5553" y="2464"/>
                    <a:pt x="5602" y="2443"/>
                    <a:pt x="5651" y="2414"/>
                  </a:cubicBezTo>
                  <a:cubicBezTo>
                    <a:pt x="5734" y="2342"/>
                    <a:pt x="5734" y="2212"/>
                    <a:pt x="5651" y="2140"/>
                  </a:cubicBezTo>
                  <a:cubicBezTo>
                    <a:pt x="4344" y="845"/>
                    <a:pt x="2252" y="25"/>
                    <a:pt x="209" y="1"/>
                  </a:cubicBezTo>
                  <a:cubicBezTo>
                    <a:pt x="203" y="1"/>
                    <a:pt x="197" y="1"/>
                    <a:pt x="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9"/>
            <p:cNvSpPr/>
            <p:nvPr/>
          </p:nvSpPr>
          <p:spPr>
            <a:xfrm>
              <a:off x="6289525" y="3709600"/>
              <a:ext cx="147975" cy="60725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03" y="0"/>
                  </a:moveTo>
                  <a:cubicBezTo>
                    <a:pt x="106" y="0"/>
                    <a:pt x="22" y="70"/>
                    <a:pt x="0" y="180"/>
                  </a:cubicBezTo>
                  <a:cubicBezTo>
                    <a:pt x="0" y="287"/>
                    <a:pt x="83" y="382"/>
                    <a:pt x="202" y="382"/>
                  </a:cubicBezTo>
                  <a:cubicBezTo>
                    <a:pt x="2175" y="513"/>
                    <a:pt x="4124" y="1249"/>
                    <a:pt x="5550" y="2378"/>
                  </a:cubicBezTo>
                  <a:cubicBezTo>
                    <a:pt x="5573" y="2402"/>
                    <a:pt x="5609" y="2414"/>
                    <a:pt x="5645" y="2426"/>
                  </a:cubicBezTo>
                  <a:cubicBezTo>
                    <a:pt x="5657" y="2428"/>
                    <a:pt x="5669" y="2429"/>
                    <a:pt x="5681" y="2429"/>
                  </a:cubicBezTo>
                  <a:cubicBezTo>
                    <a:pt x="5740" y="2429"/>
                    <a:pt x="5797" y="2406"/>
                    <a:pt x="5847" y="2366"/>
                  </a:cubicBezTo>
                  <a:cubicBezTo>
                    <a:pt x="5918" y="2283"/>
                    <a:pt x="5906" y="2153"/>
                    <a:pt x="5823" y="2093"/>
                  </a:cubicBezTo>
                  <a:cubicBezTo>
                    <a:pt x="4338" y="905"/>
                    <a:pt x="2294" y="132"/>
                    <a:pt x="226" y="2"/>
                  </a:cubicBezTo>
                  <a:cubicBezTo>
                    <a:pt x="218" y="1"/>
                    <a:pt x="211" y="0"/>
                    <a:pt x="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9"/>
            <p:cNvSpPr/>
            <p:nvPr/>
          </p:nvSpPr>
          <p:spPr>
            <a:xfrm>
              <a:off x="6515300" y="3697425"/>
              <a:ext cx="169950" cy="25300"/>
            </a:xfrm>
            <a:custGeom>
              <a:avLst/>
              <a:gdLst/>
              <a:ahLst/>
              <a:cxnLst/>
              <a:rect l="l" t="t" r="r" b="b"/>
              <a:pathLst>
                <a:path w="6798" h="1012" extrusionOk="0">
                  <a:moveTo>
                    <a:pt x="3636" y="0"/>
                  </a:moveTo>
                  <a:cubicBezTo>
                    <a:pt x="2420" y="0"/>
                    <a:pt x="1217" y="216"/>
                    <a:pt x="155" y="643"/>
                  </a:cubicBezTo>
                  <a:cubicBezTo>
                    <a:pt x="60" y="679"/>
                    <a:pt x="0" y="798"/>
                    <a:pt x="48" y="893"/>
                  </a:cubicBezTo>
                  <a:cubicBezTo>
                    <a:pt x="84" y="952"/>
                    <a:pt x="143" y="1000"/>
                    <a:pt x="214" y="1012"/>
                  </a:cubicBezTo>
                  <a:cubicBezTo>
                    <a:pt x="250" y="1012"/>
                    <a:pt x="286" y="1012"/>
                    <a:pt x="333" y="988"/>
                  </a:cubicBezTo>
                  <a:cubicBezTo>
                    <a:pt x="1340" y="588"/>
                    <a:pt x="2480" y="384"/>
                    <a:pt x="3631" y="384"/>
                  </a:cubicBezTo>
                  <a:cubicBezTo>
                    <a:pt x="4599" y="384"/>
                    <a:pt x="5576" y="528"/>
                    <a:pt x="6488" y="822"/>
                  </a:cubicBezTo>
                  <a:cubicBezTo>
                    <a:pt x="6512" y="829"/>
                    <a:pt x="6536" y="833"/>
                    <a:pt x="6560" y="833"/>
                  </a:cubicBezTo>
                  <a:cubicBezTo>
                    <a:pt x="6645" y="833"/>
                    <a:pt x="6725" y="786"/>
                    <a:pt x="6762" y="703"/>
                  </a:cubicBezTo>
                  <a:cubicBezTo>
                    <a:pt x="6797" y="596"/>
                    <a:pt x="6738" y="489"/>
                    <a:pt x="6631" y="453"/>
                  </a:cubicBezTo>
                  <a:cubicBezTo>
                    <a:pt x="5674" y="150"/>
                    <a:pt x="4651" y="0"/>
                    <a:pt x="3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9"/>
            <p:cNvSpPr/>
            <p:nvPr/>
          </p:nvSpPr>
          <p:spPr>
            <a:xfrm>
              <a:off x="6512625" y="3725725"/>
              <a:ext cx="163125" cy="21775"/>
            </a:xfrm>
            <a:custGeom>
              <a:avLst/>
              <a:gdLst/>
              <a:ahLst/>
              <a:cxnLst/>
              <a:rect l="l" t="t" r="r" b="b"/>
              <a:pathLst>
                <a:path w="6525" h="871" extrusionOk="0">
                  <a:moveTo>
                    <a:pt x="3405" y="0"/>
                  </a:moveTo>
                  <a:cubicBezTo>
                    <a:pt x="2313" y="0"/>
                    <a:pt x="1220" y="167"/>
                    <a:pt x="167" y="498"/>
                  </a:cubicBezTo>
                  <a:cubicBezTo>
                    <a:pt x="60" y="521"/>
                    <a:pt x="0" y="640"/>
                    <a:pt x="48" y="747"/>
                  </a:cubicBezTo>
                  <a:cubicBezTo>
                    <a:pt x="72" y="807"/>
                    <a:pt x="131" y="854"/>
                    <a:pt x="202" y="866"/>
                  </a:cubicBezTo>
                  <a:cubicBezTo>
                    <a:pt x="213" y="869"/>
                    <a:pt x="223" y="871"/>
                    <a:pt x="234" y="871"/>
                  </a:cubicBezTo>
                  <a:cubicBezTo>
                    <a:pt x="259" y="871"/>
                    <a:pt x="284" y="862"/>
                    <a:pt x="309" y="854"/>
                  </a:cubicBezTo>
                  <a:cubicBezTo>
                    <a:pt x="1311" y="539"/>
                    <a:pt x="2348" y="381"/>
                    <a:pt x="3386" y="381"/>
                  </a:cubicBezTo>
                  <a:cubicBezTo>
                    <a:pt x="4342" y="381"/>
                    <a:pt x="5298" y="515"/>
                    <a:pt x="6227" y="783"/>
                  </a:cubicBezTo>
                  <a:cubicBezTo>
                    <a:pt x="6248" y="790"/>
                    <a:pt x="6270" y="793"/>
                    <a:pt x="6291" y="793"/>
                  </a:cubicBezTo>
                  <a:cubicBezTo>
                    <a:pt x="6374" y="793"/>
                    <a:pt x="6450" y="740"/>
                    <a:pt x="6489" y="664"/>
                  </a:cubicBezTo>
                  <a:cubicBezTo>
                    <a:pt x="6524" y="557"/>
                    <a:pt x="6453" y="438"/>
                    <a:pt x="6346" y="414"/>
                  </a:cubicBezTo>
                  <a:cubicBezTo>
                    <a:pt x="5385" y="137"/>
                    <a:pt x="4395" y="0"/>
                    <a:pt x="3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9"/>
            <p:cNvSpPr/>
            <p:nvPr/>
          </p:nvSpPr>
          <p:spPr>
            <a:xfrm>
              <a:off x="6508750" y="3756800"/>
              <a:ext cx="161050" cy="18950"/>
            </a:xfrm>
            <a:custGeom>
              <a:avLst/>
              <a:gdLst/>
              <a:ahLst/>
              <a:cxnLst/>
              <a:rect l="l" t="t" r="r" b="b"/>
              <a:pathLst>
                <a:path w="6442" h="758" extrusionOk="0">
                  <a:moveTo>
                    <a:pt x="3184" y="0"/>
                  </a:moveTo>
                  <a:cubicBezTo>
                    <a:pt x="2174" y="0"/>
                    <a:pt x="1165" y="119"/>
                    <a:pt x="179" y="360"/>
                  </a:cubicBezTo>
                  <a:cubicBezTo>
                    <a:pt x="72" y="383"/>
                    <a:pt x="1" y="490"/>
                    <a:pt x="25" y="597"/>
                  </a:cubicBezTo>
                  <a:cubicBezTo>
                    <a:pt x="48" y="669"/>
                    <a:pt x="120" y="728"/>
                    <a:pt x="203" y="740"/>
                  </a:cubicBezTo>
                  <a:lnTo>
                    <a:pt x="286" y="740"/>
                  </a:lnTo>
                  <a:cubicBezTo>
                    <a:pt x="1237" y="505"/>
                    <a:pt x="2210" y="389"/>
                    <a:pt x="3184" y="389"/>
                  </a:cubicBezTo>
                  <a:cubicBezTo>
                    <a:pt x="4183" y="389"/>
                    <a:pt x="5182" y="511"/>
                    <a:pt x="6156" y="752"/>
                  </a:cubicBezTo>
                  <a:cubicBezTo>
                    <a:pt x="6174" y="756"/>
                    <a:pt x="6192" y="758"/>
                    <a:pt x="6210" y="758"/>
                  </a:cubicBezTo>
                  <a:cubicBezTo>
                    <a:pt x="6297" y="758"/>
                    <a:pt x="6376" y="710"/>
                    <a:pt x="6406" y="621"/>
                  </a:cubicBezTo>
                  <a:cubicBezTo>
                    <a:pt x="6442" y="514"/>
                    <a:pt x="6370" y="395"/>
                    <a:pt x="6263" y="372"/>
                  </a:cubicBezTo>
                  <a:cubicBezTo>
                    <a:pt x="5253" y="125"/>
                    <a:pt x="4218" y="0"/>
                    <a:pt x="3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9"/>
            <p:cNvSpPr/>
            <p:nvPr/>
          </p:nvSpPr>
          <p:spPr>
            <a:xfrm>
              <a:off x="6534300" y="3613425"/>
              <a:ext cx="139075" cy="72175"/>
            </a:xfrm>
            <a:custGeom>
              <a:avLst/>
              <a:gdLst/>
              <a:ahLst/>
              <a:cxnLst/>
              <a:rect l="l" t="t" r="r" b="b"/>
              <a:pathLst>
                <a:path w="5563" h="2887" extrusionOk="0">
                  <a:moveTo>
                    <a:pt x="3005" y="380"/>
                  </a:moveTo>
                  <a:cubicBezTo>
                    <a:pt x="3715" y="380"/>
                    <a:pt x="4425" y="493"/>
                    <a:pt x="5111" y="724"/>
                  </a:cubicBezTo>
                  <a:cubicBezTo>
                    <a:pt x="5039" y="1068"/>
                    <a:pt x="4909" y="1888"/>
                    <a:pt x="4861" y="2435"/>
                  </a:cubicBezTo>
                  <a:cubicBezTo>
                    <a:pt x="4135" y="2279"/>
                    <a:pt x="3394" y="2199"/>
                    <a:pt x="2654" y="2199"/>
                  </a:cubicBezTo>
                  <a:cubicBezTo>
                    <a:pt x="1927" y="2199"/>
                    <a:pt x="1200" y="2276"/>
                    <a:pt x="488" y="2435"/>
                  </a:cubicBezTo>
                  <a:cubicBezTo>
                    <a:pt x="524" y="2185"/>
                    <a:pt x="571" y="1936"/>
                    <a:pt x="607" y="1686"/>
                  </a:cubicBezTo>
                  <a:cubicBezTo>
                    <a:pt x="666" y="1377"/>
                    <a:pt x="714" y="1056"/>
                    <a:pt x="773" y="759"/>
                  </a:cubicBezTo>
                  <a:cubicBezTo>
                    <a:pt x="1496" y="508"/>
                    <a:pt x="2250" y="380"/>
                    <a:pt x="3005" y="380"/>
                  </a:cubicBezTo>
                  <a:close/>
                  <a:moveTo>
                    <a:pt x="3003" y="0"/>
                  </a:moveTo>
                  <a:cubicBezTo>
                    <a:pt x="2156" y="0"/>
                    <a:pt x="1308" y="155"/>
                    <a:pt x="500" y="462"/>
                  </a:cubicBezTo>
                  <a:cubicBezTo>
                    <a:pt x="429" y="486"/>
                    <a:pt x="381" y="533"/>
                    <a:pt x="369" y="605"/>
                  </a:cubicBezTo>
                  <a:cubicBezTo>
                    <a:pt x="310" y="937"/>
                    <a:pt x="250" y="1294"/>
                    <a:pt x="191" y="1650"/>
                  </a:cubicBezTo>
                  <a:cubicBezTo>
                    <a:pt x="132" y="2007"/>
                    <a:pt x="72" y="2328"/>
                    <a:pt x="13" y="2660"/>
                  </a:cubicBezTo>
                  <a:cubicBezTo>
                    <a:pt x="1" y="2720"/>
                    <a:pt x="25" y="2791"/>
                    <a:pt x="84" y="2827"/>
                  </a:cubicBezTo>
                  <a:cubicBezTo>
                    <a:pt x="108" y="2851"/>
                    <a:pt x="143" y="2874"/>
                    <a:pt x="191" y="2874"/>
                  </a:cubicBezTo>
                  <a:cubicBezTo>
                    <a:pt x="203" y="2880"/>
                    <a:pt x="218" y="2883"/>
                    <a:pt x="234" y="2883"/>
                  </a:cubicBezTo>
                  <a:cubicBezTo>
                    <a:pt x="250" y="2883"/>
                    <a:pt x="268" y="2880"/>
                    <a:pt x="286" y="2874"/>
                  </a:cubicBezTo>
                  <a:cubicBezTo>
                    <a:pt x="1058" y="2678"/>
                    <a:pt x="1852" y="2580"/>
                    <a:pt x="2645" y="2580"/>
                  </a:cubicBezTo>
                  <a:cubicBezTo>
                    <a:pt x="3438" y="2580"/>
                    <a:pt x="4231" y="2678"/>
                    <a:pt x="5004" y="2874"/>
                  </a:cubicBezTo>
                  <a:cubicBezTo>
                    <a:pt x="5025" y="2883"/>
                    <a:pt x="5047" y="2887"/>
                    <a:pt x="5070" y="2887"/>
                  </a:cubicBezTo>
                  <a:cubicBezTo>
                    <a:pt x="5112" y="2887"/>
                    <a:pt x="5155" y="2874"/>
                    <a:pt x="5194" y="2851"/>
                  </a:cubicBezTo>
                  <a:cubicBezTo>
                    <a:pt x="5241" y="2815"/>
                    <a:pt x="5265" y="2756"/>
                    <a:pt x="5277" y="2696"/>
                  </a:cubicBezTo>
                  <a:cubicBezTo>
                    <a:pt x="5277" y="2102"/>
                    <a:pt x="5550" y="664"/>
                    <a:pt x="5550" y="640"/>
                  </a:cubicBezTo>
                  <a:cubicBezTo>
                    <a:pt x="5562" y="557"/>
                    <a:pt x="5515" y="474"/>
                    <a:pt x="5431" y="438"/>
                  </a:cubicBezTo>
                  <a:cubicBezTo>
                    <a:pt x="4647" y="146"/>
                    <a:pt x="3825" y="0"/>
                    <a:pt x="3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9"/>
            <p:cNvSpPr/>
            <p:nvPr/>
          </p:nvSpPr>
          <p:spPr>
            <a:xfrm>
              <a:off x="6876825" y="3090300"/>
              <a:ext cx="469425" cy="311000"/>
            </a:xfrm>
            <a:custGeom>
              <a:avLst/>
              <a:gdLst/>
              <a:ahLst/>
              <a:cxnLst/>
              <a:rect l="l" t="t" r="r" b="b"/>
              <a:pathLst>
                <a:path w="18777" h="12440" extrusionOk="0">
                  <a:moveTo>
                    <a:pt x="9186" y="426"/>
                  </a:moveTo>
                  <a:cubicBezTo>
                    <a:pt x="10660" y="1448"/>
                    <a:pt x="12229" y="2565"/>
                    <a:pt x="13750" y="3646"/>
                  </a:cubicBezTo>
                  <a:cubicBezTo>
                    <a:pt x="15235" y="4703"/>
                    <a:pt x="16756" y="5797"/>
                    <a:pt x="18182" y="6807"/>
                  </a:cubicBezTo>
                  <a:cubicBezTo>
                    <a:pt x="15912" y="8173"/>
                    <a:pt x="13369" y="9041"/>
                    <a:pt x="10731" y="9326"/>
                  </a:cubicBezTo>
                  <a:cubicBezTo>
                    <a:pt x="9091" y="8256"/>
                    <a:pt x="7380" y="7056"/>
                    <a:pt x="5729" y="5892"/>
                  </a:cubicBezTo>
                  <a:cubicBezTo>
                    <a:pt x="4172" y="4799"/>
                    <a:pt x="2556" y="3670"/>
                    <a:pt x="999" y="2636"/>
                  </a:cubicBezTo>
                  <a:cubicBezTo>
                    <a:pt x="3839" y="2410"/>
                    <a:pt x="6620" y="1661"/>
                    <a:pt x="9186" y="426"/>
                  </a:cubicBezTo>
                  <a:close/>
                  <a:moveTo>
                    <a:pt x="16221" y="8256"/>
                  </a:moveTo>
                  <a:cubicBezTo>
                    <a:pt x="16744" y="8494"/>
                    <a:pt x="17231" y="8803"/>
                    <a:pt x="17671" y="9171"/>
                  </a:cubicBezTo>
                  <a:cubicBezTo>
                    <a:pt x="16215" y="9370"/>
                    <a:pt x="14751" y="9469"/>
                    <a:pt x="13286" y="9469"/>
                  </a:cubicBezTo>
                  <a:cubicBezTo>
                    <a:pt x="12993" y="9469"/>
                    <a:pt x="12700" y="9465"/>
                    <a:pt x="12407" y="9457"/>
                  </a:cubicBezTo>
                  <a:cubicBezTo>
                    <a:pt x="13714" y="9195"/>
                    <a:pt x="14997" y="8791"/>
                    <a:pt x="16221" y="8256"/>
                  </a:cubicBezTo>
                  <a:close/>
                  <a:moveTo>
                    <a:pt x="678" y="2897"/>
                  </a:moveTo>
                  <a:cubicBezTo>
                    <a:pt x="2247" y="3943"/>
                    <a:pt x="3887" y="5084"/>
                    <a:pt x="5479" y="6201"/>
                  </a:cubicBezTo>
                  <a:cubicBezTo>
                    <a:pt x="7107" y="7341"/>
                    <a:pt x="8782" y="8518"/>
                    <a:pt x="10399" y="9575"/>
                  </a:cubicBezTo>
                  <a:lnTo>
                    <a:pt x="9519" y="10978"/>
                  </a:lnTo>
                  <a:cubicBezTo>
                    <a:pt x="6632" y="8518"/>
                    <a:pt x="3590" y="6177"/>
                    <a:pt x="464" y="3990"/>
                  </a:cubicBezTo>
                  <a:lnTo>
                    <a:pt x="678" y="2897"/>
                  </a:lnTo>
                  <a:close/>
                  <a:moveTo>
                    <a:pt x="17873" y="9540"/>
                  </a:moveTo>
                  <a:lnTo>
                    <a:pt x="17873" y="9540"/>
                  </a:lnTo>
                  <a:cubicBezTo>
                    <a:pt x="17825" y="9742"/>
                    <a:pt x="17778" y="9968"/>
                    <a:pt x="17718" y="10182"/>
                  </a:cubicBezTo>
                  <a:cubicBezTo>
                    <a:pt x="17659" y="10443"/>
                    <a:pt x="17600" y="10704"/>
                    <a:pt x="17552" y="10954"/>
                  </a:cubicBezTo>
                  <a:cubicBezTo>
                    <a:pt x="16660" y="10904"/>
                    <a:pt x="15767" y="10879"/>
                    <a:pt x="14875" y="10879"/>
                  </a:cubicBezTo>
                  <a:cubicBezTo>
                    <a:pt x="13214" y="10879"/>
                    <a:pt x="11554" y="10966"/>
                    <a:pt x="9899" y="11144"/>
                  </a:cubicBezTo>
                  <a:lnTo>
                    <a:pt x="10767" y="9766"/>
                  </a:lnTo>
                  <a:cubicBezTo>
                    <a:pt x="11575" y="9825"/>
                    <a:pt x="12395" y="9861"/>
                    <a:pt x="13227" y="9861"/>
                  </a:cubicBezTo>
                  <a:cubicBezTo>
                    <a:pt x="14771" y="9861"/>
                    <a:pt x="16328" y="9754"/>
                    <a:pt x="17873" y="9540"/>
                  </a:cubicBezTo>
                  <a:close/>
                  <a:moveTo>
                    <a:pt x="14884" y="11266"/>
                  </a:moveTo>
                  <a:cubicBezTo>
                    <a:pt x="15164" y="11266"/>
                    <a:pt x="15443" y="11269"/>
                    <a:pt x="15722" y="11275"/>
                  </a:cubicBezTo>
                  <a:cubicBezTo>
                    <a:pt x="15995" y="11405"/>
                    <a:pt x="16257" y="11584"/>
                    <a:pt x="16506" y="11774"/>
                  </a:cubicBezTo>
                  <a:cubicBezTo>
                    <a:pt x="15698" y="11548"/>
                    <a:pt x="14878" y="11382"/>
                    <a:pt x="14047" y="11275"/>
                  </a:cubicBezTo>
                  <a:cubicBezTo>
                    <a:pt x="14326" y="11269"/>
                    <a:pt x="14605" y="11266"/>
                    <a:pt x="14884" y="11266"/>
                  </a:cubicBezTo>
                  <a:close/>
                  <a:moveTo>
                    <a:pt x="9195" y="1"/>
                  </a:moveTo>
                  <a:cubicBezTo>
                    <a:pt x="9163" y="1"/>
                    <a:pt x="9131" y="8"/>
                    <a:pt x="9103" y="22"/>
                  </a:cubicBezTo>
                  <a:cubicBezTo>
                    <a:pt x="6430" y="1329"/>
                    <a:pt x="3530" y="2101"/>
                    <a:pt x="559" y="2291"/>
                  </a:cubicBezTo>
                  <a:cubicBezTo>
                    <a:pt x="464" y="2291"/>
                    <a:pt x="393" y="2351"/>
                    <a:pt x="369" y="2446"/>
                  </a:cubicBezTo>
                  <a:cubicBezTo>
                    <a:pt x="346" y="2469"/>
                    <a:pt x="334" y="2493"/>
                    <a:pt x="322" y="2529"/>
                  </a:cubicBezTo>
                  <a:lnTo>
                    <a:pt x="13" y="4038"/>
                  </a:lnTo>
                  <a:cubicBezTo>
                    <a:pt x="1" y="4109"/>
                    <a:pt x="37" y="4181"/>
                    <a:pt x="96" y="4228"/>
                  </a:cubicBezTo>
                  <a:cubicBezTo>
                    <a:pt x="3316" y="6474"/>
                    <a:pt x="6465" y="8886"/>
                    <a:pt x="9424" y="11417"/>
                  </a:cubicBezTo>
                  <a:cubicBezTo>
                    <a:pt x="9435" y="11528"/>
                    <a:pt x="9528" y="11597"/>
                    <a:pt x="9627" y="11597"/>
                  </a:cubicBezTo>
                  <a:cubicBezTo>
                    <a:pt x="9634" y="11597"/>
                    <a:pt x="9642" y="11596"/>
                    <a:pt x="9650" y="11596"/>
                  </a:cubicBezTo>
                  <a:cubicBezTo>
                    <a:pt x="10290" y="11526"/>
                    <a:pt x="10931" y="11492"/>
                    <a:pt x="11571" y="11492"/>
                  </a:cubicBezTo>
                  <a:cubicBezTo>
                    <a:pt x="13464" y="11492"/>
                    <a:pt x="15346" y="11791"/>
                    <a:pt x="17148" y="12368"/>
                  </a:cubicBezTo>
                  <a:cubicBezTo>
                    <a:pt x="17184" y="12404"/>
                    <a:pt x="17231" y="12427"/>
                    <a:pt x="17291" y="12427"/>
                  </a:cubicBezTo>
                  <a:lnTo>
                    <a:pt x="17314" y="12427"/>
                  </a:lnTo>
                  <a:cubicBezTo>
                    <a:pt x="17338" y="12435"/>
                    <a:pt x="17362" y="12439"/>
                    <a:pt x="17385" y="12439"/>
                  </a:cubicBezTo>
                  <a:cubicBezTo>
                    <a:pt x="17466" y="12439"/>
                    <a:pt x="17541" y="12392"/>
                    <a:pt x="17588" y="12309"/>
                  </a:cubicBezTo>
                  <a:cubicBezTo>
                    <a:pt x="17623" y="12202"/>
                    <a:pt x="17564" y="12095"/>
                    <a:pt x="17457" y="12059"/>
                  </a:cubicBezTo>
                  <a:lnTo>
                    <a:pt x="17374" y="12035"/>
                  </a:lnTo>
                  <a:cubicBezTo>
                    <a:pt x="17124" y="11762"/>
                    <a:pt x="16827" y="11512"/>
                    <a:pt x="16518" y="11299"/>
                  </a:cubicBezTo>
                  <a:lnTo>
                    <a:pt x="16518" y="11299"/>
                  </a:lnTo>
                  <a:cubicBezTo>
                    <a:pt x="16922" y="11310"/>
                    <a:pt x="17314" y="11322"/>
                    <a:pt x="17707" y="11346"/>
                  </a:cubicBezTo>
                  <a:cubicBezTo>
                    <a:pt x="17714" y="11347"/>
                    <a:pt x="17722" y="11347"/>
                    <a:pt x="17730" y="11347"/>
                  </a:cubicBezTo>
                  <a:cubicBezTo>
                    <a:pt x="17827" y="11347"/>
                    <a:pt x="17910" y="11280"/>
                    <a:pt x="17932" y="11192"/>
                  </a:cubicBezTo>
                  <a:cubicBezTo>
                    <a:pt x="17968" y="10918"/>
                    <a:pt x="18051" y="10597"/>
                    <a:pt x="18122" y="10277"/>
                  </a:cubicBezTo>
                  <a:cubicBezTo>
                    <a:pt x="18206" y="9956"/>
                    <a:pt x="18277" y="9623"/>
                    <a:pt x="18336" y="9338"/>
                  </a:cubicBezTo>
                  <a:cubicBezTo>
                    <a:pt x="18336" y="9326"/>
                    <a:pt x="18336" y="9314"/>
                    <a:pt x="18336" y="9314"/>
                  </a:cubicBezTo>
                  <a:cubicBezTo>
                    <a:pt x="18336" y="9302"/>
                    <a:pt x="18336" y="9290"/>
                    <a:pt x="18336" y="9278"/>
                  </a:cubicBezTo>
                  <a:cubicBezTo>
                    <a:pt x="18325" y="9267"/>
                    <a:pt x="18325" y="9255"/>
                    <a:pt x="18313" y="9243"/>
                  </a:cubicBezTo>
                  <a:cubicBezTo>
                    <a:pt x="18313" y="9231"/>
                    <a:pt x="18301" y="9219"/>
                    <a:pt x="18301" y="9207"/>
                  </a:cubicBezTo>
                  <a:cubicBezTo>
                    <a:pt x="18289" y="9195"/>
                    <a:pt x="18289" y="9195"/>
                    <a:pt x="18277" y="9183"/>
                  </a:cubicBezTo>
                  <a:cubicBezTo>
                    <a:pt x="18265" y="9171"/>
                    <a:pt x="18253" y="9171"/>
                    <a:pt x="18241" y="9160"/>
                  </a:cubicBezTo>
                  <a:lnTo>
                    <a:pt x="18229" y="9148"/>
                  </a:lnTo>
                  <a:cubicBezTo>
                    <a:pt x="18218" y="9124"/>
                    <a:pt x="18206" y="9112"/>
                    <a:pt x="18182" y="9100"/>
                  </a:cubicBezTo>
                  <a:cubicBezTo>
                    <a:pt x="17742" y="8672"/>
                    <a:pt x="17231" y="8328"/>
                    <a:pt x="16685" y="8054"/>
                  </a:cubicBezTo>
                  <a:cubicBezTo>
                    <a:pt x="17374" y="7734"/>
                    <a:pt x="18027" y="7377"/>
                    <a:pt x="18669" y="6973"/>
                  </a:cubicBezTo>
                  <a:cubicBezTo>
                    <a:pt x="18776" y="6902"/>
                    <a:pt x="18776" y="6735"/>
                    <a:pt x="18669" y="6664"/>
                  </a:cubicBezTo>
                  <a:cubicBezTo>
                    <a:pt x="17172" y="5618"/>
                    <a:pt x="15556" y="4466"/>
                    <a:pt x="13999" y="3349"/>
                  </a:cubicBezTo>
                  <a:cubicBezTo>
                    <a:pt x="12442" y="2244"/>
                    <a:pt x="10826" y="1091"/>
                    <a:pt x="9329" y="45"/>
                  </a:cubicBezTo>
                  <a:cubicBezTo>
                    <a:pt x="9293" y="17"/>
                    <a:pt x="9244" y="1"/>
                    <a:pt x="9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9"/>
            <p:cNvSpPr/>
            <p:nvPr/>
          </p:nvSpPr>
          <p:spPr>
            <a:xfrm>
              <a:off x="7050325" y="3180025"/>
              <a:ext cx="136075" cy="53425"/>
            </a:xfrm>
            <a:custGeom>
              <a:avLst/>
              <a:gdLst/>
              <a:ahLst/>
              <a:cxnLst/>
              <a:rect l="l" t="t" r="r" b="b"/>
              <a:pathLst>
                <a:path w="5443" h="2137" extrusionOk="0">
                  <a:moveTo>
                    <a:pt x="5209" y="1"/>
                  </a:moveTo>
                  <a:cubicBezTo>
                    <a:pt x="5171" y="1"/>
                    <a:pt x="5133" y="11"/>
                    <a:pt x="5098" y="33"/>
                  </a:cubicBezTo>
                  <a:cubicBezTo>
                    <a:pt x="3566" y="865"/>
                    <a:pt x="1902" y="1447"/>
                    <a:pt x="179" y="1756"/>
                  </a:cubicBezTo>
                  <a:cubicBezTo>
                    <a:pt x="72" y="1768"/>
                    <a:pt x="1" y="1875"/>
                    <a:pt x="24" y="1982"/>
                  </a:cubicBezTo>
                  <a:cubicBezTo>
                    <a:pt x="48" y="2077"/>
                    <a:pt x="131" y="2136"/>
                    <a:pt x="226" y="2136"/>
                  </a:cubicBezTo>
                  <a:lnTo>
                    <a:pt x="262" y="2136"/>
                  </a:lnTo>
                  <a:cubicBezTo>
                    <a:pt x="1914" y="1839"/>
                    <a:pt x="3506" y="1293"/>
                    <a:pt x="5003" y="532"/>
                  </a:cubicBezTo>
                  <a:cubicBezTo>
                    <a:pt x="5051" y="532"/>
                    <a:pt x="5098" y="520"/>
                    <a:pt x="5134" y="497"/>
                  </a:cubicBezTo>
                  <a:lnTo>
                    <a:pt x="5336" y="354"/>
                  </a:lnTo>
                  <a:cubicBezTo>
                    <a:pt x="5419" y="295"/>
                    <a:pt x="5443" y="176"/>
                    <a:pt x="5384" y="93"/>
                  </a:cubicBezTo>
                  <a:cubicBezTo>
                    <a:pt x="5338" y="32"/>
                    <a:pt x="5274" y="1"/>
                    <a:pt x="5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9"/>
            <p:cNvSpPr/>
            <p:nvPr/>
          </p:nvSpPr>
          <p:spPr>
            <a:xfrm>
              <a:off x="7069350" y="3196375"/>
              <a:ext cx="132800" cy="53400"/>
            </a:xfrm>
            <a:custGeom>
              <a:avLst/>
              <a:gdLst/>
              <a:ahLst/>
              <a:cxnLst/>
              <a:rect l="l" t="t" r="r" b="b"/>
              <a:pathLst>
                <a:path w="5312" h="2136" extrusionOk="0">
                  <a:moveTo>
                    <a:pt x="5070" y="0"/>
                  </a:moveTo>
                  <a:cubicBezTo>
                    <a:pt x="5030" y="0"/>
                    <a:pt x="4990" y="11"/>
                    <a:pt x="4955" y="33"/>
                  </a:cubicBezTo>
                  <a:cubicBezTo>
                    <a:pt x="3482" y="888"/>
                    <a:pt x="1866" y="1471"/>
                    <a:pt x="190" y="1756"/>
                  </a:cubicBezTo>
                  <a:cubicBezTo>
                    <a:pt x="83" y="1768"/>
                    <a:pt x="0" y="1875"/>
                    <a:pt x="24" y="1981"/>
                  </a:cubicBezTo>
                  <a:cubicBezTo>
                    <a:pt x="36" y="2077"/>
                    <a:pt x="131" y="2136"/>
                    <a:pt x="226" y="2136"/>
                  </a:cubicBezTo>
                  <a:lnTo>
                    <a:pt x="262" y="2136"/>
                  </a:lnTo>
                  <a:cubicBezTo>
                    <a:pt x="1996" y="1839"/>
                    <a:pt x="3672" y="1245"/>
                    <a:pt x="5193" y="354"/>
                  </a:cubicBezTo>
                  <a:cubicBezTo>
                    <a:pt x="5288" y="306"/>
                    <a:pt x="5312" y="175"/>
                    <a:pt x="5252" y="92"/>
                  </a:cubicBezTo>
                  <a:cubicBezTo>
                    <a:pt x="5207" y="32"/>
                    <a:pt x="5138" y="0"/>
                    <a:pt x="5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9"/>
            <p:cNvSpPr/>
            <p:nvPr/>
          </p:nvSpPr>
          <p:spPr>
            <a:xfrm>
              <a:off x="7091625" y="3208900"/>
              <a:ext cx="123300" cy="55775"/>
            </a:xfrm>
            <a:custGeom>
              <a:avLst/>
              <a:gdLst/>
              <a:ahLst/>
              <a:cxnLst/>
              <a:rect l="l" t="t" r="r" b="b"/>
              <a:pathLst>
                <a:path w="4932" h="2231" extrusionOk="0">
                  <a:moveTo>
                    <a:pt x="4690" y="0"/>
                  </a:moveTo>
                  <a:cubicBezTo>
                    <a:pt x="4646" y="0"/>
                    <a:pt x="4602" y="14"/>
                    <a:pt x="4563" y="43"/>
                  </a:cubicBezTo>
                  <a:cubicBezTo>
                    <a:pt x="3244" y="946"/>
                    <a:pt x="1759" y="1576"/>
                    <a:pt x="179" y="1861"/>
                  </a:cubicBezTo>
                  <a:cubicBezTo>
                    <a:pt x="72" y="1873"/>
                    <a:pt x="0" y="1980"/>
                    <a:pt x="12" y="2087"/>
                  </a:cubicBezTo>
                  <a:cubicBezTo>
                    <a:pt x="45" y="2164"/>
                    <a:pt x="119" y="2230"/>
                    <a:pt x="205" y="2230"/>
                  </a:cubicBezTo>
                  <a:cubicBezTo>
                    <a:pt x="212" y="2230"/>
                    <a:pt x="219" y="2230"/>
                    <a:pt x="226" y="2229"/>
                  </a:cubicBezTo>
                  <a:lnTo>
                    <a:pt x="262" y="2229"/>
                  </a:lnTo>
                  <a:cubicBezTo>
                    <a:pt x="1902" y="1932"/>
                    <a:pt x="3458" y="1290"/>
                    <a:pt x="4825" y="352"/>
                  </a:cubicBezTo>
                  <a:cubicBezTo>
                    <a:pt x="4908" y="292"/>
                    <a:pt x="4932" y="161"/>
                    <a:pt x="4860" y="78"/>
                  </a:cubicBezTo>
                  <a:cubicBezTo>
                    <a:pt x="4818" y="29"/>
                    <a:pt x="4755" y="0"/>
                    <a:pt x="46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9"/>
            <p:cNvSpPr/>
            <p:nvPr/>
          </p:nvSpPr>
          <p:spPr>
            <a:xfrm>
              <a:off x="7001025" y="2601150"/>
              <a:ext cx="354725" cy="380475"/>
            </a:xfrm>
            <a:custGeom>
              <a:avLst/>
              <a:gdLst/>
              <a:ahLst/>
              <a:cxnLst/>
              <a:rect l="l" t="t" r="r" b="b"/>
              <a:pathLst>
                <a:path w="14189" h="15219" extrusionOk="0">
                  <a:moveTo>
                    <a:pt x="13208" y="401"/>
                  </a:moveTo>
                  <a:cubicBezTo>
                    <a:pt x="13249" y="401"/>
                    <a:pt x="13291" y="404"/>
                    <a:pt x="13333" y="408"/>
                  </a:cubicBezTo>
                  <a:cubicBezTo>
                    <a:pt x="13559" y="468"/>
                    <a:pt x="13725" y="670"/>
                    <a:pt x="13749" y="908"/>
                  </a:cubicBezTo>
                  <a:cubicBezTo>
                    <a:pt x="13761" y="1169"/>
                    <a:pt x="13665" y="1430"/>
                    <a:pt x="13475" y="1621"/>
                  </a:cubicBezTo>
                  <a:cubicBezTo>
                    <a:pt x="13261" y="1834"/>
                    <a:pt x="13024" y="2025"/>
                    <a:pt x="12774" y="2191"/>
                  </a:cubicBezTo>
                  <a:cubicBezTo>
                    <a:pt x="12762" y="2203"/>
                    <a:pt x="12750" y="2203"/>
                    <a:pt x="12750" y="2215"/>
                  </a:cubicBezTo>
                  <a:lnTo>
                    <a:pt x="11693" y="1335"/>
                  </a:lnTo>
                  <a:cubicBezTo>
                    <a:pt x="11978" y="991"/>
                    <a:pt x="12335" y="717"/>
                    <a:pt x="12739" y="527"/>
                  </a:cubicBezTo>
                  <a:cubicBezTo>
                    <a:pt x="12882" y="441"/>
                    <a:pt x="13041" y="401"/>
                    <a:pt x="13208" y="401"/>
                  </a:cubicBezTo>
                  <a:close/>
                  <a:moveTo>
                    <a:pt x="11134" y="1383"/>
                  </a:moveTo>
                  <a:lnTo>
                    <a:pt x="12952" y="2892"/>
                  </a:lnTo>
                  <a:cubicBezTo>
                    <a:pt x="12810" y="3011"/>
                    <a:pt x="12691" y="3118"/>
                    <a:pt x="12560" y="3237"/>
                  </a:cubicBezTo>
                  <a:cubicBezTo>
                    <a:pt x="12002" y="2702"/>
                    <a:pt x="11384" y="2227"/>
                    <a:pt x="10718" y="1834"/>
                  </a:cubicBezTo>
                  <a:lnTo>
                    <a:pt x="11134" y="1383"/>
                  </a:lnTo>
                  <a:close/>
                  <a:moveTo>
                    <a:pt x="10433" y="2131"/>
                  </a:moveTo>
                  <a:cubicBezTo>
                    <a:pt x="11087" y="2512"/>
                    <a:pt x="11705" y="2975"/>
                    <a:pt x="12251" y="3498"/>
                  </a:cubicBezTo>
                  <a:lnTo>
                    <a:pt x="12073" y="3664"/>
                  </a:lnTo>
                  <a:cubicBezTo>
                    <a:pt x="11503" y="3165"/>
                    <a:pt x="10897" y="2714"/>
                    <a:pt x="10243" y="2334"/>
                  </a:cubicBezTo>
                  <a:lnTo>
                    <a:pt x="10433" y="2131"/>
                  </a:lnTo>
                  <a:close/>
                  <a:moveTo>
                    <a:pt x="9970" y="2631"/>
                  </a:moveTo>
                  <a:cubicBezTo>
                    <a:pt x="10612" y="3011"/>
                    <a:pt x="11218" y="3451"/>
                    <a:pt x="11776" y="3950"/>
                  </a:cubicBezTo>
                  <a:cubicBezTo>
                    <a:pt x="10291" y="5328"/>
                    <a:pt x="8924" y="6861"/>
                    <a:pt x="7724" y="8501"/>
                  </a:cubicBezTo>
                  <a:lnTo>
                    <a:pt x="7724" y="8513"/>
                  </a:lnTo>
                  <a:lnTo>
                    <a:pt x="5775" y="7027"/>
                  </a:lnTo>
                  <a:lnTo>
                    <a:pt x="9970" y="2631"/>
                  </a:lnTo>
                  <a:close/>
                  <a:moveTo>
                    <a:pt x="5763" y="7503"/>
                  </a:moveTo>
                  <a:lnTo>
                    <a:pt x="7142" y="8548"/>
                  </a:lnTo>
                  <a:lnTo>
                    <a:pt x="4088" y="11982"/>
                  </a:lnTo>
                  <a:lnTo>
                    <a:pt x="2602" y="10889"/>
                  </a:lnTo>
                  <a:lnTo>
                    <a:pt x="5763" y="7503"/>
                  </a:lnTo>
                  <a:close/>
                  <a:moveTo>
                    <a:pt x="2329" y="11186"/>
                  </a:moveTo>
                  <a:lnTo>
                    <a:pt x="3826" y="12291"/>
                  </a:lnTo>
                  <a:lnTo>
                    <a:pt x="3470" y="12695"/>
                  </a:lnTo>
                  <a:cubicBezTo>
                    <a:pt x="3387" y="12779"/>
                    <a:pt x="3363" y="12791"/>
                    <a:pt x="3351" y="12791"/>
                  </a:cubicBezTo>
                  <a:cubicBezTo>
                    <a:pt x="3315" y="12779"/>
                    <a:pt x="3280" y="12755"/>
                    <a:pt x="3256" y="12731"/>
                  </a:cubicBezTo>
                  <a:lnTo>
                    <a:pt x="1854" y="11685"/>
                  </a:lnTo>
                  <a:lnTo>
                    <a:pt x="2329" y="11186"/>
                  </a:lnTo>
                  <a:close/>
                  <a:moveTo>
                    <a:pt x="1901" y="12220"/>
                  </a:moveTo>
                  <a:lnTo>
                    <a:pt x="2555" y="12707"/>
                  </a:lnTo>
                  <a:lnTo>
                    <a:pt x="2543" y="12707"/>
                  </a:lnTo>
                  <a:cubicBezTo>
                    <a:pt x="2270" y="13135"/>
                    <a:pt x="2056" y="13587"/>
                    <a:pt x="1925" y="14074"/>
                  </a:cubicBezTo>
                  <a:lnTo>
                    <a:pt x="772" y="14585"/>
                  </a:lnTo>
                  <a:lnTo>
                    <a:pt x="772" y="14585"/>
                  </a:lnTo>
                  <a:lnTo>
                    <a:pt x="1355" y="13872"/>
                  </a:lnTo>
                  <a:cubicBezTo>
                    <a:pt x="1426" y="13777"/>
                    <a:pt x="1402" y="13658"/>
                    <a:pt x="1307" y="13599"/>
                  </a:cubicBezTo>
                  <a:cubicBezTo>
                    <a:pt x="1268" y="13574"/>
                    <a:pt x="1222" y="13561"/>
                    <a:pt x="1177" y="13561"/>
                  </a:cubicBezTo>
                  <a:cubicBezTo>
                    <a:pt x="1113" y="13561"/>
                    <a:pt x="1052" y="13586"/>
                    <a:pt x="1010" y="13634"/>
                  </a:cubicBezTo>
                  <a:lnTo>
                    <a:pt x="487" y="14288"/>
                  </a:lnTo>
                  <a:lnTo>
                    <a:pt x="559" y="13456"/>
                  </a:lnTo>
                  <a:cubicBezTo>
                    <a:pt x="559" y="13361"/>
                    <a:pt x="582" y="13254"/>
                    <a:pt x="618" y="13159"/>
                  </a:cubicBezTo>
                  <a:cubicBezTo>
                    <a:pt x="701" y="12957"/>
                    <a:pt x="939" y="12850"/>
                    <a:pt x="1200" y="12719"/>
                  </a:cubicBezTo>
                  <a:cubicBezTo>
                    <a:pt x="1462" y="12612"/>
                    <a:pt x="1711" y="12446"/>
                    <a:pt x="1901" y="12220"/>
                  </a:cubicBezTo>
                  <a:close/>
                  <a:moveTo>
                    <a:pt x="13217" y="0"/>
                  </a:moveTo>
                  <a:cubicBezTo>
                    <a:pt x="12980" y="0"/>
                    <a:pt x="12748" y="61"/>
                    <a:pt x="12537" y="171"/>
                  </a:cubicBezTo>
                  <a:cubicBezTo>
                    <a:pt x="12097" y="385"/>
                    <a:pt x="11705" y="694"/>
                    <a:pt x="11384" y="1062"/>
                  </a:cubicBezTo>
                  <a:lnTo>
                    <a:pt x="11325" y="1015"/>
                  </a:lnTo>
                  <a:cubicBezTo>
                    <a:pt x="11285" y="983"/>
                    <a:pt x="11240" y="967"/>
                    <a:pt x="11193" y="967"/>
                  </a:cubicBezTo>
                  <a:cubicBezTo>
                    <a:pt x="11170" y="967"/>
                    <a:pt x="11146" y="971"/>
                    <a:pt x="11123" y="979"/>
                  </a:cubicBezTo>
                  <a:cubicBezTo>
                    <a:pt x="11101" y="973"/>
                    <a:pt x="11080" y="970"/>
                    <a:pt x="11059" y="970"/>
                  </a:cubicBezTo>
                  <a:cubicBezTo>
                    <a:pt x="10999" y="970"/>
                    <a:pt x="10944" y="994"/>
                    <a:pt x="10909" y="1038"/>
                  </a:cubicBezTo>
                  <a:lnTo>
                    <a:pt x="5324" y="6897"/>
                  </a:lnTo>
                  <a:cubicBezTo>
                    <a:pt x="5252" y="6980"/>
                    <a:pt x="5252" y="7099"/>
                    <a:pt x="5335" y="7170"/>
                  </a:cubicBezTo>
                  <a:lnTo>
                    <a:pt x="5347" y="7182"/>
                  </a:lnTo>
                  <a:lnTo>
                    <a:pt x="5431" y="7241"/>
                  </a:lnTo>
                  <a:lnTo>
                    <a:pt x="1390" y="11567"/>
                  </a:lnTo>
                  <a:cubicBezTo>
                    <a:pt x="1355" y="11602"/>
                    <a:pt x="1331" y="11662"/>
                    <a:pt x="1343" y="11721"/>
                  </a:cubicBezTo>
                  <a:cubicBezTo>
                    <a:pt x="1343" y="11757"/>
                    <a:pt x="1367" y="11804"/>
                    <a:pt x="1402" y="11840"/>
                  </a:cubicBezTo>
                  <a:lnTo>
                    <a:pt x="1414" y="11852"/>
                  </a:lnTo>
                  <a:lnTo>
                    <a:pt x="1569" y="11959"/>
                  </a:lnTo>
                  <a:cubicBezTo>
                    <a:pt x="1462" y="12137"/>
                    <a:pt x="1236" y="12256"/>
                    <a:pt x="998" y="12375"/>
                  </a:cubicBezTo>
                  <a:cubicBezTo>
                    <a:pt x="701" y="12517"/>
                    <a:pt x="368" y="12672"/>
                    <a:pt x="226" y="12993"/>
                  </a:cubicBezTo>
                  <a:cubicBezTo>
                    <a:pt x="166" y="13135"/>
                    <a:pt x="143" y="13278"/>
                    <a:pt x="143" y="13420"/>
                  </a:cubicBezTo>
                  <a:lnTo>
                    <a:pt x="0" y="15013"/>
                  </a:lnTo>
                  <a:cubicBezTo>
                    <a:pt x="0" y="15072"/>
                    <a:pt x="24" y="15120"/>
                    <a:pt x="59" y="15155"/>
                  </a:cubicBezTo>
                  <a:cubicBezTo>
                    <a:pt x="71" y="15167"/>
                    <a:pt x="83" y="15179"/>
                    <a:pt x="95" y="15179"/>
                  </a:cubicBezTo>
                  <a:cubicBezTo>
                    <a:pt x="130" y="15207"/>
                    <a:pt x="173" y="15218"/>
                    <a:pt x="217" y="15218"/>
                  </a:cubicBezTo>
                  <a:cubicBezTo>
                    <a:pt x="248" y="15218"/>
                    <a:pt x="279" y="15213"/>
                    <a:pt x="309" y="15203"/>
                  </a:cubicBezTo>
                  <a:lnTo>
                    <a:pt x="2198" y="14371"/>
                  </a:lnTo>
                  <a:cubicBezTo>
                    <a:pt x="2258" y="14347"/>
                    <a:pt x="2293" y="14288"/>
                    <a:pt x="2317" y="14240"/>
                  </a:cubicBezTo>
                  <a:cubicBezTo>
                    <a:pt x="2436" y="13777"/>
                    <a:pt x="2626" y="13337"/>
                    <a:pt x="2876" y="12945"/>
                  </a:cubicBezTo>
                  <a:lnTo>
                    <a:pt x="2983" y="13016"/>
                  </a:lnTo>
                  <a:cubicBezTo>
                    <a:pt x="3085" y="13119"/>
                    <a:pt x="3219" y="13168"/>
                    <a:pt x="3351" y="13168"/>
                  </a:cubicBezTo>
                  <a:cubicBezTo>
                    <a:pt x="3525" y="13168"/>
                    <a:pt x="3696" y="13083"/>
                    <a:pt x="3791" y="12921"/>
                  </a:cubicBezTo>
                  <a:lnTo>
                    <a:pt x="7367" y="8881"/>
                  </a:lnTo>
                  <a:cubicBezTo>
                    <a:pt x="7415" y="8857"/>
                    <a:pt x="7439" y="8833"/>
                    <a:pt x="7463" y="8798"/>
                  </a:cubicBezTo>
                  <a:lnTo>
                    <a:pt x="7641" y="8929"/>
                  </a:lnTo>
                  <a:cubicBezTo>
                    <a:pt x="7676" y="8964"/>
                    <a:pt x="7736" y="8976"/>
                    <a:pt x="7795" y="8976"/>
                  </a:cubicBezTo>
                  <a:cubicBezTo>
                    <a:pt x="7855" y="8964"/>
                    <a:pt x="7914" y="8940"/>
                    <a:pt x="7950" y="8893"/>
                  </a:cubicBezTo>
                  <a:cubicBezTo>
                    <a:pt x="9209" y="7122"/>
                    <a:pt x="10659" y="5506"/>
                    <a:pt x="12251" y="4033"/>
                  </a:cubicBezTo>
                  <a:lnTo>
                    <a:pt x="12548" y="4270"/>
                  </a:lnTo>
                  <a:lnTo>
                    <a:pt x="8294" y="8798"/>
                  </a:lnTo>
                  <a:cubicBezTo>
                    <a:pt x="8223" y="8869"/>
                    <a:pt x="8235" y="8988"/>
                    <a:pt x="8306" y="9059"/>
                  </a:cubicBezTo>
                  <a:lnTo>
                    <a:pt x="8318" y="9071"/>
                  </a:lnTo>
                  <a:cubicBezTo>
                    <a:pt x="8360" y="9103"/>
                    <a:pt x="8409" y="9118"/>
                    <a:pt x="8457" y="9118"/>
                  </a:cubicBezTo>
                  <a:cubicBezTo>
                    <a:pt x="8517" y="9118"/>
                    <a:pt x="8575" y="9094"/>
                    <a:pt x="8615" y="9047"/>
                  </a:cubicBezTo>
                  <a:lnTo>
                    <a:pt x="13012" y="4389"/>
                  </a:lnTo>
                  <a:cubicBezTo>
                    <a:pt x="13083" y="4306"/>
                    <a:pt x="13071" y="4175"/>
                    <a:pt x="12988" y="4116"/>
                  </a:cubicBezTo>
                  <a:lnTo>
                    <a:pt x="12548" y="3771"/>
                  </a:lnTo>
                  <a:cubicBezTo>
                    <a:pt x="12834" y="3522"/>
                    <a:pt x="13119" y="3272"/>
                    <a:pt x="13404" y="3023"/>
                  </a:cubicBezTo>
                  <a:cubicBezTo>
                    <a:pt x="13440" y="2987"/>
                    <a:pt x="13475" y="2940"/>
                    <a:pt x="13475" y="2880"/>
                  </a:cubicBezTo>
                  <a:cubicBezTo>
                    <a:pt x="13475" y="2821"/>
                    <a:pt x="13440" y="2761"/>
                    <a:pt x="13404" y="2726"/>
                  </a:cubicBezTo>
                  <a:lnTo>
                    <a:pt x="13071" y="2452"/>
                  </a:lnTo>
                  <a:cubicBezTo>
                    <a:pt x="13345" y="2286"/>
                    <a:pt x="13594" y="2072"/>
                    <a:pt x="13808" y="1834"/>
                  </a:cubicBezTo>
                  <a:cubicBezTo>
                    <a:pt x="14058" y="1573"/>
                    <a:pt x="14188" y="1217"/>
                    <a:pt x="14176" y="848"/>
                  </a:cubicBezTo>
                  <a:cubicBezTo>
                    <a:pt x="14129" y="444"/>
                    <a:pt x="13832" y="100"/>
                    <a:pt x="13428" y="16"/>
                  </a:cubicBezTo>
                  <a:cubicBezTo>
                    <a:pt x="13357" y="5"/>
                    <a:pt x="13287" y="0"/>
                    <a:pt x="13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9"/>
            <p:cNvSpPr/>
            <p:nvPr/>
          </p:nvSpPr>
          <p:spPr>
            <a:xfrm>
              <a:off x="6448450" y="2593100"/>
              <a:ext cx="450700" cy="306150"/>
            </a:xfrm>
            <a:custGeom>
              <a:avLst/>
              <a:gdLst/>
              <a:ahLst/>
              <a:cxnLst/>
              <a:rect l="l" t="t" r="r" b="b"/>
              <a:pathLst>
                <a:path w="18028" h="12246" extrusionOk="0">
                  <a:moveTo>
                    <a:pt x="15472" y="528"/>
                  </a:moveTo>
                  <a:cubicBezTo>
                    <a:pt x="13393" y="2240"/>
                    <a:pt x="12157" y="4854"/>
                    <a:pt x="12252" y="7397"/>
                  </a:cubicBezTo>
                  <a:cubicBezTo>
                    <a:pt x="10656" y="7775"/>
                    <a:pt x="9028" y="7962"/>
                    <a:pt x="7402" y="7962"/>
                  </a:cubicBezTo>
                  <a:cubicBezTo>
                    <a:pt x="5092" y="7962"/>
                    <a:pt x="2786" y="7584"/>
                    <a:pt x="583" y="6838"/>
                  </a:cubicBezTo>
                  <a:cubicBezTo>
                    <a:pt x="2389" y="5127"/>
                    <a:pt x="3684" y="2953"/>
                    <a:pt x="4338" y="564"/>
                  </a:cubicBezTo>
                  <a:cubicBezTo>
                    <a:pt x="4631" y="542"/>
                    <a:pt x="4932" y="531"/>
                    <a:pt x="5242" y="531"/>
                  </a:cubicBezTo>
                  <a:cubicBezTo>
                    <a:pt x="6438" y="531"/>
                    <a:pt x="7759" y="695"/>
                    <a:pt x="9222" y="1016"/>
                  </a:cubicBezTo>
                  <a:cubicBezTo>
                    <a:pt x="8449" y="1075"/>
                    <a:pt x="7677" y="1111"/>
                    <a:pt x="6905" y="1134"/>
                  </a:cubicBezTo>
                  <a:cubicBezTo>
                    <a:pt x="6898" y="1134"/>
                    <a:pt x="6891" y="1133"/>
                    <a:pt x="6885" y="1133"/>
                  </a:cubicBezTo>
                  <a:cubicBezTo>
                    <a:pt x="6777" y="1133"/>
                    <a:pt x="6703" y="1224"/>
                    <a:pt x="6703" y="1325"/>
                  </a:cubicBezTo>
                  <a:cubicBezTo>
                    <a:pt x="6703" y="1432"/>
                    <a:pt x="6798" y="1515"/>
                    <a:pt x="6905" y="1515"/>
                  </a:cubicBezTo>
                  <a:cubicBezTo>
                    <a:pt x="8093" y="1491"/>
                    <a:pt x="9269" y="1408"/>
                    <a:pt x="10458" y="1301"/>
                  </a:cubicBezTo>
                  <a:cubicBezTo>
                    <a:pt x="12133" y="1134"/>
                    <a:pt x="13809" y="873"/>
                    <a:pt x="15472" y="528"/>
                  </a:cubicBezTo>
                  <a:close/>
                  <a:moveTo>
                    <a:pt x="16007" y="612"/>
                  </a:moveTo>
                  <a:cubicBezTo>
                    <a:pt x="16257" y="2311"/>
                    <a:pt x="16518" y="4034"/>
                    <a:pt x="16779" y="5745"/>
                  </a:cubicBezTo>
                  <a:cubicBezTo>
                    <a:pt x="17041" y="7492"/>
                    <a:pt x="17302" y="9239"/>
                    <a:pt x="17552" y="10962"/>
                  </a:cubicBezTo>
                  <a:cubicBezTo>
                    <a:pt x="17359" y="10937"/>
                    <a:pt x="17164" y="10925"/>
                    <a:pt x="16967" y="10925"/>
                  </a:cubicBezTo>
                  <a:cubicBezTo>
                    <a:pt x="16692" y="10925"/>
                    <a:pt x="16415" y="10949"/>
                    <a:pt x="16138" y="10997"/>
                  </a:cubicBezTo>
                  <a:lnTo>
                    <a:pt x="16138" y="10985"/>
                  </a:lnTo>
                  <a:lnTo>
                    <a:pt x="15746" y="7599"/>
                  </a:lnTo>
                  <a:cubicBezTo>
                    <a:pt x="15735" y="7504"/>
                    <a:pt x="15650" y="7428"/>
                    <a:pt x="15557" y="7428"/>
                  </a:cubicBezTo>
                  <a:cubicBezTo>
                    <a:pt x="15545" y="7428"/>
                    <a:pt x="15532" y="7430"/>
                    <a:pt x="15520" y="7432"/>
                  </a:cubicBezTo>
                  <a:cubicBezTo>
                    <a:pt x="15401" y="7432"/>
                    <a:pt x="15318" y="7528"/>
                    <a:pt x="15330" y="7634"/>
                  </a:cubicBezTo>
                  <a:lnTo>
                    <a:pt x="15734" y="11069"/>
                  </a:lnTo>
                  <a:cubicBezTo>
                    <a:pt x="15211" y="11187"/>
                    <a:pt x="14712" y="11389"/>
                    <a:pt x="14260" y="11663"/>
                  </a:cubicBezTo>
                  <a:cubicBezTo>
                    <a:pt x="14248" y="8930"/>
                    <a:pt x="14023" y="6209"/>
                    <a:pt x="13583" y="3523"/>
                  </a:cubicBezTo>
                  <a:cubicBezTo>
                    <a:pt x="14165" y="2382"/>
                    <a:pt x="14997" y="1396"/>
                    <a:pt x="16007" y="612"/>
                  </a:cubicBezTo>
                  <a:close/>
                  <a:moveTo>
                    <a:pt x="13262" y="4212"/>
                  </a:moveTo>
                  <a:cubicBezTo>
                    <a:pt x="13642" y="6743"/>
                    <a:pt x="13832" y="9286"/>
                    <a:pt x="13832" y="11829"/>
                  </a:cubicBezTo>
                  <a:cubicBezTo>
                    <a:pt x="13036" y="11794"/>
                    <a:pt x="12240" y="11734"/>
                    <a:pt x="11456" y="11687"/>
                  </a:cubicBezTo>
                  <a:cubicBezTo>
                    <a:pt x="9081" y="11541"/>
                    <a:pt x="6651" y="11388"/>
                    <a:pt x="4237" y="11388"/>
                  </a:cubicBezTo>
                  <a:cubicBezTo>
                    <a:pt x="3691" y="11388"/>
                    <a:pt x="3146" y="11396"/>
                    <a:pt x="2603" y="11413"/>
                  </a:cubicBezTo>
                  <a:lnTo>
                    <a:pt x="2603" y="11401"/>
                  </a:lnTo>
                  <a:cubicBezTo>
                    <a:pt x="2710" y="10201"/>
                    <a:pt x="2710" y="9001"/>
                    <a:pt x="2603" y="7801"/>
                  </a:cubicBezTo>
                  <a:lnTo>
                    <a:pt x="2603" y="7801"/>
                  </a:lnTo>
                  <a:cubicBezTo>
                    <a:pt x="4183" y="8157"/>
                    <a:pt x="5788" y="8336"/>
                    <a:pt x="7404" y="8336"/>
                  </a:cubicBezTo>
                  <a:cubicBezTo>
                    <a:pt x="7449" y="8336"/>
                    <a:pt x="7495" y="8336"/>
                    <a:pt x="7540" y="8336"/>
                  </a:cubicBezTo>
                  <a:cubicBezTo>
                    <a:pt x="9218" y="8336"/>
                    <a:pt x="10894" y="8123"/>
                    <a:pt x="12537" y="7718"/>
                  </a:cubicBezTo>
                  <a:cubicBezTo>
                    <a:pt x="12620" y="7694"/>
                    <a:pt x="12680" y="7611"/>
                    <a:pt x="12680" y="7528"/>
                  </a:cubicBezTo>
                  <a:cubicBezTo>
                    <a:pt x="12632" y="6399"/>
                    <a:pt x="12822" y="5270"/>
                    <a:pt x="13262" y="4212"/>
                  </a:cubicBezTo>
                  <a:close/>
                  <a:moveTo>
                    <a:pt x="16173" y="0"/>
                  </a:moveTo>
                  <a:cubicBezTo>
                    <a:pt x="16157" y="0"/>
                    <a:pt x="16142" y="2"/>
                    <a:pt x="16126" y="6"/>
                  </a:cubicBezTo>
                  <a:cubicBezTo>
                    <a:pt x="14248" y="422"/>
                    <a:pt x="12359" y="730"/>
                    <a:pt x="10458" y="921"/>
                  </a:cubicBezTo>
                  <a:cubicBezTo>
                    <a:pt x="8491" y="405"/>
                    <a:pt x="6777" y="150"/>
                    <a:pt x="5248" y="150"/>
                  </a:cubicBezTo>
                  <a:cubicBezTo>
                    <a:pt x="4875" y="150"/>
                    <a:pt x="4512" y="165"/>
                    <a:pt x="4160" y="196"/>
                  </a:cubicBezTo>
                  <a:cubicBezTo>
                    <a:pt x="4065" y="196"/>
                    <a:pt x="3993" y="255"/>
                    <a:pt x="3970" y="338"/>
                  </a:cubicBezTo>
                  <a:cubicBezTo>
                    <a:pt x="3316" y="2822"/>
                    <a:pt x="1973" y="5056"/>
                    <a:pt x="72" y="6779"/>
                  </a:cubicBezTo>
                  <a:cubicBezTo>
                    <a:pt x="24" y="6826"/>
                    <a:pt x="1" y="6886"/>
                    <a:pt x="24" y="6957"/>
                  </a:cubicBezTo>
                  <a:cubicBezTo>
                    <a:pt x="36" y="7017"/>
                    <a:pt x="84" y="7076"/>
                    <a:pt x="143" y="7100"/>
                  </a:cubicBezTo>
                  <a:cubicBezTo>
                    <a:pt x="809" y="7337"/>
                    <a:pt x="1486" y="7539"/>
                    <a:pt x="2175" y="7706"/>
                  </a:cubicBezTo>
                  <a:cubicBezTo>
                    <a:pt x="2306" y="9001"/>
                    <a:pt x="2294" y="10308"/>
                    <a:pt x="2163" y="11603"/>
                  </a:cubicBezTo>
                  <a:cubicBezTo>
                    <a:pt x="2163" y="11651"/>
                    <a:pt x="2187" y="11710"/>
                    <a:pt x="2223" y="11746"/>
                  </a:cubicBezTo>
                  <a:cubicBezTo>
                    <a:pt x="2262" y="11785"/>
                    <a:pt x="2310" y="11808"/>
                    <a:pt x="2352" y="11808"/>
                  </a:cubicBezTo>
                  <a:cubicBezTo>
                    <a:pt x="2361" y="11808"/>
                    <a:pt x="2369" y="11807"/>
                    <a:pt x="2377" y="11805"/>
                  </a:cubicBezTo>
                  <a:cubicBezTo>
                    <a:pt x="2976" y="11784"/>
                    <a:pt x="3577" y="11775"/>
                    <a:pt x="4179" y="11775"/>
                  </a:cubicBezTo>
                  <a:cubicBezTo>
                    <a:pt x="6604" y="11775"/>
                    <a:pt x="9053" y="11929"/>
                    <a:pt x="11432" y="12091"/>
                  </a:cubicBezTo>
                  <a:cubicBezTo>
                    <a:pt x="12300" y="12138"/>
                    <a:pt x="13179" y="12198"/>
                    <a:pt x="14034" y="12245"/>
                  </a:cubicBezTo>
                  <a:lnTo>
                    <a:pt x="14058" y="12245"/>
                  </a:lnTo>
                  <a:cubicBezTo>
                    <a:pt x="14082" y="12245"/>
                    <a:pt x="14106" y="12233"/>
                    <a:pt x="14130" y="12233"/>
                  </a:cubicBezTo>
                  <a:lnTo>
                    <a:pt x="14153" y="12221"/>
                  </a:lnTo>
                  <a:cubicBezTo>
                    <a:pt x="14165" y="12209"/>
                    <a:pt x="14177" y="12209"/>
                    <a:pt x="14189" y="12198"/>
                  </a:cubicBezTo>
                  <a:cubicBezTo>
                    <a:pt x="14996" y="11623"/>
                    <a:pt x="15961" y="11316"/>
                    <a:pt x="16940" y="11316"/>
                  </a:cubicBezTo>
                  <a:cubicBezTo>
                    <a:pt x="17215" y="11316"/>
                    <a:pt x="17492" y="11340"/>
                    <a:pt x="17766" y="11389"/>
                  </a:cubicBezTo>
                  <a:cubicBezTo>
                    <a:pt x="17783" y="11392"/>
                    <a:pt x="17799" y="11394"/>
                    <a:pt x="17814" y="11394"/>
                  </a:cubicBezTo>
                  <a:cubicBezTo>
                    <a:pt x="17865" y="11394"/>
                    <a:pt x="17910" y="11378"/>
                    <a:pt x="17956" y="11342"/>
                  </a:cubicBezTo>
                  <a:cubicBezTo>
                    <a:pt x="18003" y="11306"/>
                    <a:pt x="18027" y="11235"/>
                    <a:pt x="18015" y="11176"/>
                  </a:cubicBezTo>
                  <a:cubicBezTo>
                    <a:pt x="17754" y="9369"/>
                    <a:pt x="17469" y="7528"/>
                    <a:pt x="17195" y="5698"/>
                  </a:cubicBezTo>
                  <a:cubicBezTo>
                    <a:pt x="16922" y="3868"/>
                    <a:pt x="16637" y="2038"/>
                    <a:pt x="16375" y="231"/>
                  </a:cubicBezTo>
                  <a:cubicBezTo>
                    <a:pt x="16387" y="208"/>
                    <a:pt x="16387" y="172"/>
                    <a:pt x="16375" y="148"/>
                  </a:cubicBezTo>
                  <a:cubicBezTo>
                    <a:pt x="16345" y="57"/>
                    <a:pt x="16263" y="0"/>
                    <a:pt x="16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9"/>
            <p:cNvSpPr/>
            <p:nvPr/>
          </p:nvSpPr>
          <p:spPr>
            <a:xfrm>
              <a:off x="6826025" y="2742250"/>
              <a:ext cx="12800" cy="20325"/>
            </a:xfrm>
            <a:custGeom>
              <a:avLst/>
              <a:gdLst/>
              <a:ahLst/>
              <a:cxnLst/>
              <a:rect l="l" t="t" r="r" b="b"/>
              <a:pathLst>
                <a:path w="512" h="813" extrusionOk="0">
                  <a:moveTo>
                    <a:pt x="236" y="0"/>
                  </a:moveTo>
                  <a:cubicBezTo>
                    <a:pt x="222" y="0"/>
                    <a:pt x="206" y="2"/>
                    <a:pt x="191" y="5"/>
                  </a:cubicBezTo>
                  <a:cubicBezTo>
                    <a:pt x="84" y="5"/>
                    <a:pt x="1" y="112"/>
                    <a:pt x="13" y="219"/>
                  </a:cubicBezTo>
                  <a:lnTo>
                    <a:pt x="84" y="647"/>
                  </a:lnTo>
                  <a:cubicBezTo>
                    <a:pt x="96" y="742"/>
                    <a:pt x="191" y="813"/>
                    <a:pt x="286" y="813"/>
                  </a:cubicBezTo>
                  <a:lnTo>
                    <a:pt x="322" y="813"/>
                  </a:lnTo>
                  <a:cubicBezTo>
                    <a:pt x="429" y="801"/>
                    <a:pt x="512" y="706"/>
                    <a:pt x="500" y="599"/>
                  </a:cubicBezTo>
                  <a:lnTo>
                    <a:pt x="441" y="171"/>
                  </a:lnTo>
                  <a:cubicBezTo>
                    <a:pt x="420" y="68"/>
                    <a:pt x="336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9"/>
            <p:cNvSpPr/>
            <p:nvPr/>
          </p:nvSpPr>
          <p:spPr>
            <a:xfrm>
              <a:off x="6818600" y="2710350"/>
              <a:ext cx="14000" cy="12650"/>
            </a:xfrm>
            <a:custGeom>
              <a:avLst/>
              <a:gdLst/>
              <a:ahLst/>
              <a:cxnLst/>
              <a:rect l="l" t="t" r="r" b="b"/>
              <a:pathLst>
                <a:path w="560" h="506" extrusionOk="0">
                  <a:moveTo>
                    <a:pt x="247" y="0"/>
                  </a:moveTo>
                  <a:cubicBezTo>
                    <a:pt x="215" y="0"/>
                    <a:pt x="184" y="7"/>
                    <a:pt x="155" y="21"/>
                  </a:cubicBezTo>
                  <a:cubicBezTo>
                    <a:pt x="48" y="57"/>
                    <a:pt x="1" y="176"/>
                    <a:pt x="60" y="283"/>
                  </a:cubicBezTo>
                  <a:lnTo>
                    <a:pt x="120" y="402"/>
                  </a:lnTo>
                  <a:cubicBezTo>
                    <a:pt x="161" y="468"/>
                    <a:pt x="238" y="506"/>
                    <a:pt x="313" y="506"/>
                  </a:cubicBezTo>
                  <a:cubicBezTo>
                    <a:pt x="345" y="506"/>
                    <a:pt x="377" y="499"/>
                    <a:pt x="405" y="485"/>
                  </a:cubicBezTo>
                  <a:lnTo>
                    <a:pt x="417" y="485"/>
                  </a:lnTo>
                  <a:cubicBezTo>
                    <a:pt x="512" y="437"/>
                    <a:pt x="559" y="318"/>
                    <a:pt x="512" y="223"/>
                  </a:cubicBezTo>
                  <a:lnTo>
                    <a:pt x="441" y="104"/>
                  </a:lnTo>
                  <a:cubicBezTo>
                    <a:pt x="399" y="38"/>
                    <a:pt x="322" y="0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9"/>
            <p:cNvSpPr/>
            <p:nvPr/>
          </p:nvSpPr>
          <p:spPr>
            <a:xfrm>
              <a:off x="6586300" y="2738350"/>
              <a:ext cx="51125" cy="38800"/>
            </a:xfrm>
            <a:custGeom>
              <a:avLst/>
              <a:gdLst/>
              <a:ahLst/>
              <a:cxnLst/>
              <a:rect l="l" t="t" r="r" b="b"/>
              <a:pathLst>
                <a:path w="2045" h="1552" extrusionOk="0">
                  <a:moveTo>
                    <a:pt x="1210" y="387"/>
                  </a:moveTo>
                  <a:cubicBezTo>
                    <a:pt x="1243" y="387"/>
                    <a:pt x="1276" y="391"/>
                    <a:pt x="1308" y="399"/>
                  </a:cubicBezTo>
                  <a:cubicBezTo>
                    <a:pt x="1426" y="422"/>
                    <a:pt x="1521" y="505"/>
                    <a:pt x="1569" y="601"/>
                  </a:cubicBezTo>
                  <a:cubicBezTo>
                    <a:pt x="1605" y="696"/>
                    <a:pt x="1593" y="803"/>
                    <a:pt x="1545" y="898"/>
                  </a:cubicBezTo>
                  <a:cubicBezTo>
                    <a:pt x="1486" y="1016"/>
                    <a:pt x="1391" y="1100"/>
                    <a:pt x="1272" y="1147"/>
                  </a:cubicBezTo>
                  <a:cubicBezTo>
                    <a:pt x="1214" y="1163"/>
                    <a:pt x="1155" y="1171"/>
                    <a:pt x="1098" y="1171"/>
                  </a:cubicBezTo>
                  <a:cubicBezTo>
                    <a:pt x="898" y="1171"/>
                    <a:pt x="709" y="1078"/>
                    <a:pt x="571" y="921"/>
                  </a:cubicBezTo>
                  <a:cubicBezTo>
                    <a:pt x="488" y="826"/>
                    <a:pt x="452" y="684"/>
                    <a:pt x="488" y="553"/>
                  </a:cubicBezTo>
                  <a:cubicBezTo>
                    <a:pt x="523" y="470"/>
                    <a:pt x="606" y="410"/>
                    <a:pt x="690" y="399"/>
                  </a:cubicBezTo>
                  <a:lnTo>
                    <a:pt x="725" y="399"/>
                  </a:lnTo>
                  <a:cubicBezTo>
                    <a:pt x="766" y="453"/>
                    <a:pt x="826" y="480"/>
                    <a:pt x="888" y="480"/>
                  </a:cubicBezTo>
                  <a:cubicBezTo>
                    <a:pt x="934" y="480"/>
                    <a:pt x="982" y="465"/>
                    <a:pt x="1022" y="434"/>
                  </a:cubicBezTo>
                  <a:cubicBezTo>
                    <a:pt x="1078" y="402"/>
                    <a:pt x="1144" y="387"/>
                    <a:pt x="1210" y="387"/>
                  </a:cubicBezTo>
                  <a:close/>
                  <a:moveTo>
                    <a:pt x="1209" y="1"/>
                  </a:moveTo>
                  <a:cubicBezTo>
                    <a:pt x="1105" y="1"/>
                    <a:pt x="1000" y="19"/>
                    <a:pt x="904" y="54"/>
                  </a:cubicBezTo>
                  <a:cubicBezTo>
                    <a:pt x="880" y="42"/>
                    <a:pt x="868" y="30"/>
                    <a:pt x="844" y="30"/>
                  </a:cubicBezTo>
                  <a:cubicBezTo>
                    <a:pt x="794" y="19"/>
                    <a:pt x="745" y="14"/>
                    <a:pt x="696" y="14"/>
                  </a:cubicBezTo>
                  <a:cubicBezTo>
                    <a:pt x="432" y="14"/>
                    <a:pt x="194" y="171"/>
                    <a:pt x="84" y="422"/>
                  </a:cubicBezTo>
                  <a:cubicBezTo>
                    <a:pt x="0" y="672"/>
                    <a:pt x="60" y="945"/>
                    <a:pt x="238" y="1147"/>
                  </a:cubicBezTo>
                  <a:cubicBezTo>
                    <a:pt x="452" y="1397"/>
                    <a:pt x="761" y="1551"/>
                    <a:pt x="1094" y="1551"/>
                  </a:cubicBezTo>
                  <a:cubicBezTo>
                    <a:pt x="1201" y="1551"/>
                    <a:pt x="1308" y="1527"/>
                    <a:pt x="1414" y="1504"/>
                  </a:cubicBezTo>
                  <a:cubicBezTo>
                    <a:pt x="1640" y="1420"/>
                    <a:pt x="1818" y="1266"/>
                    <a:pt x="1925" y="1064"/>
                  </a:cubicBezTo>
                  <a:cubicBezTo>
                    <a:pt x="2021" y="886"/>
                    <a:pt x="2044" y="660"/>
                    <a:pt x="1961" y="470"/>
                  </a:cubicBezTo>
                  <a:cubicBezTo>
                    <a:pt x="1866" y="244"/>
                    <a:pt x="1664" y="90"/>
                    <a:pt x="1426" y="30"/>
                  </a:cubicBezTo>
                  <a:cubicBezTo>
                    <a:pt x="1357" y="10"/>
                    <a:pt x="1283" y="1"/>
                    <a:pt x="1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9"/>
            <p:cNvSpPr/>
            <p:nvPr/>
          </p:nvSpPr>
          <p:spPr>
            <a:xfrm>
              <a:off x="6349525" y="3154625"/>
              <a:ext cx="465550" cy="199775"/>
            </a:xfrm>
            <a:custGeom>
              <a:avLst/>
              <a:gdLst/>
              <a:ahLst/>
              <a:cxnLst/>
              <a:rect l="l" t="t" r="r" b="b"/>
              <a:pathLst>
                <a:path w="18622" h="7991" extrusionOk="0">
                  <a:moveTo>
                    <a:pt x="8663" y="1013"/>
                  </a:moveTo>
                  <a:cubicBezTo>
                    <a:pt x="8723" y="1013"/>
                    <a:pt x="8782" y="1049"/>
                    <a:pt x="8842" y="1085"/>
                  </a:cubicBezTo>
                  <a:lnTo>
                    <a:pt x="8830" y="1085"/>
                  </a:lnTo>
                  <a:cubicBezTo>
                    <a:pt x="8901" y="1132"/>
                    <a:pt x="8949" y="1204"/>
                    <a:pt x="8972" y="1287"/>
                  </a:cubicBezTo>
                  <a:cubicBezTo>
                    <a:pt x="8865" y="1192"/>
                    <a:pt x="8758" y="1109"/>
                    <a:pt x="8663" y="1013"/>
                  </a:cubicBezTo>
                  <a:close/>
                  <a:moveTo>
                    <a:pt x="9677" y="1639"/>
                  </a:moveTo>
                  <a:cubicBezTo>
                    <a:pt x="9754" y="1639"/>
                    <a:pt x="9831" y="1659"/>
                    <a:pt x="9899" y="1703"/>
                  </a:cubicBezTo>
                  <a:lnTo>
                    <a:pt x="9887" y="1703"/>
                  </a:lnTo>
                  <a:cubicBezTo>
                    <a:pt x="10018" y="1786"/>
                    <a:pt x="10077" y="1940"/>
                    <a:pt x="10042" y="2083"/>
                  </a:cubicBezTo>
                  <a:cubicBezTo>
                    <a:pt x="9840" y="1964"/>
                    <a:pt x="9650" y="1822"/>
                    <a:pt x="9471" y="1691"/>
                  </a:cubicBezTo>
                  <a:cubicBezTo>
                    <a:pt x="9534" y="1657"/>
                    <a:pt x="9605" y="1639"/>
                    <a:pt x="9677" y="1639"/>
                  </a:cubicBezTo>
                  <a:close/>
                  <a:moveTo>
                    <a:pt x="10724" y="2209"/>
                  </a:moveTo>
                  <a:cubicBezTo>
                    <a:pt x="10777" y="2209"/>
                    <a:pt x="10831" y="2218"/>
                    <a:pt x="10885" y="2237"/>
                  </a:cubicBezTo>
                  <a:cubicBezTo>
                    <a:pt x="11040" y="2309"/>
                    <a:pt x="11123" y="2487"/>
                    <a:pt x="11087" y="2653"/>
                  </a:cubicBezTo>
                  <a:lnTo>
                    <a:pt x="11087" y="2665"/>
                  </a:lnTo>
                  <a:cubicBezTo>
                    <a:pt x="10862" y="2558"/>
                    <a:pt x="10636" y="2451"/>
                    <a:pt x="10422" y="2321"/>
                  </a:cubicBezTo>
                  <a:cubicBezTo>
                    <a:pt x="10510" y="2248"/>
                    <a:pt x="10615" y="2209"/>
                    <a:pt x="10724" y="2209"/>
                  </a:cubicBezTo>
                  <a:close/>
                  <a:moveTo>
                    <a:pt x="11794" y="2801"/>
                  </a:moveTo>
                  <a:cubicBezTo>
                    <a:pt x="11875" y="2801"/>
                    <a:pt x="11956" y="2816"/>
                    <a:pt x="12038" y="2843"/>
                  </a:cubicBezTo>
                  <a:cubicBezTo>
                    <a:pt x="12169" y="2903"/>
                    <a:pt x="12288" y="3034"/>
                    <a:pt x="12335" y="3176"/>
                  </a:cubicBezTo>
                  <a:cubicBezTo>
                    <a:pt x="12050" y="3081"/>
                    <a:pt x="11789" y="2986"/>
                    <a:pt x="11515" y="2867"/>
                  </a:cubicBezTo>
                  <a:cubicBezTo>
                    <a:pt x="11605" y="2822"/>
                    <a:pt x="11699" y="2801"/>
                    <a:pt x="11794" y="2801"/>
                  </a:cubicBezTo>
                  <a:close/>
                  <a:moveTo>
                    <a:pt x="963" y="2534"/>
                  </a:moveTo>
                  <a:cubicBezTo>
                    <a:pt x="2353" y="3093"/>
                    <a:pt x="3470" y="4234"/>
                    <a:pt x="3910" y="5565"/>
                  </a:cubicBezTo>
                  <a:cubicBezTo>
                    <a:pt x="3460" y="5597"/>
                    <a:pt x="3010" y="5620"/>
                    <a:pt x="2568" y="5620"/>
                  </a:cubicBezTo>
                  <a:cubicBezTo>
                    <a:pt x="1865" y="5620"/>
                    <a:pt x="1182" y="5561"/>
                    <a:pt x="547" y="5386"/>
                  </a:cubicBezTo>
                  <a:cubicBezTo>
                    <a:pt x="583" y="4424"/>
                    <a:pt x="726" y="3461"/>
                    <a:pt x="963" y="2534"/>
                  </a:cubicBezTo>
                  <a:close/>
                  <a:moveTo>
                    <a:pt x="7610" y="472"/>
                  </a:moveTo>
                  <a:cubicBezTo>
                    <a:pt x="8941" y="2038"/>
                    <a:pt x="10709" y="3165"/>
                    <a:pt x="12704" y="3699"/>
                  </a:cubicBezTo>
                  <a:cubicBezTo>
                    <a:pt x="12157" y="4364"/>
                    <a:pt x="11800" y="5161"/>
                    <a:pt x="11658" y="6016"/>
                  </a:cubicBezTo>
                  <a:cubicBezTo>
                    <a:pt x="11289" y="5992"/>
                    <a:pt x="10921" y="5957"/>
                    <a:pt x="10553" y="5909"/>
                  </a:cubicBezTo>
                  <a:cubicBezTo>
                    <a:pt x="10137" y="5862"/>
                    <a:pt x="9709" y="5790"/>
                    <a:pt x="9293" y="5719"/>
                  </a:cubicBezTo>
                  <a:cubicBezTo>
                    <a:pt x="8390" y="5541"/>
                    <a:pt x="7463" y="5446"/>
                    <a:pt x="6548" y="5422"/>
                  </a:cubicBezTo>
                  <a:cubicBezTo>
                    <a:pt x="5918" y="5422"/>
                    <a:pt x="5265" y="5470"/>
                    <a:pt x="4611" y="5517"/>
                  </a:cubicBezTo>
                  <a:lnTo>
                    <a:pt x="4326" y="5541"/>
                  </a:lnTo>
                  <a:lnTo>
                    <a:pt x="4326" y="5517"/>
                  </a:lnTo>
                  <a:cubicBezTo>
                    <a:pt x="3863" y="4032"/>
                    <a:pt x="2615" y="2760"/>
                    <a:pt x="1058" y="2154"/>
                  </a:cubicBezTo>
                  <a:cubicBezTo>
                    <a:pt x="1130" y="1917"/>
                    <a:pt x="1213" y="1679"/>
                    <a:pt x="1284" y="1441"/>
                  </a:cubicBezTo>
                  <a:cubicBezTo>
                    <a:pt x="1967" y="1653"/>
                    <a:pt x="2689" y="1757"/>
                    <a:pt x="3414" y="1757"/>
                  </a:cubicBezTo>
                  <a:cubicBezTo>
                    <a:pt x="4919" y="1757"/>
                    <a:pt x="6431" y="1311"/>
                    <a:pt x="7610" y="472"/>
                  </a:cubicBezTo>
                  <a:close/>
                  <a:moveTo>
                    <a:pt x="13131" y="3806"/>
                  </a:moveTo>
                  <a:cubicBezTo>
                    <a:pt x="13690" y="3937"/>
                    <a:pt x="14248" y="4020"/>
                    <a:pt x="14807" y="4055"/>
                  </a:cubicBezTo>
                  <a:cubicBezTo>
                    <a:pt x="14938" y="4067"/>
                    <a:pt x="15056" y="4067"/>
                    <a:pt x="15187" y="4079"/>
                  </a:cubicBezTo>
                  <a:cubicBezTo>
                    <a:pt x="15686" y="4103"/>
                    <a:pt x="16162" y="4127"/>
                    <a:pt x="16601" y="4281"/>
                  </a:cubicBezTo>
                  <a:cubicBezTo>
                    <a:pt x="17088" y="4448"/>
                    <a:pt x="17564" y="4875"/>
                    <a:pt x="17528" y="5363"/>
                  </a:cubicBezTo>
                  <a:cubicBezTo>
                    <a:pt x="15970" y="5812"/>
                    <a:pt x="14358" y="6041"/>
                    <a:pt x="12746" y="6041"/>
                  </a:cubicBezTo>
                  <a:cubicBezTo>
                    <a:pt x="12526" y="6041"/>
                    <a:pt x="12306" y="6037"/>
                    <a:pt x="12086" y="6028"/>
                  </a:cubicBezTo>
                  <a:cubicBezTo>
                    <a:pt x="12228" y="5208"/>
                    <a:pt x="12597" y="4436"/>
                    <a:pt x="13131" y="3806"/>
                  </a:cubicBezTo>
                  <a:close/>
                  <a:moveTo>
                    <a:pt x="17980" y="5636"/>
                  </a:moveTo>
                  <a:lnTo>
                    <a:pt x="17980" y="5636"/>
                  </a:lnTo>
                  <a:cubicBezTo>
                    <a:pt x="18110" y="5933"/>
                    <a:pt x="17968" y="6325"/>
                    <a:pt x="17730" y="6551"/>
                  </a:cubicBezTo>
                  <a:cubicBezTo>
                    <a:pt x="17397" y="6860"/>
                    <a:pt x="16910" y="7014"/>
                    <a:pt x="16470" y="7121"/>
                  </a:cubicBezTo>
                  <a:cubicBezTo>
                    <a:pt x="15313" y="7454"/>
                    <a:pt x="14111" y="7609"/>
                    <a:pt x="12908" y="7609"/>
                  </a:cubicBezTo>
                  <a:cubicBezTo>
                    <a:pt x="12864" y="7609"/>
                    <a:pt x="12819" y="7609"/>
                    <a:pt x="12775" y="7609"/>
                  </a:cubicBezTo>
                  <a:cubicBezTo>
                    <a:pt x="11789" y="7549"/>
                    <a:pt x="10814" y="7418"/>
                    <a:pt x="9852" y="7228"/>
                  </a:cubicBezTo>
                  <a:cubicBezTo>
                    <a:pt x="8913" y="7050"/>
                    <a:pt x="7974" y="6919"/>
                    <a:pt x="7023" y="6860"/>
                  </a:cubicBezTo>
                  <a:cubicBezTo>
                    <a:pt x="6816" y="6854"/>
                    <a:pt x="6608" y="6851"/>
                    <a:pt x="6400" y="6851"/>
                  </a:cubicBezTo>
                  <a:cubicBezTo>
                    <a:pt x="5777" y="6851"/>
                    <a:pt x="5155" y="6878"/>
                    <a:pt x="4540" y="6931"/>
                  </a:cubicBezTo>
                  <a:cubicBezTo>
                    <a:pt x="3909" y="6969"/>
                    <a:pt x="3295" y="7007"/>
                    <a:pt x="2695" y="7007"/>
                  </a:cubicBezTo>
                  <a:cubicBezTo>
                    <a:pt x="1973" y="7007"/>
                    <a:pt x="1271" y="6952"/>
                    <a:pt x="583" y="6777"/>
                  </a:cubicBezTo>
                  <a:cubicBezTo>
                    <a:pt x="547" y="6456"/>
                    <a:pt x="547" y="6123"/>
                    <a:pt x="547" y="5790"/>
                  </a:cubicBezTo>
                  <a:lnTo>
                    <a:pt x="547" y="5790"/>
                  </a:lnTo>
                  <a:cubicBezTo>
                    <a:pt x="1189" y="5951"/>
                    <a:pt x="1869" y="6004"/>
                    <a:pt x="2563" y="6004"/>
                  </a:cubicBezTo>
                  <a:cubicBezTo>
                    <a:pt x="3257" y="6004"/>
                    <a:pt x="3964" y="5951"/>
                    <a:pt x="4659" y="5897"/>
                  </a:cubicBezTo>
                  <a:cubicBezTo>
                    <a:pt x="5312" y="5850"/>
                    <a:pt x="5942" y="5802"/>
                    <a:pt x="6548" y="5802"/>
                  </a:cubicBezTo>
                  <a:cubicBezTo>
                    <a:pt x="7439" y="5826"/>
                    <a:pt x="8343" y="5933"/>
                    <a:pt x="9222" y="6099"/>
                  </a:cubicBezTo>
                  <a:cubicBezTo>
                    <a:pt x="9638" y="6171"/>
                    <a:pt x="10066" y="6242"/>
                    <a:pt x="10493" y="6289"/>
                  </a:cubicBezTo>
                  <a:cubicBezTo>
                    <a:pt x="11237" y="6384"/>
                    <a:pt x="11985" y="6431"/>
                    <a:pt x="12730" y="6431"/>
                  </a:cubicBezTo>
                  <a:cubicBezTo>
                    <a:pt x="14509" y="6431"/>
                    <a:pt x="16280" y="6163"/>
                    <a:pt x="17980" y="5636"/>
                  </a:cubicBezTo>
                  <a:close/>
                  <a:moveTo>
                    <a:pt x="7631" y="0"/>
                  </a:moveTo>
                  <a:cubicBezTo>
                    <a:pt x="7585" y="0"/>
                    <a:pt x="7539" y="16"/>
                    <a:pt x="7499" y="51"/>
                  </a:cubicBezTo>
                  <a:cubicBezTo>
                    <a:pt x="6377" y="912"/>
                    <a:pt x="4888" y="1374"/>
                    <a:pt x="3408" y="1374"/>
                  </a:cubicBezTo>
                  <a:cubicBezTo>
                    <a:pt x="2662" y="1374"/>
                    <a:pt x="1918" y="1256"/>
                    <a:pt x="1225" y="1013"/>
                  </a:cubicBezTo>
                  <a:cubicBezTo>
                    <a:pt x="1201" y="1002"/>
                    <a:pt x="1174" y="996"/>
                    <a:pt x="1146" y="996"/>
                  </a:cubicBezTo>
                  <a:cubicBezTo>
                    <a:pt x="1118" y="996"/>
                    <a:pt x="1088" y="1002"/>
                    <a:pt x="1058" y="1013"/>
                  </a:cubicBezTo>
                  <a:cubicBezTo>
                    <a:pt x="1011" y="1037"/>
                    <a:pt x="975" y="1073"/>
                    <a:pt x="951" y="1132"/>
                  </a:cubicBezTo>
                  <a:cubicBezTo>
                    <a:pt x="274" y="2950"/>
                    <a:pt x="1" y="4899"/>
                    <a:pt x="143" y="6848"/>
                  </a:cubicBezTo>
                  <a:cubicBezTo>
                    <a:pt x="143" y="6848"/>
                    <a:pt x="131" y="6860"/>
                    <a:pt x="131" y="6872"/>
                  </a:cubicBezTo>
                  <a:cubicBezTo>
                    <a:pt x="108" y="6967"/>
                    <a:pt x="155" y="7062"/>
                    <a:pt x="250" y="7098"/>
                  </a:cubicBezTo>
                  <a:lnTo>
                    <a:pt x="274" y="7109"/>
                  </a:lnTo>
                  <a:cubicBezTo>
                    <a:pt x="1050" y="7328"/>
                    <a:pt x="1852" y="7395"/>
                    <a:pt x="2655" y="7395"/>
                  </a:cubicBezTo>
                  <a:cubicBezTo>
                    <a:pt x="3291" y="7395"/>
                    <a:pt x="3927" y="7353"/>
                    <a:pt x="4552" y="7311"/>
                  </a:cubicBezTo>
                  <a:cubicBezTo>
                    <a:pt x="5225" y="7262"/>
                    <a:pt x="5907" y="7237"/>
                    <a:pt x="6583" y="7237"/>
                  </a:cubicBezTo>
                  <a:cubicBezTo>
                    <a:pt x="6718" y="7237"/>
                    <a:pt x="6853" y="7238"/>
                    <a:pt x="6988" y="7240"/>
                  </a:cubicBezTo>
                  <a:cubicBezTo>
                    <a:pt x="7915" y="7311"/>
                    <a:pt x="8842" y="7430"/>
                    <a:pt x="9757" y="7609"/>
                  </a:cubicBezTo>
                  <a:cubicBezTo>
                    <a:pt x="10743" y="7811"/>
                    <a:pt x="11741" y="7929"/>
                    <a:pt x="12751" y="7989"/>
                  </a:cubicBezTo>
                  <a:cubicBezTo>
                    <a:pt x="12832" y="7990"/>
                    <a:pt x="12913" y="7991"/>
                    <a:pt x="12994" y="7991"/>
                  </a:cubicBezTo>
                  <a:cubicBezTo>
                    <a:pt x="14207" y="7991"/>
                    <a:pt x="15408" y="7825"/>
                    <a:pt x="16577" y="7502"/>
                  </a:cubicBezTo>
                  <a:cubicBezTo>
                    <a:pt x="17065" y="7371"/>
                    <a:pt x="17623" y="7204"/>
                    <a:pt x="18027" y="6812"/>
                  </a:cubicBezTo>
                  <a:cubicBezTo>
                    <a:pt x="18431" y="6420"/>
                    <a:pt x="18621" y="5755"/>
                    <a:pt x="18241" y="5291"/>
                  </a:cubicBezTo>
                  <a:cubicBezTo>
                    <a:pt x="18196" y="5238"/>
                    <a:pt x="18132" y="5211"/>
                    <a:pt x="18067" y="5211"/>
                  </a:cubicBezTo>
                  <a:cubicBezTo>
                    <a:pt x="18046" y="5211"/>
                    <a:pt x="18024" y="5214"/>
                    <a:pt x="18003" y="5220"/>
                  </a:cubicBezTo>
                  <a:lnTo>
                    <a:pt x="17944" y="5232"/>
                  </a:lnTo>
                  <a:cubicBezTo>
                    <a:pt x="17908" y="4614"/>
                    <a:pt x="17314" y="4115"/>
                    <a:pt x="16756" y="3925"/>
                  </a:cubicBezTo>
                  <a:cubicBezTo>
                    <a:pt x="16257" y="3770"/>
                    <a:pt x="15734" y="3687"/>
                    <a:pt x="15211" y="3687"/>
                  </a:cubicBezTo>
                  <a:cubicBezTo>
                    <a:pt x="15092" y="3687"/>
                    <a:pt x="14961" y="3675"/>
                    <a:pt x="14843" y="3675"/>
                  </a:cubicBezTo>
                  <a:cubicBezTo>
                    <a:pt x="14141" y="3628"/>
                    <a:pt x="13452" y="3509"/>
                    <a:pt x="12775" y="3319"/>
                  </a:cubicBezTo>
                  <a:cubicBezTo>
                    <a:pt x="12763" y="2950"/>
                    <a:pt x="12549" y="2641"/>
                    <a:pt x="12216" y="2499"/>
                  </a:cubicBezTo>
                  <a:cubicBezTo>
                    <a:pt x="12087" y="2445"/>
                    <a:pt x="11954" y="2417"/>
                    <a:pt x="11820" y="2417"/>
                  </a:cubicBezTo>
                  <a:cubicBezTo>
                    <a:pt x="11719" y="2417"/>
                    <a:pt x="11617" y="2433"/>
                    <a:pt x="11515" y="2463"/>
                  </a:cubicBezTo>
                  <a:cubicBezTo>
                    <a:pt x="11480" y="2202"/>
                    <a:pt x="11301" y="1988"/>
                    <a:pt x="11076" y="1893"/>
                  </a:cubicBezTo>
                  <a:cubicBezTo>
                    <a:pt x="10963" y="1846"/>
                    <a:pt x="10847" y="1822"/>
                    <a:pt x="10731" y="1822"/>
                  </a:cubicBezTo>
                  <a:cubicBezTo>
                    <a:pt x="10639" y="1822"/>
                    <a:pt x="10547" y="1837"/>
                    <a:pt x="10458" y="1869"/>
                  </a:cubicBezTo>
                  <a:cubicBezTo>
                    <a:pt x="10422" y="1667"/>
                    <a:pt x="10303" y="1501"/>
                    <a:pt x="10149" y="1394"/>
                  </a:cubicBezTo>
                  <a:cubicBezTo>
                    <a:pt x="10003" y="1302"/>
                    <a:pt x="9838" y="1254"/>
                    <a:pt x="9673" y="1254"/>
                  </a:cubicBezTo>
                  <a:cubicBezTo>
                    <a:pt x="9581" y="1254"/>
                    <a:pt x="9489" y="1269"/>
                    <a:pt x="9400" y="1299"/>
                  </a:cubicBezTo>
                  <a:cubicBezTo>
                    <a:pt x="9376" y="1097"/>
                    <a:pt x="9269" y="907"/>
                    <a:pt x="9103" y="788"/>
                  </a:cubicBezTo>
                  <a:cubicBezTo>
                    <a:pt x="8937" y="672"/>
                    <a:pt x="8743" y="608"/>
                    <a:pt x="8548" y="608"/>
                  </a:cubicBezTo>
                  <a:cubicBezTo>
                    <a:pt x="8463" y="608"/>
                    <a:pt x="8378" y="620"/>
                    <a:pt x="8295" y="645"/>
                  </a:cubicBezTo>
                  <a:cubicBezTo>
                    <a:pt x="8117" y="455"/>
                    <a:pt x="7962" y="277"/>
                    <a:pt x="7808" y="87"/>
                  </a:cubicBezTo>
                  <a:cubicBezTo>
                    <a:pt x="7759" y="31"/>
                    <a:pt x="7695" y="0"/>
                    <a:pt x="7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9"/>
            <p:cNvSpPr/>
            <p:nvPr/>
          </p:nvSpPr>
          <p:spPr>
            <a:xfrm>
              <a:off x="6538175" y="3188275"/>
              <a:ext cx="24075" cy="21225"/>
            </a:xfrm>
            <a:custGeom>
              <a:avLst/>
              <a:gdLst/>
              <a:ahLst/>
              <a:cxnLst/>
              <a:rect l="l" t="t" r="r" b="b"/>
              <a:pathLst>
                <a:path w="963" h="849" extrusionOk="0">
                  <a:moveTo>
                    <a:pt x="535" y="0"/>
                  </a:moveTo>
                  <a:cubicBezTo>
                    <a:pt x="499" y="0"/>
                    <a:pt x="476" y="0"/>
                    <a:pt x="440" y="12"/>
                  </a:cubicBezTo>
                  <a:cubicBezTo>
                    <a:pt x="428" y="6"/>
                    <a:pt x="413" y="3"/>
                    <a:pt x="398" y="3"/>
                  </a:cubicBezTo>
                  <a:cubicBezTo>
                    <a:pt x="384" y="3"/>
                    <a:pt x="369" y="6"/>
                    <a:pt x="357" y="12"/>
                  </a:cubicBezTo>
                  <a:cubicBezTo>
                    <a:pt x="214" y="48"/>
                    <a:pt x="95" y="155"/>
                    <a:pt x="48" y="297"/>
                  </a:cubicBezTo>
                  <a:cubicBezTo>
                    <a:pt x="0" y="428"/>
                    <a:pt x="24" y="582"/>
                    <a:pt x="119" y="701"/>
                  </a:cubicBezTo>
                  <a:cubicBezTo>
                    <a:pt x="155" y="749"/>
                    <a:pt x="214" y="784"/>
                    <a:pt x="286" y="808"/>
                  </a:cubicBezTo>
                  <a:cubicBezTo>
                    <a:pt x="339" y="835"/>
                    <a:pt x="399" y="848"/>
                    <a:pt x="461" y="848"/>
                  </a:cubicBezTo>
                  <a:cubicBezTo>
                    <a:pt x="482" y="848"/>
                    <a:pt x="502" y="847"/>
                    <a:pt x="523" y="844"/>
                  </a:cubicBezTo>
                  <a:cubicBezTo>
                    <a:pt x="678" y="832"/>
                    <a:pt x="808" y="761"/>
                    <a:pt x="892" y="630"/>
                  </a:cubicBezTo>
                  <a:cubicBezTo>
                    <a:pt x="963" y="511"/>
                    <a:pt x="963" y="357"/>
                    <a:pt x="892" y="226"/>
                  </a:cubicBezTo>
                  <a:cubicBezTo>
                    <a:pt x="820" y="95"/>
                    <a:pt x="678" y="12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9"/>
            <p:cNvSpPr/>
            <p:nvPr/>
          </p:nvSpPr>
          <p:spPr>
            <a:xfrm>
              <a:off x="6566700" y="3212650"/>
              <a:ext cx="24075" cy="20075"/>
            </a:xfrm>
            <a:custGeom>
              <a:avLst/>
              <a:gdLst/>
              <a:ahLst/>
              <a:cxnLst/>
              <a:rect l="l" t="t" r="r" b="b"/>
              <a:pathLst>
                <a:path w="963" h="803" extrusionOk="0">
                  <a:moveTo>
                    <a:pt x="456" y="0"/>
                  </a:moveTo>
                  <a:cubicBezTo>
                    <a:pt x="371" y="0"/>
                    <a:pt x="287" y="25"/>
                    <a:pt x="214" y="71"/>
                  </a:cubicBezTo>
                  <a:cubicBezTo>
                    <a:pt x="83" y="142"/>
                    <a:pt x="0" y="285"/>
                    <a:pt x="0" y="439"/>
                  </a:cubicBezTo>
                  <a:cubicBezTo>
                    <a:pt x="24" y="570"/>
                    <a:pt x="107" y="689"/>
                    <a:pt x="226" y="748"/>
                  </a:cubicBezTo>
                  <a:lnTo>
                    <a:pt x="273" y="772"/>
                  </a:lnTo>
                  <a:cubicBezTo>
                    <a:pt x="326" y="795"/>
                    <a:pt x="384" y="803"/>
                    <a:pt x="443" y="803"/>
                  </a:cubicBezTo>
                  <a:cubicBezTo>
                    <a:pt x="477" y="803"/>
                    <a:pt x="512" y="800"/>
                    <a:pt x="547" y="796"/>
                  </a:cubicBezTo>
                  <a:cubicBezTo>
                    <a:pt x="571" y="784"/>
                    <a:pt x="606" y="772"/>
                    <a:pt x="642" y="760"/>
                  </a:cubicBezTo>
                  <a:cubicBezTo>
                    <a:pt x="951" y="629"/>
                    <a:pt x="963" y="202"/>
                    <a:pt x="654" y="47"/>
                  </a:cubicBezTo>
                  <a:cubicBezTo>
                    <a:pt x="591" y="16"/>
                    <a:pt x="523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9"/>
            <p:cNvSpPr/>
            <p:nvPr/>
          </p:nvSpPr>
          <p:spPr>
            <a:xfrm>
              <a:off x="6597300" y="3228325"/>
              <a:ext cx="19025" cy="17150"/>
            </a:xfrm>
            <a:custGeom>
              <a:avLst/>
              <a:gdLst/>
              <a:ahLst/>
              <a:cxnLst/>
              <a:rect l="l" t="t" r="r" b="b"/>
              <a:pathLst>
                <a:path w="761" h="686" extrusionOk="0">
                  <a:moveTo>
                    <a:pt x="356" y="0"/>
                  </a:moveTo>
                  <a:cubicBezTo>
                    <a:pt x="250" y="0"/>
                    <a:pt x="143" y="46"/>
                    <a:pt x="59" y="121"/>
                  </a:cubicBezTo>
                  <a:cubicBezTo>
                    <a:pt x="12" y="169"/>
                    <a:pt x="0" y="240"/>
                    <a:pt x="24" y="311"/>
                  </a:cubicBezTo>
                  <a:cubicBezTo>
                    <a:pt x="0" y="395"/>
                    <a:pt x="12" y="490"/>
                    <a:pt x="83" y="561"/>
                  </a:cubicBezTo>
                  <a:cubicBezTo>
                    <a:pt x="119" y="608"/>
                    <a:pt x="166" y="644"/>
                    <a:pt x="214" y="668"/>
                  </a:cubicBezTo>
                  <a:cubicBezTo>
                    <a:pt x="261" y="680"/>
                    <a:pt x="309" y="686"/>
                    <a:pt x="357" y="686"/>
                  </a:cubicBezTo>
                  <a:cubicBezTo>
                    <a:pt x="404" y="686"/>
                    <a:pt x="452" y="680"/>
                    <a:pt x="499" y="668"/>
                  </a:cubicBezTo>
                  <a:cubicBezTo>
                    <a:pt x="654" y="620"/>
                    <a:pt x="761" y="478"/>
                    <a:pt x="761" y="323"/>
                  </a:cubicBezTo>
                  <a:cubicBezTo>
                    <a:pt x="737" y="181"/>
                    <a:pt x="630" y="62"/>
                    <a:pt x="487" y="26"/>
                  </a:cubicBezTo>
                  <a:cubicBezTo>
                    <a:pt x="445" y="8"/>
                    <a:pt x="400" y="0"/>
                    <a:pt x="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9"/>
            <p:cNvSpPr/>
            <p:nvPr/>
          </p:nvSpPr>
          <p:spPr>
            <a:xfrm>
              <a:off x="6619875" y="3241750"/>
              <a:ext cx="24975" cy="19875"/>
            </a:xfrm>
            <a:custGeom>
              <a:avLst/>
              <a:gdLst/>
              <a:ahLst/>
              <a:cxnLst/>
              <a:rect l="l" t="t" r="r" b="b"/>
              <a:pathLst>
                <a:path w="999" h="795" extrusionOk="0">
                  <a:moveTo>
                    <a:pt x="689" y="0"/>
                  </a:moveTo>
                  <a:cubicBezTo>
                    <a:pt x="666" y="0"/>
                    <a:pt x="642" y="4"/>
                    <a:pt x="618" y="12"/>
                  </a:cubicBezTo>
                  <a:cubicBezTo>
                    <a:pt x="596" y="9"/>
                    <a:pt x="573" y="7"/>
                    <a:pt x="549" y="7"/>
                  </a:cubicBezTo>
                  <a:cubicBezTo>
                    <a:pt x="485" y="7"/>
                    <a:pt x="418" y="18"/>
                    <a:pt x="357" y="36"/>
                  </a:cubicBezTo>
                  <a:cubicBezTo>
                    <a:pt x="24" y="131"/>
                    <a:pt x="0" y="594"/>
                    <a:pt x="309" y="725"/>
                  </a:cubicBezTo>
                  <a:lnTo>
                    <a:pt x="369" y="761"/>
                  </a:lnTo>
                  <a:cubicBezTo>
                    <a:pt x="430" y="783"/>
                    <a:pt x="492" y="795"/>
                    <a:pt x="554" y="795"/>
                  </a:cubicBezTo>
                  <a:cubicBezTo>
                    <a:pt x="623" y="795"/>
                    <a:pt x="692" y="780"/>
                    <a:pt x="761" y="749"/>
                  </a:cubicBezTo>
                  <a:cubicBezTo>
                    <a:pt x="880" y="677"/>
                    <a:pt x="963" y="559"/>
                    <a:pt x="986" y="416"/>
                  </a:cubicBezTo>
                  <a:cubicBezTo>
                    <a:pt x="998" y="273"/>
                    <a:pt x="927" y="131"/>
                    <a:pt x="820" y="48"/>
                  </a:cubicBezTo>
                  <a:cubicBezTo>
                    <a:pt x="780" y="16"/>
                    <a:pt x="736" y="0"/>
                    <a:pt x="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9"/>
            <p:cNvSpPr/>
            <p:nvPr/>
          </p:nvSpPr>
          <p:spPr>
            <a:xfrm>
              <a:off x="6429450" y="3414700"/>
              <a:ext cx="196375" cy="102150"/>
            </a:xfrm>
            <a:custGeom>
              <a:avLst/>
              <a:gdLst/>
              <a:ahLst/>
              <a:cxnLst/>
              <a:rect l="l" t="t" r="r" b="b"/>
              <a:pathLst>
                <a:path w="7855" h="4086" extrusionOk="0">
                  <a:moveTo>
                    <a:pt x="2121" y="1"/>
                  </a:moveTo>
                  <a:cubicBezTo>
                    <a:pt x="2095" y="1"/>
                    <a:pt x="2068" y="4"/>
                    <a:pt x="2044" y="10"/>
                  </a:cubicBezTo>
                  <a:cubicBezTo>
                    <a:pt x="1997" y="34"/>
                    <a:pt x="1961" y="69"/>
                    <a:pt x="1949" y="129"/>
                  </a:cubicBezTo>
                  <a:lnTo>
                    <a:pt x="1177" y="3313"/>
                  </a:lnTo>
                  <a:lnTo>
                    <a:pt x="369" y="1020"/>
                  </a:lnTo>
                  <a:cubicBezTo>
                    <a:pt x="340" y="944"/>
                    <a:pt x="273" y="906"/>
                    <a:pt x="199" y="906"/>
                  </a:cubicBezTo>
                  <a:cubicBezTo>
                    <a:pt x="181" y="906"/>
                    <a:pt x="162" y="908"/>
                    <a:pt x="143" y="913"/>
                  </a:cubicBezTo>
                  <a:cubicBezTo>
                    <a:pt x="60" y="937"/>
                    <a:pt x="0" y="1032"/>
                    <a:pt x="36" y="1115"/>
                  </a:cubicBezTo>
                  <a:lnTo>
                    <a:pt x="1034" y="3979"/>
                  </a:lnTo>
                  <a:cubicBezTo>
                    <a:pt x="1058" y="4038"/>
                    <a:pt x="1105" y="4074"/>
                    <a:pt x="1165" y="4086"/>
                  </a:cubicBezTo>
                  <a:lnTo>
                    <a:pt x="1212" y="4086"/>
                  </a:lnTo>
                  <a:cubicBezTo>
                    <a:pt x="1295" y="4086"/>
                    <a:pt x="1355" y="4038"/>
                    <a:pt x="1379" y="3955"/>
                  </a:cubicBezTo>
                  <a:lnTo>
                    <a:pt x="2246" y="390"/>
                  </a:lnTo>
                  <a:cubicBezTo>
                    <a:pt x="3457" y="958"/>
                    <a:pt x="4777" y="1241"/>
                    <a:pt x="6102" y="1241"/>
                  </a:cubicBezTo>
                  <a:cubicBezTo>
                    <a:pt x="6636" y="1241"/>
                    <a:pt x="7171" y="1195"/>
                    <a:pt x="7700" y="1103"/>
                  </a:cubicBezTo>
                  <a:cubicBezTo>
                    <a:pt x="7795" y="1091"/>
                    <a:pt x="7855" y="1008"/>
                    <a:pt x="7843" y="913"/>
                  </a:cubicBezTo>
                  <a:cubicBezTo>
                    <a:pt x="7823" y="832"/>
                    <a:pt x="7760" y="777"/>
                    <a:pt x="7683" y="777"/>
                  </a:cubicBezTo>
                  <a:cubicBezTo>
                    <a:pt x="7669" y="777"/>
                    <a:pt x="7655" y="779"/>
                    <a:pt x="7641" y="782"/>
                  </a:cubicBezTo>
                  <a:cubicBezTo>
                    <a:pt x="7135" y="870"/>
                    <a:pt x="6625" y="913"/>
                    <a:pt x="6118" y="913"/>
                  </a:cubicBezTo>
                  <a:cubicBezTo>
                    <a:pt x="4765" y="913"/>
                    <a:pt x="3425" y="606"/>
                    <a:pt x="2199" y="10"/>
                  </a:cubicBezTo>
                  <a:cubicBezTo>
                    <a:pt x="2175" y="4"/>
                    <a:pt x="2148" y="1"/>
                    <a:pt x="2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9"/>
            <p:cNvSpPr/>
            <p:nvPr/>
          </p:nvSpPr>
          <p:spPr>
            <a:xfrm>
              <a:off x="6480825" y="3460375"/>
              <a:ext cx="50550" cy="53800"/>
            </a:xfrm>
            <a:custGeom>
              <a:avLst/>
              <a:gdLst/>
              <a:ahLst/>
              <a:cxnLst/>
              <a:rect l="l" t="t" r="r" b="b"/>
              <a:pathLst>
                <a:path w="2022" h="2152" extrusionOk="0">
                  <a:moveTo>
                    <a:pt x="600" y="1"/>
                  </a:moveTo>
                  <a:cubicBezTo>
                    <a:pt x="579" y="1"/>
                    <a:pt x="557" y="5"/>
                    <a:pt x="536" y="13"/>
                  </a:cubicBezTo>
                  <a:cubicBezTo>
                    <a:pt x="452" y="37"/>
                    <a:pt x="405" y="132"/>
                    <a:pt x="429" y="227"/>
                  </a:cubicBezTo>
                  <a:lnTo>
                    <a:pt x="761" y="1082"/>
                  </a:lnTo>
                  <a:lnTo>
                    <a:pt x="84" y="1629"/>
                  </a:lnTo>
                  <a:cubicBezTo>
                    <a:pt x="1" y="1688"/>
                    <a:pt x="1" y="1795"/>
                    <a:pt x="72" y="1855"/>
                  </a:cubicBezTo>
                  <a:cubicBezTo>
                    <a:pt x="96" y="1878"/>
                    <a:pt x="120" y="1902"/>
                    <a:pt x="155" y="1902"/>
                  </a:cubicBezTo>
                  <a:cubicBezTo>
                    <a:pt x="172" y="1909"/>
                    <a:pt x="189" y="1912"/>
                    <a:pt x="205" y="1912"/>
                  </a:cubicBezTo>
                  <a:cubicBezTo>
                    <a:pt x="247" y="1912"/>
                    <a:pt x="288" y="1892"/>
                    <a:pt x="322" y="1867"/>
                  </a:cubicBezTo>
                  <a:lnTo>
                    <a:pt x="892" y="1403"/>
                  </a:lnTo>
                  <a:lnTo>
                    <a:pt x="1142" y="2045"/>
                  </a:lnTo>
                  <a:cubicBezTo>
                    <a:pt x="1154" y="2092"/>
                    <a:pt x="1201" y="2140"/>
                    <a:pt x="1261" y="2152"/>
                  </a:cubicBezTo>
                  <a:lnTo>
                    <a:pt x="1367" y="2152"/>
                  </a:lnTo>
                  <a:cubicBezTo>
                    <a:pt x="1451" y="2116"/>
                    <a:pt x="1498" y="2021"/>
                    <a:pt x="1474" y="1938"/>
                  </a:cubicBezTo>
                  <a:lnTo>
                    <a:pt x="1177" y="1177"/>
                  </a:lnTo>
                  <a:lnTo>
                    <a:pt x="1938" y="571"/>
                  </a:lnTo>
                  <a:cubicBezTo>
                    <a:pt x="2009" y="512"/>
                    <a:pt x="2021" y="405"/>
                    <a:pt x="1950" y="334"/>
                  </a:cubicBezTo>
                  <a:cubicBezTo>
                    <a:pt x="1911" y="301"/>
                    <a:pt x="1864" y="283"/>
                    <a:pt x="1817" y="283"/>
                  </a:cubicBezTo>
                  <a:cubicBezTo>
                    <a:pt x="1778" y="283"/>
                    <a:pt x="1738" y="295"/>
                    <a:pt x="1700" y="322"/>
                  </a:cubicBezTo>
                  <a:lnTo>
                    <a:pt x="1047" y="845"/>
                  </a:lnTo>
                  <a:lnTo>
                    <a:pt x="761" y="108"/>
                  </a:lnTo>
                  <a:cubicBezTo>
                    <a:pt x="734" y="44"/>
                    <a:pt x="671" y="1"/>
                    <a:pt x="6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9"/>
            <p:cNvSpPr/>
            <p:nvPr/>
          </p:nvSpPr>
          <p:spPr>
            <a:xfrm>
              <a:off x="6532825" y="3481250"/>
              <a:ext cx="31525" cy="11250"/>
            </a:xfrm>
            <a:custGeom>
              <a:avLst/>
              <a:gdLst/>
              <a:ahLst/>
              <a:cxnLst/>
              <a:rect l="l" t="t" r="r" b="b"/>
              <a:pathLst>
                <a:path w="1261" h="450" extrusionOk="0">
                  <a:moveTo>
                    <a:pt x="200" y="0"/>
                  </a:moveTo>
                  <a:cubicBezTo>
                    <a:pt x="137" y="0"/>
                    <a:pt x="81" y="35"/>
                    <a:pt x="48" y="93"/>
                  </a:cubicBezTo>
                  <a:cubicBezTo>
                    <a:pt x="0" y="176"/>
                    <a:pt x="48" y="283"/>
                    <a:pt x="131" y="319"/>
                  </a:cubicBezTo>
                  <a:cubicBezTo>
                    <a:pt x="214" y="354"/>
                    <a:pt x="309" y="378"/>
                    <a:pt x="404" y="402"/>
                  </a:cubicBezTo>
                  <a:cubicBezTo>
                    <a:pt x="555" y="433"/>
                    <a:pt x="711" y="449"/>
                    <a:pt x="868" y="449"/>
                  </a:cubicBezTo>
                  <a:cubicBezTo>
                    <a:pt x="947" y="449"/>
                    <a:pt x="1026" y="445"/>
                    <a:pt x="1106" y="437"/>
                  </a:cubicBezTo>
                  <a:cubicBezTo>
                    <a:pt x="1189" y="426"/>
                    <a:pt x="1260" y="342"/>
                    <a:pt x="1248" y="247"/>
                  </a:cubicBezTo>
                  <a:cubicBezTo>
                    <a:pt x="1228" y="166"/>
                    <a:pt x="1156" y="111"/>
                    <a:pt x="1077" y="111"/>
                  </a:cubicBezTo>
                  <a:cubicBezTo>
                    <a:pt x="1063" y="111"/>
                    <a:pt x="1048" y="113"/>
                    <a:pt x="1034" y="117"/>
                  </a:cubicBezTo>
                  <a:cubicBezTo>
                    <a:pt x="975" y="122"/>
                    <a:pt x="916" y="125"/>
                    <a:pt x="856" y="125"/>
                  </a:cubicBezTo>
                  <a:cubicBezTo>
                    <a:pt x="663" y="125"/>
                    <a:pt x="467" y="94"/>
                    <a:pt x="286" y="22"/>
                  </a:cubicBezTo>
                  <a:cubicBezTo>
                    <a:pt x="257" y="7"/>
                    <a:pt x="228" y="0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9"/>
            <p:cNvSpPr/>
            <p:nvPr/>
          </p:nvSpPr>
          <p:spPr>
            <a:xfrm>
              <a:off x="6568475" y="3463600"/>
              <a:ext cx="48750" cy="56600"/>
            </a:xfrm>
            <a:custGeom>
              <a:avLst/>
              <a:gdLst/>
              <a:ahLst/>
              <a:cxnLst/>
              <a:rect l="l" t="t" r="r" b="b"/>
              <a:pathLst>
                <a:path w="1950" h="2264" extrusionOk="0">
                  <a:moveTo>
                    <a:pt x="1745" y="1"/>
                  </a:moveTo>
                  <a:cubicBezTo>
                    <a:pt x="1677" y="1"/>
                    <a:pt x="1616" y="36"/>
                    <a:pt x="1581" y="98"/>
                  </a:cubicBezTo>
                  <a:lnTo>
                    <a:pt x="1106" y="989"/>
                  </a:lnTo>
                  <a:lnTo>
                    <a:pt x="345" y="133"/>
                  </a:lnTo>
                  <a:cubicBezTo>
                    <a:pt x="311" y="93"/>
                    <a:pt x="262" y="72"/>
                    <a:pt x="211" y="72"/>
                  </a:cubicBezTo>
                  <a:cubicBezTo>
                    <a:pt x="172" y="72"/>
                    <a:pt x="131" y="84"/>
                    <a:pt x="95" y="110"/>
                  </a:cubicBezTo>
                  <a:cubicBezTo>
                    <a:pt x="24" y="157"/>
                    <a:pt x="0" y="264"/>
                    <a:pt x="72" y="335"/>
                  </a:cubicBezTo>
                  <a:lnTo>
                    <a:pt x="927" y="1298"/>
                  </a:lnTo>
                  <a:lnTo>
                    <a:pt x="547" y="2023"/>
                  </a:lnTo>
                  <a:cubicBezTo>
                    <a:pt x="500" y="2106"/>
                    <a:pt x="535" y="2213"/>
                    <a:pt x="630" y="2249"/>
                  </a:cubicBezTo>
                  <a:cubicBezTo>
                    <a:pt x="630" y="2249"/>
                    <a:pt x="642" y="2260"/>
                    <a:pt x="654" y="2260"/>
                  </a:cubicBezTo>
                  <a:cubicBezTo>
                    <a:pt x="667" y="2262"/>
                    <a:pt x="681" y="2263"/>
                    <a:pt x="694" y="2263"/>
                  </a:cubicBezTo>
                  <a:cubicBezTo>
                    <a:pt x="763" y="2263"/>
                    <a:pt x="828" y="2237"/>
                    <a:pt x="868" y="2177"/>
                  </a:cubicBezTo>
                  <a:lnTo>
                    <a:pt x="1890" y="240"/>
                  </a:lnTo>
                  <a:cubicBezTo>
                    <a:pt x="1949" y="157"/>
                    <a:pt x="1902" y="50"/>
                    <a:pt x="1819" y="15"/>
                  </a:cubicBezTo>
                  <a:cubicBezTo>
                    <a:pt x="1794" y="5"/>
                    <a:pt x="1769" y="1"/>
                    <a:pt x="17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9"/>
            <p:cNvSpPr/>
            <p:nvPr/>
          </p:nvSpPr>
          <p:spPr>
            <a:xfrm>
              <a:off x="6221500" y="2622750"/>
              <a:ext cx="195200" cy="99425"/>
            </a:xfrm>
            <a:custGeom>
              <a:avLst/>
              <a:gdLst/>
              <a:ahLst/>
              <a:cxnLst/>
              <a:rect l="l" t="t" r="r" b="b"/>
              <a:pathLst>
                <a:path w="7808" h="3977" extrusionOk="0">
                  <a:moveTo>
                    <a:pt x="2207" y="1"/>
                  </a:moveTo>
                  <a:cubicBezTo>
                    <a:pt x="2187" y="1"/>
                    <a:pt x="2168" y="4"/>
                    <a:pt x="2151" y="8"/>
                  </a:cubicBezTo>
                  <a:cubicBezTo>
                    <a:pt x="2103" y="20"/>
                    <a:pt x="2056" y="55"/>
                    <a:pt x="2044" y="115"/>
                  </a:cubicBezTo>
                  <a:lnTo>
                    <a:pt x="891" y="3193"/>
                  </a:lnTo>
                  <a:lnTo>
                    <a:pt x="368" y="840"/>
                  </a:lnTo>
                  <a:cubicBezTo>
                    <a:pt x="348" y="759"/>
                    <a:pt x="276" y="704"/>
                    <a:pt x="197" y="704"/>
                  </a:cubicBezTo>
                  <a:cubicBezTo>
                    <a:pt x="183" y="704"/>
                    <a:pt x="169" y="705"/>
                    <a:pt x="155" y="709"/>
                  </a:cubicBezTo>
                  <a:cubicBezTo>
                    <a:pt x="60" y="721"/>
                    <a:pt x="0" y="804"/>
                    <a:pt x="12" y="899"/>
                  </a:cubicBezTo>
                  <a:lnTo>
                    <a:pt x="666" y="3846"/>
                  </a:lnTo>
                  <a:cubicBezTo>
                    <a:pt x="677" y="3906"/>
                    <a:pt x="725" y="3941"/>
                    <a:pt x="784" y="3965"/>
                  </a:cubicBezTo>
                  <a:cubicBezTo>
                    <a:pt x="796" y="3965"/>
                    <a:pt x="808" y="3977"/>
                    <a:pt x="832" y="3977"/>
                  </a:cubicBezTo>
                  <a:cubicBezTo>
                    <a:pt x="903" y="3977"/>
                    <a:pt x="986" y="3941"/>
                    <a:pt x="1010" y="3870"/>
                  </a:cubicBezTo>
                  <a:lnTo>
                    <a:pt x="2305" y="412"/>
                  </a:lnTo>
                  <a:cubicBezTo>
                    <a:pt x="3712" y="1256"/>
                    <a:pt x="5319" y="1698"/>
                    <a:pt x="6952" y="1698"/>
                  </a:cubicBezTo>
                  <a:cubicBezTo>
                    <a:pt x="7181" y="1698"/>
                    <a:pt x="7411" y="1689"/>
                    <a:pt x="7641" y="1672"/>
                  </a:cubicBezTo>
                  <a:cubicBezTo>
                    <a:pt x="7736" y="1660"/>
                    <a:pt x="7807" y="1588"/>
                    <a:pt x="7807" y="1493"/>
                  </a:cubicBezTo>
                  <a:cubicBezTo>
                    <a:pt x="7796" y="1405"/>
                    <a:pt x="7724" y="1338"/>
                    <a:pt x="7638" y="1338"/>
                  </a:cubicBezTo>
                  <a:cubicBezTo>
                    <a:pt x="7631" y="1338"/>
                    <a:pt x="7624" y="1338"/>
                    <a:pt x="7617" y="1339"/>
                  </a:cubicBezTo>
                  <a:cubicBezTo>
                    <a:pt x="7396" y="1356"/>
                    <a:pt x="7175" y="1364"/>
                    <a:pt x="6954" y="1364"/>
                  </a:cubicBezTo>
                  <a:cubicBezTo>
                    <a:pt x="5315" y="1364"/>
                    <a:pt x="3709" y="901"/>
                    <a:pt x="2305" y="32"/>
                  </a:cubicBezTo>
                  <a:cubicBezTo>
                    <a:pt x="2275" y="9"/>
                    <a:pt x="2240" y="1"/>
                    <a:pt x="2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9"/>
            <p:cNvSpPr/>
            <p:nvPr/>
          </p:nvSpPr>
          <p:spPr>
            <a:xfrm>
              <a:off x="6264575" y="2669725"/>
              <a:ext cx="54375" cy="55050"/>
            </a:xfrm>
            <a:custGeom>
              <a:avLst/>
              <a:gdLst/>
              <a:ahLst/>
              <a:cxnLst/>
              <a:rect l="l" t="t" r="r" b="b"/>
              <a:pathLst>
                <a:path w="2175" h="2202" extrusionOk="0">
                  <a:moveTo>
                    <a:pt x="804" y="0"/>
                  </a:moveTo>
                  <a:cubicBezTo>
                    <a:pt x="790" y="0"/>
                    <a:pt x="775" y="2"/>
                    <a:pt x="761" y="6"/>
                  </a:cubicBezTo>
                  <a:cubicBezTo>
                    <a:pt x="666" y="18"/>
                    <a:pt x="606" y="113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3" y="1813"/>
                    <a:pt x="107" y="1836"/>
                    <a:pt x="143" y="1848"/>
                  </a:cubicBezTo>
                  <a:cubicBezTo>
                    <a:pt x="164" y="1857"/>
                    <a:pt x="185" y="1861"/>
                    <a:pt x="205" y="1861"/>
                  </a:cubicBezTo>
                  <a:cubicBezTo>
                    <a:pt x="243" y="1861"/>
                    <a:pt x="278" y="1848"/>
                    <a:pt x="309" y="1825"/>
                  </a:cubicBezTo>
                  <a:lnTo>
                    <a:pt x="939" y="1420"/>
                  </a:lnTo>
                  <a:lnTo>
                    <a:pt x="1105" y="2086"/>
                  </a:lnTo>
                  <a:cubicBezTo>
                    <a:pt x="1117" y="2133"/>
                    <a:pt x="1165" y="2181"/>
                    <a:pt x="1212" y="2193"/>
                  </a:cubicBezTo>
                  <a:cubicBezTo>
                    <a:pt x="1230" y="2199"/>
                    <a:pt x="1248" y="2202"/>
                    <a:pt x="1266" y="2202"/>
                  </a:cubicBezTo>
                  <a:cubicBezTo>
                    <a:pt x="1283" y="2202"/>
                    <a:pt x="1301" y="2199"/>
                    <a:pt x="1319" y="2193"/>
                  </a:cubicBezTo>
                  <a:cubicBezTo>
                    <a:pt x="1402" y="2181"/>
                    <a:pt x="1474" y="2098"/>
                    <a:pt x="1450" y="2003"/>
                  </a:cubicBezTo>
                  <a:lnTo>
                    <a:pt x="1248" y="1218"/>
                  </a:lnTo>
                  <a:lnTo>
                    <a:pt x="2080" y="684"/>
                  </a:lnTo>
                  <a:cubicBezTo>
                    <a:pt x="2163" y="636"/>
                    <a:pt x="2175" y="529"/>
                    <a:pt x="2115" y="458"/>
                  </a:cubicBezTo>
                  <a:cubicBezTo>
                    <a:pt x="2080" y="415"/>
                    <a:pt x="2027" y="394"/>
                    <a:pt x="1972" y="394"/>
                  </a:cubicBezTo>
                  <a:cubicBezTo>
                    <a:pt x="1936" y="394"/>
                    <a:pt x="1899" y="403"/>
                    <a:pt x="1866" y="422"/>
                  </a:cubicBezTo>
                  <a:lnTo>
                    <a:pt x="1165" y="886"/>
                  </a:lnTo>
                  <a:lnTo>
                    <a:pt x="963" y="125"/>
                  </a:lnTo>
                  <a:cubicBezTo>
                    <a:pt x="943" y="46"/>
                    <a:pt x="874" y="0"/>
                    <a:pt x="8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9"/>
            <p:cNvSpPr/>
            <p:nvPr/>
          </p:nvSpPr>
          <p:spPr>
            <a:xfrm>
              <a:off x="6318625" y="2694725"/>
              <a:ext cx="30925" cy="12950"/>
            </a:xfrm>
            <a:custGeom>
              <a:avLst/>
              <a:gdLst/>
              <a:ahLst/>
              <a:cxnLst/>
              <a:rect l="l" t="t" r="r" b="b"/>
              <a:pathLst>
                <a:path w="1237" h="518" extrusionOk="0">
                  <a:moveTo>
                    <a:pt x="216" y="0"/>
                  </a:moveTo>
                  <a:cubicBezTo>
                    <a:pt x="154" y="0"/>
                    <a:pt x="93" y="27"/>
                    <a:pt x="60" y="76"/>
                  </a:cubicBezTo>
                  <a:cubicBezTo>
                    <a:pt x="1" y="159"/>
                    <a:pt x="36" y="266"/>
                    <a:pt x="120" y="302"/>
                  </a:cubicBezTo>
                  <a:cubicBezTo>
                    <a:pt x="203" y="349"/>
                    <a:pt x="286" y="385"/>
                    <a:pt x="369" y="409"/>
                  </a:cubicBezTo>
                  <a:cubicBezTo>
                    <a:pt x="567" y="481"/>
                    <a:pt x="773" y="518"/>
                    <a:pt x="981" y="518"/>
                  </a:cubicBezTo>
                  <a:cubicBezTo>
                    <a:pt x="1011" y="518"/>
                    <a:pt x="1041" y="517"/>
                    <a:pt x="1070" y="516"/>
                  </a:cubicBezTo>
                  <a:cubicBezTo>
                    <a:pt x="1153" y="516"/>
                    <a:pt x="1237" y="444"/>
                    <a:pt x="1237" y="349"/>
                  </a:cubicBezTo>
                  <a:cubicBezTo>
                    <a:pt x="1226" y="261"/>
                    <a:pt x="1153" y="193"/>
                    <a:pt x="1067" y="193"/>
                  </a:cubicBezTo>
                  <a:cubicBezTo>
                    <a:pt x="1060" y="193"/>
                    <a:pt x="1054" y="194"/>
                    <a:pt x="1047" y="195"/>
                  </a:cubicBezTo>
                  <a:cubicBezTo>
                    <a:pt x="1025" y="196"/>
                    <a:pt x="1003" y="196"/>
                    <a:pt x="981" y="196"/>
                  </a:cubicBezTo>
                  <a:cubicBezTo>
                    <a:pt x="742" y="196"/>
                    <a:pt x="505" y="136"/>
                    <a:pt x="298" y="16"/>
                  </a:cubicBezTo>
                  <a:cubicBezTo>
                    <a:pt x="272" y="5"/>
                    <a:pt x="244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9"/>
            <p:cNvSpPr/>
            <p:nvPr/>
          </p:nvSpPr>
          <p:spPr>
            <a:xfrm>
              <a:off x="6356075" y="2682350"/>
              <a:ext cx="48425" cy="55800"/>
            </a:xfrm>
            <a:custGeom>
              <a:avLst/>
              <a:gdLst/>
              <a:ahLst/>
              <a:cxnLst/>
              <a:rect l="l" t="t" r="r" b="b"/>
              <a:pathLst>
                <a:path w="1937" h="2232" extrusionOk="0">
                  <a:moveTo>
                    <a:pt x="198" y="0"/>
                  </a:moveTo>
                  <a:cubicBezTo>
                    <a:pt x="167" y="0"/>
                    <a:pt x="136" y="8"/>
                    <a:pt x="107" y="24"/>
                  </a:cubicBezTo>
                  <a:cubicBezTo>
                    <a:pt x="24" y="72"/>
                    <a:pt x="0" y="179"/>
                    <a:pt x="59" y="250"/>
                  </a:cubicBezTo>
                  <a:lnTo>
                    <a:pt x="796" y="1308"/>
                  </a:lnTo>
                  <a:lnTo>
                    <a:pt x="321" y="1985"/>
                  </a:lnTo>
                  <a:cubicBezTo>
                    <a:pt x="262" y="2056"/>
                    <a:pt x="297" y="2163"/>
                    <a:pt x="380" y="2211"/>
                  </a:cubicBezTo>
                  <a:cubicBezTo>
                    <a:pt x="380" y="2211"/>
                    <a:pt x="392" y="2223"/>
                    <a:pt x="404" y="2223"/>
                  </a:cubicBezTo>
                  <a:cubicBezTo>
                    <a:pt x="426" y="2229"/>
                    <a:pt x="447" y="2232"/>
                    <a:pt x="468" y="2232"/>
                  </a:cubicBezTo>
                  <a:cubicBezTo>
                    <a:pt x="528" y="2232"/>
                    <a:pt x="583" y="2207"/>
                    <a:pt x="618" y="2163"/>
                  </a:cubicBezTo>
                  <a:lnTo>
                    <a:pt x="1878" y="333"/>
                  </a:lnTo>
                  <a:cubicBezTo>
                    <a:pt x="1937" y="262"/>
                    <a:pt x="1913" y="155"/>
                    <a:pt x="1830" y="119"/>
                  </a:cubicBezTo>
                  <a:cubicBezTo>
                    <a:pt x="1801" y="102"/>
                    <a:pt x="1768" y="95"/>
                    <a:pt x="1736" y="95"/>
                  </a:cubicBezTo>
                  <a:cubicBezTo>
                    <a:pt x="1677" y="95"/>
                    <a:pt x="1619" y="121"/>
                    <a:pt x="1581" y="167"/>
                  </a:cubicBezTo>
                  <a:lnTo>
                    <a:pt x="998" y="1011"/>
                  </a:lnTo>
                  <a:lnTo>
                    <a:pt x="357" y="84"/>
                  </a:lnTo>
                  <a:cubicBezTo>
                    <a:pt x="318" y="29"/>
                    <a:pt x="258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9"/>
            <p:cNvSpPr/>
            <p:nvPr/>
          </p:nvSpPr>
          <p:spPr>
            <a:xfrm>
              <a:off x="6601750" y="2995400"/>
              <a:ext cx="41325" cy="117425"/>
            </a:xfrm>
            <a:custGeom>
              <a:avLst/>
              <a:gdLst/>
              <a:ahLst/>
              <a:cxnLst/>
              <a:rect l="l" t="t" r="r" b="b"/>
              <a:pathLst>
                <a:path w="1653" h="4697" extrusionOk="0">
                  <a:moveTo>
                    <a:pt x="1014" y="1"/>
                  </a:moveTo>
                  <a:cubicBezTo>
                    <a:pt x="962" y="1"/>
                    <a:pt x="913" y="22"/>
                    <a:pt x="880" y="63"/>
                  </a:cubicBezTo>
                  <a:cubicBezTo>
                    <a:pt x="297" y="716"/>
                    <a:pt x="0" y="1572"/>
                    <a:pt x="83" y="2451"/>
                  </a:cubicBezTo>
                  <a:cubicBezTo>
                    <a:pt x="179" y="3330"/>
                    <a:pt x="630" y="4127"/>
                    <a:pt x="1331" y="4661"/>
                  </a:cubicBezTo>
                  <a:cubicBezTo>
                    <a:pt x="1367" y="4685"/>
                    <a:pt x="1414" y="4697"/>
                    <a:pt x="1450" y="4697"/>
                  </a:cubicBezTo>
                  <a:cubicBezTo>
                    <a:pt x="1498" y="4697"/>
                    <a:pt x="1557" y="4685"/>
                    <a:pt x="1593" y="4637"/>
                  </a:cubicBezTo>
                  <a:cubicBezTo>
                    <a:pt x="1652" y="4578"/>
                    <a:pt x="1640" y="4471"/>
                    <a:pt x="1569" y="4412"/>
                  </a:cubicBezTo>
                  <a:cubicBezTo>
                    <a:pt x="939" y="3936"/>
                    <a:pt x="523" y="3212"/>
                    <a:pt x="440" y="2415"/>
                  </a:cubicBezTo>
                  <a:cubicBezTo>
                    <a:pt x="369" y="1631"/>
                    <a:pt x="630" y="859"/>
                    <a:pt x="1153" y="265"/>
                  </a:cubicBezTo>
                  <a:cubicBezTo>
                    <a:pt x="1224" y="205"/>
                    <a:pt x="1212" y="86"/>
                    <a:pt x="1129" y="39"/>
                  </a:cubicBezTo>
                  <a:cubicBezTo>
                    <a:pt x="1093" y="13"/>
                    <a:pt x="1053" y="1"/>
                    <a:pt x="10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9"/>
            <p:cNvSpPr/>
            <p:nvPr/>
          </p:nvSpPr>
          <p:spPr>
            <a:xfrm>
              <a:off x="6640075" y="3023975"/>
              <a:ext cx="44875" cy="53200"/>
            </a:xfrm>
            <a:custGeom>
              <a:avLst/>
              <a:gdLst/>
              <a:ahLst/>
              <a:cxnLst/>
              <a:rect l="l" t="t" r="r" b="b"/>
              <a:pathLst>
                <a:path w="1795" h="2128" extrusionOk="0">
                  <a:moveTo>
                    <a:pt x="1359" y="0"/>
                  </a:moveTo>
                  <a:cubicBezTo>
                    <a:pt x="1300" y="0"/>
                    <a:pt x="1244" y="29"/>
                    <a:pt x="1212" y="84"/>
                  </a:cubicBezTo>
                  <a:lnTo>
                    <a:pt x="761" y="809"/>
                  </a:lnTo>
                  <a:lnTo>
                    <a:pt x="321" y="381"/>
                  </a:lnTo>
                  <a:cubicBezTo>
                    <a:pt x="285" y="351"/>
                    <a:pt x="241" y="337"/>
                    <a:pt x="196" y="337"/>
                  </a:cubicBezTo>
                  <a:cubicBezTo>
                    <a:pt x="152" y="337"/>
                    <a:pt x="107" y="351"/>
                    <a:pt x="72" y="381"/>
                  </a:cubicBezTo>
                  <a:cubicBezTo>
                    <a:pt x="0" y="441"/>
                    <a:pt x="0" y="559"/>
                    <a:pt x="72" y="619"/>
                  </a:cubicBezTo>
                  <a:lnTo>
                    <a:pt x="582" y="1106"/>
                  </a:lnTo>
                  <a:lnTo>
                    <a:pt x="107" y="1878"/>
                  </a:lnTo>
                  <a:cubicBezTo>
                    <a:pt x="60" y="1962"/>
                    <a:pt x="95" y="2069"/>
                    <a:pt x="178" y="2104"/>
                  </a:cubicBezTo>
                  <a:cubicBezTo>
                    <a:pt x="202" y="2116"/>
                    <a:pt x="238" y="2128"/>
                    <a:pt x="262" y="2128"/>
                  </a:cubicBezTo>
                  <a:cubicBezTo>
                    <a:pt x="321" y="2128"/>
                    <a:pt x="380" y="2092"/>
                    <a:pt x="416" y="2045"/>
                  </a:cubicBezTo>
                  <a:lnTo>
                    <a:pt x="832" y="1356"/>
                  </a:lnTo>
                  <a:lnTo>
                    <a:pt x="1462" y="1973"/>
                  </a:lnTo>
                  <a:cubicBezTo>
                    <a:pt x="1497" y="1997"/>
                    <a:pt x="1545" y="2021"/>
                    <a:pt x="1593" y="2021"/>
                  </a:cubicBezTo>
                  <a:cubicBezTo>
                    <a:pt x="1640" y="2021"/>
                    <a:pt x="1688" y="2009"/>
                    <a:pt x="1711" y="1973"/>
                  </a:cubicBezTo>
                  <a:cubicBezTo>
                    <a:pt x="1795" y="1914"/>
                    <a:pt x="1795" y="1807"/>
                    <a:pt x="1723" y="1748"/>
                  </a:cubicBezTo>
                  <a:lnTo>
                    <a:pt x="1022" y="1058"/>
                  </a:lnTo>
                  <a:lnTo>
                    <a:pt x="1521" y="239"/>
                  </a:lnTo>
                  <a:cubicBezTo>
                    <a:pt x="1569" y="155"/>
                    <a:pt x="1533" y="60"/>
                    <a:pt x="1450" y="25"/>
                  </a:cubicBezTo>
                  <a:cubicBezTo>
                    <a:pt x="1421" y="8"/>
                    <a:pt x="1390" y="0"/>
                    <a:pt x="1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9"/>
            <p:cNvSpPr/>
            <p:nvPr/>
          </p:nvSpPr>
          <p:spPr>
            <a:xfrm>
              <a:off x="6692650" y="3036125"/>
              <a:ext cx="38350" cy="12250"/>
            </a:xfrm>
            <a:custGeom>
              <a:avLst/>
              <a:gdLst/>
              <a:ahLst/>
              <a:cxnLst/>
              <a:rect l="l" t="t" r="r" b="b"/>
              <a:pathLst>
                <a:path w="1534" h="490" extrusionOk="0">
                  <a:moveTo>
                    <a:pt x="1344" y="1"/>
                  </a:moveTo>
                  <a:cubicBezTo>
                    <a:pt x="1336" y="1"/>
                    <a:pt x="1328" y="1"/>
                    <a:pt x="1320" y="2"/>
                  </a:cubicBezTo>
                  <a:lnTo>
                    <a:pt x="167" y="168"/>
                  </a:lnTo>
                  <a:cubicBezTo>
                    <a:pt x="72" y="168"/>
                    <a:pt x="1" y="252"/>
                    <a:pt x="24" y="347"/>
                  </a:cubicBezTo>
                  <a:cubicBezTo>
                    <a:pt x="36" y="430"/>
                    <a:pt x="107" y="489"/>
                    <a:pt x="191" y="489"/>
                  </a:cubicBezTo>
                  <a:lnTo>
                    <a:pt x="214" y="489"/>
                  </a:lnTo>
                  <a:lnTo>
                    <a:pt x="1379" y="335"/>
                  </a:lnTo>
                  <a:cubicBezTo>
                    <a:pt x="1462" y="323"/>
                    <a:pt x="1533" y="240"/>
                    <a:pt x="1522" y="145"/>
                  </a:cubicBezTo>
                  <a:cubicBezTo>
                    <a:pt x="1500" y="58"/>
                    <a:pt x="1428" y="1"/>
                    <a:pt x="1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9"/>
            <p:cNvSpPr/>
            <p:nvPr/>
          </p:nvSpPr>
          <p:spPr>
            <a:xfrm>
              <a:off x="6740775" y="3015875"/>
              <a:ext cx="41625" cy="57450"/>
            </a:xfrm>
            <a:custGeom>
              <a:avLst/>
              <a:gdLst/>
              <a:ahLst/>
              <a:cxnLst/>
              <a:rect l="l" t="t" r="r" b="b"/>
              <a:pathLst>
                <a:path w="1665" h="2298" extrusionOk="0">
                  <a:moveTo>
                    <a:pt x="997" y="1"/>
                  </a:moveTo>
                  <a:cubicBezTo>
                    <a:pt x="961" y="1"/>
                    <a:pt x="924" y="13"/>
                    <a:pt x="892" y="40"/>
                  </a:cubicBezTo>
                  <a:cubicBezTo>
                    <a:pt x="809" y="75"/>
                    <a:pt x="797" y="170"/>
                    <a:pt x="832" y="242"/>
                  </a:cubicBezTo>
                  <a:cubicBezTo>
                    <a:pt x="868" y="289"/>
                    <a:pt x="904" y="349"/>
                    <a:pt x="927" y="396"/>
                  </a:cubicBezTo>
                  <a:cubicBezTo>
                    <a:pt x="939" y="444"/>
                    <a:pt x="927" y="491"/>
                    <a:pt x="916" y="539"/>
                  </a:cubicBezTo>
                  <a:cubicBezTo>
                    <a:pt x="880" y="622"/>
                    <a:pt x="809" y="693"/>
                    <a:pt x="714" y="717"/>
                  </a:cubicBezTo>
                  <a:cubicBezTo>
                    <a:pt x="618" y="717"/>
                    <a:pt x="523" y="670"/>
                    <a:pt x="464" y="598"/>
                  </a:cubicBezTo>
                  <a:cubicBezTo>
                    <a:pt x="405" y="527"/>
                    <a:pt x="381" y="432"/>
                    <a:pt x="428" y="337"/>
                  </a:cubicBezTo>
                  <a:cubicBezTo>
                    <a:pt x="464" y="265"/>
                    <a:pt x="428" y="159"/>
                    <a:pt x="345" y="123"/>
                  </a:cubicBezTo>
                  <a:cubicBezTo>
                    <a:pt x="320" y="108"/>
                    <a:pt x="292" y="102"/>
                    <a:pt x="265" y="102"/>
                  </a:cubicBezTo>
                  <a:cubicBezTo>
                    <a:pt x="202" y="102"/>
                    <a:pt x="140" y="136"/>
                    <a:pt x="107" y="194"/>
                  </a:cubicBezTo>
                  <a:cubicBezTo>
                    <a:pt x="1" y="384"/>
                    <a:pt x="36" y="622"/>
                    <a:pt x="179" y="788"/>
                  </a:cubicBezTo>
                  <a:cubicBezTo>
                    <a:pt x="296" y="948"/>
                    <a:pt x="490" y="1041"/>
                    <a:pt x="701" y="1041"/>
                  </a:cubicBezTo>
                  <a:cubicBezTo>
                    <a:pt x="725" y="1041"/>
                    <a:pt x="749" y="1040"/>
                    <a:pt x="773" y="1038"/>
                  </a:cubicBezTo>
                  <a:cubicBezTo>
                    <a:pt x="916" y="1014"/>
                    <a:pt x="1058" y="931"/>
                    <a:pt x="1153" y="812"/>
                  </a:cubicBezTo>
                  <a:cubicBezTo>
                    <a:pt x="1177" y="883"/>
                    <a:pt x="1201" y="955"/>
                    <a:pt x="1213" y="1026"/>
                  </a:cubicBezTo>
                  <a:cubicBezTo>
                    <a:pt x="1284" y="1276"/>
                    <a:pt x="1248" y="1549"/>
                    <a:pt x="1094" y="1751"/>
                  </a:cubicBezTo>
                  <a:cubicBezTo>
                    <a:pt x="984" y="1894"/>
                    <a:pt x="821" y="1965"/>
                    <a:pt x="655" y="1965"/>
                  </a:cubicBezTo>
                  <a:cubicBezTo>
                    <a:pt x="587" y="1965"/>
                    <a:pt x="518" y="1953"/>
                    <a:pt x="452" y="1929"/>
                  </a:cubicBezTo>
                  <a:cubicBezTo>
                    <a:pt x="424" y="1918"/>
                    <a:pt x="395" y="1913"/>
                    <a:pt x="368" y="1913"/>
                  </a:cubicBezTo>
                  <a:cubicBezTo>
                    <a:pt x="303" y="1913"/>
                    <a:pt x="244" y="1942"/>
                    <a:pt x="203" y="2000"/>
                  </a:cubicBezTo>
                  <a:cubicBezTo>
                    <a:pt x="167" y="2084"/>
                    <a:pt x="203" y="2179"/>
                    <a:pt x="286" y="2214"/>
                  </a:cubicBezTo>
                  <a:cubicBezTo>
                    <a:pt x="393" y="2274"/>
                    <a:pt x="512" y="2297"/>
                    <a:pt x="642" y="2297"/>
                  </a:cubicBezTo>
                  <a:cubicBezTo>
                    <a:pt x="927" y="2297"/>
                    <a:pt x="1201" y="2167"/>
                    <a:pt x="1379" y="1953"/>
                  </a:cubicBezTo>
                  <a:cubicBezTo>
                    <a:pt x="1593" y="1668"/>
                    <a:pt x="1664" y="1299"/>
                    <a:pt x="1557" y="955"/>
                  </a:cubicBezTo>
                  <a:cubicBezTo>
                    <a:pt x="1498" y="717"/>
                    <a:pt x="1391" y="491"/>
                    <a:pt x="1272" y="277"/>
                  </a:cubicBezTo>
                  <a:cubicBezTo>
                    <a:pt x="1236" y="194"/>
                    <a:pt x="1189" y="111"/>
                    <a:pt x="1118" y="52"/>
                  </a:cubicBezTo>
                  <a:cubicBezTo>
                    <a:pt x="1085" y="19"/>
                    <a:pt x="1041" y="1"/>
                    <a:pt x="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9"/>
            <p:cNvSpPr/>
            <p:nvPr/>
          </p:nvSpPr>
          <p:spPr>
            <a:xfrm>
              <a:off x="6779100" y="2980100"/>
              <a:ext cx="35375" cy="105400"/>
            </a:xfrm>
            <a:custGeom>
              <a:avLst/>
              <a:gdLst/>
              <a:ahLst/>
              <a:cxnLst/>
              <a:rect l="l" t="t" r="r" b="b"/>
              <a:pathLst>
                <a:path w="1415" h="4216" extrusionOk="0">
                  <a:moveTo>
                    <a:pt x="204" y="0"/>
                  </a:moveTo>
                  <a:cubicBezTo>
                    <a:pt x="161" y="0"/>
                    <a:pt x="119" y="15"/>
                    <a:pt x="84" y="45"/>
                  </a:cubicBezTo>
                  <a:cubicBezTo>
                    <a:pt x="0" y="104"/>
                    <a:pt x="0" y="223"/>
                    <a:pt x="84" y="282"/>
                  </a:cubicBezTo>
                  <a:cubicBezTo>
                    <a:pt x="606" y="734"/>
                    <a:pt x="927" y="1376"/>
                    <a:pt x="999" y="2065"/>
                  </a:cubicBezTo>
                  <a:cubicBezTo>
                    <a:pt x="1046" y="2742"/>
                    <a:pt x="832" y="3431"/>
                    <a:pt x="381" y="3954"/>
                  </a:cubicBezTo>
                  <a:cubicBezTo>
                    <a:pt x="321" y="4026"/>
                    <a:pt x="333" y="4132"/>
                    <a:pt x="416" y="4180"/>
                  </a:cubicBezTo>
                  <a:cubicBezTo>
                    <a:pt x="440" y="4204"/>
                    <a:pt x="488" y="4216"/>
                    <a:pt x="523" y="4216"/>
                  </a:cubicBezTo>
                  <a:cubicBezTo>
                    <a:pt x="583" y="4216"/>
                    <a:pt x="630" y="4192"/>
                    <a:pt x="666" y="4156"/>
                  </a:cubicBezTo>
                  <a:cubicBezTo>
                    <a:pt x="1165" y="3562"/>
                    <a:pt x="1415" y="2802"/>
                    <a:pt x="1367" y="2041"/>
                  </a:cubicBezTo>
                  <a:cubicBezTo>
                    <a:pt x="1284" y="1269"/>
                    <a:pt x="915" y="556"/>
                    <a:pt x="333" y="45"/>
                  </a:cubicBezTo>
                  <a:cubicBezTo>
                    <a:pt x="292" y="15"/>
                    <a:pt x="247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9"/>
            <p:cNvSpPr/>
            <p:nvPr/>
          </p:nvSpPr>
          <p:spPr>
            <a:xfrm>
              <a:off x="6792775" y="2947475"/>
              <a:ext cx="38925" cy="34050"/>
            </a:xfrm>
            <a:custGeom>
              <a:avLst/>
              <a:gdLst/>
              <a:ahLst/>
              <a:cxnLst/>
              <a:rect l="l" t="t" r="r" b="b"/>
              <a:pathLst>
                <a:path w="1557" h="1362" extrusionOk="0">
                  <a:moveTo>
                    <a:pt x="407" y="1"/>
                  </a:moveTo>
                  <a:cubicBezTo>
                    <a:pt x="282" y="1"/>
                    <a:pt x="160" y="52"/>
                    <a:pt x="71" y="150"/>
                  </a:cubicBezTo>
                  <a:cubicBezTo>
                    <a:pt x="0" y="209"/>
                    <a:pt x="12" y="328"/>
                    <a:pt x="95" y="375"/>
                  </a:cubicBezTo>
                  <a:cubicBezTo>
                    <a:pt x="127" y="402"/>
                    <a:pt x="167" y="414"/>
                    <a:pt x="207" y="414"/>
                  </a:cubicBezTo>
                  <a:cubicBezTo>
                    <a:pt x="256" y="414"/>
                    <a:pt x="305" y="396"/>
                    <a:pt x="345" y="363"/>
                  </a:cubicBezTo>
                  <a:cubicBezTo>
                    <a:pt x="362" y="337"/>
                    <a:pt x="394" y="323"/>
                    <a:pt x="428" y="323"/>
                  </a:cubicBezTo>
                  <a:cubicBezTo>
                    <a:pt x="440" y="323"/>
                    <a:pt x="452" y="325"/>
                    <a:pt x="464" y="328"/>
                  </a:cubicBezTo>
                  <a:cubicBezTo>
                    <a:pt x="559" y="352"/>
                    <a:pt x="642" y="423"/>
                    <a:pt x="677" y="506"/>
                  </a:cubicBezTo>
                  <a:cubicBezTo>
                    <a:pt x="737" y="696"/>
                    <a:pt x="630" y="910"/>
                    <a:pt x="523" y="1124"/>
                  </a:cubicBezTo>
                  <a:cubicBezTo>
                    <a:pt x="487" y="1183"/>
                    <a:pt x="499" y="1243"/>
                    <a:pt x="535" y="1290"/>
                  </a:cubicBezTo>
                  <a:cubicBezTo>
                    <a:pt x="559" y="1338"/>
                    <a:pt x="618" y="1362"/>
                    <a:pt x="677" y="1362"/>
                  </a:cubicBezTo>
                  <a:lnTo>
                    <a:pt x="689" y="1362"/>
                  </a:lnTo>
                  <a:lnTo>
                    <a:pt x="1390" y="1326"/>
                  </a:lnTo>
                  <a:cubicBezTo>
                    <a:pt x="1485" y="1314"/>
                    <a:pt x="1557" y="1243"/>
                    <a:pt x="1557" y="1148"/>
                  </a:cubicBezTo>
                  <a:cubicBezTo>
                    <a:pt x="1546" y="1060"/>
                    <a:pt x="1473" y="992"/>
                    <a:pt x="1387" y="992"/>
                  </a:cubicBezTo>
                  <a:cubicBezTo>
                    <a:pt x="1380" y="992"/>
                    <a:pt x="1374" y="992"/>
                    <a:pt x="1367" y="993"/>
                  </a:cubicBezTo>
                  <a:lnTo>
                    <a:pt x="963" y="1017"/>
                  </a:lnTo>
                  <a:cubicBezTo>
                    <a:pt x="1046" y="827"/>
                    <a:pt x="1070" y="625"/>
                    <a:pt x="1022" y="423"/>
                  </a:cubicBezTo>
                  <a:cubicBezTo>
                    <a:pt x="939" y="209"/>
                    <a:pt x="761" y="55"/>
                    <a:pt x="535" y="19"/>
                  </a:cubicBezTo>
                  <a:cubicBezTo>
                    <a:pt x="493" y="7"/>
                    <a:pt x="450" y="1"/>
                    <a:pt x="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9"/>
            <p:cNvSpPr/>
            <p:nvPr/>
          </p:nvSpPr>
          <p:spPr>
            <a:xfrm>
              <a:off x="7094900" y="3463250"/>
              <a:ext cx="50525" cy="115525"/>
            </a:xfrm>
            <a:custGeom>
              <a:avLst/>
              <a:gdLst/>
              <a:ahLst/>
              <a:cxnLst/>
              <a:rect l="l" t="t" r="r" b="b"/>
              <a:pathLst>
                <a:path w="2021" h="4621" extrusionOk="0">
                  <a:moveTo>
                    <a:pt x="1814" y="1"/>
                  </a:moveTo>
                  <a:cubicBezTo>
                    <a:pt x="1779" y="1"/>
                    <a:pt x="1743" y="10"/>
                    <a:pt x="1711" y="29"/>
                  </a:cubicBezTo>
                  <a:cubicBezTo>
                    <a:pt x="951" y="480"/>
                    <a:pt x="404" y="1229"/>
                    <a:pt x="190" y="2096"/>
                  </a:cubicBezTo>
                  <a:cubicBezTo>
                    <a:pt x="0" y="2940"/>
                    <a:pt x="166" y="3831"/>
                    <a:pt x="666" y="4544"/>
                  </a:cubicBezTo>
                  <a:cubicBezTo>
                    <a:pt x="689" y="4580"/>
                    <a:pt x="725" y="4604"/>
                    <a:pt x="772" y="4615"/>
                  </a:cubicBezTo>
                  <a:cubicBezTo>
                    <a:pt x="785" y="4619"/>
                    <a:pt x="798" y="4620"/>
                    <a:pt x="811" y="4620"/>
                  </a:cubicBezTo>
                  <a:cubicBezTo>
                    <a:pt x="845" y="4620"/>
                    <a:pt x="880" y="4609"/>
                    <a:pt x="915" y="4592"/>
                  </a:cubicBezTo>
                  <a:cubicBezTo>
                    <a:pt x="998" y="4556"/>
                    <a:pt x="1034" y="4449"/>
                    <a:pt x="974" y="4366"/>
                  </a:cubicBezTo>
                  <a:cubicBezTo>
                    <a:pt x="523" y="3724"/>
                    <a:pt x="357" y="2928"/>
                    <a:pt x="535" y="2156"/>
                  </a:cubicBezTo>
                  <a:cubicBezTo>
                    <a:pt x="725" y="1383"/>
                    <a:pt x="1224" y="706"/>
                    <a:pt x="1913" y="302"/>
                  </a:cubicBezTo>
                  <a:cubicBezTo>
                    <a:pt x="1996" y="254"/>
                    <a:pt x="2020" y="147"/>
                    <a:pt x="1961" y="76"/>
                  </a:cubicBezTo>
                  <a:cubicBezTo>
                    <a:pt x="1924" y="25"/>
                    <a:pt x="1870" y="1"/>
                    <a:pt x="18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9"/>
            <p:cNvSpPr/>
            <p:nvPr/>
          </p:nvSpPr>
          <p:spPr>
            <a:xfrm>
              <a:off x="7130550" y="3503250"/>
              <a:ext cx="50525" cy="50050"/>
            </a:xfrm>
            <a:custGeom>
              <a:avLst/>
              <a:gdLst/>
              <a:ahLst/>
              <a:cxnLst/>
              <a:rect l="l" t="t" r="r" b="b"/>
              <a:pathLst>
                <a:path w="2021" h="2002" extrusionOk="0">
                  <a:moveTo>
                    <a:pt x="1824" y="0"/>
                  </a:moveTo>
                  <a:cubicBezTo>
                    <a:pt x="1779" y="0"/>
                    <a:pt x="1735" y="15"/>
                    <a:pt x="1699" y="45"/>
                  </a:cubicBezTo>
                  <a:lnTo>
                    <a:pt x="1034" y="615"/>
                  </a:lnTo>
                  <a:lnTo>
                    <a:pt x="749" y="92"/>
                  </a:lnTo>
                  <a:cubicBezTo>
                    <a:pt x="714" y="40"/>
                    <a:pt x="654" y="7"/>
                    <a:pt x="586" y="7"/>
                  </a:cubicBezTo>
                  <a:cubicBezTo>
                    <a:pt x="562" y="7"/>
                    <a:pt x="536" y="11"/>
                    <a:pt x="511" y="21"/>
                  </a:cubicBezTo>
                  <a:cubicBezTo>
                    <a:pt x="428" y="57"/>
                    <a:pt x="392" y="163"/>
                    <a:pt x="440" y="247"/>
                  </a:cubicBezTo>
                  <a:lnTo>
                    <a:pt x="772" y="853"/>
                  </a:lnTo>
                  <a:lnTo>
                    <a:pt x="71" y="1471"/>
                  </a:lnTo>
                  <a:cubicBezTo>
                    <a:pt x="0" y="1530"/>
                    <a:pt x="0" y="1637"/>
                    <a:pt x="71" y="1696"/>
                  </a:cubicBezTo>
                  <a:cubicBezTo>
                    <a:pt x="95" y="1720"/>
                    <a:pt x="119" y="1732"/>
                    <a:pt x="143" y="1744"/>
                  </a:cubicBezTo>
                  <a:cubicBezTo>
                    <a:pt x="157" y="1747"/>
                    <a:pt x="171" y="1748"/>
                    <a:pt x="186" y="1748"/>
                  </a:cubicBezTo>
                  <a:cubicBezTo>
                    <a:pt x="234" y="1748"/>
                    <a:pt x="285" y="1733"/>
                    <a:pt x="321" y="1696"/>
                  </a:cubicBezTo>
                  <a:lnTo>
                    <a:pt x="939" y="1162"/>
                  </a:lnTo>
                  <a:lnTo>
                    <a:pt x="1343" y="1910"/>
                  </a:lnTo>
                  <a:cubicBezTo>
                    <a:pt x="1367" y="1958"/>
                    <a:pt x="1414" y="1982"/>
                    <a:pt x="1450" y="1993"/>
                  </a:cubicBezTo>
                  <a:cubicBezTo>
                    <a:pt x="1469" y="1998"/>
                    <a:pt x="1489" y="2001"/>
                    <a:pt x="1508" y="2001"/>
                  </a:cubicBezTo>
                  <a:cubicBezTo>
                    <a:pt x="1535" y="2001"/>
                    <a:pt x="1560" y="1996"/>
                    <a:pt x="1580" y="1982"/>
                  </a:cubicBezTo>
                  <a:cubicBezTo>
                    <a:pt x="1676" y="1958"/>
                    <a:pt x="1711" y="1851"/>
                    <a:pt x="1664" y="1768"/>
                  </a:cubicBezTo>
                  <a:lnTo>
                    <a:pt x="1200" y="924"/>
                  </a:lnTo>
                  <a:lnTo>
                    <a:pt x="1949" y="270"/>
                  </a:lnTo>
                  <a:cubicBezTo>
                    <a:pt x="2020" y="211"/>
                    <a:pt x="2020" y="104"/>
                    <a:pt x="1949" y="45"/>
                  </a:cubicBezTo>
                  <a:cubicBezTo>
                    <a:pt x="1913" y="15"/>
                    <a:pt x="1869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9"/>
            <p:cNvSpPr/>
            <p:nvPr/>
          </p:nvSpPr>
          <p:spPr>
            <a:xfrm>
              <a:off x="7188475" y="3524825"/>
              <a:ext cx="38050" cy="11975"/>
            </a:xfrm>
            <a:custGeom>
              <a:avLst/>
              <a:gdLst/>
              <a:ahLst/>
              <a:cxnLst/>
              <a:rect l="l" t="t" r="r" b="b"/>
              <a:pathLst>
                <a:path w="1522" h="479" extrusionOk="0">
                  <a:moveTo>
                    <a:pt x="190" y="0"/>
                  </a:moveTo>
                  <a:cubicBezTo>
                    <a:pt x="103" y="0"/>
                    <a:pt x="23" y="57"/>
                    <a:pt x="12" y="144"/>
                  </a:cubicBezTo>
                  <a:cubicBezTo>
                    <a:pt x="0" y="227"/>
                    <a:pt x="48" y="299"/>
                    <a:pt x="131" y="322"/>
                  </a:cubicBezTo>
                  <a:lnTo>
                    <a:pt x="155" y="322"/>
                  </a:lnTo>
                  <a:lnTo>
                    <a:pt x="1307" y="477"/>
                  </a:lnTo>
                  <a:cubicBezTo>
                    <a:pt x="1315" y="478"/>
                    <a:pt x="1324" y="478"/>
                    <a:pt x="1331" y="478"/>
                  </a:cubicBezTo>
                  <a:cubicBezTo>
                    <a:pt x="1416" y="478"/>
                    <a:pt x="1488" y="422"/>
                    <a:pt x="1509" y="346"/>
                  </a:cubicBezTo>
                  <a:cubicBezTo>
                    <a:pt x="1521" y="251"/>
                    <a:pt x="1450" y="168"/>
                    <a:pt x="1367" y="168"/>
                  </a:cubicBezTo>
                  <a:lnTo>
                    <a:pt x="214" y="2"/>
                  </a:lnTo>
                  <a:cubicBezTo>
                    <a:pt x="206" y="1"/>
                    <a:pt x="198" y="0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9"/>
            <p:cNvSpPr/>
            <p:nvPr/>
          </p:nvSpPr>
          <p:spPr>
            <a:xfrm>
              <a:off x="7230950" y="3517500"/>
              <a:ext cx="42800" cy="56450"/>
            </a:xfrm>
            <a:custGeom>
              <a:avLst/>
              <a:gdLst/>
              <a:ahLst/>
              <a:cxnLst/>
              <a:rect l="l" t="t" r="r" b="b"/>
              <a:pathLst>
                <a:path w="1712" h="2258" extrusionOk="0">
                  <a:moveTo>
                    <a:pt x="672" y="0"/>
                  </a:moveTo>
                  <a:cubicBezTo>
                    <a:pt x="627" y="0"/>
                    <a:pt x="583" y="15"/>
                    <a:pt x="547" y="45"/>
                  </a:cubicBezTo>
                  <a:cubicBezTo>
                    <a:pt x="393" y="200"/>
                    <a:pt x="345" y="437"/>
                    <a:pt x="428" y="651"/>
                  </a:cubicBezTo>
                  <a:cubicBezTo>
                    <a:pt x="500" y="853"/>
                    <a:pt x="690" y="1008"/>
                    <a:pt x="915" y="1043"/>
                  </a:cubicBezTo>
                  <a:cubicBezTo>
                    <a:pt x="946" y="1048"/>
                    <a:pt x="977" y="1050"/>
                    <a:pt x="1008" y="1050"/>
                  </a:cubicBezTo>
                  <a:cubicBezTo>
                    <a:pt x="1130" y="1050"/>
                    <a:pt x="1248" y="1012"/>
                    <a:pt x="1343" y="936"/>
                  </a:cubicBezTo>
                  <a:cubicBezTo>
                    <a:pt x="1355" y="1008"/>
                    <a:pt x="1355" y="1079"/>
                    <a:pt x="1343" y="1150"/>
                  </a:cubicBezTo>
                  <a:cubicBezTo>
                    <a:pt x="1331" y="1412"/>
                    <a:pt x="1201" y="1661"/>
                    <a:pt x="999" y="1827"/>
                  </a:cubicBezTo>
                  <a:cubicBezTo>
                    <a:pt x="898" y="1893"/>
                    <a:pt x="779" y="1926"/>
                    <a:pt x="660" y="1926"/>
                  </a:cubicBezTo>
                  <a:cubicBezTo>
                    <a:pt x="541" y="1926"/>
                    <a:pt x="422" y="1893"/>
                    <a:pt x="321" y="1827"/>
                  </a:cubicBezTo>
                  <a:cubicBezTo>
                    <a:pt x="286" y="1792"/>
                    <a:pt x="241" y="1774"/>
                    <a:pt x="197" y="1774"/>
                  </a:cubicBezTo>
                  <a:cubicBezTo>
                    <a:pt x="152" y="1774"/>
                    <a:pt x="107" y="1792"/>
                    <a:pt x="72" y="1827"/>
                  </a:cubicBezTo>
                  <a:cubicBezTo>
                    <a:pt x="0" y="1875"/>
                    <a:pt x="0" y="1994"/>
                    <a:pt x="72" y="2053"/>
                  </a:cubicBezTo>
                  <a:cubicBezTo>
                    <a:pt x="155" y="2136"/>
                    <a:pt x="262" y="2196"/>
                    <a:pt x="381" y="2220"/>
                  </a:cubicBezTo>
                  <a:cubicBezTo>
                    <a:pt x="468" y="2245"/>
                    <a:pt x="557" y="2257"/>
                    <a:pt x="645" y="2257"/>
                  </a:cubicBezTo>
                  <a:cubicBezTo>
                    <a:pt x="843" y="2257"/>
                    <a:pt x="1036" y="2196"/>
                    <a:pt x="1201" y="2089"/>
                  </a:cubicBezTo>
                  <a:cubicBezTo>
                    <a:pt x="1498" y="1875"/>
                    <a:pt x="1676" y="1542"/>
                    <a:pt x="1700" y="1186"/>
                  </a:cubicBezTo>
                  <a:cubicBezTo>
                    <a:pt x="1712" y="936"/>
                    <a:pt x="1688" y="687"/>
                    <a:pt x="1628" y="449"/>
                  </a:cubicBezTo>
                  <a:cubicBezTo>
                    <a:pt x="1628" y="354"/>
                    <a:pt x="1605" y="271"/>
                    <a:pt x="1557" y="188"/>
                  </a:cubicBezTo>
                  <a:cubicBezTo>
                    <a:pt x="1522" y="135"/>
                    <a:pt x="1468" y="102"/>
                    <a:pt x="1409" y="102"/>
                  </a:cubicBezTo>
                  <a:cubicBezTo>
                    <a:pt x="1388" y="102"/>
                    <a:pt x="1366" y="107"/>
                    <a:pt x="1343" y="116"/>
                  </a:cubicBezTo>
                  <a:cubicBezTo>
                    <a:pt x="1260" y="140"/>
                    <a:pt x="1213" y="211"/>
                    <a:pt x="1224" y="295"/>
                  </a:cubicBezTo>
                  <a:cubicBezTo>
                    <a:pt x="1236" y="354"/>
                    <a:pt x="1260" y="413"/>
                    <a:pt x="1272" y="461"/>
                  </a:cubicBezTo>
                  <a:cubicBezTo>
                    <a:pt x="1260" y="508"/>
                    <a:pt x="1236" y="556"/>
                    <a:pt x="1201" y="592"/>
                  </a:cubicBezTo>
                  <a:cubicBezTo>
                    <a:pt x="1158" y="666"/>
                    <a:pt x="1077" y="712"/>
                    <a:pt x="992" y="712"/>
                  </a:cubicBezTo>
                  <a:cubicBezTo>
                    <a:pt x="982" y="712"/>
                    <a:pt x="973" y="712"/>
                    <a:pt x="963" y="710"/>
                  </a:cubicBezTo>
                  <a:cubicBezTo>
                    <a:pt x="868" y="699"/>
                    <a:pt x="785" y="627"/>
                    <a:pt x="761" y="532"/>
                  </a:cubicBezTo>
                  <a:cubicBezTo>
                    <a:pt x="713" y="449"/>
                    <a:pt x="737" y="354"/>
                    <a:pt x="797" y="283"/>
                  </a:cubicBezTo>
                  <a:cubicBezTo>
                    <a:pt x="868" y="223"/>
                    <a:pt x="868" y="116"/>
                    <a:pt x="797" y="45"/>
                  </a:cubicBezTo>
                  <a:cubicBezTo>
                    <a:pt x="761" y="15"/>
                    <a:pt x="716" y="0"/>
                    <a:pt x="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9"/>
            <p:cNvSpPr/>
            <p:nvPr/>
          </p:nvSpPr>
          <p:spPr>
            <a:xfrm>
              <a:off x="7266600" y="3490675"/>
              <a:ext cx="45475" cy="103300"/>
            </a:xfrm>
            <a:custGeom>
              <a:avLst/>
              <a:gdLst/>
              <a:ahLst/>
              <a:cxnLst/>
              <a:rect l="l" t="t" r="r" b="b"/>
              <a:pathLst>
                <a:path w="1819" h="4132" extrusionOk="0">
                  <a:moveTo>
                    <a:pt x="1149" y="1"/>
                  </a:moveTo>
                  <a:cubicBezTo>
                    <a:pt x="1118" y="1"/>
                    <a:pt x="1087" y="8"/>
                    <a:pt x="1058" y="25"/>
                  </a:cubicBezTo>
                  <a:cubicBezTo>
                    <a:pt x="975" y="60"/>
                    <a:pt x="939" y="167"/>
                    <a:pt x="987" y="239"/>
                  </a:cubicBezTo>
                  <a:cubicBezTo>
                    <a:pt x="1343" y="833"/>
                    <a:pt x="1462" y="1534"/>
                    <a:pt x="1296" y="2199"/>
                  </a:cubicBezTo>
                  <a:cubicBezTo>
                    <a:pt x="1117" y="2877"/>
                    <a:pt x="690" y="3471"/>
                    <a:pt x="95" y="3839"/>
                  </a:cubicBezTo>
                  <a:cubicBezTo>
                    <a:pt x="12" y="3887"/>
                    <a:pt x="0" y="3994"/>
                    <a:pt x="60" y="4065"/>
                  </a:cubicBezTo>
                  <a:cubicBezTo>
                    <a:pt x="84" y="4101"/>
                    <a:pt x="107" y="4113"/>
                    <a:pt x="143" y="4124"/>
                  </a:cubicBezTo>
                  <a:cubicBezTo>
                    <a:pt x="165" y="4129"/>
                    <a:pt x="185" y="4132"/>
                    <a:pt x="204" y="4132"/>
                  </a:cubicBezTo>
                  <a:cubicBezTo>
                    <a:pt x="237" y="4132"/>
                    <a:pt x="267" y="4123"/>
                    <a:pt x="297" y="4101"/>
                  </a:cubicBezTo>
                  <a:cubicBezTo>
                    <a:pt x="951" y="3685"/>
                    <a:pt x="1438" y="3031"/>
                    <a:pt x="1628" y="2271"/>
                  </a:cubicBezTo>
                  <a:cubicBezTo>
                    <a:pt x="1819" y="1522"/>
                    <a:pt x="1700" y="738"/>
                    <a:pt x="1296" y="84"/>
                  </a:cubicBezTo>
                  <a:cubicBezTo>
                    <a:pt x="1264" y="30"/>
                    <a:pt x="1208" y="1"/>
                    <a:pt x="11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9"/>
            <p:cNvSpPr/>
            <p:nvPr/>
          </p:nvSpPr>
          <p:spPr>
            <a:xfrm>
              <a:off x="7312950" y="3464475"/>
              <a:ext cx="30625" cy="38550"/>
            </a:xfrm>
            <a:custGeom>
              <a:avLst/>
              <a:gdLst/>
              <a:ahLst/>
              <a:cxnLst/>
              <a:rect l="l" t="t" r="r" b="b"/>
              <a:pathLst>
                <a:path w="1225" h="1542" extrusionOk="0">
                  <a:moveTo>
                    <a:pt x="355" y="0"/>
                  </a:moveTo>
                  <a:cubicBezTo>
                    <a:pt x="271" y="0"/>
                    <a:pt x="184" y="21"/>
                    <a:pt x="107" y="63"/>
                  </a:cubicBezTo>
                  <a:cubicBezTo>
                    <a:pt x="24" y="98"/>
                    <a:pt x="0" y="205"/>
                    <a:pt x="60" y="289"/>
                  </a:cubicBezTo>
                  <a:cubicBezTo>
                    <a:pt x="98" y="335"/>
                    <a:pt x="151" y="361"/>
                    <a:pt x="206" y="361"/>
                  </a:cubicBezTo>
                  <a:cubicBezTo>
                    <a:pt x="237" y="361"/>
                    <a:pt x="268" y="353"/>
                    <a:pt x="297" y="336"/>
                  </a:cubicBezTo>
                  <a:cubicBezTo>
                    <a:pt x="315" y="327"/>
                    <a:pt x="334" y="323"/>
                    <a:pt x="351" y="323"/>
                  </a:cubicBezTo>
                  <a:cubicBezTo>
                    <a:pt x="379" y="323"/>
                    <a:pt x="406" y="333"/>
                    <a:pt x="428" y="348"/>
                  </a:cubicBezTo>
                  <a:cubicBezTo>
                    <a:pt x="511" y="395"/>
                    <a:pt x="571" y="479"/>
                    <a:pt x="571" y="574"/>
                  </a:cubicBezTo>
                  <a:cubicBezTo>
                    <a:pt x="571" y="764"/>
                    <a:pt x="404" y="942"/>
                    <a:pt x="226" y="1120"/>
                  </a:cubicBezTo>
                  <a:cubicBezTo>
                    <a:pt x="178" y="1156"/>
                    <a:pt x="167" y="1227"/>
                    <a:pt x="178" y="1275"/>
                  </a:cubicBezTo>
                  <a:cubicBezTo>
                    <a:pt x="202" y="1334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98" y="1536"/>
                  </a:lnTo>
                  <a:cubicBezTo>
                    <a:pt x="1011" y="1540"/>
                    <a:pt x="1024" y="1542"/>
                    <a:pt x="1037" y="1542"/>
                  </a:cubicBezTo>
                  <a:cubicBezTo>
                    <a:pt x="1109" y="1542"/>
                    <a:pt x="1182" y="1488"/>
                    <a:pt x="1212" y="1417"/>
                  </a:cubicBezTo>
                  <a:cubicBezTo>
                    <a:pt x="1224" y="1322"/>
                    <a:pt x="1165" y="1239"/>
                    <a:pt x="1082" y="1227"/>
                  </a:cubicBezTo>
                  <a:lnTo>
                    <a:pt x="677" y="1132"/>
                  </a:lnTo>
                  <a:cubicBezTo>
                    <a:pt x="820" y="978"/>
                    <a:pt x="915" y="788"/>
                    <a:pt x="927" y="586"/>
                  </a:cubicBezTo>
                  <a:cubicBezTo>
                    <a:pt x="927" y="360"/>
                    <a:pt x="796" y="158"/>
                    <a:pt x="594" y="63"/>
                  </a:cubicBezTo>
                  <a:cubicBezTo>
                    <a:pt x="523" y="21"/>
                    <a:pt x="440" y="0"/>
                    <a:pt x="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9"/>
            <p:cNvSpPr/>
            <p:nvPr/>
          </p:nvSpPr>
          <p:spPr>
            <a:xfrm>
              <a:off x="7246400" y="2920175"/>
              <a:ext cx="57950" cy="66100"/>
            </a:xfrm>
            <a:custGeom>
              <a:avLst/>
              <a:gdLst/>
              <a:ahLst/>
              <a:cxnLst/>
              <a:rect l="l" t="t" r="r" b="b"/>
              <a:pathLst>
                <a:path w="2318" h="2644" extrusionOk="0">
                  <a:moveTo>
                    <a:pt x="1971" y="1"/>
                  </a:moveTo>
                  <a:cubicBezTo>
                    <a:pt x="1917" y="1"/>
                    <a:pt x="1863" y="25"/>
                    <a:pt x="1830" y="65"/>
                  </a:cubicBezTo>
                  <a:lnTo>
                    <a:pt x="1117" y="1075"/>
                  </a:lnTo>
                  <a:lnTo>
                    <a:pt x="321" y="457"/>
                  </a:lnTo>
                  <a:cubicBezTo>
                    <a:pt x="290" y="432"/>
                    <a:pt x="253" y="419"/>
                    <a:pt x="215" y="419"/>
                  </a:cubicBezTo>
                  <a:cubicBezTo>
                    <a:pt x="164" y="419"/>
                    <a:pt x="112" y="441"/>
                    <a:pt x="72" y="481"/>
                  </a:cubicBezTo>
                  <a:cubicBezTo>
                    <a:pt x="0" y="540"/>
                    <a:pt x="12" y="647"/>
                    <a:pt x="95" y="707"/>
                  </a:cubicBezTo>
                  <a:lnTo>
                    <a:pt x="927" y="1349"/>
                  </a:lnTo>
                  <a:lnTo>
                    <a:pt x="179" y="2394"/>
                  </a:lnTo>
                  <a:cubicBezTo>
                    <a:pt x="119" y="2466"/>
                    <a:pt x="143" y="2572"/>
                    <a:pt x="226" y="2620"/>
                  </a:cubicBezTo>
                  <a:cubicBezTo>
                    <a:pt x="262" y="2632"/>
                    <a:pt x="297" y="2644"/>
                    <a:pt x="321" y="2644"/>
                  </a:cubicBezTo>
                  <a:cubicBezTo>
                    <a:pt x="381" y="2644"/>
                    <a:pt x="440" y="2620"/>
                    <a:pt x="476" y="2572"/>
                  </a:cubicBezTo>
                  <a:lnTo>
                    <a:pt x="1201" y="1562"/>
                  </a:lnTo>
                  <a:lnTo>
                    <a:pt x="2009" y="2192"/>
                  </a:lnTo>
                  <a:cubicBezTo>
                    <a:pt x="2032" y="2216"/>
                    <a:pt x="2080" y="2228"/>
                    <a:pt x="2116" y="2228"/>
                  </a:cubicBezTo>
                  <a:cubicBezTo>
                    <a:pt x="2175" y="2228"/>
                    <a:pt x="2222" y="2204"/>
                    <a:pt x="2258" y="2168"/>
                  </a:cubicBezTo>
                  <a:cubicBezTo>
                    <a:pt x="2318" y="2109"/>
                    <a:pt x="2306" y="2002"/>
                    <a:pt x="2234" y="1943"/>
                  </a:cubicBezTo>
                  <a:lnTo>
                    <a:pt x="1391" y="1289"/>
                  </a:lnTo>
                  <a:lnTo>
                    <a:pt x="1985" y="445"/>
                  </a:lnTo>
                  <a:cubicBezTo>
                    <a:pt x="2032" y="434"/>
                    <a:pt x="2080" y="386"/>
                    <a:pt x="2104" y="338"/>
                  </a:cubicBezTo>
                  <a:lnTo>
                    <a:pt x="2139" y="208"/>
                  </a:lnTo>
                  <a:cubicBezTo>
                    <a:pt x="2175" y="125"/>
                    <a:pt x="2127" y="41"/>
                    <a:pt x="2044" y="18"/>
                  </a:cubicBezTo>
                  <a:cubicBezTo>
                    <a:pt x="2021" y="6"/>
                    <a:pt x="1996" y="1"/>
                    <a:pt x="1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9"/>
            <p:cNvSpPr/>
            <p:nvPr/>
          </p:nvSpPr>
          <p:spPr>
            <a:xfrm>
              <a:off x="7231850" y="2989475"/>
              <a:ext cx="100425" cy="17600"/>
            </a:xfrm>
            <a:custGeom>
              <a:avLst/>
              <a:gdLst/>
              <a:ahLst/>
              <a:cxnLst/>
              <a:rect l="l" t="t" r="r" b="b"/>
              <a:pathLst>
                <a:path w="4017" h="704" extrusionOk="0">
                  <a:moveTo>
                    <a:pt x="3253" y="0"/>
                  </a:moveTo>
                  <a:cubicBezTo>
                    <a:pt x="2210" y="0"/>
                    <a:pt x="1165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8" y="656"/>
                    <a:pt x="119" y="704"/>
                    <a:pt x="202" y="704"/>
                  </a:cubicBezTo>
                  <a:lnTo>
                    <a:pt x="250" y="704"/>
                  </a:lnTo>
                  <a:cubicBezTo>
                    <a:pt x="1220" y="456"/>
                    <a:pt x="2215" y="332"/>
                    <a:pt x="3221" y="332"/>
                  </a:cubicBezTo>
                  <a:cubicBezTo>
                    <a:pt x="3423" y="332"/>
                    <a:pt x="3624" y="337"/>
                    <a:pt x="3826" y="347"/>
                  </a:cubicBezTo>
                  <a:cubicBezTo>
                    <a:pt x="3833" y="348"/>
                    <a:pt x="3839" y="348"/>
                    <a:pt x="3845" y="348"/>
                  </a:cubicBezTo>
                  <a:cubicBezTo>
                    <a:pt x="3921" y="348"/>
                    <a:pt x="3994" y="281"/>
                    <a:pt x="4005" y="193"/>
                  </a:cubicBezTo>
                  <a:cubicBezTo>
                    <a:pt x="4017" y="98"/>
                    <a:pt x="3933" y="14"/>
                    <a:pt x="3838" y="14"/>
                  </a:cubicBezTo>
                  <a:cubicBezTo>
                    <a:pt x="3643" y="5"/>
                    <a:pt x="3448" y="0"/>
                    <a:pt x="3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9"/>
            <p:cNvSpPr/>
            <p:nvPr/>
          </p:nvSpPr>
          <p:spPr>
            <a:xfrm>
              <a:off x="7266600" y="3011100"/>
              <a:ext cx="45475" cy="67575"/>
            </a:xfrm>
            <a:custGeom>
              <a:avLst/>
              <a:gdLst/>
              <a:ahLst/>
              <a:cxnLst/>
              <a:rect l="l" t="t" r="r" b="b"/>
              <a:pathLst>
                <a:path w="1819" h="2703" extrusionOk="0">
                  <a:moveTo>
                    <a:pt x="311" y="0"/>
                  </a:moveTo>
                  <a:cubicBezTo>
                    <a:pt x="249" y="0"/>
                    <a:pt x="188" y="27"/>
                    <a:pt x="155" y="76"/>
                  </a:cubicBezTo>
                  <a:cubicBezTo>
                    <a:pt x="24" y="290"/>
                    <a:pt x="36" y="563"/>
                    <a:pt x="167" y="765"/>
                  </a:cubicBezTo>
                  <a:cubicBezTo>
                    <a:pt x="309" y="979"/>
                    <a:pt x="547" y="1122"/>
                    <a:pt x="808" y="1134"/>
                  </a:cubicBezTo>
                  <a:cubicBezTo>
                    <a:pt x="1022" y="1122"/>
                    <a:pt x="1224" y="1027"/>
                    <a:pt x="1367" y="861"/>
                  </a:cubicBezTo>
                  <a:cubicBezTo>
                    <a:pt x="1403" y="1015"/>
                    <a:pt x="1414" y="1158"/>
                    <a:pt x="1426" y="1300"/>
                  </a:cubicBezTo>
                  <a:cubicBezTo>
                    <a:pt x="1462" y="1538"/>
                    <a:pt x="1414" y="1787"/>
                    <a:pt x="1319" y="2001"/>
                  </a:cubicBezTo>
                  <a:cubicBezTo>
                    <a:pt x="1212" y="2203"/>
                    <a:pt x="1022" y="2346"/>
                    <a:pt x="808" y="2370"/>
                  </a:cubicBezTo>
                  <a:cubicBezTo>
                    <a:pt x="784" y="2374"/>
                    <a:pt x="760" y="2376"/>
                    <a:pt x="737" y="2376"/>
                  </a:cubicBezTo>
                  <a:cubicBezTo>
                    <a:pt x="563" y="2376"/>
                    <a:pt x="409" y="2264"/>
                    <a:pt x="357" y="2096"/>
                  </a:cubicBezTo>
                  <a:cubicBezTo>
                    <a:pt x="346" y="2009"/>
                    <a:pt x="266" y="1952"/>
                    <a:pt x="179" y="1952"/>
                  </a:cubicBezTo>
                  <a:cubicBezTo>
                    <a:pt x="171" y="1952"/>
                    <a:pt x="163" y="1953"/>
                    <a:pt x="155" y="1954"/>
                  </a:cubicBezTo>
                  <a:cubicBezTo>
                    <a:pt x="72" y="1966"/>
                    <a:pt x="0" y="2037"/>
                    <a:pt x="12" y="2132"/>
                  </a:cubicBezTo>
                  <a:cubicBezTo>
                    <a:pt x="60" y="2453"/>
                    <a:pt x="393" y="2702"/>
                    <a:pt x="761" y="2702"/>
                  </a:cubicBezTo>
                  <a:lnTo>
                    <a:pt x="844" y="2702"/>
                  </a:lnTo>
                  <a:cubicBezTo>
                    <a:pt x="1177" y="2655"/>
                    <a:pt x="1486" y="2453"/>
                    <a:pt x="1640" y="2144"/>
                  </a:cubicBezTo>
                  <a:cubicBezTo>
                    <a:pt x="1759" y="1882"/>
                    <a:pt x="1819" y="1585"/>
                    <a:pt x="1783" y="1288"/>
                  </a:cubicBezTo>
                  <a:cubicBezTo>
                    <a:pt x="1759" y="920"/>
                    <a:pt x="1676" y="552"/>
                    <a:pt x="1533" y="219"/>
                  </a:cubicBezTo>
                  <a:cubicBezTo>
                    <a:pt x="1510" y="171"/>
                    <a:pt x="1498" y="124"/>
                    <a:pt x="1474" y="88"/>
                  </a:cubicBezTo>
                  <a:cubicBezTo>
                    <a:pt x="1432" y="30"/>
                    <a:pt x="1373" y="1"/>
                    <a:pt x="1313" y="1"/>
                  </a:cubicBezTo>
                  <a:cubicBezTo>
                    <a:pt x="1287" y="1"/>
                    <a:pt x="1261" y="6"/>
                    <a:pt x="1236" y="17"/>
                  </a:cubicBezTo>
                  <a:cubicBezTo>
                    <a:pt x="1153" y="52"/>
                    <a:pt x="1117" y="148"/>
                    <a:pt x="1153" y="231"/>
                  </a:cubicBezTo>
                  <a:cubicBezTo>
                    <a:pt x="1165" y="254"/>
                    <a:pt x="1177" y="290"/>
                    <a:pt x="1189" y="326"/>
                  </a:cubicBezTo>
                  <a:cubicBezTo>
                    <a:pt x="1212" y="421"/>
                    <a:pt x="1189" y="516"/>
                    <a:pt x="1141" y="611"/>
                  </a:cubicBezTo>
                  <a:cubicBezTo>
                    <a:pt x="1070" y="718"/>
                    <a:pt x="939" y="801"/>
                    <a:pt x="808" y="801"/>
                  </a:cubicBezTo>
                  <a:cubicBezTo>
                    <a:pt x="666" y="801"/>
                    <a:pt x="547" y="718"/>
                    <a:pt x="476" y="599"/>
                  </a:cubicBezTo>
                  <a:cubicBezTo>
                    <a:pt x="404" y="492"/>
                    <a:pt x="393" y="361"/>
                    <a:pt x="452" y="243"/>
                  </a:cubicBezTo>
                  <a:cubicBezTo>
                    <a:pt x="511" y="159"/>
                    <a:pt x="476" y="52"/>
                    <a:pt x="393" y="17"/>
                  </a:cubicBezTo>
                  <a:cubicBezTo>
                    <a:pt x="367" y="6"/>
                    <a:pt x="339" y="0"/>
                    <a:pt x="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9"/>
            <p:cNvSpPr/>
            <p:nvPr/>
          </p:nvSpPr>
          <p:spPr>
            <a:xfrm>
              <a:off x="6977250" y="2633400"/>
              <a:ext cx="71625" cy="58675"/>
            </a:xfrm>
            <a:custGeom>
              <a:avLst/>
              <a:gdLst/>
              <a:ahLst/>
              <a:cxnLst/>
              <a:rect l="l" t="t" r="r" b="b"/>
              <a:pathLst>
                <a:path w="2865" h="2347" extrusionOk="0">
                  <a:moveTo>
                    <a:pt x="859" y="0"/>
                  </a:moveTo>
                  <a:cubicBezTo>
                    <a:pt x="831" y="0"/>
                    <a:pt x="802" y="7"/>
                    <a:pt x="773" y="22"/>
                  </a:cubicBezTo>
                  <a:cubicBezTo>
                    <a:pt x="690" y="57"/>
                    <a:pt x="654" y="164"/>
                    <a:pt x="701" y="247"/>
                  </a:cubicBezTo>
                  <a:lnTo>
                    <a:pt x="1224" y="1115"/>
                  </a:lnTo>
                  <a:lnTo>
                    <a:pt x="107" y="1828"/>
                  </a:lnTo>
                  <a:cubicBezTo>
                    <a:pt x="24" y="1875"/>
                    <a:pt x="0" y="1982"/>
                    <a:pt x="60" y="2054"/>
                  </a:cubicBezTo>
                  <a:cubicBezTo>
                    <a:pt x="84" y="2089"/>
                    <a:pt x="107" y="2101"/>
                    <a:pt x="143" y="2113"/>
                  </a:cubicBezTo>
                  <a:cubicBezTo>
                    <a:pt x="166" y="2122"/>
                    <a:pt x="188" y="2126"/>
                    <a:pt x="210" y="2126"/>
                  </a:cubicBezTo>
                  <a:cubicBezTo>
                    <a:pt x="246" y="2126"/>
                    <a:pt x="280" y="2116"/>
                    <a:pt x="309" y="2101"/>
                  </a:cubicBezTo>
                  <a:lnTo>
                    <a:pt x="1391" y="1400"/>
                  </a:lnTo>
                  <a:lnTo>
                    <a:pt x="1890" y="2256"/>
                  </a:lnTo>
                  <a:cubicBezTo>
                    <a:pt x="1902" y="2291"/>
                    <a:pt x="1937" y="2315"/>
                    <a:pt x="1973" y="2339"/>
                  </a:cubicBezTo>
                  <a:cubicBezTo>
                    <a:pt x="1993" y="2344"/>
                    <a:pt x="2014" y="2347"/>
                    <a:pt x="2036" y="2347"/>
                  </a:cubicBezTo>
                  <a:cubicBezTo>
                    <a:pt x="2068" y="2347"/>
                    <a:pt x="2100" y="2341"/>
                    <a:pt x="2127" y="2327"/>
                  </a:cubicBezTo>
                  <a:cubicBezTo>
                    <a:pt x="2211" y="2291"/>
                    <a:pt x="2246" y="2184"/>
                    <a:pt x="2199" y="2101"/>
                  </a:cubicBezTo>
                  <a:lnTo>
                    <a:pt x="1676" y="1210"/>
                  </a:lnTo>
                  <a:lnTo>
                    <a:pt x="2567" y="639"/>
                  </a:lnTo>
                  <a:cubicBezTo>
                    <a:pt x="2627" y="639"/>
                    <a:pt x="2686" y="616"/>
                    <a:pt x="2722" y="580"/>
                  </a:cubicBezTo>
                  <a:lnTo>
                    <a:pt x="2817" y="473"/>
                  </a:lnTo>
                  <a:cubicBezTo>
                    <a:pt x="2864" y="414"/>
                    <a:pt x="2864" y="307"/>
                    <a:pt x="2805" y="259"/>
                  </a:cubicBezTo>
                  <a:cubicBezTo>
                    <a:pt x="2763" y="225"/>
                    <a:pt x="2714" y="206"/>
                    <a:pt x="2665" y="206"/>
                  </a:cubicBezTo>
                  <a:cubicBezTo>
                    <a:pt x="2631" y="206"/>
                    <a:pt x="2597" y="216"/>
                    <a:pt x="2567" y="235"/>
                  </a:cubicBezTo>
                  <a:lnTo>
                    <a:pt x="1510" y="925"/>
                  </a:lnTo>
                  <a:lnTo>
                    <a:pt x="1022" y="93"/>
                  </a:lnTo>
                  <a:cubicBezTo>
                    <a:pt x="981" y="35"/>
                    <a:pt x="923" y="0"/>
                    <a:pt x="8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9"/>
            <p:cNvSpPr/>
            <p:nvPr/>
          </p:nvSpPr>
          <p:spPr>
            <a:xfrm>
              <a:off x="6952875" y="2691525"/>
              <a:ext cx="97775" cy="30700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82" y="1"/>
                  </a:moveTo>
                  <a:cubicBezTo>
                    <a:pt x="96" y="1"/>
                    <a:pt x="24" y="68"/>
                    <a:pt x="13" y="156"/>
                  </a:cubicBezTo>
                  <a:cubicBezTo>
                    <a:pt x="1" y="228"/>
                    <a:pt x="49" y="299"/>
                    <a:pt x="120" y="323"/>
                  </a:cubicBezTo>
                  <a:cubicBezTo>
                    <a:pt x="132" y="323"/>
                    <a:pt x="155" y="335"/>
                    <a:pt x="167" y="335"/>
                  </a:cubicBezTo>
                  <a:cubicBezTo>
                    <a:pt x="1356" y="453"/>
                    <a:pt x="2532" y="750"/>
                    <a:pt x="3637" y="1214"/>
                  </a:cubicBezTo>
                  <a:cubicBezTo>
                    <a:pt x="3659" y="1223"/>
                    <a:pt x="3682" y="1228"/>
                    <a:pt x="3706" y="1228"/>
                  </a:cubicBezTo>
                  <a:cubicBezTo>
                    <a:pt x="3772" y="1228"/>
                    <a:pt x="3840" y="1192"/>
                    <a:pt x="3875" y="1131"/>
                  </a:cubicBezTo>
                  <a:cubicBezTo>
                    <a:pt x="3910" y="1048"/>
                    <a:pt x="3875" y="941"/>
                    <a:pt x="3780" y="905"/>
                  </a:cubicBezTo>
                  <a:cubicBezTo>
                    <a:pt x="2639" y="430"/>
                    <a:pt x="1439" y="133"/>
                    <a:pt x="203" y="2"/>
                  </a:cubicBezTo>
                  <a:cubicBezTo>
                    <a:pt x="196" y="1"/>
                    <a:pt x="189" y="1"/>
                    <a:pt x="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9"/>
            <p:cNvSpPr/>
            <p:nvPr/>
          </p:nvSpPr>
          <p:spPr>
            <a:xfrm>
              <a:off x="6958525" y="2715550"/>
              <a:ext cx="56775" cy="68125"/>
            </a:xfrm>
            <a:custGeom>
              <a:avLst/>
              <a:gdLst/>
              <a:ahLst/>
              <a:cxnLst/>
              <a:rect l="l" t="t" r="r" b="b"/>
              <a:pathLst>
                <a:path w="2271" h="2725" extrusionOk="0">
                  <a:moveTo>
                    <a:pt x="1153" y="1"/>
                  </a:moveTo>
                  <a:cubicBezTo>
                    <a:pt x="1115" y="1"/>
                    <a:pt x="1077" y="13"/>
                    <a:pt x="1046" y="39"/>
                  </a:cubicBezTo>
                  <a:cubicBezTo>
                    <a:pt x="844" y="182"/>
                    <a:pt x="738" y="431"/>
                    <a:pt x="785" y="681"/>
                  </a:cubicBezTo>
                  <a:cubicBezTo>
                    <a:pt x="821" y="930"/>
                    <a:pt x="987" y="1144"/>
                    <a:pt x="1237" y="1227"/>
                  </a:cubicBezTo>
                  <a:cubicBezTo>
                    <a:pt x="1316" y="1255"/>
                    <a:pt x="1400" y="1269"/>
                    <a:pt x="1483" y="1269"/>
                  </a:cubicBezTo>
                  <a:cubicBezTo>
                    <a:pt x="1611" y="1269"/>
                    <a:pt x="1739" y="1237"/>
                    <a:pt x="1855" y="1180"/>
                  </a:cubicBezTo>
                  <a:lnTo>
                    <a:pt x="1855" y="1180"/>
                  </a:lnTo>
                  <a:cubicBezTo>
                    <a:pt x="1831" y="1322"/>
                    <a:pt x="1795" y="1465"/>
                    <a:pt x="1736" y="1608"/>
                  </a:cubicBezTo>
                  <a:cubicBezTo>
                    <a:pt x="1664" y="1833"/>
                    <a:pt x="1534" y="2047"/>
                    <a:pt x="1355" y="2214"/>
                  </a:cubicBezTo>
                  <a:cubicBezTo>
                    <a:pt x="1227" y="2333"/>
                    <a:pt x="1055" y="2396"/>
                    <a:pt x="879" y="2396"/>
                  </a:cubicBezTo>
                  <a:cubicBezTo>
                    <a:pt x="828" y="2396"/>
                    <a:pt x="776" y="2391"/>
                    <a:pt x="726" y="2380"/>
                  </a:cubicBezTo>
                  <a:cubicBezTo>
                    <a:pt x="536" y="2344"/>
                    <a:pt x="405" y="2166"/>
                    <a:pt x="429" y="1976"/>
                  </a:cubicBezTo>
                  <a:cubicBezTo>
                    <a:pt x="452" y="1893"/>
                    <a:pt x="393" y="1798"/>
                    <a:pt x="310" y="1786"/>
                  </a:cubicBezTo>
                  <a:cubicBezTo>
                    <a:pt x="293" y="1782"/>
                    <a:pt x="277" y="1780"/>
                    <a:pt x="260" y="1780"/>
                  </a:cubicBezTo>
                  <a:cubicBezTo>
                    <a:pt x="183" y="1780"/>
                    <a:pt x="113" y="1824"/>
                    <a:pt x="84" y="1893"/>
                  </a:cubicBezTo>
                  <a:cubicBezTo>
                    <a:pt x="1" y="2202"/>
                    <a:pt x="215" y="2546"/>
                    <a:pt x="559" y="2677"/>
                  </a:cubicBezTo>
                  <a:lnTo>
                    <a:pt x="631" y="2701"/>
                  </a:lnTo>
                  <a:cubicBezTo>
                    <a:pt x="706" y="2716"/>
                    <a:pt x="782" y="2724"/>
                    <a:pt x="858" y="2724"/>
                  </a:cubicBezTo>
                  <a:cubicBezTo>
                    <a:pt x="1127" y="2724"/>
                    <a:pt x="1389" y="2628"/>
                    <a:pt x="1593" y="2451"/>
                  </a:cubicBezTo>
                  <a:cubicBezTo>
                    <a:pt x="1819" y="2249"/>
                    <a:pt x="1985" y="1988"/>
                    <a:pt x="2080" y="1703"/>
                  </a:cubicBezTo>
                  <a:cubicBezTo>
                    <a:pt x="2199" y="1358"/>
                    <a:pt x="2270" y="990"/>
                    <a:pt x="2270" y="621"/>
                  </a:cubicBezTo>
                  <a:cubicBezTo>
                    <a:pt x="2270" y="574"/>
                    <a:pt x="2270" y="526"/>
                    <a:pt x="2270" y="479"/>
                  </a:cubicBezTo>
                  <a:cubicBezTo>
                    <a:pt x="2249" y="403"/>
                    <a:pt x="2177" y="346"/>
                    <a:pt x="2093" y="346"/>
                  </a:cubicBezTo>
                  <a:cubicBezTo>
                    <a:pt x="2085" y="346"/>
                    <a:pt x="2077" y="347"/>
                    <a:pt x="2068" y="348"/>
                  </a:cubicBezTo>
                  <a:cubicBezTo>
                    <a:pt x="1985" y="348"/>
                    <a:pt x="1914" y="419"/>
                    <a:pt x="1914" y="514"/>
                  </a:cubicBezTo>
                  <a:lnTo>
                    <a:pt x="1914" y="609"/>
                  </a:lnTo>
                  <a:cubicBezTo>
                    <a:pt x="1890" y="704"/>
                    <a:pt x="1831" y="800"/>
                    <a:pt x="1748" y="859"/>
                  </a:cubicBezTo>
                  <a:cubicBezTo>
                    <a:pt x="1673" y="917"/>
                    <a:pt x="1580" y="946"/>
                    <a:pt x="1483" y="946"/>
                  </a:cubicBezTo>
                  <a:cubicBezTo>
                    <a:pt x="1441" y="946"/>
                    <a:pt x="1398" y="941"/>
                    <a:pt x="1355" y="930"/>
                  </a:cubicBezTo>
                  <a:cubicBezTo>
                    <a:pt x="1237" y="883"/>
                    <a:pt x="1153" y="764"/>
                    <a:pt x="1142" y="633"/>
                  </a:cubicBezTo>
                  <a:cubicBezTo>
                    <a:pt x="1106" y="502"/>
                    <a:pt x="1153" y="372"/>
                    <a:pt x="1260" y="289"/>
                  </a:cubicBezTo>
                  <a:cubicBezTo>
                    <a:pt x="1344" y="241"/>
                    <a:pt x="1355" y="134"/>
                    <a:pt x="1296" y="63"/>
                  </a:cubicBezTo>
                  <a:cubicBezTo>
                    <a:pt x="1256" y="22"/>
                    <a:pt x="1204" y="1"/>
                    <a:pt x="1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9"/>
            <p:cNvSpPr/>
            <p:nvPr/>
          </p:nvSpPr>
          <p:spPr>
            <a:xfrm>
              <a:off x="6813850" y="3361850"/>
              <a:ext cx="60050" cy="59950"/>
            </a:xfrm>
            <a:custGeom>
              <a:avLst/>
              <a:gdLst/>
              <a:ahLst/>
              <a:cxnLst/>
              <a:rect l="l" t="t" r="r" b="b"/>
              <a:pathLst>
                <a:path w="2402" h="2398" extrusionOk="0">
                  <a:moveTo>
                    <a:pt x="1478" y="329"/>
                  </a:moveTo>
                  <a:cubicBezTo>
                    <a:pt x="1647" y="329"/>
                    <a:pt x="1811" y="433"/>
                    <a:pt x="1890" y="591"/>
                  </a:cubicBezTo>
                  <a:cubicBezTo>
                    <a:pt x="1902" y="639"/>
                    <a:pt x="1938" y="686"/>
                    <a:pt x="1997" y="698"/>
                  </a:cubicBezTo>
                  <a:cubicBezTo>
                    <a:pt x="1973" y="841"/>
                    <a:pt x="1938" y="971"/>
                    <a:pt x="1878" y="1102"/>
                  </a:cubicBezTo>
                  <a:cubicBezTo>
                    <a:pt x="1783" y="1375"/>
                    <a:pt x="1569" y="1589"/>
                    <a:pt x="1308" y="1708"/>
                  </a:cubicBezTo>
                  <a:cubicBezTo>
                    <a:pt x="1231" y="1735"/>
                    <a:pt x="1150" y="1747"/>
                    <a:pt x="1070" y="1747"/>
                  </a:cubicBezTo>
                  <a:cubicBezTo>
                    <a:pt x="868" y="1747"/>
                    <a:pt x="677" y="1666"/>
                    <a:pt x="583" y="1530"/>
                  </a:cubicBezTo>
                  <a:cubicBezTo>
                    <a:pt x="405" y="1280"/>
                    <a:pt x="547" y="936"/>
                    <a:pt x="773" y="698"/>
                  </a:cubicBezTo>
                  <a:cubicBezTo>
                    <a:pt x="928" y="508"/>
                    <a:pt x="1142" y="377"/>
                    <a:pt x="1391" y="330"/>
                  </a:cubicBezTo>
                  <a:lnTo>
                    <a:pt x="1450" y="330"/>
                  </a:lnTo>
                  <a:cubicBezTo>
                    <a:pt x="1460" y="329"/>
                    <a:pt x="1469" y="329"/>
                    <a:pt x="1478" y="329"/>
                  </a:cubicBezTo>
                  <a:close/>
                  <a:moveTo>
                    <a:pt x="1459" y="1"/>
                  </a:moveTo>
                  <a:cubicBezTo>
                    <a:pt x="1421" y="1"/>
                    <a:pt x="1382" y="3"/>
                    <a:pt x="1344" y="9"/>
                  </a:cubicBezTo>
                  <a:cubicBezTo>
                    <a:pt x="1011" y="56"/>
                    <a:pt x="714" y="223"/>
                    <a:pt x="500" y="484"/>
                  </a:cubicBezTo>
                  <a:cubicBezTo>
                    <a:pt x="227" y="781"/>
                    <a:pt x="1" y="1280"/>
                    <a:pt x="274" y="1696"/>
                  </a:cubicBezTo>
                  <a:cubicBezTo>
                    <a:pt x="428" y="1935"/>
                    <a:pt x="734" y="2070"/>
                    <a:pt x="1053" y="2070"/>
                  </a:cubicBezTo>
                  <a:cubicBezTo>
                    <a:pt x="1178" y="2070"/>
                    <a:pt x="1306" y="2049"/>
                    <a:pt x="1427" y="2005"/>
                  </a:cubicBezTo>
                  <a:cubicBezTo>
                    <a:pt x="1664" y="1910"/>
                    <a:pt x="1866" y="1756"/>
                    <a:pt x="2021" y="1542"/>
                  </a:cubicBezTo>
                  <a:cubicBezTo>
                    <a:pt x="2021" y="1779"/>
                    <a:pt x="2033" y="2017"/>
                    <a:pt x="2045" y="2243"/>
                  </a:cubicBezTo>
                  <a:cubicBezTo>
                    <a:pt x="2057" y="2338"/>
                    <a:pt x="2128" y="2397"/>
                    <a:pt x="2223" y="2397"/>
                  </a:cubicBezTo>
                  <a:lnTo>
                    <a:pt x="2235" y="2397"/>
                  </a:lnTo>
                  <a:cubicBezTo>
                    <a:pt x="2330" y="2397"/>
                    <a:pt x="2401" y="2314"/>
                    <a:pt x="2401" y="2219"/>
                  </a:cubicBezTo>
                  <a:cubicBezTo>
                    <a:pt x="2354" y="1554"/>
                    <a:pt x="2354" y="876"/>
                    <a:pt x="2401" y="211"/>
                  </a:cubicBezTo>
                  <a:cubicBezTo>
                    <a:pt x="2401" y="116"/>
                    <a:pt x="2330" y="44"/>
                    <a:pt x="2235" y="32"/>
                  </a:cubicBezTo>
                  <a:cubicBezTo>
                    <a:pt x="2140" y="32"/>
                    <a:pt x="2057" y="92"/>
                    <a:pt x="2045" y="187"/>
                  </a:cubicBezTo>
                  <a:lnTo>
                    <a:pt x="2045" y="211"/>
                  </a:lnTo>
                  <a:cubicBezTo>
                    <a:pt x="1874" y="80"/>
                    <a:pt x="1669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9"/>
            <p:cNvSpPr/>
            <p:nvPr/>
          </p:nvSpPr>
          <p:spPr>
            <a:xfrm>
              <a:off x="6896750" y="3374000"/>
              <a:ext cx="33275" cy="38400"/>
            </a:xfrm>
            <a:custGeom>
              <a:avLst/>
              <a:gdLst/>
              <a:ahLst/>
              <a:cxnLst/>
              <a:rect l="l" t="t" r="r" b="b"/>
              <a:pathLst>
                <a:path w="1331" h="1536" extrusionOk="0">
                  <a:moveTo>
                    <a:pt x="205" y="1"/>
                  </a:moveTo>
                  <a:cubicBezTo>
                    <a:pt x="177" y="1"/>
                    <a:pt x="148" y="7"/>
                    <a:pt x="119" y="22"/>
                  </a:cubicBezTo>
                  <a:cubicBezTo>
                    <a:pt x="36" y="57"/>
                    <a:pt x="0" y="153"/>
                    <a:pt x="48" y="236"/>
                  </a:cubicBezTo>
                  <a:cubicBezTo>
                    <a:pt x="166" y="450"/>
                    <a:pt x="309" y="652"/>
                    <a:pt x="475" y="842"/>
                  </a:cubicBezTo>
                  <a:lnTo>
                    <a:pt x="119" y="1281"/>
                  </a:lnTo>
                  <a:cubicBezTo>
                    <a:pt x="48" y="1353"/>
                    <a:pt x="71" y="1460"/>
                    <a:pt x="155" y="1507"/>
                  </a:cubicBezTo>
                  <a:cubicBezTo>
                    <a:pt x="183" y="1526"/>
                    <a:pt x="217" y="1536"/>
                    <a:pt x="252" y="1536"/>
                  </a:cubicBezTo>
                  <a:cubicBezTo>
                    <a:pt x="304" y="1536"/>
                    <a:pt x="357" y="1514"/>
                    <a:pt x="392" y="1472"/>
                  </a:cubicBezTo>
                  <a:lnTo>
                    <a:pt x="713" y="1091"/>
                  </a:lnTo>
                  <a:cubicBezTo>
                    <a:pt x="808" y="1174"/>
                    <a:pt x="903" y="1270"/>
                    <a:pt x="1010" y="1341"/>
                  </a:cubicBezTo>
                  <a:cubicBezTo>
                    <a:pt x="1039" y="1360"/>
                    <a:pt x="1076" y="1380"/>
                    <a:pt x="1108" y="1380"/>
                  </a:cubicBezTo>
                  <a:cubicBezTo>
                    <a:pt x="1116" y="1380"/>
                    <a:pt x="1122" y="1379"/>
                    <a:pt x="1129" y="1376"/>
                  </a:cubicBezTo>
                  <a:cubicBezTo>
                    <a:pt x="1137" y="1378"/>
                    <a:pt x="1146" y="1379"/>
                    <a:pt x="1154" y="1379"/>
                  </a:cubicBezTo>
                  <a:cubicBezTo>
                    <a:pt x="1196" y="1379"/>
                    <a:pt x="1242" y="1356"/>
                    <a:pt x="1272" y="1317"/>
                  </a:cubicBezTo>
                  <a:cubicBezTo>
                    <a:pt x="1331" y="1258"/>
                    <a:pt x="1319" y="1151"/>
                    <a:pt x="1236" y="1091"/>
                  </a:cubicBezTo>
                  <a:cubicBezTo>
                    <a:pt x="1129" y="1008"/>
                    <a:pt x="1022" y="925"/>
                    <a:pt x="927" y="818"/>
                  </a:cubicBezTo>
                  <a:lnTo>
                    <a:pt x="1260" y="414"/>
                  </a:lnTo>
                  <a:cubicBezTo>
                    <a:pt x="1319" y="343"/>
                    <a:pt x="1307" y="236"/>
                    <a:pt x="1224" y="188"/>
                  </a:cubicBezTo>
                  <a:cubicBezTo>
                    <a:pt x="1189" y="163"/>
                    <a:pt x="1151" y="151"/>
                    <a:pt x="1113" y="151"/>
                  </a:cubicBezTo>
                  <a:cubicBezTo>
                    <a:pt x="1060" y="151"/>
                    <a:pt x="1009" y="175"/>
                    <a:pt x="975" y="224"/>
                  </a:cubicBezTo>
                  <a:lnTo>
                    <a:pt x="689" y="568"/>
                  </a:lnTo>
                  <a:cubicBezTo>
                    <a:pt x="570" y="414"/>
                    <a:pt x="452" y="259"/>
                    <a:pt x="357" y="93"/>
                  </a:cubicBezTo>
                  <a:cubicBezTo>
                    <a:pt x="324" y="35"/>
                    <a:pt x="268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9"/>
            <p:cNvSpPr/>
            <p:nvPr/>
          </p:nvSpPr>
          <p:spPr>
            <a:xfrm>
              <a:off x="6960325" y="3347225"/>
              <a:ext cx="49025" cy="68950"/>
            </a:xfrm>
            <a:custGeom>
              <a:avLst/>
              <a:gdLst/>
              <a:ahLst/>
              <a:cxnLst/>
              <a:rect l="l" t="t" r="r" b="b"/>
              <a:pathLst>
                <a:path w="1961" h="2758" extrusionOk="0">
                  <a:moveTo>
                    <a:pt x="1164" y="1391"/>
                  </a:moveTo>
                  <a:cubicBezTo>
                    <a:pt x="1196" y="1391"/>
                    <a:pt x="1228" y="1394"/>
                    <a:pt x="1260" y="1402"/>
                  </a:cubicBezTo>
                  <a:cubicBezTo>
                    <a:pt x="1378" y="1437"/>
                    <a:pt x="1485" y="1521"/>
                    <a:pt x="1521" y="1639"/>
                  </a:cubicBezTo>
                  <a:cubicBezTo>
                    <a:pt x="1592" y="1806"/>
                    <a:pt x="1581" y="1984"/>
                    <a:pt x="1485" y="2127"/>
                  </a:cubicBezTo>
                  <a:cubicBezTo>
                    <a:pt x="1320" y="2347"/>
                    <a:pt x="1020" y="2433"/>
                    <a:pt x="744" y="2433"/>
                  </a:cubicBezTo>
                  <a:cubicBezTo>
                    <a:pt x="663" y="2433"/>
                    <a:pt x="584" y="2425"/>
                    <a:pt x="511" y="2412"/>
                  </a:cubicBezTo>
                  <a:lnTo>
                    <a:pt x="475" y="2412"/>
                  </a:lnTo>
                  <a:cubicBezTo>
                    <a:pt x="475" y="2174"/>
                    <a:pt x="523" y="1948"/>
                    <a:pt x="618" y="1734"/>
                  </a:cubicBezTo>
                  <a:cubicBezTo>
                    <a:pt x="722" y="1558"/>
                    <a:pt x="943" y="1391"/>
                    <a:pt x="1164" y="1391"/>
                  </a:cubicBezTo>
                  <a:close/>
                  <a:moveTo>
                    <a:pt x="184" y="1"/>
                  </a:moveTo>
                  <a:cubicBezTo>
                    <a:pt x="96" y="1"/>
                    <a:pt x="6" y="60"/>
                    <a:pt x="0" y="178"/>
                  </a:cubicBezTo>
                  <a:lnTo>
                    <a:pt x="119" y="2590"/>
                  </a:lnTo>
                  <a:cubicBezTo>
                    <a:pt x="119" y="2679"/>
                    <a:pt x="192" y="2758"/>
                    <a:pt x="279" y="2758"/>
                  </a:cubicBezTo>
                  <a:cubicBezTo>
                    <a:pt x="285" y="2758"/>
                    <a:pt x="291" y="2757"/>
                    <a:pt x="297" y="2756"/>
                  </a:cubicBezTo>
                  <a:cubicBezTo>
                    <a:pt x="345" y="2756"/>
                    <a:pt x="380" y="2745"/>
                    <a:pt x="404" y="2721"/>
                  </a:cubicBezTo>
                  <a:lnTo>
                    <a:pt x="440" y="2721"/>
                  </a:lnTo>
                  <a:cubicBezTo>
                    <a:pt x="534" y="2739"/>
                    <a:pt x="636" y="2748"/>
                    <a:pt x="740" y="2748"/>
                  </a:cubicBezTo>
                  <a:cubicBezTo>
                    <a:pt x="1121" y="2748"/>
                    <a:pt x="1537" y="2620"/>
                    <a:pt x="1771" y="2293"/>
                  </a:cubicBezTo>
                  <a:cubicBezTo>
                    <a:pt x="1925" y="2067"/>
                    <a:pt x="1961" y="1770"/>
                    <a:pt x="1854" y="1521"/>
                  </a:cubicBezTo>
                  <a:cubicBezTo>
                    <a:pt x="1771" y="1295"/>
                    <a:pt x="1569" y="1128"/>
                    <a:pt x="1343" y="1081"/>
                  </a:cubicBezTo>
                  <a:cubicBezTo>
                    <a:pt x="1280" y="1068"/>
                    <a:pt x="1217" y="1062"/>
                    <a:pt x="1155" y="1062"/>
                  </a:cubicBezTo>
                  <a:cubicBezTo>
                    <a:pt x="873" y="1062"/>
                    <a:pt x="601" y="1190"/>
                    <a:pt x="416" y="1414"/>
                  </a:cubicBezTo>
                  <a:lnTo>
                    <a:pt x="357" y="154"/>
                  </a:lnTo>
                  <a:cubicBezTo>
                    <a:pt x="345" y="51"/>
                    <a:pt x="265" y="1"/>
                    <a:pt x="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9"/>
            <p:cNvSpPr/>
            <p:nvPr/>
          </p:nvSpPr>
          <p:spPr>
            <a:xfrm>
              <a:off x="6810600" y="3437100"/>
              <a:ext cx="218375" cy="12050"/>
            </a:xfrm>
            <a:custGeom>
              <a:avLst/>
              <a:gdLst/>
              <a:ahLst/>
              <a:cxnLst/>
              <a:rect l="l" t="t" r="r" b="b"/>
              <a:pathLst>
                <a:path w="8735" h="482" extrusionOk="0">
                  <a:moveTo>
                    <a:pt x="5815" y="0"/>
                  </a:moveTo>
                  <a:cubicBezTo>
                    <a:pt x="3932" y="0"/>
                    <a:pt x="2047" y="56"/>
                    <a:pt x="178" y="160"/>
                  </a:cubicBezTo>
                  <a:cubicBezTo>
                    <a:pt x="83" y="160"/>
                    <a:pt x="0" y="243"/>
                    <a:pt x="12" y="338"/>
                  </a:cubicBezTo>
                  <a:cubicBezTo>
                    <a:pt x="23" y="415"/>
                    <a:pt x="85" y="482"/>
                    <a:pt x="160" y="482"/>
                  </a:cubicBezTo>
                  <a:cubicBezTo>
                    <a:pt x="166" y="482"/>
                    <a:pt x="172" y="481"/>
                    <a:pt x="178" y="480"/>
                  </a:cubicBezTo>
                  <a:lnTo>
                    <a:pt x="190" y="480"/>
                  </a:lnTo>
                  <a:cubicBezTo>
                    <a:pt x="2059" y="377"/>
                    <a:pt x="3938" y="321"/>
                    <a:pt x="5814" y="321"/>
                  </a:cubicBezTo>
                  <a:cubicBezTo>
                    <a:pt x="6729" y="321"/>
                    <a:pt x="7644" y="334"/>
                    <a:pt x="8556" y="362"/>
                  </a:cubicBezTo>
                  <a:cubicBezTo>
                    <a:pt x="8639" y="362"/>
                    <a:pt x="8722" y="302"/>
                    <a:pt x="8734" y="207"/>
                  </a:cubicBezTo>
                  <a:cubicBezTo>
                    <a:pt x="8734" y="112"/>
                    <a:pt x="8651" y="41"/>
                    <a:pt x="8568" y="41"/>
                  </a:cubicBezTo>
                  <a:cubicBezTo>
                    <a:pt x="7652" y="13"/>
                    <a:pt x="6733" y="0"/>
                    <a:pt x="5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9"/>
            <p:cNvSpPr/>
            <p:nvPr/>
          </p:nvSpPr>
          <p:spPr>
            <a:xfrm>
              <a:off x="6884550" y="3459875"/>
              <a:ext cx="51125" cy="55500"/>
            </a:xfrm>
            <a:custGeom>
              <a:avLst/>
              <a:gdLst/>
              <a:ahLst/>
              <a:cxnLst/>
              <a:rect l="l" t="t" r="r" b="b"/>
              <a:pathLst>
                <a:path w="2045" h="2220" extrusionOk="0">
                  <a:moveTo>
                    <a:pt x="1740" y="0"/>
                  </a:moveTo>
                  <a:cubicBezTo>
                    <a:pt x="1694" y="0"/>
                    <a:pt x="1647" y="15"/>
                    <a:pt x="1605" y="45"/>
                  </a:cubicBezTo>
                  <a:cubicBezTo>
                    <a:pt x="1391" y="235"/>
                    <a:pt x="1177" y="449"/>
                    <a:pt x="975" y="675"/>
                  </a:cubicBezTo>
                  <a:lnTo>
                    <a:pt x="310" y="164"/>
                  </a:lnTo>
                  <a:cubicBezTo>
                    <a:pt x="278" y="142"/>
                    <a:pt x="239" y="130"/>
                    <a:pt x="199" y="130"/>
                  </a:cubicBezTo>
                  <a:cubicBezTo>
                    <a:pt x="150" y="130"/>
                    <a:pt x="100" y="148"/>
                    <a:pt x="60" y="187"/>
                  </a:cubicBezTo>
                  <a:cubicBezTo>
                    <a:pt x="1" y="259"/>
                    <a:pt x="13" y="366"/>
                    <a:pt x="84" y="413"/>
                  </a:cubicBezTo>
                  <a:lnTo>
                    <a:pt x="761" y="924"/>
                  </a:lnTo>
                  <a:cubicBezTo>
                    <a:pt x="488" y="1257"/>
                    <a:pt x="262" y="1613"/>
                    <a:pt x="60" y="1994"/>
                  </a:cubicBezTo>
                  <a:cubicBezTo>
                    <a:pt x="13" y="2077"/>
                    <a:pt x="48" y="2172"/>
                    <a:pt x="144" y="2207"/>
                  </a:cubicBezTo>
                  <a:cubicBezTo>
                    <a:pt x="167" y="2219"/>
                    <a:pt x="191" y="2219"/>
                    <a:pt x="215" y="2219"/>
                  </a:cubicBezTo>
                  <a:cubicBezTo>
                    <a:pt x="286" y="2219"/>
                    <a:pt x="346" y="2184"/>
                    <a:pt x="381" y="2136"/>
                  </a:cubicBezTo>
                  <a:cubicBezTo>
                    <a:pt x="559" y="1780"/>
                    <a:pt x="785" y="1447"/>
                    <a:pt x="1035" y="1138"/>
                  </a:cubicBezTo>
                  <a:lnTo>
                    <a:pt x="1736" y="1661"/>
                  </a:lnTo>
                  <a:cubicBezTo>
                    <a:pt x="1771" y="1685"/>
                    <a:pt x="1807" y="1696"/>
                    <a:pt x="1843" y="1696"/>
                  </a:cubicBezTo>
                  <a:cubicBezTo>
                    <a:pt x="1902" y="1696"/>
                    <a:pt x="1950" y="1673"/>
                    <a:pt x="1985" y="1637"/>
                  </a:cubicBezTo>
                  <a:cubicBezTo>
                    <a:pt x="2045" y="1578"/>
                    <a:pt x="2033" y="1459"/>
                    <a:pt x="1962" y="1411"/>
                  </a:cubicBezTo>
                  <a:lnTo>
                    <a:pt x="1249" y="877"/>
                  </a:lnTo>
                  <a:cubicBezTo>
                    <a:pt x="1439" y="663"/>
                    <a:pt x="1641" y="461"/>
                    <a:pt x="1855" y="282"/>
                  </a:cubicBezTo>
                  <a:cubicBezTo>
                    <a:pt x="1926" y="223"/>
                    <a:pt x="1938" y="104"/>
                    <a:pt x="1867" y="45"/>
                  </a:cubicBezTo>
                  <a:cubicBezTo>
                    <a:pt x="1831" y="15"/>
                    <a:pt x="1786" y="0"/>
                    <a:pt x="17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9"/>
            <p:cNvSpPr/>
            <p:nvPr/>
          </p:nvSpPr>
          <p:spPr>
            <a:xfrm>
              <a:off x="5967500" y="2950200"/>
              <a:ext cx="60025" cy="59850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91" y="334"/>
                  </a:moveTo>
                  <a:cubicBezTo>
                    <a:pt x="1660" y="334"/>
                    <a:pt x="1814" y="437"/>
                    <a:pt x="1890" y="599"/>
                  </a:cubicBezTo>
                  <a:cubicBezTo>
                    <a:pt x="1901" y="647"/>
                    <a:pt x="1937" y="682"/>
                    <a:pt x="1985" y="706"/>
                  </a:cubicBezTo>
                  <a:cubicBezTo>
                    <a:pt x="1961" y="837"/>
                    <a:pt x="1925" y="967"/>
                    <a:pt x="1878" y="1098"/>
                  </a:cubicBezTo>
                  <a:cubicBezTo>
                    <a:pt x="1771" y="1371"/>
                    <a:pt x="1569" y="1585"/>
                    <a:pt x="1295" y="1704"/>
                  </a:cubicBezTo>
                  <a:cubicBezTo>
                    <a:pt x="1219" y="1733"/>
                    <a:pt x="1138" y="1748"/>
                    <a:pt x="1059" y="1748"/>
                  </a:cubicBezTo>
                  <a:cubicBezTo>
                    <a:pt x="880" y="1748"/>
                    <a:pt x="706" y="1674"/>
                    <a:pt x="582" y="1526"/>
                  </a:cubicBezTo>
                  <a:cubicBezTo>
                    <a:pt x="404" y="1288"/>
                    <a:pt x="547" y="932"/>
                    <a:pt x="761" y="694"/>
                  </a:cubicBezTo>
                  <a:lnTo>
                    <a:pt x="773" y="694"/>
                  </a:lnTo>
                  <a:cubicBezTo>
                    <a:pt x="927" y="504"/>
                    <a:pt x="1141" y="373"/>
                    <a:pt x="1379" y="338"/>
                  </a:cubicBezTo>
                  <a:lnTo>
                    <a:pt x="1438" y="338"/>
                  </a:lnTo>
                  <a:cubicBezTo>
                    <a:pt x="1456" y="335"/>
                    <a:pt x="1473" y="334"/>
                    <a:pt x="1491" y="334"/>
                  </a:cubicBezTo>
                  <a:close/>
                  <a:moveTo>
                    <a:pt x="1437" y="0"/>
                  </a:moveTo>
                  <a:cubicBezTo>
                    <a:pt x="1405" y="0"/>
                    <a:pt x="1374" y="2"/>
                    <a:pt x="1343" y="5"/>
                  </a:cubicBezTo>
                  <a:cubicBezTo>
                    <a:pt x="1010" y="52"/>
                    <a:pt x="713" y="231"/>
                    <a:pt x="499" y="480"/>
                  </a:cubicBezTo>
                  <a:cubicBezTo>
                    <a:pt x="226" y="789"/>
                    <a:pt x="0" y="1288"/>
                    <a:pt x="273" y="1692"/>
                  </a:cubicBezTo>
                  <a:cubicBezTo>
                    <a:pt x="427" y="1931"/>
                    <a:pt x="733" y="2066"/>
                    <a:pt x="1052" y="2066"/>
                  </a:cubicBezTo>
                  <a:cubicBezTo>
                    <a:pt x="1178" y="2066"/>
                    <a:pt x="1305" y="2045"/>
                    <a:pt x="1426" y="2001"/>
                  </a:cubicBezTo>
                  <a:cubicBezTo>
                    <a:pt x="1664" y="1906"/>
                    <a:pt x="1866" y="1752"/>
                    <a:pt x="2020" y="1550"/>
                  </a:cubicBezTo>
                  <a:cubicBezTo>
                    <a:pt x="2020" y="1775"/>
                    <a:pt x="2032" y="2013"/>
                    <a:pt x="2044" y="2251"/>
                  </a:cubicBezTo>
                  <a:cubicBezTo>
                    <a:pt x="2056" y="2334"/>
                    <a:pt x="2127" y="2393"/>
                    <a:pt x="2222" y="2393"/>
                  </a:cubicBezTo>
                  <a:lnTo>
                    <a:pt x="2234" y="2393"/>
                  </a:lnTo>
                  <a:cubicBezTo>
                    <a:pt x="2317" y="2393"/>
                    <a:pt x="2401" y="2322"/>
                    <a:pt x="2401" y="2227"/>
                  </a:cubicBezTo>
                  <a:cubicBezTo>
                    <a:pt x="2353" y="1550"/>
                    <a:pt x="2353" y="884"/>
                    <a:pt x="2401" y="207"/>
                  </a:cubicBezTo>
                  <a:cubicBezTo>
                    <a:pt x="2401" y="112"/>
                    <a:pt x="2329" y="41"/>
                    <a:pt x="2234" y="41"/>
                  </a:cubicBezTo>
                  <a:cubicBezTo>
                    <a:pt x="2227" y="40"/>
                    <a:pt x="2220" y="39"/>
                    <a:pt x="2213" y="39"/>
                  </a:cubicBezTo>
                  <a:cubicBezTo>
                    <a:pt x="2127" y="39"/>
                    <a:pt x="2055" y="106"/>
                    <a:pt x="2044" y="183"/>
                  </a:cubicBezTo>
                  <a:lnTo>
                    <a:pt x="2044" y="219"/>
                  </a:lnTo>
                  <a:cubicBezTo>
                    <a:pt x="1878" y="73"/>
                    <a:pt x="1657" y="0"/>
                    <a:pt x="1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9"/>
            <p:cNvSpPr/>
            <p:nvPr/>
          </p:nvSpPr>
          <p:spPr>
            <a:xfrm>
              <a:off x="6050375" y="2962375"/>
              <a:ext cx="33300" cy="38475"/>
            </a:xfrm>
            <a:custGeom>
              <a:avLst/>
              <a:gdLst/>
              <a:ahLst/>
              <a:cxnLst/>
              <a:rect l="l" t="t" r="r" b="b"/>
              <a:pathLst>
                <a:path w="1332" h="1539" extrusionOk="0">
                  <a:moveTo>
                    <a:pt x="210" y="1"/>
                  </a:moveTo>
                  <a:cubicBezTo>
                    <a:pt x="183" y="1"/>
                    <a:pt x="156" y="6"/>
                    <a:pt x="131" y="17"/>
                  </a:cubicBezTo>
                  <a:cubicBezTo>
                    <a:pt x="36" y="53"/>
                    <a:pt x="0" y="160"/>
                    <a:pt x="48" y="243"/>
                  </a:cubicBezTo>
                  <a:cubicBezTo>
                    <a:pt x="167" y="457"/>
                    <a:pt x="309" y="659"/>
                    <a:pt x="476" y="837"/>
                  </a:cubicBezTo>
                  <a:lnTo>
                    <a:pt x="119" y="1277"/>
                  </a:lnTo>
                  <a:cubicBezTo>
                    <a:pt x="48" y="1348"/>
                    <a:pt x="72" y="1455"/>
                    <a:pt x="155" y="1502"/>
                  </a:cubicBezTo>
                  <a:cubicBezTo>
                    <a:pt x="179" y="1526"/>
                    <a:pt x="214" y="1538"/>
                    <a:pt x="262" y="1538"/>
                  </a:cubicBezTo>
                  <a:cubicBezTo>
                    <a:pt x="309" y="1538"/>
                    <a:pt x="369" y="1514"/>
                    <a:pt x="405" y="1467"/>
                  </a:cubicBezTo>
                  <a:lnTo>
                    <a:pt x="725" y="1086"/>
                  </a:lnTo>
                  <a:cubicBezTo>
                    <a:pt x="809" y="1182"/>
                    <a:pt x="915" y="1265"/>
                    <a:pt x="1022" y="1348"/>
                  </a:cubicBezTo>
                  <a:cubicBezTo>
                    <a:pt x="1046" y="1372"/>
                    <a:pt x="1094" y="1384"/>
                    <a:pt x="1129" y="1384"/>
                  </a:cubicBezTo>
                  <a:cubicBezTo>
                    <a:pt x="1177" y="1384"/>
                    <a:pt x="1236" y="1360"/>
                    <a:pt x="1272" y="1324"/>
                  </a:cubicBezTo>
                  <a:cubicBezTo>
                    <a:pt x="1331" y="1253"/>
                    <a:pt x="1320" y="1146"/>
                    <a:pt x="1248" y="1098"/>
                  </a:cubicBezTo>
                  <a:cubicBezTo>
                    <a:pt x="1129" y="1015"/>
                    <a:pt x="1022" y="920"/>
                    <a:pt x="927" y="825"/>
                  </a:cubicBezTo>
                  <a:lnTo>
                    <a:pt x="1260" y="409"/>
                  </a:lnTo>
                  <a:cubicBezTo>
                    <a:pt x="1320" y="338"/>
                    <a:pt x="1308" y="231"/>
                    <a:pt x="1224" y="183"/>
                  </a:cubicBezTo>
                  <a:cubicBezTo>
                    <a:pt x="1191" y="164"/>
                    <a:pt x="1154" y="155"/>
                    <a:pt x="1118" y="155"/>
                  </a:cubicBezTo>
                  <a:cubicBezTo>
                    <a:pt x="1063" y="155"/>
                    <a:pt x="1011" y="176"/>
                    <a:pt x="975" y="219"/>
                  </a:cubicBezTo>
                  <a:lnTo>
                    <a:pt x="690" y="564"/>
                  </a:lnTo>
                  <a:cubicBezTo>
                    <a:pt x="571" y="421"/>
                    <a:pt x="464" y="255"/>
                    <a:pt x="369" y="88"/>
                  </a:cubicBezTo>
                  <a:cubicBezTo>
                    <a:pt x="336" y="30"/>
                    <a:pt x="273" y="1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9"/>
            <p:cNvSpPr/>
            <p:nvPr/>
          </p:nvSpPr>
          <p:spPr>
            <a:xfrm>
              <a:off x="6113950" y="2936050"/>
              <a:ext cx="49050" cy="68450"/>
            </a:xfrm>
            <a:custGeom>
              <a:avLst/>
              <a:gdLst/>
              <a:ahLst/>
              <a:cxnLst/>
              <a:rect l="l" t="t" r="r" b="b"/>
              <a:pathLst>
                <a:path w="1962" h="2738" extrusionOk="0">
                  <a:moveTo>
                    <a:pt x="1165" y="1368"/>
                  </a:moveTo>
                  <a:cubicBezTo>
                    <a:pt x="1197" y="1368"/>
                    <a:pt x="1229" y="1371"/>
                    <a:pt x="1260" y="1379"/>
                  </a:cubicBezTo>
                  <a:cubicBezTo>
                    <a:pt x="1379" y="1415"/>
                    <a:pt x="1486" y="1510"/>
                    <a:pt x="1533" y="1629"/>
                  </a:cubicBezTo>
                  <a:cubicBezTo>
                    <a:pt x="1593" y="1783"/>
                    <a:pt x="1581" y="1961"/>
                    <a:pt x="1486" y="2104"/>
                  </a:cubicBezTo>
                  <a:cubicBezTo>
                    <a:pt x="1320" y="2324"/>
                    <a:pt x="1020" y="2410"/>
                    <a:pt x="744" y="2410"/>
                  </a:cubicBezTo>
                  <a:cubicBezTo>
                    <a:pt x="663" y="2410"/>
                    <a:pt x="584" y="2403"/>
                    <a:pt x="511" y="2389"/>
                  </a:cubicBezTo>
                  <a:lnTo>
                    <a:pt x="488" y="2389"/>
                  </a:lnTo>
                  <a:cubicBezTo>
                    <a:pt x="476" y="2163"/>
                    <a:pt x="523" y="1926"/>
                    <a:pt x="630" y="1724"/>
                  </a:cubicBezTo>
                  <a:cubicBezTo>
                    <a:pt x="724" y="1537"/>
                    <a:pt x="944" y="1368"/>
                    <a:pt x="1165" y="1368"/>
                  </a:cubicBezTo>
                  <a:close/>
                  <a:moveTo>
                    <a:pt x="181" y="0"/>
                  </a:moveTo>
                  <a:cubicBezTo>
                    <a:pt x="97" y="0"/>
                    <a:pt x="13" y="57"/>
                    <a:pt x="0" y="167"/>
                  </a:cubicBezTo>
                  <a:lnTo>
                    <a:pt x="119" y="2579"/>
                  </a:lnTo>
                  <a:cubicBezTo>
                    <a:pt x="130" y="2667"/>
                    <a:pt x="192" y="2735"/>
                    <a:pt x="277" y="2735"/>
                  </a:cubicBezTo>
                  <a:cubicBezTo>
                    <a:pt x="284" y="2735"/>
                    <a:pt x="291" y="2735"/>
                    <a:pt x="298" y="2734"/>
                  </a:cubicBezTo>
                  <a:cubicBezTo>
                    <a:pt x="345" y="2734"/>
                    <a:pt x="381" y="2722"/>
                    <a:pt x="404" y="2698"/>
                  </a:cubicBezTo>
                  <a:lnTo>
                    <a:pt x="440" y="2710"/>
                  </a:lnTo>
                  <a:cubicBezTo>
                    <a:pt x="535" y="2728"/>
                    <a:pt x="636" y="2737"/>
                    <a:pt x="740" y="2737"/>
                  </a:cubicBezTo>
                  <a:cubicBezTo>
                    <a:pt x="1121" y="2737"/>
                    <a:pt x="1538" y="2609"/>
                    <a:pt x="1771" y="2282"/>
                  </a:cubicBezTo>
                  <a:cubicBezTo>
                    <a:pt x="1937" y="2056"/>
                    <a:pt x="1961" y="1759"/>
                    <a:pt x="1854" y="1510"/>
                  </a:cubicBezTo>
                  <a:cubicBezTo>
                    <a:pt x="1771" y="1284"/>
                    <a:pt x="1581" y="1118"/>
                    <a:pt x="1343" y="1070"/>
                  </a:cubicBezTo>
                  <a:cubicBezTo>
                    <a:pt x="1281" y="1057"/>
                    <a:pt x="1218" y="1051"/>
                    <a:pt x="1155" y="1051"/>
                  </a:cubicBezTo>
                  <a:cubicBezTo>
                    <a:pt x="874" y="1051"/>
                    <a:pt x="601" y="1179"/>
                    <a:pt x="416" y="1403"/>
                  </a:cubicBezTo>
                  <a:lnTo>
                    <a:pt x="357" y="155"/>
                  </a:lnTo>
                  <a:cubicBezTo>
                    <a:pt x="340" y="51"/>
                    <a:pt x="261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9"/>
            <p:cNvSpPr/>
            <p:nvPr/>
          </p:nvSpPr>
          <p:spPr>
            <a:xfrm>
              <a:off x="5964525" y="3025500"/>
              <a:ext cx="218075" cy="12175"/>
            </a:xfrm>
            <a:custGeom>
              <a:avLst/>
              <a:gdLst/>
              <a:ahLst/>
              <a:cxnLst/>
              <a:rect l="l" t="t" r="r" b="b"/>
              <a:pathLst>
                <a:path w="8723" h="487" extrusionOk="0">
                  <a:moveTo>
                    <a:pt x="5855" y="0"/>
                  </a:moveTo>
                  <a:cubicBezTo>
                    <a:pt x="3955" y="0"/>
                    <a:pt x="2052" y="53"/>
                    <a:pt x="167" y="166"/>
                  </a:cubicBezTo>
                  <a:cubicBezTo>
                    <a:pt x="72" y="166"/>
                    <a:pt x="0" y="237"/>
                    <a:pt x="0" y="332"/>
                  </a:cubicBezTo>
                  <a:cubicBezTo>
                    <a:pt x="12" y="427"/>
                    <a:pt x="83" y="487"/>
                    <a:pt x="179" y="487"/>
                  </a:cubicBezTo>
                  <a:lnTo>
                    <a:pt x="190" y="487"/>
                  </a:lnTo>
                  <a:cubicBezTo>
                    <a:pt x="2068" y="374"/>
                    <a:pt x="3962" y="321"/>
                    <a:pt x="5854" y="321"/>
                  </a:cubicBezTo>
                  <a:cubicBezTo>
                    <a:pt x="6752" y="321"/>
                    <a:pt x="7649" y="333"/>
                    <a:pt x="8544" y="356"/>
                  </a:cubicBezTo>
                  <a:cubicBezTo>
                    <a:pt x="8551" y="357"/>
                    <a:pt x="8558" y="357"/>
                    <a:pt x="8565" y="357"/>
                  </a:cubicBezTo>
                  <a:cubicBezTo>
                    <a:pt x="8649" y="357"/>
                    <a:pt x="8711" y="289"/>
                    <a:pt x="8722" y="201"/>
                  </a:cubicBezTo>
                  <a:cubicBezTo>
                    <a:pt x="8722" y="106"/>
                    <a:pt x="8639" y="35"/>
                    <a:pt x="8556" y="35"/>
                  </a:cubicBezTo>
                  <a:cubicBezTo>
                    <a:pt x="7657" y="12"/>
                    <a:pt x="6756" y="0"/>
                    <a:pt x="5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9"/>
            <p:cNvSpPr/>
            <p:nvPr/>
          </p:nvSpPr>
          <p:spPr>
            <a:xfrm>
              <a:off x="6037900" y="3048425"/>
              <a:ext cx="51425" cy="55500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41" y="0"/>
                  </a:moveTo>
                  <a:cubicBezTo>
                    <a:pt x="1697" y="0"/>
                    <a:pt x="1652" y="15"/>
                    <a:pt x="1616" y="45"/>
                  </a:cubicBezTo>
                  <a:cubicBezTo>
                    <a:pt x="1391" y="235"/>
                    <a:pt x="1177" y="449"/>
                    <a:pt x="987" y="663"/>
                  </a:cubicBezTo>
                  <a:lnTo>
                    <a:pt x="321" y="164"/>
                  </a:lnTo>
                  <a:cubicBezTo>
                    <a:pt x="285" y="138"/>
                    <a:pt x="245" y="126"/>
                    <a:pt x="206" y="126"/>
                  </a:cubicBezTo>
                  <a:cubicBezTo>
                    <a:pt x="154" y="126"/>
                    <a:pt x="105" y="147"/>
                    <a:pt x="72" y="187"/>
                  </a:cubicBezTo>
                  <a:cubicBezTo>
                    <a:pt x="0" y="247"/>
                    <a:pt x="12" y="366"/>
                    <a:pt x="95" y="413"/>
                  </a:cubicBezTo>
                  <a:lnTo>
                    <a:pt x="761" y="924"/>
                  </a:lnTo>
                  <a:cubicBezTo>
                    <a:pt x="499" y="1257"/>
                    <a:pt x="262" y="1613"/>
                    <a:pt x="60" y="1994"/>
                  </a:cubicBezTo>
                  <a:cubicBezTo>
                    <a:pt x="24" y="2065"/>
                    <a:pt x="60" y="2172"/>
                    <a:pt x="155" y="2208"/>
                  </a:cubicBezTo>
                  <a:cubicBezTo>
                    <a:pt x="179" y="2219"/>
                    <a:pt x="202" y="2219"/>
                    <a:pt x="226" y="2219"/>
                  </a:cubicBezTo>
                  <a:cubicBezTo>
                    <a:pt x="297" y="2219"/>
                    <a:pt x="357" y="2184"/>
                    <a:pt x="381" y="2124"/>
                  </a:cubicBezTo>
                  <a:cubicBezTo>
                    <a:pt x="571" y="1780"/>
                    <a:pt x="785" y="1435"/>
                    <a:pt x="1034" y="1126"/>
                  </a:cubicBezTo>
                  <a:lnTo>
                    <a:pt x="1735" y="1661"/>
                  </a:lnTo>
                  <a:cubicBezTo>
                    <a:pt x="1771" y="1685"/>
                    <a:pt x="1819" y="1697"/>
                    <a:pt x="1854" y="1697"/>
                  </a:cubicBezTo>
                  <a:cubicBezTo>
                    <a:pt x="1902" y="1697"/>
                    <a:pt x="1949" y="1673"/>
                    <a:pt x="1985" y="1637"/>
                  </a:cubicBezTo>
                  <a:cubicBezTo>
                    <a:pt x="2056" y="1566"/>
                    <a:pt x="2044" y="1459"/>
                    <a:pt x="1961" y="1411"/>
                  </a:cubicBezTo>
                  <a:lnTo>
                    <a:pt x="1260" y="865"/>
                  </a:lnTo>
                  <a:cubicBezTo>
                    <a:pt x="1450" y="651"/>
                    <a:pt x="1652" y="461"/>
                    <a:pt x="1866" y="271"/>
                  </a:cubicBezTo>
                  <a:cubicBezTo>
                    <a:pt x="1937" y="211"/>
                    <a:pt x="1937" y="104"/>
                    <a:pt x="1866" y="45"/>
                  </a:cubicBezTo>
                  <a:cubicBezTo>
                    <a:pt x="1830" y="15"/>
                    <a:pt x="1786" y="0"/>
                    <a:pt x="1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9"/>
            <p:cNvSpPr/>
            <p:nvPr/>
          </p:nvSpPr>
          <p:spPr>
            <a:xfrm>
              <a:off x="7001025" y="3937675"/>
              <a:ext cx="354725" cy="380775"/>
            </a:xfrm>
            <a:custGeom>
              <a:avLst/>
              <a:gdLst/>
              <a:ahLst/>
              <a:cxnLst/>
              <a:rect l="l" t="t" r="r" b="b"/>
              <a:pathLst>
                <a:path w="14189" h="15231" extrusionOk="0">
                  <a:moveTo>
                    <a:pt x="13225" y="403"/>
                  </a:moveTo>
                  <a:cubicBezTo>
                    <a:pt x="13261" y="403"/>
                    <a:pt x="13297" y="405"/>
                    <a:pt x="13333" y="409"/>
                  </a:cubicBezTo>
                  <a:cubicBezTo>
                    <a:pt x="13559" y="468"/>
                    <a:pt x="13725" y="670"/>
                    <a:pt x="13749" y="908"/>
                  </a:cubicBezTo>
                  <a:cubicBezTo>
                    <a:pt x="13761" y="1169"/>
                    <a:pt x="13665" y="1431"/>
                    <a:pt x="13475" y="1621"/>
                  </a:cubicBezTo>
                  <a:cubicBezTo>
                    <a:pt x="13261" y="1835"/>
                    <a:pt x="13024" y="2037"/>
                    <a:pt x="12774" y="2191"/>
                  </a:cubicBezTo>
                  <a:cubicBezTo>
                    <a:pt x="12762" y="2203"/>
                    <a:pt x="12750" y="2215"/>
                    <a:pt x="12750" y="2215"/>
                  </a:cubicBezTo>
                  <a:lnTo>
                    <a:pt x="11693" y="1336"/>
                  </a:lnTo>
                  <a:cubicBezTo>
                    <a:pt x="11978" y="1003"/>
                    <a:pt x="12335" y="730"/>
                    <a:pt x="12739" y="540"/>
                  </a:cubicBezTo>
                  <a:cubicBezTo>
                    <a:pt x="12887" y="451"/>
                    <a:pt x="13051" y="403"/>
                    <a:pt x="13225" y="403"/>
                  </a:cubicBezTo>
                  <a:close/>
                  <a:moveTo>
                    <a:pt x="11134" y="1395"/>
                  </a:moveTo>
                  <a:lnTo>
                    <a:pt x="12952" y="2892"/>
                  </a:lnTo>
                  <a:cubicBezTo>
                    <a:pt x="12810" y="3011"/>
                    <a:pt x="12691" y="3130"/>
                    <a:pt x="12560" y="3237"/>
                  </a:cubicBezTo>
                  <a:cubicBezTo>
                    <a:pt x="12002" y="2702"/>
                    <a:pt x="11384" y="2227"/>
                    <a:pt x="10718" y="1835"/>
                  </a:cubicBezTo>
                  <a:lnTo>
                    <a:pt x="11134" y="1395"/>
                  </a:lnTo>
                  <a:close/>
                  <a:moveTo>
                    <a:pt x="10433" y="2132"/>
                  </a:moveTo>
                  <a:cubicBezTo>
                    <a:pt x="11087" y="2512"/>
                    <a:pt x="11705" y="2976"/>
                    <a:pt x="12251" y="3510"/>
                  </a:cubicBezTo>
                  <a:lnTo>
                    <a:pt x="12073" y="3665"/>
                  </a:lnTo>
                  <a:cubicBezTo>
                    <a:pt x="11503" y="3166"/>
                    <a:pt x="10897" y="2714"/>
                    <a:pt x="10243" y="2334"/>
                  </a:cubicBezTo>
                  <a:lnTo>
                    <a:pt x="10433" y="2132"/>
                  </a:lnTo>
                  <a:close/>
                  <a:moveTo>
                    <a:pt x="9970" y="2631"/>
                  </a:moveTo>
                  <a:cubicBezTo>
                    <a:pt x="10612" y="3011"/>
                    <a:pt x="11218" y="3451"/>
                    <a:pt x="11776" y="3950"/>
                  </a:cubicBezTo>
                  <a:cubicBezTo>
                    <a:pt x="10291" y="5340"/>
                    <a:pt x="8924" y="6861"/>
                    <a:pt x="7724" y="8513"/>
                  </a:cubicBezTo>
                  <a:lnTo>
                    <a:pt x="5775" y="7028"/>
                  </a:lnTo>
                  <a:lnTo>
                    <a:pt x="9970" y="2631"/>
                  </a:lnTo>
                  <a:close/>
                  <a:moveTo>
                    <a:pt x="5763" y="7515"/>
                  </a:moveTo>
                  <a:lnTo>
                    <a:pt x="7142" y="8549"/>
                  </a:lnTo>
                  <a:lnTo>
                    <a:pt x="4088" y="11995"/>
                  </a:lnTo>
                  <a:lnTo>
                    <a:pt x="2602" y="10890"/>
                  </a:lnTo>
                  <a:lnTo>
                    <a:pt x="5763" y="7515"/>
                  </a:lnTo>
                  <a:close/>
                  <a:moveTo>
                    <a:pt x="2329" y="11187"/>
                  </a:moveTo>
                  <a:lnTo>
                    <a:pt x="3826" y="12292"/>
                  </a:lnTo>
                  <a:lnTo>
                    <a:pt x="3470" y="12696"/>
                  </a:lnTo>
                  <a:cubicBezTo>
                    <a:pt x="3387" y="12779"/>
                    <a:pt x="3363" y="12791"/>
                    <a:pt x="3351" y="12803"/>
                  </a:cubicBezTo>
                  <a:cubicBezTo>
                    <a:pt x="3315" y="12779"/>
                    <a:pt x="3280" y="12767"/>
                    <a:pt x="3256" y="12743"/>
                  </a:cubicBezTo>
                  <a:lnTo>
                    <a:pt x="1854" y="11686"/>
                  </a:lnTo>
                  <a:lnTo>
                    <a:pt x="2329" y="11187"/>
                  </a:lnTo>
                  <a:close/>
                  <a:moveTo>
                    <a:pt x="1901" y="12232"/>
                  </a:moveTo>
                  <a:lnTo>
                    <a:pt x="2555" y="12720"/>
                  </a:lnTo>
                  <a:lnTo>
                    <a:pt x="2543" y="12720"/>
                  </a:lnTo>
                  <a:cubicBezTo>
                    <a:pt x="2270" y="13136"/>
                    <a:pt x="2056" y="13587"/>
                    <a:pt x="1925" y="14074"/>
                  </a:cubicBezTo>
                  <a:lnTo>
                    <a:pt x="772" y="14585"/>
                  </a:lnTo>
                  <a:lnTo>
                    <a:pt x="772" y="14585"/>
                  </a:lnTo>
                  <a:lnTo>
                    <a:pt x="1355" y="13872"/>
                  </a:lnTo>
                  <a:cubicBezTo>
                    <a:pt x="1426" y="13789"/>
                    <a:pt x="1402" y="13658"/>
                    <a:pt x="1307" y="13599"/>
                  </a:cubicBezTo>
                  <a:cubicBezTo>
                    <a:pt x="1269" y="13575"/>
                    <a:pt x="1225" y="13563"/>
                    <a:pt x="1181" y="13563"/>
                  </a:cubicBezTo>
                  <a:cubicBezTo>
                    <a:pt x="1116" y="13563"/>
                    <a:pt x="1053" y="13590"/>
                    <a:pt x="1010" y="13647"/>
                  </a:cubicBezTo>
                  <a:lnTo>
                    <a:pt x="487" y="14288"/>
                  </a:lnTo>
                  <a:lnTo>
                    <a:pt x="559" y="13468"/>
                  </a:lnTo>
                  <a:cubicBezTo>
                    <a:pt x="559" y="13361"/>
                    <a:pt x="582" y="13266"/>
                    <a:pt x="618" y="13171"/>
                  </a:cubicBezTo>
                  <a:cubicBezTo>
                    <a:pt x="701" y="12969"/>
                    <a:pt x="939" y="12862"/>
                    <a:pt x="1200" y="12732"/>
                  </a:cubicBezTo>
                  <a:cubicBezTo>
                    <a:pt x="1450" y="12613"/>
                    <a:pt x="1723" y="12470"/>
                    <a:pt x="1901" y="12232"/>
                  </a:cubicBezTo>
                  <a:close/>
                  <a:moveTo>
                    <a:pt x="13217" y="1"/>
                  </a:moveTo>
                  <a:cubicBezTo>
                    <a:pt x="12980" y="1"/>
                    <a:pt x="12748" y="61"/>
                    <a:pt x="12537" y="171"/>
                  </a:cubicBezTo>
                  <a:cubicBezTo>
                    <a:pt x="12097" y="385"/>
                    <a:pt x="11705" y="694"/>
                    <a:pt x="11384" y="1062"/>
                  </a:cubicBezTo>
                  <a:lnTo>
                    <a:pt x="11325" y="1015"/>
                  </a:lnTo>
                  <a:cubicBezTo>
                    <a:pt x="11285" y="983"/>
                    <a:pt x="11240" y="967"/>
                    <a:pt x="11193" y="967"/>
                  </a:cubicBezTo>
                  <a:cubicBezTo>
                    <a:pt x="11170" y="967"/>
                    <a:pt x="11146" y="971"/>
                    <a:pt x="11123" y="979"/>
                  </a:cubicBezTo>
                  <a:cubicBezTo>
                    <a:pt x="11101" y="973"/>
                    <a:pt x="11080" y="970"/>
                    <a:pt x="11059" y="970"/>
                  </a:cubicBezTo>
                  <a:cubicBezTo>
                    <a:pt x="10999" y="970"/>
                    <a:pt x="10944" y="995"/>
                    <a:pt x="10909" y="1039"/>
                  </a:cubicBezTo>
                  <a:lnTo>
                    <a:pt x="5324" y="6909"/>
                  </a:lnTo>
                  <a:cubicBezTo>
                    <a:pt x="5288" y="6945"/>
                    <a:pt x="5264" y="7004"/>
                    <a:pt x="5264" y="7051"/>
                  </a:cubicBezTo>
                  <a:cubicBezTo>
                    <a:pt x="5276" y="7099"/>
                    <a:pt x="5300" y="7147"/>
                    <a:pt x="5335" y="7182"/>
                  </a:cubicBezTo>
                  <a:lnTo>
                    <a:pt x="5347" y="7182"/>
                  </a:lnTo>
                  <a:lnTo>
                    <a:pt x="5431" y="7254"/>
                  </a:lnTo>
                  <a:lnTo>
                    <a:pt x="1390" y="11579"/>
                  </a:lnTo>
                  <a:cubicBezTo>
                    <a:pt x="1355" y="11615"/>
                    <a:pt x="1331" y="11674"/>
                    <a:pt x="1343" y="11733"/>
                  </a:cubicBezTo>
                  <a:cubicBezTo>
                    <a:pt x="1343" y="11769"/>
                    <a:pt x="1367" y="11817"/>
                    <a:pt x="1402" y="11852"/>
                  </a:cubicBezTo>
                  <a:cubicBezTo>
                    <a:pt x="1402" y="11852"/>
                    <a:pt x="1414" y="11852"/>
                    <a:pt x="1414" y="11864"/>
                  </a:cubicBezTo>
                  <a:lnTo>
                    <a:pt x="1569" y="11971"/>
                  </a:lnTo>
                  <a:cubicBezTo>
                    <a:pt x="1462" y="12149"/>
                    <a:pt x="1236" y="12268"/>
                    <a:pt x="998" y="12387"/>
                  </a:cubicBezTo>
                  <a:cubicBezTo>
                    <a:pt x="701" y="12530"/>
                    <a:pt x="368" y="12684"/>
                    <a:pt x="226" y="13005"/>
                  </a:cubicBezTo>
                  <a:cubicBezTo>
                    <a:pt x="166" y="13147"/>
                    <a:pt x="143" y="13290"/>
                    <a:pt x="143" y="13433"/>
                  </a:cubicBezTo>
                  <a:lnTo>
                    <a:pt x="0" y="15025"/>
                  </a:lnTo>
                  <a:cubicBezTo>
                    <a:pt x="0" y="15084"/>
                    <a:pt x="24" y="15132"/>
                    <a:pt x="71" y="15179"/>
                  </a:cubicBezTo>
                  <a:lnTo>
                    <a:pt x="95" y="15191"/>
                  </a:lnTo>
                  <a:cubicBezTo>
                    <a:pt x="130" y="15219"/>
                    <a:pt x="173" y="15231"/>
                    <a:pt x="217" y="15231"/>
                  </a:cubicBezTo>
                  <a:cubicBezTo>
                    <a:pt x="248" y="15231"/>
                    <a:pt x="279" y="15225"/>
                    <a:pt x="309" y="15215"/>
                  </a:cubicBezTo>
                  <a:lnTo>
                    <a:pt x="2198" y="14383"/>
                  </a:lnTo>
                  <a:cubicBezTo>
                    <a:pt x="2258" y="14360"/>
                    <a:pt x="2293" y="14312"/>
                    <a:pt x="2317" y="14253"/>
                  </a:cubicBezTo>
                  <a:cubicBezTo>
                    <a:pt x="2436" y="13789"/>
                    <a:pt x="2626" y="13349"/>
                    <a:pt x="2876" y="12957"/>
                  </a:cubicBezTo>
                  <a:lnTo>
                    <a:pt x="2983" y="13029"/>
                  </a:lnTo>
                  <a:cubicBezTo>
                    <a:pt x="3078" y="13112"/>
                    <a:pt x="3197" y="13171"/>
                    <a:pt x="3327" y="13183"/>
                  </a:cubicBezTo>
                  <a:cubicBezTo>
                    <a:pt x="3517" y="13171"/>
                    <a:pt x="3684" y="13076"/>
                    <a:pt x="3803" y="12934"/>
                  </a:cubicBezTo>
                  <a:lnTo>
                    <a:pt x="7367" y="8893"/>
                  </a:lnTo>
                  <a:cubicBezTo>
                    <a:pt x="7415" y="8881"/>
                    <a:pt x="7439" y="8846"/>
                    <a:pt x="7463" y="8822"/>
                  </a:cubicBezTo>
                  <a:lnTo>
                    <a:pt x="7641" y="8941"/>
                  </a:lnTo>
                  <a:cubicBezTo>
                    <a:pt x="7676" y="8977"/>
                    <a:pt x="7736" y="8988"/>
                    <a:pt x="7795" y="8988"/>
                  </a:cubicBezTo>
                  <a:cubicBezTo>
                    <a:pt x="7855" y="8977"/>
                    <a:pt x="7914" y="8953"/>
                    <a:pt x="7950" y="8905"/>
                  </a:cubicBezTo>
                  <a:cubicBezTo>
                    <a:pt x="9209" y="7147"/>
                    <a:pt x="10659" y="5519"/>
                    <a:pt x="12251" y="4045"/>
                  </a:cubicBezTo>
                  <a:lnTo>
                    <a:pt x="12548" y="4283"/>
                  </a:lnTo>
                  <a:lnTo>
                    <a:pt x="8306" y="8810"/>
                  </a:lnTo>
                  <a:cubicBezTo>
                    <a:pt x="8223" y="8881"/>
                    <a:pt x="8235" y="9000"/>
                    <a:pt x="8306" y="9072"/>
                  </a:cubicBezTo>
                  <a:cubicBezTo>
                    <a:pt x="8318" y="9072"/>
                    <a:pt x="8318" y="9083"/>
                    <a:pt x="8318" y="9083"/>
                  </a:cubicBezTo>
                  <a:cubicBezTo>
                    <a:pt x="8360" y="9115"/>
                    <a:pt x="8409" y="9130"/>
                    <a:pt x="8457" y="9130"/>
                  </a:cubicBezTo>
                  <a:cubicBezTo>
                    <a:pt x="8517" y="9130"/>
                    <a:pt x="8575" y="9106"/>
                    <a:pt x="8615" y="9060"/>
                  </a:cubicBezTo>
                  <a:lnTo>
                    <a:pt x="13012" y="4390"/>
                  </a:lnTo>
                  <a:cubicBezTo>
                    <a:pt x="13083" y="4307"/>
                    <a:pt x="13071" y="4188"/>
                    <a:pt x="12988" y="4116"/>
                  </a:cubicBezTo>
                  <a:lnTo>
                    <a:pt x="12548" y="3772"/>
                  </a:lnTo>
                  <a:cubicBezTo>
                    <a:pt x="12834" y="3522"/>
                    <a:pt x="13119" y="3273"/>
                    <a:pt x="13404" y="3035"/>
                  </a:cubicBezTo>
                  <a:cubicBezTo>
                    <a:pt x="13452" y="2999"/>
                    <a:pt x="13475" y="2940"/>
                    <a:pt x="13475" y="2881"/>
                  </a:cubicBezTo>
                  <a:cubicBezTo>
                    <a:pt x="13475" y="2821"/>
                    <a:pt x="13440" y="2774"/>
                    <a:pt x="13404" y="2738"/>
                  </a:cubicBezTo>
                  <a:lnTo>
                    <a:pt x="13071" y="2453"/>
                  </a:lnTo>
                  <a:cubicBezTo>
                    <a:pt x="13345" y="2286"/>
                    <a:pt x="13594" y="2073"/>
                    <a:pt x="13808" y="1835"/>
                  </a:cubicBezTo>
                  <a:cubicBezTo>
                    <a:pt x="14058" y="1573"/>
                    <a:pt x="14188" y="1217"/>
                    <a:pt x="14176" y="860"/>
                  </a:cubicBezTo>
                  <a:cubicBezTo>
                    <a:pt x="14129" y="445"/>
                    <a:pt x="13832" y="100"/>
                    <a:pt x="13428" y="17"/>
                  </a:cubicBezTo>
                  <a:cubicBezTo>
                    <a:pt x="13357" y="6"/>
                    <a:pt x="13287" y="1"/>
                    <a:pt x="13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9"/>
            <p:cNvSpPr/>
            <p:nvPr/>
          </p:nvSpPr>
          <p:spPr>
            <a:xfrm>
              <a:off x="7246400" y="4256725"/>
              <a:ext cx="57950" cy="66100"/>
            </a:xfrm>
            <a:custGeom>
              <a:avLst/>
              <a:gdLst/>
              <a:ahLst/>
              <a:cxnLst/>
              <a:rect l="l" t="t" r="r" b="b"/>
              <a:pathLst>
                <a:path w="2318" h="2644" extrusionOk="0">
                  <a:moveTo>
                    <a:pt x="1973" y="1"/>
                  </a:moveTo>
                  <a:cubicBezTo>
                    <a:pt x="1919" y="1"/>
                    <a:pt x="1863" y="27"/>
                    <a:pt x="1830" y="76"/>
                  </a:cubicBezTo>
                  <a:lnTo>
                    <a:pt x="1117" y="1075"/>
                  </a:lnTo>
                  <a:lnTo>
                    <a:pt x="321" y="457"/>
                  </a:lnTo>
                  <a:cubicBezTo>
                    <a:pt x="290" y="431"/>
                    <a:pt x="253" y="419"/>
                    <a:pt x="215" y="419"/>
                  </a:cubicBezTo>
                  <a:cubicBezTo>
                    <a:pt x="164" y="419"/>
                    <a:pt x="112" y="440"/>
                    <a:pt x="72" y="481"/>
                  </a:cubicBezTo>
                  <a:cubicBezTo>
                    <a:pt x="0" y="540"/>
                    <a:pt x="12" y="659"/>
                    <a:pt x="95" y="706"/>
                  </a:cubicBezTo>
                  <a:lnTo>
                    <a:pt x="927" y="1360"/>
                  </a:lnTo>
                  <a:lnTo>
                    <a:pt x="179" y="2394"/>
                  </a:lnTo>
                  <a:cubicBezTo>
                    <a:pt x="119" y="2465"/>
                    <a:pt x="143" y="2584"/>
                    <a:pt x="226" y="2619"/>
                  </a:cubicBezTo>
                  <a:cubicBezTo>
                    <a:pt x="262" y="2643"/>
                    <a:pt x="297" y="2643"/>
                    <a:pt x="321" y="2643"/>
                  </a:cubicBezTo>
                  <a:cubicBezTo>
                    <a:pt x="381" y="2643"/>
                    <a:pt x="440" y="2619"/>
                    <a:pt x="476" y="2572"/>
                  </a:cubicBezTo>
                  <a:lnTo>
                    <a:pt x="1201" y="1562"/>
                  </a:lnTo>
                  <a:lnTo>
                    <a:pt x="2009" y="2192"/>
                  </a:lnTo>
                  <a:cubicBezTo>
                    <a:pt x="2032" y="2215"/>
                    <a:pt x="2080" y="2227"/>
                    <a:pt x="2116" y="2239"/>
                  </a:cubicBezTo>
                  <a:cubicBezTo>
                    <a:pt x="2175" y="2239"/>
                    <a:pt x="2222" y="2215"/>
                    <a:pt x="2258" y="2180"/>
                  </a:cubicBezTo>
                  <a:cubicBezTo>
                    <a:pt x="2318" y="2108"/>
                    <a:pt x="2306" y="2002"/>
                    <a:pt x="2234" y="1942"/>
                  </a:cubicBezTo>
                  <a:lnTo>
                    <a:pt x="1391" y="1289"/>
                  </a:lnTo>
                  <a:lnTo>
                    <a:pt x="1985" y="445"/>
                  </a:lnTo>
                  <a:cubicBezTo>
                    <a:pt x="2032" y="433"/>
                    <a:pt x="2080" y="397"/>
                    <a:pt x="2104" y="338"/>
                  </a:cubicBezTo>
                  <a:lnTo>
                    <a:pt x="2139" y="207"/>
                  </a:lnTo>
                  <a:cubicBezTo>
                    <a:pt x="2175" y="136"/>
                    <a:pt x="2127" y="41"/>
                    <a:pt x="2044" y="17"/>
                  </a:cubicBezTo>
                  <a:cubicBezTo>
                    <a:pt x="2022" y="6"/>
                    <a:pt x="1998" y="1"/>
                    <a:pt x="1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9"/>
            <p:cNvSpPr/>
            <p:nvPr/>
          </p:nvSpPr>
          <p:spPr>
            <a:xfrm>
              <a:off x="7231850" y="4326275"/>
              <a:ext cx="100425" cy="17350"/>
            </a:xfrm>
            <a:custGeom>
              <a:avLst/>
              <a:gdLst/>
              <a:ahLst/>
              <a:cxnLst/>
              <a:rect l="l" t="t" r="r" b="b"/>
              <a:pathLst>
                <a:path w="4017" h="694" extrusionOk="0">
                  <a:moveTo>
                    <a:pt x="3220" y="1"/>
                  </a:moveTo>
                  <a:cubicBezTo>
                    <a:pt x="2188" y="1"/>
                    <a:pt x="1155" y="125"/>
                    <a:pt x="155" y="372"/>
                  </a:cubicBezTo>
                  <a:cubicBezTo>
                    <a:pt x="60" y="396"/>
                    <a:pt x="0" y="479"/>
                    <a:pt x="24" y="574"/>
                  </a:cubicBezTo>
                  <a:cubicBezTo>
                    <a:pt x="48" y="645"/>
                    <a:pt x="119" y="693"/>
                    <a:pt x="202" y="693"/>
                  </a:cubicBezTo>
                  <a:lnTo>
                    <a:pt x="250" y="693"/>
                  </a:lnTo>
                  <a:cubicBezTo>
                    <a:pt x="1248" y="449"/>
                    <a:pt x="2272" y="326"/>
                    <a:pt x="3308" y="326"/>
                  </a:cubicBezTo>
                  <a:cubicBezTo>
                    <a:pt x="3480" y="326"/>
                    <a:pt x="3653" y="330"/>
                    <a:pt x="3826" y="337"/>
                  </a:cubicBezTo>
                  <a:cubicBezTo>
                    <a:pt x="3834" y="338"/>
                    <a:pt x="3841" y="338"/>
                    <a:pt x="3848" y="338"/>
                  </a:cubicBezTo>
                  <a:cubicBezTo>
                    <a:pt x="3923" y="338"/>
                    <a:pt x="3994" y="281"/>
                    <a:pt x="4005" y="194"/>
                  </a:cubicBezTo>
                  <a:cubicBezTo>
                    <a:pt x="4017" y="99"/>
                    <a:pt x="3933" y="16"/>
                    <a:pt x="3838" y="16"/>
                  </a:cubicBezTo>
                  <a:cubicBezTo>
                    <a:pt x="3632" y="6"/>
                    <a:pt x="3426" y="1"/>
                    <a:pt x="3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9"/>
            <p:cNvSpPr/>
            <p:nvPr/>
          </p:nvSpPr>
          <p:spPr>
            <a:xfrm>
              <a:off x="7266600" y="4347725"/>
              <a:ext cx="45475" cy="67475"/>
            </a:xfrm>
            <a:custGeom>
              <a:avLst/>
              <a:gdLst/>
              <a:ahLst/>
              <a:cxnLst/>
              <a:rect l="l" t="t" r="r" b="b"/>
              <a:pathLst>
                <a:path w="1819" h="2699" extrusionOk="0">
                  <a:moveTo>
                    <a:pt x="302" y="1"/>
                  </a:moveTo>
                  <a:cubicBezTo>
                    <a:pt x="243" y="1"/>
                    <a:pt x="186" y="30"/>
                    <a:pt x="155" y="85"/>
                  </a:cubicBezTo>
                  <a:cubicBezTo>
                    <a:pt x="24" y="298"/>
                    <a:pt x="36" y="560"/>
                    <a:pt x="167" y="762"/>
                  </a:cubicBezTo>
                  <a:cubicBezTo>
                    <a:pt x="309" y="988"/>
                    <a:pt x="547" y="1118"/>
                    <a:pt x="808" y="1130"/>
                  </a:cubicBezTo>
                  <a:cubicBezTo>
                    <a:pt x="1022" y="1130"/>
                    <a:pt x="1224" y="1035"/>
                    <a:pt x="1367" y="869"/>
                  </a:cubicBezTo>
                  <a:cubicBezTo>
                    <a:pt x="1403" y="1011"/>
                    <a:pt x="1414" y="1166"/>
                    <a:pt x="1426" y="1309"/>
                  </a:cubicBezTo>
                  <a:cubicBezTo>
                    <a:pt x="1462" y="1546"/>
                    <a:pt x="1414" y="1796"/>
                    <a:pt x="1319" y="2010"/>
                  </a:cubicBezTo>
                  <a:cubicBezTo>
                    <a:pt x="1212" y="2212"/>
                    <a:pt x="1022" y="2342"/>
                    <a:pt x="808" y="2378"/>
                  </a:cubicBezTo>
                  <a:cubicBezTo>
                    <a:pt x="784" y="2382"/>
                    <a:pt x="760" y="2384"/>
                    <a:pt x="737" y="2384"/>
                  </a:cubicBezTo>
                  <a:cubicBezTo>
                    <a:pt x="563" y="2384"/>
                    <a:pt x="409" y="2272"/>
                    <a:pt x="357" y="2105"/>
                  </a:cubicBezTo>
                  <a:cubicBezTo>
                    <a:pt x="346" y="2017"/>
                    <a:pt x="274" y="1949"/>
                    <a:pt x="178" y="1949"/>
                  </a:cubicBezTo>
                  <a:cubicBezTo>
                    <a:pt x="170" y="1949"/>
                    <a:pt x="163" y="1949"/>
                    <a:pt x="155" y="1950"/>
                  </a:cubicBezTo>
                  <a:cubicBezTo>
                    <a:pt x="72" y="1962"/>
                    <a:pt x="0" y="2045"/>
                    <a:pt x="12" y="2140"/>
                  </a:cubicBezTo>
                  <a:cubicBezTo>
                    <a:pt x="60" y="2449"/>
                    <a:pt x="393" y="2699"/>
                    <a:pt x="761" y="2699"/>
                  </a:cubicBezTo>
                  <a:lnTo>
                    <a:pt x="844" y="2699"/>
                  </a:lnTo>
                  <a:cubicBezTo>
                    <a:pt x="1177" y="2663"/>
                    <a:pt x="1486" y="2449"/>
                    <a:pt x="1640" y="2140"/>
                  </a:cubicBezTo>
                  <a:cubicBezTo>
                    <a:pt x="1759" y="1879"/>
                    <a:pt x="1819" y="1582"/>
                    <a:pt x="1783" y="1297"/>
                  </a:cubicBezTo>
                  <a:cubicBezTo>
                    <a:pt x="1759" y="916"/>
                    <a:pt x="1676" y="560"/>
                    <a:pt x="1533" y="215"/>
                  </a:cubicBezTo>
                  <a:cubicBezTo>
                    <a:pt x="1510" y="168"/>
                    <a:pt x="1498" y="120"/>
                    <a:pt x="1474" y="85"/>
                  </a:cubicBezTo>
                  <a:cubicBezTo>
                    <a:pt x="1433" y="36"/>
                    <a:pt x="1376" y="4"/>
                    <a:pt x="1317" y="4"/>
                  </a:cubicBezTo>
                  <a:cubicBezTo>
                    <a:pt x="1290" y="4"/>
                    <a:pt x="1262" y="10"/>
                    <a:pt x="1236" y="25"/>
                  </a:cubicBezTo>
                  <a:cubicBezTo>
                    <a:pt x="1153" y="49"/>
                    <a:pt x="1117" y="144"/>
                    <a:pt x="1153" y="227"/>
                  </a:cubicBezTo>
                  <a:cubicBezTo>
                    <a:pt x="1165" y="263"/>
                    <a:pt x="1177" y="287"/>
                    <a:pt x="1189" y="322"/>
                  </a:cubicBezTo>
                  <a:cubicBezTo>
                    <a:pt x="1212" y="417"/>
                    <a:pt x="1189" y="524"/>
                    <a:pt x="1141" y="607"/>
                  </a:cubicBezTo>
                  <a:cubicBezTo>
                    <a:pt x="1070" y="726"/>
                    <a:pt x="939" y="798"/>
                    <a:pt x="808" y="809"/>
                  </a:cubicBezTo>
                  <a:cubicBezTo>
                    <a:pt x="666" y="798"/>
                    <a:pt x="547" y="726"/>
                    <a:pt x="476" y="607"/>
                  </a:cubicBezTo>
                  <a:cubicBezTo>
                    <a:pt x="404" y="500"/>
                    <a:pt x="393" y="358"/>
                    <a:pt x="452" y="239"/>
                  </a:cubicBezTo>
                  <a:cubicBezTo>
                    <a:pt x="511" y="168"/>
                    <a:pt x="476" y="61"/>
                    <a:pt x="393" y="25"/>
                  </a:cubicBezTo>
                  <a:cubicBezTo>
                    <a:pt x="364" y="9"/>
                    <a:pt x="333" y="1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9"/>
            <p:cNvSpPr/>
            <p:nvPr/>
          </p:nvSpPr>
          <p:spPr>
            <a:xfrm>
              <a:off x="6977250" y="3970050"/>
              <a:ext cx="71625" cy="58550"/>
            </a:xfrm>
            <a:custGeom>
              <a:avLst/>
              <a:gdLst/>
              <a:ahLst/>
              <a:cxnLst/>
              <a:rect l="l" t="t" r="r" b="b"/>
              <a:pathLst>
                <a:path w="2865" h="2342" extrusionOk="0">
                  <a:moveTo>
                    <a:pt x="857" y="1"/>
                  </a:moveTo>
                  <a:cubicBezTo>
                    <a:pt x="830" y="1"/>
                    <a:pt x="801" y="6"/>
                    <a:pt x="773" y="17"/>
                  </a:cubicBezTo>
                  <a:cubicBezTo>
                    <a:pt x="690" y="53"/>
                    <a:pt x="654" y="160"/>
                    <a:pt x="701" y="243"/>
                  </a:cubicBezTo>
                  <a:lnTo>
                    <a:pt x="1224" y="1110"/>
                  </a:lnTo>
                  <a:lnTo>
                    <a:pt x="107" y="1835"/>
                  </a:lnTo>
                  <a:cubicBezTo>
                    <a:pt x="24" y="1871"/>
                    <a:pt x="0" y="1990"/>
                    <a:pt x="60" y="2061"/>
                  </a:cubicBezTo>
                  <a:cubicBezTo>
                    <a:pt x="84" y="2085"/>
                    <a:pt x="107" y="2108"/>
                    <a:pt x="143" y="2120"/>
                  </a:cubicBezTo>
                  <a:cubicBezTo>
                    <a:pt x="165" y="2125"/>
                    <a:pt x="186" y="2127"/>
                    <a:pt x="208" y="2127"/>
                  </a:cubicBezTo>
                  <a:cubicBezTo>
                    <a:pt x="244" y="2127"/>
                    <a:pt x="279" y="2119"/>
                    <a:pt x="309" y="2097"/>
                  </a:cubicBezTo>
                  <a:lnTo>
                    <a:pt x="1391" y="1395"/>
                  </a:lnTo>
                  <a:lnTo>
                    <a:pt x="1890" y="2263"/>
                  </a:lnTo>
                  <a:cubicBezTo>
                    <a:pt x="1902" y="2299"/>
                    <a:pt x="1937" y="2322"/>
                    <a:pt x="1973" y="2334"/>
                  </a:cubicBezTo>
                  <a:cubicBezTo>
                    <a:pt x="1993" y="2339"/>
                    <a:pt x="2014" y="2342"/>
                    <a:pt x="2036" y="2342"/>
                  </a:cubicBezTo>
                  <a:cubicBezTo>
                    <a:pt x="2068" y="2342"/>
                    <a:pt x="2100" y="2336"/>
                    <a:pt x="2127" y="2322"/>
                  </a:cubicBezTo>
                  <a:cubicBezTo>
                    <a:pt x="2211" y="2287"/>
                    <a:pt x="2246" y="2180"/>
                    <a:pt x="2199" y="2108"/>
                  </a:cubicBezTo>
                  <a:lnTo>
                    <a:pt x="1676" y="1217"/>
                  </a:lnTo>
                  <a:lnTo>
                    <a:pt x="2567" y="635"/>
                  </a:lnTo>
                  <a:cubicBezTo>
                    <a:pt x="2627" y="635"/>
                    <a:pt x="2674" y="611"/>
                    <a:pt x="2722" y="576"/>
                  </a:cubicBezTo>
                  <a:lnTo>
                    <a:pt x="2817" y="469"/>
                  </a:lnTo>
                  <a:cubicBezTo>
                    <a:pt x="2864" y="409"/>
                    <a:pt x="2864" y="314"/>
                    <a:pt x="2805" y="255"/>
                  </a:cubicBezTo>
                  <a:cubicBezTo>
                    <a:pt x="2763" y="220"/>
                    <a:pt x="2714" y="202"/>
                    <a:pt x="2665" y="202"/>
                  </a:cubicBezTo>
                  <a:cubicBezTo>
                    <a:pt x="2631" y="202"/>
                    <a:pt x="2597" y="211"/>
                    <a:pt x="2567" y="231"/>
                  </a:cubicBezTo>
                  <a:lnTo>
                    <a:pt x="1510" y="920"/>
                  </a:lnTo>
                  <a:lnTo>
                    <a:pt x="1022" y="88"/>
                  </a:lnTo>
                  <a:cubicBezTo>
                    <a:pt x="981" y="30"/>
                    <a:pt x="922" y="1"/>
                    <a:pt x="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9"/>
            <p:cNvSpPr/>
            <p:nvPr/>
          </p:nvSpPr>
          <p:spPr>
            <a:xfrm>
              <a:off x="6952875" y="4028075"/>
              <a:ext cx="97775" cy="30700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82" y="0"/>
                  </a:moveTo>
                  <a:cubicBezTo>
                    <a:pt x="96" y="0"/>
                    <a:pt x="24" y="68"/>
                    <a:pt x="13" y="156"/>
                  </a:cubicBezTo>
                  <a:cubicBezTo>
                    <a:pt x="1" y="239"/>
                    <a:pt x="72" y="322"/>
                    <a:pt x="155" y="334"/>
                  </a:cubicBezTo>
                  <a:cubicBezTo>
                    <a:pt x="1356" y="453"/>
                    <a:pt x="2520" y="750"/>
                    <a:pt x="3625" y="1213"/>
                  </a:cubicBezTo>
                  <a:cubicBezTo>
                    <a:pt x="3647" y="1223"/>
                    <a:pt x="3670" y="1227"/>
                    <a:pt x="3694" y="1227"/>
                  </a:cubicBezTo>
                  <a:cubicBezTo>
                    <a:pt x="3760" y="1227"/>
                    <a:pt x="3828" y="1192"/>
                    <a:pt x="3863" y="1130"/>
                  </a:cubicBezTo>
                  <a:cubicBezTo>
                    <a:pt x="3910" y="1047"/>
                    <a:pt x="3875" y="940"/>
                    <a:pt x="3780" y="916"/>
                  </a:cubicBezTo>
                  <a:cubicBezTo>
                    <a:pt x="2639" y="441"/>
                    <a:pt x="1439" y="132"/>
                    <a:pt x="203" y="1"/>
                  </a:cubicBezTo>
                  <a:cubicBezTo>
                    <a:pt x="196" y="0"/>
                    <a:pt x="189" y="0"/>
                    <a:pt x="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9"/>
            <p:cNvSpPr/>
            <p:nvPr/>
          </p:nvSpPr>
          <p:spPr>
            <a:xfrm>
              <a:off x="6958525" y="4052100"/>
              <a:ext cx="56775" cy="68125"/>
            </a:xfrm>
            <a:custGeom>
              <a:avLst/>
              <a:gdLst/>
              <a:ahLst/>
              <a:cxnLst/>
              <a:rect l="l" t="t" r="r" b="b"/>
              <a:pathLst>
                <a:path w="2271" h="2725" extrusionOk="0">
                  <a:moveTo>
                    <a:pt x="1153" y="0"/>
                  </a:moveTo>
                  <a:cubicBezTo>
                    <a:pt x="1115" y="0"/>
                    <a:pt x="1077" y="13"/>
                    <a:pt x="1046" y="38"/>
                  </a:cubicBezTo>
                  <a:cubicBezTo>
                    <a:pt x="844" y="181"/>
                    <a:pt x="738" y="431"/>
                    <a:pt x="785" y="680"/>
                  </a:cubicBezTo>
                  <a:cubicBezTo>
                    <a:pt x="821" y="930"/>
                    <a:pt x="987" y="1144"/>
                    <a:pt x="1237" y="1227"/>
                  </a:cubicBezTo>
                  <a:cubicBezTo>
                    <a:pt x="1321" y="1256"/>
                    <a:pt x="1409" y="1272"/>
                    <a:pt x="1497" y="1272"/>
                  </a:cubicBezTo>
                  <a:cubicBezTo>
                    <a:pt x="1620" y="1272"/>
                    <a:pt x="1744" y="1242"/>
                    <a:pt x="1855" y="1179"/>
                  </a:cubicBezTo>
                  <a:lnTo>
                    <a:pt x="1855" y="1179"/>
                  </a:lnTo>
                  <a:cubicBezTo>
                    <a:pt x="1831" y="1322"/>
                    <a:pt x="1795" y="1464"/>
                    <a:pt x="1736" y="1607"/>
                  </a:cubicBezTo>
                  <a:cubicBezTo>
                    <a:pt x="1664" y="1845"/>
                    <a:pt x="1534" y="2047"/>
                    <a:pt x="1355" y="2213"/>
                  </a:cubicBezTo>
                  <a:cubicBezTo>
                    <a:pt x="1220" y="2339"/>
                    <a:pt x="1038" y="2401"/>
                    <a:pt x="853" y="2401"/>
                  </a:cubicBezTo>
                  <a:cubicBezTo>
                    <a:pt x="811" y="2401"/>
                    <a:pt x="768" y="2398"/>
                    <a:pt x="726" y="2391"/>
                  </a:cubicBezTo>
                  <a:cubicBezTo>
                    <a:pt x="536" y="2344"/>
                    <a:pt x="417" y="2177"/>
                    <a:pt x="429" y="1987"/>
                  </a:cubicBezTo>
                  <a:cubicBezTo>
                    <a:pt x="452" y="1892"/>
                    <a:pt x="393" y="1797"/>
                    <a:pt x="310" y="1785"/>
                  </a:cubicBezTo>
                  <a:cubicBezTo>
                    <a:pt x="293" y="1781"/>
                    <a:pt x="277" y="1779"/>
                    <a:pt x="261" y="1779"/>
                  </a:cubicBezTo>
                  <a:cubicBezTo>
                    <a:pt x="184" y="1779"/>
                    <a:pt x="113" y="1825"/>
                    <a:pt x="84" y="1904"/>
                  </a:cubicBezTo>
                  <a:cubicBezTo>
                    <a:pt x="1" y="2213"/>
                    <a:pt x="215" y="2558"/>
                    <a:pt x="559" y="2677"/>
                  </a:cubicBezTo>
                  <a:cubicBezTo>
                    <a:pt x="583" y="2688"/>
                    <a:pt x="607" y="2700"/>
                    <a:pt x="631" y="2700"/>
                  </a:cubicBezTo>
                  <a:cubicBezTo>
                    <a:pt x="710" y="2717"/>
                    <a:pt x="790" y="2725"/>
                    <a:pt x="870" y="2725"/>
                  </a:cubicBezTo>
                  <a:cubicBezTo>
                    <a:pt x="1135" y="2725"/>
                    <a:pt x="1392" y="2634"/>
                    <a:pt x="1593" y="2451"/>
                  </a:cubicBezTo>
                  <a:cubicBezTo>
                    <a:pt x="1819" y="2249"/>
                    <a:pt x="1985" y="1999"/>
                    <a:pt x="2080" y="1714"/>
                  </a:cubicBezTo>
                  <a:cubicBezTo>
                    <a:pt x="2199" y="1357"/>
                    <a:pt x="2259" y="989"/>
                    <a:pt x="2270" y="621"/>
                  </a:cubicBezTo>
                  <a:cubicBezTo>
                    <a:pt x="2270" y="573"/>
                    <a:pt x="2270" y="538"/>
                    <a:pt x="2270" y="490"/>
                  </a:cubicBezTo>
                  <a:cubicBezTo>
                    <a:pt x="2249" y="403"/>
                    <a:pt x="2177" y="346"/>
                    <a:pt x="2092" y="346"/>
                  </a:cubicBezTo>
                  <a:cubicBezTo>
                    <a:pt x="2085" y="346"/>
                    <a:pt x="2077" y="346"/>
                    <a:pt x="2068" y="347"/>
                  </a:cubicBezTo>
                  <a:cubicBezTo>
                    <a:pt x="1985" y="347"/>
                    <a:pt x="1914" y="419"/>
                    <a:pt x="1914" y="514"/>
                  </a:cubicBezTo>
                  <a:lnTo>
                    <a:pt x="1914" y="609"/>
                  </a:lnTo>
                  <a:cubicBezTo>
                    <a:pt x="1890" y="716"/>
                    <a:pt x="1831" y="799"/>
                    <a:pt x="1748" y="858"/>
                  </a:cubicBezTo>
                  <a:cubicBezTo>
                    <a:pt x="1673" y="917"/>
                    <a:pt x="1580" y="946"/>
                    <a:pt x="1483" y="946"/>
                  </a:cubicBezTo>
                  <a:cubicBezTo>
                    <a:pt x="1441" y="946"/>
                    <a:pt x="1398" y="940"/>
                    <a:pt x="1355" y="930"/>
                  </a:cubicBezTo>
                  <a:cubicBezTo>
                    <a:pt x="1237" y="882"/>
                    <a:pt x="1153" y="763"/>
                    <a:pt x="1142" y="633"/>
                  </a:cubicBezTo>
                  <a:cubicBezTo>
                    <a:pt x="1106" y="502"/>
                    <a:pt x="1153" y="371"/>
                    <a:pt x="1260" y="288"/>
                  </a:cubicBezTo>
                  <a:cubicBezTo>
                    <a:pt x="1344" y="240"/>
                    <a:pt x="1355" y="134"/>
                    <a:pt x="1296" y="62"/>
                  </a:cubicBezTo>
                  <a:cubicBezTo>
                    <a:pt x="1256" y="22"/>
                    <a:pt x="1204" y="0"/>
                    <a:pt x="1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9"/>
            <p:cNvSpPr/>
            <p:nvPr/>
          </p:nvSpPr>
          <p:spPr>
            <a:xfrm>
              <a:off x="5818950" y="2920175"/>
              <a:ext cx="57650" cy="66100"/>
            </a:xfrm>
            <a:custGeom>
              <a:avLst/>
              <a:gdLst/>
              <a:ahLst/>
              <a:cxnLst/>
              <a:rect l="l" t="t" r="r" b="b"/>
              <a:pathLst>
                <a:path w="2306" h="2644" extrusionOk="0">
                  <a:moveTo>
                    <a:pt x="1959" y="1"/>
                  </a:moveTo>
                  <a:cubicBezTo>
                    <a:pt x="1905" y="1"/>
                    <a:pt x="1851" y="25"/>
                    <a:pt x="1819" y="65"/>
                  </a:cubicBezTo>
                  <a:lnTo>
                    <a:pt x="1106" y="1075"/>
                  </a:lnTo>
                  <a:lnTo>
                    <a:pt x="310" y="457"/>
                  </a:lnTo>
                  <a:cubicBezTo>
                    <a:pt x="279" y="432"/>
                    <a:pt x="241" y="419"/>
                    <a:pt x="203" y="419"/>
                  </a:cubicBezTo>
                  <a:cubicBezTo>
                    <a:pt x="153" y="419"/>
                    <a:pt x="101" y="441"/>
                    <a:pt x="60" y="481"/>
                  </a:cubicBezTo>
                  <a:cubicBezTo>
                    <a:pt x="1" y="540"/>
                    <a:pt x="1" y="647"/>
                    <a:pt x="84" y="707"/>
                  </a:cubicBezTo>
                  <a:lnTo>
                    <a:pt x="916" y="1349"/>
                  </a:lnTo>
                  <a:lnTo>
                    <a:pt x="167" y="2394"/>
                  </a:lnTo>
                  <a:cubicBezTo>
                    <a:pt x="108" y="2466"/>
                    <a:pt x="131" y="2572"/>
                    <a:pt x="215" y="2620"/>
                  </a:cubicBezTo>
                  <a:cubicBezTo>
                    <a:pt x="250" y="2632"/>
                    <a:pt x="286" y="2644"/>
                    <a:pt x="321" y="2644"/>
                  </a:cubicBezTo>
                  <a:cubicBezTo>
                    <a:pt x="369" y="2644"/>
                    <a:pt x="428" y="2620"/>
                    <a:pt x="464" y="2572"/>
                  </a:cubicBezTo>
                  <a:lnTo>
                    <a:pt x="1189" y="1562"/>
                  </a:lnTo>
                  <a:lnTo>
                    <a:pt x="1997" y="2192"/>
                  </a:lnTo>
                  <a:cubicBezTo>
                    <a:pt x="2028" y="2218"/>
                    <a:pt x="2065" y="2230"/>
                    <a:pt x="2104" y="2230"/>
                  </a:cubicBezTo>
                  <a:cubicBezTo>
                    <a:pt x="2154" y="2230"/>
                    <a:pt x="2206" y="2209"/>
                    <a:pt x="2247" y="2168"/>
                  </a:cubicBezTo>
                  <a:cubicBezTo>
                    <a:pt x="2306" y="2109"/>
                    <a:pt x="2294" y="2002"/>
                    <a:pt x="2223" y="1943"/>
                  </a:cubicBezTo>
                  <a:lnTo>
                    <a:pt x="1379" y="1289"/>
                  </a:lnTo>
                  <a:lnTo>
                    <a:pt x="1973" y="445"/>
                  </a:lnTo>
                  <a:cubicBezTo>
                    <a:pt x="2021" y="434"/>
                    <a:pt x="2068" y="386"/>
                    <a:pt x="2092" y="338"/>
                  </a:cubicBezTo>
                  <a:lnTo>
                    <a:pt x="2128" y="208"/>
                  </a:lnTo>
                  <a:cubicBezTo>
                    <a:pt x="2163" y="125"/>
                    <a:pt x="2116" y="41"/>
                    <a:pt x="2033" y="18"/>
                  </a:cubicBezTo>
                  <a:cubicBezTo>
                    <a:pt x="2010" y="6"/>
                    <a:pt x="1984" y="1"/>
                    <a:pt x="1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9"/>
            <p:cNvSpPr/>
            <p:nvPr/>
          </p:nvSpPr>
          <p:spPr>
            <a:xfrm>
              <a:off x="5804400" y="2989575"/>
              <a:ext cx="100125" cy="17500"/>
            </a:xfrm>
            <a:custGeom>
              <a:avLst/>
              <a:gdLst/>
              <a:ahLst/>
              <a:cxnLst/>
              <a:rect l="l" t="t" r="r" b="b"/>
              <a:pathLst>
                <a:path w="4005" h="700" extrusionOk="0">
                  <a:moveTo>
                    <a:pt x="3307" y="0"/>
                  </a:moveTo>
                  <a:cubicBezTo>
                    <a:pt x="2240" y="0"/>
                    <a:pt x="1183" y="124"/>
                    <a:pt x="143" y="379"/>
                  </a:cubicBezTo>
                  <a:cubicBezTo>
                    <a:pt x="60" y="391"/>
                    <a:pt x="0" y="486"/>
                    <a:pt x="24" y="569"/>
                  </a:cubicBezTo>
                  <a:cubicBezTo>
                    <a:pt x="48" y="652"/>
                    <a:pt x="119" y="700"/>
                    <a:pt x="191" y="700"/>
                  </a:cubicBezTo>
                  <a:lnTo>
                    <a:pt x="238" y="700"/>
                  </a:lnTo>
                  <a:cubicBezTo>
                    <a:pt x="1208" y="452"/>
                    <a:pt x="2212" y="328"/>
                    <a:pt x="3214" y="328"/>
                  </a:cubicBezTo>
                  <a:cubicBezTo>
                    <a:pt x="3414" y="328"/>
                    <a:pt x="3615" y="333"/>
                    <a:pt x="3815" y="343"/>
                  </a:cubicBezTo>
                  <a:cubicBezTo>
                    <a:pt x="3822" y="344"/>
                    <a:pt x="3829" y="344"/>
                    <a:pt x="3836" y="344"/>
                  </a:cubicBezTo>
                  <a:cubicBezTo>
                    <a:pt x="3922" y="344"/>
                    <a:pt x="3994" y="277"/>
                    <a:pt x="4005" y="189"/>
                  </a:cubicBezTo>
                  <a:cubicBezTo>
                    <a:pt x="4005" y="94"/>
                    <a:pt x="3934" y="10"/>
                    <a:pt x="3839" y="10"/>
                  </a:cubicBezTo>
                  <a:cubicBezTo>
                    <a:pt x="3661" y="4"/>
                    <a:pt x="3484" y="0"/>
                    <a:pt x="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9"/>
            <p:cNvSpPr/>
            <p:nvPr/>
          </p:nvSpPr>
          <p:spPr>
            <a:xfrm>
              <a:off x="5839150" y="3011100"/>
              <a:ext cx="45175" cy="67575"/>
            </a:xfrm>
            <a:custGeom>
              <a:avLst/>
              <a:gdLst/>
              <a:ahLst/>
              <a:cxnLst/>
              <a:rect l="l" t="t" r="r" b="b"/>
              <a:pathLst>
                <a:path w="1807" h="2703" extrusionOk="0">
                  <a:moveTo>
                    <a:pt x="311" y="0"/>
                  </a:moveTo>
                  <a:cubicBezTo>
                    <a:pt x="248" y="0"/>
                    <a:pt x="184" y="27"/>
                    <a:pt x="143" y="76"/>
                  </a:cubicBezTo>
                  <a:cubicBezTo>
                    <a:pt x="24" y="290"/>
                    <a:pt x="24" y="563"/>
                    <a:pt x="167" y="765"/>
                  </a:cubicBezTo>
                  <a:cubicBezTo>
                    <a:pt x="298" y="979"/>
                    <a:pt x="535" y="1122"/>
                    <a:pt x="797" y="1134"/>
                  </a:cubicBezTo>
                  <a:cubicBezTo>
                    <a:pt x="1011" y="1122"/>
                    <a:pt x="1225" y="1027"/>
                    <a:pt x="1355" y="861"/>
                  </a:cubicBezTo>
                  <a:cubicBezTo>
                    <a:pt x="1391" y="1015"/>
                    <a:pt x="1415" y="1158"/>
                    <a:pt x="1427" y="1300"/>
                  </a:cubicBezTo>
                  <a:cubicBezTo>
                    <a:pt x="1450" y="1538"/>
                    <a:pt x="1415" y="1787"/>
                    <a:pt x="1308" y="2001"/>
                  </a:cubicBezTo>
                  <a:cubicBezTo>
                    <a:pt x="1213" y="2203"/>
                    <a:pt x="1023" y="2346"/>
                    <a:pt x="797" y="2370"/>
                  </a:cubicBezTo>
                  <a:cubicBezTo>
                    <a:pt x="774" y="2374"/>
                    <a:pt x="752" y="2376"/>
                    <a:pt x="729" y="2376"/>
                  </a:cubicBezTo>
                  <a:cubicBezTo>
                    <a:pt x="563" y="2376"/>
                    <a:pt x="410" y="2264"/>
                    <a:pt x="357" y="2096"/>
                  </a:cubicBezTo>
                  <a:cubicBezTo>
                    <a:pt x="335" y="2009"/>
                    <a:pt x="264" y="1952"/>
                    <a:pt x="179" y="1952"/>
                  </a:cubicBezTo>
                  <a:cubicBezTo>
                    <a:pt x="171" y="1952"/>
                    <a:pt x="163" y="1953"/>
                    <a:pt x="155" y="1954"/>
                  </a:cubicBezTo>
                  <a:cubicBezTo>
                    <a:pt x="60" y="1966"/>
                    <a:pt x="1" y="2037"/>
                    <a:pt x="1" y="2132"/>
                  </a:cubicBezTo>
                  <a:cubicBezTo>
                    <a:pt x="48" y="2453"/>
                    <a:pt x="393" y="2702"/>
                    <a:pt x="761" y="2702"/>
                  </a:cubicBezTo>
                  <a:lnTo>
                    <a:pt x="833" y="2702"/>
                  </a:lnTo>
                  <a:cubicBezTo>
                    <a:pt x="1177" y="2655"/>
                    <a:pt x="1474" y="2453"/>
                    <a:pt x="1629" y="2144"/>
                  </a:cubicBezTo>
                  <a:cubicBezTo>
                    <a:pt x="1759" y="1882"/>
                    <a:pt x="1807" y="1585"/>
                    <a:pt x="1783" y="1288"/>
                  </a:cubicBezTo>
                  <a:cubicBezTo>
                    <a:pt x="1759" y="920"/>
                    <a:pt x="1664" y="552"/>
                    <a:pt x="1522" y="219"/>
                  </a:cubicBezTo>
                  <a:cubicBezTo>
                    <a:pt x="1510" y="171"/>
                    <a:pt x="1486" y="124"/>
                    <a:pt x="1462" y="88"/>
                  </a:cubicBezTo>
                  <a:cubicBezTo>
                    <a:pt x="1429" y="30"/>
                    <a:pt x="1367" y="1"/>
                    <a:pt x="1304" y="1"/>
                  </a:cubicBezTo>
                  <a:cubicBezTo>
                    <a:pt x="1277" y="1"/>
                    <a:pt x="1250" y="6"/>
                    <a:pt x="1225" y="17"/>
                  </a:cubicBezTo>
                  <a:cubicBezTo>
                    <a:pt x="1141" y="52"/>
                    <a:pt x="1106" y="148"/>
                    <a:pt x="1141" y="231"/>
                  </a:cubicBezTo>
                  <a:cubicBezTo>
                    <a:pt x="1165" y="254"/>
                    <a:pt x="1177" y="290"/>
                    <a:pt x="1189" y="326"/>
                  </a:cubicBezTo>
                  <a:cubicBezTo>
                    <a:pt x="1213" y="421"/>
                    <a:pt x="1189" y="516"/>
                    <a:pt x="1130" y="611"/>
                  </a:cubicBezTo>
                  <a:cubicBezTo>
                    <a:pt x="1058" y="718"/>
                    <a:pt x="939" y="801"/>
                    <a:pt x="797" y="801"/>
                  </a:cubicBezTo>
                  <a:cubicBezTo>
                    <a:pt x="666" y="801"/>
                    <a:pt x="547" y="718"/>
                    <a:pt x="476" y="599"/>
                  </a:cubicBezTo>
                  <a:cubicBezTo>
                    <a:pt x="405" y="492"/>
                    <a:pt x="393" y="361"/>
                    <a:pt x="452" y="243"/>
                  </a:cubicBezTo>
                  <a:cubicBezTo>
                    <a:pt x="512" y="171"/>
                    <a:pt x="476" y="64"/>
                    <a:pt x="393" y="17"/>
                  </a:cubicBezTo>
                  <a:cubicBezTo>
                    <a:pt x="367" y="6"/>
                    <a:pt x="339" y="0"/>
                    <a:pt x="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9"/>
            <p:cNvSpPr/>
            <p:nvPr/>
          </p:nvSpPr>
          <p:spPr>
            <a:xfrm>
              <a:off x="324275" y="1881050"/>
              <a:ext cx="224900" cy="427525"/>
            </a:xfrm>
            <a:custGeom>
              <a:avLst/>
              <a:gdLst/>
              <a:ahLst/>
              <a:cxnLst/>
              <a:rect l="l" t="t" r="r" b="b"/>
              <a:pathLst>
                <a:path w="8996" h="17101" extrusionOk="0">
                  <a:moveTo>
                    <a:pt x="5963" y="392"/>
                  </a:moveTo>
                  <a:cubicBezTo>
                    <a:pt x="6738" y="392"/>
                    <a:pt x="7497" y="584"/>
                    <a:pt x="8176" y="967"/>
                  </a:cubicBezTo>
                  <a:cubicBezTo>
                    <a:pt x="8425" y="1109"/>
                    <a:pt x="8556" y="1240"/>
                    <a:pt x="8568" y="1371"/>
                  </a:cubicBezTo>
                  <a:cubicBezTo>
                    <a:pt x="8568" y="1478"/>
                    <a:pt x="8544" y="1573"/>
                    <a:pt x="8496" y="1668"/>
                  </a:cubicBezTo>
                  <a:lnTo>
                    <a:pt x="7938" y="3070"/>
                  </a:lnTo>
                  <a:cubicBezTo>
                    <a:pt x="6892" y="2595"/>
                    <a:pt x="5787" y="2250"/>
                    <a:pt x="4658" y="2036"/>
                  </a:cubicBezTo>
                  <a:lnTo>
                    <a:pt x="5134" y="824"/>
                  </a:lnTo>
                  <a:cubicBezTo>
                    <a:pt x="5157" y="705"/>
                    <a:pt x="5217" y="610"/>
                    <a:pt x="5300" y="515"/>
                  </a:cubicBezTo>
                  <a:cubicBezTo>
                    <a:pt x="5428" y="440"/>
                    <a:pt x="5575" y="394"/>
                    <a:pt x="5716" y="394"/>
                  </a:cubicBezTo>
                  <a:cubicBezTo>
                    <a:pt x="5732" y="394"/>
                    <a:pt x="5748" y="395"/>
                    <a:pt x="5763" y="396"/>
                  </a:cubicBezTo>
                  <a:cubicBezTo>
                    <a:pt x="5830" y="393"/>
                    <a:pt x="5896" y="392"/>
                    <a:pt x="5963" y="392"/>
                  </a:cubicBezTo>
                  <a:close/>
                  <a:moveTo>
                    <a:pt x="4563" y="2416"/>
                  </a:moveTo>
                  <a:cubicBezTo>
                    <a:pt x="4813" y="2464"/>
                    <a:pt x="5062" y="2511"/>
                    <a:pt x="5312" y="2571"/>
                  </a:cubicBezTo>
                  <a:cubicBezTo>
                    <a:pt x="4040" y="5922"/>
                    <a:pt x="2650" y="9273"/>
                    <a:pt x="1188" y="12541"/>
                  </a:cubicBezTo>
                  <a:cubicBezTo>
                    <a:pt x="1141" y="12493"/>
                    <a:pt x="1081" y="12457"/>
                    <a:pt x="1022" y="12434"/>
                  </a:cubicBezTo>
                  <a:cubicBezTo>
                    <a:pt x="927" y="12386"/>
                    <a:pt x="820" y="12362"/>
                    <a:pt x="713" y="12362"/>
                  </a:cubicBezTo>
                  <a:cubicBezTo>
                    <a:pt x="2198" y="9130"/>
                    <a:pt x="3482" y="5803"/>
                    <a:pt x="4563" y="2416"/>
                  </a:cubicBezTo>
                  <a:close/>
                  <a:moveTo>
                    <a:pt x="5716" y="2678"/>
                  </a:moveTo>
                  <a:cubicBezTo>
                    <a:pt x="6144" y="2797"/>
                    <a:pt x="6559" y="2939"/>
                    <a:pt x="6975" y="3094"/>
                  </a:cubicBezTo>
                  <a:cubicBezTo>
                    <a:pt x="5490" y="6397"/>
                    <a:pt x="4123" y="9784"/>
                    <a:pt x="2900" y="13182"/>
                  </a:cubicBezTo>
                  <a:cubicBezTo>
                    <a:pt x="2745" y="12992"/>
                    <a:pt x="2543" y="12850"/>
                    <a:pt x="2305" y="12766"/>
                  </a:cubicBezTo>
                  <a:cubicBezTo>
                    <a:pt x="2167" y="12718"/>
                    <a:pt x="2020" y="12694"/>
                    <a:pt x="1872" y="12694"/>
                  </a:cubicBezTo>
                  <a:cubicBezTo>
                    <a:pt x="1767" y="12694"/>
                    <a:pt x="1661" y="12706"/>
                    <a:pt x="1557" y="12731"/>
                  </a:cubicBezTo>
                  <a:cubicBezTo>
                    <a:pt x="3042" y="9427"/>
                    <a:pt x="4444" y="6053"/>
                    <a:pt x="5716" y="2678"/>
                  </a:cubicBezTo>
                  <a:close/>
                  <a:moveTo>
                    <a:pt x="7356" y="3236"/>
                  </a:moveTo>
                  <a:cubicBezTo>
                    <a:pt x="7486" y="3296"/>
                    <a:pt x="7629" y="3355"/>
                    <a:pt x="7760" y="3415"/>
                  </a:cubicBezTo>
                  <a:cubicBezTo>
                    <a:pt x="6167" y="6647"/>
                    <a:pt x="4765" y="9962"/>
                    <a:pt x="3565" y="13361"/>
                  </a:cubicBezTo>
                  <a:cubicBezTo>
                    <a:pt x="3470" y="13325"/>
                    <a:pt x="3387" y="13313"/>
                    <a:pt x="3292" y="13313"/>
                  </a:cubicBezTo>
                  <a:cubicBezTo>
                    <a:pt x="4516" y="9926"/>
                    <a:pt x="5882" y="6540"/>
                    <a:pt x="7356" y="3236"/>
                  </a:cubicBezTo>
                  <a:close/>
                  <a:moveTo>
                    <a:pt x="728" y="12750"/>
                  </a:moveTo>
                  <a:cubicBezTo>
                    <a:pt x="763" y="12750"/>
                    <a:pt x="799" y="12755"/>
                    <a:pt x="832" y="12766"/>
                  </a:cubicBezTo>
                  <a:cubicBezTo>
                    <a:pt x="927" y="12826"/>
                    <a:pt x="986" y="12945"/>
                    <a:pt x="951" y="13052"/>
                  </a:cubicBezTo>
                  <a:cubicBezTo>
                    <a:pt x="927" y="13135"/>
                    <a:pt x="951" y="13230"/>
                    <a:pt x="1034" y="13277"/>
                  </a:cubicBezTo>
                  <a:cubicBezTo>
                    <a:pt x="1068" y="13300"/>
                    <a:pt x="1109" y="13312"/>
                    <a:pt x="1151" y="13312"/>
                  </a:cubicBezTo>
                  <a:cubicBezTo>
                    <a:pt x="1198" y="13312"/>
                    <a:pt x="1246" y="13297"/>
                    <a:pt x="1283" y="13266"/>
                  </a:cubicBezTo>
                  <a:cubicBezTo>
                    <a:pt x="1453" y="13144"/>
                    <a:pt x="1662" y="13078"/>
                    <a:pt x="1871" y="13078"/>
                  </a:cubicBezTo>
                  <a:cubicBezTo>
                    <a:pt x="1969" y="13078"/>
                    <a:pt x="2068" y="13093"/>
                    <a:pt x="2163" y="13123"/>
                  </a:cubicBezTo>
                  <a:cubicBezTo>
                    <a:pt x="2448" y="13230"/>
                    <a:pt x="2662" y="13468"/>
                    <a:pt x="2721" y="13765"/>
                  </a:cubicBezTo>
                  <a:cubicBezTo>
                    <a:pt x="2733" y="13836"/>
                    <a:pt x="2781" y="13883"/>
                    <a:pt x="2852" y="13907"/>
                  </a:cubicBezTo>
                  <a:lnTo>
                    <a:pt x="2900" y="13919"/>
                  </a:lnTo>
                  <a:cubicBezTo>
                    <a:pt x="2908" y="13920"/>
                    <a:pt x="2917" y="13921"/>
                    <a:pt x="2925" y="13921"/>
                  </a:cubicBezTo>
                  <a:cubicBezTo>
                    <a:pt x="3001" y="13921"/>
                    <a:pt x="3081" y="13875"/>
                    <a:pt x="3113" y="13800"/>
                  </a:cubicBezTo>
                  <a:cubicBezTo>
                    <a:pt x="3149" y="13741"/>
                    <a:pt x="3208" y="13705"/>
                    <a:pt x="3280" y="13693"/>
                  </a:cubicBezTo>
                  <a:lnTo>
                    <a:pt x="3280" y="13693"/>
                  </a:lnTo>
                  <a:lnTo>
                    <a:pt x="1723" y="15250"/>
                  </a:lnTo>
                  <a:cubicBezTo>
                    <a:pt x="1331" y="15036"/>
                    <a:pt x="903" y="14894"/>
                    <a:pt x="464" y="14846"/>
                  </a:cubicBezTo>
                  <a:cubicBezTo>
                    <a:pt x="464" y="14169"/>
                    <a:pt x="475" y="13491"/>
                    <a:pt x="511" y="12826"/>
                  </a:cubicBezTo>
                  <a:cubicBezTo>
                    <a:pt x="568" y="12777"/>
                    <a:pt x="649" y="12750"/>
                    <a:pt x="728" y="12750"/>
                  </a:cubicBezTo>
                  <a:close/>
                  <a:moveTo>
                    <a:pt x="475" y="15238"/>
                  </a:moveTo>
                  <a:lnTo>
                    <a:pt x="475" y="15238"/>
                  </a:lnTo>
                  <a:cubicBezTo>
                    <a:pt x="808" y="15286"/>
                    <a:pt x="1129" y="15381"/>
                    <a:pt x="1426" y="15535"/>
                  </a:cubicBezTo>
                  <a:lnTo>
                    <a:pt x="511" y="16450"/>
                  </a:lnTo>
                  <a:cubicBezTo>
                    <a:pt x="487" y="16046"/>
                    <a:pt x="475" y="15642"/>
                    <a:pt x="475" y="15238"/>
                  </a:cubicBezTo>
                  <a:close/>
                  <a:moveTo>
                    <a:pt x="5948" y="0"/>
                  </a:moveTo>
                  <a:cubicBezTo>
                    <a:pt x="5882" y="0"/>
                    <a:pt x="5817" y="2"/>
                    <a:pt x="5751" y="4"/>
                  </a:cubicBezTo>
                  <a:cubicBezTo>
                    <a:pt x="5490" y="4"/>
                    <a:pt x="5229" y="75"/>
                    <a:pt x="5027" y="230"/>
                  </a:cubicBezTo>
                  <a:cubicBezTo>
                    <a:pt x="4884" y="361"/>
                    <a:pt x="4777" y="515"/>
                    <a:pt x="4729" y="693"/>
                  </a:cubicBezTo>
                  <a:lnTo>
                    <a:pt x="4171" y="2143"/>
                  </a:lnTo>
                  <a:cubicBezTo>
                    <a:pt x="4159" y="2179"/>
                    <a:pt x="4159" y="2214"/>
                    <a:pt x="4171" y="2250"/>
                  </a:cubicBezTo>
                  <a:cubicBezTo>
                    <a:pt x="3042" y="5803"/>
                    <a:pt x="1687" y="9273"/>
                    <a:pt x="119" y="12648"/>
                  </a:cubicBezTo>
                  <a:cubicBezTo>
                    <a:pt x="107" y="12671"/>
                    <a:pt x="95" y="12695"/>
                    <a:pt x="95" y="12731"/>
                  </a:cubicBezTo>
                  <a:cubicBezTo>
                    <a:pt x="0" y="14121"/>
                    <a:pt x="12" y="15523"/>
                    <a:pt x="119" y="16925"/>
                  </a:cubicBezTo>
                  <a:cubicBezTo>
                    <a:pt x="131" y="17009"/>
                    <a:pt x="190" y="17068"/>
                    <a:pt x="273" y="17092"/>
                  </a:cubicBezTo>
                  <a:cubicBezTo>
                    <a:pt x="292" y="17098"/>
                    <a:pt x="311" y="17101"/>
                    <a:pt x="330" y="17101"/>
                  </a:cubicBezTo>
                  <a:cubicBezTo>
                    <a:pt x="386" y="17101"/>
                    <a:pt x="443" y="17076"/>
                    <a:pt x="487" y="17032"/>
                  </a:cubicBezTo>
                  <a:lnTo>
                    <a:pt x="3731" y="13824"/>
                  </a:lnTo>
                  <a:cubicBezTo>
                    <a:pt x="3743" y="13824"/>
                    <a:pt x="3755" y="13812"/>
                    <a:pt x="3767" y="13812"/>
                  </a:cubicBezTo>
                  <a:lnTo>
                    <a:pt x="3779" y="13800"/>
                  </a:lnTo>
                  <a:cubicBezTo>
                    <a:pt x="3826" y="13777"/>
                    <a:pt x="3874" y="13741"/>
                    <a:pt x="3886" y="13681"/>
                  </a:cubicBezTo>
                  <a:cubicBezTo>
                    <a:pt x="5110" y="10188"/>
                    <a:pt x="6548" y="6777"/>
                    <a:pt x="8199" y="3462"/>
                  </a:cubicBezTo>
                  <a:cubicBezTo>
                    <a:pt x="8223" y="3438"/>
                    <a:pt x="8235" y="3415"/>
                    <a:pt x="8259" y="3391"/>
                  </a:cubicBezTo>
                  <a:lnTo>
                    <a:pt x="8889" y="1787"/>
                  </a:lnTo>
                  <a:cubicBezTo>
                    <a:pt x="8960" y="1644"/>
                    <a:pt x="8995" y="1501"/>
                    <a:pt x="8984" y="1347"/>
                  </a:cubicBezTo>
                  <a:cubicBezTo>
                    <a:pt x="8948" y="943"/>
                    <a:pt x="8544" y="705"/>
                    <a:pt x="8389" y="634"/>
                  </a:cubicBezTo>
                  <a:cubicBezTo>
                    <a:pt x="7639" y="215"/>
                    <a:pt x="6797" y="0"/>
                    <a:pt x="59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9"/>
            <p:cNvSpPr/>
            <p:nvPr/>
          </p:nvSpPr>
          <p:spPr>
            <a:xfrm>
              <a:off x="238125" y="1299400"/>
              <a:ext cx="503550" cy="453575"/>
            </a:xfrm>
            <a:custGeom>
              <a:avLst/>
              <a:gdLst/>
              <a:ahLst/>
              <a:cxnLst/>
              <a:rect l="l" t="t" r="r" b="b"/>
              <a:pathLst>
                <a:path w="20142" h="18143" extrusionOk="0">
                  <a:moveTo>
                    <a:pt x="4349" y="467"/>
                  </a:moveTo>
                  <a:lnTo>
                    <a:pt x="4575" y="657"/>
                  </a:lnTo>
                  <a:lnTo>
                    <a:pt x="3636" y="1608"/>
                  </a:lnTo>
                  <a:cubicBezTo>
                    <a:pt x="3553" y="1679"/>
                    <a:pt x="3565" y="1810"/>
                    <a:pt x="3648" y="1881"/>
                  </a:cubicBezTo>
                  <a:cubicBezTo>
                    <a:pt x="3686" y="1914"/>
                    <a:pt x="3734" y="1929"/>
                    <a:pt x="3783" y="1929"/>
                  </a:cubicBezTo>
                  <a:cubicBezTo>
                    <a:pt x="3841" y="1929"/>
                    <a:pt x="3900" y="1908"/>
                    <a:pt x="3945" y="1869"/>
                  </a:cubicBezTo>
                  <a:lnTo>
                    <a:pt x="4884" y="918"/>
                  </a:lnTo>
                  <a:lnTo>
                    <a:pt x="5490" y="1441"/>
                  </a:lnTo>
                  <a:lnTo>
                    <a:pt x="5229" y="1691"/>
                  </a:lnTo>
                  <a:cubicBezTo>
                    <a:pt x="5157" y="1774"/>
                    <a:pt x="5157" y="1893"/>
                    <a:pt x="5240" y="1964"/>
                  </a:cubicBezTo>
                  <a:cubicBezTo>
                    <a:pt x="5282" y="2000"/>
                    <a:pt x="5335" y="2017"/>
                    <a:pt x="5389" y="2017"/>
                  </a:cubicBezTo>
                  <a:cubicBezTo>
                    <a:pt x="5442" y="2017"/>
                    <a:pt x="5496" y="2000"/>
                    <a:pt x="5537" y="1964"/>
                  </a:cubicBezTo>
                  <a:lnTo>
                    <a:pt x="5799" y="1714"/>
                  </a:lnTo>
                  <a:lnTo>
                    <a:pt x="6476" y="2309"/>
                  </a:lnTo>
                  <a:cubicBezTo>
                    <a:pt x="6334" y="2392"/>
                    <a:pt x="6215" y="2522"/>
                    <a:pt x="6144" y="2677"/>
                  </a:cubicBezTo>
                  <a:cubicBezTo>
                    <a:pt x="6096" y="2772"/>
                    <a:pt x="6144" y="2879"/>
                    <a:pt x="6239" y="2927"/>
                  </a:cubicBezTo>
                  <a:cubicBezTo>
                    <a:pt x="6266" y="2936"/>
                    <a:pt x="6294" y="2940"/>
                    <a:pt x="6322" y="2940"/>
                  </a:cubicBezTo>
                  <a:cubicBezTo>
                    <a:pt x="6402" y="2940"/>
                    <a:pt x="6480" y="2902"/>
                    <a:pt x="6524" y="2831"/>
                  </a:cubicBezTo>
                  <a:cubicBezTo>
                    <a:pt x="6583" y="2713"/>
                    <a:pt x="6666" y="2629"/>
                    <a:pt x="6785" y="2570"/>
                  </a:cubicBezTo>
                  <a:lnTo>
                    <a:pt x="7379" y="3105"/>
                  </a:lnTo>
                  <a:lnTo>
                    <a:pt x="7082" y="3402"/>
                  </a:lnTo>
                  <a:cubicBezTo>
                    <a:pt x="6999" y="3473"/>
                    <a:pt x="7011" y="3604"/>
                    <a:pt x="7094" y="3663"/>
                  </a:cubicBezTo>
                  <a:cubicBezTo>
                    <a:pt x="7136" y="3699"/>
                    <a:pt x="7189" y="3717"/>
                    <a:pt x="7243" y="3717"/>
                  </a:cubicBezTo>
                  <a:cubicBezTo>
                    <a:pt x="7296" y="3717"/>
                    <a:pt x="7350" y="3699"/>
                    <a:pt x="7391" y="3663"/>
                  </a:cubicBezTo>
                  <a:lnTo>
                    <a:pt x="7688" y="3366"/>
                  </a:lnTo>
                  <a:cubicBezTo>
                    <a:pt x="7878" y="3533"/>
                    <a:pt x="8069" y="3687"/>
                    <a:pt x="8259" y="3853"/>
                  </a:cubicBezTo>
                  <a:lnTo>
                    <a:pt x="7332" y="4721"/>
                  </a:lnTo>
                  <a:cubicBezTo>
                    <a:pt x="7249" y="4792"/>
                    <a:pt x="7249" y="4923"/>
                    <a:pt x="7332" y="4994"/>
                  </a:cubicBezTo>
                  <a:cubicBezTo>
                    <a:pt x="7373" y="5030"/>
                    <a:pt x="7424" y="5048"/>
                    <a:pt x="7476" y="5048"/>
                  </a:cubicBezTo>
                  <a:cubicBezTo>
                    <a:pt x="7528" y="5048"/>
                    <a:pt x="7581" y="5030"/>
                    <a:pt x="7629" y="4994"/>
                  </a:cubicBezTo>
                  <a:lnTo>
                    <a:pt x="8556" y="4127"/>
                  </a:lnTo>
                  <a:cubicBezTo>
                    <a:pt x="8758" y="4305"/>
                    <a:pt x="8948" y="4483"/>
                    <a:pt x="9150" y="4661"/>
                  </a:cubicBezTo>
                  <a:lnTo>
                    <a:pt x="8793" y="4959"/>
                  </a:lnTo>
                  <a:cubicBezTo>
                    <a:pt x="8710" y="5018"/>
                    <a:pt x="8698" y="5149"/>
                    <a:pt x="8782" y="5232"/>
                  </a:cubicBezTo>
                  <a:cubicBezTo>
                    <a:pt x="8823" y="5267"/>
                    <a:pt x="8877" y="5285"/>
                    <a:pt x="8930" y="5285"/>
                  </a:cubicBezTo>
                  <a:cubicBezTo>
                    <a:pt x="8984" y="5285"/>
                    <a:pt x="9037" y="5267"/>
                    <a:pt x="9079" y="5232"/>
                  </a:cubicBezTo>
                  <a:lnTo>
                    <a:pt x="9447" y="4923"/>
                  </a:lnTo>
                  <a:lnTo>
                    <a:pt x="10089" y="5481"/>
                  </a:lnTo>
                  <a:lnTo>
                    <a:pt x="9744" y="5755"/>
                  </a:lnTo>
                  <a:cubicBezTo>
                    <a:pt x="9637" y="5814"/>
                    <a:pt x="9625" y="5957"/>
                    <a:pt x="9720" y="6040"/>
                  </a:cubicBezTo>
                  <a:cubicBezTo>
                    <a:pt x="9760" y="6086"/>
                    <a:pt x="9818" y="6110"/>
                    <a:pt x="9878" y="6110"/>
                  </a:cubicBezTo>
                  <a:cubicBezTo>
                    <a:pt x="9926" y="6110"/>
                    <a:pt x="9975" y="6095"/>
                    <a:pt x="10017" y="6064"/>
                  </a:cubicBezTo>
                  <a:lnTo>
                    <a:pt x="10386" y="5767"/>
                  </a:lnTo>
                  <a:lnTo>
                    <a:pt x="10980" y="6301"/>
                  </a:lnTo>
                  <a:lnTo>
                    <a:pt x="10730" y="6670"/>
                  </a:lnTo>
                  <a:cubicBezTo>
                    <a:pt x="10659" y="6753"/>
                    <a:pt x="10683" y="6884"/>
                    <a:pt x="10790" y="6931"/>
                  </a:cubicBezTo>
                  <a:cubicBezTo>
                    <a:pt x="10826" y="6954"/>
                    <a:pt x="10867" y="6964"/>
                    <a:pt x="10908" y="6964"/>
                  </a:cubicBezTo>
                  <a:cubicBezTo>
                    <a:pt x="10975" y="6964"/>
                    <a:pt x="11042" y="6935"/>
                    <a:pt x="11087" y="6884"/>
                  </a:cubicBezTo>
                  <a:lnTo>
                    <a:pt x="11289" y="6586"/>
                  </a:lnTo>
                  <a:lnTo>
                    <a:pt x="12156" y="7383"/>
                  </a:lnTo>
                  <a:lnTo>
                    <a:pt x="11336" y="8119"/>
                  </a:lnTo>
                  <a:cubicBezTo>
                    <a:pt x="11253" y="8191"/>
                    <a:pt x="11253" y="8321"/>
                    <a:pt x="11336" y="8393"/>
                  </a:cubicBezTo>
                  <a:cubicBezTo>
                    <a:pt x="11378" y="8428"/>
                    <a:pt x="11431" y="8446"/>
                    <a:pt x="11485" y="8446"/>
                  </a:cubicBezTo>
                  <a:cubicBezTo>
                    <a:pt x="11538" y="8446"/>
                    <a:pt x="11592" y="8428"/>
                    <a:pt x="11633" y="8393"/>
                  </a:cubicBezTo>
                  <a:lnTo>
                    <a:pt x="12453" y="7656"/>
                  </a:lnTo>
                  <a:lnTo>
                    <a:pt x="13119" y="8262"/>
                  </a:lnTo>
                  <a:lnTo>
                    <a:pt x="12834" y="8535"/>
                  </a:lnTo>
                  <a:cubicBezTo>
                    <a:pt x="12762" y="8607"/>
                    <a:pt x="12762" y="8737"/>
                    <a:pt x="12846" y="8797"/>
                  </a:cubicBezTo>
                  <a:cubicBezTo>
                    <a:pt x="12891" y="8837"/>
                    <a:pt x="12942" y="8855"/>
                    <a:pt x="12993" y="8855"/>
                  </a:cubicBezTo>
                  <a:cubicBezTo>
                    <a:pt x="13047" y="8855"/>
                    <a:pt x="13099" y="8834"/>
                    <a:pt x="13143" y="8797"/>
                  </a:cubicBezTo>
                  <a:lnTo>
                    <a:pt x="13416" y="8535"/>
                  </a:lnTo>
                  <a:cubicBezTo>
                    <a:pt x="13606" y="8714"/>
                    <a:pt x="13808" y="8892"/>
                    <a:pt x="14010" y="9082"/>
                  </a:cubicBezTo>
                  <a:lnTo>
                    <a:pt x="13749" y="9308"/>
                  </a:lnTo>
                  <a:cubicBezTo>
                    <a:pt x="13665" y="9379"/>
                    <a:pt x="13665" y="9498"/>
                    <a:pt x="13737" y="9581"/>
                  </a:cubicBezTo>
                  <a:cubicBezTo>
                    <a:pt x="13782" y="9620"/>
                    <a:pt x="13841" y="9641"/>
                    <a:pt x="13899" y="9641"/>
                  </a:cubicBezTo>
                  <a:cubicBezTo>
                    <a:pt x="13948" y="9641"/>
                    <a:pt x="13996" y="9626"/>
                    <a:pt x="14034" y="9593"/>
                  </a:cubicBezTo>
                  <a:lnTo>
                    <a:pt x="14307" y="9367"/>
                  </a:lnTo>
                  <a:lnTo>
                    <a:pt x="14866" y="9890"/>
                  </a:lnTo>
                  <a:lnTo>
                    <a:pt x="14604" y="10163"/>
                  </a:lnTo>
                  <a:cubicBezTo>
                    <a:pt x="14521" y="10235"/>
                    <a:pt x="14533" y="10365"/>
                    <a:pt x="14616" y="10437"/>
                  </a:cubicBezTo>
                  <a:cubicBezTo>
                    <a:pt x="14660" y="10464"/>
                    <a:pt x="14708" y="10479"/>
                    <a:pt x="14756" y="10479"/>
                  </a:cubicBezTo>
                  <a:cubicBezTo>
                    <a:pt x="14813" y="10479"/>
                    <a:pt x="14868" y="10458"/>
                    <a:pt x="14913" y="10413"/>
                  </a:cubicBezTo>
                  <a:lnTo>
                    <a:pt x="15163" y="10163"/>
                  </a:lnTo>
                  <a:lnTo>
                    <a:pt x="15686" y="10650"/>
                  </a:lnTo>
                  <a:lnTo>
                    <a:pt x="14794" y="11577"/>
                  </a:lnTo>
                  <a:cubicBezTo>
                    <a:pt x="14711" y="11649"/>
                    <a:pt x="14723" y="11779"/>
                    <a:pt x="14806" y="11851"/>
                  </a:cubicBezTo>
                  <a:cubicBezTo>
                    <a:pt x="14848" y="11882"/>
                    <a:pt x="14897" y="11897"/>
                    <a:pt x="14945" y="11897"/>
                  </a:cubicBezTo>
                  <a:cubicBezTo>
                    <a:pt x="15005" y="11897"/>
                    <a:pt x="15064" y="11873"/>
                    <a:pt x="15103" y="11827"/>
                  </a:cubicBezTo>
                  <a:lnTo>
                    <a:pt x="15971" y="10912"/>
                  </a:lnTo>
                  <a:lnTo>
                    <a:pt x="16731" y="11625"/>
                  </a:lnTo>
                  <a:lnTo>
                    <a:pt x="16434" y="11874"/>
                  </a:lnTo>
                  <a:cubicBezTo>
                    <a:pt x="16351" y="11934"/>
                    <a:pt x="16351" y="12065"/>
                    <a:pt x="16422" y="12148"/>
                  </a:cubicBezTo>
                  <a:cubicBezTo>
                    <a:pt x="16467" y="12186"/>
                    <a:pt x="16526" y="12207"/>
                    <a:pt x="16584" y="12207"/>
                  </a:cubicBezTo>
                  <a:cubicBezTo>
                    <a:pt x="16633" y="12207"/>
                    <a:pt x="16681" y="12192"/>
                    <a:pt x="16719" y="12160"/>
                  </a:cubicBezTo>
                  <a:lnTo>
                    <a:pt x="17016" y="11910"/>
                  </a:lnTo>
                  <a:cubicBezTo>
                    <a:pt x="17195" y="12076"/>
                    <a:pt x="17373" y="12243"/>
                    <a:pt x="17551" y="12409"/>
                  </a:cubicBezTo>
                  <a:lnTo>
                    <a:pt x="17361" y="12682"/>
                  </a:lnTo>
                  <a:cubicBezTo>
                    <a:pt x="17290" y="12766"/>
                    <a:pt x="17325" y="12896"/>
                    <a:pt x="17420" y="12944"/>
                  </a:cubicBezTo>
                  <a:cubicBezTo>
                    <a:pt x="17456" y="12966"/>
                    <a:pt x="17497" y="12977"/>
                    <a:pt x="17538" y="12977"/>
                  </a:cubicBezTo>
                  <a:cubicBezTo>
                    <a:pt x="17606" y="12977"/>
                    <a:pt x="17673" y="12948"/>
                    <a:pt x="17718" y="12896"/>
                  </a:cubicBezTo>
                  <a:lnTo>
                    <a:pt x="17860" y="12694"/>
                  </a:lnTo>
                  <a:lnTo>
                    <a:pt x="18419" y="13241"/>
                  </a:lnTo>
                  <a:lnTo>
                    <a:pt x="18169" y="13467"/>
                  </a:lnTo>
                  <a:cubicBezTo>
                    <a:pt x="18086" y="13538"/>
                    <a:pt x="18086" y="13669"/>
                    <a:pt x="18169" y="13740"/>
                  </a:cubicBezTo>
                  <a:cubicBezTo>
                    <a:pt x="18211" y="13776"/>
                    <a:pt x="18264" y="13793"/>
                    <a:pt x="18318" y="13793"/>
                  </a:cubicBezTo>
                  <a:cubicBezTo>
                    <a:pt x="18371" y="13793"/>
                    <a:pt x="18425" y="13776"/>
                    <a:pt x="18466" y="13740"/>
                  </a:cubicBezTo>
                  <a:lnTo>
                    <a:pt x="18716" y="13514"/>
                  </a:lnTo>
                  <a:lnTo>
                    <a:pt x="19096" y="13883"/>
                  </a:lnTo>
                  <a:lnTo>
                    <a:pt x="19072" y="13906"/>
                  </a:lnTo>
                  <a:cubicBezTo>
                    <a:pt x="18728" y="14203"/>
                    <a:pt x="18431" y="14560"/>
                    <a:pt x="18181" y="14952"/>
                  </a:cubicBezTo>
                  <a:cubicBezTo>
                    <a:pt x="18122" y="15047"/>
                    <a:pt x="18157" y="15178"/>
                    <a:pt x="18252" y="15225"/>
                  </a:cubicBezTo>
                  <a:cubicBezTo>
                    <a:pt x="18285" y="15240"/>
                    <a:pt x="18319" y="15247"/>
                    <a:pt x="18352" y="15247"/>
                  </a:cubicBezTo>
                  <a:cubicBezTo>
                    <a:pt x="18426" y="15247"/>
                    <a:pt x="18496" y="15212"/>
                    <a:pt x="18537" y="15154"/>
                  </a:cubicBezTo>
                  <a:cubicBezTo>
                    <a:pt x="18751" y="14809"/>
                    <a:pt x="19013" y="14501"/>
                    <a:pt x="19310" y="14227"/>
                  </a:cubicBezTo>
                  <a:cubicBezTo>
                    <a:pt x="19334" y="14215"/>
                    <a:pt x="19357" y="14192"/>
                    <a:pt x="19381" y="14168"/>
                  </a:cubicBezTo>
                  <a:lnTo>
                    <a:pt x="19607" y="14394"/>
                  </a:lnTo>
                  <a:lnTo>
                    <a:pt x="15864" y="17685"/>
                  </a:lnTo>
                  <a:cubicBezTo>
                    <a:pt x="10932" y="13146"/>
                    <a:pt x="5680" y="8357"/>
                    <a:pt x="523" y="3877"/>
                  </a:cubicBezTo>
                  <a:cubicBezTo>
                    <a:pt x="1866" y="2820"/>
                    <a:pt x="3149" y="1679"/>
                    <a:pt x="4349" y="467"/>
                  </a:cubicBezTo>
                  <a:close/>
                  <a:moveTo>
                    <a:pt x="4357" y="0"/>
                  </a:moveTo>
                  <a:cubicBezTo>
                    <a:pt x="4346" y="0"/>
                    <a:pt x="4336" y="1"/>
                    <a:pt x="4325" y="3"/>
                  </a:cubicBezTo>
                  <a:cubicBezTo>
                    <a:pt x="4278" y="3"/>
                    <a:pt x="4218" y="27"/>
                    <a:pt x="4183" y="63"/>
                  </a:cubicBezTo>
                  <a:cubicBezTo>
                    <a:pt x="2899" y="1370"/>
                    <a:pt x="1521" y="2606"/>
                    <a:pt x="71" y="3735"/>
                  </a:cubicBezTo>
                  <a:cubicBezTo>
                    <a:pt x="24" y="3758"/>
                    <a:pt x="0" y="3818"/>
                    <a:pt x="0" y="3877"/>
                  </a:cubicBezTo>
                  <a:cubicBezTo>
                    <a:pt x="0" y="3937"/>
                    <a:pt x="24" y="3984"/>
                    <a:pt x="71" y="4032"/>
                  </a:cubicBezTo>
                  <a:cubicBezTo>
                    <a:pt x="5324" y="8571"/>
                    <a:pt x="10695" y="13467"/>
                    <a:pt x="15709" y="18089"/>
                  </a:cubicBezTo>
                  <a:cubicBezTo>
                    <a:pt x="15751" y="18125"/>
                    <a:pt x="15804" y="18143"/>
                    <a:pt x="15858" y="18143"/>
                  </a:cubicBezTo>
                  <a:cubicBezTo>
                    <a:pt x="15911" y="18143"/>
                    <a:pt x="15965" y="18125"/>
                    <a:pt x="16006" y="18089"/>
                  </a:cubicBezTo>
                  <a:lnTo>
                    <a:pt x="20058" y="14536"/>
                  </a:lnTo>
                  <a:cubicBezTo>
                    <a:pt x="20058" y="14524"/>
                    <a:pt x="20070" y="14512"/>
                    <a:pt x="20082" y="14501"/>
                  </a:cubicBezTo>
                  <a:cubicBezTo>
                    <a:pt x="20142" y="14429"/>
                    <a:pt x="20130" y="14322"/>
                    <a:pt x="20058" y="14263"/>
                  </a:cubicBezTo>
                  <a:cubicBezTo>
                    <a:pt x="15056" y="9403"/>
                    <a:pt x="9803" y="4626"/>
                    <a:pt x="4480" y="51"/>
                  </a:cubicBezTo>
                  <a:cubicBezTo>
                    <a:pt x="4451" y="22"/>
                    <a:pt x="4405" y="0"/>
                    <a:pt x="4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9"/>
            <p:cNvSpPr/>
            <p:nvPr/>
          </p:nvSpPr>
          <p:spPr>
            <a:xfrm>
              <a:off x="300200" y="1360525"/>
              <a:ext cx="38350" cy="34175"/>
            </a:xfrm>
            <a:custGeom>
              <a:avLst/>
              <a:gdLst/>
              <a:ahLst/>
              <a:cxnLst/>
              <a:rect l="l" t="t" r="r" b="b"/>
              <a:pathLst>
                <a:path w="1534" h="1367" extrusionOk="0">
                  <a:moveTo>
                    <a:pt x="686" y="391"/>
                  </a:moveTo>
                  <a:cubicBezTo>
                    <a:pt x="792" y="391"/>
                    <a:pt x="899" y="429"/>
                    <a:pt x="975" y="505"/>
                  </a:cubicBezTo>
                  <a:cubicBezTo>
                    <a:pt x="1058" y="565"/>
                    <a:pt x="1106" y="672"/>
                    <a:pt x="1106" y="779"/>
                  </a:cubicBezTo>
                  <a:cubicBezTo>
                    <a:pt x="1106" y="862"/>
                    <a:pt x="1046" y="933"/>
                    <a:pt x="975" y="969"/>
                  </a:cubicBezTo>
                  <a:cubicBezTo>
                    <a:pt x="953" y="974"/>
                    <a:pt x="930" y="976"/>
                    <a:pt x="907" y="976"/>
                  </a:cubicBezTo>
                  <a:cubicBezTo>
                    <a:pt x="820" y="976"/>
                    <a:pt x="732" y="942"/>
                    <a:pt x="666" y="886"/>
                  </a:cubicBezTo>
                  <a:cubicBezTo>
                    <a:pt x="618" y="850"/>
                    <a:pt x="571" y="790"/>
                    <a:pt x="535" y="743"/>
                  </a:cubicBezTo>
                  <a:cubicBezTo>
                    <a:pt x="547" y="684"/>
                    <a:pt x="535" y="636"/>
                    <a:pt x="500" y="588"/>
                  </a:cubicBezTo>
                  <a:cubicBezTo>
                    <a:pt x="488" y="565"/>
                    <a:pt x="488" y="541"/>
                    <a:pt x="500" y="505"/>
                  </a:cubicBezTo>
                  <a:cubicBezTo>
                    <a:pt x="523" y="458"/>
                    <a:pt x="559" y="422"/>
                    <a:pt x="607" y="398"/>
                  </a:cubicBezTo>
                  <a:cubicBezTo>
                    <a:pt x="633" y="394"/>
                    <a:pt x="659" y="391"/>
                    <a:pt x="686" y="391"/>
                  </a:cubicBezTo>
                  <a:close/>
                  <a:moveTo>
                    <a:pt x="708" y="0"/>
                  </a:moveTo>
                  <a:cubicBezTo>
                    <a:pt x="622" y="0"/>
                    <a:pt x="536" y="14"/>
                    <a:pt x="452" y="42"/>
                  </a:cubicBezTo>
                  <a:cubicBezTo>
                    <a:pt x="286" y="101"/>
                    <a:pt x="155" y="232"/>
                    <a:pt x="96" y="398"/>
                  </a:cubicBezTo>
                  <a:cubicBezTo>
                    <a:pt x="96" y="410"/>
                    <a:pt x="84" y="434"/>
                    <a:pt x="84" y="458"/>
                  </a:cubicBezTo>
                  <a:cubicBezTo>
                    <a:pt x="12" y="517"/>
                    <a:pt x="1" y="612"/>
                    <a:pt x="48" y="684"/>
                  </a:cubicBezTo>
                  <a:cubicBezTo>
                    <a:pt x="131" y="862"/>
                    <a:pt x="250" y="1028"/>
                    <a:pt x="393" y="1171"/>
                  </a:cubicBezTo>
                  <a:cubicBezTo>
                    <a:pt x="530" y="1300"/>
                    <a:pt x="711" y="1367"/>
                    <a:pt x="900" y="1367"/>
                  </a:cubicBezTo>
                  <a:cubicBezTo>
                    <a:pt x="972" y="1367"/>
                    <a:pt x="1045" y="1357"/>
                    <a:pt x="1118" y="1337"/>
                  </a:cubicBezTo>
                  <a:cubicBezTo>
                    <a:pt x="1236" y="1290"/>
                    <a:pt x="1331" y="1218"/>
                    <a:pt x="1415" y="1111"/>
                  </a:cubicBezTo>
                  <a:cubicBezTo>
                    <a:pt x="1474" y="1016"/>
                    <a:pt x="1522" y="909"/>
                    <a:pt x="1533" y="790"/>
                  </a:cubicBezTo>
                  <a:cubicBezTo>
                    <a:pt x="1533" y="577"/>
                    <a:pt x="1438" y="363"/>
                    <a:pt x="1272" y="220"/>
                  </a:cubicBezTo>
                  <a:cubicBezTo>
                    <a:pt x="1113" y="78"/>
                    <a:pt x="912" y="0"/>
                    <a:pt x="7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9"/>
            <p:cNvSpPr/>
            <p:nvPr/>
          </p:nvSpPr>
          <p:spPr>
            <a:xfrm>
              <a:off x="1097250" y="2197475"/>
              <a:ext cx="568325" cy="395525"/>
            </a:xfrm>
            <a:custGeom>
              <a:avLst/>
              <a:gdLst/>
              <a:ahLst/>
              <a:cxnLst/>
              <a:rect l="l" t="t" r="r" b="b"/>
              <a:pathLst>
                <a:path w="22733" h="15821" extrusionOk="0">
                  <a:moveTo>
                    <a:pt x="500" y="466"/>
                  </a:moveTo>
                  <a:lnTo>
                    <a:pt x="500" y="466"/>
                  </a:lnTo>
                  <a:cubicBezTo>
                    <a:pt x="785" y="549"/>
                    <a:pt x="1058" y="644"/>
                    <a:pt x="1343" y="727"/>
                  </a:cubicBezTo>
                  <a:lnTo>
                    <a:pt x="1058" y="1500"/>
                  </a:lnTo>
                  <a:cubicBezTo>
                    <a:pt x="1023" y="1607"/>
                    <a:pt x="1094" y="1714"/>
                    <a:pt x="1201" y="1749"/>
                  </a:cubicBezTo>
                  <a:lnTo>
                    <a:pt x="1260" y="1749"/>
                  </a:lnTo>
                  <a:cubicBezTo>
                    <a:pt x="1267" y="1750"/>
                    <a:pt x="1274" y="1751"/>
                    <a:pt x="1282" y="1751"/>
                  </a:cubicBezTo>
                  <a:cubicBezTo>
                    <a:pt x="1357" y="1751"/>
                    <a:pt x="1430" y="1695"/>
                    <a:pt x="1462" y="1619"/>
                  </a:cubicBezTo>
                  <a:lnTo>
                    <a:pt x="1747" y="858"/>
                  </a:lnTo>
                  <a:lnTo>
                    <a:pt x="2330" y="1036"/>
                  </a:lnTo>
                  <a:lnTo>
                    <a:pt x="2294" y="1155"/>
                  </a:lnTo>
                  <a:cubicBezTo>
                    <a:pt x="2258" y="1262"/>
                    <a:pt x="2330" y="1369"/>
                    <a:pt x="2437" y="1393"/>
                  </a:cubicBezTo>
                  <a:lnTo>
                    <a:pt x="2496" y="1393"/>
                  </a:lnTo>
                  <a:cubicBezTo>
                    <a:pt x="2579" y="1393"/>
                    <a:pt x="2662" y="1333"/>
                    <a:pt x="2698" y="1250"/>
                  </a:cubicBezTo>
                  <a:lnTo>
                    <a:pt x="2722" y="1155"/>
                  </a:lnTo>
                  <a:lnTo>
                    <a:pt x="3470" y="1393"/>
                  </a:lnTo>
                  <a:lnTo>
                    <a:pt x="3423" y="1488"/>
                  </a:lnTo>
                  <a:cubicBezTo>
                    <a:pt x="3375" y="1583"/>
                    <a:pt x="3435" y="1702"/>
                    <a:pt x="3542" y="1737"/>
                  </a:cubicBezTo>
                  <a:cubicBezTo>
                    <a:pt x="3565" y="1749"/>
                    <a:pt x="3589" y="1749"/>
                    <a:pt x="3613" y="1749"/>
                  </a:cubicBezTo>
                  <a:cubicBezTo>
                    <a:pt x="3696" y="1749"/>
                    <a:pt x="3779" y="1714"/>
                    <a:pt x="3815" y="1642"/>
                  </a:cubicBezTo>
                  <a:lnTo>
                    <a:pt x="3863" y="1524"/>
                  </a:lnTo>
                  <a:lnTo>
                    <a:pt x="4706" y="1797"/>
                  </a:lnTo>
                  <a:lnTo>
                    <a:pt x="4647" y="1916"/>
                  </a:lnTo>
                  <a:cubicBezTo>
                    <a:pt x="4599" y="2011"/>
                    <a:pt x="4659" y="2130"/>
                    <a:pt x="4754" y="2165"/>
                  </a:cubicBezTo>
                  <a:cubicBezTo>
                    <a:pt x="4789" y="2177"/>
                    <a:pt x="4813" y="2177"/>
                    <a:pt x="4849" y="2177"/>
                  </a:cubicBezTo>
                  <a:cubicBezTo>
                    <a:pt x="4920" y="2177"/>
                    <a:pt x="5003" y="2141"/>
                    <a:pt x="5039" y="2070"/>
                  </a:cubicBezTo>
                  <a:lnTo>
                    <a:pt x="5110" y="1928"/>
                  </a:lnTo>
                  <a:lnTo>
                    <a:pt x="6025" y="2225"/>
                  </a:lnTo>
                  <a:lnTo>
                    <a:pt x="5681" y="3033"/>
                  </a:lnTo>
                  <a:cubicBezTo>
                    <a:pt x="5633" y="3128"/>
                    <a:pt x="5693" y="3247"/>
                    <a:pt x="5799" y="3282"/>
                  </a:cubicBezTo>
                  <a:cubicBezTo>
                    <a:pt x="5823" y="3282"/>
                    <a:pt x="5847" y="3294"/>
                    <a:pt x="5871" y="3294"/>
                  </a:cubicBezTo>
                  <a:cubicBezTo>
                    <a:pt x="5954" y="3294"/>
                    <a:pt x="6037" y="3247"/>
                    <a:pt x="6073" y="3175"/>
                  </a:cubicBezTo>
                  <a:lnTo>
                    <a:pt x="6417" y="2355"/>
                  </a:lnTo>
                  <a:lnTo>
                    <a:pt x="7309" y="2652"/>
                  </a:lnTo>
                  <a:lnTo>
                    <a:pt x="7249" y="2890"/>
                  </a:lnTo>
                  <a:cubicBezTo>
                    <a:pt x="7225" y="2985"/>
                    <a:pt x="7273" y="3080"/>
                    <a:pt x="7368" y="3116"/>
                  </a:cubicBezTo>
                  <a:cubicBezTo>
                    <a:pt x="7392" y="3128"/>
                    <a:pt x="7427" y="3128"/>
                    <a:pt x="7451" y="3128"/>
                  </a:cubicBezTo>
                  <a:cubicBezTo>
                    <a:pt x="7523" y="3128"/>
                    <a:pt x="7582" y="3092"/>
                    <a:pt x="7629" y="3045"/>
                  </a:cubicBezTo>
                  <a:lnTo>
                    <a:pt x="7701" y="2938"/>
                  </a:lnTo>
                  <a:cubicBezTo>
                    <a:pt x="7736" y="2902"/>
                    <a:pt x="7736" y="2843"/>
                    <a:pt x="7725" y="2795"/>
                  </a:cubicBezTo>
                  <a:lnTo>
                    <a:pt x="7725" y="2795"/>
                  </a:lnTo>
                  <a:lnTo>
                    <a:pt x="8568" y="3080"/>
                  </a:lnTo>
                  <a:cubicBezTo>
                    <a:pt x="8544" y="3151"/>
                    <a:pt x="8533" y="3223"/>
                    <a:pt x="8533" y="3294"/>
                  </a:cubicBezTo>
                  <a:cubicBezTo>
                    <a:pt x="8544" y="3401"/>
                    <a:pt x="8640" y="3484"/>
                    <a:pt x="8746" y="3484"/>
                  </a:cubicBezTo>
                  <a:cubicBezTo>
                    <a:pt x="8865" y="3484"/>
                    <a:pt x="8948" y="3389"/>
                    <a:pt x="8948" y="3282"/>
                  </a:cubicBezTo>
                  <a:cubicBezTo>
                    <a:pt x="8948" y="3258"/>
                    <a:pt x="8960" y="3247"/>
                    <a:pt x="8960" y="3223"/>
                  </a:cubicBezTo>
                  <a:cubicBezTo>
                    <a:pt x="9222" y="3318"/>
                    <a:pt x="9483" y="3413"/>
                    <a:pt x="9745" y="3508"/>
                  </a:cubicBezTo>
                  <a:lnTo>
                    <a:pt x="9709" y="3556"/>
                  </a:lnTo>
                  <a:cubicBezTo>
                    <a:pt x="9661" y="3651"/>
                    <a:pt x="9697" y="3769"/>
                    <a:pt x="9792" y="3817"/>
                  </a:cubicBezTo>
                  <a:cubicBezTo>
                    <a:pt x="9828" y="3841"/>
                    <a:pt x="9863" y="3841"/>
                    <a:pt x="9899" y="3841"/>
                  </a:cubicBezTo>
                  <a:cubicBezTo>
                    <a:pt x="9970" y="3841"/>
                    <a:pt x="10042" y="3805"/>
                    <a:pt x="10077" y="3746"/>
                  </a:cubicBezTo>
                  <a:lnTo>
                    <a:pt x="10149" y="3651"/>
                  </a:lnTo>
                  <a:lnTo>
                    <a:pt x="10826" y="3888"/>
                  </a:lnTo>
                  <a:lnTo>
                    <a:pt x="10588" y="4649"/>
                  </a:lnTo>
                  <a:cubicBezTo>
                    <a:pt x="10553" y="4756"/>
                    <a:pt x="10624" y="4875"/>
                    <a:pt x="10731" y="4886"/>
                  </a:cubicBezTo>
                  <a:cubicBezTo>
                    <a:pt x="10755" y="4898"/>
                    <a:pt x="10778" y="4898"/>
                    <a:pt x="10790" y="4898"/>
                  </a:cubicBezTo>
                  <a:cubicBezTo>
                    <a:pt x="10885" y="4898"/>
                    <a:pt x="10969" y="4851"/>
                    <a:pt x="10992" y="4756"/>
                  </a:cubicBezTo>
                  <a:lnTo>
                    <a:pt x="11230" y="4031"/>
                  </a:lnTo>
                  <a:cubicBezTo>
                    <a:pt x="11527" y="4138"/>
                    <a:pt x="11836" y="4257"/>
                    <a:pt x="12133" y="4364"/>
                  </a:cubicBezTo>
                  <a:lnTo>
                    <a:pt x="12086" y="4518"/>
                  </a:lnTo>
                  <a:cubicBezTo>
                    <a:pt x="12050" y="4625"/>
                    <a:pt x="12109" y="4732"/>
                    <a:pt x="12216" y="4756"/>
                  </a:cubicBezTo>
                  <a:cubicBezTo>
                    <a:pt x="12240" y="4768"/>
                    <a:pt x="12264" y="4768"/>
                    <a:pt x="12276" y="4768"/>
                  </a:cubicBezTo>
                  <a:cubicBezTo>
                    <a:pt x="12371" y="4768"/>
                    <a:pt x="12442" y="4720"/>
                    <a:pt x="12478" y="4637"/>
                  </a:cubicBezTo>
                  <a:lnTo>
                    <a:pt x="12525" y="4518"/>
                  </a:lnTo>
                  <a:lnTo>
                    <a:pt x="13476" y="4875"/>
                  </a:lnTo>
                  <a:lnTo>
                    <a:pt x="13416" y="5053"/>
                  </a:lnTo>
                  <a:cubicBezTo>
                    <a:pt x="13381" y="5160"/>
                    <a:pt x="13452" y="5267"/>
                    <a:pt x="13559" y="5290"/>
                  </a:cubicBezTo>
                  <a:cubicBezTo>
                    <a:pt x="13583" y="5290"/>
                    <a:pt x="13595" y="5302"/>
                    <a:pt x="13618" y="5302"/>
                  </a:cubicBezTo>
                  <a:cubicBezTo>
                    <a:pt x="13714" y="5302"/>
                    <a:pt x="13797" y="5243"/>
                    <a:pt x="13820" y="5160"/>
                  </a:cubicBezTo>
                  <a:lnTo>
                    <a:pt x="13868" y="5017"/>
                  </a:lnTo>
                  <a:cubicBezTo>
                    <a:pt x="14213" y="5136"/>
                    <a:pt x="14545" y="5267"/>
                    <a:pt x="14878" y="5397"/>
                  </a:cubicBezTo>
                  <a:lnTo>
                    <a:pt x="14831" y="5528"/>
                  </a:lnTo>
                  <a:cubicBezTo>
                    <a:pt x="14783" y="5635"/>
                    <a:pt x="14842" y="5742"/>
                    <a:pt x="14949" y="5778"/>
                  </a:cubicBezTo>
                  <a:cubicBezTo>
                    <a:pt x="14973" y="5778"/>
                    <a:pt x="14997" y="5790"/>
                    <a:pt x="15021" y="5790"/>
                  </a:cubicBezTo>
                  <a:cubicBezTo>
                    <a:pt x="15116" y="5790"/>
                    <a:pt x="15187" y="5742"/>
                    <a:pt x="15223" y="5659"/>
                  </a:cubicBezTo>
                  <a:lnTo>
                    <a:pt x="15270" y="5552"/>
                  </a:lnTo>
                  <a:lnTo>
                    <a:pt x="16078" y="5873"/>
                  </a:lnTo>
                  <a:lnTo>
                    <a:pt x="15876" y="6384"/>
                  </a:lnTo>
                  <a:cubicBezTo>
                    <a:pt x="15841" y="6491"/>
                    <a:pt x="15900" y="6609"/>
                    <a:pt x="16007" y="6633"/>
                  </a:cubicBezTo>
                  <a:cubicBezTo>
                    <a:pt x="16031" y="6645"/>
                    <a:pt x="16054" y="6645"/>
                    <a:pt x="16078" y="6645"/>
                  </a:cubicBezTo>
                  <a:cubicBezTo>
                    <a:pt x="16161" y="6645"/>
                    <a:pt x="16245" y="6598"/>
                    <a:pt x="16268" y="6514"/>
                  </a:cubicBezTo>
                  <a:lnTo>
                    <a:pt x="16459" y="6015"/>
                  </a:lnTo>
                  <a:lnTo>
                    <a:pt x="17302" y="6360"/>
                  </a:lnTo>
                  <a:lnTo>
                    <a:pt x="17278" y="6467"/>
                  </a:lnTo>
                  <a:cubicBezTo>
                    <a:pt x="17243" y="6574"/>
                    <a:pt x="17314" y="6681"/>
                    <a:pt x="17421" y="6704"/>
                  </a:cubicBezTo>
                  <a:cubicBezTo>
                    <a:pt x="17445" y="6704"/>
                    <a:pt x="17457" y="6704"/>
                    <a:pt x="17480" y="6716"/>
                  </a:cubicBezTo>
                  <a:cubicBezTo>
                    <a:pt x="17576" y="6716"/>
                    <a:pt x="17659" y="6657"/>
                    <a:pt x="17682" y="6574"/>
                  </a:cubicBezTo>
                  <a:lnTo>
                    <a:pt x="17706" y="6514"/>
                  </a:lnTo>
                  <a:lnTo>
                    <a:pt x="18633" y="6895"/>
                  </a:lnTo>
                  <a:lnTo>
                    <a:pt x="18574" y="7037"/>
                  </a:lnTo>
                  <a:cubicBezTo>
                    <a:pt x="18538" y="7144"/>
                    <a:pt x="18597" y="7263"/>
                    <a:pt x="18693" y="7287"/>
                  </a:cubicBezTo>
                  <a:cubicBezTo>
                    <a:pt x="18728" y="7299"/>
                    <a:pt x="18752" y="7299"/>
                    <a:pt x="18776" y="7299"/>
                  </a:cubicBezTo>
                  <a:cubicBezTo>
                    <a:pt x="18859" y="7299"/>
                    <a:pt x="18930" y="7251"/>
                    <a:pt x="18966" y="7180"/>
                  </a:cubicBezTo>
                  <a:lnTo>
                    <a:pt x="19025" y="7049"/>
                  </a:lnTo>
                  <a:cubicBezTo>
                    <a:pt x="19263" y="7144"/>
                    <a:pt x="19501" y="7239"/>
                    <a:pt x="19726" y="7334"/>
                  </a:cubicBezTo>
                  <a:lnTo>
                    <a:pt x="19667" y="7501"/>
                  </a:lnTo>
                  <a:cubicBezTo>
                    <a:pt x="19619" y="7608"/>
                    <a:pt x="19679" y="7726"/>
                    <a:pt x="19786" y="7750"/>
                  </a:cubicBezTo>
                  <a:cubicBezTo>
                    <a:pt x="19810" y="7762"/>
                    <a:pt x="19833" y="7762"/>
                    <a:pt x="19857" y="7762"/>
                  </a:cubicBezTo>
                  <a:cubicBezTo>
                    <a:pt x="19864" y="7763"/>
                    <a:pt x="19871" y="7764"/>
                    <a:pt x="19879" y="7764"/>
                  </a:cubicBezTo>
                  <a:cubicBezTo>
                    <a:pt x="19954" y="7764"/>
                    <a:pt x="20026" y="7708"/>
                    <a:pt x="20059" y="7643"/>
                  </a:cubicBezTo>
                  <a:lnTo>
                    <a:pt x="20118" y="7501"/>
                  </a:lnTo>
                  <a:lnTo>
                    <a:pt x="20831" y="7810"/>
                  </a:lnTo>
                  <a:lnTo>
                    <a:pt x="20558" y="8534"/>
                  </a:lnTo>
                  <a:cubicBezTo>
                    <a:pt x="20522" y="8641"/>
                    <a:pt x="20582" y="8748"/>
                    <a:pt x="20689" y="8784"/>
                  </a:cubicBezTo>
                  <a:lnTo>
                    <a:pt x="20760" y="8784"/>
                  </a:lnTo>
                  <a:cubicBezTo>
                    <a:pt x="20767" y="8785"/>
                    <a:pt x="20775" y="8786"/>
                    <a:pt x="20782" y="8786"/>
                  </a:cubicBezTo>
                  <a:cubicBezTo>
                    <a:pt x="20857" y="8786"/>
                    <a:pt x="20930" y="8730"/>
                    <a:pt x="20962" y="8665"/>
                  </a:cubicBezTo>
                  <a:lnTo>
                    <a:pt x="21188" y="8000"/>
                  </a:lnTo>
                  <a:lnTo>
                    <a:pt x="22032" y="8344"/>
                  </a:lnTo>
                  <a:lnTo>
                    <a:pt x="19429" y="9485"/>
                  </a:lnTo>
                  <a:cubicBezTo>
                    <a:pt x="14617" y="11565"/>
                    <a:pt x="9626" y="13727"/>
                    <a:pt x="4884" y="15379"/>
                  </a:cubicBezTo>
                  <a:cubicBezTo>
                    <a:pt x="3185" y="10483"/>
                    <a:pt x="1712" y="5469"/>
                    <a:pt x="500" y="466"/>
                  </a:cubicBezTo>
                  <a:close/>
                  <a:moveTo>
                    <a:pt x="265" y="1"/>
                  </a:moveTo>
                  <a:cubicBezTo>
                    <a:pt x="198" y="1"/>
                    <a:pt x="131" y="36"/>
                    <a:pt x="96" y="98"/>
                  </a:cubicBezTo>
                  <a:cubicBezTo>
                    <a:pt x="36" y="145"/>
                    <a:pt x="1" y="216"/>
                    <a:pt x="24" y="288"/>
                  </a:cubicBezTo>
                  <a:cubicBezTo>
                    <a:pt x="1272" y="5492"/>
                    <a:pt x="2781" y="10626"/>
                    <a:pt x="4552" y="15688"/>
                  </a:cubicBezTo>
                  <a:cubicBezTo>
                    <a:pt x="4576" y="15736"/>
                    <a:pt x="4611" y="15783"/>
                    <a:pt x="4659" y="15807"/>
                  </a:cubicBezTo>
                  <a:cubicBezTo>
                    <a:pt x="4693" y="15814"/>
                    <a:pt x="4727" y="15821"/>
                    <a:pt x="4759" y="15821"/>
                  </a:cubicBezTo>
                  <a:cubicBezTo>
                    <a:pt x="4783" y="15821"/>
                    <a:pt x="4805" y="15817"/>
                    <a:pt x="4825" y="15807"/>
                  </a:cubicBezTo>
                  <a:cubicBezTo>
                    <a:pt x="9650" y="14143"/>
                    <a:pt x="14712" y="11945"/>
                    <a:pt x="19607" y="9830"/>
                  </a:cubicBezTo>
                  <a:cubicBezTo>
                    <a:pt x="20629" y="9390"/>
                    <a:pt x="21628" y="8950"/>
                    <a:pt x="22614" y="8523"/>
                  </a:cubicBezTo>
                  <a:lnTo>
                    <a:pt x="22626" y="8523"/>
                  </a:lnTo>
                  <a:cubicBezTo>
                    <a:pt x="22650" y="8511"/>
                    <a:pt x="22673" y="8499"/>
                    <a:pt x="22685" y="8487"/>
                  </a:cubicBezTo>
                  <a:cubicBezTo>
                    <a:pt x="22697" y="8463"/>
                    <a:pt x="22709" y="8451"/>
                    <a:pt x="22721" y="8439"/>
                  </a:cubicBezTo>
                  <a:lnTo>
                    <a:pt x="22721" y="8428"/>
                  </a:lnTo>
                  <a:cubicBezTo>
                    <a:pt x="22721" y="8416"/>
                    <a:pt x="22733" y="8404"/>
                    <a:pt x="22733" y="8392"/>
                  </a:cubicBezTo>
                  <a:cubicBezTo>
                    <a:pt x="22733" y="8380"/>
                    <a:pt x="22733" y="8368"/>
                    <a:pt x="22733" y="8356"/>
                  </a:cubicBezTo>
                  <a:cubicBezTo>
                    <a:pt x="22733" y="8344"/>
                    <a:pt x="22733" y="8332"/>
                    <a:pt x="22733" y="8321"/>
                  </a:cubicBezTo>
                  <a:cubicBezTo>
                    <a:pt x="22733" y="8309"/>
                    <a:pt x="22721" y="8297"/>
                    <a:pt x="22721" y="8285"/>
                  </a:cubicBezTo>
                  <a:lnTo>
                    <a:pt x="22721" y="8273"/>
                  </a:lnTo>
                  <a:cubicBezTo>
                    <a:pt x="22721" y="8261"/>
                    <a:pt x="22709" y="8261"/>
                    <a:pt x="22709" y="8249"/>
                  </a:cubicBezTo>
                  <a:cubicBezTo>
                    <a:pt x="22697" y="8237"/>
                    <a:pt x="22685" y="8226"/>
                    <a:pt x="22673" y="8214"/>
                  </a:cubicBezTo>
                  <a:cubicBezTo>
                    <a:pt x="22661" y="8214"/>
                    <a:pt x="22650" y="8202"/>
                    <a:pt x="22638" y="8190"/>
                  </a:cubicBezTo>
                  <a:cubicBezTo>
                    <a:pt x="22638" y="8190"/>
                    <a:pt x="22626" y="8178"/>
                    <a:pt x="22614" y="8178"/>
                  </a:cubicBezTo>
                  <a:cubicBezTo>
                    <a:pt x="15353" y="5041"/>
                    <a:pt x="7915" y="2308"/>
                    <a:pt x="333" y="14"/>
                  </a:cubicBezTo>
                  <a:cubicBezTo>
                    <a:pt x="312" y="5"/>
                    <a:pt x="288" y="1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9"/>
            <p:cNvSpPr/>
            <p:nvPr/>
          </p:nvSpPr>
          <p:spPr>
            <a:xfrm>
              <a:off x="1238950" y="2336625"/>
              <a:ext cx="225800" cy="141075"/>
            </a:xfrm>
            <a:custGeom>
              <a:avLst/>
              <a:gdLst/>
              <a:ahLst/>
              <a:cxnLst/>
              <a:rect l="l" t="t" r="r" b="b"/>
              <a:pathLst>
                <a:path w="9032" h="5643" extrusionOk="0">
                  <a:moveTo>
                    <a:pt x="583" y="509"/>
                  </a:moveTo>
                  <a:cubicBezTo>
                    <a:pt x="1843" y="901"/>
                    <a:pt x="3174" y="1352"/>
                    <a:pt x="4469" y="1792"/>
                  </a:cubicBezTo>
                  <a:cubicBezTo>
                    <a:pt x="5716" y="2208"/>
                    <a:pt x="7000" y="2648"/>
                    <a:pt x="8236" y="3040"/>
                  </a:cubicBezTo>
                  <a:lnTo>
                    <a:pt x="2651" y="5096"/>
                  </a:lnTo>
                  <a:lnTo>
                    <a:pt x="2401" y="5191"/>
                  </a:lnTo>
                  <a:lnTo>
                    <a:pt x="583" y="509"/>
                  </a:lnTo>
                  <a:close/>
                  <a:moveTo>
                    <a:pt x="239" y="0"/>
                  </a:moveTo>
                  <a:cubicBezTo>
                    <a:pt x="184" y="0"/>
                    <a:pt x="127" y="22"/>
                    <a:pt x="84" y="57"/>
                  </a:cubicBezTo>
                  <a:cubicBezTo>
                    <a:pt x="25" y="105"/>
                    <a:pt x="1" y="188"/>
                    <a:pt x="36" y="259"/>
                  </a:cubicBezTo>
                  <a:lnTo>
                    <a:pt x="2057" y="5511"/>
                  </a:lnTo>
                  <a:cubicBezTo>
                    <a:pt x="2080" y="5571"/>
                    <a:pt x="2128" y="5606"/>
                    <a:pt x="2175" y="5630"/>
                  </a:cubicBezTo>
                  <a:cubicBezTo>
                    <a:pt x="2199" y="5642"/>
                    <a:pt x="2235" y="5642"/>
                    <a:pt x="2259" y="5642"/>
                  </a:cubicBezTo>
                  <a:cubicBezTo>
                    <a:pt x="2282" y="5642"/>
                    <a:pt x="2318" y="5642"/>
                    <a:pt x="2342" y="5630"/>
                  </a:cubicBezTo>
                  <a:lnTo>
                    <a:pt x="2805" y="5452"/>
                  </a:lnTo>
                  <a:lnTo>
                    <a:pt x="8901" y="3206"/>
                  </a:lnTo>
                  <a:cubicBezTo>
                    <a:pt x="8984" y="3170"/>
                    <a:pt x="9032" y="3099"/>
                    <a:pt x="9032" y="3016"/>
                  </a:cubicBezTo>
                  <a:cubicBezTo>
                    <a:pt x="9032" y="2933"/>
                    <a:pt x="8972" y="2862"/>
                    <a:pt x="8889" y="2838"/>
                  </a:cubicBezTo>
                  <a:cubicBezTo>
                    <a:pt x="7511" y="2410"/>
                    <a:pt x="6037" y="1911"/>
                    <a:pt x="4599" y="1424"/>
                  </a:cubicBezTo>
                  <a:cubicBezTo>
                    <a:pt x="3174" y="948"/>
                    <a:pt x="1700" y="449"/>
                    <a:pt x="298" y="10"/>
                  </a:cubicBezTo>
                  <a:cubicBezTo>
                    <a:pt x="279" y="3"/>
                    <a:pt x="259" y="0"/>
                    <a:pt x="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9"/>
            <p:cNvSpPr/>
            <p:nvPr/>
          </p:nvSpPr>
          <p:spPr>
            <a:xfrm>
              <a:off x="493300" y="2191375"/>
              <a:ext cx="523775" cy="380575"/>
            </a:xfrm>
            <a:custGeom>
              <a:avLst/>
              <a:gdLst/>
              <a:ahLst/>
              <a:cxnLst/>
              <a:rect l="l" t="t" r="r" b="b"/>
              <a:pathLst>
                <a:path w="20951" h="15223" extrusionOk="0">
                  <a:moveTo>
                    <a:pt x="2377" y="9385"/>
                  </a:moveTo>
                  <a:cubicBezTo>
                    <a:pt x="4659" y="9408"/>
                    <a:pt x="6893" y="10038"/>
                    <a:pt x="8853" y="11214"/>
                  </a:cubicBezTo>
                  <a:cubicBezTo>
                    <a:pt x="7926" y="10810"/>
                    <a:pt x="6964" y="10537"/>
                    <a:pt x="5978" y="10383"/>
                  </a:cubicBezTo>
                  <a:lnTo>
                    <a:pt x="5942" y="10383"/>
                  </a:lnTo>
                  <a:cubicBezTo>
                    <a:pt x="5311" y="10285"/>
                    <a:pt x="4675" y="10236"/>
                    <a:pt x="4040" y="10236"/>
                  </a:cubicBezTo>
                  <a:cubicBezTo>
                    <a:pt x="3204" y="10236"/>
                    <a:pt x="2369" y="10321"/>
                    <a:pt x="1545" y="10490"/>
                  </a:cubicBezTo>
                  <a:cubicBezTo>
                    <a:pt x="1854" y="10181"/>
                    <a:pt x="2128" y="9836"/>
                    <a:pt x="2353" y="9468"/>
                  </a:cubicBezTo>
                  <a:cubicBezTo>
                    <a:pt x="2377" y="9444"/>
                    <a:pt x="2377" y="9408"/>
                    <a:pt x="2377" y="9385"/>
                  </a:cubicBezTo>
                  <a:close/>
                  <a:moveTo>
                    <a:pt x="6014" y="397"/>
                  </a:moveTo>
                  <a:cubicBezTo>
                    <a:pt x="8541" y="397"/>
                    <a:pt x="10947" y="1603"/>
                    <a:pt x="12454" y="3681"/>
                  </a:cubicBezTo>
                  <a:cubicBezTo>
                    <a:pt x="12145" y="5083"/>
                    <a:pt x="11812" y="6533"/>
                    <a:pt x="11479" y="7923"/>
                  </a:cubicBezTo>
                  <a:cubicBezTo>
                    <a:pt x="11182" y="9242"/>
                    <a:pt x="10862" y="10597"/>
                    <a:pt x="10564" y="11916"/>
                  </a:cubicBezTo>
                  <a:cubicBezTo>
                    <a:pt x="8162" y="10012"/>
                    <a:pt x="5201" y="8989"/>
                    <a:pt x="2168" y="8989"/>
                  </a:cubicBezTo>
                  <a:cubicBezTo>
                    <a:pt x="1661" y="8989"/>
                    <a:pt x="1151" y="9018"/>
                    <a:pt x="642" y="9076"/>
                  </a:cubicBezTo>
                  <a:cubicBezTo>
                    <a:pt x="2532" y="6414"/>
                    <a:pt x="4064" y="3312"/>
                    <a:pt x="4920" y="472"/>
                  </a:cubicBezTo>
                  <a:cubicBezTo>
                    <a:pt x="5286" y="422"/>
                    <a:pt x="5651" y="397"/>
                    <a:pt x="6014" y="397"/>
                  </a:cubicBezTo>
                  <a:close/>
                  <a:moveTo>
                    <a:pt x="16712" y="2836"/>
                  </a:moveTo>
                  <a:cubicBezTo>
                    <a:pt x="16758" y="2836"/>
                    <a:pt x="16804" y="2836"/>
                    <a:pt x="16851" y="2837"/>
                  </a:cubicBezTo>
                  <a:cubicBezTo>
                    <a:pt x="18360" y="2873"/>
                    <a:pt x="19750" y="3419"/>
                    <a:pt x="20511" y="4287"/>
                  </a:cubicBezTo>
                  <a:cubicBezTo>
                    <a:pt x="20118" y="7127"/>
                    <a:pt x="20071" y="10002"/>
                    <a:pt x="20392" y="12854"/>
                  </a:cubicBezTo>
                  <a:cubicBezTo>
                    <a:pt x="18966" y="12058"/>
                    <a:pt x="17385" y="11583"/>
                    <a:pt x="15769" y="11440"/>
                  </a:cubicBezTo>
                  <a:cubicBezTo>
                    <a:pt x="15443" y="11412"/>
                    <a:pt x="15115" y="11397"/>
                    <a:pt x="14789" y="11397"/>
                  </a:cubicBezTo>
                  <a:cubicBezTo>
                    <a:pt x="13487" y="11397"/>
                    <a:pt x="12191" y="11624"/>
                    <a:pt x="10957" y="12070"/>
                  </a:cubicBezTo>
                  <a:cubicBezTo>
                    <a:pt x="11254" y="10727"/>
                    <a:pt x="11586" y="9349"/>
                    <a:pt x="11895" y="8006"/>
                  </a:cubicBezTo>
                  <a:cubicBezTo>
                    <a:pt x="12228" y="6604"/>
                    <a:pt x="12561" y="5142"/>
                    <a:pt x="12882" y="3740"/>
                  </a:cubicBezTo>
                  <a:cubicBezTo>
                    <a:pt x="14220" y="3134"/>
                    <a:pt x="15504" y="2836"/>
                    <a:pt x="16712" y="2836"/>
                  </a:cubicBezTo>
                  <a:close/>
                  <a:moveTo>
                    <a:pt x="4033" y="10618"/>
                  </a:moveTo>
                  <a:cubicBezTo>
                    <a:pt x="4647" y="10618"/>
                    <a:pt x="5260" y="10667"/>
                    <a:pt x="5871" y="10763"/>
                  </a:cubicBezTo>
                  <a:lnTo>
                    <a:pt x="5906" y="10763"/>
                  </a:lnTo>
                  <a:cubicBezTo>
                    <a:pt x="7475" y="11001"/>
                    <a:pt x="8984" y="11583"/>
                    <a:pt x="10327" y="12450"/>
                  </a:cubicBezTo>
                  <a:lnTo>
                    <a:pt x="9721" y="13104"/>
                  </a:lnTo>
                  <a:cubicBezTo>
                    <a:pt x="8158" y="12114"/>
                    <a:pt x="6145" y="11580"/>
                    <a:pt x="4182" y="11580"/>
                  </a:cubicBezTo>
                  <a:cubicBezTo>
                    <a:pt x="3293" y="11580"/>
                    <a:pt x="2415" y="11690"/>
                    <a:pt x="1593" y="11916"/>
                  </a:cubicBezTo>
                  <a:cubicBezTo>
                    <a:pt x="1522" y="11571"/>
                    <a:pt x="1355" y="11250"/>
                    <a:pt x="1129" y="10989"/>
                  </a:cubicBezTo>
                  <a:cubicBezTo>
                    <a:pt x="2085" y="10741"/>
                    <a:pt x="3058" y="10618"/>
                    <a:pt x="4033" y="10618"/>
                  </a:cubicBezTo>
                  <a:close/>
                  <a:moveTo>
                    <a:pt x="10671" y="12688"/>
                  </a:moveTo>
                  <a:lnTo>
                    <a:pt x="10838" y="13199"/>
                  </a:lnTo>
                  <a:cubicBezTo>
                    <a:pt x="10636" y="13175"/>
                    <a:pt x="10446" y="13151"/>
                    <a:pt x="10244" y="13140"/>
                  </a:cubicBezTo>
                  <a:lnTo>
                    <a:pt x="10671" y="12688"/>
                  </a:lnTo>
                  <a:close/>
                  <a:moveTo>
                    <a:pt x="14863" y="11787"/>
                  </a:moveTo>
                  <a:cubicBezTo>
                    <a:pt x="15151" y="11787"/>
                    <a:pt x="15439" y="11800"/>
                    <a:pt x="15722" y="11821"/>
                  </a:cubicBezTo>
                  <a:cubicBezTo>
                    <a:pt x="17100" y="11939"/>
                    <a:pt x="18443" y="12320"/>
                    <a:pt x="19679" y="12926"/>
                  </a:cubicBezTo>
                  <a:cubicBezTo>
                    <a:pt x="19679" y="12938"/>
                    <a:pt x="19679" y="12949"/>
                    <a:pt x="19679" y="12961"/>
                  </a:cubicBezTo>
                  <a:lnTo>
                    <a:pt x="19857" y="13781"/>
                  </a:lnTo>
                  <a:cubicBezTo>
                    <a:pt x="18681" y="12902"/>
                    <a:pt x="17338" y="12296"/>
                    <a:pt x="15900" y="11999"/>
                  </a:cubicBezTo>
                  <a:cubicBezTo>
                    <a:pt x="15353" y="11892"/>
                    <a:pt x="14795" y="11821"/>
                    <a:pt x="14236" y="11809"/>
                  </a:cubicBezTo>
                  <a:cubicBezTo>
                    <a:pt x="14445" y="11794"/>
                    <a:pt x="14654" y="11787"/>
                    <a:pt x="14863" y="11787"/>
                  </a:cubicBezTo>
                  <a:close/>
                  <a:moveTo>
                    <a:pt x="13723" y="12184"/>
                  </a:moveTo>
                  <a:cubicBezTo>
                    <a:pt x="14421" y="12184"/>
                    <a:pt x="15119" y="12257"/>
                    <a:pt x="15805" y="12403"/>
                  </a:cubicBezTo>
                  <a:cubicBezTo>
                    <a:pt x="17302" y="12700"/>
                    <a:pt x="18692" y="13353"/>
                    <a:pt x="19869" y="14316"/>
                  </a:cubicBezTo>
                  <a:cubicBezTo>
                    <a:pt x="19572" y="14411"/>
                    <a:pt x="19298" y="14565"/>
                    <a:pt x="19073" y="14767"/>
                  </a:cubicBezTo>
                  <a:lnTo>
                    <a:pt x="19073" y="14756"/>
                  </a:lnTo>
                  <a:cubicBezTo>
                    <a:pt x="18003" y="13948"/>
                    <a:pt x="16767" y="13389"/>
                    <a:pt x="15448" y="13128"/>
                  </a:cubicBezTo>
                  <a:cubicBezTo>
                    <a:pt x="14831" y="13000"/>
                    <a:pt x="14203" y="12936"/>
                    <a:pt x="13576" y="12936"/>
                  </a:cubicBezTo>
                  <a:cubicBezTo>
                    <a:pt x="12804" y="12936"/>
                    <a:pt x="12032" y="13033"/>
                    <a:pt x="11277" y="13223"/>
                  </a:cubicBezTo>
                  <a:lnTo>
                    <a:pt x="11052" y="12545"/>
                  </a:lnTo>
                  <a:cubicBezTo>
                    <a:pt x="11927" y="12305"/>
                    <a:pt x="12825" y="12184"/>
                    <a:pt x="13723" y="12184"/>
                  </a:cubicBezTo>
                  <a:close/>
                  <a:moveTo>
                    <a:pt x="6026" y="1"/>
                  </a:moveTo>
                  <a:cubicBezTo>
                    <a:pt x="5592" y="1"/>
                    <a:pt x="5155" y="35"/>
                    <a:pt x="4718" y="104"/>
                  </a:cubicBezTo>
                  <a:cubicBezTo>
                    <a:pt x="4694" y="104"/>
                    <a:pt x="4694" y="104"/>
                    <a:pt x="4670" y="116"/>
                  </a:cubicBezTo>
                  <a:cubicBezTo>
                    <a:pt x="4659" y="116"/>
                    <a:pt x="4647" y="116"/>
                    <a:pt x="4647" y="128"/>
                  </a:cubicBezTo>
                  <a:cubicBezTo>
                    <a:pt x="4635" y="128"/>
                    <a:pt x="4623" y="140"/>
                    <a:pt x="4611" y="151"/>
                  </a:cubicBezTo>
                  <a:cubicBezTo>
                    <a:pt x="4599" y="151"/>
                    <a:pt x="4587" y="163"/>
                    <a:pt x="4587" y="175"/>
                  </a:cubicBezTo>
                  <a:cubicBezTo>
                    <a:pt x="4575" y="187"/>
                    <a:pt x="4564" y="199"/>
                    <a:pt x="4564" y="211"/>
                  </a:cubicBezTo>
                  <a:cubicBezTo>
                    <a:pt x="4552" y="223"/>
                    <a:pt x="4552" y="235"/>
                    <a:pt x="4552" y="235"/>
                  </a:cubicBezTo>
                  <a:cubicBezTo>
                    <a:pt x="3684" y="3205"/>
                    <a:pt x="2044" y="6473"/>
                    <a:pt x="48" y="9218"/>
                  </a:cubicBezTo>
                  <a:cubicBezTo>
                    <a:pt x="0" y="9278"/>
                    <a:pt x="0" y="9361"/>
                    <a:pt x="48" y="9432"/>
                  </a:cubicBezTo>
                  <a:cubicBezTo>
                    <a:pt x="89" y="9484"/>
                    <a:pt x="149" y="9517"/>
                    <a:pt x="218" y="9517"/>
                  </a:cubicBezTo>
                  <a:cubicBezTo>
                    <a:pt x="229" y="9517"/>
                    <a:pt x="239" y="9517"/>
                    <a:pt x="250" y="9515"/>
                  </a:cubicBezTo>
                  <a:cubicBezTo>
                    <a:pt x="809" y="9432"/>
                    <a:pt x="1367" y="9385"/>
                    <a:pt x="1926" y="9385"/>
                  </a:cubicBezTo>
                  <a:cubicBezTo>
                    <a:pt x="1581" y="9895"/>
                    <a:pt x="1153" y="10359"/>
                    <a:pt x="654" y="10727"/>
                  </a:cubicBezTo>
                  <a:cubicBezTo>
                    <a:pt x="559" y="10810"/>
                    <a:pt x="559" y="10941"/>
                    <a:pt x="630" y="11036"/>
                  </a:cubicBezTo>
                  <a:cubicBezTo>
                    <a:pt x="963" y="11333"/>
                    <a:pt x="1165" y="11737"/>
                    <a:pt x="1213" y="12177"/>
                  </a:cubicBezTo>
                  <a:cubicBezTo>
                    <a:pt x="1213" y="12236"/>
                    <a:pt x="1248" y="12296"/>
                    <a:pt x="1296" y="12331"/>
                  </a:cubicBezTo>
                  <a:cubicBezTo>
                    <a:pt x="1319" y="12343"/>
                    <a:pt x="1355" y="12355"/>
                    <a:pt x="1379" y="12355"/>
                  </a:cubicBezTo>
                  <a:cubicBezTo>
                    <a:pt x="1391" y="12359"/>
                    <a:pt x="1403" y="12361"/>
                    <a:pt x="1415" y="12361"/>
                  </a:cubicBezTo>
                  <a:cubicBezTo>
                    <a:pt x="1438" y="12361"/>
                    <a:pt x="1462" y="12355"/>
                    <a:pt x="1486" y="12355"/>
                  </a:cubicBezTo>
                  <a:cubicBezTo>
                    <a:pt x="2339" y="12093"/>
                    <a:pt x="3265" y="11966"/>
                    <a:pt x="4202" y="11966"/>
                  </a:cubicBezTo>
                  <a:cubicBezTo>
                    <a:pt x="6110" y="11966"/>
                    <a:pt x="8068" y="12492"/>
                    <a:pt x="9566" y="13472"/>
                  </a:cubicBezTo>
                  <a:cubicBezTo>
                    <a:pt x="9601" y="13490"/>
                    <a:pt x="9642" y="13501"/>
                    <a:pt x="9685" y="13501"/>
                  </a:cubicBezTo>
                  <a:cubicBezTo>
                    <a:pt x="9701" y="13501"/>
                    <a:pt x="9717" y="13499"/>
                    <a:pt x="9733" y="13496"/>
                  </a:cubicBezTo>
                  <a:lnTo>
                    <a:pt x="9768" y="13508"/>
                  </a:lnTo>
                  <a:lnTo>
                    <a:pt x="9804" y="13508"/>
                  </a:lnTo>
                  <a:cubicBezTo>
                    <a:pt x="10244" y="13508"/>
                    <a:pt x="10671" y="13544"/>
                    <a:pt x="11099" y="13639"/>
                  </a:cubicBezTo>
                  <a:cubicBezTo>
                    <a:pt x="11111" y="13642"/>
                    <a:pt x="11124" y="13643"/>
                    <a:pt x="11137" y="13643"/>
                  </a:cubicBezTo>
                  <a:cubicBezTo>
                    <a:pt x="11176" y="13643"/>
                    <a:pt x="11218" y="13630"/>
                    <a:pt x="11254" y="13603"/>
                  </a:cubicBezTo>
                  <a:cubicBezTo>
                    <a:pt x="11260" y="13609"/>
                    <a:pt x="11266" y="13612"/>
                    <a:pt x="11271" y="13612"/>
                  </a:cubicBezTo>
                  <a:cubicBezTo>
                    <a:pt x="11277" y="13612"/>
                    <a:pt x="11283" y="13609"/>
                    <a:pt x="11289" y="13603"/>
                  </a:cubicBezTo>
                  <a:cubicBezTo>
                    <a:pt x="12032" y="13411"/>
                    <a:pt x="12792" y="13315"/>
                    <a:pt x="13555" y="13315"/>
                  </a:cubicBezTo>
                  <a:cubicBezTo>
                    <a:pt x="14160" y="13315"/>
                    <a:pt x="14766" y="13375"/>
                    <a:pt x="15365" y="13496"/>
                  </a:cubicBezTo>
                  <a:cubicBezTo>
                    <a:pt x="16672" y="13757"/>
                    <a:pt x="17908" y="14328"/>
                    <a:pt x="18954" y="15172"/>
                  </a:cubicBezTo>
                  <a:cubicBezTo>
                    <a:pt x="18993" y="15201"/>
                    <a:pt x="19032" y="15222"/>
                    <a:pt x="19078" y="15222"/>
                  </a:cubicBezTo>
                  <a:cubicBezTo>
                    <a:pt x="19088" y="15222"/>
                    <a:pt x="19098" y="15221"/>
                    <a:pt x="19108" y="15219"/>
                  </a:cubicBezTo>
                  <a:cubicBezTo>
                    <a:pt x="19168" y="15219"/>
                    <a:pt x="19227" y="15195"/>
                    <a:pt x="19263" y="15148"/>
                  </a:cubicBezTo>
                  <a:cubicBezTo>
                    <a:pt x="19500" y="14886"/>
                    <a:pt x="19821" y="14696"/>
                    <a:pt x="20166" y="14613"/>
                  </a:cubicBezTo>
                  <a:cubicBezTo>
                    <a:pt x="20237" y="14589"/>
                    <a:pt x="20297" y="14542"/>
                    <a:pt x="20320" y="14470"/>
                  </a:cubicBezTo>
                  <a:cubicBezTo>
                    <a:pt x="20392" y="14435"/>
                    <a:pt x="20427" y="14352"/>
                    <a:pt x="20404" y="14268"/>
                  </a:cubicBezTo>
                  <a:lnTo>
                    <a:pt x="20166" y="13175"/>
                  </a:lnTo>
                  <a:lnTo>
                    <a:pt x="20166" y="13175"/>
                  </a:lnTo>
                  <a:cubicBezTo>
                    <a:pt x="20261" y="13223"/>
                    <a:pt x="20344" y="13270"/>
                    <a:pt x="20439" y="13318"/>
                  </a:cubicBezTo>
                  <a:cubicBezTo>
                    <a:pt x="20487" y="13353"/>
                    <a:pt x="20534" y="13353"/>
                    <a:pt x="20582" y="13353"/>
                  </a:cubicBezTo>
                  <a:lnTo>
                    <a:pt x="20653" y="13353"/>
                  </a:lnTo>
                  <a:cubicBezTo>
                    <a:pt x="20760" y="13342"/>
                    <a:pt x="20855" y="13246"/>
                    <a:pt x="20843" y="13140"/>
                  </a:cubicBezTo>
                  <a:cubicBezTo>
                    <a:pt x="20487" y="10181"/>
                    <a:pt x="20522" y="7198"/>
                    <a:pt x="20938" y="4251"/>
                  </a:cubicBezTo>
                  <a:cubicBezTo>
                    <a:pt x="20950" y="4192"/>
                    <a:pt x="20938" y="4144"/>
                    <a:pt x="20903" y="4097"/>
                  </a:cubicBezTo>
                  <a:cubicBezTo>
                    <a:pt x="20071" y="3122"/>
                    <a:pt x="18526" y="2481"/>
                    <a:pt x="16862" y="2445"/>
                  </a:cubicBezTo>
                  <a:cubicBezTo>
                    <a:pt x="16816" y="2444"/>
                    <a:pt x="16770" y="2444"/>
                    <a:pt x="16723" y="2444"/>
                  </a:cubicBezTo>
                  <a:cubicBezTo>
                    <a:pt x="15468" y="2444"/>
                    <a:pt x="14126" y="2753"/>
                    <a:pt x="12739" y="3372"/>
                  </a:cubicBezTo>
                  <a:cubicBezTo>
                    <a:pt x="11139" y="1232"/>
                    <a:pt x="8639" y="1"/>
                    <a:pt x="6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9"/>
            <p:cNvSpPr/>
            <p:nvPr/>
          </p:nvSpPr>
          <p:spPr>
            <a:xfrm>
              <a:off x="634550" y="2248300"/>
              <a:ext cx="128825" cy="66125"/>
            </a:xfrm>
            <a:custGeom>
              <a:avLst/>
              <a:gdLst/>
              <a:ahLst/>
              <a:cxnLst/>
              <a:rect l="l" t="t" r="r" b="b"/>
              <a:pathLst>
                <a:path w="5153" h="2645" extrusionOk="0">
                  <a:moveTo>
                    <a:pt x="204" y="1"/>
                  </a:moveTo>
                  <a:cubicBezTo>
                    <a:pt x="12" y="1"/>
                    <a:pt x="1" y="395"/>
                    <a:pt x="192" y="395"/>
                  </a:cubicBezTo>
                  <a:cubicBezTo>
                    <a:pt x="198" y="395"/>
                    <a:pt x="203" y="394"/>
                    <a:pt x="209" y="394"/>
                  </a:cubicBezTo>
                  <a:lnTo>
                    <a:pt x="221" y="394"/>
                  </a:lnTo>
                  <a:cubicBezTo>
                    <a:pt x="2003" y="429"/>
                    <a:pt x="3821" y="1309"/>
                    <a:pt x="4736" y="2556"/>
                  </a:cubicBezTo>
                  <a:cubicBezTo>
                    <a:pt x="4772" y="2604"/>
                    <a:pt x="4819" y="2640"/>
                    <a:pt x="4879" y="2640"/>
                  </a:cubicBezTo>
                  <a:cubicBezTo>
                    <a:pt x="4892" y="2643"/>
                    <a:pt x="4905" y="2644"/>
                    <a:pt x="4919" y="2644"/>
                  </a:cubicBezTo>
                  <a:cubicBezTo>
                    <a:pt x="4957" y="2644"/>
                    <a:pt x="4998" y="2633"/>
                    <a:pt x="5033" y="2616"/>
                  </a:cubicBezTo>
                  <a:cubicBezTo>
                    <a:pt x="5128" y="2556"/>
                    <a:pt x="5152" y="2437"/>
                    <a:pt x="5081" y="2342"/>
                  </a:cubicBezTo>
                  <a:cubicBezTo>
                    <a:pt x="4083" y="976"/>
                    <a:pt x="2169" y="49"/>
                    <a:pt x="221" y="1"/>
                  </a:cubicBezTo>
                  <a:cubicBezTo>
                    <a:pt x="215" y="1"/>
                    <a:pt x="21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9"/>
            <p:cNvSpPr/>
            <p:nvPr/>
          </p:nvSpPr>
          <p:spPr>
            <a:xfrm>
              <a:off x="623725" y="2267350"/>
              <a:ext cx="127450" cy="61325"/>
            </a:xfrm>
            <a:custGeom>
              <a:avLst/>
              <a:gdLst/>
              <a:ahLst/>
              <a:cxnLst/>
              <a:rect l="l" t="t" r="r" b="b"/>
              <a:pathLst>
                <a:path w="5098" h="2453" extrusionOk="0">
                  <a:moveTo>
                    <a:pt x="226" y="0"/>
                  </a:moveTo>
                  <a:cubicBezTo>
                    <a:pt x="119" y="0"/>
                    <a:pt x="12" y="71"/>
                    <a:pt x="0" y="190"/>
                  </a:cubicBezTo>
                  <a:cubicBezTo>
                    <a:pt x="0" y="297"/>
                    <a:pt x="95" y="392"/>
                    <a:pt x="202" y="392"/>
                  </a:cubicBezTo>
                  <a:cubicBezTo>
                    <a:pt x="1949" y="475"/>
                    <a:pt x="3672" y="1236"/>
                    <a:pt x="4706" y="2388"/>
                  </a:cubicBezTo>
                  <a:cubicBezTo>
                    <a:pt x="4741" y="2424"/>
                    <a:pt x="4777" y="2448"/>
                    <a:pt x="4825" y="2448"/>
                  </a:cubicBezTo>
                  <a:cubicBezTo>
                    <a:pt x="4842" y="2451"/>
                    <a:pt x="4860" y="2452"/>
                    <a:pt x="4876" y="2452"/>
                  </a:cubicBezTo>
                  <a:cubicBezTo>
                    <a:pt x="4925" y="2452"/>
                    <a:pt x="4967" y="2439"/>
                    <a:pt x="5003" y="2412"/>
                  </a:cubicBezTo>
                  <a:cubicBezTo>
                    <a:pt x="5086" y="2341"/>
                    <a:pt x="5098" y="2222"/>
                    <a:pt x="5027" y="2139"/>
                  </a:cubicBezTo>
                  <a:cubicBezTo>
                    <a:pt x="3921" y="915"/>
                    <a:pt x="2080" y="95"/>
                    <a:pt x="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9"/>
            <p:cNvSpPr/>
            <p:nvPr/>
          </p:nvSpPr>
          <p:spPr>
            <a:xfrm>
              <a:off x="589725" y="2351100"/>
              <a:ext cx="144825" cy="61525"/>
            </a:xfrm>
            <a:custGeom>
              <a:avLst/>
              <a:gdLst/>
              <a:ahLst/>
              <a:cxnLst/>
              <a:rect l="l" t="t" r="r" b="b"/>
              <a:pathLst>
                <a:path w="5793" h="2461" extrusionOk="0">
                  <a:moveTo>
                    <a:pt x="257" y="0"/>
                  </a:moveTo>
                  <a:cubicBezTo>
                    <a:pt x="4" y="0"/>
                    <a:pt x="1" y="383"/>
                    <a:pt x="247" y="383"/>
                  </a:cubicBezTo>
                  <a:cubicBezTo>
                    <a:pt x="257" y="383"/>
                    <a:pt x="268" y="383"/>
                    <a:pt x="279" y="381"/>
                  </a:cubicBezTo>
                  <a:lnTo>
                    <a:pt x="279" y="381"/>
                  </a:lnTo>
                  <a:lnTo>
                    <a:pt x="267" y="393"/>
                  </a:lnTo>
                  <a:cubicBezTo>
                    <a:pt x="2204" y="405"/>
                    <a:pt x="4164" y="1177"/>
                    <a:pt x="5412" y="2401"/>
                  </a:cubicBezTo>
                  <a:cubicBezTo>
                    <a:pt x="5448" y="2425"/>
                    <a:pt x="5484" y="2449"/>
                    <a:pt x="5531" y="2461"/>
                  </a:cubicBezTo>
                  <a:cubicBezTo>
                    <a:pt x="5590" y="2461"/>
                    <a:pt x="5662" y="2449"/>
                    <a:pt x="5709" y="2413"/>
                  </a:cubicBezTo>
                  <a:cubicBezTo>
                    <a:pt x="5792" y="2342"/>
                    <a:pt x="5792" y="2211"/>
                    <a:pt x="5721" y="2140"/>
                  </a:cubicBezTo>
                  <a:cubicBezTo>
                    <a:pt x="4402" y="845"/>
                    <a:pt x="2311" y="25"/>
                    <a:pt x="279" y="1"/>
                  </a:cubicBezTo>
                  <a:cubicBezTo>
                    <a:pt x="271" y="0"/>
                    <a:pt x="264" y="0"/>
                    <a:pt x="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9"/>
            <p:cNvSpPr/>
            <p:nvPr/>
          </p:nvSpPr>
          <p:spPr>
            <a:xfrm>
              <a:off x="579150" y="2372775"/>
              <a:ext cx="147975" cy="61025"/>
            </a:xfrm>
            <a:custGeom>
              <a:avLst/>
              <a:gdLst/>
              <a:ahLst/>
              <a:cxnLst/>
              <a:rect l="l" t="t" r="r" b="b"/>
              <a:pathLst>
                <a:path w="5919" h="2441" extrusionOk="0">
                  <a:moveTo>
                    <a:pt x="216" y="0"/>
                  </a:moveTo>
                  <a:cubicBezTo>
                    <a:pt x="108" y="0"/>
                    <a:pt x="24" y="80"/>
                    <a:pt x="13" y="180"/>
                  </a:cubicBezTo>
                  <a:cubicBezTo>
                    <a:pt x="1" y="299"/>
                    <a:pt x="96" y="382"/>
                    <a:pt x="203" y="394"/>
                  </a:cubicBezTo>
                  <a:cubicBezTo>
                    <a:pt x="2175" y="524"/>
                    <a:pt x="4124" y="1249"/>
                    <a:pt x="5550" y="2390"/>
                  </a:cubicBezTo>
                  <a:cubicBezTo>
                    <a:pt x="5574" y="2414"/>
                    <a:pt x="5609" y="2426"/>
                    <a:pt x="5645" y="2437"/>
                  </a:cubicBezTo>
                  <a:cubicBezTo>
                    <a:pt x="5657" y="2439"/>
                    <a:pt x="5669" y="2440"/>
                    <a:pt x="5681" y="2440"/>
                  </a:cubicBezTo>
                  <a:cubicBezTo>
                    <a:pt x="5740" y="2440"/>
                    <a:pt x="5798" y="2416"/>
                    <a:pt x="5847" y="2366"/>
                  </a:cubicBezTo>
                  <a:cubicBezTo>
                    <a:pt x="5918" y="2295"/>
                    <a:pt x="5907" y="2164"/>
                    <a:pt x="5823" y="2105"/>
                  </a:cubicBezTo>
                  <a:cubicBezTo>
                    <a:pt x="4338" y="916"/>
                    <a:pt x="2294" y="144"/>
                    <a:pt x="238" y="1"/>
                  </a:cubicBezTo>
                  <a:cubicBezTo>
                    <a:pt x="231" y="1"/>
                    <a:pt x="22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9"/>
            <p:cNvSpPr/>
            <p:nvPr/>
          </p:nvSpPr>
          <p:spPr>
            <a:xfrm>
              <a:off x="805225" y="2360850"/>
              <a:ext cx="169650" cy="25175"/>
            </a:xfrm>
            <a:custGeom>
              <a:avLst/>
              <a:gdLst/>
              <a:ahLst/>
              <a:cxnLst/>
              <a:rect l="l" t="t" r="r" b="b"/>
              <a:pathLst>
                <a:path w="6786" h="1007" extrusionOk="0">
                  <a:moveTo>
                    <a:pt x="3618" y="1"/>
                  </a:moveTo>
                  <a:cubicBezTo>
                    <a:pt x="2410" y="1"/>
                    <a:pt x="1214" y="213"/>
                    <a:pt x="155" y="633"/>
                  </a:cubicBezTo>
                  <a:cubicBezTo>
                    <a:pt x="48" y="669"/>
                    <a:pt x="1" y="787"/>
                    <a:pt x="48" y="894"/>
                  </a:cubicBezTo>
                  <a:cubicBezTo>
                    <a:pt x="72" y="954"/>
                    <a:pt x="131" y="989"/>
                    <a:pt x="203" y="1001"/>
                  </a:cubicBezTo>
                  <a:cubicBezTo>
                    <a:pt x="213" y="1005"/>
                    <a:pt x="225" y="1006"/>
                    <a:pt x="236" y="1006"/>
                  </a:cubicBezTo>
                  <a:cubicBezTo>
                    <a:pt x="265" y="1006"/>
                    <a:pt x="296" y="998"/>
                    <a:pt x="321" y="989"/>
                  </a:cubicBezTo>
                  <a:cubicBezTo>
                    <a:pt x="1328" y="589"/>
                    <a:pt x="2468" y="385"/>
                    <a:pt x="3619" y="385"/>
                  </a:cubicBezTo>
                  <a:cubicBezTo>
                    <a:pt x="4588" y="385"/>
                    <a:pt x="5565" y="530"/>
                    <a:pt x="6477" y="823"/>
                  </a:cubicBezTo>
                  <a:cubicBezTo>
                    <a:pt x="6498" y="830"/>
                    <a:pt x="6520" y="834"/>
                    <a:pt x="6542" y="834"/>
                  </a:cubicBezTo>
                  <a:cubicBezTo>
                    <a:pt x="6628" y="834"/>
                    <a:pt x="6712" y="780"/>
                    <a:pt x="6750" y="704"/>
                  </a:cubicBezTo>
                  <a:cubicBezTo>
                    <a:pt x="6786" y="597"/>
                    <a:pt x="6726" y="478"/>
                    <a:pt x="6619" y="455"/>
                  </a:cubicBezTo>
                  <a:cubicBezTo>
                    <a:pt x="5659" y="151"/>
                    <a:pt x="4634" y="1"/>
                    <a:pt x="3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9"/>
            <p:cNvSpPr/>
            <p:nvPr/>
          </p:nvSpPr>
          <p:spPr>
            <a:xfrm>
              <a:off x="802550" y="2389075"/>
              <a:ext cx="162825" cy="21775"/>
            </a:xfrm>
            <a:custGeom>
              <a:avLst/>
              <a:gdLst/>
              <a:ahLst/>
              <a:cxnLst/>
              <a:rect l="l" t="t" r="r" b="b"/>
              <a:pathLst>
                <a:path w="6513" h="871" extrusionOk="0">
                  <a:moveTo>
                    <a:pt x="3378" y="1"/>
                  </a:moveTo>
                  <a:cubicBezTo>
                    <a:pt x="2290" y="1"/>
                    <a:pt x="1203" y="167"/>
                    <a:pt x="155" y="502"/>
                  </a:cubicBezTo>
                  <a:cubicBezTo>
                    <a:pt x="48" y="526"/>
                    <a:pt x="1" y="645"/>
                    <a:pt x="36" y="740"/>
                  </a:cubicBezTo>
                  <a:cubicBezTo>
                    <a:pt x="60" y="811"/>
                    <a:pt x="119" y="859"/>
                    <a:pt x="191" y="870"/>
                  </a:cubicBezTo>
                  <a:cubicBezTo>
                    <a:pt x="226" y="870"/>
                    <a:pt x="262" y="870"/>
                    <a:pt x="298" y="859"/>
                  </a:cubicBezTo>
                  <a:cubicBezTo>
                    <a:pt x="1300" y="543"/>
                    <a:pt x="2337" y="386"/>
                    <a:pt x="3374" y="386"/>
                  </a:cubicBezTo>
                  <a:cubicBezTo>
                    <a:pt x="4330" y="386"/>
                    <a:pt x="5287" y="519"/>
                    <a:pt x="6215" y="787"/>
                  </a:cubicBezTo>
                  <a:cubicBezTo>
                    <a:pt x="6237" y="794"/>
                    <a:pt x="6258" y="798"/>
                    <a:pt x="6279" y="798"/>
                  </a:cubicBezTo>
                  <a:cubicBezTo>
                    <a:pt x="6366" y="798"/>
                    <a:pt x="6448" y="742"/>
                    <a:pt x="6477" y="657"/>
                  </a:cubicBezTo>
                  <a:cubicBezTo>
                    <a:pt x="6513" y="550"/>
                    <a:pt x="6441" y="443"/>
                    <a:pt x="6346" y="419"/>
                  </a:cubicBezTo>
                  <a:cubicBezTo>
                    <a:pt x="5375" y="141"/>
                    <a:pt x="4376" y="1"/>
                    <a:pt x="3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9"/>
            <p:cNvSpPr/>
            <p:nvPr/>
          </p:nvSpPr>
          <p:spPr>
            <a:xfrm>
              <a:off x="798400" y="2420150"/>
              <a:ext cx="161025" cy="19050"/>
            </a:xfrm>
            <a:custGeom>
              <a:avLst/>
              <a:gdLst/>
              <a:ahLst/>
              <a:cxnLst/>
              <a:rect l="l" t="t" r="r" b="b"/>
              <a:pathLst>
                <a:path w="6441" h="762" extrusionOk="0">
                  <a:moveTo>
                    <a:pt x="3204" y="0"/>
                  </a:moveTo>
                  <a:cubicBezTo>
                    <a:pt x="2186" y="0"/>
                    <a:pt x="1171" y="122"/>
                    <a:pt x="179" y="364"/>
                  </a:cubicBezTo>
                  <a:cubicBezTo>
                    <a:pt x="72" y="388"/>
                    <a:pt x="0" y="495"/>
                    <a:pt x="36" y="602"/>
                  </a:cubicBezTo>
                  <a:cubicBezTo>
                    <a:pt x="60" y="673"/>
                    <a:pt x="119" y="733"/>
                    <a:pt x="202" y="744"/>
                  </a:cubicBezTo>
                  <a:lnTo>
                    <a:pt x="285" y="744"/>
                  </a:lnTo>
                  <a:cubicBezTo>
                    <a:pt x="1236" y="510"/>
                    <a:pt x="2210" y="394"/>
                    <a:pt x="3184" y="394"/>
                  </a:cubicBezTo>
                  <a:cubicBezTo>
                    <a:pt x="4182" y="394"/>
                    <a:pt x="5181" y="516"/>
                    <a:pt x="6156" y="756"/>
                  </a:cubicBezTo>
                  <a:cubicBezTo>
                    <a:pt x="6171" y="760"/>
                    <a:pt x="6187" y="762"/>
                    <a:pt x="6203" y="762"/>
                  </a:cubicBezTo>
                  <a:cubicBezTo>
                    <a:pt x="6293" y="762"/>
                    <a:pt x="6377" y="705"/>
                    <a:pt x="6417" y="614"/>
                  </a:cubicBezTo>
                  <a:cubicBezTo>
                    <a:pt x="6441" y="507"/>
                    <a:pt x="6381" y="400"/>
                    <a:pt x="6275" y="376"/>
                  </a:cubicBezTo>
                  <a:cubicBezTo>
                    <a:pt x="5264" y="125"/>
                    <a:pt x="4233" y="0"/>
                    <a:pt x="3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9"/>
            <p:cNvSpPr/>
            <p:nvPr/>
          </p:nvSpPr>
          <p:spPr>
            <a:xfrm>
              <a:off x="823950" y="2276575"/>
              <a:ext cx="139050" cy="72300"/>
            </a:xfrm>
            <a:custGeom>
              <a:avLst/>
              <a:gdLst/>
              <a:ahLst/>
              <a:cxnLst/>
              <a:rect l="l" t="t" r="r" b="b"/>
              <a:pathLst>
                <a:path w="5562" h="2892" extrusionOk="0">
                  <a:moveTo>
                    <a:pt x="3005" y="387"/>
                  </a:moveTo>
                  <a:cubicBezTo>
                    <a:pt x="3714" y="387"/>
                    <a:pt x="4425" y="500"/>
                    <a:pt x="5110" y="724"/>
                  </a:cubicBezTo>
                  <a:lnTo>
                    <a:pt x="5110" y="736"/>
                  </a:lnTo>
                  <a:cubicBezTo>
                    <a:pt x="5051" y="1069"/>
                    <a:pt x="4908" y="1901"/>
                    <a:pt x="4860" y="2447"/>
                  </a:cubicBezTo>
                  <a:cubicBezTo>
                    <a:pt x="4135" y="2285"/>
                    <a:pt x="3394" y="2205"/>
                    <a:pt x="2653" y="2205"/>
                  </a:cubicBezTo>
                  <a:cubicBezTo>
                    <a:pt x="1926" y="2205"/>
                    <a:pt x="1200" y="2282"/>
                    <a:pt x="487" y="2435"/>
                  </a:cubicBezTo>
                  <a:cubicBezTo>
                    <a:pt x="535" y="2198"/>
                    <a:pt x="571" y="1948"/>
                    <a:pt x="618" y="1699"/>
                  </a:cubicBezTo>
                  <a:cubicBezTo>
                    <a:pt x="666" y="1378"/>
                    <a:pt x="713" y="1069"/>
                    <a:pt x="773" y="772"/>
                  </a:cubicBezTo>
                  <a:cubicBezTo>
                    <a:pt x="1495" y="515"/>
                    <a:pt x="2250" y="387"/>
                    <a:pt x="3005" y="387"/>
                  </a:cubicBezTo>
                  <a:close/>
                  <a:moveTo>
                    <a:pt x="3002" y="1"/>
                  </a:moveTo>
                  <a:cubicBezTo>
                    <a:pt x="2155" y="1"/>
                    <a:pt x="1307" y="155"/>
                    <a:pt x="499" y="463"/>
                  </a:cubicBezTo>
                  <a:cubicBezTo>
                    <a:pt x="440" y="487"/>
                    <a:pt x="392" y="546"/>
                    <a:pt x="380" y="605"/>
                  </a:cubicBezTo>
                  <a:cubicBezTo>
                    <a:pt x="309" y="938"/>
                    <a:pt x="250" y="1295"/>
                    <a:pt x="190" y="1651"/>
                  </a:cubicBezTo>
                  <a:cubicBezTo>
                    <a:pt x="143" y="2008"/>
                    <a:pt x="83" y="2340"/>
                    <a:pt x="24" y="2661"/>
                  </a:cubicBezTo>
                  <a:cubicBezTo>
                    <a:pt x="0" y="2732"/>
                    <a:pt x="36" y="2804"/>
                    <a:pt x="83" y="2839"/>
                  </a:cubicBezTo>
                  <a:cubicBezTo>
                    <a:pt x="129" y="2876"/>
                    <a:pt x="181" y="2891"/>
                    <a:pt x="235" y="2891"/>
                  </a:cubicBezTo>
                  <a:cubicBezTo>
                    <a:pt x="252" y="2891"/>
                    <a:pt x="269" y="2890"/>
                    <a:pt x="285" y="2887"/>
                  </a:cubicBezTo>
                  <a:cubicBezTo>
                    <a:pt x="1058" y="2691"/>
                    <a:pt x="1851" y="2593"/>
                    <a:pt x="2644" y="2593"/>
                  </a:cubicBezTo>
                  <a:cubicBezTo>
                    <a:pt x="3437" y="2593"/>
                    <a:pt x="4231" y="2691"/>
                    <a:pt x="5003" y="2887"/>
                  </a:cubicBezTo>
                  <a:cubicBezTo>
                    <a:pt x="5021" y="2890"/>
                    <a:pt x="5038" y="2891"/>
                    <a:pt x="5054" y="2891"/>
                  </a:cubicBezTo>
                  <a:cubicBezTo>
                    <a:pt x="5104" y="2891"/>
                    <a:pt x="5149" y="2878"/>
                    <a:pt x="5193" y="2851"/>
                  </a:cubicBezTo>
                  <a:cubicBezTo>
                    <a:pt x="5241" y="2816"/>
                    <a:pt x="5276" y="2756"/>
                    <a:pt x="5276" y="2697"/>
                  </a:cubicBezTo>
                  <a:cubicBezTo>
                    <a:pt x="5276" y="2103"/>
                    <a:pt x="5550" y="665"/>
                    <a:pt x="5550" y="653"/>
                  </a:cubicBezTo>
                  <a:cubicBezTo>
                    <a:pt x="5561" y="558"/>
                    <a:pt x="5514" y="475"/>
                    <a:pt x="5431" y="439"/>
                  </a:cubicBezTo>
                  <a:cubicBezTo>
                    <a:pt x="4646" y="146"/>
                    <a:pt x="3825" y="1"/>
                    <a:pt x="3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9"/>
            <p:cNvSpPr/>
            <p:nvPr/>
          </p:nvSpPr>
          <p:spPr>
            <a:xfrm>
              <a:off x="639175" y="1817875"/>
              <a:ext cx="465525" cy="200000"/>
            </a:xfrm>
            <a:custGeom>
              <a:avLst/>
              <a:gdLst/>
              <a:ahLst/>
              <a:cxnLst/>
              <a:rect l="l" t="t" r="r" b="b"/>
              <a:pathLst>
                <a:path w="18621" h="8000" extrusionOk="0">
                  <a:moveTo>
                    <a:pt x="8663" y="1010"/>
                  </a:moveTo>
                  <a:lnTo>
                    <a:pt x="8663" y="1010"/>
                  </a:lnTo>
                  <a:cubicBezTo>
                    <a:pt x="8734" y="1022"/>
                    <a:pt x="8793" y="1046"/>
                    <a:pt x="8841" y="1093"/>
                  </a:cubicBezTo>
                  <a:cubicBezTo>
                    <a:pt x="8900" y="1141"/>
                    <a:pt x="8948" y="1212"/>
                    <a:pt x="8972" y="1295"/>
                  </a:cubicBezTo>
                  <a:cubicBezTo>
                    <a:pt x="8865" y="1200"/>
                    <a:pt x="8770" y="1105"/>
                    <a:pt x="8663" y="1010"/>
                  </a:cubicBezTo>
                  <a:close/>
                  <a:moveTo>
                    <a:pt x="9666" y="1645"/>
                  </a:moveTo>
                  <a:cubicBezTo>
                    <a:pt x="9746" y="1645"/>
                    <a:pt x="9828" y="1666"/>
                    <a:pt x="9899" y="1711"/>
                  </a:cubicBezTo>
                  <a:lnTo>
                    <a:pt x="9887" y="1711"/>
                  </a:lnTo>
                  <a:cubicBezTo>
                    <a:pt x="10017" y="1794"/>
                    <a:pt x="10077" y="1937"/>
                    <a:pt x="10041" y="2091"/>
                  </a:cubicBezTo>
                  <a:cubicBezTo>
                    <a:pt x="9851" y="1961"/>
                    <a:pt x="9661" y="1830"/>
                    <a:pt x="9471" y="1687"/>
                  </a:cubicBezTo>
                  <a:cubicBezTo>
                    <a:pt x="9531" y="1660"/>
                    <a:pt x="9598" y="1645"/>
                    <a:pt x="9666" y="1645"/>
                  </a:cubicBezTo>
                  <a:close/>
                  <a:moveTo>
                    <a:pt x="10729" y="2217"/>
                  </a:moveTo>
                  <a:cubicBezTo>
                    <a:pt x="10782" y="2217"/>
                    <a:pt x="10835" y="2227"/>
                    <a:pt x="10885" y="2246"/>
                  </a:cubicBezTo>
                  <a:cubicBezTo>
                    <a:pt x="11039" y="2317"/>
                    <a:pt x="11134" y="2496"/>
                    <a:pt x="11087" y="2662"/>
                  </a:cubicBezTo>
                  <a:lnTo>
                    <a:pt x="11087" y="2674"/>
                  </a:lnTo>
                  <a:cubicBezTo>
                    <a:pt x="10861" y="2567"/>
                    <a:pt x="10647" y="2460"/>
                    <a:pt x="10433" y="2329"/>
                  </a:cubicBezTo>
                  <a:cubicBezTo>
                    <a:pt x="10513" y="2257"/>
                    <a:pt x="10621" y="2217"/>
                    <a:pt x="10729" y="2217"/>
                  </a:cubicBezTo>
                  <a:close/>
                  <a:moveTo>
                    <a:pt x="11802" y="2805"/>
                  </a:moveTo>
                  <a:cubicBezTo>
                    <a:pt x="11880" y="2805"/>
                    <a:pt x="11959" y="2820"/>
                    <a:pt x="12037" y="2852"/>
                  </a:cubicBezTo>
                  <a:cubicBezTo>
                    <a:pt x="12168" y="2911"/>
                    <a:pt x="12287" y="3030"/>
                    <a:pt x="12335" y="3185"/>
                  </a:cubicBezTo>
                  <a:cubicBezTo>
                    <a:pt x="12049" y="3090"/>
                    <a:pt x="11788" y="2983"/>
                    <a:pt x="11515" y="2876"/>
                  </a:cubicBezTo>
                  <a:cubicBezTo>
                    <a:pt x="11607" y="2829"/>
                    <a:pt x="11704" y="2805"/>
                    <a:pt x="11802" y="2805"/>
                  </a:cubicBezTo>
                  <a:close/>
                  <a:moveTo>
                    <a:pt x="963" y="2543"/>
                  </a:moveTo>
                  <a:cubicBezTo>
                    <a:pt x="2353" y="3102"/>
                    <a:pt x="3470" y="4242"/>
                    <a:pt x="3910" y="5573"/>
                  </a:cubicBezTo>
                  <a:cubicBezTo>
                    <a:pt x="3460" y="5605"/>
                    <a:pt x="3010" y="5629"/>
                    <a:pt x="2567" y="5629"/>
                  </a:cubicBezTo>
                  <a:cubicBezTo>
                    <a:pt x="1865" y="5629"/>
                    <a:pt x="1181" y="5570"/>
                    <a:pt x="547" y="5395"/>
                  </a:cubicBezTo>
                  <a:cubicBezTo>
                    <a:pt x="582" y="4432"/>
                    <a:pt x="725" y="3482"/>
                    <a:pt x="963" y="2543"/>
                  </a:cubicBezTo>
                  <a:close/>
                  <a:moveTo>
                    <a:pt x="7605" y="475"/>
                  </a:moveTo>
                  <a:cubicBezTo>
                    <a:pt x="8936" y="2044"/>
                    <a:pt x="10718" y="3173"/>
                    <a:pt x="12703" y="3696"/>
                  </a:cubicBezTo>
                  <a:cubicBezTo>
                    <a:pt x="12168" y="4373"/>
                    <a:pt x="11800" y="5169"/>
                    <a:pt x="11669" y="6025"/>
                  </a:cubicBezTo>
                  <a:cubicBezTo>
                    <a:pt x="11289" y="6001"/>
                    <a:pt x="10920" y="5965"/>
                    <a:pt x="10552" y="5918"/>
                  </a:cubicBezTo>
                  <a:cubicBezTo>
                    <a:pt x="10136" y="5858"/>
                    <a:pt x="9708" y="5787"/>
                    <a:pt x="9293" y="5728"/>
                  </a:cubicBezTo>
                  <a:cubicBezTo>
                    <a:pt x="8389" y="5549"/>
                    <a:pt x="7474" y="5454"/>
                    <a:pt x="6548" y="5431"/>
                  </a:cubicBezTo>
                  <a:cubicBezTo>
                    <a:pt x="5930" y="5431"/>
                    <a:pt x="5264" y="5478"/>
                    <a:pt x="4623" y="5526"/>
                  </a:cubicBezTo>
                  <a:lnTo>
                    <a:pt x="4337" y="5549"/>
                  </a:lnTo>
                  <a:lnTo>
                    <a:pt x="4337" y="5526"/>
                  </a:lnTo>
                  <a:cubicBezTo>
                    <a:pt x="3874" y="4040"/>
                    <a:pt x="2626" y="2757"/>
                    <a:pt x="1069" y="2163"/>
                  </a:cubicBezTo>
                  <a:cubicBezTo>
                    <a:pt x="1141" y="1925"/>
                    <a:pt x="1224" y="1687"/>
                    <a:pt x="1307" y="1450"/>
                  </a:cubicBezTo>
                  <a:cubicBezTo>
                    <a:pt x="1982" y="1662"/>
                    <a:pt x="2700" y="1765"/>
                    <a:pt x="3420" y="1765"/>
                  </a:cubicBezTo>
                  <a:cubicBezTo>
                    <a:pt x="4920" y="1765"/>
                    <a:pt x="6433" y="1318"/>
                    <a:pt x="7605" y="475"/>
                  </a:cubicBezTo>
                  <a:close/>
                  <a:moveTo>
                    <a:pt x="13143" y="3815"/>
                  </a:moveTo>
                  <a:cubicBezTo>
                    <a:pt x="13689" y="3933"/>
                    <a:pt x="14248" y="4017"/>
                    <a:pt x="14818" y="4064"/>
                  </a:cubicBezTo>
                  <a:lnTo>
                    <a:pt x="15186" y="4076"/>
                  </a:lnTo>
                  <a:cubicBezTo>
                    <a:pt x="15662" y="4076"/>
                    <a:pt x="16137" y="4147"/>
                    <a:pt x="16601" y="4290"/>
                  </a:cubicBezTo>
                  <a:cubicBezTo>
                    <a:pt x="17100" y="4456"/>
                    <a:pt x="17563" y="4884"/>
                    <a:pt x="17527" y="5371"/>
                  </a:cubicBezTo>
                  <a:cubicBezTo>
                    <a:pt x="15970" y="5821"/>
                    <a:pt x="14366" y="6049"/>
                    <a:pt x="12749" y="6049"/>
                  </a:cubicBezTo>
                  <a:cubicBezTo>
                    <a:pt x="12528" y="6049"/>
                    <a:pt x="12307" y="6045"/>
                    <a:pt x="12085" y="6037"/>
                  </a:cubicBezTo>
                  <a:cubicBezTo>
                    <a:pt x="12228" y="5217"/>
                    <a:pt x="12596" y="4444"/>
                    <a:pt x="13143" y="3815"/>
                  </a:cubicBezTo>
                  <a:close/>
                  <a:moveTo>
                    <a:pt x="17979" y="5644"/>
                  </a:moveTo>
                  <a:lnTo>
                    <a:pt x="17979" y="5644"/>
                  </a:lnTo>
                  <a:cubicBezTo>
                    <a:pt x="18122" y="5942"/>
                    <a:pt x="17979" y="6322"/>
                    <a:pt x="17729" y="6559"/>
                  </a:cubicBezTo>
                  <a:cubicBezTo>
                    <a:pt x="17409" y="6868"/>
                    <a:pt x="16910" y="7023"/>
                    <a:pt x="16470" y="7142"/>
                  </a:cubicBezTo>
                  <a:cubicBezTo>
                    <a:pt x="15312" y="7463"/>
                    <a:pt x="14111" y="7618"/>
                    <a:pt x="12908" y="7618"/>
                  </a:cubicBezTo>
                  <a:cubicBezTo>
                    <a:pt x="12863" y="7618"/>
                    <a:pt x="12819" y="7617"/>
                    <a:pt x="12774" y="7617"/>
                  </a:cubicBezTo>
                  <a:cubicBezTo>
                    <a:pt x="11788" y="7558"/>
                    <a:pt x="10814" y="7439"/>
                    <a:pt x="9851" y="7237"/>
                  </a:cubicBezTo>
                  <a:cubicBezTo>
                    <a:pt x="8912" y="7059"/>
                    <a:pt x="7974" y="6928"/>
                    <a:pt x="7023" y="6868"/>
                  </a:cubicBezTo>
                  <a:cubicBezTo>
                    <a:pt x="6818" y="6862"/>
                    <a:pt x="6612" y="6860"/>
                    <a:pt x="6406" y="6860"/>
                  </a:cubicBezTo>
                  <a:cubicBezTo>
                    <a:pt x="5787" y="6860"/>
                    <a:pt x="5163" y="6886"/>
                    <a:pt x="4539" y="6940"/>
                  </a:cubicBezTo>
                  <a:cubicBezTo>
                    <a:pt x="3914" y="6977"/>
                    <a:pt x="3301" y="7015"/>
                    <a:pt x="2700" y="7015"/>
                  </a:cubicBezTo>
                  <a:cubicBezTo>
                    <a:pt x="1976" y="7015"/>
                    <a:pt x="1270" y="6961"/>
                    <a:pt x="582" y="6785"/>
                  </a:cubicBezTo>
                  <a:cubicBezTo>
                    <a:pt x="559" y="6464"/>
                    <a:pt x="547" y="6132"/>
                    <a:pt x="547" y="5799"/>
                  </a:cubicBezTo>
                  <a:lnTo>
                    <a:pt x="547" y="5799"/>
                  </a:lnTo>
                  <a:cubicBezTo>
                    <a:pt x="1188" y="5959"/>
                    <a:pt x="1869" y="6013"/>
                    <a:pt x="2562" y="6013"/>
                  </a:cubicBezTo>
                  <a:cubicBezTo>
                    <a:pt x="3256" y="6013"/>
                    <a:pt x="3963" y="5959"/>
                    <a:pt x="4658" y="5906"/>
                  </a:cubicBezTo>
                  <a:cubicBezTo>
                    <a:pt x="5324" y="5858"/>
                    <a:pt x="5942" y="5811"/>
                    <a:pt x="6548" y="5811"/>
                  </a:cubicBezTo>
                  <a:cubicBezTo>
                    <a:pt x="7451" y="5835"/>
                    <a:pt x="8342" y="5930"/>
                    <a:pt x="9221" y="6108"/>
                  </a:cubicBezTo>
                  <a:cubicBezTo>
                    <a:pt x="9637" y="6167"/>
                    <a:pt x="10077" y="6239"/>
                    <a:pt x="10505" y="6298"/>
                  </a:cubicBezTo>
                  <a:cubicBezTo>
                    <a:pt x="11245" y="6393"/>
                    <a:pt x="11989" y="6440"/>
                    <a:pt x="12732" y="6440"/>
                  </a:cubicBezTo>
                  <a:cubicBezTo>
                    <a:pt x="14504" y="6440"/>
                    <a:pt x="16271" y="6172"/>
                    <a:pt x="17979" y="5644"/>
                  </a:cubicBezTo>
                  <a:close/>
                  <a:moveTo>
                    <a:pt x="7665" y="0"/>
                  </a:moveTo>
                  <a:cubicBezTo>
                    <a:pt x="7605" y="0"/>
                    <a:pt x="7546" y="12"/>
                    <a:pt x="7498" y="48"/>
                  </a:cubicBezTo>
                  <a:cubicBezTo>
                    <a:pt x="6375" y="917"/>
                    <a:pt x="4884" y="1377"/>
                    <a:pt x="3403" y="1377"/>
                  </a:cubicBezTo>
                  <a:cubicBezTo>
                    <a:pt x="2658" y="1377"/>
                    <a:pt x="1916" y="1261"/>
                    <a:pt x="1224" y="1022"/>
                  </a:cubicBezTo>
                  <a:cubicBezTo>
                    <a:pt x="1200" y="1010"/>
                    <a:pt x="1173" y="1004"/>
                    <a:pt x="1145" y="1004"/>
                  </a:cubicBezTo>
                  <a:cubicBezTo>
                    <a:pt x="1117" y="1004"/>
                    <a:pt x="1087" y="1010"/>
                    <a:pt x="1058" y="1022"/>
                  </a:cubicBezTo>
                  <a:cubicBezTo>
                    <a:pt x="1010" y="1046"/>
                    <a:pt x="974" y="1081"/>
                    <a:pt x="951" y="1129"/>
                  </a:cubicBezTo>
                  <a:cubicBezTo>
                    <a:pt x="273" y="2959"/>
                    <a:pt x="0" y="4908"/>
                    <a:pt x="143" y="6845"/>
                  </a:cubicBezTo>
                  <a:cubicBezTo>
                    <a:pt x="143" y="6857"/>
                    <a:pt x="131" y="6868"/>
                    <a:pt x="131" y="6868"/>
                  </a:cubicBezTo>
                  <a:cubicBezTo>
                    <a:pt x="107" y="6975"/>
                    <a:pt x="155" y="7070"/>
                    <a:pt x="250" y="7106"/>
                  </a:cubicBezTo>
                  <a:lnTo>
                    <a:pt x="273" y="7118"/>
                  </a:lnTo>
                  <a:cubicBezTo>
                    <a:pt x="1050" y="7337"/>
                    <a:pt x="1852" y="7404"/>
                    <a:pt x="2655" y="7404"/>
                  </a:cubicBezTo>
                  <a:cubicBezTo>
                    <a:pt x="3290" y="7404"/>
                    <a:pt x="3927" y="7362"/>
                    <a:pt x="4551" y="7320"/>
                  </a:cubicBezTo>
                  <a:cubicBezTo>
                    <a:pt x="5157" y="7267"/>
                    <a:pt x="5770" y="7240"/>
                    <a:pt x="6379" y="7240"/>
                  </a:cubicBezTo>
                  <a:cubicBezTo>
                    <a:pt x="6582" y="7240"/>
                    <a:pt x="6785" y="7243"/>
                    <a:pt x="6987" y="7249"/>
                  </a:cubicBezTo>
                  <a:cubicBezTo>
                    <a:pt x="7914" y="7308"/>
                    <a:pt x="8841" y="7439"/>
                    <a:pt x="9756" y="7617"/>
                  </a:cubicBezTo>
                  <a:cubicBezTo>
                    <a:pt x="10742" y="7819"/>
                    <a:pt x="11740" y="7938"/>
                    <a:pt x="12750" y="7997"/>
                  </a:cubicBezTo>
                  <a:cubicBezTo>
                    <a:pt x="12831" y="7999"/>
                    <a:pt x="12912" y="8000"/>
                    <a:pt x="12993" y="8000"/>
                  </a:cubicBezTo>
                  <a:cubicBezTo>
                    <a:pt x="14206" y="8000"/>
                    <a:pt x="15407" y="7832"/>
                    <a:pt x="16577" y="7498"/>
                  </a:cubicBezTo>
                  <a:cubicBezTo>
                    <a:pt x="17064" y="7368"/>
                    <a:pt x="17622" y="7201"/>
                    <a:pt x="18027" y="6821"/>
                  </a:cubicBezTo>
                  <a:cubicBezTo>
                    <a:pt x="18431" y="6429"/>
                    <a:pt x="18621" y="5763"/>
                    <a:pt x="18240" y="5288"/>
                  </a:cubicBezTo>
                  <a:cubicBezTo>
                    <a:pt x="18197" y="5245"/>
                    <a:pt x="18136" y="5214"/>
                    <a:pt x="18073" y="5214"/>
                  </a:cubicBezTo>
                  <a:cubicBezTo>
                    <a:pt x="18049" y="5214"/>
                    <a:pt x="18026" y="5219"/>
                    <a:pt x="18003" y="5229"/>
                  </a:cubicBezTo>
                  <a:lnTo>
                    <a:pt x="17943" y="5240"/>
                  </a:lnTo>
                  <a:cubicBezTo>
                    <a:pt x="17908" y="4611"/>
                    <a:pt x="17325" y="4123"/>
                    <a:pt x="16755" y="3921"/>
                  </a:cubicBezTo>
                  <a:cubicBezTo>
                    <a:pt x="16256" y="3779"/>
                    <a:pt x="15733" y="3696"/>
                    <a:pt x="15210" y="3696"/>
                  </a:cubicBezTo>
                  <a:lnTo>
                    <a:pt x="14842" y="3672"/>
                  </a:lnTo>
                  <a:cubicBezTo>
                    <a:pt x="14141" y="3624"/>
                    <a:pt x="13452" y="3506"/>
                    <a:pt x="12774" y="3315"/>
                  </a:cubicBezTo>
                  <a:cubicBezTo>
                    <a:pt x="12762" y="2959"/>
                    <a:pt x="12537" y="2638"/>
                    <a:pt x="12216" y="2507"/>
                  </a:cubicBezTo>
                  <a:cubicBezTo>
                    <a:pt x="12081" y="2451"/>
                    <a:pt x="11938" y="2424"/>
                    <a:pt x="11796" y="2424"/>
                  </a:cubicBezTo>
                  <a:cubicBezTo>
                    <a:pt x="11701" y="2424"/>
                    <a:pt x="11606" y="2436"/>
                    <a:pt x="11515" y="2460"/>
                  </a:cubicBezTo>
                  <a:cubicBezTo>
                    <a:pt x="11467" y="2210"/>
                    <a:pt x="11301" y="1996"/>
                    <a:pt x="11063" y="1889"/>
                  </a:cubicBezTo>
                  <a:cubicBezTo>
                    <a:pt x="10955" y="1849"/>
                    <a:pt x="10840" y="1828"/>
                    <a:pt x="10723" y="1828"/>
                  </a:cubicBezTo>
                  <a:cubicBezTo>
                    <a:pt x="10634" y="1828"/>
                    <a:pt x="10544" y="1840"/>
                    <a:pt x="10457" y="1866"/>
                  </a:cubicBezTo>
                  <a:cubicBezTo>
                    <a:pt x="10421" y="1676"/>
                    <a:pt x="10303" y="1497"/>
                    <a:pt x="10136" y="1390"/>
                  </a:cubicBezTo>
                  <a:cubicBezTo>
                    <a:pt x="9991" y="1299"/>
                    <a:pt x="9832" y="1256"/>
                    <a:pt x="9671" y="1256"/>
                  </a:cubicBezTo>
                  <a:cubicBezTo>
                    <a:pt x="9580" y="1256"/>
                    <a:pt x="9489" y="1270"/>
                    <a:pt x="9399" y="1295"/>
                  </a:cubicBezTo>
                  <a:cubicBezTo>
                    <a:pt x="9364" y="1093"/>
                    <a:pt x="9269" y="915"/>
                    <a:pt x="9102" y="796"/>
                  </a:cubicBezTo>
                  <a:cubicBezTo>
                    <a:pt x="8943" y="671"/>
                    <a:pt x="8743" y="610"/>
                    <a:pt x="8543" y="610"/>
                  </a:cubicBezTo>
                  <a:cubicBezTo>
                    <a:pt x="8459" y="610"/>
                    <a:pt x="8375" y="621"/>
                    <a:pt x="8294" y="642"/>
                  </a:cubicBezTo>
                  <a:cubicBezTo>
                    <a:pt x="8128" y="464"/>
                    <a:pt x="7962" y="273"/>
                    <a:pt x="7807" y="83"/>
                  </a:cubicBezTo>
                  <a:cubicBezTo>
                    <a:pt x="7771" y="36"/>
                    <a:pt x="7712" y="12"/>
                    <a:pt x="7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9"/>
            <p:cNvSpPr/>
            <p:nvPr/>
          </p:nvSpPr>
          <p:spPr>
            <a:xfrm>
              <a:off x="827500" y="1851600"/>
              <a:ext cx="24400" cy="21250"/>
            </a:xfrm>
            <a:custGeom>
              <a:avLst/>
              <a:gdLst/>
              <a:ahLst/>
              <a:cxnLst/>
              <a:rect l="l" t="t" r="r" b="b"/>
              <a:pathLst>
                <a:path w="976" h="850" extrusionOk="0">
                  <a:moveTo>
                    <a:pt x="509" y="0"/>
                  </a:moveTo>
                  <a:cubicBezTo>
                    <a:pt x="489" y="0"/>
                    <a:pt x="468" y="6"/>
                    <a:pt x="452" y="6"/>
                  </a:cubicBezTo>
                  <a:lnTo>
                    <a:pt x="369" y="6"/>
                  </a:lnTo>
                  <a:cubicBezTo>
                    <a:pt x="227" y="53"/>
                    <a:pt x="108" y="160"/>
                    <a:pt x="60" y="303"/>
                  </a:cubicBezTo>
                  <a:cubicBezTo>
                    <a:pt x="1" y="434"/>
                    <a:pt x="36" y="588"/>
                    <a:pt x="132" y="695"/>
                  </a:cubicBezTo>
                  <a:cubicBezTo>
                    <a:pt x="179" y="754"/>
                    <a:pt x="238" y="790"/>
                    <a:pt x="298" y="814"/>
                  </a:cubicBezTo>
                  <a:cubicBezTo>
                    <a:pt x="369" y="838"/>
                    <a:pt x="452" y="849"/>
                    <a:pt x="536" y="849"/>
                  </a:cubicBezTo>
                  <a:cubicBezTo>
                    <a:pt x="690" y="838"/>
                    <a:pt x="833" y="754"/>
                    <a:pt x="904" y="636"/>
                  </a:cubicBezTo>
                  <a:cubicBezTo>
                    <a:pt x="975" y="505"/>
                    <a:pt x="975" y="350"/>
                    <a:pt x="904" y="232"/>
                  </a:cubicBezTo>
                  <a:cubicBezTo>
                    <a:pt x="821" y="101"/>
                    <a:pt x="690" y="18"/>
                    <a:pt x="536" y="6"/>
                  </a:cubicBezTo>
                  <a:cubicBezTo>
                    <a:pt x="528" y="2"/>
                    <a:pt x="518" y="0"/>
                    <a:pt x="5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9"/>
            <p:cNvSpPr/>
            <p:nvPr/>
          </p:nvSpPr>
          <p:spPr>
            <a:xfrm>
              <a:off x="856325" y="1876100"/>
              <a:ext cx="24075" cy="19950"/>
            </a:xfrm>
            <a:custGeom>
              <a:avLst/>
              <a:gdLst/>
              <a:ahLst/>
              <a:cxnLst/>
              <a:rect l="l" t="t" r="r" b="b"/>
              <a:pathLst>
                <a:path w="963" h="798" extrusionOk="0">
                  <a:moveTo>
                    <a:pt x="456" y="1"/>
                  </a:moveTo>
                  <a:cubicBezTo>
                    <a:pt x="371" y="1"/>
                    <a:pt x="287" y="25"/>
                    <a:pt x="214" y="71"/>
                  </a:cubicBezTo>
                  <a:cubicBezTo>
                    <a:pt x="84" y="143"/>
                    <a:pt x="0" y="285"/>
                    <a:pt x="0" y="440"/>
                  </a:cubicBezTo>
                  <a:cubicBezTo>
                    <a:pt x="24" y="571"/>
                    <a:pt x="107" y="689"/>
                    <a:pt x="226" y="749"/>
                  </a:cubicBezTo>
                  <a:lnTo>
                    <a:pt x="274" y="773"/>
                  </a:lnTo>
                  <a:cubicBezTo>
                    <a:pt x="325" y="787"/>
                    <a:pt x="381" y="797"/>
                    <a:pt x="436" y="797"/>
                  </a:cubicBezTo>
                  <a:cubicBezTo>
                    <a:pt x="470" y="797"/>
                    <a:pt x="503" y="793"/>
                    <a:pt x="535" y="784"/>
                  </a:cubicBezTo>
                  <a:cubicBezTo>
                    <a:pt x="571" y="784"/>
                    <a:pt x="607" y="773"/>
                    <a:pt x="642" y="761"/>
                  </a:cubicBezTo>
                  <a:cubicBezTo>
                    <a:pt x="951" y="630"/>
                    <a:pt x="963" y="190"/>
                    <a:pt x="654" y="48"/>
                  </a:cubicBezTo>
                  <a:cubicBezTo>
                    <a:pt x="591" y="16"/>
                    <a:pt x="523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9"/>
            <p:cNvSpPr/>
            <p:nvPr/>
          </p:nvSpPr>
          <p:spPr>
            <a:xfrm>
              <a:off x="886925" y="1891775"/>
              <a:ext cx="19325" cy="17100"/>
            </a:xfrm>
            <a:custGeom>
              <a:avLst/>
              <a:gdLst/>
              <a:ahLst/>
              <a:cxnLst/>
              <a:rect l="l" t="t" r="r" b="b"/>
              <a:pathLst>
                <a:path w="773" h="684" extrusionOk="0">
                  <a:moveTo>
                    <a:pt x="360" y="1"/>
                  </a:moveTo>
                  <a:cubicBezTo>
                    <a:pt x="251" y="1"/>
                    <a:pt x="147" y="47"/>
                    <a:pt x="72" y="122"/>
                  </a:cubicBezTo>
                  <a:cubicBezTo>
                    <a:pt x="24" y="169"/>
                    <a:pt x="0" y="241"/>
                    <a:pt x="24" y="312"/>
                  </a:cubicBezTo>
                  <a:cubicBezTo>
                    <a:pt x="0" y="395"/>
                    <a:pt x="24" y="490"/>
                    <a:pt x="72" y="561"/>
                  </a:cubicBezTo>
                  <a:cubicBezTo>
                    <a:pt x="107" y="609"/>
                    <a:pt x="155" y="633"/>
                    <a:pt x="214" y="656"/>
                  </a:cubicBezTo>
                  <a:cubicBezTo>
                    <a:pt x="262" y="674"/>
                    <a:pt x="312" y="683"/>
                    <a:pt x="363" y="683"/>
                  </a:cubicBezTo>
                  <a:cubicBezTo>
                    <a:pt x="413" y="683"/>
                    <a:pt x="464" y="674"/>
                    <a:pt x="511" y="656"/>
                  </a:cubicBezTo>
                  <a:cubicBezTo>
                    <a:pt x="666" y="621"/>
                    <a:pt x="773" y="478"/>
                    <a:pt x="761" y="324"/>
                  </a:cubicBezTo>
                  <a:cubicBezTo>
                    <a:pt x="737" y="169"/>
                    <a:pt x="630" y="62"/>
                    <a:pt x="500" y="27"/>
                  </a:cubicBezTo>
                  <a:cubicBezTo>
                    <a:pt x="454" y="9"/>
                    <a:pt x="407" y="1"/>
                    <a:pt x="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9"/>
            <p:cNvSpPr/>
            <p:nvPr/>
          </p:nvSpPr>
          <p:spPr>
            <a:xfrm>
              <a:off x="911875" y="1905200"/>
              <a:ext cx="24375" cy="19800"/>
            </a:xfrm>
            <a:custGeom>
              <a:avLst/>
              <a:gdLst/>
              <a:ahLst/>
              <a:cxnLst/>
              <a:rect l="l" t="t" r="r" b="b"/>
              <a:pathLst>
                <a:path w="975" h="792" extrusionOk="0">
                  <a:moveTo>
                    <a:pt x="594" y="1"/>
                  </a:moveTo>
                  <a:cubicBezTo>
                    <a:pt x="571" y="1"/>
                    <a:pt x="547" y="5"/>
                    <a:pt x="523" y="13"/>
                  </a:cubicBezTo>
                  <a:cubicBezTo>
                    <a:pt x="493" y="8"/>
                    <a:pt x="461" y="5"/>
                    <a:pt x="429" y="5"/>
                  </a:cubicBezTo>
                  <a:cubicBezTo>
                    <a:pt x="372" y="5"/>
                    <a:pt x="315" y="14"/>
                    <a:pt x="262" y="36"/>
                  </a:cubicBezTo>
                  <a:cubicBezTo>
                    <a:pt x="119" y="84"/>
                    <a:pt x="12" y="226"/>
                    <a:pt x="1" y="381"/>
                  </a:cubicBezTo>
                  <a:cubicBezTo>
                    <a:pt x="1" y="524"/>
                    <a:pt x="84" y="666"/>
                    <a:pt x="214" y="726"/>
                  </a:cubicBezTo>
                  <a:cubicBezTo>
                    <a:pt x="238" y="737"/>
                    <a:pt x="262" y="749"/>
                    <a:pt x="274" y="761"/>
                  </a:cubicBezTo>
                  <a:cubicBezTo>
                    <a:pt x="331" y="782"/>
                    <a:pt x="391" y="791"/>
                    <a:pt x="450" y="791"/>
                  </a:cubicBezTo>
                  <a:cubicBezTo>
                    <a:pt x="525" y="791"/>
                    <a:pt x="599" y="776"/>
                    <a:pt x="666" y="749"/>
                  </a:cubicBezTo>
                  <a:cubicBezTo>
                    <a:pt x="939" y="607"/>
                    <a:pt x="975" y="226"/>
                    <a:pt x="725" y="48"/>
                  </a:cubicBezTo>
                  <a:cubicBezTo>
                    <a:pt x="686" y="17"/>
                    <a:pt x="641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9"/>
            <p:cNvSpPr/>
            <p:nvPr/>
          </p:nvSpPr>
          <p:spPr>
            <a:xfrm>
              <a:off x="238400" y="2422650"/>
              <a:ext cx="190150" cy="117725"/>
            </a:xfrm>
            <a:custGeom>
              <a:avLst/>
              <a:gdLst/>
              <a:ahLst/>
              <a:cxnLst/>
              <a:rect l="l" t="t" r="r" b="b"/>
              <a:pathLst>
                <a:path w="7606" h="4709" extrusionOk="0">
                  <a:moveTo>
                    <a:pt x="7399" y="1"/>
                  </a:moveTo>
                  <a:cubicBezTo>
                    <a:pt x="7377" y="1"/>
                    <a:pt x="7354" y="5"/>
                    <a:pt x="7333" y="15"/>
                  </a:cubicBezTo>
                  <a:cubicBezTo>
                    <a:pt x="6196" y="497"/>
                    <a:pt x="4983" y="745"/>
                    <a:pt x="3766" y="745"/>
                  </a:cubicBezTo>
                  <a:cubicBezTo>
                    <a:pt x="3126" y="745"/>
                    <a:pt x="2486" y="677"/>
                    <a:pt x="1855" y="538"/>
                  </a:cubicBezTo>
                  <a:cubicBezTo>
                    <a:pt x="1842" y="534"/>
                    <a:pt x="1828" y="533"/>
                    <a:pt x="1815" y="533"/>
                  </a:cubicBezTo>
                  <a:cubicBezTo>
                    <a:pt x="1777" y="533"/>
                    <a:pt x="1738" y="544"/>
                    <a:pt x="1712" y="561"/>
                  </a:cubicBezTo>
                  <a:cubicBezTo>
                    <a:pt x="1665" y="597"/>
                    <a:pt x="1641" y="644"/>
                    <a:pt x="1641" y="692"/>
                  </a:cubicBezTo>
                  <a:lnTo>
                    <a:pt x="1783" y="3960"/>
                  </a:lnTo>
                  <a:lnTo>
                    <a:pt x="357" y="1928"/>
                  </a:lnTo>
                  <a:cubicBezTo>
                    <a:pt x="318" y="1873"/>
                    <a:pt x="264" y="1844"/>
                    <a:pt x="208" y="1844"/>
                  </a:cubicBezTo>
                  <a:cubicBezTo>
                    <a:pt x="178" y="1844"/>
                    <a:pt x="148" y="1852"/>
                    <a:pt x="120" y="1868"/>
                  </a:cubicBezTo>
                  <a:cubicBezTo>
                    <a:pt x="25" y="1916"/>
                    <a:pt x="1" y="2023"/>
                    <a:pt x="60" y="2094"/>
                  </a:cubicBezTo>
                  <a:lnTo>
                    <a:pt x="1819" y="4637"/>
                  </a:lnTo>
                  <a:cubicBezTo>
                    <a:pt x="1855" y="4685"/>
                    <a:pt x="1914" y="4708"/>
                    <a:pt x="1973" y="4708"/>
                  </a:cubicBezTo>
                  <a:cubicBezTo>
                    <a:pt x="1985" y="4708"/>
                    <a:pt x="2009" y="4708"/>
                    <a:pt x="2021" y="4697"/>
                  </a:cubicBezTo>
                  <a:cubicBezTo>
                    <a:pt x="2104" y="4685"/>
                    <a:pt x="2152" y="4613"/>
                    <a:pt x="2152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4"/>
                    <a:pt x="3202" y="1073"/>
                    <a:pt x="3807" y="1073"/>
                  </a:cubicBezTo>
                  <a:cubicBezTo>
                    <a:pt x="5063" y="1073"/>
                    <a:pt x="6312" y="817"/>
                    <a:pt x="7475" y="312"/>
                  </a:cubicBezTo>
                  <a:cubicBezTo>
                    <a:pt x="7570" y="276"/>
                    <a:pt x="7606" y="169"/>
                    <a:pt x="7558" y="98"/>
                  </a:cubicBezTo>
                  <a:cubicBezTo>
                    <a:pt x="7523" y="36"/>
                    <a:pt x="7462" y="1"/>
                    <a:pt x="7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9"/>
            <p:cNvSpPr/>
            <p:nvPr/>
          </p:nvSpPr>
          <p:spPr>
            <a:xfrm>
              <a:off x="304350" y="2476675"/>
              <a:ext cx="41625" cy="49150"/>
            </a:xfrm>
            <a:custGeom>
              <a:avLst/>
              <a:gdLst/>
              <a:ahLst/>
              <a:cxnLst/>
              <a:rect l="l" t="t" r="r" b="b"/>
              <a:pathLst>
                <a:path w="1665" h="1966" extrusionOk="0">
                  <a:moveTo>
                    <a:pt x="1455" y="0"/>
                  </a:moveTo>
                  <a:cubicBezTo>
                    <a:pt x="1399" y="0"/>
                    <a:pt x="1345" y="25"/>
                    <a:pt x="1308" y="76"/>
                  </a:cubicBezTo>
                  <a:lnTo>
                    <a:pt x="833" y="729"/>
                  </a:lnTo>
                  <a:lnTo>
                    <a:pt x="346" y="100"/>
                  </a:lnTo>
                  <a:cubicBezTo>
                    <a:pt x="309" y="48"/>
                    <a:pt x="259" y="24"/>
                    <a:pt x="207" y="24"/>
                  </a:cubicBezTo>
                  <a:cubicBezTo>
                    <a:pt x="174" y="24"/>
                    <a:pt x="140" y="34"/>
                    <a:pt x="108" y="52"/>
                  </a:cubicBezTo>
                  <a:cubicBezTo>
                    <a:pt x="25" y="88"/>
                    <a:pt x="1" y="206"/>
                    <a:pt x="60" y="278"/>
                  </a:cubicBezTo>
                  <a:lnTo>
                    <a:pt x="619" y="1026"/>
                  </a:lnTo>
                  <a:lnTo>
                    <a:pt x="108" y="1716"/>
                  </a:lnTo>
                  <a:cubicBezTo>
                    <a:pt x="48" y="1787"/>
                    <a:pt x="72" y="1894"/>
                    <a:pt x="155" y="1941"/>
                  </a:cubicBezTo>
                  <a:cubicBezTo>
                    <a:pt x="191" y="1953"/>
                    <a:pt x="227" y="1965"/>
                    <a:pt x="262" y="1965"/>
                  </a:cubicBezTo>
                  <a:cubicBezTo>
                    <a:pt x="322" y="1965"/>
                    <a:pt x="369" y="1941"/>
                    <a:pt x="405" y="1894"/>
                  </a:cubicBezTo>
                  <a:lnTo>
                    <a:pt x="833" y="1312"/>
                  </a:lnTo>
                  <a:lnTo>
                    <a:pt x="1249" y="1882"/>
                  </a:lnTo>
                  <a:cubicBezTo>
                    <a:pt x="1279" y="1913"/>
                    <a:pt x="1319" y="1944"/>
                    <a:pt x="1368" y="1944"/>
                  </a:cubicBezTo>
                  <a:cubicBezTo>
                    <a:pt x="1376" y="1944"/>
                    <a:pt x="1383" y="1943"/>
                    <a:pt x="1391" y="1941"/>
                  </a:cubicBezTo>
                  <a:cubicBezTo>
                    <a:pt x="1427" y="1941"/>
                    <a:pt x="1463" y="1941"/>
                    <a:pt x="1486" y="1918"/>
                  </a:cubicBezTo>
                  <a:cubicBezTo>
                    <a:pt x="1569" y="1882"/>
                    <a:pt x="1593" y="1763"/>
                    <a:pt x="1534" y="1692"/>
                  </a:cubicBezTo>
                  <a:lnTo>
                    <a:pt x="1047" y="1026"/>
                  </a:lnTo>
                  <a:lnTo>
                    <a:pt x="1605" y="254"/>
                  </a:lnTo>
                  <a:cubicBezTo>
                    <a:pt x="1665" y="183"/>
                    <a:pt x="1641" y="76"/>
                    <a:pt x="1558" y="28"/>
                  </a:cubicBezTo>
                  <a:cubicBezTo>
                    <a:pt x="1526" y="10"/>
                    <a:pt x="1490" y="0"/>
                    <a:pt x="14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9"/>
            <p:cNvSpPr/>
            <p:nvPr/>
          </p:nvSpPr>
          <p:spPr>
            <a:xfrm>
              <a:off x="351000" y="2485050"/>
              <a:ext cx="31525" cy="11050"/>
            </a:xfrm>
            <a:custGeom>
              <a:avLst/>
              <a:gdLst/>
              <a:ahLst/>
              <a:cxnLst/>
              <a:rect l="l" t="t" r="r" b="b"/>
              <a:pathLst>
                <a:path w="1261" h="442" extrusionOk="0">
                  <a:moveTo>
                    <a:pt x="1061" y="0"/>
                  </a:moveTo>
                  <a:cubicBezTo>
                    <a:pt x="1037" y="0"/>
                    <a:pt x="1012" y="5"/>
                    <a:pt x="987" y="14"/>
                  </a:cubicBezTo>
                  <a:cubicBezTo>
                    <a:pt x="820" y="81"/>
                    <a:pt x="636" y="118"/>
                    <a:pt x="454" y="118"/>
                  </a:cubicBezTo>
                  <a:cubicBezTo>
                    <a:pt x="377" y="118"/>
                    <a:pt x="301" y="111"/>
                    <a:pt x="226" y="97"/>
                  </a:cubicBezTo>
                  <a:cubicBezTo>
                    <a:pt x="218" y="96"/>
                    <a:pt x="210" y="96"/>
                    <a:pt x="202" y="96"/>
                  </a:cubicBezTo>
                  <a:cubicBezTo>
                    <a:pt x="116" y="96"/>
                    <a:pt x="34" y="153"/>
                    <a:pt x="12" y="240"/>
                  </a:cubicBezTo>
                  <a:cubicBezTo>
                    <a:pt x="1" y="323"/>
                    <a:pt x="72" y="418"/>
                    <a:pt x="167" y="418"/>
                  </a:cubicBezTo>
                  <a:cubicBezTo>
                    <a:pt x="262" y="442"/>
                    <a:pt x="357" y="442"/>
                    <a:pt x="452" y="442"/>
                  </a:cubicBezTo>
                  <a:cubicBezTo>
                    <a:pt x="678" y="442"/>
                    <a:pt x="916" y="394"/>
                    <a:pt x="1129" y="311"/>
                  </a:cubicBezTo>
                  <a:cubicBezTo>
                    <a:pt x="1224" y="287"/>
                    <a:pt x="1260" y="180"/>
                    <a:pt x="1224" y="97"/>
                  </a:cubicBezTo>
                  <a:cubicBezTo>
                    <a:pt x="1189" y="36"/>
                    <a:pt x="1128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9"/>
            <p:cNvSpPr/>
            <p:nvPr/>
          </p:nvSpPr>
          <p:spPr>
            <a:xfrm>
              <a:off x="381000" y="2453250"/>
              <a:ext cx="46075" cy="60975"/>
            </a:xfrm>
            <a:custGeom>
              <a:avLst/>
              <a:gdLst/>
              <a:ahLst/>
              <a:cxnLst/>
              <a:rect l="l" t="t" r="r" b="b"/>
              <a:pathLst>
                <a:path w="1843" h="2439" extrusionOk="0">
                  <a:moveTo>
                    <a:pt x="1671" y="1"/>
                  </a:moveTo>
                  <a:cubicBezTo>
                    <a:pt x="1586" y="1"/>
                    <a:pt x="1507" y="48"/>
                    <a:pt x="1486" y="133"/>
                  </a:cubicBezTo>
                  <a:lnTo>
                    <a:pt x="1284" y="1108"/>
                  </a:lnTo>
                  <a:lnTo>
                    <a:pt x="310" y="454"/>
                  </a:lnTo>
                  <a:cubicBezTo>
                    <a:pt x="277" y="431"/>
                    <a:pt x="241" y="421"/>
                    <a:pt x="206" y="421"/>
                  </a:cubicBezTo>
                  <a:cubicBezTo>
                    <a:pt x="150" y="421"/>
                    <a:pt x="96" y="446"/>
                    <a:pt x="60" y="490"/>
                  </a:cubicBezTo>
                  <a:cubicBezTo>
                    <a:pt x="1" y="561"/>
                    <a:pt x="24" y="668"/>
                    <a:pt x="96" y="716"/>
                  </a:cubicBezTo>
                  <a:lnTo>
                    <a:pt x="1201" y="1452"/>
                  </a:lnTo>
                  <a:lnTo>
                    <a:pt x="1023" y="2249"/>
                  </a:lnTo>
                  <a:cubicBezTo>
                    <a:pt x="1011" y="2344"/>
                    <a:pt x="1070" y="2427"/>
                    <a:pt x="1165" y="2439"/>
                  </a:cubicBezTo>
                  <a:lnTo>
                    <a:pt x="1201" y="2439"/>
                  </a:lnTo>
                  <a:cubicBezTo>
                    <a:pt x="1284" y="2439"/>
                    <a:pt x="1355" y="2391"/>
                    <a:pt x="1367" y="2308"/>
                  </a:cubicBezTo>
                  <a:lnTo>
                    <a:pt x="1831" y="193"/>
                  </a:lnTo>
                  <a:cubicBezTo>
                    <a:pt x="1843" y="110"/>
                    <a:pt x="1783" y="27"/>
                    <a:pt x="1700" y="3"/>
                  </a:cubicBezTo>
                  <a:cubicBezTo>
                    <a:pt x="1690" y="2"/>
                    <a:pt x="1681" y="1"/>
                    <a:pt x="1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9"/>
            <p:cNvSpPr/>
            <p:nvPr/>
          </p:nvSpPr>
          <p:spPr>
            <a:xfrm>
              <a:off x="719075" y="2077950"/>
              <a:ext cx="196700" cy="102075"/>
            </a:xfrm>
            <a:custGeom>
              <a:avLst/>
              <a:gdLst/>
              <a:ahLst/>
              <a:cxnLst/>
              <a:rect l="l" t="t" r="r" b="b"/>
              <a:pathLst>
                <a:path w="7868" h="4083" extrusionOk="0">
                  <a:moveTo>
                    <a:pt x="2123" y="1"/>
                  </a:moveTo>
                  <a:cubicBezTo>
                    <a:pt x="2095" y="1"/>
                    <a:pt x="2068" y="7"/>
                    <a:pt x="2044" y="18"/>
                  </a:cubicBezTo>
                  <a:cubicBezTo>
                    <a:pt x="1997" y="42"/>
                    <a:pt x="1961" y="78"/>
                    <a:pt x="1949" y="137"/>
                  </a:cubicBezTo>
                  <a:lnTo>
                    <a:pt x="1177" y="3322"/>
                  </a:lnTo>
                  <a:lnTo>
                    <a:pt x="369" y="1017"/>
                  </a:lnTo>
                  <a:cubicBezTo>
                    <a:pt x="339" y="948"/>
                    <a:pt x="270" y="904"/>
                    <a:pt x="193" y="904"/>
                  </a:cubicBezTo>
                  <a:cubicBezTo>
                    <a:pt x="176" y="904"/>
                    <a:pt x="160" y="906"/>
                    <a:pt x="143" y="910"/>
                  </a:cubicBezTo>
                  <a:cubicBezTo>
                    <a:pt x="60" y="933"/>
                    <a:pt x="1" y="1028"/>
                    <a:pt x="36" y="1124"/>
                  </a:cubicBezTo>
                  <a:lnTo>
                    <a:pt x="1034" y="3975"/>
                  </a:lnTo>
                  <a:cubicBezTo>
                    <a:pt x="1058" y="4035"/>
                    <a:pt x="1106" y="4071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5" y="4035"/>
                    <a:pt x="1379" y="3964"/>
                  </a:cubicBezTo>
                  <a:lnTo>
                    <a:pt x="2246" y="399"/>
                  </a:lnTo>
                  <a:cubicBezTo>
                    <a:pt x="3463" y="960"/>
                    <a:pt x="4790" y="1248"/>
                    <a:pt x="6126" y="1248"/>
                  </a:cubicBezTo>
                  <a:cubicBezTo>
                    <a:pt x="6656" y="1248"/>
                    <a:pt x="7187" y="1203"/>
                    <a:pt x="7713" y="1112"/>
                  </a:cubicBezTo>
                  <a:cubicBezTo>
                    <a:pt x="7796" y="1088"/>
                    <a:pt x="7867" y="1005"/>
                    <a:pt x="7843" y="922"/>
                  </a:cubicBezTo>
                  <a:cubicBezTo>
                    <a:pt x="7823" y="841"/>
                    <a:pt x="7760" y="786"/>
                    <a:pt x="7683" y="786"/>
                  </a:cubicBezTo>
                  <a:cubicBezTo>
                    <a:pt x="7669" y="786"/>
                    <a:pt x="7655" y="787"/>
                    <a:pt x="7641" y="791"/>
                  </a:cubicBezTo>
                  <a:cubicBezTo>
                    <a:pt x="7135" y="878"/>
                    <a:pt x="6627" y="922"/>
                    <a:pt x="6120" y="922"/>
                  </a:cubicBezTo>
                  <a:cubicBezTo>
                    <a:pt x="4771" y="922"/>
                    <a:pt x="3438" y="615"/>
                    <a:pt x="2211" y="18"/>
                  </a:cubicBezTo>
                  <a:cubicBezTo>
                    <a:pt x="2181" y="7"/>
                    <a:pt x="2151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9"/>
            <p:cNvSpPr/>
            <p:nvPr/>
          </p:nvSpPr>
          <p:spPr>
            <a:xfrm>
              <a:off x="770475" y="2123800"/>
              <a:ext cx="50525" cy="53775"/>
            </a:xfrm>
            <a:custGeom>
              <a:avLst/>
              <a:gdLst/>
              <a:ahLst/>
              <a:cxnLst/>
              <a:rect l="l" t="t" r="r" b="b"/>
              <a:pathLst>
                <a:path w="2021" h="2151" extrusionOk="0">
                  <a:moveTo>
                    <a:pt x="614" y="1"/>
                  </a:moveTo>
                  <a:cubicBezTo>
                    <a:pt x="591" y="1"/>
                    <a:pt x="568" y="5"/>
                    <a:pt x="547" y="14"/>
                  </a:cubicBezTo>
                  <a:cubicBezTo>
                    <a:pt x="452" y="38"/>
                    <a:pt x="404" y="133"/>
                    <a:pt x="440" y="216"/>
                  </a:cubicBezTo>
                  <a:lnTo>
                    <a:pt x="761" y="1072"/>
                  </a:lnTo>
                  <a:lnTo>
                    <a:pt x="83" y="1619"/>
                  </a:lnTo>
                  <a:cubicBezTo>
                    <a:pt x="12" y="1678"/>
                    <a:pt x="0" y="1785"/>
                    <a:pt x="72" y="1856"/>
                  </a:cubicBezTo>
                  <a:cubicBezTo>
                    <a:pt x="95" y="1880"/>
                    <a:pt x="119" y="1892"/>
                    <a:pt x="155" y="1904"/>
                  </a:cubicBezTo>
                  <a:cubicBezTo>
                    <a:pt x="170" y="1907"/>
                    <a:pt x="184" y="1908"/>
                    <a:pt x="199" y="1908"/>
                  </a:cubicBezTo>
                  <a:cubicBezTo>
                    <a:pt x="243" y="1908"/>
                    <a:pt x="285" y="1895"/>
                    <a:pt x="321" y="1868"/>
                  </a:cubicBezTo>
                  <a:lnTo>
                    <a:pt x="892" y="1405"/>
                  </a:lnTo>
                  <a:lnTo>
                    <a:pt x="1141" y="2035"/>
                  </a:lnTo>
                  <a:cubicBezTo>
                    <a:pt x="1165" y="2094"/>
                    <a:pt x="1212" y="2130"/>
                    <a:pt x="1260" y="2141"/>
                  </a:cubicBezTo>
                  <a:cubicBezTo>
                    <a:pt x="1278" y="2147"/>
                    <a:pt x="1296" y="2150"/>
                    <a:pt x="1313" y="2150"/>
                  </a:cubicBezTo>
                  <a:cubicBezTo>
                    <a:pt x="1331" y="2150"/>
                    <a:pt x="1349" y="2147"/>
                    <a:pt x="1367" y="2141"/>
                  </a:cubicBezTo>
                  <a:cubicBezTo>
                    <a:pt x="1462" y="2118"/>
                    <a:pt x="1509" y="2023"/>
                    <a:pt x="1474" y="1939"/>
                  </a:cubicBezTo>
                  <a:lnTo>
                    <a:pt x="1177" y="1179"/>
                  </a:lnTo>
                  <a:lnTo>
                    <a:pt x="1937" y="561"/>
                  </a:lnTo>
                  <a:cubicBezTo>
                    <a:pt x="2009" y="502"/>
                    <a:pt x="2020" y="395"/>
                    <a:pt x="1949" y="335"/>
                  </a:cubicBezTo>
                  <a:cubicBezTo>
                    <a:pt x="1910" y="296"/>
                    <a:pt x="1863" y="278"/>
                    <a:pt x="1816" y="278"/>
                  </a:cubicBezTo>
                  <a:cubicBezTo>
                    <a:pt x="1777" y="278"/>
                    <a:pt x="1737" y="290"/>
                    <a:pt x="1700" y="311"/>
                  </a:cubicBezTo>
                  <a:lnTo>
                    <a:pt x="1058" y="846"/>
                  </a:lnTo>
                  <a:lnTo>
                    <a:pt x="773" y="109"/>
                  </a:lnTo>
                  <a:cubicBezTo>
                    <a:pt x="746" y="39"/>
                    <a:pt x="680" y="1"/>
                    <a:pt x="6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9"/>
            <p:cNvSpPr/>
            <p:nvPr/>
          </p:nvSpPr>
          <p:spPr>
            <a:xfrm>
              <a:off x="822450" y="2144600"/>
              <a:ext cx="31525" cy="11275"/>
            </a:xfrm>
            <a:custGeom>
              <a:avLst/>
              <a:gdLst/>
              <a:ahLst/>
              <a:cxnLst/>
              <a:rect l="l" t="t" r="r" b="b"/>
              <a:pathLst>
                <a:path w="1261" h="451" extrusionOk="0">
                  <a:moveTo>
                    <a:pt x="206" y="0"/>
                  </a:moveTo>
                  <a:cubicBezTo>
                    <a:pt x="139" y="0"/>
                    <a:pt x="72" y="36"/>
                    <a:pt x="36" y="97"/>
                  </a:cubicBezTo>
                  <a:cubicBezTo>
                    <a:pt x="1" y="181"/>
                    <a:pt x="36" y="276"/>
                    <a:pt x="132" y="311"/>
                  </a:cubicBezTo>
                  <a:cubicBezTo>
                    <a:pt x="354" y="405"/>
                    <a:pt x="589" y="450"/>
                    <a:pt x="822" y="450"/>
                  </a:cubicBezTo>
                  <a:cubicBezTo>
                    <a:pt x="913" y="450"/>
                    <a:pt x="1004" y="443"/>
                    <a:pt x="1094" y="430"/>
                  </a:cubicBezTo>
                  <a:cubicBezTo>
                    <a:pt x="1189" y="418"/>
                    <a:pt x="1260" y="335"/>
                    <a:pt x="1249" y="252"/>
                  </a:cubicBezTo>
                  <a:cubicBezTo>
                    <a:pt x="1227" y="165"/>
                    <a:pt x="1145" y="108"/>
                    <a:pt x="1068" y="108"/>
                  </a:cubicBezTo>
                  <a:cubicBezTo>
                    <a:pt x="1061" y="108"/>
                    <a:pt x="1054" y="108"/>
                    <a:pt x="1047" y="109"/>
                  </a:cubicBezTo>
                  <a:cubicBezTo>
                    <a:pt x="980" y="118"/>
                    <a:pt x="912" y="123"/>
                    <a:pt x="845" y="123"/>
                  </a:cubicBezTo>
                  <a:cubicBezTo>
                    <a:pt x="648" y="123"/>
                    <a:pt x="451" y="85"/>
                    <a:pt x="274" y="14"/>
                  </a:cubicBezTo>
                  <a:cubicBezTo>
                    <a:pt x="252" y="5"/>
                    <a:pt x="229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9"/>
            <p:cNvSpPr/>
            <p:nvPr/>
          </p:nvSpPr>
          <p:spPr>
            <a:xfrm>
              <a:off x="858400" y="2127025"/>
              <a:ext cx="48150" cy="56450"/>
            </a:xfrm>
            <a:custGeom>
              <a:avLst/>
              <a:gdLst/>
              <a:ahLst/>
              <a:cxnLst/>
              <a:rect l="l" t="t" r="r" b="b"/>
              <a:pathLst>
                <a:path w="1926" h="2258" extrusionOk="0">
                  <a:moveTo>
                    <a:pt x="1728" y="0"/>
                  </a:moveTo>
                  <a:cubicBezTo>
                    <a:pt x="1665" y="0"/>
                    <a:pt x="1602" y="29"/>
                    <a:pt x="1569" y="87"/>
                  </a:cubicBezTo>
                  <a:lnTo>
                    <a:pt x="1094" y="979"/>
                  </a:lnTo>
                  <a:lnTo>
                    <a:pt x="345" y="123"/>
                  </a:lnTo>
                  <a:cubicBezTo>
                    <a:pt x="305" y="83"/>
                    <a:pt x="253" y="61"/>
                    <a:pt x="202" y="61"/>
                  </a:cubicBezTo>
                  <a:cubicBezTo>
                    <a:pt x="164" y="61"/>
                    <a:pt x="127" y="74"/>
                    <a:pt x="96" y="99"/>
                  </a:cubicBezTo>
                  <a:cubicBezTo>
                    <a:pt x="13" y="159"/>
                    <a:pt x="1" y="266"/>
                    <a:pt x="60" y="325"/>
                  </a:cubicBezTo>
                  <a:lnTo>
                    <a:pt x="916" y="1299"/>
                  </a:lnTo>
                  <a:lnTo>
                    <a:pt x="535" y="2024"/>
                  </a:lnTo>
                  <a:cubicBezTo>
                    <a:pt x="488" y="2108"/>
                    <a:pt x="524" y="2214"/>
                    <a:pt x="619" y="2238"/>
                  </a:cubicBezTo>
                  <a:cubicBezTo>
                    <a:pt x="630" y="2250"/>
                    <a:pt x="642" y="2250"/>
                    <a:pt x="654" y="2250"/>
                  </a:cubicBezTo>
                  <a:cubicBezTo>
                    <a:pt x="669" y="2255"/>
                    <a:pt x="685" y="2257"/>
                    <a:pt x="700" y="2257"/>
                  </a:cubicBezTo>
                  <a:cubicBezTo>
                    <a:pt x="759" y="2257"/>
                    <a:pt x="819" y="2223"/>
                    <a:pt x="856" y="2167"/>
                  </a:cubicBezTo>
                  <a:lnTo>
                    <a:pt x="1878" y="230"/>
                  </a:lnTo>
                  <a:cubicBezTo>
                    <a:pt x="1926" y="147"/>
                    <a:pt x="1890" y="52"/>
                    <a:pt x="1807" y="16"/>
                  </a:cubicBezTo>
                  <a:cubicBezTo>
                    <a:pt x="1782" y="5"/>
                    <a:pt x="1755" y="0"/>
                    <a:pt x="1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9"/>
            <p:cNvSpPr/>
            <p:nvPr/>
          </p:nvSpPr>
          <p:spPr>
            <a:xfrm>
              <a:off x="511125" y="1286275"/>
              <a:ext cx="195500" cy="99125"/>
            </a:xfrm>
            <a:custGeom>
              <a:avLst/>
              <a:gdLst/>
              <a:ahLst/>
              <a:cxnLst/>
              <a:rect l="l" t="t" r="r" b="b"/>
              <a:pathLst>
                <a:path w="7820" h="3965" extrusionOk="0">
                  <a:moveTo>
                    <a:pt x="2203" y="1"/>
                  </a:moveTo>
                  <a:cubicBezTo>
                    <a:pt x="2189" y="1"/>
                    <a:pt x="2176" y="2"/>
                    <a:pt x="2163" y="5"/>
                  </a:cubicBezTo>
                  <a:cubicBezTo>
                    <a:pt x="2116" y="17"/>
                    <a:pt x="2068" y="65"/>
                    <a:pt x="2044" y="112"/>
                  </a:cubicBezTo>
                  <a:lnTo>
                    <a:pt x="892" y="3190"/>
                  </a:lnTo>
                  <a:lnTo>
                    <a:pt x="369" y="825"/>
                  </a:lnTo>
                  <a:cubicBezTo>
                    <a:pt x="349" y="755"/>
                    <a:pt x="277" y="701"/>
                    <a:pt x="198" y="701"/>
                  </a:cubicBezTo>
                  <a:cubicBezTo>
                    <a:pt x="184" y="701"/>
                    <a:pt x="169" y="703"/>
                    <a:pt x="155" y="707"/>
                  </a:cubicBezTo>
                  <a:cubicBezTo>
                    <a:pt x="72" y="718"/>
                    <a:pt x="0" y="802"/>
                    <a:pt x="24" y="897"/>
                  </a:cubicBezTo>
                  <a:lnTo>
                    <a:pt x="666" y="3844"/>
                  </a:lnTo>
                  <a:cubicBezTo>
                    <a:pt x="678" y="3891"/>
                    <a:pt x="725" y="3939"/>
                    <a:pt x="773" y="3962"/>
                  </a:cubicBezTo>
                  <a:lnTo>
                    <a:pt x="832" y="3962"/>
                  </a:lnTo>
                  <a:cubicBezTo>
                    <a:pt x="840" y="3964"/>
                    <a:pt x="847" y="3964"/>
                    <a:pt x="854" y="3964"/>
                  </a:cubicBezTo>
                  <a:cubicBezTo>
                    <a:pt x="918" y="3964"/>
                    <a:pt x="979" y="3919"/>
                    <a:pt x="1011" y="3856"/>
                  </a:cubicBezTo>
                  <a:lnTo>
                    <a:pt x="2306" y="409"/>
                  </a:lnTo>
                  <a:cubicBezTo>
                    <a:pt x="3722" y="1259"/>
                    <a:pt x="5341" y="1692"/>
                    <a:pt x="6993" y="1692"/>
                  </a:cubicBezTo>
                  <a:cubicBezTo>
                    <a:pt x="7213" y="1692"/>
                    <a:pt x="7433" y="1684"/>
                    <a:pt x="7653" y="1669"/>
                  </a:cubicBezTo>
                  <a:cubicBezTo>
                    <a:pt x="7736" y="1657"/>
                    <a:pt x="7819" y="1586"/>
                    <a:pt x="7808" y="1491"/>
                  </a:cubicBezTo>
                  <a:cubicBezTo>
                    <a:pt x="7797" y="1403"/>
                    <a:pt x="7724" y="1335"/>
                    <a:pt x="7638" y="1335"/>
                  </a:cubicBezTo>
                  <a:cubicBezTo>
                    <a:pt x="7631" y="1335"/>
                    <a:pt x="7624" y="1335"/>
                    <a:pt x="7617" y="1336"/>
                  </a:cubicBezTo>
                  <a:cubicBezTo>
                    <a:pt x="7396" y="1353"/>
                    <a:pt x="7175" y="1362"/>
                    <a:pt x="6955" y="1362"/>
                  </a:cubicBezTo>
                  <a:cubicBezTo>
                    <a:pt x="5316" y="1362"/>
                    <a:pt x="3709" y="899"/>
                    <a:pt x="2306" y="29"/>
                  </a:cubicBezTo>
                  <a:cubicBezTo>
                    <a:pt x="2280" y="12"/>
                    <a:pt x="2241" y="1"/>
                    <a:pt x="2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9"/>
            <p:cNvSpPr/>
            <p:nvPr/>
          </p:nvSpPr>
          <p:spPr>
            <a:xfrm>
              <a:off x="554500" y="1333175"/>
              <a:ext cx="54375" cy="55075"/>
            </a:xfrm>
            <a:custGeom>
              <a:avLst/>
              <a:gdLst/>
              <a:ahLst/>
              <a:cxnLst/>
              <a:rect l="l" t="t" r="r" b="b"/>
              <a:pathLst>
                <a:path w="2175" h="2203" extrusionOk="0">
                  <a:moveTo>
                    <a:pt x="798" y="1"/>
                  </a:moveTo>
                  <a:cubicBezTo>
                    <a:pt x="782" y="1"/>
                    <a:pt x="765" y="3"/>
                    <a:pt x="749" y="7"/>
                  </a:cubicBezTo>
                  <a:cubicBezTo>
                    <a:pt x="666" y="19"/>
                    <a:pt x="606" y="102"/>
                    <a:pt x="618" y="197"/>
                  </a:cubicBezTo>
                  <a:lnTo>
                    <a:pt x="844" y="1088"/>
                  </a:lnTo>
                  <a:lnTo>
                    <a:pt x="107" y="1564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13"/>
                    <a:pt x="107" y="1837"/>
                    <a:pt x="143" y="1849"/>
                  </a:cubicBezTo>
                  <a:cubicBezTo>
                    <a:pt x="166" y="1858"/>
                    <a:pt x="188" y="1862"/>
                    <a:pt x="210" y="1862"/>
                  </a:cubicBezTo>
                  <a:cubicBezTo>
                    <a:pt x="246" y="1862"/>
                    <a:pt x="280" y="1852"/>
                    <a:pt x="309" y="1837"/>
                  </a:cubicBezTo>
                  <a:lnTo>
                    <a:pt x="927" y="1421"/>
                  </a:lnTo>
                  <a:lnTo>
                    <a:pt x="1094" y="2086"/>
                  </a:lnTo>
                  <a:cubicBezTo>
                    <a:pt x="1105" y="2134"/>
                    <a:pt x="1153" y="2182"/>
                    <a:pt x="1201" y="2193"/>
                  </a:cubicBezTo>
                  <a:cubicBezTo>
                    <a:pt x="1218" y="2199"/>
                    <a:pt x="1236" y="2202"/>
                    <a:pt x="1254" y="2202"/>
                  </a:cubicBezTo>
                  <a:cubicBezTo>
                    <a:pt x="1272" y="2202"/>
                    <a:pt x="1290" y="2199"/>
                    <a:pt x="1308" y="2193"/>
                  </a:cubicBezTo>
                  <a:cubicBezTo>
                    <a:pt x="1403" y="2182"/>
                    <a:pt x="1462" y="2086"/>
                    <a:pt x="1438" y="2003"/>
                  </a:cubicBezTo>
                  <a:lnTo>
                    <a:pt x="1236" y="1219"/>
                  </a:lnTo>
                  <a:lnTo>
                    <a:pt x="2068" y="684"/>
                  </a:lnTo>
                  <a:cubicBezTo>
                    <a:pt x="2151" y="637"/>
                    <a:pt x="2175" y="530"/>
                    <a:pt x="2104" y="459"/>
                  </a:cubicBezTo>
                  <a:cubicBezTo>
                    <a:pt x="2067" y="415"/>
                    <a:pt x="2013" y="389"/>
                    <a:pt x="1961" y="389"/>
                  </a:cubicBezTo>
                  <a:cubicBezTo>
                    <a:pt x="1927" y="389"/>
                    <a:pt x="1894" y="400"/>
                    <a:pt x="1866" y="423"/>
                  </a:cubicBezTo>
                  <a:lnTo>
                    <a:pt x="1165" y="874"/>
                  </a:lnTo>
                  <a:lnTo>
                    <a:pt x="963" y="126"/>
                  </a:lnTo>
                  <a:cubicBezTo>
                    <a:pt x="943" y="47"/>
                    <a:pt x="875" y="1"/>
                    <a:pt x="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9"/>
            <p:cNvSpPr/>
            <p:nvPr/>
          </p:nvSpPr>
          <p:spPr>
            <a:xfrm>
              <a:off x="608275" y="1357975"/>
              <a:ext cx="30925" cy="13175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310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68" y="490"/>
                    <a:pt x="773" y="526"/>
                    <a:pt x="981" y="526"/>
                  </a:cubicBezTo>
                  <a:cubicBezTo>
                    <a:pt x="1010" y="526"/>
                    <a:pt x="1040" y="526"/>
                    <a:pt x="1070" y="524"/>
                  </a:cubicBezTo>
                  <a:cubicBezTo>
                    <a:pt x="1165" y="524"/>
                    <a:pt x="1236" y="441"/>
                    <a:pt x="1236" y="358"/>
                  </a:cubicBezTo>
                  <a:cubicBezTo>
                    <a:pt x="1226" y="265"/>
                    <a:pt x="1161" y="199"/>
                    <a:pt x="1082" y="199"/>
                  </a:cubicBezTo>
                  <a:cubicBezTo>
                    <a:pt x="1070" y="199"/>
                    <a:pt x="1058" y="200"/>
                    <a:pt x="1046" y="203"/>
                  </a:cubicBezTo>
                  <a:cubicBezTo>
                    <a:pt x="784" y="203"/>
                    <a:pt x="523" y="14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9"/>
            <p:cNvSpPr/>
            <p:nvPr/>
          </p:nvSpPr>
          <p:spPr>
            <a:xfrm>
              <a:off x="645700" y="1345800"/>
              <a:ext cx="48750" cy="55825"/>
            </a:xfrm>
            <a:custGeom>
              <a:avLst/>
              <a:gdLst/>
              <a:ahLst/>
              <a:cxnLst/>
              <a:rect l="l" t="t" r="r" b="b"/>
              <a:pathLst>
                <a:path w="1950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79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8" y="2229"/>
                    <a:pt x="459" y="2232"/>
                    <a:pt x="480" y="2232"/>
                  </a:cubicBezTo>
                  <a:cubicBezTo>
                    <a:pt x="540" y="2232"/>
                    <a:pt x="595" y="2208"/>
                    <a:pt x="630" y="2164"/>
                  </a:cubicBezTo>
                  <a:lnTo>
                    <a:pt x="1890" y="334"/>
                  </a:lnTo>
                  <a:cubicBezTo>
                    <a:pt x="1949" y="262"/>
                    <a:pt x="1914" y="156"/>
                    <a:pt x="1830" y="120"/>
                  </a:cubicBezTo>
                  <a:cubicBezTo>
                    <a:pt x="1799" y="97"/>
                    <a:pt x="1764" y="87"/>
                    <a:pt x="1730" y="87"/>
                  </a:cubicBezTo>
                  <a:cubicBezTo>
                    <a:pt x="1673" y="87"/>
                    <a:pt x="1618" y="116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9"/>
            <p:cNvSpPr/>
            <p:nvPr/>
          </p:nvSpPr>
          <p:spPr>
            <a:xfrm>
              <a:off x="891675" y="1658875"/>
              <a:ext cx="41025" cy="117425"/>
            </a:xfrm>
            <a:custGeom>
              <a:avLst/>
              <a:gdLst/>
              <a:ahLst/>
              <a:cxnLst/>
              <a:rect l="l" t="t" r="r" b="b"/>
              <a:pathLst>
                <a:path w="1641" h="4697" extrusionOk="0">
                  <a:moveTo>
                    <a:pt x="1011" y="0"/>
                  </a:moveTo>
                  <a:cubicBezTo>
                    <a:pt x="960" y="0"/>
                    <a:pt x="908" y="22"/>
                    <a:pt x="868" y="62"/>
                  </a:cubicBezTo>
                  <a:cubicBezTo>
                    <a:pt x="286" y="704"/>
                    <a:pt x="1" y="1571"/>
                    <a:pt x="72" y="2451"/>
                  </a:cubicBezTo>
                  <a:cubicBezTo>
                    <a:pt x="179" y="3318"/>
                    <a:pt x="630" y="4126"/>
                    <a:pt x="1331" y="4661"/>
                  </a:cubicBezTo>
                  <a:cubicBezTo>
                    <a:pt x="1355" y="4685"/>
                    <a:pt x="1403" y="4696"/>
                    <a:pt x="1438" y="4696"/>
                  </a:cubicBezTo>
                  <a:cubicBezTo>
                    <a:pt x="1498" y="4696"/>
                    <a:pt x="1545" y="4673"/>
                    <a:pt x="1581" y="4637"/>
                  </a:cubicBezTo>
                  <a:cubicBezTo>
                    <a:pt x="1640" y="4578"/>
                    <a:pt x="1640" y="4459"/>
                    <a:pt x="1557" y="4411"/>
                  </a:cubicBezTo>
                  <a:cubicBezTo>
                    <a:pt x="927" y="3924"/>
                    <a:pt x="512" y="3211"/>
                    <a:pt x="428" y="2415"/>
                  </a:cubicBezTo>
                  <a:cubicBezTo>
                    <a:pt x="357" y="1631"/>
                    <a:pt x="618" y="846"/>
                    <a:pt x="1141" y="264"/>
                  </a:cubicBezTo>
                  <a:cubicBezTo>
                    <a:pt x="1213" y="193"/>
                    <a:pt x="1201" y="86"/>
                    <a:pt x="1118" y="38"/>
                  </a:cubicBezTo>
                  <a:cubicBezTo>
                    <a:pt x="1087" y="13"/>
                    <a:pt x="1049" y="0"/>
                    <a:pt x="10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9"/>
            <p:cNvSpPr/>
            <p:nvPr/>
          </p:nvSpPr>
          <p:spPr>
            <a:xfrm>
              <a:off x="929700" y="1687225"/>
              <a:ext cx="44600" cy="53125"/>
            </a:xfrm>
            <a:custGeom>
              <a:avLst/>
              <a:gdLst/>
              <a:ahLst/>
              <a:cxnLst/>
              <a:rect l="l" t="t" r="r" b="b"/>
              <a:pathLst>
                <a:path w="1784" h="2125" extrusionOk="0">
                  <a:moveTo>
                    <a:pt x="1376" y="0"/>
                  </a:moveTo>
                  <a:cubicBezTo>
                    <a:pt x="1312" y="0"/>
                    <a:pt x="1254" y="35"/>
                    <a:pt x="1213" y="93"/>
                  </a:cubicBezTo>
                  <a:lnTo>
                    <a:pt x="773" y="818"/>
                  </a:lnTo>
                  <a:lnTo>
                    <a:pt x="321" y="390"/>
                  </a:lnTo>
                  <a:cubicBezTo>
                    <a:pt x="286" y="360"/>
                    <a:pt x="241" y="345"/>
                    <a:pt x="197" y="345"/>
                  </a:cubicBezTo>
                  <a:cubicBezTo>
                    <a:pt x="152" y="345"/>
                    <a:pt x="108" y="360"/>
                    <a:pt x="72" y="390"/>
                  </a:cubicBezTo>
                  <a:cubicBezTo>
                    <a:pt x="1" y="449"/>
                    <a:pt x="1" y="556"/>
                    <a:pt x="60" y="615"/>
                  </a:cubicBezTo>
                  <a:lnTo>
                    <a:pt x="583" y="1115"/>
                  </a:lnTo>
                  <a:lnTo>
                    <a:pt x="108" y="1887"/>
                  </a:lnTo>
                  <a:cubicBezTo>
                    <a:pt x="60" y="1970"/>
                    <a:pt x="96" y="2077"/>
                    <a:pt x="179" y="2113"/>
                  </a:cubicBezTo>
                  <a:cubicBezTo>
                    <a:pt x="203" y="2125"/>
                    <a:pt x="238" y="2125"/>
                    <a:pt x="262" y="2125"/>
                  </a:cubicBezTo>
                  <a:cubicBezTo>
                    <a:pt x="321" y="2125"/>
                    <a:pt x="381" y="2101"/>
                    <a:pt x="416" y="2041"/>
                  </a:cubicBezTo>
                  <a:lnTo>
                    <a:pt x="832" y="1364"/>
                  </a:lnTo>
                  <a:lnTo>
                    <a:pt x="1462" y="1970"/>
                  </a:lnTo>
                  <a:cubicBezTo>
                    <a:pt x="1498" y="2006"/>
                    <a:pt x="1545" y="2030"/>
                    <a:pt x="1593" y="2030"/>
                  </a:cubicBezTo>
                  <a:cubicBezTo>
                    <a:pt x="1640" y="2030"/>
                    <a:pt x="1676" y="2006"/>
                    <a:pt x="1712" y="1982"/>
                  </a:cubicBezTo>
                  <a:cubicBezTo>
                    <a:pt x="1783" y="1923"/>
                    <a:pt x="1783" y="1816"/>
                    <a:pt x="1712" y="1756"/>
                  </a:cubicBezTo>
                  <a:lnTo>
                    <a:pt x="1023" y="1055"/>
                  </a:lnTo>
                  <a:lnTo>
                    <a:pt x="1522" y="247"/>
                  </a:lnTo>
                  <a:cubicBezTo>
                    <a:pt x="1581" y="164"/>
                    <a:pt x="1545" y="57"/>
                    <a:pt x="1462" y="21"/>
                  </a:cubicBezTo>
                  <a:cubicBezTo>
                    <a:pt x="1433" y="7"/>
                    <a:pt x="1404" y="0"/>
                    <a:pt x="1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9"/>
            <p:cNvSpPr/>
            <p:nvPr/>
          </p:nvSpPr>
          <p:spPr>
            <a:xfrm>
              <a:off x="982575" y="1699600"/>
              <a:ext cx="38050" cy="12225"/>
            </a:xfrm>
            <a:custGeom>
              <a:avLst/>
              <a:gdLst/>
              <a:ahLst/>
              <a:cxnLst/>
              <a:rect l="l" t="t" r="r" b="b"/>
              <a:pathLst>
                <a:path w="1522" h="489" extrusionOk="0">
                  <a:moveTo>
                    <a:pt x="1332" y="0"/>
                  </a:moveTo>
                  <a:cubicBezTo>
                    <a:pt x="1324" y="0"/>
                    <a:pt x="1316" y="1"/>
                    <a:pt x="1308" y="2"/>
                  </a:cubicBezTo>
                  <a:lnTo>
                    <a:pt x="155" y="156"/>
                  </a:lnTo>
                  <a:cubicBezTo>
                    <a:pt x="60" y="168"/>
                    <a:pt x="1" y="251"/>
                    <a:pt x="13" y="346"/>
                  </a:cubicBezTo>
                  <a:cubicBezTo>
                    <a:pt x="25" y="429"/>
                    <a:pt x="96" y="489"/>
                    <a:pt x="179" y="489"/>
                  </a:cubicBezTo>
                  <a:lnTo>
                    <a:pt x="215" y="489"/>
                  </a:lnTo>
                  <a:lnTo>
                    <a:pt x="1367" y="323"/>
                  </a:lnTo>
                  <a:cubicBezTo>
                    <a:pt x="1462" y="323"/>
                    <a:pt x="1522" y="239"/>
                    <a:pt x="1510" y="144"/>
                  </a:cubicBezTo>
                  <a:cubicBezTo>
                    <a:pt x="1499" y="57"/>
                    <a:pt x="1419" y="0"/>
                    <a:pt x="1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9"/>
            <p:cNvSpPr/>
            <p:nvPr/>
          </p:nvSpPr>
          <p:spPr>
            <a:xfrm>
              <a:off x="1030700" y="1679300"/>
              <a:ext cx="41325" cy="57500"/>
            </a:xfrm>
            <a:custGeom>
              <a:avLst/>
              <a:gdLst/>
              <a:ahLst/>
              <a:cxnLst/>
              <a:rect l="l" t="t" r="r" b="b"/>
              <a:pathLst>
                <a:path w="1653" h="2300" extrusionOk="0">
                  <a:moveTo>
                    <a:pt x="978" y="0"/>
                  </a:moveTo>
                  <a:cubicBezTo>
                    <a:pt x="944" y="0"/>
                    <a:pt x="910" y="10"/>
                    <a:pt x="880" y="29"/>
                  </a:cubicBezTo>
                  <a:cubicBezTo>
                    <a:pt x="809" y="77"/>
                    <a:pt x="785" y="172"/>
                    <a:pt x="833" y="243"/>
                  </a:cubicBezTo>
                  <a:lnTo>
                    <a:pt x="916" y="386"/>
                  </a:lnTo>
                  <a:cubicBezTo>
                    <a:pt x="928" y="433"/>
                    <a:pt x="916" y="493"/>
                    <a:pt x="904" y="540"/>
                  </a:cubicBezTo>
                  <a:cubicBezTo>
                    <a:pt x="880" y="635"/>
                    <a:pt x="797" y="695"/>
                    <a:pt x="702" y="719"/>
                  </a:cubicBezTo>
                  <a:cubicBezTo>
                    <a:pt x="692" y="720"/>
                    <a:pt x="682" y="720"/>
                    <a:pt x="673" y="720"/>
                  </a:cubicBezTo>
                  <a:cubicBezTo>
                    <a:pt x="588" y="720"/>
                    <a:pt x="506" y="674"/>
                    <a:pt x="452" y="600"/>
                  </a:cubicBezTo>
                  <a:cubicBezTo>
                    <a:pt x="393" y="528"/>
                    <a:pt x="369" y="433"/>
                    <a:pt x="417" y="350"/>
                  </a:cubicBezTo>
                  <a:cubicBezTo>
                    <a:pt x="452" y="267"/>
                    <a:pt x="429" y="160"/>
                    <a:pt x="345" y="124"/>
                  </a:cubicBezTo>
                  <a:cubicBezTo>
                    <a:pt x="317" y="114"/>
                    <a:pt x="288" y="108"/>
                    <a:pt x="261" y="108"/>
                  </a:cubicBezTo>
                  <a:cubicBezTo>
                    <a:pt x="197" y="108"/>
                    <a:pt x="137" y="138"/>
                    <a:pt x="96" y="196"/>
                  </a:cubicBezTo>
                  <a:cubicBezTo>
                    <a:pt x="1" y="386"/>
                    <a:pt x="25" y="624"/>
                    <a:pt x="167" y="790"/>
                  </a:cubicBezTo>
                  <a:cubicBezTo>
                    <a:pt x="291" y="945"/>
                    <a:pt x="479" y="1046"/>
                    <a:pt x="674" y="1046"/>
                  </a:cubicBezTo>
                  <a:cubicBezTo>
                    <a:pt x="703" y="1046"/>
                    <a:pt x="732" y="1044"/>
                    <a:pt x="761" y="1039"/>
                  </a:cubicBezTo>
                  <a:cubicBezTo>
                    <a:pt x="904" y="1016"/>
                    <a:pt x="1046" y="944"/>
                    <a:pt x="1142" y="826"/>
                  </a:cubicBezTo>
                  <a:cubicBezTo>
                    <a:pt x="1165" y="885"/>
                    <a:pt x="1189" y="956"/>
                    <a:pt x="1201" y="1028"/>
                  </a:cubicBezTo>
                  <a:cubicBezTo>
                    <a:pt x="1284" y="1277"/>
                    <a:pt x="1237" y="1550"/>
                    <a:pt x="1082" y="1764"/>
                  </a:cubicBezTo>
                  <a:cubicBezTo>
                    <a:pt x="971" y="1902"/>
                    <a:pt x="803" y="1977"/>
                    <a:pt x="634" y="1977"/>
                  </a:cubicBezTo>
                  <a:cubicBezTo>
                    <a:pt x="569" y="1977"/>
                    <a:pt x="503" y="1966"/>
                    <a:pt x="440" y="1943"/>
                  </a:cubicBezTo>
                  <a:cubicBezTo>
                    <a:pt x="412" y="1926"/>
                    <a:pt x="381" y="1918"/>
                    <a:pt x="350" y="1918"/>
                  </a:cubicBezTo>
                  <a:cubicBezTo>
                    <a:pt x="291" y="1918"/>
                    <a:pt x="234" y="1947"/>
                    <a:pt x="203" y="2002"/>
                  </a:cubicBezTo>
                  <a:cubicBezTo>
                    <a:pt x="155" y="2085"/>
                    <a:pt x="191" y="2192"/>
                    <a:pt x="274" y="2228"/>
                  </a:cubicBezTo>
                  <a:cubicBezTo>
                    <a:pt x="381" y="2275"/>
                    <a:pt x="512" y="2299"/>
                    <a:pt x="631" y="2299"/>
                  </a:cubicBezTo>
                  <a:cubicBezTo>
                    <a:pt x="916" y="2299"/>
                    <a:pt x="1189" y="2180"/>
                    <a:pt x="1367" y="1954"/>
                  </a:cubicBezTo>
                  <a:cubicBezTo>
                    <a:pt x="1581" y="1669"/>
                    <a:pt x="1653" y="1301"/>
                    <a:pt x="1557" y="956"/>
                  </a:cubicBezTo>
                  <a:cubicBezTo>
                    <a:pt x="1486" y="719"/>
                    <a:pt x="1391" y="493"/>
                    <a:pt x="1260" y="279"/>
                  </a:cubicBezTo>
                  <a:cubicBezTo>
                    <a:pt x="1225" y="184"/>
                    <a:pt x="1177" y="113"/>
                    <a:pt x="1106" y="53"/>
                  </a:cubicBezTo>
                  <a:cubicBezTo>
                    <a:pt x="1071" y="19"/>
                    <a:pt x="1025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9"/>
            <p:cNvSpPr/>
            <p:nvPr/>
          </p:nvSpPr>
          <p:spPr>
            <a:xfrm>
              <a:off x="1069025" y="1643550"/>
              <a:ext cx="35075" cy="105250"/>
            </a:xfrm>
            <a:custGeom>
              <a:avLst/>
              <a:gdLst/>
              <a:ahLst/>
              <a:cxnLst/>
              <a:rect l="l" t="t" r="r" b="b"/>
              <a:pathLst>
                <a:path w="1403" h="4210" extrusionOk="0">
                  <a:moveTo>
                    <a:pt x="197" y="1"/>
                  </a:moveTo>
                  <a:cubicBezTo>
                    <a:pt x="152" y="1"/>
                    <a:pt x="108" y="16"/>
                    <a:pt x="72" y="45"/>
                  </a:cubicBezTo>
                  <a:cubicBezTo>
                    <a:pt x="1" y="105"/>
                    <a:pt x="1" y="212"/>
                    <a:pt x="72" y="271"/>
                  </a:cubicBezTo>
                  <a:cubicBezTo>
                    <a:pt x="595" y="723"/>
                    <a:pt x="928" y="1364"/>
                    <a:pt x="999" y="2054"/>
                  </a:cubicBezTo>
                  <a:cubicBezTo>
                    <a:pt x="1046" y="2743"/>
                    <a:pt x="821" y="3420"/>
                    <a:pt x="369" y="3955"/>
                  </a:cubicBezTo>
                  <a:cubicBezTo>
                    <a:pt x="310" y="4014"/>
                    <a:pt x="322" y="4133"/>
                    <a:pt x="405" y="4181"/>
                  </a:cubicBezTo>
                  <a:cubicBezTo>
                    <a:pt x="438" y="4200"/>
                    <a:pt x="475" y="4209"/>
                    <a:pt x="511" y="4209"/>
                  </a:cubicBezTo>
                  <a:cubicBezTo>
                    <a:pt x="566" y="4209"/>
                    <a:pt x="619" y="4188"/>
                    <a:pt x="654" y="4145"/>
                  </a:cubicBezTo>
                  <a:cubicBezTo>
                    <a:pt x="1153" y="3563"/>
                    <a:pt x="1403" y="2802"/>
                    <a:pt x="1343" y="2030"/>
                  </a:cubicBezTo>
                  <a:cubicBezTo>
                    <a:pt x="1272" y="1257"/>
                    <a:pt x="904" y="556"/>
                    <a:pt x="322" y="45"/>
                  </a:cubicBezTo>
                  <a:cubicBezTo>
                    <a:pt x="286" y="16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9"/>
            <p:cNvSpPr/>
            <p:nvPr/>
          </p:nvSpPr>
          <p:spPr>
            <a:xfrm>
              <a:off x="1082700" y="1610800"/>
              <a:ext cx="38650" cy="33950"/>
            </a:xfrm>
            <a:custGeom>
              <a:avLst/>
              <a:gdLst/>
              <a:ahLst/>
              <a:cxnLst/>
              <a:rect l="l" t="t" r="r" b="b"/>
              <a:pathLst>
                <a:path w="1546" h="1358" extrusionOk="0">
                  <a:moveTo>
                    <a:pt x="421" y="1"/>
                  </a:moveTo>
                  <a:cubicBezTo>
                    <a:pt x="286" y="1"/>
                    <a:pt x="162" y="50"/>
                    <a:pt x="60" y="143"/>
                  </a:cubicBezTo>
                  <a:cubicBezTo>
                    <a:pt x="0" y="215"/>
                    <a:pt x="12" y="321"/>
                    <a:pt x="83" y="369"/>
                  </a:cubicBezTo>
                  <a:cubicBezTo>
                    <a:pt x="118" y="397"/>
                    <a:pt x="160" y="412"/>
                    <a:pt x="202" y="412"/>
                  </a:cubicBezTo>
                  <a:cubicBezTo>
                    <a:pt x="249" y="412"/>
                    <a:pt x="296" y="394"/>
                    <a:pt x="333" y="357"/>
                  </a:cubicBezTo>
                  <a:cubicBezTo>
                    <a:pt x="359" y="340"/>
                    <a:pt x="392" y="329"/>
                    <a:pt x="421" y="329"/>
                  </a:cubicBezTo>
                  <a:cubicBezTo>
                    <a:pt x="432" y="329"/>
                    <a:pt x="442" y="330"/>
                    <a:pt x="452" y="333"/>
                  </a:cubicBezTo>
                  <a:cubicBezTo>
                    <a:pt x="547" y="345"/>
                    <a:pt x="630" y="417"/>
                    <a:pt x="666" y="512"/>
                  </a:cubicBezTo>
                  <a:cubicBezTo>
                    <a:pt x="725" y="690"/>
                    <a:pt x="630" y="904"/>
                    <a:pt x="511" y="1130"/>
                  </a:cubicBezTo>
                  <a:cubicBezTo>
                    <a:pt x="488" y="1177"/>
                    <a:pt x="488" y="1236"/>
                    <a:pt x="523" y="1284"/>
                  </a:cubicBezTo>
                  <a:cubicBezTo>
                    <a:pt x="554" y="1325"/>
                    <a:pt x="594" y="1358"/>
                    <a:pt x="643" y="1358"/>
                  </a:cubicBezTo>
                  <a:cubicBezTo>
                    <a:pt x="650" y="1358"/>
                    <a:pt x="658" y="1357"/>
                    <a:pt x="666" y="1355"/>
                  </a:cubicBezTo>
                  <a:lnTo>
                    <a:pt x="678" y="1355"/>
                  </a:lnTo>
                  <a:lnTo>
                    <a:pt x="1379" y="1320"/>
                  </a:lnTo>
                  <a:cubicBezTo>
                    <a:pt x="1474" y="1320"/>
                    <a:pt x="1545" y="1236"/>
                    <a:pt x="1545" y="1153"/>
                  </a:cubicBezTo>
                  <a:cubicBezTo>
                    <a:pt x="1534" y="1065"/>
                    <a:pt x="1462" y="998"/>
                    <a:pt x="1376" y="998"/>
                  </a:cubicBezTo>
                  <a:cubicBezTo>
                    <a:pt x="1369" y="998"/>
                    <a:pt x="1362" y="998"/>
                    <a:pt x="1355" y="999"/>
                  </a:cubicBezTo>
                  <a:lnTo>
                    <a:pt x="951" y="1023"/>
                  </a:lnTo>
                  <a:cubicBezTo>
                    <a:pt x="1034" y="832"/>
                    <a:pt x="1058" y="619"/>
                    <a:pt x="1010" y="428"/>
                  </a:cubicBezTo>
                  <a:cubicBezTo>
                    <a:pt x="939" y="215"/>
                    <a:pt x="749" y="60"/>
                    <a:pt x="535" y="13"/>
                  </a:cubicBezTo>
                  <a:cubicBezTo>
                    <a:pt x="496" y="5"/>
                    <a:pt x="458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9"/>
            <p:cNvSpPr/>
            <p:nvPr/>
          </p:nvSpPr>
          <p:spPr>
            <a:xfrm>
              <a:off x="1384525" y="2126575"/>
              <a:ext cx="50525" cy="115575"/>
            </a:xfrm>
            <a:custGeom>
              <a:avLst/>
              <a:gdLst/>
              <a:ahLst/>
              <a:cxnLst/>
              <a:rect l="l" t="t" r="r" b="b"/>
              <a:pathLst>
                <a:path w="2021" h="4623" extrusionOk="0">
                  <a:moveTo>
                    <a:pt x="1815" y="0"/>
                  </a:moveTo>
                  <a:cubicBezTo>
                    <a:pt x="1780" y="0"/>
                    <a:pt x="1744" y="11"/>
                    <a:pt x="1712" y="34"/>
                  </a:cubicBezTo>
                  <a:cubicBezTo>
                    <a:pt x="951" y="486"/>
                    <a:pt x="404" y="1234"/>
                    <a:pt x="191" y="2090"/>
                  </a:cubicBezTo>
                  <a:cubicBezTo>
                    <a:pt x="0" y="2945"/>
                    <a:pt x="179" y="3837"/>
                    <a:pt x="678" y="4550"/>
                  </a:cubicBezTo>
                  <a:cubicBezTo>
                    <a:pt x="702" y="4573"/>
                    <a:pt x="737" y="4597"/>
                    <a:pt x="773" y="4609"/>
                  </a:cubicBezTo>
                  <a:cubicBezTo>
                    <a:pt x="791" y="4618"/>
                    <a:pt x="811" y="4622"/>
                    <a:pt x="831" y="4622"/>
                  </a:cubicBezTo>
                  <a:cubicBezTo>
                    <a:pt x="864" y="4622"/>
                    <a:pt x="898" y="4612"/>
                    <a:pt x="927" y="4597"/>
                  </a:cubicBezTo>
                  <a:cubicBezTo>
                    <a:pt x="1010" y="4550"/>
                    <a:pt x="1034" y="4443"/>
                    <a:pt x="975" y="4371"/>
                  </a:cubicBezTo>
                  <a:cubicBezTo>
                    <a:pt x="523" y="3730"/>
                    <a:pt x="369" y="2922"/>
                    <a:pt x="535" y="2161"/>
                  </a:cubicBezTo>
                  <a:cubicBezTo>
                    <a:pt x="725" y="1377"/>
                    <a:pt x="1224" y="711"/>
                    <a:pt x="1914" y="296"/>
                  </a:cubicBezTo>
                  <a:cubicBezTo>
                    <a:pt x="1997" y="260"/>
                    <a:pt x="2021" y="141"/>
                    <a:pt x="1961" y="70"/>
                  </a:cubicBezTo>
                  <a:cubicBezTo>
                    <a:pt x="1925" y="26"/>
                    <a:pt x="1871" y="0"/>
                    <a:pt x="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9"/>
            <p:cNvSpPr/>
            <p:nvPr/>
          </p:nvSpPr>
          <p:spPr>
            <a:xfrm>
              <a:off x="1420175" y="2166475"/>
              <a:ext cx="50525" cy="50025"/>
            </a:xfrm>
            <a:custGeom>
              <a:avLst/>
              <a:gdLst/>
              <a:ahLst/>
              <a:cxnLst/>
              <a:rect l="l" t="t" r="r" b="b"/>
              <a:pathLst>
                <a:path w="2021" h="2001" extrusionOk="0">
                  <a:moveTo>
                    <a:pt x="1824" y="1"/>
                  </a:moveTo>
                  <a:cubicBezTo>
                    <a:pt x="1780" y="1"/>
                    <a:pt x="1735" y="19"/>
                    <a:pt x="1700" y="54"/>
                  </a:cubicBezTo>
                  <a:lnTo>
                    <a:pt x="1046" y="625"/>
                  </a:lnTo>
                  <a:lnTo>
                    <a:pt x="761" y="102"/>
                  </a:lnTo>
                  <a:cubicBezTo>
                    <a:pt x="726" y="40"/>
                    <a:pt x="658" y="5"/>
                    <a:pt x="592" y="5"/>
                  </a:cubicBezTo>
                  <a:cubicBezTo>
                    <a:pt x="568" y="5"/>
                    <a:pt x="545" y="9"/>
                    <a:pt x="523" y="19"/>
                  </a:cubicBezTo>
                  <a:cubicBezTo>
                    <a:pt x="428" y="54"/>
                    <a:pt x="393" y="161"/>
                    <a:pt x="440" y="244"/>
                  </a:cubicBezTo>
                  <a:lnTo>
                    <a:pt x="773" y="850"/>
                  </a:lnTo>
                  <a:lnTo>
                    <a:pt x="72" y="1468"/>
                  </a:lnTo>
                  <a:cubicBezTo>
                    <a:pt x="0" y="1528"/>
                    <a:pt x="0" y="1635"/>
                    <a:pt x="72" y="1694"/>
                  </a:cubicBezTo>
                  <a:cubicBezTo>
                    <a:pt x="95" y="1718"/>
                    <a:pt x="119" y="1730"/>
                    <a:pt x="155" y="1742"/>
                  </a:cubicBezTo>
                  <a:cubicBezTo>
                    <a:pt x="169" y="1744"/>
                    <a:pt x="183" y="1746"/>
                    <a:pt x="197" y="1746"/>
                  </a:cubicBezTo>
                  <a:cubicBezTo>
                    <a:pt x="242" y="1746"/>
                    <a:pt x="285" y="1730"/>
                    <a:pt x="321" y="1694"/>
                  </a:cubicBezTo>
                  <a:lnTo>
                    <a:pt x="939" y="1159"/>
                  </a:lnTo>
                  <a:lnTo>
                    <a:pt x="1355" y="1908"/>
                  </a:lnTo>
                  <a:cubicBezTo>
                    <a:pt x="1379" y="1955"/>
                    <a:pt x="1414" y="1979"/>
                    <a:pt x="1462" y="1991"/>
                  </a:cubicBezTo>
                  <a:cubicBezTo>
                    <a:pt x="1480" y="1997"/>
                    <a:pt x="1501" y="2000"/>
                    <a:pt x="1523" y="2000"/>
                  </a:cubicBezTo>
                  <a:cubicBezTo>
                    <a:pt x="1545" y="2000"/>
                    <a:pt x="1569" y="1997"/>
                    <a:pt x="1593" y="1991"/>
                  </a:cubicBezTo>
                  <a:cubicBezTo>
                    <a:pt x="1676" y="1955"/>
                    <a:pt x="1712" y="1849"/>
                    <a:pt x="1676" y="1765"/>
                  </a:cubicBezTo>
                  <a:lnTo>
                    <a:pt x="1201" y="922"/>
                  </a:lnTo>
                  <a:lnTo>
                    <a:pt x="1949" y="280"/>
                  </a:lnTo>
                  <a:cubicBezTo>
                    <a:pt x="2020" y="221"/>
                    <a:pt x="2020" y="114"/>
                    <a:pt x="1949" y="54"/>
                  </a:cubicBezTo>
                  <a:cubicBezTo>
                    <a:pt x="1914" y="19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9"/>
            <p:cNvSpPr/>
            <p:nvPr/>
          </p:nvSpPr>
          <p:spPr>
            <a:xfrm>
              <a:off x="1478100" y="2188275"/>
              <a:ext cx="38050" cy="11975"/>
            </a:xfrm>
            <a:custGeom>
              <a:avLst/>
              <a:gdLst/>
              <a:ahLst/>
              <a:cxnLst/>
              <a:rect l="l" t="t" r="r" b="b"/>
              <a:pathLst>
                <a:path w="1522" h="479" extrusionOk="0">
                  <a:moveTo>
                    <a:pt x="190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1" y="216"/>
                    <a:pt x="48" y="299"/>
                    <a:pt x="131" y="311"/>
                  </a:cubicBezTo>
                  <a:lnTo>
                    <a:pt x="155" y="311"/>
                  </a:lnTo>
                  <a:lnTo>
                    <a:pt x="1308" y="477"/>
                  </a:lnTo>
                  <a:cubicBezTo>
                    <a:pt x="1316" y="478"/>
                    <a:pt x="1324" y="479"/>
                    <a:pt x="1332" y="479"/>
                  </a:cubicBezTo>
                  <a:cubicBezTo>
                    <a:pt x="1418" y="479"/>
                    <a:pt x="1499" y="423"/>
                    <a:pt x="1510" y="347"/>
                  </a:cubicBezTo>
                  <a:cubicBezTo>
                    <a:pt x="1522" y="252"/>
                    <a:pt x="1450" y="168"/>
                    <a:pt x="1367" y="157"/>
                  </a:cubicBezTo>
                  <a:lnTo>
                    <a:pt x="214" y="2"/>
                  </a:lnTo>
                  <a:cubicBezTo>
                    <a:pt x="206" y="1"/>
                    <a:pt x="198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9"/>
            <p:cNvSpPr/>
            <p:nvPr/>
          </p:nvSpPr>
          <p:spPr>
            <a:xfrm>
              <a:off x="1520275" y="2180975"/>
              <a:ext cx="43100" cy="56000"/>
            </a:xfrm>
            <a:custGeom>
              <a:avLst/>
              <a:gdLst/>
              <a:ahLst/>
              <a:cxnLst/>
              <a:rect l="l" t="t" r="r" b="b"/>
              <a:pathLst>
                <a:path w="1724" h="2240" extrusionOk="0">
                  <a:moveTo>
                    <a:pt x="686" y="0"/>
                  </a:moveTo>
                  <a:cubicBezTo>
                    <a:pt x="640" y="0"/>
                    <a:pt x="595" y="15"/>
                    <a:pt x="559" y="45"/>
                  </a:cubicBezTo>
                  <a:cubicBezTo>
                    <a:pt x="405" y="199"/>
                    <a:pt x="357" y="437"/>
                    <a:pt x="441" y="639"/>
                  </a:cubicBezTo>
                  <a:cubicBezTo>
                    <a:pt x="512" y="853"/>
                    <a:pt x="702" y="995"/>
                    <a:pt x="928" y="1031"/>
                  </a:cubicBezTo>
                  <a:cubicBezTo>
                    <a:pt x="956" y="1036"/>
                    <a:pt x="985" y="1038"/>
                    <a:pt x="1015" y="1038"/>
                  </a:cubicBezTo>
                  <a:cubicBezTo>
                    <a:pt x="1131" y="1038"/>
                    <a:pt x="1251" y="1000"/>
                    <a:pt x="1356" y="924"/>
                  </a:cubicBezTo>
                  <a:cubicBezTo>
                    <a:pt x="1356" y="995"/>
                    <a:pt x="1356" y="1067"/>
                    <a:pt x="1356" y="1138"/>
                  </a:cubicBezTo>
                  <a:cubicBezTo>
                    <a:pt x="1344" y="1411"/>
                    <a:pt x="1213" y="1649"/>
                    <a:pt x="999" y="1815"/>
                  </a:cubicBezTo>
                  <a:cubicBezTo>
                    <a:pt x="898" y="1886"/>
                    <a:pt x="779" y="1922"/>
                    <a:pt x="662" y="1922"/>
                  </a:cubicBezTo>
                  <a:cubicBezTo>
                    <a:pt x="545" y="1922"/>
                    <a:pt x="429" y="1886"/>
                    <a:pt x="334" y="1815"/>
                  </a:cubicBezTo>
                  <a:cubicBezTo>
                    <a:pt x="292" y="1780"/>
                    <a:pt x="245" y="1762"/>
                    <a:pt x="198" y="1762"/>
                  </a:cubicBezTo>
                  <a:cubicBezTo>
                    <a:pt x="152" y="1762"/>
                    <a:pt x="108" y="1780"/>
                    <a:pt x="72" y="1815"/>
                  </a:cubicBezTo>
                  <a:cubicBezTo>
                    <a:pt x="1" y="1863"/>
                    <a:pt x="1" y="1982"/>
                    <a:pt x="72" y="2041"/>
                  </a:cubicBezTo>
                  <a:cubicBezTo>
                    <a:pt x="167" y="2124"/>
                    <a:pt x="274" y="2172"/>
                    <a:pt x="393" y="2207"/>
                  </a:cubicBezTo>
                  <a:cubicBezTo>
                    <a:pt x="476" y="2229"/>
                    <a:pt x="563" y="2240"/>
                    <a:pt x="650" y="2240"/>
                  </a:cubicBezTo>
                  <a:cubicBezTo>
                    <a:pt x="848" y="2240"/>
                    <a:pt x="1048" y="2184"/>
                    <a:pt x="1213" y="2077"/>
                  </a:cubicBezTo>
                  <a:cubicBezTo>
                    <a:pt x="1510" y="1863"/>
                    <a:pt x="1688" y="1530"/>
                    <a:pt x="1712" y="1173"/>
                  </a:cubicBezTo>
                  <a:cubicBezTo>
                    <a:pt x="1724" y="924"/>
                    <a:pt x="1700" y="674"/>
                    <a:pt x="1641" y="437"/>
                  </a:cubicBezTo>
                  <a:cubicBezTo>
                    <a:pt x="1641" y="354"/>
                    <a:pt x="1617" y="258"/>
                    <a:pt x="1569" y="187"/>
                  </a:cubicBezTo>
                  <a:cubicBezTo>
                    <a:pt x="1541" y="131"/>
                    <a:pt x="1476" y="97"/>
                    <a:pt x="1409" y="97"/>
                  </a:cubicBezTo>
                  <a:cubicBezTo>
                    <a:pt x="1391" y="97"/>
                    <a:pt x="1373" y="99"/>
                    <a:pt x="1356" y="104"/>
                  </a:cubicBezTo>
                  <a:cubicBezTo>
                    <a:pt x="1272" y="128"/>
                    <a:pt x="1225" y="211"/>
                    <a:pt x="1249" y="294"/>
                  </a:cubicBezTo>
                  <a:cubicBezTo>
                    <a:pt x="1261" y="354"/>
                    <a:pt x="1272" y="401"/>
                    <a:pt x="1284" y="460"/>
                  </a:cubicBezTo>
                  <a:cubicBezTo>
                    <a:pt x="1249" y="603"/>
                    <a:pt x="1118" y="710"/>
                    <a:pt x="975" y="710"/>
                  </a:cubicBezTo>
                  <a:cubicBezTo>
                    <a:pt x="880" y="698"/>
                    <a:pt x="797" y="627"/>
                    <a:pt x="773" y="532"/>
                  </a:cubicBezTo>
                  <a:cubicBezTo>
                    <a:pt x="738" y="449"/>
                    <a:pt x="750" y="342"/>
                    <a:pt x="821" y="282"/>
                  </a:cubicBezTo>
                  <a:cubicBezTo>
                    <a:pt x="892" y="223"/>
                    <a:pt x="892" y="104"/>
                    <a:pt x="821" y="45"/>
                  </a:cubicBezTo>
                  <a:cubicBezTo>
                    <a:pt x="779" y="15"/>
                    <a:pt x="732" y="0"/>
                    <a:pt x="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9"/>
            <p:cNvSpPr/>
            <p:nvPr/>
          </p:nvSpPr>
          <p:spPr>
            <a:xfrm>
              <a:off x="1556225" y="2154200"/>
              <a:ext cx="45475" cy="103475"/>
            </a:xfrm>
            <a:custGeom>
              <a:avLst/>
              <a:gdLst/>
              <a:ahLst/>
              <a:cxnLst/>
              <a:rect l="l" t="t" r="r" b="b"/>
              <a:pathLst>
                <a:path w="1819" h="4139" extrusionOk="0">
                  <a:moveTo>
                    <a:pt x="1142" y="1"/>
                  </a:moveTo>
                  <a:cubicBezTo>
                    <a:pt x="1113" y="1"/>
                    <a:pt x="1084" y="7"/>
                    <a:pt x="1058" y="22"/>
                  </a:cubicBezTo>
                  <a:cubicBezTo>
                    <a:pt x="975" y="58"/>
                    <a:pt x="940" y="165"/>
                    <a:pt x="999" y="248"/>
                  </a:cubicBezTo>
                  <a:cubicBezTo>
                    <a:pt x="1355" y="830"/>
                    <a:pt x="1462" y="1531"/>
                    <a:pt x="1296" y="2197"/>
                  </a:cubicBezTo>
                  <a:cubicBezTo>
                    <a:pt x="1118" y="2874"/>
                    <a:pt x="690" y="3468"/>
                    <a:pt x="96" y="3837"/>
                  </a:cubicBezTo>
                  <a:cubicBezTo>
                    <a:pt x="13" y="3884"/>
                    <a:pt x="1" y="3991"/>
                    <a:pt x="60" y="4063"/>
                  </a:cubicBezTo>
                  <a:cubicBezTo>
                    <a:pt x="84" y="4098"/>
                    <a:pt x="120" y="4122"/>
                    <a:pt x="155" y="4134"/>
                  </a:cubicBezTo>
                  <a:cubicBezTo>
                    <a:pt x="168" y="4137"/>
                    <a:pt x="181" y="4139"/>
                    <a:pt x="193" y="4139"/>
                  </a:cubicBezTo>
                  <a:cubicBezTo>
                    <a:pt x="228" y="4139"/>
                    <a:pt x="263" y="4127"/>
                    <a:pt x="298" y="4110"/>
                  </a:cubicBezTo>
                  <a:cubicBezTo>
                    <a:pt x="963" y="3682"/>
                    <a:pt x="1439" y="3029"/>
                    <a:pt x="1641" y="2268"/>
                  </a:cubicBezTo>
                  <a:cubicBezTo>
                    <a:pt x="1819" y="1531"/>
                    <a:pt x="1700" y="735"/>
                    <a:pt x="1308" y="82"/>
                  </a:cubicBezTo>
                  <a:cubicBezTo>
                    <a:pt x="1267" y="33"/>
                    <a:pt x="1204" y="1"/>
                    <a:pt x="1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9"/>
            <p:cNvSpPr/>
            <p:nvPr/>
          </p:nvSpPr>
          <p:spPr>
            <a:xfrm>
              <a:off x="1602575" y="2127925"/>
              <a:ext cx="30625" cy="38475"/>
            </a:xfrm>
            <a:custGeom>
              <a:avLst/>
              <a:gdLst/>
              <a:ahLst/>
              <a:cxnLst/>
              <a:rect l="l" t="t" r="r" b="b"/>
              <a:pathLst>
                <a:path w="1225" h="1539" extrusionOk="0">
                  <a:moveTo>
                    <a:pt x="359" y="1"/>
                  </a:moveTo>
                  <a:cubicBezTo>
                    <a:pt x="274" y="1"/>
                    <a:pt x="191" y="22"/>
                    <a:pt x="119" y="63"/>
                  </a:cubicBezTo>
                  <a:cubicBezTo>
                    <a:pt x="24" y="99"/>
                    <a:pt x="1" y="206"/>
                    <a:pt x="60" y="289"/>
                  </a:cubicBezTo>
                  <a:cubicBezTo>
                    <a:pt x="98" y="335"/>
                    <a:pt x="156" y="361"/>
                    <a:pt x="215" y="361"/>
                  </a:cubicBezTo>
                  <a:cubicBezTo>
                    <a:pt x="248" y="361"/>
                    <a:pt x="280" y="353"/>
                    <a:pt x="309" y="337"/>
                  </a:cubicBezTo>
                  <a:cubicBezTo>
                    <a:pt x="326" y="326"/>
                    <a:pt x="344" y="320"/>
                    <a:pt x="363" y="320"/>
                  </a:cubicBezTo>
                  <a:cubicBezTo>
                    <a:pt x="385" y="320"/>
                    <a:pt x="409" y="329"/>
                    <a:pt x="428" y="348"/>
                  </a:cubicBezTo>
                  <a:cubicBezTo>
                    <a:pt x="511" y="384"/>
                    <a:pt x="571" y="479"/>
                    <a:pt x="571" y="574"/>
                  </a:cubicBezTo>
                  <a:cubicBezTo>
                    <a:pt x="571" y="764"/>
                    <a:pt x="405" y="943"/>
                    <a:pt x="226" y="1121"/>
                  </a:cubicBezTo>
                  <a:cubicBezTo>
                    <a:pt x="179" y="1157"/>
                    <a:pt x="167" y="1216"/>
                    <a:pt x="179" y="1275"/>
                  </a:cubicBezTo>
                  <a:cubicBezTo>
                    <a:pt x="203" y="1323"/>
                    <a:pt x="250" y="1370"/>
                    <a:pt x="298" y="1382"/>
                  </a:cubicBezTo>
                  <a:lnTo>
                    <a:pt x="309" y="1382"/>
                  </a:lnTo>
                  <a:lnTo>
                    <a:pt x="999" y="1537"/>
                  </a:lnTo>
                  <a:cubicBezTo>
                    <a:pt x="1008" y="1538"/>
                    <a:pt x="1018" y="1539"/>
                    <a:pt x="1027" y="1539"/>
                  </a:cubicBezTo>
                  <a:cubicBezTo>
                    <a:pt x="1110" y="1539"/>
                    <a:pt x="1181" y="1492"/>
                    <a:pt x="1213" y="1406"/>
                  </a:cubicBezTo>
                  <a:cubicBezTo>
                    <a:pt x="1224" y="1323"/>
                    <a:pt x="1177" y="1240"/>
                    <a:pt x="1082" y="1216"/>
                  </a:cubicBezTo>
                  <a:lnTo>
                    <a:pt x="678" y="1133"/>
                  </a:lnTo>
                  <a:cubicBezTo>
                    <a:pt x="820" y="978"/>
                    <a:pt x="916" y="788"/>
                    <a:pt x="927" y="574"/>
                  </a:cubicBezTo>
                  <a:cubicBezTo>
                    <a:pt x="927" y="360"/>
                    <a:pt x="797" y="158"/>
                    <a:pt x="607" y="63"/>
                  </a:cubicBezTo>
                  <a:cubicBezTo>
                    <a:pt x="529" y="22"/>
                    <a:pt x="443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9"/>
            <p:cNvSpPr/>
            <p:nvPr/>
          </p:nvSpPr>
          <p:spPr>
            <a:xfrm>
              <a:off x="263075" y="1914675"/>
              <a:ext cx="69225" cy="57275"/>
            </a:xfrm>
            <a:custGeom>
              <a:avLst/>
              <a:gdLst/>
              <a:ahLst/>
              <a:cxnLst/>
              <a:rect l="l" t="t" r="r" b="b"/>
              <a:pathLst>
                <a:path w="2769" h="2291" extrusionOk="0">
                  <a:moveTo>
                    <a:pt x="751" y="1"/>
                  </a:moveTo>
                  <a:cubicBezTo>
                    <a:pt x="721" y="1"/>
                    <a:pt x="691" y="9"/>
                    <a:pt x="666" y="26"/>
                  </a:cubicBezTo>
                  <a:cubicBezTo>
                    <a:pt x="571" y="61"/>
                    <a:pt x="547" y="168"/>
                    <a:pt x="606" y="240"/>
                  </a:cubicBezTo>
                  <a:lnTo>
                    <a:pt x="1165" y="1095"/>
                  </a:lnTo>
                  <a:lnTo>
                    <a:pt x="95" y="1879"/>
                  </a:lnTo>
                  <a:cubicBezTo>
                    <a:pt x="12" y="1927"/>
                    <a:pt x="0" y="2034"/>
                    <a:pt x="71" y="2105"/>
                  </a:cubicBezTo>
                  <a:cubicBezTo>
                    <a:pt x="83" y="2129"/>
                    <a:pt x="119" y="2153"/>
                    <a:pt x="155" y="2153"/>
                  </a:cubicBezTo>
                  <a:cubicBezTo>
                    <a:pt x="171" y="2161"/>
                    <a:pt x="191" y="2165"/>
                    <a:pt x="212" y="2165"/>
                  </a:cubicBezTo>
                  <a:cubicBezTo>
                    <a:pt x="250" y="2165"/>
                    <a:pt x="290" y="2152"/>
                    <a:pt x="321" y="2129"/>
                  </a:cubicBezTo>
                  <a:lnTo>
                    <a:pt x="1343" y="1380"/>
                  </a:lnTo>
                  <a:lnTo>
                    <a:pt x="1901" y="2212"/>
                  </a:lnTo>
                  <a:cubicBezTo>
                    <a:pt x="1925" y="2248"/>
                    <a:pt x="1949" y="2272"/>
                    <a:pt x="1997" y="2283"/>
                  </a:cubicBezTo>
                  <a:cubicBezTo>
                    <a:pt x="2014" y="2288"/>
                    <a:pt x="2031" y="2291"/>
                    <a:pt x="2049" y="2291"/>
                  </a:cubicBezTo>
                  <a:cubicBezTo>
                    <a:pt x="2079" y="2291"/>
                    <a:pt x="2109" y="2282"/>
                    <a:pt x="2139" y="2260"/>
                  </a:cubicBezTo>
                  <a:cubicBezTo>
                    <a:pt x="2222" y="2224"/>
                    <a:pt x="2258" y="2117"/>
                    <a:pt x="2199" y="2046"/>
                  </a:cubicBezTo>
                  <a:lnTo>
                    <a:pt x="1628" y="1178"/>
                  </a:lnTo>
                  <a:lnTo>
                    <a:pt x="2484" y="549"/>
                  </a:lnTo>
                  <a:cubicBezTo>
                    <a:pt x="2543" y="549"/>
                    <a:pt x="2591" y="525"/>
                    <a:pt x="2626" y="477"/>
                  </a:cubicBezTo>
                  <a:lnTo>
                    <a:pt x="2721" y="370"/>
                  </a:lnTo>
                  <a:cubicBezTo>
                    <a:pt x="2769" y="311"/>
                    <a:pt x="2757" y="204"/>
                    <a:pt x="2698" y="156"/>
                  </a:cubicBezTo>
                  <a:cubicBezTo>
                    <a:pt x="2660" y="125"/>
                    <a:pt x="2616" y="110"/>
                    <a:pt x="2572" y="110"/>
                  </a:cubicBezTo>
                  <a:cubicBezTo>
                    <a:pt x="2533" y="110"/>
                    <a:pt x="2494" y="122"/>
                    <a:pt x="2460" y="145"/>
                  </a:cubicBezTo>
                  <a:lnTo>
                    <a:pt x="1438" y="893"/>
                  </a:lnTo>
                  <a:lnTo>
                    <a:pt x="903" y="73"/>
                  </a:lnTo>
                  <a:cubicBezTo>
                    <a:pt x="865" y="27"/>
                    <a:pt x="807" y="1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9"/>
            <p:cNvSpPr/>
            <p:nvPr/>
          </p:nvSpPr>
          <p:spPr>
            <a:xfrm>
              <a:off x="239900" y="1975025"/>
              <a:ext cx="98650" cy="25575"/>
            </a:xfrm>
            <a:custGeom>
              <a:avLst/>
              <a:gdLst/>
              <a:ahLst/>
              <a:cxnLst/>
              <a:rect l="l" t="t" r="r" b="b"/>
              <a:pathLst>
                <a:path w="3946" h="1023" extrusionOk="0">
                  <a:moveTo>
                    <a:pt x="190" y="0"/>
                  </a:moveTo>
                  <a:cubicBezTo>
                    <a:pt x="95" y="0"/>
                    <a:pt x="12" y="60"/>
                    <a:pt x="0" y="155"/>
                  </a:cubicBezTo>
                  <a:cubicBezTo>
                    <a:pt x="0" y="226"/>
                    <a:pt x="48" y="297"/>
                    <a:pt x="119" y="321"/>
                  </a:cubicBezTo>
                  <a:lnTo>
                    <a:pt x="167" y="321"/>
                  </a:lnTo>
                  <a:cubicBezTo>
                    <a:pt x="1367" y="380"/>
                    <a:pt x="2555" y="606"/>
                    <a:pt x="3684" y="1010"/>
                  </a:cubicBezTo>
                  <a:cubicBezTo>
                    <a:pt x="3706" y="1018"/>
                    <a:pt x="3728" y="1022"/>
                    <a:pt x="3749" y="1022"/>
                  </a:cubicBezTo>
                  <a:cubicBezTo>
                    <a:pt x="3820" y="1022"/>
                    <a:pt x="3882" y="979"/>
                    <a:pt x="3910" y="915"/>
                  </a:cubicBezTo>
                  <a:cubicBezTo>
                    <a:pt x="3945" y="832"/>
                    <a:pt x="3898" y="749"/>
                    <a:pt x="3815" y="725"/>
                  </a:cubicBezTo>
                  <a:cubicBezTo>
                    <a:pt x="2650" y="309"/>
                    <a:pt x="1426" y="71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9"/>
            <p:cNvSpPr/>
            <p:nvPr/>
          </p:nvSpPr>
          <p:spPr>
            <a:xfrm>
              <a:off x="250000" y="1997500"/>
              <a:ext cx="54675" cy="68525"/>
            </a:xfrm>
            <a:custGeom>
              <a:avLst/>
              <a:gdLst/>
              <a:ahLst/>
              <a:cxnLst/>
              <a:rect l="l" t="t" r="r" b="b"/>
              <a:pathLst>
                <a:path w="2187" h="2741" extrusionOk="0">
                  <a:moveTo>
                    <a:pt x="1027" y="1"/>
                  </a:moveTo>
                  <a:cubicBezTo>
                    <a:pt x="987" y="1"/>
                    <a:pt x="947" y="13"/>
                    <a:pt x="915" y="40"/>
                  </a:cubicBezTo>
                  <a:cubicBezTo>
                    <a:pt x="713" y="194"/>
                    <a:pt x="630" y="456"/>
                    <a:pt x="690" y="693"/>
                  </a:cubicBezTo>
                  <a:cubicBezTo>
                    <a:pt x="737" y="943"/>
                    <a:pt x="927" y="1145"/>
                    <a:pt x="1165" y="1216"/>
                  </a:cubicBezTo>
                  <a:cubicBezTo>
                    <a:pt x="1239" y="1237"/>
                    <a:pt x="1315" y="1248"/>
                    <a:pt x="1391" y="1248"/>
                  </a:cubicBezTo>
                  <a:cubicBezTo>
                    <a:pt x="1532" y="1248"/>
                    <a:pt x="1671" y="1211"/>
                    <a:pt x="1795" y="1133"/>
                  </a:cubicBezTo>
                  <a:lnTo>
                    <a:pt x="1795" y="1133"/>
                  </a:lnTo>
                  <a:cubicBezTo>
                    <a:pt x="1771" y="1276"/>
                    <a:pt x="1735" y="1430"/>
                    <a:pt x="1700" y="1573"/>
                  </a:cubicBezTo>
                  <a:cubicBezTo>
                    <a:pt x="1640" y="1799"/>
                    <a:pt x="1521" y="2024"/>
                    <a:pt x="1355" y="2191"/>
                  </a:cubicBezTo>
                  <a:cubicBezTo>
                    <a:pt x="1209" y="2336"/>
                    <a:pt x="1018" y="2409"/>
                    <a:pt x="822" y="2409"/>
                  </a:cubicBezTo>
                  <a:cubicBezTo>
                    <a:pt x="794" y="2409"/>
                    <a:pt x="765" y="2408"/>
                    <a:pt x="737" y="2405"/>
                  </a:cubicBezTo>
                  <a:cubicBezTo>
                    <a:pt x="547" y="2369"/>
                    <a:pt x="404" y="2203"/>
                    <a:pt x="416" y="2012"/>
                  </a:cubicBezTo>
                  <a:cubicBezTo>
                    <a:pt x="428" y="1917"/>
                    <a:pt x="369" y="1834"/>
                    <a:pt x="274" y="1822"/>
                  </a:cubicBezTo>
                  <a:cubicBezTo>
                    <a:pt x="259" y="1819"/>
                    <a:pt x="246" y="1817"/>
                    <a:pt x="232" y="1817"/>
                  </a:cubicBezTo>
                  <a:cubicBezTo>
                    <a:pt x="155" y="1817"/>
                    <a:pt x="92" y="1872"/>
                    <a:pt x="72" y="1953"/>
                  </a:cubicBezTo>
                  <a:cubicBezTo>
                    <a:pt x="0" y="2262"/>
                    <a:pt x="238" y="2595"/>
                    <a:pt x="594" y="2702"/>
                  </a:cubicBezTo>
                  <a:lnTo>
                    <a:pt x="666" y="2725"/>
                  </a:lnTo>
                  <a:cubicBezTo>
                    <a:pt x="725" y="2736"/>
                    <a:pt x="784" y="2741"/>
                    <a:pt x="843" y="2741"/>
                  </a:cubicBezTo>
                  <a:cubicBezTo>
                    <a:pt x="1126" y="2741"/>
                    <a:pt x="1398" y="2625"/>
                    <a:pt x="1605" y="2428"/>
                  </a:cubicBezTo>
                  <a:cubicBezTo>
                    <a:pt x="1818" y="2215"/>
                    <a:pt x="1973" y="1941"/>
                    <a:pt x="2056" y="1656"/>
                  </a:cubicBezTo>
                  <a:cubicBezTo>
                    <a:pt x="2151" y="1300"/>
                    <a:pt x="2187" y="931"/>
                    <a:pt x="2163" y="563"/>
                  </a:cubicBezTo>
                  <a:cubicBezTo>
                    <a:pt x="2175" y="515"/>
                    <a:pt x="2163" y="468"/>
                    <a:pt x="2151" y="420"/>
                  </a:cubicBezTo>
                  <a:cubicBezTo>
                    <a:pt x="2131" y="350"/>
                    <a:pt x="2068" y="296"/>
                    <a:pt x="1998" y="296"/>
                  </a:cubicBezTo>
                  <a:cubicBezTo>
                    <a:pt x="1986" y="296"/>
                    <a:pt x="1974" y="298"/>
                    <a:pt x="1961" y="301"/>
                  </a:cubicBezTo>
                  <a:cubicBezTo>
                    <a:pt x="1866" y="301"/>
                    <a:pt x="1795" y="385"/>
                    <a:pt x="1807" y="468"/>
                  </a:cubicBezTo>
                  <a:cubicBezTo>
                    <a:pt x="1807" y="503"/>
                    <a:pt x="1807" y="539"/>
                    <a:pt x="1818" y="563"/>
                  </a:cubicBezTo>
                  <a:cubicBezTo>
                    <a:pt x="1795" y="670"/>
                    <a:pt x="1747" y="765"/>
                    <a:pt x="1664" y="824"/>
                  </a:cubicBezTo>
                  <a:cubicBezTo>
                    <a:pt x="1579" y="890"/>
                    <a:pt x="1471" y="926"/>
                    <a:pt x="1365" y="926"/>
                  </a:cubicBezTo>
                  <a:cubicBezTo>
                    <a:pt x="1338" y="926"/>
                    <a:pt x="1310" y="924"/>
                    <a:pt x="1284" y="919"/>
                  </a:cubicBezTo>
                  <a:cubicBezTo>
                    <a:pt x="1165" y="872"/>
                    <a:pt x="1070" y="765"/>
                    <a:pt x="1046" y="634"/>
                  </a:cubicBezTo>
                  <a:cubicBezTo>
                    <a:pt x="1010" y="503"/>
                    <a:pt x="1046" y="373"/>
                    <a:pt x="1141" y="289"/>
                  </a:cubicBezTo>
                  <a:cubicBezTo>
                    <a:pt x="1224" y="230"/>
                    <a:pt x="1224" y="123"/>
                    <a:pt x="1165" y="52"/>
                  </a:cubicBezTo>
                  <a:cubicBezTo>
                    <a:pt x="1126" y="19"/>
                    <a:pt x="1076" y="1"/>
                    <a:pt x="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9"/>
            <p:cNvSpPr/>
            <p:nvPr/>
          </p:nvSpPr>
          <p:spPr>
            <a:xfrm>
              <a:off x="1103500" y="2025100"/>
              <a:ext cx="60025" cy="60150"/>
            </a:xfrm>
            <a:custGeom>
              <a:avLst/>
              <a:gdLst/>
              <a:ahLst/>
              <a:cxnLst/>
              <a:rect l="l" t="t" r="r" b="b"/>
              <a:pathLst>
                <a:path w="2401" h="2406" extrusionOk="0">
                  <a:moveTo>
                    <a:pt x="1470" y="337"/>
                  </a:moveTo>
                  <a:cubicBezTo>
                    <a:pt x="1648" y="337"/>
                    <a:pt x="1811" y="431"/>
                    <a:pt x="1890" y="600"/>
                  </a:cubicBezTo>
                  <a:cubicBezTo>
                    <a:pt x="1901" y="647"/>
                    <a:pt x="1937" y="683"/>
                    <a:pt x="1985" y="706"/>
                  </a:cubicBezTo>
                  <a:cubicBezTo>
                    <a:pt x="1961" y="837"/>
                    <a:pt x="1925" y="980"/>
                    <a:pt x="1878" y="1099"/>
                  </a:cubicBezTo>
                  <a:cubicBezTo>
                    <a:pt x="1771" y="1372"/>
                    <a:pt x="1569" y="1598"/>
                    <a:pt x="1295" y="1705"/>
                  </a:cubicBezTo>
                  <a:cubicBezTo>
                    <a:pt x="1217" y="1738"/>
                    <a:pt x="1136" y="1754"/>
                    <a:pt x="1055" y="1754"/>
                  </a:cubicBezTo>
                  <a:cubicBezTo>
                    <a:pt x="878" y="1754"/>
                    <a:pt x="705" y="1677"/>
                    <a:pt x="582" y="1538"/>
                  </a:cubicBezTo>
                  <a:cubicBezTo>
                    <a:pt x="404" y="1289"/>
                    <a:pt x="547" y="932"/>
                    <a:pt x="773" y="695"/>
                  </a:cubicBezTo>
                  <a:cubicBezTo>
                    <a:pt x="927" y="504"/>
                    <a:pt x="1141" y="386"/>
                    <a:pt x="1379" y="338"/>
                  </a:cubicBezTo>
                  <a:lnTo>
                    <a:pt x="1438" y="338"/>
                  </a:lnTo>
                  <a:cubicBezTo>
                    <a:pt x="1449" y="337"/>
                    <a:pt x="1459" y="337"/>
                    <a:pt x="1470" y="337"/>
                  </a:cubicBezTo>
                  <a:close/>
                  <a:moveTo>
                    <a:pt x="1437" y="1"/>
                  </a:moveTo>
                  <a:cubicBezTo>
                    <a:pt x="1405" y="1"/>
                    <a:pt x="1374" y="2"/>
                    <a:pt x="1343" y="5"/>
                  </a:cubicBezTo>
                  <a:cubicBezTo>
                    <a:pt x="1022" y="65"/>
                    <a:pt x="713" y="231"/>
                    <a:pt x="499" y="481"/>
                  </a:cubicBezTo>
                  <a:cubicBezTo>
                    <a:pt x="226" y="790"/>
                    <a:pt x="0" y="1289"/>
                    <a:pt x="273" y="1693"/>
                  </a:cubicBezTo>
                  <a:cubicBezTo>
                    <a:pt x="427" y="1932"/>
                    <a:pt x="733" y="2066"/>
                    <a:pt x="1052" y="2066"/>
                  </a:cubicBezTo>
                  <a:cubicBezTo>
                    <a:pt x="1178" y="2066"/>
                    <a:pt x="1305" y="2045"/>
                    <a:pt x="1426" y="2002"/>
                  </a:cubicBezTo>
                  <a:cubicBezTo>
                    <a:pt x="1664" y="1919"/>
                    <a:pt x="1866" y="1752"/>
                    <a:pt x="2020" y="1550"/>
                  </a:cubicBezTo>
                  <a:cubicBezTo>
                    <a:pt x="2020" y="1788"/>
                    <a:pt x="2032" y="2014"/>
                    <a:pt x="2044" y="2251"/>
                  </a:cubicBezTo>
                  <a:cubicBezTo>
                    <a:pt x="2056" y="2334"/>
                    <a:pt x="2139" y="2406"/>
                    <a:pt x="2222" y="2406"/>
                  </a:cubicBezTo>
                  <a:lnTo>
                    <a:pt x="2234" y="2406"/>
                  </a:lnTo>
                  <a:cubicBezTo>
                    <a:pt x="2329" y="2394"/>
                    <a:pt x="2400" y="2323"/>
                    <a:pt x="2400" y="2228"/>
                  </a:cubicBezTo>
                  <a:cubicBezTo>
                    <a:pt x="2365" y="1562"/>
                    <a:pt x="2365" y="885"/>
                    <a:pt x="2400" y="207"/>
                  </a:cubicBezTo>
                  <a:cubicBezTo>
                    <a:pt x="2400" y="124"/>
                    <a:pt x="2329" y="41"/>
                    <a:pt x="2234" y="41"/>
                  </a:cubicBezTo>
                  <a:cubicBezTo>
                    <a:pt x="2227" y="40"/>
                    <a:pt x="2220" y="40"/>
                    <a:pt x="2213" y="40"/>
                  </a:cubicBezTo>
                  <a:cubicBezTo>
                    <a:pt x="2127" y="40"/>
                    <a:pt x="2055" y="107"/>
                    <a:pt x="2044" y="196"/>
                  </a:cubicBezTo>
                  <a:lnTo>
                    <a:pt x="2044" y="219"/>
                  </a:lnTo>
                  <a:cubicBezTo>
                    <a:pt x="1878" y="74"/>
                    <a:pt x="1657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9"/>
            <p:cNvSpPr/>
            <p:nvPr/>
          </p:nvSpPr>
          <p:spPr>
            <a:xfrm>
              <a:off x="1186375" y="2037450"/>
              <a:ext cx="33300" cy="38300"/>
            </a:xfrm>
            <a:custGeom>
              <a:avLst/>
              <a:gdLst/>
              <a:ahLst/>
              <a:cxnLst/>
              <a:rect l="l" t="t" r="r" b="b"/>
              <a:pathLst>
                <a:path w="1332" h="1532" extrusionOk="0">
                  <a:moveTo>
                    <a:pt x="207" y="1"/>
                  </a:moveTo>
                  <a:cubicBezTo>
                    <a:pt x="179" y="1"/>
                    <a:pt x="149" y="7"/>
                    <a:pt x="119" y="22"/>
                  </a:cubicBezTo>
                  <a:cubicBezTo>
                    <a:pt x="36" y="46"/>
                    <a:pt x="0" y="153"/>
                    <a:pt x="48" y="236"/>
                  </a:cubicBezTo>
                  <a:cubicBezTo>
                    <a:pt x="167" y="450"/>
                    <a:pt x="309" y="652"/>
                    <a:pt x="476" y="842"/>
                  </a:cubicBezTo>
                  <a:lnTo>
                    <a:pt x="119" y="1270"/>
                  </a:lnTo>
                  <a:cubicBezTo>
                    <a:pt x="48" y="1341"/>
                    <a:pt x="72" y="1460"/>
                    <a:pt x="155" y="1508"/>
                  </a:cubicBezTo>
                  <a:cubicBezTo>
                    <a:pt x="179" y="1520"/>
                    <a:pt x="226" y="1531"/>
                    <a:pt x="262" y="1531"/>
                  </a:cubicBezTo>
                  <a:cubicBezTo>
                    <a:pt x="309" y="1531"/>
                    <a:pt x="369" y="1508"/>
                    <a:pt x="404" y="1472"/>
                  </a:cubicBezTo>
                  <a:lnTo>
                    <a:pt x="713" y="1080"/>
                  </a:lnTo>
                  <a:cubicBezTo>
                    <a:pt x="809" y="1175"/>
                    <a:pt x="915" y="1258"/>
                    <a:pt x="1022" y="1341"/>
                  </a:cubicBezTo>
                  <a:cubicBezTo>
                    <a:pt x="1046" y="1365"/>
                    <a:pt x="1094" y="1377"/>
                    <a:pt x="1129" y="1377"/>
                  </a:cubicBezTo>
                  <a:cubicBezTo>
                    <a:pt x="1189" y="1377"/>
                    <a:pt x="1236" y="1353"/>
                    <a:pt x="1272" y="1318"/>
                  </a:cubicBezTo>
                  <a:cubicBezTo>
                    <a:pt x="1331" y="1258"/>
                    <a:pt x="1319" y="1139"/>
                    <a:pt x="1248" y="1092"/>
                  </a:cubicBezTo>
                  <a:cubicBezTo>
                    <a:pt x="1129" y="1009"/>
                    <a:pt x="1022" y="914"/>
                    <a:pt x="927" y="819"/>
                  </a:cubicBezTo>
                  <a:lnTo>
                    <a:pt x="1260" y="414"/>
                  </a:lnTo>
                  <a:cubicBezTo>
                    <a:pt x="1319" y="343"/>
                    <a:pt x="1308" y="224"/>
                    <a:pt x="1224" y="189"/>
                  </a:cubicBezTo>
                  <a:cubicBezTo>
                    <a:pt x="1194" y="163"/>
                    <a:pt x="1156" y="151"/>
                    <a:pt x="1118" y="151"/>
                  </a:cubicBezTo>
                  <a:cubicBezTo>
                    <a:pt x="1067" y="151"/>
                    <a:pt x="1015" y="172"/>
                    <a:pt x="975" y="212"/>
                  </a:cubicBezTo>
                  <a:lnTo>
                    <a:pt x="690" y="569"/>
                  </a:lnTo>
                  <a:cubicBezTo>
                    <a:pt x="571" y="414"/>
                    <a:pt x="452" y="260"/>
                    <a:pt x="357" y="82"/>
                  </a:cubicBezTo>
                  <a:cubicBezTo>
                    <a:pt x="324" y="33"/>
                    <a:pt x="269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9"/>
            <p:cNvSpPr/>
            <p:nvPr/>
          </p:nvSpPr>
          <p:spPr>
            <a:xfrm>
              <a:off x="1249950" y="2010700"/>
              <a:ext cx="49050" cy="68900"/>
            </a:xfrm>
            <a:custGeom>
              <a:avLst/>
              <a:gdLst/>
              <a:ahLst/>
              <a:cxnLst/>
              <a:rect l="l" t="t" r="r" b="b"/>
              <a:pathLst>
                <a:path w="1962" h="2756" extrusionOk="0">
                  <a:moveTo>
                    <a:pt x="1160" y="1390"/>
                  </a:moveTo>
                  <a:cubicBezTo>
                    <a:pt x="1194" y="1390"/>
                    <a:pt x="1227" y="1393"/>
                    <a:pt x="1260" y="1401"/>
                  </a:cubicBezTo>
                  <a:cubicBezTo>
                    <a:pt x="1379" y="1425"/>
                    <a:pt x="1486" y="1520"/>
                    <a:pt x="1533" y="1639"/>
                  </a:cubicBezTo>
                  <a:cubicBezTo>
                    <a:pt x="1593" y="1793"/>
                    <a:pt x="1581" y="1972"/>
                    <a:pt x="1486" y="2114"/>
                  </a:cubicBezTo>
                  <a:cubicBezTo>
                    <a:pt x="1317" y="2339"/>
                    <a:pt x="1009" y="2431"/>
                    <a:pt x="729" y="2431"/>
                  </a:cubicBezTo>
                  <a:cubicBezTo>
                    <a:pt x="653" y="2431"/>
                    <a:pt x="580" y="2424"/>
                    <a:pt x="511" y="2411"/>
                  </a:cubicBezTo>
                  <a:lnTo>
                    <a:pt x="488" y="2411"/>
                  </a:lnTo>
                  <a:cubicBezTo>
                    <a:pt x="476" y="2186"/>
                    <a:pt x="523" y="1948"/>
                    <a:pt x="630" y="1734"/>
                  </a:cubicBezTo>
                  <a:cubicBezTo>
                    <a:pt x="723" y="1548"/>
                    <a:pt x="941" y="1390"/>
                    <a:pt x="1160" y="1390"/>
                  </a:cubicBezTo>
                  <a:close/>
                  <a:moveTo>
                    <a:pt x="185" y="0"/>
                  </a:moveTo>
                  <a:cubicBezTo>
                    <a:pt x="96" y="0"/>
                    <a:pt x="7" y="60"/>
                    <a:pt x="0" y="177"/>
                  </a:cubicBezTo>
                  <a:lnTo>
                    <a:pt x="119" y="2590"/>
                  </a:lnTo>
                  <a:cubicBezTo>
                    <a:pt x="131" y="2685"/>
                    <a:pt x="202" y="2756"/>
                    <a:pt x="309" y="2756"/>
                  </a:cubicBezTo>
                  <a:cubicBezTo>
                    <a:pt x="345" y="2756"/>
                    <a:pt x="381" y="2744"/>
                    <a:pt x="416" y="2720"/>
                  </a:cubicBezTo>
                  <a:lnTo>
                    <a:pt x="440" y="2720"/>
                  </a:lnTo>
                  <a:cubicBezTo>
                    <a:pt x="535" y="2738"/>
                    <a:pt x="636" y="2748"/>
                    <a:pt x="740" y="2748"/>
                  </a:cubicBezTo>
                  <a:cubicBezTo>
                    <a:pt x="1121" y="2748"/>
                    <a:pt x="1538" y="2619"/>
                    <a:pt x="1771" y="2293"/>
                  </a:cubicBezTo>
                  <a:cubicBezTo>
                    <a:pt x="1937" y="2067"/>
                    <a:pt x="1961" y="1770"/>
                    <a:pt x="1854" y="1520"/>
                  </a:cubicBezTo>
                  <a:cubicBezTo>
                    <a:pt x="1771" y="1294"/>
                    <a:pt x="1581" y="1128"/>
                    <a:pt x="1343" y="1069"/>
                  </a:cubicBezTo>
                  <a:cubicBezTo>
                    <a:pt x="1288" y="1059"/>
                    <a:pt x="1233" y="1054"/>
                    <a:pt x="1178" y="1054"/>
                  </a:cubicBezTo>
                  <a:cubicBezTo>
                    <a:pt x="888" y="1054"/>
                    <a:pt x="606" y="1183"/>
                    <a:pt x="416" y="1413"/>
                  </a:cubicBezTo>
                  <a:lnTo>
                    <a:pt x="357" y="154"/>
                  </a:lnTo>
                  <a:cubicBezTo>
                    <a:pt x="346" y="51"/>
                    <a:pt x="266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9"/>
            <p:cNvSpPr/>
            <p:nvPr/>
          </p:nvSpPr>
          <p:spPr>
            <a:xfrm>
              <a:off x="1100525" y="2100550"/>
              <a:ext cx="218075" cy="12025"/>
            </a:xfrm>
            <a:custGeom>
              <a:avLst/>
              <a:gdLst/>
              <a:ahLst/>
              <a:cxnLst/>
              <a:rect l="l" t="t" r="r" b="b"/>
              <a:pathLst>
                <a:path w="8723" h="481" extrusionOk="0">
                  <a:moveTo>
                    <a:pt x="5803" y="1"/>
                  </a:moveTo>
                  <a:cubicBezTo>
                    <a:pt x="3920" y="1"/>
                    <a:pt x="2035" y="56"/>
                    <a:pt x="167" y="160"/>
                  </a:cubicBezTo>
                  <a:cubicBezTo>
                    <a:pt x="72" y="160"/>
                    <a:pt x="0" y="243"/>
                    <a:pt x="0" y="338"/>
                  </a:cubicBezTo>
                  <a:cubicBezTo>
                    <a:pt x="12" y="422"/>
                    <a:pt x="83" y="481"/>
                    <a:pt x="179" y="481"/>
                  </a:cubicBezTo>
                  <a:lnTo>
                    <a:pt x="190" y="481"/>
                  </a:lnTo>
                  <a:cubicBezTo>
                    <a:pt x="2051" y="377"/>
                    <a:pt x="3928" y="322"/>
                    <a:pt x="5803" y="322"/>
                  </a:cubicBezTo>
                  <a:cubicBezTo>
                    <a:pt x="6718" y="322"/>
                    <a:pt x="7632" y="335"/>
                    <a:pt x="8544" y="362"/>
                  </a:cubicBezTo>
                  <a:cubicBezTo>
                    <a:pt x="8639" y="362"/>
                    <a:pt x="8711" y="291"/>
                    <a:pt x="8722" y="208"/>
                  </a:cubicBezTo>
                  <a:cubicBezTo>
                    <a:pt x="8722" y="113"/>
                    <a:pt x="8651" y="41"/>
                    <a:pt x="8556" y="41"/>
                  </a:cubicBezTo>
                  <a:cubicBezTo>
                    <a:pt x="7640" y="14"/>
                    <a:pt x="6722" y="1"/>
                    <a:pt x="5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9"/>
            <p:cNvSpPr/>
            <p:nvPr/>
          </p:nvSpPr>
          <p:spPr>
            <a:xfrm>
              <a:off x="1174200" y="2123325"/>
              <a:ext cx="51425" cy="55500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41" y="1"/>
                  </a:moveTo>
                  <a:cubicBezTo>
                    <a:pt x="1697" y="1"/>
                    <a:pt x="1652" y="16"/>
                    <a:pt x="1616" y="45"/>
                  </a:cubicBezTo>
                  <a:cubicBezTo>
                    <a:pt x="1391" y="235"/>
                    <a:pt x="1177" y="449"/>
                    <a:pt x="975" y="663"/>
                  </a:cubicBezTo>
                  <a:lnTo>
                    <a:pt x="321" y="164"/>
                  </a:lnTo>
                  <a:cubicBezTo>
                    <a:pt x="285" y="138"/>
                    <a:pt x="245" y="126"/>
                    <a:pt x="206" y="126"/>
                  </a:cubicBezTo>
                  <a:cubicBezTo>
                    <a:pt x="154" y="126"/>
                    <a:pt x="105" y="147"/>
                    <a:pt x="72" y="188"/>
                  </a:cubicBezTo>
                  <a:cubicBezTo>
                    <a:pt x="0" y="247"/>
                    <a:pt x="12" y="366"/>
                    <a:pt x="95" y="414"/>
                  </a:cubicBezTo>
                  <a:lnTo>
                    <a:pt x="761" y="925"/>
                  </a:lnTo>
                  <a:cubicBezTo>
                    <a:pt x="499" y="1257"/>
                    <a:pt x="262" y="1614"/>
                    <a:pt x="60" y="1994"/>
                  </a:cubicBezTo>
                  <a:cubicBezTo>
                    <a:pt x="12" y="2065"/>
                    <a:pt x="60" y="2172"/>
                    <a:pt x="143" y="2208"/>
                  </a:cubicBezTo>
                  <a:cubicBezTo>
                    <a:pt x="167" y="2220"/>
                    <a:pt x="190" y="2220"/>
                    <a:pt x="226" y="2220"/>
                  </a:cubicBezTo>
                  <a:cubicBezTo>
                    <a:pt x="285" y="2220"/>
                    <a:pt x="345" y="2184"/>
                    <a:pt x="381" y="2125"/>
                  </a:cubicBezTo>
                  <a:cubicBezTo>
                    <a:pt x="571" y="1768"/>
                    <a:pt x="785" y="1436"/>
                    <a:pt x="1034" y="1127"/>
                  </a:cubicBezTo>
                  <a:lnTo>
                    <a:pt x="1735" y="1661"/>
                  </a:lnTo>
                  <a:cubicBezTo>
                    <a:pt x="1771" y="1687"/>
                    <a:pt x="1812" y="1699"/>
                    <a:pt x="1851" y="1699"/>
                  </a:cubicBezTo>
                  <a:cubicBezTo>
                    <a:pt x="1902" y="1699"/>
                    <a:pt x="1951" y="1678"/>
                    <a:pt x="1985" y="1638"/>
                  </a:cubicBezTo>
                  <a:cubicBezTo>
                    <a:pt x="2056" y="1566"/>
                    <a:pt x="2044" y="1459"/>
                    <a:pt x="1961" y="1412"/>
                  </a:cubicBezTo>
                  <a:lnTo>
                    <a:pt x="1248" y="877"/>
                  </a:lnTo>
                  <a:cubicBezTo>
                    <a:pt x="1438" y="663"/>
                    <a:pt x="1640" y="461"/>
                    <a:pt x="1854" y="283"/>
                  </a:cubicBezTo>
                  <a:cubicBezTo>
                    <a:pt x="1925" y="224"/>
                    <a:pt x="1937" y="117"/>
                    <a:pt x="1866" y="45"/>
                  </a:cubicBezTo>
                  <a:cubicBezTo>
                    <a:pt x="1830" y="16"/>
                    <a:pt x="1786" y="1"/>
                    <a:pt x="17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9"/>
            <p:cNvSpPr/>
            <p:nvPr/>
          </p:nvSpPr>
          <p:spPr>
            <a:xfrm>
              <a:off x="257125" y="1613675"/>
              <a:ext cx="60025" cy="59825"/>
            </a:xfrm>
            <a:custGeom>
              <a:avLst/>
              <a:gdLst/>
              <a:ahLst/>
              <a:cxnLst/>
              <a:rect l="l" t="t" r="r" b="b"/>
              <a:pathLst>
                <a:path w="2401" h="2393" extrusionOk="0">
                  <a:moveTo>
                    <a:pt x="1438" y="325"/>
                  </a:moveTo>
                  <a:cubicBezTo>
                    <a:pt x="1628" y="325"/>
                    <a:pt x="1842" y="420"/>
                    <a:pt x="1890" y="587"/>
                  </a:cubicBezTo>
                  <a:cubicBezTo>
                    <a:pt x="1902" y="634"/>
                    <a:pt x="1937" y="682"/>
                    <a:pt x="1985" y="694"/>
                  </a:cubicBezTo>
                  <a:cubicBezTo>
                    <a:pt x="1961" y="836"/>
                    <a:pt x="1926" y="967"/>
                    <a:pt x="1878" y="1098"/>
                  </a:cubicBezTo>
                  <a:cubicBezTo>
                    <a:pt x="1783" y="1371"/>
                    <a:pt x="1569" y="1585"/>
                    <a:pt x="1296" y="1704"/>
                  </a:cubicBezTo>
                  <a:cubicBezTo>
                    <a:pt x="1222" y="1732"/>
                    <a:pt x="1145" y="1745"/>
                    <a:pt x="1069" y="1745"/>
                  </a:cubicBezTo>
                  <a:cubicBezTo>
                    <a:pt x="887" y="1745"/>
                    <a:pt x="708" y="1668"/>
                    <a:pt x="583" y="1526"/>
                  </a:cubicBezTo>
                  <a:cubicBezTo>
                    <a:pt x="405" y="1276"/>
                    <a:pt x="559" y="931"/>
                    <a:pt x="773" y="694"/>
                  </a:cubicBezTo>
                  <a:cubicBezTo>
                    <a:pt x="927" y="504"/>
                    <a:pt x="1141" y="373"/>
                    <a:pt x="1391" y="325"/>
                  </a:cubicBezTo>
                  <a:close/>
                  <a:moveTo>
                    <a:pt x="1437" y="0"/>
                  </a:moveTo>
                  <a:cubicBezTo>
                    <a:pt x="1406" y="0"/>
                    <a:pt x="1374" y="2"/>
                    <a:pt x="1343" y="4"/>
                  </a:cubicBezTo>
                  <a:cubicBezTo>
                    <a:pt x="1011" y="52"/>
                    <a:pt x="713" y="230"/>
                    <a:pt x="500" y="480"/>
                  </a:cubicBezTo>
                  <a:cubicBezTo>
                    <a:pt x="226" y="789"/>
                    <a:pt x="1" y="1288"/>
                    <a:pt x="274" y="1692"/>
                  </a:cubicBezTo>
                  <a:cubicBezTo>
                    <a:pt x="436" y="1931"/>
                    <a:pt x="739" y="2065"/>
                    <a:pt x="1055" y="2065"/>
                  </a:cubicBezTo>
                  <a:cubicBezTo>
                    <a:pt x="1179" y="2065"/>
                    <a:pt x="1306" y="2044"/>
                    <a:pt x="1426" y="2001"/>
                  </a:cubicBezTo>
                  <a:cubicBezTo>
                    <a:pt x="1664" y="1906"/>
                    <a:pt x="1866" y="1751"/>
                    <a:pt x="2021" y="1537"/>
                  </a:cubicBezTo>
                  <a:cubicBezTo>
                    <a:pt x="2021" y="1775"/>
                    <a:pt x="2033" y="2013"/>
                    <a:pt x="2044" y="2238"/>
                  </a:cubicBezTo>
                  <a:cubicBezTo>
                    <a:pt x="2056" y="2334"/>
                    <a:pt x="2139" y="2393"/>
                    <a:pt x="2223" y="2393"/>
                  </a:cubicBezTo>
                  <a:lnTo>
                    <a:pt x="2235" y="2393"/>
                  </a:lnTo>
                  <a:cubicBezTo>
                    <a:pt x="2318" y="2393"/>
                    <a:pt x="2401" y="2322"/>
                    <a:pt x="2401" y="2238"/>
                  </a:cubicBezTo>
                  <a:cubicBezTo>
                    <a:pt x="2365" y="1561"/>
                    <a:pt x="2365" y="884"/>
                    <a:pt x="2401" y="218"/>
                  </a:cubicBezTo>
                  <a:cubicBezTo>
                    <a:pt x="2401" y="123"/>
                    <a:pt x="2330" y="52"/>
                    <a:pt x="2235" y="52"/>
                  </a:cubicBezTo>
                  <a:cubicBezTo>
                    <a:pt x="2226" y="51"/>
                    <a:pt x="2218" y="51"/>
                    <a:pt x="2211" y="51"/>
                  </a:cubicBezTo>
                  <a:cubicBezTo>
                    <a:pt x="2126" y="51"/>
                    <a:pt x="2055" y="108"/>
                    <a:pt x="2044" y="195"/>
                  </a:cubicBezTo>
                  <a:lnTo>
                    <a:pt x="2044" y="218"/>
                  </a:lnTo>
                  <a:cubicBezTo>
                    <a:pt x="1878" y="73"/>
                    <a:pt x="1657" y="0"/>
                    <a:pt x="1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9"/>
            <p:cNvSpPr/>
            <p:nvPr/>
          </p:nvSpPr>
          <p:spPr>
            <a:xfrm>
              <a:off x="340000" y="1625600"/>
              <a:ext cx="33600" cy="38700"/>
            </a:xfrm>
            <a:custGeom>
              <a:avLst/>
              <a:gdLst/>
              <a:ahLst/>
              <a:cxnLst/>
              <a:rect l="l" t="t" r="r" b="b"/>
              <a:pathLst>
                <a:path w="1344" h="1548" extrusionOk="0">
                  <a:moveTo>
                    <a:pt x="202" y="1"/>
                  </a:moveTo>
                  <a:cubicBezTo>
                    <a:pt x="178" y="1"/>
                    <a:pt x="154" y="5"/>
                    <a:pt x="132" y="15"/>
                  </a:cubicBezTo>
                  <a:cubicBezTo>
                    <a:pt x="37" y="50"/>
                    <a:pt x="1" y="157"/>
                    <a:pt x="48" y="240"/>
                  </a:cubicBezTo>
                  <a:cubicBezTo>
                    <a:pt x="167" y="454"/>
                    <a:pt x="310" y="656"/>
                    <a:pt x="476" y="846"/>
                  </a:cubicBezTo>
                  <a:lnTo>
                    <a:pt x="120" y="1286"/>
                  </a:lnTo>
                  <a:cubicBezTo>
                    <a:pt x="60" y="1357"/>
                    <a:pt x="72" y="1464"/>
                    <a:pt x="155" y="1512"/>
                  </a:cubicBezTo>
                  <a:cubicBezTo>
                    <a:pt x="191" y="1536"/>
                    <a:pt x="227" y="1548"/>
                    <a:pt x="262" y="1548"/>
                  </a:cubicBezTo>
                  <a:cubicBezTo>
                    <a:pt x="322" y="1548"/>
                    <a:pt x="369" y="1524"/>
                    <a:pt x="405" y="1476"/>
                  </a:cubicBezTo>
                  <a:lnTo>
                    <a:pt x="726" y="1096"/>
                  </a:lnTo>
                  <a:cubicBezTo>
                    <a:pt x="821" y="1179"/>
                    <a:pt x="916" y="1274"/>
                    <a:pt x="1023" y="1357"/>
                  </a:cubicBezTo>
                  <a:cubicBezTo>
                    <a:pt x="1058" y="1381"/>
                    <a:pt x="1094" y="1393"/>
                    <a:pt x="1142" y="1393"/>
                  </a:cubicBezTo>
                  <a:cubicBezTo>
                    <a:pt x="1189" y="1393"/>
                    <a:pt x="1237" y="1369"/>
                    <a:pt x="1272" y="1334"/>
                  </a:cubicBezTo>
                  <a:cubicBezTo>
                    <a:pt x="1344" y="1262"/>
                    <a:pt x="1332" y="1155"/>
                    <a:pt x="1249" y="1096"/>
                  </a:cubicBezTo>
                  <a:cubicBezTo>
                    <a:pt x="1142" y="1013"/>
                    <a:pt x="1035" y="930"/>
                    <a:pt x="940" y="823"/>
                  </a:cubicBezTo>
                  <a:lnTo>
                    <a:pt x="1272" y="419"/>
                  </a:lnTo>
                  <a:cubicBezTo>
                    <a:pt x="1332" y="347"/>
                    <a:pt x="1320" y="240"/>
                    <a:pt x="1237" y="193"/>
                  </a:cubicBezTo>
                  <a:cubicBezTo>
                    <a:pt x="1203" y="174"/>
                    <a:pt x="1166" y="164"/>
                    <a:pt x="1130" y="164"/>
                  </a:cubicBezTo>
                  <a:cubicBezTo>
                    <a:pt x="1076" y="164"/>
                    <a:pt x="1023" y="186"/>
                    <a:pt x="987" y="229"/>
                  </a:cubicBezTo>
                  <a:lnTo>
                    <a:pt x="702" y="573"/>
                  </a:lnTo>
                  <a:cubicBezTo>
                    <a:pt x="571" y="419"/>
                    <a:pt x="464" y="264"/>
                    <a:pt x="369" y="86"/>
                  </a:cubicBezTo>
                  <a:cubicBezTo>
                    <a:pt x="334" y="34"/>
                    <a:pt x="268" y="1"/>
                    <a:pt x="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9"/>
            <p:cNvSpPr/>
            <p:nvPr/>
          </p:nvSpPr>
          <p:spPr>
            <a:xfrm>
              <a:off x="403725" y="1599075"/>
              <a:ext cx="48900" cy="68800"/>
            </a:xfrm>
            <a:custGeom>
              <a:avLst/>
              <a:gdLst/>
              <a:ahLst/>
              <a:cxnLst/>
              <a:rect l="l" t="t" r="r" b="b"/>
              <a:pathLst>
                <a:path w="1956" h="2752" extrusionOk="0">
                  <a:moveTo>
                    <a:pt x="1160" y="1385"/>
                  </a:moveTo>
                  <a:cubicBezTo>
                    <a:pt x="1191" y="1385"/>
                    <a:pt x="1223" y="1389"/>
                    <a:pt x="1254" y="1397"/>
                  </a:cubicBezTo>
                  <a:cubicBezTo>
                    <a:pt x="1385" y="1432"/>
                    <a:pt x="1480" y="1515"/>
                    <a:pt x="1528" y="1634"/>
                  </a:cubicBezTo>
                  <a:cubicBezTo>
                    <a:pt x="1587" y="1801"/>
                    <a:pt x="1575" y="1979"/>
                    <a:pt x="1480" y="2121"/>
                  </a:cubicBezTo>
                  <a:cubicBezTo>
                    <a:pt x="1315" y="2342"/>
                    <a:pt x="1014" y="2427"/>
                    <a:pt x="738" y="2427"/>
                  </a:cubicBezTo>
                  <a:cubicBezTo>
                    <a:pt x="657" y="2427"/>
                    <a:pt x="579" y="2420"/>
                    <a:pt x="506" y="2407"/>
                  </a:cubicBezTo>
                  <a:lnTo>
                    <a:pt x="482" y="2407"/>
                  </a:lnTo>
                  <a:cubicBezTo>
                    <a:pt x="470" y="2181"/>
                    <a:pt x="518" y="1943"/>
                    <a:pt x="625" y="1741"/>
                  </a:cubicBezTo>
                  <a:cubicBezTo>
                    <a:pt x="728" y="1554"/>
                    <a:pt x="941" y="1385"/>
                    <a:pt x="1160" y="1385"/>
                  </a:cubicBezTo>
                  <a:close/>
                  <a:moveTo>
                    <a:pt x="183" y="0"/>
                  </a:moveTo>
                  <a:cubicBezTo>
                    <a:pt x="91" y="0"/>
                    <a:pt x="1" y="63"/>
                    <a:pt x="7" y="184"/>
                  </a:cubicBezTo>
                  <a:lnTo>
                    <a:pt x="126" y="2597"/>
                  </a:lnTo>
                  <a:cubicBezTo>
                    <a:pt x="126" y="2692"/>
                    <a:pt x="209" y="2751"/>
                    <a:pt x="304" y="2751"/>
                  </a:cubicBezTo>
                  <a:cubicBezTo>
                    <a:pt x="339" y="2751"/>
                    <a:pt x="375" y="2739"/>
                    <a:pt x="411" y="2716"/>
                  </a:cubicBezTo>
                  <a:lnTo>
                    <a:pt x="434" y="2716"/>
                  </a:lnTo>
                  <a:cubicBezTo>
                    <a:pt x="529" y="2733"/>
                    <a:pt x="631" y="2743"/>
                    <a:pt x="735" y="2743"/>
                  </a:cubicBezTo>
                  <a:cubicBezTo>
                    <a:pt x="1116" y="2743"/>
                    <a:pt x="1532" y="2614"/>
                    <a:pt x="1765" y="2288"/>
                  </a:cubicBezTo>
                  <a:cubicBezTo>
                    <a:pt x="1932" y="2062"/>
                    <a:pt x="1956" y="1777"/>
                    <a:pt x="1849" y="1515"/>
                  </a:cubicBezTo>
                  <a:cubicBezTo>
                    <a:pt x="1765" y="1301"/>
                    <a:pt x="1575" y="1135"/>
                    <a:pt x="1338" y="1076"/>
                  </a:cubicBezTo>
                  <a:cubicBezTo>
                    <a:pt x="1275" y="1063"/>
                    <a:pt x="1213" y="1057"/>
                    <a:pt x="1151" y="1057"/>
                  </a:cubicBezTo>
                  <a:cubicBezTo>
                    <a:pt x="869" y="1057"/>
                    <a:pt x="596" y="1187"/>
                    <a:pt x="411" y="1420"/>
                  </a:cubicBezTo>
                  <a:lnTo>
                    <a:pt x="363" y="173"/>
                  </a:lnTo>
                  <a:cubicBezTo>
                    <a:pt x="357" y="57"/>
                    <a:pt x="270" y="0"/>
                    <a:pt x="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9"/>
            <p:cNvSpPr/>
            <p:nvPr/>
          </p:nvSpPr>
          <p:spPr>
            <a:xfrm>
              <a:off x="254150" y="1688825"/>
              <a:ext cx="218075" cy="12050"/>
            </a:xfrm>
            <a:custGeom>
              <a:avLst/>
              <a:gdLst/>
              <a:ahLst/>
              <a:cxnLst/>
              <a:rect l="l" t="t" r="r" b="b"/>
              <a:pathLst>
                <a:path w="8723" h="482" extrusionOk="0">
                  <a:moveTo>
                    <a:pt x="5851" y="0"/>
                  </a:moveTo>
                  <a:cubicBezTo>
                    <a:pt x="3954" y="0"/>
                    <a:pt x="2050" y="59"/>
                    <a:pt x="167" y="171"/>
                  </a:cubicBezTo>
                  <a:cubicBezTo>
                    <a:pt x="72" y="171"/>
                    <a:pt x="1" y="243"/>
                    <a:pt x="1" y="338"/>
                  </a:cubicBezTo>
                  <a:cubicBezTo>
                    <a:pt x="12" y="415"/>
                    <a:pt x="74" y="481"/>
                    <a:pt x="158" y="481"/>
                  </a:cubicBezTo>
                  <a:cubicBezTo>
                    <a:pt x="165" y="481"/>
                    <a:pt x="172" y="481"/>
                    <a:pt x="179" y="480"/>
                  </a:cubicBezTo>
                  <a:lnTo>
                    <a:pt x="191" y="480"/>
                  </a:lnTo>
                  <a:cubicBezTo>
                    <a:pt x="2052" y="376"/>
                    <a:pt x="3934" y="321"/>
                    <a:pt x="5808" y="321"/>
                  </a:cubicBezTo>
                  <a:cubicBezTo>
                    <a:pt x="6723" y="321"/>
                    <a:pt x="7637" y="334"/>
                    <a:pt x="8545" y="361"/>
                  </a:cubicBezTo>
                  <a:cubicBezTo>
                    <a:pt x="8640" y="361"/>
                    <a:pt x="8723" y="302"/>
                    <a:pt x="8723" y="207"/>
                  </a:cubicBezTo>
                  <a:cubicBezTo>
                    <a:pt x="8723" y="112"/>
                    <a:pt x="8651" y="41"/>
                    <a:pt x="8556" y="41"/>
                  </a:cubicBezTo>
                  <a:cubicBezTo>
                    <a:pt x="7659" y="14"/>
                    <a:pt x="6756" y="0"/>
                    <a:pt x="5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9"/>
            <p:cNvSpPr/>
            <p:nvPr/>
          </p:nvSpPr>
          <p:spPr>
            <a:xfrm>
              <a:off x="327825" y="1711650"/>
              <a:ext cx="51125" cy="55725"/>
            </a:xfrm>
            <a:custGeom>
              <a:avLst/>
              <a:gdLst/>
              <a:ahLst/>
              <a:cxnLst/>
              <a:rect l="l" t="t" r="r" b="b"/>
              <a:pathLst>
                <a:path w="2045" h="2229" extrusionOk="0">
                  <a:moveTo>
                    <a:pt x="1730" y="1"/>
                  </a:moveTo>
                  <a:cubicBezTo>
                    <a:pt x="1685" y="1"/>
                    <a:pt x="1641" y="19"/>
                    <a:pt x="1605" y="54"/>
                  </a:cubicBezTo>
                  <a:cubicBezTo>
                    <a:pt x="1379" y="245"/>
                    <a:pt x="1177" y="458"/>
                    <a:pt x="975" y="672"/>
                  </a:cubicBezTo>
                  <a:lnTo>
                    <a:pt x="310" y="173"/>
                  </a:lnTo>
                  <a:cubicBezTo>
                    <a:pt x="279" y="148"/>
                    <a:pt x="239" y="135"/>
                    <a:pt x="199" y="135"/>
                  </a:cubicBezTo>
                  <a:cubicBezTo>
                    <a:pt x="147" y="135"/>
                    <a:pt x="94" y="157"/>
                    <a:pt x="60" y="197"/>
                  </a:cubicBezTo>
                  <a:cubicBezTo>
                    <a:pt x="1" y="268"/>
                    <a:pt x="13" y="375"/>
                    <a:pt x="84" y="423"/>
                  </a:cubicBezTo>
                  <a:lnTo>
                    <a:pt x="761" y="934"/>
                  </a:lnTo>
                  <a:cubicBezTo>
                    <a:pt x="488" y="1266"/>
                    <a:pt x="250" y="1623"/>
                    <a:pt x="60" y="1991"/>
                  </a:cubicBezTo>
                  <a:cubicBezTo>
                    <a:pt x="13" y="2074"/>
                    <a:pt x="60" y="2181"/>
                    <a:pt x="143" y="2217"/>
                  </a:cubicBezTo>
                  <a:cubicBezTo>
                    <a:pt x="167" y="2229"/>
                    <a:pt x="191" y="2229"/>
                    <a:pt x="215" y="2229"/>
                  </a:cubicBezTo>
                  <a:cubicBezTo>
                    <a:pt x="286" y="2229"/>
                    <a:pt x="345" y="2193"/>
                    <a:pt x="381" y="2134"/>
                  </a:cubicBezTo>
                  <a:cubicBezTo>
                    <a:pt x="559" y="1777"/>
                    <a:pt x="785" y="1445"/>
                    <a:pt x="1034" y="1136"/>
                  </a:cubicBezTo>
                  <a:lnTo>
                    <a:pt x="1736" y="1670"/>
                  </a:lnTo>
                  <a:cubicBezTo>
                    <a:pt x="1759" y="1694"/>
                    <a:pt x="1807" y="1706"/>
                    <a:pt x="1843" y="1706"/>
                  </a:cubicBezTo>
                  <a:cubicBezTo>
                    <a:pt x="1890" y="1706"/>
                    <a:pt x="1949" y="1682"/>
                    <a:pt x="1985" y="1647"/>
                  </a:cubicBezTo>
                  <a:cubicBezTo>
                    <a:pt x="2045" y="1575"/>
                    <a:pt x="2033" y="1468"/>
                    <a:pt x="1961" y="1421"/>
                  </a:cubicBezTo>
                  <a:lnTo>
                    <a:pt x="1260" y="874"/>
                  </a:lnTo>
                  <a:cubicBezTo>
                    <a:pt x="1439" y="660"/>
                    <a:pt x="1641" y="470"/>
                    <a:pt x="1854" y="280"/>
                  </a:cubicBezTo>
                  <a:cubicBezTo>
                    <a:pt x="1926" y="221"/>
                    <a:pt x="1926" y="114"/>
                    <a:pt x="1854" y="54"/>
                  </a:cubicBezTo>
                  <a:cubicBezTo>
                    <a:pt x="1819" y="19"/>
                    <a:pt x="1774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9"/>
            <p:cNvSpPr/>
            <p:nvPr/>
          </p:nvSpPr>
          <p:spPr>
            <a:xfrm>
              <a:off x="324550" y="3217875"/>
              <a:ext cx="224625" cy="427550"/>
            </a:xfrm>
            <a:custGeom>
              <a:avLst/>
              <a:gdLst/>
              <a:ahLst/>
              <a:cxnLst/>
              <a:rect l="l" t="t" r="r" b="b"/>
              <a:pathLst>
                <a:path w="8985" h="17102" extrusionOk="0">
                  <a:moveTo>
                    <a:pt x="5943" y="381"/>
                  </a:moveTo>
                  <a:cubicBezTo>
                    <a:pt x="6721" y="381"/>
                    <a:pt x="7483" y="582"/>
                    <a:pt x="8165" y="955"/>
                  </a:cubicBezTo>
                  <a:cubicBezTo>
                    <a:pt x="8414" y="1110"/>
                    <a:pt x="8545" y="1228"/>
                    <a:pt x="8557" y="1371"/>
                  </a:cubicBezTo>
                  <a:cubicBezTo>
                    <a:pt x="8557" y="1466"/>
                    <a:pt x="8533" y="1561"/>
                    <a:pt x="8485" y="1656"/>
                  </a:cubicBezTo>
                  <a:lnTo>
                    <a:pt x="7927" y="3058"/>
                  </a:lnTo>
                  <a:cubicBezTo>
                    <a:pt x="6881" y="2595"/>
                    <a:pt x="5776" y="2250"/>
                    <a:pt x="4647" y="2025"/>
                  </a:cubicBezTo>
                  <a:lnTo>
                    <a:pt x="5123" y="824"/>
                  </a:lnTo>
                  <a:cubicBezTo>
                    <a:pt x="5146" y="706"/>
                    <a:pt x="5206" y="599"/>
                    <a:pt x="5289" y="504"/>
                  </a:cubicBezTo>
                  <a:cubicBezTo>
                    <a:pt x="5417" y="429"/>
                    <a:pt x="5564" y="383"/>
                    <a:pt x="5705" y="383"/>
                  </a:cubicBezTo>
                  <a:cubicBezTo>
                    <a:pt x="5721" y="383"/>
                    <a:pt x="5737" y="384"/>
                    <a:pt x="5752" y="385"/>
                  </a:cubicBezTo>
                  <a:cubicBezTo>
                    <a:pt x="5816" y="382"/>
                    <a:pt x="5880" y="381"/>
                    <a:pt x="5943" y="381"/>
                  </a:cubicBezTo>
                  <a:close/>
                  <a:moveTo>
                    <a:pt x="4552" y="2405"/>
                  </a:moveTo>
                  <a:cubicBezTo>
                    <a:pt x="4802" y="2452"/>
                    <a:pt x="5051" y="2500"/>
                    <a:pt x="5301" y="2571"/>
                  </a:cubicBezTo>
                  <a:cubicBezTo>
                    <a:pt x="4029" y="5910"/>
                    <a:pt x="2639" y="9261"/>
                    <a:pt x="1177" y="12541"/>
                  </a:cubicBezTo>
                  <a:cubicBezTo>
                    <a:pt x="1130" y="12493"/>
                    <a:pt x="1070" y="12446"/>
                    <a:pt x="1011" y="12422"/>
                  </a:cubicBezTo>
                  <a:cubicBezTo>
                    <a:pt x="916" y="12375"/>
                    <a:pt x="809" y="12351"/>
                    <a:pt x="702" y="12351"/>
                  </a:cubicBezTo>
                  <a:cubicBezTo>
                    <a:pt x="2187" y="9119"/>
                    <a:pt x="3471" y="5791"/>
                    <a:pt x="4552" y="2405"/>
                  </a:cubicBezTo>
                  <a:close/>
                  <a:moveTo>
                    <a:pt x="5705" y="2678"/>
                  </a:moveTo>
                  <a:cubicBezTo>
                    <a:pt x="6133" y="2785"/>
                    <a:pt x="6548" y="2928"/>
                    <a:pt x="6964" y="3082"/>
                  </a:cubicBezTo>
                  <a:cubicBezTo>
                    <a:pt x="5479" y="6398"/>
                    <a:pt x="4112" y="9784"/>
                    <a:pt x="2889" y="13171"/>
                  </a:cubicBezTo>
                  <a:cubicBezTo>
                    <a:pt x="2734" y="12981"/>
                    <a:pt x="2520" y="12838"/>
                    <a:pt x="2294" y="12755"/>
                  </a:cubicBezTo>
                  <a:cubicBezTo>
                    <a:pt x="2149" y="12711"/>
                    <a:pt x="1995" y="12686"/>
                    <a:pt x="1841" y="12686"/>
                  </a:cubicBezTo>
                  <a:cubicBezTo>
                    <a:pt x="1742" y="12686"/>
                    <a:pt x="1643" y="12696"/>
                    <a:pt x="1546" y="12719"/>
                  </a:cubicBezTo>
                  <a:cubicBezTo>
                    <a:pt x="3031" y="9416"/>
                    <a:pt x="4433" y="6029"/>
                    <a:pt x="5705" y="2678"/>
                  </a:cubicBezTo>
                  <a:close/>
                  <a:moveTo>
                    <a:pt x="7345" y="3237"/>
                  </a:moveTo>
                  <a:cubicBezTo>
                    <a:pt x="7475" y="3284"/>
                    <a:pt x="7618" y="3344"/>
                    <a:pt x="7749" y="3403"/>
                  </a:cubicBezTo>
                  <a:cubicBezTo>
                    <a:pt x="6156" y="6635"/>
                    <a:pt x="4754" y="9962"/>
                    <a:pt x="3554" y="13361"/>
                  </a:cubicBezTo>
                  <a:cubicBezTo>
                    <a:pt x="3476" y="13332"/>
                    <a:pt x="3406" y="13310"/>
                    <a:pt x="3330" y="13310"/>
                  </a:cubicBezTo>
                  <a:cubicBezTo>
                    <a:pt x="3314" y="13310"/>
                    <a:pt x="3297" y="13311"/>
                    <a:pt x="3281" y="13313"/>
                  </a:cubicBezTo>
                  <a:cubicBezTo>
                    <a:pt x="4505" y="9927"/>
                    <a:pt x="5871" y="6528"/>
                    <a:pt x="7345" y="3237"/>
                  </a:cubicBezTo>
                  <a:close/>
                  <a:moveTo>
                    <a:pt x="701" y="12742"/>
                  </a:moveTo>
                  <a:cubicBezTo>
                    <a:pt x="742" y="12742"/>
                    <a:pt x="783" y="12750"/>
                    <a:pt x="821" y="12767"/>
                  </a:cubicBezTo>
                  <a:cubicBezTo>
                    <a:pt x="916" y="12814"/>
                    <a:pt x="975" y="12933"/>
                    <a:pt x="940" y="13052"/>
                  </a:cubicBezTo>
                  <a:cubicBezTo>
                    <a:pt x="916" y="13135"/>
                    <a:pt x="940" y="13218"/>
                    <a:pt x="1023" y="13266"/>
                  </a:cubicBezTo>
                  <a:cubicBezTo>
                    <a:pt x="1057" y="13288"/>
                    <a:pt x="1098" y="13300"/>
                    <a:pt x="1140" y="13300"/>
                  </a:cubicBezTo>
                  <a:cubicBezTo>
                    <a:pt x="1187" y="13300"/>
                    <a:pt x="1235" y="13285"/>
                    <a:pt x="1272" y="13254"/>
                  </a:cubicBezTo>
                  <a:cubicBezTo>
                    <a:pt x="1438" y="13136"/>
                    <a:pt x="1639" y="13075"/>
                    <a:pt x="1843" y="13075"/>
                  </a:cubicBezTo>
                  <a:cubicBezTo>
                    <a:pt x="1947" y="13075"/>
                    <a:pt x="2051" y="13091"/>
                    <a:pt x="2152" y="13123"/>
                  </a:cubicBezTo>
                  <a:cubicBezTo>
                    <a:pt x="2437" y="13218"/>
                    <a:pt x="2651" y="13456"/>
                    <a:pt x="2710" y="13753"/>
                  </a:cubicBezTo>
                  <a:cubicBezTo>
                    <a:pt x="2722" y="13824"/>
                    <a:pt x="2770" y="13884"/>
                    <a:pt x="2841" y="13896"/>
                  </a:cubicBezTo>
                  <a:cubicBezTo>
                    <a:pt x="2853" y="13908"/>
                    <a:pt x="2877" y="13908"/>
                    <a:pt x="2889" y="13908"/>
                  </a:cubicBezTo>
                  <a:cubicBezTo>
                    <a:pt x="2899" y="13909"/>
                    <a:pt x="2909" y="13910"/>
                    <a:pt x="2920" y="13910"/>
                  </a:cubicBezTo>
                  <a:cubicBezTo>
                    <a:pt x="2995" y="13910"/>
                    <a:pt x="3071" y="13873"/>
                    <a:pt x="3102" y="13801"/>
                  </a:cubicBezTo>
                  <a:cubicBezTo>
                    <a:pt x="3138" y="13741"/>
                    <a:pt x="3197" y="13694"/>
                    <a:pt x="3269" y="13694"/>
                  </a:cubicBezTo>
                  <a:lnTo>
                    <a:pt x="1712" y="15238"/>
                  </a:lnTo>
                  <a:cubicBezTo>
                    <a:pt x="1320" y="15025"/>
                    <a:pt x="892" y="14894"/>
                    <a:pt x="453" y="14834"/>
                  </a:cubicBezTo>
                  <a:cubicBezTo>
                    <a:pt x="453" y="14157"/>
                    <a:pt x="464" y="13492"/>
                    <a:pt x="500" y="12814"/>
                  </a:cubicBezTo>
                  <a:cubicBezTo>
                    <a:pt x="554" y="12768"/>
                    <a:pt x="627" y="12742"/>
                    <a:pt x="701" y="12742"/>
                  </a:cubicBezTo>
                  <a:close/>
                  <a:moveTo>
                    <a:pt x="464" y="15227"/>
                  </a:moveTo>
                  <a:lnTo>
                    <a:pt x="464" y="15227"/>
                  </a:lnTo>
                  <a:cubicBezTo>
                    <a:pt x="797" y="15274"/>
                    <a:pt x="1118" y="15369"/>
                    <a:pt x="1415" y="15524"/>
                  </a:cubicBezTo>
                  <a:lnTo>
                    <a:pt x="500" y="16439"/>
                  </a:lnTo>
                  <a:cubicBezTo>
                    <a:pt x="476" y="16035"/>
                    <a:pt x="464" y="15631"/>
                    <a:pt x="464" y="15227"/>
                  </a:cubicBezTo>
                  <a:close/>
                  <a:moveTo>
                    <a:pt x="5937" y="1"/>
                  </a:moveTo>
                  <a:cubicBezTo>
                    <a:pt x="5871" y="1"/>
                    <a:pt x="5806" y="2"/>
                    <a:pt x="5740" y="4"/>
                  </a:cubicBezTo>
                  <a:cubicBezTo>
                    <a:pt x="5724" y="4"/>
                    <a:pt x="5707" y="3"/>
                    <a:pt x="5691" y="3"/>
                  </a:cubicBezTo>
                  <a:cubicBezTo>
                    <a:pt x="5446" y="3"/>
                    <a:pt x="5205" y="86"/>
                    <a:pt x="5016" y="230"/>
                  </a:cubicBezTo>
                  <a:cubicBezTo>
                    <a:pt x="4873" y="349"/>
                    <a:pt x="4766" y="515"/>
                    <a:pt x="4718" y="694"/>
                  </a:cubicBezTo>
                  <a:lnTo>
                    <a:pt x="4160" y="2132"/>
                  </a:lnTo>
                  <a:cubicBezTo>
                    <a:pt x="4148" y="2167"/>
                    <a:pt x="4148" y="2203"/>
                    <a:pt x="4160" y="2238"/>
                  </a:cubicBezTo>
                  <a:cubicBezTo>
                    <a:pt x="3031" y="5791"/>
                    <a:pt x="1688" y="9261"/>
                    <a:pt x="120" y="12636"/>
                  </a:cubicBezTo>
                  <a:cubicBezTo>
                    <a:pt x="96" y="12660"/>
                    <a:pt x="84" y="12695"/>
                    <a:pt x="84" y="12719"/>
                  </a:cubicBezTo>
                  <a:cubicBezTo>
                    <a:pt x="1" y="14121"/>
                    <a:pt x="1" y="15524"/>
                    <a:pt x="108" y="16914"/>
                  </a:cubicBezTo>
                  <a:cubicBezTo>
                    <a:pt x="120" y="16997"/>
                    <a:pt x="179" y="17068"/>
                    <a:pt x="262" y="17092"/>
                  </a:cubicBezTo>
                  <a:cubicBezTo>
                    <a:pt x="281" y="17098"/>
                    <a:pt x="300" y="17101"/>
                    <a:pt x="319" y="17101"/>
                  </a:cubicBezTo>
                  <a:cubicBezTo>
                    <a:pt x="375" y="17101"/>
                    <a:pt x="432" y="17077"/>
                    <a:pt x="476" y="17033"/>
                  </a:cubicBezTo>
                  <a:lnTo>
                    <a:pt x="3720" y="13824"/>
                  </a:lnTo>
                  <a:cubicBezTo>
                    <a:pt x="3732" y="13824"/>
                    <a:pt x="3744" y="13812"/>
                    <a:pt x="3756" y="13812"/>
                  </a:cubicBezTo>
                  <a:lnTo>
                    <a:pt x="3768" y="13801"/>
                  </a:lnTo>
                  <a:cubicBezTo>
                    <a:pt x="3815" y="13777"/>
                    <a:pt x="3863" y="13729"/>
                    <a:pt x="3875" y="13682"/>
                  </a:cubicBezTo>
                  <a:cubicBezTo>
                    <a:pt x="5099" y="10188"/>
                    <a:pt x="6537" y="6778"/>
                    <a:pt x="8188" y="3462"/>
                  </a:cubicBezTo>
                  <a:cubicBezTo>
                    <a:pt x="8212" y="3439"/>
                    <a:pt x="8224" y="3415"/>
                    <a:pt x="8248" y="3379"/>
                  </a:cubicBezTo>
                  <a:lnTo>
                    <a:pt x="8878" y="1787"/>
                  </a:lnTo>
                  <a:cubicBezTo>
                    <a:pt x="8949" y="1644"/>
                    <a:pt x="8984" y="1490"/>
                    <a:pt x="8984" y="1347"/>
                  </a:cubicBezTo>
                  <a:cubicBezTo>
                    <a:pt x="8949" y="943"/>
                    <a:pt x="8533" y="706"/>
                    <a:pt x="8390" y="634"/>
                  </a:cubicBezTo>
                  <a:cubicBezTo>
                    <a:pt x="7640" y="215"/>
                    <a:pt x="6787" y="1"/>
                    <a:pt x="59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9"/>
            <p:cNvSpPr/>
            <p:nvPr/>
          </p:nvSpPr>
          <p:spPr>
            <a:xfrm>
              <a:off x="237525" y="2636000"/>
              <a:ext cx="504150" cy="453525"/>
            </a:xfrm>
            <a:custGeom>
              <a:avLst/>
              <a:gdLst/>
              <a:ahLst/>
              <a:cxnLst/>
              <a:rect l="l" t="t" r="r" b="b"/>
              <a:pathLst>
                <a:path w="20166" h="18141" extrusionOk="0">
                  <a:moveTo>
                    <a:pt x="4373" y="464"/>
                  </a:moveTo>
                  <a:lnTo>
                    <a:pt x="4599" y="666"/>
                  </a:lnTo>
                  <a:lnTo>
                    <a:pt x="3660" y="1605"/>
                  </a:lnTo>
                  <a:cubicBezTo>
                    <a:pt x="3577" y="1688"/>
                    <a:pt x="3589" y="1807"/>
                    <a:pt x="3672" y="1878"/>
                  </a:cubicBezTo>
                  <a:cubicBezTo>
                    <a:pt x="3712" y="1913"/>
                    <a:pt x="3763" y="1930"/>
                    <a:pt x="3814" y="1930"/>
                  </a:cubicBezTo>
                  <a:cubicBezTo>
                    <a:pt x="3870" y="1930"/>
                    <a:pt x="3926" y="1910"/>
                    <a:pt x="3969" y="1866"/>
                  </a:cubicBezTo>
                  <a:lnTo>
                    <a:pt x="4908" y="928"/>
                  </a:lnTo>
                  <a:lnTo>
                    <a:pt x="5514" y="1450"/>
                  </a:lnTo>
                  <a:lnTo>
                    <a:pt x="5253" y="1688"/>
                  </a:lnTo>
                  <a:cubicBezTo>
                    <a:pt x="5181" y="1771"/>
                    <a:pt x="5181" y="1890"/>
                    <a:pt x="5264" y="1961"/>
                  </a:cubicBezTo>
                  <a:cubicBezTo>
                    <a:pt x="5306" y="1997"/>
                    <a:pt x="5359" y="2015"/>
                    <a:pt x="5413" y="2015"/>
                  </a:cubicBezTo>
                  <a:cubicBezTo>
                    <a:pt x="5466" y="2015"/>
                    <a:pt x="5520" y="1997"/>
                    <a:pt x="5561" y="1961"/>
                  </a:cubicBezTo>
                  <a:lnTo>
                    <a:pt x="5823" y="1712"/>
                  </a:lnTo>
                  <a:lnTo>
                    <a:pt x="6500" y="2306"/>
                  </a:lnTo>
                  <a:cubicBezTo>
                    <a:pt x="6358" y="2401"/>
                    <a:pt x="6239" y="2520"/>
                    <a:pt x="6168" y="2674"/>
                  </a:cubicBezTo>
                  <a:cubicBezTo>
                    <a:pt x="6108" y="2769"/>
                    <a:pt x="6156" y="2888"/>
                    <a:pt x="6263" y="2936"/>
                  </a:cubicBezTo>
                  <a:cubicBezTo>
                    <a:pt x="6290" y="2945"/>
                    <a:pt x="6318" y="2949"/>
                    <a:pt x="6346" y="2949"/>
                  </a:cubicBezTo>
                  <a:cubicBezTo>
                    <a:pt x="6426" y="2949"/>
                    <a:pt x="6504" y="2912"/>
                    <a:pt x="6548" y="2841"/>
                  </a:cubicBezTo>
                  <a:cubicBezTo>
                    <a:pt x="6607" y="2722"/>
                    <a:pt x="6690" y="2639"/>
                    <a:pt x="6809" y="2579"/>
                  </a:cubicBezTo>
                  <a:lnTo>
                    <a:pt x="7403" y="3114"/>
                  </a:lnTo>
                  <a:lnTo>
                    <a:pt x="7106" y="3411"/>
                  </a:lnTo>
                  <a:cubicBezTo>
                    <a:pt x="7023" y="3482"/>
                    <a:pt x="7035" y="3613"/>
                    <a:pt x="7118" y="3684"/>
                  </a:cubicBezTo>
                  <a:cubicBezTo>
                    <a:pt x="7156" y="3717"/>
                    <a:pt x="7204" y="3732"/>
                    <a:pt x="7253" y="3732"/>
                  </a:cubicBezTo>
                  <a:cubicBezTo>
                    <a:pt x="7311" y="3732"/>
                    <a:pt x="7370" y="3711"/>
                    <a:pt x="7415" y="3673"/>
                  </a:cubicBezTo>
                  <a:lnTo>
                    <a:pt x="7712" y="3376"/>
                  </a:lnTo>
                  <a:cubicBezTo>
                    <a:pt x="7902" y="3542"/>
                    <a:pt x="8093" y="3708"/>
                    <a:pt x="8283" y="3875"/>
                  </a:cubicBezTo>
                  <a:lnTo>
                    <a:pt x="7356" y="4730"/>
                  </a:lnTo>
                  <a:cubicBezTo>
                    <a:pt x="7273" y="4801"/>
                    <a:pt x="7273" y="4932"/>
                    <a:pt x="7356" y="5003"/>
                  </a:cubicBezTo>
                  <a:cubicBezTo>
                    <a:pt x="7397" y="5039"/>
                    <a:pt x="7451" y="5057"/>
                    <a:pt x="7504" y="5057"/>
                  </a:cubicBezTo>
                  <a:cubicBezTo>
                    <a:pt x="7558" y="5057"/>
                    <a:pt x="7611" y="5039"/>
                    <a:pt x="7653" y="5003"/>
                  </a:cubicBezTo>
                  <a:lnTo>
                    <a:pt x="8580" y="4136"/>
                  </a:lnTo>
                  <a:cubicBezTo>
                    <a:pt x="8782" y="4314"/>
                    <a:pt x="8972" y="4493"/>
                    <a:pt x="9174" y="4671"/>
                  </a:cubicBezTo>
                  <a:lnTo>
                    <a:pt x="8817" y="4968"/>
                  </a:lnTo>
                  <a:cubicBezTo>
                    <a:pt x="8734" y="5039"/>
                    <a:pt x="8734" y="5170"/>
                    <a:pt x="8806" y="5241"/>
                  </a:cubicBezTo>
                  <a:cubicBezTo>
                    <a:pt x="8849" y="5284"/>
                    <a:pt x="8905" y="5305"/>
                    <a:pt x="8960" y="5305"/>
                  </a:cubicBezTo>
                  <a:cubicBezTo>
                    <a:pt x="9012" y="5305"/>
                    <a:pt x="9063" y="5287"/>
                    <a:pt x="9103" y="5253"/>
                  </a:cubicBezTo>
                  <a:lnTo>
                    <a:pt x="9471" y="4932"/>
                  </a:lnTo>
                  <a:lnTo>
                    <a:pt x="10113" y="5503"/>
                  </a:lnTo>
                  <a:lnTo>
                    <a:pt x="9768" y="5776"/>
                  </a:lnTo>
                  <a:cubicBezTo>
                    <a:pt x="9673" y="5835"/>
                    <a:pt x="9661" y="5966"/>
                    <a:pt x="9744" y="6049"/>
                  </a:cubicBezTo>
                  <a:cubicBezTo>
                    <a:pt x="9787" y="6092"/>
                    <a:pt x="9840" y="6113"/>
                    <a:pt x="9894" y="6113"/>
                  </a:cubicBezTo>
                  <a:cubicBezTo>
                    <a:pt x="9944" y="6113"/>
                    <a:pt x="9996" y="6095"/>
                    <a:pt x="10041" y="6061"/>
                  </a:cubicBezTo>
                  <a:lnTo>
                    <a:pt x="10410" y="5764"/>
                  </a:lnTo>
                  <a:lnTo>
                    <a:pt x="11004" y="6311"/>
                  </a:lnTo>
                  <a:lnTo>
                    <a:pt x="10742" y="6667"/>
                  </a:lnTo>
                  <a:cubicBezTo>
                    <a:pt x="10683" y="6750"/>
                    <a:pt x="10707" y="6881"/>
                    <a:pt x="10814" y="6929"/>
                  </a:cubicBezTo>
                  <a:cubicBezTo>
                    <a:pt x="10849" y="6950"/>
                    <a:pt x="10888" y="6961"/>
                    <a:pt x="10928" y="6961"/>
                  </a:cubicBezTo>
                  <a:cubicBezTo>
                    <a:pt x="10997" y="6961"/>
                    <a:pt x="11066" y="6929"/>
                    <a:pt x="11111" y="6869"/>
                  </a:cubicBezTo>
                  <a:lnTo>
                    <a:pt x="11313" y="6584"/>
                  </a:lnTo>
                  <a:lnTo>
                    <a:pt x="12180" y="7392"/>
                  </a:lnTo>
                  <a:lnTo>
                    <a:pt x="11360" y="8129"/>
                  </a:lnTo>
                  <a:cubicBezTo>
                    <a:pt x="11277" y="8200"/>
                    <a:pt x="11277" y="8331"/>
                    <a:pt x="11360" y="8402"/>
                  </a:cubicBezTo>
                  <a:cubicBezTo>
                    <a:pt x="11402" y="8438"/>
                    <a:pt x="11455" y="8455"/>
                    <a:pt x="11509" y="8455"/>
                  </a:cubicBezTo>
                  <a:cubicBezTo>
                    <a:pt x="11562" y="8455"/>
                    <a:pt x="11616" y="8438"/>
                    <a:pt x="11657" y="8402"/>
                  </a:cubicBezTo>
                  <a:lnTo>
                    <a:pt x="12477" y="7653"/>
                  </a:lnTo>
                  <a:cubicBezTo>
                    <a:pt x="12703" y="7855"/>
                    <a:pt x="12929" y="8057"/>
                    <a:pt x="13143" y="8259"/>
                  </a:cubicBezTo>
                  <a:lnTo>
                    <a:pt x="12858" y="8533"/>
                  </a:lnTo>
                  <a:cubicBezTo>
                    <a:pt x="12786" y="8616"/>
                    <a:pt x="12786" y="8747"/>
                    <a:pt x="12870" y="8806"/>
                  </a:cubicBezTo>
                  <a:cubicBezTo>
                    <a:pt x="12915" y="8840"/>
                    <a:pt x="12966" y="8858"/>
                    <a:pt x="13016" y="8858"/>
                  </a:cubicBezTo>
                  <a:cubicBezTo>
                    <a:pt x="13071" y="8858"/>
                    <a:pt x="13123" y="8837"/>
                    <a:pt x="13167" y="8794"/>
                  </a:cubicBezTo>
                  <a:lnTo>
                    <a:pt x="13440" y="8533"/>
                  </a:lnTo>
                  <a:lnTo>
                    <a:pt x="14034" y="9091"/>
                  </a:lnTo>
                  <a:lnTo>
                    <a:pt x="13773" y="9305"/>
                  </a:lnTo>
                  <a:cubicBezTo>
                    <a:pt x="13689" y="9376"/>
                    <a:pt x="13678" y="9507"/>
                    <a:pt x="13761" y="9578"/>
                  </a:cubicBezTo>
                  <a:cubicBezTo>
                    <a:pt x="13804" y="9622"/>
                    <a:pt x="13857" y="9642"/>
                    <a:pt x="13911" y="9642"/>
                  </a:cubicBezTo>
                  <a:cubicBezTo>
                    <a:pt x="13961" y="9642"/>
                    <a:pt x="14012" y="9625"/>
                    <a:pt x="14058" y="9590"/>
                  </a:cubicBezTo>
                  <a:lnTo>
                    <a:pt x="14319" y="9365"/>
                  </a:lnTo>
                  <a:cubicBezTo>
                    <a:pt x="14509" y="9543"/>
                    <a:pt x="14699" y="9709"/>
                    <a:pt x="14878" y="9887"/>
                  </a:cubicBezTo>
                  <a:lnTo>
                    <a:pt x="14616" y="10161"/>
                  </a:lnTo>
                  <a:cubicBezTo>
                    <a:pt x="14545" y="10244"/>
                    <a:pt x="14545" y="10363"/>
                    <a:pt x="14640" y="10434"/>
                  </a:cubicBezTo>
                  <a:cubicBezTo>
                    <a:pt x="14677" y="10466"/>
                    <a:pt x="14723" y="10481"/>
                    <a:pt x="14770" y="10481"/>
                  </a:cubicBezTo>
                  <a:cubicBezTo>
                    <a:pt x="14830" y="10481"/>
                    <a:pt x="14891" y="10457"/>
                    <a:pt x="14937" y="10410"/>
                  </a:cubicBezTo>
                  <a:lnTo>
                    <a:pt x="15175" y="10161"/>
                  </a:lnTo>
                  <a:lnTo>
                    <a:pt x="15698" y="10648"/>
                  </a:lnTo>
                  <a:lnTo>
                    <a:pt x="14806" y="11575"/>
                  </a:lnTo>
                  <a:cubicBezTo>
                    <a:pt x="14723" y="11658"/>
                    <a:pt x="14735" y="11777"/>
                    <a:pt x="14818" y="11848"/>
                  </a:cubicBezTo>
                  <a:cubicBezTo>
                    <a:pt x="14860" y="11880"/>
                    <a:pt x="14909" y="11895"/>
                    <a:pt x="14957" y="11895"/>
                  </a:cubicBezTo>
                  <a:cubicBezTo>
                    <a:pt x="15017" y="11895"/>
                    <a:pt x="15076" y="11871"/>
                    <a:pt x="15115" y="11824"/>
                  </a:cubicBezTo>
                  <a:lnTo>
                    <a:pt x="15983" y="10921"/>
                  </a:lnTo>
                  <a:lnTo>
                    <a:pt x="16743" y="11622"/>
                  </a:lnTo>
                  <a:lnTo>
                    <a:pt x="16446" y="11872"/>
                  </a:lnTo>
                  <a:cubicBezTo>
                    <a:pt x="16363" y="11943"/>
                    <a:pt x="16363" y="12062"/>
                    <a:pt x="16434" y="12145"/>
                  </a:cubicBezTo>
                  <a:cubicBezTo>
                    <a:pt x="16479" y="12184"/>
                    <a:pt x="16538" y="12205"/>
                    <a:pt x="16596" y="12205"/>
                  </a:cubicBezTo>
                  <a:cubicBezTo>
                    <a:pt x="16645" y="12205"/>
                    <a:pt x="16693" y="12190"/>
                    <a:pt x="16731" y="12157"/>
                  </a:cubicBezTo>
                  <a:lnTo>
                    <a:pt x="17029" y="11907"/>
                  </a:lnTo>
                  <a:cubicBezTo>
                    <a:pt x="17207" y="12074"/>
                    <a:pt x="17385" y="12240"/>
                    <a:pt x="17563" y="12407"/>
                  </a:cubicBezTo>
                  <a:lnTo>
                    <a:pt x="17373" y="12680"/>
                  </a:lnTo>
                  <a:cubicBezTo>
                    <a:pt x="17314" y="12763"/>
                    <a:pt x="17338" y="12894"/>
                    <a:pt x="17433" y="12941"/>
                  </a:cubicBezTo>
                  <a:cubicBezTo>
                    <a:pt x="17470" y="12969"/>
                    <a:pt x="17513" y="12983"/>
                    <a:pt x="17556" y="12983"/>
                  </a:cubicBezTo>
                  <a:cubicBezTo>
                    <a:pt x="17622" y="12983"/>
                    <a:pt x="17686" y="12951"/>
                    <a:pt x="17730" y="12894"/>
                  </a:cubicBezTo>
                  <a:lnTo>
                    <a:pt x="17872" y="12692"/>
                  </a:lnTo>
                  <a:lnTo>
                    <a:pt x="18443" y="13238"/>
                  </a:lnTo>
                  <a:lnTo>
                    <a:pt x="18193" y="13476"/>
                  </a:lnTo>
                  <a:cubicBezTo>
                    <a:pt x="18110" y="13547"/>
                    <a:pt x="18110" y="13678"/>
                    <a:pt x="18193" y="13749"/>
                  </a:cubicBezTo>
                  <a:cubicBezTo>
                    <a:pt x="18235" y="13785"/>
                    <a:pt x="18288" y="13803"/>
                    <a:pt x="18342" y="13803"/>
                  </a:cubicBezTo>
                  <a:cubicBezTo>
                    <a:pt x="18395" y="13803"/>
                    <a:pt x="18449" y="13785"/>
                    <a:pt x="18490" y="13749"/>
                  </a:cubicBezTo>
                  <a:lnTo>
                    <a:pt x="18740" y="13524"/>
                  </a:lnTo>
                  <a:lnTo>
                    <a:pt x="19120" y="13892"/>
                  </a:lnTo>
                  <a:cubicBezTo>
                    <a:pt x="19108" y="13892"/>
                    <a:pt x="19096" y="13904"/>
                    <a:pt x="19096" y="13904"/>
                  </a:cubicBezTo>
                  <a:cubicBezTo>
                    <a:pt x="18752" y="14213"/>
                    <a:pt x="18455" y="14569"/>
                    <a:pt x="18205" y="14961"/>
                  </a:cubicBezTo>
                  <a:cubicBezTo>
                    <a:pt x="18146" y="15056"/>
                    <a:pt x="18181" y="15175"/>
                    <a:pt x="18276" y="15223"/>
                  </a:cubicBezTo>
                  <a:cubicBezTo>
                    <a:pt x="18312" y="15243"/>
                    <a:pt x="18349" y="15252"/>
                    <a:pt x="18385" y="15252"/>
                  </a:cubicBezTo>
                  <a:cubicBezTo>
                    <a:pt x="18456" y="15252"/>
                    <a:pt x="18522" y="15215"/>
                    <a:pt x="18561" y="15152"/>
                  </a:cubicBezTo>
                  <a:cubicBezTo>
                    <a:pt x="18787" y="14819"/>
                    <a:pt x="19037" y="14510"/>
                    <a:pt x="19334" y="14237"/>
                  </a:cubicBezTo>
                  <a:cubicBezTo>
                    <a:pt x="19358" y="14213"/>
                    <a:pt x="19381" y="14201"/>
                    <a:pt x="19405" y="14177"/>
                  </a:cubicBezTo>
                  <a:lnTo>
                    <a:pt x="19631" y="14391"/>
                  </a:lnTo>
                  <a:lnTo>
                    <a:pt x="15888" y="17683"/>
                  </a:lnTo>
                  <a:cubicBezTo>
                    <a:pt x="10956" y="13155"/>
                    <a:pt x="5704" y="8354"/>
                    <a:pt x="547" y="3886"/>
                  </a:cubicBezTo>
                  <a:cubicBezTo>
                    <a:pt x="1890" y="2829"/>
                    <a:pt x="3173" y="1688"/>
                    <a:pt x="4373" y="464"/>
                  </a:cubicBezTo>
                  <a:close/>
                  <a:moveTo>
                    <a:pt x="4349" y="1"/>
                  </a:moveTo>
                  <a:cubicBezTo>
                    <a:pt x="4302" y="1"/>
                    <a:pt x="4242" y="25"/>
                    <a:pt x="4207" y="60"/>
                  </a:cubicBezTo>
                  <a:cubicBezTo>
                    <a:pt x="2923" y="1379"/>
                    <a:pt x="1545" y="2603"/>
                    <a:pt x="95" y="3732"/>
                  </a:cubicBezTo>
                  <a:cubicBezTo>
                    <a:pt x="0" y="3803"/>
                    <a:pt x="0" y="3934"/>
                    <a:pt x="95" y="4017"/>
                  </a:cubicBezTo>
                  <a:cubicBezTo>
                    <a:pt x="5348" y="8580"/>
                    <a:pt x="10719" y="13476"/>
                    <a:pt x="15733" y="18087"/>
                  </a:cubicBezTo>
                  <a:cubicBezTo>
                    <a:pt x="15775" y="18122"/>
                    <a:pt x="15828" y="18140"/>
                    <a:pt x="15882" y="18140"/>
                  </a:cubicBezTo>
                  <a:cubicBezTo>
                    <a:pt x="15935" y="18140"/>
                    <a:pt x="15989" y="18122"/>
                    <a:pt x="16030" y="18087"/>
                  </a:cubicBezTo>
                  <a:lnTo>
                    <a:pt x="20082" y="14534"/>
                  </a:lnTo>
                  <a:cubicBezTo>
                    <a:pt x="20082" y="14522"/>
                    <a:pt x="20094" y="14510"/>
                    <a:pt x="20106" y="14498"/>
                  </a:cubicBezTo>
                  <a:cubicBezTo>
                    <a:pt x="20166" y="14427"/>
                    <a:pt x="20154" y="14332"/>
                    <a:pt x="20082" y="14260"/>
                  </a:cubicBezTo>
                  <a:cubicBezTo>
                    <a:pt x="15068" y="9400"/>
                    <a:pt x="9839" y="4623"/>
                    <a:pt x="4504" y="48"/>
                  </a:cubicBezTo>
                  <a:cubicBezTo>
                    <a:pt x="4456" y="13"/>
                    <a:pt x="4409" y="1"/>
                    <a:pt x="4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9"/>
            <p:cNvSpPr/>
            <p:nvPr/>
          </p:nvSpPr>
          <p:spPr>
            <a:xfrm>
              <a:off x="299900" y="2697250"/>
              <a:ext cx="38350" cy="33975"/>
            </a:xfrm>
            <a:custGeom>
              <a:avLst/>
              <a:gdLst/>
              <a:ahLst/>
              <a:cxnLst/>
              <a:rect l="l" t="t" r="r" b="b"/>
              <a:pathLst>
                <a:path w="1534" h="1359" extrusionOk="0">
                  <a:moveTo>
                    <a:pt x="720" y="389"/>
                  </a:moveTo>
                  <a:cubicBezTo>
                    <a:pt x="819" y="389"/>
                    <a:pt x="916" y="427"/>
                    <a:pt x="987" y="498"/>
                  </a:cubicBezTo>
                  <a:cubicBezTo>
                    <a:pt x="1070" y="569"/>
                    <a:pt x="1118" y="676"/>
                    <a:pt x="1118" y="783"/>
                  </a:cubicBezTo>
                  <a:cubicBezTo>
                    <a:pt x="1118" y="866"/>
                    <a:pt x="1058" y="937"/>
                    <a:pt x="987" y="973"/>
                  </a:cubicBezTo>
                  <a:cubicBezTo>
                    <a:pt x="963" y="978"/>
                    <a:pt x="939" y="980"/>
                    <a:pt x="916" y="980"/>
                  </a:cubicBezTo>
                  <a:cubicBezTo>
                    <a:pt x="825" y="980"/>
                    <a:pt x="744" y="944"/>
                    <a:pt x="678" y="878"/>
                  </a:cubicBezTo>
                  <a:lnTo>
                    <a:pt x="678" y="890"/>
                  </a:lnTo>
                  <a:cubicBezTo>
                    <a:pt x="630" y="842"/>
                    <a:pt x="583" y="795"/>
                    <a:pt x="547" y="735"/>
                  </a:cubicBezTo>
                  <a:cubicBezTo>
                    <a:pt x="559" y="688"/>
                    <a:pt x="547" y="628"/>
                    <a:pt x="512" y="593"/>
                  </a:cubicBezTo>
                  <a:cubicBezTo>
                    <a:pt x="500" y="569"/>
                    <a:pt x="500" y="533"/>
                    <a:pt x="512" y="510"/>
                  </a:cubicBezTo>
                  <a:cubicBezTo>
                    <a:pt x="535" y="462"/>
                    <a:pt x="571" y="415"/>
                    <a:pt x="619" y="403"/>
                  </a:cubicBezTo>
                  <a:cubicBezTo>
                    <a:pt x="652" y="394"/>
                    <a:pt x="686" y="389"/>
                    <a:pt x="720" y="389"/>
                  </a:cubicBezTo>
                  <a:close/>
                  <a:moveTo>
                    <a:pt x="702" y="0"/>
                  </a:moveTo>
                  <a:cubicBezTo>
                    <a:pt x="623" y="0"/>
                    <a:pt x="543" y="11"/>
                    <a:pt x="464" y="34"/>
                  </a:cubicBezTo>
                  <a:cubicBezTo>
                    <a:pt x="298" y="94"/>
                    <a:pt x="167" y="224"/>
                    <a:pt x="108" y="391"/>
                  </a:cubicBezTo>
                  <a:cubicBezTo>
                    <a:pt x="108" y="415"/>
                    <a:pt x="96" y="438"/>
                    <a:pt x="96" y="462"/>
                  </a:cubicBezTo>
                  <a:cubicBezTo>
                    <a:pt x="24" y="510"/>
                    <a:pt x="1" y="605"/>
                    <a:pt x="48" y="676"/>
                  </a:cubicBezTo>
                  <a:cubicBezTo>
                    <a:pt x="131" y="866"/>
                    <a:pt x="250" y="1032"/>
                    <a:pt x="393" y="1163"/>
                  </a:cubicBezTo>
                  <a:cubicBezTo>
                    <a:pt x="539" y="1292"/>
                    <a:pt x="723" y="1359"/>
                    <a:pt x="912" y="1359"/>
                  </a:cubicBezTo>
                  <a:cubicBezTo>
                    <a:pt x="984" y="1359"/>
                    <a:pt x="1057" y="1349"/>
                    <a:pt x="1130" y="1330"/>
                  </a:cubicBezTo>
                  <a:cubicBezTo>
                    <a:pt x="1248" y="1294"/>
                    <a:pt x="1343" y="1211"/>
                    <a:pt x="1427" y="1116"/>
                  </a:cubicBezTo>
                  <a:cubicBezTo>
                    <a:pt x="1486" y="1021"/>
                    <a:pt x="1534" y="902"/>
                    <a:pt x="1534" y="795"/>
                  </a:cubicBezTo>
                  <a:cubicBezTo>
                    <a:pt x="1534" y="569"/>
                    <a:pt x="1439" y="367"/>
                    <a:pt x="1272" y="224"/>
                  </a:cubicBezTo>
                  <a:cubicBezTo>
                    <a:pt x="1117" y="78"/>
                    <a:pt x="912" y="0"/>
                    <a:pt x="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9"/>
            <p:cNvSpPr/>
            <p:nvPr/>
          </p:nvSpPr>
          <p:spPr>
            <a:xfrm>
              <a:off x="493000" y="3527925"/>
              <a:ext cx="524075" cy="380850"/>
            </a:xfrm>
            <a:custGeom>
              <a:avLst/>
              <a:gdLst/>
              <a:ahLst/>
              <a:cxnLst/>
              <a:rect l="l" t="t" r="r" b="b"/>
              <a:pathLst>
                <a:path w="20963" h="15234" extrusionOk="0">
                  <a:moveTo>
                    <a:pt x="2389" y="9384"/>
                  </a:moveTo>
                  <a:cubicBezTo>
                    <a:pt x="4671" y="9420"/>
                    <a:pt x="6905" y="10049"/>
                    <a:pt x="8865" y="11226"/>
                  </a:cubicBezTo>
                  <a:cubicBezTo>
                    <a:pt x="7938" y="10822"/>
                    <a:pt x="6976" y="10548"/>
                    <a:pt x="5990" y="10394"/>
                  </a:cubicBezTo>
                  <a:lnTo>
                    <a:pt x="5954" y="10394"/>
                  </a:lnTo>
                  <a:cubicBezTo>
                    <a:pt x="5328" y="10292"/>
                    <a:pt x="4698" y="10243"/>
                    <a:pt x="4068" y="10243"/>
                  </a:cubicBezTo>
                  <a:cubicBezTo>
                    <a:pt x="3227" y="10243"/>
                    <a:pt x="2386" y="10331"/>
                    <a:pt x="1557" y="10501"/>
                  </a:cubicBezTo>
                  <a:cubicBezTo>
                    <a:pt x="1866" y="10192"/>
                    <a:pt x="2140" y="9847"/>
                    <a:pt x="2365" y="9467"/>
                  </a:cubicBezTo>
                  <a:cubicBezTo>
                    <a:pt x="2389" y="9443"/>
                    <a:pt x="2389" y="9408"/>
                    <a:pt x="2389" y="9384"/>
                  </a:cubicBezTo>
                  <a:close/>
                  <a:moveTo>
                    <a:pt x="6026" y="396"/>
                  </a:moveTo>
                  <a:cubicBezTo>
                    <a:pt x="8553" y="396"/>
                    <a:pt x="10959" y="1603"/>
                    <a:pt x="12466" y="3692"/>
                  </a:cubicBezTo>
                  <a:cubicBezTo>
                    <a:pt x="12157" y="5094"/>
                    <a:pt x="11824" y="6532"/>
                    <a:pt x="11491" y="7934"/>
                  </a:cubicBezTo>
                  <a:cubicBezTo>
                    <a:pt x="11194" y="9241"/>
                    <a:pt x="10874" y="10608"/>
                    <a:pt x="10576" y="11927"/>
                  </a:cubicBezTo>
                  <a:cubicBezTo>
                    <a:pt x="8174" y="10013"/>
                    <a:pt x="5213" y="8989"/>
                    <a:pt x="2179" y="8989"/>
                  </a:cubicBezTo>
                  <a:cubicBezTo>
                    <a:pt x="1672" y="8989"/>
                    <a:pt x="1163" y="9017"/>
                    <a:pt x="654" y="9075"/>
                  </a:cubicBezTo>
                  <a:cubicBezTo>
                    <a:pt x="2544" y="6413"/>
                    <a:pt x="4076" y="3312"/>
                    <a:pt x="4932" y="472"/>
                  </a:cubicBezTo>
                  <a:cubicBezTo>
                    <a:pt x="5297" y="421"/>
                    <a:pt x="5663" y="396"/>
                    <a:pt x="6026" y="396"/>
                  </a:cubicBezTo>
                  <a:close/>
                  <a:moveTo>
                    <a:pt x="16728" y="2835"/>
                  </a:moveTo>
                  <a:cubicBezTo>
                    <a:pt x="16773" y="2835"/>
                    <a:pt x="16818" y="2836"/>
                    <a:pt x="16863" y="2836"/>
                  </a:cubicBezTo>
                  <a:cubicBezTo>
                    <a:pt x="18372" y="2872"/>
                    <a:pt x="19762" y="3431"/>
                    <a:pt x="20523" y="4286"/>
                  </a:cubicBezTo>
                  <a:cubicBezTo>
                    <a:pt x="20130" y="7126"/>
                    <a:pt x="20095" y="10002"/>
                    <a:pt x="20404" y="12854"/>
                  </a:cubicBezTo>
                  <a:cubicBezTo>
                    <a:pt x="18978" y="12058"/>
                    <a:pt x="17409" y="11582"/>
                    <a:pt x="15781" y="11440"/>
                  </a:cubicBezTo>
                  <a:cubicBezTo>
                    <a:pt x="15455" y="11411"/>
                    <a:pt x="15127" y="11397"/>
                    <a:pt x="14801" y="11397"/>
                  </a:cubicBezTo>
                  <a:cubicBezTo>
                    <a:pt x="13499" y="11397"/>
                    <a:pt x="12206" y="11623"/>
                    <a:pt x="10980" y="12070"/>
                  </a:cubicBezTo>
                  <a:cubicBezTo>
                    <a:pt x="11278" y="10739"/>
                    <a:pt x="11598" y="9348"/>
                    <a:pt x="11907" y="8006"/>
                  </a:cubicBezTo>
                  <a:cubicBezTo>
                    <a:pt x="12240" y="6603"/>
                    <a:pt x="12585" y="5154"/>
                    <a:pt x="12894" y="3740"/>
                  </a:cubicBezTo>
                  <a:cubicBezTo>
                    <a:pt x="14234" y="3144"/>
                    <a:pt x="15520" y="2835"/>
                    <a:pt x="16728" y="2835"/>
                  </a:cubicBezTo>
                  <a:close/>
                  <a:moveTo>
                    <a:pt x="4071" y="10621"/>
                  </a:moveTo>
                  <a:cubicBezTo>
                    <a:pt x="4676" y="10621"/>
                    <a:pt x="5282" y="10668"/>
                    <a:pt x="5883" y="10762"/>
                  </a:cubicBezTo>
                  <a:lnTo>
                    <a:pt x="5918" y="10762"/>
                  </a:lnTo>
                  <a:cubicBezTo>
                    <a:pt x="7487" y="11000"/>
                    <a:pt x="8996" y="11582"/>
                    <a:pt x="10339" y="12450"/>
                  </a:cubicBezTo>
                  <a:lnTo>
                    <a:pt x="9745" y="13103"/>
                  </a:lnTo>
                  <a:cubicBezTo>
                    <a:pt x="8173" y="12113"/>
                    <a:pt x="6157" y="11585"/>
                    <a:pt x="4192" y="11585"/>
                  </a:cubicBezTo>
                  <a:cubicBezTo>
                    <a:pt x="3304" y="11585"/>
                    <a:pt x="2426" y="11693"/>
                    <a:pt x="1605" y="11915"/>
                  </a:cubicBezTo>
                  <a:cubicBezTo>
                    <a:pt x="1534" y="11570"/>
                    <a:pt x="1367" y="11261"/>
                    <a:pt x="1141" y="10988"/>
                  </a:cubicBezTo>
                  <a:cubicBezTo>
                    <a:pt x="2099" y="10745"/>
                    <a:pt x="3084" y="10621"/>
                    <a:pt x="4071" y="10621"/>
                  </a:cubicBezTo>
                  <a:close/>
                  <a:moveTo>
                    <a:pt x="10683" y="12699"/>
                  </a:moveTo>
                  <a:lnTo>
                    <a:pt x="10850" y="13210"/>
                  </a:lnTo>
                  <a:cubicBezTo>
                    <a:pt x="10648" y="13175"/>
                    <a:pt x="10458" y="13151"/>
                    <a:pt x="10256" y="13151"/>
                  </a:cubicBezTo>
                  <a:lnTo>
                    <a:pt x="10683" y="12699"/>
                  </a:lnTo>
                  <a:close/>
                  <a:moveTo>
                    <a:pt x="14812" y="11794"/>
                  </a:moveTo>
                  <a:cubicBezTo>
                    <a:pt x="16500" y="11794"/>
                    <a:pt x="18172" y="12178"/>
                    <a:pt x="19691" y="12937"/>
                  </a:cubicBezTo>
                  <a:cubicBezTo>
                    <a:pt x="19691" y="12937"/>
                    <a:pt x="19691" y="12949"/>
                    <a:pt x="19691" y="12961"/>
                  </a:cubicBezTo>
                  <a:lnTo>
                    <a:pt x="19691" y="12973"/>
                  </a:lnTo>
                  <a:lnTo>
                    <a:pt x="19869" y="13793"/>
                  </a:lnTo>
                  <a:cubicBezTo>
                    <a:pt x="18693" y="12913"/>
                    <a:pt x="17350" y="12307"/>
                    <a:pt x="15912" y="12022"/>
                  </a:cubicBezTo>
                  <a:cubicBezTo>
                    <a:pt x="15365" y="11903"/>
                    <a:pt x="14807" y="11832"/>
                    <a:pt x="14248" y="11808"/>
                  </a:cubicBezTo>
                  <a:cubicBezTo>
                    <a:pt x="14436" y="11799"/>
                    <a:pt x="14624" y="11794"/>
                    <a:pt x="14812" y="11794"/>
                  </a:cubicBezTo>
                  <a:close/>
                  <a:moveTo>
                    <a:pt x="13759" y="12194"/>
                  </a:moveTo>
                  <a:cubicBezTo>
                    <a:pt x="14449" y="12194"/>
                    <a:pt x="15138" y="12263"/>
                    <a:pt x="15817" y="12402"/>
                  </a:cubicBezTo>
                  <a:cubicBezTo>
                    <a:pt x="17314" y="12711"/>
                    <a:pt x="18704" y="13365"/>
                    <a:pt x="19881" y="14327"/>
                  </a:cubicBezTo>
                  <a:cubicBezTo>
                    <a:pt x="19584" y="14410"/>
                    <a:pt x="19310" y="14565"/>
                    <a:pt x="19085" y="14767"/>
                  </a:cubicBezTo>
                  <a:lnTo>
                    <a:pt x="19085" y="14779"/>
                  </a:lnTo>
                  <a:cubicBezTo>
                    <a:pt x="18015" y="13959"/>
                    <a:pt x="16779" y="13400"/>
                    <a:pt x="15460" y="13139"/>
                  </a:cubicBezTo>
                  <a:cubicBezTo>
                    <a:pt x="14843" y="13011"/>
                    <a:pt x="14215" y="12948"/>
                    <a:pt x="13588" y="12948"/>
                  </a:cubicBezTo>
                  <a:cubicBezTo>
                    <a:pt x="12816" y="12948"/>
                    <a:pt x="12044" y="13044"/>
                    <a:pt x="11289" y="13234"/>
                  </a:cubicBezTo>
                  <a:lnTo>
                    <a:pt x="11064" y="12557"/>
                  </a:lnTo>
                  <a:cubicBezTo>
                    <a:pt x="11947" y="12314"/>
                    <a:pt x="12854" y="12194"/>
                    <a:pt x="13759" y="12194"/>
                  </a:cubicBezTo>
                  <a:close/>
                  <a:moveTo>
                    <a:pt x="6038" y="0"/>
                  </a:moveTo>
                  <a:cubicBezTo>
                    <a:pt x="5604" y="0"/>
                    <a:pt x="5167" y="34"/>
                    <a:pt x="4730" y="103"/>
                  </a:cubicBezTo>
                  <a:cubicBezTo>
                    <a:pt x="4706" y="103"/>
                    <a:pt x="4694" y="115"/>
                    <a:pt x="4682" y="115"/>
                  </a:cubicBezTo>
                  <a:cubicBezTo>
                    <a:pt x="4671" y="115"/>
                    <a:pt x="4659" y="127"/>
                    <a:pt x="4659" y="127"/>
                  </a:cubicBezTo>
                  <a:cubicBezTo>
                    <a:pt x="4647" y="139"/>
                    <a:pt x="4635" y="139"/>
                    <a:pt x="4623" y="151"/>
                  </a:cubicBezTo>
                  <a:cubicBezTo>
                    <a:pt x="4611" y="163"/>
                    <a:pt x="4599" y="175"/>
                    <a:pt x="4599" y="175"/>
                  </a:cubicBezTo>
                  <a:cubicBezTo>
                    <a:pt x="4587" y="187"/>
                    <a:pt x="4576" y="198"/>
                    <a:pt x="4576" y="210"/>
                  </a:cubicBezTo>
                  <a:cubicBezTo>
                    <a:pt x="4564" y="222"/>
                    <a:pt x="4564" y="234"/>
                    <a:pt x="4564" y="246"/>
                  </a:cubicBezTo>
                  <a:cubicBezTo>
                    <a:pt x="3696" y="3217"/>
                    <a:pt x="2056" y="6485"/>
                    <a:pt x="60" y="9218"/>
                  </a:cubicBezTo>
                  <a:cubicBezTo>
                    <a:pt x="1" y="9289"/>
                    <a:pt x="1" y="9372"/>
                    <a:pt x="60" y="9443"/>
                  </a:cubicBezTo>
                  <a:cubicBezTo>
                    <a:pt x="101" y="9495"/>
                    <a:pt x="161" y="9529"/>
                    <a:pt x="230" y="9529"/>
                  </a:cubicBezTo>
                  <a:cubicBezTo>
                    <a:pt x="241" y="9529"/>
                    <a:pt x="251" y="9528"/>
                    <a:pt x="262" y="9527"/>
                  </a:cubicBezTo>
                  <a:cubicBezTo>
                    <a:pt x="821" y="9443"/>
                    <a:pt x="1379" y="9396"/>
                    <a:pt x="1938" y="9396"/>
                  </a:cubicBezTo>
                  <a:cubicBezTo>
                    <a:pt x="1593" y="9919"/>
                    <a:pt x="1165" y="10370"/>
                    <a:pt x="666" y="10739"/>
                  </a:cubicBezTo>
                  <a:cubicBezTo>
                    <a:pt x="607" y="10774"/>
                    <a:pt x="571" y="10857"/>
                    <a:pt x="583" y="10929"/>
                  </a:cubicBezTo>
                  <a:cubicBezTo>
                    <a:pt x="595" y="10964"/>
                    <a:pt x="607" y="11000"/>
                    <a:pt x="642" y="11036"/>
                  </a:cubicBezTo>
                  <a:cubicBezTo>
                    <a:pt x="975" y="11333"/>
                    <a:pt x="1177" y="11737"/>
                    <a:pt x="1213" y="12176"/>
                  </a:cubicBezTo>
                  <a:cubicBezTo>
                    <a:pt x="1225" y="12236"/>
                    <a:pt x="1260" y="12295"/>
                    <a:pt x="1308" y="12331"/>
                  </a:cubicBezTo>
                  <a:cubicBezTo>
                    <a:pt x="1331" y="12343"/>
                    <a:pt x="1355" y="12355"/>
                    <a:pt x="1391" y="12355"/>
                  </a:cubicBezTo>
                  <a:cubicBezTo>
                    <a:pt x="1409" y="12361"/>
                    <a:pt x="1427" y="12364"/>
                    <a:pt x="1443" y="12364"/>
                  </a:cubicBezTo>
                  <a:cubicBezTo>
                    <a:pt x="1459" y="12364"/>
                    <a:pt x="1474" y="12361"/>
                    <a:pt x="1486" y="12355"/>
                  </a:cubicBezTo>
                  <a:cubicBezTo>
                    <a:pt x="2343" y="12092"/>
                    <a:pt x="3270" y="11966"/>
                    <a:pt x="4208" y="11966"/>
                  </a:cubicBezTo>
                  <a:cubicBezTo>
                    <a:pt x="6117" y="11966"/>
                    <a:pt x="8072" y="12492"/>
                    <a:pt x="9578" y="13472"/>
                  </a:cubicBezTo>
                  <a:cubicBezTo>
                    <a:pt x="9614" y="13498"/>
                    <a:pt x="9656" y="13512"/>
                    <a:pt x="9695" y="13512"/>
                  </a:cubicBezTo>
                  <a:cubicBezTo>
                    <a:pt x="9708" y="13512"/>
                    <a:pt x="9721" y="13510"/>
                    <a:pt x="9733" y="13507"/>
                  </a:cubicBezTo>
                  <a:cubicBezTo>
                    <a:pt x="9757" y="13507"/>
                    <a:pt x="9768" y="13507"/>
                    <a:pt x="9780" y="13519"/>
                  </a:cubicBezTo>
                  <a:lnTo>
                    <a:pt x="9816" y="13519"/>
                  </a:lnTo>
                  <a:cubicBezTo>
                    <a:pt x="9860" y="13518"/>
                    <a:pt x="9903" y="13517"/>
                    <a:pt x="9947" y="13517"/>
                  </a:cubicBezTo>
                  <a:cubicBezTo>
                    <a:pt x="10333" y="13517"/>
                    <a:pt x="10727" y="13563"/>
                    <a:pt x="11111" y="13638"/>
                  </a:cubicBezTo>
                  <a:cubicBezTo>
                    <a:pt x="11124" y="13641"/>
                    <a:pt x="11138" y="13643"/>
                    <a:pt x="11151" y="13643"/>
                  </a:cubicBezTo>
                  <a:cubicBezTo>
                    <a:pt x="11190" y="13643"/>
                    <a:pt x="11231" y="13632"/>
                    <a:pt x="11266" y="13614"/>
                  </a:cubicBezTo>
                  <a:lnTo>
                    <a:pt x="11301" y="13614"/>
                  </a:lnTo>
                  <a:cubicBezTo>
                    <a:pt x="12048" y="13421"/>
                    <a:pt x="12814" y="13321"/>
                    <a:pt x="13579" y="13321"/>
                  </a:cubicBezTo>
                  <a:cubicBezTo>
                    <a:pt x="14177" y="13321"/>
                    <a:pt x="14776" y="13382"/>
                    <a:pt x="15365" y="13507"/>
                  </a:cubicBezTo>
                  <a:cubicBezTo>
                    <a:pt x="16684" y="13757"/>
                    <a:pt x="17920" y="14339"/>
                    <a:pt x="18966" y="15183"/>
                  </a:cubicBezTo>
                  <a:cubicBezTo>
                    <a:pt x="18990" y="15207"/>
                    <a:pt x="19025" y="15218"/>
                    <a:pt x="19061" y="15230"/>
                  </a:cubicBezTo>
                  <a:cubicBezTo>
                    <a:pt x="19075" y="15232"/>
                    <a:pt x="19088" y="15233"/>
                    <a:pt x="19101" y="15233"/>
                  </a:cubicBezTo>
                  <a:cubicBezTo>
                    <a:pt x="19167" y="15233"/>
                    <a:pt x="19223" y="15209"/>
                    <a:pt x="19263" y="15159"/>
                  </a:cubicBezTo>
                  <a:cubicBezTo>
                    <a:pt x="19512" y="14886"/>
                    <a:pt x="19821" y="14696"/>
                    <a:pt x="20178" y="14612"/>
                  </a:cubicBezTo>
                  <a:cubicBezTo>
                    <a:pt x="20249" y="14601"/>
                    <a:pt x="20309" y="14541"/>
                    <a:pt x="20332" y="14470"/>
                  </a:cubicBezTo>
                  <a:cubicBezTo>
                    <a:pt x="20392" y="14434"/>
                    <a:pt x="20427" y="14351"/>
                    <a:pt x="20416" y="14280"/>
                  </a:cubicBezTo>
                  <a:lnTo>
                    <a:pt x="20178" y="13175"/>
                  </a:lnTo>
                  <a:lnTo>
                    <a:pt x="20178" y="13175"/>
                  </a:lnTo>
                  <a:cubicBezTo>
                    <a:pt x="20261" y="13222"/>
                    <a:pt x="20356" y="13270"/>
                    <a:pt x="20439" y="13317"/>
                  </a:cubicBezTo>
                  <a:cubicBezTo>
                    <a:pt x="20487" y="13341"/>
                    <a:pt x="20546" y="13353"/>
                    <a:pt x="20594" y="13353"/>
                  </a:cubicBezTo>
                  <a:lnTo>
                    <a:pt x="20606" y="13353"/>
                  </a:lnTo>
                  <a:cubicBezTo>
                    <a:pt x="20613" y="13354"/>
                    <a:pt x="20621" y="13354"/>
                    <a:pt x="20628" y="13354"/>
                  </a:cubicBezTo>
                  <a:cubicBezTo>
                    <a:pt x="20739" y="13354"/>
                    <a:pt x="20844" y="13273"/>
                    <a:pt x="20855" y="13151"/>
                  </a:cubicBezTo>
                  <a:cubicBezTo>
                    <a:pt x="20499" y="10192"/>
                    <a:pt x="20534" y="7197"/>
                    <a:pt x="20950" y="4251"/>
                  </a:cubicBezTo>
                  <a:cubicBezTo>
                    <a:pt x="20962" y="4203"/>
                    <a:pt x="20950" y="4144"/>
                    <a:pt x="20915" y="4108"/>
                  </a:cubicBezTo>
                  <a:cubicBezTo>
                    <a:pt x="20083" y="3122"/>
                    <a:pt x="18538" y="2480"/>
                    <a:pt x="16874" y="2444"/>
                  </a:cubicBezTo>
                  <a:cubicBezTo>
                    <a:pt x="16828" y="2443"/>
                    <a:pt x="16782" y="2443"/>
                    <a:pt x="16735" y="2443"/>
                  </a:cubicBezTo>
                  <a:cubicBezTo>
                    <a:pt x="15480" y="2443"/>
                    <a:pt x="14138" y="2752"/>
                    <a:pt x="12751" y="3371"/>
                  </a:cubicBezTo>
                  <a:cubicBezTo>
                    <a:pt x="11151" y="1231"/>
                    <a:pt x="8651" y="0"/>
                    <a:pt x="60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9"/>
            <p:cNvSpPr/>
            <p:nvPr/>
          </p:nvSpPr>
          <p:spPr>
            <a:xfrm>
              <a:off x="634700" y="3585125"/>
              <a:ext cx="128675" cy="66000"/>
            </a:xfrm>
            <a:custGeom>
              <a:avLst/>
              <a:gdLst/>
              <a:ahLst/>
              <a:cxnLst/>
              <a:rect l="l" t="t" r="r" b="b"/>
              <a:pathLst>
                <a:path w="5147" h="2640" extrusionOk="0">
                  <a:moveTo>
                    <a:pt x="194" y="1"/>
                  </a:moveTo>
                  <a:cubicBezTo>
                    <a:pt x="96" y="1"/>
                    <a:pt x="12" y="81"/>
                    <a:pt x="1" y="192"/>
                  </a:cubicBezTo>
                  <a:cubicBezTo>
                    <a:pt x="1" y="293"/>
                    <a:pt x="85" y="383"/>
                    <a:pt x="195" y="383"/>
                  </a:cubicBezTo>
                  <a:cubicBezTo>
                    <a:pt x="201" y="383"/>
                    <a:pt x="208" y="383"/>
                    <a:pt x="215" y="382"/>
                  </a:cubicBezTo>
                  <a:cubicBezTo>
                    <a:pt x="1997" y="430"/>
                    <a:pt x="3815" y="1297"/>
                    <a:pt x="4730" y="2557"/>
                  </a:cubicBezTo>
                  <a:cubicBezTo>
                    <a:pt x="4766" y="2604"/>
                    <a:pt x="4813" y="2628"/>
                    <a:pt x="4873" y="2640"/>
                  </a:cubicBezTo>
                  <a:cubicBezTo>
                    <a:pt x="4920" y="2640"/>
                    <a:pt x="4980" y="2628"/>
                    <a:pt x="5027" y="2604"/>
                  </a:cubicBezTo>
                  <a:cubicBezTo>
                    <a:pt x="5110" y="2557"/>
                    <a:pt x="5146" y="2426"/>
                    <a:pt x="5075" y="2343"/>
                  </a:cubicBezTo>
                  <a:cubicBezTo>
                    <a:pt x="4077" y="964"/>
                    <a:pt x="2163" y="49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9"/>
            <p:cNvSpPr/>
            <p:nvPr/>
          </p:nvSpPr>
          <p:spPr>
            <a:xfrm>
              <a:off x="623725" y="3604150"/>
              <a:ext cx="127750" cy="61225"/>
            </a:xfrm>
            <a:custGeom>
              <a:avLst/>
              <a:gdLst/>
              <a:ahLst/>
              <a:cxnLst/>
              <a:rect l="l" t="t" r="r" b="b"/>
              <a:pathLst>
                <a:path w="5110" h="2449" extrusionOk="0">
                  <a:moveTo>
                    <a:pt x="206" y="0"/>
                  </a:moveTo>
                  <a:cubicBezTo>
                    <a:pt x="107" y="0"/>
                    <a:pt x="23" y="79"/>
                    <a:pt x="12" y="180"/>
                  </a:cubicBezTo>
                  <a:cubicBezTo>
                    <a:pt x="0" y="287"/>
                    <a:pt x="95" y="382"/>
                    <a:pt x="202" y="382"/>
                  </a:cubicBezTo>
                  <a:cubicBezTo>
                    <a:pt x="1949" y="465"/>
                    <a:pt x="3672" y="1237"/>
                    <a:pt x="4706" y="2378"/>
                  </a:cubicBezTo>
                  <a:cubicBezTo>
                    <a:pt x="4746" y="2424"/>
                    <a:pt x="4804" y="2449"/>
                    <a:pt x="4864" y="2449"/>
                  </a:cubicBezTo>
                  <a:cubicBezTo>
                    <a:pt x="4912" y="2449"/>
                    <a:pt x="4961" y="2433"/>
                    <a:pt x="5003" y="2402"/>
                  </a:cubicBezTo>
                  <a:cubicBezTo>
                    <a:pt x="5086" y="2342"/>
                    <a:pt x="5110" y="2212"/>
                    <a:pt x="5027" y="2128"/>
                  </a:cubicBezTo>
                  <a:cubicBezTo>
                    <a:pt x="3921" y="904"/>
                    <a:pt x="2080" y="85"/>
                    <a:pt x="226" y="1"/>
                  </a:cubicBezTo>
                  <a:cubicBezTo>
                    <a:pt x="219" y="1"/>
                    <a:pt x="212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9"/>
            <p:cNvSpPr/>
            <p:nvPr/>
          </p:nvSpPr>
          <p:spPr>
            <a:xfrm>
              <a:off x="591175" y="3687625"/>
              <a:ext cx="143375" cy="61625"/>
            </a:xfrm>
            <a:custGeom>
              <a:avLst/>
              <a:gdLst/>
              <a:ahLst/>
              <a:cxnLst/>
              <a:rect l="l" t="t" r="r" b="b"/>
              <a:pathLst>
                <a:path w="5735" h="2465" extrusionOk="0">
                  <a:moveTo>
                    <a:pt x="203" y="1"/>
                  </a:moveTo>
                  <a:cubicBezTo>
                    <a:pt x="1" y="1"/>
                    <a:pt x="1" y="395"/>
                    <a:pt x="203" y="395"/>
                  </a:cubicBezTo>
                  <a:cubicBezTo>
                    <a:pt x="209" y="395"/>
                    <a:pt x="214" y="394"/>
                    <a:pt x="219" y="394"/>
                  </a:cubicBezTo>
                  <a:lnTo>
                    <a:pt x="219" y="394"/>
                  </a:lnTo>
                  <a:cubicBezTo>
                    <a:pt x="2153" y="420"/>
                    <a:pt x="4109" y="1180"/>
                    <a:pt x="5354" y="2402"/>
                  </a:cubicBezTo>
                  <a:cubicBezTo>
                    <a:pt x="5390" y="2437"/>
                    <a:pt x="5426" y="2449"/>
                    <a:pt x="5473" y="2461"/>
                  </a:cubicBezTo>
                  <a:cubicBezTo>
                    <a:pt x="5484" y="2463"/>
                    <a:pt x="5494" y="2464"/>
                    <a:pt x="5506" y="2464"/>
                  </a:cubicBezTo>
                  <a:cubicBezTo>
                    <a:pt x="5557" y="2464"/>
                    <a:pt x="5612" y="2443"/>
                    <a:pt x="5651" y="2414"/>
                  </a:cubicBezTo>
                  <a:cubicBezTo>
                    <a:pt x="5734" y="2342"/>
                    <a:pt x="5734" y="2212"/>
                    <a:pt x="5663" y="2140"/>
                  </a:cubicBezTo>
                  <a:cubicBezTo>
                    <a:pt x="4344" y="845"/>
                    <a:pt x="2253" y="25"/>
                    <a:pt x="221" y="1"/>
                  </a:cubicBezTo>
                  <a:cubicBezTo>
                    <a:pt x="215" y="1"/>
                    <a:pt x="209" y="1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9"/>
            <p:cNvSpPr/>
            <p:nvPr/>
          </p:nvSpPr>
          <p:spPr>
            <a:xfrm>
              <a:off x="579150" y="3709600"/>
              <a:ext cx="147975" cy="60675"/>
            </a:xfrm>
            <a:custGeom>
              <a:avLst/>
              <a:gdLst/>
              <a:ahLst/>
              <a:cxnLst/>
              <a:rect l="l" t="t" r="r" b="b"/>
              <a:pathLst>
                <a:path w="5919" h="2427" extrusionOk="0">
                  <a:moveTo>
                    <a:pt x="213" y="0"/>
                  </a:moveTo>
                  <a:cubicBezTo>
                    <a:pt x="106" y="0"/>
                    <a:pt x="24" y="70"/>
                    <a:pt x="13" y="180"/>
                  </a:cubicBezTo>
                  <a:cubicBezTo>
                    <a:pt x="1" y="287"/>
                    <a:pt x="84" y="382"/>
                    <a:pt x="203" y="394"/>
                  </a:cubicBezTo>
                  <a:cubicBezTo>
                    <a:pt x="2175" y="513"/>
                    <a:pt x="4124" y="1249"/>
                    <a:pt x="5550" y="2378"/>
                  </a:cubicBezTo>
                  <a:cubicBezTo>
                    <a:pt x="5588" y="2411"/>
                    <a:pt x="5636" y="2426"/>
                    <a:pt x="5685" y="2426"/>
                  </a:cubicBezTo>
                  <a:cubicBezTo>
                    <a:pt x="5743" y="2426"/>
                    <a:pt x="5802" y="2405"/>
                    <a:pt x="5847" y="2366"/>
                  </a:cubicBezTo>
                  <a:cubicBezTo>
                    <a:pt x="5918" y="2283"/>
                    <a:pt x="5907" y="2153"/>
                    <a:pt x="5823" y="2093"/>
                  </a:cubicBezTo>
                  <a:cubicBezTo>
                    <a:pt x="4338" y="905"/>
                    <a:pt x="2294" y="132"/>
                    <a:pt x="238" y="2"/>
                  </a:cubicBezTo>
                  <a:cubicBezTo>
                    <a:pt x="230" y="1"/>
                    <a:pt x="221" y="0"/>
                    <a:pt x="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9"/>
            <p:cNvSpPr/>
            <p:nvPr/>
          </p:nvSpPr>
          <p:spPr>
            <a:xfrm>
              <a:off x="805225" y="3697425"/>
              <a:ext cx="169650" cy="25300"/>
            </a:xfrm>
            <a:custGeom>
              <a:avLst/>
              <a:gdLst/>
              <a:ahLst/>
              <a:cxnLst/>
              <a:rect l="l" t="t" r="r" b="b"/>
              <a:pathLst>
                <a:path w="6786" h="1012" extrusionOk="0">
                  <a:moveTo>
                    <a:pt x="3630" y="0"/>
                  </a:moveTo>
                  <a:cubicBezTo>
                    <a:pt x="2417" y="0"/>
                    <a:pt x="1217" y="216"/>
                    <a:pt x="155" y="643"/>
                  </a:cubicBezTo>
                  <a:cubicBezTo>
                    <a:pt x="48" y="679"/>
                    <a:pt x="1" y="798"/>
                    <a:pt x="48" y="893"/>
                  </a:cubicBezTo>
                  <a:cubicBezTo>
                    <a:pt x="72" y="952"/>
                    <a:pt x="131" y="1000"/>
                    <a:pt x="203" y="1012"/>
                  </a:cubicBezTo>
                  <a:cubicBezTo>
                    <a:pt x="238" y="1012"/>
                    <a:pt x="286" y="1012"/>
                    <a:pt x="321" y="988"/>
                  </a:cubicBezTo>
                  <a:cubicBezTo>
                    <a:pt x="1328" y="588"/>
                    <a:pt x="2468" y="384"/>
                    <a:pt x="3619" y="384"/>
                  </a:cubicBezTo>
                  <a:cubicBezTo>
                    <a:pt x="4588" y="384"/>
                    <a:pt x="5565" y="528"/>
                    <a:pt x="6477" y="822"/>
                  </a:cubicBezTo>
                  <a:cubicBezTo>
                    <a:pt x="6500" y="829"/>
                    <a:pt x="6525" y="833"/>
                    <a:pt x="6549" y="833"/>
                  </a:cubicBezTo>
                  <a:cubicBezTo>
                    <a:pt x="6633" y="833"/>
                    <a:pt x="6713" y="786"/>
                    <a:pt x="6750" y="703"/>
                  </a:cubicBezTo>
                  <a:cubicBezTo>
                    <a:pt x="6786" y="596"/>
                    <a:pt x="6726" y="489"/>
                    <a:pt x="6619" y="453"/>
                  </a:cubicBezTo>
                  <a:cubicBezTo>
                    <a:pt x="5663" y="150"/>
                    <a:pt x="4642" y="0"/>
                    <a:pt x="3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9"/>
            <p:cNvSpPr/>
            <p:nvPr/>
          </p:nvSpPr>
          <p:spPr>
            <a:xfrm>
              <a:off x="802550" y="3725725"/>
              <a:ext cx="162825" cy="21775"/>
            </a:xfrm>
            <a:custGeom>
              <a:avLst/>
              <a:gdLst/>
              <a:ahLst/>
              <a:cxnLst/>
              <a:rect l="l" t="t" r="r" b="b"/>
              <a:pathLst>
                <a:path w="6513" h="871" extrusionOk="0">
                  <a:moveTo>
                    <a:pt x="3395" y="0"/>
                  </a:moveTo>
                  <a:cubicBezTo>
                    <a:pt x="2301" y="0"/>
                    <a:pt x="1208" y="167"/>
                    <a:pt x="155" y="498"/>
                  </a:cubicBezTo>
                  <a:cubicBezTo>
                    <a:pt x="48" y="521"/>
                    <a:pt x="1" y="640"/>
                    <a:pt x="36" y="747"/>
                  </a:cubicBezTo>
                  <a:cubicBezTo>
                    <a:pt x="60" y="807"/>
                    <a:pt x="119" y="854"/>
                    <a:pt x="191" y="866"/>
                  </a:cubicBezTo>
                  <a:cubicBezTo>
                    <a:pt x="201" y="869"/>
                    <a:pt x="212" y="871"/>
                    <a:pt x="222" y="871"/>
                  </a:cubicBezTo>
                  <a:cubicBezTo>
                    <a:pt x="247" y="871"/>
                    <a:pt x="273" y="862"/>
                    <a:pt x="298" y="854"/>
                  </a:cubicBezTo>
                  <a:cubicBezTo>
                    <a:pt x="1300" y="539"/>
                    <a:pt x="2337" y="381"/>
                    <a:pt x="3374" y="381"/>
                  </a:cubicBezTo>
                  <a:cubicBezTo>
                    <a:pt x="4330" y="381"/>
                    <a:pt x="5287" y="515"/>
                    <a:pt x="6215" y="783"/>
                  </a:cubicBezTo>
                  <a:cubicBezTo>
                    <a:pt x="6237" y="790"/>
                    <a:pt x="6259" y="793"/>
                    <a:pt x="6280" y="793"/>
                  </a:cubicBezTo>
                  <a:cubicBezTo>
                    <a:pt x="6367" y="793"/>
                    <a:pt x="6448" y="740"/>
                    <a:pt x="6477" y="664"/>
                  </a:cubicBezTo>
                  <a:cubicBezTo>
                    <a:pt x="6513" y="557"/>
                    <a:pt x="6453" y="438"/>
                    <a:pt x="6346" y="414"/>
                  </a:cubicBezTo>
                  <a:cubicBezTo>
                    <a:pt x="5380" y="137"/>
                    <a:pt x="4387" y="0"/>
                    <a:pt x="3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9"/>
            <p:cNvSpPr/>
            <p:nvPr/>
          </p:nvSpPr>
          <p:spPr>
            <a:xfrm>
              <a:off x="798400" y="3756800"/>
              <a:ext cx="161025" cy="18950"/>
            </a:xfrm>
            <a:custGeom>
              <a:avLst/>
              <a:gdLst/>
              <a:ahLst/>
              <a:cxnLst/>
              <a:rect l="l" t="t" r="r" b="b"/>
              <a:pathLst>
                <a:path w="6441" h="758" extrusionOk="0">
                  <a:moveTo>
                    <a:pt x="3185" y="0"/>
                  </a:moveTo>
                  <a:cubicBezTo>
                    <a:pt x="2174" y="0"/>
                    <a:pt x="1165" y="119"/>
                    <a:pt x="179" y="360"/>
                  </a:cubicBezTo>
                  <a:cubicBezTo>
                    <a:pt x="72" y="383"/>
                    <a:pt x="0" y="490"/>
                    <a:pt x="36" y="597"/>
                  </a:cubicBezTo>
                  <a:cubicBezTo>
                    <a:pt x="60" y="669"/>
                    <a:pt x="119" y="728"/>
                    <a:pt x="202" y="740"/>
                  </a:cubicBezTo>
                  <a:lnTo>
                    <a:pt x="285" y="740"/>
                  </a:lnTo>
                  <a:cubicBezTo>
                    <a:pt x="1236" y="505"/>
                    <a:pt x="2210" y="389"/>
                    <a:pt x="3184" y="389"/>
                  </a:cubicBezTo>
                  <a:cubicBezTo>
                    <a:pt x="4182" y="389"/>
                    <a:pt x="5181" y="511"/>
                    <a:pt x="6156" y="752"/>
                  </a:cubicBezTo>
                  <a:cubicBezTo>
                    <a:pt x="6174" y="756"/>
                    <a:pt x="6192" y="758"/>
                    <a:pt x="6210" y="758"/>
                  </a:cubicBezTo>
                  <a:cubicBezTo>
                    <a:pt x="6297" y="758"/>
                    <a:pt x="6378" y="710"/>
                    <a:pt x="6417" y="621"/>
                  </a:cubicBezTo>
                  <a:cubicBezTo>
                    <a:pt x="6441" y="514"/>
                    <a:pt x="6381" y="395"/>
                    <a:pt x="6275" y="372"/>
                  </a:cubicBezTo>
                  <a:cubicBezTo>
                    <a:pt x="5258" y="125"/>
                    <a:pt x="4220" y="0"/>
                    <a:pt x="3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9"/>
            <p:cNvSpPr/>
            <p:nvPr/>
          </p:nvSpPr>
          <p:spPr>
            <a:xfrm>
              <a:off x="823950" y="3613425"/>
              <a:ext cx="139050" cy="72175"/>
            </a:xfrm>
            <a:custGeom>
              <a:avLst/>
              <a:gdLst/>
              <a:ahLst/>
              <a:cxnLst/>
              <a:rect l="l" t="t" r="r" b="b"/>
              <a:pathLst>
                <a:path w="5562" h="2887" extrusionOk="0">
                  <a:moveTo>
                    <a:pt x="3005" y="380"/>
                  </a:moveTo>
                  <a:cubicBezTo>
                    <a:pt x="3714" y="380"/>
                    <a:pt x="4425" y="493"/>
                    <a:pt x="5110" y="724"/>
                  </a:cubicBezTo>
                  <a:cubicBezTo>
                    <a:pt x="5051" y="1068"/>
                    <a:pt x="4908" y="1888"/>
                    <a:pt x="4860" y="2435"/>
                  </a:cubicBezTo>
                  <a:cubicBezTo>
                    <a:pt x="4135" y="2279"/>
                    <a:pt x="3394" y="2199"/>
                    <a:pt x="2653" y="2199"/>
                  </a:cubicBezTo>
                  <a:cubicBezTo>
                    <a:pt x="1926" y="2199"/>
                    <a:pt x="1200" y="2276"/>
                    <a:pt x="487" y="2435"/>
                  </a:cubicBezTo>
                  <a:cubicBezTo>
                    <a:pt x="535" y="2185"/>
                    <a:pt x="571" y="1936"/>
                    <a:pt x="618" y="1686"/>
                  </a:cubicBezTo>
                  <a:cubicBezTo>
                    <a:pt x="666" y="1377"/>
                    <a:pt x="713" y="1056"/>
                    <a:pt x="773" y="759"/>
                  </a:cubicBezTo>
                  <a:cubicBezTo>
                    <a:pt x="1495" y="508"/>
                    <a:pt x="2250" y="380"/>
                    <a:pt x="3005" y="380"/>
                  </a:cubicBezTo>
                  <a:close/>
                  <a:moveTo>
                    <a:pt x="3002" y="0"/>
                  </a:moveTo>
                  <a:cubicBezTo>
                    <a:pt x="2155" y="0"/>
                    <a:pt x="1307" y="155"/>
                    <a:pt x="499" y="462"/>
                  </a:cubicBezTo>
                  <a:cubicBezTo>
                    <a:pt x="440" y="486"/>
                    <a:pt x="392" y="533"/>
                    <a:pt x="380" y="605"/>
                  </a:cubicBezTo>
                  <a:cubicBezTo>
                    <a:pt x="309" y="937"/>
                    <a:pt x="250" y="1294"/>
                    <a:pt x="190" y="1650"/>
                  </a:cubicBezTo>
                  <a:cubicBezTo>
                    <a:pt x="143" y="2007"/>
                    <a:pt x="83" y="2328"/>
                    <a:pt x="24" y="2660"/>
                  </a:cubicBezTo>
                  <a:cubicBezTo>
                    <a:pt x="0" y="2720"/>
                    <a:pt x="36" y="2791"/>
                    <a:pt x="83" y="2827"/>
                  </a:cubicBezTo>
                  <a:cubicBezTo>
                    <a:pt x="119" y="2851"/>
                    <a:pt x="155" y="2874"/>
                    <a:pt x="190" y="2874"/>
                  </a:cubicBezTo>
                  <a:cubicBezTo>
                    <a:pt x="202" y="2880"/>
                    <a:pt x="217" y="2883"/>
                    <a:pt x="233" y="2883"/>
                  </a:cubicBezTo>
                  <a:cubicBezTo>
                    <a:pt x="250" y="2883"/>
                    <a:pt x="268" y="2880"/>
                    <a:pt x="285" y="2874"/>
                  </a:cubicBezTo>
                  <a:cubicBezTo>
                    <a:pt x="1058" y="2678"/>
                    <a:pt x="1851" y="2580"/>
                    <a:pt x="2644" y="2580"/>
                  </a:cubicBezTo>
                  <a:cubicBezTo>
                    <a:pt x="3437" y="2580"/>
                    <a:pt x="4231" y="2678"/>
                    <a:pt x="5003" y="2874"/>
                  </a:cubicBezTo>
                  <a:cubicBezTo>
                    <a:pt x="5028" y="2883"/>
                    <a:pt x="5052" y="2887"/>
                    <a:pt x="5075" y="2887"/>
                  </a:cubicBezTo>
                  <a:cubicBezTo>
                    <a:pt x="5116" y="2887"/>
                    <a:pt x="5155" y="2874"/>
                    <a:pt x="5193" y="2851"/>
                  </a:cubicBezTo>
                  <a:cubicBezTo>
                    <a:pt x="5241" y="2815"/>
                    <a:pt x="5276" y="2756"/>
                    <a:pt x="5276" y="2696"/>
                  </a:cubicBezTo>
                  <a:cubicBezTo>
                    <a:pt x="5276" y="2102"/>
                    <a:pt x="5550" y="664"/>
                    <a:pt x="5550" y="640"/>
                  </a:cubicBezTo>
                  <a:cubicBezTo>
                    <a:pt x="5561" y="557"/>
                    <a:pt x="5514" y="474"/>
                    <a:pt x="5431" y="438"/>
                  </a:cubicBezTo>
                  <a:cubicBezTo>
                    <a:pt x="4646" y="146"/>
                    <a:pt x="3825" y="0"/>
                    <a:pt x="3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9"/>
            <p:cNvSpPr/>
            <p:nvPr/>
          </p:nvSpPr>
          <p:spPr>
            <a:xfrm>
              <a:off x="1166475" y="3090500"/>
              <a:ext cx="468800" cy="310800"/>
            </a:xfrm>
            <a:custGeom>
              <a:avLst/>
              <a:gdLst/>
              <a:ahLst/>
              <a:cxnLst/>
              <a:rect l="l" t="t" r="r" b="b"/>
              <a:pathLst>
                <a:path w="18752" h="12432" extrusionOk="0">
                  <a:moveTo>
                    <a:pt x="9198" y="418"/>
                  </a:moveTo>
                  <a:cubicBezTo>
                    <a:pt x="10659" y="1440"/>
                    <a:pt x="12228" y="2557"/>
                    <a:pt x="13749" y="3638"/>
                  </a:cubicBezTo>
                  <a:cubicBezTo>
                    <a:pt x="15234" y="4695"/>
                    <a:pt x="16755" y="5789"/>
                    <a:pt x="18193" y="6799"/>
                  </a:cubicBezTo>
                  <a:cubicBezTo>
                    <a:pt x="15912" y="8165"/>
                    <a:pt x="13369" y="9033"/>
                    <a:pt x="10731" y="9318"/>
                  </a:cubicBezTo>
                  <a:cubicBezTo>
                    <a:pt x="9091" y="8248"/>
                    <a:pt x="7392" y="7048"/>
                    <a:pt x="5728" y="5884"/>
                  </a:cubicBezTo>
                  <a:cubicBezTo>
                    <a:pt x="4171" y="4791"/>
                    <a:pt x="2555" y="3662"/>
                    <a:pt x="998" y="2628"/>
                  </a:cubicBezTo>
                  <a:cubicBezTo>
                    <a:pt x="3850" y="2402"/>
                    <a:pt x="6619" y="1653"/>
                    <a:pt x="9198" y="418"/>
                  </a:cubicBezTo>
                  <a:close/>
                  <a:moveTo>
                    <a:pt x="16221" y="8248"/>
                  </a:moveTo>
                  <a:cubicBezTo>
                    <a:pt x="16743" y="8486"/>
                    <a:pt x="17243" y="8795"/>
                    <a:pt x="17682" y="9163"/>
                  </a:cubicBezTo>
                  <a:lnTo>
                    <a:pt x="17670" y="9163"/>
                  </a:lnTo>
                  <a:cubicBezTo>
                    <a:pt x="16225" y="9362"/>
                    <a:pt x="14762" y="9461"/>
                    <a:pt x="13297" y="9461"/>
                  </a:cubicBezTo>
                  <a:cubicBezTo>
                    <a:pt x="13004" y="9461"/>
                    <a:pt x="12711" y="9457"/>
                    <a:pt x="12418" y="9449"/>
                  </a:cubicBezTo>
                  <a:cubicBezTo>
                    <a:pt x="13713" y="9187"/>
                    <a:pt x="14997" y="8783"/>
                    <a:pt x="16221" y="8248"/>
                  </a:cubicBezTo>
                  <a:close/>
                  <a:moveTo>
                    <a:pt x="678" y="2889"/>
                  </a:moveTo>
                  <a:cubicBezTo>
                    <a:pt x="2246" y="3935"/>
                    <a:pt x="3886" y="5076"/>
                    <a:pt x="5478" y="6193"/>
                  </a:cubicBezTo>
                  <a:cubicBezTo>
                    <a:pt x="7106" y="7333"/>
                    <a:pt x="8782" y="8522"/>
                    <a:pt x="10398" y="9567"/>
                  </a:cubicBezTo>
                  <a:lnTo>
                    <a:pt x="9530" y="10970"/>
                  </a:lnTo>
                  <a:cubicBezTo>
                    <a:pt x="6643" y="8510"/>
                    <a:pt x="3589" y="6169"/>
                    <a:pt x="464" y="3982"/>
                  </a:cubicBezTo>
                  <a:lnTo>
                    <a:pt x="678" y="2889"/>
                  </a:lnTo>
                  <a:close/>
                  <a:moveTo>
                    <a:pt x="17872" y="9532"/>
                  </a:moveTo>
                  <a:lnTo>
                    <a:pt x="17872" y="9532"/>
                  </a:lnTo>
                  <a:cubicBezTo>
                    <a:pt x="17825" y="9734"/>
                    <a:pt x="17777" y="9960"/>
                    <a:pt x="17718" y="10174"/>
                  </a:cubicBezTo>
                  <a:cubicBezTo>
                    <a:pt x="17658" y="10435"/>
                    <a:pt x="17599" y="10696"/>
                    <a:pt x="17551" y="10946"/>
                  </a:cubicBezTo>
                  <a:cubicBezTo>
                    <a:pt x="16659" y="10896"/>
                    <a:pt x="15766" y="10871"/>
                    <a:pt x="14875" y="10871"/>
                  </a:cubicBezTo>
                  <a:cubicBezTo>
                    <a:pt x="13214" y="10871"/>
                    <a:pt x="11558" y="10958"/>
                    <a:pt x="9911" y="11136"/>
                  </a:cubicBezTo>
                  <a:lnTo>
                    <a:pt x="10766" y="9758"/>
                  </a:lnTo>
                  <a:cubicBezTo>
                    <a:pt x="11586" y="9817"/>
                    <a:pt x="12406" y="9853"/>
                    <a:pt x="13226" y="9853"/>
                  </a:cubicBezTo>
                  <a:cubicBezTo>
                    <a:pt x="14783" y="9853"/>
                    <a:pt x="16328" y="9746"/>
                    <a:pt x="17872" y="9532"/>
                  </a:cubicBezTo>
                  <a:close/>
                  <a:moveTo>
                    <a:pt x="14884" y="11258"/>
                  </a:moveTo>
                  <a:cubicBezTo>
                    <a:pt x="15163" y="11258"/>
                    <a:pt x="15442" y="11261"/>
                    <a:pt x="15721" y="11267"/>
                  </a:cubicBezTo>
                  <a:cubicBezTo>
                    <a:pt x="15995" y="11397"/>
                    <a:pt x="16268" y="11576"/>
                    <a:pt x="16506" y="11766"/>
                  </a:cubicBezTo>
                  <a:cubicBezTo>
                    <a:pt x="15698" y="11540"/>
                    <a:pt x="14878" y="11374"/>
                    <a:pt x="14046" y="11267"/>
                  </a:cubicBezTo>
                  <a:cubicBezTo>
                    <a:pt x="14325" y="11261"/>
                    <a:pt x="14604" y="11258"/>
                    <a:pt x="14884" y="11258"/>
                  </a:cubicBezTo>
                  <a:close/>
                  <a:moveTo>
                    <a:pt x="9219" y="0"/>
                  </a:moveTo>
                  <a:cubicBezTo>
                    <a:pt x="9183" y="0"/>
                    <a:pt x="9148" y="9"/>
                    <a:pt x="9115" y="25"/>
                  </a:cubicBezTo>
                  <a:cubicBezTo>
                    <a:pt x="6441" y="1333"/>
                    <a:pt x="3530" y="2093"/>
                    <a:pt x="559" y="2283"/>
                  </a:cubicBezTo>
                  <a:cubicBezTo>
                    <a:pt x="476" y="2283"/>
                    <a:pt x="392" y="2343"/>
                    <a:pt x="381" y="2438"/>
                  </a:cubicBezTo>
                  <a:cubicBezTo>
                    <a:pt x="357" y="2461"/>
                    <a:pt x="333" y="2485"/>
                    <a:pt x="333" y="2521"/>
                  </a:cubicBezTo>
                  <a:lnTo>
                    <a:pt x="12" y="4030"/>
                  </a:lnTo>
                  <a:cubicBezTo>
                    <a:pt x="0" y="4101"/>
                    <a:pt x="36" y="4173"/>
                    <a:pt x="95" y="4220"/>
                  </a:cubicBezTo>
                  <a:cubicBezTo>
                    <a:pt x="3328" y="6466"/>
                    <a:pt x="6465" y="8878"/>
                    <a:pt x="9424" y="11409"/>
                  </a:cubicBezTo>
                  <a:cubicBezTo>
                    <a:pt x="9435" y="11520"/>
                    <a:pt x="9527" y="11589"/>
                    <a:pt x="9636" y="11589"/>
                  </a:cubicBezTo>
                  <a:cubicBezTo>
                    <a:pt x="9644" y="11589"/>
                    <a:pt x="9653" y="11588"/>
                    <a:pt x="9661" y="11588"/>
                  </a:cubicBezTo>
                  <a:cubicBezTo>
                    <a:pt x="10298" y="11518"/>
                    <a:pt x="10937" y="11484"/>
                    <a:pt x="11576" y="11484"/>
                  </a:cubicBezTo>
                  <a:cubicBezTo>
                    <a:pt x="13463" y="11484"/>
                    <a:pt x="15345" y="11783"/>
                    <a:pt x="17147" y="12360"/>
                  </a:cubicBezTo>
                  <a:cubicBezTo>
                    <a:pt x="17183" y="12396"/>
                    <a:pt x="17243" y="12419"/>
                    <a:pt x="17290" y="12419"/>
                  </a:cubicBezTo>
                  <a:lnTo>
                    <a:pt x="17314" y="12419"/>
                  </a:lnTo>
                  <a:cubicBezTo>
                    <a:pt x="17337" y="12427"/>
                    <a:pt x="17362" y="12431"/>
                    <a:pt x="17386" y="12431"/>
                  </a:cubicBezTo>
                  <a:cubicBezTo>
                    <a:pt x="17470" y="12431"/>
                    <a:pt x="17550" y="12384"/>
                    <a:pt x="17587" y="12301"/>
                  </a:cubicBezTo>
                  <a:cubicBezTo>
                    <a:pt x="17623" y="12194"/>
                    <a:pt x="17563" y="12087"/>
                    <a:pt x="17456" y="12051"/>
                  </a:cubicBezTo>
                  <a:lnTo>
                    <a:pt x="17385" y="12027"/>
                  </a:lnTo>
                  <a:cubicBezTo>
                    <a:pt x="17124" y="11754"/>
                    <a:pt x="16838" y="11504"/>
                    <a:pt x="16518" y="11291"/>
                  </a:cubicBezTo>
                  <a:lnTo>
                    <a:pt x="16518" y="11291"/>
                  </a:lnTo>
                  <a:cubicBezTo>
                    <a:pt x="16922" y="11302"/>
                    <a:pt x="17314" y="11314"/>
                    <a:pt x="17706" y="11338"/>
                  </a:cubicBezTo>
                  <a:cubicBezTo>
                    <a:pt x="17714" y="11339"/>
                    <a:pt x="17722" y="11339"/>
                    <a:pt x="17729" y="11339"/>
                  </a:cubicBezTo>
                  <a:cubicBezTo>
                    <a:pt x="17826" y="11339"/>
                    <a:pt x="17910" y="11272"/>
                    <a:pt x="17932" y="11184"/>
                  </a:cubicBezTo>
                  <a:cubicBezTo>
                    <a:pt x="17979" y="10910"/>
                    <a:pt x="18051" y="10589"/>
                    <a:pt x="18134" y="10269"/>
                  </a:cubicBezTo>
                  <a:cubicBezTo>
                    <a:pt x="18205" y="9948"/>
                    <a:pt x="18288" y="9615"/>
                    <a:pt x="18336" y="9330"/>
                  </a:cubicBezTo>
                  <a:cubicBezTo>
                    <a:pt x="18336" y="9318"/>
                    <a:pt x="18336" y="9306"/>
                    <a:pt x="18336" y="9306"/>
                  </a:cubicBezTo>
                  <a:cubicBezTo>
                    <a:pt x="18336" y="9294"/>
                    <a:pt x="18336" y="9282"/>
                    <a:pt x="18336" y="9270"/>
                  </a:cubicBezTo>
                  <a:cubicBezTo>
                    <a:pt x="18324" y="9259"/>
                    <a:pt x="18324" y="9247"/>
                    <a:pt x="18312" y="9235"/>
                  </a:cubicBezTo>
                  <a:cubicBezTo>
                    <a:pt x="18312" y="9223"/>
                    <a:pt x="18300" y="9211"/>
                    <a:pt x="18300" y="9199"/>
                  </a:cubicBezTo>
                  <a:cubicBezTo>
                    <a:pt x="18288" y="9187"/>
                    <a:pt x="18288" y="9187"/>
                    <a:pt x="18276" y="9175"/>
                  </a:cubicBezTo>
                  <a:cubicBezTo>
                    <a:pt x="18264" y="9163"/>
                    <a:pt x="18253" y="9163"/>
                    <a:pt x="18241" y="9152"/>
                  </a:cubicBezTo>
                  <a:lnTo>
                    <a:pt x="18229" y="9140"/>
                  </a:lnTo>
                  <a:cubicBezTo>
                    <a:pt x="18217" y="9116"/>
                    <a:pt x="18205" y="9104"/>
                    <a:pt x="18181" y="9092"/>
                  </a:cubicBezTo>
                  <a:cubicBezTo>
                    <a:pt x="17742" y="8664"/>
                    <a:pt x="17231" y="8320"/>
                    <a:pt x="16684" y="8046"/>
                  </a:cubicBezTo>
                  <a:cubicBezTo>
                    <a:pt x="17373" y="7726"/>
                    <a:pt x="18027" y="7369"/>
                    <a:pt x="18668" y="6965"/>
                  </a:cubicBezTo>
                  <a:cubicBezTo>
                    <a:pt x="18716" y="6929"/>
                    <a:pt x="18752" y="6870"/>
                    <a:pt x="18752" y="6811"/>
                  </a:cubicBezTo>
                  <a:cubicBezTo>
                    <a:pt x="18752" y="6751"/>
                    <a:pt x="18728" y="6692"/>
                    <a:pt x="18668" y="6656"/>
                  </a:cubicBezTo>
                  <a:cubicBezTo>
                    <a:pt x="17183" y="5622"/>
                    <a:pt x="15567" y="4458"/>
                    <a:pt x="14010" y="3353"/>
                  </a:cubicBezTo>
                  <a:cubicBezTo>
                    <a:pt x="12442" y="2236"/>
                    <a:pt x="10838" y="1095"/>
                    <a:pt x="9340" y="37"/>
                  </a:cubicBezTo>
                  <a:cubicBezTo>
                    <a:pt x="9302" y="12"/>
                    <a:pt x="9261" y="0"/>
                    <a:pt x="9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9"/>
            <p:cNvSpPr/>
            <p:nvPr/>
          </p:nvSpPr>
          <p:spPr>
            <a:xfrm>
              <a:off x="1339950" y="3180025"/>
              <a:ext cx="136400" cy="53425"/>
            </a:xfrm>
            <a:custGeom>
              <a:avLst/>
              <a:gdLst/>
              <a:ahLst/>
              <a:cxnLst/>
              <a:rect l="l" t="t" r="r" b="b"/>
              <a:pathLst>
                <a:path w="5456" h="2137" extrusionOk="0">
                  <a:moveTo>
                    <a:pt x="5221" y="1"/>
                  </a:moveTo>
                  <a:cubicBezTo>
                    <a:pt x="5184" y="1"/>
                    <a:pt x="5146" y="11"/>
                    <a:pt x="5111" y="33"/>
                  </a:cubicBezTo>
                  <a:cubicBezTo>
                    <a:pt x="3566" y="865"/>
                    <a:pt x="1914" y="1435"/>
                    <a:pt x="191" y="1744"/>
                  </a:cubicBezTo>
                  <a:cubicBezTo>
                    <a:pt x="84" y="1768"/>
                    <a:pt x="1" y="1863"/>
                    <a:pt x="25" y="1970"/>
                  </a:cubicBezTo>
                  <a:cubicBezTo>
                    <a:pt x="49" y="2065"/>
                    <a:pt x="132" y="2136"/>
                    <a:pt x="227" y="2136"/>
                  </a:cubicBezTo>
                  <a:lnTo>
                    <a:pt x="274" y="2136"/>
                  </a:lnTo>
                  <a:cubicBezTo>
                    <a:pt x="1914" y="1839"/>
                    <a:pt x="3518" y="1293"/>
                    <a:pt x="5004" y="532"/>
                  </a:cubicBezTo>
                  <a:cubicBezTo>
                    <a:pt x="5051" y="532"/>
                    <a:pt x="5099" y="520"/>
                    <a:pt x="5146" y="497"/>
                  </a:cubicBezTo>
                  <a:lnTo>
                    <a:pt x="5336" y="354"/>
                  </a:lnTo>
                  <a:cubicBezTo>
                    <a:pt x="5431" y="295"/>
                    <a:pt x="5455" y="176"/>
                    <a:pt x="5384" y="93"/>
                  </a:cubicBezTo>
                  <a:cubicBezTo>
                    <a:pt x="5346" y="32"/>
                    <a:pt x="5285" y="1"/>
                    <a:pt x="5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9"/>
            <p:cNvSpPr/>
            <p:nvPr/>
          </p:nvSpPr>
          <p:spPr>
            <a:xfrm>
              <a:off x="1359275" y="3196375"/>
              <a:ext cx="132825" cy="53400"/>
            </a:xfrm>
            <a:custGeom>
              <a:avLst/>
              <a:gdLst/>
              <a:ahLst/>
              <a:cxnLst/>
              <a:rect l="l" t="t" r="r" b="b"/>
              <a:pathLst>
                <a:path w="5313" h="2136" extrusionOk="0">
                  <a:moveTo>
                    <a:pt x="5066" y="0"/>
                  </a:moveTo>
                  <a:cubicBezTo>
                    <a:pt x="5025" y="0"/>
                    <a:pt x="4983" y="11"/>
                    <a:pt x="4944" y="33"/>
                  </a:cubicBezTo>
                  <a:cubicBezTo>
                    <a:pt x="3470" y="888"/>
                    <a:pt x="1854" y="1471"/>
                    <a:pt x="179" y="1756"/>
                  </a:cubicBezTo>
                  <a:cubicBezTo>
                    <a:pt x="72" y="1768"/>
                    <a:pt x="0" y="1875"/>
                    <a:pt x="12" y="1981"/>
                  </a:cubicBezTo>
                  <a:cubicBezTo>
                    <a:pt x="36" y="2077"/>
                    <a:pt x="119" y="2136"/>
                    <a:pt x="214" y="2136"/>
                  </a:cubicBezTo>
                  <a:lnTo>
                    <a:pt x="262" y="2136"/>
                  </a:lnTo>
                  <a:cubicBezTo>
                    <a:pt x="1997" y="1839"/>
                    <a:pt x="3660" y="1245"/>
                    <a:pt x="5181" y="354"/>
                  </a:cubicBezTo>
                  <a:cubicBezTo>
                    <a:pt x="5276" y="306"/>
                    <a:pt x="5312" y="175"/>
                    <a:pt x="5241" y="92"/>
                  </a:cubicBezTo>
                  <a:cubicBezTo>
                    <a:pt x="5203" y="32"/>
                    <a:pt x="5137" y="0"/>
                    <a:pt x="5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9"/>
            <p:cNvSpPr/>
            <p:nvPr/>
          </p:nvSpPr>
          <p:spPr>
            <a:xfrm>
              <a:off x="1381250" y="3208900"/>
              <a:ext cx="123325" cy="55775"/>
            </a:xfrm>
            <a:custGeom>
              <a:avLst/>
              <a:gdLst/>
              <a:ahLst/>
              <a:cxnLst/>
              <a:rect l="l" t="t" r="r" b="b"/>
              <a:pathLst>
                <a:path w="4933" h="2231" extrusionOk="0">
                  <a:moveTo>
                    <a:pt x="4694" y="0"/>
                  </a:moveTo>
                  <a:cubicBezTo>
                    <a:pt x="4651" y="0"/>
                    <a:pt x="4609" y="14"/>
                    <a:pt x="4576" y="43"/>
                  </a:cubicBezTo>
                  <a:cubicBezTo>
                    <a:pt x="3257" y="946"/>
                    <a:pt x="1759" y="1576"/>
                    <a:pt x="191" y="1861"/>
                  </a:cubicBezTo>
                  <a:cubicBezTo>
                    <a:pt x="84" y="1873"/>
                    <a:pt x="1" y="1980"/>
                    <a:pt x="24" y="2087"/>
                  </a:cubicBezTo>
                  <a:cubicBezTo>
                    <a:pt x="46" y="2164"/>
                    <a:pt x="119" y="2230"/>
                    <a:pt x="206" y="2230"/>
                  </a:cubicBezTo>
                  <a:cubicBezTo>
                    <a:pt x="213" y="2230"/>
                    <a:pt x="219" y="2230"/>
                    <a:pt x="226" y="2229"/>
                  </a:cubicBezTo>
                  <a:lnTo>
                    <a:pt x="274" y="2229"/>
                  </a:lnTo>
                  <a:cubicBezTo>
                    <a:pt x="1914" y="1932"/>
                    <a:pt x="3459" y="1290"/>
                    <a:pt x="4825" y="352"/>
                  </a:cubicBezTo>
                  <a:cubicBezTo>
                    <a:pt x="4920" y="292"/>
                    <a:pt x="4932" y="161"/>
                    <a:pt x="4873" y="78"/>
                  </a:cubicBezTo>
                  <a:cubicBezTo>
                    <a:pt x="4823" y="29"/>
                    <a:pt x="4757" y="0"/>
                    <a:pt x="4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9"/>
            <p:cNvSpPr/>
            <p:nvPr/>
          </p:nvSpPr>
          <p:spPr>
            <a:xfrm>
              <a:off x="1290650" y="2601000"/>
              <a:ext cx="355025" cy="380775"/>
            </a:xfrm>
            <a:custGeom>
              <a:avLst/>
              <a:gdLst/>
              <a:ahLst/>
              <a:cxnLst/>
              <a:rect l="l" t="t" r="r" b="b"/>
              <a:pathLst>
                <a:path w="14201" h="15231" extrusionOk="0">
                  <a:moveTo>
                    <a:pt x="13209" y="407"/>
                  </a:moveTo>
                  <a:cubicBezTo>
                    <a:pt x="13250" y="407"/>
                    <a:pt x="13291" y="410"/>
                    <a:pt x="13333" y="414"/>
                  </a:cubicBezTo>
                  <a:cubicBezTo>
                    <a:pt x="13559" y="474"/>
                    <a:pt x="13737" y="664"/>
                    <a:pt x="13761" y="914"/>
                  </a:cubicBezTo>
                  <a:cubicBezTo>
                    <a:pt x="13761" y="1175"/>
                    <a:pt x="13666" y="1425"/>
                    <a:pt x="13476" y="1627"/>
                  </a:cubicBezTo>
                  <a:cubicBezTo>
                    <a:pt x="13274" y="1840"/>
                    <a:pt x="13036" y="2031"/>
                    <a:pt x="12775" y="2197"/>
                  </a:cubicBezTo>
                  <a:cubicBezTo>
                    <a:pt x="12763" y="2209"/>
                    <a:pt x="12763" y="2209"/>
                    <a:pt x="12751" y="2221"/>
                  </a:cubicBezTo>
                  <a:lnTo>
                    <a:pt x="11693" y="1341"/>
                  </a:lnTo>
                  <a:cubicBezTo>
                    <a:pt x="11978" y="997"/>
                    <a:pt x="12335" y="723"/>
                    <a:pt x="12739" y="533"/>
                  </a:cubicBezTo>
                  <a:cubicBezTo>
                    <a:pt x="12882" y="447"/>
                    <a:pt x="13041" y="407"/>
                    <a:pt x="13209" y="407"/>
                  </a:cubicBezTo>
                  <a:close/>
                  <a:moveTo>
                    <a:pt x="11135" y="1389"/>
                  </a:moveTo>
                  <a:lnTo>
                    <a:pt x="12953" y="2898"/>
                  </a:lnTo>
                  <a:cubicBezTo>
                    <a:pt x="12822" y="3017"/>
                    <a:pt x="12691" y="3124"/>
                    <a:pt x="12561" y="3243"/>
                  </a:cubicBezTo>
                  <a:cubicBezTo>
                    <a:pt x="12002" y="2708"/>
                    <a:pt x="11384" y="2233"/>
                    <a:pt x="10719" y="1840"/>
                  </a:cubicBezTo>
                  <a:lnTo>
                    <a:pt x="11135" y="1389"/>
                  </a:lnTo>
                  <a:close/>
                  <a:moveTo>
                    <a:pt x="10434" y="2137"/>
                  </a:moveTo>
                  <a:cubicBezTo>
                    <a:pt x="11099" y="2518"/>
                    <a:pt x="11705" y="2981"/>
                    <a:pt x="12252" y="3504"/>
                  </a:cubicBezTo>
                  <a:lnTo>
                    <a:pt x="12074" y="3670"/>
                  </a:lnTo>
                  <a:cubicBezTo>
                    <a:pt x="11515" y="3171"/>
                    <a:pt x="10897" y="2720"/>
                    <a:pt x="10244" y="2340"/>
                  </a:cubicBezTo>
                  <a:lnTo>
                    <a:pt x="10434" y="2137"/>
                  </a:lnTo>
                  <a:close/>
                  <a:moveTo>
                    <a:pt x="9970" y="2637"/>
                  </a:moveTo>
                  <a:cubicBezTo>
                    <a:pt x="10612" y="3005"/>
                    <a:pt x="11218" y="3457"/>
                    <a:pt x="11788" y="3956"/>
                  </a:cubicBezTo>
                  <a:cubicBezTo>
                    <a:pt x="10291" y="5334"/>
                    <a:pt x="8936" y="6867"/>
                    <a:pt x="7724" y="8507"/>
                  </a:cubicBezTo>
                  <a:lnTo>
                    <a:pt x="7724" y="8519"/>
                  </a:lnTo>
                  <a:lnTo>
                    <a:pt x="5787" y="7033"/>
                  </a:lnTo>
                  <a:lnTo>
                    <a:pt x="9970" y="2637"/>
                  </a:lnTo>
                  <a:close/>
                  <a:moveTo>
                    <a:pt x="5764" y="7520"/>
                  </a:moveTo>
                  <a:lnTo>
                    <a:pt x="7130" y="8554"/>
                  </a:lnTo>
                  <a:lnTo>
                    <a:pt x="4100" y="11988"/>
                  </a:lnTo>
                  <a:lnTo>
                    <a:pt x="2603" y="10895"/>
                  </a:lnTo>
                  <a:lnTo>
                    <a:pt x="5764" y="7520"/>
                  </a:lnTo>
                  <a:close/>
                  <a:moveTo>
                    <a:pt x="2329" y="11192"/>
                  </a:moveTo>
                  <a:lnTo>
                    <a:pt x="3827" y="12297"/>
                  </a:lnTo>
                  <a:lnTo>
                    <a:pt x="3470" y="12701"/>
                  </a:lnTo>
                  <a:cubicBezTo>
                    <a:pt x="3387" y="12785"/>
                    <a:pt x="3363" y="12797"/>
                    <a:pt x="3351" y="12797"/>
                  </a:cubicBezTo>
                  <a:cubicBezTo>
                    <a:pt x="3316" y="12785"/>
                    <a:pt x="3292" y="12761"/>
                    <a:pt x="3256" y="12737"/>
                  </a:cubicBezTo>
                  <a:lnTo>
                    <a:pt x="1854" y="11691"/>
                  </a:lnTo>
                  <a:lnTo>
                    <a:pt x="2329" y="11192"/>
                  </a:lnTo>
                  <a:close/>
                  <a:moveTo>
                    <a:pt x="1902" y="12214"/>
                  </a:moveTo>
                  <a:lnTo>
                    <a:pt x="2555" y="12701"/>
                  </a:lnTo>
                  <a:lnTo>
                    <a:pt x="2555" y="12713"/>
                  </a:lnTo>
                  <a:cubicBezTo>
                    <a:pt x="2270" y="13141"/>
                    <a:pt x="2068" y="13593"/>
                    <a:pt x="1937" y="14080"/>
                  </a:cubicBezTo>
                  <a:lnTo>
                    <a:pt x="785" y="14579"/>
                  </a:lnTo>
                  <a:lnTo>
                    <a:pt x="785" y="14579"/>
                  </a:lnTo>
                  <a:lnTo>
                    <a:pt x="1355" y="13866"/>
                  </a:lnTo>
                  <a:cubicBezTo>
                    <a:pt x="1426" y="13783"/>
                    <a:pt x="1403" y="13652"/>
                    <a:pt x="1308" y="13593"/>
                  </a:cubicBezTo>
                  <a:cubicBezTo>
                    <a:pt x="1272" y="13570"/>
                    <a:pt x="1231" y="13560"/>
                    <a:pt x="1190" y="13560"/>
                  </a:cubicBezTo>
                  <a:cubicBezTo>
                    <a:pt x="1122" y="13560"/>
                    <a:pt x="1055" y="13588"/>
                    <a:pt x="1010" y="13640"/>
                  </a:cubicBezTo>
                  <a:lnTo>
                    <a:pt x="488" y="14282"/>
                  </a:lnTo>
                  <a:lnTo>
                    <a:pt x="488" y="14282"/>
                  </a:lnTo>
                  <a:lnTo>
                    <a:pt x="559" y="13462"/>
                  </a:lnTo>
                  <a:cubicBezTo>
                    <a:pt x="559" y="13355"/>
                    <a:pt x="583" y="13248"/>
                    <a:pt x="618" y="13153"/>
                  </a:cubicBezTo>
                  <a:cubicBezTo>
                    <a:pt x="701" y="12963"/>
                    <a:pt x="939" y="12844"/>
                    <a:pt x="1201" y="12725"/>
                  </a:cubicBezTo>
                  <a:cubicBezTo>
                    <a:pt x="1474" y="12618"/>
                    <a:pt x="1712" y="12440"/>
                    <a:pt x="1902" y="12214"/>
                  </a:cubicBezTo>
                  <a:close/>
                  <a:moveTo>
                    <a:pt x="13253" y="0"/>
                  </a:moveTo>
                  <a:cubicBezTo>
                    <a:pt x="13004" y="0"/>
                    <a:pt x="12761" y="61"/>
                    <a:pt x="12549" y="177"/>
                  </a:cubicBezTo>
                  <a:cubicBezTo>
                    <a:pt x="12097" y="391"/>
                    <a:pt x="11705" y="700"/>
                    <a:pt x="11384" y="1068"/>
                  </a:cubicBezTo>
                  <a:lnTo>
                    <a:pt x="11325" y="1021"/>
                  </a:lnTo>
                  <a:cubicBezTo>
                    <a:pt x="11265" y="993"/>
                    <a:pt x="11200" y="979"/>
                    <a:pt x="11135" y="979"/>
                  </a:cubicBezTo>
                  <a:cubicBezTo>
                    <a:pt x="11058" y="979"/>
                    <a:pt x="10980" y="999"/>
                    <a:pt x="10909" y="1044"/>
                  </a:cubicBezTo>
                  <a:lnTo>
                    <a:pt x="5324" y="6903"/>
                  </a:lnTo>
                  <a:cubicBezTo>
                    <a:pt x="5288" y="6950"/>
                    <a:pt x="5265" y="6998"/>
                    <a:pt x="5276" y="7057"/>
                  </a:cubicBezTo>
                  <a:cubicBezTo>
                    <a:pt x="5276" y="7105"/>
                    <a:pt x="5300" y="7140"/>
                    <a:pt x="5336" y="7176"/>
                  </a:cubicBezTo>
                  <a:lnTo>
                    <a:pt x="5348" y="7188"/>
                  </a:lnTo>
                  <a:lnTo>
                    <a:pt x="5443" y="7259"/>
                  </a:lnTo>
                  <a:lnTo>
                    <a:pt x="1403" y="11573"/>
                  </a:lnTo>
                  <a:cubicBezTo>
                    <a:pt x="1355" y="11620"/>
                    <a:pt x="1343" y="11668"/>
                    <a:pt x="1343" y="11727"/>
                  </a:cubicBezTo>
                  <a:cubicBezTo>
                    <a:pt x="1355" y="11775"/>
                    <a:pt x="1379" y="11822"/>
                    <a:pt x="1414" y="11846"/>
                  </a:cubicBezTo>
                  <a:lnTo>
                    <a:pt x="1426" y="11858"/>
                  </a:lnTo>
                  <a:lnTo>
                    <a:pt x="1569" y="11977"/>
                  </a:lnTo>
                  <a:cubicBezTo>
                    <a:pt x="1474" y="12155"/>
                    <a:pt x="1248" y="12274"/>
                    <a:pt x="999" y="12381"/>
                  </a:cubicBezTo>
                  <a:cubicBezTo>
                    <a:pt x="701" y="12523"/>
                    <a:pt x="381" y="12690"/>
                    <a:pt x="238" y="13010"/>
                  </a:cubicBezTo>
                  <a:cubicBezTo>
                    <a:pt x="179" y="13141"/>
                    <a:pt x="143" y="13284"/>
                    <a:pt x="143" y="13426"/>
                  </a:cubicBezTo>
                  <a:lnTo>
                    <a:pt x="12" y="15031"/>
                  </a:lnTo>
                  <a:cubicBezTo>
                    <a:pt x="0" y="15078"/>
                    <a:pt x="24" y="15137"/>
                    <a:pt x="72" y="15173"/>
                  </a:cubicBezTo>
                  <a:cubicBezTo>
                    <a:pt x="84" y="15185"/>
                    <a:pt x="84" y="15185"/>
                    <a:pt x="95" y="15197"/>
                  </a:cubicBezTo>
                  <a:cubicBezTo>
                    <a:pt x="137" y="15218"/>
                    <a:pt x="178" y="15230"/>
                    <a:pt x="220" y="15230"/>
                  </a:cubicBezTo>
                  <a:cubicBezTo>
                    <a:pt x="250" y="15230"/>
                    <a:pt x="279" y="15224"/>
                    <a:pt x="309" y="15209"/>
                  </a:cubicBezTo>
                  <a:lnTo>
                    <a:pt x="2199" y="14377"/>
                  </a:lnTo>
                  <a:cubicBezTo>
                    <a:pt x="2258" y="14353"/>
                    <a:pt x="2306" y="14306"/>
                    <a:pt x="2318" y="14246"/>
                  </a:cubicBezTo>
                  <a:cubicBezTo>
                    <a:pt x="2436" y="13783"/>
                    <a:pt x="2627" y="13355"/>
                    <a:pt x="2888" y="12951"/>
                  </a:cubicBezTo>
                  <a:lnTo>
                    <a:pt x="2995" y="13034"/>
                  </a:lnTo>
                  <a:cubicBezTo>
                    <a:pt x="3096" y="13130"/>
                    <a:pt x="3225" y="13177"/>
                    <a:pt x="3353" y="13177"/>
                  </a:cubicBezTo>
                  <a:cubicBezTo>
                    <a:pt x="3527" y="13177"/>
                    <a:pt x="3700" y="13091"/>
                    <a:pt x="3803" y="12927"/>
                  </a:cubicBezTo>
                  <a:lnTo>
                    <a:pt x="7380" y="8887"/>
                  </a:lnTo>
                  <a:cubicBezTo>
                    <a:pt x="7415" y="8875"/>
                    <a:pt x="7451" y="8851"/>
                    <a:pt x="7475" y="8816"/>
                  </a:cubicBezTo>
                  <a:lnTo>
                    <a:pt x="7641" y="8946"/>
                  </a:lnTo>
                  <a:cubicBezTo>
                    <a:pt x="7677" y="8973"/>
                    <a:pt x="7719" y="8987"/>
                    <a:pt x="7763" y="8987"/>
                  </a:cubicBezTo>
                  <a:cubicBezTo>
                    <a:pt x="7778" y="8987"/>
                    <a:pt x="7793" y="8985"/>
                    <a:pt x="7808" y="8982"/>
                  </a:cubicBezTo>
                  <a:cubicBezTo>
                    <a:pt x="7867" y="8982"/>
                    <a:pt x="7914" y="8946"/>
                    <a:pt x="7950" y="8899"/>
                  </a:cubicBezTo>
                  <a:cubicBezTo>
                    <a:pt x="9222" y="7140"/>
                    <a:pt x="10659" y="5512"/>
                    <a:pt x="12264" y="4051"/>
                  </a:cubicBezTo>
                  <a:lnTo>
                    <a:pt x="12561" y="4288"/>
                  </a:lnTo>
                  <a:lnTo>
                    <a:pt x="8307" y="8816"/>
                  </a:lnTo>
                  <a:cubicBezTo>
                    <a:pt x="8235" y="8887"/>
                    <a:pt x="8235" y="9006"/>
                    <a:pt x="8318" y="9077"/>
                  </a:cubicBezTo>
                  <a:lnTo>
                    <a:pt x="8330" y="9089"/>
                  </a:lnTo>
                  <a:cubicBezTo>
                    <a:pt x="8368" y="9116"/>
                    <a:pt x="8417" y="9131"/>
                    <a:pt x="8465" y="9131"/>
                  </a:cubicBezTo>
                  <a:cubicBezTo>
                    <a:pt x="8523" y="9131"/>
                    <a:pt x="8582" y="9110"/>
                    <a:pt x="8627" y="9065"/>
                  </a:cubicBezTo>
                  <a:lnTo>
                    <a:pt x="13012" y="4395"/>
                  </a:lnTo>
                  <a:cubicBezTo>
                    <a:pt x="13084" y="4312"/>
                    <a:pt x="13072" y="4181"/>
                    <a:pt x="12988" y="4122"/>
                  </a:cubicBezTo>
                  <a:lnTo>
                    <a:pt x="12561" y="3777"/>
                  </a:lnTo>
                  <a:cubicBezTo>
                    <a:pt x="12834" y="3528"/>
                    <a:pt x="13119" y="3278"/>
                    <a:pt x="13404" y="3029"/>
                  </a:cubicBezTo>
                  <a:cubicBezTo>
                    <a:pt x="13452" y="2993"/>
                    <a:pt x="13476" y="2946"/>
                    <a:pt x="13476" y="2886"/>
                  </a:cubicBezTo>
                  <a:cubicBezTo>
                    <a:pt x="13476" y="2827"/>
                    <a:pt x="13452" y="2767"/>
                    <a:pt x="13404" y="2732"/>
                  </a:cubicBezTo>
                  <a:lnTo>
                    <a:pt x="13072" y="2458"/>
                  </a:lnTo>
                  <a:cubicBezTo>
                    <a:pt x="13345" y="2292"/>
                    <a:pt x="13595" y="2078"/>
                    <a:pt x="13820" y="1840"/>
                  </a:cubicBezTo>
                  <a:cubicBezTo>
                    <a:pt x="14070" y="1579"/>
                    <a:pt x="14201" y="1223"/>
                    <a:pt x="14177" y="854"/>
                  </a:cubicBezTo>
                  <a:cubicBezTo>
                    <a:pt x="14141" y="450"/>
                    <a:pt x="13832" y="106"/>
                    <a:pt x="13428" y="10"/>
                  </a:cubicBezTo>
                  <a:cubicBezTo>
                    <a:pt x="13370" y="4"/>
                    <a:pt x="13311" y="0"/>
                    <a:pt x="13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9"/>
            <p:cNvSpPr/>
            <p:nvPr/>
          </p:nvSpPr>
          <p:spPr>
            <a:xfrm>
              <a:off x="738100" y="2593100"/>
              <a:ext cx="450675" cy="305850"/>
            </a:xfrm>
            <a:custGeom>
              <a:avLst/>
              <a:gdLst/>
              <a:ahLst/>
              <a:cxnLst/>
              <a:rect l="l" t="t" r="r" b="b"/>
              <a:pathLst>
                <a:path w="18027" h="12234" extrusionOk="0">
                  <a:moveTo>
                    <a:pt x="15472" y="528"/>
                  </a:moveTo>
                  <a:lnTo>
                    <a:pt x="15472" y="528"/>
                  </a:lnTo>
                  <a:cubicBezTo>
                    <a:pt x="13392" y="2240"/>
                    <a:pt x="12156" y="4854"/>
                    <a:pt x="12251" y="7397"/>
                  </a:cubicBezTo>
                  <a:cubicBezTo>
                    <a:pt x="10651" y="7775"/>
                    <a:pt x="9022" y="7962"/>
                    <a:pt x="7396" y="7962"/>
                  </a:cubicBezTo>
                  <a:cubicBezTo>
                    <a:pt x="5087" y="7962"/>
                    <a:pt x="2786" y="7584"/>
                    <a:pt x="582" y="6838"/>
                  </a:cubicBezTo>
                  <a:cubicBezTo>
                    <a:pt x="2377" y="5127"/>
                    <a:pt x="3684" y="2953"/>
                    <a:pt x="4337" y="564"/>
                  </a:cubicBezTo>
                  <a:cubicBezTo>
                    <a:pt x="4633" y="542"/>
                    <a:pt x="4935" y="531"/>
                    <a:pt x="5246" y="531"/>
                  </a:cubicBezTo>
                  <a:cubicBezTo>
                    <a:pt x="6445" y="531"/>
                    <a:pt x="7760" y="695"/>
                    <a:pt x="9233" y="1016"/>
                  </a:cubicBezTo>
                  <a:cubicBezTo>
                    <a:pt x="8449" y="1075"/>
                    <a:pt x="7676" y="1111"/>
                    <a:pt x="6904" y="1134"/>
                  </a:cubicBezTo>
                  <a:cubicBezTo>
                    <a:pt x="6643" y="1134"/>
                    <a:pt x="6643" y="1515"/>
                    <a:pt x="6904" y="1515"/>
                  </a:cubicBezTo>
                  <a:cubicBezTo>
                    <a:pt x="8092" y="1491"/>
                    <a:pt x="9269" y="1408"/>
                    <a:pt x="10445" y="1301"/>
                  </a:cubicBezTo>
                  <a:cubicBezTo>
                    <a:pt x="12133" y="1134"/>
                    <a:pt x="13808" y="873"/>
                    <a:pt x="15472" y="528"/>
                  </a:cubicBezTo>
                  <a:close/>
                  <a:moveTo>
                    <a:pt x="16018" y="612"/>
                  </a:moveTo>
                  <a:cubicBezTo>
                    <a:pt x="16268" y="2311"/>
                    <a:pt x="16517" y="4034"/>
                    <a:pt x="16779" y="5745"/>
                  </a:cubicBezTo>
                  <a:cubicBezTo>
                    <a:pt x="17040" y="7492"/>
                    <a:pt x="17302" y="9239"/>
                    <a:pt x="17563" y="10962"/>
                  </a:cubicBezTo>
                  <a:cubicBezTo>
                    <a:pt x="17365" y="10937"/>
                    <a:pt x="17167" y="10925"/>
                    <a:pt x="16970" y="10925"/>
                  </a:cubicBezTo>
                  <a:cubicBezTo>
                    <a:pt x="16694" y="10925"/>
                    <a:pt x="16419" y="10949"/>
                    <a:pt x="16149" y="10997"/>
                  </a:cubicBezTo>
                  <a:lnTo>
                    <a:pt x="16149" y="10985"/>
                  </a:lnTo>
                  <a:lnTo>
                    <a:pt x="15757" y="7599"/>
                  </a:lnTo>
                  <a:cubicBezTo>
                    <a:pt x="15736" y="7504"/>
                    <a:pt x="15650" y="7428"/>
                    <a:pt x="15556" y="7428"/>
                  </a:cubicBezTo>
                  <a:cubicBezTo>
                    <a:pt x="15544" y="7428"/>
                    <a:pt x="15532" y="7430"/>
                    <a:pt x="15519" y="7432"/>
                  </a:cubicBezTo>
                  <a:cubicBezTo>
                    <a:pt x="15412" y="7432"/>
                    <a:pt x="15329" y="7528"/>
                    <a:pt x="15329" y="7634"/>
                  </a:cubicBezTo>
                  <a:lnTo>
                    <a:pt x="15733" y="11069"/>
                  </a:lnTo>
                  <a:cubicBezTo>
                    <a:pt x="15210" y="11187"/>
                    <a:pt x="14711" y="11389"/>
                    <a:pt x="14260" y="11663"/>
                  </a:cubicBezTo>
                  <a:cubicBezTo>
                    <a:pt x="14248" y="8930"/>
                    <a:pt x="14022" y="6209"/>
                    <a:pt x="13582" y="3523"/>
                  </a:cubicBezTo>
                  <a:cubicBezTo>
                    <a:pt x="14165" y="2382"/>
                    <a:pt x="14996" y="1396"/>
                    <a:pt x="16018" y="612"/>
                  </a:cubicBezTo>
                  <a:close/>
                  <a:moveTo>
                    <a:pt x="13273" y="4224"/>
                  </a:moveTo>
                  <a:cubicBezTo>
                    <a:pt x="13654" y="6743"/>
                    <a:pt x="13844" y="9286"/>
                    <a:pt x="13844" y="11841"/>
                  </a:cubicBezTo>
                  <a:cubicBezTo>
                    <a:pt x="13059" y="11794"/>
                    <a:pt x="12263" y="11746"/>
                    <a:pt x="11467" y="11687"/>
                  </a:cubicBezTo>
                  <a:cubicBezTo>
                    <a:pt x="9093" y="11541"/>
                    <a:pt x="6655" y="11388"/>
                    <a:pt x="4238" y="11388"/>
                  </a:cubicBezTo>
                  <a:cubicBezTo>
                    <a:pt x="3691" y="11388"/>
                    <a:pt x="3146" y="11396"/>
                    <a:pt x="2602" y="11413"/>
                  </a:cubicBezTo>
                  <a:lnTo>
                    <a:pt x="2602" y="11401"/>
                  </a:lnTo>
                  <a:cubicBezTo>
                    <a:pt x="2709" y="10201"/>
                    <a:pt x="2721" y="9001"/>
                    <a:pt x="2614" y="7801"/>
                  </a:cubicBezTo>
                  <a:lnTo>
                    <a:pt x="2614" y="7801"/>
                  </a:lnTo>
                  <a:cubicBezTo>
                    <a:pt x="4183" y="8157"/>
                    <a:pt x="5787" y="8336"/>
                    <a:pt x="7403" y="8336"/>
                  </a:cubicBezTo>
                  <a:cubicBezTo>
                    <a:pt x="7449" y="8336"/>
                    <a:pt x="7494" y="8336"/>
                    <a:pt x="7539" y="8336"/>
                  </a:cubicBezTo>
                  <a:cubicBezTo>
                    <a:pt x="9217" y="8336"/>
                    <a:pt x="10894" y="8123"/>
                    <a:pt x="12537" y="7730"/>
                  </a:cubicBezTo>
                  <a:cubicBezTo>
                    <a:pt x="12620" y="7706"/>
                    <a:pt x="12679" y="7623"/>
                    <a:pt x="12679" y="7528"/>
                  </a:cubicBezTo>
                  <a:cubicBezTo>
                    <a:pt x="12632" y="6399"/>
                    <a:pt x="12834" y="5270"/>
                    <a:pt x="13273" y="4224"/>
                  </a:cubicBezTo>
                  <a:close/>
                  <a:moveTo>
                    <a:pt x="16172" y="0"/>
                  </a:moveTo>
                  <a:cubicBezTo>
                    <a:pt x="16157" y="0"/>
                    <a:pt x="16141" y="2"/>
                    <a:pt x="16125" y="6"/>
                  </a:cubicBezTo>
                  <a:cubicBezTo>
                    <a:pt x="14260" y="422"/>
                    <a:pt x="12358" y="719"/>
                    <a:pt x="10457" y="909"/>
                  </a:cubicBezTo>
                  <a:cubicBezTo>
                    <a:pt x="8477" y="390"/>
                    <a:pt x="6754" y="143"/>
                    <a:pt x="5218" y="143"/>
                  </a:cubicBezTo>
                  <a:cubicBezTo>
                    <a:pt x="4855" y="143"/>
                    <a:pt x="4502" y="157"/>
                    <a:pt x="4159" y="184"/>
                  </a:cubicBezTo>
                  <a:cubicBezTo>
                    <a:pt x="4064" y="196"/>
                    <a:pt x="3993" y="255"/>
                    <a:pt x="3969" y="338"/>
                  </a:cubicBezTo>
                  <a:cubicBezTo>
                    <a:pt x="3315" y="2810"/>
                    <a:pt x="1961" y="5044"/>
                    <a:pt x="71" y="6767"/>
                  </a:cubicBezTo>
                  <a:cubicBezTo>
                    <a:pt x="24" y="6815"/>
                    <a:pt x="0" y="6886"/>
                    <a:pt x="24" y="6945"/>
                  </a:cubicBezTo>
                  <a:cubicBezTo>
                    <a:pt x="36" y="7017"/>
                    <a:pt x="83" y="7064"/>
                    <a:pt x="143" y="7088"/>
                  </a:cubicBezTo>
                  <a:cubicBezTo>
                    <a:pt x="808" y="7326"/>
                    <a:pt x="1485" y="7528"/>
                    <a:pt x="2175" y="7706"/>
                  </a:cubicBezTo>
                  <a:cubicBezTo>
                    <a:pt x="2305" y="9001"/>
                    <a:pt x="2293" y="10296"/>
                    <a:pt x="2163" y="11591"/>
                  </a:cubicBezTo>
                  <a:cubicBezTo>
                    <a:pt x="2163" y="11651"/>
                    <a:pt x="2175" y="11710"/>
                    <a:pt x="2222" y="11746"/>
                  </a:cubicBezTo>
                  <a:cubicBezTo>
                    <a:pt x="2258" y="11782"/>
                    <a:pt x="2317" y="11805"/>
                    <a:pt x="2377" y="11805"/>
                  </a:cubicBezTo>
                  <a:cubicBezTo>
                    <a:pt x="3001" y="11781"/>
                    <a:pt x="3627" y="11770"/>
                    <a:pt x="4256" y="11770"/>
                  </a:cubicBezTo>
                  <a:cubicBezTo>
                    <a:pt x="6656" y="11770"/>
                    <a:pt x="9077" y="11928"/>
                    <a:pt x="11431" y="12079"/>
                  </a:cubicBezTo>
                  <a:cubicBezTo>
                    <a:pt x="12299" y="12138"/>
                    <a:pt x="13178" y="12186"/>
                    <a:pt x="14034" y="12233"/>
                  </a:cubicBezTo>
                  <a:lnTo>
                    <a:pt x="14058" y="12233"/>
                  </a:lnTo>
                  <a:cubicBezTo>
                    <a:pt x="14081" y="12233"/>
                    <a:pt x="14105" y="12233"/>
                    <a:pt x="14129" y="12221"/>
                  </a:cubicBezTo>
                  <a:lnTo>
                    <a:pt x="14153" y="12209"/>
                  </a:lnTo>
                  <a:cubicBezTo>
                    <a:pt x="14165" y="12209"/>
                    <a:pt x="14176" y="12198"/>
                    <a:pt x="14176" y="12198"/>
                  </a:cubicBezTo>
                  <a:cubicBezTo>
                    <a:pt x="14989" y="11616"/>
                    <a:pt x="15944" y="11314"/>
                    <a:pt x="16921" y="11314"/>
                  </a:cubicBezTo>
                  <a:cubicBezTo>
                    <a:pt x="17202" y="11314"/>
                    <a:pt x="17484" y="11339"/>
                    <a:pt x="17765" y="11389"/>
                  </a:cubicBezTo>
                  <a:cubicBezTo>
                    <a:pt x="17778" y="11392"/>
                    <a:pt x="17790" y="11393"/>
                    <a:pt x="17802" y="11393"/>
                  </a:cubicBezTo>
                  <a:cubicBezTo>
                    <a:pt x="17857" y="11393"/>
                    <a:pt x="17904" y="11371"/>
                    <a:pt x="17943" y="11342"/>
                  </a:cubicBezTo>
                  <a:cubicBezTo>
                    <a:pt x="18003" y="11294"/>
                    <a:pt x="18027" y="11235"/>
                    <a:pt x="18015" y="11164"/>
                  </a:cubicBezTo>
                  <a:cubicBezTo>
                    <a:pt x="17753" y="9369"/>
                    <a:pt x="17468" y="7528"/>
                    <a:pt x="17195" y="5698"/>
                  </a:cubicBezTo>
                  <a:cubicBezTo>
                    <a:pt x="16921" y="3868"/>
                    <a:pt x="16648" y="2038"/>
                    <a:pt x="16375" y="231"/>
                  </a:cubicBezTo>
                  <a:cubicBezTo>
                    <a:pt x="16387" y="208"/>
                    <a:pt x="16387" y="172"/>
                    <a:pt x="16375" y="148"/>
                  </a:cubicBezTo>
                  <a:cubicBezTo>
                    <a:pt x="16344" y="57"/>
                    <a:pt x="16262" y="0"/>
                    <a:pt x="16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9"/>
            <p:cNvSpPr/>
            <p:nvPr/>
          </p:nvSpPr>
          <p:spPr>
            <a:xfrm>
              <a:off x="1115675" y="2742250"/>
              <a:ext cx="12800" cy="20325"/>
            </a:xfrm>
            <a:custGeom>
              <a:avLst/>
              <a:gdLst/>
              <a:ahLst/>
              <a:cxnLst/>
              <a:rect l="l" t="t" r="r" b="b"/>
              <a:pathLst>
                <a:path w="512" h="813" extrusionOk="0">
                  <a:moveTo>
                    <a:pt x="236" y="0"/>
                  </a:moveTo>
                  <a:cubicBezTo>
                    <a:pt x="221" y="0"/>
                    <a:pt x="206" y="2"/>
                    <a:pt x="190" y="5"/>
                  </a:cubicBezTo>
                  <a:cubicBezTo>
                    <a:pt x="84" y="5"/>
                    <a:pt x="0" y="112"/>
                    <a:pt x="12" y="219"/>
                  </a:cubicBezTo>
                  <a:lnTo>
                    <a:pt x="84" y="647"/>
                  </a:lnTo>
                  <a:cubicBezTo>
                    <a:pt x="107" y="742"/>
                    <a:pt x="190" y="813"/>
                    <a:pt x="286" y="813"/>
                  </a:cubicBezTo>
                  <a:lnTo>
                    <a:pt x="321" y="813"/>
                  </a:lnTo>
                  <a:cubicBezTo>
                    <a:pt x="428" y="801"/>
                    <a:pt x="511" y="706"/>
                    <a:pt x="499" y="599"/>
                  </a:cubicBezTo>
                  <a:lnTo>
                    <a:pt x="428" y="171"/>
                  </a:lnTo>
                  <a:cubicBezTo>
                    <a:pt x="418" y="68"/>
                    <a:pt x="335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9"/>
            <p:cNvSpPr/>
            <p:nvPr/>
          </p:nvSpPr>
          <p:spPr>
            <a:xfrm>
              <a:off x="1108550" y="2710050"/>
              <a:ext cx="13675" cy="12725"/>
            </a:xfrm>
            <a:custGeom>
              <a:avLst/>
              <a:gdLst/>
              <a:ahLst/>
              <a:cxnLst/>
              <a:rect l="l" t="t" r="r" b="b"/>
              <a:pathLst>
                <a:path w="547" h="509" extrusionOk="0">
                  <a:moveTo>
                    <a:pt x="238" y="1"/>
                  </a:moveTo>
                  <a:cubicBezTo>
                    <a:pt x="206" y="1"/>
                    <a:pt x="174" y="8"/>
                    <a:pt x="143" y="21"/>
                  </a:cubicBezTo>
                  <a:cubicBezTo>
                    <a:pt x="48" y="69"/>
                    <a:pt x="0" y="188"/>
                    <a:pt x="60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309" y="509"/>
                  </a:cubicBezTo>
                  <a:cubicBezTo>
                    <a:pt x="345" y="509"/>
                    <a:pt x="369" y="509"/>
                    <a:pt x="404" y="497"/>
                  </a:cubicBezTo>
                  <a:cubicBezTo>
                    <a:pt x="499" y="449"/>
                    <a:pt x="547" y="330"/>
                    <a:pt x="499" y="235"/>
                  </a:cubicBezTo>
                  <a:lnTo>
                    <a:pt x="428" y="116"/>
                  </a:lnTo>
                  <a:cubicBezTo>
                    <a:pt x="386" y="41"/>
                    <a:pt x="314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9"/>
            <p:cNvSpPr/>
            <p:nvPr/>
          </p:nvSpPr>
          <p:spPr>
            <a:xfrm>
              <a:off x="875925" y="2738350"/>
              <a:ext cx="51125" cy="38800"/>
            </a:xfrm>
            <a:custGeom>
              <a:avLst/>
              <a:gdLst/>
              <a:ahLst/>
              <a:cxnLst/>
              <a:rect l="l" t="t" r="r" b="b"/>
              <a:pathLst>
                <a:path w="2045" h="1552" extrusionOk="0">
                  <a:moveTo>
                    <a:pt x="1216" y="387"/>
                  </a:moveTo>
                  <a:cubicBezTo>
                    <a:pt x="1250" y="387"/>
                    <a:pt x="1284" y="391"/>
                    <a:pt x="1320" y="399"/>
                  </a:cubicBezTo>
                  <a:cubicBezTo>
                    <a:pt x="1427" y="422"/>
                    <a:pt x="1522" y="505"/>
                    <a:pt x="1569" y="601"/>
                  </a:cubicBezTo>
                  <a:cubicBezTo>
                    <a:pt x="1605" y="696"/>
                    <a:pt x="1593" y="803"/>
                    <a:pt x="1546" y="898"/>
                  </a:cubicBezTo>
                  <a:cubicBezTo>
                    <a:pt x="1486" y="1016"/>
                    <a:pt x="1391" y="1100"/>
                    <a:pt x="1272" y="1147"/>
                  </a:cubicBezTo>
                  <a:cubicBezTo>
                    <a:pt x="1217" y="1163"/>
                    <a:pt x="1160" y="1171"/>
                    <a:pt x="1103" y="1171"/>
                  </a:cubicBezTo>
                  <a:cubicBezTo>
                    <a:pt x="906" y="1171"/>
                    <a:pt x="712" y="1078"/>
                    <a:pt x="583" y="921"/>
                  </a:cubicBezTo>
                  <a:cubicBezTo>
                    <a:pt x="488" y="826"/>
                    <a:pt x="452" y="684"/>
                    <a:pt x="488" y="553"/>
                  </a:cubicBezTo>
                  <a:cubicBezTo>
                    <a:pt x="524" y="470"/>
                    <a:pt x="607" y="410"/>
                    <a:pt x="702" y="399"/>
                  </a:cubicBezTo>
                  <a:lnTo>
                    <a:pt x="726" y="399"/>
                  </a:lnTo>
                  <a:cubicBezTo>
                    <a:pt x="773" y="453"/>
                    <a:pt x="836" y="480"/>
                    <a:pt x="897" y="480"/>
                  </a:cubicBezTo>
                  <a:cubicBezTo>
                    <a:pt x="943" y="480"/>
                    <a:pt x="987" y="465"/>
                    <a:pt x="1023" y="434"/>
                  </a:cubicBezTo>
                  <a:cubicBezTo>
                    <a:pt x="1086" y="402"/>
                    <a:pt x="1149" y="387"/>
                    <a:pt x="1216" y="387"/>
                  </a:cubicBezTo>
                  <a:close/>
                  <a:moveTo>
                    <a:pt x="1209" y="1"/>
                  </a:moveTo>
                  <a:cubicBezTo>
                    <a:pt x="1106" y="1"/>
                    <a:pt x="1001" y="19"/>
                    <a:pt x="904" y="54"/>
                  </a:cubicBezTo>
                  <a:cubicBezTo>
                    <a:pt x="892" y="42"/>
                    <a:pt x="868" y="30"/>
                    <a:pt x="844" y="30"/>
                  </a:cubicBezTo>
                  <a:cubicBezTo>
                    <a:pt x="796" y="19"/>
                    <a:pt x="748" y="14"/>
                    <a:pt x="700" y="14"/>
                  </a:cubicBezTo>
                  <a:cubicBezTo>
                    <a:pt x="441" y="14"/>
                    <a:pt x="196" y="171"/>
                    <a:pt x="96" y="422"/>
                  </a:cubicBezTo>
                  <a:cubicBezTo>
                    <a:pt x="1" y="672"/>
                    <a:pt x="60" y="945"/>
                    <a:pt x="238" y="1147"/>
                  </a:cubicBezTo>
                  <a:cubicBezTo>
                    <a:pt x="452" y="1397"/>
                    <a:pt x="761" y="1551"/>
                    <a:pt x="1094" y="1551"/>
                  </a:cubicBezTo>
                  <a:cubicBezTo>
                    <a:pt x="1213" y="1551"/>
                    <a:pt x="1320" y="1527"/>
                    <a:pt x="1415" y="1504"/>
                  </a:cubicBezTo>
                  <a:cubicBezTo>
                    <a:pt x="1641" y="1420"/>
                    <a:pt x="1819" y="1266"/>
                    <a:pt x="1926" y="1064"/>
                  </a:cubicBezTo>
                  <a:cubicBezTo>
                    <a:pt x="2033" y="886"/>
                    <a:pt x="2045" y="660"/>
                    <a:pt x="1961" y="470"/>
                  </a:cubicBezTo>
                  <a:cubicBezTo>
                    <a:pt x="1866" y="244"/>
                    <a:pt x="1664" y="90"/>
                    <a:pt x="1427" y="30"/>
                  </a:cubicBezTo>
                  <a:cubicBezTo>
                    <a:pt x="1357" y="10"/>
                    <a:pt x="1284" y="1"/>
                    <a:pt x="1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9"/>
            <p:cNvSpPr/>
            <p:nvPr/>
          </p:nvSpPr>
          <p:spPr>
            <a:xfrm>
              <a:off x="639450" y="3154625"/>
              <a:ext cx="465250" cy="199775"/>
            </a:xfrm>
            <a:custGeom>
              <a:avLst/>
              <a:gdLst/>
              <a:ahLst/>
              <a:cxnLst/>
              <a:rect l="l" t="t" r="r" b="b"/>
              <a:pathLst>
                <a:path w="18610" h="7991" extrusionOk="0">
                  <a:moveTo>
                    <a:pt x="8664" y="1013"/>
                  </a:moveTo>
                  <a:lnTo>
                    <a:pt x="8664" y="1013"/>
                  </a:lnTo>
                  <a:cubicBezTo>
                    <a:pt x="8723" y="1025"/>
                    <a:pt x="8782" y="1049"/>
                    <a:pt x="8830" y="1085"/>
                  </a:cubicBezTo>
                  <a:cubicBezTo>
                    <a:pt x="8901" y="1132"/>
                    <a:pt x="8949" y="1204"/>
                    <a:pt x="8961" y="1287"/>
                  </a:cubicBezTo>
                  <a:cubicBezTo>
                    <a:pt x="8866" y="1192"/>
                    <a:pt x="8759" y="1109"/>
                    <a:pt x="8664" y="1013"/>
                  </a:cubicBezTo>
                  <a:close/>
                  <a:moveTo>
                    <a:pt x="9670" y="1639"/>
                  </a:moveTo>
                  <a:cubicBezTo>
                    <a:pt x="9745" y="1639"/>
                    <a:pt x="9820" y="1659"/>
                    <a:pt x="9888" y="1703"/>
                  </a:cubicBezTo>
                  <a:cubicBezTo>
                    <a:pt x="10006" y="1786"/>
                    <a:pt x="10066" y="1940"/>
                    <a:pt x="10030" y="2083"/>
                  </a:cubicBezTo>
                  <a:cubicBezTo>
                    <a:pt x="9840" y="1964"/>
                    <a:pt x="9650" y="1822"/>
                    <a:pt x="9460" y="1691"/>
                  </a:cubicBezTo>
                  <a:cubicBezTo>
                    <a:pt x="9528" y="1657"/>
                    <a:pt x="9600" y="1639"/>
                    <a:pt x="9670" y="1639"/>
                  </a:cubicBezTo>
                  <a:close/>
                  <a:moveTo>
                    <a:pt x="10721" y="2209"/>
                  </a:moveTo>
                  <a:cubicBezTo>
                    <a:pt x="10772" y="2209"/>
                    <a:pt x="10824" y="2218"/>
                    <a:pt x="10874" y="2237"/>
                  </a:cubicBezTo>
                  <a:cubicBezTo>
                    <a:pt x="11040" y="2309"/>
                    <a:pt x="11123" y="2487"/>
                    <a:pt x="11076" y="2653"/>
                  </a:cubicBezTo>
                  <a:lnTo>
                    <a:pt x="11076" y="2665"/>
                  </a:lnTo>
                  <a:cubicBezTo>
                    <a:pt x="10862" y="2558"/>
                    <a:pt x="10636" y="2451"/>
                    <a:pt x="10422" y="2321"/>
                  </a:cubicBezTo>
                  <a:cubicBezTo>
                    <a:pt x="10510" y="2248"/>
                    <a:pt x="10615" y="2209"/>
                    <a:pt x="10721" y="2209"/>
                  </a:cubicBezTo>
                  <a:close/>
                  <a:moveTo>
                    <a:pt x="11783" y="2801"/>
                  </a:moveTo>
                  <a:cubicBezTo>
                    <a:pt x="11863" y="2801"/>
                    <a:pt x="11945" y="2816"/>
                    <a:pt x="12026" y="2843"/>
                  </a:cubicBezTo>
                  <a:cubicBezTo>
                    <a:pt x="12157" y="2903"/>
                    <a:pt x="12276" y="3034"/>
                    <a:pt x="12324" y="3176"/>
                  </a:cubicBezTo>
                  <a:cubicBezTo>
                    <a:pt x="12038" y="3081"/>
                    <a:pt x="11777" y="2986"/>
                    <a:pt x="11504" y="2867"/>
                  </a:cubicBezTo>
                  <a:cubicBezTo>
                    <a:pt x="11594" y="2822"/>
                    <a:pt x="11687" y="2801"/>
                    <a:pt x="11783" y="2801"/>
                  </a:cubicBezTo>
                  <a:close/>
                  <a:moveTo>
                    <a:pt x="952" y="2534"/>
                  </a:moveTo>
                  <a:cubicBezTo>
                    <a:pt x="2342" y="3093"/>
                    <a:pt x="3459" y="4234"/>
                    <a:pt x="3899" y="5565"/>
                  </a:cubicBezTo>
                  <a:cubicBezTo>
                    <a:pt x="3449" y="5597"/>
                    <a:pt x="2999" y="5620"/>
                    <a:pt x="2556" y="5620"/>
                  </a:cubicBezTo>
                  <a:cubicBezTo>
                    <a:pt x="1854" y="5620"/>
                    <a:pt x="1170" y="5561"/>
                    <a:pt x="536" y="5386"/>
                  </a:cubicBezTo>
                  <a:cubicBezTo>
                    <a:pt x="571" y="4424"/>
                    <a:pt x="714" y="3461"/>
                    <a:pt x="952" y="2534"/>
                  </a:cubicBezTo>
                  <a:close/>
                  <a:moveTo>
                    <a:pt x="7594" y="467"/>
                  </a:moveTo>
                  <a:cubicBezTo>
                    <a:pt x="8925" y="2035"/>
                    <a:pt x="10707" y="3164"/>
                    <a:pt x="12692" y="3699"/>
                  </a:cubicBezTo>
                  <a:cubicBezTo>
                    <a:pt x="12157" y="4364"/>
                    <a:pt x="11801" y="5161"/>
                    <a:pt x="11658" y="6016"/>
                  </a:cubicBezTo>
                  <a:cubicBezTo>
                    <a:pt x="11290" y="5992"/>
                    <a:pt x="10909" y="5957"/>
                    <a:pt x="10553" y="5909"/>
                  </a:cubicBezTo>
                  <a:cubicBezTo>
                    <a:pt x="10125" y="5862"/>
                    <a:pt x="9697" y="5790"/>
                    <a:pt x="9293" y="5719"/>
                  </a:cubicBezTo>
                  <a:cubicBezTo>
                    <a:pt x="8378" y="5541"/>
                    <a:pt x="7463" y="5446"/>
                    <a:pt x="6537" y="5422"/>
                  </a:cubicBezTo>
                  <a:cubicBezTo>
                    <a:pt x="5919" y="5422"/>
                    <a:pt x="5253" y="5470"/>
                    <a:pt x="4623" y="5517"/>
                  </a:cubicBezTo>
                  <a:lnTo>
                    <a:pt x="4338" y="5541"/>
                  </a:lnTo>
                  <a:lnTo>
                    <a:pt x="4338" y="5517"/>
                  </a:lnTo>
                  <a:cubicBezTo>
                    <a:pt x="3863" y="4032"/>
                    <a:pt x="2615" y="2760"/>
                    <a:pt x="1070" y="2154"/>
                  </a:cubicBezTo>
                  <a:cubicBezTo>
                    <a:pt x="1130" y="1917"/>
                    <a:pt x="1213" y="1679"/>
                    <a:pt x="1296" y="1441"/>
                  </a:cubicBezTo>
                  <a:cubicBezTo>
                    <a:pt x="1971" y="1653"/>
                    <a:pt x="2689" y="1757"/>
                    <a:pt x="3409" y="1757"/>
                  </a:cubicBezTo>
                  <a:cubicBezTo>
                    <a:pt x="4909" y="1757"/>
                    <a:pt x="6422" y="1310"/>
                    <a:pt x="7594" y="467"/>
                  </a:cubicBezTo>
                  <a:close/>
                  <a:moveTo>
                    <a:pt x="13132" y="3806"/>
                  </a:moveTo>
                  <a:cubicBezTo>
                    <a:pt x="13678" y="3937"/>
                    <a:pt x="14237" y="4020"/>
                    <a:pt x="14807" y="4055"/>
                  </a:cubicBezTo>
                  <a:cubicBezTo>
                    <a:pt x="14926" y="4067"/>
                    <a:pt x="15045" y="4067"/>
                    <a:pt x="15175" y="4079"/>
                  </a:cubicBezTo>
                  <a:cubicBezTo>
                    <a:pt x="15675" y="4103"/>
                    <a:pt x="16150" y="4127"/>
                    <a:pt x="16590" y="4281"/>
                  </a:cubicBezTo>
                  <a:cubicBezTo>
                    <a:pt x="17089" y="4448"/>
                    <a:pt x="17552" y="4875"/>
                    <a:pt x="17516" y="5363"/>
                  </a:cubicBezTo>
                  <a:cubicBezTo>
                    <a:pt x="15959" y="5812"/>
                    <a:pt x="14355" y="6041"/>
                    <a:pt x="12738" y="6041"/>
                  </a:cubicBezTo>
                  <a:cubicBezTo>
                    <a:pt x="12517" y="6041"/>
                    <a:pt x="12296" y="6037"/>
                    <a:pt x="12074" y="6028"/>
                  </a:cubicBezTo>
                  <a:cubicBezTo>
                    <a:pt x="12217" y="5208"/>
                    <a:pt x="12585" y="4436"/>
                    <a:pt x="13132" y="3806"/>
                  </a:cubicBezTo>
                  <a:close/>
                  <a:moveTo>
                    <a:pt x="17968" y="5636"/>
                  </a:moveTo>
                  <a:cubicBezTo>
                    <a:pt x="18111" y="5933"/>
                    <a:pt x="17968" y="6325"/>
                    <a:pt x="17718" y="6551"/>
                  </a:cubicBezTo>
                  <a:cubicBezTo>
                    <a:pt x="17398" y="6860"/>
                    <a:pt x="16899" y="7014"/>
                    <a:pt x="16459" y="7121"/>
                  </a:cubicBezTo>
                  <a:cubicBezTo>
                    <a:pt x="15301" y="7454"/>
                    <a:pt x="14100" y="7609"/>
                    <a:pt x="12897" y="7609"/>
                  </a:cubicBezTo>
                  <a:cubicBezTo>
                    <a:pt x="12852" y="7609"/>
                    <a:pt x="12808" y="7609"/>
                    <a:pt x="12763" y="7609"/>
                  </a:cubicBezTo>
                  <a:cubicBezTo>
                    <a:pt x="11777" y="7549"/>
                    <a:pt x="10803" y="7418"/>
                    <a:pt x="9840" y="7228"/>
                  </a:cubicBezTo>
                  <a:cubicBezTo>
                    <a:pt x="8901" y="7050"/>
                    <a:pt x="7963" y="6919"/>
                    <a:pt x="7012" y="6860"/>
                  </a:cubicBezTo>
                  <a:cubicBezTo>
                    <a:pt x="6807" y="6854"/>
                    <a:pt x="6601" y="6851"/>
                    <a:pt x="6395" y="6851"/>
                  </a:cubicBezTo>
                  <a:cubicBezTo>
                    <a:pt x="5776" y="6851"/>
                    <a:pt x="5152" y="6878"/>
                    <a:pt x="4528" y="6931"/>
                  </a:cubicBezTo>
                  <a:cubicBezTo>
                    <a:pt x="3903" y="6969"/>
                    <a:pt x="3290" y="7007"/>
                    <a:pt x="2689" y="7007"/>
                  </a:cubicBezTo>
                  <a:cubicBezTo>
                    <a:pt x="1965" y="7007"/>
                    <a:pt x="1259" y="6952"/>
                    <a:pt x="571" y="6777"/>
                  </a:cubicBezTo>
                  <a:cubicBezTo>
                    <a:pt x="548" y="6456"/>
                    <a:pt x="536" y="6123"/>
                    <a:pt x="536" y="5790"/>
                  </a:cubicBezTo>
                  <a:lnTo>
                    <a:pt x="536" y="5790"/>
                  </a:lnTo>
                  <a:cubicBezTo>
                    <a:pt x="1177" y="5951"/>
                    <a:pt x="1858" y="6004"/>
                    <a:pt x="2551" y="6004"/>
                  </a:cubicBezTo>
                  <a:cubicBezTo>
                    <a:pt x="3245" y="6004"/>
                    <a:pt x="3952" y="5951"/>
                    <a:pt x="4647" y="5897"/>
                  </a:cubicBezTo>
                  <a:cubicBezTo>
                    <a:pt x="5313" y="5850"/>
                    <a:pt x="5931" y="5802"/>
                    <a:pt x="6537" y="5802"/>
                  </a:cubicBezTo>
                  <a:cubicBezTo>
                    <a:pt x="7440" y="5826"/>
                    <a:pt x="8331" y="5933"/>
                    <a:pt x="9210" y="6099"/>
                  </a:cubicBezTo>
                  <a:cubicBezTo>
                    <a:pt x="9626" y="6171"/>
                    <a:pt x="10066" y="6242"/>
                    <a:pt x="10494" y="6289"/>
                  </a:cubicBezTo>
                  <a:cubicBezTo>
                    <a:pt x="11234" y="6384"/>
                    <a:pt x="11978" y="6431"/>
                    <a:pt x="12721" y="6431"/>
                  </a:cubicBezTo>
                  <a:cubicBezTo>
                    <a:pt x="14493" y="6431"/>
                    <a:pt x="16260" y="6163"/>
                    <a:pt x="17968" y="5636"/>
                  </a:cubicBezTo>
                  <a:close/>
                  <a:moveTo>
                    <a:pt x="7631" y="0"/>
                  </a:moveTo>
                  <a:cubicBezTo>
                    <a:pt x="7585" y="0"/>
                    <a:pt x="7539" y="16"/>
                    <a:pt x="7499" y="51"/>
                  </a:cubicBezTo>
                  <a:cubicBezTo>
                    <a:pt x="6377" y="912"/>
                    <a:pt x="4883" y="1374"/>
                    <a:pt x="3403" y="1374"/>
                  </a:cubicBezTo>
                  <a:cubicBezTo>
                    <a:pt x="2657" y="1374"/>
                    <a:pt x="1914" y="1256"/>
                    <a:pt x="1225" y="1013"/>
                  </a:cubicBezTo>
                  <a:cubicBezTo>
                    <a:pt x="1195" y="1002"/>
                    <a:pt x="1165" y="996"/>
                    <a:pt x="1137" y="996"/>
                  </a:cubicBezTo>
                  <a:cubicBezTo>
                    <a:pt x="1109" y="996"/>
                    <a:pt x="1082" y="1002"/>
                    <a:pt x="1058" y="1013"/>
                  </a:cubicBezTo>
                  <a:cubicBezTo>
                    <a:pt x="1011" y="1037"/>
                    <a:pt x="963" y="1073"/>
                    <a:pt x="952" y="1132"/>
                  </a:cubicBezTo>
                  <a:cubicBezTo>
                    <a:pt x="274" y="2950"/>
                    <a:pt x="1" y="4899"/>
                    <a:pt x="144" y="6848"/>
                  </a:cubicBezTo>
                  <a:cubicBezTo>
                    <a:pt x="144" y="6848"/>
                    <a:pt x="132" y="6860"/>
                    <a:pt x="132" y="6872"/>
                  </a:cubicBezTo>
                  <a:cubicBezTo>
                    <a:pt x="96" y="6967"/>
                    <a:pt x="155" y="7062"/>
                    <a:pt x="250" y="7098"/>
                  </a:cubicBezTo>
                  <a:lnTo>
                    <a:pt x="274" y="7109"/>
                  </a:lnTo>
                  <a:cubicBezTo>
                    <a:pt x="1050" y="7328"/>
                    <a:pt x="1852" y="7395"/>
                    <a:pt x="2656" y="7395"/>
                  </a:cubicBezTo>
                  <a:cubicBezTo>
                    <a:pt x="3291" y="7395"/>
                    <a:pt x="3927" y="7353"/>
                    <a:pt x="4552" y="7311"/>
                  </a:cubicBezTo>
                  <a:cubicBezTo>
                    <a:pt x="5225" y="7262"/>
                    <a:pt x="5907" y="7237"/>
                    <a:pt x="6583" y="7237"/>
                  </a:cubicBezTo>
                  <a:cubicBezTo>
                    <a:pt x="6718" y="7237"/>
                    <a:pt x="6853" y="7238"/>
                    <a:pt x="6988" y="7240"/>
                  </a:cubicBezTo>
                  <a:cubicBezTo>
                    <a:pt x="7915" y="7311"/>
                    <a:pt x="8842" y="7430"/>
                    <a:pt x="9757" y="7609"/>
                  </a:cubicBezTo>
                  <a:cubicBezTo>
                    <a:pt x="10743" y="7811"/>
                    <a:pt x="11741" y="7929"/>
                    <a:pt x="12751" y="7989"/>
                  </a:cubicBezTo>
                  <a:cubicBezTo>
                    <a:pt x="12832" y="7990"/>
                    <a:pt x="12914" y="7991"/>
                    <a:pt x="12995" y="7991"/>
                  </a:cubicBezTo>
                  <a:cubicBezTo>
                    <a:pt x="14207" y="7991"/>
                    <a:pt x="15408" y="7825"/>
                    <a:pt x="16578" y="7502"/>
                  </a:cubicBezTo>
                  <a:cubicBezTo>
                    <a:pt x="17065" y="7371"/>
                    <a:pt x="17623" y="7204"/>
                    <a:pt x="18027" y="6812"/>
                  </a:cubicBezTo>
                  <a:cubicBezTo>
                    <a:pt x="18420" y="6420"/>
                    <a:pt x="18610" y="5755"/>
                    <a:pt x="18229" y="5291"/>
                  </a:cubicBezTo>
                  <a:cubicBezTo>
                    <a:pt x="18185" y="5238"/>
                    <a:pt x="18120" y="5211"/>
                    <a:pt x="18056" y="5211"/>
                  </a:cubicBezTo>
                  <a:cubicBezTo>
                    <a:pt x="18034" y="5211"/>
                    <a:pt x="18013" y="5214"/>
                    <a:pt x="17992" y="5220"/>
                  </a:cubicBezTo>
                  <a:lnTo>
                    <a:pt x="17932" y="5232"/>
                  </a:lnTo>
                  <a:cubicBezTo>
                    <a:pt x="17897" y="4614"/>
                    <a:pt x="17314" y="4115"/>
                    <a:pt x="16744" y="3925"/>
                  </a:cubicBezTo>
                  <a:cubicBezTo>
                    <a:pt x="16245" y="3770"/>
                    <a:pt x="15722" y="3687"/>
                    <a:pt x="15199" y="3687"/>
                  </a:cubicBezTo>
                  <a:cubicBezTo>
                    <a:pt x="15080" y="3687"/>
                    <a:pt x="14962" y="3675"/>
                    <a:pt x="14831" y="3675"/>
                  </a:cubicBezTo>
                  <a:cubicBezTo>
                    <a:pt x="14142" y="3628"/>
                    <a:pt x="13441" y="3509"/>
                    <a:pt x="12775" y="3319"/>
                  </a:cubicBezTo>
                  <a:cubicBezTo>
                    <a:pt x="12751" y="2950"/>
                    <a:pt x="12537" y="2641"/>
                    <a:pt x="12205" y="2499"/>
                  </a:cubicBezTo>
                  <a:cubicBezTo>
                    <a:pt x="12076" y="2445"/>
                    <a:pt x="11943" y="2417"/>
                    <a:pt x="11808" y="2417"/>
                  </a:cubicBezTo>
                  <a:cubicBezTo>
                    <a:pt x="11707" y="2417"/>
                    <a:pt x="11605" y="2433"/>
                    <a:pt x="11504" y="2463"/>
                  </a:cubicBezTo>
                  <a:cubicBezTo>
                    <a:pt x="11468" y="2202"/>
                    <a:pt x="11302" y="1988"/>
                    <a:pt x="11064" y="1893"/>
                  </a:cubicBezTo>
                  <a:cubicBezTo>
                    <a:pt x="10951" y="1846"/>
                    <a:pt x="10835" y="1822"/>
                    <a:pt x="10719" y="1822"/>
                  </a:cubicBezTo>
                  <a:cubicBezTo>
                    <a:pt x="10627" y="1822"/>
                    <a:pt x="10535" y="1837"/>
                    <a:pt x="10446" y="1869"/>
                  </a:cubicBezTo>
                  <a:cubicBezTo>
                    <a:pt x="10410" y="1667"/>
                    <a:pt x="10303" y="1501"/>
                    <a:pt x="10137" y="1394"/>
                  </a:cubicBezTo>
                  <a:cubicBezTo>
                    <a:pt x="9992" y="1302"/>
                    <a:pt x="9827" y="1254"/>
                    <a:pt x="9661" y="1254"/>
                  </a:cubicBezTo>
                  <a:cubicBezTo>
                    <a:pt x="9569" y="1254"/>
                    <a:pt x="9477" y="1269"/>
                    <a:pt x="9388" y="1299"/>
                  </a:cubicBezTo>
                  <a:cubicBezTo>
                    <a:pt x="9365" y="1097"/>
                    <a:pt x="9258" y="918"/>
                    <a:pt x="9103" y="788"/>
                  </a:cubicBezTo>
                  <a:cubicBezTo>
                    <a:pt x="8938" y="672"/>
                    <a:pt x="8743" y="608"/>
                    <a:pt x="8548" y="608"/>
                  </a:cubicBezTo>
                  <a:cubicBezTo>
                    <a:pt x="8463" y="608"/>
                    <a:pt x="8378" y="620"/>
                    <a:pt x="8295" y="645"/>
                  </a:cubicBezTo>
                  <a:cubicBezTo>
                    <a:pt x="8117" y="455"/>
                    <a:pt x="7951" y="277"/>
                    <a:pt x="7808" y="87"/>
                  </a:cubicBezTo>
                  <a:cubicBezTo>
                    <a:pt x="7760" y="31"/>
                    <a:pt x="7695" y="0"/>
                    <a:pt x="7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9"/>
            <p:cNvSpPr/>
            <p:nvPr/>
          </p:nvSpPr>
          <p:spPr>
            <a:xfrm>
              <a:off x="827500" y="3188275"/>
              <a:ext cx="24400" cy="21225"/>
            </a:xfrm>
            <a:custGeom>
              <a:avLst/>
              <a:gdLst/>
              <a:ahLst/>
              <a:cxnLst/>
              <a:rect l="l" t="t" r="r" b="b"/>
              <a:pathLst>
                <a:path w="976" h="849" extrusionOk="0">
                  <a:moveTo>
                    <a:pt x="536" y="0"/>
                  </a:moveTo>
                  <a:cubicBezTo>
                    <a:pt x="512" y="0"/>
                    <a:pt x="476" y="0"/>
                    <a:pt x="452" y="12"/>
                  </a:cubicBezTo>
                  <a:cubicBezTo>
                    <a:pt x="441" y="6"/>
                    <a:pt x="426" y="3"/>
                    <a:pt x="411" y="3"/>
                  </a:cubicBezTo>
                  <a:cubicBezTo>
                    <a:pt x="396" y="3"/>
                    <a:pt x="381" y="6"/>
                    <a:pt x="369" y="12"/>
                  </a:cubicBezTo>
                  <a:cubicBezTo>
                    <a:pt x="215" y="48"/>
                    <a:pt x="108" y="155"/>
                    <a:pt x="60" y="297"/>
                  </a:cubicBezTo>
                  <a:cubicBezTo>
                    <a:pt x="1" y="428"/>
                    <a:pt x="36" y="582"/>
                    <a:pt x="132" y="701"/>
                  </a:cubicBezTo>
                  <a:cubicBezTo>
                    <a:pt x="179" y="749"/>
                    <a:pt x="238" y="784"/>
                    <a:pt x="298" y="808"/>
                  </a:cubicBezTo>
                  <a:cubicBezTo>
                    <a:pt x="351" y="835"/>
                    <a:pt x="412" y="848"/>
                    <a:pt x="473" y="848"/>
                  </a:cubicBezTo>
                  <a:cubicBezTo>
                    <a:pt x="494" y="848"/>
                    <a:pt x="515" y="847"/>
                    <a:pt x="536" y="844"/>
                  </a:cubicBezTo>
                  <a:cubicBezTo>
                    <a:pt x="690" y="832"/>
                    <a:pt x="833" y="761"/>
                    <a:pt x="904" y="630"/>
                  </a:cubicBezTo>
                  <a:cubicBezTo>
                    <a:pt x="975" y="499"/>
                    <a:pt x="975" y="345"/>
                    <a:pt x="904" y="226"/>
                  </a:cubicBezTo>
                  <a:cubicBezTo>
                    <a:pt x="821" y="95"/>
                    <a:pt x="690" y="12"/>
                    <a:pt x="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9"/>
            <p:cNvSpPr/>
            <p:nvPr/>
          </p:nvSpPr>
          <p:spPr>
            <a:xfrm>
              <a:off x="856325" y="3212775"/>
              <a:ext cx="24075" cy="19950"/>
            </a:xfrm>
            <a:custGeom>
              <a:avLst/>
              <a:gdLst/>
              <a:ahLst/>
              <a:cxnLst/>
              <a:rect l="l" t="t" r="r" b="b"/>
              <a:pathLst>
                <a:path w="963" h="798" extrusionOk="0">
                  <a:moveTo>
                    <a:pt x="449" y="0"/>
                  </a:moveTo>
                  <a:cubicBezTo>
                    <a:pt x="367" y="0"/>
                    <a:pt x="285" y="21"/>
                    <a:pt x="214" y="66"/>
                  </a:cubicBezTo>
                  <a:cubicBezTo>
                    <a:pt x="84" y="137"/>
                    <a:pt x="0" y="280"/>
                    <a:pt x="0" y="434"/>
                  </a:cubicBezTo>
                  <a:cubicBezTo>
                    <a:pt x="24" y="565"/>
                    <a:pt x="107" y="684"/>
                    <a:pt x="226" y="743"/>
                  </a:cubicBezTo>
                  <a:lnTo>
                    <a:pt x="274" y="767"/>
                  </a:lnTo>
                  <a:cubicBezTo>
                    <a:pt x="327" y="790"/>
                    <a:pt x="384" y="798"/>
                    <a:pt x="440" y="798"/>
                  </a:cubicBezTo>
                  <a:cubicBezTo>
                    <a:pt x="473" y="798"/>
                    <a:pt x="505" y="795"/>
                    <a:pt x="535" y="791"/>
                  </a:cubicBezTo>
                  <a:cubicBezTo>
                    <a:pt x="571" y="779"/>
                    <a:pt x="607" y="767"/>
                    <a:pt x="642" y="755"/>
                  </a:cubicBezTo>
                  <a:cubicBezTo>
                    <a:pt x="951" y="624"/>
                    <a:pt x="963" y="197"/>
                    <a:pt x="654" y="42"/>
                  </a:cubicBezTo>
                  <a:cubicBezTo>
                    <a:pt x="589" y="15"/>
                    <a:pt x="518" y="0"/>
                    <a:pt x="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9"/>
            <p:cNvSpPr/>
            <p:nvPr/>
          </p:nvSpPr>
          <p:spPr>
            <a:xfrm>
              <a:off x="886925" y="3228450"/>
              <a:ext cx="19325" cy="17250"/>
            </a:xfrm>
            <a:custGeom>
              <a:avLst/>
              <a:gdLst/>
              <a:ahLst/>
              <a:cxnLst/>
              <a:rect l="l" t="t" r="r" b="b"/>
              <a:pathLst>
                <a:path w="773" h="690" extrusionOk="0">
                  <a:moveTo>
                    <a:pt x="363" y="0"/>
                  </a:moveTo>
                  <a:cubicBezTo>
                    <a:pt x="253" y="0"/>
                    <a:pt x="147" y="40"/>
                    <a:pt x="72" y="116"/>
                  </a:cubicBezTo>
                  <a:cubicBezTo>
                    <a:pt x="24" y="164"/>
                    <a:pt x="0" y="235"/>
                    <a:pt x="24" y="306"/>
                  </a:cubicBezTo>
                  <a:cubicBezTo>
                    <a:pt x="0" y="390"/>
                    <a:pt x="24" y="485"/>
                    <a:pt x="72" y="556"/>
                  </a:cubicBezTo>
                  <a:cubicBezTo>
                    <a:pt x="107" y="603"/>
                    <a:pt x="155" y="639"/>
                    <a:pt x="214" y="663"/>
                  </a:cubicBezTo>
                  <a:cubicBezTo>
                    <a:pt x="262" y="681"/>
                    <a:pt x="312" y="690"/>
                    <a:pt x="363" y="690"/>
                  </a:cubicBezTo>
                  <a:cubicBezTo>
                    <a:pt x="413" y="690"/>
                    <a:pt x="464" y="681"/>
                    <a:pt x="511" y="663"/>
                  </a:cubicBezTo>
                  <a:cubicBezTo>
                    <a:pt x="666" y="615"/>
                    <a:pt x="773" y="473"/>
                    <a:pt x="761" y="318"/>
                  </a:cubicBezTo>
                  <a:cubicBezTo>
                    <a:pt x="737" y="176"/>
                    <a:pt x="630" y="57"/>
                    <a:pt x="500" y="21"/>
                  </a:cubicBezTo>
                  <a:cubicBezTo>
                    <a:pt x="454" y="7"/>
                    <a:pt x="408" y="0"/>
                    <a:pt x="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9"/>
            <p:cNvSpPr/>
            <p:nvPr/>
          </p:nvSpPr>
          <p:spPr>
            <a:xfrm>
              <a:off x="909500" y="3241750"/>
              <a:ext cx="24975" cy="19875"/>
            </a:xfrm>
            <a:custGeom>
              <a:avLst/>
              <a:gdLst/>
              <a:ahLst/>
              <a:cxnLst/>
              <a:rect l="l" t="t" r="r" b="b"/>
              <a:pathLst>
                <a:path w="999" h="795" extrusionOk="0">
                  <a:moveTo>
                    <a:pt x="693" y="0"/>
                  </a:moveTo>
                  <a:cubicBezTo>
                    <a:pt x="671" y="0"/>
                    <a:pt x="650" y="4"/>
                    <a:pt x="630" y="12"/>
                  </a:cubicBezTo>
                  <a:cubicBezTo>
                    <a:pt x="605" y="9"/>
                    <a:pt x="579" y="7"/>
                    <a:pt x="554" y="7"/>
                  </a:cubicBezTo>
                  <a:cubicBezTo>
                    <a:pt x="485" y="7"/>
                    <a:pt x="418" y="18"/>
                    <a:pt x="357" y="36"/>
                  </a:cubicBezTo>
                  <a:cubicBezTo>
                    <a:pt x="36" y="143"/>
                    <a:pt x="1" y="582"/>
                    <a:pt x="309" y="725"/>
                  </a:cubicBezTo>
                  <a:lnTo>
                    <a:pt x="369" y="761"/>
                  </a:lnTo>
                  <a:cubicBezTo>
                    <a:pt x="431" y="783"/>
                    <a:pt x="495" y="795"/>
                    <a:pt x="558" y="795"/>
                  </a:cubicBezTo>
                  <a:cubicBezTo>
                    <a:pt x="629" y="795"/>
                    <a:pt x="698" y="780"/>
                    <a:pt x="761" y="749"/>
                  </a:cubicBezTo>
                  <a:cubicBezTo>
                    <a:pt x="880" y="677"/>
                    <a:pt x="975" y="559"/>
                    <a:pt x="987" y="416"/>
                  </a:cubicBezTo>
                  <a:cubicBezTo>
                    <a:pt x="999" y="273"/>
                    <a:pt x="939" y="131"/>
                    <a:pt x="820" y="48"/>
                  </a:cubicBezTo>
                  <a:cubicBezTo>
                    <a:pt x="781" y="16"/>
                    <a:pt x="736" y="0"/>
                    <a:pt x="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9"/>
            <p:cNvSpPr/>
            <p:nvPr/>
          </p:nvSpPr>
          <p:spPr>
            <a:xfrm>
              <a:off x="238400" y="3759300"/>
              <a:ext cx="190150" cy="117900"/>
            </a:xfrm>
            <a:custGeom>
              <a:avLst/>
              <a:gdLst/>
              <a:ahLst/>
              <a:cxnLst/>
              <a:rect l="l" t="t" r="r" b="b"/>
              <a:pathLst>
                <a:path w="7606" h="4716" extrusionOk="0">
                  <a:moveTo>
                    <a:pt x="7411" y="1"/>
                  </a:moveTo>
                  <a:cubicBezTo>
                    <a:pt x="7385" y="1"/>
                    <a:pt x="7358" y="7"/>
                    <a:pt x="7333" y="22"/>
                  </a:cubicBezTo>
                  <a:cubicBezTo>
                    <a:pt x="6204" y="501"/>
                    <a:pt x="5000" y="744"/>
                    <a:pt x="3792" y="744"/>
                  </a:cubicBezTo>
                  <a:cubicBezTo>
                    <a:pt x="3144" y="744"/>
                    <a:pt x="2494" y="674"/>
                    <a:pt x="1855" y="533"/>
                  </a:cubicBezTo>
                  <a:cubicBezTo>
                    <a:pt x="1843" y="530"/>
                    <a:pt x="1830" y="529"/>
                    <a:pt x="1817" y="529"/>
                  </a:cubicBezTo>
                  <a:cubicBezTo>
                    <a:pt x="1779" y="529"/>
                    <a:pt x="1739" y="542"/>
                    <a:pt x="1712" y="569"/>
                  </a:cubicBezTo>
                  <a:cubicBezTo>
                    <a:pt x="1665" y="592"/>
                    <a:pt x="1641" y="640"/>
                    <a:pt x="1641" y="699"/>
                  </a:cubicBezTo>
                  <a:lnTo>
                    <a:pt x="1783" y="3955"/>
                  </a:lnTo>
                  <a:lnTo>
                    <a:pt x="357" y="1923"/>
                  </a:lnTo>
                  <a:cubicBezTo>
                    <a:pt x="319" y="1877"/>
                    <a:pt x="266" y="1851"/>
                    <a:pt x="210" y="1851"/>
                  </a:cubicBezTo>
                  <a:cubicBezTo>
                    <a:pt x="180" y="1851"/>
                    <a:pt x="149" y="1859"/>
                    <a:pt x="120" y="1876"/>
                  </a:cubicBezTo>
                  <a:cubicBezTo>
                    <a:pt x="25" y="1911"/>
                    <a:pt x="1" y="2018"/>
                    <a:pt x="60" y="2102"/>
                  </a:cubicBezTo>
                  <a:lnTo>
                    <a:pt x="1819" y="4644"/>
                  </a:lnTo>
                  <a:cubicBezTo>
                    <a:pt x="1855" y="4692"/>
                    <a:pt x="1914" y="4716"/>
                    <a:pt x="1973" y="4716"/>
                  </a:cubicBezTo>
                  <a:cubicBezTo>
                    <a:pt x="1985" y="4716"/>
                    <a:pt x="2009" y="4716"/>
                    <a:pt x="2021" y="4704"/>
                  </a:cubicBezTo>
                  <a:cubicBezTo>
                    <a:pt x="2104" y="4692"/>
                    <a:pt x="2152" y="4621"/>
                    <a:pt x="2152" y="4549"/>
                  </a:cubicBezTo>
                  <a:lnTo>
                    <a:pt x="1997" y="901"/>
                  </a:lnTo>
                  <a:lnTo>
                    <a:pt x="1997" y="901"/>
                  </a:lnTo>
                  <a:cubicBezTo>
                    <a:pt x="2591" y="1019"/>
                    <a:pt x="3190" y="1078"/>
                    <a:pt x="3787" y="1078"/>
                  </a:cubicBezTo>
                  <a:cubicBezTo>
                    <a:pt x="5051" y="1078"/>
                    <a:pt x="6305" y="816"/>
                    <a:pt x="7475" y="307"/>
                  </a:cubicBezTo>
                  <a:cubicBezTo>
                    <a:pt x="7570" y="283"/>
                    <a:pt x="7606" y="176"/>
                    <a:pt x="7558" y="93"/>
                  </a:cubicBezTo>
                  <a:cubicBezTo>
                    <a:pt x="7525" y="36"/>
                    <a:pt x="7470" y="1"/>
                    <a:pt x="7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9"/>
            <p:cNvSpPr/>
            <p:nvPr/>
          </p:nvSpPr>
          <p:spPr>
            <a:xfrm>
              <a:off x="304350" y="3813200"/>
              <a:ext cx="41925" cy="49450"/>
            </a:xfrm>
            <a:custGeom>
              <a:avLst/>
              <a:gdLst/>
              <a:ahLst/>
              <a:cxnLst/>
              <a:rect l="l" t="t" r="r" b="b"/>
              <a:pathLst>
                <a:path w="1677" h="1978" extrusionOk="0">
                  <a:moveTo>
                    <a:pt x="1463" y="1"/>
                  </a:moveTo>
                  <a:cubicBezTo>
                    <a:pt x="1404" y="1"/>
                    <a:pt x="1345" y="25"/>
                    <a:pt x="1308" y="76"/>
                  </a:cubicBezTo>
                  <a:lnTo>
                    <a:pt x="833" y="742"/>
                  </a:lnTo>
                  <a:lnTo>
                    <a:pt x="346" y="100"/>
                  </a:lnTo>
                  <a:cubicBezTo>
                    <a:pt x="309" y="49"/>
                    <a:pt x="259" y="25"/>
                    <a:pt x="207" y="25"/>
                  </a:cubicBezTo>
                  <a:cubicBezTo>
                    <a:pt x="174" y="25"/>
                    <a:pt x="140" y="34"/>
                    <a:pt x="108" y="52"/>
                  </a:cubicBezTo>
                  <a:cubicBezTo>
                    <a:pt x="25" y="88"/>
                    <a:pt x="1" y="207"/>
                    <a:pt x="60" y="278"/>
                  </a:cubicBezTo>
                  <a:lnTo>
                    <a:pt x="619" y="1027"/>
                  </a:lnTo>
                  <a:lnTo>
                    <a:pt x="108" y="1716"/>
                  </a:lnTo>
                  <a:cubicBezTo>
                    <a:pt x="48" y="1787"/>
                    <a:pt x="72" y="1906"/>
                    <a:pt x="155" y="1942"/>
                  </a:cubicBezTo>
                  <a:cubicBezTo>
                    <a:pt x="191" y="1966"/>
                    <a:pt x="227" y="1966"/>
                    <a:pt x="262" y="1978"/>
                  </a:cubicBezTo>
                  <a:cubicBezTo>
                    <a:pt x="322" y="1978"/>
                    <a:pt x="369" y="1942"/>
                    <a:pt x="405" y="1906"/>
                  </a:cubicBezTo>
                  <a:lnTo>
                    <a:pt x="833" y="1312"/>
                  </a:lnTo>
                  <a:lnTo>
                    <a:pt x="1249" y="1882"/>
                  </a:lnTo>
                  <a:cubicBezTo>
                    <a:pt x="1284" y="1918"/>
                    <a:pt x="1344" y="1954"/>
                    <a:pt x="1403" y="1954"/>
                  </a:cubicBezTo>
                  <a:cubicBezTo>
                    <a:pt x="1427" y="1954"/>
                    <a:pt x="1463" y="1942"/>
                    <a:pt x="1498" y="1918"/>
                  </a:cubicBezTo>
                  <a:cubicBezTo>
                    <a:pt x="1581" y="1882"/>
                    <a:pt x="1605" y="1764"/>
                    <a:pt x="1546" y="1692"/>
                  </a:cubicBezTo>
                  <a:lnTo>
                    <a:pt x="1047" y="1027"/>
                  </a:lnTo>
                  <a:lnTo>
                    <a:pt x="1617" y="254"/>
                  </a:lnTo>
                  <a:cubicBezTo>
                    <a:pt x="1676" y="183"/>
                    <a:pt x="1653" y="76"/>
                    <a:pt x="1569" y="29"/>
                  </a:cubicBezTo>
                  <a:cubicBezTo>
                    <a:pt x="1537" y="10"/>
                    <a:pt x="1500" y="1"/>
                    <a:pt x="14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9"/>
            <p:cNvSpPr/>
            <p:nvPr/>
          </p:nvSpPr>
          <p:spPr>
            <a:xfrm>
              <a:off x="351000" y="3821700"/>
              <a:ext cx="31525" cy="11250"/>
            </a:xfrm>
            <a:custGeom>
              <a:avLst/>
              <a:gdLst/>
              <a:ahLst/>
              <a:cxnLst/>
              <a:rect l="l" t="t" r="r" b="b"/>
              <a:pathLst>
                <a:path w="1261" h="450" extrusionOk="0">
                  <a:moveTo>
                    <a:pt x="1073" y="0"/>
                  </a:moveTo>
                  <a:cubicBezTo>
                    <a:pt x="1045" y="0"/>
                    <a:pt x="1016" y="7"/>
                    <a:pt x="987" y="21"/>
                  </a:cubicBezTo>
                  <a:cubicBezTo>
                    <a:pt x="818" y="89"/>
                    <a:pt x="632" y="120"/>
                    <a:pt x="449" y="120"/>
                  </a:cubicBezTo>
                  <a:cubicBezTo>
                    <a:pt x="374" y="120"/>
                    <a:pt x="299" y="115"/>
                    <a:pt x="226" y="105"/>
                  </a:cubicBezTo>
                  <a:cubicBezTo>
                    <a:pt x="212" y="101"/>
                    <a:pt x="198" y="99"/>
                    <a:pt x="184" y="99"/>
                  </a:cubicBezTo>
                  <a:cubicBezTo>
                    <a:pt x="104" y="99"/>
                    <a:pt x="33" y="154"/>
                    <a:pt x="12" y="235"/>
                  </a:cubicBezTo>
                  <a:cubicBezTo>
                    <a:pt x="1" y="330"/>
                    <a:pt x="72" y="414"/>
                    <a:pt x="167" y="425"/>
                  </a:cubicBezTo>
                  <a:cubicBezTo>
                    <a:pt x="262" y="437"/>
                    <a:pt x="357" y="449"/>
                    <a:pt x="452" y="449"/>
                  </a:cubicBezTo>
                  <a:cubicBezTo>
                    <a:pt x="678" y="449"/>
                    <a:pt x="916" y="402"/>
                    <a:pt x="1129" y="319"/>
                  </a:cubicBezTo>
                  <a:cubicBezTo>
                    <a:pt x="1224" y="283"/>
                    <a:pt x="1260" y="188"/>
                    <a:pt x="1224" y="93"/>
                  </a:cubicBezTo>
                  <a:cubicBezTo>
                    <a:pt x="1191" y="35"/>
                    <a:pt x="1136" y="0"/>
                    <a:pt x="1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9"/>
            <p:cNvSpPr/>
            <p:nvPr/>
          </p:nvSpPr>
          <p:spPr>
            <a:xfrm>
              <a:off x="381000" y="3790000"/>
              <a:ext cx="46075" cy="60775"/>
            </a:xfrm>
            <a:custGeom>
              <a:avLst/>
              <a:gdLst/>
              <a:ahLst/>
              <a:cxnLst/>
              <a:rect l="l" t="t" r="r" b="b"/>
              <a:pathLst>
                <a:path w="1843" h="2431" extrusionOk="0">
                  <a:moveTo>
                    <a:pt x="1657" y="1"/>
                  </a:moveTo>
                  <a:cubicBezTo>
                    <a:pt x="1578" y="1"/>
                    <a:pt x="1506" y="54"/>
                    <a:pt x="1486" y="125"/>
                  </a:cubicBezTo>
                  <a:lnTo>
                    <a:pt x="1284" y="1099"/>
                  </a:lnTo>
                  <a:lnTo>
                    <a:pt x="310" y="446"/>
                  </a:lnTo>
                  <a:cubicBezTo>
                    <a:pt x="276" y="427"/>
                    <a:pt x="239" y="417"/>
                    <a:pt x="203" y="417"/>
                  </a:cubicBezTo>
                  <a:cubicBezTo>
                    <a:pt x="149" y="417"/>
                    <a:pt x="96" y="439"/>
                    <a:pt x="60" y="481"/>
                  </a:cubicBezTo>
                  <a:cubicBezTo>
                    <a:pt x="1" y="553"/>
                    <a:pt x="24" y="660"/>
                    <a:pt x="96" y="707"/>
                  </a:cubicBezTo>
                  <a:lnTo>
                    <a:pt x="1201" y="1456"/>
                  </a:lnTo>
                  <a:lnTo>
                    <a:pt x="1023" y="2240"/>
                  </a:lnTo>
                  <a:cubicBezTo>
                    <a:pt x="1011" y="2335"/>
                    <a:pt x="1070" y="2418"/>
                    <a:pt x="1165" y="2430"/>
                  </a:cubicBezTo>
                  <a:lnTo>
                    <a:pt x="1201" y="2430"/>
                  </a:lnTo>
                  <a:cubicBezTo>
                    <a:pt x="1284" y="2430"/>
                    <a:pt x="1355" y="2383"/>
                    <a:pt x="1367" y="2299"/>
                  </a:cubicBezTo>
                  <a:lnTo>
                    <a:pt x="1831" y="184"/>
                  </a:lnTo>
                  <a:cubicBezTo>
                    <a:pt x="1843" y="101"/>
                    <a:pt x="1783" y="18"/>
                    <a:pt x="1700" y="6"/>
                  </a:cubicBezTo>
                  <a:cubicBezTo>
                    <a:pt x="1686" y="2"/>
                    <a:pt x="1671" y="1"/>
                    <a:pt x="16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9"/>
            <p:cNvSpPr/>
            <p:nvPr/>
          </p:nvSpPr>
          <p:spPr>
            <a:xfrm>
              <a:off x="719075" y="3414700"/>
              <a:ext cx="196700" cy="102150"/>
            </a:xfrm>
            <a:custGeom>
              <a:avLst/>
              <a:gdLst/>
              <a:ahLst/>
              <a:cxnLst/>
              <a:rect l="l" t="t" r="r" b="b"/>
              <a:pathLst>
                <a:path w="7868" h="4086" extrusionOk="0">
                  <a:moveTo>
                    <a:pt x="2128" y="1"/>
                  </a:moveTo>
                  <a:cubicBezTo>
                    <a:pt x="2101" y="1"/>
                    <a:pt x="2074" y="4"/>
                    <a:pt x="2044" y="10"/>
                  </a:cubicBezTo>
                  <a:cubicBezTo>
                    <a:pt x="1997" y="34"/>
                    <a:pt x="1961" y="69"/>
                    <a:pt x="1949" y="129"/>
                  </a:cubicBezTo>
                  <a:lnTo>
                    <a:pt x="1177" y="3313"/>
                  </a:lnTo>
                  <a:lnTo>
                    <a:pt x="369" y="1008"/>
                  </a:lnTo>
                  <a:cubicBezTo>
                    <a:pt x="341" y="944"/>
                    <a:pt x="279" y="901"/>
                    <a:pt x="208" y="901"/>
                  </a:cubicBezTo>
                  <a:cubicBezTo>
                    <a:pt x="187" y="901"/>
                    <a:pt x="165" y="905"/>
                    <a:pt x="143" y="913"/>
                  </a:cubicBezTo>
                  <a:cubicBezTo>
                    <a:pt x="60" y="937"/>
                    <a:pt x="1" y="1020"/>
                    <a:pt x="36" y="1115"/>
                  </a:cubicBezTo>
                  <a:lnTo>
                    <a:pt x="1034" y="3967"/>
                  </a:lnTo>
                  <a:cubicBezTo>
                    <a:pt x="1058" y="4026"/>
                    <a:pt x="1106" y="4074"/>
                    <a:pt x="1165" y="4086"/>
                  </a:cubicBezTo>
                  <a:lnTo>
                    <a:pt x="1213" y="4086"/>
                  </a:lnTo>
                  <a:cubicBezTo>
                    <a:pt x="1296" y="4086"/>
                    <a:pt x="1355" y="4026"/>
                    <a:pt x="1379" y="3955"/>
                  </a:cubicBezTo>
                  <a:lnTo>
                    <a:pt x="2246" y="390"/>
                  </a:lnTo>
                  <a:cubicBezTo>
                    <a:pt x="3463" y="952"/>
                    <a:pt x="4790" y="1239"/>
                    <a:pt x="6126" y="1239"/>
                  </a:cubicBezTo>
                  <a:cubicBezTo>
                    <a:pt x="6656" y="1239"/>
                    <a:pt x="7187" y="1194"/>
                    <a:pt x="7713" y="1103"/>
                  </a:cubicBezTo>
                  <a:cubicBezTo>
                    <a:pt x="7796" y="1091"/>
                    <a:pt x="7867" y="1008"/>
                    <a:pt x="7843" y="913"/>
                  </a:cubicBezTo>
                  <a:cubicBezTo>
                    <a:pt x="7823" y="832"/>
                    <a:pt x="7760" y="777"/>
                    <a:pt x="7683" y="777"/>
                  </a:cubicBezTo>
                  <a:cubicBezTo>
                    <a:pt x="7669" y="777"/>
                    <a:pt x="7655" y="779"/>
                    <a:pt x="7641" y="782"/>
                  </a:cubicBezTo>
                  <a:cubicBezTo>
                    <a:pt x="7135" y="870"/>
                    <a:pt x="6627" y="913"/>
                    <a:pt x="6120" y="913"/>
                  </a:cubicBezTo>
                  <a:cubicBezTo>
                    <a:pt x="4771" y="913"/>
                    <a:pt x="3438" y="606"/>
                    <a:pt x="2211" y="10"/>
                  </a:cubicBezTo>
                  <a:cubicBezTo>
                    <a:pt x="2181" y="4"/>
                    <a:pt x="2154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9"/>
            <p:cNvSpPr/>
            <p:nvPr/>
          </p:nvSpPr>
          <p:spPr>
            <a:xfrm>
              <a:off x="770475" y="3460375"/>
              <a:ext cx="50225" cy="53725"/>
            </a:xfrm>
            <a:custGeom>
              <a:avLst/>
              <a:gdLst/>
              <a:ahLst/>
              <a:cxnLst/>
              <a:rect l="l" t="t" r="r" b="b"/>
              <a:pathLst>
                <a:path w="2009" h="2149" extrusionOk="0">
                  <a:moveTo>
                    <a:pt x="607" y="1"/>
                  </a:moveTo>
                  <a:cubicBezTo>
                    <a:pt x="586" y="1"/>
                    <a:pt x="566" y="5"/>
                    <a:pt x="547" y="13"/>
                  </a:cubicBezTo>
                  <a:cubicBezTo>
                    <a:pt x="452" y="37"/>
                    <a:pt x="404" y="132"/>
                    <a:pt x="440" y="215"/>
                  </a:cubicBezTo>
                  <a:lnTo>
                    <a:pt x="761" y="1070"/>
                  </a:lnTo>
                  <a:lnTo>
                    <a:pt x="83" y="1629"/>
                  </a:lnTo>
                  <a:cubicBezTo>
                    <a:pt x="12" y="1676"/>
                    <a:pt x="0" y="1783"/>
                    <a:pt x="72" y="1855"/>
                  </a:cubicBezTo>
                  <a:cubicBezTo>
                    <a:pt x="95" y="1878"/>
                    <a:pt x="119" y="1890"/>
                    <a:pt x="155" y="1902"/>
                  </a:cubicBezTo>
                  <a:cubicBezTo>
                    <a:pt x="170" y="1905"/>
                    <a:pt x="184" y="1907"/>
                    <a:pt x="199" y="1907"/>
                  </a:cubicBezTo>
                  <a:cubicBezTo>
                    <a:pt x="243" y="1907"/>
                    <a:pt x="285" y="1893"/>
                    <a:pt x="321" y="1867"/>
                  </a:cubicBezTo>
                  <a:lnTo>
                    <a:pt x="892" y="1403"/>
                  </a:lnTo>
                  <a:lnTo>
                    <a:pt x="1141" y="2045"/>
                  </a:lnTo>
                  <a:cubicBezTo>
                    <a:pt x="1153" y="2092"/>
                    <a:pt x="1200" y="2128"/>
                    <a:pt x="1260" y="2140"/>
                  </a:cubicBezTo>
                  <a:cubicBezTo>
                    <a:pt x="1278" y="2146"/>
                    <a:pt x="1296" y="2149"/>
                    <a:pt x="1312" y="2149"/>
                  </a:cubicBezTo>
                  <a:cubicBezTo>
                    <a:pt x="1328" y="2149"/>
                    <a:pt x="1343" y="2146"/>
                    <a:pt x="1355" y="2140"/>
                  </a:cubicBezTo>
                  <a:cubicBezTo>
                    <a:pt x="1450" y="2116"/>
                    <a:pt x="1498" y="2021"/>
                    <a:pt x="1462" y="1938"/>
                  </a:cubicBezTo>
                  <a:lnTo>
                    <a:pt x="1165" y="1177"/>
                  </a:lnTo>
                  <a:lnTo>
                    <a:pt x="1925" y="559"/>
                  </a:lnTo>
                  <a:cubicBezTo>
                    <a:pt x="2009" y="512"/>
                    <a:pt x="2009" y="393"/>
                    <a:pt x="1949" y="334"/>
                  </a:cubicBezTo>
                  <a:cubicBezTo>
                    <a:pt x="1910" y="301"/>
                    <a:pt x="1860" y="283"/>
                    <a:pt x="1811" y="283"/>
                  </a:cubicBezTo>
                  <a:cubicBezTo>
                    <a:pt x="1771" y="283"/>
                    <a:pt x="1732" y="295"/>
                    <a:pt x="1700" y="322"/>
                  </a:cubicBezTo>
                  <a:lnTo>
                    <a:pt x="1058" y="857"/>
                  </a:lnTo>
                  <a:lnTo>
                    <a:pt x="773" y="108"/>
                  </a:lnTo>
                  <a:cubicBezTo>
                    <a:pt x="745" y="44"/>
                    <a:pt x="675" y="1"/>
                    <a:pt x="6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9"/>
            <p:cNvSpPr/>
            <p:nvPr/>
          </p:nvSpPr>
          <p:spPr>
            <a:xfrm>
              <a:off x="822450" y="3481250"/>
              <a:ext cx="31525" cy="11250"/>
            </a:xfrm>
            <a:custGeom>
              <a:avLst/>
              <a:gdLst/>
              <a:ahLst/>
              <a:cxnLst/>
              <a:rect l="l" t="t" r="r" b="b"/>
              <a:pathLst>
                <a:path w="1261" h="450" extrusionOk="0">
                  <a:moveTo>
                    <a:pt x="194" y="0"/>
                  </a:moveTo>
                  <a:cubicBezTo>
                    <a:pt x="131" y="0"/>
                    <a:pt x="69" y="35"/>
                    <a:pt x="36" y="93"/>
                  </a:cubicBezTo>
                  <a:cubicBezTo>
                    <a:pt x="1" y="176"/>
                    <a:pt x="36" y="283"/>
                    <a:pt x="132" y="307"/>
                  </a:cubicBezTo>
                  <a:cubicBezTo>
                    <a:pt x="215" y="342"/>
                    <a:pt x="310" y="378"/>
                    <a:pt x="393" y="402"/>
                  </a:cubicBezTo>
                  <a:cubicBezTo>
                    <a:pt x="551" y="433"/>
                    <a:pt x="710" y="449"/>
                    <a:pt x="865" y="449"/>
                  </a:cubicBezTo>
                  <a:cubicBezTo>
                    <a:pt x="942" y="449"/>
                    <a:pt x="1019" y="445"/>
                    <a:pt x="1094" y="437"/>
                  </a:cubicBezTo>
                  <a:cubicBezTo>
                    <a:pt x="1189" y="426"/>
                    <a:pt x="1260" y="342"/>
                    <a:pt x="1249" y="247"/>
                  </a:cubicBezTo>
                  <a:cubicBezTo>
                    <a:pt x="1228" y="166"/>
                    <a:pt x="1156" y="111"/>
                    <a:pt x="1084" y="111"/>
                  </a:cubicBezTo>
                  <a:cubicBezTo>
                    <a:pt x="1072" y="111"/>
                    <a:pt x="1059" y="113"/>
                    <a:pt x="1047" y="117"/>
                  </a:cubicBezTo>
                  <a:cubicBezTo>
                    <a:pt x="980" y="126"/>
                    <a:pt x="912" y="130"/>
                    <a:pt x="845" y="130"/>
                  </a:cubicBezTo>
                  <a:cubicBezTo>
                    <a:pt x="648" y="130"/>
                    <a:pt x="451" y="92"/>
                    <a:pt x="274" y="22"/>
                  </a:cubicBezTo>
                  <a:cubicBezTo>
                    <a:pt x="249" y="7"/>
                    <a:pt x="221" y="0"/>
                    <a:pt x="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9"/>
            <p:cNvSpPr/>
            <p:nvPr/>
          </p:nvSpPr>
          <p:spPr>
            <a:xfrm>
              <a:off x="858400" y="3463600"/>
              <a:ext cx="48450" cy="56575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738" y="1"/>
                  </a:moveTo>
                  <a:cubicBezTo>
                    <a:pt x="1672" y="1"/>
                    <a:pt x="1604" y="36"/>
                    <a:pt x="1569" y="98"/>
                  </a:cubicBezTo>
                  <a:lnTo>
                    <a:pt x="1094" y="989"/>
                  </a:lnTo>
                  <a:lnTo>
                    <a:pt x="345" y="133"/>
                  </a:lnTo>
                  <a:cubicBezTo>
                    <a:pt x="305" y="93"/>
                    <a:pt x="253" y="72"/>
                    <a:pt x="202" y="72"/>
                  </a:cubicBezTo>
                  <a:cubicBezTo>
                    <a:pt x="164" y="72"/>
                    <a:pt x="127" y="84"/>
                    <a:pt x="96" y="110"/>
                  </a:cubicBezTo>
                  <a:cubicBezTo>
                    <a:pt x="13" y="157"/>
                    <a:pt x="1" y="264"/>
                    <a:pt x="60" y="335"/>
                  </a:cubicBezTo>
                  <a:lnTo>
                    <a:pt x="916" y="1298"/>
                  </a:lnTo>
                  <a:lnTo>
                    <a:pt x="535" y="2023"/>
                  </a:lnTo>
                  <a:cubicBezTo>
                    <a:pt x="488" y="2106"/>
                    <a:pt x="524" y="2213"/>
                    <a:pt x="619" y="2249"/>
                  </a:cubicBezTo>
                  <a:cubicBezTo>
                    <a:pt x="630" y="2249"/>
                    <a:pt x="642" y="2249"/>
                    <a:pt x="654" y="2260"/>
                  </a:cubicBezTo>
                  <a:cubicBezTo>
                    <a:pt x="663" y="2262"/>
                    <a:pt x="673" y="2263"/>
                    <a:pt x="682" y="2263"/>
                  </a:cubicBezTo>
                  <a:cubicBezTo>
                    <a:pt x="746" y="2263"/>
                    <a:pt x="815" y="2228"/>
                    <a:pt x="856" y="2165"/>
                  </a:cubicBezTo>
                  <a:lnTo>
                    <a:pt x="1878" y="240"/>
                  </a:lnTo>
                  <a:cubicBezTo>
                    <a:pt x="1938" y="157"/>
                    <a:pt x="1890" y="50"/>
                    <a:pt x="1807" y="15"/>
                  </a:cubicBezTo>
                  <a:cubicBezTo>
                    <a:pt x="1785" y="5"/>
                    <a:pt x="1762" y="1"/>
                    <a:pt x="1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9"/>
            <p:cNvSpPr/>
            <p:nvPr/>
          </p:nvSpPr>
          <p:spPr>
            <a:xfrm>
              <a:off x="511125" y="2622750"/>
              <a:ext cx="195500" cy="99425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18" y="1"/>
                  </a:moveTo>
                  <a:cubicBezTo>
                    <a:pt x="2200" y="1"/>
                    <a:pt x="2181" y="4"/>
                    <a:pt x="2163" y="8"/>
                  </a:cubicBezTo>
                  <a:cubicBezTo>
                    <a:pt x="2116" y="20"/>
                    <a:pt x="2068" y="55"/>
                    <a:pt x="2044" y="115"/>
                  </a:cubicBezTo>
                  <a:lnTo>
                    <a:pt x="892" y="3193"/>
                  </a:lnTo>
                  <a:lnTo>
                    <a:pt x="369" y="840"/>
                  </a:lnTo>
                  <a:cubicBezTo>
                    <a:pt x="349" y="759"/>
                    <a:pt x="277" y="704"/>
                    <a:pt x="197" y="704"/>
                  </a:cubicBezTo>
                  <a:cubicBezTo>
                    <a:pt x="183" y="704"/>
                    <a:pt x="169" y="705"/>
                    <a:pt x="155" y="709"/>
                  </a:cubicBezTo>
                  <a:cubicBezTo>
                    <a:pt x="72" y="721"/>
                    <a:pt x="0" y="804"/>
                    <a:pt x="24" y="899"/>
                  </a:cubicBezTo>
                  <a:lnTo>
                    <a:pt x="666" y="3846"/>
                  </a:lnTo>
                  <a:cubicBezTo>
                    <a:pt x="678" y="3906"/>
                    <a:pt x="725" y="3941"/>
                    <a:pt x="773" y="3965"/>
                  </a:cubicBezTo>
                  <a:cubicBezTo>
                    <a:pt x="797" y="3965"/>
                    <a:pt x="809" y="3977"/>
                    <a:pt x="832" y="3977"/>
                  </a:cubicBezTo>
                  <a:cubicBezTo>
                    <a:pt x="904" y="3977"/>
                    <a:pt x="975" y="3941"/>
                    <a:pt x="1011" y="3870"/>
                  </a:cubicBezTo>
                  <a:lnTo>
                    <a:pt x="2306" y="412"/>
                  </a:lnTo>
                  <a:cubicBezTo>
                    <a:pt x="3712" y="1256"/>
                    <a:pt x="5320" y="1698"/>
                    <a:pt x="6960" y="1698"/>
                  </a:cubicBezTo>
                  <a:cubicBezTo>
                    <a:pt x="7191" y="1698"/>
                    <a:pt x="7422" y="1689"/>
                    <a:pt x="7653" y="1672"/>
                  </a:cubicBezTo>
                  <a:cubicBezTo>
                    <a:pt x="7736" y="1660"/>
                    <a:pt x="7819" y="1588"/>
                    <a:pt x="7808" y="1493"/>
                  </a:cubicBezTo>
                  <a:cubicBezTo>
                    <a:pt x="7797" y="1405"/>
                    <a:pt x="7724" y="1338"/>
                    <a:pt x="7638" y="1338"/>
                  </a:cubicBezTo>
                  <a:cubicBezTo>
                    <a:pt x="7631" y="1338"/>
                    <a:pt x="7624" y="1338"/>
                    <a:pt x="7617" y="1339"/>
                  </a:cubicBezTo>
                  <a:cubicBezTo>
                    <a:pt x="7396" y="1356"/>
                    <a:pt x="7175" y="1364"/>
                    <a:pt x="6955" y="1364"/>
                  </a:cubicBezTo>
                  <a:cubicBezTo>
                    <a:pt x="5316" y="1364"/>
                    <a:pt x="3709" y="901"/>
                    <a:pt x="2306" y="32"/>
                  </a:cubicBezTo>
                  <a:cubicBezTo>
                    <a:pt x="2283" y="9"/>
                    <a:pt x="2251" y="1"/>
                    <a:pt x="2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9"/>
            <p:cNvSpPr/>
            <p:nvPr/>
          </p:nvSpPr>
          <p:spPr>
            <a:xfrm>
              <a:off x="554500" y="2669725"/>
              <a:ext cx="54100" cy="55350"/>
            </a:xfrm>
            <a:custGeom>
              <a:avLst/>
              <a:gdLst/>
              <a:ahLst/>
              <a:cxnLst/>
              <a:rect l="l" t="t" r="r" b="b"/>
              <a:pathLst>
                <a:path w="2164" h="2214" extrusionOk="0">
                  <a:moveTo>
                    <a:pt x="798" y="0"/>
                  </a:moveTo>
                  <a:cubicBezTo>
                    <a:pt x="782" y="0"/>
                    <a:pt x="765" y="2"/>
                    <a:pt x="749" y="6"/>
                  </a:cubicBezTo>
                  <a:cubicBezTo>
                    <a:pt x="666" y="18"/>
                    <a:pt x="606" y="113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13"/>
                    <a:pt x="107" y="1836"/>
                    <a:pt x="143" y="1848"/>
                  </a:cubicBezTo>
                  <a:cubicBezTo>
                    <a:pt x="164" y="1857"/>
                    <a:pt x="185" y="1861"/>
                    <a:pt x="206" y="1861"/>
                  </a:cubicBezTo>
                  <a:cubicBezTo>
                    <a:pt x="243" y="1861"/>
                    <a:pt x="279" y="1848"/>
                    <a:pt x="309" y="1825"/>
                  </a:cubicBezTo>
                  <a:lnTo>
                    <a:pt x="927" y="1432"/>
                  </a:lnTo>
                  <a:lnTo>
                    <a:pt x="1094" y="2086"/>
                  </a:lnTo>
                  <a:cubicBezTo>
                    <a:pt x="1105" y="2145"/>
                    <a:pt x="1153" y="2193"/>
                    <a:pt x="1201" y="2205"/>
                  </a:cubicBezTo>
                  <a:cubicBezTo>
                    <a:pt x="1218" y="2211"/>
                    <a:pt x="1236" y="2214"/>
                    <a:pt x="1254" y="2214"/>
                  </a:cubicBezTo>
                  <a:cubicBezTo>
                    <a:pt x="1272" y="2214"/>
                    <a:pt x="1290" y="2211"/>
                    <a:pt x="1308" y="2205"/>
                  </a:cubicBezTo>
                  <a:cubicBezTo>
                    <a:pt x="1403" y="2193"/>
                    <a:pt x="1462" y="2098"/>
                    <a:pt x="1438" y="2015"/>
                  </a:cubicBezTo>
                  <a:lnTo>
                    <a:pt x="1236" y="1230"/>
                  </a:lnTo>
                  <a:lnTo>
                    <a:pt x="2068" y="696"/>
                  </a:lnTo>
                  <a:cubicBezTo>
                    <a:pt x="2151" y="648"/>
                    <a:pt x="2163" y="541"/>
                    <a:pt x="2104" y="470"/>
                  </a:cubicBezTo>
                  <a:cubicBezTo>
                    <a:pt x="2067" y="419"/>
                    <a:pt x="2013" y="395"/>
                    <a:pt x="1959" y="395"/>
                  </a:cubicBezTo>
                  <a:cubicBezTo>
                    <a:pt x="1926" y="395"/>
                    <a:pt x="1893" y="404"/>
                    <a:pt x="1866" y="422"/>
                  </a:cubicBezTo>
                  <a:lnTo>
                    <a:pt x="1165" y="886"/>
                  </a:lnTo>
                  <a:lnTo>
                    <a:pt x="963" y="125"/>
                  </a:lnTo>
                  <a:cubicBezTo>
                    <a:pt x="943" y="46"/>
                    <a:pt x="875" y="0"/>
                    <a:pt x="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9"/>
            <p:cNvSpPr/>
            <p:nvPr/>
          </p:nvSpPr>
          <p:spPr>
            <a:xfrm>
              <a:off x="608275" y="2694575"/>
              <a:ext cx="30925" cy="13100"/>
            </a:xfrm>
            <a:custGeom>
              <a:avLst/>
              <a:gdLst/>
              <a:ahLst/>
              <a:cxnLst/>
              <a:rect l="l" t="t" r="r" b="b"/>
              <a:pathLst>
                <a:path w="1237" h="524" extrusionOk="0">
                  <a:moveTo>
                    <a:pt x="214" y="1"/>
                  </a:moveTo>
                  <a:cubicBezTo>
                    <a:pt x="153" y="1"/>
                    <a:pt x="92" y="33"/>
                    <a:pt x="60" y="82"/>
                  </a:cubicBezTo>
                  <a:cubicBezTo>
                    <a:pt x="0" y="165"/>
                    <a:pt x="36" y="272"/>
                    <a:pt x="119" y="308"/>
                  </a:cubicBezTo>
                  <a:cubicBezTo>
                    <a:pt x="202" y="355"/>
                    <a:pt x="285" y="391"/>
                    <a:pt x="380" y="415"/>
                  </a:cubicBezTo>
                  <a:cubicBezTo>
                    <a:pt x="568" y="487"/>
                    <a:pt x="773" y="524"/>
                    <a:pt x="981" y="524"/>
                  </a:cubicBezTo>
                  <a:cubicBezTo>
                    <a:pt x="1010" y="524"/>
                    <a:pt x="1040" y="523"/>
                    <a:pt x="1070" y="522"/>
                  </a:cubicBezTo>
                  <a:cubicBezTo>
                    <a:pt x="1165" y="522"/>
                    <a:pt x="1236" y="450"/>
                    <a:pt x="1236" y="355"/>
                  </a:cubicBezTo>
                  <a:cubicBezTo>
                    <a:pt x="1225" y="267"/>
                    <a:pt x="1153" y="199"/>
                    <a:pt x="1067" y="199"/>
                  </a:cubicBezTo>
                  <a:cubicBezTo>
                    <a:pt x="1060" y="199"/>
                    <a:pt x="1053" y="200"/>
                    <a:pt x="1046" y="201"/>
                  </a:cubicBezTo>
                  <a:cubicBezTo>
                    <a:pt x="1024" y="202"/>
                    <a:pt x="1002" y="202"/>
                    <a:pt x="981" y="202"/>
                  </a:cubicBezTo>
                  <a:cubicBezTo>
                    <a:pt x="741" y="202"/>
                    <a:pt x="504" y="142"/>
                    <a:pt x="297" y="22"/>
                  </a:cubicBezTo>
                  <a:cubicBezTo>
                    <a:pt x="271" y="8"/>
                    <a:pt x="243" y="1"/>
                    <a:pt x="2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9"/>
            <p:cNvSpPr/>
            <p:nvPr/>
          </p:nvSpPr>
          <p:spPr>
            <a:xfrm>
              <a:off x="645700" y="2682350"/>
              <a:ext cx="48450" cy="55800"/>
            </a:xfrm>
            <a:custGeom>
              <a:avLst/>
              <a:gdLst/>
              <a:ahLst/>
              <a:cxnLst/>
              <a:rect l="l" t="t" r="r" b="b"/>
              <a:pathLst>
                <a:path w="1938" h="2232" extrusionOk="0">
                  <a:moveTo>
                    <a:pt x="210" y="0"/>
                  </a:moveTo>
                  <a:cubicBezTo>
                    <a:pt x="179" y="0"/>
                    <a:pt x="148" y="8"/>
                    <a:pt x="119" y="24"/>
                  </a:cubicBezTo>
                  <a:cubicBezTo>
                    <a:pt x="36" y="72"/>
                    <a:pt x="0" y="179"/>
                    <a:pt x="60" y="250"/>
                  </a:cubicBezTo>
                  <a:lnTo>
                    <a:pt x="797" y="1308"/>
                  </a:lnTo>
                  <a:lnTo>
                    <a:pt x="321" y="1985"/>
                  </a:lnTo>
                  <a:cubicBezTo>
                    <a:pt x="274" y="2056"/>
                    <a:pt x="298" y="2163"/>
                    <a:pt x="381" y="2211"/>
                  </a:cubicBezTo>
                  <a:cubicBezTo>
                    <a:pt x="393" y="2211"/>
                    <a:pt x="404" y="2223"/>
                    <a:pt x="404" y="2223"/>
                  </a:cubicBezTo>
                  <a:cubicBezTo>
                    <a:pt x="426" y="2229"/>
                    <a:pt x="447" y="2232"/>
                    <a:pt x="468" y="2232"/>
                  </a:cubicBezTo>
                  <a:cubicBezTo>
                    <a:pt x="528" y="2232"/>
                    <a:pt x="583" y="2207"/>
                    <a:pt x="618" y="2163"/>
                  </a:cubicBezTo>
                  <a:lnTo>
                    <a:pt x="1878" y="333"/>
                  </a:lnTo>
                  <a:cubicBezTo>
                    <a:pt x="1937" y="262"/>
                    <a:pt x="1914" y="155"/>
                    <a:pt x="1830" y="119"/>
                  </a:cubicBezTo>
                  <a:cubicBezTo>
                    <a:pt x="1801" y="102"/>
                    <a:pt x="1769" y="95"/>
                    <a:pt x="1736" y="95"/>
                  </a:cubicBezTo>
                  <a:cubicBezTo>
                    <a:pt x="1677" y="95"/>
                    <a:pt x="1619" y="121"/>
                    <a:pt x="1581" y="167"/>
                  </a:cubicBezTo>
                  <a:lnTo>
                    <a:pt x="1011" y="1011"/>
                  </a:lnTo>
                  <a:lnTo>
                    <a:pt x="357" y="84"/>
                  </a:lnTo>
                  <a:cubicBezTo>
                    <a:pt x="326" y="29"/>
                    <a:pt x="269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9"/>
            <p:cNvSpPr/>
            <p:nvPr/>
          </p:nvSpPr>
          <p:spPr>
            <a:xfrm>
              <a:off x="891675" y="2995400"/>
              <a:ext cx="41025" cy="117425"/>
            </a:xfrm>
            <a:custGeom>
              <a:avLst/>
              <a:gdLst/>
              <a:ahLst/>
              <a:cxnLst/>
              <a:rect l="l" t="t" r="r" b="b"/>
              <a:pathLst>
                <a:path w="1641" h="4697" extrusionOk="0">
                  <a:moveTo>
                    <a:pt x="1011" y="1"/>
                  </a:moveTo>
                  <a:cubicBezTo>
                    <a:pt x="960" y="1"/>
                    <a:pt x="908" y="22"/>
                    <a:pt x="868" y="63"/>
                  </a:cubicBezTo>
                  <a:cubicBezTo>
                    <a:pt x="286" y="716"/>
                    <a:pt x="1" y="1572"/>
                    <a:pt x="72" y="2451"/>
                  </a:cubicBezTo>
                  <a:cubicBezTo>
                    <a:pt x="179" y="3330"/>
                    <a:pt x="630" y="4127"/>
                    <a:pt x="1331" y="4661"/>
                  </a:cubicBezTo>
                  <a:cubicBezTo>
                    <a:pt x="1355" y="4685"/>
                    <a:pt x="1403" y="4697"/>
                    <a:pt x="1438" y="4697"/>
                  </a:cubicBezTo>
                  <a:cubicBezTo>
                    <a:pt x="1498" y="4697"/>
                    <a:pt x="1545" y="4685"/>
                    <a:pt x="1581" y="4637"/>
                  </a:cubicBezTo>
                  <a:cubicBezTo>
                    <a:pt x="1640" y="4578"/>
                    <a:pt x="1640" y="4471"/>
                    <a:pt x="1557" y="4412"/>
                  </a:cubicBezTo>
                  <a:cubicBezTo>
                    <a:pt x="927" y="3936"/>
                    <a:pt x="512" y="3212"/>
                    <a:pt x="428" y="2415"/>
                  </a:cubicBezTo>
                  <a:cubicBezTo>
                    <a:pt x="357" y="1631"/>
                    <a:pt x="618" y="859"/>
                    <a:pt x="1141" y="265"/>
                  </a:cubicBezTo>
                  <a:cubicBezTo>
                    <a:pt x="1213" y="205"/>
                    <a:pt x="1201" y="86"/>
                    <a:pt x="1118" y="39"/>
                  </a:cubicBezTo>
                  <a:cubicBezTo>
                    <a:pt x="1087" y="13"/>
                    <a:pt x="1049" y="1"/>
                    <a:pt x="1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9"/>
            <p:cNvSpPr/>
            <p:nvPr/>
          </p:nvSpPr>
          <p:spPr>
            <a:xfrm>
              <a:off x="929700" y="3023975"/>
              <a:ext cx="44600" cy="53200"/>
            </a:xfrm>
            <a:custGeom>
              <a:avLst/>
              <a:gdLst/>
              <a:ahLst/>
              <a:cxnLst/>
              <a:rect l="l" t="t" r="r" b="b"/>
              <a:pathLst>
                <a:path w="1784" h="2128" extrusionOk="0">
                  <a:moveTo>
                    <a:pt x="1366" y="0"/>
                  </a:moveTo>
                  <a:cubicBezTo>
                    <a:pt x="1306" y="0"/>
                    <a:pt x="1252" y="29"/>
                    <a:pt x="1213" y="84"/>
                  </a:cubicBezTo>
                  <a:lnTo>
                    <a:pt x="773" y="809"/>
                  </a:lnTo>
                  <a:lnTo>
                    <a:pt x="321" y="381"/>
                  </a:lnTo>
                  <a:cubicBezTo>
                    <a:pt x="286" y="351"/>
                    <a:pt x="241" y="337"/>
                    <a:pt x="197" y="337"/>
                  </a:cubicBezTo>
                  <a:cubicBezTo>
                    <a:pt x="152" y="337"/>
                    <a:pt x="108" y="351"/>
                    <a:pt x="72" y="381"/>
                  </a:cubicBezTo>
                  <a:cubicBezTo>
                    <a:pt x="1" y="441"/>
                    <a:pt x="1" y="548"/>
                    <a:pt x="60" y="619"/>
                  </a:cubicBezTo>
                  <a:lnTo>
                    <a:pt x="583" y="1106"/>
                  </a:lnTo>
                  <a:lnTo>
                    <a:pt x="108" y="1878"/>
                  </a:lnTo>
                  <a:cubicBezTo>
                    <a:pt x="60" y="1962"/>
                    <a:pt x="84" y="2069"/>
                    <a:pt x="179" y="2104"/>
                  </a:cubicBezTo>
                  <a:cubicBezTo>
                    <a:pt x="203" y="2116"/>
                    <a:pt x="238" y="2128"/>
                    <a:pt x="262" y="2128"/>
                  </a:cubicBezTo>
                  <a:cubicBezTo>
                    <a:pt x="321" y="2128"/>
                    <a:pt x="381" y="2092"/>
                    <a:pt x="416" y="2045"/>
                  </a:cubicBezTo>
                  <a:lnTo>
                    <a:pt x="832" y="1356"/>
                  </a:lnTo>
                  <a:lnTo>
                    <a:pt x="1462" y="1973"/>
                  </a:lnTo>
                  <a:cubicBezTo>
                    <a:pt x="1498" y="1997"/>
                    <a:pt x="1545" y="2021"/>
                    <a:pt x="1593" y="2021"/>
                  </a:cubicBezTo>
                  <a:cubicBezTo>
                    <a:pt x="1640" y="2021"/>
                    <a:pt x="1676" y="2009"/>
                    <a:pt x="1712" y="1973"/>
                  </a:cubicBezTo>
                  <a:cubicBezTo>
                    <a:pt x="1783" y="1914"/>
                    <a:pt x="1783" y="1807"/>
                    <a:pt x="1712" y="1748"/>
                  </a:cubicBezTo>
                  <a:lnTo>
                    <a:pt x="1023" y="1058"/>
                  </a:lnTo>
                  <a:lnTo>
                    <a:pt x="1522" y="239"/>
                  </a:lnTo>
                  <a:cubicBezTo>
                    <a:pt x="1581" y="167"/>
                    <a:pt x="1545" y="48"/>
                    <a:pt x="1462" y="25"/>
                  </a:cubicBezTo>
                  <a:cubicBezTo>
                    <a:pt x="1430" y="8"/>
                    <a:pt x="1397" y="0"/>
                    <a:pt x="13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9"/>
            <p:cNvSpPr/>
            <p:nvPr/>
          </p:nvSpPr>
          <p:spPr>
            <a:xfrm>
              <a:off x="982575" y="3036125"/>
              <a:ext cx="38050" cy="12250"/>
            </a:xfrm>
            <a:custGeom>
              <a:avLst/>
              <a:gdLst/>
              <a:ahLst/>
              <a:cxnLst/>
              <a:rect l="l" t="t" r="r" b="b"/>
              <a:pathLst>
                <a:path w="1522" h="490" extrusionOk="0">
                  <a:moveTo>
                    <a:pt x="1332" y="1"/>
                  </a:moveTo>
                  <a:cubicBezTo>
                    <a:pt x="1324" y="1"/>
                    <a:pt x="1316" y="1"/>
                    <a:pt x="1308" y="2"/>
                  </a:cubicBezTo>
                  <a:lnTo>
                    <a:pt x="155" y="168"/>
                  </a:lnTo>
                  <a:cubicBezTo>
                    <a:pt x="60" y="168"/>
                    <a:pt x="1" y="252"/>
                    <a:pt x="13" y="347"/>
                  </a:cubicBezTo>
                  <a:cubicBezTo>
                    <a:pt x="25" y="430"/>
                    <a:pt x="96" y="489"/>
                    <a:pt x="179" y="489"/>
                  </a:cubicBezTo>
                  <a:lnTo>
                    <a:pt x="215" y="489"/>
                  </a:lnTo>
                  <a:lnTo>
                    <a:pt x="1367" y="335"/>
                  </a:lnTo>
                  <a:cubicBezTo>
                    <a:pt x="1462" y="323"/>
                    <a:pt x="1522" y="240"/>
                    <a:pt x="1510" y="145"/>
                  </a:cubicBezTo>
                  <a:cubicBezTo>
                    <a:pt x="1499" y="58"/>
                    <a:pt x="1419" y="1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9"/>
            <p:cNvSpPr/>
            <p:nvPr/>
          </p:nvSpPr>
          <p:spPr>
            <a:xfrm>
              <a:off x="1030700" y="3015875"/>
              <a:ext cx="41325" cy="57450"/>
            </a:xfrm>
            <a:custGeom>
              <a:avLst/>
              <a:gdLst/>
              <a:ahLst/>
              <a:cxnLst/>
              <a:rect l="l" t="t" r="r" b="b"/>
              <a:pathLst>
                <a:path w="1653" h="2298" extrusionOk="0">
                  <a:moveTo>
                    <a:pt x="986" y="1"/>
                  </a:moveTo>
                  <a:cubicBezTo>
                    <a:pt x="949" y="1"/>
                    <a:pt x="912" y="13"/>
                    <a:pt x="880" y="40"/>
                  </a:cubicBezTo>
                  <a:cubicBezTo>
                    <a:pt x="809" y="75"/>
                    <a:pt x="785" y="170"/>
                    <a:pt x="833" y="242"/>
                  </a:cubicBezTo>
                  <a:lnTo>
                    <a:pt x="916" y="396"/>
                  </a:lnTo>
                  <a:cubicBezTo>
                    <a:pt x="928" y="444"/>
                    <a:pt x="916" y="491"/>
                    <a:pt x="904" y="539"/>
                  </a:cubicBezTo>
                  <a:cubicBezTo>
                    <a:pt x="880" y="622"/>
                    <a:pt x="797" y="693"/>
                    <a:pt x="702" y="717"/>
                  </a:cubicBezTo>
                  <a:cubicBezTo>
                    <a:pt x="607" y="717"/>
                    <a:pt x="512" y="670"/>
                    <a:pt x="452" y="598"/>
                  </a:cubicBezTo>
                  <a:cubicBezTo>
                    <a:pt x="393" y="527"/>
                    <a:pt x="369" y="432"/>
                    <a:pt x="417" y="337"/>
                  </a:cubicBezTo>
                  <a:cubicBezTo>
                    <a:pt x="452" y="265"/>
                    <a:pt x="429" y="159"/>
                    <a:pt x="345" y="123"/>
                  </a:cubicBezTo>
                  <a:cubicBezTo>
                    <a:pt x="316" y="108"/>
                    <a:pt x="287" y="102"/>
                    <a:pt x="259" y="102"/>
                  </a:cubicBezTo>
                  <a:cubicBezTo>
                    <a:pt x="196" y="102"/>
                    <a:pt x="137" y="136"/>
                    <a:pt x="96" y="194"/>
                  </a:cubicBezTo>
                  <a:cubicBezTo>
                    <a:pt x="1" y="384"/>
                    <a:pt x="25" y="622"/>
                    <a:pt x="167" y="788"/>
                  </a:cubicBezTo>
                  <a:cubicBezTo>
                    <a:pt x="295" y="948"/>
                    <a:pt x="491" y="1041"/>
                    <a:pt x="693" y="1041"/>
                  </a:cubicBezTo>
                  <a:cubicBezTo>
                    <a:pt x="715" y="1041"/>
                    <a:pt x="738" y="1040"/>
                    <a:pt x="761" y="1038"/>
                  </a:cubicBezTo>
                  <a:cubicBezTo>
                    <a:pt x="904" y="1014"/>
                    <a:pt x="1046" y="931"/>
                    <a:pt x="1142" y="812"/>
                  </a:cubicBezTo>
                  <a:cubicBezTo>
                    <a:pt x="1165" y="883"/>
                    <a:pt x="1189" y="955"/>
                    <a:pt x="1201" y="1026"/>
                  </a:cubicBezTo>
                  <a:cubicBezTo>
                    <a:pt x="1284" y="1276"/>
                    <a:pt x="1237" y="1549"/>
                    <a:pt x="1082" y="1751"/>
                  </a:cubicBezTo>
                  <a:cubicBezTo>
                    <a:pt x="973" y="1894"/>
                    <a:pt x="810" y="1965"/>
                    <a:pt x="644" y="1965"/>
                  </a:cubicBezTo>
                  <a:cubicBezTo>
                    <a:pt x="575" y="1965"/>
                    <a:pt x="506" y="1953"/>
                    <a:pt x="440" y="1929"/>
                  </a:cubicBezTo>
                  <a:cubicBezTo>
                    <a:pt x="416" y="1918"/>
                    <a:pt x="388" y="1913"/>
                    <a:pt x="361" y="1913"/>
                  </a:cubicBezTo>
                  <a:cubicBezTo>
                    <a:pt x="298" y="1913"/>
                    <a:pt x="236" y="1942"/>
                    <a:pt x="203" y="2000"/>
                  </a:cubicBezTo>
                  <a:cubicBezTo>
                    <a:pt x="143" y="2084"/>
                    <a:pt x="179" y="2191"/>
                    <a:pt x="274" y="2214"/>
                  </a:cubicBezTo>
                  <a:cubicBezTo>
                    <a:pt x="381" y="2274"/>
                    <a:pt x="500" y="2297"/>
                    <a:pt x="631" y="2297"/>
                  </a:cubicBezTo>
                  <a:cubicBezTo>
                    <a:pt x="916" y="2297"/>
                    <a:pt x="1189" y="2167"/>
                    <a:pt x="1367" y="1953"/>
                  </a:cubicBezTo>
                  <a:cubicBezTo>
                    <a:pt x="1581" y="1668"/>
                    <a:pt x="1653" y="1299"/>
                    <a:pt x="1557" y="955"/>
                  </a:cubicBezTo>
                  <a:cubicBezTo>
                    <a:pt x="1486" y="717"/>
                    <a:pt x="1391" y="491"/>
                    <a:pt x="1260" y="277"/>
                  </a:cubicBezTo>
                  <a:cubicBezTo>
                    <a:pt x="1225" y="194"/>
                    <a:pt x="1177" y="111"/>
                    <a:pt x="1106" y="52"/>
                  </a:cubicBezTo>
                  <a:cubicBezTo>
                    <a:pt x="1073" y="19"/>
                    <a:pt x="1030" y="1"/>
                    <a:pt x="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9"/>
            <p:cNvSpPr/>
            <p:nvPr/>
          </p:nvSpPr>
          <p:spPr>
            <a:xfrm>
              <a:off x="1069025" y="2980100"/>
              <a:ext cx="35075" cy="105400"/>
            </a:xfrm>
            <a:custGeom>
              <a:avLst/>
              <a:gdLst/>
              <a:ahLst/>
              <a:cxnLst/>
              <a:rect l="l" t="t" r="r" b="b"/>
              <a:pathLst>
                <a:path w="1403" h="4216" extrusionOk="0">
                  <a:moveTo>
                    <a:pt x="197" y="0"/>
                  </a:moveTo>
                  <a:cubicBezTo>
                    <a:pt x="152" y="0"/>
                    <a:pt x="108" y="15"/>
                    <a:pt x="72" y="45"/>
                  </a:cubicBezTo>
                  <a:cubicBezTo>
                    <a:pt x="1" y="104"/>
                    <a:pt x="1" y="223"/>
                    <a:pt x="72" y="282"/>
                  </a:cubicBezTo>
                  <a:cubicBezTo>
                    <a:pt x="595" y="734"/>
                    <a:pt x="928" y="1376"/>
                    <a:pt x="999" y="2065"/>
                  </a:cubicBezTo>
                  <a:cubicBezTo>
                    <a:pt x="1046" y="2742"/>
                    <a:pt x="821" y="3431"/>
                    <a:pt x="369" y="3954"/>
                  </a:cubicBezTo>
                  <a:cubicBezTo>
                    <a:pt x="310" y="4026"/>
                    <a:pt x="322" y="4132"/>
                    <a:pt x="405" y="4180"/>
                  </a:cubicBezTo>
                  <a:cubicBezTo>
                    <a:pt x="440" y="4204"/>
                    <a:pt x="476" y="4216"/>
                    <a:pt x="512" y="4216"/>
                  </a:cubicBezTo>
                  <a:cubicBezTo>
                    <a:pt x="571" y="4216"/>
                    <a:pt x="619" y="4192"/>
                    <a:pt x="654" y="4156"/>
                  </a:cubicBezTo>
                  <a:cubicBezTo>
                    <a:pt x="1153" y="3562"/>
                    <a:pt x="1403" y="2802"/>
                    <a:pt x="1343" y="2041"/>
                  </a:cubicBezTo>
                  <a:cubicBezTo>
                    <a:pt x="1272" y="1269"/>
                    <a:pt x="904" y="556"/>
                    <a:pt x="322" y="45"/>
                  </a:cubicBezTo>
                  <a:cubicBezTo>
                    <a:pt x="286" y="15"/>
                    <a:pt x="241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9"/>
            <p:cNvSpPr/>
            <p:nvPr/>
          </p:nvSpPr>
          <p:spPr>
            <a:xfrm>
              <a:off x="1082700" y="2947475"/>
              <a:ext cx="38650" cy="34050"/>
            </a:xfrm>
            <a:custGeom>
              <a:avLst/>
              <a:gdLst/>
              <a:ahLst/>
              <a:cxnLst/>
              <a:rect l="l" t="t" r="r" b="b"/>
              <a:pathLst>
                <a:path w="1546" h="1362" extrusionOk="0">
                  <a:moveTo>
                    <a:pt x="395" y="1"/>
                  </a:moveTo>
                  <a:cubicBezTo>
                    <a:pt x="270" y="1"/>
                    <a:pt x="148" y="52"/>
                    <a:pt x="60" y="150"/>
                  </a:cubicBezTo>
                  <a:cubicBezTo>
                    <a:pt x="0" y="209"/>
                    <a:pt x="0" y="328"/>
                    <a:pt x="83" y="375"/>
                  </a:cubicBezTo>
                  <a:cubicBezTo>
                    <a:pt x="116" y="402"/>
                    <a:pt x="155" y="414"/>
                    <a:pt x="195" y="414"/>
                  </a:cubicBezTo>
                  <a:cubicBezTo>
                    <a:pt x="244" y="414"/>
                    <a:pt x="294" y="396"/>
                    <a:pt x="333" y="363"/>
                  </a:cubicBezTo>
                  <a:cubicBezTo>
                    <a:pt x="360" y="337"/>
                    <a:pt x="387" y="323"/>
                    <a:pt x="418" y="323"/>
                  </a:cubicBezTo>
                  <a:cubicBezTo>
                    <a:pt x="429" y="323"/>
                    <a:pt x="440" y="325"/>
                    <a:pt x="452" y="328"/>
                  </a:cubicBezTo>
                  <a:cubicBezTo>
                    <a:pt x="547" y="352"/>
                    <a:pt x="630" y="423"/>
                    <a:pt x="666" y="506"/>
                  </a:cubicBezTo>
                  <a:cubicBezTo>
                    <a:pt x="725" y="696"/>
                    <a:pt x="630" y="910"/>
                    <a:pt x="511" y="1124"/>
                  </a:cubicBezTo>
                  <a:cubicBezTo>
                    <a:pt x="476" y="1183"/>
                    <a:pt x="488" y="1243"/>
                    <a:pt x="523" y="1290"/>
                  </a:cubicBezTo>
                  <a:cubicBezTo>
                    <a:pt x="559" y="1338"/>
                    <a:pt x="606" y="1362"/>
                    <a:pt x="666" y="1362"/>
                  </a:cubicBezTo>
                  <a:lnTo>
                    <a:pt x="678" y="1362"/>
                  </a:lnTo>
                  <a:lnTo>
                    <a:pt x="1379" y="1326"/>
                  </a:lnTo>
                  <a:cubicBezTo>
                    <a:pt x="1474" y="1314"/>
                    <a:pt x="1545" y="1243"/>
                    <a:pt x="1545" y="1148"/>
                  </a:cubicBezTo>
                  <a:cubicBezTo>
                    <a:pt x="1534" y="1060"/>
                    <a:pt x="1462" y="992"/>
                    <a:pt x="1376" y="992"/>
                  </a:cubicBezTo>
                  <a:cubicBezTo>
                    <a:pt x="1369" y="992"/>
                    <a:pt x="1362" y="992"/>
                    <a:pt x="1355" y="993"/>
                  </a:cubicBezTo>
                  <a:lnTo>
                    <a:pt x="951" y="1017"/>
                  </a:lnTo>
                  <a:cubicBezTo>
                    <a:pt x="1034" y="827"/>
                    <a:pt x="1058" y="625"/>
                    <a:pt x="1010" y="423"/>
                  </a:cubicBezTo>
                  <a:cubicBezTo>
                    <a:pt x="927" y="209"/>
                    <a:pt x="749" y="55"/>
                    <a:pt x="523" y="19"/>
                  </a:cubicBezTo>
                  <a:cubicBezTo>
                    <a:pt x="481" y="7"/>
                    <a:pt x="438" y="1"/>
                    <a:pt x="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9"/>
            <p:cNvSpPr/>
            <p:nvPr/>
          </p:nvSpPr>
          <p:spPr>
            <a:xfrm>
              <a:off x="1536325" y="2920175"/>
              <a:ext cx="57650" cy="66100"/>
            </a:xfrm>
            <a:custGeom>
              <a:avLst/>
              <a:gdLst/>
              <a:ahLst/>
              <a:cxnLst/>
              <a:rect l="l" t="t" r="r" b="b"/>
              <a:pathLst>
                <a:path w="2306" h="2644" extrusionOk="0">
                  <a:moveTo>
                    <a:pt x="1963" y="1"/>
                  </a:moveTo>
                  <a:cubicBezTo>
                    <a:pt x="1905" y="1"/>
                    <a:pt x="1851" y="25"/>
                    <a:pt x="1819" y="65"/>
                  </a:cubicBezTo>
                  <a:lnTo>
                    <a:pt x="1106" y="1075"/>
                  </a:lnTo>
                  <a:lnTo>
                    <a:pt x="310" y="457"/>
                  </a:lnTo>
                  <a:cubicBezTo>
                    <a:pt x="279" y="432"/>
                    <a:pt x="241" y="419"/>
                    <a:pt x="203" y="419"/>
                  </a:cubicBezTo>
                  <a:cubicBezTo>
                    <a:pt x="152" y="419"/>
                    <a:pt x="101" y="441"/>
                    <a:pt x="60" y="481"/>
                  </a:cubicBezTo>
                  <a:cubicBezTo>
                    <a:pt x="1" y="540"/>
                    <a:pt x="13" y="647"/>
                    <a:pt x="84" y="707"/>
                  </a:cubicBezTo>
                  <a:lnTo>
                    <a:pt x="916" y="1349"/>
                  </a:lnTo>
                  <a:lnTo>
                    <a:pt x="167" y="2394"/>
                  </a:lnTo>
                  <a:cubicBezTo>
                    <a:pt x="108" y="2466"/>
                    <a:pt x="131" y="2572"/>
                    <a:pt x="226" y="2620"/>
                  </a:cubicBezTo>
                  <a:cubicBezTo>
                    <a:pt x="250" y="2632"/>
                    <a:pt x="286" y="2644"/>
                    <a:pt x="321" y="2644"/>
                  </a:cubicBezTo>
                  <a:cubicBezTo>
                    <a:pt x="381" y="2644"/>
                    <a:pt x="428" y="2620"/>
                    <a:pt x="464" y="2572"/>
                  </a:cubicBezTo>
                  <a:lnTo>
                    <a:pt x="1189" y="1562"/>
                  </a:lnTo>
                  <a:lnTo>
                    <a:pt x="1997" y="2192"/>
                  </a:lnTo>
                  <a:cubicBezTo>
                    <a:pt x="2033" y="2216"/>
                    <a:pt x="2068" y="2228"/>
                    <a:pt x="2104" y="2228"/>
                  </a:cubicBezTo>
                  <a:cubicBezTo>
                    <a:pt x="2163" y="2228"/>
                    <a:pt x="2211" y="2204"/>
                    <a:pt x="2247" y="2168"/>
                  </a:cubicBezTo>
                  <a:cubicBezTo>
                    <a:pt x="2306" y="2109"/>
                    <a:pt x="2306" y="2002"/>
                    <a:pt x="2223" y="1943"/>
                  </a:cubicBezTo>
                  <a:lnTo>
                    <a:pt x="1379" y="1289"/>
                  </a:lnTo>
                  <a:lnTo>
                    <a:pt x="1973" y="445"/>
                  </a:lnTo>
                  <a:cubicBezTo>
                    <a:pt x="2033" y="434"/>
                    <a:pt x="2068" y="386"/>
                    <a:pt x="2092" y="338"/>
                  </a:cubicBezTo>
                  <a:lnTo>
                    <a:pt x="2140" y="208"/>
                  </a:lnTo>
                  <a:cubicBezTo>
                    <a:pt x="2163" y="125"/>
                    <a:pt x="2116" y="41"/>
                    <a:pt x="2044" y="18"/>
                  </a:cubicBezTo>
                  <a:cubicBezTo>
                    <a:pt x="2018" y="6"/>
                    <a:pt x="1990" y="1"/>
                    <a:pt x="1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9"/>
            <p:cNvSpPr/>
            <p:nvPr/>
          </p:nvSpPr>
          <p:spPr>
            <a:xfrm>
              <a:off x="1521475" y="2989475"/>
              <a:ext cx="100425" cy="17300"/>
            </a:xfrm>
            <a:custGeom>
              <a:avLst/>
              <a:gdLst/>
              <a:ahLst/>
              <a:cxnLst/>
              <a:rect l="l" t="t" r="r" b="b"/>
              <a:pathLst>
                <a:path w="4017" h="692" extrusionOk="0">
                  <a:moveTo>
                    <a:pt x="3253" y="0"/>
                  </a:moveTo>
                  <a:cubicBezTo>
                    <a:pt x="2210" y="0"/>
                    <a:pt x="1166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8" y="644"/>
                    <a:pt x="119" y="692"/>
                    <a:pt x="202" y="692"/>
                  </a:cubicBezTo>
                  <a:lnTo>
                    <a:pt x="250" y="692"/>
                  </a:lnTo>
                  <a:cubicBezTo>
                    <a:pt x="1219" y="454"/>
                    <a:pt x="2222" y="332"/>
                    <a:pt x="3223" y="332"/>
                  </a:cubicBezTo>
                  <a:cubicBezTo>
                    <a:pt x="3424" y="332"/>
                    <a:pt x="3626" y="337"/>
                    <a:pt x="3827" y="347"/>
                  </a:cubicBezTo>
                  <a:cubicBezTo>
                    <a:pt x="3922" y="347"/>
                    <a:pt x="3993" y="288"/>
                    <a:pt x="4017" y="193"/>
                  </a:cubicBezTo>
                  <a:cubicBezTo>
                    <a:pt x="4017" y="98"/>
                    <a:pt x="3934" y="14"/>
                    <a:pt x="3839" y="14"/>
                  </a:cubicBezTo>
                  <a:cubicBezTo>
                    <a:pt x="3644" y="5"/>
                    <a:pt x="3448" y="0"/>
                    <a:pt x="3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9"/>
            <p:cNvSpPr/>
            <p:nvPr/>
          </p:nvSpPr>
          <p:spPr>
            <a:xfrm>
              <a:off x="1556525" y="3011100"/>
              <a:ext cx="45175" cy="67575"/>
            </a:xfrm>
            <a:custGeom>
              <a:avLst/>
              <a:gdLst/>
              <a:ahLst/>
              <a:cxnLst/>
              <a:rect l="l" t="t" r="r" b="b"/>
              <a:pathLst>
                <a:path w="1807" h="2703" extrusionOk="0">
                  <a:moveTo>
                    <a:pt x="299" y="0"/>
                  </a:moveTo>
                  <a:cubicBezTo>
                    <a:pt x="237" y="0"/>
                    <a:pt x="176" y="27"/>
                    <a:pt x="143" y="76"/>
                  </a:cubicBezTo>
                  <a:cubicBezTo>
                    <a:pt x="13" y="290"/>
                    <a:pt x="24" y="563"/>
                    <a:pt x="167" y="765"/>
                  </a:cubicBezTo>
                  <a:cubicBezTo>
                    <a:pt x="298" y="979"/>
                    <a:pt x="535" y="1122"/>
                    <a:pt x="797" y="1134"/>
                  </a:cubicBezTo>
                  <a:cubicBezTo>
                    <a:pt x="1011" y="1122"/>
                    <a:pt x="1213" y="1027"/>
                    <a:pt x="1355" y="861"/>
                  </a:cubicBezTo>
                  <a:cubicBezTo>
                    <a:pt x="1391" y="1015"/>
                    <a:pt x="1415" y="1158"/>
                    <a:pt x="1415" y="1300"/>
                  </a:cubicBezTo>
                  <a:cubicBezTo>
                    <a:pt x="1450" y="1538"/>
                    <a:pt x="1403" y="1787"/>
                    <a:pt x="1308" y="2001"/>
                  </a:cubicBezTo>
                  <a:cubicBezTo>
                    <a:pt x="1213" y="2203"/>
                    <a:pt x="1011" y="2346"/>
                    <a:pt x="797" y="2370"/>
                  </a:cubicBezTo>
                  <a:cubicBezTo>
                    <a:pt x="780" y="2372"/>
                    <a:pt x="762" y="2373"/>
                    <a:pt x="746" y="2373"/>
                  </a:cubicBezTo>
                  <a:cubicBezTo>
                    <a:pt x="565" y="2373"/>
                    <a:pt x="411" y="2259"/>
                    <a:pt x="357" y="2096"/>
                  </a:cubicBezTo>
                  <a:cubicBezTo>
                    <a:pt x="335" y="2009"/>
                    <a:pt x="264" y="1952"/>
                    <a:pt x="179" y="1952"/>
                  </a:cubicBezTo>
                  <a:cubicBezTo>
                    <a:pt x="171" y="1952"/>
                    <a:pt x="163" y="1953"/>
                    <a:pt x="155" y="1954"/>
                  </a:cubicBezTo>
                  <a:cubicBezTo>
                    <a:pt x="60" y="1966"/>
                    <a:pt x="1" y="2037"/>
                    <a:pt x="13" y="2132"/>
                  </a:cubicBezTo>
                  <a:cubicBezTo>
                    <a:pt x="48" y="2453"/>
                    <a:pt x="393" y="2702"/>
                    <a:pt x="761" y="2702"/>
                  </a:cubicBezTo>
                  <a:lnTo>
                    <a:pt x="832" y="2702"/>
                  </a:lnTo>
                  <a:cubicBezTo>
                    <a:pt x="1177" y="2655"/>
                    <a:pt x="1474" y="2453"/>
                    <a:pt x="1629" y="2144"/>
                  </a:cubicBezTo>
                  <a:cubicBezTo>
                    <a:pt x="1759" y="1882"/>
                    <a:pt x="1807" y="1585"/>
                    <a:pt x="1783" y="1288"/>
                  </a:cubicBezTo>
                  <a:cubicBezTo>
                    <a:pt x="1759" y="920"/>
                    <a:pt x="1664" y="552"/>
                    <a:pt x="1522" y="219"/>
                  </a:cubicBezTo>
                  <a:cubicBezTo>
                    <a:pt x="1498" y="171"/>
                    <a:pt x="1486" y="124"/>
                    <a:pt x="1462" y="88"/>
                  </a:cubicBezTo>
                  <a:cubicBezTo>
                    <a:pt x="1421" y="30"/>
                    <a:pt x="1362" y="1"/>
                    <a:pt x="1301" y="1"/>
                  </a:cubicBezTo>
                  <a:cubicBezTo>
                    <a:pt x="1276" y="1"/>
                    <a:pt x="1250" y="6"/>
                    <a:pt x="1225" y="17"/>
                  </a:cubicBezTo>
                  <a:cubicBezTo>
                    <a:pt x="1141" y="52"/>
                    <a:pt x="1106" y="148"/>
                    <a:pt x="1141" y="231"/>
                  </a:cubicBezTo>
                  <a:lnTo>
                    <a:pt x="1177" y="326"/>
                  </a:lnTo>
                  <a:cubicBezTo>
                    <a:pt x="1201" y="421"/>
                    <a:pt x="1177" y="516"/>
                    <a:pt x="1130" y="611"/>
                  </a:cubicBezTo>
                  <a:cubicBezTo>
                    <a:pt x="1058" y="718"/>
                    <a:pt x="928" y="801"/>
                    <a:pt x="797" y="801"/>
                  </a:cubicBezTo>
                  <a:cubicBezTo>
                    <a:pt x="666" y="801"/>
                    <a:pt x="535" y="718"/>
                    <a:pt x="464" y="599"/>
                  </a:cubicBezTo>
                  <a:cubicBezTo>
                    <a:pt x="393" y="492"/>
                    <a:pt x="381" y="361"/>
                    <a:pt x="452" y="243"/>
                  </a:cubicBezTo>
                  <a:cubicBezTo>
                    <a:pt x="500" y="159"/>
                    <a:pt x="476" y="52"/>
                    <a:pt x="381" y="17"/>
                  </a:cubicBezTo>
                  <a:cubicBezTo>
                    <a:pt x="355" y="6"/>
                    <a:pt x="327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9"/>
            <p:cNvSpPr/>
            <p:nvPr/>
          </p:nvSpPr>
          <p:spPr>
            <a:xfrm>
              <a:off x="1266875" y="2633400"/>
              <a:ext cx="71625" cy="58675"/>
            </a:xfrm>
            <a:custGeom>
              <a:avLst/>
              <a:gdLst/>
              <a:ahLst/>
              <a:cxnLst/>
              <a:rect l="l" t="t" r="r" b="b"/>
              <a:pathLst>
                <a:path w="2865" h="2347" extrusionOk="0">
                  <a:moveTo>
                    <a:pt x="854" y="0"/>
                  </a:moveTo>
                  <a:cubicBezTo>
                    <a:pt x="826" y="0"/>
                    <a:pt x="799" y="7"/>
                    <a:pt x="773" y="22"/>
                  </a:cubicBezTo>
                  <a:cubicBezTo>
                    <a:pt x="678" y="57"/>
                    <a:pt x="642" y="164"/>
                    <a:pt x="702" y="247"/>
                  </a:cubicBezTo>
                  <a:lnTo>
                    <a:pt x="1213" y="1115"/>
                  </a:lnTo>
                  <a:lnTo>
                    <a:pt x="96" y="1828"/>
                  </a:lnTo>
                  <a:cubicBezTo>
                    <a:pt x="25" y="1875"/>
                    <a:pt x="1" y="1982"/>
                    <a:pt x="60" y="2054"/>
                  </a:cubicBezTo>
                  <a:cubicBezTo>
                    <a:pt x="84" y="2089"/>
                    <a:pt x="108" y="2101"/>
                    <a:pt x="143" y="2113"/>
                  </a:cubicBezTo>
                  <a:cubicBezTo>
                    <a:pt x="162" y="2122"/>
                    <a:pt x="183" y="2126"/>
                    <a:pt x="206" y="2126"/>
                  </a:cubicBezTo>
                  <a:cubicBezTo>
                    <a:pt x="242" y="2126"/>
                    <a:pt x="280" y="2116"/>
                    <a:pt x="310" y="2101"/>
                  </a:cubicBezTo>
                  <a:lnTo>
                    <a:pt x="1379" y="1400"/>
                  </a:lnTo>
                  <a:lnTo>
                    <a:pt x="1878" y="2256"/>
                  </a:lnTo>
                  <a:cubicBezTo>
                    <a:pt x="1902" y="2291"/>
                    <a:pt x="1938" y="2315"/>
                    <a:pt x="1973" y="2339"/>
                  </a:cubicBezTo>
                  <a:cubicBezTo>
                    <a:pt x="1993" y="2344"/>
                    <a:pt x="2013" y="2347"/>
                    <a:pt x="2032" y="2347"/>
                  </a:cubicBezTo>
                  <a:cubicBezTo>
                    <a:pt x="2060" y="2347"/>
                    <a:pt x="2088" y="2341"/>
                    <a:pt x="2116" y="2327"/>
                  </a:cubicBezTo>
                  <a:cubicBezTo>
                    <a:pt x="2199" y="2291"/>
                    <a:pt x="2235" y="2184"/>
                    <a:pt x="2199" y="2101"/>
                  </a:cubicBezTo>
                  <a:lnTo>
                    <a:pt x="1676" y="1210"/>
                  </a:lnTo>
                  <a:lnTo>
                    <a:pt x="2567" y="639"/>
                  </a:lnTo>
                  <a:cubicBezTo>
                    <a:pt x="2615" y="639"/>
                    <a:pt x="2674" y="616"/>
                    <a:pt x="2710" y="580"/>
                  </a:cubicBezTo>
                  <a:lnTo>
                    <a:pt x="2805" y="473"/>
                  </a:lnTo>
                  <a:cubicBezTo>
                    <a:pt x="2865" y="414"/>
                    <a:pt x="2865" y="307"/>
                    <a:pt x="2793" y="259"/>
                  </a:cubicBezTo>
                  <a:cubicBezTo>
                    <a:pt x="2759" y="225"/>
                    <a:pt x="2712" y="206"/>
                    <a:pt x="2665" y="206"/>
                  </a:cubicBezTo>
                  <a:cubicBezTo>
                    <a:pt x="2631" y="206"/>
                    <a:pt x="2597" y="216"/>
                    <a:pt x="2567" y="235"/>
                  </a:cubicBezTo>
                  <a:lnTo>
                    <a:pt x="1498" y="925"/>
                  </a:lnTo>
                  <a:lnTo>
                    <a:pt x="1011" y="93"/>
                  </a:lnTo>
                  <a:cubicBezTo>
                    <a:pt x="978" y="35"/>
                    <a:pt x="916" y="0"/>
                    <a:pt x="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9"/>
            <p:cNvSpPr/>
            <p:nvPr/>
          </p:nvSpPr>
          <p:spPr>
            <a:xfrm>
              <a:off x="1242525" y="2691525"/>
              <a:ext cx="97750" cy="30400"/>
            </a:xfrm>
            <a:custGeom>
              <a:avLst/>
              <a:gdLst/>
              <a:ahLst/>
              <a:cxnLst/>
              <a:rect l="l" t="t" r="r" b="b"/>
              <a:pathLst>
                <a:path w="3910" h="1216" extrusionOk="0">
                  <a:moveTo>
                    <a:pt x="182" y="1"/>
                  </a:moveTo>
                  <a:cubicBezTo>
                    <a:pt x="95" y="1"/>
                    <a:pt x="23" y="68"/>
                    <a:pt x="12" y="156"/>
                  </a:cubicBezTo>
                  <a:cubicBezTo>
                    <a:pt x="0" y="228"/>
                    <a:pt x="48" y="299"/>
                    <a:pt x="119" y="323"/>
                  </a:cubicBezTo>
                  <a:cubicBezTo>
                    <a:pt x="131" y="323"/>
                    <a:pt x="155" y="335"/>
                    <a:pt x="167" y="335"/>
                  </a:cubicBezTo>
                  <a:cubicBezTo>
                    <a:pt x="1367" y="453"/>
                    <a:pt x="2531" y="750"/>
                    <a:pt x="3648" y="1202"/>
                  </a:cubicBezTo>
                  <a:cubicBezTo>
                    <a:pt x="3670" y="1211"/>
                    <a:pt x="3693" y="1216"/>
                    <a:pt x="3715" y="1216"/>
                  </a:cubicBezTo>
                  <a:cubicBezTo>
                    <a:pt x="3778" y="1216"/>
                    <a:pt x="3839" y="1180"/>
                    <a:pt x="3874" y="1119"/>
                  </a:cubicBezTo>
                  <a:cubicBezTo>
                    <a:pt x="3910" y="1036"/>
                    <a:pt x="3874" y="941"/>
                    <a:pt x="3779" y="905"/>
                  </a:cubicBezTo>
                  <a:cubicBezTo>
                    <a:pt x="2638" y="430"/>
                    <a:pt x="1438" y="133"/>
                    <a:pt x="202" y="2"/>
                  </a:cubicBezTo>
                  <a:cubicBezTo>
                    <a:pt x="195" y="1"/>
                    <a:pt x="188" y="1"/>
                    <a:pt x="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9"/>
            <p:cNvSpPr/>
            <p:nvPr/>
          </p:nvSpPr>
          <p:spPr>
            <a:xfrm>
              <a:off x="1248475" y="2715500"/>
              <a:ext cx="56750" cy="68175"/>
            </a:xfrm>
            <a:custGeom>
              <a:avLst/>
              <a:gdLst/>
              <a:ahLst/>
              <a:cxnLst/>
              <a:rect l="l" t="t" r="r" b="b"/>
              <a:pathLst>
                <a:path w="2270" h="2727" extrusionOk="0">
                  <a:moveTo>
                    <a:pt x="1140" y="1"/>
                  </a:moveTo>
                  <a:cubicBezTo>
                    <a:pt x="1104" y="1"/>
                    <a:pt x="1067" y="10"/>
                    <a:pt x="1034" y="29"/>
                  </a:cubicBezTo>
                  <a:cubicBezTo>
                    <a:pt x="832" y="184"/>
                    <a:pt x="737" y="433"/>
                    <a:pt x="784" y="683"/>
                  </a:cubicBezTo>
                  <a:cubicBezTo>
                    <a:pt x="820" y="932"/>
                    <a:pt x="986" y="1146"/>
                    <a:pt x="1224" y="1229"/>
                  </a:cubicBezTo>
                  <a:cubicBezTo>
                    <a:pt x="1302" y="1257"/>
                    <a:pt x="1384" y="1270"/>
                    <a:pt x="1468" y="1270"/>
                  </a:cubicBezTo>
                  <a:cubicBezTo>
                    <a:pt x="1602" y="1270"/>
                    <a:pt x="1737" y="1236"/>
                    <a:pt x="1854" y="1170"/>
                  </a:cubicBezTo>
                  <a:lnTo>
                    <a:pt x="1854" y="1170"/>
                  </a:lnTo>
                  <a:cubicBezTo>
                    <a:pt x="1818" y="1324"/>
                    <a:pt x="1782" y="1467"/>
                    <a:pt x="1735" y="1598"/>
                  </a:cubicBezTo>
                  <a:cubicBezTo>
                    <a:pt x="1664" y="1835"/>
                    <a:pt x="1533" y="2049"/>
                    <a:pt x="1355" y="2216"/>
                  </a:cubicBezTo>
                  <a:cubicBezTo>
                    <a:pt x="1217" y="2335"/>
                    <a:pt x="1050" y="2398"/>
                    <a:pt x="877" y="2398"/>
                  </a:cubicBezTo>
                  <a:cubicBezTo>
                    <a:pt x="826" y="2398"/>
                    <a:pt x="776" y="2393"/>
                    <a:pt x="725" y="2382"/>
                  </a:cubicBezTo>
                  <a:cubicBezTo>
                    <a:pt x="535" y="2346"/>
                    <a:pt x="404" y="2168"/>
                    <a:pt x="428" y="1978"/>
                  </a:cubicBezTo>
                  <a:cubicBezTo>
                    <a:pt x="452" y="1895"/>
                    <a:pt x="392" y="1800"/>
                    <a:pt x="297" y="1776"/>
                  </a:cubicBezTo>
                  <a:cubicBezTo>
                    <a:pt x="283" y="1772"/>
                    <a:pt x="268" y="1771"/>
                    <a:pt x="254" y="1771"/>
                  </a:cubicBezTo>
                  <a:cubicBezTo>
                    <a:pt x="175" y="1771"/>
                    <a:pt x="103" y="1824"/>
                    <a:pt x="83" y="1895"/>
                  </a:cubicBezTo>
                  <a:cubicBezTo>
                    <a:pt x="0" y="2204"/>
                    <a:pt x="214" y="2548"/>
                    <a:pt x="559" y="2679"/>
                  </a:cubicBezTo>
                  <a:lnTo>
                    <a:pt x="630" y="2703"/>
                  </a:lnTo>
                  <a:cubicBezTo>
                    <a:pt x="703" y="2718"/>
                    <a:pt x="778" y="2726"/>
                    <a:pt x="852" y="2726"/>
                  </a:cubicBezTo>
                  <a:cubicBezTo>
                    <a:pt x="1119" y="2726"/>
                    <a:pt x="1388" y="2630"/>
                    <a:pt x="1592" y="2453"/>
                  </a:cubicBezTo>
                  <a:cubicBezTo>
                    <a:pt x="1806" y="2251"/>
                    <a:pt x="1973" y="1990"/>
                    <a:pt x="2068" y="1705"/>
                  </a:cubicBezTo>
                  <a:cubicBezTo>
                    <a:pt x="2198" y="1360"/>
                    <a:pt x="2258" y="992"/>
                    <a:pt x="2258" y="623"/>
                  </a:cubicBezTo>
                  <a:cubicBezTo>
                    <a:pt x="2270" y="576"/>
                    <a:pt x="2270" y="528"/>
                    <a:pt x="2258" y="481"/>
                  </a:cubicBezTo>
                  <a:cubicBezTo>
                    <a:pt x="2247" y="405"/>
                    <a:pt x="2176" y="348"/>
                    <a:pt x="2092" y="348"/>
                  </a:cubicBezTo>
                  <a:cubicBezTo>
                    <a:pt x="2084" y="348"/>
                    <a:pt x="2076" y="349"/>
                    <a:pt x="2068" y="350"/>
                  </a:cubicBezTo>
                  <a:cubicBezTo>
                    <a:pt x="1973" y="350"/>
                    <a:pt x="1901" y="421"/>
                    <a:pt x="1901" y="516"/>
                  </a:cubicBezTo>
                  <a:lnTo>
                    <a:pt x="1901" y="611"/>
                  </a:lnTo>
                  <a:cubicBezTo>
                    <a:pt x="1878" y="706"/>
                    <a:pt x="1818" y="802"/>
                    <a:pt x="1735" y="861"/>
                  </a:cubicBezTo>
                  <a:cubicBezTo>
                    <a:pt x="1660" y="919"/>
                    <a:pt x="1568" y="948"/>
                    <a:pt x="1474" y="948"/>
                  </a:cubicBezTo>
                  <a:cubicBezTo>
                    <a:pt x="1434" y="948"/>
                    <a:pt x="1394" y="943"/>
                    <a:pt x="1355" y="932"/>
                  </a:cubicBezTo>
                  <a:cubicBezTo>
                    <a:pt x="1236" y="873"/>
                    <a:pt x="1141" y="766"/>
                    <a:pt x="1129" y="635"/>
                  </a:cubicBezTo>
                  <a:cubicBezTo>
                    <a:pt x="1105" y="504"/>
                    <a:pt x="1153" y="374"/>
                    <a:pt x="1260" y="291"/>
                  </a:cubicBezTo>
                  <a:cubicBezTo>
                    <a:pt x="1331" y="243"/>
                    <a:pt x="1355" y="136"/>
                    <a:pt x="1283" y="65"/>
                  </a:cubicBezTo>
                  <a:cubicBezTo>
                    <a:pt x="1248" y="22"/>
                    <a:pt x="1195" y="1"/>
                    <a:pt x="1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9"/>
            <p:cNvSpPr/>
            <p:nvPr/>
          </p:nvSpPr>
          <p:spPr>
            <a:xfrm>
              <a:off x="263075" y="3251525"/>
              <a:ext cx="69225" cy="56975"/>
            </a:xfrm>
            <a:custGeom>
              <a:avLst/>
              <a:gdLst/>
              <a:ahLst/>
              <a:cxnLst/>
              <a:rect l="l" t="t" r="r" b="b"/>
              <a:pathLst>
                <a:path w="2769" h="2279" extrusionOk="0">
                  <a:moveTo>
                    <a:pt x="751" y="0"/>
                  </a:moveTo>
                  <a:cubicBezTo>
                    <a:pt x="721" y="0"/>
                    <a:pt x="691" y="8"/>
                    <a:pt x="666" y="25"/>
                  </a:cubicBezTo>
                  <a:cubicBezTo>
                    <a:pt x="571" y="61"/>
                    <a:pt x="547" y="168"/>
                    <a:pt x="606" y="239"/>
                  </a:cubicBezTo>
                  <a:lnTo>
                    <a:pt x="1165" y="1094"/>
                  </a:lnTo>
                  <a:lnTo>
                    <a:pt x="95" y="1867"/>
                  </a:lnTo>
                  <a:cubicBezTo>
                    <a:pt x="12" y="1914"/>
                    <a:pt x="0" y="2033"/>
                    <a:pt x="71" y="2093"/>
                  </a:cubicBezTo>
                  <a:cubicBezTo>
                    <a:pt x="105" y="2133"/>
                    <a:pt x="154" y="2154"/>
                    <a:pt x="206" y="2154"/>
                  </a:cubicBezTo>
                  <a:cubicBezTo>
                    <a:pt x="245" y="2154"/>
                    <a:pt x="285" y="2142"/>
                    <a:pt x="321" y="2116"/>
                  </a:cubicBezTo>
                  <a:lnTo>
                    <a:pt x="1343" y="1368"/>
                  </a:lnTo>
                  <a:lnTo>
                    <a:pt x="1901" y="2200"/>
                  </a:lnTo>
                  <a:cubicBezTo>
                    <a:pt x="1925" y="2235"/>
                    <a:pt x="1949" y="2259"/>
                    <a:pt x="1997" y="2271"/>
                  </a:cubicBezTo>
                  <a:cubicBezTo>
                    <a:pt x="2016" y="2276"/>
                    <a:pt x="2036" y="2279"/>
                    <a:pt x="2056" y="2279"/>
                  </a:cubicBezTo>
                  <a:cubicBezTo>
                    <a:pt x="2083" y="2279"/>
                    <a:pt x="2111" y="2273"/>
                    <a:pt x="2139" y="2259"/>
                  </a:cubicBezTo>
                  <a:cubicBezTo>
                    <a:pt x="2222" y="2223"/>
                    <a:pt x="2258" y="2105"/>
                    <a:pt x="2199" y="2033"/>
                  </a:cubicBezTo>
                  <a:lnTo>
                    <a:pt x="1628" y="1166"/>
                  </a:lnTo>
                  <a:lnTo>
                    <a:pt x="2484" y="536"/>
                  </a:lnTo>
                  <a:cubicBezTo>
                    <a:pt x="2492" y="538"/>
                    <a:pt x="2499" y="538"/>
                    <a:pt x="2507" y="538"/>
                  </a:cubicBezTo>
                  <a:cubicBezTo>
                    <a:pt x="2556" y="538"/>
                    <a:pt x="2595" y="507"/>
                    <a:pt x="2626" y="477"/>
                  </a:cubicBezTo>
                  <a:lnTo>
                    <a:pt x="2721" y="358"/>
                  </a:lnTo>
                  <a:cubicBezTo>
                    <a:pt x="2769" y="298"/>
                    <a:pt x="2757" y="203"/>
                    <a:pt x="2698" y="156"/>
                  </a:cubicBezTo>
                  <a:cubicBezTo>
                    <a:pt x="2660" y="124"/>
                    <a:pt x="2616" y="110"/>
                    <a:pt x="2572" y="110"/>
                  </a:cubicBezTo>
                  <a:cubicBezTo>
                    <a:pt x="2533" y="110"/>
                    <a:pt x="2494" y="121"/>
                    <a:pt x="2460" y="144"/>
                  </a:cubicBezTo>
                  <a:lnTo>
                    <a:pt x="1438" y="892"/>
                  </a:lnTo>
                  <a:lnTo>
                    <a:pt x="903" y="73"/>
                  </a:lnTo>
                  <a:cubicBezTo>
                    <a:pt x="865" y="27"/>
                    <a:pt x="807" y="0"/>
                    <a:pt x="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9"/>
            <p:cNvSpPr/>
            <p:nvPr/>
          </p:nvSpPr>
          <p:spPr>
            <a:xfrm>
              <a:off x="239900" y="3311800"/>
              <a:ext cx="98650" cy="25375"/>
            </a:xfrm>
            <a:custGeom>
              <a:avLst/>
              <a:gdLst/>
              <a:ahLst/>
              <a:cxnLst/>
              <a:rect l="l" t="t" r="r" b="b"/>
              <a:pathLst>
                <a:path w="3946" h="1015" extrusionOk="0">
                  <a:moveTo>
                    <a:pt x="166" y="1"/>
                  </a:moveTo>
                  <a:cubicBezTo>
                    <a:pt x="82" y="1"/>
                    <a:pt x="11" y="58"/>
                    <a:pt x="0" y="145"/>
                  </a:cubicBezTo>
                  <a:cubicBezTo>
                    <a:pt x="0" y="216"/>
                    <a:pt x="48" y="288"/>
                    <a:pt x="119" y="311"/>
                  </a:cubicBezTo>
                  <a:lnTo>
                    <a:pt x="167" y="311"/>
                  </a:lnTo>
                  <a:cubicBezTo>
                    <a:pt x="1367" y="371"/>
                    <a:pt x="2555" y="609"/>
                    <a:pt x="3684" y="1001"/>
                  </a:cubicBezTo>
                  <a:cubicBezTo>
                    <a:pt x="3709" y="1010"/>
                    <a:pt x="3734" y="1014"/>
                    <a:pt x="3758" y="1014"/>
                  </a:cubicBezTo>
                  <a:cubicBezTo>
                    <a:pt x="3825" y="1014"/>
                    <a:pt x="3883" y="979"/>
                    <a:pt x="3910" y="917"/>
                  </a:cubicBezTo>
                  <a:cubicBezTo>
                    <a:pt x="3945" y="834"/>
                    <a:pt x="3898" y="739"/>
                    <a:pt x="3815" y="715"/>
                  </a:cubicBezTo>
                  <a:cubicBezTo>
                    <a:pt x="2650" y="300"/>
                    <a:pt x="1426" y="62"/>
                    <a:pt x="190" y="2"/>
                  </a:cubicBezTo>
                  <a:cubicBezTo>
                    <a:pt x="182" y="1"/>
                    <a:pt x="174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9"/>
            <p:cNvSpPr/>
            <p:nvPr/>
          </p:nvSpPr>
          <p:spPr>
            <a:xfrm>
              <a:off x="250000" y="3334050"/>
              <a:ext cx="54675" cy="68525"/>
            </a:xfrm>
            <a:custGeom>
              <a:avLst/>
              <a:gdLst/>
              <a:ahLst/>
              <a:cxnLst/>
              <a:rect l="l" t="t" r="r" b="b"/>
              <a:pathLst>
                <a:path w="2187" h="2741" extrusionOk="0">
                  <a:moveTo>
                    <a:pt x="1027" y="0"/>
                  </a:moveTo>
                  <a:cubicBezTo>
                    <a:pt x="987" y="0"/>
                    <a:pt x="947" y="13"/>
                    <a:pt x="915" y="39"/>
                  </a:cubicBezTo>
                  <a:cubicBezTo>
                    <a:pt x="713" y="206"/>
                    <a:pt x="630" y="455"/>
                    <a:pt x="690" y="705"/>
                  </a:cubicBezTo>
                  <a:cubicBezTo>
                    <a:pt x="749" y="954"/>
                    <a:pt x="927" y="1156"/>
                    <a:pt x="1165" y="1228"/>
                  </a:cubicBezTo>
                  <a:cubicBezTo>
                    <a:pt x="1239" y="1248"/>
                    <a:pt x="1315" y="1259"/>
                    <a:pt x="1391" y="1259"/>
                  </a:cubicBezTo>
                  <a:cubicBezTo>
                    <a:pt x="1532" y="1259"/>
                    <a:pt x="1671" y="1222"/>
                    <a:pt x="1795" y="1144"/>
                  </a:cubicBezTo>
                  <a:lnTo>
                    <a:pt x="1795" y="1144"/>
                  </a:lnTo>
                  <a:cubicBezTo>
                    <a:pt x="1771" y="1299"/>
                    <a:pt x="1735" y="1442"/>
                    <a:pt x="1700" y="1584"/>
                  </a:cubicBezTo>
                  <a:cubicBezTo>
                    <a:pt x="1640" y="1822"/>
                    <a:pt x="1521" y="2036"/>
                    <a:pt x="1355" y="2214"/>
                  </a:cubicBezTo>
                  <a:cubicBezTo>
                    <a:pt x="1214" y="2345"/>
                    <a:pt x="1031" y="2424"/>
                    <a:pt x="842" y="2424"/>
                  </a:cubicBezTo>
                  <a:cubicBezTo>
                    <a:pt x="807" y="2424"/>
                    <a:pt x="772" y="2421"/>
                    <a:pt x="737" y="2416"/>
                  </a:cubicBezTo>
                  <a:cubicBezTo>
                    <a:pt x="547" y="2380"/>
                    <a:pt x="404" y="2214"/>
                    <a:pt x="416" y="2012"/>
                  </a:cubicBezTo>
                  <a:cubicBezTo>
                    <a:pt x="428" y="1929"/>
                    <a:pt x="369" y="1834"/>
                    <a:pt x="274" y="1822"/>
                  </a:cubicBezTo>
                  <a:cubicBezTo>
                    <a:pt x="265" y="1821"/>
                    <a:pt x="257" y="1820"/>
                    <a:pt x="248" y="1820"/>
                  </a:cubicBezTo>
                  <a:cubicBezTo>
                    <a:pt x="172" y="1820"/>
                    <a:pt x="93" y="1867"/>
                    <a:pt x="72" y="1953"/>
                  </a:cubicBezTo>
                  <a:cubicBezTo>
                    <a:pt x="0" y="2261"/>
                    <a:pt x="238" y="2606"/>
                    <a:pt x="594" y="2701"/>
                  </a:cubicBezTo>
                  <a:cubicBezTo>
                    <a:pt x="618" y="2713"/>
                    <a:pt x="642" y="2725"/>
                    <a:pt x="666" y="2725"/>
                  </a:cubicBezTo>
                  <a:cubicBezTo>
                    <a:pt x="728" y="2736"/>
                    <a:pt x="790" y="2741"/>
                    <a:pt x="852" y="2741"/>
                  </a:cubicBezTo>
                  <a:cubicBezTo>
                    <a:pt x="1132" y="2741"/>
                    <a:pt x="1400" y="2632"/>
                    <a:pt x="1605" y="2428"/>
                  </a:cubicBezTo>
                  <a:cubicBezTo>
                    <a:pt x="1818" y="2214"/>
                    <a:pt x="1973" y="1953"/>
                    <a:pt x="2056" y="1655"/>
                  </a:cubicBezTo>
                  <a:cubicBezTo>
                    <a:pt x="2151" y="1299"/>
                    <a:pt x="2187" y="931"/>
                    <a:pt x="2163" y="562"/>
                  </a:cubicBezTo>
                  <a:cubicBezTo>
                    <a:pt x="2163" y="515"/>
                    <a:pt x="2163" y="467"/>
                    <a:pt x="2151" y="420"/>
                  </a:cubicBezTo>
                  <a:cubicBezTo>
                    <a:pt x="2130" y="345"/>
                    <a:pt x="2061" y="299"/>
                    <a:pt x="1986" y="299"/>
                  </a:cubicBezTo>
                  <a:cubicBezTo>
                    <a:pt x="1978" y="299"/>
                    <a:pt x="1970" y="300"/>
                    <a:pt x="1961" y="301"/>
                  </a:cubicBezTo>
                  <a:cubicBezTo>
                    <a:pt x="1866" y="313"/>
                    <a:pt x="1807" y="384"/>
                    <a:pt x="1807" y="467"/>
                  </a:cubicBezTo>
                  <a:cubicBezTo>
                    <a:pt x="1807" y="503"/>
                    <a:pt x="1807" y="538"/>
                    <a:pt x="1818" y="574"/>
                  </a:cubicBezTo>
                  <a:cubicBezTo>
                    <a:pt x="1795" y="669"/>
                    <a:pt x="1747" y="764"/>
                    <a:pt x="1664" y="824"/>
                  </a:cubicBezTo>
                  <a:cubicBezTo>
                    <a:pt x="1584" y="894"/>
                    <a:pt x="1485" y="932"/>
                    <a:pt x="1385" y="932"/>
                  </a:cubicBezTo>
                  <a:cubicBezTo>
                    <a:pt x="1351" y="932"/>
                    <a:pt x="1317" y="928"/>
                    <a:pt x="1284" y="919"/>
                  </a:cubicBezTo>
                  <a:cubicBezTo>
                    <a:pt x="1165" y="871"/>
                    <a:pt x="1070" y="764"/>
                    <a:pt x="1046" y="634"/>
                  </a:cubicBezTo>
                  <a:cubicBezTo>
                    <a:pt x="1010" y="503"/>
                    <a:pt x="1046" y="372"/>
                    <a:pt x="1141" y="289"/>
                  </a:cubicBezTo>
                  <a:cubicBezTo>
                    <a:pt x="1224" y="229"/>
                    <a:pt x="1224" y="123"/>
                    <a:pt x="1165" y="51"/>
                  </a:cubicBezTo>
                  <a:cubicBezTo>
                    <a:pt x="1126" y="19"/>
                    <a:pt x="1076" y="0"/>
                    <a:pt x="10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9"/>
            <p:cNvSpPr/>
            <p:nvPr/>
          </p:nvSpPr>
          <p:spPr>
            <a:xfrm>
              <a:off x="1103200" y="3361850"/>
              <a:ext cx="60325" cy="59950"/>
            </a:xfrm>
            <a:custGeom>
              <a:avLst/>
              <a:gdLst/>
              <a:ahLst/>
              <a:cxnLst/>
              <a:rect l="l" t="t" r="r" b="b"/>
              <a:pathLst>
                <a:path w="2413" h="2398" extrusionOk="0">
                  <a:moveTo>
                    <a:pt x="1479" y="329"/>
                  </a:moveTo>
                  <a:cubicBezTo>
                    <a:pt x="1658" y="329"/>
                    <a:pt x="1823" y="433"/>
                    <a:pt x="1902" y="591"/>
                  </a:cubicBezTo>
                  <a:cubicBezTo>
                    <a:pt x="1913" y="639"/>
                    <a:pt x="1949" y="686"/>
                    <a:pt x="1997" y="698"/>
                  </a:cubicBezTo>
                  <a:cubicBezTo>
                    <a:pt x="1973" y="841"/>
                    <a:pt x="1937" y="971"/>
                    <a:pt x="1890" y="1102"/>
                  </a:cubicBezTo>
                  <a:cubicBezTo>
                    <a:pt x="1795" y="1375"/>
                    <a:pt x="1581" y="1589"/>
                    <a:pt x="1307" y="1708"/>
                  </a:cubicBezTo>
                  <a:cubicBezTo>
                    <a:pt x="1233" y="1735"/>
                    <a:pt x="1154" y="1747"/>
                    <a:pt x="1075" y="1747"/>
                  </a:cubicBezTo>
                  <a:cubicBezTo>
                    <a:pt x="875" y="1747"/>
                    <a:pt x="680" y="1666"/>
                    <a:pt x="594" y="1530"/>
                  </a:cubicBezTo>
                  <a:cubicBezTo>
                    <a:pt x="416" y="1280"/>
                    <a:pt x="559" y="936"/>
                    <a:pt x="785" y="698"/>
                  </a:cubicBezTo>
                  <a:cubicBezTo>
                    <a:pt x="939" y="508"/>
                    <a:pt x="1153" y="377"/>
                    <a:pt x="1391" y="330"/>
                  </a:cubicBezTo>
                  <a:lnTo>
                    <a:pt x="1450" y="330"/>
                  </a:lnTo>
                  <a:cubicBezTo>
                    <a:pt x="1460" y="329"/>
                    <a:pt x="1469" y="329"/>
                    <a:pt x="1479" y="329"/>
                  </a:cubicBezTo>
                  <a:close/>
                  <a:moveTo>
                    <a:pt x="1459" y="1"/>
                  </a:moveTo>
                  <a:cubicBezTo>
                    <a:pt x="1421" y="1"/>
                    <a:pt x="1382" y="3"/>
                    <a:pt x="1343" y="9"/>
                  </a:cubicBezTo>
                  <a:cubicBezTo>
                    <a:pt x="1022" y="56"/>
                    <a:pt x="713" y="223"/>
                    <a:pt x="499" y="484"/>
                  </a:cubicBezTo>
                  <a:cubicBezTo>
                    <a:pt x="226" y="781"/>
                    <a:pt x="0" y="1292"/>
                    <a:pt x="274" y="1696"/>
                  </a:cubicBezTo>
                  <a:cubicBezTo>
                    <a:pt x="436" y="1935"/>
                    <a:pt x="744" y="2070"/>
                    <a:pt x="1064" y="2070"/>
                  </a:cubicBezTo>
                  <a:cubicBezTo>
                    <a:pt x="1190" y="2070"/>
                    <a:pt x="1317" y="2049"/>
                    <a:pt x="1438" y="2005"/>
                  </a:cubicBezTo>
                  <a:cubicBezTo>
                    <a:pt x="1676" y="1910"/>
                    <a:pt x="1878" y="1756"/>
                    <a:pt x="2032" y="1542"/>
                  </a:cubicBezTo>
                  <a:cubicBezTo>
                    <a:pt x="2032" y="1779"/>
                    <a:pt x="2044" y="2017"/>
                    <a:pt x="2056" y="2243"/>
                  </a:cubicBezTo>
                  <a:cubicBezTo>
                    <a:pt x="2068" y="2338"/>
                    <a:pt x="2151" y="2397"/>
                    <a:pt x="2234" y="2397"/>
                  </a:cubicBezTo>
                  <a:lnTo>
                    <a:pt x="2246" y="2397"/>
                  </a:lnTo>
                  <a:cubicBezTo>
                    <a:pt x="2341" y="2397"/>
                    <a:pt x="2412" y="2314"/>
                    <a:pt x="2412" y="2219"/>
                  </a:cubicBezTo>
                  <a:cubicBezTo>
                    <a:pt x="2377" y="1554"/>
                    <a:pt x="2377" y="876"/>
                    <a:pt x="2412" y="211"/>
                  </a:cubicBezTo>
                  <a:cubicBezTo>
                    <a:pt x="2412" y="122"/>
                    <a:pt x="2340" y="43"/>
                    <a:pt x="2252" y="43"/>
                  </a:cubicBezTo>
                  <a:cubicBezTo>
                    <a:pt x="2246" y="43"/>
                    <a:pt x="2240" y="44"/>
                    <a:pt x="2234" y="44"/>
                  </a:cubicBezTo>
                  <a:cubicBezTo>
                    <a:pt x="2226" y="43"/>
                    <a:pt x="2218" y="43"/>
                    <a:pt x="2210" y="43"/>
                  </a:cubicBezTo>
                  <a:cubicBezTo>
                    <a:pt x="2126" y="43"/>
                    <a:pt x="2055" y="100"/>
                    <a:pt x="2044" y="187"/>
                  </a:cubicBezTo>
                  <a:lnTo>
                    <a:pt x="2044" y="211"/>
                  </a:lnTo>
                  <a:cubicBezTo>
                    <a:pt x="1883" y="80"/>
                    <a:pt x="1672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9"/>
            <p:cNvSpPr/>
            <p:nvPr/>
          </p:nvSpPr>
          <p:spPr>
            <a:xfrm>
              <a:off x="1186375" y="3374000"/>
              <a:ext cx="33300" cy="38575"/>
            </a:xfrm>
            <a:custGeom>
              <a:avLst/>
              <a:gdLst/>
              <a:ahLst/>
              <a:cxnLst/>
              <a:rect l="l" t="t" r="r" b="b"/>
              <a:pathLst>
                <a:path w="1332" h="1543" extrusionOk="0">
                  <a:moveTo>
                    <a:pt x="205" y="1"/>
                  </a:moveTo>
                  <a:cubicBezTo>
                    <a:pt x="177" y="1"/>
                    <a:pt x="148" y="7"/>
                    <a:pt x="119" y="22"/>
                  </a:cubicBezTo>
                  <a:cubicBezTo>
                    <a:pt x="36" y="57"/>
                    <a:pt x="0" y="153"/>
                    <a:pt x="48" y="236"/>
                  </a:cubicBezTo>
                  <a:cubicBezTo>
                    <a:pt x="167" y="450"/>
                    <a:pt x="309" y="652"/>
                    <a:pt x="476" y="842"/>
                  </a:cubicBezTo>
                  <a:lnTo>
                    <a:pt x="119" y="1281"/>
                  </a:lnTo>
                  <a:cubicBezTo>
                    <a:pt x="48" y="1353"/>
                    <a:pt x="72" y="1460"/>
                    <a:pt x="155" y="1507"/>
                  </a:cubicBezTo>
                  <a:cubicBezTo>
                    <a:pt x="179" y="1531"/>
                    <a:pt x="226" y="1543"/>
                    <a:pt x="262" y="1543"/>
                  </a:cubicBezTo>
                  <a:cubicBezTo>
                    <a:pt x="309" y="1543"/>
                    <a:pt x="369" y="1519"/>
                    <a:pt x="404" y="1472"/>
                  </a:cubicBezTo>
                  <a:lnTo>
                    <a:pt x="713" y="1091"/>
                  </a:lnTo>
                  <a:cubicBezTo>
                    <a:pt x="809" y="1174"/>
                    <a:pt x="915" y="1270"/>
                    <a:pt x="1022" y="1341"/>
                  </a:cubicBezTo>
                  <a:cubicBezTo>
                    <a:pt x="1042" y="1360"/>
                    <a:pt x="1077" y="1380"/>
                    <a:pt x="1109" y="1380"/>
                  </a:cubicBezTo>
                  <a:cubicBezTo>
                    <a:pt x="1116" y="1380"/>
                    <a:pt x="1123" y="1379"/>
                    <a:pt x="1129" y="1376"/>
                  </a:cubicBezTo>
                  <a:cubicBezTo>
                    <a:pt x="1140" y="1378"/>
                    <a:pt x="1149" y="1379"/>
                    <a:pt x="1159" y="1379"/>
                  </a:cubicBezTo>
                  <a:cubicBezTo>
                    <a:pt x="1205" y="1379"/>
                    <a:pt x="1242" y="1356"/>
                    <a:pt x="1272" y="1317"/>
                  </a:cubicBezTo>
                  <a:cubicBezTo>
                    <a:pt x="1331" y="1258"/>
                    <a:pt x="1319" y="1151"/>
                    <a:pt x="1248" y="1091"/>
                  </a:cubicBezTo>
                  <a:cubicBezTo>
                    <a:pt x="1129" y="1008"/>
                    <a:pt x="1022" y="925"/>
                    <a:pt x="927" y="818"/>
                  </a:cubicBezTo>
                  <a:lnTo>
                    <a:pt x="1260" y="414"/>
                  </a:lnTo>
                  <a:cubicBezTo>
                    <a:pt x="1331" y="343"/>
                    <a:pt x="1308" y="236"/>
                    <a:pt x="1224" y="188"/>
                  </a:cubicBezTo>
                  <a:cubicBezTo>
                    <a:pt x="1195" y="163"/>
                    <a:pt x="1159" y="151"/>
                    <a:pt x="1122" y="151"/>
                  </a:cubicBezTo>
                  <a:cubicBezTo>
                    <a:pt x="1070" y="151"/>
                    <a:pt x="1016" y="175"/>
                    <a:pt x="975" y="224"/>
                  </a:cubicBezTo>
                  <a:lnTo>
                    <a:pt x="690" y="568"/>
                  </a:lnTo>
                  <a:cubicBezTo>
                    <a:pt x="571" y="414"/>
                    <a:pt x="452" y="259"/>
                    <a:pt x="357" y="93"/>
                  </a:cubicBezTo>
                  <a:cubicBezTo>
                    <a:pt x="324" y="35"/>
                    <a:pt x="268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9"/>
            <p:cNvSpPr/>
            <p:nvPr/>
          </p:nvSpPr>
          <p:spPr>
            <a:xfrm>
              <a:off x="1249950" y="3347475"/>
              <a:ext cx="49050" cy="68700"/>
            </a:xfrm>
            <a:custGeom>
              <a:avLst/>
              <a:gdLst/>
              <a:ahLst/>
              <a:cxnLst/>
              <a:rect l="l" t="t" r="r" b="b"/>
              <a:pathLst>
                <a:path w="1962" h="2748" extrusionOk="0">
                  <a:moveTo>
                    <a:pt x="1164" y="1381"/>
                  </a:moveTo>
                  <a:cubicBezTo>
                    <a:pt x="1196" y="1381"/>
                    <a:pt x="1228" y="1384"/>
                    <a:pt x="1260" y="1392"/>
                  </a:cubicBezTo>
                  <a:cubicBezTo>
                    <a:pt x="1379" y="1427"/>
                    <a:pt x="1486" y="1511"/>
                    <a:pt x="1533" y="1629"/>
                  </a:cubicBezTo>
                  <a:cubicBezTo>
                    <a:pt x="1593" y="1796"/>
                    <a:pt x="1581" y="1974"/>
                    <a:pt x="1486" y="2117"/>
                  </a:cubicBezTo>
                  <a:cubicBezTo>
                    <a:pt x="1320" y="2337"/>
                    <a:pt x="1020" y="2423"/>
                    <a:pt x="744" y="2423"/>
                  </a:cubicBezTo>
                  <a:cubicBezTo>
                    <a:pt x="663" y="2423"/>
                    <a:pt x="584" y="2415"/>
                    <a:pt x="511" y="2402"/>
                  </a:cubicBezTo>
                  <a:lnTo>
                    <a:pt x="488" y="2402"/>
                  </a:lnTo>
                  <a:cubicBezTo>
                    <a:pt x="476" y="2164"/>
                    <a:pt x="523" y="1938"/>
                    <a:pt x="630" y="1724"/>
                  </a:cubicBezTo>
                  <a:cubicBezTo>
                    <a:pt x="724" y="1548"/>
                    <a:pt x="944" y="1381"/>
                    <a:pt x="1164" y="1381"/>
                  </a:cubicBezTo>
                  <a:close/>
                  <a:moveTo>
                    <a:pt x="197" y="0"/>
                  </a:moveTo>
                  <a:cubicBezTo>
                    <a:pt x="191" y="0"/>
                    <a:pt x="185" y="1"/>
                    <a:pt x="179" y="1"/>
                  </a:cubicBezTo>
                  <a:cubicBezTo>
                    <a:pt x="84" y="1"/>
                    <a:pt x="0" y="73"/>
                    <a:pt x="0" y="168"/>
                  </a:cubicBezTo>
                  <a:lnTo>
                    <a:pt x="119" y="2580"/>
                  </a:lnTo>
                  <a:cubicBezTo>
                    <a:pt x="130" y="2669"/>
                    <a:pt x="204" y="2748"/>
                    <a:pt x="291" y="2748"/>
                  </a:cubicBezTo>
                  <a:cubicBezTo>
                    <a:pt x="297" y="2748"/>
                    <a:pt x="303" y="2747"/>
                    <a:pt x="309" y="2746"/>
                  </a:cubicBezTo>
                  <a:cubicBezTo>
                    <a:pt x="345" y="2746"/>
                    <a:pt x="381" y="2735"/>
                    <a:pt x="416" y="2711"/>
                  </a:cubicBezTo>
                  <a:lnTo>
                    <a:pt x="440" y="2711"/>
                  </a:lnTo>
                  <a:cubicBezTo>
                    <a:pt x="535" y="2729"/>
                    <a:pt x="636" y="2738"/>
                    <a:pt x="740" y="2738"/>
                  </a:cubicBezTo>
                  <a:cubicBezTo>
                    <a:pt x="1121" y="2738"/>
                    <a:pt x="1538" y="2610"/>
                    <a:pt x="1771" y="2283"/>
                  </a:cubicBezTo>
                  <a:cubicBezTo>
                    <a:pt x="1937" y="2057"/>
                    <a:pt x="1961" y="1760"/>
                    <a:pt x="1854" y="1511"/>
                  </a:cubicBezTo>
                  <a:cubicBezTo>
                    <a:pt x="1771" y="1285"/>
                    <a:pt x="1581" y="1118"/>
                    <a:pt x="1343" y="1071"/>
                  </a:cubicBezTo>
                  <a:cubicBezTo>
                    <a:pt x="1281" y="1058"/>
                    <a:pt x="1218" y="1052"/>
                    <a:pt x="1155" y="1052"/>
                  </a:cubicBezTo>
                  <a:cubicBezTo>
                    <a:pt x="874" y="1052"/>
                    <a:pt x="601" y="1180"/>
                    <a:pt x="416" y="1404"/>
                  </a:cubicBezTo>
                  <a:lnTo>
                    <a:pt x="357" y="144"/>
                  </a:lnTo>
                  <a:cubicBezTo>
                    <a:pt x="346" y="67"/>
                    <a:pt x="274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9"/>
            <p:cNvSpPr/>
            <p:nvPr/>
          </p:nvSpPr>
          <p:spPr>
            <a:xfrm>
              <a:off x="1100525" y="3437100"/>
              <a:ext cx="218075" cy="12050"/>
            </a:xfrm>
            <a:custGeom>
              <a:avLst/>
              <a:gdLst/>
              <a:ahLst/>
              <a:cxnLst/>
              <a:rect l="l" t="t" r="r" b="b"/>
              <a:pathLst>
                <a:path w="8723" h="482" extrusionOk="0">
                  <a:moveTo>
                    <a:pt x="5803" y="0"/>
                  </a:moveTo>
                  <a:cubicBezTo>
                    <a:pt x="3920" y="0"/>
                    <a:pt x="2035" y="56"/>
                    <a:pt x="167" y="160"/>
                  </a:cubicBezTo>
                  <a:cubicBezTo>
                    <a:pt x="72" y="171"/>
                    <a:pt x="0" y="243"/>
                    <a:pt x="0" y="338"/>
                  </a:cubicBezTo>
                  <a:cubicBezTo>
                    <a:pt x="11" y="415"/>
                    <a:pt x="73" y="482"/>
                    <a:pt x="158" y="482"/>
                  </a:cubicBezTo>
                  <a:cubicBezTo>
                    <a:pt x="165" y="482"/>
                    <a:pt x="172" y="481"/>
                    <a:pt x="179" y="480"/>
                  </a:cubicBezTo>
                  <a:lnTo>
                    <a:pt x="190" y="480"/>
                  </a:lnTo>
                  <a:cubicBezTo>
                    <a:pt x="2051" y="377"/>
                    <a:pt x="3928" y="321"/>
                    <a:pt x="5803" y="321"/>
                  </a:cubicBezTo>
                  <a:cubicBezTo>
                    <a:pt x="6718" y="321"/>
                    <a:pt x="7632" y="334"/>
                    <a:pt x="8544" y="362"/>
                  </a:cubicBezTo>
                  <a:cubicBezTo>
                    <a:pt x="8639" y="362"/>
                    <a:pt x="8711" y="302"/>
                    <a:pt x="8722" y="207"/>
                  </a:cubicBezTo>
                  <a:cubicBezTo>
                    <a:pt x="8722" y="112"/>
                    <a:pt x="8651" y="41"/>
                    <a:pt x="8556" y="41"/>
                  </a:cubicBezTo>
                  <a:cubicBezTo>
                    <a:pt x="7640" y="13"/>
                    <a:pt x="6722" y="0"/>
                    <a:pt x="5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9"/>
            <p:cNvSpPr/>
            <p:nvPr/>
          </p:nvSpPr>
          <p:spPr>
            <a:xfrm>
              <a:off x="1174200" y="3459875"/>
              <a:ext cx="51425" cy="55500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41" y="0"/>
                  </a:moveTo>
                  <a:cubicBezTo>
                    <a:pt x="1697" y="0"/>
                    <a:pt x="1652" y="15"/>
                    <a:pt x="1616" y="45"/>
                  </a:cubicBezTo>
                  <a:cubicBezTo>
                    <a:pt x="1391" y="235"/>
                    <a:pt x="1177" y="449"/>
                    <a:pt x="975" y="675"/>
                  </a:cubicBezTo>
                  <a:lnTo>
                    <a:pt x="321" y="164"/>
                  </a:lnTo>
                  <a:cubicBezTo>
                    <a:pt x="284" y="142"/>
                    <a:pt x="242" y="130"/>
                    <a:pt x="201" y="130"/>
                  </a:cubicBezTo>
                  <a:cubicBezTo>
                    <a:pt x="151" y="130"/>
                    <a:pt x="104" y="148"/>
                    <a:pt x="72" y="187"/>
                  </a:cubicBezTo>
                  <a:cubicBezTo>
                    <a:pt x="0" y="259"/>
                    <a:pt x="12" y="366"/>
                    <a:pt x="95" y="413"/>
                  </a:cubicBezTo>
                  <a:lnTo>
                    <a:pt x="761" y="924"/>
                  </a:lnTo>
                  <a:cubicBezTo>
                    <a:pt x="499" y="1257"/>
                    <a:pt x="262" y="1613"/>
                    <a:pt x="60" y="1994"/>
                  </a:cubicBezTo>
                  <a:cubicBezTo>
                    <a:pt x="12" y="2077"/>
                    <a:pt x="60" y="2172"/>
                    <a:pt x="143" y="2207"/>
                  </a:cubicBezTo>
                  <a:cubicBezTo>
                    <a:pt x="167" y="2219"/>
                    <a:pt x="190" y="2219"/>
                    <a:pt x="226" y="2219"/>
                  </a:cubicBezTo>
                  <a:cubicBezTo>
                    <a:pt x="285" y="2219"/>
                    <a:pt x="345" y="2184"/>
                    <a:pt x="381" y="2136"/>
                  </a:cubicBezTo>
                  <a:cubicBezTo>
                    <a:pt x="571" y="1780"/>
                    <a:pt x="785" y="1447"/>
                    <a:pt x="1034" y="1138"/>
                  </a:cubicBezTo>
                  <a:lnTo>
                    <a:pt x="1735" y="1661"/>
                  </a:lnTo>
                  <a:cubicBezTo>
                    <a:pt x="1771" y="1685"/>
                    <a:pt x="1806" y="1696"/>
                    <a:pt x="1854" y="1696"/>
                  </a:cubicBezTo>
                  <a:cubicBezTo>
                    <a:pt x="1902" y="1696"/>
                    <a:pt x="1949" y="1673"/>
                    <a:pt x="1985" y="1637"/>
                  </a:cubicBezTo>
                  <a:cubicBezTo>
                    <a:pt x="2056" y="1578"/>
                    <a:pt x="2044" y="1459"/>
                    <a:pt x="1961" y="1411"/>
                  </a:cubicBezTo>
                  <a:lnTo>
                    <a:pt x="1248" y="877"/>
                  </a:lnTo>
                  <a:cubicBezTo>
                    <a:pt x="1438" y="663"/>
                    <a:pt x="1640" y="461"/>
                    <a:pt x="1854" y="282"/>
                  </a:cubicBezTo>
                  <a:cubicBezTo>
                    <a:pt x="1925" y="223"/>
                    <a:pt x="1937" y="104"/>
                    <a:pt x="1866" y="45"/>
                  </a:cubicBezTo>
                  <a:cubicBezTo>
                    <a:pt x="1830" y="15"/>
                    <a:pt x="1786" y="0"/>
                    <a:pt x="1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9"/>
            <p:cNvSpPr/>
            <p:nvPr/>
          </p:nvSpPr>
          <p:spPr>
            <a:xfrm>
              <a:off x="257125" y="2950200"/>
              <a:ext cx="60025" cy="59850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38" y="338"/>
                  </a:moveTo>
                  <a:cubicBezTo>
                    <a:pt x="1628" y="338"/>
                    <a:pt x="1842" y="433"/>
                    <a:pt x="1890" y="599"/>
                  </a:cubicBezTo>
                  <a:cubicBezTo>
                    <a:pt x="1902" y="647"/>
                    <a:pt x="1937" y="682"/>
                    <a:pt x="1985" y="706"/>
                  </a:cubicBezTo>
                  <a:cubicBezTo>
                    <a:pt x="1973" y="837"/>
                    <a:pt x="1926" y="967"/>
                    <a:pt x="1878" y="1098"/>
                  </a:cubicBezTo>
                  <a:cubicBezTo>
                    <a:pt x="1783" y="1371"/>
                    <a:pt x="1569" y="1585"/>
                    <a:pt x="1296" y="1704"/>
                  </a:cubicBezTo>
                  <a:cubicBezTo>
                    <a:pt x="1219" y="1733"/>
                    <a:pt x="1139" y="1748"/>
                    <a:pt x="1059" y="1748"/>
                  </a:cubicBezTo>
                  <a:cubicBezTo>
                    <a:pt x="881" y="1748"/>
                    <a:pt x="706" y="1674"/>
                    <a:pt x="583" y="1526"/>
                  </a:cubicBezTo>
                  <a:cubicBezTo>
                    <a:pt x="405" y="1288"/>
                    <a:pt x="559" y="932"/>
                    <a:pt x="773" y="694"/>
                  </a:cubicBezTo>
                  <a:cubicBezTo>
                    <a:pt x="927" y="504"/>
                    <a:pt x="1141" y="373"/>
                    <a:pt x="1391" y="338"/>
                  </a:cubicBezTo>
                  <a:close/>
                  <a:moveTo>
                    <a:pt x="1441" y="0"/>
                  </a:moveTo>
                  <a:cubicBezTo>
                    <a:pt x="1408" y="0"/>
                    <a:pt x="1376" y="2"/>
                    <a:pt x="1343" y="5"/>
                  </a:cubicBezTo>
                  <a:cubicBezTo>
                    <a:pt x="1022" y="52"/>
                    <a:pt x="725" y="231"/>
                    <a:pt x="500" y="480"/>
                  </a:cubicBezTo>
                  <a:cubicBezTo>
                    <a:pt x="226" y="789"/>
                    <a:pt x="1" y="1288"/>
                    <a:pt x="286" y="1692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6" y="2001"/>
                  </a:cubicBezTo>
                  <a:cubicBezTo>
                    <a:pt x="1664" y="1906"/>
                    <a:pt x="1866" y="1752"/>
                    <a:pt x="2021" y="1550"/>
                  </a:cubicBezTo>
                  <a:cubicBezTo>
                    <a:pt x="2021" y="1775"/>
                    <a:pt x="2033" y="2013"/>
                    <a:pt x="2044" y="2251"/>
                  </a:cubicBezTo>
                  <a:cubicBezTo>
                    <a:pt x="2056" y="2334"/>
                    <a:pt x="2139" y="2393"/>
                    <a:pt x="2223" y="2393"/>
                  </a:cubicBezTo>
                  <a:lnTo>
                    <a:pt x="2235" y="2393"/>
                  </a:lnTo>
                  <a:cubicBezTo>
                    <a:pt x="2330" y="2393"/>
                    <a:pt x="2401" y="2322"/>
                    <a:pt x="2401" y="2227"/>
                  </a:cubicBezTo>
                  <a:cubicBezTo>
                    <a:pt x="2365" y="1550"/>
                    <a:pt x="2365" y="884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7" y="40"/>
                    <a:pt x="2221" y="39"/>
                    <a:pt x="2214" y="39"/>
                  </a:cubicBezTo>
                  <a:cubicBezTo>
                    <a:pt x="2128" y="39"/>
                    <a:pt x="2055" y="106"/>
                    <a:pt x="2044" y="183"/>
                  </a:cubicBezTo>
                  <a:lnTo>
                    <a:pt x="2044" y="219"/>
                  </a:lnTo>
                  <a:cubicBezTo>
                    <a:pt x="1878" y="73"/>
                    <a:pt x="1666" y="0"/>
                    <a:pt x="1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9"/>
            <p:cNvSpPr/>
            <p:nvPr/>
          </p:nvSpPr>
          <p:spPr>
            <a:xfrm>
              <a:off x="340300" y="2962450"/>
              <a:ext cx="33300" cy="38400"/>
            </a:xfrm>
            <a:custGeom>
              <a:avLst/>
              <a:gdLst/>
              <a:ahLst/>
              <a:cxnLst/>
              <a:rect l="l" t="t" r="r" b="b"/>
              <a:pathLst>
                <a:path w="1332" h="1536" extrusionOk="0">
                  <a:moveTo>
                    <a:pt x="188" y="0"/>
                  </a:moveTo>
                  <a:cubicBezTo>
                    <a:pt x="165" y="0"/>
                    <a:pt x="141" y="5"/>
                    <a:pt x="120" y="14"/>
                  </a:cubicBezTo>
                  <a:cubicBezTo>
                    <a:pt x="36" y="50"/>
                    <a:pt x="1" y="157"/>
                    <a:pt x="36" y="240"/>
                  </a:cubicBezTo>
                  <a:cubicBezTo>
                    <a:pt x="155" y="454"/>
                    <a:pt x="298" y="656"/>
                    <a:pt x="464" y="834"/>
                  </a:cubicBezTo>
                  <a:lnTo>
                    <a:pt x="108" y="1274"/>
                  </a:lnTo>
                  <a:cubicBezTo>
                    <a:pt x="48" y="1345"/>
                    <a:pt x="60" y="1452"/>
                    <a:pt x="143" y="1499"/>
                  </a:cubicBezTo>
                  <a:cubicBezTo>
                    <a:pt x="179" y="1523"/>
                    <a:pt x="215" y="1535"/>
                    <a:pt x="250" y="1535"/>
                  </a:cubicBezTo>
                  <a:cubicBezTo>
                    <a:pt x="310" y="1535"/>
                    <a:pt x="357" y="1511"/>
                    <a:pt x="393" y="1464"/>
                  </a:cubicBezTo>
                  <a:lnTo>
                    <a:pt x="714" y="1083"/>
                  </a:lnTo>
                  <a:cubicBezTo>
                    <a:pt x="809" y="1179"/>
                    <a:pt x="904" y="1262"/>
                    <a:pt x="1011" y="1345"/>
                  </a:cubicBezTo>
                  <a:cubicBezTo>
                    <a:pt x="1046" y="1369"/>
                    <a:pt x="1082" y="1381"/>
                    <a:pt x="1130" y="1381"/>
                  </a:cubicBezTo>
                  <a:cubicBezTo>
                    <a:pt x="1177" y="1381"/>
                    <a:pt x="1225" y="1357"/>
                    <a:pt x="1260" y="1321"/>
                  </a:cubicBezTo>
                  <a:cubicBezTo>
                    <a:pt x="1332" y="1250"/>
                    <a:pt x="1320" y="1143"/>
                    <a:pt x="1237" y="1095"/>
                  </a:cubicBezTo>
                  <a:cubicBezTo>
                    <a:pt x="1130" y="1012"/>
                    <a:pt x="1023" y="917"/>
                    <a:pt x="928" y="822"/>
                  </a:cubicBezTo>
                  <a:lnTo>
                    <a:pt x="1260" y="406"/>
                  </a:lnTo>
                  <a:cubicBezTo>
                    <a:pt x="1320" y="335"/>
                    <a:pt x="1308" y="228"/>
                    <a:pt x="1225" y="180"/>
                  </a:cubicBezTo>
                  <a:cubicBezTo>
                    <a:pt x="1191" y="161"/>
                    <a:pt x="1154" y="152"/>
                    <a:pt x="1118" y="152"/>
                  </a:cubicBezTo>
                  <a:cubicBezTo>
                    <a:pt x="1064" y="152"/>
                    <a:pt x="1011" y="173"/>
                    <a:pt x="975" y="216"/>
                  </a:cubicBezTo>
                  <a:lnTo>
                    <a:pt x="690" y="573"/>
                  </a:lnTo>
                  <a:cubicBezTo>
                    <a:pt x="559" y="418"/>
                    <a:pt x="452" y="264"/>
                    <a:pt x="357" y="97"/>
                  </a:cubicBezTo>
                  <a:cubicBezTo>
                    <a:pt x="322" y="36"/>
                    <a:pt x="255" y="0"/>
                    <a:pt x="1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9"/>
            <p:cNvSpPr/>
            <p:nvPr/>
          </p:nvSpPr>
          <p:spPr>
            <a:xfrm>
              <a:off x="403875" y="2936050"/>
              <a:ext cx="48750" cy="68450"/>
            </a:xfrm>
            <a:custGeom>
              <a:avLst/>
              <a:gdLst/>
              <a:ahLst/>
              <a:cxnLst/>
              <a:rect l="l" t="t" r="r" b="b"/>
              <a:pathLst>
                <a:path w="1950" h="2738" extrusionOk="0">
                  <a:moveTo>
                    <a:pt x="1154" y="1368"/>
                  </a:moveTo>
                  <a:cubicBezTo>
                    <a:pt x="1185" y="1368"/>
                    <a:pt x="1217" y="1371"/>
                    <a:pt x="1248" y="1379"/>
                  </a:cubicBezTo>
                  <a:cubicBezTo>
                    <a:pt x="1379" y="1415"/>
                    <a:pt x="1474" y="1510"/>
                    <a:pt x="1522" y="1629"/>
                  </a:cubicBezTo>
                  <a:cubicBezTo>
                    <a:pt x="1581" y="1783"/>
                    <a:pt x="1569" y="1961"/>
                    <a:pt x="1474" y="2104"/>
                  </a:cubicBezTo>
                  <a:cubicBezTo>
                    <a:pt x="1309" y="2324"/>
                    <a:pt x="1008" y="2410"/>
                    <a:pt x="732" y="2410"/>
                  </a:cubicBezTo>
                  <a:cubicBezTo>
                    <a:pt x="651" y="2410"/>
                    <a:pt x="573" y="2403"/>
                    <a:pt x="500" y="2389"/>
                  </a:cubicBezTo>
                  <a:lnTo>
                    <a:pt x="476" y="2389"/>
                  </a:lnTo>
                  <a:cubicBezTo>
                    <a:pt x="464" y="2163"/>
                    <a:pt x="512" y="1926"/>
                    <a:pt x="619" y="1724"/>
                  </a:cubicBezTo>
                  <a:cubicBezTo>
                    <a:pt x="722" y="1537"/>
                    <a:pt x="935" y="1368"/>
                    <a:pt x="1154" y="1368"/>
                  </a:cubicBezTo>
                  <a:close/>
                  <a:moveTo>
                    <a:pt x="177" y="0"/>
                  </a:moveTo>
                  <a:cubicBezTo>
                    <a:pt x="91" y="0"/>
                    <a:pt x="7" y="57"/>
                    <a:pt x="1" y="167"/>
                  </a:cubicBezTo>
                  <a:lnTo>
                    <a:pt x="120" y="2579"/>
                  </a:lnTo>
                  <a:cubicBezTo>
                    <a:pt x="120" y="2667"/>
                    <a:pt x="191" y="2735"/>
                    <a:pt x="277" y="2735"/>
                  </a:cubicBezTo>
                  <a:cubicBezTo>
                    <a:pt x="284" y="2735"/>
                    <a:pt x="291" y="2735"/>
                    <a:pt x="298" y="2734"/>
                  </a:cubicBezTo>
                  <a:cubicBezTo>
                    <a:pt x="333" y="2734"/>
                    <a:pt x="369" y="2722"/>
                    <a:pt x="405" y="2698"/>
                  </a:cubicBezTo>
                  <a:lnTo>
                    <a:pt x="428" y="2710"/>
                  </a:lnTo>
                  <a:cubicBezTo>
                    <a:pt x="523" y="2728"/>
                    <a:pt x="625" y="2737"/>
                    <a:pt x="729" y="2737"/>
                  </a:cubicBezTo>
                  <a:cubicBezTo>
                    <a:pt x="1110" y="2737"/>
                    <a:pt x="1526" y="2609"/>
                    <a:pt x="1759" y="2282"/>
                  </a:cubicBezTo>
                  <a:cubicBezTo>
                    <a:pt x="1926" y="2056"/>
                    <a:pt x="1950" y="1759"/>
                    <a:pt x="1843" y="1510"/>
                  </a:cubicBezTo>
                  <a:cubicBezTo>
                    <a:pt x="1759" y="1284"/>
                    <a:pt x="1569" y="1118"/>
                    <a:pt x="1332" y="1070"/>
                  </a:cubicBezTo>
                  <a:cubicBezTo>
                    <a:pt x="1269" y="1057"/>
                    <a:pt x="1206" y="1051"/>
                    <a:pt x="1144" y="1051"/>
                  </a:cubicBezTo>
                  <a:cubicBezTo>
                    <a:pt x="862" y="1051"/>
                    <a:pt x="590" y="1179"/>
                    <a:pt x="405" y="1403"/>
                  </a:cubicBezTo>
                  <a:lnTo>
                    <a:pt x="357" y="155"/>
                  </a:lnTo>
                  <a:cubicBezTo>
                    <a:pt x="340" y="51"/>
                    <a:pt x="258" y="0"/>
                    <a:pt x="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9"/>
            <p:cNvSpPr/>
            <p:nvPr/>
          </p:nvSpPr>
          <p:spPr>
            <a:xfrm>
              <a:off x="254150" y="3025500"/>
              <a:ext cx="218075" cy="12175"/>
            </a:xfrm>
            <a:custGeom>
              <a:avLst/>
              <a:gdLst/>
              <a:ahLst/>
              <a:cxnLst/>
              <a:rect l="l" t="t" r="r" b="b"/>
              <a:pathLst>
                <a:path w="8723" h="487" extrusionOk="0">
                  <a:moveTo>
                    <a:pt x="5860" y="0"/>
                  </a:moveTo>
                  <a:cubicBezTo>
                    <a:pt x="3960" y="0"/>
                    <a:pt x="2053" y="53"/>
                    <a:pt x="167" y="166"/>
                  </a:cubicBezTo>
                  <a:cubicBezTo>
                    <a:pt x="72" y="166"/>
                    <a:pt x="1" y="237"/>
                    <a:pt x="1" y="332"/>
                  </a:cubicBezTo>
                  <a:cubicBezTo>
                    <a:pt x="13" y="427"/>
                    <a:pt x="84" y="487"/>
                    <a:pt x="179" y="487"/>
                  </a:cubicBezTo>
                  <a:lnTo>
                    <a:pt x="191" y="487"/>
                  </a:lnTo>
                  <a:cubicBezTo>
                    <a:pt x="2068" y="374"/>
                    <a:pt x="3968" y="321"/>
                    <a:pt x="5860" y="321"/>
                  </a:cubicBezTo>
                  <a:cubicBezTo>
                    <a:pt x="6758" y="321"/>
                    <a:pt x="7653" y="333"/>
                    <a:pt x="8545" y="356"/>
                  </a:cubicBezTo>
                  <a:cubicBezTo>
                    <a:pt x="8552" y="357"/>
                    <a:pt x="8558" y="357"/>
                    <a:pt x="8565" y="357"/>
                  </a:cubicBezTo>
                  <a:cubicBezTo>
                    <a:pt x="8651" y="357"/>
                    <a:pt x="8723" y="289"/>
                    <a:pt x="8723" y="201"/>
                  </a:cubicBezTo>
                  <a:cubicBezTo>
                    <a:pt x="8723" y="106"/>
                    <a:pt x="8651" y="35"/>
                    <a:pt x="8556" y="35"/>
                  </a:cubicBezTo>
                  <a:cubicBezTo>
                    <a:pt x="7662" y="12"/>
                    <a:pt x="6762" y="0"/>
                    <a:pt x="58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9"/>
            <p:cNvSpPr/>
            <p:nvPr/>
          </p:nvSpPr>
          <p:spPr>
            <a:xfrm>
              <a:off x="327525" y="3048425"/>
              <a:ext cx="51425" cy="55500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42" y="0"/>
                  </a:moveTo>
                  <a:cubicBezTo>
                    <a:pt x="1697" y="0"/>
                    <a:pt x="1653" y="15"/>
                    <a:pt x="1617" y="45"/>
                  </a:cubicBezTo>
                  <a:cubicBezTo>
                    <a:pt x="1391" y="235"/>
                    <a:pt x="1189" y="449"/>
                    <a:pt x="987" y="663"/>
                  </a:cubicBezTo>
                  <a:lnTo>
                    <a:pt x="322" y="164"/>
                  </a:lnTo>
                  <a:cubicBezTo>
                    <a:pt x="291" y="138"/>
                    <a:pt x="253" y="126"/>
                    <a:pt x="215" y="126"/>
                  </a:cubicBezTo>
                  <a:cubicBezTo>
                    <a:pt x="165" y="126"/>
                    <a:pt x="113" y="147"/>
                    <a:pt x="72" y="187"/>
                  </a:cubicBezTo>
                  <a:cubicBezTo>
                    <a:pt x="1" y="259"/>
                    <a:pt x="13" y="366"/>
                    <a:pt x="96" y="413"/>
                  </a:cubicBezTo>
                  <a:lnTo>
                    <a:pt x="773" y="924"/>
                  </a:lnTo>
                  <a:cubicBezTo>
                    <a:pt x="500" y="1257"/>
                    <a:pt x="262" y="1613"/>
                    <a:pt x="72" y="1994"/>
                  </a:cubicBezTo>
                  <a:cubicBezTo>
                    <a:pt x="25" y="2065"/>
                    <a:pt x="72" y="2172"/>
                    <a:pt x="155" y="2208"/>
                  </a:cubicBezTo>
                  <a:cubicBezTo>
                    <a:pt x="179" y="2219"/>
                    <a:pt x="203" y="2219"/>
                    <a:pt x="227" y="2219"/>
                  </a:cubicBezTo>
                  <a:cubicBezTo>
                    <a:pt x="298" y="2219"/>
                    <a:pt x="357" y="2184"/>
                    <a:pt x="393" y="2124"/>
                  </a:cubicBezTo>
                  <a:cubicBezTo>
                    <a:pt x="571" y="1780"/>
                    <a:pt x="797" y="1435"/>
                    <a:pt x="1046" y="1126"/>
                  </a:cubicBezTo>
                  <a:lnTo>
                    <a:pt x="1748" y="1661"/>
                  </a:lnTo>
                  <a:cubicBezTo>
                    <a:pt x="1771" y="1685"/>
                    <a:pt x="1819" y="1697"/>
                    <a:pt x="1855" y="1697"/>
                  </a:cubicBezTo>
                  <a:cubicBezTo>
                    <a:pt x="1902" y="1697"/>
                    <a:pt x="1961" y="1673"/>
                    <a:pt x="1997" y="1637"/>
                  </a:cubicBezTo>
                  <a:cubicBezTo>
                    <a:pt x="2057" y="1566"/>
                    <a:pt x="2045" y="1459"/>
                    <a:pt x="1973" y="1411"/>
                  </a:cubicBezTo>
                  <a:lnTo>
                    <a:pt x="1272" y="865"/>
                  </a:lnTo>
                  <a:cubicBezTo>
                    <a:pt x="1451" y="651"/>
                    <a:pt x="1653" y="461"/>
                    <a:pt x="1866" y="271"/>
                  </a:cubicBezTo>
                  <a:cubicBezTo>
                    <a:pt x="1950" y="211"/>
                    <a:pt x="1950" y="104"/>
                    <a:pt x="1866" y="45"/>
                  </a:cubicBezTo>
                  <a:cubicBezTo>
                    <a:pt x="1831" y="15"/>
                    <a:pt x="1786" y="0"/>
                    <a:pt x="1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9"/>
            <p:cNvSpPr/>
            <p:nvPr/>
          </p:nvSpPr>
          <p:spPr>
            <a:xfrm>
              <a:off x="238125" y="3972550"/>
              <a:ext cx="503550" cy="453800"/>
            </a:xfrm>
            <a:custGeom>
              <a:avLst/>
              <a:gdLst/>
              <a:ahLst/>
              <a:cxnLst/>
              <a:rect l="l" t="t" r="r" b="b"/>
              <a:pathLst>
                <a:path w="20142" h="18152" extrusionOk="0">
                  <a:moveTo>
                    <a:pt x="4349" y="476"/>
                  </a:moveTo>
                  <a:cubicBezTo>
                    <a:pt x="4432" y="535"/>
                    <a:pt x="4504" y="606"/>
                    <a:pt x="4575" y="666"/>
                  </a:cubicBezTo>
                  <a:lnTo>
                    <a:pt x="3636" y="1604"/>
                  </a:lnTo>
                  <a:cubicBezTo>
                    <a:pt x="3553" y="1676"/>
                    <a:pt x="3565" y="1806"/>
                    <a:pt x="3648" y="1878"/>
                  </a:cubicBezTo>
                  <a:cubicBezTo>
                    <a:pt x="3686" y="1910"/>
                    <a:pt x="3734" y="1926"/>
                    <a:pt x="3783" y="1926"/>
                  </a:cubicBezTo>
                  <a:cubicBezTo>
                    <a:pt x="3841" y="1926"/>
                    <a:pt x="3900" y="1904"/>
                    <a:pt x="3945" y="1866"/>
                  </a:cubicBezTo>
                  <a:lnTo>
                    <a:pt x="4884" y="927"/>
                  </a:lnTo>
                  <a:lnTo>
                    <a:pt x="5490" y="1462"/>
                  </a:lnTo>
                  <a:lnTo>
                    <a:pt x="5229" y="1699"/>
                  </a:lnTo>
                  <a:cubicBezTo>
                    <a:pt x="5157" y="1783"/>
                    <a:pt x="5157" y="1901"/>
                    <a:pt x="5240" y="1973"/>
                  </a:cubicBezTo>
                  <a:cubicBezTo>
                    <a:pt x="5282" y="2008"/>
                    <a:pt x="5335" y="2026"/>
                    <a:pt x="5389" y="2026"/>
                  </a:cubicBezTo>
                  <a:cubicBezTo>
                    <a:pt x="5442" y="2026"/>
                    <a:pt x="5496" y="2008"/>
                    <a:pt x="5537" y="1973"/>
                  </a:cubicBezTo>
                  <a:lnTo>
                    <a:pt x="5787" y="1723"/>
                  </a:lnTo>
                  <a:lnTo>
                    <a:pt x="6476" y="2317"/>
                  </a:lnTo>
                  <a:cubicBezTo>
                    <a:pt x="6334" y="2412"/>
                    <a:pt x="6215" y="2531"/>
                    <a:pt x="6144" y="2686"/>
                  </a:cubicBezTo>
                  <a:cubicBezTo>
                    <a:pt x="6084" y="2781"/>
                    <a:pt x="6132" y="2900"/>
                    <a:pt x="6239" y="2935"/>
                  </a:cubicBezTo>
                  <a:cubicBezTo>
                    <a:pt x="6270" y="2949"/>
                    <a:pt x="6303" y="2956"/>
                    <a:pt x="6336" y="2956"/>
                  </a:cubicBezTo>
                  <a:cubicBezTo>
                    <a:pt x="6411" y="2956"/>
                    <a:pt x="6482" y="2919"/>
                    <a:pt x="6524" y="2852"/>
                  </a:cubicBezTo>
                  <a:cubicBezTo>
                    <a:pt x="6583" y="2733"/>
                    <a:pt x="6666" y="2650"/>
                    <a:pt x="6785" y="2591"/>
                  </a:cubicBezTo>
                  <a:lnTo>
                    <a:pt x="7379" y="3114"/>
                  </a:lnTo>
                  <a:lnTo>
                    <a:pt x="7082" y="3411"/>
                  </a:lnTo>
                  <a:cubicBezTo>
                    <a:pt x="6999" y="3494"/>
                    <a:pt x="7011" y="3613"/>
                    <a:pt x="7094" y="3684"/>
                  </a:cubicBezTo>
                  <a:cubicBezTo>
                    <a:pt x="7134" y="3718"/>
                    <a:pt x="7185" y="3736"/>
                    <a:pt x="7236" y="3736"/>
                  </a:cubicBezTo>
                  <a:cubicBezTo>
                    <a:pt x="7292" y="3736"/>
                    <a:pt x="7348" y="3715"/>
                    <a:pt x="7391" y="3672"/>
                  </a:cubicBezTo>
                  <a:lnTo>
                    <a:pt x="7688" y="3375"/>
                  </a:lnTo>
                  <a:cubicBezTo>
                    <a:pt x="7878" y="3541"/>
                    <a:pt x="8069" y="3708"/>
                    <a:pt x="8259" y="3874"/>
                  </a:cubicBezTo>
                  <a:lnTo>
                    <a:pt x="7320" y="4730"/>
                  </a:lnTo>
                  <a:cubicBezTo>
                    <a:pt x="7237" y="4801"/>
                    <a:pt x="7237" y="4920"/>
                    <a:pt x="7320" y="5003"/>
                  </a:cubicBezTo>
                  <a:cubicBezTo>
                    <a:pt x="7367" y="5039"/>
                    <a:pt x="7421" y="5056"/>
                    <a:pt x="7473" y="5056"/>
                  </a:cubicBezTo>
                  <a:cubicBezTo>
                    <a:pt x="7525" y="5056"/>
                    <a:pt x="7575" y="5039"/>
                    <a:pt x="7617" y="5003"/>
                  </a:cubicBezTo>
                  <a:lnTo>
                    <a:pt x="8556" y="4135"/>
                  </a:lnTo>
                  <a:cubicBezTo>
                    <a:pt x="8746" y="4314"/>
                    <a:pt x="8948" y="4492"/>
                    <a:pt x="9150" y="4670"/>
                  </a:cubicBezTo>
                  <a:lnTo>
                    <a:pt x="8793" y="4967"/>
                  </a:lnTo>
                  <a:cubicBezTo>
                    <a:pt x="8710" y="5027"/>
                    <a:pt x="8698" y="5157"/>
                    <a:pt x="8782" y="5229"/>
                  </a:cubicBezTo>
                  <a:cubicBezTo>
                    <a:pt x="8825" y="5272"/>
                    <a:pt x="8881" y="5293"/>
                    <a:pt x="8936" y="5293"/>
                  </a:cubicBezTo>
                  <a:cubicBezTo>
                    <a:pt x="8988" y="5293"/>
                    <a:pt x="9039" y="5275"/>
                    <a:pt x="9079" y="5241"/>
                  </a:cubicBezTo>
                  <a:lnTo>
                    <a:pt x="9447" y="4932"/>
                  </a:lnTo>
                  <a:lnTo>
                    <a:pt x="10089" y="5490"/>
                  </a:lnTo>
                  <a:lnTo>
                    <a:pt x="9744" y="5763"/>
                  </a:lnTo>
                  <a:cubicBezTo>
                    <a:pt x="9649" y="5823"/>
                    <a:pt x="9637" y="5954"/>
                    <a:pt x="9720" y="6037"/>
                  </a:cubicBezTo>
                  <a:cubicBezTo>
                    <a:pt x="9759" y="6082"/>
                    <a:pt x="9815" y="6102"/>
                    <a:pt x="9873" y="6102"/>
                  </a:cubicBezTo>
                  <a:cubicBezTo>
                    <a:pt x="9923" y="6102"/>
                    <a:pt x="9974" y="6088"/>
                    <a:pt x="10017" y="6061"/>
                  </a:cubicBezTo>
                  <a:lnTo>
                    <a:pt x="10386" y="5763"/>
                  </a:lnTo>
                  <a:lnTo>
                    <a:pt x="10980" y="6298"/>
                  </a:lnTo>
                  <a:lnTo>
                    <a:pt x="10730" y="6667"/>
                  </a:lnTo>
                  <a:cubicBezTo>
                    <a:pt x="10659" y="6762"/>
                    <a:pt x="10683" y="6880"/>
                    <a:pt x="10790" y="6940"/>
                  </a:cubicBezTo>
                  <a:cubicBezTo>
                    <a:pt x="10825" y="6962"/>
                    <a:pt x="10864" y="6972"/>
                    <a:pt x="10904" y="6972"/>
                  </a:cubicBezTo>
                  <a:cubicBezTo>
                    <a:pt x="10973" y="6972"/>
                    <a:pt x="11042" y="6941"/>
                    <a:pt x="11087" y="6880"/>
                  </a:cubicBezTo>
                  <a:lnTo>
                    <a:pt x="11289" y="6595"/>
                  </a:lnTo>
                  <a:lnTo>
                    <a:pt x="12168" y="7380"/>
                  </a:lnTo>
                  <a:lnTo>
                    <a:pt x="11348" y="8128"/>
                  </a:lnTo>
                  <a:cubicBezTo>
                    <a:pt x="11265" y="8199"/>
                    <a:pt x="11265" y="8330"/>
                    <a:pt x="11348" y="8401"/>
                  </a:cubicBezTo>
                  <a:cubicBezTo>
                    <a:pt x="11390" y="8437"/>
                    <a:pt x="11440" y="8455"/>
                    <a:pt x="11492" y="8455"/>
                  </a:cubicBezTo>
                  <a:cubicBezTo>
                    <a:pt x="11544" y="8455"/>
                    <a:pt x="11598" y="8437"/>
                    <a:pt x="11645" y="8401"/>
                  </a:cubicBezTo>
                  <a:lnTo>
                    <a:pt x="12465" y="7653"/>
                  </a:lnTo>
                  <a:lnTo>
                    <a:pt x="13119" y="8259"/>
                  </a:lnTo>
                  <a:lnTo>
                    <a:pt x="12846" y="8532"/>
                  </a:lnTo>
                  <a:cubicBezTo>
                    <a:pt x="12762" y="8615"/>
                    <a:pt x="12774" y="8746"/>
                    <a:pt x="12857" y="8805"/>
                  </a:cubicBezTo>
                  <a:cubicBezTo>
                    <a:pt x="12897" y="8840"/>
                    <a:pt x="12948" y="8858"/>
                    <a:pt x="13000" y="8858"/>
                  </a:cubicBezTo>
                  <a:cubicBezTo>
                    <a:pt x="13055" y="8858"/>
                    <a:pt x="13111" y="8837"/>
                    <a:pt x="13154" y="8794"/>
                  </a:cubicBezTo>
                  <a:lnTo>
                    <a:pt x="13416" y="8532"/>
                  </a:lnTo>
                  <a:cubicBezTo>
                    <a:pt x="13618" y="8722"/>
                    <a:pt x="13820" y="8901"/>
                    <a:pt x="14010" y="9091"/>
                  </a:cubicBezTo>
                  <a:lnTo>
                    <a:pt x="13749" y="9305"/>
                  </a:lnTo>
                  <a:cubicBezTo>
                    <a:pt x="13665" y="9376"/>
                    <a:pt x="13665" y="9507"/>
                    <a:pt x="13737" y="9578"/>
                  </a:cubicBezTo>
                  <a:cubicBezTo>
                    <a:pt x="13780" y="9621"/>
                    <a:pt x="13836" y="9642"/>
                    <a:pt x="13891" y="9642"/>
                  </a:cubicBezTo>
                  <a:cubicBezTo>
                    <a:pt x="13943" y="9642"/>
                    <a:pt x="13994" y="9624"/>
                    <a:pt x="14034" y="9590"/>
                  </a:cubicBezTo>
                  <a:lnTo>
                    <a:pt x="14307" y="9364"/>
                  </a:lnTo>
                  <a:lnTo>
                    <a:pt x="14866" y="9887"/>
                  </a:lnTo>
                  <a:lnTo>
                    <a:pt x="14604" y="10160"/>
                  </a:lnTo>
                  <a:cubicBezTo>
                    <a:pt x="14521" y="10231"/>
                    <a:pt x="14533" y="10362"/>
                    <a:pt x="14616" y="10433"/>
                  </a:cubicBezTo>
                  <a:cubicBezTo>
                    <a:pt x="14658" y="10465"/>
                    <a:pt x="14705" y="10480"/>
                    <a:pt x="14751" y="10480"/>
                  </a:cubicBezTo>
                  <a:cubicBezTo>
                    <a:pt x="14809" y="10480"/>
                    <a:pt x="14867" y="10456"/>
                    <a:pt x="14913" y="10410"/>
                  </a:cubicBezTo>
                  <a:lnTo>
                    <a:pt x="15163" y="10160"/>
                  </a:lnTo>
                  <a:lnTo>
                    <a:pt x="15674" y="10647"/>
                  </a:lnTo>
                  <a:lnTo>
                    <a:pt x="14782" y="11574"/>
                  </a:lnTo>
                  <a:cubicBezTo>
                    <a:pt x="14711" y="11657"/>
                    <a:pt x="14723" y="11776"/>
                    <a:pt x="14806" y="11848"/>
                  </a:cubicBezTo>
                  <a:cubicBezTo>
                    <a:pt x="14848" y="11879"/>
                    <a:pt x="14895" y="11894"/>
                    <a:pt x="14941" y="11894"/>
                  </a:cubicBezTo>
                  <a:cubicBezTo>
                    <a:pt x="14999" y="11894"/>
                    <a:pt x="15057" y="11870"/>
                    <a:pt x="15103" y="11824"/>
                  </a:cubicBezTo>
                  <a:lnTo>
                    <a:pt x="15971" y="10921"/>
                  </a:lnTo>
                  <a:lnTo>
                    <a:pt x="16719" y="11622"/>
                  </a:lnTo>
                  <a:lnTo>
                    <a:pt x="16434" y="11871"/>
                  </a:lnTo>
                  <a:cubicBezTo>
                    <a:pt x="16351" y="11943"/>
                    <a:pt x="16339" y="12061"/>
                    <a:pt x="16422" y="12145"/>
                  </a:cubicBezTo>
                  <a:cubicBezTo>
                    <a:pt x="16467" y="12183"/>
                    <a:pt x="16523" y="12204"/>
                    <a:pt x="16579" y="12204"/>
                  </a:cubicBezTo>
                  <a:cubicBezTo>
                    <a:pt x="16627" y="12204"/>
                    <a:pt x="16676" y="12189"/>
                    <a:pt x="16719" y="12156"/>
                  </a:cubicBezTo>
                  <a:lnTo>
                    <a:pt x="17016" y="11907"/>
                  </a:lnTo>
                  <a:cubicBezTo>
                    <a:pt x="17195" y="12073"/>
                    <a:pt x="17373" y="12240"/>
                    <a:pt x="17551" y="12406"/>
                  </a:cubicBezTo>
                  <a:lnTo>
                    <a:pt x="17349" y="12679"/>
                  </a:lnTo>
                  <a:cubicBezTo>
                    <a:pt x="17290" y="12763"/>
                    <a:pt x="17314" y="12893"/>
                    <a:pt x="17409" y="12941"/>
                  </a:cubicBezTo>
                  <a:cubicBezTo>
                    <a:pt x="17451" y="12969"/>
                    <a:pt x="17497" y="12982"/>
                    <a:pt x="17540" y="12982"/>
                  </a:cubicBezTo>
                  <a:cubicBezTo>
                    <a:pt x="17608" y="12982"/>
                    <a:pt x="17670" y="12951"/>
                    <a:pt x="17706" y="12893"/>
                  </a:cubicBezTo>
                  <a:lnTo>
                    <a:pt x="17860" y="12691"/>
                  </a:lnTo>
                  <a:lnTo>
                    <a:pt x="18431" y="13238"/>
                  </a:lnTo>
                  <a:lnTo>
                    <a:pt x="18181" y="13475"/>
                  </a:lnTo>
                  <a:cubicBezTo>
                    <a:pt x="18098" y="13547"/>
                    <a:pt x="18098" y="13677"/>
                    <a:pt x="18181" y="13749"/>
                  </a:cubicBezTo>
                  <a:cubicBezTo>
                    <a:pt x="18223" y="13784"/>
                    <a:pt x="18273" y="13802"/>
                    <a:pt x="18325" y="13802"/>
                  </a:cubicBezTo>
                  <a:cubicBezTo>
                    <a:pt x="18377" y="13802"/>
                    <a:pt x="18431" y="13784"/>
                    <a:pt x="18478" y="13749"/>
                  </a:cubicBezTo>
                  <a:lnTo>
                    <a:pt x="18716" y="13523"/>
                  </a:lnTo>
                  <a:lnTo>
                    <a:pt x="19108" y="13891"/>
                  </a:lnTo>
                  <a:lnTo>
                    <a:pt x="19072" y="13903"/>
                  </a:lnTo>
                  <a:cubicBezTo>
                    <a:pt x="18728" y="14212"/>
                    <a:pt x="18431" y="14569"/>
                    <a:pt x="18181" y="14961"/>
                  </a:cubicBezTo>
                  <a:cubicBezTo>
                    <a:pt x="18133" y="15056"/>
                    <a:pt x="18169" y="15175"/>
                    <a:pt x="18264" y="15222"/>
                  </a:cubicBezTo>
                  <a:cubicBezTo>
                    <a:pt x="18296" y="15242"/>
                    <a:pt x="18331" y="15251"/>
                    <a:pt x="18367" y="15251"/>
                  </a:cubicBezTo>
                  <a:cubicBezTo>
                    <a:pt x="18438" y="15251"/>
                    <a:pt x="18510" y="15214"/>
                    <a:pt x="18549" y="15151"/>
                  </a:cubicBezTo>
                  <a:cubicBezTo>
                    <a:pt x="18763" y="14818"/>
                    <a:pt x="19013" y="14497"/>
                    <a:pt x="19310" y="14236"/>
                  </a:cubicBezTo>
                  <a:cubicBezTo>
                    <a:pt x="19334" y="14212"/>
                    <a:pt x="19357" y="14200"/>
                    <a:pt x="19381" y="14177"/>
                  </a:cubicBezTo>
                  <a:lnTo>
                    <a:pt x="19607" y="14402"/>
                  </a:lnTo>
                  <a:lnTo>
                    <a:pt x="15864" y="17682"/>
                  </a:lnTo>
                  <a:cubicBezTo>
                    <a:pt x="10932" y="13155"/>
                    <a:pt x="5680" y="8354"/>
                    <a:pt x="523" y="3886"/>
                  </a:cubicBezTo>
                  <a:cubicBezTo>
                    <a:pt x="1866" y="2828"/>
                    <a:pt x="3149" y="1688"/>
                    <a:pt x="4349" y="476"/>
                  </a:cubicBezTo>
                  <a:close/>
                  <a:moveTo>
                    <a:pt x="4325" y="0"/>
                  </a:moveTo>
                  <a:cubicBezTo>
                    <a:pt x="4278" y="0"/>
                    <a:pt x="4218" y="24"/>
                    <a:pt x="4183" y="72"/>
                  </a:cubicBezTo>
                  <a:cubicBezTo>
                    <a:pt x="2899" y="1379"/>
                    <a:pt x="1521" y="2603"/>
                    <a:pt x="71" y="3731"/>
                  </a:cubicBezTo>
                  <a:cubicBezTo>
                    <a:pt x="24" y="3767"/>
                    <a:pt x="0" y="3815"/>
                    <a:pt x="0" y="3874"/>
                  </a:cubicBezTo>
                  <a:cubicBezTo>
                    <a:pt x="0" y="3933"/>
                    <a:pt x="24" y="3981"/>
                    <a:pt x="71" y="4029"/>
                  </a:cubicBezTo>
                  <a:cubicBezTo>
                    <a:pt x="5324" y="8568"/>
                    <a:pt x="10695" y="13475"/>
                    <a:pt x="15709" y="18098"/>
                  </a:cubicBezTo>
                  <a:cubicBezTo>
                    <a:pt x="15751" y="18134"/>
                    <a:pt x="15804" y="18151"/>
                    <a:pt x="15858" y="18151"/>
                  </a:cubicBezTo>
                  <a:cubicBezTo>
                    <a:pt x="15911" y="18151"/>
                    <a:pt x="15965" y="18134"/>
                    <a:pt x="16006" y="18098"/>
                  </a:cubicBezTo>
                  <a:lnTo>
                    <a:pt x="20058" y="14545"/>
                  </a:lnTo>
                  <a:cubicBezTo>
                    <a:pt x="20058" y="14533"/>
                    <a:pt x="20070" y="14521"/>
                    <a:pt x="20082" y="14509"/>
                  </a:cubicBezTo>
                  <a:cubicBezTo>
                    <a:pt x="20142" y="14426"/>
                    <a:pt x="20130" y="14331"/>
                    <a:pt x="20058" y="14272"/>
                  </a:cubicBezTo>
                  <a:cubicBezTo>
                    <a:pt x="15044" y="9412"/>
                    <a:pt x="9815" y="4623"/>
                    <a:pt x="4480" y="48"/>
                  </a:cubicBezTo>
                  <a:cubicBezTo>
                    <a:pt x="4432" y="12"/>
                    <a:pt x="4385" y="0"/>
                    <a:pt x="4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9"/>
            <p:cNvSpPr/>
            <p:nvPr/>
          </p:nvSpPr>
          <p:spPr>
            <a:xfrm>
              <a:off x="299900" y="4033775"/>
              <a:ext cx="38650" cy="34250"/>
            </a:xfrm>
            <a:custGeom>
              <a:avLst/>
              <a:gdLst/>
              <a:ahLst/>
              <a:cxnLst/>
              <a:rect l="l" t="t" r="r" b="b"/>
              <a:pathLst>
                <a:path w="1546" h="1370" extrusionOk="0">
                  <a:moveTo>
                    <a:pt x="720" y="390"/>
                  </a:moveTo>
                  <a:cubicBezTo>
                    <a:pt x="819" y="390"/>
                    <a:pt x="916" y="427"/>
                    <a:pt x="987" y="498"/>
                  </a:cubicBezTo>
                  <a:cubicBezTo>
                    <a:pt x="1070" y="569"/>
                    <a:pt x="1118" y="676"/>
                    <a:pt x="1118" y="783"/>
                  </a:cubicBezTo>
                  <a:cubicBezTo>
                    <a:pt x="1118" y="867"/>
                    <a:pt x="1058" y="950"/>
                    <a:pt x="987" y="973"/>
                  </a:cubicBezTo>
                  <a:cubicBezTo>
                    <a:pt x="962" y="978"/>
                    <a:pt x="938" y="981"/>
                    <a:pt x="914" y="981"/>
                  </a:cubicBezTo>
                  <a:cubicBezTo>
                    <a:pt x="825" y="981"/>
                    <a:pt x="744" y="947"/>
                    <a:pt x="678" y="890"/>
                  </a:cubicBezTo>
                  <a:cubicBezTo>
                    <a:pt x="630" y="843"/>
                    <a:pt x="583" y="795"/>
                    <a:pt x="547" y="748"/>
                  </a:cubicBezTo>
                  <a:cubicBezTo>
                    <a:pt x="559" y="688"/>
                    <a:pt x="547" y="641"/>
                    <a:pt x="512" y="593"/>
                  </a:cubicBezTo>
                  <a:cubicBezTo>
                    <a:pt x="500" y="569"/>
                    <a:pt x="500" y="534"/>
                    <a:pt x="512" y="510"/>
                  </a:cubicBezTo>
                  <a:cubicBezTo>
                    <a:pt x="535" y="463"/>
                    <a:pt x="571" y="415"/>
                    <a:pt x="619" y="403"/>
                  </a:cubicBezTo>
                  <a:cubicBezTo>
                    <a:pt x="652" y="394"/>
                    <a:pt x="686" y="390"/>
                    <a:pt x="720" y="390"/>
                  </a:cubicBezTo>
                  <a:close/>
                  <a:moveTo>
                    <a:pt x="703" y="1"/>
                  </a:moveTo>
                  <a:cubicBezTo>
                    <a:pt x="623" y="1"/>
                    <a:pt x="543" y="12"/>
                    <a:pt x="464" y="35"/>
                  </a:cubicBezTo>
                  <a:cubicBezTo>
                    <a:pt x="298" y="94"/>
                    <a:pt x="167" y="225"/>
                    <a:pt x="108" y="391"/>
                  </a:cubicBezTo>
                  <a:cubicBezTo>
                    <a:pt x="108" y="415"/>
                    <a:pt x="96" y="427"/>
                    <a:pt x="96" y="451"/>
                  </a:cubicBezTo>
                  <a:cubicBezTo>
                    <a:pt x="24" y="510"/>
                    <a:pt x="1" y="605"/>
                    <a:pt x="48" y="676"/>
                  </a:cubicBezTo>
                  <a:cubicBezTo>
                    <a:pt x="131" y="867"/>
                    <a:pt x="250" y="1021"/>
                    <a:pt x="393" y="1164"/>
                  </a:cubicBezTo>
                  <a:cubicBezTo>
                    <a:pt x="543" y="1296"/>
                    <a:pt x="732" y="1369"/>
                    <a:pt x="926" y="1369"/>
                  </a:cubicBezTo>
                  <a:cubicBezTo>
                    <a:pt x="994" y="1369"/>
                    <a:pt x="1062" y="1360"/>
                    <a:pt x="1130" y="1342"/>
                  </a:cubicBezTo>
                  <a:cubicBezTo>
                    <a:pt x="1248" y="1294"/>
                    <a:pt x="1343" y="1211"/>
                    <a:pt x="1427" y="1116"/>
                  </a:cubicBezTo>
                  <a:cubicBezTo>
                    <a:pt x="1498" y="1021"/>
                    <a:pt x="1534" y="902"/>
                    <a:pt x="1545" y="795"/>
                  </a:cubicBezTo>
                  <a:cubicBezTo>
                    <a:pt x="1545" y="569"/>
                    <a:pt x="1450" y="367"/>
                    <a:pt x="1284" y="225"/>
                  </a:cubicBezTo>
                  <a:cubicBezTo>
                    <a:pt x="1120" y="78"/>
                    <a:pt x="913" y="1"/>
                    <a:pt x="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9"/>
            <p:cNvSpPr/>
            <p:nvPr/>
          </p:nvSpPr>
          <p:spPr>
            <a:xfrm>
              <a:off x="511125" y="3959350"/>
              <a:ext cx="195500" cy="99425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03" y="1"/>
                  </a:moveTo>
                  <a:cubicBezTo>
                    <a:pt x="2189" y="1"/>
                    <a:pt x="2176" y="2"/>
                    <a:pt x="2163" y="5"/>
                  </a:cubicBezTo>
                  <a:cubicBezTo>
                    <a:pt x="2116" y="29"/>
                    <a:pt x="2068" y="65"/>
                    <a:pt x="2044" y="112"/>
                  </a:cubicBezTo>
                  <a:lnTo>
                    <a:pt x="892" y="3202"/>
                  </a:lnTo>
                  <a:lnTo>
                    <a:pt x="369" y="837"/>
                  </a:lnTo>
                  <a:cubicBezTo>
                    <a:pt x="347" y="752"/>
                    <a:pt x="268" y="705"/>
                    <a:pt x="184" y="705"/>
                  </a:cubicBezTo>
                  <a:cubicBezTo>
                    <a:pt x="174" y="705"/>
                    <a:pt x="165" y="705"/>
                    <a:pt x="155" y="706"/>
                  </a:cubicBezTo>
                  <a:cubicBezTo>
                    <a:pt x="72" y="718"/>
                    <a:pt x="0" y="813"/>
                    <a:pt x="24" y="897"/>
                  </a:cubicBezTo>
                  <a:lnTo>
                    <a:pt x="666" y="3844"/>
                  </a:lnTo>
                  <a:cubicBezTo>
                    <a:pt x="678" y="3903"/>
                    <a:pt x="725" y="3950"/>
                    <a:pt x="773" y="3962"/>
                  </a:cubicBezTo>
                  <a:cubicBezTo>
                    <a:pt x="797" y="3974"/>
                    <a:pt x="809" y="3974"/>
                    <a:pt x="832" y="3974"/>
                  </a:cubicBezTo>
                  <a:cubicBezTo>
                    <a:pt x="840" y="3975"/>
                    <a:pt x="847" y="3976"/>
                    <a:pt x="854" y="3976"/>
                  </a:cubicBezTo>
                  <a:cubicBezTo>
                    <a:pt x="918" y="3976"/>
                    <a:pt x="979" y="3931"/>
                    <a:pt x="1011" y="3867"/>
                  </a:cubicBezTo>
                  <a:lnTo>
                    <a:pt x="2306" y="421"/>
                  </a:lnTo>
                  <a:cubicBezTo>
                    <a:pt x="3712" y="1255"/>
                    <a:pt x="5319" y="1695"/>
                    <a:pt x="6959" y="1695"/>
                  </a:cubicBezTo>
                  <a:cubicBezTo>
                    <a:pt x="7190" y="1695"/>
                    <a:pt x="7421" y="1687"/>
                    <a:pt x="7653" y="1669"/>
                  </a:cubicBezTo>
                  <a:cubicBezTo>
                    <a:pt x="7736" y="1669"/>
                    <a:pt x="7819" y="1586"/>
                    <a:pt x="7808" y="1491"/>
                  </a:cubicBezTo>
                  <a:cubicBezTo>
                    <a:pt x="7797" y="1404"/>
                    <a:pt x="7726" y="1347"/>
                    <a:pt x="7641" y="1347"/>
                  </a:cubicBezTo>
                  <a:cubicBezTo>
                    <a:pt x="7634" y="1347"/>
                    <a:pt x="7626" y="1347"/>
                    <a:pt x="7617" y="1348"/>
                  </a:cubicBezTo>
                  <a:cubicBezTo>
                    <a:pt x="7411" y="1363"/>
                    <a:pt x="7204" y="1370"/>
                    <a:pt x="6998" y="1370"/>
                  </a:cubicBezTo>
                  <a:cubicBezTo>
                    <a:pt x="5344" y="1370"/>
                    <a:pt x="3722" y="906"/>
                    <a:pt x="2306" y="29"/>
                  </a:cubicBezTo>
                  <a:cubicBezTo>
                    <a:pt x="2280" y="12"/>
                    <a:pt x="2241" y="1"/>
                    <a:pt x="2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9"/>
            <p:cNvSpPr/>
            <p:nvPr/>
          </p:nvSpPr>
          <p:spPr>
            <a:xfrm>
              <a:off x="554500" y="4006275"/>
              <a:ext cx="54375" cy="55350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2" y="1"/>
                  </a:moveTo>
                  <a:cubicBezTo>
                    <a:pt x="778" y="1"/>
                    <a:pt x="763" y="2"/>
                    <a:pt x="749" y="6"/>
                  </a:cubicBezTo>
                  <a:cubicBezTo>
                    <a:pt x="666" y="18"/>
                    <a:pt x="606" y="113"/>
                    <a:pt x="618" y="196"/>
                  </a:cubicBezTo>
                  <a:lnTo>
                    <a:pt x="844" y="1087"/>
                  </a:lnTo>
                  <a:lnTo>
                    <a:pt x="107" y="1574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84" y="1824"/>
                    <a:pt x="107" y="1848"/>
                    <a:pt x="143" y="1860"/>
                  </a:cubicBezTo>
                  <a:cubicBezTo>
                    <a:pt x="165" y="1864"/>
                    <a:pt x="186" y="1867"/>
                    <a:pt x="208" y="1867"/>
                  </a:cubicBezTo>
                  <a:cubicBezTo>
                    <a:pt x="244" y="1867"/>
                    <a:pt x="279" y="1858"/>
                    <a:pt x="309" y="1836"/>
                  </a:cubicBezTo>
                  <a:lnTo>
                    <a:pt x="939" y="1432"/>
                  </a:lnTo>
                  <a:lnTo>
                    <a:pt x="1105" y="2085"/>
                  </a:lnTo>
                  <a:cubicBezTo>
                    <a:pt x="1117" y="2145"/>
                    <a:pt x="1153" y="2192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2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69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25"/>
                  </a:lnTo>
                  <a:cubicBezTo>
                    <a:pt x="943" y="54"/>
                    <a:pt x="871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9"/>
            <p:cNvSpPr/>
            <p:nvPr/>
          </p:nvSpPr>
          <p:spPr>
            <a:xfrm>
              <a:off x="608275" y="4031350"/>
              <a:ext cx="30925" cy="12875"/>
            </a:xfrm>
            <a:custGeom>
              <a:avLst/>
              <a:gdLst/>
              <a:ahLst/>
              <a:cxnLst/>
              <a:rect l="l" t="t" r="r" b="b"/>
              <a:pathLst>
                <a:path w="1237" h="515" extrusionOk="0">
                  <a:moveTo>
                    <a:pt x="204" y="0"/>
                  </a:moveTo>
                  <a:cubicBezTo>
                    <a:pt x="146" y="0"/>
                    <a:pt x="90" y="26"/>
                    <a:pt x="60" y="72"/>
                  </a:cubicBezTo>
                  <a:cubicBezTo>
                    <a:pt x="0" y="156"/>
                    <a:pt x="36" y="262"/>
                    <a:pt x="119" y="298"/>
                  </a:cubicBezTo>
                  <a:cubicBezTo>
                    <a:pt x="202" y="346"/>
                    <a:pt x="285" y="381"/>
                    <a:pt x="380" y="417"/>
                  </a:cubicBezTo>
                  <a:cubicBezTo>
                    <a:pt x="567" y="479"/>
                    <a:pt x="772" y="514"/>
                    <a:pt x="979" y="514"/>
                  </a:cubicBezTo>
                  <a:cubicBezTo>
                    <a:pt x="1009" y="514"/>
                    <a:pt x="1039" y="514"/>
                    <a:pt x="1070" y="512"/>
                  </a:cubicBezTo>
                  <a:cubicBezTo>
                    <a:pt x="1165" y="512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0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8" y="8"/>
                    <a:pt x="235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9"/>
            <p:cNvSpPr/>
            <p:nvPr/>
          </p:nvSpPr>
          <p:spPr>
            <a:xfrm>
              <a:off x="645700" y="4019075"/>
              <a:ext cx="48450" cy="55900"/>
            </a:xfrm>
            <a:custGeom>
              <a:avLst/>
              <a:gdLst/>
              <a:ahLst/>
              <a:cxnLst/>
              <a:rect l="l" t="t" r="r" b="b"/>
              <a:pathLst>
                <a:path w="1938" h="2236" extrusionOk="0">
                  <a:moveTo>
                    <a:pt x="218" y="1"/>
                  </a:moveTo>
                  <a:cubicBezTo>
                    <a:pt x="185" y="1"/>
                    <a:pt x="151" y="10"/>
                    <a:pt x="119" y="29"/>
                  </a:cubicBezTo>
                  <a:cubicBezTo>
                    <a:pt x="36" y="64"/>
                    <a:pt x="0" y="171"/>
                    <a:pt x="60" y="254"/>
                  </a:cubicBezTo>
                  <a:lnTo>
                    <a:pt x="797" y="1300"/>
                  </a:lnTo>
                  <a:lnTo>
                    <a:pt x="333" y="1989"/>
                  </a:lnTo>
                  <a:cubicBezTo>
                    <a:pt x="274" y="2061"/>
                    <a:pt x="298" y="2168"/>
                    <a:pt x="393" y="2215"/>
                  </a:cubicBezTo>
                  <a:cubicBezTo>
                    <a:pt x="393" y="2215"/>
                    <a:pt x="404" y="2215"/>
                    <a:pt x="416" y="2227"/>
                  </a:cubicBezTo>
                  <a:cubicBezTo>
                    <a:pt x="437" y="2233"/>
                    <a:pt x="458" y="2236"/>
                    <a:pt x="478" y="2236"/>
                  </a:cubicBezTo>
                  <a:cubicBezTo>
                    <a:pt x="539" y="2236"/>
                    <a:pt x="595" y="2209"/>
                    <a:pt x="630" y="2156"/>
                  </a:cubicBezTo>
                  <a:lnTo>
                    <a:pt x="1890" y="338"/>
                  </a:lnTo>
                  <a:cubicBezTo>
                    <a:pt x="1937" y="266"/>
                    <a:pt x="1914" y="159"/>
                    <a:pt x="1830" y="112"/>
                  </a:cubicBezTo>
                  <a:cubicBezTo>
                    <a:pt x="1801" y="95"/>
                    <a:pt x="1769" y="87"/>
                    <a:pt x="1736" y="87"/>
                  </a:cubicBezTo>
                  <a:cubicBezTo>
                    <a:pt x="1677" y="87"/>
                    <a:pt x="1619" y="113"/>
                    <a:pt x="1581" y="159"/>
                  </a:cubicBezTo>
                  <a:lnTo>
                    <a:pt x="1011" y="1003"/>
                  </a:lnTo>
                  <a:lnTo>
                    <a:pt x="357" y="76"/>
                  </a:lnTo>
                  <a:cubicBezTo>
                    <a:pt x="320" y="25"/>
                    <a:pt x="270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9"/>
            <p:cNvSpPr/>
            <p:nvPr/>
          </p:nvSpPr>
          <p:spPr>
            <a:xfrm>
              <a:off x="257125" y="4286725"/>
              <a:ext cx="60025" cy="59900"/>
            </a:xfrm>
            <a:custGeom>
              <a:avLst/>
              <a:gdLst/>
              <a:ahLst/>
              <a:cxnLst/>
              <a:rect l="l" t="t" r="r" b="b"/>
              <a:pathLst>
                <a:path w="2401" h="2396" extrusionOk="0">
                  <a:moveTo>
                    <a:pt x="1438" y="338"/>
                  </a:moveTo>
                  <a:cubicBezTo>
                    <a:pt x="1628" y="338"/>
                    <a:pt x="1842" y="433"/>
                    <a:pt x="1890" y="600"/>
                  </a:cubicBezTo>
                  <a:cubicBezTo>
                    <a:pt x="1902" y="647"/>
                    <a:pt x="1937" y="683"/>
                    <a:pt x="1985" y="706"/>
                  </a:cubicBezTo>
                  <a:cubicBezTo>
                    <a:pt x="1961" y="837"/>
                    <a:pt x="1926" y="968"/>
                    <a:pt x="1878" y="1099"/>
                  </a:cubicBezTo>
                  <a:cubicBezTo>
                    <a:pt x="1783" y="1372"/>
                    <a:pt x="1569" y="1598"/>
                    <a:pt x="1296" y="1705"/>
                  </a:cubicBezTo>
                  <a:cubicBezTo>
                    <a:pt x="1218" y="1738"/>
                    <a:pt x="1136" y="1754"/>
                    <a:pt x="1055" y="1754"/>
                  </a:cubicBezTo>
                  <a:cubicBezTo>
                    <a:pt x="878" y="1754"/>
                    <a:pt x="705" y="1677"/>
                    <a:pt x="583" y="1538"/>
                  </a:cubicBezTo>
                  <a:cubicBezTo>
                    <a:pt x="405" y="1289"/>
                    <a:pt x="559" y="932"/>
                    <a:pt x="773" y="695"/>
                  </a:cubicBezTo>
                  <a:cubicBezTo>
                    <a:pt x="927" y="504"/>
                    <a:pt x="1141" y="386"/>
                    <a:pt x="1391" y="338"/>
                  </a:cubicBezTo>
                  <a:close/>
                  <a:moveTo>
                    <a:pt x="1441" y="1"/>
                  </a:moveTo>
                  <a:cubicBezTo>
                    <a:pt x="1408" y="1"/>
                    <a:pt x="1376" y="2"/>
                    <a:pt x="1343" y="5"/>
                  </a:cubicBezTo>
                  <a:cubicBezTo>
                    <a:pt x="1022" y="65"/>
                    <a:pt x="725" y="231"/>
                    <a:pt x="500" y="481"/>
                  </a:cubicBezTo>
                  <a:cubicBezTo>
                    <a:pt x="226" y="790"/>
                    <a:pt x="1" y="1289"/>
                    <a:pt x="286" y="1693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6" y="2002"/>
                  </a:cubicBezTo>
                  <a:cubicBezTo>
                    <a:pt x="1664" y="1919"/>
                    <a:pt x="1866" y="1752"/>
                    <a:pt x="2021" y="1550"/>
                  </a:cubicBezTo>
                  <a:cubicBezTo>
                    <a:pt x="2021" y="1788"/>
                    <a:pt x="2033" y="2014"/>
                    <a:pt x="2044" y="2251"/>
                  </a:cubicBezTo>
                  <a:cubicBezTo>
                    <a:pt x="2055" y="2328"/>
                    <a:pt x="2128" y="2395"/>
                    <a:pt x="2204" y="2395"/>
                  </a:cubicBezTo>
                  <a:cubicBezTo>
                    <a:pt x="2210" y="2395"/>
                    <a:pt x="2216" y="2395"/>
                    <a:pt x="2223" y="2394"/>
                  </a:cubicBezTo>
                  <a:lnTo>
                    <a:pt x="2235" y="2394"/>
                  </a:lnTo>
                  <a:cubicBezTo>
                    <a:pt x="2330" y="2394"/>
                    <a:pt x="2401" y="2323"/>
                    <a:pt x="2401" y="2227"/>
                  </a:cubicBezTo>
                  <a:cubicBezTo>
                    <a:pt x="2365" y="1562"/>
                    <a:pt x="2365" y="885"/>
                    <a:pt x="2401" y="207"/>
                  </a:cubicBezTo>
                  <a:cubicBezTo>
                    <a:pt x="2401" y="124"/>
                    <a:pt x="2330" y="41"/>
                    <a:pt x="2235" y="41"/>
                  </a:cubicBezTo>
                  <a:cubicBezTo>
                    <a:pt x="2228" y="40"/>
                    <a:pt x="2221" y="40"/>
                    <a:pt x="2214" y="40"/>
                  </a:cubicBezTo>
                  <a:cubicBezTo>
                    <a:pt x="2128" y="40"/>
                    <a:pt x="2055" y="107"/>
                    <a:pt x="2044" y="196"/>
                  </a:cubicBezTo>
                  <a:lnTo>
                    <a:pt x="2044" y="219"/>
                  </a:lnTo>
                  <a:cubicBezTo>
                    <a:pt x="1878" y="74"/>
                    <a:pt x="1666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9"/>
            <p:cNvSpPr/>
            <p:nvPr/>
          </p:nvSpPr>
          <p:spPr>
            <a:xfrm>
              <a:off x="340300" y="4299100"/>
              <a:ext cx="33300" cy="38575"/>
            </a:xfrm>
            <a:custGeom>
              <a:avLst/>
              <a:gdLst/>
              <a:ahLst/>
              <a:cxnLst/>
              <a:rect l="l" t="t" r="r" b="b"/>
              <a:pathLst>
                <a:path w="1332" h="1543" extrusionOk="0">
                  <a:moveTo>
                    <a:pt x="212" y="0"/>
                  </a:moveTo>
                  <a:cubicBezTo>
                    <a:pt x="185" y="0"/>
                    <a:pt x="157" y="7"/>
                    <a:pt x="131" y="21"/>
                  </a:cubicBezTo>
                  <a:cubicBezTo>
                    <a:pt x="36" y="45"/>
                    <a:pt x="1" y="152"/>
                    <a:pt x="48" y="235"/>
                  </a:cubicBezTo>
                  <a:cubicBezTo>
                    <a:pt x="167" y="449"/>
                    <a:pt x="298" y="651"/>
                    <a:pt x="464" y="841"/>
                  </a:cubicBezTo>
                  <a:lnTo>
                    <a:pt x="108" y="1281"/>
                  </a:lnTo>
                  <a:cubicBezTo>
                    <a:pt x="48" y="1352"/>
                    <a:pt x="60" y="1459"/>
                    <a:pt x="143" y="1507"/>
                  </a:cubicBezTo>
                  <a:cubicBezTo>
                    <a:pt x="179" y="1530"/>
                    <a:pt x="215" y="1542"/>
                    <a:pt x="250" y="1542"/>
                  </a:cubicBezTo>
                  <a:cubicBezTo>
                    <a:pt x="310" y="1542"/>
                    <a:pt x="357" y="1519"/>
                    <a:pt x="393" y="1471"/>
                  </a:cubicBezTo>
                  <a:lnTo>
                    <a:pt x="714" y="1091"/>
                  </a:lnTo>
                  <a:cubicBezTo>
                    <a:pt x="809" y="1186"/>
                    <a:pt x="904" y="1269"/>
                    <a:pt x="1011" y="1352"/>
                  </a:cubicBezTo>
                  <a:cubicBezTo>
                    <a:pt x="1046" y="1376"/>
                    <a:pt x="1082" y="1388"/>
                    <a:pt x="1130" y="1388"/>
                  </a:cubicBezTo>
                  <a:cubicBezTo>
                    <a:pt x="1177" y="1388"/>
                    <a:pt x="1225" y="1352"/>
                    <a:pt x="1260" y="1317"/>
                  </a:cubicBezTo>
                  <a:cubicBezTo>
                    <a:pt x="1332" y="1245"/>
                    <a:pt x="1320" y="1138"/>
                    <a:pt x="1237" y="1091"/>
                  </a:cubicBezTo>
                  <a:cubicBezTo>
                    <a:pt x="1130" y="1008"/>
                    <a:pt x="1023" y="913"/>
                    <a:pt x="928" y="818"/>
                  </a:cubicBezTo>
                  <a:lnTo>
                    <a:pt x="1260" y="413"/>
                  </a:lnTo>
                  <a:cubicBezTo>
                    <a:pt x="1320" y="342"/>
                    <a:pt x="1308" y="223"/>
                    <a:pt x="1225" y="176"/>
                  </a:cubicBezTo>
                  <a:cubicBezTo>
                    <a:pt x="1191" y="157"/>
                    <a:pt x="1154" y="147"/>
                    <a:pt x="1118" y="147"/>
                  </a:cubicBezTo>
                  <a:cubicBezTo>
                    <a:pt x="1064" y="147"/>
                    <a:pt x="1011" y="169"/>
                    <a:pt x="975" y="211"/>
                  </a:cubicBezTo>
                  <a:lnTo>
                    <a:pt x="690" y="568"/>
                  </a:lnTo>
                  <a:cubicBezTo>
                    <a:pt x="571" y="413"/>
                    <a:pt x="464" y="259"/>
                    <a:pt x="369" y="93"/>
                  </a:cubicBezTo>
                  <a:cubicBezTo>
                    <a:pt x="336" y="35"/>
                    <a:pt x="274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9"/>
            <p:cNvSpPr/>
            <p:nvPr/>
          </p:nvSpPr>
          <p:spPr>
            <a:xfrm>
              <a:off x="403875" y="4272800"/>
              <a:ext cx="48750" cy="68425"/>
            </a:xfrm>
            <a:custGeom>
              <a:avLst/>
              <a:gdLst/>
              <a:ahLst/>
              <a:cxnLst/>
              <a:rect l="l" t="t" r="r" b="b"/>
              <a:pathLst>
                <a:path w="1950" h="2737" extrusionOk="0">
                  <a:moveTo>
                    <a:pt x="1149" y="1371"/>
                  </a:moveTo>
                  <a:cubicBezTo>
                    <a:pt x="1182" y="1371"/>
                    <a:pt x="1215" y="1374"/>
                    <a:pt x="1248" y="1382"/>
                  </a:cubicBezTo>
                  <a:cubicBezTo>
                    <a:pt x="1379" y="1406"/>
                    <a:pt x="1474" y="1501"/>
                    <a:pt x="1522" y="1620"/>
                  </a:cubicBezTo>
                  <a:cubicBezTo>
                    <a:pt x="1581" y="1774"/>
                    <a:pt x="1569" y="1953"/>
                    <a:pt x="1474" y="2095"/>
                  </a:cubicBezTo>
                  <a:cubicBezTo>
                    <a:pt x="1306" y="2320"/>
                    <a:pt x="998" y="2412"/>
                    <a:pt x="717" y="2412"/>
                  </a:cubicBezTo>
                  <a:cubicBezTo>
                    <a:pt x="642" y="2412"/>
                    <a:pt x="568" y="2405"/>
                    <a:pt x="500" y="2392"/>
                  </a:cubicBezTo>
                  <a:lnTo>
                    <a:pt x="476" y="2392"/>
                  </a:lnTo>
                  <a:cubicBezTo>
                    <a:pt x="464" y="2155"/>
                    <a:pt x="512" y="1929"/>
                    <a:pt x="619" y="1715"/>
                  </a:cubicBezTo>
                  <a:cubicBezTo>
                    <a:pt x="722" y="1529"/>
                    <a:pt x="932" y="1371"/>
                    <a:pt x="1149" y="1371"/>
                  </a:cubicBezTo>
                  <a:close/>
                  <a:moveTo>
                    <a:pt x="177" y="1"/>
                  </a:moveTo>
                  <a:cubicBezTo>
                    <a:pt x="92" y="1"/>
                    <a:pt x="7" y="54"/>
                    <a:pt x="1" y="158"/>
                  </a:cubicBezTo>
                  <a:lnTo>
                    <a:pt x="120" y="2582"/>
                  </a:lnTo>
                  <a:cubicBezTo>
                    <a:pt x="120" y="2666"/>
                    <a:pt x="203" y="2737"/>
                    <a:pt x="298" y="2737"/>
                  </a:cubicBezTo>
                  <a:cubicBezTo>
                    <a:pt x="333" y="2737"/>
                    <a:pt x="369" y="2725"/>
                    <a:pt x="405" y="2701"/>
                  </a:cubicBezTo>
                  <a:lnTo>
                    <a:pt x="428" y="2701"/>
                  </a:lnTo>
                  <a:cubicBezTo>
                    <a:pt x="523" y="2719"/>
                    <a:pt x="625" y="2729"/>
                    <a:pt x="729" y="2729"/>
                  </a:cubicBezTo>
                  <a:cubicBezTo>
                    <a:pt x="1110" y="2729"/>
                    <a:pt x="1526" y="2600"/>
                    <a:pt x="1759" y="2274"/>
                  </a:cubicBezTo>
                  <a:cubicBezTo>
                    <a:pt x="1926" y="2048"/>
                    <a:pt x="1950" y="1751"/>
                    <a:pt x="1843" y="1501"/>
                  </a:cubicBezTo>
                  <a:cubicBezTo>
                    <a:pt x="1759" y="1275"/>
                    <a:pt x="1569" y="1109"/>
                    <a:pt x="1332" y="1050"/>
                  </a:cubicBezTo>
                  <a:cubicBezTo>
                    <a:pt x="1277" y="1040"/>
                    <a:pt x="1221" y="1035"/>
                    <a:pt x="1166" y="1035"/>
                  </a:cubicBezTo>
                  <a:cubicBezTo>
                    <a:pt x="877" y="1035"/>
                    <a:pt x="595" y="1164"/>
                    <a:pt x="405" y="1394"/>
                  </a:cubicBezTo>
                  <a:lnTo>
                    <a:pt x="357" y="146"/>
                  </a:lnTo>
                  <a:cubicBezTo>
                    <a:pt x="340" y="48"/>
                    <a:pt x="258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9"/>
            <p:cNvSpPr/>
            <p:nvPr/>
          </p:nvSpPr>
          <p:spPr>
            <a:xfrm>
              <a:off x="254150" y="4362175"/>
              <a:ext cx="218075" cy="12025"/>
            </a:xfrm>
            <a:custGeom>
              <a:avLst/>
              <a:gdLst/>
              <a:ahLst/>
              <a:cxnLst/>
              <a:rect l="l" t="t" r="r" b="b"/>
              <a:pathLst>
                <a:path w="8723" h="481" extrusionOk="0">
                  <a:moveTo>
                    <a:pt x="5809" y="1"/>
                  </a:moveTo>
                  <a:cubicBezTo>
                    <a:pt x="3926" y="1"/>
                    <a:pt x="2036" y="56"/>
                    <a:pt x="167" y="160"/>
                  </a:cubicBezTo>
                  <a:cubicBezTo>
                    <a:pt x="72" y="160"/>
                    <a:pt x="1" y="243"/>
                    <a:pt x="1" y="338"/>
                  </a:cubicBezTo>
                  <a:cubicBezTo>
                    <a:pt x="13" y="422"/>
                    <a:pt x="84" y="481"/>
                    <a:pt x="179" y="481"/>
                  </a:cubicBezTo>
                  <a:lnTo>
                    <a:pt x="191" y="481"/>
                  </a:lnTo>
                  <a:cubicBezTo>
                    <a:pt x="2052" y="377"/>
                    <a:pt x="3934" y="322"/>
                    <a:pt x="5808" y="322"/>
                  </a:cubicBezTo>
                  <a:cubicBezTo>
                    <a:pt x="6723" y="322"/>
                    <a:pt x="7637" y="335"/>
                    <a:pt x="8545" y="362"/>
                  </a:cubicBezTo>
                  <a:cubicBezTo>
                    <a:pt x="8640" y="362"/>
                    <a:pt x="8723" y="291"/>
                    <a:pt x="8723" y="208"/>
                  </a:cubicBezTo>
                  <a:cubicBezTo>
                    <a:pt x="8723" y="113"/>
                    <a:pt x="8651" y="41"/>
                    <a:pt x="8556" y="41"/>
                  </a:cubicBezTo>
                  <a:cubicBezTo>
                    <a:pt x="7644" y="14"/>
                    <a:pt x="6727" y="1"/>
                    <a:pt x="5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9"/>
            <p:cNvSpPr/>
            <p:nvPr/>
          </p:nvSpPr>
          <p:spPr>
            <a:xfrm>
              <a:off x="327525" y="4384950"/>
              <a:ext cx="51425" cy="55500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42" y="1"/>
                  </a:moveTo>
                  <a:cubicBezTo>
                    <a:pt x="1697" y="1"/>
                    <a:pt x="1653" y="16"/>
                    <a:pt x="1617" y="45"/>
                  </a:cubicBezTo>
                  <a:cubicBezTo>
                    <a:pt x="1391" y="235"/>
                    <a:pt x="1189" y="449"/>
                    <a:pt x="987" y="663"/>
                  </a:cubicBezTo>
                  <a:lnTo>
                    <a:pt x="322" y="164"/>
                  </a:lnTo>
                  <a:cubicBezTo>
                    <a:pt x="291" y="138"/>
                    <a:pt x="253" y="126"/>
                    <a:pt x="215" y="126"/>
                  </a:cubicBezTo>
                  <a:cubicBezTo>
                    <a:pt x="165" y="126"/>
                    <a:pt x="113" y="147"/>
                    <a:pt x="72" y="188"/>
                  </a:cubicBezTo>
                  <a:cubicBezTo>
                    <a:pt x="1" y="247"/>
                    <a:pt x="13" y="366"/>
                    <a:pt x="96" y="414"/>
                  </a:cubicBezTo>
                  <a:lnTo>
                    <a:pt x="773" y="925"/>
                  </a:lnTo>
                  <a:cubicBezTo>
                    <a:pt x="500" y="1257"/>
                    <a:pt x="262" y="1614"/>
                    <a:pt x="72" y="1982"/>
                  </a:cubicBezTo>
                  <a:cubicBezTo>
                    <a:pt x="25" y="2065"/>
                    <a:pt x="72" y="2172"/>
                    <a:pt x="155" y="2208"/>
                  </a:cubicBezTo>
                  <a:cubicBezTo>
                    <a:pt x="179" y="2208"/>
                    <a:pt x="203" y="2220"/>
                    <a:pt x="227" y="2220"/>
                  </a:cubicBezTo>
                  <a:cubicBezTo>
                    <a:pt x="298" y="2220"/>
                    <a:pt x="357" y="2184"/>
                    <a:pt x="393" y="2125"/>
                  </a:cubicBezTo>
                  <a:cubicBezTo>
                    <a:pt x="571" y="1768"/>
                    <a:pt x="797" y="1436"/>
                    <a:pt x="1046" y="1127"/>
                  </a:cubicBezTo>
                  <a:lnTo>
                    <a:pt x="1748" y="1661"/>
                  </a:lnTo>
                  <a:cubicBezTo>
                    <a:pt x="1771" y="1685"/>
                    <a:pt x="1819" y="1697"/>
                    <a:pt x="1855" y="1697"/>
                  </a:cubicBezTo>
                  <a:cubicBezTo>
                    <a:pt x="1914" y="1697"/>
                    <a:pt x="1961" y="1673"/>
                    <a:pt x="1997" y="1638"/>
                  </a:cubicBezTo>
                  <a:cubicBezTo>
                    <a:pt x="2057" y="1566"/>
                    <a:pt x="2045" y="1459"/>
                    <a:pt x="1973" y="1412"/>
                  </a:cubicBezTo>
                  <a:lnTo>
                    <a:pt x="1272" y="877"/>
                  </a:lnTo>
                  <a:cubicBezTo>
                    <a:pt x="1451" y="663"/>
                    <a:pt x="1653" y="461"/>
                    <a:pt x="1866" y="283"/>
                  </a:cubicBezTo>
                  <a:cubicBezTo>
                    <a:pt x="1938" y="224"/>
                    <a:pt x="1938" y="105"/>
                    <a:pt x="1866" y="45"/>
                  </a:cubicBezTo>
                  <a:cubicBezTo>
                    <a:pt x="1831" y="16"/>
                    <a:pt x="1786" y="1"/>
                    <a:pt x="17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6" name="Google Shape;3036;p19"/>
          <p:cNvSpPr txBox="1">
            <a:spLocks noGrp="1"/>
          </p:cNvSpPr>
          <p:nvPr>
            <p:ph type="subTitle" idx="1"/>
          </p:nvPr>
        </p:nvSpPr>
        <p:spPr>
          <a:xfrm>
            <a:off x="2501025" y="2099537"/>
            <a:ext cx="1646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7" name="Google Shape;3037;p19"/>
          <p:cNvSpPr txBox="1">
            <a:spLocks noGrp="1"/>
          </p:cNvSpPr>
          <p:nvPr>
            <p:ph type="subTitle" idx="2"/>
          </p:nvPr>
        </p:nvSpPr>
        <p:spPr>
          <a:xfrm>
            <a:off x="2501025" y="1691908"/>
            <a:ext cx="16467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038" name="Google Shape;3038;p19"/>
          <p:cNvSpPr txBox="1">
            <a:spLocks noGrp="1"/>
          </p:cNvSpPr>
          <p:nvPr>
            <p:ph type="subTitle" idx="3"/>
          </p:nvPr>
        </p:nvSpPr>
        <p:spPr>
          <a:xfrm>
            <a:off x="4996275" y="2099537"/>
            <a:ext cx="1646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9" name="Google Shape;3039;p19"/>
          <p:cNvSpPr txBox="1">
            <a:spLocks noGrp="1"/>
          </p:cNvSpPr>
          <p:nvPr>
            <p:ph type="subTitle" idx="4"/>
          </p:nvPr>
        </p:nvSpPr>
        <p:spPr>
          <a:xfrm>
            <a:off x="4996275" y="1691908"/>
            <a:ext cx="16467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040" name="Google Shape;3040;p19"/>
          <p:cNvSpPr txBox="1">
            <a:spLocks noGrp="1"/>
          </p:cNvSpPr>
          <p:nvPr>
            <p:ph type="subTitle" idx="5"/>
          </p:nvPr>
        </p:nvSpPr>
        <p:spPr>
          <a:xfrm>
            <a:off x="1253400" y="3673226"/>
            <a:ext cx="1646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1" name="Google Shape;3041;p19"/>
          <p:cNvSpPr txBox="1">
            <a:spLocks noGrp="1"/>
          </p:cNvSpPr>
          <p:nvPr>
            <p:ph type="subTitle" idx="6"/>
          </p:nvPr>
        </p:nvSpPr>
        <p:spPr>
          <a:xfrm>
            <a:off x="1253400" y="3265597"/>
            <a:ext cx="16467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042" name="Google Shape;3042;p19"/>
          <p:cNvSpPr txBox="1">
            <a:spLocks noGrp="1"/>
          </p:cNvSpPr>
          <p:nvPr>
            <p:ph type="subTitle" idx="7"/>
          </p:nvPr>
        </p:nvSpPr>
        <p:spPr>
          <a:xfrm>
            <a:off x="3748650" y="3673226"/>
            <a:ext cx="1646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3" name="Google Shape;3043;p19"/>
          <p:cNvSpPr txBox="1">
            <a:spLocks noGrp="1"/>
          </p:cNvSpPr>
          <p:nvPr>
            <p:ph type="subTitle" idx="8"/>
          </p:nvPr>
        </p:nvSpPr>
        <p:spPr>
          <a:xfrm>
            <a:off x="3748650" y="3265597"/>
            <a:ext cx="16467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044" name="Google Shape;3044;p19"/>
          <p:cNvSpPr txBox="1">
            <a:spLocks noGrp="1"/>
          </p:cNvSpPr>
          <p:nvPr>
            <p:ph type="subTitle" idx="9"/>
          </p:nvPr>
        </p:nvSpPr>
        <p:spPr>
          <a:xfrm>
            <a:off x="6243900" y="3673226"/>
            <a:ext cx="1646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5" name="Google Shape;3045;p19"/>
          <p:cNvSpPr txBox="1">
            <a:spLocks noGrp="1"/>
          </p:cNvSpPr>
          <p:nvPr>
            <p:ph type="subTitle" idx="13"/>
          </p:nvPr>
        </p:nvSpPr>
        <p:spPr>
          <a:xfrm>
            <a:off x="6243900" y="3265597"/>
            <a:ext cx="16467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046" name="Google Shape;3046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21"/>
          <p:cNvGrpSpPr/>
          <p:nvPr/>
        </p:nvGrpSpPr>
        <p:grpSpPr>
          <a:xfrm>
            <a:off x="-26871" y="3213619"/>
            <a:ext cx="9198515" cy="1942071"/>
            <a:chOff x="-26871" y="3213619"/>
            <a:chExt cx="9198515" cy="1942071"/>
          </a:xfrm>
        </p:grpSpPr>
        <p:sp>
          <p:nvSpPr>
            <p:cNvPr id="3310" name="Google Shape;3310;p21"/>
            <p:cNvSpPr/>
            <p:nvPr/>
          </p:nvSpPr>
          <p:spPr>
            <a:xfrm>
              <a:off x="7443465" y="4238555"/>
              <a:ext cx="289088" cy="550758"/>
            </a:xfrm>
            <a:custGeom>
              <a:avLst/>
              <a:gdLst/>
              <a:ahLst/>
              <a:cxnLst/>
              <a:rect l="l" t="t" r="r" b="b"/>
              <a:pathLst>
                <a:path w="8973" h="17095" extrusionOk="0">
                  <a:moveTo>
                    <a:pt x="5995" y="380"/>
                  </a:moveTo>
                  <a:cubicBezTo>
                    <a:pt x="6755" y="380"/>
                    <a:pt x="7498" y="581"/>
                    <a:pt x="8164" y="946"/>
                  </a:cubicBezTo>
                  <a:cubicBezTo>
                    <a:pt x="8414" y="1100"/>
                    <a:pt x="8544" y="1231"/>
                    <a:pt x="8556" y="1362"/>
                  </a:cubicBezTo>
                  <a:cubicBezTo>
                    <a:pt x="8544" y="1469"/>
                    <a:pt x="8521" y="1564"/>
                    <a:pt x="8485" y="1647"/>
                  </a:cubicBezTo>
                  <a:lnTo>
                    <a:pt x="7927" y="3049"/>
                  </a:lnTo>
                  <a:cubicBezTo>
                    <a:pt x="6869" y="2586"/>
                    <a:pt x="5776" y="2241"/>
                    <a:pt x="4647" y="2027"/>
                  </a:cubicBezTo>
                  <a:lnTo>
                    <a:pt x="5110" y="815"/>
                  </a:lnTo>
                  <a:cubicBezTo>
                    <a:pt x="5146" y="696"/>
                    <a:pt x="5205" y="589"/>
                    <a:pt x="5289" y="506"/>
                  </a:cubicBezTo>
                  <a:cubicBezTo>
                    <a:pt x="5406" y="431"/>
                    <a:pt x="5552" y="385"/>
                    <a:pt x="5701" y="385"/>
                  </a:cubicBezTo>
                  <a:cubicBezTo>
                    <a:pt x="5718" y="385"/>
                    <a:pt x="5735" y="386"/>
                    <a:pt x="5752" y="387"/>
                  </a:cubicBezTo>
                  <a:cubicBezTo>
                    <a:pt x="5833" y="383"/>
                    <a:pt x="5914" y="380"/>
                    <a:pt x="5995" y="380"/>
                  </a:cubicBezTo>
                  <a:close/>
                  <a:moveTo>
                    <a:pt x="4540" y="2395"/>
                  </a:moveTo>
                  <a:cubicBezTo>
                    <a:pt x="4801" y="2443"/>
                    <a:pt x="5051" y="2502"/>
                    <a:pt x="5289" y="2562"/>
                  </a:cubicBezTo>
                  <a:cubicBezTo>
                    <a:pt x="4029" y="5901"/>
                    <a:pt x="2639" y="9252"/>
                    <a:pt x="1165" y="12532"/>
                  </a:cubicBezTo>
                  <a:cubicBezTo>
                    <a:pt x="1118" y="12484"/>
                    <a:pt x="1058" y="12448"/>
                    <a:pt x="999" y="12413"/>
                  </a:cubicBezTo>
                  <a:cubicBezTo>
                    <a:pt x="904" y="12377"/>
                    <a:pt x="797" y="12353"/>
                    <a:pt x="690" y="12353"/>
                  </a:cubicBezTo>
                  <a:cubicBezTo>
                    <a:pt x="2175" y="9109"/>
                    <a:pt x="3459" y="5794"/>
                    <a:pt x="4540" y="2395"/>
                  </a:cubicBezTo>
                  <a:close/>
                  <a:moveTo>
                    <a:pt x="5704" y="2669"/>
                  </a:moveTo>
                  <a:cubicBezTo>
                    <a:pt x="6132" y="2788"/>
                    <a:pt x="6548" y="2918"/>
                    <a:pt x="6952" y="3073"/>
                  </a:cubicBezTo>
                  <a:cubicBezTo>
                    <a:pt x="5479" y="6388"/>
                    <a:pt x="4112" y="9775"/>
                    <a:pt x="2888" y="13173"/>
                  </a:cubicBezTo>
                  <a:lnTo>
                    <a:pt x="2876" y="13173"/>
                  </a:lnTo>
                  <a:cubicBezTo>
                    <a:pt x="2722" y="12983"/>
                    <a:pt x="2520" y="12841"/>
                    <a:pt x="2282" y="12757"/>
                  </a:cubicBezTo>
                  <a:cubicBezTo>
                    <a:pt x="2136" y="12706"/>
                    <a:pt x="1985" y="12682"/>
                    <a:pt x="1833" y="12682"/>
                  </a:cubicBezTo>
                  <a:cubicBezTo>
                    <a:pt x="1738" y="12682"/>
                    <a:pt x="1641" y="12691"/>
                    <a:pt x="1545" y="12710"/>
                  </a:cubicBezTo>
                  <a:cubicBezTo>
                    <a:pt x="3031" y="9418"/>
                    <a:pt x="4421" y="6032"/>
                    <a:pt x="5704" y="2669"/>
                  </a:cubicBezTo>
                  <a:close/>
                  <a:moveTo>
                    <a:pt x="7332" y="3227"/>
                  </a:moveTo>
                  <a:cubicBezTo>
                    <a:pt x="7475" y="3287"/>
                    <a:pt x="7606" y="3346"/>
                    <a:pt x="7748" y="3405"/>
                  </a:cubicBezTo>
                  <a:cubicBezTo>
                    <a:pt x="6144" y="6638"/>
                    <a:pt x="4742" y="9953"/>
                    <a:pt x="3542" y="13351"/>
                  </a:cubicBezTo>
                  <a:cubicBezTo>
                    <a:pt x="3459" y="13316"/>
                    <a:pt x="3363" y="13304"/>
                    <a:pt x="3280" y="13304"/>
                  </a:cubicBezTo>
                  <a:cubicBezTo>
                    <a:pt x="4492" y="9917"/>
                    <a:pt x="5859" y="6531"/>
                    <a:pt x="7332" y="3227"/>
                  </a:cubicBezTo>
                  <a:close/>
                  <a:moveTo>
                    <a:pt x="696" y="12733"/>
                  </a:moveTo>
                  <a:cubicBezTo>
                    <a:pt x="734" y="12733"/>
                    <a:pt x="772" y="12741"/>
                    <a:pt x="809" y="12757"/>
                  </a:cubicBezTo>
                  <a:cubicBezTo>
                    <a:pt x="916" y="12805"/>
                    <a:pt x="963" y="12936"/>
                    <a:pt x="927" y="13043"/>
                  </a:cubicBezTo>
                  <a:cubicBezTo>
                    <a:pt x="904" y="13126"/>
                    <a:pt x="939" y="13221"/>
                    <a:pt x="1011" y="13268"/>
                  </a:cubicBezTo>
                  <a:cubicBezTo>
                    <a:pt x="1050" y="13291"/>
                    <a:pt x="1092" y="13303"/>
                    <a:pt x="1134" y="13303"/>
                  </a:cubicBezTo>
                  <a:cubicBezTo>
                    <a:pt x="1181" y="13303"/>
                    <a:pt x="1228" y="13288"/>
                    <a:pt x="1272" y="13256"/>
                  </a:cubicBezTo>
                  <a:cubicBezTo>
                    <a:pt x="1438" y="13130"/>
                    <a:pt x="1636" y="13066"/>
                    <a:pt x="1838" y="13066"/>
                  </a:cubicBezTo>
                  <a:cubicBezTo>
                    <a:pt x="1939" y="13066"/>
                    <a:pt x="2040" y="13082"/>
                    <a:pt x="2140" y="13114"/>
                  </a:cubicBezTo>
                  <a:cubicBezTo>
                    <a:pt x="2425" y="13209"/>
                    <a:pt x="2639" y="13458"/>
                    <a:pt x="2698" y="13744"/>
                  </a:cubicBezTo>
                  <a:cubicBezTo>
                    <a:pt x="2710" y="13815"/>
                    <a:pt x="2769" y="13874"/>
                    <a:pt x="2841" y="13898"/>
                  </a:cubicBezTo>
                  <a:cubicBezTo>
                    <a:pt x="2852" y="13898"/>
                    <a:pt x="2864" y="13910"/>
                    <a:pt x="2876" y="13910"/>
                  </a:cubicBezTo>
                  <a:cubicBezTo>
                    <a:pt x="2886" y="13911"/>
                    <a:pt x="2896" y="13912"/>
                    <a:pt x="2905" y="13912"/>
                  </a:cubicBezTo>
                  <a:cubicBezTo>
                    <a:pt x="2988" y="13912"/>
                    <a:pt x="3059" y="13866"/>
                    <a:pt x="3102" y="13791"/>
                  </a:cubicBezTo>
                  <a:cubicBezTo>
                    <a:pt x="3138" y="13732"/>
                    <a:pt x="3197" y="13696"/>
                    <a:pt x="3268" y="13684"/>
                  </a:cubicBezTo>
                  <a:lnTo>
                    <a:pt x="3268" y="13684"/>
                  </a:lnTo>
                  <a:lnTo>
                    <a:pt x="1712" y="15241"/>
                  </a:lnTo>
                  <a:cubicBezTo>
                    <a:pt x="1320" y="15027"/>
                    <a:pt x="892" y="14884"/>
                    <a:pt x="452" y="14837"/>
                  </a:cubicBezTo>
                  <a:cubicBezTo>
                    <a:pt x="452" y="14160"/>
                    <a:pt x="452" y="13482"/>
                    <a:pt x="500" y="12817"/>
                  </a:cubicBezTo>
                  <a:cubicBezTo>
                    <a:pt x="554" y="12762"/>
                    <a:pt x="624" y="12733"/>
                    <a:pt x="696" y="12733"/>
                  </a:cubicBezTo>
                  <a:close/>
                  <a:moveTo>
                    <a:pt x="452" y="15229"/>
                  </a:moveTo>
                  <a:cubicBezTo>
                    <a:pt x="785" y="15276"/>
                    <a:pt x="1106" y="15372"/>
                    <a:pt x="1415" y="15526"/>
                  </a:cubicBezTo>
                  <a:lnTo>
                    <a:pt x="500" y="16441"/>
                  </a:lnTo>
                  <a:cubicBezTo>
                    <a:pt x="476" y="16037"/>
                    <a:pt x="464" y="15633"/>
                    <a:pt x="452" y="15229"/>
                  </a:cubicBezTo>
                  <a:close/>
                  <a:moveTo>
                    <a:pt x="5960" y="1"/>
                  </a:moveTo>
                  <a:cubicBezTo>
                    <a:pt x="5879" y="1"/>
                    <a:pt x="5798" y="3"/>
                    <a:pt x="5716" y="7"/>
                  </a:cubicBezTo>
                  <a:cubicBezTo>
                    <a:pt x="5700" y="6"/>
                    <a:pt x="5683" y="6"/>
                    <a:pt x="5667" y="6"/>
                  </a:cubicBezTo>
                  <a:cubicBezTo>
                    <a:pt x="5422" y="6"/>
                    <a:pt x="5181" y="88"/>
                    <a:pt x="4991" y="233"/>
                  </a:cubicBezTo>
                  <a:cubicBezTo>
                    <a:pt x="4849" y="352"/>
                    <a:pt x="4754" y="518"/>
                    <a:pt x="4706" y="696"/>
                  </a:cubicBezTo>
                  <a:lnTo>
                    <a:pt x="4160" y="2122"/>
                  </a:lnTo>
                  <a:cubicBezTo>
                    <a:pt x="4136" y="2158"/>
                    <a:pt x="4136" y="2205"/>
                    <a:pt x="4160" y="2241"/>
                  </a:cubicBezTo>
                  <a:cubicBezTo>
                    <a:pt x="3031" y="5794"/>
                    <a:pt x="1676" y="9264"/>
                    <a:pt x="108" y="12638"/>
                  </a:cubicBezTo>
                  <a:cubicBezTo>
                    <a:pt x="96" y="12662"/>
                    <a:pt x="84" y="12686"/>
                    <a:pt x="84" y="12722"/>
                  </a:cubicBezTo>
                  <a:cubicBezTo>
                    <a:pt x="1" y="14124"/>
                    <a:pt x="1" y="15514"/>
                    <a:pt x="108" y="16916"/>
                  </a:cubicBezTo>
                  <a:cubicBezTo>
                    <a:pt x="119" y="17000"/>
                    <a:pt x="167" y="17059"/>
                    <a:pt x="250" y="17083"/>
                  </a:cubicBezTo>
                  <a:cubicBezTo>
                    <a:pt x="273" y="17090"/>
                    <a:pt x="296" y="17094"/>
                    <a:pt x="320" y="17094"/>
                  </a:cubicBezTo>
                  <a:cubicBezTo>
                    <a:pt x="372" y="17094"/>
                    <a:pt x="423" y="17076"/>
                    <a:pt x="464" y="17035"/>
                  </a:cubicBezTo>
                  <a:lnTo>
                    <a:pt x="3708" y="13827"/>
                  </a:lnTo>
                  <a:cubicBezTo>
                    <a:pt x="3720" y="13815"/>
                    <a:pt x="3732" y="13815"/>
                    <a:pt x="3744" y="13803"/>
                  </a:cubicBezTo>
                  <a:lnTo>
                    <a:pt x="3756" y="13791"/>
                  </a:lnTo>
                  <a:cubicBezTo>
                    <a:pt x="3803" y="13767"/>
                    <a:pt x="3851" y="13732"/>
                    <a:pt x="3863" y="13684"/>
                  </a:cubicBezTo>
                  <a:cubicBezTo>
                    <a:pt x="5086" y="10191"/>
                    <a:pt x="6524" y="6768"/>
                    <a:pt x="8176" y="3453"/>
                  </a:cubicBezTo>
                  <a:cubicBezTo>
                    <a:pt x="8200" y="3441"/>
                    <a:pt x="8224" y="3417"/>
                    <a:pt x="8235" y="3382"/>
                  </a:cubicBezTo>
                  <a:lnTo>
                    <a:pt x="8865" y="1789"/>
                  </a:lnTo>
                  <a:cubicBezTo>
                    <a:pt x="8937" y="1647"/>
                    <a:pt x="8972" y="1492"/>
                    <a:pt x="8960" y="1338"/>
                  </a:cubicBezTo>
                  <a:cubicBezTo>
                    <a:pt x="8925" y="946"/>
                    <a:pt x="8521" y="708"/>
                    <a:pt x="8366" y="625"/>
                  </a:cubicBezTo>
                  <a:cubicBezTo>
                    <a:pt x="7629" y="224"/>
                    <a:pt x="6803" y="1"/>
                    <a:pt x="5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1"/>
            <p:cNvSpPr/>
            <p:nvPr/>
          </p:nvSpPr>
          <p:spPr>
            <a:xfrm>
              <a:off x="8439244" y="4645880"/>
              <a:ext cx="732400" cy="509810"/>
            </a:xfrm>
            <a:custGeom>
              <a:avLst/>
              <a:gdLst/>
              <a:ahLst/>
              <a:cxnLst/>
              <a:rect l="l" t="t" r="r" b="b"/>
              <a:pathLst>
                <a:path w="22733" h="15824" extrusionOk="0">
                  <a:moveTo>
                    <a:pt x="487" y="471"/>
                  </a:moveTo>
                  <a:lnTo>
                    <a:pt x="487" y="471"/>
                  </a:lnTo>
                  <a:cubicBezTo>
                    <a:pt x="773" y="554"/>
                    <a:pt x="1058" y="649"/>
                    <a:pt x="1343" y="732"/>
                  </a:cubicBezTo>
                  <a:lnTo>
                    <a:pt x="1058" y="1505"/>
                  </a:lnTo>
                  <a:cubicBezTo>
                    <a:pt x="1022" y="1612"/>
                    <a:pt x="1082" y="1719"/>
                    <a:pt x="1189" y="1742"/>
                  </a:cubicBezTo>
                  <a:cubicBezTo>
                    <a:pt x="1212" y="1754"/>
                    <a:pt x="1236" y="1754"/>
                    <a:pt x="1260" y="1754"/>
                  </a:cubicBezTo>
                  <a:cubicBezTo>
                    <a:pt x="1343" y="1754"/>
                    <a:pt x="1426" y="1707"/>
                    <a:pt x="1462" y="1623"/>
                  </a:cubicBezTo>
                  <a:lnTo>
                    <a:pt x="1747" y="863"/>
                  </a:lnTo>
                  <a:lnTo>
                    <a:pt x="2317" y="1041"/>
                  </a:lnTo>
                  <a:lnTo>
                    <a:pt x="2282" y="1148"/>
                  </a:lnTo>
                  <a:cubicBezTo>
                    <a:pt x="2258" y="1255"/>
                    <a:pt x="2329" y="1362"/>
                    <a:pt x="2436" y="1386"/>
                  </a:cubicBezTo>
                  <a:lnTo>
                    <a:pt x="2496" y="1386"/>
                  </a:lnTo>
                  <a:cubicBezTo>
                    <a:pt x="2579" y="1386"/>
                    <a:pt x="2662" y="1326"/>
                    <a:pt x="2698" y="1243"/>
                  </a:cubicBezTo>
                  <a:lnTo>
                    <a:pt x="2721" y="1148"/>
                  </a:lnTo>
                  <a:lnTo>
                    <a:pt x="3470" y="1386"/>
                  </a:lnTo>
                  <a:lnTo>
                    <a:pt x="3423" y="1481"/>
                  </a:lnTo>
                  <a:cubicBezTo>
                    <a:pt x="3375" y="1576"/>
                    <a:pt x="3434" y="1695"/>
                    <a:pt x="3529" y="1730"/>
                  </a:cubicBezTo>
                  <a:cubicBezTo>
                    <a:pt x="3565" y="1742"/>
                    <a:pt x="3589" y="1742"/>
                    <a:pt x="3613" y="1742"/>
                  </a:cubicBezTo>
                  <a:cubicBezTo>
                    <a:pt x="3696" y="1742"/>
                    <a:pt x="3779" y="1707"/>
                    <a:pt x="3815" y="1635"/>
                  </a:cubicBezTo>
                  <a:lnTo>
                    <a:pt x="3862" y="1517"/>
                  </a:lnTo>
                  <a:lnTo>
                    <a:pt x="4706" y="1790"/>
                  </a:lnTo>
                  <a:lnTo>
                    <a:pt x="4646" y="1909"/>
                  </a:lnTo>
                  <a:cubicBezTo>
                    <a:pt x="4599" y="2004"/>
                    <a:pt x="4658" y="2123"/>
                    <a:pt x="4753" y="2158"/>
                  </a:cubicBezTo>
                  <a:cubicBezTo>
                    <a:pt x="4789" y="2170"/>
                    <a:pt x="4813" y="2170"/>
                    <a:pt x="4837" y="2170"/>
                  </a:cubicBezTo>
                  <a:cubicBezTo>
                    <a:pt x="4845" y="2171"/>
                    <a:pt x="4854" y="2172"/>
                    <a:pt x="4862" y="2172"/>
                  </a:cubicBezTo>
                  <a:cubicBezTo>
                    <a:pt x="4934" y="2172"/>
                    <a:pt x="4996" y="2127"/>
                    <a:pt x="5039" y="2063"/>
                  </a:cubicBezTo>
                  <a:lnTo>
                    <a:pt x="5098" y="1921"/>
                  </a:lnTo>
                  <a:cubicBezTo>
                    <a:pt x="5395" y="2027"/>
                    <a:pt x="5716" y="2123"/>
                    <a:pt x="6025" y="2218"/>
                  </a:cubicBezTo>
                  <a:lnTo>
                    <a:pt x="5680" y="3026"/>
                  </a:lnTo>
                  <a:cubicBezTo>
                    <a:pt x="5633" y="3121"/>
                    <a:pt x="5692" y="3240"/>
                    <a:pt x="5799" y="3275"/>
                  </a:cubicBezTo>
                  <a:cubicBezTo>
                    <a:pt x="5823" y="3275"/>
                    <a:pt x="5847" y="3287"/>
                    <a:pt x="5870" y="3287"/>
                  </a:cubicBezTo>
                  <a:cubicBezTo>
                    <a:pt x="5954" y="3287"/>
                    <a:pt x="6037" y="3240"/>
                    <a:pt x="6072" y="3168"/>
                  </a:cubicBezTo>
                  <a:lnTo>
                    <a:pt x="6417" y="2348"/>
                  </a:lnTo>
                  <a:lnTo>
                    <a:pt x="7308" y="2645"/>
                  </a:lnTo>
                  <a:lnTo>
                    <a:pt x="7249" y="2883"/>
                  </a:lnTo>
                  <a:cubicBezTo>
                    <a:pt x="7225" y="2978"/>
                    <a:pt x="7273" y="3073"/>
                    <a:pt x="7368" y="3109"/>
                  </a:cubicBezTo>
                  <a:cubicBezTo>
                    <a:pt x="7391" y="3121"/>
                    <a:pt x="7427" y="3121"/>
                    <a:pt x="7451" y="3121"/>
                  </a:cubicBezTo>
                  <a:cubicBezTo>
                    <a:pt x="7522" y="3121"/>
                    <a:pt x="7582" y="3085"/>
                    <a:pt x="7629" y="3038"/>
                  </a:cubicBezTo>
                  <a:lnTo>
                    <a:pt x="7700" y="2942"/>
                  </a:lnTo>
                  <a:cubicBezTo>
                    <a:pt x="7724" y="2895"/>
                    <a:pt x="7736" y="2836"/>
                    <a:pt x="7724" y="2788"/>
                  </a:cubicBezTo>
                  <a:lnTo>
                    <a:pt x="7724" y="2788"/>
                  </a:lnTo>
                  <a:lnTo>
                    <a:pt x="8568" y="3073"/>
                  </a:lnTo>
                  <a:cubicBezTo>
                    <a:pt x="8544" y="3144"/>
                    <a:pt x="8532" y="3216"/>
                    <a:pt x="8532" y="3287"/>
                  </a:cubicBezTo>
                  <a:cubicBezTo>
                    <a:pt x="8544" y="3394"/>
                    <a:pt x="8627" y="3477"/>
                    <a:pt x="8746" y="3477"/>
                  </a:cubicBezTo>
                  <a:cubicBezTo>
                    <a:pt x="8853" y="3477"/>
                    <a:pt x="8948" y="3394"/>
                    <a:pt x="8948" y="3275"/>
                  </a:cubicBezTo>
                  <a:cubicBezTo>
                    <a:pt x="8948" y="3263"/>
                    <a:pt x="8948" y="3240"/>
                    <a:pt x="8960" y="3216"/>
                  </a:cubicBezTo>
                  <a:cubicBezTo>
                    <a:pt x="9221" y="3311"/>
                    <a:pt x="9483" y="3406"/>
                    <a:pt x="9744" y="3501"/>
                  </a:cubicBezTo>
                  <a:lnTo>
                    <a:pt x="9709" y="3548"/>
                  </a:lnTo>
                  <a:cubicBezTo>
                    <a:pt x="9649" y="3644"/>
                    <a:pt x="9685" y="3774"/>
                    <a:pt x="9780" y="3822"/>
                  </a:cubicBezTo>
                  <a:cubicBezTo>
                    <a:pt x="9816" y="3834"/>
                    <a:pt x="9851" y="3846"/>
                    <a:pt x="9887" y="3846"/>
                  </a:cubicBezTo>
                  <a:cubicBezTo>
                    <a:pt x="9958" y="3846"/>
                    <a:pt x="10029" y="3810"/>
                    <a:pt x="10065" y="3750"/>
                  </a:cubicBezTo>
                  <a:lnTo>
                    <a:pt x="10136" y="3644"/>
                  </a:lnTo>
                  <a:lnTo>
                    <a:pt x="10826" y="3893"/>
                  </a:lnTo>
                  <a:lnTo>
                    <a:pt x="10576" y="4642"/>
                  </a:lnTo>
                  <a:cubicBezTo>
                    <a:pt x="10540" y="4749"/>
                    <a:pt x="10612" y="4867"/>
                    <a:pt x="10731" y="4891"/>
                  </a:cubicBezTo>
                  <a:lnTo>
                    <a:pt x="10790" y="4891"/>
                  </a:lnTo>
                  <a:cubicBezTo>
                    <a:pt x="10873" y="4891"/>
                    <a:pt x="10956" y="4844"/>
                    <a:pt x="10992" y="4761"/>
                  </a:cubicBezTo>
                  <a:lnTo>
                    <a:pt x="11218" y="4024"/>
                  </a:lnTo>
                  <a:lnTo>
                    <a:pt x="12121" y="4368"/>
                  </a:lnTo>
                  <a:lnTo>
                    <a:pt x="12073" y="4511"/>
                  </a:lnTo>
                  <a:cubicBezTo>
                    <a:pt x="12038" y="4618"/>
                    <a:pt x="12097" y="4725"/>
                    <a:pt x="12204" y="4761"/>
                  </a:cubicBezTo>
                  <a:cubicBezTo>
                    <a:pt x="12225" y="4768"/>
                    <a:pt x="12247" y="4771"/>
                    <a:pt x="12268" y="4771"/>
                  </a:cubicBezTo>
                  <a:cubicBezTo>
                    <a:pt x="12355" y="4771"/>
                    <a:pt x="12439" y="4716"/>
                    <a:pt x="12477" y="4630"/>
                  </a:cubicBezTo>
                  <a:lnTo>
                    <a:pt x="12513" y="4511"/>
                  </a:lnTo>
                  <a:lnTo>
                    <a:pt x="13464" y="4867"/>
                  </a:lnTo>
                  <a:lnTo>
                    <a:pt x="13404" y="5046"/>
                  </a:lnTo>
                  <a:cubicBezTo>
                    <a:pt x="13369" y="5153"/>
                    <a:pt x="13440" y="5272"/>
                    <a:pt x="13547" y="5283"/>
                  </a:cubicBezTo>
                  <a:lnTo>
                    <a:pt x="13606" y="5283"/>
                  </a:lnTo>
                  <a:cubicBezTo>
                    <a:pt x="13701" y="5283"/>
                    <a:pt x="13784" y="5236"/>
                    <a:pt x="13808" y="5153"/>
                  </a:cubicBezTo>
                  <a:lnTo>
                    <a:pt x="13856" y="4998"/>
                  </a:lnTo>
                  <a:cubicBezTo>
                    <a:pt x="14200" y="5129"/>
                    <a:pt x="14533" y="5260"/>
                    <a:pt x="14878" y="5390"/>
                  </a:cubicBezTo>
                  <a:lnTo>
                    <a:pt x="14818" y="5521"/>
                  </a:lnTo>
                  <a:cubicBezTo>
                    <a:pt x="14783" y="5616"/>
                    <a:pt x="14842" y="5735"/>
                    <a:pt x="14949" y="5759"/>
                  </a:cubicBezTo>
                  <a:cubicBezTo>
                    <a:pt x="14973" y="5771"/>
                    <a:pt x="14997" y="5771"/>
                    <a:pt x="15020" y="5771"/>
                  </a:cubicBezTo>
                  <a:cubicBezTo>
                    <a:pt x="15027" y="5772"/>
                    <a:pt x="15035" y="5772"/>
                    <a:pt x="15042" y="5772"/>
                  </a:cubicBezTo>
                  <a:cubicBezTo>
                    <a:pt x="15116" y="5772"/>
                    <a:pt x="15178" y="5717"/>
                    <a:pt x="15210" y="5652"/>
                  </a:cubicBezTo>
                  <a:lnTo>
                    <a:pt x="15258" y="5545"/>
                  </a:lnTo>
                  <a:lnTo>
                    <a:pt x="16066" y="5854"/>
                  </a:lnTo>
                  <a:lnTo>
                    <a:pt x="15864" y="6377"/>
                  </a:lnTo>
                  <a:cubicBezTo>
                    <a:pt x="15828" y="6484"/>
                    <a:pt x="15888" y="6591"/>
                    <a:pt x="15995" y="6626"/>
                  </a:cubicBezTo>
                  <a:cubicBezTo>
                    <a:pt x="16018" y="6626"/>
                    <a:pt x="16042" y="6638"/>
                    <a:pt x="16066" y="6638"/>
                  </a:cubicBezTo>
                  <a:cubicBezTo>
                    <a:pt x="16149" y="6638"/>
                    <a:pt x="16232" y="6579"/>
                    <a:pt x="16268" y="6507"/>
                  </a:cubicBezTo>
                  <a:lnTo>
                    <a:pt x="16458" y="6008"/>
                  </a:lnTo>
                  <a:lnTo>
                    <a:pt x="17302" y="6341"/>
                  </a:lnTo>
                  <a:lnTo>
                    <a:pt x="17266" y="6448"/>
                  </a:lnTo>
                  <a:cubicBezTo>
                    <a:pt x="17242" y="6555"/>
                    <a:pt x="17302" y="6674"/>
                    <a:pt x="17409" y="6697"/>
                  </a:cubicBezTo>
                  <a:lnTo>
                    <a:pt x="17468" y="6697"/>
                  </a:lnTo>
                  <a:cubicBezTo>
                    <a:pt x="17563" y="6697"/>
                    <a:pt x="17646" y="6650"/>
                    <a:pt x="17670" y="6555"/>
                  </a:cubicBezTo>
                  <a:lnTo>
                    <a:pt x="17694" y="6495"/>
                  </a:lnTo>
                  <a:lnTo>
                    <a:pt x="18633" y="6888"/>
                  </a:lnTo>
                  <a:lnTo>
                    <a:pt x="18561" y="7030"/>
                  </a:lnTo>
                  <a:cubicBezTo>
                    <a:pt x="18526" y="7137"/>
                    <a:pt x="18585" y="7244"/>
                    <a:pt x="18692" y="7280"/>
                  </a:cubicBezTo>
                  <a:cubicBezTo>
                    <a:pt x="18716" y="7292"/>
                    <a:pt x="18740" y="7292"/>
                    <a:pt x="18763" y="7292"/>
                  </a:cubicBezTo>
                  <a:cubicBezTo>
                    <a:pt x="18847" y="7292"/>
                    <a:pt x="18930" y="7244"/>
                    <a:pt x="18965" y="7161"/>
                  </a:cubicBezTo>
                  <a:lnTo>
                    <a:pt x="19013" y="7042"/>
                  </a:lnTo>
                  <a:cubicBezTo>
                    <a:pt x="19251" y="7137"/>
                    <a:pt x="19488" y="7232"/>
                    <a:pt x="19726" y="7327"/>
                  </a:cubicBezTo>
                  <a:lnTo>
                    <a:pt x="19655" y="7494"/>
                  </a:lnTo>
                  <a:cubicBezTo>
                    <a:pt x="19619" y="7601"/>
                    <a:pt x="19667" y="7708"/>
                    <a:pt x="19773" y="7743"/>
                  </a:cubicBezTo>
                  <a:cubicBezTo>
                    <a:pt x="19797" y="7751"/>
                    <a:pt x="19821" y="7755"/>
                    <a:pt x="19845" y="7755"/>
                  </a:cubicBezTo>
                  <a:cubicBezTo>
                    <a:pt x="19930" y="7755"/>
                    <a:pt x="20010" y="7708"/>
                    <a:pt x="20047" y="7624"/>
                  </a:cubicBezTo>
                  <a:lnTo>
                    <a:pt x="20106" y="7494"/>
                  </a:lnTo>
                  <a:lnTo>
                    <a:pt x="20831" y="7791"/>
                  </a:lnTo>
                  <a:lnTo>
                    <a:pt x="20558" y="8527"/>
                  </a:lnTo>
                  <a:cubicBezTo>
                    <a:pt x="20522" y="8622"/>
                    <a:pt x="20582" y="8741"/>
                    <a:pt x="20688" y="8765"/>
                  </a:cubicBezTo>
                  <a:cubicBezTo>
                    <a:pt x="20700" y="8777"/>
                    <a:pt x="20724" y="8777"/>
                    <a:pt x="20748" y="8777"/>
                  </a:cubicBezTo>
                  <a:cubicBezTo>
                    <a:pt x="20843" y="8777"/>
                    <a:pt x="20914" y="8729"/>
                    <a:pt x="20950" y="8646"/>
                  </a:cubicBezTo>
                  <a:lnTo>
                    <a:pt x="21211" y="7957"/>
                  </a:lnTo>
                  <a:lnTo>
                    <a:pt x="22055" y="8314"/>
                  </a:lnTo>
                  <a:lnTo>
                    <a:pt x="19429" y="9478"/>
                  </a:lnTo>
                  <a:cubicBezTo>
                    <a:pt x="14604" y="11558"/>
                    <a:pt x="9625" y="13720"/>
                    <a:pt x="4884" y="15384"/>
                  </a:cubicBezTo>
                  <a:cubicBezTo>
                    <a:pt x="3185" y="10488"/>
                    <a:pt x="1699" y="5474"/>
                    <a:pt x="487" y="471"/>
                  </a:cubicBezTo>
                  <a:close/>
                  <a:moveTo>
                    <a:pt x="275" y="0"/>
                  </a:moveTo>
                  <a:cubicBezTo>
                    <a:pt x="201" y="0"/>
                    <a:pt x="131" y="36"/>
                    <a:pt x="83" y="102"/>
                  </a:cubicBezTo>
                  <a:cubicBezTo>
                    <a:pt x="24" y="138"/>
                    <a:pt x="0" y="221"/>
                    <a:pt x="12" y="293"/>
                  </a:cubicBezTo>
                  <a:cubicBezTo>
                    <a:pt x="1272" y="5497"/>
                    <a:pt x="2781" y="10631"/>
                    <a:pt x="4551" y="15693"/>
                  </a:cubicBezTo>
                  <a:cubicBezTo>
                    <a:pt x="4575" y="15740"/>
                    <a:pt x="4611" y="15776"/>
                    <a:pt x="4658" y="15800"/>
                  </a:cubicBezTo>
                  <a:cubicBezTo>
                    <a:pt x="4694" y="15812"/>
                    <a:pt x="4718" y="15824"/>
                    <a:pt x="4753" y="15824"/>
                  </a:cubicBezTo>
                  <a:cubicBezTo>
                    <a:pt x="4777" y="15824"/>
                    <a:pt x="4801" y="15824"/>
                    <a:pt x="4825" y="15812"/>
                  </a:cubicBezTo>
                  <a:cubicBezTo>
                    <a:pt x="9649" y="14148"/>
                    <a:pt x="14711" y="11950"/>
                    <a:pt x="19607" y="9835"/>
                  </a:cubicBezTo>
                  <a:cubicBezTo>
                    <a:pt x="20629" y="9383"/>
                    <a:pt x="21627" y="8955"/>
                    <a:pt x="22614" y="8527"/>
                  </a:cubicBezTo>
                  <a:lnTo>
                    <a:pt x="22625" y="8527"/>
                  </a:lnTo>
                  <a:cubicBezTo>
                    <a:pt x="22649" y="8516"/>
                    <a:pt x="22661" y="8504"/>
                    <a:pt x="22685" y="8480"/>
                  </a:cubicBezTo>
                  <a:cubicBezTo>
                    <a:pt x="22697" y="8468"/>
                    <a:pt x="22709" y="8456"/>
                    <a:pt x="22720" y="8432"/>
                  </a:cubicBezTo>
                  <a:cubicBezTo>
                    <a:pt x="22720" y="8420"/>
                    <a:pt x="22720" y="8397"/>
                    <a:pt x="22732" y="8385"/>
                  </a:cubicBezTo>
                  <a:cubicBezTo>
                    <a:pt x="22732" y="8373"/>
                    <a:pt x="22732" y="8361"/>
                    <a:pt x="22732" y="8361"/>
                  </a:cubicBezTo>
                  <a:cubicBezTo>
                    <a:pt x="22732" y="8349"/>
                    <a:pt x="22732" y="8337"/>
                    <a:pt x="22732" y="8325"/>
                  </a:cubicBezTo>
                  <a:cubicBezTo>
                    <a:pt x="22720" y="8302"/>
                    <a:pt x="22720" y="8290"/>
                    <a:pt x="22720" y="8278"/>
                  </a:cubicBezTo>
                  <a:cubicBezTo>
                    <a:pt x="22720" y="8278"/>
                    <a:pt x="22709" y="8254"/>
                    <a:pt x="22697" y="8254"/>
                  </a:cubicBezTo>
                  <a:cubicBezTo>
                    <a:pt x="22697" y="8242"/>
                    <a:pt x="22685" y="8230"/>
                    <a:pt x="22673" y="8218"/>
                  </a:cubicBezTo>
                  <a:cubicBezTo>
                    <a:pt x="22661" y="8207"/>
                    <a:pt x="22649" y="8207"/>
                    <a:pt x="22637" y="8195"/>
                  </a:cubicBezTo>
                  <a:lnTo>
                    <a:pt x="22614" y="8183"/>
                  </a:lnTo>
                  <a:cubicBezTo>
                    <a:pt x="15353" y="5034"/>
                    <a:pt x="7914" y="2313"/>
                    <a:pt x="333" y="7"/>
                  </a:cubicBezTo>
                  <a:cubicBezTo>
                    <a:pt x="314" y="3"/>
                    <a:pt x="294" y="0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1"/>
            <p:cNvSpPr/>
            <p:nvPr/>
          </p:nvSpPr>
          <p:spPr>
            <a:xfrm>
              <a:off x="8621853" y="4825267"/>
              <a:ext cx="290988" cy="181868"/>
            </a:xfrm>
            <a:custGeom>
              <a:avLst/>
              <a:gdLst/>
              <a:ahLst/>
              <a:cxnLst/>
              <a:rect l="l" t="t" r="r" b="b"/>
              <a:pathLst>
                <a:path w="9032" h="5645" extrusionOk="0">
                  <a:moveTo>
                    <a:pt x="583" y="512"/>
                  </a:moveTo>
                  <a:lnTo>
                    <a:pt x="583" y="512"/>
                  </a:lnTo>
                  <a:cubicBezTo>
                    <a:pt x="1842" y="904"/>
                    <a:pt x="3173" y="1355"/>
                    <a:pt x="4457" y="1795"/>
                  </a:cubicBezTo>
                  <a:cubicBezTo>
                    <a:pt x="5704" y="2211"/>
                    <a:pt x="6999" y="2650"/>
                    <a:pt x="8223" y="3043"/>
                  </a:cubicBezTo>
                  <a:lnTo>
                    <a:pt x="2650" y="5098"/>
                  </a:lnTo>
                  <a:lnTo>
                    <a:pt x="2389" y="5193"/>
                  </a:lnTo>
                  <a:lnTo>
                    <a:pt x="583" y="512"/>
                  </a:lnTo>
                  <a:close/>
                  <a:moveTo>
                    <a:pt x="219" y="1"/>
                  </a:moveTo>
                  <a:cubicBezTo>
                    <a:pt x="164" y="1"/>
                    <a:pt x="112" y="19"/>
                    <a:pt x="72" y="60"/>
                  </a:cubicBezTo>
                  <a:cubicBezTo>
                    <a:pt x="24" y="108"/>
                    <a:pt x="0" y="191"/>
                    <a:pt x="24" y="262"/>
                  </a:cubicBezTo>
                  <a:lnTo>
                    <a:pt x="2056" y="5514"/>
                  </a:lnTo>
                  <a:cubicBezTo>
                    <a:pt x="2080" y="5562"/>
                    <a:pt x="2116" y="5609"/>
                    <a:pt x="2175" y="5633"/>
                  </a:cubicBezTo>
                  <a:cubicBezTo>
                    <a:pt x="2199" y="5633"/>
                    <a:pt x="2223" y="5645"/>
                    <a:pt x="2258" y="5645"/>
                  </a:cubicBezTo>
                  <a:cubicBezTo>
                    <a:pt x="2282" y="5645"/>
                    <a:pt x="2306" y="5645"/>
                    <a:pt x="2341" y="5633"/>
                  </a:cubicBezTo>
                  <a:lnTo>
                    <a:pt x="2793" y="5455"/>
                  </a:lnTo>
                  <a:lnTo>
                    <a:pt x="8901" y="3197"/>
                  </a:lnTo>
                  <a:cubicBezTo>
                    <a:pt x="8972" y="3173"/>
                    <a:pt x="9031" y="3102"/>
                    <a:pt x="9031" y="3019"/>
                  </a:cubicBezTo>
                  <a:cubicBezTo>
                    <a:pt x="9020" y="2936"/>
                    <a:pt x="8972" y="2864"/>
                    <a:pt x="8889" y="2841"/>
                  </a:cubicBezTo>
                  <a:cubicBezTo>
                    <a:pt x="7510" y="2413"/>
                    <a:pt x="6025" y="1914"/>
                    <a:pt x="4599" y="1427"/>
                  </a:cubicBezTo>
                  <a:cubicBezTo>
                    <a:pt x="3173" y="939"/>
                    <a:pt x="1688" y="440"/>
                    <a:pt x="297" y="12"/>
                  </a:cubicBezTo>
                  <a:cubicBezTo>
                    <a:pt x="271" y="5"/>
                    <a:pt x="245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1"/>
            <p:cNvSpPr/>
            <p:nvPr/>
          </p:nvSpPr>
          <p:spPr>
            <a:xfrm>
              <a:off x="7660547" y="4637923"/>
              <a:ext cx="675343" cy="490189"/>
            </a:xfrm>
            <a:custGeom>
              <a:avLst/>
              <a:gdLst/>
              <a:ahLst/>
              <a:cxnLst/>
              <a:rect l="l" t="t" r="r" b="b"/>
              <a:pathLst>
                <a:path w="20962" h="15215" extrusionOk="0">
                  <a:moveTo>
                    <a:pt x="2389" y="9380"/>
                  </a:moveTo>
                  <a:cubicBezTo>
                    <a:pt x="4670" y="9416"/>
                    <a:pt x="6904" y="10046"/>
                    <a:pt x="8853" y="11222"/>
                  </a:cubicBezTo>
                  <a:cubicBezTo>
                    <a:pt x="7938" y="10830"/>
                    <a:pt x="6976" y="10545"/>
                    <a:pt x="5977" y="10390"/>
                  </a:cubicBezTo>
                  <a:lnTo>
                    <a:pt x="5954" y="10390"/>
                  </a:lnTo>
                  <a:cubicBezTo>
                    <a:pt x="5322" y="10293"/>
                    <a:pt x="4685" y="10244"/>
                    <a:pt x="4048" y="10244"/>
                  </a:cubicBezTo>
                  <a:cubicBezTo>
                    <a:pt x="3210" y="10244"/>
                    <a:pt x="2374" y="10329"/>
                    <a:pt x="1557" y="10497"/>
                  </a:cubicBezTo>
                  <a:cubicBezTo>
                    <a:pt x="1866" y="10188"/>
                    <a:pt x="2139" y="9844"/>
                    <a:pt x="2365" y="9476"/>
                  </a:cubicBezTo>
                  <a:cubicBezTo>
                    <a:pt x="2377" y="9440"/>
                    <a:pt x="2389" y="9416"/>
                    <a:pt x="2389" y="9380"/>
                  </a:cubicBezTo>
                  <a:close/>
                  <a:moveTo>
                    <a:pt x="6050" y="401"/>
                  </a:moveTo>
                  <a:cubicBezTo>
                    <a:pt x="8568" y="401"/>
                    <a:pt x="10964" y="1607"/>
                    <a:pt x="12465" y="3689"/>
                  </a:cubicBezTo>
                  <a:cubicBezTo>
                    <a:pt x="12157" y="5091"/>
                    <a:pt x="11812" y="6529"/>
                    <a:pt x="11491" y="7931"/>
                  </a:cubicBezTo>
                  <a:cubicBezTo>
                    <a:pt x="11182" y="9250"/>
                    <a:pt x="10873" y="10604"/>
                    <a:pt x="10576" y="11923"/>
                  </a:cubicBezTo>
                  <a:cubicBezTo>
                    <a:pt x="8174" y="10020"/>
                    <a:pt x="5213" y="8997"/>
                    <a:pt x="2180" y="8997"/>
                  </a:cubicBezTo>
                  <a:cubicBezTo>
                    <a:pt x="1672" y="8997"/>
                    <a:pt x="1163" y="9025"/>
                    <a:pt x="654" y="9083"/>
                  </a:cubicBezTo>
                  <a:cubicBezTo>
                    <a:pt x="2531" y="6422"/>
                    <a:pt x="4076" y="3320"/>
                    <a:pt x="4932" y="480"/>
                  </a:cubicBezTo>
                  <a:cubicBezTo>
                    <a:pt x="5305" y="427"/>
                    <a:pt x="5679" y="401"/>
                    <a:pt x="6050" y="401"/>
                  </a:cubicBezTo>
                  <a:close/>
                  <a:moveTo>
                    <a:pt x="16668" y="2842"/>
                  </a:moveTo>
                  <a:cubicBezTo>
                    <a:pt x="16733" y="2842"/>
                    <a:pt x="16798" y="2843"/>
                    <a:pt x="16862" y="2845"/>
                  </a:cubicBezTo>
                  <a:cubicBezTo>
                    <a:pt x="18359" y="2880"/>
                    <a:pt x="19762" y="3427"/>
                    <a:pt x="20522" y="4283"/>
                  </a:cubicBezTo>
                  <a:cubicBezTo>
                    <a:pt x="20130" y="7123"/>
                    <a:pt x="20082" y="10010"/>
                    <a:pt x="20391" y="12862"/>
                  </a:cubicBezTo>
                  <a:cubicBezTo>
                    <a:pt x="18977" y="12066"/>
                    <a:pt x="17397" y="11579"/>
                    <a:pt x="15781" y="11448"/>
                  </a:cubicBezTo>
                  <a:cubicBezTo>
                    <a:pt x="15452" y="11419"/>
                    <a:pt x="15123" y="11405"/>
                    <a:pt x="14794" y="11405"/>
                  </a:cubicBezTo>
                  <a:cubicBezTo>
                    <a:pt x="13487" y="11405"/>
                    <a:pt x="12194" y="11631"/>
                    <a:pt x="10968" y="12078"/>
                  </a:cubicBezTo>
                  <a:cubicBezTo>
                    <a:pt x="11265" y="10735"/>
                    <a:pt x="11586" y="9345"/>
                    <a:pt x="11907" y="8014"/>
                  </a:cubicBezTo>
                  <a:cubicBezTo>
                    <a:pt x="12228" y="6600"/>
                    <a:pt x="12572" y="5150"/>
                    <a:pt x="12881" y="3748"/>
                  </a:cubicBezTo>
                  <a:cubicBezTo>
                    <a:pt x="14211" y="3151"/>
                    <a:pt x="15476" y="2842"/>
                    <a:pt x="16668" y="2842"/>
                  </a:cubicBezTo>
                  <a:close/>
                  <a:moveTo>
                    <a:pt x="4042" y="10626"/>
                  </a:moveTo>
                  <a:cubicBezTo>
                    <a:pt x="4656" y="10626"/>
                    <a:pt x="5272" y="10674"/>
                    <a:pt x="5882" y="10771"/>
                  </a:cubicBezTo>
                  <a:lnTo>
                    <a:pt x="5906" y="10771"/>
                  </a:lnTo>
                  <a:cubicBezTo>
                    <a:pt x="7487" y="11008"/>
                    <a:pt x="8996" y="11591"/>
                    <a:pt x="10338" y="12458"/>
                  </a:cubicBezTo>
                  <a:lnTo>
                    <a:pt x="9732" y="13112"/>
                  </a:lnTo>
                  <a:cubicBezTo>
                    <a:pt x="8174" y="12116"/>
                    <a:pt x="6173" y="11586"/>
                    <a:pt x="4214" y="11586"/>
                  </a:cubicBezTo>
                  <a:cubicBezTo>
                    <a:pt x="3320" y="11586"/>
                    <a:pt x="2435" y="11696"/>
                    <a:pt x="1604" y="11923"/>
                  </a:cubicBezTo>
                  <a:cubicBezTo>
                    <a:pt x="1533" y="11579"/>
                    <a:pt x="1367" y="11258"/>
                    <a:pt x="1141" y="10997"/>
                  </a:cubicBezTo>
                  <a:cubicBezTo>
                    <a:pt x="2089" y="10749"/>
                    <a:pt x="3064" y="10626"/>
                    <a:pt x="4042" y="10626"/>
                  </a:cubicBezTo>
                  <a:close/>
                  <a:moveTo>
                    <a:pt x="10671" y="12696"/>
                  </a:moveTo>
                  <a:lnTo>
                    <a:pt x="10849" y="13207"/>
                  </a:lnTo>
                  <a:cubicBezTo>
                    <a:pt x="10647" y="13171"/>
                    <a:pt x="10457" y="13159"/>
                    <a:pt x="10255" y="13147"/>
                  </a:cubicBezTo>
                  <a:lnTo>
                    <a:pt x="10671" y="12696"/>
                  </a:lnTo>
                  <a:close/>
                  <a:moveTo>
                    <a:pt x="14867" y="11789"/>
                  </a:moveTo>
                  <a:cubicBezTo>
                    <a:pt x="15158" y="11789"/>
                    <a:pt x="15448" y="11800"/>
                    <a:pt x="15733" y="11828"/>
                  </a:cubicBezTo>
                  <a:cubicBezTo>
                    <a:pt x="17112" y="11947"/>
                    <a:pt x="18455" y="12316"/>
                    <a:pt x="19690" y="12922"/>
                  </a:cubicBezTo>
                  <a:cubicBezTo>
                    <a:pt x="19690" y="12933"/>
                    <a:pt x="19690" y="12945"/>
                    <a:pt x="19690" y="12969"/>
                  </a:cubicBezTo>
                  <a:lnTo>
                    <a:pt x="19869" y="13789"/>
                  </a:lnTo>
                  <a:cubicBezTo>
                    <a:pt x="18692" y="12910"/>
                    <a:pt x="17338" y="12304"/>
                    <a:pt x="15912" y="12007"/>
                  </a:cubicBezTo>
                  <a:cubicBezTo>
                    <a:pt x="15365" y="11900"/>
                    <a:pt x="14806" y="11828"/>
                    <a:pt x="14248" y="11805"/>
                  </a:cubicBezTo>
                  <a:cubicBezTo>
                    <a:pt x="14455" y="11795"/>
                    <a:pt x="14661" y="11789"/>
                    <a:pt x="14867" y="11789"/>
                  </a:cubicBezTo>
                  <a:close/>
                  <a:moveTo>
                    <a:pt x="13752" y="12181"/>
                  </a:moveTo>
                  <a:cubicBezTo>
                    <a:pt x="14446" y="12181"/>
                    <a:pt x="15142" y="12254"/>
                    <a:pt x="15828" y="12399"/>
                  </a:cubicBezTo>
                  <a:cubicBezTo>
                    <a:pt x="17314" y="12696"/>
                    <a:pt x="18704" y="13361"/>
                    <a:pt x="19880" y="14324"/>
                  </a:cubicBezTo>
                  <a:cubicBezTo>
                    <a:pt x="19583" y="14407"/>
                    <a:pt x="19310" y="14561"/>
                    <a:pt x="19084" y="14763"/>
                  </a:cubicBezTo>
                  <a:cubicBezTo>
                    <a:pt x="18015" y="13955"/>
                    <a:pt x="16767" y="13397"/>
                    <a:pt x="15460" y="13135"/>
                  </a:cubicBezTo>
                  <a:cubicBezTo>
                    <a:pt x="14842" y="13008"/>
                    <a:pt x="14215" y="12944"/>
                    <a:pt x="13589" y="12944"/>
                  </a:cubicBezTo>
                  <a:cubicBezTo>
                    <a:pt x="12818" y="12944"/>
                    <a:pt x="12048" y="13040"/>
                    <a:pt x="11301" y="13231"/>
                  </a:cubicBezTo>
                  <a:lnTo>
                    <a:pt x="11075" y="12553"/>
                  </a:lnTo>
                  <a:cubicBezTo>
                    <a:pt x="11949" y="12305"/>
                    <a:pt x="12849" y="12181"/>
                    <a:pt x="13752" y="12181"/>
                  </a:cubicBezTo>
                  <a:close/>
                  <a:moveTo>
                    <a:pt x="6014" y="0"/>
                  </a:moveTo>
                  <a:cubicBezTo>
                    <a:pt x="5584" y="0"/>
                    <a:pt x="5151" y="33"/>
                    <a:pt x="4718" y="100"/>
                  </a:cubicBezTo>
                  <a:cubicBezTo>
                    <a:pt x="4706" y="100"/>
                    <a:pt x="4694" y="112"/>
                    <a:pt x="4682" y="112"/>
                  </a:cubicBezTo>
                  <a:cubicBezTo>
                    <a:pt x="4670" y="124"/>
                    <a:pt x="4658" y="124"/>
                    <a:pt x="4646" y="124"/>
                  </a:cubicBezTo>
                  <a:cubicBezTo>
                    <a:pt x="4635" y="136"/>
                    <a:pt x="4623" y="147"/>
                    <a:pt x="4623" y="159"/>
                  </a:cubicBezTo>
                  <a:cubicBezTo>
                    <a:pt x="4611" y="159"/>
                    <a:pt x="4599" y="171"/>
                    <a:pt x="4587" y="183"/>
                  </a:cubicBezTo>
                  <a:cubicBezTo>
                    <a:pt x="4587" y="195"/>
                    <a:pt x="4575" y="207"/>
                    <a:pt x="4575" y="219"/>
                  </a:cubicBezTo>
                  <a:cubicBezTo>
                    <a:pt x="4575" y="231"/>
                    <a:pt x="4563" y="231"/>
                    <a:pt x="4551" y="242"/>
                  </a:cubicBezTo>
                  <a:cubicBezTo>
                    <a:pt x="3684" y="3201"/>
                    <a:pt x="2044" y="6469"/>
                    <a:pt x="48" y="9214"/>
                  </a:cubicBezTo>
                  <a:cubicBezTo>
                    <a:pt x="0" y="9274"/>
                    <a:pt x="0" y="9357"/>
                    <a:pt x="48" y="9416"/>
                  </a:cubicBezTo>
                  <a:cubicBezTo>
                    <a:pt x="89" y="9478"/>
                    <a:pt x="158" y="9513"/>
                    <a:pt x="230" y="9513"/>
                  </a:cubicBezTo>
                  <a:cubicBezTo>
                    <a:pt x="241" y="9513"/>
                    <a:pt x="251" y="9513"/>
                    <a:pt x="262" y="9511"/>
                  </a:cubicBezTo>
                  <a:cubicBezTo>
                    <a:pt x="808" y="9428"/>
                    <a:pt x="1367" y="9380"/>
                    <a:pt x="1925" y="9369"/>
                  </a:cubicBezTo>
                  <a:lnTo>
                    <a:pt x="1925" y="9369"/>
                  </a:lnTo>
                  <a:cubicBezTo>
                    <a:pt x="1593" y="9891"/>
                    <a:pt x="1153" y="10355"/>
                    <a:pt x="654" y="10723"/>
                  </a:cubicBezTo>
                  <a:cubicBezTo>
                    <a:pt x="594" y="10759"/>
                    <a:pt x="559" y="10842"/>
                    <a:pt x="582" y="10913"/>
                  </a:cubicBezTo>
                  <a:cubicBezTo>
                    <a:pt x="582" y="10961"/>
                    <a:pt x="606" y="10997"/>
                    <a:pt x="642" y="11020"/>
                  </a:cubicBezTo>
                  <a:cubicBezTo>
                    <a:pt x="963" y="11329"/>
                    <a:pt x="1165" y="11733"/>
                    <a:pt x="1212" y="12173"/>
                  </a:cubicBezTo>
                  <a:cubicBezTo>
                    <a:pt x="1212" y="12232"/>
                    <a:pt x="1248" y="12292"/>
                    <a:pt x="1307" y="12316"/>
                  </a:cubicBezTo>
                  <a:cubicBezTo>
                    <a:pt x="1331" y="12339"/>
                    <a:pt x="1355" y="12351"/>
                    <a:pt x="1379" y="12351"/>
                  </a:cubicBezTo>
                  <a:cubicBezTo>
                    <a:pt x="1414" y="12351"/>
                    <a:pt x="1450" y="12351"/>
                    <a:pt x="1486" y="12339"/>
                  </a:cubicBezTo>
                  <a:cubicBezTo>
                    <a:pt x="2343" y="12081"/>
                    <a:pt x="3269" y="11955"/>
                    <a:pt x="4207" y="11955"/>
                  </a:cubicBezTo>
                  <a:cubicBezTo>
                    <a:pt x="6116" y="11955"/>
                    <a:pt x="8072" y="12476"/>
                    <a:pt x="9578" y="13456"/>
                  </a:cubicBezTo>
                  <a:cubicBezTo>
                    <a:pt x="9614" y="13483"/>
                    <a:pt x="9649" y="13496"/>
                    <a:pt x="9690" y="13496"/>
                  </a:cubicBezTo>
                  <a:cubicBezTo>
                    <a:pt x="9703" y="13496"/>
                    <a:pt x="9718" y="13495"/>
                    <a:pt x="9732" y="13492"/>
                  </a:cubicBezTo>
                  <a:lnTo>
                    <a:pt x="9768" y="13504"/>
                  </a:lnTo>
                  <a:lnTo>
                    <a:pt x="9816" y="13504"/>
                  </a:lnTo>
                  <a:cubicBezTo>
                    <a:pt x="10243" y="13504"/>
                    <a:pt x="10671" y="13539"/>
                    <a:pt x="11099" y="13623"/>
                  </a:cubicBezTo>
                  <a:cubicBezTo>
                    <a:pt x="11120" y="13631"/>
                    <a:pt x="11140" y="13635"/>
                    <a:pt x="11158" y="13635"/>
                  </a:cubicBezTo>
                  <a:cubicBezTo>
                    <a:pt x="11192" y="13635"/>
                    <a:pt x="11223" y="13622"/>
                    <a:pt x="11253" y="13599"/>
                  </a:cubicBezTo>
                  <a:cubicBezTo>
                    <a:pt x="11259" y="13605"/>
                    <a:pt x="11265" y="13608"/>
                    <a:pt x="11271" y="13608"/>
                  </a:cubicBezTo>
                  <a:cubicBezTo>
                    <a:pt x="11277" y="13608"/>
                    <a:pt x="11283" y="13605"/>
                    <a:pt x="11289" y="13599"/>
                  </a:cubicBezTo>
                  <a:cubicBezTo>
                    <a:pt x="12031" y="13407"/>
                    <a:pt x="12792" y="13311"/>
                    <a:pt x="13555" y="13311"/>
                  </a:cubicBezTo>
                  <a:cubicBezTo>
                    <a:pt x="14160" y="13311"/>
                    <a:pt x="14766" y="13371"/>
                    <a:pt x="15365" y="13492"/>
                  </a:cubicBezTo>
                  <a:cubicBezTo>
                    <a:pt x="16672" y="13753"/>
                    <a:pt x="17908" y="14324"/>
                    <a:pt x="18954" y="15167"/>
                  </a:cubicBezTo>
                  <a:cubicBezTo>
                    <a:pt x="18989" y="15191"/>
                    <a:pt x="19025" y="15215"/>
                    <a:pt x="19061" y="15215"/>
                  </a:cubicBezTo>
                  <a:lnTo>
                    <a:pt x="19120" y="15215"/>
                  </a:lnTo>
                  <a:cubicBezTo>
                    <a:pt x="19167" y="15215"/>
                    <a:pt x="19227" y="15179"/>
                    <a:pt x="19263" y="15144"/>
                  </a:cubicBezTo>
                  <a:cubicBezTo>
                    <a:pt x="19500" y="14870"/>
                    <a:pt x="19821" y="14680"/>
                    <a:pt x="20178" y="14597"/>
                  </a:cubicBezTo>
                  <a:cubicBezTo>
                    <a:pt x="20249" y="14585"/>
                    <a:pt x="20308" y="14526"/>
                    <a:pt x="20320" y="14454"/>
                  </a:cubicBezTo>
                  <a:cubicBezTo>
                    <a:pt x="20391" y="14419"/>
                    <a:pt x="20427" y="14336"/>
                    <a:pt x="20415" y="14252"/>
                  </a:cubicBezTo>
                  <a:lnTo>
                    <a:pt x="20166" y="13159"/>
                  </a:lnTo>
                  <a:lnTo>
                    <a:pt x="20166" y="13159"/>
                  </a:lnTo>
                  <a:cubicBezTo>
                    <a:pt x="20261" y="13207"/>
                    <a:pt x="20356" y="13254"/>
                    <a:pt x="20439" y="13302"/>
                  </a:cubicBezTo>
                  <a:cubicBezTo>
                    <a:pt x="20486" y="13337"/>
                    <a:pt x="20534" y="13337"/>
                    <a:pt x="20582" y="13337"/>
                  </a:cubicBezTo>
                  <a:lnTo>
                    <a:pt x="20653" y="13337"/>
                  </a:lnTo>
                  <a:cubicBezTo>
                    <a:pt x="20772" y="13326"/>
                    <a:pt x="20855" y="13231"/>
                    <a:pt x="20843" y="13124"/>
                  </a:cubicBezTo>
                  <a:cubicBezTo>
                    <a:pt x="20498" y="10177"/>
                    <a:pt x="20534" y="7194"/>
                    <a:pt x="20950" y="4259"/>
                  </a:cubicBezTo>
                  <a:cubicBezTo>
                    <a:pt x="20962" y="4200"/>
                    <a:pt x="20950" y="4152"/>
                    <a:pt x="20914" y="4104"/>
                  </a:cubicBezTo>
                  <a:cubicBezTo>
                    <a:pt x="20082" y="3118"/>
                    <a:pt x="18538" y="2488"/>
                    <a:pt x="16862" y="2453"/>
                  </a:cubicBezTo>
                  <a:cubicBezTo>
                    <a:pt x="16797" y="2451"/>
                    <a:pt x="16732" y="2450"/>
                    <a:pt x="16667" y="2450"/>
                  </a:cubicBezTo>
                  <a:cubicBezTo>
                    <a:pt x="15428" y="2450"/>
                    <a:pt x="14116" y="2770"/>
                    <a:pt x="12739" y="3368"/>
                  </a:cubicBezTo>
                  <a:cubicBezTo>
                    <a:pt x="11146" y="1223"/>
                    <a:pt x="8640" y="0"/>
                    <a:pt x="6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1"/>
            <p:cNvSpPr/>
            <p:nvPr/>
          </p:nvSpPr>
          <p:spPr>
            <a:xfrm>
              <a:off x="7843156" y="4711572"/>
              <a:ext cx="165791" cy="85183"/>
            </a:xfrm>
            <a:custGeom>
              <a:avLst/>
              <a:gdLst/>
              <a:ahLst/>
              <a:cxnLst/>
              <a:rect l="l" t="t" r="r" b="b"/>
              <a:pathLst>
                <a:path w="5146" h="2644" extrusionOk="0">
                  <a:moveTo>
                    <a:pt x="214" y="0"/>
                  </a:moveTo>
                  <a:cubicBezTo>
                    <a:pt x="95" y="0"/>
                    <a:pt x="0" y="84"/>
                    <a:pt x="0" y="190"/>
                  </a:cubicBezTo>
                  <a:cubicBezTo>
                    <a:pt x="0" y="309"/>
                    <a:pt x="95" y="392"/>
                    <a:pt x="202" y="392"/>
                  </a:cubicBezTo>
                  <a:cubicBezTo>
                    <a:pt x="1997" y="428"/>
                    <a:pt x="3815" y="1307"/>
                    <a:pt x="4730" y="2555"/>
                  </a:cubicBezTo>
                  <a:cubicBezTo>
                    <a:pt x="4765" y="2603"/>
                    <a:pt x="4813" y="2626"/>
                    <a:pt x="4872" y="2638"/>
                  </a:cubicBezTo>
                  <a:cubicBezTo>
                    <a:pt x="4885" y="2642"/>
                    <a:pt x="4899" y="2643"/>
                    <a:pt x="4913" y="2643"/>
                  </a:cubicBezTo>
                  <a:cubicBezTo>
                    <a:pt x="4950" y="2643"/>
                    <a:pt x="4989" y="2632"/>
                    <a:pt x="5015" y="2615"/>
                  </a:cubicBezTo>
                  <a:cubicBezTo>
                    <a:pt x="5110" y="2555"/>
                    <a:pt x="5146" y="2436"/>
                    <a:pt x="5074" y="2341"/>
                  </a:cubicBezTo>
                  <a:cubicBezTo>
                    <a:pt x="4076" y="963"/>
                    <a:pt x="2163" y="48"/>
                    <a:pt x="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1"/>
            <p:cNvSpPr/>
            <p:nvPr/>
          </p:nvSpPr>
          <p:spPr>
            <a:xfrm>
              <a:off x="7829366" y="4736025"/>
              <a:ext cx="164277" cy="79030"/>
            </a:xfrm>
            <a:custGeom>
              <a:avLst/>
              <a:gdLst/>
              <a:ahLst/>
              <a:cxnLst/>
              <a:rect l="l" t="t" r="r" b="b"/>
              <a:pathLst>
                <a:path w="5099" h="2453" extrusionOk="0">
                  <a:moveTo>
                    <a:pt x="194" y="1"/>
                  </a:moveTo>
                  <a:cubicBezTo>
                    <a:pt x="96" y="1"/>
                    <a:pt x="12" y="81"/>
                    <a:pt x="1" y="192"/>
                  </a:cubicBezTo>
                  <a:cubicBezTo>
                    <a:pt x="1" y="299"/>
                    <a:pt x="84" y="394"/>
                    <a:pt x="203" y="394"/>
                  </a:cubicBezTo>
                  <a:cubicBezTo>
                    <a:pt x="1938" y="477"/>
                    <a:pt x="3661" y="1238"/>
                    <a:pt x="4694" y="2378"/>
                  </a:cubicBezTo>
                  <a:cubicBezTo>
                    <a:pt x="4730" y="2414"/>
                    <a:pt x="4778" y="2438"/>
                    <a:pt x="4825" y="2450"/>
                  </a:cubicBezTo>
                  <a:cubicBezTo>
                    <a:pt x="4836" y="2452"/>
                    <a:pt x="4846" y="2453"/>
                    <a:pt x="4857" y="2453"/>
                  </a:cubicBezTo>
                  <a:cubicBezTo>
                    <a:pt x="4905" y="2453"/>
                    <a:pt x="4952" y="2432"/>
                    <a:pt x="4991" y="2402"/>
                  </a:cubicBezTo>
                  <a:cubicBezTo>
                    <a:pt x="5087" y="2343"/>
                    <a:pt x="5098" y="2212"/>
                    <a:pt x="5015" y="2141"/>
                  </a:cubicBezTo>
                  <a:cubicBezTo>
                    <a:pt x="3910" y="917"/>
                    <a:pt x="2068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1"/>
            <p:cNvSpPr/>
            <p:nvPr/>
          </p:nvSpPr>
          <p:spPr>
            <a:xfrm>
              <a:off x="7785196" y="4843986"/>
              <a:ext cx="186636" cy="79062"/>
            </a:xfrm>
            <a:custGeom>
              <a:avLst/>
              <a:gdLst/>
              <a:ahLst/>
              <a:cxnLst/>
              <a:rect l="l" t="t" r="r" b="b"/>
              <a:pathLst>
                <a:path w="5793" h="2454" extrusionOk="0">
                  <a:moveTo>
                    <a:pt x="245" y="1"/>
                  </a:moveTo>
                  <a:cubicBezTo>
                    <a:pt x="0" y="1"/>
                    <a:pt x="0" y="383"/>
                    <a:pt x="245" y="383"/>
                  </a:cubicBezTo>
                  <a:cubicBezTo>
                    <a:pt x="252" y="383"/>
                    <a:pt x="259" y="383"/>
                    <a:pt x="267" y="382"/>
                  </a:cubicBezTo>
                  <a:cubicBezTo>
                    <a:pt x="2203" y="406"/>
                    <a:pt x="4164" y="1178"/>
                    <a:pt x="5412" y="2390"/>
                  </a:cubicBezTo>
                  <a:cubicBezTo>
                    <a:pt x="5436" y="2426"/>
                    <a:pt x="5483" y="2450"/>
                    <a:pt x="5531" y="2450"/>
                  </a:cubicBezTo>
                  <a:cubicBezTo>
                    <a:pt x="5545" y="2453"/>
                    <a:pt x="5559" y="2454"/>
                    <a:pt x="5573" y="2454"/>
                  </a:cubicBezTo>
                  <a:cubicBezTo>
                    <a:pt x="5618" y="2454"/>
                    <a:pt x="5664" y="2438"/>
                    <a:pt x="5709" y="2402"/>
                  </a:cubicBezTo>
                  <a:cubicBezTo>
                    <a:pt x="5792" y="2331"/>
                    <a:pt x="5792" y="2212"/>
                    <a:pt x="5709" y="2129"/>
                  </a:cubicBezTo>
                  <a:cubicBezTo>
                    <a:pt x="4402" y="834"/>
                    <a:pt x="2310" y="26"/>
                    <a:pt x="267" y="2"/>
                  </a:cubicBezTo>
                  <a:cubicBezTo>
                    <a:pt x="259" y="1"/>
                    <a:pt x="252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1"/>
            <p:cNvSpPr/>
            <p:nvPr/>
          </p:nvSpPr>
          <p:spPr>
            <a:xfrm>
              <a:off x="7771568" y="4871951"/>
              <a:ext cx="190695" cy="78256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06" y="0"/>
                  </a:moveTo>
                  <a:cubicBezTo>
                    <a:pt x="107" y="0"/>
                    <a:pt x="23" y="79"/>
                    <a:pt x="0" y="180"/>
                  </a:cubicBezTo>
                  <a:cubicBezTo>
                    <a:pt x="0" y="286"/>
                    <a:pt x="83" y="382"/>
                    <a:pt x="202" y="382"/>
                  </a:cubicBezTo>
                  <a:cubicBezTo>
                    <a:pt x="2175" y="524"/>
                    <a:pt x="4124" y="1261"/>
                    <a:pt x="5550" y="2390"/>
                  </a:cubicBezTo>
                  <a:cubicBezTo>
                    <a:pt x="5573" y="2414"/>
                    <a:pt x="5609" y="2425"/>
                    <a:pt x="5645" y="2425"/>
                  </a:cubicBezTo>
                  <a:cubicBezTo>
                    <a:pt x="5657" y="2427"/>
                    <a:pt x="5669" y="2428"/>
                    <a:pt x="5681" y="2428"/>
                  </a:cubicBezTo>
                  <a:cubicBezTo>
                    <a:pt x="5740" y="2428"/>
                    <a:pt x="5797" y="2405"/>
                    <a:pt x="5847" y="2366"/>
                  </a:cubicBezTo>
                  <a:cubicBezTo>
                    <a:pt x="5918" y="2295"/>
                    <a:pt x="5906" y="2164"/>
                    <a:pt x="5823" y="2093"/>
                  </a:cubicBezTo>
                  <a:cubicBezTo>
                    <a:pt x="4338" y="904"/>
                    <a:pt x="2294" y="144"/>
                    <a:pt x="226" y="1"/>
                  </a:cubicBezTo>
                  <a:cubicBezTo>
                    <a:pt x="219" y="1"/>
                    <a:pt x="212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1"/>
            <p:cNvSpPr/>
            <p:nvPr/>
          </p:nvSpPr>
          <p:spPr>
            <a:xfrm>
              <a:off x="8062524" y="4856422"/>
              <a:ext cx="219015" cy="32604"/>
            </a:xfrm>
            <a:custGeom>
              <a:avLst/>
              <a:gdLst/>
              <a:ahLst/>
              <a:cxnLst/>
              <a:rect l="l" t="t" r="r" b="b"/>
              <a:pathLst>
                <a:path w="6798" h="1012" extrusionOk="0">
                  <a:moveTo>
                    <a:pt x="3636" y="1"/>
                  </a:moveTo>
                  <a:cubicBezTo>
                    <a:pt x="2420" y="1"/>
                    <a:pt x="1217" y="217"/>
                    <a:pt x="155" y="638"/>
                  </a:cubicBezTo>
                  <a:cubicBezTo>
                    <a:pt x="60" y="673"/>
                    <a:pt x="0" y="792"/>
                    <a:pt x="48" y="899"/>
                  </a:cubicBezTo>
                  <a:cubicBezTo>
                    <a:pt x="84" y="959"/>
                    <a:pt x="143" y="994"/>
                    <a:pt x="214" y="1006"/>
                  </a:cubicBezTo>
                  <a:cubicBezTo>
                    <a:pt x="225" y="1010"/>
                    <a:pt x="235" y="1011"/>
                    <a:pt x="246" y="1011"/>
                  </a:cubicBezTo>
                  <a:cubicBezTo>
                    <a:pt x="272" y="1011"/>
                    <a:pt x="299" y="1003"/>
                    <a:pt x="333" y="994"/>
                  </a:cubicBezTo>
                  <a:cubicBezTo>
                    <a:pt x="1340" y="588"/>
                    <a:pt x="2480" y="384"/>
                    <a:pt x="3631" y="384"/>
                  </a:cubicBezTo>
                  <a:cubicBezTo>
                    <a:pt x="4600" y="384"/>
                    <a:pt x="5576" y="528"/>
                    <a:pt x="6488" y="816"/>
                  </a:cubicBezTo>
                  <a:cubicBezTo>
                    <a:pt x="6512" y="824"/>
                    <a:pt x="6536" y="828"/>
                    <a:pt x="6560" y="828"/>
                  </a:cubicBezTo>
                  <a:cubicBezTo>
                    <a:pt x="6645" y="828"/>
                    <a:pt x="6725" y="780"/>
                    <a:pt x="6762" y="697"/>
                  </a:cubicBezTo>
                  <a:cubicBezTo>
                    <a:pt x="6797" y="602"/>
                    <a:pt x="6738" y="483"/>
                    <a:pt x="6631" y="460"/>
                  </a:cubicBezTo>
                  <a:cubicBezTo>
                    <a:pt x="5674" y="151"/>
                    <a:pt x="4651" y="1"/>
                    <a:pt x="3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1"/>
            <p:cNvSpPr/>
            <p:nvPr/>
          </p:nvSpPr>
          <p:spPr>
            <a:xfrm>
              <a:off x="8059077" y="4892924"/>
              <a:ext cx="210219" cy="28094"/>
            </a:xfrm>
            <a:custGeom>
              <a:avLst/>
              <a:gdLst/>
              <a:ahLst/>
              <a:cxnLst/>
              <a:rect l="l" t="t" r="r" b="b"/>
              <a:pathLst>
                <a:path w="6525" h="872" extrusionOk="0">
                  <a:moveTo>
                    <a:pt x="3374" y="0"/>
                  </a:moveTo>
                  <a:cubicBezTo>
                    <a:pt x="2292" y="0"/>
                    <a:pt x="1210" y="164"/>
                    <a:pt x="167" y="491"/>
                  </a:cubicBezTo>
                  <a:cubicBezTo>
                    <a:pt x="60" y="527"/>
                    <a:pt x="0" y="634"/>
                    <a:pt x="48" y="741"/>
                  </a:cubicBezTo>
                  <a:cubicBezTo>
                    <a:pt x="72" y="812"/>
                    <a:pt x="131" y="859"/>
                    <a:pt x="202" y="871"/>
                  </a:cubicBezTo>
                  <a:cubicBezTo>
                    <a:pt x="238" y="871"/>
                    <a:pt x="274" y="871"/>
                    <a:pt x="309" y="859"/>
                  </a:cubicBezTo>
                  <a:cubicBezTo>
                    <a:pt x="1311" y="544"/>
                    <a:pt x="2348" y="386"/>
                    <a:pt x="3386" y="386"/>
                  </a:cubicBezTo>
                  <a:cubicBezTo>
                    <a:pt x="4342" y="386"/>
                    <a:pt x="5298" y="520"/>
                    <a:pt x="6227" y="788"/>
                  </a:cubicBezTo>
                  <a:cubicBezTo>
                    <a:pt x="6245" y="792"/>
                    <a:pt x="6263" y="794"/>
                    <a:pt x="6281" y="794"/>
                  </a:cubicBezTo>
                  <a:cubicBezTo>
                    <a:pt x="6369" y="794"/>
                    <a:pt x="6449" y="746"/>
                    <a:pt x="6489" y="657"/>
                  </a:cubicBezTo>
                  <a:cubicBezTo>
                    <a:pt x="6524" y="550"/>
                    <a:pt x="6453" y="444"/>
                    <a:pt x="6346" y="420"/>
                  </a:cubicBezTo>
                  <a:cubicBezTo>
                    <a:pt x="5375" y="140"/>
                    <a:pt x="4375" y="0"/>
                    <a:pt x="3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1"/>
            <p:cNvSpPr/>
            <p:nvPr/>
          </p:nvSpPr>
          <p:spPr>
            <a:xfrm>
              <a:off x="8054084" y="4933003"/>
              <a:ext cx="207545" cy="24324"/>
            </a:xfrm>
            <a:custGeom>
              <a:avLst/>
              <a:gdLst/>
              <a:ahLst/>
              <a:cxnLst/>
              <a:rect l="l" t="t" r="r" b="b"/>
              <a:pathLst>
                <a:path w="6442" h="755" extrusionOk="0">
                  <a:moveTo>
                    <a:pt x="3203" y="0"/>
                  </a:moveTo>
                  <a:cubicBezTo>
                    <a:pt x="2187" y="0"/>
                    <a:pt x="1171" y="122"/>
                    <a:pt x="179" y="364"/>
                  </a:cubicBezTo>
                  <a:cubicBezTo>
                    <a:pt x="72" y="376"/>
                    <a:pt x="1" y="495"/>
                    <a:pt x="25" y="602"/>
                  </a:cubicBezTo>
                  <a:cubicBezTo>
                    <a:pt x="48" y="673"/>
                    <a:pt x="120" y="721"/>
                    <a:pt x="203" y="732"/>
                  </a:cubicBezTo>
                  <a:cubicBezTo>
                    <a:pt x="215" y="738"/>
                    <a:pt x="230" y="741"/>
                    <a:pt x="245" y="741"/>
                  </a:cubicBezTo>
                  <a:cubicBezTo>
                    <a:pt x="259" y="741"/>
                    <a:pt x="274" y="738"/>
                    <a:pt x="286" y="732"/>
                  </a:cubicBezTo>
                  <a:cubicBezTo>
                    <a:pt x="1243" y="502"/>
                    <a:pt x="2222" y="386"/>
                    <a:pt x="3202" y="386"/>
                  </a:cubicBezTo>
                  <a:cubicBezTo>
                    <a:pt x="4195" y="386"/>
                    <a:pt x="5188" y="505"/>
                    <a:pt x="6156" y="744"/>
                  </a:cubicBezTo>
                  <a:cubicBezTo>
                    <a:pt x="6177" y="751"/>
                    <a:pt x="6199" y="755"/>
                    <a:pt x="6219" y="755"/>
                  </a:cubicBezTo>
                  <a:cubicBezTo>
                    <a:pt x="6303" y="755"/>
                    <a:pt x="6377" y="699"/>
                    <a:pt x="6406" y="614"/>
                  </a:cubicBezTo>
                  <a:cubicBezTo>
                    <a:pt x="6442" y="507"/>
                    <a:pt x="6370" y="400"/>
                    <a:pt x="6263" y="376"/>
                  </a:cubicBezTo>
                  <a:cubicBezTo>
                    <a:pt x="5259" y="125"/>
                    <a:pt x="4231" y="0"/>
                    <a:pt x="3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1"/>
            <p:cNvSpPr/>
            <p:nvPr/>
          </p:nvSpPr>
          <p:spPr>
            <a:xfrm>
              <a:off x="8087010" y="4747978"/>
              <a:ext cx="179226" cy="93173"/>
            </a:xfrm>
            <a:custGeom>
              <a:avLst/>
              <a:gdLst/>
              <a:ahLst/>
              <a:cxnLst/>
              <a:rect l="l" t="t" r="r" b="b"/>
              <a:pathLst>
                <a:path w="5563" h="2892" extrusionOk="0">
                  <a:moveTo>
                    <a:pt x="3001" y="387"/>
                  </a:moveTo>
                  <a:cubicBezTo>
                    <a:pt x="3712" y="387"/>
                    <a:pt x="4425" y="500"/>
                    <a:pt x="5111" y="724"/>
                  </a:cubicBezTo>
                  <a:cubicBezTo>
                    <a:pt x="5039" y="1069"/>
                    <a:pt x="4909" y="1889"/>
                    <a:pt x="4861" y="2447"/>
                  </a:cubicBezTo>
                  <a:cubicBezTo>
                    <a:pt x="4135" y="2285"/>
                    <a:pt x="3394" y="2205"/>
                    <a:pt x="2654" y="2205"/>
                  </a:cubicBezTo>
                  <a:cubicBezTo>
                    <a:pt x="1927" y="2205"/>
                    <a:pt x="1200" y="2282"/>
                    <a:pt x="488" y="2435"/>
                  </a:cubicBezTo>
                  <a:cubicBezTo>
                    <a:pt x="524" y="2198"/>
                    <a:pt x="571" y="1948"/>
                    <a:pt x="607" y="1698"/>
                  </a:cubicBezTo>
                  <a:cubicBezTo>
                    <a:pt x="666" y="1378"/>
                    <a:pt x="714" y="1069"/>
                    <a:pt x="773" y="772"/>
                  </a:cubicBezTo>
                  <a:cubicBezTo>
                    <a:pt x="1490" y="514"/>
                    <a:pt x="2244" y="387"/>
                    <a:pt x="3001" y="387"/>
                  </a:cubicBezTo>
                  <a:close/>
                  <a:moveTo>
                    <a:pt x="3003" y="1"/>
                  </a:moveTo>
                  <a:cubicBezTo>
                    <a:pt x="2156" y="1"/>
                    <a:pt x="1308" y="155"/>
                    <a:pt x="500" y="463"/>
                  </a:cubicBezTo>
                  <a:cubicBezTo>
                    <a:pt x="429" y="486"/>
                    <a:pt x="381" y="546"/>
                    <a:pt x="369" y="617"/>
                  </a:cubicBezTo>
                  <a:cubicBezTo>
                    <a:pt x="310" y="938"/>
                    <a:pt x="250" y="1294"/>
                    <a:pt x="191" y="1651"/>
                  </a:cubicBezTo>
                  <a:cubicBezTo>
                    <a:pt x="132" y="2007"/>
                    <a:pt x="72" y="2340"/>
                    <a:pt x="13" y="2661"/>
                  </a:cubicBezTo>
                  <a:cubicBezTo>
                    <a:pt x="1" y="2720"/>
                    <a:pt x="25" y="2792"/>
                    <a:pt x="84" y="2839"/>
                  </a:cubicBezTo>
                  <a:cubicBezTo>
                    <a:pt x="108" y="2863"/>
                    <a:pt x="143" y="2875"/>
                    <a:pt x="191" y="2887"/>
                  </a:cubicBezTo>
                  <a:lnTo>
                    <a:pt x="286" y="2887"/>
                  </a:lnTo>
                  <a:cubicBezTo>
                    <a:pt x="1058" y="2691"/>
                    <a:pt x="1852" y="2593"/>
                    <a:pt x="2645" y="2593"/>
                  </a:cubicBezTo>
                  <a:cubicBezTo>
                    <a:pt x="3438" y="2593"/>
                    <a:pt x="4231" y="2691"/>
                    <a:pt x="5004" y="2887"/>
                  </a:cubicBezTo>
                  <a:cubicBezTo>
                    <a:pt x="5018" y="2890"/>
                    <a:pt x="5034" y="2891"/>
                    <a:pt x="5050" y="2891"/>
                  </a:cubicBezTo>
                  <a:cubicBezTo>
                    <a:pt x="5098" y="2891"/>
                    <a:pt x="5149" y="2878"/>
                    <a:pt x="5194" y="2851"/>
                  </a:cubicBezTo>
                  <a:cubicBezTo>
                    <a:pt x="5241" y="2815"/>
                    <a:pt x="5265" y="2756"/>
                    <a:pt x="5277" y="2697"/>
                  </a:cubicBezTo>
                  <a:cubicBezTo>
                    <a:pt x="5277" y="2103"/>
                    <a:pt x="5550" y="665"/>
                    <a:pt x="5550" y="653"/>
                  </a:cubicBezTo>
                  <a:cubicBezTo>
                    <a:pt x="5562" y="558"/>
                    <a:pt x="5515" y="475"/>
                    <a:pt x="5431" y="439"/>
                  </a:cubicBezTo>
                  <a:cubicBezTo>
                    <a:pt x="4647" y="146"/>
                    <a:pt x="3825" y="1"/>
                    <a:pt x="3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1"/>
            <p:cNvSpPr/>
            <p:nvPr/>
          </p:nvSpPr>
          <p:spPr>
            <a:xfrm>
              <a:off x="8528422" y="4074084"/>
              <a:ext cx="604175" cy="400528"/>
            </a:xfrm>
            <a:custGeom>
              <a:avLst/>
              <a:gdLst/>
              <a:ahLst/>
              <a:cxnLst/>
              <a:rect l="l" t="t" r="r" b="b"/>
              <a:pathLst>
                <a:path w="18753" h="12432" extrusionOk="0">
                  <a:moveTo>
                    <a:pt x="9186" y="418"/>
                  </a:moveTo>
                  <a:cubicBezTo>
                    <a:pt x="10660" y="1440"/>
                    <a:pt x="12229" y="2569"/>
                    <a:pt x="13750" y="3650"/>
                  </a:cubicBezTo>
                  <a:cubicBezTo>
                    <a:pt x="15235" y="4708"/>
                    <a:pt x="16756" y="5789"/>
                    <a:pt x="18182" y="6799"/>
                  </a:cubicBezTo>
                  <a:cubicBezTo>
                    <a:pt x="15912" y="8166"/>
                    <a:pt x="13369" y="9033"/>
                    <a:pt x="10731" y="9330"/>
                  </a:cubicBezTo>
                  <a:cubicBezTo>
                    <a:pt x="9091" y="8261"/>
                    <a:pt x="7380" y="7061"/>
                    <a:pt x="5729" y="5896"/>
                  </a:cubicBezTo>
                  <a:cubicBezTo>
                    <a:pt x="4172" y="4791"/>
                    <a:pt x="2556" y="3662"/>
                    <a:pt x="999" y="2640"/>
                  </a:cubicBezTo>
                  <a:cubicBezTo>
                    <a:pt x="3839" y="2415"/>
                    <a:pt x="6620" y="1654"/>
                    <a:pt x="9186" y="418"/>
                  </a:cubicBezTo>
                  <a:close/>
                  <a:moveTo>
                    <a:pt x="16221" y="8261"/>
                  </a:moveTo>
                  <a:cubicBezTo>
                    <a:pt x="16744" y="8487"/>
                    <a:pt x="17231" y="8796"/>
                    <a:pt x="17671" y="9176"/>
                  </a:cubicBezTo>
                  <a:cubicBezTo>
                    <a:pt x="16162" y="9371"/>
                    <a:pt x="14645" y="9468"/>
                    <a:pt x="13126" y="9468"/>
                  </a:cubicBezTo>
                  <a:cubicBezTo>
                    <a:pt x="12886" y="9468"/>
                    <a:pt x="12647" y="9466"/>
                    <a:pt x="12407" y="9461"/>
                  </a:cubicBezTo>
                  <a:cubicBezTo>
                    <a:pt x="13714" y="9188"/>
                    <a:pt x="14997" y="8784"/>
                    <a:pt x="16221" y="8261"/>
                  </a:cubicBezTo>
                  <a:close/>
                  <a:moveTo>
                    <a:pt x="678" y="2890"/>
                  </a:moveTo>
                  <a:cubicBezTo>
                    <a:pt x="2247" y="3936"/>
                    <a:pt x="3887" y="5076"/>
                    <a:pt x="5479" y="6193"/>
                  </a:cubicBezTo>
                  <a:cubicBezTo>
                    <a:pt x="7107" y="7334"/>
                    <a:pt x="8782" y="8522"/>
                    <a:pt x="10399" y="9580"/>
                  </a:cubicBezTo>
                  <a:lnTo>
                    <a:pt x="9519" y="10970"/>
                  </a:lnTo>
                  <a:cubicBezTo>
                    <a:pt x="6632" y="8522"/>
                    <a:pt x="3590" y="6170"/>
                    <a:pt x="464" y="3995"/>
                  </a:cubicBezTo>
                  <a:lnTo>
                    <a:pt x="678" y="2890"/>
                  </a:lnTo>
                  <a:close/>
                  <a:moveTo>
                    <a:pt x="17873" y="9532"/>
                  </a:moveTo>
                  <a:lnTo>
                    <a:pt x="17873" y="9532"/>
                  </a:lnTo>
                  <a:cubicBezTo>
                    <a:pt x="17825" y="9746"/>
                    <a:pt x="17778" y="9960"/>
                    <a:pt x="17718" y="10186"/>
                  </a:cubicBezTo>
                  <a:cubicBezTo>
                    <a:pt x="17659" y="10447"/>
                    <a:pt x="17600" y="10709"/>
                    <a:pt x="17552" y="10946"/>
                  </a:cubicBezTo>
                  <a:cubicBezTo>
                    <a:pt x="16660" y="10897"/>
                    <a:pt x="15767" y="10871"/>
                    <a:pt x="14875" y="10871"/>
                  </a:cubicBezTo>
                  <a:cubicBezTo>
                    <a:pt x="13214" y="10871"/>
                    <a:pt x="11554" y="10959"/>
                    <a:pt x="9899" y="11137"/>
                  </a:cubicBezTo>
                  <a:lnTo>
                    <a:pt x="10767" y="9770"/>
                  </a:lnTo>
                  <a:cubicBezTo>
                    <a:pt x="11575" y="9829"/>
                    <a:pt x="12395" y="9853"/>
                    <a:pt x="13227" y="9853"/>
                  </a:cubicBezTo>
                  <a:cubicBezTo>
                    <a:pt x="14771" y="9853"/>
                    <a:pt x="16328" y="9746"/>
                    <a:pt x="17873" y="9532"/>
                  </a:cubicBezTo>
                  <a:close/>
                  <a:moveTo>
                    <a:pt x="14884" y="11258"/>
                  </a:moveTo>
                  <a:cubicBezTo>
                    <a:pt x="15164" y="11258"/>
                    <a:pt x="15443" y="11261"/>
                    <a:pt x="15722" y="11267"/>
                  </a:cubicBezTo>
                  <a:cubicBezTo>
                    <a:pt x="15995" y="11410"/>
                    <a:pt x="16257" y="11576"/>
                    <a:pt x="16506" y="11766"/>
                  </a:cubicBezTo>
                  <a:cubicBezTo>
                    <a:pt x="15698" y="11552"/>
                    <a:pt x="14878" y="11374"/>
                    <a:pt x="14047" y="11267"/>
                  </a:cubicBezTo>
                  <a:cubicBezTo>
                    <a:pt x="14326" y="11261"/>
                    <a:pt x="14605" y="11258"/>
                    <a:pt x="14884" y="11258"/>
                  </a:cubicBezTo>
                  <a:close/>
                  <a:moveTo>
                    <a:pt x="9220" y="1"/>
                  </a:moveTo>
                  <a:cubicBezTo>
                    <a:pt x="9184" y="1"/>
                    <a:pt x="9148" y="10"/>
                    <a:pt x="9115" y="26"/>
                  </a:cubicBezTo>
                  <a:cubicBezTo>
                    <a:pt x="6442" y="1333"/>
                    <a:pt x="3530" y="2106"/>
                    <a:pt x="559" y="2284"/>
                  </a:cubicBezTo>
                  <a:cubicBezTo>
                    <a:pt x="464" y="2284"/>
                    <a:pt x="393" y="2355"/>
                    <a:pt x="369" y="2438"/>
                  </a:cubicBezTo>
                  <a:cubicBezTo>
                    <a:pt x="346" y="2462"/>
                    <a:pt x="334" y="2498"/>
                    <a:pt x="322" y="2533"/>
                  </a:cubicBezTo>
                  <a:lnTo>
                    <a:pt x="13" y="4042"/>
                  </a:lnTo>
                  <a:cubicBezTo>
                    <a:pt x="1" y="4114"/>
                    <a:pt x="37" y="4185"/>
                    <a:pt x="96" y="4233"/>
                  </a:cubicBezTo>
                  <a:cubicBezTo>
                    <a:pt x="3316" y="6467"/>
                    <a:pt x="6453" y="8891"/>
                    <a:pt x="9424" y="11422"/>
                  </a:cubicBezTo>
                  <a:cubicBezTo>
                    <a:pt x="9435" y="11521"/>
                    <a:pt x="9528" y="11589"/>
                    <a:pt x="9627" y="11589"/>
                  </a:cubicBezTo>
                  <a:cubicBezTo>
                    <a:pt x="9634" y="11589"/>
                    <a:pt x="9642" y="11589"/>
                    <a:pt x="9650" y="11588"/>
                  </a:cubicBezTo>
                  <a:cubicBezTo>
                    <a:pt x="10283" y="11523"/>
                    <a:pt x="10917" y="11490"/>
                    <a:pt x="11550" y="11490"/>
                  </a:cubicBezTo>
                  <a:cubicBezTo>
                    <a:pt x="13450" y="11490"/>
                    <a:pt x="15339" y="11784"/>
                    <a:pt x="17148" y="12372"/>
                  </a:cubicBezTo>
                  <a:cubicBezTo>
                    <a:pt x="17184" y="12396"/>
                    <a:pt x="17231" y="12420"/>
                    <a:pt x="17291" y="12420"/>
                  </a:cubicBezTo>
                  <a:lnTo>
                    <a:pt x="17314" y="12420"/>
                  </a:lnTo>
                  <a:cubicBezTo>
                    <a:pt x="17338" y="12432"/>
                    <a:pt x="17362" y="12432"/>
                    <a:pt x="17386" y="12432"/>
                  </a:cubicBezTo>
                  <a:cubicBezTo>
                    <a:pt x="17469" y="12432"/>
                    <a:pt x="17552" y="12384"/>
                    <a:pt x="17588" y="12301"/>
                  </a:cubicBezTo>
                  <a:cubicBezTo>
                    <a:pt x="17623" y="12206"/>
                    <a:pt x="17564" y="12087"/>
                    <a:pt x="17457" y="12063"/>
                  </a:cubicBezTo>
                  <a:lnTo>
                    <a:pt x="17374" y="12028"/>
                  </a:lnTo>
                  <a:cubicBezTo>
                    <a:pt x="17124" y="11755"/>
                    <a:pt x="16827" y="11505"/>
                    <a:pt x="16518" y="11291"/>
                  </a:cubicBezTo>
                  <a:lnTo>
                    <a:pt x="16518" y="11291"/>
                  </a:lnTo>
                  <a:cubicBezTo>
                    <a:pt x="16910" y="11303"/>
                    <a:pt x="17314" y="11327"/>
                    <a:pt x="17707" y="11350"/>
                  </a:cubicBezTo>
                  <a:cubicBezTo>
                    <a:pt x="17814" y="11350"/>
                    <a:pt x="17909" y="11279"/>
                    <a:pt x="17932" y="11184"/>
                  </a:cubicBezTo>
                  <a:cubicBezTo>
                    <a:pt x="17968" y="10911"/>
                    <a:pt x="18051" y="10590"/>
                    <a:pt x="18122" y="10269"/>
                  </a:cubicBezTo>
                  <a:cubicBezTo>
                    <a:pt x="18206" y="9948"/>
                    <a:pt x="18277" y="9616"/>
                    <a:pt x="18336" y="9330"/>
                  </a:cubicBezTo>
                  <a:cubicBezTo>
                    <a:pt x="18336" y="9330"/>
                    <a:pt x="18336" y="9319"/>
                    <a:pt x="18336" y="9307"/>
                  </a:cubicBezTo>
                  <a:cubicBezTo>
                    <a:pt x="18336" y="9295"/>
                    <a:pt x="18336" y="9283"/>
                    <a:pt x="18336" y="9271"/>
                  </a:cubicBezTo>
                  <a:cubicBezTo>
                    <a:pt x="18325" y="9259"/>
                    <a:pt x="18325" y="9235"/>
                    <a:pt x="18313" y="9235"/>
                  </a:cubicBezTo>
                  <a:cubicBezTo>
                    <a:pt x="18313" y="9223"/>
                    <a:pt x="18301" y="9212"/>
                    <a:pt x="18301" y="9200"/>
                  </a:cubicBezTo>
                  <a:cubicBezTo>
                    <a:pt x="18289" y="9188"/>
                    <a:pt x="18289" y="9176"/>
                    <a:pt x="18277" y="9176"/>
                  </a:cubicBezTo>
                  <a:cubicBezTo>
                    <a:pt x="18265" y="9164"/>
                    <a:pt x="18253" y="9152"/>
                    <a:pt x="18241" y="9140"/>
                  </a:cubicBezTo>
                  <a:lnTo>
                    <a:pt x="18229" y="9140"/>
                  </a:lnTo>
                  <a:cubicBezTo>
                    <a:pt x="18218" y="9128"/>
                    <a:pt x="18206" y="9105"/>
                    <a:pt x="18182" y="9093"/>
                  </a:cubicBezTo>
                  <a:cubicBezTo>
                    <a:pt x="17742" y="8677"/>
                    <a:pt x="17231" y="8320"/>
                    <a:pt x="16685" y="8047"/>
                  </a:cubicBezTo>
                  <a:cubicBezTo>
                    <a:pt x="17374" y="7738"/>
                    <a:pt x="18027" y="7370"/>
                    <a:pt x="18669" y="6966"/>
                  </a:cubicBezTo>
                  <a:cubicBezTo>
                    <a:pt x="18717" y="6930"/>
                    <a:pt x="18752" y="6883"/>
                    <a:pt x="18752" y="6823"/>
                  </a:cubicBezTo>
                  <a:cubicBezTo>
                    <a:pt x="18752" y="6752"/>
                    <a:pt x="18729" y="6692"/>
                    <a:pt x="18669" y="6657"/>
                  </a:cubicBezTo>
                  <a:cubicBezTo>
                    <a:pt x="17184" y="5611"/>
                    <a:pt x="15568" y="4458"/>
                    <a:pt x="13999" y="3353"/>
                  </a:cubicBezTo>
                  <a:cubicBezTo>
                    <a:pt x="12442" y="2236"/>
                    <a:pt x="10838" y="1096"/>
                    <a:pt x="9341" y="38"/>
                  </a:cubicBezTo>
                  <a:cubicBezTo>
                    <a:pt x="9303" y="12"/>
                    <a:pt x="9261" y="1"/>
                    <a:pt x="9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1"/>
            <p:cNvSpPr/>
            <p:nvPr/>
          </p:nvSpPr>
          <p:spPr>
            <a:xfrm>
              <a:off x="8752011" y="4189487"/>
              <a:ext cx="175360" cy="68817"/>
            </a:xfrm>
            <a:custGeom>
              <a:avLst/>
              <a:gdLst/>
              <a:ahLst/>
              <a:cxnLst/>
              <a:rect l="l" t="t" r="r" b="b"/>
              <a:pathLst>
                <a:path w="5443" h="2136" extrusionOk="0">
                  <a:moveTo>
                    <a:pt x="5209" y="0"/>
                  </a:moveTo>
                  <a:cubicBezTo>
                    <a:pt x="5171" y="0"/>
                    <a:pt x="5133" y="11"/>
                    <a:pt x="5098" y="33"/>
                  </a:cubicBezTo>
                  <a:cubicBezTo>
                    <a:pt x="3566" y="865"/>
                    <a:pt x="1902" y="1447"/>
                    <a:pt x="179" y="1756"/>
                  </a:cubicBezTo>
                  <a:cubicBezTo>
                    <a:pt x="72" y="1768"/>
                    <a:pt x="1" y="1875"/>
                    <a:pt x="24" y="1982"/>
                  </a:cubicBezTo>
                  <a:cubicBezTo>
                    <a:pt x="48" y="2077"/>
                    <a:pt x="131" y="2136"/>
                    <a:pt x="226" y="2136"/>
                  </a:cubicBezTo>
                  <a:lnTo>
                    <a:pt x="262" y="2136"/>
                  </a:lnTo>
                  <a:cubicBezTo>
                    <a:pt x="1914" y="1839"/>
                    <a:pt x="3506" y="1304"/>
                    <a:pt x="5003" y="532"/>
                  </a:cubicBezTo>
                  <a:cubicBezTo>
                    <a:pt x="5012" y="534"/>
                    <a:pt x="5021" y="535"/>
                    <a:pt x="5029" y="535"/>
                  </a:cubicBezTo>
                  <a:cubicBezTo>
                    <a:pt x="5068" y="535"/>
                    <a:pt x="5105" y="516"/>
                    <a:pt x="5134" y="496"/>
                  </a:cubicBezTo>
                  <a:lnTo>
                    <a:pt x="5336" y="354"/>
                  </a:lnTo>
                  <a:cubicBezTo>
                    <a:pt x="5419" y="294"/>
                    <a:pt x="5443" y="175"/>
                    <a:pt x="5384" y="92"/>
                  </a:cubicBezTo>
                  <a:cubicBezTo>
                    <a:pt x="5338" y="32"/>
                    <a:pt x="5274" y="0"/>
                    <a:pt x="5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1"/>
            <p:cNvSpPr/>
            <p:nvPr/>
          </p:nvSpPr>
          <p:spPr>
            <a:xfrm>
              <a:off x="8776529" y="4210525"/>
              <a:ext cx="171139" cy="69235"/>
            </a:xfrm>
            <a:custGeom>
              <a:avLst/>
              <a:gdLst/>
              <a:ahLst/>
              <a:cxnLst/>
              <a:rect l="l" t="t" r="r" b="b"/>
              <a:pathLst>
                <a:path w="5312" h="2149" extrusionOk="0">
                  <a:moveTo>
                    <a:pt x="5070" y="1"/>
                  </a:moveTo>
                  <a:cubicBezTo>
                    <a:pt x="5030" y="1"/>
                    <a:pt x="4990" y="11"/>
                    <a:pt x="4955" y="33"/>
                  </a:cubicBezTo>
                  <a:cubicBezTo>
                    <a:pt x="3482" y="901"/>
                    <a:pt x="1866" y="1483"/>
                    <a:pt x="178" y="1768"/>
                  </a:cubicBezTo>
                  <a:cubicBezTo>
                    <a:pt x="83" y="1780"/>
                    <a:pt x="0" y="1875"/>
                    <a:pt x="24" y="1982"/>
                  </a:cubicBezTo>
                  <a:cubicBezTo>
                    <a:pt x="36" y="2077"/>
                    <a:pt x="131" y="2148"/>
                    <a:pt x="226" y="2148"/>
                  </a:cubicBezTo>
                  <a:lnTo>
                    <a:pt x="262" y="2148"/>
                  </a:lnTo>
                  <a:cubicBezTo>
                    <a:pt x="1996" y="1851"/>
                    <a:pt x="3672" y="1245"/>
                    <a:pt x="5193" y="366"/>
                  </a:cubicBezTo>
                  <a:cubicBezTo>
                    <a:pt x="5288" y="307"/>
                    <a:pt x="5312" y="188"/>
                    <a:pt x="5252" y="93"/>
                  </a:cubicBezTo>
                  <a:cubicBezTo>
                    <a:pt x="5207" y="32"/>
                    <a:pt x="5138" y="1"/>
                    <a:pt x="5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1"/>
            <p:cNvSpPr/>
            <p:nvPr/>
          </p:nvSpPr>
          <p:spPr>
            <a:xfrm>
              <a:off x="8805235" y="4226860"/>
              <a:ext cx="158897" cy="72038"/>
            </a:xfrm>
            <a:custGeom>
              <a:avLst/>
              <a:gdLst/>
              <a:ahLst/>
              <a:cxnLst/>
              <a:rect l="l" t="t" r="r" b="b"/>
              <a:pathLst>
                <a:path w="4932" h="2236" extrusionOk="0">
                  <a:moveTo>
                    <a:pt x="4694" y="0"/>
                  </a:moveTo>
                  <a:cubicBezTo>
                    <a:pt x="4649" y="0"/>
                    <a:pt x="4603" y="12"/>
                    <a:pt x="4563" y="37"/>
                  </a:cubicBezTo>
                  <a:cubicBezTo>
                    <a:pt x="3244" y="952"/>
                    <a:pt x="1759" y="1570"/>
                    <a:pt x="179" y="1855"/>
                  </a:cubicBezTo>
                  <a:cubicBezTo>
                    <a:pt x="72" y="1867"/>
                    <a:pt x="0" y="1974"/>
                    <a:pt x="12" y="2081"/>
                  </a:cubicBezTo>
                  <a:cubicBezTo>
                    <a:pt x="48" y="2176"/>
                    <a:pt x="131" y="2236"/>
                    <a:pt x="226" y="2236"/>
                  </a:cubicBezTo>
                  <a:lnTo>
                    <a:pt x="262" y="2236"/>
                  </a:lnTo>
                  <a:cubicBezTo>
                    <a:pt x="1902" y="1939"/>
                    <a:pt x="3458" y="1297"/>
                    <a:pt x="4825" y="346"/>
                  </a:cubicBezTo>
                  <a:cubicBezTo>
                    <a:pt x="4908" y="287"/>
                    <a:pt x="4932" y="156"/>
                    <a:pt x="4860" y="73"/>
                  </a:cubicBezTo>
                  <a:cubicBezTo>
                    <a:pt x="4819" y="24"/>
                    <a:pt x="4757" y="0"/>
                    <a:pt x="4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1"/>
            <p:cNvSpPr/>
            <p:nvPr/>
          </p:nvSpPr>
          <p:spPr>
            <a:xfrm>
              <a:off x="8688478" y="3443652"/>
              <a:ext cx="457134" cy="490705"/>
            </a:xfrm>
            <a:custGeom>
              <a:avLst/>
              <a:gdLst/>
              <a:ahLst/>
              <a:cxnLst/>
              <a:rect l="l" t="t" r="r" b="b"/>
              <a:pathLst>
                <a:path w="14189" h="15231" extrusionOk="0">
                  <a:moveTo>
                    <a:pt x="13225" y="397"/>
                  </a:moveTo>
                  <a:cubicBezTo>
                    <a:pt x="13261" y="397"/>
                    <a:pt x="13297" y="399"/>
                    <a:pt x="13333" y="403"/>
                  </a:cubicBezTo>
                  <a:cubicBezTo>
                    <a:pt x="13559" y="463"/>
                    <a:pt x="13725" y="665"/>
                    <a:pt x="13749" y="902"/>
                  </a:cubicBezTo>
                  <a:cubicBezTo>
                    <a:pt x="13761" y="1164"/>
                    <a:pt x="13665" y="1425"/>
                    <a:pt x="13475" y="1615"/>
                  </a:cubicBezTo>
                  <a:cubicBezTo>
                    <a:pt x="13261" y="1829"/>
                    <a:pt x="13024" y="2031"/>
                    <a:pt x="12774" y="2197"/>
                  </a:cubicBezTo>
                  <a:cubicBezTo>
                    <a:pt x="12762" y="2197"/>
                    <a:pt x="12750" y="2209"/>
                    <a:pt x="12750" y="2209"/>
                  </a:cubicBezTo>
                  <a:lnTo>
                    <a:pt x="11693" y="1330"/>
                  </a:lnTo>
                  <a:cubicBezTo>
                    <a:pt x="11978" y="997"/>
                    <a:pt x="12335" y="724"/>
                    <a:pt x="12739" y="534"/>
                  </a:cubicBezTo>
                  <a:cubicBezTo>
                    <a:pt x="12887" y="445"/>
                    <a:pt x="13051" y="397"/>
                    <a:pt x="13225" y="397"/>
                  </a:cubicBezTo>
                  <a:close/>
                  <a:moveTo>
                    <a:pt x="11134" y="1389"/>
                  </a:moveTo>
                  <a:lnTo>
                    <a:pt x="12952" y="2887"/>
                  </a:lnTo>
                  <a:cubicBezTo>
                    <a:pt x="12810" y="3006"/>
                    <a:pt x="12691" y="3124"/>
                    <a:pt x="12560" y="3231"/>
                  </a:cubicBezTo>
                  <a:cubicBezTo>
                    <a:pt x="12002" y="2697"/>
                    <a:pt x="11384" y="2233"/>
                    <a:pt x="10718" y="1829"/>
                  </a:cubicBezTo>
                  <a:lnTo>
                    <a:pt x="11134" y="1389"/>
                  </a:lnTo>
                  <a:close/>
                  <a:moveTo>
                    <a:pt x="10433" y="2126"/>
                  </a:moveTo>
                  <a:cubicBezTo>
                    <a:pt x="11087" y="2506"/>
                    <a:pt x="11705" y="2970"/>
                    <a:pt x="12251" y="3505"/>
                  </a:cubicBezTo>
                  <a:lnTo>
                    <a:pt x="12073" y="3659"/>
                  </a:lnTo>
                  <a:cubicBezTo>
                    <a:pt x="11503" y="3160"/>
                    <a:pt x="10897" y="2708"/>
                    <a:pt x="10243" y="2328"/>
                  </a:cubicBezTo>
                  <a:lnTo>
                    <a:pt x="10433" y="2126"/>
                  </a:lnTo>
                  <a:close/>
                  <a:moveTo>
                    <a:pt x="9970" y="2625"/>
                  </a:moveTo>
                  <a:cubicBezTo>
                    <a:pt x="10612" y="3006"/>
                    <a:pt x="11218" y="3445"/>
                    <a:pt x="11776" y="3944"/>
                  </a:cubicBezTo>
                  <a:cubicBezTo>
                    <a:pt x="10291" y="5335"/>
                    <a:pt x="8924" y="6856"/>
                    <a:pt x="7724" y="8507"/>
                  </a:cubicBezTo>
                  <a:lnTo>
                    <a:pt x="5775" y="7022"/>
                  </a:lnTo>
                  <a:lnTo>
                    <a:pt x="9970" y="2625"/>
                  </a:lnTo>
                  <a:close/>
                  <a:moveTo>
                    <a:pt x="5763" y="7509"/>
                  </a:moveTo>
                  <a:lnTo>
                    <a:pt x="7142" y="8543"/>
                  </a:lnTo>
                  <a:lnTo>
                    <a:pt x="4088" y="11989"/>
                  </a:lnTo>
                  <a:lnTo>
                    <a:pt x="2602" y="10884"/>
                  </a:lnTo>
                  <a:lnTo>
                    <a:pt x="5763" y="7509"/>
                  </a:lnTo>
                  <a:close/>
                  <a:moveTo>
                    <a:pt x="2329" y="11181"/>
                  </a:moveTo>
                  <a:lnTo>
                    <a:pt x="3826" y="12286"/>
                  </a:lnTo>
                  <a:lnTo>
                    <a:pt x="3470" y="12690"/>
                  </a:lnTo>
                  <a:cubicBezTo>
                    <a:pt x="3387" y="12773"/>
                    <a:pt x="3363" y="12785"/>
                    <a:pt x="3351" y="12797"/>
                  </a:cubicBezTo>
                  <a:cubicBezTo>
                    <a:pt x="3315" y="12785"/>
                    <a:pt x="3280" y="12761"/>
                    <a:pt x="3256" y="12738"/>
                  </a:cubicBezTo>
                  <a:lnTo>
                    <a:pt x="1854" y="11692"/>
                  </a:lnTo>
                  <a:lnTo>
                    <a:pt x="2329" y="11181"/>
                  </a:lnTo>
                  <a:close/>
                  <a:moveTo>
                    <a:pt x="1901" y="12227"/>
                  </a:moveTo>
                  <a:lnTo>
                    <a:pt x="2555" y="12714"/>
                  </a:lnTo>
                  <a:lnTo>
                    <a:pt x="2543" y="12714"/>
                  </a:lnTo>
                  <a:cubicBezTo>
                    <a:pt x="2270" y="13130"/>
                    <a:pt x="2056" y="13593"/>
                    <a:pt x="1925" y="14069"/>
                  </a:cubicBezTo>
                  <a:lnTo>
                    <a:pt x="772" y="14579"/>
                  </a:lnTo>
                  <a:lnTo>
                    <a:pt x="1355" y="13867"/>
                  </a:lnTo>
                  <a:cubicBezTo>
                    <a:pt x="1426" y="13783"/>
                    <a:pt x="1402" y="13653"/>
                    <a:pt x="1307" y="13593"/>
                  </a:cubicBezTo>
                  <a:cubicBezTo>
                    <a:pt x="1269" y="13569"/>
                    <a:pt x="1225" y="13557"/>
                    <a:pt x="1181" y="13557"/>
                  </a:cubicBezTo>
                  <a:cubicBezTo>
                    <a:pt x="1116" y="13557"/>
                    <a:pt x="1053" y="13584"/>
                    <a:pt x="1010" y="13641"/>
                  </a:cubicBezTo>
                  <a:lnTo>
                    <a:pt x="487" y="14282"/>
                  </a:lnTo>
                  <a:lnTo>
                    <a:pt x="559" y="13462"/>
                  </a:lnTo>
                  <a:cubicBezTo>
                    <a:pt x="559" y="13356"/>
                    <a:pt x="582" y="13260"/>
                    <a:pt x="618" y="13165"/>
                  </a:cubicBezTo>
                  <a:cubicBezTo>
                    <a:pt x="701" y="12975"/>
                    <a:pt x="939" y="12856"/>
                    <a:pt x="1200" y="12726"/>
                  </a:cubicBezTo>
                  <a:cubicBezTo>
                    <a:pt x="1450" y="12607"/>
                    <a:pt x="1723" y="12464"/>
                    <a:pt x="1901" y="12227"/>
                  </a:cubicBezTo>
                  <a:close/>
                  <a:moveTo>
                    <a:pt x="13252" y="1"/>
                  </a:moveTo>
                  <a:cubicBezTo>
                    <a:pt x="13003" y="1"/>
                    <a:pt x="12758" y="62"/>
                    <a:pt x="12537" y="177"/>
                  </a:cubicBezTo>
                  <a:cubicBezTo>
                    <a:pt x="12097" y="391"/>
                    <a:pt x="11705" y="700"/>
                    <a:pt x="11384" y="1069"/>
                  </a:cubicBezTo>
                  <a:lnTo>
                    <a:pt x="11325" y="1021"/>
                  </a:lnTo>
                  <a:cubicBezTo>
                    <a:pt x="11268" y="995"/>
                    <a:pt x="11207" y="983"/>
                    <a:pt x="11146" y="983"/>
                  </a:cubicBezTo>
                  <a:cubicBezTo>
                    <a:pt x="11065" y="983"/>
                    <a:pt x="10983" y="1004"/>
                    <a:pt x="10909" y="1045"/>
                  </a:cubicBezTo>
                  <a:lnTo>
                    <a:pt x="5324" y="6915"/>
                  </a:lnTo>
                  <a:cubicBezTo>
                    <a:pt x="5276" y="6951"/>
                    <a:pt x="5264" y="7010"/>
                    <a:pt x="5264" y="7069"/>
                  </a:cubicBezTo>
                  <a:cubicBezTo>
                    <a:pt x="5276" y="7105"/>
                    <a:pt x="5288" y="7153"/>
                    <a:pt x="5324" y="7188"/>
                  </a:cubicBezTo>
                  <a:lnTo>
                    <a:pt x="5347" y="7200"/>
                  </a:lnTo>
                  <a:lnTo>
                    <a:pt x="5431" y="7260"/>
                  </a:lnTo>
                  <a:lnTo>
                    <a:pt x="1390" y="11585"/>
                  </a:lnTo>
                  <a:cubicBezTo>
                    <a:pt x="1319" y="11656"/>
                    <a:pt x="1319" y="11787"/>
                    <a:pt x="1402" y="11846"/>
                  </a:cubicBezTo>
                  <a:lnTo>
                    <a:pt x="1414" y="11858"/>
                  </a:lnTo>
                  <a:lnTo>
                    <a:pt x="1569" y="11977"/>
                  </a:lnTo>
                  <a:cubicBezTo>
                    <a:pt x="1462" y="12155"/>
                    <a:pt x="1236" y="12274"/>
                    <a:pt x="998" y="12381"/>
                  </a:cubicBezTo>
                  <a:cubicBezTo>
                    <a:pt x="701" y="12536"/>
                    <a:pt x="368" y="12690"/>
                    <a:pt x="226" y="13011"/>
                  </a:cubicBezTo>
                  <a:cubicBezTo>
                    <a:pt x="166" y="13142"/>
                    <a:pt x="143" y="13284"/>
                    <a:pt x="131" y="13439"/>
                  </a:cubicBezTo>
                  <a:lnTo>
                    <a:pt x="0" y="15031"/>
                  </a:lnTo>
                  <a:cubicBezTo>
                    <a:pt x="0" y="15079"/>
                    <a:pt x="24" y="15138"/>
                    <a:pt x="59" y="15174"/>
                  </a:cubicBezTo>
                  <a:cubicBezTo>
                    <a:pt x="71" y="15186"/>
                    <a:pt x="83" y="15186"/>
                    <a:pt x="95" y="15197"/>
                  </a:cubicBezTo>
                  <a:cubicBezTo>
                    <a:pt x="130" y="15218"/>
                    <a:pt x="172" y="15231"/>
                    <a:pt x="213" y="15231"/>
                  </a:cubicBezTo>
                  <a:cubicBezTo>
                    <a:pt x="243" y="15231"/>
                    <a:pt x="272" y="15224"/>
                    <a:pt x="297" y="15209"/>
                  </a:cubicBezTo>
                  <a:lnTo>
                    <a:pt x="2198" y="14377"/>
                  </a:lnTo>
                  <a:cubicBezTo>
                    <a:pt x="2246" y="14354"/>
                    <a:pt x="2293" y="14306"/>
                    <a:pt x="2305" y="14247"/>
                  </a:cubicBezTo>
                  <a:cubicBezTo>
                    <a:pt x="2424" y="13795"/>
                    <a:pt x="2614" y="13356"/>
                    <a:pt x="2876" y="12952"/>
                  </a:cubicBezTo>
                  <a:lnTo>
                    <a:pt x="2983" y="13035"/>
                  </a:lnTo>
                  <a:cubicBezTo>
                    <a:pt x="3084" y="13131"/>
                    <a:pt x="3212" y="13177"/>
                    <a:pt x="3341" y="13177"/>
                  </a:cubicBezTo>
                  <a:cubicBezTo>
                    <a:pt x="3515" y="13177"/>
                    <a:pt x="3688" y="13092"/>
                    <a:pt x="3791" y="12928"/>
                  </a:cubicBezTo>
                  <a:lnTo>
                    <a:pt x="7367" y="8888"/>
                  </a:lnTo>
                  <a:cubicBezTo>
                    <a:pt x="7403" y="8876"/>
                    <a:pt x="7439" y="8852"/>
                    <a:pt x="7463" y="8816"/>
                  </a:cubicBezTo>
                  <a:lnTo>
                    <a:pt x="7629" y="8947"/>
                  </a:lnTo>
                  <a:cubicBezTo>
                    <a:pt x="7665" y="8974"/>
                    <a:pt x="7707" y="8987"/>
                    <a:pt x="7751" y="8987"/>
                  </a:cubicBezTo>
                  <a:cubicBezTo>
                    <a:pt x="7766" y="8987"/>
                    <a:pt x="7780" y="8986"/>
                    <a:pt x="7795" y="8983"/>
                  </a:cubicBezTo>
                  <a:cubicBezTo>
                    <a:pt x="7855" y="8983"/>
                    <a:pt x="7914" y="8947"/>
                    <a:pt x="7950" y="8899"/>
                  </a:cubicBezTo>
                  <a:cubicBezTo>
                    <a:pt x="9209" y="7141"/>
                    <a:pt x="10659" y="5513"/>
                    <a:pt x="12251" y="4051"/>
                  </a:cubicBezTo>
                  <a:lnTo>
                    <a:pt x="12548" y="4289"/>
                  </a:lnTo>
                  <a:lnTo>
                    <a:pt x="8294" y="8816"/>
                  </a:lnTo>
                  <a:cubicBezTo>
                    <a:pt x="8223" y="8888"/>
                    <a:pt x="8235" y="9006"/>
                    <a:pt x="8306" y="9078"/>
                  </a:cubicBezTo>
                  <a:lnTo>
                    <a:pt x="8318" y="9090"/>
                  </a:lnTo>
                  <a:cubicBezTo>
                    <a:pt x="8362" y="9117"/>
                    <a:pt x="8410" y="9132"/>
                    <a:pt x="8458" y="9132"/>
                  </a:cubicBezTo>
                  <a:cubicBezTo>
                    <a:pt x="8515" y="9132"/>
                    <a:pt x="8570" y="9111"/>
                    <a:pt x="8615" y="9066"/>
                  </a:cubicBezTo>
                  <a:lnTo>
                    <a:pt x="13012" y="4384"/>
                  </a:lnTo>
                  <a:cubicBezTo>
                    <a:pt x="13083" y="4313"/>
                    <a:pt x="13071" y="4182"/>
                    <a:pt x="12988" y="4111"/>
                  </a:cubicBezTo>
                  <a:lnTo>
                    <a:pt x="12548" y="3766"/>
                  </a:lnTo>
                  <a:cubicBezTo>
                    <a:pt x="12834" y="3516"/>
                    <a:pt x="13119" y="3267"/>
                    <a:pt x="13404" y="3029"/>
                  </a:cubicBezTo>
                  <a:cubicBezTo>
                    <a:pt x="13440" y="2994"/>
                    <a:pt x="13475" y="2934"/>
                    <a:pt x="13475" y="2875"/>
                  </a:cubicBezTo>
                  <a:cubicBezTo>
                    <a:pt x="13463" y="2827"/>
                    <a:pt x="13440" y="2768"/>
                    <a:pt x="13404" y="2732"/>
                  </a:cubicBezTo>
                  <a:lnTo>
                    <a:pt x="13071" y="2459"/>
                  </a:lnTo>
                  <a:cubicBezTo>
                    <a:pt x="13345" y="2281"/>
                    <a:pt x="13594" y="2079"/>
                    <a:pt x="13808" y="1841"/>
                  </a:cubicBezTo>
                  <a:cubicBezTo>
                    <a:pt x="14058" y="1580"/>
                    <a:pt x="14188" y="1223"/>
                    <a:pt x="14176" y="855"/>
                  </a:cubicBezTo>
                  <a:cubicBezTo>
                    <a:pt x="14129" y="439"/>
                    <a:pt x="13832" y="106"/>
                    <a:pt x="13428" y="11"/>
                  </a:cubicBezTo>
                  <a:cubicBezTo>
                    <a:pt x="13369" y="4"/>
                    <a:pt x="13311" y="1"/>
                    <a:pt x="13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1"/>
            <p:cNvSpPr/>
            <p:nvPr/>
          </p:nvSpPr>
          <p:spPr>
            <a:xfrm>
              <a:off x="7848890" y="4156851"/>
              <a:ext cx="599954" cy="257353"/>
            </a:xfrm>
            <a:custGeom>
              <a:avLst/>
              <a:gdLst/>
              <a:ahLst/>
              <a:cxnLst/>
              <a:rect l="l" t="t" r="r" b="b"/>
              <a:pathLst>
                <a:path w="18622" h="7988" extrusionOk="0">
                  <a:moveTo>
                    <a:pt x="8663" y="1010"/>
                  </a:moveTo>
                  <a:lnTo>
                    <a:pt x="8663" y="1010"/>
                  </a:lnTo>
                  <a:cubicBezTo>
                    <a:pt x="8723" y="1022"/>
                    <a:pt x="8782" y="1046"/>
                    <a:pt x="8842" y="1081"/>
                  </a:cubicBezTo>
                  <a:lnTo>
                    <a:pt x="8830" y="1081"/>
                  </a:lnTo>
                  <a:cubicBezTo>
                    <a:pt x="8901" y="1141"/>
                    <a:pt x="8949" y="1212"/>
                    <a:pt x="8972" y="1283"/>
                  </a:cubicBezTo>
                  <a:cubicBezTo>
                    <a:pt x="8865" y="1200"/>
                    <a:pt x="8758" y="1105"/>
                    <a:pt x="8663" y="1010"/>
                  </a:cubicBezTo>
                  <a:close/>
                  <a:moveTo>
                    <a:pt x="9667" y="1639"/>
                  </a:moveTo>
                  <a:cubicBezTo>
                    <a:pt x="9747" y="1639"/>
                    <a:pt x="9828" y="1661"/>
                    <a:pt x="9899" y="1699"/>
                  </a:cubicBezTo>
                  <a:lnTo>
                    <a:pt x="9887" y="1699"/>
                  </a:lnTo>
                  <a:cubicBezTo>
                    <a:pt x="10018" y="1782"/>
                    <a:pt x="10066" y="1937"/>
                    <a:pt x="10042" y="2091"/>
                  </a:cubicBezTo>
                  <a:cubicBezTo>
                    <a:pt x="9840" y="1961"/>
                    <a:pt x="9650" y="1830"/>
                    <a:pt x="9471" y="1687"/>
                  </a:cubicBezTo>
                  <a:cubicBezTo>
                    <a:pt x="9531" y="1655"/>
                    <a:pt x="9599" y="1639"/>
                    <a:pt x="9667" y="1639"/>
                  </a:cubicBezTo>
                  <a:close/>
                  <a:moveTo>
                    <a:pt x="10724" y="2217"/>
                  </a:moveTo>
                  <a:cubicBezTo>
                    <a:pt x="10777" y="2217"/>
                    <a:pt x="10831" y="2227"/>
                    <a:pt x="10885" y="2246"/>
                  </a:cubicBezTo>
                  <a:cubicBezTo>
                    <a:pt x="11040" y="2305"/>
                    <a:pt x="11123" y="2484"/>
                    <a:pt x="11087" y="2662"/>
                  </a:cubicBezTo>
                  <a:lnTo>
                    <a:pt x="11087" y="2674"/>
                  </a:lnTo>
                  <a:cubicBezTo>
                    <a:pt x="10862" y="2567"/>
                    <a:pt x="10636" y="2448"/>
                    <a:pt x="10422" y="2329"/>
                  </a:cubicBezTo>
                  <a:cubicBezTo>
                    <a:pt x="10510" y="2257"/>
                    <a:pt x="10615" y="2217"/>
                    <a:pt x="10724" y="2217"/>
                  </a:cubicBezTo>
                  <a:close/>
                  <a:moveTo>
                    <a:pt x="11802" y="2805"/>
                  </a:moveTo>
                  <a:cubicBezTo>
                    <a:pt x="11880" y="2805"/>
                    <a:pt x="11959" y="2820"/>
                    <a:pt x="12038" y="2852"/>
                  </a:cubicBezTo>
                  <a:cubicBezTo>
                    <a:pt x="12169" y="2911"/>
                    <a:pt x="12288" y="3030"/>
                    <a:pt x="12335" y="3185"/>
                  </a:cubicBezTo>
                  <a:cubicBezTo>
                    <a:pt x="12050" y="3090"/>
                    <a:pt x="11789" y="2983"/>
                    <a:pt x="11515" y="2876"/>
                  </a:cubicBezTo>
                  <a:cubicBezTo>
                    <a:pt x="11608" y="2829"/>
                    <a:pt x="11704" y="2805"/>
                    <a:pt x="11802" y="2805"/>
                  </a:cubicBezTo>
                  <a:close/>
                  <a:moveTo>
                    <a:pt x="963" y="2543"/>
                  </a:moveTo>
                  <a:cubicBezTo>
                    <a:pt x="2353" y="3101"/>
                    <a:pt x="3459" y="4242"/>
                    <a:pt x="3898" y="5573"/>
                  </a:cubicBezTo>
                  <a:cubicBezTo>
                    <a:pt x="3448" y="5605"/>
                    <a:pt x="2998" y="5629"/>
                    <a:pt x="2556" y="5629"/>
                  </a:cubicBezTo>
                  <a:cubicBezTo>
                    <a:pt x="1855" y="5629"/>
                    <a:pt x="1174" y="5570"/>
                    <a:pt x="547" y="5395"/>
                  </a:cubicBezTo>
                  <a:cubicBezTo>
                    <a:pt x="583" y="4432"/>
                    <a:pt x="714" y="3470"/>
                    <a:pt x="963" y="2543"/>
                  </a:cubicBezTo>
                  <a:close/>
                  <a:moveTo>
                    <a:pt x="7610" y="481"/>
                  </a:moveTo>
                  <a:lnTo>
                    <a:pt x="7610" y="481"/>
                  </a:lnTo>
                  <a:cubicBezTo>
                    <a:pt x="8941" y="2046"/>
                    <a:pt x="10709" y="3161"/>
                    <a:pt x="12704" y="3696"/>
                  </a:cubicBezTo>
                  <a:cubicBezTo>
                    <a:pt x="12157" y="4373"/>
                    <a:pt x="11800" y="5169"/>
                    <a:pt x="11658" y="6013"/>
                  </a:cubicBezTo>
                  <a:cubicBezTo>
                    <a:pt x="11289" y="5989"/>
                    <a:pt x="10921" y="5965"/>
                    <a:pt x="10553" y="5918"/>
                  </a:cubicBezTo>
                  <a:cubicBezTo>
                    <a:pt x="10137" y="5858"/>
                    <a:pt x="9709" y="5787"/>
                    <a:pt x="9293" y="5728"/>
                  </a:cubicBezTo>
                  <a:cubicBezTo>
                    <a:pt x="8390" y="5549"/>
                    <a:pt x="7463" y="5454"/>
                    <a:pt x="6548" y="5431"/>
                  </a:cubicBezTo>
                  <a:cubicBezTo>
                    <a:pt x="5918" y="5431"/>
                    <a:pt x="5265" y="5478"/>
                    <a:pt x="4611" y="5526"/>
                  </a:cubicBezTo>
                  <a:lnTo>
                    <a:pt x="4326" y="5549"/>
                  </a:lnTo>
                  <a:lnTo>
                    <a:pt x="4326" y="5526"/>
                  </a:lnTo>
                  <a:cubicBezTo>
                    <a:pt x="3863" y="4040"/>
                    <a:pt x="2615" y="2757"/>
                    <a:pt x="1058" y="2163"/>
                  </a:cubicBezTo>
                  <a:cubicBezTo>
                    <a:pt x="1130" y="1925"/>
                    <a:pt x="1201" y="1687"/>
                    <a:pt x="1284" y="1450"/>
                  </a:cubicBezTo>
                  <a:cubicBezTo>
                    <a:pt x="1967" y="1662"/>
                    <a:pt x="2689" y="1765"/>
                    <a:pt x="3414" y="1765"/>
                  </a:cubicBezTo>
                  <a:cubicBezTo>
                    <a:pt x="4919" y="1765"/>
                    <a:pt x="6431" y="1320"/>
                    <a:pt x="7610" y="481"/>
                  </a:cubicBezTo>
                  <a:close/>
                  <a:moveTo>
                    <a:pt x="13131" y="3803"/>
                  </a:moveTo>
                  <a:cubicBezTo>
                    <a:pt x="13690" y="3933"/>
                    <a:pt x="14248" y="4016"/>
                    <a:pt x="14807" y="4052"/>
                  </a:cubicBezTo>
                  <a:lnTo>
                    <a:pt x="15187" y="4076"/>
                  </a:lnTo>
                  <a:cubicBezTo>
                    <a:pt x="15662" y="4076"/>
                    <a:pt x="16138" y="4147"/>
                    <a:pt x="16601" y="4278"/>
                  </a:cubicBezTo>
                  <a:cubicBezTo>
                    <a:pt x="17088" y="4456"/>
                    <a:pt x="17564" y="4872"/>
                    <a:pt x="17528" y="5371"/>
                  </a:cubicBezTo>
                  <a:cubicBezTo>
                    <a:pt x="15970" y="5821"/>
                    <a:pt x="14358" y="6049"/>
                    <a:pt x="12746" y="6049"/>
                  </a:cubicBezTo>
                  <a:cubicBezTo>
                    <a:pt x="12526" y="6049"/>
                    <a:pt x="12306" y="6045"/>
                    <a:pt x="12086" y="6037"/>
                  </a:cubicBezTo>
                  <a:cubicBezTo>
                    <a:pt x="12228" y="5217"/>
                    <a:pt x="12597" y="4444"/>
                    <a:pt x="13131" y="3803"/>
                  </a:cubicBezTo>
                  <a:close/>
                  <a:moveTo>
                    <a:pt x="17980" y="5644"/>
                  </a:moveTo>
                  <a:cubicBezTo>
                    <a:pt x="18110" y="5930"/>
                    <a:pt x="17968" y="6322"/>
                    <a:pt x="17730" y="6559"/>
                  </a:cubicBezTo>
                  <a:cubicBezTo>
                    <a:pt x="17397" y="6868"/>
                    <a:pt x="16898" y="7023"/>
                    <a:pt x="16470" y="7130"/>
                  </a:cubicBezTo>
                  <a:cubicBezTo>
                    <a:pt x="15339" y="7451"/>
                    <a:pt x="14187" y="7607"/>
                    <a:pt x="13024" y="7607"/>
                  </a:cubicBezTo>
                  <a:cubicBezTo>
                    <a:pt x="12941" y="7607"/>
                    <a:pt x="12858" y="7607"/>
                    <a:pt x="12775" y="7605"/>
                  </a:cubicBezTo>
                  <a:cubicBezTo>
                    <a:pt x="11789" y="7558"/>
                    <a:pt x="10802" y="7427"/>
                    <a:pt x="9840" y="7237"/>
                  </a:cubicBezTo>
                  <a:cubicBezTo>
                    <a:pt x="8913" y="7058"/>
                    <a:pt x="7962" y="6928"/>
                    <a:pt x="7023" y="6868"/>
                  </a:cubicBezTo>
                  <a:cubicBezTo>
                    <a:pt x="6816" y="6862"/>
                    <a:pt x="6608" y="6859"/>
                    <a:pt x="6400" y="6859"/>
                  </a:cubicBezTo>
                  <a:cubicBezTo>
                    <a:pt x="5776" y="6859"/>
                    <a:pt x="5152" y="6886"/>
                    <a:pt x="4528" y="6940"/>
                  </a:cubicBezTo>
                  <a:cubicBezTo>
                    <a:pt x="3903" y="6977"/>
                    <a:pt x="3292" y="7015"/>
                    <a:pt x="2692" y="7015"/>
                  </a:cubicBezTo>
                  <a:cubicBezTo>
                    <a:pt x="1971" y="7015"/>
                    <a:pt x="1266" y="6960"/>
                    <a:pt x="571" y="6785"/>
                  </a:cubicBezTo>
                  <a:cubicBezTo>
                    <a:pt x="547" y="6452"/>
                    <a:pt x="535" y="6120"/>
                    <a:pt x="535" y="5787"/>
                  </a:cubicBezTo>
                  <a:lnTo>
                    <a:pt x="535" y="5787"/>
                  </a:lnTo>
                  <a:cubicBezTo>
                    <a:pt x="1186" y="5956"/>
                    <a:pt x="1876" y="6011"/>
                    <a:pt x="2579" y="6011"/>
                  </a:cubicBezTo>
                  <a:cubicBezTo>
                    <a:pt x="3264" y="6011"/>
                    <a:pt x="3961" y="5959"/>
                    <a:pt x="4647" y="5906"/>
                  </a:cubicBezTo>
                  <a:cubicBezTo>
                    <a:pt x="5312" y="5858"/>
                    <a:pt x="5942" y="5811"/>
                    <a:pt x="6536" y="5811"/>
                  </a:cubicBezTo>
                  <a:cubicBezTo>
                    <a:pt x="7439" y="5835"/>
                    <a:pt x="8331" y="5930"/>
                    <a:pt x="9210" y="6108"/>
                  </a:cubicBezTo>
                  <a:cubicBezTo>
                    <a:pt x="9638" y="6179"/>
                    <a:pt x="10066" y="6250"/>
                    <a:pt x="10493" y="6298"/>
                  </a:cubicBezTo>
                  <a:cubicBezTo>
                    <a:pt x="11234" y="6393"/>
                    <a:pt x="11979" y="6440"/>
                    <a:pt x="12723" y="6440"/>
                  </a:cubicBezTo>
                  <a:cubicBezTo>
                    <a:pt x="14499" y="6440"/>
                    <a:pt x="16272" y="6172"/>
                    <a:pt x="17980" y="5644"/>
                  </a:cubicBezTo>
                  <a:close/>
                  <a:moveTo>
                    <a:pt x="7653" y="0"/>
                  </a:moveTo>
                  <a:cubicBezTo>
                    <a:pt x="7594" y="0"/>
                    <a:pt x="7546" y="12"/>
                    <a:pt x="7499" y="48"/>
                  </a:cubicBezTo>
                  <a:cubicBezTo>
                    <a:pt x="6376" y="917"/>
                    <a:pt x="4885" y="1377"/>
                    <a:pt x="3404" y="1377"/>
                  </a:cubicBezTo>
                  <a:cubicBezTo>
                    <a:pt x="2659" y="1377"/>
                    <a:pt x="1916" y="1261"/>
                    <a:pt x="1225" y="1022"/>
                  </a:cubicBezTo>
                  <a:cubicBezTo>
                    <a:pt x="1195" y="1010"/>
                    <a:pt x="1168" y="1004"/>
                    <a:pt x="1141" y="1004"/>
                  </a:cubicBezTo>
                  <a:cubicBezTo>
                    <a:pt x="1115" y="1004"/>
                    <a:pt x="1088" y="1010"/>
                    <a:pt x="1058" y="1022"/>
                  </a:cubicBezTo>
                  <a:cubicBezTo>
                    <a:pt x="1011" y="1034"/>
                    <a:pt x="963" y="1081"/>
                    <a:pt x="951" y="1129"/>
                  </a:cubicBezTo>
                  <a:cubicBezTo>
                    <a:pt x="274" y="2959"/>
                    <a:pt x="1" y="4908"/>
                    <a:pt x="143" y="6845"/>
                  </a:cubicBezTo>
                  <a:cubicBezTo>
                    <a:pt x="143" y="6856"/>
                    <a:pt x="131" y="6856"/>
                    <a:pt x="131" y="6868"/>
                  </a:cubicBezTo>
                  <a:cubicBezTo>
                    <a:pt x="96" y="6963"/>
                    <a:pt x="155" y="7070"/>
                    <a:pt x="250" y="7106"/>
                  </a:cubicBezTo>
                  <a:lnTo>
                    <a:pt x="274" y="7106"/>
                  </a:lnTo>
                  <a:cubicBezTo>
                    <a:pt x="1050" y="7325"/>
                    <a:pt x="1852" y="7392"/>
                    <a:pt x="2655" y="7392"/>
                  </a:cubicBezTo>
                  <a:cubicBezTo>
                    <a:pt x="3291" y="7392"/>
                    <a:pt x="3927" y="7350"/>
                    <a:pt x="4552" y="7308"/>
                  </a:cubicBezTo>
                  <a:cubicBezTo>
                    <a:pt x="5186" y="7252"/>
                    <a:pt x="5827" y="7233"/>
                    <a:pt x="6465" y="7233"/>
                  </a:cubicBezTo>
                  <a:cubicBezTo>
                    <a:pt x="6639" y="7233"/>
                    <a:pt x="6814" y="7234"/>
                    <a:pt x="6988" y="7237"/>
                  </a:cubicBezTo>
                  <a:cubicBezTo>
                    <a:pt x="7915" y="7308"/>
                    <a:pt x="8842" y="7427"/>
                    <a:pt x="9757" y="7605"/>
                  </a:cubicBezTo>
                  <a:cubicBezTo>
                    <a:pt x="10743" y="7807"/>
                    <a:pt x="11741" y="7926"/>
                    <a:pt x="12751" y="7985"/>
                  </a:cubicBezTo>
                  <a:cubicBezTo>
                    <a:pt x="12832" y="7987"/>
                    <a:pt x="12913" y="7988"/>
                    <a:pt x="12994" y="7988"/>
                  </a:cubicBezTo>
                  <a:cubicBezTo>
                    <a:pt x="14207" y="7988"/>
                    <a:pt x="15408" y="7821"/>
                    <a:pt x="16577" y="7498"/>
                  </a:cubicBezTo>
                  <a:cubicBezTo>
                    <a:pt x="17065" y="7367"/>
                    <a:pt x="17623" y="7201"/>
                    <a:pt x="18027" y="6809"/>
                  </a:cubicBezTo>
                  <a:cubicBezTo>
                    <a:pt x="18419" y="6417"/>
                    <a:pt x="18621" y="5751"/>
                    <a:pt x="18241" y="5288"/>
                  </a:cubicBezTo>
                  <a:cubicBezTo>
                    <a:pt x="18200" y="5239"/>
                    <a:pt x="18142" y="5212"/>
                    <a:pt x="18083" y="5212"/>
                  </a:cubicBezTo>
                  <a:cubicBezTo>
                    <a:pt x="18056" y="5212"/>
                    <a:pt x="18029" y="5217"/>
                    <a:pt x="18003" y="5228"/>
                  </a:cubicBezTo>
                  <a:lnTo>
                    <a:pt x="17944" y="5240"/>
                  </a:lnTo>
                  <a:cubicBezTo>
                    <a:pt x="17908" y="4611"/>
                    <a:pt x="17314" y="4123"/>
                    <a:pt x="16756" y="3921"/>
                  </a:cubicBezTo>
                  <a:cubicBezTo>
                    <a:pt x="16257" y="3767"/>
                    <a:pt x="15734" y="3696"/>
                    <a:pt x="15211" y="3696"/>
                  </a:cubicBezTo>
                  <a:lnTo>
                    <a:pt x="14843" y="3672"/>
                  </a:lnTo>
                  <a:cubicBezTo>
                    <a:pt x="14141" y="3624"/>
                    <a:pt x="13452" y="3505"/>
                    <a:pt x="12775" y="3315"/>
                  </a:cubicBezTo>
                  <a:cubicBezTo>
                    <a:pt x="12763" y="2959"/>
                    <a:pt x="12549" y="2638"/>
                    <a:pt x="12216" y="2495"/>
                  </a:cubicBezTo>
                  <a:cubicBezTo>
                    <a:pt x="12082" y="2446"/>
                    <a:pt x="11944" y="2418"/>
                    <a:pt x="11804" y="2418"/>
                  </a:cubicBezTo>
                  <a:cubicBezTo>
                    <a:pt x="11708" y="2418"/>
                    <a:pt x="11612" y="2431"/>
                    <a:pt x="11515" y="2460"/>
                  </a:cubicBezTo>
                  <a:cubicBezTo>
                    <a:pt x="11480" y="2210"/>
                    <a:pt x="11301" y="1996"/>
                    <a:pt x="11076" y="1889"/>
                  </a:cubicBezTo>
                  <a:cubicBezTo>
                    <a:pt x="10966" y="1844"/>
                    <a:pt x="10853" y="1824"/>
                    <a:pt x="10740" y="1824"/>
                  </a:cubicBezTo>
                  <a:cubicBezTo>
                    <a:pt x="10645" y="1824"/>
                    <a:pt x="10550" y="1838"/>
                    <a:pt x="10458" y="1866"/>
                  </a:cubicBezTo>
                  <a:cubicBezTo>
                    <a:pt x="10422" y="1676"/>
                    <a:pt x="10303" y="1497"/>
                    <a:pt x="10149" y="1390"/>
                  </a:cubicBezTo>
                  <a:cubicBezTo>
                    <a:pt x="10003" y="1299"/>
                    <a:pt x="9838" y="1251"/>
                    <a:pt x="9673" y="1251"/>
                  </a:cubicBezTo>
                  <a:cubicBezTo>
                    <a:pt x="9581" y="1251"/>
                    <a:pt x="9489" y="1266"/>
                    <a:pt x="9400" y="1295"/>
                  </a:cubicBezTo>
                  <a:cubicBezTo>
                    <a:pt x="9376" y="1093"/>
                    <a:pt x="9269" y="915"/>
                    <a:pt x="9103" y="796"/>
                  </a:cubicBezTo>
                  <a:cubicBezTo>
                    <a:pt x="8936" y="671"/>
                    <a:pt x="8741" y="605"/>
                    <a:pt x="8544" y="605"/>
                  </a:cubicBezTo>
                  <a:cubicBezTo>
                    <a:pt x="8461" y="605"/>
                    <a:pt x="8377" y="617"/>
                    <a:pt x="8295" y="642"/>
                  </a:cubicBezTo>
                  <a:cubicBezTo>
                    <a:pt x="8117" y="463"/>
                    <a:pt x="7962" y="273"/>
                    <a:pt x="7808" y="83"/>
                  </a:cubicBezTo>
                  <a:cubicBezTo>
                    <a:pt x="7772" y="36"/>
                    <a:pt x="7713" y="12"/>
                    <a:pt x="7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1"/>
            <p:cNvSpPr/>
            <p:nvPr/>
          </p:nvSpPr>
          <p:spPr>
            <a:xfrm>
              <a:off x="8092004" y="4200087"/>
              <a:ext cx="31025" cy="27610"/>
            </a:xfrm>
            <a:custGeom>
              <a:avLst/>
              <a:gdLst/>
              <a:ahLst/>
              <a:cxnLst/>
              <a:rect l="l" t="t" r="r" b="b"/>
              <a:pathLst>
                <a:path w="963" h="857" extrusionOk="0">
                  <a:moveTo>
                    <a:pt x="535" y="1"/>
                  </a:moveTo>
                  <a:cubicBezTo>
                    <a:pt x="499" y="1"/>
                    <a:pt x="476" y="1"/>
                    <a:pt x="440" y="13"/>
                  </a:cubicBezTo>
                  <a:lnTo>
                    <a:pt x="357" y="13"/>
                  </a:lnTo>
                  <a:cubicBezTo>
                    <a:pt x="214" y="48"/>
                    <a:pt x="95" y="155"/>
                    <a:pt x="48" y="298"/>
                  </a:cubicBezTo>
                  <a:cubicBezTo>
                    <a:pt x="0" y="440"/>
                    <a:pt x="24" y="595"/>
                    <a:pt x="119" y="702"/>
                  </a:cubicBezTo>
                  <a:cubicBezTo>
                    <a:pt x="155" y="749"/>
                    <a:pt x="214" y="797"/>
                    <a:pt x="286" y="821"/>
                  </a:cubicBezTo>
                  <a:cubicBezTo>
                    <a:pt x="357" y="844"/>
                    <a:pt x="440" y="856"/>
                    <a:pt x="523" y="856"/>
                  </a:cubicBezTo>
                  <a:cubicBezTo>
                    <a:pt x="678" y="844"/>
                    <a:pt x="808" y="761"/>
                    <a:pt x="892" y="631"/>
                  </a:cubicBezTo>
                  <a:cubicBezTo>
                    <a:pt x="963" y="512"/>
                    <a:pt x="963" y="357"/>
                    <a:pt x="892" y="238"/>
                  </a:cubicBezTo>
                  <a:cubicBezTo>
                    <a:pt x="820" y="108"/>
                    <a:pt x="678" y="25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1"/>
            <p:cNvSpPr/>
            <p:nvPr/>
          </p:nvSpPr>
          <p:spPr>
            <a:xfrm>
              <a:off x="8128764" y="4231886"/>
              <a:ext cx="28738" cy="25677"/>
            </a:xfrm>
            <a:custGeom>
              <a:avLst/>
              <a:gdLst/>
              <a:ahLst/>
              <a:cxnLst/>
              <a:rect l="l" t="t" r="r" b="b"/>
              <a:pathLst>
                <a:path w="892" h="797" extrusionOk="0">
                  <a:moveTo>
                    <a:pt x="456" y="1"/>
                  </a:moveTo>
                  <a:cubicBezTo>
                    <a:pt x="371" y="1"/>
                    <a:pt x="287" y="25"/>
                    <a:pt x="214" y="71"/>
                  </a:cubicBezTo>
                  <a:cubicBezTo>
                    <a:pt x="83" y="143"/>
                    <a:pt x="0" y="285"/>
                    <a:pt x="0" y="428"/>
                  </a:cubicBezTo>
                  <a:cubicBezTo>
                    <a:pt x="24" y="570"/>
                    <a:pt x="107" y="689"/>
                    <a:pt x="226" y="749"/>
                  </a:cubicBezTo>
                  <a:cubicBezTo>
                    <a:pt x="250" y="749"/>
                    <a:pt x="262" y="761"/>
                    <a:pt x="273" y="761"/>
                  </a:cubicBezTo>
                  <a:cubicBezTo>
                    <a:pt x="327" y="784"/>
                    <a:pt x="386" y="797"/>
                    <a:pt x="446" y="797"/>
                  </a:cubicBezTo>
                  <a:cubicBezTo>
                    <a:pt x="479" y="797"/>
                    <a:pt x="513" y="793"/>
                    <a:pt x="547" y="784"/>
                  </a:cubicBezTo>
                  <a:cubicBezTo>
                    <a:pt x="571" y="772"/>
                    <a:pt x="606" y="772"/>
                    <a:pt x="642" y="761"/>
                  </a:cubicBezTo>
                  <a:cubicBezTo>
                    <a:pt x="784" y="701"/>
                    <a:pt x="879" y="559"/>
                    <a:pt x="879" y="404"/>
                  </a:cubicBezTo>
                  <a:cubicBezTo>
                    <a:pt x="891" y="250"/>
                    <a:pt x="796" y="107"/>
                    <a:pt x="654" y="48"/>
                  </a:cubicBezTo>
                  <a:cubicBezTo>
                    <a:pt x="591" y="16"/>
                    <a:pt x="523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1"/>
            <p:cNvSpPr/>
            <p:nvPr/>
          </p:nvSpPr>
          <p:spPr>
            <a:xfrm>
              <a:off x="8168198" y="4251893"/>
              <a:ext cx="24518" cy="22230"/>
            </a:xfrm>
            <a:custGeom>
              <a:avLst/>
              <a:gdLst/>
              <a:ahLst/>
              <a:cxnLst/>
              <a:rect l="l" t="t" r="r" b="b"/>
              <a:pathLst>
                <a:path w="761" h="690" extrusionOk="0">
                  <a:moveTo>
                    <a:pt x="361" y="0"/>
                  </a:moveTo>
                  <a:cubicBezTo>
                    <a:pt x="253" y="0"/>
                    <a:pt x="144" y="43"/>
                    <a:pt x="59" y="128"/>
                  </a:cubicBezTo>
                  <a:cubicBezTo>
                    <a:pt x="12" y="175"/>
                    <a:pt x="0" y="247"/>
                    <a:pt x="24" y="306"/>
                  </a:cubicBezTo>
                  <a:cubicBezTo>
                    <a:pt x="0" y="401"/>
                    <a:pt x="24" y="496"/>
                    <a:pt x="83" y="567"/>
                  </a:cubicBezTo>
                  <a:cubicBezTo>
                    <a:pt x="119" y="603"/>
                    <a:pt x="166" y="639"/>
                    <a:pt x="214" y="662"/>
                  </a:cubicBezTo>
                  <a:cubicBezTo>
                    <a:pt x="261" y="680"/>
                    <a:pt x="309" y="689"/>
                    <a:pt x="357" y="689"/>
                  </a:cubicBezTo>
                  <a:cubicBezTo>
                    <a:pt x="404" y="689"/>
                    <a:pt x="452" y="680"/>
                    <a:pt x="499" y="662"/>
                  </a:cubicBezTo>
                  <a:cubicBezTo>
                    <a:pt x="654" y="627"/>
                    <a:pt x="761" y="484"/>
                    <a:pt x="761" y="318"/>
                  </a:cubicBezTo>
                  <a:cubicBezTo>
                    <a:pt x="737" y="175"/>
                    <a:pt x="630" y="56"/>
                    <a:pt x="487" y="21"/>
                  </a:cubicBezTo>
                  <a:cubicBezTo>
                    <a:pt x="447" y="7"/>
                    <a:pt x="404" y="0"/>
                    <a:pt x="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1"/>
            <p:cNvSpPr/>
            <p:nvPr/>
          </p:nvSpPr>
          <p:spPr>
            <a:xfrm>
              <a:off x="8197290" y="4269387"/>
              <a:ext cx="34086" cy="25259"/>
            </a:xfrm>
            <a:custGeom>
              <a:avLst/>
              <a:gdLst/>
              <a:ahLst/>
              <a:cxnLst/>
              <a:rect l="l" t="t" r="r" b="b"/>
              <a:pathLst>
                <a:path w="1058" h="784" extrusionOk="0">
                  <a:moveTo>
                    <a:pt x="526" y="0"/>
                  </a:moveTo>
                  <a:cubicBezTo>
                    <a:pt x="469" y="0"/>
                    <a:pt x="410" y="13"/>
                    <a:pt x="357" y="36"/>
                  </a:cubicBezTo>
                  <a:cubicBezTo>
                    <a:pt x="36" y="131"/>
                    <a:pt x="0" y="583"/>
                    <a:pt x="309" y="725"/>
                  </a:cubicBezTo>
                  <a:cubicBezTo>
                    <a:pt x="333" y="737"/>
                    <a:pt x="345" y="749"/>
                    <a:pt x="369" y="749"/>
                  </a:cubicBezTo>
                  <a:cubicBezTo>
                    <a:pt x="430" y="772"/>
                    <a:pt x="492" y="784"/>
                    <a:pt x="554" y="784"/>
                  </a:cubicBezTo>
                  <a:cubicBezTo>
                    <a:pt x="623" y="784"/>
                    <a:pt x="692" y="769"/>
                    <a:pt x="761" y="737"/>
                  </a:cubicBezTo>
                  <a:cubicBezTo>
                    <a:pt x="1034" y="607"/>
                    <a:pt x="1058" y="226"/>
                    <a:pt x="820" y="36"/>
                  </a:cubicBezTo>
                  <a:cubicBezTo>
                    <a:pt x="782" y="13"/>
                    <a:pt x="738" y="0"/>
                    <a:pt x="693" y="0"/>
                  </a:cubicBezTo>
                  <a:cubicBezTo>
                    <a:pt x="669" y="0"/>
                    <a:pt x="643" y="4"/>
                    <a:pt x="618" y="12"/>
                  </a:cubicBezTo>
                  <a:cubicBezTo>
                    <a:pt x="589" y="4"/>
                    <a:pt x="558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1"/>
            <p:cNvSpPr/>
            <p:nvPr/>
          </p:nvSpPr>
          <p:spPr>
            <a:xfrm>
              <a:off x="7332830" y="4935838"/>
              <a:ext cx="244660" cy="151712"/>
            </a:xfrm>
            <a:custGeom>
              <a:avLst/>
              <a:gdLst/>
              <a:ahLst/>
              <a:cxnLst/>
              <a:rect l="l" t="t" r="r" b="b"/>
              <a:pathLst>
                <a:path w="7594" h="4709" extrusionOk="0">
                  <a:moveTo>
                    <a:pt x="7382" y="1"/>
                  </a:moveTo>
                  <a:cubicBezTo>
                    <a:pt x="7358" y="1"/>
                    <a:pt x="7333" y="5"/>
                    <a:pt x="7308" y="15"/>
                  </a:cubicBezTo>
                  <a:cubicBezTo>
                    <a:pt x="6185" y="503"/>
                    <a:pt x="4981" y="748"/>
                    <a:pt x="3772" y="748"/>
                  </a:cubicBezTo>
                  <a:cubicBezTo>
                    <a:pt x="3127" y="748"/>
                    <a:pt x="2479" y="678"/>
                    <a:pt x="1842" y="537"/>
                  </a:cubicBezTo>
                  <a:cubicBezTo>
                    <a:pt x="1830" y="534"/>
                    <a:pt x="1818" y="533"/>
                    <a:pt x="1805" y="533"/>
                  </a:cubicBezTo>
                  <a:cubicBezTo>
                    <a:pt x="1767" y="533"/>
                    <a:pt x="1726" y="546"/>
                    <a:pt x="1700" y="573"/>
                  </a:cubicBezTo>
                  <a:cubicBezTo>
                    <a:pt x="1652" y="597"/>
                    <a:pt x="1628" y="644"/>
                    <a:pt x="1628" y="704"/>
                  </a:cubicBezTo>
                  <a:lnTo>
                    <a:pt x="1759" y="3960"/>
                  </a:lnTo>
                  <a:lnTo>
                    <a:pt x="345" y="1928"/>
                  </a:lnTo>
                  <a:cubicBezTo>
                    <a:pt x="316" y="1877"/>
                    <a:pt x="264" y="1852"/>
                    <a:pt x="209" y="1852"/>
                  </a:cubicBezTo>
                  <a:cubicBezTo>
                    <a:pt x="175" y="1852"/>
                    <a:pt x="139" y="1862"/>
                    <a:pt x="107" y="1880"/>
                  </a:cubicBezTo>
                  <a:cubicBezTo>
                    <a:pt x="24" y="1916"/>
                    <a:pt x="0" y="2023"/>
                    <a:pt x="48" y="2106"/>
                  </a:cubicBezTo>
                  <a:lnTo>
                    <a:pt x="1818" y="4637"/>
                  </a:lnTo>
                  <a:cubicBezTo>
                    <a:pt x="1854" y="4685"/>
                    <a:pt x="1902" y="4708"/>
                    <a:pt x="1961" y="4708"/>
                  </a:cubicBezTo>
                  <a:lnTo>
                    <a:pt x="2021" y="4708"/>
                  </a:lnTo>
                  <a:cubicBezTo>
                    <a:pt x="2092" y="4685"/>
                    <a:pt x="2139" y="4613"/>
                    <a:pt x="2139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4"/>
                    <a:pt x="3201" y="1073"/>
                    <a:pt x="3804" y="1073"/>
                  </a:cubicBezTo>
                  <a:cubicBezTo>
                    <a:pt x="5056" y="1073"/>
                    <a:pt x="6300" y="817"/>
                    <a:pt x="7463" y="312"/>
                  </a:cubicBezTo>
                  <a:cubicBezTo>
                    <a:pt x="7558" y="288"/>
                    <a:pt x="7594" y="181"/>
                    <a:pt x="7546" y="98"/>
                  </a:cubicBezTo>
                  <a:cubicBezTo>
                    <a:pt x="7511" y="36"/>
                    <a:pt x="7450" y="1"/>
                    <a:pt x="7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1"/>
            <p:cNvSpPr/>
            <p:nvPr/>
          </p:nvSpPr>
          <p:spPr>
            <a:xfrm>
              <a:off x="7417047" y="5005685"/>
              <a:ext cx="54029" cy="63468"/>
            </a:xfrm>
            <a:custGeom>
              <a:avLst/>
              <a:gdLst/>
              <a:ahLst/>
              <a:cxnLst/>
              <a:rect l="l" t="t" r="r" b="b"/>
              <a:pathLst>
                <a:path w="1677" h="1970" extrusionOk="0">
                  <a:moveTo>
                    <a:pt x="1469" y="0"/>
                  </a:moveTo>
                  <a:cubicBezTo>
                    <a:pt x="1412" y="0"/>
                    <a:pt x="1357" y="29"/>
                    <a:pt x="1320" y="81"/>
                  </a:cubicBezTo>
                  <a:lnTo>
                    <a:pt x="832" y="734"/>
                  </a:lnTo>
                  <a:lnTo>
                    <a:pt x="357" y="92"/>
                  </a:lnTo>
                  <a:cubicBezTo>
                    <a:pt x="319" y="46"/>
                    <a:pt x="261" y="20"/>
                    <a:pt x="205" y="20"/>
                  </a:cubicBezTo>
                  <a:cubicBezTo>
                    <a:pt x="174" y="20"/>
                    <a:pt x="145" y="28"/>
                    <a:pt x="119" y="45"/>
                  </a:cubicBezTo>
                  <a:cubicBezTo>
                    <a:pt x="24" y="92"/>
                    <a:pt x="1" y="199"/>
                    <a:pt x="72" y="271"/>
                  </a:cubicBezTo>
                  <a:lnTo>
                    <a:pt x="619" y="1031"/>
                  </a:lnTo>
                  <a:lnTo>
                    <a:pt x="119" y="1720"/>
                  </a:lnTo>
                  <a:cubicBezTo>
                    <a:pt x="60" y="1792"/>
                    <a:pt x="84" y="1899"/>
                    <a:pt x="167" y="1946"/>
                  </a:cubicBezTo>
                  <a:cubicBezTo>
                    <a:pt x="191" y="1958"/>
                    <a:pt x="226" y="1970"/>
                    <a:pt x="262" y="1970"/>
                  </a:cubicBezTo>
                  <a:cubicBezTo>
                    <a:pt x="321" y="1970"/>
                    <a:pt x="381" y="1946"/>
                    <a:pt x="417" y="1899"/>
                  </a:cubicBezTo>
                  <a:lnTo>
                    <a:pt x="844" y="1316"/>
                  </a:lnTo>
                  <a:lnTo>
                    <a:pt x="1248" y="1875"/>
                  </a:lnTo>
                  <a:cubicBezTo>
                    <a:pt x="1284" y="1922"/>
                    <a:pt x="1343" y="1946"/>
                    <a:pt x="1403" y="1946"/>
                  </a:cubicBezTo>
                  <a:cubicBezTo>
                    <a:pt x="1438" y="1946"/>
                    <a:pt x="1474" y="1934"/>
                    <a:pt x="1498" y="1922"/>
                  </a:cubicBezTo>
                  <a:cubicBezTo>
                    <a:pt x="1581" y="1875"/>
                    <a:pt x="1605" y="1768"/>
                    <a:pt x="1545" y="1697"/>
                  </a:cubicBezTo>
                  <a:lnTo>
                    <a:pt x="1058" y="1019"/>
                  </a:lnTo>
                  <a:lnTo>
                    <a:pt x="1617" y="259"/>
                  </a:lnTo>
                  <a:cubicBezTo>
                    <a:pt x="1676" y="176"/>
                    <a:pt x="1652" y="69"/>
                    <a:pt x="1569" y="33"/>
                  </a:cubicBezTo>
                  <a:cubicBezTo>
                    <a:pt x="1538" y="11"/>
                    <a:pt x="1503" y="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1"/>
            <p:cNvSpPr/>
            <p:nvPr/>
          </p:nvSpPr>
          <p:spPr>
            <a:xfrm>
              <a:off x="7477551" y="5016639"/>
              <a:ext cx="40594" cy="14240"/>
            </a:xfrm>
            <a:custGeom>
              <a:avLst/>
              <a:gdLst/>
              <a:ahLst/>
              <a:cxnLst/>
              <a:rect l="l" t="t" r="r" b="b"/>
              <a:pathLst>
                <a:path w="1260" h="442" extrusionOk="0">
                  <a:moveTo>
                    <a:pt x="1055" y="0"/>
                  </a:moveTo>
                  <a:cubicBezTo>
                    <a:pt x="1032" y="0"/>
                    <a:pt x="1008" y="5"/>
                    <a:pt x="986" y="14"/>
                  </a:cubicBezTo>
                  <a:cubicBezTo>
                    <a:pt x="810" y="81"/>
                    <a:pt x="627" y="113"/>
                    <a:pt x="442" y="113"/>
                  </a:cubicBezTo>
                  <a:cubicBezTo>
                    <a:pt x="366" y="113"/>
                    <a:pt x="290" y="107"/>
                    <a:pt x="214" y="97"/>
                  </a:cubicBezTo>
                  <a:cubicBezTo>
                    <a:pt x="207" y="96"/>
                    <a:pt x="200" y="96"/>
                    <a:pt x="192" y="96"/>
                  </a:cubicBezTo>
                  <a:cubicBezTo>
                    <a:pt x="115" y="96"/>
                    <a:pt x="34" y="152"/>
                    <a:pt x="12" y="228"/>
                  </a:cubicBezTo>
                  <a:cubicBezTo>
                    <a:pt x="0" y="323"/>
                    <a:pt x="71" y="406"/>
                    <a:pt x="167" y="418"/>
                  </a:cubicBezTo>
                  <a:cubicBezTo>
                    <a:pt x="250" y="430"/>
                    <a:pt x="345" y="442"/>
                    <a:pt x="440" y="442"/>
                  </a:cubicBezTo>
                  <a:cubicBezTo>
                    <a:pt x="677" y="442"/>
                    <a:pt x="915" y="394"/>
                    <a:pt x="1129" y="311"/>
                  </a:cubicBezTo>
                  <a:cubicBezTo>
                    <a:pt x="1224" y="275"/>
                    <a:pt x="1260" y="180"/>
                    <a:pt x="1224" y="97"/>
                  </a:cubicBezTo>
                  <a:cubicBezTo>
                    <a:pt x="1189" y="36"/>
                    <a:pt x="1121" y="0"/>
                    <a:pt x="1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1"/>
            <p:cNvSpPr/>
            <p:nvPr/>
          </p:nvSpPr>
          <p:spPr>
            <a:xfrm>
              <a:off x="7516212" y="4975562"/>
              <a:ext cx="59377" cy="78675"/>
            </a:xfrm>
            <a:custGeom>
              <a:avLst/>
              <a:gdLst/>
              <a:ahLst/>
              <a:cxnLst/>
              <a:rect l="l" t="t" r="r" b="b"/>
              <a:pathLst>
                <a:path w="1843" h="2442" extrusionOk="0">
                  <a:moveTo>
                    <a:pt x="1657" y="0"/>
                  </a:moveTo>
                  <a:cubicBezTo>
                    <a:pt x="1578" y="0"/>
                    <a:pt x="1506" y="55"/>
                    <a:pt x="1486" y="136"/>
                  </a:cubicBezTo>
                  <a:lnTo>
                    <a:pt x="1272" y="1099"/>
                  </a:lnTo>
                  <a:lnTo>
                    <a:pt x="309" y="445"/>
                  </a:lnTo>
                  <a:cubicBezTo>
                    <a:pt x="276" y="426"/>
                    <a:pt x="239" y="417"/>
                    <a:pt x="203" y="417"/>
                  </a:cubicBezTo>
                  <a:cubicBezTo>
                    <a:pt x="148" y="417"/>
                    <a:pt x="95" y="438"/>
                    <a:pt x="60" y="481"/>
                  </a:cubicBezTo>
                  <a:cubicBezTo>
                    <a:pt x="0" y="552"/>
                    <a:pt x="12" y="671"/>
                    <a:pt x="95" y="707"/>
                  </a:cubicBezTo>
                  <a:lnTo>
                    <a:pt x="1189" y="1455"/>
                  </a:lnTo>
                  <a:lnTo>
                    <a:pt x="1022" y="2251"/>
                  </a:lnTo>
                  <a:cubicBezTo>
                    <a:pt x="999" y="2335"/>
                    <a:pt x="1070" y="2430"/>
                    <a:pt x="1165" y="2442"/>
                  </a:cubicBezTo>
                  <a:lnTo>
                    <a:pt x="1201" y="2442"/>
                  </a:lnTo>
                  <a:cubicBezTo>
                    <a:pt x="1272" y="2442"/>
                    <a:pt x="1343" y="2382"/>
                    <a:pt x="1367" y="2311"/>
                  </a:cubicBezTo>
                  <a:lnTo>
                    <a:pt x="1830" y="196"/>
                  </a:lnTo>
                  <a:cubicBezTo>
                    <a:pt x="1842" y="101"/>
                    <a:pt x="1783" y="17"/>
                    <a:pt x="1700" y="6"/>
                  </a:cubicBezTo>
                  <a:cubicBezTo>
                    <a:pt x="1685" y="2"/>
                    <a:pt x="1671" y="0"/>
                    <a:pt x="1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1"/>
            <p:cNvSpPr/>
            <p:nvPr/>
          </p:nvSpPr>
          <p:spPr>
            <a:xfrm>
              <a:off x="7951890" y="4492010"/>
              <a:ext cx="253455" cy="131544"/>
            </a:xfrm>
            <a:custGeom>
              <a:avLst/>
              <a:gdLst/>
              <a:ahLst/>
              <a:cxnLst/>
              <a:rect l="l" t="t" r="r" b="b"/>
              <a:pathLst>
                <a:path w="7867" h="4083" extrusionOk="0">
                  <a:moveTo>
                    <a:pt x="2121" y="1"/>
                  </a:moveTo>
                  <a:cubicBezTo>
                    <a:pt x="2095" y="1"/>
                    <a:pt x="2068" y="6"/>
                    <a:pt x="2044" y="18"/>
                  </a:cubicBezTo>
                  <a:cubicBezTo>
                    <a:pt x="1997" y="42"/>
                    <a:pt x="1961" y="78"/>
                    <a:pt x="1949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39" y="948"/>
                    <a:pt x="269" y="903"/>
                    <a:pt x="192" y="903"/>
                  </a:cubicBezTo>
                  <a:cubicBezTo>
                    <a:pt x="176" y="903"/>
                    <a:pt x="159" y="905"/>
                    <a:pt x="143" y="910"/>
                  </a:cubicBezTo>
                  <a:cubicBezTo>
                    <a:pt x="60" y="933"/>
                    <a:pt x="0" y="1028"/>
                    <a:pt x="36" y="1112"/>
                  </a:cubicBezTo>
                  <a:lnTo>
                    <a:pt x="1034" y="3975"/>
                  </a:lnTo>
                  <a:cubicBezTo>
                    <a:pt x="1058" y="4035"/>
                    <a:pt x="1105" y="4070"/>
                    <a:pt x="1165" y="4082"/>
                  </a:cubicBezTo>
                  <a:lnTo>
                    <a:pt x="1212" y="4082"/>
                  </a:lnTo>
                  <a:cubicBezTo>
                    <a:pt x="1295" y="4082"/>
                    <a:pt x="1355" y="4035"/>
                    <a:pt x="1379" y="3952"/>
                  </a:cubicBezTo>
                  <a:lnTo>
                    <a:pt x="2246" y="387"/>
                  </a:lnTo>
                  <a:cubicBezTo>
                    <a:pt x="3455" y="953"/>
                    <a:pt x="4773" y="1243"/>
                    <a:pt x="6097" y="1243"/>
                  </a:cubicBezTo>
                  <a:cubicBezTo>
                    <a:pt x="6633" y="1243"/>
                    <a:pt x="7169" y="1196"/>
                    <a:pt x="7700" y="1100"/>
                  </a:cubicBezTo>
                  <a:cubicBezTo>
                    <a:pt x="7795" y="1088"/>
                    <a:pt x="7867" y="1005"/>
                    <a:pt x="7843" y="910"/>
                  </a:cubicBezTo>
                  <a:cubicBezTo>
                    <a:pt x="7823" y="839"/>
                    <a:pt x="7751" y="785"/>
                    <a:pt x="7679" y="785"/>
                  </a:cubicBezTo>
                  <a:cubicBezTo>
                    <a:pt x="7666" y="785"/>
                    <a:pt x="7654" y="787"/>
                    <a:pt x="7641" y="791"/>
                  </a:cubicBezTo>
                  <a:cubicBezTo>
                    <a:pt x="7137" y="875"/>
                    <a:pt x="6630" y="916"/>
                    <a:pt x="6125" y="916"/>
                  </a:cubicBezTo>
                  <a:cubicBezTo>
                    <a:pt x="4770" y="916"/>
                    <a:pt x="3428" y="616"/>
                    <a:pt x="2199" y="18"/>
                  </a:cubicBezTo>
                  <a:cubicBezTo>
                    <a:pt x="2175" y="6"/>
                    <a:pt x="2148" y="1"/>
                    <a:pt x="2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1"/>
            <p:cNvSpPr/>
            <p:nvPr/>
          </p:nvSpPr>
          <p:spPr>
            <a:xfrm>
              <a:off x="8018097" y="4551097"/>
              <a:ext cx="64757" cy="69396"/>
            </a:xfrm>
            <a:custGeom>
              <a:avLst/>
              <a:gdLst/>
              <a:ahLst/>
              <a:cxnLst/>
              <a:rect l="l" t="t" r="r" b="b"/>
              <a:pathLst>
                <a:path w="2010" h="2154" extrusionOk="0">
                  <a:moveTo>
                    <a:pt x="608" y="1"/>
                  </a:moveTo>
                  <a:cubicBezTo>
                    <a:pt x="584" y="1"/>
                    <a:pt x="560" y="5"/>
                    <a:pt x="536" y="14"/>
                  </a:cubicBezTo>
                  <a:cubicBezTo>
                    <a:pt x="441" y="26"/>
                    <a:pt x="393" y="133"/>
                    <a:pt x="429" y="228"/>
                  </a:cubicBezTo>
                  <a:lnTo>
                    <a:pt x="761" y="1084"/>
                  </a:lnTo>
                  <a:lnTo>
                    <a:pt x="84" y="1630"/>
                  </a:lnTo>
                  <a:cubicBezTo>
                    <a:pt x="1" y="1690"/>
                    <a:pt x="1" y="1797"/>
                    <a:pt x="60" y="1856"/>
                  </a:cubicBezTo>
                  <a:cubicBezTo>
                    <a:pt x="84" y="1880"/>
                    <a:pt x="120" y="1904"/>
                    <a:pt x="155" y="1916"/>
                  </a:cubicBezTo>
                  <a:cubicBezTo>
                    <a:pt x="167" y="1919"/>
                    <a:pt x="180" y="1920"/>
                    <a:pt x="193" y="1920"/>
                  </a:cubicBezTo>
                  <a:cubicBezTo>
                    <a:pt x="232" y="1920"/>
                    <a:pt x="274" y="1907"/>
                    <a:pt x="310" y="1880"/>
                  </a:cubicBezTo>
                  <a:lnTo>
                    <a:pt x="892" y="1405"/>
                  </a:lnTo>
                  <a:lnTo>
                    <a:pt x="1130" y="2046"/>
                  </a:lnTo>
                  <a:cubicBezTo>
                    <a:pt x="1154" y="2094"/>
                    <a:pt x="1201" y="2141"/>
                    <a:pt x="1261" y="2153"/>
                  </a:cubicBezTo>
                  <a:lnTo>
                    <a:pt x="1356" y="2153"/>
                  </a:lnTo>
                  <a:cubicBezTo>
                    <a:pt x="1451" y="2129"/>
                    <a:pt x="1498" y="2034"/>
                    <a:pt x="1474" y="1939"/>
                  </a:cubicBezTo>
                  <a:lnTo>
                    <a:pt x="1177" y="1179"/>
                  </a:lnTo>
                  <a:lnTo>
                    <a:pt x="1926" y="573"/>
                  </a:lnTo>
                  <a:cubicBezTo>
                    <a:pt x="2009" y="513"/>
                    <a:pt x="2009" y="406"/>
                    <a:pt x="1950" y="335"/>
                  </a:cubicBezTo>
                  <a:cubicBezTo>
                    <a:pt x="1908" y="301"/>
                    <a:pt x="1859" y="282"/>
                    <a:pt x="1808" y="282"/>
                  </a:cubicBezTo>
                  <a:cubicBezTo>
                    <a:pt x="1772" y="282"/>
                    <a:pt x="1735" y="292"/>
                    <a:pt x="1700" y="311"/>
                  </a:cubicBezTo>
                  <a:lnTo>
                    <a:pt x="1047" y="846"/>
                  </a:lnTo>
                  <a:lnTo>
                    <a:pt x="761" y="109"/>
                  </a:lnTo>
                  <a:cubicBezTo>
                    <a:pt x="735" y="39"/>
                    <a:pt x="675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1"/>
            <p:cNvSpPr/>
            <p:nvPr/>
          </p:nvSpPr>
          <p:spPr>
            <a:xfrm>
              <a:off x="8085109" y="4577902"/>
              <a:ext cx="40626" cy="14466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5" y="0"/>
                  </a:moveTo>
                  <a:cubicBezTo>
                    <a:pt x="139" y="0"/>
                    <a:pt x="71" y="36"/>
                    <a:pt x="36" y="97"/>
                  </a:cubicBezTo>
                  <a:cubicBezTo>
                    <a:pt x="0" y="180"/>
                    <a:pt x="36" y="276"/>
                    <a:pt x="119" y="311"/>
                  </a:cubicBezTo>
                  <a:cubicBezTo>
                    <a:pt x="348" y="399"/>
                    <a:pt x="591" y="448"/>
                    <a:pt x="836" y="448"/>
                  </a:cubicBezTo>
                  <a:cubicBezTo>
                    <a:pt x="922" y="448"/>
                    <a:pt x="1008" y="442"/>
                    <a:pt x="1094" y="430"/>
                  </a:cubicBezTo>
                  <a:cubicBezTo>
                    <a:pt x="1189" y="418"/>
                    <a:pt x="1260" y="335"/>
                    <a:pt x="1236" y="240"/>
                  </a:cubicBezTo>
                  <a:cubicBezTo>
                    <a:pt x="1226" y="159"/>
                    <a:pt x="1156" y="104"/>
                    <a:pt x="1077" y="104"/>
                  </a:cubicBezTo>
                  <a:cubicBezTo>
                    <a:pt x="1063" y="104"/>
                    <a:pt x="1048" y="106"/>
                    <a:pt x="1034" y="109"/>
                  </a:cubicBezTo>
                  <a:cubicBezTo>
                    <a:pt x="971" y="118"/>
                    <a:pt x="905" y="123"/>
                    <a:pt x="839" y="123"/>
                  </a:cubicBezTo>
                  <a:cubicBezTo>
                    <a:pt x="647" y="123"/>
                    <a:pt x="451" y="85"/>
                    <a:pt x="274" y="14"/>
                  </a:cubicBezTo>
                  <a:cubicBezTo>
                    <a:pt x="252" y="5"/>
                    <a:pt x="229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1"/>
            <p:cNvSpPr/>
            <p:nvPr/>
          </p:nvSpPr>
          <p:spPr>
            <a:xfrm>
              <a:off x="8131438" y="4555059"/>
              <a:ext cx="62051" cy="72940"/>
            </a:xfrm>
            <a:custGeom>
              <a:avLst/>
              <a:gdLst/>
              <a:ahLst/>
              <a:cxnLst/>
              <a:rect l="l" t="t" r="r" b="b"/>
              <a:pathLst>
                <a:path w="1926" h="2264" extrusionOk="0">
                  <a:moveTo>
                    <a:pt x="1721" y="1"/>
                  </a:moveTo>
                  <a:cubicBezTo>
                    <a:pt x="1658" y="1"/>
                    <a:pt x="1602" y="36"/>
                    <a:pt x="1569" y="93"/>
                  </a:cubicBezTo>
                  <a:lnTo>
                    <a:pt x="1094" y="985"/>
                  </a:lnTo>
                  <a:lnTo>
                    <a:pt x="333" y="129"/>
                  </a:lnTo>
                  <a:cubicBezTo>
                    <a:pt x="299" y="88"/>
                    <a:pt x="250" y="67"/>
                    <a:pt x="199" y="67"/>
                  </a:cubicBezTo>
                  <a:cubicBezTo>
                    <a:pt x="160" y="67"/>
                    <a:pt x="119" y="80"/>
                    <a:pt x="83" y="105"/>
                  </a:cubicBezTo>
                  <a:cubicBezTo>
                    <a:pt x="12" y="153"/>
                    <a:pt x="0" y="260"/>
                    <a:pt x="60" y="331"/>
                  </a:cubicBezTo>
                  <a:lnTo>
                    <a:pt x="915" y="1305"/>
                  </a:lnTo>
                  <a:lnTo>
                    <a:pt x="535" y="2030"/>
                  </a:lnTo>
                  <a:cubicBezTo>
                    <a:pt x="488" y="2113"/>
                    <a:pt x="523" y="2208"/>
                    <a:pt x="618" y="2244"/>
                  </a:cubicBezTo>
                  <a:cubicBezTo>
                    <a:pt x="618" y="2256"/>
                    <a:pt x="630" y="2256"/>
                    <a:pt x="642" y="2256"/>
                  </a:cubicBezTo>
                  <a:cubicBezTo>
                    <a:pt x="659" y="2261"/>
                    <a:pt x="677" y="2263"/>
                    <a:pt x="694" y="2263"/>
                  </a:cubicBezTo>
                  <a:cubicBezTo>
                    <a:pt x="758" y="2263"/>
                    <a:pt x="818" y="2229"/>
                    <a:pt x="856" y="2173"/>
                  </a:cubicBezTo>
                  <a:lnTo>
                    <a:pt x="1878" y="236"/>
                  </a:lnTo>
                  <a:cubicBezTo>
                    <a:pt x="1925" y="153"/>
                    <a:pt x="1890" y="46"/>
                    <a:pt x="1807" y="22"/>
                  </a:cubicBezTo>
                  <a:cubicBezTo>
                    <a:pt x="1777" y="7"/>
                    <a:pt x="1748" y="1"/>
                    <a:pt x="17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1"/>
            <p:cNvSpPr/>
            <p:nvPr/>
          </p:nvSpPr>
          <p:spPr>
            <a:xfrm>
              <a:off x="8173933" y="3951948"/>
              <a:ext cx="53256" cy="151326"/>
            </a:xfrm>
            <a:custGeom>
              <a:avLst/>
              <a:gdLst/>
              <a:ahLst/>
              <a:cxnLst/>
              <a:rect l="l" t="t" r="r" b="b"/>
              <a:pathLst>
                <a:path w="1653" h="4697" extrusionOk="0">
                  <a:moveTo>
                    <a:pt x="1014" y="0"/>
                  </a:moveTo>
                  <a:cubicBezTo>
                    <a:pt x="962" y="0"/>
                    <a:pt x="913" y="22"/>
                    <a:pt x="880" y="62"/>
                  </a:cubicBezTo>
                  <a:cubicBezTo>
                    <a:pt x="297" y="704"/>
                    <a:pt x="0" y="1571"/>
                    <a:pt x="83" y="2439"/>
                  </a:cubicBezTo>
                  <a:cubicBezTo>
                    <a:pt x="179" y="3318"/>
                    <a:pt x="630" y="4114"/>
                    <a:pt x="1331" y="4649"/>
                  </a:cubicBezTo>
                  <a:cubicBezTo>
                    <a:pt x="1367" y="4685"/>
                    <a:pt x="1414" y="4696"/>
                    <a:pt x="1450" y="4696"/>
                  </a:cubicBezTo>
                  <a:cubicBezTo>
                    <a:pt x="1498" y="4696"/>
                    <a:pt x="1557" y="4673"/>
                    <a:pt x="1593" y="4637"/>
                  </a:cubicBezTo>
                  <a:cubicBezTo>
                    <a:pt x="1652" y="4566"/>
                    <a:pt x="1640" y="4459"/>
                    <a:pt x="1569" y="4411"/>
                  </a:cubicBezTo>
                  <a:cubicBezTo>
                    <a:pt x="939" y="3924"/>
                    <a:pt x="523" y="3199"/>
                    <a:pt x="440" y="2415"/>
                  </a:cubicBezTo>
                  <a:cubicBezTo>
                    <a:pt x="369" y="1631"/>
                    <a:pt x="630" y="846"/>
                    <a:pt x="1153" y="264"/>
                  </a:cubicBezTo>
                  <a:cubicBezTo>
                    <a:pt x="1212" y="193"/>
                    <a:pt x="1200" y="86"/>
                    <a:pt x="1129" y="38"/>
                  </a:cubicBezTo>
                  <a:cubicBezTo>
                    <a:pt x="1093" y="13"/>
                    <a:pt x="1053" y="0"/>
                    <a:pt x="1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1"/>
            <p:cNvSpPr/>
            <p:nvPr/>
          </p:nvSpPr>
          <p:spPr>
            <a:xfrm>
              <a:off x="8223322" y="3988450"/>
              <a:ext cx="57830" cy="68494"/>
            </a:xfrm>
            <a:custGeom>
              <a:avLst/>
              <a:gdLst/>
              <a:ahLst/>
              <a:cxnLst/>
              <a:rect l="l" t="t" r="r" b="b"/>
              <a:pathLst>
                <a:path w="1795" h="2126" extrusionOk="0">
                  <a:moveTo>
                    <a:pt x="1367" y="1"/>
                  </a:moveTo>
                  <a:cubicBezTo>
                    <a:pt x="1305" y="1"/>
                    <a:pt x="1245" y="33"/>
                    <a:pt x="1212" y="82"/>
                  </a:cubicBezTo>
                  <a:lnTo>
                    <a:pt x="761" y="807"/>
                  </a:lnTo>
                  <a:lnTo>
                    <a:pt x="321" y="391"/>
                  </a:lnTo>
                  <a:cubicBezTo>
                    <a:pt x="285" y="355"/>
                    <a:pt x="241" y="337"/>
                    <a:pt x="196" y="337"/>
                  </a:cubicBezTo>
                  <a:cubicBezTo>
                    <a:pt x="152" y="337"/>
                    <a:pt x="107" y="355"/>
                    <a:pt x="72" y="391"/>
                  </a:cubicBezTo>
                  <a:cubicBezTo>
                    <a:pt x="0" y="450"/>
                    <a:pt x="0" y="557"/>
                    <a:pt x="72" y="616"/>
                  </a:cubicBezTo>
                  <a:lnTo>
                    <a:pt x="582" y="1116"/>
                  </a:lnTo>
                  <a:lnTo>
                    <a:pt x="107" y="1888"/>
                  </a:lnTo>
                  <a:cubicBezTo>
                    <a:pt x="60" y="1959"/>
                    <a:pt x="95" y="2066"/>
                    <a:pt x="178" y="2102"/>
                  </a:cubicBezTo>
                  <a:cubicBezTo>
                    <a:pt x="202" y="2126"/>
                    <a:pt x="238" y="2126"/>
                    <a:pt x="262" y="2126"/>
                  </a:cubicBezTo>
                  <a:cubicBezTo>
                    <a:pt x="321" y="2126"/>
                    <a:pt x="380" y="2090"/>
                    <a:pt x="416" y="2042"/>
                  </a:cubicBezTo>
                  <a:lnTo>
                    <a:pt x="832" y="1365"/>
                  </a:lnTo>
                  <a:lnTo>
                    <a:pt x="1462" y="1971"/>
                  </a:lnTo>
                  <a:cubicBezTo>
                    <a:pt x="1497" y="2007"/>
                    <a:pt x="1545" y="2019"/>
                    <a:pt x="1593" y="2019"/>
                  </a:cubicBezTo>
                  <a:cubicBezTo>
                    <a:pt x="1640" y="2019"/>
                    <a:pt x="1688" y="2007"/>
                    <a:pt x="1711" y="1983"/>
                  </a:cubicBezTo>
                  <a:cubicBezTo>
                    <a:pt x="1795" y="1924"/>
                    <a:pt x="1795" y="1805"/>
                    <a:pt x="1723" y="1745"/>
                  </a:cubicBezTo>
                  <a:lnTo>
                    <a:pt x="1022" y="1056"/>
                  </a:lnTo>
                  <a:lnTo>
                    <a:pt x="1521" y="248"/>
                  </a:lnTo>
                  <a:cubicBezTo>
                    <a:pt x="1569" y="165"/>
                    <a:pt x="1545" y="58"/>
                    <a:pt x="1450" y="22"/>
                  </a:cubicBezTo>
                  <a:cubicBezTo>
                    <a:pt x="1424" y="7"/>
                    <a:pt x="1395" y="1"/>
                    <a:pt x="1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1"/>
            <p:cNvSpPr/>
            <p:nvPr/>
          </p:nvSpPr>
          <p:spPr>
            <a:xfrm>
              <a:off x="8291075" y="4004430"/>
              <a:ext cx="49422" cy="15432"/>
            </a:xfrm>
            <a:custGeom>
              <a:avLst/>
              <a:gdLst/>
              <a:ahLst/>
              <a:cxnLst/>
              <a:rect l="l" t="t" r="r" b="b"/>
              <a:pathLst>
                <a:path w="1534" h="479" extrusionOk="0">
                  <a:moveTo>
                    <a:pt x="1344" y="0"/>
                  </a:moveTo>
                  <a:cubicBezTo>
                    <a:pt x="1336" y="0"/>
                    <a:pt x="1328" y="1"/>
                    <a:pt x="1320" y="2"/>
                  </a:cubicBezTo>
                  <a:lnTo>
                    <a:pt x="167" y="156"/>
                  </a:lnTo>
                  <a:cubicBezTo>
                    <a:pt x="72" y="168"/>
                    <a:pt x="1" y="251"/>
                    <a:pt x="24" y="346"/>
                  </a:cubicBezTo>
                  <a:cubicBezTo>
                    <a:pt x="35" y="422"/>
                    <a:pt x="96" y="478"/>
                    <a:pt x="170" y="478"/>
                  </a:cubicBezTo>
                  <a:cubicBezTo>
                    <a:pt x="176" y="478"/>
                    <a:pt x="183" y="478"/>
                    <a:pt x="191" y="477"/>
                  </a:cubicBezTo>
                  <a:lnTo>
                    <a:pt x="214" y="477"/>
                  </a:lnTo>
                  <a:lnTo>
                    <a:pt x="1379" y="322"/>
                  </a:lnTo>
                  <a:cubicBezTo>
                    <a:pt x="1462" y="311"/>
                    <a:pt x="1533" y="227"/>
                    <a:pt x="1522" y="144"/>
                  </a:cubicBezTo>
                  <a:cubicBezTo>
                    <a:pt x="1511" y="57"/>
                    <a:pt x="1430" y="0"/>
                    <a:pt x="1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1"/>
            <p:cNvSpPr/>
            <p:nvPr/>
          </p:nvSpPr>
          <p:spPr>
            <a:xfrm>
              <a:off x="8353094" y="3978108"/>
              <a:ext cx="53642" cy="74229"/>
            </a:xfrm>
            <a:custGeom>
              <a:avLst/>
              <a:gdLst/>
              <a:ahLst/>
              <a:cxnLst/>
              <a:rect l="l" t="t" r="r" b="b"/>
              <a:pathLst>
                <a:path w="1665" h="2304" extrusionOk="0">
                  <a:moveTo>
                    <a:pt x="1002" y="0"/>
                  </a:moveTo>
                  <a:cubicBezTo>
                    <a:pt x="964" y="0"/>
                    <a:pt x="925" y="12"/>
                    <a:pt x="892" y="34"/>
                  </a:cubicBezTo>
                  <a:cubicBezTo>
                    <a:pt x="809" y="82"/>
                    <a:pt x="797" y="177"/>
                    <a:pt x="832" y="248"/>
                  </a:cubicBezTo>
                  <a:cubicBezTo>
                    <a:pt x="868" y="296"/>
                    <a:pt x="904" y="343"/>
                    <a:pt x="927" y="391"/>
                  </a:cubicBezTo>
                  <a:cubicBezTo>
                    <a:pt x="939" y="438"/>
                    <a:pt x="927" y="498"/>
                    <a:pt x="916" y="545"/>
                  </a:cubicBezTo>
                  <a:cubicBezTo>
                    <a:pt x="880" y="628"/>
                    <a:pt x="809" y="700"/>
                    <a:pt x="714" y="724"/>
                  </a:cubicBezTo>
                  <a:cubicBezTo>
                    <a:pt x="618" y="724"/>
                    <a:pt x="523" y="688"/>
                    <a:pt x="464" y="605"/>
                  </a:cubicBezTo>
                  <a:cubicBezTo>
                    <a:pt x="405" y="533"/>
                    <a:pt x="381" y="438"/>
                    <a:pt x="428" y="355"/>
                  </a:cubicBezTo>
                  <a:cubicBezTo>
                    <a:pt x="464" y="272"/>
                    <a:pt x="428" y="165"/>
                    <a:pt x="345" y="129"/>
                  </a:cubicBezTo>
                  <a:cubicBezTo>
                    <a:pt x="320" y="115"/>
                    <a:pt x="292" y="108"/>
                    <a:pt x="265" y="108"/>
                  </a:cubicBezTo>
                  <a:cubicBezTo>
                    <a:pt x="202" y="108"/>
                    <a:pt x="140" y="143"/>
                    <a:pt x="107" y="201"/>
                  </a:cubicBezTo>
                  <a:cubicBezTo>
                    <a:pt x="1" y="391"/>
                    <a:pt x="36" y="628"/>
                    <a:pt x="179" y="795"/>
                  </a:cubicBezTo>
                  <a:cubicBezTo>
                    <a:pt x="296" y="955"/>
                    <a:pt x="490" y="1048"/>
                    <a:pt x="701" y="1048"/>
                  </a:cubicBezTo>
                  <a:cubicBezTo>
                    <a:pt x="725" y="1048"/>
                    <a:pt x="749" y="1047"/>
                    <a:pt x="773" y="1044"/>
                  </a:cubicBezTo>
                  <a:cubicBezTo>
                    <a:pt x="916" y="1021"/>
                    <a:pt x="1058" y="949"/>
                    <a:pt x="1153" y="831"/>
                  </a:cubicBezTo>
                  <a:cubicBezTo>
                    <a:pt x="1177" y="890"/>
                    <a:pt x="1201" y="961"/>
                    <a:pt x="1213" y="1033"/>
                  </a:cubicBezTo>
                  <a:cubicBezTo>
                    <a:pt x="1296" y="1282"/>
                    <a:pt x="1248" y="1555"/>
                    <a:pt x="1094" y="1769"/>
                  </a:cubicBezTo>
                  <a:cubicBezTo>
                    <a:pt x="985" y="1903"/>
                    <a:pt x="824" y="1978"/>
                    <a:pt x="660" y="1978"/>
                  </a:cubicBezTo>
                  <a:cubicBezTo>
                    <a:pt x="590" y="1978"/>
                    <a:pt x="519" y="1964"/>
                    <a:pt x="452" y="1936"/>
                  </a:cubicBezTo>
                  <a:cubicBezTo>
                    <a:pt x="424" y="1925"/>
                    <a:pt x="395" y="1920"/>
                    <a:pt x="368" y="1920"/>
                  </a:cubicBezTo>
                  <a:cubicBezTo>
                    <a:pt x="303" y="1920"/>
                    <a:pt x="244" y="1949"/>
                    <a:pt x="203" y="2007"/>
                  </a:cubicBezTo>
                  <a:cubicBezTo>
                    <a:pt x="167" y="2090"/>
                    <a:pt x="203" y="2185"/>
                    <a:pt x="286" y="2233"/>
                  </a:cubicBezTo>
                  <a:cubicBezTo>
                    <a:pt x="393" y="2280"/>
                    <a:pt x="512" y="2304"/>
                    <a:pt x="642" y="2304"/>
                  </a:cubicBezTo>
                  <a:cubicBezTo>
                    <a:pt x="927" y="2304"/>
                    <a:pt x="1201" y="2173"/>
                    <a:pt x="1379" y="1959"/>
                  </a:cubicBezTo>
                  <a:cubicBezTo>
                    <a:pt x="1593" y="1674"/>
                    <a:pt x="1664" y="1306"/>
                    <a:pt x="1557" y="961"/>
                  </a:cubicBezTo>
                  <a:cubicBezTo>
                    <a:pt x="1498" y="724"/>
                    <a:pt x="1403" y="486"/>
                    <a:pt x="1272" y="284"/>
                  </a:cubicBezTo>
                  <a:cubicBezTo>
                    <a:pt x="1236" y="189"/>
                    <a:pt x="1189" y="106"/>
                    <a:pt x="1118" y="46"/>
                  </a:cubicBezTo>
                  <a:cubicBezTo>
                    <a:pt x="1086" y="15"/>
                    <a:pt x="1045" y="0"/>
                    <a:pt x="1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1"/>
            <p:cNvSpPr/>
            <p:nvPr/>
          </p:nvSpPr>
          <p:spPr>
            <a:xfrm>
              <a:off x="8402484" y="3931908"/>
              <a:ext cx="45588" cy="135926"/>
            </a:xfrm>
            <a:custGeom>
              <a:avLst/>
              <a:gdLst/>
              <a:ahLst/>
              <a:cxnLst/>
              <a:rect l="l" t="t" r="r" b="b"/>
              <a:pathLst>
                <a:path w="1415" h="4219" extrusionOk="0">
                  <a:moveTo>
                    <a:pt x="204" y="1"/>
                  </a:moveTo>
                  <a:cubicBezTo>
                    <a:pt x="158" y="1"/>
                    <a:pt x="113" y="19"/>
                    <a:pt x="84" y="54"/>
                  </a:cubicBezTo>
                  <a:cubicBezTo>
                    <a:pt x="0" y="114"/>
                    <a:pt x="0" y="221"/>
                    <a:pt x="84" y="280"/>
                  </a:cubicBezTo>
                  <a:cubicBezTo>
                    <a:pt x="606" y="732"/>
                    <a:pt x="927" y="1373"/>
                    <a:pt x="999" y="2062"/>
                  </a:cubicBezTo>
                  <a:cubicBezTo>
                    <a:pt x="1046" y="2752"/>
                    <a:pt x="832" y="3429"/>
                    <a:pt x="381" y="3952"/>
                  </a:cubicBezTo>
                  <a:cubicBezTo>
                    <a:pt x="321" y="4023"/>
                    <a:pt x="333" y="4130"/>
                    <a:pt x="416" y="4190"/>
                  </a:cubicBezTo>
                  <a:cubicBezTo>
                    <a:pt x="445" y="4209"/>
                    <a:pt x="479" y="4218"/>
                    <a:pt x="514" y="4218"/>
                  </a:cubicBezTo>
                  <a:cubicBezTo>
                    <a:pt x="568" y="4218"/>
                    <a:pt x="623" y="4197"/>
                    <a:pt x="666" y="4154"/>
                  </a:cubicBezTo>
                  <a:cubicBezTo>
                    <a:pt x="1165" y="3572"/>
                    <a:pt x="1415" y="2811"/>
                    <a:pt x="1355" y="2039"/>
                  </a:cubicBezTo>
                  <a:cubicBezTo>
                    <a:pt x="1284" y="1266"/>
                    <a:pt x="915" y="553"/>
                    <a:pt x="333" y="54"/>
                  </a:cubicBezTo>
                  <a:cubicBezTo>
                    <a:pt x="298" y="19"/>
                    <a:pt x="25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1"/>
            <p:cNvSpPr/>
            <p:nvPr/>
          </p:nvSpPr>
          <p:spPr>
            <a:xfrm>
              <a:off x="8809455" y="4554576"/>
              <a:ext cx="65112" cy="148845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5" y="0"/>
                  </a:moveTo>
                  <a:cubicBezTo>
                    <a:pt x="1773" y="0"/>
                    <a:pt x="1741" y="8"/>
                    <a:pt x="1711" y="25"/>
                  </a:cubicBezTo>
                  <a:cubicBezTo>
                    <a:pt x="951" y="489"/>
                    <a:pt x="404" y="1225"/>
                    <a:pt x="190" y="2093"/>
                  </a:cubicBezTo>
                  <a:cubicBezTo>
                    <a:pt x="0" y="2936"/>
                    <a:pt x="166" y="3828"/>
                    <a:pt x="666" y="4541"/>
                  </a:cubicBezTo>
                  <a:cubicBezTo>
                    <a:pt x="701" y="4576"/>
                    <a:pt x="725" y="4600"/>
                    <a:pt x="772" y="4612"/>
                  </a:cubicBezTo>
                  <a:cubicBezTo>
                    <a:pt x="792" y="4617"/>
                    <a:pt x="812" y="4620"/>
                    <a:pt x="832" y="4620"/>
                  </a:cubicBezTo>
                  <a:cubicBezTo>
                    <a:pt x="859" y="4620"/>
                    <a:pt x="887" y="4614"/>
                    <a:pt x="915" y="4600"/>
                  </a:cubicBezTo>
                  <a:cubicBezTo>
                    <a:pt x="998" y="4553"/>
                    <a:pt x="1022" y="4446"/>
                    <a:pt x="974" y="4374"/>
                  </a:cubicBezTo>
                  <a:cubicBezTo>
                    <a:pt x="523" y="3733"/>
                    <a:pt x="357" y="2925"/>
                    <a:pt x="535" y="2164"/>
                  </a:cubicBezTo>
                  <a:cubicBezTo>
                    <a:pt x="725" y="1380"/>
                    <a:pt x="1224" y="714"/>
                    <a:pt x="1913" y="298"/>
                  </a:cubicBezTo>
                  <a:cubicBezTo>
                    <a:pt x="1996" y="251"/>
                    <a:pt x="2020" y="144"/>
                    <a:pt x="1961" y="73"/>
                  </a:cubicBezTo>
                  <a:cubicBezTo>
                    <a:pt x="1922" y="27"/>
                    <a:pt x="1864" y="0"/>
                    <a:pt x="1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1"/>
            <p:cNvSpPr/>
            <p:nvPr/>
          </p:nvSpPr>
          <p:spPr>
            <a:xfrm>
              <a:off x="8855397" y="4605995"/>
              <a:ext cx="65112" cy="64789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79" y="1"/>
                    <a:pt x="1735" y="15"/>
                    <a:pt x="1699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597" y="12"/>
                  </a:cubicBezTo>
                  <a:cubicBezTo>
                    <a:pt x="569" y="12"/>
                    <a:pt x="540" y="19"/>
                    <a:pt x="511" y="33"/>
                  </a:cubicBezTo>
                  <a:cubicBezTo>
                    <a:pt x="428" y="57"/>
                    <a:pt x="392" y="164"/>
                    <a:pt x="440" y="247"/>
                  </a:cubicBezTo>
                  <a:lnTo>
                    <a:pt x="772" y="853"/>
                  </a:lnTo>
                  <a:lnTo>
                    <a:pt x="71" y="1471"/>
                  </a:lnTo>
                  <a:cubicBezTo>
                    <a:pt x="0" y="1531"/>
                    <a:pt x="0" y="1638"/>
                    <a:pt x="71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7" y="1747"/>
                    <a:pt x="173" y="1749"/>
                    <a:pt x="189" y="1749"/>
                  </a:cubicBezTo>
                  <a:cubicBezTo>
                    <a:pt x="236" y="1749"/>
                    <a:pt x="285" y="1736"/>
                    <a:pt x="321" y="1709"/>
                  </a:cubicBezTo>
                  <a:lnTo>
                    <a:pt x="939" y="1162"/>
                  </a:lnTo>
                  <a:lnTo>
                    <a:pt x="1343" y="1923"/>
                  </a:lnTo>
                  <a:cubicBezTo>
                    <a:pt x="1367" y="1958"/>
                    <a:pt x="1414" y="1982"/>
                    <a:pt x="1450" y="2006"/>
                  </a:cubicBezTo>
                  <a:cubicBezTo>
                    <a:pt x="1464" y="2009"/>
                    <a:pt x="1478" y="2011"/>
                    <a:pt x="1491" y="2011"/>
                  </a:cubicBezTo>
                  <a:cubicBezTo>
                    <a:pt x="1524" y="2011"/>
                    <a:pt x="1555" y="2002"/>
                    <a:pt x="1580" y="1994"/>
                  </a:cubicBezTo>
                  <a:cubicBezTo>
                    <a:pt x="1676" y="1958"/>
                    <a:pt x="1711" y="1851"/>
                    <a:pt x="1664" y="1768"/>
                  </a:cubicBezTo>
                  <a:lnTo>
                    <a:pt x="1200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3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1"/>
            <p:cNvSpPr/>
            <p:nvPr/>
          </p:nvSpPr>
          <p:spPr>
            <a:xfrm>
              <a:off x="8930045" y="4634057"/>
              <a:ext cx="49035" cy="15561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2" y="56"/>
                    <a:pt x="12" y="137"/>
                  </a:cubicBezTo>
                  <a:cubicBezTo>
                    <a:pt x="0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7" y="481"/>
                  </a:lnTo>
                  <a:cubicBezTo>
                    <a:pt x="1315" y="482"/>
                    <a:pt x="1323" y="483"/>
                    <a:pt x="1331" y="483"/>
                  </a:cubicBezTo>
                  <a:cubicBezTo>
                    <a:pt x="1416" y="483"/>
                    <a:pt x="1488" y="426"/>
                    <a:pt x="1509" y="339"/>
                  </a:cubicBezTo>
                  <a:cubicBezTo>
                    <a:pt x="1521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1"/>
            <p:cNvSpPr/>
            <p:nvPr/>
          </p:nvSpPr>
          <p:spPr>
            <a:xfrm>
              <a:off x="8984396" y="4624746"/>
              <a:ext cx="55156" cy="72199"/>
            </a:xfrm>
            <a:custGeom>
              <a:avLst/>
              <a:gdLst/>
              <a:ahLst/>
              <a:cxnLst/>
              <a:rect l="l" t="t" r="r" b="b"/>
              <a:pathLst>
                <a:path w="1712" h="2241" extrusionOk="0">
                  <a:moveTo>
                    <a:pt x="684" y="1"/>
                  </a:moveTo>
                  <a:cubicBezTo>
                    <a:pt x="639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28" y="628"/>
                  </a:cubicBezTo>
                  <a:cubicBezTo>
                    <a:pt x="512" y="842"/>
                    <a:pt x="690" y="996"/>
                    <a:pt x="916" y="1032"/>
                  </a:cubicBezTo>
                  <a:cubicBezTo>
                    <a:pt x="942" y="1036"/>
                    <a:pt x="969" y="1038"/>
                    <a:pt x="996" y="1038"/>
                  </a:cubicBezTo>
                  <a:cubicBezTo>
                    <a:pt x="1123" y="1038"/>
                    <a:pt x="1247" y="993"/>
                    <a:pt x="1355" y="925"/>
                  </a:cubicBezTo>
                  <a:cubicBezTo>
                    <a:pt x="1355" y="996"/>
                    <a:pt x="1355" y="1067"/>
                    <a:pt x="1355" y="1139"/>
                  </a:cubicBezTo>
                  <a:cubicBezTo>
                    <a:pt x="1343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0" y="1911"/>
                  </a:cubicBezTo>
                  <a:cubicBezTo>
                    <a:pt x="541" y="1911"/>
                    <a:pt x="422" y="1875"/>
                    <a:pt x="321" y="1804"/>
                  </a:cubicBezTo>
                  <a:cubicBezTo>
                    <a:pt x="286" y="1774"/>
                    <a:pt x="241" y="1760"/>
                    <a:pt x="197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1" y="2241"/>
                    <a:pt x="647" y="2241"/>
                  </a:cubicBezTo>
                  <a:cubicBezTo>
                    <a:pt x="843" y="2241"/>
                    <a:pt x="1039" y="2185"/>
                    <a:pt x="1213" y="2077"/>
                  </a:cubicBezTo>
                  <a:cubicBezTo>
                    <a:pt x="1498" y="1864"/>
                    <a:pt x="1688" y="1531"/>
                    <a:pt x="1700" y="1174"/>
                  </a:cubicBezTo>
                  <a:cubicBezTo>
                    <a:pt x="1712" y="925"/>
                    <a:pt x="1688" y="675"/>
                    <a:pt x="1640" y="438"/>
                  </a:cubicBezTo>
                  <a:cubicBezTo>
                    <a:pt x="1640" y="354"/>
                    <a:pt x="1617" y="259"/>
                    <a:pt x="1569" y="188"/>
                  </a:cubicBezTo>
                  <a:cubicBezTo>
                    <a:pt x="1533" y="125"/>
                    <a:pt x="1477" y="96"/>
                    <a:pt x="1415" y="96"/>
                  </a:cubicBezTo>
                  <a:cubicBezTo>
                    <a:pt x="1396" y="96"/>
                    <a:pt x="1375" y="99"/>
                    <a:pt x="1355" y="105"/>
                  </a:cubicBezTo>
                  <a:cubicBezTo>
                    <a:pt x="1272" y="129"/>
                    <a:pt x="1225" y="212"/>
                    <a:pt x="1236" y="295"/>
                  </a:cubicBezTo>
                  <a:cubicBezTo>
                    <a:pt x="1248" y="343"/>
                    <a:pt x="1272" y="402"/>
                    <a:pt x="1284" y="461"/>
                  </a:cubicBezTo>
                  <a:cubicBezTo>
                    <a:pt x="1272" y="509"/>
                    <a:pt x="1248" y="556"/>
                    <a:pt x="1213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28"/>
                    <a:pt x="773" y="533"/>
                  </a:cubicBezTo>
                  <a:cubicBezTo>
                    <a:pt x="725" y="438"/>
                    <a:pt x="749" y="343"/>
                    <a:pt x="809" y="271"/>
                  </a:cubicBezTo>
                  <a:cubicBezTo>
                    <a:pt x="880" y="212"/>
                    <a:pt x="880" y="105"/>
                    <a:pt x="809" y="45"/>
                  </a:cubicBezTo>
                  <a:cubicBezTo>
                    <a:pt x="773" y="16"/>
                    <a:pt x="728" y="1"/>
                    <a:pt x="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1"/>
            <p:cNvSpPr/>
            <p:nvPr/>
          </p:nvSpPr>
          <p:spPr>
            <a:xfrm>
              <a:off x="9030725" y="4590209"/>
              <a:ext cx="58604" cy="13309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49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39" y="167"/>
                    <a:pt x="987" y="238"/>
                  </a:cubicBezTo>
                  <a:cubicBezTo>
                    <a:pt x="1343" y="832"/>
                    <a:pt x="1462" y="1533"/>
                    <a:pt x="1296" y="2199"/>
                  </a:cubicBezTo>
                  <a:cubicBezTo>
                    <a:pt x="1117" y="2876"/>
                    <a:pt x="690" y="3458"/>
                    <a:pt x="95" y="3839"/>
                  </a:cubicBezTo>
                  <a:cubicBezTo>
                    <a:pt x="12" y="3886"/>
                    <a:pt x="0" y="3993"/>
                    <a:pt x="60" y="4064"/>
                  </a:cubicBezTo>
                  <a:cubicBezTo>
                    <a:pt x="84" y="4100"/>
                    <a:pt x="107" y="4124"/>
                    <a:pt x="143" y="4124"/>
                  </a:cubicBezTo>
                  <a:cubicBezTo>
                    <a:pt x="165" y="4128"/>
                    <a:pt x="185" y="4131"/>
                    <a:pt x="204" y="4131"/>
                  </a:cubicBezTo>
                  <a:cubicBezTo>
                    <a:pt x="237" y="4131"/>
                    <a:pt x="267" y="4123"/>
                    <a:pt x="297" y="4100"/>
                  </a:cubicBezTo>
                  <a:cubicBezTo>
                    <a:pt x="951" y="3684"/>
                    <a:pt x="1438" y="3031"/>
                    <a:pt x="1628" y="2270"/>
                  </a:cubicBezTo>
                  <a:cubicBezTo>
                    <a:pt x="1819" y="1521"/>
                    <a:pt x="1700" y="737"/>
                    <a:pt x="1296" y="84"/>
                  </a:cubicBezTo>
                  <a:cubicBezTo>
                    <a:pt x="1264" y="29"/>
                    <a:pt x="1208" y="0"/>
                    <a:pt x="1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1"/>
            <p:cNvSpPr/>
            <p:nvPr/>
          </p:nvSpPr>
          <p:spPr>
            <a:xfrm>
              <a:off x="9090456" y="4556026"/>
              <a:ext cx="39466" cy="49712"/>
            </a:xfrm>
            <a:custGeom>
              <a:avLst/>
              <a:gdLst/>
              <a:ahLst/>
              <a:cxnLst/>
              <a:rect l="l" t="t" r="r" b="b"/>
              <a:pathLst>
                <a:path w="1225" h="1543" extrusionOk="0">
                  <a:moveTo>
                    <a:pt x="355" y="1"/>
                  </a:moveTo>
                  <a:cubicBezTo>
                    <a:pt x="271" y="1"/>
                    <a:pt x="184" y="22"/>
                    <a:pt x="107" y="63"/>
                  </a:cubicBezTo>
                  <a:cubicBezTo>
                    <a:pt x="36" y="111"/>
                    <a:pt x="0" y="218"/>
                    <a:pt x="60" y="289"/>
                  </a:cubicBezTo>
                  <a:cubicBezTo>
                    <a:pt x="97" y="341"/>
                    <a:pt x="147" y="370"/>
                    <a:pt x="201" y="370"/>
                  </a:cubicBezTo>
                  <a:cubicBezTo>
                    <a:pt x="233" y="370"/>
                    <a:pt x="266" y="359"/>
                    <a:pt x="297" y="337"/>
                  </a:cubicBezTo>
                  <a:cubicBezTo>
                    <a:pt x="317" y="332"/>
                    <a:pt x="337" y="329"/>
                    <a:pt x="355" y="329"/>
                  </a:cubicBezTo>
                  <a:cubicBezTo>
                    <a:pt x="382" y="329"/>
                    <a:pt x="407" y="335"/>
                    <a:pt x="428" y="348"/>
                  </a:cubicBezTo>
                  <a:cubicBezTo>
                    <a:pt x="511" y="396"/>
                    <a:pt x="571" y="479"/>
                    <a:pt x="571" y="574"/>
                  </a:cubicBezTo>
                  <a:cubicBezTo>
                    <a:pt x="571" y="764"/>
                    <a:pt x="404" y="943"/>
                    <a:pt x="226" y="1121"/>
                  </a:cubicBezTo>
                  <a:cubicBezTo>
                    <a:pt x="178" y="1168"/>
                    <a:pt x="167" y="1228"/>
                    <a:pt x="178" y="1275"/>
                  </a:cubicBezTo>
                  <a:cubicBezTo>
                    <a:pt x="202" y="1323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98" y="1537"/>
                  </a:lnTo>
                  <a:cubicBezTo>
                    <a:pt x="1011" y="1540"/>
                    <a:pt x="1024" y="1542"/>
                    <a:pt x="1037" y="1542"/>
                  </a:cubicBezTo>
                  <a:cubicBezTo>
                    <a:pt x="1109" y="1542"/>
                    <a:pt x="1182" y="1489"/>
                    <a:pt x="1212" y="1418"/>
                  </a:cubicBezTo>
                  <a:cubicBezTo>
                    <a:pt x="1224" y="1323"/>
                    <a:pt x="1165" y="1240"/>
                    <a:pt x="1082" y="1228"/>
                  </a:cubicBezTo>
                  <a:lnTo>
                    <a:pt x="677" y="1145"/>
                  </a:lnTo>
                  <a:cubicBezTo>
                    <a:pt x="820" y="990"/>
                    <a:pt x="915" y="800"/>
                    <a:pt x="927" y="586"/>
                  </a:cubicBezTo>
                  <a:cubicBezTo>
                    <a:pt x="927" y="360"/>
                    <a:pt x="796" y="170"/>
                    <a:pt x="594" y="63"/>
                  </a:cubicBezTo>
                  <a:cubicBezTo>
                    <a:pt x="523" y="22"/>
                    <a:pt x="440" y="1"/>
                    <a:pt x="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1"/>
            <p:cNvSpPr/>
            <p:nvPr/>
          </p:nvSpPr>
          <p:spPr>
            <a:xfrm>
              <a:off x="9004693" y="3854619"/>
              <a:ext cx="74680" cy="85570"/>
            </a:xfrm>
            <a:custGeom>
              <a:avLst/>
              <a:gdLst/>
              <a:ahLst/>
              <a:cxnLst/>
              <a:rect l="l" t="t" r="r" b="b"/>
              <a:pathLst>
                <a:path w="2318" h="2656" extrusionOk="0">
                  <a:moveTo>
                    <a:pt x="1973" y="1"/>
                  </a:moveTo>
                  <a:cubicBezTo>
                    <a:pt x="1919" y="1"/>
                    <a:pt x="1863" y="27"/>
                    <a:pt x="1830" y="77"/>
                  </a:cubicBezTo>
                  <a:lnTo>
                    <a:pt x="1117" y="1075"/>
                  </a:lnTo>
                  <a:lnTo>
                    <a:pt x="321" y="469"/>
                  </a:lnTo>
                  <a:cubicBezTo>
                    <a:pt x="287" y="440"/>
                    <a:pt x="245" y="426"/>
                    <a:pt x="203" y="426"/>
                  </a:cubicBezTo>
                  <a:cubicBezTo>
                    <a:pt x="156" y="426"/>
                    <a:pt x="109" y="443"/>
                    <a:pt x="72" y="481"/>
                  </a:cubicBezTo>
                  <a:cubicBezTo>
                    <a:pt x="0" y="540"/>
                    <a:pt x="12" y="659"/>
                    <a:pt x="95" y="706"/>
                  </a:cubicBezTo>
                  <a:lnTo>
                    <a:pt x="927" y="1360"/>
                  </a:lnTo>
                  <a:lnTo>
                    <a:pt x="179" y="2394"/>
                  </a:lnTo>
                  <a:cubicBezTo>
                    <a:pt x="119" y="2477"/>
                    <a:pt x="143" y="2584"/>
                    <a:pt x="226" y="2620"/>
                  </a:cubicBezTo>
                  <a:cubicBezTo>
                    <a:pt x="262" y="2643"/>
                    <a:pt x="297" y="2643"/>
                    <a:pt x="321" y="2655"/>
                  </a:cubicBezTo>
                  <a:cubicBezTo>
                    <a:pt x="381" y="2655"/>
                    <a:pt x="440" y="2620"/>
                    <a:pt x="476" y="2572"/>
                  </a:cubicBezTo>
                  <a:lnTo>
                    <a:pt x="1201" y="1562"/>
                  </a:lnTo>
                  <a:lnTo>
                    <a:pt x="2009" y="2192"/>
                  </a:lnTo>
                  <a:cubicBezTo>
                    <a:pt x="2032" y="2216"/>
                    <a:pt x="2080" y="2239"/>
                    <a:pt x="2116" y="2239"/>
                  </a:cubicBezTo>
                  <a:cubicBezTo>
                    <a:pt x="2175" y="2239"/>
                    <a:pt x="2222" y="2216"/>
                    <a:pt x="2258" y="2180"/>
                  </a:cubicBezTo>
                  <a:cubicBezTo>
                    <a:pt x="2318" y="2109"/>
                    <a:pt x="2306" y="2002"/>
                    <a:pt x="2234" y="1954"/>
                  </a:cubicBezTo>
                  <a:lnTo>
                    <a:pt x="1391" y="1289"/>
                  </a:lnTo>
                  <a:lnTo>
                    <a:pt x="1985" y="445"/>
                  </a:lnTo>
                  <a:cubicBezTo>
                    <a:pt x="2032" y="433"/>
                    <a:pt x="2080" y="398"/>
                    <a:pt x="2104" y="338"/>
                  </a:cubicBezTo>
                  <a:lnTo>
                    <a:pt x="2139" y="207"/>
                  </a:lnTo>
                  <a:cubicBezTo>
                    <a:pt x="2175" y="136"/>
                    <a:pt x="2127" y="41"/>
                    <a:pt x="2044" y="17"/>
                  </a:cubicBezTo>
                  <a:cubicBezTo>
                    <a:pt x="2022" y="6"/>
                    <a:pt x="1998" y="1"/>
                    <a:pt x="1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1"/>
            <p:cNvSpPr/>
            <p:nvPr/>
          </p:nvSpPr>
          <p:spPr>
            <a:xfrm>
              <a:off x="8985942" y="3944280"/>
              <a:ext cx="129418" cy="22327"/>
            </a:xfrm>
            <a:custGeom>
              <a:avLst/>
              <a:gdLst/>
              <a:ahLst/>
              <a:cxnLst/>
              <a:rect l="l" t="t" r="r" b="b"/>
              <a:pathLst>
                <a:path w="4017" h="693" extrusionOk="0">
                  <a:moveTo>
                    <a:pt x="3220" y="0"/>
                  </a:moveTo>
                  <a:cubicBezTo>
                    <a:pt x="2188" y="0"/>
                    <a:pt x="1155" y="124"/>
                    <a:pt x="155" y="371"/>
                  </a:cubicBezTo>
                  <a:cubicBezTo>
                    <a:pt x="60" y="395"/>
                    <a:pt x="0" y="478"/>
                    <a:pt x="24" y="573"/>
                  </a:cubicBezTo>
                  <a:cubicBezTo>
                    <a:pt x="48" y="645"/>
                    <a:pt x="119" y="692"/>
                    <a:pt x="202" y="692"/>
                  </a:cubicBezTo>
                  <a:lnTo>
                    <a:pt x="250" y="692"/>
                  </a:lnTo>
                  <a:cubicBezTo>
                    <a:pt x="1219" y="455"/>
                    <a:pt x="2213" y="333"/>
                    <a:pt x="3218" y="333"/>
                  </a:cubicBezTo>
                  <a:cubicBezTo>
                    <a:pt x="3420" y="333"/>
                    <a:pt x="3623" y="338"/>
                    <a:pt x="3826" y="348"/>
                  </a:cubicBezTo>
                  <a:cubicBezTo>
                    <a:pt x="3910" y="348"/>
                    <a:pt x="3993" y="288"/>
                    <a:pt x="4005" y="193"/>
                  </a:cubicBezTo>
                  <a:cubicBezTo>
                    <a:pt x="4017" y="98"/>
                    <a:pt x="3933" y="15"/>
                    <a:pt x="3838" y="15"/>
                  </a:cubicBezTo>
                  <a:cubicBezTo>
                    <a:pt x="3632" y="5"/>
                    <a:pt x="3426" y="0"/>
                    <a:pt x="3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1"/>
            <p:cNvSpPr/>
            <p:nvPr/>
          </p:nvSpPr>
          <p:spPr>
            <a:xfrm>
              <a:off x="9030725" y="3971923"/>
              <a:ext cx="58604" cy="86923"/>
            </a:xfrm>
            <a:custGeom>
              <a:avLst/>
              <a:gdLst/>
              <a:ahLst/>
              <a:cxnLst/>
              <a:rect l="l" t="t" r="r" b="b"/>
              <a:pathLst>
                <a:path w="1819" h="2698" extrusionOk="0">
                  <a:moveTo>
                    <a:pt x="302" y="0"/>
                  </a:moveTo>
                  <a:cubicBezTo>
                    <a:pt x="243" y="0"/>
                    <a:pt x="186" y="29"/>
                    <a:pt x="155" y="84"/>
                  </a:cubicBezTo>
                  <a:cubicBezTo>
                    <a:pt x="24" y="298"/>
                    <a:pt x="36" y="559"/>
                    <a:pt x="167" y="761"/>
                  </a:cubicBezTo>
                  <a:cubicBezTo>
                    <a:pt x="309" y="987"/>
                    <a:pt x="547" y="1129"/>
                    <a:pt x="808" y="1129"/>
                  </a:cubicBezTo>
                  <a:cubicBezTo>
                    <a:pt x="1022" y="1129"/>
                    <a:pt x="1224" y="1034"/>
                    <a:pt x="1367" y="868"/>
                  </a:cubicBezTo>
                  <a:cubicBezTo>
                    <a:pt x="1403" y="1011"/>
                    <a:pt x="1414" y="1165"/>
                    <a:pt x="1426" y="1308"/>
                  </a:cubicBezTo>
                  <a:cubicBezTo>
                    <a:pt x="1462" y="1545"/>
                    <a:pt x="1414" y="1795"/>
                    <a:pt x="1319" y="2009"/>
                  </a:cubicBezTo>
                  <a:cubicBezTo>
                    <a:pt x="1212" y="2211"/>
                    <a:pt x="1022" y="2353"/>
                    <a:pt x="808" y="2377"/>
                  </a:cubicBezTo>
                  <a:cubicBezTo>
                    <a:pt x="784" y="2381"/>
                    <a:pt x="760" y="2383"/>
                    <a:pt x="737" y="2383"/>
                  </a:cubicBezTo>
                  <a:cubicBezTo>
                    <a:pt x="563" y="2383"/>
                    <a:pt x="409" y="2271"/>
                    <a:pt x="357" y="2104"/>
                  </a:cubicBezTo>
                  <a:cubicBezTo>
                    <a:pt x="346" y="2016"/>
                    <a:pt x="274" y="1948"/>
                    <a:pt x="178" y="1948"/>
                  </a:cubicBezTo>
                  <a:cubicBezTo>
                    <a:pt x="170" y="1948"/>
                    <a:pt x="163" y="1948"/>
                    <a:pt x="155" y="1949"/>
                  </a:cubicBezTo>
                  <a:cubicBezTo>
                    <a:pt x="72" y="1961"/>
                    <a:pt x="0" y="2044"/>
                    <a:pt x="12" y="2139"/>
                  </a:cubicBezTo>
                  <a:cubicBezTo>
                    <a:pt x="60" y="2448"/>
                    <a:pt x="393" y="2698"/>
                    <a:pt x="761" y="2698"/>
                  </a:cubicBezTo>
                  <a:lnTo>
                    <a:pt x="844" y="2698"/>
                  </a:lnTo>
                  <a:cubicBezTo>
                    <a:pt x="1177" y="2662"/>
                    <a:pt x="1486" y="2448"/>
                    <a:pt x="1640" y="2139"/>
                  </a:cubicBezTo>
                  <a:cubicBezTo>
                    <a:pt x="1759" y="1878"/>
                    <a:pt x="1819" y="1581"/>
                    <a:pt x="1783" y="1296"/>
                  </a:cubicBezTo>
                  <a:cubicBezTo>
                    <a:pt x="1759" y="916"/>
                    <a:pt x="1676" y="559"/>
                    <a:pt x="1533" y="214"/>
                  </a:cubicBezTo>
                  <a:cubicBezTo>
                    <a:pt x="1510" y="167"/>
                    <a:pt x="1498" y="131"/>
                    <a:pt x="1474" y="84"/>
                  </a:cubicBezTo>
                  <a:cubicBezTo>
                    <a:pt x="1433" y="35"/>
                    <a:pt x="1375" y="8"/>
                    <a:pt x="1316" y="8"/>
                  </a:cubicBezTo>
                  <a:cubicBezTo>
                    <a:pt x="1289" y="8"/>
                    <a:pt x="1262" y="13"/>
                    <a:pt x="1236" y="24"/>
                  </a:cubicBezTo>
                  <a:cubicBezTo>
                    <a:pt x="1153" y="60"/>
                    <a:pt x="1117" y="155"/>
                    <a:pt x="1153" y="226"/>
                  </a:cubicBezTo>
                  <a:cubicBezTo>
                    <a:pt x="1165" y="262"/>
                    <a:pt x="1177" y="286"/>
                    <a:pt x="1189" y="321"/>
                  </a:cubicBezTo>
                  <a:cubicBezTo>
                    <a:pt x="1212" y="416"/>
                    <a:pt x="1189" y="523"/>
                    <a:pt x="1141" y="607"/>
                  </a:cubicBezTo>
                  <a:cubicBezTo>
                    <a:pt x="1070" y="725"/>
                    <a:pt x="939" y="797"/>
                    <a:pt x="808" y="809"/>
                  </a:cubicBezTo>
                  <a:cubicBezTo>
                    <a:pt x="666" y="797"/>
                    <a:pt x="547" y="725"/>
                    <a:pt x="476" y="607"/>
                  </a:cubicBezTo>
                  <a:cubicBezTo>
                    <a:pt x="404" y="500"/>
                    <a:pt x="393" y="357"/>
                    <a:pt x="452" y="250"/>
                  </a:cubicBezTo>
                  <a:cubicBezTo>
                    <a:pt x="511" y="167"/>
                    <a:pt x="476" y="60"/>
                    <a:pt x="393" y="24"/>
                  </a:cubicBezTo>
                  <a:cubicBezTo>
                    <a:pt x="364" y="8"/>
                    <a:pt x="333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1"/>
            <p:cNvSpPr/>
            <p:nvPr/>
          </p:nvSpPr>
          <p:spPr>
            <a:xfrm>
              <a:off x="8657839" y="3485309"/>
              <a:ext cx="92303" cy="75518"/>
            </a:xfrm>
            <a:custGeom>
              <a:avLst/>
              <a:gdLst/>
              <a:ahLst/>
              <a:cxnLst/>
              <a:rect l="l" t="t" r="r" b="b"/>
              <a:pathLst>
                <a:path w="2865" h="2344" extrusionOk="0">
                  <a:moveTo>
                    <a:pt x="869" y="1"/>
                  </a:moveTo>
                  <a:cubicBezTo>
                    <a:pt x="838" y="1"/>
                    <a:pt x="805" y="9"/>
                    <a:pt x="773" y="25"/>
                  </a:cubicBezTo>
                  <a:cubicBezTo>
                    <a:pt x="690" y="61"/>
                    <a:pt x="654" y="156"/>
                    <a:pt x="701" y="239"/>
                  </a:cubicBezTo>
                  <a:lnTo>
                    <a:pt x="1224" y="1107"/>
                  </a:lnTo>
                  <a:lnTo>
                    <a:pt x="107" y="1831"/>
                  </a:lnTo>
                  <a:cubicBezTo>
                    <a:pt x="24" y="1879"/>
                    <a:pt x="0" y="1986"/>
                    <a:pt x="60" y="2057"/>
                  </a:cubicBezTo>
                  <a:cubicBezTo>
                    <a:pt x="84" y="2081"/>
                    <a:pt x="107" y="2105"/>
                    <a:pt x="143" y="2117"/>
                  </a:cubicBezTo>
                  <a:cubicBezTo>
                    <a:pt x="165" y="2121"/>
                    <a:pt x="186" y="2124"/>
                    <a:pt x="208" y="2124"/>
                  </a:cubicBezTo>
                  <a:cubicBezTo>
                    <a:pt x="244" y="2124"/>
                    <a:pt x="279" y="2115"/>
                    <a:pt x="309" y="2093"/>
                  </a:cubicBezTo>
                  <a:lnTo>
                    <a:pt x="1391" y="1392"/>
                  </a:lnTo>
                  <a:lnTo>
                    <a:pt x="1890" y="2259"/>
                  </a:lnTo>
                  <a:cubicBezTo>
                    <a:pt x="1902" y="2295"/>
                    <a:pt x="1937" y="2319"/>
                    <a:pt x="1973" y="2330"/>
                  </a:cubicBezTo>
                  <a:cubicBezTo>
                    <a:pt x="1991" y="2340"/>
                    <a:pt x="2011" y="2343"/>
                    <a:pt x="2031" y="2343"/>
                  </a:cubicBezTo>
                  <a:cubicBezTo>
                    <a:pt x="2064" y="2343"/>
                    <a:pt x="2098" y="2333"/>
                    <a:pt x="2127" y="2319"/>
                  </a:cubicBezTo>
                  <a:cubicBezTo>
                    <a:pt x="2211" y="2295"/>
                    <a:pt x="2246" y="2188"/>
                    <a:pt x="2199" y="2105"/>
                  </a:cubicBezTo>
                  <a:lnTo>
                    <a:pt x="1676" y="1213"/>
                  </a:lnTo>
                  <a:lnTo>
                    <a:pt x="2567" y="631"/>
                  </a:lnTo>
                  <a:cubicBezTo>
                    <a:pt x="2577" y="633"/>
                    <a:pt x="2587" y="634"/>
                    <a:pt x="2597" y="634"/>
                  </a:cubicBezTo>
                  <a:cubicBezTo>
                    <a:pt x="2643" y="634"/>
                    <a:pt x="2682" y="611"/>
                    <a:pt x="2722" y="572"/>
                  </a:cubicBezTo>
                  <a:lnTo>
                    <a:pt x="2817" y="465"/>
                  </a:lnTo>
                  <a:cubicBezTo>
                    <a:pt x="2864" y="405"/>
                    <a:pt x="2864" y="310"/>
                    <a:pt x="2805" y="251"/>
                  </a:cubicBezTo>
                  <a:cubicBezTo>
                    <a:pt x="2766" y="218"/>
                    <a:pt x="2719" y="200"/>
                    <a:pt x="2674" y="200"/>
                  </a:cubicBezTo>
                  <a:cubicBezTo>
                    <a:pt x="2636" y="200"/>
                    <a:pt x="2599" y="212"/>
                    <a:pt x="2567" y="239"/>
                  </a:cubicBezTo>
                  <a:lnTo>
                    <a:pt x="1510" y="928"/>
                  </a:lnTo>
                  <a:lnTo>
                    <a:pt x="1022" y="85"/>
                  </a:lnTo>
                  <a:cubicBezTo>
                    <a:pt x="983" y="30"/>
                    <a:pt x="929" y="1"/>
                    <a:pt x="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1"/>
            <p:cNvSpPr/>
            <p:nvPr/>
          </p:nvSpPr>
          <p:spPr>
            <a:xfrm>
              <a:off x="8626427" y="3560215"/>
              <a:ext cx="126003" cy="39305"/>
            </a:xfrm>
            <a:custGeom>
              <a:avLst/>
              <a:gdLst/>
              <a:ahLst/>
              <a:cxnLst/>
              <a:rect l="l" t="t" r="r" b="b"/>
              <a:pathLst>
                <a:path w="3911" h="1220" extrusionOk="0">
                  <a:moveTo>
                    <a:pt x="166" y="1"/>
                  </a:moveTo>
                  <a:cubicBezTo>
                    <a:pt x="87" y="1"/>
                    <a:pt x="23" y="65"/>
                    <a:pt x="13" y="148"/>
                  </a:cubicBezTo>
                  <a:cubicBezTo>
                    <a:pt x="1" y="219"/>
                    <a:pt x="49" y="291"/>
                    <a:pt x="120" y="314"/>
                  </a:cubicBezTo>
                  <a:cubicBezTo>
                    <a:pt x="132" y="326"/>
                    <a:pt x="155" y="326"/>
                    <a:pt x="167" y="326"/>
                  </a:cubicBezTo>
                  <a:cubicBezTo>
                    <a:pt x="1356" y="457"/>
                    <a:pt x="2532" y="742"/>
                    <a:pt x="3637" y="1206"/>
                  </a:cubicBezTo>
                  <a:cubicBezTo>
                    <a:pt x="3659" y="1215"/>
                    <a:pt x="3682" y="1219"/>
                    <a:pt x="3706" y="1219"/>
                  </a:cubicBezTo>
                  <a:cubicBezTo>
                    <a:pt x="3772" y="1219"/>
                    <a:pt x="3840" y="1184"/>
                    <a:pt x="3875" y="1122"/>
                  </a:cubicBezTo>
                  <a:cubicBezTo>
                    <a:pt x="3910" y="1039"/>
                    <a:pt x="3875" y="932"/>
                    <a:pt x="3780" y="909"/>
                  </a:cubicBezTo>
                  <a:cubicBezTo>
                    <a:pt x="2639" y="433"/>
                    <a:pt x="1439" y="124"/>
                    <a:pt x="203" y="5"/>
                  </a:cubicBezTo>
                  <a:cubicBezTo>
                    <a:pt x="191" y="2"/>
                    <a:pt x="178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1"/>
            <p:cNvSpPr/>
            <p:nvPr/>
          </p:nvSpPr>
          <p:spPr>
            <a:xfrm>
              <a:off x="8633709" y="3590918"/>
              <a:ext cx="73166" cy="87986"/>
            </a:xfrm>
            <a:custGeom>
              <a:avLst/>
              <a:gdLst/>
              <a:ahLst/>
              <a:cxnLst/>
              <a:rect l="l" t="t" r="r" b="b"/>
              <a:pathLst>
                <a:path w="2271" h="2731" extrusionOk="0">
                  <a:moveTo>
                    <a:pt x="1153" y="1"/>
                  </a:moveTo>
                  <a:cubicBezTo>
                    <a:pt x="1115" y="1"/>
                    <a:pt x="1077" y="13"/>
                    <a:pt x="1046" y="39"/>
                  </a:cubicBezTo>
                  <a:cubicBezTo>
                    <a:pt x="844" y="193"/>
                    <a:pt x="738" y="431"/>
                    <a:pt x="785" y="680"/>
                  </a:cubicBezTo>
                  <a:cubicBezTo>
                    <a:pt x="821" y="930"/>
                    <a:pt x="987" y="1144"/>
                    <a:pt x="1237" y="1239"/>
                  </a:cubicBezTo>
                  <a:cubicBezTo>
                    <a:pt x="1314" y="1266"/>
                    <a:pt x="1395" y="1280"/>
                    <a:pt x="1477" y="1280"/>
                  </a:cubicBezTo>
                  <a:cubicBezTo>
                    <a:pt x="1607" y="1280"/>
                    <a:pt x="1737" y="1245"/>
                    <a:pt x="1855" y="1179"/>
                  </a:cubicBezTo>
                  <a:lnTo>
                    <a:pt x="1855" y="1179"/>
                  </a:lnTo>
                  <a:cubicBezTo>
                    <a:pt x="1831" y="1322"/>
                    <a:pt x="1795" y="1465"/>
                    <a:pt x="1736" y="1607"/>
                  </a:cubicBezTo>
                  <a:cubicBezTo>
                    <a:pt x="1664" y="1845"/>
                    <a:pt x="1534" y="2047"/>
                    <a:pt x="1355" y="2213"/>
                  </a:cubicBezTo>
                  <a:cubicBezTo>
                    <a:pt x="1223" y="2336"/>
                    <a:pt x="1046" y="2406"/>
                    <a:pt x="866" y="2406"/>
                  </a:cubicBezTo>
                  <a:cubicBezTo>
                    <a:pt x="819" y="2406"/>
                    <a:pt x="772" y="2401"/>
                    <a:pt x="726" y="2392"/>
                  </a:cubicBezTo>
                  <a:cubicBezTo>
                    <a:pt x="536" y="2356"/>
                    <a:pt x="405" y="2178"/>
                    <a:pt x="429" y="1988"/>
                  </a:cubicBezTo>
                  <a:cubicBezTo>
                    <a:pt x="452" y="1892"/>
                    <a:pt x="393" y="1809"/>
                    <a:pt x="310" y="1786"/>
                  </a:cubicBezTo>
                  <a:cubicBezTo>
                    <a:pt x="293" y="1781"/>
                    <a:pt x="277" y="1779"/>
                    <a:pt x="261" y="1779"/>
                  </a:cubicBezTo>
                  <a:cubicBezTo>
                    <a:pt x="184" y="1779"/>
                    <a:pt x="113" y="1826"/>
                    <a:pt x="84" y="1904"/>
                  </a:cubicBezTo>
                  <a:cubicBezTo>
                    <a:pt x="1" y="2213"/>
                    <a:pt x="215" y="2558"/>
                    <a:pt x="559" y="2677"/>
                  </a:cubicBezTo>
                  <a:cubicBezTo>
                    <a:pt x="583" y="2689"/>
                    <a:pt x="607" y="2700"/>
                    <a:pt x="631" y="2700"/>
                  </a:cubicBezTo>
                  <a:cubicBezTo>
                    <a:pt x="713" y="2720"/>
                    <a:pt x="796" y="2730"/>
                    <a:pt x="878" y="2730"/>
                  </a:cubicBezTo>
                  <a:cubicBezTo>
                    <a:pt x="1140" y="2730"/>
                    <a:pt x="1394" y="2632"/>
                    <a:pt x="1593" y="2451"/>
                  </a:cubicBezTo>
                  <a:cubicBezTo>
                    <a:pt x="1819" y="2249"/>
                    <a:pt x="1985" y="1999"/>
                    <a:pt x="2080" y="1714"/>
                  </a:cubicBezTo>
                  <a:cubicBezTo>
                    <a:pt x="2199" y="1370"/>
                    <a:pt x="2259" y="1001"/>
                    <a:pt x="2270" y="633"/>
                  </a:cubicBezTo>
                  <a:cubicBezTo>
                    <a:pt x="2270" y="585"/>
                    <a:pt x="2270" y="538"/>
                    <a:pt x="2270" y="490"/>
                  </a:cubicBezTo>
                  <a:cubicBezTo>
                    <a:pt x="2249" y="403"/>
                    <a:pt x="2177" y="346"/>
                    <a:pt x="2092" y="346"/>
                  </a:cubicBezTo>
                  <a:cubicBezTo>
                    <a:pt x="2085" y="346"/>
                    <a:pt x="2077" y="347"/>
                    <a:pt x="2068" y="348"/>
                  </a:cubicBezTo>
                  <a:cubicBezTo>
                    <a:pt x="1985" y="348"/>
                    <a:pt x="1914" y="431"/>
                    <a:pt x="1914" y="514"/>
                  </a:cubicBezTo>
                  <a:lnTo>
                    <a:pt x="1914" y="609"/>
                  </a:lnTo>
                  <a:cubicBezTo>
                    <a:pt x="1890" y="716"/>
                    <a:pt x="1831" y="799"/>
                    <a:pt x="1748" y="859"/>
                  </a:cubicBezTo>
                  <a:cubicBezTo>
                    <a:pt x="1673" y="916"/>
                    <a:pt x="1582" y="951"/>
                    <a:pt x="1485" y="951"/>
                  </a:cubicBezTo>
                  <a:cubicBezTo>
                    <a:pt x="1443" y="951"/>
                    <a:pt x="1399" y="944"/>
                    <a:pt x="1355" y="930"/>
                  </a:cubicBezTo>
                  <a:cubicBezTo>
                    <a:pt x="1237" y="882"/>
                    <a:pt x="1153" y="764"/>
                    <a:pt x="1142" y="633"/>
                  </a:cubicBezTo>
                  <a:cubicBezTo>
                    <a:pt x="1106" y="502"/>
                    <a:pt x="1165" y="371"/>
                    <a:pt x="1260" y="300"/>
                  </a:cubicBezTo>
                  <a:cubicBezTo>
                    <a:pt x="1344" y="241"/>
                    <a:pt x="1355" y="134"/>
                    <a:pt x="1296" y="62"/>
                  </a:cubicBezTo>
                  <a:cubicBezTo>
                    <a:pt x="1256" y="22"/>
                    <a:pt x="1204" y="1"/>
                    <a:pt x="1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1"/>
            <p:cNvSpPr/>
            <p:nvPr/>
          </p:nvSpPr>
          <p:spPr>
            <a:xfrm>
              <a:off x="7364210" y="4281597"/>
              <a:ext cx="89242" cy="73746"/>
            </a:xfrm>
            <a:custGeom>
              <a:avLst/>
              <a:gdLst/>
              <a:ahLst/>
              <a:cxnLst/>
              <a:rect l="l" t="t" r="r" b="b"/>
              <a:pathLst>
                <a:path w="2770" h="2289" extrusionOk="0">
                  <a:moveTo>
                    <a:pt x="749" y="1"/>
                  </a:moveTo>
                  <a:cubicBezTo>
                    <a:pt x="716" y="1"/>
                    <a:pt x="684" y="9"/>
                    <a:pt x="654" y="26"/>
                  </a:cubicBezTo>
                  <a:cubicBezTo>
                    <a:pt x="571" y="61"/>
                    <a:pt x="547" y="168"/>
                    <a:pt x="595" y="251"/>
                  </a:cubicBezTo>
                  <a:lnTo>
                    <a:pt x="1165" y="1095"/>
                  </a:lnTo>
                  <a:lnTo>
                    <a:pt x="96" y="1879"/>
                  </a:lnTo>
                  <a:cubicBezTo>
                    <a:pt x="13" y="1927"/>
                    <a:pt x="1" y="2034"/>
                    <a:pt x="60" y="2105"/>
                  </a:cubicBezTo>
                  <a:cubicBezTo>
                    <a:pt x="84" y="2129"/>
                    <a:pt x="120" y="2141"/>
                    <a:pt x="143" y="2153"/>
                  </a:cubicBezTo>
                  <a:cubicBezTo>
                    <a:pt x="164" y="2161"/>
                    <a:pt x="185" y="2165"/>
                    <a:pt x="206" y="2165"/>
                  </a:cubicBezTo>
                  <a:cubicBezTo>
                    <a:pt x="243" y="2165"/>
                    <a:pt x="279" y="2152"/>
                    <a:pt x="310" y="2129"/>
                  </a:cubicBezTo>
                  <a:lnTo>
                    <a:pt x="1344" y="1380"/>
                  </a:lnTo>
                  <a:lnTo>
                    <a:pt x="1890" y="2212"/>
                  </a:lnTo>
                  <a:cubicBezTo>
                    <a:pt x="1914" y="2236"/>
                    <a:pt x="1950" y="2271"/>
                    <a:pt x="1997" y="2283"/>
                  </a:cubicBezTo>
                  <a:cubicBezTo>
                    <a:pt x="2010" y="2287"/>
                    <a:pt x="2023" y="2288"/>
                    <a:pt x="2035" y="2288"/>
                  </a:cubicBezTo>
                  <a:cubicBezTo>
                    <a:pt x="2070" y="2288"/>
                    <a:pt x="2105" y="2277"/>
                    <a:pt x="2140" y="2260"/>
                  </a:cubicBezTo>
                  <a:cubicBezTo>
                    <a:pt x="2223" y="2224"/>
                    <a:pt x="2259" y="2117"/>
                    <a:pt x="2199" y="2046"/>
                  </a:cubicBezTo>
                  <a:lnTo>
                    <a:pt x="1629" y="1178"/>
                  </a:lnTo>
                  <a:lnTo>
                    <a:pt x="2484" y="548"/>
                  </a:lnTo>
                  <a:cubicBezTo>
                    <a:pt x="2544" y="548"/>
                    <a:pt x="2591" y="525"/>
                    <a:pt x="2627" y="477"/>
                  </a:cubicBezTo>
                  <a:lnTo>
                    <a:pt x="2722" y="370"/>
                  </a:lnTo>
                  <a:cubicBezTo>
                    <a:pt x="2770" y="299"/>
                    <a:pt x="2758" y="204"/>
                    <a:pt x="2698" y="156"/>
                  </a:cubicBezTo>
                  <a:cubicBezTo>
                    <a:pt x="2661" y="125"/>
                    <a:pt x="2616" y="110"/>
                    <a:pt x="2572" y="110"/>
                  </a:cubicBezTo>
                  <a:cubicBezTo>
                    <a:pt x="2533" y="110"/>
                    <a:pt x="2494" y="122"/>
                    <a:pt x="2461" y="144"/>
                  </a:cubicBezTo>
                  <a:lnTo>
                    <a:pt x="1439" y="893"/>
                  </a:lnTo>
                  <a:lnTo>
                    <a:pt x="904" y="73"/>
                  </a:lnTo>
                  <a:cubicBezTo>
                    <a:pt x="866" y="27"/>
                    <a:pt x="807" y="1"/>
                    <a:pt x="7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1"/>
            <p:cNvSpPr/>
            <p:nvPr/>
          </p:nvSpPr>
          <p:spPr>
            <a:xfrm>
              <a:off x="7334345" y="4359306"/>
              <a:ext cx="126776" cy="33023"/>
            </a:xfrm>
            <a:custGeom>
              <a:avLst/>
              <a:gdLst/>
              <a:ahLst/>
              <a:cxnLst/>
              <a:rect l="l" t="t" r="r" b="b"/>
              <a:pathLst>
                <a:path w="3935" h="1025" extrusionOk="0">
                  <a:moveTo>
                    <a:pt x="170" y="1"/>
                  </a:moveTo>
                  <a:cubicBezTo>
                    <a:pt x="84" y="1"/>
                    <a:pt x="12" y="68"/>
                    <a:pt x="1" y="157"/>
                  </a:cubicBezTo>
                  <a:cubicBezTo>
                    <a:pt x="1" y="228"/>
                    <a:pt x="48" y="299"/>
                    <a:pt x="120" y="311"/>
                  </a:cubicBezTo>
                  <a:lnTo>
                    <a:pt x="167" y="311"/>
                  </a:lnTo>
                  <a:cubicBezTo>
                    <a:pt x="1367" y="370"/>
                    <a:pt x="2544" y="608"/>
                    <a:pt x="3685" y="1012"/>
                  </a:cubicBezTo>
                  <a:cubicBezTo>
                    <a:pt x="3704" y="1020"/>
                    <a:pt x="3724" y="1024"/>
                    <a:pt x="3744" y="1024"/>
                  </a:cubicBezTo>
                  <a:cubicBezTo>
                    <a:pt x="3813" y="1024"/>
                    <a:pt x="3883" y="981"/>
                    <a:pt x="3910" y="917"/>
                  </a:cubicBezTo>
                  <a:cubicBezTo>
                    <a:pt x="3934" y="834"/>
                    <a:pt x="3899" y="751"/>
                    <a:pt x="3815" y="715"/>
                  </a:cubicBezTo>
                  <a:cubicBezTo>
                    <a:pt x="2639" y="311"/>
                    <a:pt x="1427" y="61"/>
                    <a:pt x="191" y="2"/>
                  </a:cubicBezTo>
                  <a:cubicBezTo>
                    <a:pt x="184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1"/>
            <p:cNvSpPr/>
            <p:nvPr/>
          </p:nvSpPr>
          <p:spPr>
            <a:xfrm>
              <a:off x="7347360" y="4388205"/>
              <a:ext cx="70492" cy="88083"/>
            </a:xfrm>
            <a:custGeom>
              <a:avLst/>
              <a:gdLst/>
              <a:ahLst/>
              <a:cxnLst/>
              <a:rect l="l" t="t" r="r" b="b"/>
              <a:pathLst>
                <a:path w="2188" h="2734" extrusionOk="0">
                  <a:moveTo>
                    <a:pt x="1035" y="1"/>
                  </a:moveTo>
                  <a:cubicBezTo>
                    <a:pt x="992" y="1"/>
                    <a:pt x="950" y="15"/>
                    <a:pt x="916" y="44"/>
                  </a:cubicBezTo>
                  <a:cubicBezTo>
                    <a:pt x="726" y="198"/>
                    <a:pt x="631" y="460"/>
                    <a:pt x="690" y="697"/>
                  </a:cubicBezTo>
                  <a:cubicBezTo>
                    <a:pt x="750" y="947"/>
                    <a:pt x="928" y="1149"/>
                    <a:pt x="1177" y="1220"/>
                  </a:cubicBezTo>
                  <a:cubicBezTo>
                    <a:pt x="1248" y="1241"/>
                    <a:pt x="1321" y="1252"/>
                    <a:pt x="1395" y="1252"/>
                  </a:cubicBezTo>
                  <a:cubicBezTo>
                    <a:pt x="1532" y="1252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2" y="1280"/>
                    <a:pt x="1748" y="1422"/>
                    <a:pt x="1700" y="1565"/>
                  </a:cubicBezTo>
                  <a:cubicBezTo>
                    <a:pt x="1641" y="1802"/>
                    <a:pt x="1522" y="2028"/>
                    <a:pt x="1356" y="2195"/>
                  </a:cubicBezTo>
                  <a:cubicBezTo>
                    <a:pt x="1220" y="2340"/>
                    <a:pt x="1022" y="2413"/>
                    <a:pt x="823" y="2413"/>
                  </a:cubicBezTo>
                  <a:cubicBezTo>
                    <a:pt x="794" y="2413"/>
                    <a:pt x="766" y="2411"/>
                    <a:pt x="738" y="2409"/>
                  </a:cubicBezTo>
                  <a:cubicBezTo>
                    <a:pt x="548" y="2373"/>
                    <a:pt x="417" y="2207"/>
                    <a:pt x="417" y="2016"/>
                  </a:cubicBezTo>
                  <a:cubicBezTo>
                    <a:pt x="441" y="1921"/>
                    <a:pt x="369" y="1838"/>
                    <a:pt x="286" y="1826"/>
                  </a:cubicBezTo>
                  <a:cubicBezTo>
                    <a:pt x="272" y="1823"/>
                    <a:pt x="257" y="1821"/>
                    <a:pt x="243" y="1821"/>
                  </a:cubicBezTo>
                  <a:cubicBezTo>
                    <a:pt x="164" y="1821"/>
                    <a:pt x="92" y="1874"/>
                    <a:pt x="72" y="1945"/>
                  </a:cubicBezTo>
                  <a:cubicBezTo>
                    <a:pt x="1" y="2254"/>
                    <a:pt x="250" y="2599"/>
                    <a:pt x="595" y="2706"/>
                  </a:cubicBezTo>
                  <a:cubicBezTo>
                    <a:pt x="619" y="2706"/>
                    <a:pt x="643" y="2717"/>
                    <a:pt x="666" y="2717"/>
                  </a:cubicBezTo>
                  <a:cubicBezTo>
                    <a:pt x="729" y="2728"/>
                    <a:pt x="791" y="2734"/>
                    <a:pt x="854" y="2734"/>
                  </a:cubicBezTo>
                  <a:cubicBezTo>
                    <a:pt x="1136" y="2734"/>
                    <a:pt x="1413" y="2625"/>
                    <a:pt x="1617" y="2420"/>
                  </a:cubicBezTo>
                  <a:cubicBezTo>
                    <a:pt x="1819" y="2207"/>
                    <a:pt x="1974" y="1945"/>
                    <a:pt x="2045" y="1648"/>
                  </a:cubicBezTo>
                  <a:cubicBezTo>
                    <a:pt x="2152" y="1303"/>
                    <a:pt x="2187" y="935"/>
                    <a:pt x="2164" y="567"/>
                  </a:cubicBezTo>
                  <a:cubicBezTo>
                    <a:pt x="2164" y="519"/>
                    <a:pt x="2164" y="472"/>
                    <a:pt x="2152" y="424"/>
                  </a:cubicBezTo>
                  <a:cubicBezTo>
                    <a:pt x="2130" y="348"/>
                    <a:pt x="2059" y="292"/>
                    <a:pt x="1974" y="292"/>
                  </a:cubicBezTo>
                  <a:cubicBezTo>
                    <a:pt x="1966" y="292"/>
                    <a:pt x="1958" y="292"/>
                    <a:pt x="1950" y="293"/>
                  </a:cubicBezTo>
                  <a:cubicBezTo>
                    <a:pt x="1867" y="305"/>
                    <a:pt x="1795" y="388"/>
                    <a:pt x="1807" y="472"/>
                  </a:cubicBezTo>
                  <a:cubicBezTo>
                    <a:pt x="1807" y="507"/>
                    <a:pt x="1807" y="531"/>
                    <a:pt x="1807" y="567"/>
                  </a:cubicBezTo>
                  <a:cubicBezTo>
                    <a:pt x="1795" y="674"/>
                    <a:pt x="1748" y="757"/>
                    <a:pt x="1665" y="828"/>
                  </a:cubicBezTo>
                  <a:cubicBezTo>
                    <a:pt x="1586" y="890"/>
                    <a:pt x="1487" y="925"/>
                    <a:pt x="1388" y="925"/>
                  </a:cubicBezTo>
                  <a:cubicBezTo>
                    <a:pt x="1353" y="925"/>
                    <a:pt x="1318" y="921"/>
                    <a:pt x="1284" y="911"/>
                  </a:cubicBezTo>
                  <a:cubicBezTo>
                    <a:pt x="1154" y="876"/>
                    <a:pt x="1070" y="769"/>
                    <a:pt x="1047" y="626"/>
                  </a:cubicBezTo>
                  <a:cubicBezTo>
                    <a:pt x="1011" y="507"/>
                    <a:pt x="1047" y="377"/>
                    <a:pt x="1142" y="281"/>
                  </a:cubicBezTo>
                  <a:cubicBezTo>
                    <a:pt x="1225" y="234"/>
                    <a:pt x="1225" y="115"/>
                    <a:pt x="1165" y="56"/>
                  </a:cubicBezTo>
                  <a:cubicBezTo>
                    <a:pt x="1128" y="18"/>
                    <a:pt x="1081" y="1"/>
                    <a:pt x="10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1"/>
            <p:cNvSpPr/>
            <p:nvPr/>
          </p:nvSpPr>
          <p:spPr>
            <a:xfrm>
              <a:off x="8447266" y="4423902"/>
              <a:ext cx="77386" cy="77193"/>
            </a:xfrm>
            <a:custGeom>
              <a:avLst/>
              <a:gdLst/>
              <a:ahLst/>
              <a:cxnLst/>
              <a:rect l="l" t="t" r="r" b="b"/>
              <a:pathLst>
                <a:path w="2402" h="2396" extrusionOk="0">
                  <a:moveTo>
                    <a:pt x="1491" y="335"/>
                  </a:moveTo>
                  <a:cubicBezTo>
                    <a:pt x="1661" y="335"/>
                    <a:pt x="1814" y="438"/>
                    <a:pt x="1878" y="599"/>
                  </a:cubicBezTo>
                  <a:cubicBezTo>
                    <a:pt x="1902" y="647"/>
                    <a:pt x="1938" y="683"/>
                    <a:pt x="1985" y="706"/>
                  </a:cubicBezTo>
                  <a:cubicBezTo>
                    <a:pt x="1961" y="837"/>
                    <a:pt x="1926" y="968"/>
                    <a:pt x="1878" y="1099"/>
                  </a:cubicBezTo>
                  <a:cubicBezTo>
                    <a:pt x="1771" y="1372"/>
                    <a:pt x="1569" y="1586"/>
                    <a:pt x="1296" y="1705"/>
                  </a:cubicBezTo>
                  <a:cubicBezTo>
                    <a:pt x="1218" y="1734"/>
                    <a:pt x="1136" y="1749"/>
                    <a:pt x="1054" y="1749"/>
                  </a:cubicBezTo>
                  <a:cubicBezTo>
                    <a:pt x="873" y="1749"/>
                    <a:pt x="694" y="1677"/>
                    <a:pt x="571" y="1538"/>
                  </a:cubicBezTo>
                  <a:cubicBezTo>
                    <a:pt x="405" y="1289"/>
                    <a:pt x="547" y="932"/>
                    <a:pt x="773" y="694"/>
                  </a:cubicBezTo>
                  <a:lnTo>
                    <a:pt x="761" y="694"/>
                  </a:lnTo>
                  <a:cubicBezTo>
                    <a:pt x="928" y="504"/>
                    <a:pt x="1142" y="374"/>
                    <a:pt x="1379" y="338"/>
                  </a:cubicBezTo>
                  <a:lnTo>
                    <a:pt x="1439" y="338"/>
                  </a:lnTo>
                  <a:cubicBezTo>
                    <a:pt x="1456" y="336"/>
                    <a:pt x="1474" y="335"/>
                    <a:pt x="1491" y="335"/>
                  </a:cubicBezTo>
                  <a:close/>
                  <a:moveTo>
                    <a:pt x="1437" y="1"/>
                  </a:moveTo>
                  <a:cubicBezTo>
                    <a:pt x="1406" y="1"/>
                    <a:pt x="1375" y="2"/>
                    <a:pt x="1344" y="5"/>
                  </a:cubicBezTo>
                  <a:cubicBezTo>
                    <a:pt x="1011" y="65"/>
                    <a:pt x="714" y="231"/>
                    <a:pt x="500" y="481"/>
                  </a:cubicBezTo>
                  <a:cubicBezTo>
                    <a:pt x="227" y="778"/>
                    <a:pt x="1" y="1289"/>
                    <a:pt x="274" y="1693"/>
                  </a:cubicBezTo>
                  <a:cubicBezTo>
                    <a:pt x="428" y="1931"/>
                    <a:pt x="734" y="2066"/>
                    <a:pt x="1053" y="2066"/>
                  </a:cubicBezTo>
                  <a:cubicBezTo>
                    <a:pt x="1178" y="2066"/>
                    <a:pt x="1306" y="2045"/>
                    <a:pt x="1427" y="2002"/>
                  </a:cubicBezTo>
                  <a:cubicBezTo>
                    <a:pt x="1664" y="1907"/>
                    <a:pt x="1866" y="1752"/>
                    <a:pt x="2021" y="1550"/>
                  </a:cubicBezTo>
                  <a:cubicBezTo>
                    <a:pt x="2021" y="1776"/>
                    <a:pt x="2033" y="2014"/>
                    <a:pt x="2045" y="2251"/>
                  </a:cubicBezTo>
                  <a:cubicBezTo>
                    <a:pt x="2056" y="2328"/>
                    <a:pt x="2118" y="2395"/>
                    <a:pt x="2202" y="2395"/>
                  </a:cubicBezTo>
                  <a:cubicBezTo>
                    <a:pt x="2209" y="2395"/>
                    <a:pt x="2216" y="2395"/>
                    <a:pt x="2223" y="2394"/>
                  </a:cubicBezTo>
                  <a:lnTo>
                    <a:pt x="2235" y="2394"/>
                  </a:lnTo>
                  <a:cubicBezTo>
                    <a:pt x="2318" y="2394"/>
                    <a:pt x="2401" y="2322"/>
                    <a:pt x="2401" y="2227"/>
                  </a:cubicBezTo>
                  <a:cubicBezTo>
                    <a:pt x="2354" y="1550"/>
                    <a:pt x="2354" y="885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8" y="40"/>
                    <a:pt x="2221" y="40"/>
                    <a:pt x="2214" y="40"/>
                  </a:cubicBezTo>
                  <a:cubicBezTo>
                    <a:pt x="2128" y="40"/>
                    <a:pt x="2056" y="106"/>
                    <a:pt x="2045" y="184"/>
                  </a:cubicBezTo>
                  <a:lnTo>
                    <a:pt x="2045" y="219"/>
                  </a:lnTo>
                  <a:cubicBezTo>
                    <a:pt x="1868" y="74"/>
                    <a:pt x="1655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1"/>
            <p:cNvSpPr/>
            <p:nvPr/>
          </p:nvSpPr>
          <p:spPr>
            <a:xfrm>
              <a:off x="8554454" y="4439624"/>
              <a:ext cx="42914" cy="49551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199" y="0"/>
                  </a:moveTo>
                  <a:cubicBezTo>
                    <a:pt x="172" y="0"/>
                    <a:pt x="145" y="6"/>
                    <a:pt x="120" y="16"/>
                  </a:cubicBezTo>
                  <a:cubicBezTo>
                    <a:pt x="37" y="52"/>
                    <a:pt x="1" y="159"/>
                    <a:pt x="37" y="242"/>
                  </a:cubicBezTo>
                  <a:cubicBezTo>
                    <a:pt x="155" y="456"/>
                    <a:pt x="298" y="658"/>
                    <a:pt x="464" y="836"/>
                  </a:cubicBezTo>
                  <a:lnTo>
                    <a:pt x="108" y="1276"/>
                  </a:lnTo>
                  <a:cubicBezTo>
                    <a:pt x="37" y="1347"/>
                    <a:pt x="60" y="1454"/>
                    <a:pt x="144" y="1502"/>
                  </a:cubicBezTo>
                  <a:cubicBezTo>
                    <a:pt x="167" y="1526"/>
                    <a:pt x="203" y="1537"/>
                    <a:pt x="251" y="1537"/>
                  </a:cubicBezTo>
                  <a:cubicBezTo>
                    <a:pt x="298" y="1537"/>
                    <a:pt x="357" y="1514"/>
                    <a:pt x="393" y="1478"/>
                  </a:cubicBezTo>
                  <a:lnTo>
                    <a:pt x="702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7" y="1371"/>
                    <a:pt x="1082" y="1383"/>
                    <a:pt x="1118" y="1383"/>
                  </a:cubicBezTo>
                  <a:cubicBezTo>
                    <a:pt x="1177" y="1383"/>
                    <a:pt x="1225" y="1359"/>
                    <a:pt x="1261" y="1323"/>
                  </a:cubicBezTo>
                  <a:cubicBezTo>
                    <a:pt x="1332" y="1252"/>
                    <a:pt x="1320" y="1145"/>
                    <a:pt x="1237" y="1098"/>
                  </a:cubicBezTo>
                  <a:cubicBezTo>
                    <a:pt x="1130" y="1015"/>
                    <a:pt x="1023" y="919"/>
                    <a:pt x="928" y="824"/>
                  </a:cubicBezTo>
                  <a:lnTo>
                    <a:pt x="1261" y="409"/>
                  </a:lnTo>
                  <a:cubicBezTo>
                    <a:pt x="1320" y="337"/>
                    <a:pt x="1296" y="230"/>
                    <a:pt x="1225" y="183"/>
                  </a:cubicBezTo>
                  <a:cubicBezTo>
                    <a:pt x="1192" y="164"/>
                    <a:pt x="1155" y="154"/>
                    <a:pt x="1118" y="154"/>
                  </a:cubicBezTo>
                  <a:cubicBezTo>
                    <a:pt x="1064" y="154"/>
                    <a:pt x="1011" y="176"/>
                    <a:pt x="975" y="218"/>
                  </a:cubicBezTo>
                  <a:lnTo>
                    <a:pt x="690" y="563"/>
                  </a:lnTo>
                  <a:cubicBezTo>
                    <a:pt x="559" y="420"/>
                    <a:pt x="453" y="266"/>
                    <a:pt x="357" y="88"/>
                  </a:cubicBezTo>
                  <a:cubicBezTo>
                    <a:pt x="324" y="29"/>
                    <a:pt x="262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1"/>
            <p:cNvSpPr/>
            <p:nvPr/>
          </p:nvSpPr>
          <p:spPr>
            <a:xfrm>
              <a:off x="8636028" y="4405635"/>
              <a:ext cx="63179" cy="88501"/>
            </a:xfrm>
            <a:custGeom>
              <a:avLst/>
              <a:gdLst/>
              <a:ahLst/>
              <a:cxnLst/>
              <a:rect l="l" t="t" r="r" b="b"/>
              <a:pathLst>
                <a:path w="1961" h="2747" extrusionOk="0">
                  <a:moveTo>
                    <a:pt x="1164" y="1369"/>
                  </a:moveTo>
                  <a:cubicBezTo>
                    <a:pt x="1196" y="1369"/>
                    <a:pt x="1228" y="1373"/>
                    <a:pt x="1260" y="1380"/>
                  </a:cubicBezTo>
                  <a:cubicBezTo>
                    <a:pt x="1378" y="1416"/>
                    <a:pt x="1485" y="1511"/>
                    <a:pt x="1521" y="1630"/>
                  </a:cubicBezTo>
                  <a:cubicBezTo>
                    <a:pt x="1592" y="1784"/>
                    <a:pt x="1581" y="1963"/>
                    <a:pt x="1485" y="2105"/>
                  </a:cubicBezTo>
                  <a:cubicBezTo>
                    <a:pt x="1317" y="2330"/>
                    <a:pt x="1009" y="2422"/>
                    <a:pt x="729" y="2422"/>
                  </a:cubicBezTo>
                  <a:cubicBezTo>
                    <a:pt x="653" y="2422"/>
                    <a:pt x="579" y="2415"/>
                    <a:pt x="511" y="2402"/>
                  </a:cubicBezTo>
                  <a:lnTo>
                    <a:pt x="475" y="2402"/>
                  </a:lnTo>
                  <a:cubicBezTo>
                    <a:pt x="475" y="2165"/>
                    <a:pt x="523" y="1939"/>
                    <a:pt x="618" y="1725"/>
                  </a:cubicBezTo>
                  <a:cubicBezTo>
                    <a:pt x="722" y="1538"/>
                    <a:pt x="944" y="1369"/>
                    <a:pt x="1164" y="1369"/>
                  </a:cubicBezTo>
                  <a:close/>
                  <a:moveTo>
                    <a:pt x="190" y="0"/>
                  </a:moveTo>
                  <a:cubicBezTo>
                    <a:pt x="183" y="0"/>
                    <a:pt x="175" y="1"/>
                    <a:pt x="166" y="2"/>
                  </a:cubicBezTo>
                  <a:cubicBezTo>
                    <a:pt x="71" y="2"/>
                    <a:pt x="0" y="73"/>
                    <a:pt x="0" y="168"/>
                  </a:cubicBezTo>
                  <a:lnTo>
                    <a:pt x="119" y="2581"/>
                  </a:lnTo>
                  <a:cubicBezTo>
                    <a:pt x="131" y="2676"/>
                    <a:pt x="202" y="2747"/>
                    <a:pt x="297" y="2747"/>
                  </a:cubicBezTo>
                  <a:cubicBezTo>
                    <a:pt x="345" y="2747"/>
                    <a:pt x="380" y="2723"/>
                    <a:pt x="404" y="2711"/>
                  </a:cubicBezTo>
                  <a:lnTo>
                    <a:pt x="440" y="2711"/>
                  </a:lnTo>
                  <a:cubicBezTo>
                    <a:pt x="531" y="2728"/>
                    <a:pt x="628" y="2737"/>
                    <a:pt x="728" y="2737"/>
                  </a:cubicBezTo>
                  <a:cubicBezTo>
                    <a:pt x="1112" y="2737"/>
                    <a:pt x="1535" y="2604"/>
                    <a:pt x="1771" y="2283"/>
                  </a:cubicBezTo>
                  <a:cubicBezTo>
                    <a:pt x="1925" y="2046"/>
                    <a:pt x="1961" y="1761"/>
                    <a:pt x="1854" y="1499"/>
                  </a:cubicBezTo>
                  <a:cubicBezTo>
                    <a:pt x="1759" y="1285"/>
                    <a:pt x="1569" y="1119"/>
                    <a:pt x="1343" y="1059"/>
                  </a:cubicBezTo>
                  <a:cubicBezTo>
                    <a:pt x="1283" y="1047"/>
                    <a:pt x="1224" y="1041"/>
                    <a:pt x="1164" y="1041"/>
                  </a:cubicBezTo>
                  <a:cubicBezTo>
                    <a:pt x="879" y="1041"/>
                    <a:pt x="603" y="1178"/>
                    <a:pt x="416" y="1404"/>
                  </a:cubicBezTo>
                  <a:lnTo>
                    <a:pt x="357" y="145"/>
                  </a:lnTo>
                  <a:cubicBezTo>
                    <a:pt x="346" y="58"/>
                    <a:pt x="275" y="0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1"/>
            <p:cNvSpPr/>
            <p:nvPr/>
          </p:nvSpPr>
          <p:spPr>
            <a:xfrm>
              <a:off x="8443078" y="4521070"/>
              <a:ext cx="281420" cy="15561"/>
            </a:xfrm>
            <a:custGeom>
              <a:avLst/>
              <a:gdLst/>
              <a:ahLst/>
              <a:cxnLst/>
              <a:rect l="l" t="t" r="r" b="b"/>
              <a:pathLst>
                <a:path w="8735" h="483" extrusionOk="0">
                  <a:moveTo>
                    <a:pt x="5679" y="0"/>
                  </a:moveTo>
                  <a:cubicBezTo>
                    <a:pt x="3841" y="0"/>
                    <a:pt x="2002" y="53"/>
                    <a:pt x="178" y="162"/>
                  </a:cubicBezTo>
                  <a:cubicBezTo>
                    <a:pt x="83" y="162"/>
                    <a:pt x="0" y="233"/>
                    <a:pt x="12" y="328"/>
                  </a:cubicBezTo>
                  <a:cubicBezTo>
                    <a:pt x="24" y="423"/>
                    <a:pt x="95" y="483"/>
                    <a:pt x="178" y="483"/>
                  </a:cubicBezTo>
                  <a:lnTo>
                    <a:pt x="190" y="483"/>
                  </a:lnTo>
                  <a:cubicBezTo>
                    <a:pt x="2014" y="374"/>
                    <a:pt x="3848" y="321"/>
                    <a:pt x="5679" y="321"/>
                  </a:cubicBezTo>
                  <a:cubicBezTo>
                    <a:pt x="6639" y="321"/>
                    <a:pt x="7599" y="335"/>
                    <a:pt x="8556" y="364"/>
                  </a:cubicBezTo>
                  <a:cubicBezTo>
                    <a:pt x="8639" y="364"/>
                    <a:pt x="8722" y="293"/>
                    <a:pt x="8734" y="198"/>
                  </a:cubicBezTo>
                  <a:cubicBezTo>
                    <a:pt x="8734" y="110"/>
                    <a:pt x="8663" y="42"/>
                    <a:pt x="8586" y="42"/>
                  </a:cubicBezTo>
                  <a:cubicBezTo>
                    <a:pt x="8580" y="42"/>
                    <a:pt x="8574" y="42"/>
                    <a:pt x="8568" y="43"/>
                  </a:cubicBezTo>
                  <a:cubicBezTo>
                    <a:pt x="7607" y="15"/>
                    <a:pt x="6643" y="0"/>
                    <a:pt x="5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1"/>
            <p:cNvSpPr/>
            <p:nvPr/>
          </p:nvSpPr>
          <p:spPr>
            <a:xfrm>
              <a:off x="8538377" y="4550356"/>
              <a:ext cx="65885" cy="71652"/>
            </a:xfrm>
            <a:custGeom>
              <a:avLst/>
              <a:gdLst/>
              <a:ahLst/>
              <a:cxnLst/>
              <a:rect l="l" t="t" r="r" b="b"/>
              <a:pathLst>
                <a:path w="2045" h="2224" extrusionOk="0">
                  <a:moveTo>
                    <a:pt x="1734" y="0"/>
                  </a:moveTo>
                  <a:cubicBezTo>
                    <a:pt x="1690" y="0"/>
                    <a:pt x="1645" y="15"/>
                    <a:pt x="1605" y="49"/>
                  </a:cubicBezTo>
                  <a:cubicBezTo>
                    <a:pt x="1391" y="239"/>
                    <a:pt x="1177" y="441"/>
                    <a:pt x="975" y="667"/>
                  </a:cubicBezTo>
                  <a:lnTo>
                    <a:pt x="310" y="168"/>
                  </a:lnTo>
                  <a:cubicBezTo>
                    <a:pt x="279" y="142"/>
                    <a:pt x="242" y="130"/>
                    <a:pt x="203" y="130"/>
                  </a:cubicBezTo>
                  <a:cubicBezTo>
                    <a:pt x="153" y="130"/>
                    <a:pt x="101" y="151"/>
                    <a:pt x="60" y="192"/>
                  </a:cubicBezTo>
                  <a:cubicBezTo>
                    <a:pt x="1" y="251"/>
                    <a:pt x="13" y="358"/>
                    <a:pt x="84" y="418"/>
                  </a:cubicBezTo>
                  <a:lnTo>
                    <a:pt x="761" y="929"/>
                  </a:lnTo>
                  <a:cubicBezTo>
                    <a:pt x="488" y="1249"/>
                    <a:pt x="262" y="1606"/>
                    <a:pt x="60" y="1986"/>
                  </a:cubicBezTo>
                  <a:cubicBezTo>
                    <a:pt x="13" y="2069"/>
                    <a:pt x="48" y="2176"/>
                    <a:pt x="144" y="2200"/>
                  </a:cubicBezTo>
                  <a:cubicBezTo>
                    <a:pt x="167" y="2212"/>
                    <a:pt x="191" y="2224"/>
                    <a:pt x="215" y="2224"/>
                  </a:cubicBezTo>
                  <a:cubicBezTo>
                    <a:pt x="286" y="2224"/>
                    <a:pt x="346" y="2188"/>
                    <a:pt x="381" y="2129"/>
                  </a:cubicBezTo>
                  <a:cubicBezTo>
                    <a:pt x="559" y="1772"/>
                    <a:pt x="785" y="1439"/>
                    <a:pt x="1035" y="1131"/>
                  </a:cubicBezTo>
                  <a:lnTo>
                    <a:pt x="1736" y="1665"/>
                  </a:lnTo>
                  <a:cubicBezTo>
                    <a:pt x="1768" y="1687"/>
                    <a:pt x="1807" y="1698"/>
                    <a:pt x="1847" y="1698"/>
                  </a:cubicBezTo>
                  <a:cubicBezTo>
                    <a:pt x="1896" y="1698"/>
                    <a:pt x="1946" y="1681"/>
                    <a:pt x="1985" y="1641"/>
                  </a:cubicBezTo>
                  <a:cubicBezTo>
                    <a:pt x="2045" y="1570"/>
                    <a:pt x="2033" y="1463"/>
                    <a:pt x="1962" y="1416"/>
                  </a:cubicBezTo>
                  <a:lnTo>
                    <a:pt x="1249" y="869"/>
                  </a:lnTo>
                  <a:cubicBezTo>
                    <a:pt x="1439" y="667"/>
                    <a:pt x="1641" y="465"/>
                    <a:pt x="1855" y="275"/>
                  </a:cubicBezTo>
                  <a:cubicBezTo>
                    <a:pt x="1926" y="227"/>
                    <a:pt x="1926" y="109"/>
                    <a:pt x="1867" y="49"/>
                  </a:cubicBezTo>
                  <a:cubicBezTo>
                    <a:pt x="1829" y="18"/>
                    <a:pt x="1782" y="0"/>
                    <a:pt x="1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1"/>
            <p:cNvSpPr/>
            <p:nvPr/>
          </p:nvSpPr>
          <p:spPr>
            <a:xfrm>
              <a:off x="5603524" y="4238555"/>
              <a:ext cx="289088" cy="550758"/>
            </a:xfrm>
            <a:custGeom>
              <a:avLst/>
              <a:gdLst/>
              <a:ahLst/>
              <a:cxnLst/>
              <a:rect l="l" t="t" r="r" b="b"/>
              <a:pathLst>
                <a:path w="8973" h="17095" extrusionOk="0">
                  <a:moveTo>
                    <a:pt x="6007" y="380"/>
                  </a:moveTo>
                  <a:cubicBezTo>
                    <a:pt x="6767" y="380"/>
                    <a:pt x="7511" y="581"/>
                    <a:pt x="8176" y="946"/>
                  </a:cubicBezTo>
                  <a:cubicBezTo>
                    <a:pt x="8426" y="1100"/>
                    <a:pt x="8557" y="1231"/>
                    <a:pt x="8569" y="1362"/>
                  </a:cubicBezTo>
                  <a:cubicBezTo>
                    <a:pt x="8569" y="1469"/>
                    <a:pt x="8545" y="1564"/>
                    <a:pt x="8497" y="1647"/>
                  </a:cubicBezTo>
                  <a:lnTo>
                    <a:pt x="7939" y="3049"/>
                  </a:lnTo>
                  <a:cubicBezTo>
                    <a:pt x="6881" y="2586"/>
                    <a:pt x="5788" y="2241"/>
                    <a:pt x="4659" y="2027"/>
                  </a:cubicBezTo>
                  <a:lnTo>
                    <a:pt x="5123" y="815"/>
                  </a:lnTo>
                  <a:cubicBezTo>
                    <a:pt x="5158" y="696"/>
                    <a:pt x="5218" y="589"/>
                    <a:pt x="5301" y="506"/>
                  </a:cubicBezTo>
                  <a:cubicBezTo>
                    <a:pt x="5429" y="431"/>
                    <a:pt x="5566" y="385"/>
                    <a:pt x="5714" y="385"/>
                  </a:cubicBezTo>
                  <a:cubicBezTo>
                    <a:pt x="5730" y="385"/>
                    <a:pt x="5747" y="386"/>
                    <a:pt x="5764" y="387"/>
                  </a:cubicBezTo>
                  <a:cubicBezTo>
                    <a:pt x="5845" y="383"/>
                    <a:pt x="5926" y="380"/>
                    <a:pt x="6007" y="380"/>
                  </a:cubicBezTo>
                  <a:close/>
                  <a:moveTo>
                    <a:pt x="4552" y="2395"/>
                  </a:moveTo>
                  <a:cubicBezTo>
                    <a:pt x="4802" y="2443"/>
                    <a:pt x="5051" y="2502"/>
                    <a:pt x="5301" y="2562"/>
                  </a:cubicBezTo>
                  <a:cubicBezTo>
                    <a:pt x="4029" y="5901"/>
                    <a:pt x="2651" y="9252"/>
                    <a:pt x="1177" y="12532"/>
                  </a:cubicBezTo>
                  <a:cubicBezTo>
                    <a:pt x="1130" y="12484"/>
                    <a:pt x="1070" y="12448"/>
                    <a:pt x="1011" y="12413"/>
                  </a:cubicBezTo>
                  <a:cubicBezTo>
                    <a:pt x="916" y="12365"/>
                    <a:pt x="809" y="12353"/>
                    <a:pt x="702" y="12353"/>
                  </a:cubicBezTo>
                  <a:cubicBezTo>
                    <a:pt x="2187" y="9109"/>
                    <a:pt x="3471" y="5794"/>
                    <a:pt x="4552" y="2395"/>
                  </a:cubicBezTo>
                  <a:close/>
                  <a:moveTo>
                    <a:pt x="5717" y="2669"/>
                  </a:moveTo>
                  <a:cubicBezTo>
                    <a:pt x="6133" y="2788"/>
                    <a:pt x="6549" y="2918"/>
                    <a:pt x="6964" y="3073"/>
                  </a:cubicBezTo>
                  <a:cubicBezTo>
                    <a:pt x="5479" y="6388"/>
                    <a:pt x="4112" y="9775"/>
                    <a:pt x="2889" y="13173"/>
                  </a:cubicBezTo>
                  <a:cubicBezTo>
                    <a:pt x="2734" y="12983"/>
                    <a:pt x="2532" y="12829"/>
                    <a:pt x="2294" y="12757"/>
                  </a:cubicBezTo>
                  <a:cubicBezTo>
                    <a:pt x="2148" y="12706"/>
                    <a:pt x="1993" y="12682"/>
                    <a:pt x="1840" y="12682"/>
                  </a:cubicBezTo>
                  <a:cubicBezTo>
                    <a:pt x="1744" y="12682"/>
                    <a:pt x="1649" y="12691"/>
                    <a:pt x="1558" y="12710"/>
                  </a:cubicBezTo>
                  <a:cubicBezTo>
                    <a:pt x="3043" y="9418"/>
                    <a:pt x="4433" y="6032"/>
                    <a:pt x="5717" y="2669"/>
                  </a:cubicBezTo>
                  <a:close/>
                  <a:moveTo>
                    <a:pt x="7345" y="3227"/>
                  </a:moveTo>
                  <a:cubicBezTo>
                    <a:pt x="7487" y="3287"/>
                    <a:pt x="7618" y="3346"/>
                    <a:pt x="7749" y="3405"/>
                  </a:cubicBezTo>
                  <a:cubicBezTo>
                    <a:pt x="6156" y="6638"/>
                    <a:pt x="4754" y="9953"/>
                    <a:pt x="3554" y="13351"/>
                  </a:cubicBezTo>
                  <a:cubicBezTo>
                    <a:pt x="3471" y="13316"/>
                    <a:pt x="3376" y="13304"/>
                    <a:pt x="3281" y="13304"/>
                  </a:cubicBezTo>
                  <a:cubicBezTo>
                    <a:pt x="4505" y="9917"/>
                    <a:pt x="5871" y="6531"/>
                    <a:pt x="7345" y="3227"/>
                  </a:cubicBezTo>
                  <a:close/>
                  <a:moveTo>
                    <a:pt x="708" y="12733"/>
                  </a:moveTo>
                  <a:cubicBezTo>
                    <a:pt x="746" y="12733"/>
                    <a:pt x="784" y="12741"/>
                    <a:pt x="821" y="12757"/>
                  </a:cubicBezTo>
                  <a:cubicBezTo>
                    <a:pt x="928" y="12805"/>
                    <a:pt x="975" y="12936"/>
                    <a:pt x="940" y="13043"/>
                  </a:cubicBezTo>
                  <a:cubicBezTo>
                    <a:pt x="916" y="13126"/>
                    <a:pt x="952" y="13221"/>
                    <a:pt x="1023" y="13268"/>
                  </a:cubicBezTo>
                  <a:cubicBezTo>
                    <a:pt x="1059" y="13289"/>
                    <a:pt x="1098" y="13299"/>
                    <a:pt x="1136" y="13299"/>
                  </a:cubicBezTo>
                  <a:cubicBezTo>
                    <a:pt x="1185" y="13299"/>
                    <a:pt x="1232" y="13283"/>
                    <a:pt x="1272" y="13256"/>
                  </a:cubicBezTo>
                  <a:cubicBezTo>
                    <a:pt x="1447" y="13130"/>
                    <a:pt x="1647" y="13066"/>
                    <a:pt x="1850" y="13066"/>
                  </a:cubicBezTo>
                  <a:cubicBezTo>
                    <a:pt x="1951" y="13066"/>
                    <a:pt x="2053" y="13082"/>
                    <a:pt x="2152" y="13114"/>
                  </a:cubicBezTo>
                  <a:cubicBezTo>
                    <a:pt x="2437" y="13209"/>
                    <a:pt x="2651" y="13458"/>
                    <a:pt x="2710" y="13744"/>
                  </a:cubicBezTo>
                  <a:cubicBezTo>
                    <a:pt x="2722" y="13815"/>
                    <a:pt x="2770" y="13874"/>
                    <a:pt x="2841" y="13898"/>
                  </a:cubicBezTo>
                  <a:cubicBezTo>
                    <a:pt x="2853" y="13898"/>
                    <a:pt x="2877" y="13910"/>
                    <a:pt x="2889" y="13910"/>
                  </a:cubicBezTo>
                  <a:cubicBezTo>
                    <a:pt x="2898" y="13911"/>
                    <a:pt x="2908" y="13912"/>
                    <a:pt x="2917" y="13912"/>
                  </a:cubicBezTo>
                  <a:cubicBezTo>
                    <a:pt x="3000" y="13912"/>
                    <a:pt x="3072" y="13866"/>
                    <a:pt x="3114" y="13791"/>
                  </a:cubicBezTo>
                  <a:cubicBezTo>
                    <a:pt x="3138" y="13732"/>
                    <a:pt x="3209" y="13696"/>
                    <a:pt x="3269" y="13684"/>
                  </a:cubicBezTo>
                  <a:lnTo>
                    <a:pt x="3269" y="13684"/>
                  </a:lnTo>
                  <a:lnTo>
                    <a:pt x="1712" y="15241"/>
                  </a:lnTo>
                  <a:cubicBezTo>
                    <a:pt x="1332" y="15027"/>
                    <a:pt x="904" y="14884"/>
                    <a:pt x="453" y="14837"/>
                  </a:cubicBezTo>
                  <a:cubicBezTo>
                    <a:pt x="453" y="14160"/>
                    <a:pt x="464" y="13482"/>
                    <a:pt x="500" y="12817"/>
                  </a:cubicBezTo>
                  <a:cubicBezTo>
                    <a:pt x="563" y="12762"/>
                    <a:pt x="635" y="12733"/>
                    <a:pt x="708" y="12733"/>
                  </a:cubicBezTo>
                  <a:close/>
                  <a:moveTo>
                    <a:pt x="464" y="15229"/>
                  </a:moveTo>
                  <a:cubicBezTo>
                    <a:pt x="797" y="15276"/>
                    <a:pt x="1130" y="15372"/>
                    <a:pt x="1427" y="15526"/>
                  </a:cubicBezTo>
                  <a:lnTo>
                    <a:pt x="512" y="16441"/>
                  </a:lnTo>
                  <a:cubicBezTo>
                    <a:pt x="488" y="16037"/>
                    <a:pt x="476" y="15633"/>
                    <a:pt x="464" y="15229"/>
                  </a:cubicBezTo>
                  <a:close/>
                  <a:moveTo>
                    <a:pt x="5972" y="1"/>
                  </a:moveTo>
                  <a:cubicBezTo>
                    <a:pt x="5891" y="1"/>
                    <a:pt x="5810" y="3"/>
                    <a:pt x="5729" y="7"/>
                  </a:cubicBezTo>
                  <a:cubicBezTo>
                    <a:pt x="5712" y="6"/>
                    <a:pt x="5696" y="6"/>
                    <a:pt x="5679" y="6"/>
                  </a:cubicBezTo>
                  <a:cubicBezTo>
                    <a:pt x="5434" y="6"/>
                    <a:pt x="5192" y="88"/>
                    <a:pt x="4992" y="233"/>
                  </a:cubicBezTo>
                  <a:cubicBezTo>
                    <a:pt x="4861" y="363"/>
                    <a:pt x="4766" y="518"/>
                    <a:pt x="4719" y="696"/>
                  </a:cubicBezTo>
                  <a:lnTo>
                    <a:pt x="4160" y="2122"/>
                  </a:lnTo>
                  <a:cubicBezTo>
                    <a:pt x="4148" y="2158"/>
                    <a:pt x="4148" y="2205"/>
                    <a:pt x="4160" y="2241"/>
                  </a:cubicBezTo>
                  <a:cubicBezTo>
                    <a:pt x="3043" y="5794"/>
                    <a:pt x="1688" y="9264"/>
                    <a:pt x="120" y="12638"/>
                  </a:cubicBezTo>
                  <a:cubicBezTo>
                    <a:pt x="108" y="12662"/>
                    <a:pt x="96" y="12686"/>
                    <a:pt x="96" y="12722"/>
                  </a:cubicBezTo>
                  <a:cubicBezTo>
                    <a:pt x="1" y="14124"/>
                    <a:pt x="13" y="15514"/>
                    <a:pt x="120" y="16916"/>
                  </a:cubicBezTo>
                  <a:cubicBezTo>
                    <a:pt x="132" y="17000"/>
                    <a:pt x="179" y="17059"/>
                    <a:pt x="251" y="17083"/>
                  </a:cubicBezTo>
                  <a:cubicBezTo>
                    <a:pt x="277" y="17090"/>
                    <a:pt x="303" y="17094"/>
                    <a:pt x="329" y="17094"/>
                  </a:cubicBezTo>
                  <a:cubicBezTo>
                    <a:pt x="384" y="17094"/>
                    <a:pt x="436" y="17076"/>
                    <a:pt x="476" y="17035"/>
                  </a:cubicBezTo>
                  <a:lnTo>
                    <a:pt x="3708" y="13827"/>
                  </a:lnTo>
                  <a:cubicBezTo>
                    <a:pt x="3732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79"/>
                    <a:pt x="3851" y="13732"/>
                    <a:pt x="3875" y="13684"/>
                  </a:cubicBezTo>
                  <a:cubicBezTo>
                    <a:pt x="5099" y="10191"/>
                    <a:pt x="6537" y="6768"/>
                    <a:pt x="8176" y="3453"/>
                  </a:cubicBezTo>
                  <a:cubicBezTo>
                    <a:pt x="8212" y="3441"/>
                    <a:pt x="8224" y="3417"/>
                    <a:pt x="8248" y="3382"/>
                  </a:cubicBezTo>
                  <a:lnTo>
                    <a:pt x="8878" y="1789"/>
                  </a:lnTo>
                  <a:cubicBezTo>
                    <a:pt x="8949" y="1647"/>
                    <a:pt x="8973" y="1492"/>
                    <a:pt x="8973" y="1338"/>
                  </a:cubicBezTo>
                  <a:cubicBezTo>
                    <a:pt x="8937" y="946"/>
                    <a:pt x="8521" y="708"/>
                    <a:pt x="8378" y="625"/>
                  </a:cubicBezTo>
                  <a:cubicBezTo>
                    <a:pt x="7641" y="224"/>
                    <a:pt x="6815" y="1"/>
                    <a:pt x="5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1"/>
            <p:cNvSpPr/>
            <p:nvPr/>
          </p:nvSpPr>
          <p:spPr>
            <a:xfrm>
              <a:off x="6599689" y="4645880"/>
              <a:ext cx="732014" cy="509810"/>
            </a:xfrm>
            <a:custGeom>
              <a:avLst/>
              <a:gdLst/>
              <a:ahLst/>
              <a:cxnLst/>
              <a:rect l="l" t="t" r="r" b="b"/>
              <a:pathLst>
                <a:path w="22721" h="15824" extrusionOk="0">
                  <a:moveTo>
                    <a:pt x="488" y="471"/>
                  </a:moveTo>
                  <a:lnTo>
                    <a:pt x="488" y="471"/>
                  </a:lnTo>
                  <a:cubicBezTo>
                    <a:pt x="773" y="554"/>
                    <a:pt x="1058" y="649"/>
                    <a:pt x="1343" y="732"/>
                  </a:cubicBezTo>
                  <a:lnTo>
                    <a:pt x="1058" y="1505"/>
                  </a:lnTo>
                  <a:cubicBezTo>
                    <a:pt x="1022" y="1612"/>
                    <a:pt x="1082" y="1719"/>
                    <a:pt x="1189" y="1742"/>
                  </a:cubicBezTo>
                  <a:cubicBezTo>
                    <a:pt x="1213" y="1754"/>
                    <a:pt x="1236" y="1754"/>
                    <a:pt x="1260" y="1754"/>
                  </a:cubicBezTo>
                  <a:cubicBezTo>
                    <a:pt x="1343" y="1754"/>
                    <a:pt x="1426" y="1707"/>
                    <a:pt x="1450" y="1623"/>
                  </a:cubicBezTo>
                  <a:lnTo>
                    <a:pt x="1735" y="863"/>
                  </a:lnTo>
                  <a:lnTo>
                    <a:pt x="2318" y="1041"/>
                  </a:lnTo>
                  <a:lnTo>
                    <a:pt x="2282" y="1148"/>
                  </a:lnTo>
                  <a:cubicBezTo>
                    <a:pt x="2258" y="1255"/>
                    <a:pt x="2318" y="1362"/>
                    <a:pt x="2437" y="1386"/>
                  </a:cubicBezTo>
                  <a:lnTo>
                    <a:pt x="2484" y="1386"/>
                  </a:lnTo>
                  <a:cubicBezTo>
                    <a:pt x="2579" y="1386"/>
                    <a:pt x="2662" y="1326"/>
                    <a:pt x="2686" y="1243"/>
                  </a:cubicBezTo>
                  <a:lnTo>
                    <a:pt x="2722" y="1148"/>
                  </a:lnTo>
                  <a:lnTo>
                    <a:pt x="3458" y="1386"/>
                  </a:lnTo>
                  <a:lnTo>
                    <a:pt x="3423" y="1481"/>
                  </a:lnTo>
                  <a:cubicBezTo>
                    <a:pt x="3375" y="1576"/>
                    <a:pt x="3423" y="1695"/>
                    <a:pt x="3530" y="1730"/>
                  </a:cubicBezTo>
                  <a:cubicBezTo>
                    <a:pt x="3554" y="1742"/>
                    <a:pt x="3577" y="1742"/>
                    <a:pt x="3613" y="1742"/>
                  </a:cubicBezTo>
                  <a:cubicBezTo>
                    <a:pt x="3696" y="1742"/>
                    <a:pt x="3767" y="1707"/>
                    <a:pt x="3803" y="1635"/>
                  </a:cubicBezTo>
                  <a:lnTo>
                    <a:pt x="3862" y="1517"/>
                  </a:lnTo>
                  <a:lnTo>
                    <a:pt x="4694" y="1790"/>
                  </a:lnTo>
                  <a:lnTo>
                    <a:pt x="4647" y="1909"/>
                  </a:lnTo>
                  <a:cubicBezTo>
                    <a:pt x="4599" y="2004"/>
                    <a:pt x="4647" y="2123"/>
                    <a:pt x="4754" y="2158"/>
                  </a:cubicBezTo>
                  <a:cubicBezTo>
                    <a:pt x="4777" y="2170"/>
                    <a:pt x="4801" y="2170"/>
                    <a:pt x="4837" y="2170"/>
                  </a:cubicBezTo>
                  <a:cubicBezTo>
                    <a:pt x="4920" y="2170"/>
                    <a:pt x="4991" y="2134"/>
                    <a:pt x="5027" y="2063"/>
                  </a:cubicBezTo>
                  <a:lnTo>
                    <a:pt x="5098" y="1921"/>
                  </a:lnTo>
                  <a:cubicBezTo>
                    <a:pt x="5407" y="2027"/>
                    <a:pt x="5704" y="2123"/>
                    <a:pt x="6013" y="2218"/>
                  </a:cubicBezTo>
                  <a:lnTo>
                    <a:pt x="5669" y="3026"/>
                  </a:lnTo>
                  <a:cubicBezTo>
                    <a:pt x="5633" y="3121"/>
                    <a:pt x="5681" y="3240"/>
                    <a:pt x="5788" y="3275"/>
                  </a:cubicBezTo>
                  <a:cubicBezTo>
                    <a:pt x="5811" y="3275"/>
                    <a:pt x="5835" y="3287"/>
                    <a:pt x="5871" y="3287"/>
                  </a:cubicBezTo>
                  <a:cubicBezTo>
                    <a:pt x="5954" y="3287"/>
                    <a:pt x="6025" y="3240"/>
                    <a:pt x="6061" y="3168"/>
                  </a:cubicBezTo>
                  <a:lnTo>
                    <a:pt x="6405" y="2348"/>
                  </a:lnTo>
                  <a:cubicBezTo>
                    <a:pt x="6702" y="2455"/>
                    <a:pt x="7000" y="2550"/>
                    <a:pt x="7297" y="2645"/>
                  </a:cubicBezTo>
                  <a:lnTo>
                    <a:pt x="7237" y="2883"/>
                  </a:lnTo>
                  <a:cubicBezTo>
                    <a:pt x="7213" y="2978"/>
                    <a:pt x="7273" y="3073"/>
                    <a:pt x="7356" y="3109"/>
                  </a:cubicBezTo>
                  <a:cubicBezTo>
                    <a:pt x="7380" y="3121"/>
                    <a:pt x="7415" y="3121"/>
                    <a:pt x="7439" y="3121"/>
                  </a:cubicBezTo>
                  <a:cubicBezTo>
                    <a:pt x="7511" y="3121"/>
                    <a:pt x="7582" y="3097"/>
                    <a:pt x="7617" y="3038"/>
                  </a:cubicBezTo>
                  <a:lnTo>
                    <a:pt x="7689" y="2942"/>
                  </a:lnTo>
                  <a:cubicBezTo>
                    <a:pt x="7724" y="2895"/>
                    <a:pt x="7736" y="2836"/>
                    <a:pt x="7724" y="2788"/>
                  </a:cubicBezTo>
                  <a:lnTo>
                    <a:pt x="7724" y="2788"/>
                  </a:lnTo>
                  <a:lnTo>
                    <a:pt x="8556" y="3073"/>
                  </a:lnTo>
                  <a:cubicBezTo>
                    <a:pt x="8532" y="3144"/>
                    <a:pt x="8521" y="3216"/>
                    <a:pt x="8521" y="3287"/>
                  </a:cubicBezTo>
                  <a:cubicBezTo>
                    <a:pt x="8532" y="3394"/>
                    <a:pt x="8628" y="3477"/>
                    <a:pt x="8734" y="3477"/>
                  </a:cubicBezTo>
                  <a:cubicBezTo>
                    <a:pt x="8841" y="3477"/>
                    <a:pt x="8936" y="3394"/>
                    <a:pt x="8936" y="3275"/>
                  </a:cubicBezTo>
                  <a:cubicBezTo>
                    <a:pt x="8936" y="3263"/>
                    <a:pt x="8936" y="3240"/>
                    <a:pt x="8948" y="3216"/>
                  </a:cubicBezTo>
                  <a:cubicBezTo>
                    <a:pt x="9210" y="3311"/>
                    <a:pt x="9471" y="3406"/>
                    <a:pt x="9733" y="3501"/>
                  </a:cubicBezTo>
                  <a:lnTo>
                    <a:pt x="9697" y="3548"/>
                  </a:lnTo>
                  <a:cubicBezTo>
                    <a:pt x="9638" y="3644"/>
                    <a:pt x="9673" y="3762"/>
                    <a:pt x="9780" y="3822"/>
                  </a:cubicBezTo>
                  <a:cubicBezTo>
                    <a:pt x="9804" y="3834"/>
                    <a:pt x="9840" y="3846"/>
                    <a:pt x="9875" y="3846"/>
                  </a:cubicBezTo>
                  <a:cubicBezTo>
                    <a:pt x="9958" y="3846"/>
                    <a:pt x="10018" y="3810"/>
                    <a:pt x="10065" y="3750"/>
                  </a:cubicBezTo>
                  <a:lnTo>
                    <a:pt x="10125" y="3644"/>
                  </a:lnTo>
                  <a:lnTo>
                    <a:pt x="10814" y="3893"/>
                  </a:lnTo>
                  <a:lnTo>
                    <a:pt x="10564" y="4642"/>
                  </a:lnTo>
                  <a:cubicBezTo>
                    <a:pt x="10541" y="4749"/>
                    <a:pt x="10612" y="4867"/>
                    <a:pt x="10719" y="4891"/>
                  </a:cubicBezTo>
                  <a:lnTo>
                    <a:pt x="10778" y="4891"/>
                  </a:lnTo>
                  <a:cubicBezTo>
                    <a:pt x="10862" y="4891"/>
                    <a:pt x="10945" y="4844"/>
                    <a:pt x="10980" y="4761"/>
                  </a:cubicBezTo>
                  <a:lnTo>
                    <a:pt x="11218" y="4024"/>
                  </a:lnTo>
                  <a:lnTo>
                    <a:pt x="12121" y="4368"/>
                  </a:lnTo>
                  <a:lnTo>
                    <a:pt x="12062" y="4511"/>
                  </a:lnTo>
                  <a:cubicBezTo>
                    <a:pt x="12026" y="4618"/>
                    <a:pt x="12085" y="4725"/>
                    <a:pt x="12192" y="4761"/>
                  </a:cubicBezTo>
                  <a:cubicBezTo>
                    <a:pt x="12216" y="4761"/>
                    <a:pt x="12240" y="4772"/>
                    <a:pt x="12264" y="4772"/>
                  </a:cubicBezTo>
                  <a:cubicBezTo>
                    <a:pt x="12347" y="4772"/>
                    <a:pt x="12430" y="4713"/>
                    <a:pt x="12466" y="4630"/>
                  </a:cubicBezTo>
                  <a:lnTo>
                    <a:pt x="12513" y="4511"/>
                  </a:lnTo>
                  <a:lnTo>
                    <a:pt x="13452" y="4867"/>
                  </a:lnTo>
                  <a:lnTo>
                    <a:pt x="13393" y="5046"/>
                  </a:lnTo>
                  <a:cubicBezTo>
                    <a:pt x="13369" y="5153"/>
                    <a:pt x="13428" y="5260"/>
                    <a:pt x="13547" y="5283"/>
                  </a:cubicBezTo>
                  <a:lnTo>
                    <a:pt x="13607" y="5283"/>
                  </a:lnTo>
                  <a:cubicBezTo>
                    <a:pt x="13690" y="5283"/>
                    <a:pt x="13773" y="5236"/>
                    <a:pt x="13809" y="5153"/>
                  </a:cubicBezTo>
                  <a:lnTo>
                    <a:pt x="13856" y="4998"/>
                  </a:lnTo>
                  <a:cubicBezTo>
                    <a:pt x="14189" y="5129"/>
                    <a:pt x="14521" y="5260"/>
                    <a:pt x="14866" y="5390"/>
                  </a:cubicBezTo>
                  <a:lnTo>
                    <a:pt x="14807" y="5521"/>
                  </a:lnTo>
                  <a:cubicBezTo>
                    <a:pt x="14771" y="5616"/>
                    <a:pt x="14830" y="5735"/>
                    <a:pt x="14937" y="5759"/>
                  </a:cubicBezTo>
                  <a:cubicBezTo>
                    <a:pt x="14961" y="5771"/>
                    <a:pt x="14985" y="5771"/>
                    <a:pt x="15009" y="5771"/>
                  </a:cubicBezTo>
                  <a:cubicBezTo>
                    <a:pt x="15016" y="5772"/>
                    <a:pt x="15023" y="5772"/>
                    <a:pt x="15030" y="5772"/>
                  </a:cubicBezTo>
                  <a:cubicBezTo>
                    <a:pt x="15106" y="5772"/>
                    <a:pt x="15178" y="5717"/>
                    <a:pt x="15211" y="5652"/>
                  </a:cubicBezTo>
                  <a:lnTo>
                    <a:pt x="15246" y="5545"/>
                  </a:lnTo>
                  <a:lnTo>
                    <a:pt x="16054" y="5854"/>
                  </a:lnTo>
                  <a:lnTo>
                    <a:pt x="15864" y="6377"/>
                  </a:lnTo>
                  <a:cubicBezTo>
                    <a:pt x="15829" y="6484"/>
                    <a:pt x="15888" y="6591"/>
                    <a:pt x="15983" y="6626"/>
                  </a:cubicBezTo>
                  <a:cubicBezTo>
                    <a:pt x="16007" y="6626"/>
                    <a:pt x="16031" y="6638"/>
                    <a:pt x="16054" y="6638"/>
                  </a:cubicBezTo>
                  <a:cubicBezTo>
                    <a:pt x="16149" y="6638"/>
                    <a:pt x="16221" y="6579"/>
                    <a:pt x="16256" y="6507"/>
                  </a:cubicBezTo>
                  <a:lnTo>
                    <a:pt x="16447" y="6008"/>
                  </a:lnTo>
                  <a:lnTo>
                    <a:pt x="17290" y="6341"/>
                  </a:lnTo>
                  <a:lnTo>
                    <a:pt x="17255" y="6448"/>
                  </a:lnTo>
                  <a:cubicBezTo>
                    <a:pt x="17231" y="6555"/>
                    <a:pt x="17302" y="6674"/>
                    <a:pt x="17409" y="6697"/>
                  </a:cubicBezTo>
                  <a:lnTo>
                    <a:pt x="17468" y="6697"/>
                  </a:lnTo>
                  <a:cubicBezTo>
                    <a:pt x="17552" y="6697"/>
                    <a:pt x="17635" y="6650"/>
                    <a:pt x="17670" y="6555"/>
                  </a:cubicBezTo>
                  <a:lnTo>
                    <a:pt x="17682" y="6495"/>
                  </a:lnTo>
                  <a:lnTo>
                    <a:pt x="18621" y="6888"/>
                  </a:lnTo>
                  <a:lnTo>
                    <a:pt x="18562" y="7030"/>
                  </a:lnTo>
                  <a:cubicBezTo>
                    <a:pt x="18514" y="7137"/>
                    <a:pt x="18574" y="7244"/>
                    <a:pt x="18681" y="7280"/>
                  </a:cubicBezTo>
                  <a:cubicBezTo>
                    <a:pt x="18704" y="7288"/>
                    <a:pt x="18728" y="7291"/>
                    <a:pt x="18752" y="7291"/>
                  </a:cubicBezTo>
                  <a:cubicBezTo>
                    <a:pt x="18837" y="7291"/>
                    <a:pt x="18917" y="7244"/>
                    <a:pt x="18954" y="7161"/>
                  </a:cubicBezTo>
                  <a:lnTo>
                    <a:pt x="19001" y="7042"/>
                  </a:lnTo>
                  <a:cubicBezTo>
                    <a:pt x="19239" y="7137"/>
                    <a:pt x="19477" y="7232"/>
                    <a:pt x="19714" y="7327"/>
                  </a:cubicBezTo>
                  <a:lnTo>
                    <a:pt x="19643" y="7494"/>
                  </a:lnTo>
                  <a:cubicBezTo>
                    <a:pt x="19607" y="7601"/>
                    <a:pt x="19667" y="7708"/>
                    <a:pt x="19774" y="7743"/>
                  </a:cubicBezTo>
                  <a:cubicBezTo>
                    <a:pt x="19797" y="7751"/>
                    <a:pt x="19821" y="7755"/>
                    <a:pt x="19844" y="7755"/>
                  </a:cubicBezTo>
                  <a:cubicBezTo>
                    <a:pt x="19925" y="7755"/>
                    <a:pt x="19998" y="7708"/>
                    <a:pt x="20035" y="7624"/>
                  </a:cubicBezTo>
                  <a:lnTo>
                    <a:pt x="20095" y="7494"/>
                  </a:lnTo>
                  <a:lnTo>
                    <a:pt x="20819" y="7791"/>
                  </a:lnTo>
                  <a:lnTo>
                    <a:pt x="20546" y="8527"/>
                  </a:lnTo>
                  <a:cubicBezTo>
                    <a:pt x="20511" y="8622"/>
                    <a:pt x="20570" y="8741"/>
                    <a:pt x="20677" y="8765"/>
                  </a:cubicBezTo>
                  <a:cubicBezTo>
                    <a:pt x="20701" y="8777"/>
                    <a:pt x="20724" y="8777"/>
                    <a:pt x="20748" y="8777"/>
                  </a:cubicBezTo>
                  <a:cubicBezTo>
                    <a:pt x="20831" y="8777"/>
                    <a:pt x="20915" y="8729"/>
                    <a:pt x="20938" y="8646"/>
                  </a:cubicBezTo>
                  <a:lnTo>
                    <a:pt x="21200" y="7957"/>
                  </a:lnTo>
                  <a:lnTo>
                    <a:pt x="22043" y="8314"/>
                  </a:lnTo>
                  <a:cubicBezTo>
                    <a:pt x="21176" y="8706"/>
                    <a:pt x="20297" y="9098"/>
                    <a:pt x="19417" y="9478"/>
                  </a:cubicBezTo>
                  <a:lnTo>
                    <a:pt x="19429" y="9478"/>
                  </a:lnTo>
                  <a:cubicBezTo>
                    <a:pt x="14605" y="11558"/>
                    <a:pt x="9626" y="13720"/>
                    <a:pt x="4884" y="15384"/>
                  </a:cubicBezTo>
                  <a:cubicBezTo>
                    <a:pt x="3173" y="10488"/>
                    <a:pt x="1700" y="5474"/>
                    <a:pt x="488" y="471"/>
                  </a:cubicBezTo>
                  <a:close/>
                  <a:moveTo>
                    <a:pt x="275" y="0"/>
                  </a:moveTo>
                  <a:cubicBezTo>
                    <a:pt x="201" y="0"/>
                    <a:pt x="131" y="36"/>
                    <a:pt x="84" y="102"/>
                  </a:cubicBezTo>
                  <a:cubicBezTo>
                    <a:pt x="24" y="138"/>
                    <a:pt x="0" y="221"/>
                    <a:pt x="12" y="293"/>
                  </a:cubicBezTo>
                  <a:cubicBezTo>
                    <a:pt x="1272" y="5497"/>
                    <a:pt x="2781" y="10631"/>
                    <a:pt x="4552" y="15693"/>
                  </a:cubicBezTo>
                  <a:cubicBezTo>
                    <a:pt x="4575" y="15740"/>
                    <a:pt x="4611" y="15776"/>
                    <a:pt x="4659" y="15800"/>
                  </a:cubicBezTo>
                  <a:cubicBezTo>
                    <a:pt x="4694" y="15812"/>
                    <a:pt x="4718" y="15824"/>
                    <a:pt x="4754" y="15824"/>
                  </a:cubicBezTo>
                  <a:cubicBezTo>
                    <a:pt x="4777" y="15824"/>
                    <a:pt x="4801" y="15824"/>
                    <a:pt x="4825" y="15812"/>
                  </a:cubicBezTo>
                  <a:cubicBezTo>
                    <a:pt x="9649" y="14148"/>
                    <a:pt x="14712" y="11950"/>
                    <a:pt x="19607" y="9835"/>
                  </a:cubicBezTo>
                  <a:cubicBezTo>
                    <a:pt x="20629" y="9383"/>
                    <a:pt x="21628" y="8955"/>
                    <a:pt x="22614" y="8527"/>
                  </a:cubicBezTo>
                  <a:lnTo>
                    <a:pt x="22626" y="8527"/>
                  </a:lnTo>
                  <a:cubicBezTo>
                    <a:pt x="22638" y="8516"/>
                    <a:pt x="22661" y="8504"/>
                    <a:pt x="22685" y="8480"/>
                  </a:cubicBezTo>
                  <a:cubicBezTo>
                    <a:pt x="22697" y="8468"/>
                    <a:pt x="22709" y="8456"/>
                    <a:pt x="22709" y="8432"/>
                  </a:cubicBezTo>
                  <a:cubicBezTo>
                    <a:pt x="22721" y="8420"/>
                    <a:pt x="22721" y="8397"/>
                    <a:pt x="22721" y="8385"/>
                  </a:cubicBezTo>
                  <a:cubicBezTo>
                    <a:pt x="22721" y="8373"/>
                    <a:pt x="22721" y="8361"/>
                    <a:pt x="22721" y="8361"/>
                  </a:cubicBezTo>
                  <a:cubicBezTo>
                    <a:pt x="22721" y="8349"/>
                    <a:pt x="22721" y="8337"/>
                    <a:pt x="22721" y="8325"/>
                  </a:cubicBezTo>
                  <a:cubicBezTo>
                    <a:pt x="22721" y="8302"/>
                    <a:pt x="22721" y="8290"/>
                    <a:pt x="22709" y="8278"/>
                  </a:cubicBezTo>
                  <a:cubicBezTo>
                    <a:pt x="22709" y="8266"/>
                    <a:pt x="22697" y="8254"/>
                    <a:pt x="22697" y="8254"/>
                  </a:cubicBezTo>
                  <a:cubicBezTo>
                    <a:pt x="22685" y="8242"/>
                    <a:pt x="22685" y="8230"/>
                    <a:pt x="22673" y="8218"/>
                  </a:cubicBezTo>
                  <a:cubicBezTo>
                    <a:pt x="22661" y="8207"/>
                    <a:pt x="22649" y="8207"/>
                    <a:pt x="22638" y="8195"/>
                  </a:cubicBezTo>
                  <a:lnTo>
                    <a:pt x="22614" y="8183"/>
                  </a:lnTo>
                  <a:cubicBezTo>
                    <a:pt x="15341" y="5034"/>
                    <a:pt x="7903" y="2313"/>
                    <a:pt x="333" y="7"/>
                  </a:cubicBezTo>
                  <a:cubicBezTo>
                    <a:pt x="314" y="3"/>
                    <a:pt x="294" y="0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1"/>
            <p:cNvSpPr/>
            <p:nvPr/>
          </p:nvSpPr>
          <p:spPr>
            <a:xfrm>
              <a:off x="6782298" y="4825267"/>
              <a:ext cx="290602" cy="181868"/>
            </a:xfrm>
            <a:custGeom>
              <a:avLst/>
              <a:gdLst/>
              <a:ahLst/>
              <a:cxnLst/>
              <a:rect l="l" t="t" r="r" b="b"/>
              <a:pathLst>
                <a:path w="9020" h="5645" extrusionOk="0">
                  <a:moveTo>
                    <a:pt x="583" y="512"/>
                  </a:moveTo>
                  <a:lnTo>
                    <a:pt x="583" y="512"/>
                  </a:lnTo>
                  <a:cubicBezTo>
                    <a:pt x="1843" y="904"/>
                    <a:pt x="3173" y="1355"/>
                    <a:pt x="4457" y="1795"/>
                  </a:cubicBezTo>
                  <a:cubicBezTo>
                    <a:pt x="5705" y="2211"/>
                    <a:pt x="6988" y="2650"/>
                    <a:pt x="8224" y="3043"/>
                  </a:cubicBezTo>
                  <a:lnTo>
                    <a:pt x="2651" y="5098"/>
                  </a:lnTo>
                  <a:lnTo>
                    <a:pt x="2389" y="5193"/>
                  </a:lnTo>
                  <a:lnTo>
                    <a:pt x="583" y="512"/>
                  </a:lnTo>
                  <a:close/>
                  <a:moveTo>
                    <a:pt x="216" y="1"/>
                  </a:moveTo>
                  <a:cubicBezTo>
                    <a:pt x="164" y="1"/>
                    <a:pt x="113" y="19"/>
                    <a:pt x="72" y="60"/>
                  </a:cubicBezTo>
                  <a:cubicBezTo>
                    <a:pt x="13" y="108"/>
                    <a:pt x="1" y="191"/>
                    <a:pt x="24" y="262"/>
                  </a:cubicBezTo>
                  <a:lnTo>
                    <a:pt x="2056" y="5514"/>
                  </a:lnTo>
                  <a:cubicBezTo>
                    <a:pt x="2068" y="5562"/>
                    <a:pt x="2116" y="5609"/>
                    <a:pt x="2163" y="5633"/>
                  </a:cubicBezTo>
                  <a:cubicBezTo>
                    <a:pt x="2187" y="5645"/>
                    <a:pt x="2223" y="5645"/>
                    <a:pt x="2247" y="5645"/>
                  </a:cubicBezTo>
                  <a:cubicBezTo>
                    <a:pt x="2282" y="5645"/>
                    <a:pt x="2306" y="5645"/>
                    <a:pt x="2330" y="5633"/>
                  </a:cubicBezTo>
                  <a:lnTo>
                    <a:pt x="2793" y="5455"/>
                  </a:lnTo>
                  <a:lnTo>
                    <a:pt x="8877" y="3197"/>
                  </a:lnTo>
                  <a:cubicBezTo>
                    <a:pt x="8960" y="3173"/>
                    <a:pt x="9020" y="3102"/>
                    <a:pt x="9020" y="3019"/>
                  </a:cubicBezTo>
                  <a:cubicBezTo>
                    <a:pt x="9008" y="2936"/>
                    <a:pt x="8960" y="2864"/>
                    <a:pt x="8889" y="2841"/>
                  </a:cubicBezTo>
                  <a:cubicBezTo>
                    <a:pt x="7499" y="2413"/>
                    <a:pt x="6025" y="1914"/>
                    <a:pt x="4599" y="1427"/>
                  </a:cubicBezTo>
                  <a:cubicBezTo>
                    <a:pt x="3162" y="939"/>
                    <a:pt x="1688" y="440"/>
                    <a:pt x="286" y="12"/>
                  </a:cubicBezTo>
                  <a:cubicBezTo>
                    <a:pt x="263" y="5"/>
                    <a:pt x="240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1"/>
            <p:cNvSpPr/>
            <p:nvPr/>
          </p:nvSpPr>
          <p:spPr>
            <a:xfrm>
              <a:off x="5820605" y="4637923"/>
              <a:ext cx="675375" cy="490189"/>
            </a:xfrm>
            <a:custGeom>
              <a:avLst/>
              <a:gdLst/>
              <a:ahLst/>
              <a:cxnLst/>
              <a:rect l="l" t="t" r="r" b="b"/>
              <a:pathLst>
                <a:path w="20963" h="15215" extrusionOk="0">
                  <a:moveTo>
                    <a:pt x="2389" y="9380"/>
                  </a:moveTo>
                  <a:cubicBezTo>
                    <a:pt x="4671" y="9416"/>
                    <a:pt x="6905" y="10046"/>
                    <a:pt x="8865" y="11222"/>
                  </a:cubicBezTo>
                  <a:cubicBezTo>
                    <a:pt x="7938" y="10830"/>
                    <a:pt x="6976" y="10545"/>
                    <a:pt x="5990" y="10390"/>
                  </a:cubicBezTo>
                  <a:lnTo>
                    <a:pt x="5954" y="10390"/>
                  </a:lnTo>
                  <a:cubicBezTo>
                    <a:pt x="5323" y="10293"/>
                    <a:pt x="4687" y="10244"/>
                    <a:pt x="4052" y="10244"/>
                  </a:cubicBezTo>
                  <a:cubicBezTo>
                    <a:pt x="3216" y="10244"/>
                    <a:pt x="2381" y="10329"/>
                    <a:pt x="1557" y="10497"/>
                  </a:cubicBezTo>
                  <a:cubicBezTo>
                    <a:pt x="1866" y="10188"/>
                    <a:pt x="2140" y="9844"/>
                    <a:pt x="2377" y="9476"/>
                  </a:cubicBezTo>
                  <a:lnTo>
                    <a:pt x="2365" y="9476"/>
                  </a:lnTo>
                  <a:cubicBezTo>
                    <a:pt x="2389" y="9440"/>
                    <a:pt x="2389" y="9416"/>
                    <a:pt x="2389" y="9380"/>
                  </a:cubicBezTo>
                  <a:close/>
                  <a:moveTo>
                    <a:pt x="6026" y="405"/>
                  </a:moveTo>
                  <a:cubicBezTo>
                    <a:pt x="8553" y="405"/>
                    <a:pt x="10959" y="1610"/>
                    <a:pt x="12466" y="3689"/>
                  </a:cubicBezTo>
                  <a:cubicBezTo>
                    <a:pt x="12157" y="5091"/>
                    <a:pt x="11824" y="6529"/>
                    <a:pt x="11491" y="7931"/>
                  </a:cubicBezTo>
                  <a:cubicBezTo>
                    <a:pt x="11194" y="9250"/>
                    <a:pt x="10874" y="10604"/>
                    <a:pt x="10576" y="11923"/>
                  </a:cubicBezTo>
                  <a:cubicBezTo>
                    <a:pt x="8184" y="10020"/>
                    <a:pt x="5216" y="8997"/>
                    <a:pt x="2188" y="8997"/>
                  </a:cubicBezTo>
                  <a:cubicBezTo>
                    <a:pt x="1682" y="8997"/>
                    <a:pt x="1173" y="9025"/>
                    <a:pt x="666" y="9083"/>
                  </a:cubicBezTo>
                  <a:cubicBezTo>
                    <a:pt x="2544" y="6422"/>
                    <a:pt x="4088" y="3320"/>
                    <a:pt x="4932" y="480"/>
                  </a:cubicBezTo>
                  <a:cubicBezTo>
                    <a:pt x="5298" y="429"/>
                    <a:pt x="5663" y="405"/>
                    <a:pt x="6026" y="405"/>
                  </a:cubicBezTo>
                  <a:close/>
                  <a:moveTo>
                    <a:pt x="16670" y="2842"/>
                  </a:moveTo>
                  <a:cubicBezTo>
                    <a:pt x="16734" y="2842"/>
                    <a:pt x="16799" y="2843"/>
                    <a:pt x="16863" y="2845"/>
                  </a:cubicBezTo>
                  <a:cubicBezTo>
                    <a:pt x="18372" y="2880"/>
                    <a:pt x="19762" y="3427"/>
                    <a:pt x="20523" y="4283"/>
                  </a:cubicBezTo>
                  <a:cubicBezTo>
                    <a:pt x="20130" y="7123"/>
                    <a:pt x="20083" y="10010"/>
                    <a:pt x="20404" y="12862"/>
                  </a:cubicBezTo>
                  <a:cubicBezTo>
                    <a:pt x="18978" y="12066"/>
                    <a:pt x="17397" y="11579"/>
                    <a:pt x="15781" y="11448"/>
                  </a:cubicBezTo>
                  <a:cubicBezTo>
                    <a:pt x="15455" y="11419"/>
                    <a:pt x="15127" y="11405"/>
                    <a:pt x="14801" y="11405"/>
                  </a:cubicBezTo>
                  <a:cubicBezTo>
                    <a:pt x="13499" y="11405"/>
                    <a:pt x="12203" y="11631"/>
                    <a:pt x="10969" y="12078"/>
                  </a:cubicBezTo>
                  <a:cubicBezTo>
                    <a:pt x="11266" y="10735"/>
                    <a:pt x="11598" y="9345"/>
                    <a:pt x="11907" y="8014"/>
                  </a:cubicBezTo>
                  <a:cubicBezTo>
                    <a:pt x="12240" y="6600"/>
                    <a:pt x="12573" y="5150"/>
                    <a:pt x="12894" y="3748"/>
                  </a:cubicBezTo>
                  <a:cubicBezTo>
                    <a:pt x="14212" y="3151"/>
                    <a:pt x="15487" y="2842"/>
                    <a:pt x="16670" y="2842"/>
                  </a:cubicBezTo>
                  <a:close/>
                  <a:moveTo>
                    <a:pt x="4046" y="10626"/>
                  </a:moveTo>
                  <a:cubicBezTo>
                    <a:pt x="4659" y="10626"/>
                    <a:pt x="5272" y="10674"/>
                    <a:pt x="5883" y="10771"/>
                  </a:cubicBezTo>
                  <a:lnTo>
                    <a:pt x="5918" y="10771"/>
                  </a:lnTo>
                  <a:cubicBezTo>
                    <a:pt x="7487" y="11008"/>
                    <a:pt x="9008" y="11579"/>
                    <a:pt x="10339" y="12446"/>
                  </a:cubicBezTo>
                  <a:lnTo>
                    <a:pt x="9745" y="13100"/>
                  </a:lnTo>
                  <a:cubicBezTo>
                    <a:pt x="8187" y="12113"/>
                    <a:pt x="6183" y="11585"/>
                    <a:pt x="4222" y="11585"/>
                  </a:cubicBezTo>
                  <a:cubicBezTo>
                    <a:pt x="3324" y="11585"/>
                    <a:pt x="2437" y="11696"/>
                    <a:pt x="1605" y="11923"/>
                  </a:cubicBezTo>
                  <a:cubicBezTo>
                    <a:pt x="1534" y="11579"/>
                    <a:pt x="1379" y="11258"/>
                    <a:pt x="1153" y="10997"/>
                  </a:cubicBezTo>
                  <a:cubicBezTo>
                    <a:pt x="2102" y="10749"/>
                    <a:pt x="3072" y="10626"/>
                    <a:pt x="4046" y="10626"/>
                  </a:cubicBezTo>
                  <a:close/>
                  <a:moveTo>
                    <a:pt x="10683" y="12696"/>
                  </a:moveTo>
                  <a:lnTo>
                    <a:pt x="10850" y="13207"/>
                  </a:lnTo>
                  <a:cubicBezTo>
                    <a:pt x="10660" y="13171"/>
                    <a:pt x="10458" y="13159"/>
                    <a:pt x="10268" y="13147"/>
                  </a:cubicBezTo>
                  <a:lnTo>
                    <a:pt x="10256" y="13147"/>
                  </a:lnTo>
                  <a:lnTo>
                    <a:pt x="10683" y="12696"/>
                  </a:lnTo>
                  <a:close/>
                  <a:moveTo>
                    <a:pt x="14871" y="11789"/>
                  </a:moveTo>
                  <a:cubicBezTo>
                    <a:pt x="15161" y="11789"/>
                    <a:pt x="15453" y="11800"/>
                    <a:pt x="15746" y="11828"/>
                  </a:cubicBezTo>
                  <a:cubicBezTo>
                    <a:pt x="17112" y="11947"/>
                    <a:pt x="18455" y="12316"/>
                    <a:pt x="19691" y="12922"/>
                  </a:cubicBezTo>
                  <a:cubicBezTo>
                    <a:pt x="19691" y="12933"/>
                    <a:pt x="19691" y="12945"/>
                    <a:pt x="19691" y="12969"/>
                  </a:cubicBezTo>
                  <a:lnTo>
                    <a:pt x="19869" y="13789"/>
                  </a:lnTo>
                  <a:cubicBezTo>
                    <a:pt x="18704" y="12910"/>
                    <a:pt x="17350" y="12304"/>
                    <a:pt x="15912" y="12007"/>
                  </a:cubicBezTo>
                  <a:cubicBezTo>
                    <a:pt x="15365" y="11900"/>
                    <a:pt x="14807" y="11828"/>
                    <a:pt x="14260" y="11805"/>
                  </a:cubicBezTo>
                  <a:cubicBezTo>
                    <a:pt x="14462" y="11795"/>
                    <a:pt x="14666" y="11789"/>
                    <a:pt x="14871" y="11789"/>
                  </a:cubicBezTo>
                  <a:close/>
                  <a:moveTo>
                    <a:pt x="13757" y="12181"/>
                  </a:moveTo>
                  <a:cubicBezTo>
                    <a:pt x="14452" y="12181"/>
                    <a:pt x="15147" y="12254"/>
                    <a:pt x="15829" y="12399"/>
                  </a:cubicBezTo>
                  <a:cubicBezTo>
                    <a:pt x="17314" y="12696"/>
                    <a:pt x="18704" y="13361"/>
                    <a:pt x="19881" y="14324"/>
                  </a:cubicBezTo>
                  <a:cubicBezTo>
                    <a:pt x="19596" y="14407"/>
                    <a:pt x="19322" y="14561"/>
                    <a:pt x="19085" y="14763"/>
                  </a:cubicBezTo>
                  <a:cubicBezTo>
                    <a:pt x="18015" y="13955"/>
                    <a:pt x="16779" y="13397"/>
                    <a:pt x="15460" y="13135"/>
                  </a:cubicBezTo>
                  <a:cubicBezTo>
                    <a:pt x="14843" y="13008"/>
                    <a:pt x="14218" y="12944"/>
                    <a:pt x="13593" y="12944"/>
                  </a:cubicBezTo>
                  <a:cubicBezTo>
                    <a:pt x="12824" y="12944"/>
                    <a:pt x="12055" y="13040"/>
                    <a:pt x="11301" y="13231"/>
                  </a:cubicBezTo>
                  <a:lnTo>
                    <a:pt x="11076" y="12553"/>
                  </a:lnTo>
                  <a:cubicBezTo>
                    <a:pt x="11949" y="12305"/>
                    <a:pt x="12853" y="12181"/>
                    <a:pt x="13757" y="12181"/>
                  </a:cubicBezTo>
                  <a:close/>
                  <a:moveTo>
                    <a:pt x="6022" y="0"/>
                  </a:moveTo>
                  <a:cubicBezTo>
                    <a:pt x="5593" y="0"/>
                    <a:pt x="5161" y="33"/>
                    <a:pt x="4730" y="100"/>
                  </a:cubicBezTo>
                  <a:cubicBezTo>
                    <a:pt x="4706" y="100"/>
                    <a:pt x="4694" y="112"/>
                    <a:pt x="4683" y="112"/>
                  </a:cubicBezTo>
                  <a:cubicBezTo>
                    <a:pt x="4671" y="124"/>
                    <a:pt x="4659" y="124"/>
                    <a:pt x="4647" y="124"/>
                  </a:cubicBezTo>
                  <a:cubicBezTo>
                    <a:pt x="4635" y="136"/>
                    <a:pt x="4635" y="147"/>
                    <a:pt x="4623" y="159"/>
                  </a:cubicBezTo>
                  <a:cubicBezTo>
                    <a:pt x="4611" y="159"/>
                    <a:pt x="4599" y="171"/>
                    <a:pt x="4587" y="183"/>
                  </a:cubicBezTo>
                  <a:cubicBezTo>
                    <a:pt x="4587" y="195"/>
                    <a:pt x="4576" y="207"/>
                    <a:pt x="4576" y="219"/>
                  </a:cubicBezTo>
                  <a:cubicBezTo>
                    <a:pt x="4564" y="219"/>
                    <a:pt x="4564" y="231"/>
                    <a:pt x="4552" y="242"/>
                  </a:cubicBezTo>
                  <a:cubicBezTo>
                    <a:pt x="3684" y="3201"/>
                    <a:pt x="2045" y="6469"/>
                    <a:pt x="48" y="9214"/>
                  </a:cubicBezTo>
                  <a:cubicBezTo>
                    <a:pt x="1" y="9274"/>
                    <a:pt x="1" y="9357"/>
                    <a:pt x="48" y="9416"/>
                  </a:cubicBezTo>
                  <a:cubicBezTo>
                    <a:pt x="90" y="9478"/>
                    <a:pt x="158" y="9513"/>
                    <a:pt x="230" y="9513"/>
                  </a:cubicBezTo>
                  <a:cubicBezTo>
                    <a:pt x="241" y="9513"/>
                    <a:pt x="251" y="9513"/>
                    <a:pt x="262" y="9511"/>
                  </a:cubicBezTo>
                  <a:cubicBezTo>
                    <a:pt x="809" y="9428"/>
                    <a:pt x="1367" y="9380"/>
                    <a:pt x="1926" y="9369"/>
                  </a:cubicBezTo>
                  <a:lnTo>
                    <a:pt x="1926" y="9369"/>
                  </a:lnTo>
                  <a:cubicBezTo>
                    <a:pt x="1593" y="9891"/>
                    <a:pt x="1153" y="10355"/>
                    <a:pt x="654" y="10723"/>
                  </a:cubicBezTo>
                  <a:cubicBezTo>
                    <a:pt x="595" y="10759"/>
                    <a:pt x="559" y="10842"/>
                    <a:pt x="583" y="10913"/>
                  </a:cubicBezTo>
                  <a:cubicBezTo>
                    <a:pt x="595" y="10961"/>
                    <a:pt x="607" y="10997"/>
                    <a:pt x="642" y="11020"/>
                  </a:cubicBezTo>
                  <a:cubicBezTo>
                    <a:pt x="963" y="11329"/>
                    <a:pt x="1165" y="11733"/>
                    <a:pt x="1213" y="12173"/>
                  </a:cubicBezTo>
                  <a:cubicBezTo>
                    <a:pt x="1213" y="12232"/>
                    <a:pt x="1248" y="12292"/>
                    <a:pt x="1308" y="12316"/>
                  </a:cubicBezTo>
                  <a:cubicBezTo>
                    <a:pt x="1332" y="12339"/>
                    <a:pt x="1355" y="12351"/>
                    <a:pt x="1391" y="12351"/>
                  </a:cubicBezTo>
                  <a:cubicBezTo>
                    <a:pt x="1427" y="12351"/>
                    <a:pt x="1450" y="12351"/>
                    <a:pt x="1486" y="12339"/>
                  </a:cubicBezTo>
                  <a:cubicBezTo>
                    <a:pt x="2343" y="12081"/>
                    <a:pt x="3270" y="11955"/>
                    <a:pt x="4207" y="11955"/>
                  </a:cubicBezTo>
                  <a:cubicBezTo>
                    <a:pt x="6117" y="11955"/>
                    <a:pt x="8072" y="12476"/>
                    <a:pt x="9578" y="13456"/>
                  </a:cubicBezTo>
                  <a:cubicBezTo>
                    <a:pt x="9614" y="13483"/>
                    <a:pt x="9650" y="13496"/>
                    <a:pt x="9690" y="13496"/>
                  </a:cubicBezTo>
                  <a:cubicBezTo>
                    <a:pt x="9704" y="13496"/>
                    <a:pt x="9718" y="13495"/>
                    <a:pt x="9733" y="13492"/>
                  </a:cubicBezTo>
                  <a:lnTo>
                    <a:pt x="9780" y="13504"/>
                  </a:lnTo>
                  <a:lnTo>
                    <a:pt x="9816" y="13504"/>
                  </a:lnTo>
                  <a:cubicBezTo>
                    <a:pt x="10244" y="13504"/>
                    <a:pt x="10672" y="13539"/>
                    <a:pt x="11099" y="13623"/>
                  </a:cubicBezTo>
                  <a:cubicBezTo>
                    <a:pt x="11120" y="13631"/>
                    <a:pt x="11140" y="13635"/>
                    <a:pt x="11159" y="13635"/>
                  </a:cubicBezTo>
                  <a:cubicBezTo>
                    <a:pt x="11194" y="13635"/>
                    <a:pt x="11227" y="13622"/>
                    <a:pt x="11266" y="13599"/>
                  </a:cubicBezTo>
                  <a:cubicBezTo>
                    <a:pt x="11266" y="13605"/>
                    <a:pt x="11272" y="13608"/>
                    <a:pt x="11279" y="13608"/>
                  </a:cubicBezTo>
                  <a:cubicBezTo>
                    <a:pt x="11286" y="13608"/>
                    <a:pt x="11295" y="13605"/>
                    <a:pt x="11301" y="13599"/>
                  </a:cubicBezTo>
                  <a:cubicBezTo>
                    <a:pt x="12037" y="13407"/>
                    <a:pt x="12795" y="13311"/>
                    <a:pt x="13556" y="13311"/>
                  </a:cubicBezTo>
                  <a:cubicBezTo>
                    <a:pt x="14160" y="13311"/>
                    <a:pt x="14766" y="13371"/>
                    <a:pt x="15365" y="13492"/>
                  </a:cubicBezTo>
                  <a:cubicBezTo>
                    <a:pt x="16672" y="13753"/>
                    <a:pt x="17908" y="14324"/>
                    <a:pt x="18954" y="15167"/>
                  </a:cubicBezTo>
                  <a:cubicBezTo>
                    <a:pt x="18990" y="15191"/>
                    <a:pt x="19025" y="15215"/>
                    <a:pt x="19061" y="15215"/>
                  </a:cubicBezTo>
                  <a:lnTo>
                    <a:pt x="19120" y="15215"/>
                  </a:lnTo>
                  <a:cubicBezTo>
                    <a:pt x="19168" y="15215"/>
                    <a:pt x="19227" y="15179"/>
                    <a:pt x="19263" y="15144"/>
                  </a:cubicBezTo>
                  <a:cubicBezTo>
                    <a:pt x="19512" y="14870"/>
                    <a:pt x="19821" y="14680"/>
                    <a:pt x="20178" y="14597"/>
                  </a:cubicBezTo>
                  <a:cubicBezTo>
                    <a:pt x="20249" y="14585"/>
                    <a:pt x="20309" y="14526"/>
                    <a:pt x="20321" y="14454"/>
                  </a:cubicBezTo>
                  <a:cubicBezTo>
                    <a:pt x="20392" y="14419"/>
                    <a:pt x="20427" y="14336"/>
                    <a:pt x="20416" y="14252"/>
                  </a:cubicBezTo>
                  <a:lnTo>
                    <a:pt x="20166" y="13159"/>
                  </a:lnTo>
                  <a:lnTo>
                    <a:pt x="20166" y="13159"/>
                  </a:lnTo>
                  <a:cubicBezTo>
                    <a:pt x="20261" y="13207"/>
                    <a:pt x="20356" y="13254"/>
                    <a:pt x="20439" y="13302"/>
                  </a:cubicBezTo>
                  <a:cubicBezTo>
                    <a:pt x="20475" y="13329"/>
                    <a:pt x="20517" y="13342"/>
                    <a:pt x="20556" y="13342"/>
                  </a:cubicBezTo>
                  <a:cubicBezTo>
                    <a:pt x="20569" y="13342"/>
                    <a:pt x="20582" y="13340"/>
                    <a:pt x="20594" y="13337"/>
                  </a:cubicBezTo>
                  <a:lnTo>
                    <a:pt x="20665" y="13337"/>
                  </a:lnTo>
                  <a:cubicBezTo>
                    <a:pt x="20772" y="13326"/>
                    <a:pt x="20855" y="13231"/>
                    <a:pt x="20855" y="13124"/>
                  </a:cubicBezTo>
                  <a:cubicBezTo>
                    <a:pt x="20499" y="10177"/>
                    <a:pt x="20534" y="7194"/>
                    <a:pt x="20962" y="4259"/>
                  </a:cubicBezTo>
                  <a:cubicBezTo>
                    <a:pt x="20962" y="4200"/>
                    <a:pt x="20950" y="4152"/>
                    <a:pt x="20915" y="4104"/>
                  </a:cubicBezTo>
                  <a:cubicBezTo>
                    <a:pt x="20083" y="3118"/>
                    <a:pt x="18538" y="2488"/>
                    <a:pt x="16874" y="2453"/>
                  </a:cubicBezTo>
                  <a:cubicBezTo>
                    <a:pt x="16809" y="2451"/>
                    <a:pt x="16744" y="2450"/>
                    <a:pt x="16679" y="2450"/>
                  </a:cubicBezTo>
                  <a:cubicBezTo>
                    <a:pt x="15440" y="2450"/>
                    <a:pt x="14117" y="2770"/>
                    <a:pt x="12751" y="3368"/>
                  </a:cubicBezTo>
                  <a:cubicBezTo>
                    <a:pt x="11148" y="1223"/>
                    <a:pt x="8641" y="0"/>
                    <a:pt x="6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1"/>
            <p:cNvSpPr/>
            <p:nvPr/>
          </p:nvSpPr>
          <p:spPr>
            <a:xfrm>
              <a:off x="6003601" y="4711572"/>
              <a:ext cx="165823" cy="85280"/>
            </a:xfrm>
            <a:custGeom>
              <a:avLst/>
              <a:gdLst/>
              <a:ahLst/>
              <a:cxnLst/>
              <a:rect l="l" t="t" r="r" b="b"/>
              <a:pathLst>
                <a:path w="5147" h="2647" extrusionOk="0">
                  <a:moveTo>
                    <a:pt x="215" y="0"/>
                  </a:moveTo>
                  <a:cubicBezTo>
                    <a:pt x="108" y="0"/>
                    <a:pt x="13" y="84"/>
                    <a:pt x="1" y="190"/>
                  </a:cubicBezTo>
                  <a:cubicBezTo>
                    <a:pt x="1" y="297"/>
                    <a:pt x="96" y="392"/>
                    <a:pt x="203" y="392"/>
                  </a:cubicBezTo>
                  <a:cubicBezTo>
                    <a:pt x="1997" y="428"/>
                    <a:pt x="3815" y="1307"/>
                    <a:pt x="4730" y="2555"/>
                  </a:cubicBezTo>
                  <a:cubicBezTo>
                    <a:pt x="4768" y="2615"/>
                    <a:pt x="4834" y="2647"/>
                    <a:pt x="4905" y="2647"/>
                  </a:cubicBezTo>
                  <a:cubicBezTo>
                    <a:pt x="4946" y="2647"/>
                    <a:pt x="4988" y="2636"/>
                    <a:pt x="5027" y="2615"/>
                  </a:cubicBezTo>
                  <a:cubicBezTo>
                    <a:pt x="5122" y="2555"/>
                    <a:pt x="5146" y="2436"/>
                    <a:pt x="5087" y="2341"/>
                  </a:cubicBezTo>
                  <a:cubicBezTo>
                    <a:pt x="4077" y="963"/>
                    <a:pt x="2175" y="48"/>
                    <a:pt x="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1"/>
            <p:cNvSpPr/>
            <p:nvPr/>
          </p:nvSpPr>
          <p:spPr>
            <a:xfrm>
              <a:off x="5989457" y="4736025"/>
              <a:ext cx="164245" cy="79030"/>
            </a:xfrm>
            <a:custGeom>
              <a:avLst/>
              <a:gdLst/>
              <a:ahLst/>
              <a:cxnLst/>
              <a:rect l="l" t="t" r="r" b="b"/>
              <a:pathLst>
                <a:path w="5098" h="2453" extrusionOk="0">
                  <a:moveTo>
                    <a:pt x="203" y="1"/>
                  </a:moveTo>
                  <a:cubicBezTo>
                    <a:pt x="95" y="1"/>
                    <a:pt x="11" y="81"/>
                    <a:pt x="0" y="192"/>
                  </a:cubicBezTo>
                  <a:cubicBezTo>
                    <a:pt x="0" y="299"/>
                    <a:pt x="83" y="394"/>
                    <a:pt x="202" y="394"/>
                  </a:cubicBezTo>
                  <a:cubicBezTo>
                    <a:pt x="1937" y="477"/>
                    <a:pt x="3660" y="1238"/>
                    <a:pt x="4694" y="2378"/>
                  </a:cubicBezTo>
                  <a:cubicBezTo>
                    <a:pt x="4729" y="2414"/>
                    <a:pt x="4777" y="2438"/>
                    <a:pt x="4825" y="2450"/>
                  </a:cubicBezTo>
                  <a:cubicBezTo>
                    <a:pt x="4835" y="2452"/>
                    <a:pt x="4846" y="2453"/>
                    <a:pt x="4856" y="2453"/>
                  </a:cubicBezTo>
                  <a:cubicBezTo>
                    <a:pt x="4905" y="2453"/>
                    <a:pt x="4952" y="2432"/>
                    <a:pt x="4991" y="2402"/>
                  </a:cubicBezTo>
                  <a:cubicBezTo>
                    <a:pt x="5086" y="2343"/>
                    <a:pt x="5098" y="2212"/>
                    <a:pt x="5027" y="2141"/>
                  </a:cubicBezTo>
                  <a:cubicBezTo>
                    <a:pt x="3910" y="917"/>
                    <a:pt x="2068" y="97"/>
                    <a:pt x="226" y="2"/>
                  </a:cubicBezTo>
                  <a:cubicBezTo>
                    <a:pt x="218" y="1"/>
                    <a:pt x="211" y="1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1"/>
            <p:cNvSpPr/>
            <p:nvPr/>
          </p:nvSpPr>
          <p:spPr>
            <a:xfrm>
              <a:off x="5945287" y="4843986"/>
              <a:ext cx="186990" cy="79062"/>
            </a:xfrm>
            <a:custGeom>
              <a:avLst/>
              <a:gdLst/>
              <a:ahLst/>
              <a:cxnLst/>
              <a:rect l="l" t="t" r="r" b="b"/>
              <a:pathLst>
                <a:path w="5804" h="2454" extrusionOk="0">
                  <a:moveTo>
                    <a:pt x="255" y="1"/>
                  </a:moveTo>
                  <a:cubicBezTo>
                    <a:pt x="0" y="1"/>
                    <a:pt x="0" y="383"/>
                    <a:pt x="255" y="383"/>
                  </a:cubicBezTo>
                  <a:cubicBezTo>
                    <a:pt x="263" y="383"/>
                    <a:pt x="270" y="383"/>
                    <a:pt x="278" y="382"/>
                  </a:cubicBezTo>
                  <a:cubicBezTo>
                    <a:pt x="2203" y="406"/>
                    <a:pt x="4175" y="1178"/>
                    <a:pt x="5411" y="2390"/>
                  </a:cubicBezTo>
                  <a:cubicBezTo>
                    <a:pt x="5447" y="2426"/>
                    <a:pt x="5483" y="2450"/>
                    <a:pt x="5530" y="2450"/>
                  </a:cubicBezTo>
                  <a:cubicBezTo>
                    <a:pt x="5547" y="2453"/>
                    <a:pt x="5563" y="2454"/>
                    <a:pt x="5579" y="2454"/>
                  </a:cubicBezTo>
                  <a:cubicBezTo>
                    <a:pt x="5629" y="2454"/>
                    <a:pt x="5672" y="2438"/>
                    <a:pt x="5708" y="2402"/>
                  </a:cubicBezTo>
                  <a:cubicBezTo>
                    <a:pt x="5791" y="2331"/>
                    <a:pt x="5803" y="2212"/>
                    <a:pt x="5720" y="2129"/>
                  </a:cubicBezTo>
                  <a:cubicBezTo>
                    <a:pt x="4401" y="834"/>
                    <a:pt x="2322" y="26"/>
                    <a:pt x="278" y="2"/>
                  </a:cubicBezTo>
                  <a:cubicBezTo>
                    <a:pt x="270" y="1"/>
                    <a:pt x="263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1"/>
            <p:cNvSpPr/>
            <p:nvPr/>
          </p:nvSpPr>
          <p:spPr>
            <a:xfrm>
              <a:off x="5932013" y="4871951"/>
              <a:ext cx="190309" cy="78256"/>
            </a:xfrm>
            <a:custGeom>
              <a:avLst/>
              <a:gdLst/>
              <a:ahLst/>
              <a:cxnLst/>
              <a:rect l="l" t="t" r="r" b="b"/>
              <a:pathLst>
                <a:path w="5907" h="2429" extrusionOk="0">
                  <a:moveTo>
                    <a:pt x="206" y="0"/>
                  </a:moveTo>
                  <a:cubicBezTo>
                    <a:pt x="106" y="0"/>
                    <a:pt x="12" y="79"/>
                    <a:pt x="1" y="180"/>
                  </a:cubicBezTo>
                  <a:cubicBezTo>
                    <a:pt x="1" y="286"/>
                    <a:pt x="84" y="382"/>
                    <a:pt x="191" y="382"/>
                  </a:cubicBezTo>
                  <a:cubicBezTo>
                    <a:pt x="2163" y="524"/>
                    <a:pt x="4112" y="1261"/>
                    <a:pt x="5538" y="2390"/>
                  </a:cubicBezTo>
                  <a:cubicBezTo>
                    <a:pt x="5574" y="2414"/>
                    <a:pt x="5609" y="2425"/>
                    <a:pt x="5645" y="2425"/>
                  </a:cubicBezTo>
                  <a:cubicBezTo>
                    <a:pt x="5657" y="2427"/>
                    <a:pt x="5669" y="2428"/>
                    <a:pt x="5682" y="2428"/>
                  </a:cubicBezTo>
                  <a:cubicBezTo>
                    <a:pt x="5740" y="2428"/>
                    <a:pt x="5796" y="2405"/>
                    <a:pt x="5835" y="2366"/>
                  </a:cubicBezTo>
                  <a:cubicBezTo>
                    <a:pt x="5906" y="2295"/>
                    <a:pt x="5906" y="2164"/>
                    <a:pt x="5811" y="2093"/>
                  </a:cubicBezTo>
                  <a:cubicBezTo>
                    <a:pt x="4326" y="904"/>
                    <a:pt x="2282" y="144"/>
                    <a:pt x="226" y="1"/>
                  </a:cubicBezTo>
                  <a:cubicBezTo>
                    <a:pt x="220" y="1"/>
                    <a:pt x="213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1"/>
            <p:cNvSpPr/>
            <p:nvPr/>
          </p:nvSpPr>
          <p:spPr>
            <a:xfrm>
              <a:off x="6222970" y="4856422"/>
              <a:ext cx="218628" cy="32604"/>
            </a:xfrm>
            <a:custGeom>
              <a:avLst/>
              <a:gdLst/>
              <a:ahLst/>
              <a:cxnLst/>
              <a:rect l="l" t="t" r="r" b="b"/>
              <a:pathLst>
                <a:path w="6786" h="1012" extrusionOk="0">
                  <a:moveTo>
                    <a:pt x="3629" y="1"/>
                  </a:moveTo>
                  <a:cubicBezTo>
                    <a:pt x="2417" y="1"/>
                    <a:pt x="1217" y="217"/>
                    <a:pt x="155" y="638"/>
                  </a:cubicBezTo>
                  <a:cubicBezTo>
                    <a:pt x="48" y="673"/>
                    <a:pt x="1" y="792"/>
                    <a:pt x="48" y="899"/>
                  </a:cubicBezTo>
                  <a:cubicBezTo>
                    <a:pt x="72" y="959"/>
                    <a:pt x="131" y="994"/>
                    <a:pt x="203" y="1006"/>
                  </a:cubicBezTo>
                  <a:cubicBezTo>
                    <a:pt x="217" y="1010"/>
                    <a:pt x="229" y="1011"/>
                    <a:pt x="242" y="1011"/>
                  </a:cubicBezTo>
                  <a:cubicBezTo>
                    <a:pt x="271" y="1011"/>
                    <a:pt x="296" y="1003"/>
                    <a:pt x="321" y="994"/>
                  </a:cubicBezTo>
                  <a:cubicBezTo>
                    <a:pt x="1328" y="588"/>
                    <a:pt x="2468" y="384"/>
                    <a:pt x="3621" y="384"/>
                  </a:cubicBezTo>
                  <a:cubicBezTo>
                    <a:pt x="4592" y="384"/>
                    <a:pt x="5571" y="528"/>
                    <a:pt x="6489" y="816"/>
                  </a:cubicBezTo>
                  <a:cubicBezTo>
                    <a:pt x="6510" y="824"/>
                    <a:pt x="6532" y="828"/>
                    <a:pt x="6554" y="828"/>
                  </a:cubicBezTo>
                  <a:cubicBezTo>
                    <a:pt x="6633" y="828"/>
                    <a:pt x="6713" y="780"/>
                    <a:pt x="6750" y="697"/>
                  </a:cubicBezTo>
                  <a:cubicBezTo>
                    <a:pt x="6786" y="602"/>
                    <a:pt x="6726" y="483"/>
                    <a:pt x="6619" y="460"/>
                  </a:cubicBezTo>
                  <a:cubicBezTo>
                    <a:pt x="5662" y="151"/>
                    <a:pt x="4641" y="1"/>
                    <a:pt x="3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1"/>
            <p:cNvSpPr/>
            <p:nvPr/>
          </p:nvSpPr>
          <p:spPr>
            <a:xfrm>
              <a:off x="6219522" y="4892924"/>
              <a:ext cx="209833" cy="28094"/>
            </a:xfrm>
            <a:custGeom>
              <a:avLst/>
              <a:gdLst/>
              <a:ahLst/>
              <a:cxnLst/>
              <a:rect l="l" t="t" r="r" b="b"/>
              <a:pathLst>
                <a:path w="6513" h="872" extrusionOk="0">
                  <a:moveTo>
                    <a:pt x="3375" y="0"/>
                  </a:moveTo>
                  <a:cubicBezTo>
                    <a:pt x="2293" y="0"/>
                    <a:pt x="1211" y="164"/>
                    <a:pt x="167" y="491"/>
                  </a:cubicBezTo>
                  <a:cubicBezTo>
                    <a:pt x="60" y="527"/>
                    <a:pt x="1" y="634"/>
                    <a:pt x="36" y="741"/>
                  </a:cubicBezTo>
                  <a:cubicBezTo>
                    <a:pt x="72" y="812"/>
                    <a:pt x="131" y="859"/>
                    <a:pt x="203" y="871"/>
                  </a:cubicBezTo>
                  <a:cubicBezTo>
                    <a:pt x="238" y="871"/>
                    <a:pt x="274" y="871"/>
                    <a:pt x="310" y="859"/>
                  </a:cubicBezTo>
                  <a:cubicBezTo>
                    <a:pt x="1311" y="544"/>
                    <a:pt x="2349" y="386"/>
                    <a:pt x="3384" y="386"/>
                  </a:cubicBezTo>
                  <a:cubicBezTo>
                    <a:pt x="4339" y="386"/>
                    <a:pt x="5292" y="520"/>
                    <a:pt x="6215" y="788"/>
                  </a:cubicBezTo>
                  <a:cubicBezTo>
                    <a:pt x="6234" y="792"/>
                    <a:pt x="6252" y="794"/>
                    <a:pt x="6270" y="794"/>
                  </a:cubicBezTo>
                  <a:cubicBezTo>
                    <a:pt x="6361" y="794"/>
                    <a:pt x="6449" y="746"/>
                    <a:pt x="6489" y="657"/>
                  </a:cubicBezTo>
                  <a:cubicBezTo>
                    <a:pt x="6513" y="550"/>
                    <a:pt x="6453" y="444"/>
                    <a:pt x="6346" y="420"/>
                  </a:cubicBezTo>
                  <a:cubicBezTo>
                    <a:pt x="5376" y="140"/>
                    <a:pt x="4375" y="0"/>
                    <a:pt x="3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1"/>
            <p:cNvSpPr/>
            <p:nvPr/>
          </p:nvSpPr>
          <p:spPr>
            <a:xfrm>
              <a:off x="6214561" y="4933003"/>
              <a:ext cx="207513" cy="24324"/>
            </a:xfrm>
            <a:custGeom>
              <a:avLst/>
              <a:gdLst/>
              <a:ahLst/>
              <a:cxnLst/>
              <a:rect l="l" t="t" r="r" b="b"/>
              <a:pathLst>
                <a:path w="6441" h="755" extrusionOk="0">
                  <a:moveTo>
                    <a:pt x="3201" y="0"/>
                  </a:moveTo>
                  <a:cubicBezTo>
                    <a:pt x="2183" y="0"/>
                    <a:pt x="1165" y="122"/>
                    <a:pt x="167" y="364"/>
                  </a:cubicBezTo>
                  <a:cubicBezTo>
                    <a:pt x="60" y="376"/>
                    <a:pt x="0" y="495"/>
                    <a:pt x="24" y="602"/>
                  </a:cubicBezTo>
                  <a:cubicBezTo>
                    <a:pt x="48" y="673"/>
                    <a:pt x="107" y="721"/>
                    <a:pt x="190" y="732"/>
                  </a:cubicBezTo>
                  <a:cubicBezTo>
                    <a:pt x="208" y="738"/>
                    <a:pt x="223" y="741"/>
                    <a:pt x="238" y="741"/>
                  </a:cubicBezTo>
                  <a:cubicBezTo>
                    <a:pt x="253" y="741"/>
                    <a:pt x="268" y="738"/>
                    <a:pt x="285" y="732"/>
                  </a:cubicBezTo>
                  <a:cubicBezTo>
                    <a:pt x="1242" y="502"/>
                    <a:pt x="2219" y="386"/>
                    <a:pt x="3196" y="386"/>
                  </a:cubicBezTo>
                  <a:cubicBezTo>
                    <a:pt x="4185" y="386"/>
                    <a:pt x="5175" y="505"/>
                    <a:pt x="6144" y="744"/>
                  </a:cubicBezTo>
                  <a:cubicBezTo>
                    <a:pt x="6165" y="751"/>
                    <a:pt x="6186" y="755"/>
                    <a:pt x="6208" y="755"/>
                  </a:cubicBezTo>
                  <a:cubicBezTo>
                    <a:pt x="6294" y="755"/>
                    <a:pt x="6377" y="699"/>
                    <a:pt x="6405" y="614"/>
                  </a:cubicBezTo>
                  <a:cubicBezTo>
                    <a:pt x="6441" y="507"/>
                    <a:pt x="6369" y="400"/>
                    <a:pt x="6263" y="376"/>
                  </a:cubicBezTo>
                  <a:cubicBezTo>
                    <a:pt x="5258" y="125"/>
                    <a:pt x="4230" y="0"/>
                    <a:pt x="3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1"/>
            <p:cNvSpPr/>
            <p:nvPr/>
          </p:nvSpPr>
          <p:spPr>
            <a:xfrm>
              <a:off x="6247487" y="4747978"/>
              <a:ext cx="179194" cy="93173"/>
            </a:xfrm>
            <a:custGeom>
              <a:avLst/>
              <a:gdLst/>
              <a:ahLst/>
              <a:cxnLst/>
              <a:rect l="l" t="t" r="r" b="b"/>
              <a:pathLst>
                <a:path w="5562" h="2892" extrusionOk="0">
                  <a:moveTo>
                    <a:pt x="2993" y="387"/>
                  </a:moveTo>
                  <a:cubicBezTo>
                    <a:pt x="3702" y="387"/>
                    <a:pt x="4413" y="500"/>
                    <a:pt x="5098" y="724"/>
                  </a:cubicBezTo>
                  <a:cubicBezTo>
                    <a:pt x="5039" y="1069"/>
                    <a:pt x="4896" y="1889"/>
                    <a:pt x="4860" y="2447"/>
                  </a:cubicBezTo>
                  <a:cubicBezTo>
                    <a:pt x="4129" y="2285"/>
                    <a:pt x="3388" y="2205"/>
                    <a:pt x="2647" y="2205"/>
                  </a:cubicBezTo>
                  <a:cubicBezTo>
                    <a:pt x="1920" y="2205"/>
                    <a:pt x="1193" y="2282"/>
                    <a:pt x="475" y="2435"/>
                  </a:cubicBezTo>
                  <a:cubicBezTo>
                    <a:pt x="523" y="2198"/>
                    <a:pt x="559" y="1948"/>
                    <a:pt x="606" y="1698"/>
                  </a:cubicBezTo>
                  <a:cubicBezTo>
                    <a:pt x="654" y="1378"/>
                    <a:pt x="713" y="1069"/>
                    <a:pt x="761" y="772"/>
                  </a:cubicBezTo>
                  <a:cubicBezTo>
                    <a:pt x="1483" y="514"/>
                    <a:pt x="2238" y="387"/>
                    <a:pt x="2993" y="387"/>
                  </a:cubicBezTo>
                  <a:close/>
                  <a:moveTo>
                    <a:pt x="2998" y="1"/>
                  </a:moveTo>
                  <a:cubicBezTo>
                    <a:pt x="2149" y="1"/>
                    <a:pt x="1301" y="155"/>
                    <a:pt x="499" y="463"/>
                  </a:cubicBezTo>
                  <a:cubicBezTo>
                    <a:pt x="428" y="486"/>
                    <a:pt x="380" y="546"/>
                    <a:pt x="369" y="617"/>
                  </a:cubicBezTo>
                  <a:cubicBezTo>
                    <a:pt x="309" y="938"/>
                    <a:pt x="250" y="1294"/>
                    <a:pt x="190" y="1651"/>
                  </a:cubicBezTo>
                  <a:cubicBezTo>
                    <a:pt x="131" y="2007"/>
                    <a:pt x="71" y="2340"/>
                    <a:pt x="12" y="2661"/>
                  </a:cubicBezTo>
                  <a:cubicBezTo>
                    <a:pt x="0" y="2720"/>
                    <a:pt x="24" y="2792"/>
                    <a:pt x="71" y="2839"/>
                  </a:cubicBezTo>
                  <a:cubicBezTo>
                    <a:pt x="107" y="2863"/>
                    <a:pt x="143" y="2875"/>
                    <a:pt x="178" y="2887"/>
                  </a:cubicBezTo>
                  <a:lnTo>
                    <a:pt x="273" y="2887"/>
                  </a:lnTo>
                  <a:cubicBezTo>
                    <a:pt x="1052" y="2691"/>
                    <a:pt x="1845" y="2593"/>
                    <a:pt x="2638" y="2593"/>
                  </a:cubicBezTo>
                  <a:cubicBezTo>
                    <a:pt x="3431" y="2593"/>
                    <a:pt x="4225" y="2691"/>
                    <a:pt x="5003" y="2887"/>
                  </a:cubicBezTo>
                  <a:cubicBezTo>
                    <a:pt x="5018" y="2890"/>
                    <a:pt x="5033" y="2891"/>
                    <a:pt x="5049" y="2891"/>
                  </a:cubicBezTo>
                  <a:cubicBezTo>
                    <a:pt x="5096" y="2891"/>
                    <a:pt x="5145" y="2878"/>
                    <a:pt x="5181" y="2851"/>
                  </a:cubicBezTo>
                  <a:cubicBezTo>
                    <a:pt x="5229" y="2815"/>
                    <a:pt x="5264" y="2756"/>
                    <a:pt x="5264" y="2697"/>
                  </a:cubicBezTo>
                  <a:cubicBezTo>
                    <a:pt x="5264" y="2103"/>
                    <a:pt x="5538" y="665"/>
                    <a:pt x="5550" y="653"/>
                  </a:cubicBezTo>
                  <a:cubicBezTo>
                    <a:pt x="5561" y="558"/>
                    <a:pt x="5514" y="475"/>
                    <a:pt x="5431" y="439"/>
                  </a:cubicBezTo>
                  <a:cubicBezTo>
                    <a:pt x="4646" y="146"/>
                    <a:pt x="3822" y="1"/>
                    <a:pt x="2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1"/>
            <p:cNvSpPr/>
            <p:nvPr/>
          </p:nvSpPr>
          <p:spPr>
            <a:xfrm>
              <a:off x="6688513" y="4074084"/>
              <a:ext cx="604529" cy="400528"/>
            </a:xfrm>
            <a:custGeom>
              <a:avLst/>
              <a:gdLst/>
              <a:ahLst/>
              <a:cxnLst/>
              <a:rect l="l" t="t" r="r" b="b"/>
              <a:pathLst>
                <a:path w="18764" h="12432" extrusionOk="0">
                  <a:moveTo>
                    <a:pt x="9198" y="418"/>
                  </a:moveTo>
                  <a:cubicBezTo>
                    <a:pt x="10659" y="1440"/>
                    <a:pt x="12228" y="2569"/>
                    <a:pt x="13749" y="3650"/>
                  </a:cubicBezTo>
                  <a:cubicBezTo>
                    <a:pt x="15234" y="4708"/>
                    <a:pt x="16767" y="5789"/>
                    <a:pt x="18193" y="6799"/>
                  </a:cubicBezTo>
                  <a:cubicBezTo>
                    <a:pt x="15924" y="8178"/>
                    <a:pt x="13369" y="9033"/>
                    <a:pt x="10731" y="9330"/>
                  </a:cubicBezTo>
                  <a:cubicBezTo>
                    <a:pt x="9103" y="8261"/>
                    <a:pt x="7392" y="7061"/>
                    <a:pt x="5740" y="5896"/>
                  </a:cubicBezTo>
                  <a:cubicBezTo>
                    <a:pt x="4171" y="4791"/>
                    <a:pt x="2567" y="3662"/>
                    <a:pt x="1010" y="2640"/>
                  </a:cubicBezTo>
                  <a:cubicBezTo>
                    <a:pt x="3850" y="2415"/>
                    <a:pt x="6631" y="1654"/>
                    <a:pt x="9198" y="418"/>
                  </a:cubicBezTo>
                  <a:close/>
                  <a:moveTo>
                    <a:pt x="16221" y="8261"/>
                  </a:moveTo>
                  <a:cubicBezTo>
                    <a:pt x="16743" y="8487"/>
                    <a:pt x="17243" y="8796"/>
                    <a:pt x="17682" y="9176"/>
                  </a:cubicBezTo>
                  <a:cubicBezTo>
                    <a:pt x="16174" y="9371"/>
                    <a:pt x="14656" y="9468"/>
                    <a:pt x="13137" y="9468"/>
                  </a:cubicBezTo>
                  <a:cubicBezTo>
                    <a:pt x="12898" y="9468"/>
                    <a:pt x="12658" y="9466"/>
                    <a:pt x="12418" y="9461"/>
                  </a:cubicBezTo>
                  <a:cubicBezTo>
                    <a:pt x="13725" y="9188"/>
                    <a:pt x="14997" y="8784"/>
                    <a:pt x="16221" y="8261"/>
                  </a:cubicBezTo>
                  <a:close/>
                  <a:moveTo>
                    <a:pt x="690" y="2890"/>
                  </a:moveTo>
                  <a:cubicBezTo>
                    <a:pt x="2258" y="3936"/>
                    <a:pt x="3898" y="5076"/>
                    <a:pt x="5478" y="6193"/>
                  </a:cubicBezTo>
                  <a:cubicBezTo>
                    <a:pt x="7106" y="7334"/>
                    <a:pt x="8782" y="8522"/>
                    <a:pt x="10398" y="9580"/>
                  </a:cubicBezTo>
                  <a:lnTo>
                    <a:pt x="9530" y="10970"/>
                  </a:lnTo>
                  <a:cubicBezTo>
                    <a:pt x="6643" y="8522"/>
                    <a:pt x="3589" y="6170"/>
                    <a:pt x="464" y="3995"/>
                  </a:cubicBezTo>
                  <a:lnTo>
                    <a:pt x="690" y="2890"/>
                  </a:lnTo>
                  <a:close/>
                  <a:moveTo>
                    <a:pt x="17872" y="9532"/>
                  </a:moveTo>
                  <a:cubicBezTo>
                    <a:pt x="17837" y="9746"/>
                    <a:pt x="17789" y="9960"/>
                    <a:pt x="17730" y="10186"/>
                  </a:cubicBezTo>
                  <a:cubicBezTo>
                    <a:pt x="17670" y="10447"/>
                    <a:pt x="17599" y="10709"/>
                    <a:pt x="17552" y="10946"/>
                  </a:cubicBezTo>
                  <a:cubicBezTo>
                    <a:pt x="16663" y="10897"/>
                    <a:pt x="15773" y="10871"/>
                    <a:pt x="14883" y="10871"/>
                  </a:cubicBezTo>
                  <a:cubicBezTo>
                    <a:pt x="13225" y="10871"/>
                    <a:pt x="11565" y="10959"/>
                    <a:pt x="9911" y="11137"/>
                  </a:cubicBezTo>
                  <a:lnTo>
                    <a:pt x="10766" y="9770"/>
                  </a:lnTo>
                  <a:cubicBezTo>
                    <a:pt x="11586" y="9829"/>
                    <a:pt x="12406" y="9853"/>
                    <a:pt x="13226" y="9853"/>
                  </a:cubicBezTo>
                  <a:cubicBezTo>
                    <a:pt x="14783" y="9853"/>
                    <a:pt x="16339" y="9746"/>
                    <a:pt x="17872" y="9532"/>
                  </a:cubicBezTo>
                  <a:close/>
                  <a:moveTo>
                    <a:pt x="14884" y="11258"/>
                  </a:moveTo>
                  <a:cubicBezTo>
                    <a:pt x="15163" y="11258"/>
                    <a:pt x="15442" y="11261"/>
                    <a:pt x="15722" y="11267"/>
                  </a:cubicBezTo>
                  <a:cubicBezTo>
                    <a:pt x="16007" y="11410"/>
                    <a:pt x="16268" y="11576"/>
                    <a:pt x="16518" y="11766"/>
                  </a:cubicBezTo>
                  <a:cubicBezTo>
                    <a:pt x="15698" y="11552"/>
                    <a:pt x="14878" y="11374"/>
                    <a:pt x="14046" y="11267"/>
                  </a:cubicBezTo>
                  <a:cubicBezTo>
                    <a:pt x="14325" y="11261"/>
                    <a:pt x="14605" y="11258"/>
                    <a:pt x="14884" y="11258"/>
                  </a:cubicBezTo>
                  <a:close/>
                  <a:moveTo>
                    <a:pt x="9223" y="1"/>
                  </a:moveTo>
                  <a:cubicBezTo>
                    <a:pt x="9186" y="1"/>
                    <a:pt x="9148" y="10"/>
                    <a:pt x="9115" y="26"/>
                  </a:cubicBezTo>
                  <a:cubicBezTo>
                    <a:pt x="6441" y="1333"/>
                    <a:pt x="3541" y="2106"/>
                    <a:pt x="571" y="2284"/>
                  </a:cubicBezTo>
                  <a:cubicBezTo>
                    <a:pt x="476" y="2284"/>
                    <a:pt x="392" y="2355"/>
                    <a:pt x="381" y="2438"/>
                  </a:cubicBezTo>
                  <a:cubicBezTo>
                    <a:pt x="357" y="2462"/>
                    <a:pt x="333" y="2498"/>
                    <a:pt x="333" y="2533"/>
                  </a:cubicBezTo>
                  <a:lnTo>
                    <a:pt x="24" y="4042"/>
                  </a:lnTo>
                  <a:cubicBezTo>
                    <a:pt x="0" y="4114"/>
                    <a:pt x="36" y="4185"/>
                    <a:pt x="95" y="4233"/>
                  </a:cubicBezTo>
                  <a:cubicBezTo>
                    <a:pt x="3328" y="6467"/>
                    <a:pt x="6465" y="8891"/>
                    <a:pt x="9424" y="11422"/>
                  </a:cubicBezTo>
                  <a:cubicBezTo>
                    <a:pt x="9446" y="11521"/>
                    <a:pt x="9539" y="11589"/>
                    <a:pt x="9638" y="11589"/>
                  </a:cubicBezTo>
                  <a:cubicBezTo>
                    <a:pt x="9646" y="11589"/>
                    <a:pt x="9653" y="11589"/>
                    <a:pt x="9661" y="11588"/>
                  </a:cubicBezTo>
                  <a:cubicBezTo>
                    <a:pt x="10291" y="11523"/>
                    <a:pt x="10923" y="11490"/>
                    <a:pt x="11555" y="11490"/>
                  </a:cubicBezTo>
                  <a:cubicBezTo>
                    <a:pt x="13450" y="11490"/>
                    <a:pt x="15341" y="11784"/>
                    <a:pt x="17159" y="12372"/>
                  </a:cubicBezTo>
                  <a:cubicBezTo>
                    <a:pt x="17195" y="12396"/>
                    <a:pt x="17243" y="12420"/>
                    <a:pt x="17290" y="12420"/>
                  </a:cubicBezTo>
                  <a:lnTo>
                    <a:pt x="17314" y="12420"/>
                  </a:lnTo>
                  <a:cubicBezTo>
                    <a:pt x="17338" y="12432"/>
                    <a:pt x="17361" y="12432"/>
                    <a:pt x="17397" y="12432"/>
                  </a:cubicBezTo>
                  <a:cubicBezTo>
                    <a:pt x="17480" y="12432"/>
                    <a:pt x="17552" y="12384"/>
                    <a:pt x="17587" y="12301"/>
                  </a:cubicBezTo>
                  <a:cubicBezTo>
                    <a:pt x="17623" y="12206"/>
                    <a:pt x="17563" y="12087"/>
                    <a:pt x="17468" y="12063"/>
                  </a:cubicBezTo>
                  <a:lnTo>
                    <a:pt x="17385" y="12028"/>
                  </a:lnTo>
                  <a:cubicBezTo>
                    <a:pt x="17124" y="11755"/>
                    <a:pt x="16839" y="11505"/>
                    <a:pt x="16530" y="11291"/>
                  </a:cubicBezTo>
                  <a:lnTo>
                    <a:pt x="16530" y="11291"/>
                  </a:lnTo>
                  <a:cubicBezTo>
                    <a:pt x="16922" y="11303"/>
                    <a:pt x="17314" y="11327"/>
                    <a:pt x="17718" y="11350"/>
                  </a:cubicBezTo>
                  <a:cubicBezTo>
                    <a:pt x="17813" y="11350"/>
                    <a:pt x="17908" y="11279"/>
                    <a:pt x="17932" y="11184"/>
                  </a:cubicBezTo>
                  <a:cubicBezTo>
                    <a:pt x="17979" y="10911"/>
                    <a:pt x="18062" y="10590"/>
                    <a:pt x="18134" y="10269"/>
                  </a:cubicBezTo>
                  <a:cubicBezTo>
                    <a:pt x="18205" y="9948"/>
                    <a:pt x="18288" y="9616"/>
                    <a:pt x="18336" y="9330"/>
                  </a:cubicBezTo>
                  <a:cubicBezTo>
                    <a:pt x="18336" y="9330"/>
                    <a:pt x="18336" y="9319"/>
                    <a:pt x="18336" y="9307"/>
                  </a:cubicBezTo>
                  <a:cubicBezTo>
                    <a:pt x="18336" y="9295"/>
                    <a:pt x="18336" y="9283"/>
                    <a:pt x="18336" y="9271"/>
                  </a:cubicBezTo>
                  <a:cubicBezTo>
                    <a:pt x="18336" y="9259"/>
                    <a:pt x="18324" y="9235"/>
                    <a:pt x="18324" y="9235"/>
                  </a:cubicBezTo>
                  <a:cubicBezTo>
                    <a:pt x="18312" y="9223"/>
                    <a:pt x="18312" y="9212"/>
                    <a:pt x="18300" y="9200"/>
                  </a:cubicBezTo>
                  <a:cubicBezTo>
                    <a:pt x="18300" y="9188"/>
                    <a:pt x="18288" y="9176"/>
                    <a:pt x="18276" y="9176"/>
                  </a:cubicBezTo>
                  <a:cubicBezTo>
                    <a:pt x="18264" y="9164"/>
                    <a:pt x="18253" y="9152"/>
                    <a:pt x="18241" y="9140"/>
                  </a:cubicBezTo>
                  <a:lnTo>
                    <a:pt x="18229" y="9140"/>
                  </a:lnTo>
                  <a:cubicBezTo>
                    <a:pt x="18217" y="9128"/>
                    <a:pt x="18205" y="9105"/>
                    <a:pt x="18193" y="9093"/>
                  </a:cubicBezTo>
                  <a:cubicBezTo>
                    <a:pt x="17742" y="8677"/>
                    <a:pt x="17231" y="8320"/>
                    <a:pt x="16684" y="8047"/>
                  </a:cubicBezTo>
                  <a:cubicBezTo>
                    <a:pt x="17373" y="7738"/>
                    <a:pt x="18039" y="7370"/>
                    <a:pt x="18669" y="6966"/>
                  </a:cubicBezTo>
                  <a:cubicBezTo>
                    <a:pt x="18728" y="6930"/>
                    <a:pt x="18752" y="6883"/>
                    <a:pt x="18764" y="6823"/>
                  </a:cubicBezTo>
                  <a:cubicBezTo>
                    <a:pt x="18764" y="6752"/>
                    <a:pt x="18728" y="6692"/>
                    <a:pt x="18680" y="6657"/>
                  </a:cubicBezTo>
                  <a:cubicBezTo>
                    <a:pt x="17183" y="5611"/>
                    <a:pt x="15567" y="4458"/>
                    <a:pt x="14010" y="3353"/>
                  </a:cubicBezTo>
                  <a:cubicBezTo>
                    <a:pt x="12454" y="2236"/>
                    <a:pt x="10838" y="1096"/>
                    <a:pt x="9340" y="38"/>
                  </a:cubicBezTo>
                  <a:cubicBezTo>
                    <a:pt x="9309" y="12"/>
                    <a:pt x="9266" y="1"/>
                    <a:pt x="92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1"/>
            <p:cNvSpPr/>
            <p:nvPr/>
          </p:nvSpPr>
          <p:spPr>
            <a:xfrm>
              <a:off x="6912456" y="4189487"/>
              <a:ext cx="175392" cy="68817"/>
            </a:xfrm>
            <a:custGeom>
              <a:avLst/>
              <a:gdLst/>
              <a:ahLst/>
              <a:cxnLst/>
              <a:rect l="l" t="t" r="r" b="b"/>
              <a:pathLst>
                <a:path w="5444" h="2136" extrusionOk="0">
                  <a:moveTo>
                    <a:pt x="5209" y="0"/>
                  </a:moveTo>
                  <a:cubicBezTo>
                    <a:pt x="5172" y="0"/>
                    <a:pt x="5134" y="11"/>
                    <a:pt x="5099" y="33"/>
                  </a:cubicBezTo>
                  <a:cubicBezTo>
                    <a:pt x="3554" y="865"/>
                    <a:pt x="1902" y="1447"/>
                    <a:pt x="179" y="1756"/>
                  </a:cubicBezTo>
                  <a:cubicBezTo>
                    <a:pt x="72" y="1768"/>
                    <a:pt x="1" y="1875"/>
                    <a:pt x="13" y="1982"/>
                  </a:cubicBezTo>
                  <a:cubicBezTo>
                    <a:pt x="37" y="2077"/>
                    <a:pt x="120" y="2136"/>
                    <a:pt x="227" y="2136"/>
                  </a:cubicBezTo>
                  <a:lnTo>
                    <a:pt x="262" y="2136"/>
                  </a:lnTo>
                  <a:cubicBezTo>
                    <a:pt x="1914" y="1839"/>
                    <a:pt x="3506" y="1304"/>
                    <a:pt x="4992" y="532"/>
                  </a:cubicBezTo>
                  <a:cubicBezTo>
                    <a:pt x="5000" y="534"/>
                    <a:pt x="5010" y="535"/>
                    <a:pt x="5019" y="535"/>
                  </a:cubicBezTo>
                  <a:cubicBezTo>
                    <a:pt x="5060" y="535"/>
                    <a:pt x="5105" y="516"/>
                    <a:pt x="5134" y="496"/>
                  </a:cubicBezTo>
                  <a:lnTo>
                    <a:pt x="5336" y="354"/>
                  </a:lnTo>
                  <a:cubicBezTo>
                    <a:pt x="5420" y="294"/>
                    <a:pt x="5443" y="175"/>
                    <a:pt x="5372" y="92"/>
                  </a:cubicBezTo>
                  <a:cubicBezTo>
                    <a:pt x="5334" y="32"/>
                    <a:pt x="5273" y="0"/>
                    <a:pt x="5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1"/>
            <p:cNvSpPr/>
            <p:nvPr/>
          </p:nvSpPr>
          <p:spPr>
            <a:xfrm>
              <a:off x="6936974" y="4210525"/>
              <a:ext cx="171172" cy="69235"/>
            </a:xfrm>
            <a:custGeom>
              <a:avLst/>
              <a:gdLst/>
              <a:ahLst/>
              <a:cxnLst/>
              <a:rect l="l" t="t" r="r" b="b"/>
              <a:pathLst>
                <a:path w="5313" h="2149" extrusionOk="0">
                  <a:moveTo>
                    <a:pt x="5070" y="1"/>
                  </a:moveTo>
                  <a:cubicBezTo>
                    <a:pt x="5030" y="1"/>
                    <a:pt x="4990" y="11"/>
                    <a:pt x="4956" y="33"/>
                  </a:cubicBezTo>
                  <a:cubicBezTo>
                    <a:pt x="3482" y="901"/>
                    <a:pt x="1854" y="1483"/>
                    <a:pt x="179" y="1768"/>
                  </a:cubicBezTo>
                  <a:cubicBezTo>
                    <a:pt x="72" y="1780"/>
                    <a:pt x="0" y="1887"/>
                    <a:pt x="12" y="1982"/>
                  </a:cubicBezTo>
                  <a:cubicBezTo>
                    <a:pt x="36" y="2077"/>
                    <a:pt x="119" y="2148"/>
                    <a:pt x="226" y="2148"/>
                  </a:cubicBezTo>
                  <a:lnTo>
                    <a:pt x="262" y="2148"/>
                  </a:lnTo>
                  <a:cubicBezTo>
                    <a:pt x="1997" y="1851"/>
                    <a:pt x="3660" y="1245"/>
                    <a:pt x="5181" y="366"/>
                  </a:cubicBezTo>
                  <a:cubicBezTo>
                    <a:pt x="5276" y="307"/>
                    <a:pt x="5312" y="188"/>
                    <a:pt x="5253" y="93"/>
                  </a:cubicBezTo>
                  <a:cubicBezTo>
                    <a:pt x="5208" y="32"/>
                    <a:pt x="5139" y="1"/>
                    <a:pt x="5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1"/>
            <p:cNvSpPr/>
            <p:nvPr/>
          </p:nvSpPr>
          <p:spPr>
            <a:xfrm>
              <a:off x="6965293" y="4226860"/>
              <a:ext cx="158929" cy="72038"/>
            </a:xfrm>
            <a:custGeom>
              <a:avLst/>
              <a:gdLst/>
              <a:ahLst/>
              <a:cxnLst/>
              <a:rect l="l" t="t" r="r" b="b"/>
              <a:pathLst>
                <a:path w="4933" h="2236" extrusionOk="0">
                  <a:moveTo>
                    <a:pt x="4698" y="0"/>
                  </a:moveTo>
                  <a:cubicBezTo>
                    <a:pt x="4653" y="0"/>
                    <a:pt x="4610" y="12"/>
                    <a:pt x="4576" y="37"/>
                  </a:cubicBezTo>
                  <a:cubicBezTo>
                    <a:pt x="3257" y="952"/>
                    <a:pt x="1759" y="1570"/>
                    <a:pt x="191" y="1855"/>
                  </a:cubicBezTo>
                  <a:cubicBezTo>
                    <a:pt x="72" y="1867"/>
                    <a:pt x="1" y="1974"/>
                    <a:pt x="25" y="2081"/>
                  </a:cubicBezTo>
                  <a:cubicBezTo>
                    <a:pt x="48" y="2176"/>
                    <a:pt x="131" y="2236"/>
                    <a:pt x="227" y="2236"/>
                  </a:cubicBezTo>
                  <a:lnTo>
                    <a:pt x="274" y="2236"/>
                  </a:lnTo>
                  <a:cubicBezTo>
                    <a:pt x="1902" y="1939"/>
                    <a:pt x="3459" y="1297"/>
                    <a:pt x="4825" y="346"/>
                  </a:cubicBezTo>
                  <a:cubicBezTo>
                    <a:pt x="4920" y="287"/>
                    <a:pt x="4932" y="156"/>
                    <a:pt x="4873" y="73"/>
                  </a:cubicBezTo>
                  <a:cubicBezTo>
                    <a:pt x="4824" y="24"/>
                    <a:pt x="4760" y="0"/>
                    <a:pt x="46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1"/>
            <p:cNvSpPr/>
            <p:nvPr/>
          </p:nvSpPr>
          <p:spPr>
            <a:xfrm>
              <a:off x="6009335" y="4156851"/>
              <a:ext cx="599954" cy="257353"/>
            </a:xfrm>
            <a:custGeom>
              <a:avLst/>
              <a:gdLst/>
              <a:ahLst/>
              <a:cxnLst/>
              <a:rect l="l" t="t" r="r" b="b"/>
              <a:pathLst>
                <a:path w="18622" h="7988" extrusionOk="0">
                  <a:moveTo>
                    <a:pt x="8664" y="1010"/>
                  </a:moveTo>
                  <a:cubicBezTo>
                    <a:pt x="8723" y="1022"/>
                    <a:pt x="8782" y="1046"/>
                    <a:pt x="8842" y="1081"/>
                  </a:cubicBezTo>
                  <a:lnTo>
                    <a:pt x="8830" y="1081"/>
                  </a:lnTo>
                  <a:cubicBezTo>
                    <a:pt x="8901" y="1141"/>
                    <a:pt x="8949" y="1212"/>
                    <a:pt x="8973" y="1283"/>
                  </a:cubicBezTo>
                  <a:cubicBezTo>
                    <a:pt x="8866" y="1200"/>
                    <a:pt x="8759" y="1105"/>
                    <a:pt x="8664" y="1010"/>
                  </a:cubicBezTo>
                  <a:close/>
                  <a:moveTo>
                    <a:pt x="9660" y="1639"/>
                  </a:moveTo>
                  <a:cubicBezTo>
                    <a:pt x="9739" y="1639"/>
                    <a:pt x="9817" y="1661"/>
                    <a:pt x="9888" y="1699"/>
                  </a:cubicBezTo>
                  <a:cubicBezTo>
                    <a:pt x="10006" y="1782"/>
                    <a:pt x="10066" y="1937"/>
                    <a:pt x="10030" y="2091"/>
                  </a:cubicBezTo>
                  <a:cubicBezTo>
                    <a:pt x="9840" y="1961"/>
                    <a:pt x="9650" y="1830"/>
                    <a:pt x="9460" y="1687"/>
                  </a:cubicBezTo>
                  <a:cubicBezTo>
                    <a:pt x="9525" y="1655"/>
                    <a:pt x="9593" y="1639"/>
                    <a:pt x="9660" y="1639"/>
                  </a:cubicBezTo>
                  <a:close/>
                  <a:moveTo>
                    <a:pt x="10730" y="2217"/>
                  </a:moveTo>
                  <a:cubicBezTo>
                    <a:pt x="10783" y="2217"/>
                    <a:pt x="10835" y="2227"/>
                    <a:pt x="10886" y="2246"/>
                  </a:cubicBezTo>
                  <a:lnTo>
                    <a:pt x="10874" y="2246"/>
                  </a:lnTo>
                  <a:cubicBezTo>
                    <a:pt x="11040" y="2305"/>
                    <a:pt x="11123" y="2484"/>
                    <a:pt x="11088" y="2662"/>
                  </a:cubicBezTo>
                  <a:cubicBezTo>
                    <a:pt x="11088" y="2662"/>
                    <a:pt x="11088" y="2662"/>
                    <a:pt x="11088" y="2674"/>
                  </a:cubicBezTo>
                  <a:cubicBezTo>
                    <a:pt x="10862" y="2567"/>
                    <a:pt x="10648" y="2448"/>
                    <a:pt x="10434" y="2329"/>
                  </a:cubicBezTo>
                  <a:cubicBezTo>
                    <a:pt x="10514" y="2257"/>
                    <a:pt x="10621" y="2217"/>
                    <a:pt x="10730" y="2217"/>
                  </a:cubicBezTo>
                  <a:close/>
                  <a:moveTo>
                    <a:pt x="11797" y="2805"/>
                  </a:moveTo>
                  <a:cubicBezTo>
                    <a:pt x="11875" y="2805"/>
                    <a:pt x="11953" y="2820"/>
                    <a:pt x="12027" y="2852"/>
                  </a:cubicBezTo>
                  <a:cubicBezTo>
                    <a:pt x="12169" y="2911"/>
                    <a:pt x="12276" y="3030"/>
                    <a:pt x="12324" y="3185"/>
                  </a:cubicBezTo>
                  <a:cubicBezTo>
                    <a:pt x="12050" y="3090"/>
                    <a:pt x="11777" y="2983"/>
                    <a:pt x="11516" y="2876"/>
                  </a:cubicBezTo>
                  <a:cubicBezTo>
                    <a:pt x="11602" y="2829"/>
                    <a:pt x="11699" y="2805"/>
                    <a:pt x="11797" y="2805"/>
                  </a:cubicBezTo>
                  <a:close/>
                  <a:moveTo>
                    <a:pt x="962" y="2547"/>
                  </a:moveTo>
                  <a:cubicBezTo>
                    <a:pt x="2359" y="3107"/>
                    <a:pt x="3460" y="4246"/>
                    <a:pt x="3899" y="5573"/>
                  </a:cubicBezTo>
                  <a:cubicBezTo>
                    <a:pt x="3444" y="5601"/>
                    <a:pt x="2989" y="5623"/>
                    <a:pt x="2542" y="5623"/>
                  </a:cubicBezTo>
                  <a:cubicBezTo>
                    <a:pt x="1845" y="5623"/>
                    <a:pt x="1166" y="5569"/>
                    <a:pt x="536" y="5395"/>
                  </a:cubicBezTo>
                  <a:cubicBezTo>
                    <a:pt x="571" y="4434"/>
                    <a:pt x="713" y="3473"/>
                    <a:pt x="962" y="2547"/>
                  </a:cubicBezTo>
                  <a:close/>
                  <a:moveTo>
                    <a:pt x="7599" y="481"/>
                  </a:moveTo>
                  <a:lnTo>
                    <a:pt x="7599" y="481"/>
                  </a:lnTo>
                  <a:cubicBezTo>
                    <a:pt x="8929" y="2046"/>
                    <a:pt x="10710" y="3161"/>
                    <a:pt x="12692" y="3696"/>
                  </a:cubicBezTo>
                  <a:cubicBezTo>
                    <a:pt x="12157" y="4373"/>
                    <a:pt x="11801" y="5169"/>
                    <a:pt x="11658" y="6013"/>
                  </a:cubicBezTo>
                  <a:cubicBezTo>
                    <a:pt x="11290" y="5989"/>
                    <a:pt x="10910" y="5965"/>
                    <a:pt x="10553" y="5918"/>
                  </a:cubicBezTo>
                  <a:cubicBezTo>
                    <a:pt x="10125" y="5858"/>
                    <a:pt x="9697" y="5787"/>
                    <a:pt x="9293" y="5728"/>
                  </a:cubicBezTo>
                  <a:cubicBezTo>
                    <a:pt x="8378" y="5549"/>
                    <a:pt x="7463" y="5454"/>
                    <a:pt x="6537" y="5431"/>
                  </a:cubicBezTo>
                  <a:cubicBezTo>
                    <a:pt x="5919" y="5431"/>
                    <a:pt x="5253" y="5478"/>
                    <a:pt x="4612" y="5526"/>
                  </a:cubicBezTo>
                  <a:lnTo>
                    <a:pt x="4326" y="5549"/>
                  </a:lnTo>
                  <a:cubicBezTo>
                    <a:pt x="4326" y="5537"/>
                    <a:pt x="4326" y="5526"/>
                    <a:pt x="4326" y="5526"/>
                  </a:cubicBezTo>
                  <a:cubicBezTo>
                    <a:pt x="3863" y="4040"/>
                    <a:pt x="2615" y="2757"/>
                    <a:pt x="1059" y="2163"/>
                  </a:cubicBezTo>
                  <a:cubicBezTo>
                    <a:pt x="1130" y="1925"/>
                    <a:pt x="1213" y="1687"/>
                    <a:pt x="1296" y="1450"/>
                  </a:cubicBezTo>
                  <a:cubicBezTo>
                    <a:pt x="1971" y="1662"/>
                    <a:pt x="2689" y="1765"/>
                    <a:pt x="3410" y="1765"/>
                  </a:cubicBezTo>
                  <a:cubicBezTo>
                    <a:pt x="4907" y="1765"/>
                    <a:pt x="6420" y="1320"/>
                    <a:pt x="7599" y="481"/>
                  </a:cubicBezTo>
                  <a:close/>
                  <a:moveTo>
                    <a:pt x="13132" y="3803"/>
                  </a:moveTo>
                  <a:cubicBezTo>
                    <a:pt x="13678" y="3933"/>
                    <a:pt x="14237" y="4016"/>
                    <a:pt x="14807" y="4052"/>
                  </a:cubicBezTo>
                  <a:lnTo>
                    <a:pt x="15176" y="4076"/>
                  </a:lnTo>
                  <a:cubicBezTo>
                    <a:pt x="15651" y="4076"/>
                    <a:pt x="16126" y="4147"/>
                    <a:pt x="16590" y="4278"/>
                  </a:cubicBezTo>
                  <a:cubicBezTo>
                    <a:pt x="17089" y="4456"/>
                    <a:pt x="17552" y="4872"/>
                    <a:pt x="17516" y="5359"/>
                  </a:cubicBezTo>
                  <a:cubicBezTo>
                    <a:pt x="15958" y="5819"/>
                    <a:pt x="14354" y="6049"/>
                    <a:pt x="12737" y="6049"/>
                  </a:cubicBezTo>
                  <a:cubicBezTo>
                    <a:pt x="12516" y="6049"/>
                    <a:pt x="12295" y="6045"/>
                    <a:pt x="12074" y="6037"/>
                  </a:cubicBezTo>
                  <a:cubicBezTo>
                    <a:pt x="12217" y="5217"/>
                    <a:pt x="12585" y="4444"/>
                    <a:pt x="13132" y="3803"/>
                  </a:cubicBezTo>
                  <a:close/>
                  <a:moveTo>
                    <a:pt x="17968" y="5644"/>
                  </a:moveTo>
                  <a:lnTo>
                    <a:pt x="17968" y="5644"/>
                  </a:lnTo>
                  <a:cubicBezTo>
                    <a:pt x="18111" y="5930"/>
                    <a:pt x="17968" y="6322"/>
                    <a:pt x="17730" y="6559"/>
                  </a:cubicBezTo>
                  <a:lnTo>
                    <a:pt x="17718" y="6548"/>
                  </a:lnTo>
                  <a:cubicBezTo>
                    <a:pt x="17398" y="6868"/>
                    <a:pt x="16899" y="7023"/>
                    <a:pt x="16459" y="7130"/>
                  </a:cubicBezTo>
                  <a:cubicBezTo>
                    <a:pt x="15339" y="7451"/>
                    <a:pt x="14177" y="7607"/>
                    <a:pt x="13012" y="7607"/>
                  </a:cubicBezTo>
                  <a:cubicBezTo>
                    <a:pt x="12929" y="7607"/>
                    <a:pt x="12846" y="7607"/>
                    <a:pt x="12763" y="7605"/>
                  </a:cubicBezTo>
                  <a:cubicBezTo>
                    <a:pt x="11789" y="7558"/>
                    <a:pt x="10803" y="7427"/>
                    <a:pt x="9840" y="7237"/>
                  </a:cubicBezTo>
                  <a:cubicBezTo>
                    <a:pt x="8913" y="7058"/>
                    <a:pt x="7963" y="6928"/>
                    <a:pt x="7012" y="6868"/>
                  </a:cubicBezTo>
                  <a:cubicBezTo>
                    <a:pt x="6807" y="6862"/>
                    <a:pt x="6601" y="6859"/>
                    <a:pt x="6395" y="6859"/>
                  </a:cubicBezTo>
                  <a:cubicBezTo>
                    <a:pt x="5776" y="6859"/>
                    <a:pt x="5152" y="6886"/>
                    <a:pt x="4528" y="6940"/>
                  </a:cubicBezTo>
                  <a:cubicBezTo>
                    <a:pt x="3903" y="6977"/>
                    <a:pt x="3290" y="7015"/>
                    <a:pt x="2689" y="7015"/>
                  </a:cubicBezTo>
                  <a:cubicBezTo>
                    <a:pt x="1965" y="7015"/>
                    <a:pt x="1259" y="6960"/>
                    <a:pt x="571" y="6785"/>
                  </a:cubicBezTo>
                  <a:cubicBezTo>
                    <a:pt x="548" y="6452"/>
                    <a:pt x="536" y="6120"/>
                    <a:pt x="536" y="5787"/>
                  </a:cubicBezTo>
                  <a:lnTo>
                    <a:pt x="536" y="5787"/>
                  </a:lnTo>
                  <a:cubicBezTo>
                    <a:pt x="1186" y="5956"/>
                    <a:pt x="1876" y="6011"/>
                    <a:pt x="2580" y="6011"/>
                  </a:cubicBezTo>
                  <a:cubicBezTo>
                    <a:pt x="3264" y="6011"/>
                    <a:pt x="3961" y="5959"/>
                    <a:pt x="4647" y="5906"/>
                  </a:cubicBezTo>
                  <a:cubicBezTo>
                    <a:pt x="5313" y="5858"/>
                    <a:pt x="5931" y="5811"/>
                    <a:pt x="6537" y="5811"/>
                  </a:cubicBezTo>
                  <a:cubicBezTo>
                    <a:pt x="7440" y="5835"/>
                    <a:pt x="8331" y="5930"/>
                    <a:pt x="9210" y="6108"/>
                  </a:cubicBezTo>
                  <a:cubicBezTo>
                    <a:pt x="9626" y="6179"/>
                    <a:pt x="10066" y="6250"/>
                    <a:pt x="10482" y="6298"/>
                  </a:cubicBezTo>
                  <a:cubicBezTo>
                    <a:pt x="11226" y="6393"/>
                    <a:pt x="11973" y="6440"/>
                    <a:pt x="12719" y="6440"/>
                  </a:cubicBezTo>
                  <a:cubicBezTo>
                    <a:pt x="14498" y="6440"/>
                    <a:pt x="16268" y="6172"/>
                    <a:pt x="17968" y="5644"/>
                  </a:cubicBezTo>
                  <a:close/>
                  <a:moveTo>
                    <a:pt x="7654" y="0"/>
                  </a:moveTo>
                  <a:cubicBezTo>
                    <a:pt x="7606" y="0"/>
                    <a:pt x="7547" y="12"/>
                    <a:pt x="7499" y="48"/>
                  </a:cubicBezTo>
                  <a:cubicBezTo>
                    <a:pt x="6376" y="917"/>
                    <a:pt x="4885" y="1377"/>
                    <a:pt x="3404" y="1377"/>
                  </a:cubicBezTo>
                  <a:cubicBezTo>
                    <a:pt x="2659" y="1377"/>
                    <a:pt x="1917" y="1261"/>
                    <a:pt x="1225" y="1022"/>
                  </a:cubicBezTo>
                  <a:cubicBezTo>
                    <a:pt x="1201" y="1010"/>
                    <a:pt x="1174" y="1004"/>
                    <a:pt x="1146" y="1004"/>
                  </a:cubicBezTo>
                  <a:cubicBezTo>
                    <a:pt x="1118" y="1004"/>
                    <a:pt x="1088" y="1010"/>
                    <a:pt x="1059" y="1022"/>
                  </a:cubicBezTo>
                  <a:cubicBezTo>
                    <a:pt x="1011" y="1034"/>
                    <a:pt x="975" y="1081"/>
                    <a:pt x="952" y="1129"/>
                  </a:cubicBezTo>
                  <a:cubicBezTo>
                    <a:pt x="274" y="2959"/>
                    <a:pt x="1" y="4908"/>
                    <a:pt x="144" y="6845"/>
                  </a:cubicBezTo>
                  <a:cubicBezTo>
                    <a:pt x="144" y="6856"/>
                    <a:pt x="144" y="6856"/>
                    <a:pt x="132" y="6868"/>
                  </a:cubicBezTo>
                  <a:cubicBezTo>
                    <a:pt x="108" y="6963"/>
                    <a:pt x="155" y="7070"/>
                    <a:pt x="250" y="7106"/>
                  </a:cubicBezTo>
                  <a:lnTo>
                    <a:pt x="274" y="7106"/>
                  </a:lnTo>
                  <a:cubicBezTo>
                    <a:pt x="1050" y="7325"/>
                    <a:pt x="1853" y="7392"/>
                    <a:pt x="2656" y="7392"/>
                  </a:cubicBezTo>
                  <a:cubicBezTo>
                    <a:pt x="3291" y="7392"/>
                    <a:pt x="3927" y="7350"/>
                    <a:pt x="4552" y="7308"/>
                  </a:cubicBezTo>
                  <a:cubicBezTo>
                    <a:pt x="5186" y="7252"/>
                    <a:pt x="5828" y="7233"/>
                    <a:pt x="6465" y="7233"/>
                  </a:cubicBezTo>
                  <a:cubicBezTo>
                    <a:pt x="6640" y="7233"/>
                    <a:pt x="6814" y="7234"/>
                    <a:pt x="6988" y="7237"/>
                  </a:cubicBezTo>
                  <a:cubicBezTo>
                    <a:pt x="7927" y="7308"/>
                    <a:pt x="8842" y="7427"/>
                    <a:pt x="9757" y="7605"/>
                  </a:cubicBezTo>
                  <a:cubicBezTo>
                    <a:pt x="10743" y="7807"/>
                    <a:pt x="11741" y="7926"/>
                    <a:pt x="12751" y="7985"/>
                  </a:cubicBezTo>
                  <a:cubicBezTo>
                    <a:pt x="12832" y="7987"/>
                    <a:pt x="12914" y="7988"/>
                    <a:pt x="12995" y="7988"/>
                  </a:cubicBezTo>
                  <a:cubicBezTo>
                    <a:pt x="14207" y="7988"/>
                    <a:pt x="15408" y="7821"/>
                    <a:pt x="16578" y="7498"/>
                  </a:cubicBezTo>
                  <a:cubicBezTo>
                    <a:pt x="17065" y="7367"/>
                    <a:pt x="17623" y="7201"/>
                    <a:pt x="18027" y="6809"/>
                  </a:cubicBezTo>
                  <a:cubicBezTo>
                    <a:pt x="18431" y="6417"/>
                    <a:pt x="18622" y="5751"/>
                    <a:pt x="18229" y="5288"/>
                  </a:cubicBezTo>
                  <a:cubicBezTo>
                    <a:pt x="18188" y="5239"/>
                    <a:pt x="18130" y="5212"/>
                    <a:pt x="18071" y="5212"/>
                  </a:cubicBezTo>
                  <a:cubicBezTo>
                    <a:pt x="18044" y="5212"/>
                    <a:pt x="18018" y="5217"/>
                    <a:pt x="17992" y="5228"/>
                  </a:cubicBezTo>
                  <a:lnTo>
                    <a:pt x="17944" y="5240"/>
                  </a:lnTo>
                  <a:cubicBezTo>
                    <a:pt x="17897" y="4611"/>
                    <a:pt x="17314" y="4123"/>
                    <a:pt x="16756" y="3921"/>
                  </a:cubicBezTo>
                  <a:cubicBezTo>
                    <a:pt x="16245" y="3767"/>
                    <a:pt x="15722" y="3696"/>
                    <a:pt x="15199" y="3696"/>
                  </a:cubicBezTo>
                  <a:lnTo>
                    <a:pt x="14843" y="3672"/>
                  </a:lnTo>
                  <a:cubicBezTo>
                    <a:pt x="14142" y="3624"/>
                    <a:pt x="13452" y="3505"/>
                    <a:pt x="12775" y="3315"/>
                  </a:cubicBezTo>
                  <a:cubicBezTo>
                    <a:pt x="12763" y="2959"/>
                    <a:pt x="12537" y="2638"/>
                    <a:pt x="12217" y="2495"/>
                  </a:cubicBezTo>
                  <a:cubicBezTo>
                    <a:pt x="12083" y="2446"/>
                    <a:pt x="11940" y="2418"/>
                    <a:pt x="11799" y="2418"/>
                  </a:cubicBezTo>
                  <a:cubicBezTo>
                    <a:pt x="11703" y="2418"/>
                    <a:pt x="11607" y="2431"/>
                    <a:pt x="11516" y="2460"/>
                  </a:cubicBezTo>
                  <a:cubicBezTo>
                    <a:pt x="11468" y="2210"/>
                    <a:pt x="11302" y="1996"/>
                    <a:pt x="11064" y="1889"/>
                  </a:cubicBezTo>
                  <a:cubicBezTo>
                    <a:pt x="10961" y="1844"/>
                    <a:pt x="10851" y="1824"/>
                    <a:pt x="10740" y="1824"/>
                  </a:cubicBezTo>
                  <a:cubicBezTo>
                    <a:pt x="10646" y="1824"/>
                    <a:pt x="10550" y="1838"/>
                    <a:pt x="10458" y="1866"/>
                  </a:cubicBezTo>
                  <a:cubicBezTo>
                    <a:pt x="10422" y="1676"/>
                    <a:pt x="10303" y="1497"/>
                    <a:pt x="10137" y="1390"/>
                  </a:cubicBezTo>
                  <a:cubicBezTo>
                    <a:pt x="9999" y="1299"/>
                    <a:pt x="9837" y="1251"/>
                    <a:pt x="9672" y="1251"/>
                  </a:cubicBezTo>
                  <a:cubicBezTo>
                    <a:pt x="9581" y="1251"/>
                    <a:pt x="9489" y="1266"/>
                    <a:pt x="9400" y="1295"/>
                  </a:cubicBezTo>
                  <a:cubicBezTo>
                    <a:pt x="9377" y="1093"/>
                    <a:pt x="9270" y="915"/>
                    <a:pt x="9103" y="796"/>
                  </a:cubicBezTo>
                  <a:cubicBezTo>
                    <a:pt x="8945" y="671"/>
                    <a:pt x="8752" y="605"/>
                    <a:pt x="8552" y="605"/>
                  </a:cubicBezTo>
                  <a:cubicBezTo>
                    <a:pt x="8467" y="605"/>
                    <a:pt x="8381" y="617"/>
                    <a:pt x="8295" y="642"/>
                  </a:cubicBezTo>
                  <a:cubicBezTo>
                    <a:pt x="8129" y="463"/>
                    <a:pt x="7963" y="273"/>
                    <a:pt x="7808" y="83"/>
                  </a:cubicBezTo>
                  <a:cubicBezTo>
                    <a:pt x="7772" y="36"/>
                    <a:pt x="7713" y="12"/>
                    <a:pt x="7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1"/>
            <p:cNvSpPr/>
            <p:nvPr/>
          </p:nvSpPr>
          <p:spPr>
            <a:xfrm>
              <a:off x="6252062" y="4200087"/>
              <a:ext cx="31444" cy="27610"/>
            </a:xfrm>
            <a:custGeom>
              <a:avLst/>
              <a:gdLst/>
              <a:ahLst/>
              <a:cxnLst/>
              <a:rect l="l" t="t" r="r" b="b"/>
              <a:pathLst>
                <a:path w="976" h="857" extrusionOk="0">
                  <a:moveTo>
                    <a:pt x="535" y="1"/>
                  </a:moveTo>
                  <a:cubicBezTo>
                    <a:pt x="500" y="1"/>
                    <a:pt x="476" y="1"/>
                    <a:pt x="440" y="13"/>
                  </a:cubicBezTo>
                  <a:lnTo>
                    <a:pt x="357" y="13"/>
                  </a:lnTo>
                  <a:cubicBezTo>
                    <a:pt x="215" y="48"/>
                    <a:pt x="96" y="155"/>
                    <a:pt x="48" y="298"/>
                  </a:cubicBezTo>
                  <a:cubicBezTo>
                    <a:pt x="1" y="440"/>
                    <a:pt x="25" y="595"/>
                    <a:pt x="120" y="702"/>
                  </a:cubicBezTo>
                  <a:cubicBezTo>
                    <a:pt x="167" y="749"/>
                    <a:pt x="227" y="797"/>
                    <a:pt x="286" y="821"/>
                  </a:cubicBezTo>
                  <a:cubicBezTo>
                    <a:pt x="369" y="844"/>
                    <a:pt x="452" y="856"/>
                    <a:pt x="535" y="856"/>
                  </a:cubicBezTo>
                  <a:cubicBezTo>
                    <a:pt x="678" y="844"/>
                    <a:pt x="821" y="761"/>
                    <a:pt x="904" y="631"/>
                  </a:cubicBezTo>
                  <a:cubicBezTo>
                    <a:pt x="975" y="512"/>
                    <a:pt x="963" y="357"/>
                    <a:pt x="892" y="238"/>
                  </a:cubicBezTo>
                  <a:cubicBezTo>
                    <a:pt x="821" y="108"/>
                    <a:pt x="678" y="13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1"/>
            <p:cNvSpPr/>
            <p:nvPr/>
          </p:nvSpPr>
          <p:spPr>
            <a:xfrm>
              <a:off x="6286921" y="4231886"/>
              <a:ext cx="32959" cy="25677"/>
            </a:xfrm>
            <a:custGeom>
              <a:avLst/>
              <a:gdLst/>
              <a:ahLst/>
              <a:cxnLst/>
              <a:rect l="l" t="t" r="r" b="b"/>
              <a:pathLst>
                <a:path w="1023" h="797" extrusionOk="0">
                  <a:moveTo>
                    <a:pt x="527" y="1"/>
                  </a:moveTo>
                  <a:cubicBezTo>
                    <a:pt x="442" y="1"/>
                    <a:pt x="358" y="25"/>
                    <a:pt x="285" y="71"/>
                  </a:cubicBezTo>
                  <a:cubicBezTo>
                    <a:pt x="0" y="202"/>
                    <a:pt x="0" y="618"/>
                    <a:pt x="297" y="749"/>
                  </a:cubicBezTo>
                  <a:lnTo>
                    <a:pt x="345" y="761"/>
                  </a:lnTo>
                  <a:cubicBezTo>
                    <a:pt x="398" y="784"/>
                    <a:pt x="457" y="797"/>
                    <a:pt x="514" y="797"/>
                  </a:cubicBezTo>
                  <a:cubicBezTo>
                    <a:pt x="546" y="797"/>
                    <a:pt x="577" y="793"/>
                    <a:pt x="606" y="784"/>
                  </a:cubicBezTo>
                  <a:cubicBezTo>
                    <a:pt x="642" y="784"/>
                    <a:pt x="677" y="772"/>
                    <a:pt x="713" y="761"/>
                  </a:cubicBezTo>
                  <a:cubicBezTo>
                    <a:pt x="1022" y="630"/>
                    <a:pt x="1022" y="190"/>
                    <a:pt x="725" y="48"/>
                  </a:cubicBezTo>
                  <a:cubicBezTo>
                    <a:pt x="662" y="16"/>
                    <a:pt x="594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1"/>
            <p:cNvSpPr/>
            <p:nvPr/>
          </p:nvSpPr>
          <p:spPr>
            <a:xfrm>
              <a:off x="6328256" y="4251893"/>
              <a:ext cx="24904" cy="22230"/>
            </a:xfrm>
            <a:custGeom>
              <a:avLst/>
              <a:gdLst/>
              <a:ahLst/>
              <a:cxnLst/>
              <a:rect l="l" t="t" r="r" b="b"/>
              <a:pathLst>
                <a:path w="773" h="690" extrusionOk="0">
                  <a:moveTo>
                    <a:pt x="366" y="0"/>
                  </a:moveTo>
                  <a:cubicBezTo>
                    <a:pt x="255" y="0"/>
                    <a:pt x="148" y="43"/>
                    <a:pt x="72" y="128"/>
                  </a:cubicBezTo>
                  <a:cubicBezTo>
                    <a:pt x="24" y="175"/>
                    <a:pt x="12" y="247"/>
                    <a:pt x="36" y="306"/>
                  </a:cubicBezTo>
                  <a:cubicBezTo>
                    <a:pt x="0" y="401"/>
                    <a:pt x="24" y="496"/>
                    <a:pt x="84" y="567"/>
                  </a:cubicBezTo>
                  <a:cubicBezTo>
                    <a:pt x="119" y="603"/>
                    <a:pt x="167" y="639"/>
                    <a:pt x="214" y="662"/>
                  </a:cubicBezTo>
                  <a:cubicBezTo>
                    <a:pt x="262" y="680"/>
                    <a:pt x="312" y="689"/>
                    <a:pt x="363" y="689"/>
                  </a:cubicBezTo>
                  <a:cubicBezTo>
                    <a:pt x="413" y="689"/>
                    <a:pt x="464" y="680"/>
                    <a:pt x="511" y="662"/>
                  </a:cubicBezTo>
                  <a:cubicBezTo>
                    <a:pt x="666" y="627"/>
                    <a:pt x="773" y="484"/>
                    <a:pt x="773" y="318"/>
                  </a:cubicBezTo>
                  <a:cubicBezTo>
                    <a:pt x="749" y="175"/>
                    <a:pt x="642" y="56"/>
                    <a:pt x="500" y="21"/>
                  </a:cubicBezTo>
                  <a:cubicBezTo>
                    <a:pt x="455" y="7"/>
                    <a:pt x="410" y="0"/>
                    <a:pt x="3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1"/>
            <p:cNvSpPr/>
            <p:nvPr/>
          </p:nvSpPr>
          <p:spPr>
            <a:xfrm>
              <a:off x="6357349" y="4269387"/>
              <a:ext cx="32185" cy="25420"/>
            </a:xfrm>
            <a:custGeom>
              <a:avLst/>
              <a:gdLst/>
              <a:ahLst/>
              <a:cxnLst/>
              <a:rect l="l" t="t" r="r" b="b"/>
              <a:pathLst>
                <a:path w="999" h="789" extrusionOk="0">
                  <a:moveTo>
                    <a:pt x="533" y="0"/>
                  </a:moveTo>
                  <a:cubicBezTo>
                    <a:pt x="476" y="0"/>
                    <a:pt x="423" y="13"/>
                    <a:pt x="369" y="36"/>
                  </a:cubicBezTo>
                  <a:cubicBezTo>
                    <a:pt x="36" y="131"/>
                    <a:pt x="1" y="583"/>
                    <a:pt x="321" y="725"/>
                  </a:cubicBezTo>
                  <a:cubicBezTo>
                    <a:pt x="333" y="737"/>
                    <a:pt x="357" y="749"/>
                    <a:pt x="381" y="749"/>
                  </a:cubicBezTo>
                  <a:cubicBezTo>
                    <a:pt x="434" y="776"/>
                    <a:pt x="493" y="788"/>
                    <a:pt x="552" y="788"/>
                  </a:cubicBezTo>
                  <a:cubicBezTo>
                    <a:pt x="623" y="788"/>
                    <a:pt x="696" y="770"/>
                    <a:pt x="761" y="737"/>
                  </a:cubicBezTo>
                  <a:cubicBezTo>
                    <a:pt x="892" y="678"/>
                    <a:pt x="975" y="547"/>
                    <a:pt x="987" y="416"/>
                  </a:cubicBezTo>
                  <a:cubicBezTo>
                    <a:pt x="999" y="262"/>
                    <a:pt x="939" y="131"/>
                    <a:pt x="820" y="36"/>
                  </a:cubicBezTo>
                  <a:cubicBezTo>
                    <a:pt x="790" y="13"/>
                    <a:pt x="744" y="0"/>
                    <a:pt x="700" y="0"/>
                  </a:cubicBezTo>
                  <a:cubicBezTo>
                    <a:pt x="675" y="0"/>
                    <a:pt x="651" y="4"/>
                    <a:pt x="630" y="12"/>
                  </a:cubicBezTo>
                  <a:cubicBezTo>
                    <a:pt x="597" y="4"/>
                    <a:pt x="565" y="0"/>
                    <a:pt x="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1"/>
            <p:cNvSpPr/>
            <p:nvPr/>
          </p:nvSpPr>
          <p:spPr>
            <a:xfrm>
              <a:off x="5492889" y="4935838"/>
              <a:ext cx="244692" cy="151712"/>
            </a:xfrm>
            <a:custGeom>
              <a:avLst/>
              <a:gdLst/>
              <a:ahLst/>
              <a:cxnLst/>
              <a:rect l="l" t="t" r="r" b="b"/>
              <a:pathLst>
                <a:path w="7595" h="4709" extrusionOk="0">
                  <a:moveTo>
                    <a:pt x="7389" y="1"/>
                  </a:moveTo>
                  <a:cubicBezTo>
                    <a:pt x="7366" y="1"/>
                    <a:pt x="7342" y="5"/>
                    <a:pt x="7321" y="15"/>
                  </a:cubicBezTo>
                  <a:cubicBezTo>
                    <a:pt x="6198" y="503"/>
                    <a:pt x="4994" y="748"/>
                    <a:pt x="3785" y="748"/>
                  </a:cubicBezTo>
                  <a:cubicBezTo>
                    <a:pt x="3139" y="748"/>
                    <a:pt x="2492" y="678"/>
                    <a:pt x="1855" y="537"/>
                  </a:cubicBezTo>
                  <a:cubicBezTo>
                    <a:pt x="1840" y="534"/>
                    <a:pt x="1826" y="533"/>
                    <a:pt x="1812" y="533"/>
                  </a:cubicBezTo>
                  <a:cubicBezTo>
                    <a:pt x="1771" y="533"/>
                    <a:pt x="1736" y="546"/>
                    <a:pt x="1700" y="573"/>
                  </a:cubicBezTo>
                  <a:cubicBezTo>
                    <a:pt x="1653" y="597"/>
                    <a:pt x="1629" y="644"/>
                    <a:pt x="1641" y="704"/>
                  </a:cubicBezTo>
                  <a:lnTo>
                    <a:pt x="1771" y="3960"/>
                  </a:lnTo>
                  <a:lnTo>
                    <a:pt x="357" y="1928"/>
                  </a:lnTo>
                  <a:cubicBezTo>
                    <a:pt x="321" y="1877"/>
                    <a:pt x="266" y="1852"/>
                    <a:pt x="210" y="1852"/>
                  </a:cubicBezTo>
                  <a:cubicBezTo>
                    <a:pt x="175" y="1852"/>
                    <a:pt x="140" y="1862"/>
                    <a:pt x="108" y="1880"/>
                  </a:cubicBezTo>
                  <a:cubicBezTo>
                    <a:pt x="25" y="1916"/>
                    <a:pt x="1" y="2023"/>
                    <a:pt x="60" y="2106"/>
                  </a:cubicBezTo>
                  <a:lnTo>
                    <a:pt x="1819" y="4637"/>
                  </a:lnTo>
                  <a:cubicBezTo>
                    <a:pt x="1855" y="4685"/>
                    <a:pt x="1914" y="4708"/>
                    <a:pt x="1973" y="4708"/>
                  </a:cubicBezTo>
                  <a:lnTo>
                    <a:pt x="2021" y="4708"/>
                  </a:lnTo>
                  <a:cubicBezTo>
                    <a:pt x="2092" y="4685"/>
                    <a:pt x="2152" y="4613"/>
                    <a:pt x="2140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4"/>
                    <a:pt x="3202" y="1073"/>
                    <a:pt x="3807" y="1073"/>
                  </a:cubicBezTo>
                  <a:cubicBezTo>
                    <a:pt x="5063" y="1073"/>
                    <a:pt x="6312" y="817"/>
                    <a:pt x="7475" y="312"/>
                  </a:cubicBezTo>
                  <a:cubicBezTo>
                    <a:pt x="7558" y="276"/>
                    <a:pt x="7594" y="181"/>
                    <a:pt x="7558" y="98"/>
                  </a:cubicBezTo>
                  <a:cubicBezTo>
                    <a:pt x="7523" y="36"/>
                    <a:pt x="7456" y="1"/>
                    <a:pt x="7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1"/>
            <p:cNvSpPr/>
            <p:nvPr/>
          </p:nvSpPr>
          <p:spPr>
            <a:xfrm>
              <a:off x="5577879" y="5005685"/>
              <a:ext cx="53642" cy="63501"/>
            </a:xfrm>
            <a:custGeom>
              <a:avLst/>
              <a:gdLst/>
              <a:ahLst/>
              <a:cxnLst/>
              <a:rect l="l" t="t" r="r" b="b"/>
              <a:pathLst>
                <a:path w="1665" h="1971" extrusionOk="0">
                  <a:moveTo>
                    <a:pt x="1457" y="0"/>
                  </a:moveTo>
                  <a:cubicBezTo>
                    <a:pt x="1400" y="0"/>
                    <a:pt x="1345" y="29"/>
                    <a:pt x="1308" y="81"/>
                  </a:cubicBezTo>
                  <a:lnTo>
                    <a:pt x="821" y="734"/>
                  </a:lnTo>
                  <a:lnTo>
                    <a:pt x="345" y="92"/>
                  </a:lnTo>
                  <a:cubicBezTo>
                    <a:pt x="307" y="46"/>
                    <a:pt x="249" y="20"/>
                    <a:pt x="190" y="20"/>
                  </a:cubicBezTo>
                  <a:cubicBezTo>
                    <a:pt x="158" y="20"/>
                    <a:pt x="125" y="28"/>
                    <a:pt x="96" y="45"/>
                  </a:cubicBezTo>
                  <a:cubicBezTo>
                    <a:pt x="25" y="92"/>
                    <a:pt x="1" y="199"/>
                    <a:pt x="60" y="271"/>
                  </a:cubicBezTo>
                  <a:lnTo>
                    <a:pt x="607" y="1031"/>
                  </a:lnTo>
                  <a:lnTo>
                    <a:pt x="108" y="1720"/>
                  </a:lnTo>
                  <a:cubicBezTo>
                    <a:pt x="48" y="1792"/>
                    <a:pt x="72" y="1899"/>
                    <a:pt x="155" y="1946"/>
                  </a:cubicBezTo>
                  <a:cubicBezTo>
                    <a:pt x="185" y="1963"/>
                    <a:pt x="217" y="1971"/>
                    <a:pt x="249" y="1971"/>
                  </a:cubicBezTo>
                  <a:cubicBezTo>
                    <a:pt x="307" y="1971"/>
                    <a:pt x="362" y="1945"/>
                    <a:pt x="393" y="1899"/>
                  </a:cubicBezTo>
                  <a:lnTo>
                    <a:pt x="833" y="1316"/>
                  </a:lnTo>
                  <a:lnTo>
                    <a:pt x="1237" y="1875"/>
                  </a:lnTo>
                  <a:cubicBezTo>
                    <a:pt x="1272" y="1922"/>
                    <a:pt x="1332" y="1946"/>
                    <a:pt x="1391" y="1946"/>
                  </a:cubicBezTo>
                  <a:cubicBezTo>
                    <a:pt x="1427" y="1946"/>
                    <a:pt x="1462" y="1934"/>
                    <a:pt x="1486" y="1922"/>
                  </a:cubicBezTo>
                  <a:cubicBezTo>
                    <a:pt x="1569" y="1875"/>
                    <a:pt x="1593" y="1768"/>
                    <a:pt x="1534" y="1697"/>
                  </a:cubicBezTo>
                  <a:lnTo>
                    <a:pt x="1047" y="1019"/>
                  </a:lnTo>
                  <a:lnTo>
                    <a:pt x="1605" y="259"/>
                  </a:lnTo>
                  <a:cubicBezTo>
                    <a:pt x="1664" y="176"/>
                    <a:pt x="1641" y="69"/>
                    <a:pt x="1557" y="33"/>
                  </a:cubicBezTo>
                  <a:cubicBezTo>
                    <a:pt x="1526" y="11"/>
                    <a:pt x="1491" y="0"/>
                    <a:pt x="1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1"/>
            <p:cNvSpPr/>
            <p:nvPr/>
          </p:nvSpPr>
          <p:spPr>
            <a:xfrm>
              <a:off x="5637997" y="5016639"/>
              <a:ext cx="40626" cy="14240"/>
            </a:xfrm>
            <a:custGeom>
              <a:avLst/>
              <a:gdLst/>
              <a:ahLst/>
              <a:cxnLst/>
              <a:rect l="l" t="t" r="r" b="b"/>
              <a:pathLst>
                <a:path w="1261" h="442" extrusionOk="0">
                  <a:moveTo>
                    <a:pt x="1050" y="0"/>
                  </a:moveTo>
                  <a:cubicBezTo>
                    <a:pt x="1025" y="0"/>
                    <a:pt x="1000" y="5"/>
                    <a:pt x="975" y="14"/>
                  </a:cubicBezTo>
                  <a:cubicBezTo>
                    <a:pt x="806" y="81"/>
                    <a:pt x="626" y="113"/>
                    <a:pt x="442" y="113"/>
                  </a:cubicBezTo>
                  <a:cubicBezTo>
                    <a:pt x="367" y="113"/>
                    <a:pt x="291" y="107"/>
                    <a:pt x="214" y="97"/>
                  </a:cubicBezTo>
                  <a:cubicBezTo>
                    <a:pt x="206" y="96"/>
                    <a:pt x="198" y="96"/>
                    <a:pt x="190" y="96"/>
                  </a:cubicBezTo>
                  <a:cubicBezTo>
                    <a:pt x="105" y="96"/>
                    <a:pt x="34" y="152"/>
                    <a:pt x="12" y="228"/>
                  </a:cubicBezTo>
                  <a:cubicBezTo>
                    <a:pt x="0" y="323"/>
                    <a:pt x="60" y="406"/>
                    <a:pt x="155" y="418"/>
                  </a:cubicBezTo>
                  <a:cubicBezTo>
                    <a:pt x="250" y="430"/>
                    <a:pt x="345" y="442"/>
                    <a:pt x="440" y="442"/>
                  </a:cubicBezTo>
                  <a:cubicBezTo>
                    <a:pt x="678" y="442"/>
                    <a:pt x="904" y="394"/>
                    <a:pt x="1129" y="311"/>
                  </a:cubicBezTo>
                  <a:cubicBezTo>
                    <a:pt x="1213" y="275"/>
                    <a:pt x="1260" y="180"/>
                    <a:pt x="1213" y="97"/>
                  </a:cubicBezTo>
                  <a:cubicBezTo>
                    <a:pt x="1186" y="36"/>
                    <a:pt x="1121" y="0"/>
                    <a:pt x="10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1"/>
            <p:cNvSpPr/>
            <p:nvPr/>
          </p:nvSpPr>
          <p:spPr>
            <a:xfrm>
              <a:off x="5676271" y="4975562"/>
              <a:ext cx="59763" cy="78675"/>
            </a:xfrm>
            <a:custGeom>
              <a:avLst/>
              <a:gdLst/>
              <a:ahLst/>
              <a:cxnLst/>
              <a:rect l="l" t="t" r="r" b="b"/>
              <a:pathLst>
                <a:path w="1855" h="2442" extrusionOk="0">
                  <a:moveTo>
                    <a:pt x="1658" y="0"/>
                  </a:moveTo>
                  <a:cubicBezTo>
                    <a:pt x="1581" y="0"/>
                    <a:pt x="1518" y="55"/>
                    <a:pt x="1498" y="136"/>
                  </a:cubicBezTo>
                  <a:lnTo>
                    <a:pt x="1284" y="1099"/>
                  </a:lnTo>
                  <a:lnTo>
                    <a:pt x="310" y="445"/>
                  </a:lnTo>
                  <a:cubicBezTo>
                    <a:pt x="281" y="426"/>
                    <a:pt x="247" y="417"/>
                    <a:pt x="212" y="417"/>
                  </a:cubicBezTo>
                  <a:cubicBezTo>
                    <a:pt x="159" y="417"/>
                    <a:pt x="103" y="438"/>
                    <a:pt x="60" y="481"/>
                  </a:cubicBezTo>
                  <a:cubicBezTo>
                    <a:pt x="1" y="552"/>
                    <a:pt x="25" y="671"/>
                    <a:pt x="108" y="707"/>
                  </a:cubicBezTo>
                  <a:lnTo>
                    <a:pt x="1201" y="1455"/>
                  </a:lnTo>
                  <a:lnTo>
                    <a:pt x="1023" y="2251"/>
                  </a:lnTo>
                  <a:cubicBezTo>
                    <a:pt x="1011" y="2335"/>
                    <a:pt x="1070" y="2430"/>
                    <a:pt x="1165" y="2442"/>
                  </a:cubicBezTo>
                  <a:lnTo>
                    <a:pt x="1201" y="2442"/>
                  </a:lnTo>
                  <a:cubicBezTo>
                    <a:pt x="1284" y="2442"/>
                    <a:pt x="1355" y="2382"/>
                    <a:pt x="1379" y="2311"/>
                  </a:cubicBezTo>
                  <a:lnTo>
                    <a:pt x="1831" y="196"/>
                  </a:lnTo>
                  <a:cubicBezTo>
                    <a:pt x="1854" y="101"/>
                    <a:pt x="1795" y="17"/>
                    <a:pt x="1700" y="6"/>
                  </a:cubicBezTo>
                  <a:cubicBezTo>
                    <a:pt x="1686" y="2"/>
                    <a:pt x="1672" y="0"/>
                    <a:pt x="1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1"/>
            <p:cNvSpPr/>
            <p:nvPr/>
          </p:nvSpPr>
          <p:spPr>
            <a:xfrm>
              <a:off x="6112335" y="4492010"/>
              <a:ext cx="253455" cy="131544"/>
            </a:xfrm>
            <a:custGeom>
              <a:avLst/>
              <a:gdLst/>
              <a:ahLst/>
              <a:cxnLst/>
              <a:rect l="l" t="t" r="r" b="b"/>
              <a:pathLst>
                <a:path w="7867" h="4083" extrusionOk="0">
                  <a:moveTo>
                    <a:pt x="2123" y="1"/>
                  </a:moveTo>
                  <a:cubicBezTo>
                    <a:pt x="2095" y="1"/>
                    <a:pt x="2068" y="6"/>
                    <a:pt x="2044" y="18"/>
                  </a:cubicBezTo>
                  <a:cubicBezTo>
                    <a:pt x="1997" y="42"/>
                    <a:pt x="1961" y="78"/>
                    <a:pt x="1949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39" y="948"/>
                    <a:pt x="261" y="903"/>
                    <a:pt x="188" y="903"/>
                  </a:cubicBezTo>
                  <a:cubicBezTo>
                    <a:pt x="173" y="903"/>
                    <a:pt x="158" y="905"/>
                    <a:pt x="143" y="910"/>
                  </a:cubicBezTo>
                  <a:cubicBezTo>
                    <a:pt x="48" y="933"/>
                    <a:pt x="0" y="1028"/>
                    <a:pt x="24" y="1112"/>
                  </a:cubicBezTo>
                  <a:lnTo>
                    <a:pt x="1034" y="3975"/>
                  </a:lnTo>
                  <a:cubicBezTo>
                    <a:pt x="1058" y="4035"/>
                    <a:pt x="1094" y="4070"/>
                    <a:pt x="1153" y="4082"/>
                  </a:cubicBezTo>
                  <a:lnTo>
                    <a:pt x="1213" y="4082"/>
                  </a:lnTo>
                  <a:cubicBezTo>
                    <a:pt x="1284" y="4082"/>
                    <a:pt x="1355" y="4035"/>
                    <a:pt x="1367" y="3952"/>
                  </a:cubicBezTo>
                  <a:lnTo>
                    <a:pt x="2234" y="387"/>
                  </a:lnTo>
                  <a:cubicBezTo>
                    <a:pt x="3452" y="953"/>
                    <a:pt x="4767" y="1243"/>
                    <a:pt x="6091" y="1243"/>
                  </a:cubicBezTo>
                  <a:cubicBezTo>
                    <a:pt x="6628" y="1243"/>
                    <a:pt x="7166" y="1196"/>
                    <a:pt x="7701" y="1100"/>
                  </a:cubicBezTo>
                  <a:cubicBezTo>
                    <a:pt x="7796" y="1100"/>
                    <a:pt x="7867" y="1005"/>
                    <a:pt x="7843" y="910"/>
                  </a:cubicBezTo>
                  <a:cubicBezTo>
                    <a:pt x="7823" y="839"/>
                    <a:pt x="7760" y="785"/>
                    <a:pt x="7683" y="785"/>
                  </a:cubicBezTo>
                  <a:cubicBezTo>
                    <a:pt x="7670" y="785"/>
                    <a:pt x="7656" y="787"/>
                    <a:pt x="7641" y="791"/>
                  </a:cubicBezTo>
                  <a:cubicBezTo>
                    <a:pt x="7138" y="875"/>
                    <a:pt x="6631" y="916"/>
                    <a:pt x="6126" y="916"/>
                  </a:cubicBezTo>
                  <a:cubicBezTo>
                    <a:pt x="4771" y="916"/>
                    <a:pt x="3431" y="616"/>
                    <a:pt x="2211" y="18"/>
                  </a:cubicBezTo>
                  <a:cubicBezTo>
                    <a:pt x="2181" y="6"/>
                    <a:pt x="2151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1"/>
            <p:cNvSpPr/>
            <p:nvPr/>
          </p:nvSpPr>
          <p:spPr>
            <a:xfrm>
              <a:off x="6178187" y="4551097"/>
              <a:ext cx="65112" cy="69300"/>
            </a:xfrm>
            <a:custGeom>
              <a:avLst/>
              <a:gdLst/>
              <a:ahLst/>
              <a:cxnLst/>
              <a:rect l="l" t="t" r="r" b="b"/>
              <a:pathLst>
                <a:path w="2021" h="2151" extrusionOk="0">
                  <a:moveTo>
                    <a:pt x="619" y="1"/>
                  </a:moveTo>
                  <a:cubicBezTo>
                    <a:pt x="596" y="1"/>
                    <a:pt x="571" y="5"/>
                    <a:pt x="547" y="14"/>
                  </a:cubicBezTo>
                  <a:cubicBezTo>
                    <a:pt x="452" y="38"/>
                    <a:pt x="404" y="133"/>
                    <a:pt x="440" y="216"/>
                  </a:cubicBezTo>
                  <a:lnTo>
                    <a:pt x="773" y="1072"/>
                  </a:lnTo>
                  <a:lnTo>
                    <a:pt x="95" y="1630"/>
                  </a:lnTo>
                  <a:cubicBezTo>
                    <a:pt x="12" y="1678"/>
                    <a:pt x="0" y="1785"/>
                    <a:pt x="72" y="1856"/>
                  </a:cubicBezTo>
                  <a:cubicBezTo>
                    <a:pt x="111" y="1889"/>
                    <a:pt x="161" y="1907"/>
                    <a:pt x="210" y="1907"/>
                  </a:cubicBezTo>
                  <a:cubicBezTo>
                    <a:pt x="250" y="1907"/>
                    <a:pt x="289" y="1895"/>
                    <a:pt x="321" y="1868"/>
                  </a:cubicBezTo>
                  <a:lnTo>
                    <a:pt x="903" y="1405"/>
                  </a:lnTo>
                  <a:lnTo>
                    <a:pt x="1141" y="2034"/>
                  </a:lnTo>
                  <a:cubicBezTo>
                    <a:pt x="1165" y="2094"/>
                    <a:pt x="1212" y="2129"/>
                    <a:pt x="1272" y="2141"/>
                  </a:cubicBezTo>
                  <a:cubicBezTo>
                    <a:pt x="1284" y="2147"/>
                    <a:pt x="1299" y="2150"/>
                    <a:pt x="1315" y="2150"/>
                  </a:cubicBezTo>
                  <a:cubicBezTo>
                    <a:pt x="1331" y="2150"/>
                    <a:pt x="1349" y="2147"/>
                    <a:pt x="1367" y="2141"/>
                  </a:cubicBezTo>
                  <a:cubicBezTo>
                    <a:pt x="1462" y="2118"/>
                    <a:pt x="1509" y="2023"/>
                    <a:pt x="1474" y="1939"/>
                  </a:cubicBezTo>
                  <a:lnTo>
                    <a:pt x="1177" y="1179"/>
                  </a:lnTo>
                  <a:lnTo>
                    <a:pt x="1937" y="561"/>
                  </a:lnTo>
                  <a:cubicBezTo>
                    <a:pt x="2020" y="501"/>
                    <a:pt x="2020" y="395"/>
                    <a:pt x="1949" y="335"/>
                  </a:cubicBezTo>
                  <a:cubicBezTo>
                    <a:pt x="1915" y="295"/>
                    <a:pt x="1866" y="273"/>
                    <a:pt x="1817" y="273"/>
                  </a:cubicBezTo>
                  <a:cubicBezTo>
                    <a:pt x="1780" y="273"/>
                    <a:pt x="1742" y="286"/>
                    <a:pt x="1711" y="311"/>
                  </a:cubicBezTo>
                  <a:lnTo>
                    <a:pt x="1058" y="846"/>
                  </a:lnTo>
                  <a:lnTo>
                    <a:pt x="773" y="109"/>
                  </a:lnTo>
                  <a:cubicBezTo>
                    <a:pt x="746" y="39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1"/>
            <p:cNvSpPr/>
            <p:nvPr/>
          </p:nvSpPr>
          <p:spPr>
            <a:xfrm>
              <a:off x="6245168" y="4577902"/>
              <a:ext cx="40626" cy="14530"/>
            </a:xfrm>
            <a:custGeom>
              <a:avLst/>
              <a:gdLst/>
              <a:ahLst/>
              <a:cxnLst/>
              <a:rect l="l" t="t" r="r" b="b"/>
              <a:pathLst>
                <a:path w="1261" h="451" extrusionOk="0">
                  <a:moveTo>
                    <a:pt x="206" y="0"/>
                  </a:moveTo>
                  <a:cubicBezTo>
                    <a:pt x="140" y="0"/>
                    <a:pt x="75" y="36"/>
                    <a:pt x="48" y="97"/>
                  </a:cubicBezTo>
                  <a:cubicBezTo>
                    <a:pt x="1" y="180"/>
                    <a:pt x="48" y="276"/>
                    <a:pt x="132" y="311"/>
                  </a:cubicBezTo>
                  <a:cubicBezTo>
                    <a:pt x="215" y="347"/>
                    <a:pt x="310" y="371"/>
                    <a:pt x="405" y="394"/>
                  </a:cubicBezTo>
                  <a:cubicBezTo>
                    <a:pt x="546" y="431"/>
                    <a:pt x="692" y="450"/>
                    <a:pt x="839" y="450"/>
                  </a:cubicBezTo>
                  <a:cubicBezTo>
                    <a:pt x="928" y="450"/>
                    <a:pt x="1017" y="443"/>
                    <a:pt x="1106" y="430"/>
                  </a:cubicBezTo>
                  <a:cubicBezTo>
                    <a:pt x="1189" y="418"/>
                    <a:pt x="1260" y="335"/>
                    <a:pt x="1249" y="240"/>
                  </a:cubicBezTo>
                  <a:cubicBezTo>
                    <a:pt x="1227" y="164"/>
                    <a:pt x="1155" y="108"/>
                    <a:pt x="1071" y="108"/>
                  </a:cubicBezTo>
                  <a:cubicBezTo>
                    <a:pt x="1063" y="108"/>
                    <a:pt x="1055" y="108"/>
                    <a:pt x="1047" y="109"/>
                  </a:cubicBezTo>
                  <a:cubicBezTo>
                    <a:pt x="980" y="118"/>
                    <a:pt x="913" y="123"/>
                    <a:pt x="846" y="123"/>
                  </a:cubicBezTo>
                  <a:cubicBezTo>
                    <a:pt x="652" y="123"/>
                    <a:pt x="460" y="85"/>
                    <a:pt x="274" y="14"/>
                  </a:cubicBezTo>
                  <a:cubicBezTo>
                    <a:pt x="252" y="5"/>
                    <a:pt x="229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1"/>
            <p:cNvSpPr/>
            <p:nvPr/>
          </p:nvSpPr>
          <p:spPr>
            <a:xfrm>
              <a:off x="6291883" y="4555059"/>
              <a:ext cx="62051" cy="72940"/>
            </a:xfrm>
            <a:custGeom>
              <a:avLst/>
              <a:gdLst/>
              <a:ahLst/>
              <a:cxnLst/>
              <a:rect l="l" t="t" r="r" b="b"/>
              <a:pathLst>
                <a:path w="1926" h="2264" extrusionOk="0">
                  <a:moveTo>
                    <a:pt x="1714" y="1"/>
                  </a:moveTo>
                  <a:cubicBezTo>
                    <a:pt x="1652" y="1"/>
                    <a:pt x="1590" y="36"/>
                    <a:pt x="1557" y="93"/>
                  </a:cubicBezTo>
                  <a:lnTo>
                    <a:pt x="1082" y="985"/>
                  </a:lnTo>
                  <a:lnTo>
                    <a:pt x="333" y="129"/>
                  </a:lnTo>
                  <a:cubicBezTo>
                    <a:pt x="300" y="88"/>
                    <a:pt x="251" y="67"/>
                    <a:pt x="201" y="67"/>
                  </a:cubicBezTo>
                  <a:cubicBezTo>
                    <a:pt x="164" y="67"/>
                    <a:pt x="126" y="80"/>
                    <a:pt x="96" y="105"/>
                  </a:cubicBezTo>
                  <a:cubicBezTo>
                    <a:pt x="12" y="153"/>
                    <a:pt x="1" y="260"/>
                    <a:pt x="60" y="331"/>
                  </a:cubicBezTo>
                  <a:lnTo>
                    <a:pt x="916" y="1293"/>
                  </a:lnTo>
                  <a:lnTo>
                    <a:pt x="535" y="2030"/>
                  </a:lnTo>
                  <a:cubicBezTo>
                    <a:pt x="488" y="2113"/>
                    <a:pt x="523" y="2220"/>
                    <a:pt x="618" y="2244"/>
                  </a:cubicBezTo>
                  <a:cubicBezTo>
                    <a:pt x="630" y="2256"/>
                    <a:pt x="642" y="2256"/>
                    <a:pt x="654" y="2256"/>
                  </a:cubicBezTo>
                  <a:cubicBezTo>
                    <a:pt x="669" y="2261"/>
                    <a:pt x="684" y="2263"/>
                    <a:pt x="700" y="2263"/>
                  </a:cubicBezTo>
                  <a:cubicBezTo>
                    <a:pt x="759" y="2263"/>
                    <a:pt x="819" y="2229"/>
                    <a:pt x="856" y="2173"/>
                  </a:cubicBezTo>
                  <a:lnTo>
                    <a:pt x="1890" y="236"/>
                  </a:lnTo>
                  <a:cubicBezTo>
                    <a:pt x="1926" y="153"/>
                    <a:pt x="1878" y="46"/>
                    <a:pt x="1795" y="22"/>
                  </a:cubicBezTo>
                  <a:cubicBezTo>
                    <a:pt x="1769" y="7"/>
                    <a:pt x="1742" y="1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1"/>
            <p:cNvSpPr/>
            <p:nvPr/>
          </p:nvSpPr>
          <p:spPr>
            <a:xfrm>
              <a:off x="6969514" y="4554576"/>
              <a:ext cx="65112" cy="148845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9" y="0"/>
                  </a:moveTo>
                  <a:cubicBezTo>
                    <a:pt x="1778" y="0"/>
                    <a:pt x="1749" y="8"/>
                    <a:pt x="1723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1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37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1"/>
            <p:cNvSpPr/>
            <p:nvPr/>
          </p:nvSpPr>
          <p:spPr>
            <a:xfrm>
              <a:off x="7015456" y="4605995"/>
              <a:ext cx="65112" cy="64789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46" y="627"/>
                  </a:lnTo>
                  <a:lnTo>
                    <a:pt x="761" y="105"/>
                  </a:lnTo>
                  <a:cubicBezTo>
                    <a:pt x="728" y="47"/>
                    <a:pt x="666" y="12"/>
                    <a:pt x="604" y="12"/>
                  </a:cubicBezTo>
                  <a:cubicBezTo>
                    <a:pt x="576" y="12"/>
                    <a:pt x="549" y="19"/>
                    <a:pt x="523" y="33"/>
                  </a:cubicBezTo>
                  <a:cubicBezTo>
                    <a:pt x="440" y="57"/>
                    <a:pt x="404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55" y="1744"/>
                  </a:cubicBezTo>
                  <a:cubicBezTo>
                    <a:pt x="170" y="1747"/>
                    <a:pt x="185" y="1749"/>
                    <a:pt x="199" y="1749"/>
                  </a:cubicBezTo>
                  <a:cubicBezTo>
                    <a:pt x="243" y="1749"/>
                    <a:pt x="286" y="1736"/>
                    <a:pt x="321" y="1709"/>
                  </a:cubicBezTo>
                  <a:lnTo>
                    <a:pt x="951" y="1162"/>
                  </a:lnTo>
                  <a:lnTo>
                    <a:pt x="1355" y="1923"/>
                  </a:lnTo>
                  <a:cubicBezTo>
                    <a:pt x="1379" y="1958"/>
                    <a:pt x="1414" y="1982"/>
                    <a:pt x="1462" y="2006"/>
                  </a:cubicBezTo>
                  <a:cubicBezTo>
                    <a:pt x="1476" y="2009"/>
                    <a:pt x="1489" y="2011"/>
                    <a:pt x="1501" y="2011"/>
                  </a:cubicBezTo>
                  <a:cubicBezTo>
                    <a:pt x="1531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76" y="1768"/>
                  </a:cubicBezTo>
                  <a:lnTo>
                    <a:pt x="1212" y="925"/>
                  </a:lnTo>
                  <a:lnTo>
                    <a:pt x="1949" y="283"/>
                  </a:lnTo>
                  <a:cubicBezTo>
                    <a:pt x="2021" y="223"/>
                    <a:pt x="2021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1"/>
            <p:cNvSpPr/>
            <p:nvPr/>
          </p:nvSpPr>
          <p:spPr>
            <a:xfrm>
              <a:off x="7090104" y="4634057"/>
              <a:ext cx="49035" cy="15561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3" y="1"/>
                  </a:moveTo>
                  <a:cubicBezTo>
                    <a:pt x="96" y="1"/>
                    <a:pt x="33" y="56"/>
                    <a:pt x="12" y="137"/>
                  </a:cubicBezTo>
                  <a:cubicBezTo>
                    <a:pt x="1" y="220"/>
                    <a:pt x="60" y="303"/>
                    <a:pt x="131" y="315"/>
                  </a:cubicBezTo>
                  <a:lnTo>
                    <a:pt x="167" y="315"/>
                  </a:lnTo>
                  <a:lnTo>
                    <a:pt x="1320" y="481"/>
                  </a:lnTo>
                  <a:cubicBezTo>
                    <a:pt x="1328" y="482"/>
                    <a:pt x="1336" y="483"/>
                    <a:pt x="1344" y="483"/>
                  </a:cubicBezTo>
                  <a:cubicBezTo>
                    <a:pt x="1428" y="483"/>
                    <a:pt x="1500" y="426"/>
                    <a:pt x="1522" y="339"/>
                  </a:cubicBezTo>
                  <a:cubicBezTo>
                    <a:pt x="1522" y="256"/>
                    <a:pt x="1462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1"/>
            <p:cNvSpPr/>
            <p:nvPr/>
          </p:nvSpPr>
          <p:spPr>
            <a:xfrm>
              <a:off x="7144841" y="4624746"/>
              <a:ext cx="55156" cy="72199"/>
            </a:xfrm>
            <a:custGeom>
              <a:avLst/>
              <a:gdLst/>
              <a:ahLst/>
              <a:cxnLst/>
              <a:rect l="l" t="t" r="r" b="b"/>
              <a:pathLst>
                <a:path w="1712" h="2241" extrusionOk="0">
                  <a:moveTo>
                    <a:pt x="684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45" y="426"/>
                    <a:pt x="429" y="628"/>
                  </a:cubicBezTo>
                  <a:cubicBezTo>
                    <a:pt x="500" y="842"/>
                    <a:pt x="690" y="996"/>
                    <a:pt x="916" y="1032"/>
                  </a:cubicBezTo>
                  <a:cubicBezTo>
                    <a:pt x="943" y="1036"/>
                    <a:pt x="970" y="1038"/>
                    <a:pt x="996" y="1038"/>
                  </a:cubicBezTo>
                  <a:cubicBezTo>
                    <a:pt x="1123" y="1038"/>
                    <a:pt x="1246" y="993"/>
                    <a:pt x="1344" y="925"/>
                  </a:cubicBezTo>
                  <a:cubicBezTo>
                    <a:pt x="1356" y="996"/>
                    <a:pt x="1356" y="1067"/>
                    <a:pt x="1344" y="1139"/>
                  </a:cubicBezTo>
                  <a:cubicBezTo>
                    <a:pt x="1332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0" y="1911"/>
                  </a:cubicBezTo>
                  <a:cubicBezTo>
                    <a:pt x="542" y="1911"/>
                    <a:pt x="423" y="1875"/>
                    <a:pt x="322" y="1804"/>
                  </a:cubicBezTo>
                  <a:cubicBezTo>
                    <a:pt x="286" y="1774"/>
                    <a:pt x="241" y="1760"/>
                    <a:pt x="197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81" y="2208"/>
                  </a:cubicBezTo>
                  <a:cubicBezTo>
                    <a:pt x="468" y="2230"/>
                    <a:pt x="556" y="2241"/>
                    <a:pt x="643" y="2241"/>
                  </a:cubicBezTo>
                  <a:cubicBezTo>
                    <a:pt x="842" y="2241"/>
                    <a:pt x="1036" y="2185"/>
                    <a:pt x="1201" y="2077"/>
                  </a:cubicBezTo>
                  <a:cubicBezTo>
                    <a:pt x="1498" y="1864"/>
                    <a:pt x="1676" y="1531"/>
                    <a:pt x="1700" y="1174"/>
                  </a:cubicBezTo>
                  <a:cubicBezTo>
                    <a:pt x="1712" y="925"/>
                    <a:pt x="1688" y="675"/>
                    <a:pt x="1629" y="438"/>
                  </a:cubicBezTo>
                  <a:cubicBezTo>
                    <a:pt x="1629" y="354"/>
                    <a:pt x="1605" y="259"/>
                    <a:pt x="1569" y="188"/>
                  </a:cubicBezTo>
                  <a:cubicBezTo>
                    <a:pt x="1533" y="125"/>
                    <a:pt x="1470" y="96"/>
                    <a:pt x="1405" y="96"/>
                  </a:cubicBezTo>
                  <a:cubicBezTo>
                    <a:pt x="1385" y="96"/>
                    <a:pt x="1364" y="99"/>
                    <a:pt x="1344" y="105"/>
                  </a:cubicBezTo>
                  <a:cubicBezTo>
                    <a:pt x="1272" y="129"/>
                    <a:pt x="1213" y="212"/>
                    <a:pt x="1237" y="295"/>
                  </a:cubicBezTo>
                  <a:cubicBezTo>
                    <a:pt x="1249" y="343"/>
                    <a:pt x="1260" y="402"/>
                    <a:pt x="1272" y="461"/>
                  </a:cubicBezTo>
                  <a:cubicBezTo>
                    <a:pt x="1260" y="509"/>
                    <a:pt x="1249" y="556"/>
                    <a:pt x="1213" y="592"/>
                  </a:cubicBezTo>
                  <a:cubicBezTo>
                    <a:pt x="1154" y="675"/>
                    <a:pt x="1058" y="711"/>
                    <a:pt x="963" y="711"/>
                  </a:cubicBezTo>
                  <a:cubicBezTo>
                    <a:pt x="868" y="687"/>
                    <a:pt x="797" y="616"/>
                    <a:pt x="761" y="533"/>
                  </a:cubicBezTo>
                  <a:cubicBezTo>
                    <a:pt x="726" y="449"/>
                    <a:pt x="738" y="343"/>
                    <a:pt x="809" y="271"/>
                  </a:cubicBezTo>
                  <a:cubicBezTo>
                    <a:pt x="880" y="212"/>
                    <a:pt x="880" y="105"/>
                    <a:pt x="809" y="45"/>
                  </a:cubicBezTo>
                  <a:cubicBezTo>
                    <a:pt x="773" y="16"/>
                    <a:pt x="729" y="1"/>
                    <a:pt x="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1"/>
            <p:cNvSpPr/>
            <p:nvPr/>
          </p:nvSpPr>
          <p:spPr>
            <a:xfrm>
              <a:off x="7190783" y="4590209"/>
              <a:ext cx="58604" cy="13309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08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70"/>
                  </a:cubicBezTo>
                  <a:cubicBezTo>
                    <a:pt x="1819" y="1521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1"/>
            <p:cNvSpPr/>
            <p:nvPr/>
          </p:nvSpPr>
          <p:spPr>
            <a:xfrm>
              <a:off x="7250515" y="4556026"/>
              <a:ext cx="39466" cy="49712"/>
            </a:xfrm>
            <a:custGeom>
              <a:avLst/>
              <a:gdLst/>
              <a:ahLst/>
              <a:cxnLst/>
              <a:rect l="l" t="t" r="r" b="b"/>
              <a:pathLst>
                <a:path w="1225" h="1543" extrusionOk="0">
                  <a:moveTo>
                    <a:pt x="359" y="1"/>
                  </a:moveTo>
                  <a:cubicBezTo>
                    <a:pt x="274" y="1"/>
                    <a:pt x="191" y="22"/>
                    <a:pt x="119" y="63"/>
                  </a:cubicBezTo>
                  <a:cubicBezTo>
                    <a:pt x="36" y="111"/>
                    <a:pt x="1" y="218"/>
                    <a:pt x="60" y="289"/>
                  </a:cubicBezTo>
                  <a:cubicBezTo>
                    <a:pt x="97" y="341"/>
                    <a:pt x="152" y="370"/>
                    <a:pt x="209" y="370"/>
                  </a:cubicBezTo>
                  <a:cubicBezTo>
                    <a:pt x="243" y="370"/>
                    <a:pt x="278" y="359"/>
                    <a:pt x="310" y="337"/>
                  </a:cubicBezTo>
                  <a:cubicBezTo>
                    <a:pt x="324" y="332"/>
                    <a:pt x="341" y="329"/>
                    <a:pt x="358" y="329"/>
                  </a:cubicBezTo>
                  <a:cubicBezTo>
                    <a:pt x="383" y="329"/>
                    <a:pt x="407" y="335"/>
                    <a:pt x="428" y="348"/>
                  </a:cubicBezTo>
                  <a:cubicBezTo>
                    <a:pt x="512" y="396"/>
                    <a:pt x="571" y="479"/>
                    <a:pt x="571" y="574"/>
                  </a:cubicBezTo>
                  <a:cubicBezTo>
                    <a:pt x="571" y="764"/>
                    <a:pt x="405" y="943"/>
                    <a:pt x="226" y="1121"/>
                  </a:cubicBezTo>
                  <a:cubicBezTo>
                    <a:pt x="191" y="1168"/>
                    <a:pt x="167" y="1228"/>
                    <a:pt x="191" y="1275"/>
                  </a:cubicBezTo>
                  <a:cubicBezTo>
                    <a:pt x="203" y="1335"/>
                    <a:pt x="250" y="1370"/>
                    <a:pt x="298" y="1382"/>
                  </a:cubicBezTo>
                  <a:lnTo>
                    <a:pt x="310" y="1382"/>
                  </a:lnTo>
                  <a:lnTo>
                    <a:pt x="999" y="1537"/>
                  </a:lnTo>
                  <a:cubicBezTo>
                    <a:pt x="1013" y="1540"/>
                    <a:pt x="1027" y="1542"/>
                    <a:pt x="1042" y="1542"/>
                  </a:cubicBezTo>
                  <a:cubicBezTo>
                    <a:pt x="1121" y="1542"/>
                    <a:pt x="1192" y="1489"/>
                    <a:pt x="1213" y="1418"/>
                  </a:cubicBezTo>
                  <a:cubicBezTo>
                    <a:pt x="1225" y="1323"/>
                    <a:pt x="1165" y="1240"/>
                    <a:pt x="1082" y="1228"/>
                  </a:cubicBezTo>
                  <a:lnTo>
                    <a:pt x="678" y="1145"/>
                  </a:lnTo>
                  <a:cubicBezTo>
                    <a:pt x="820" y="990"/>
                    <a:pt x="916" y="788"/>
                    <a:pt x="927" y="586"/>
                  </a:cubicBezTo>
                  <a:cubicBezTo>
                    <a:pt x="927" y="360"/>
                    <a:pt x="797" y="170"/>
                    <a:pt x="607" y="63"/>
                  </a:cubicBezTo>
                  <a:cubicBezTo>
                    <a:pt x="529" y="22"/>
                    <a:pt x="443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1"/>
            <p:cNvSpPr/>
            <p:nvPr/>
          </p:nvSpPr>
          <p:spPr>
            <a:xfrm>
              <a:off x="5524688" y="4281597"/>
              <a:ext cx="89210" cy="73746"/>
            </a:xfrm>
            <a:custGeom>
              <a:avLst/>
              <a:gdLst/>
              <a:ahLst/>
              <a:cxnLst/>
              <a:rect l="l" t="t" r="r" b="b"/>
              <a:pathLst>
                <a:path w="2769" h="2289" extrusionOk="0">
                  <a:moveTo>
                    <a:pt x="747" y="1"/>
                  </a:moveTo>
                  <a:cubicBezTo>
                    <a:pt x="716" y="1"/>
                    <a:pt x="683" y="9"/>
                    <a:pt x="654" y="26"/>
                  </a:cubicBezTo>
                  <a:cubicBezTo>
                    <a:pt x="570" y="61"/>
                    <a:pt x="535" y="168"/>
                    <a:pt x="594" y="251"/>
                  </a:cubicBezTo>
                  <a:lnTo>
                    <a:pt x="1153" y="1095"/>
                  </a:lnTo>
                  <a:lnTo>
                    <a:pt x="83" y="1879"/>
                  </a:lnTo>
                  <a:cubicBezTo>
                    <a:pt x="12" y="1927"/>
                    <a:pt x="0" y="2034"/>
                    <a:pt x="60" y="2105"/>
                  </a:cubicBezTo>
                  <a:cubicBezTo>
                    <a:pt x="83" y="2129"/>
                    <a:pt x="107" y="2141"/>
                    <a:pt x="143" y="2153"/>
                  </a:cubicBezTo>
                  <a:cubicBezTo>
                    <a:pt x="164" y="2161"/>
                    <a:pt x="185" y="2165"/>
                    <a:pt x="205" y="2165"/>
                  </a:cubicBezTo>
                  <a:cubicBezTo>
                    <a:pt x="243" y="2165"/>
                    <a:pt x="278" y="2152"/>
                    <a:pt x="309" y="2129"/>
                  </a:cubicBezTo>
                  <a:lnTo>
                    <a:pt x="1343" y="1380"/>
                  </a:lnTo>
                  <a:lnTo>
                    <a:pt x="1889" y="2212"/>
                  </a:lnTo>
                  <a:cubicBezTo>
                    <a:pt x="1913" y="2236"/>
                    <a:pt x="1949" y="2271"/>
                    <a:pt x="1985" y="2283"/>
                  </a:cubicBezTo>
                  <a:cubicBezTo>
                    <a:pt x="1997" y="2287"/>
                    <a:pt x="2011" y="2288"/>
                    <a:pt x="2025" y="2288"/>
                  </a:cubicBezTo>
                  <a:cubicBezTo>
                    <a:pt x="2063" y="2288"/>
                    <a:pt x="2104" y="2277"/>
                    <a:pt x="2139" y="2260"/>
                  </a:cubicBezTo>
                  <a:cubicBezTo>
                    <a:pt x="2222" y="2224"/>
                    <a:pt x="2246" y="2117"/>
                    <a:pt x="2198" y="2046"/>
                  </a:cubicBezTo>
                  <a:lnTo>
                    <a:pt x="1616" y="1178"/>
                  </a:lnTo>
                  <a:lnTo>
                    <a:pt x="2472" y="548"/>
                  </a:lnTo>
                  <a:cubicBezTo>
                    <a:pt x="2531" y="548"/>
                    <a:pt x="2591" y="525"/>
                    <a:pt x="2626" y="477"/>
                  </a:cubicBezTo>
                  <a:lnTo>
                    <a:pt x="2709" y="370"/>
                  </a:lnTo>
                  <a:cubicBezTo>
                    <a:pt x="2769" y="299"/>
                    <a:pt x="2757" y="204"/>
                    <a:pt x="2686" y="156"/>
                  </a:cubicBezTo>
                  <a:cubicBezTo>
                    <a:pt x="2654" y="125"/>
                    <a:pt x="2613" y="110"/>
                    <a:pt x="2570" y="110"/>
                  </a:cubicBezTo>
                  <a:cubicBezTo>
                    <a:pt x="2532" y="110"/>
                    <a:pt x="2494" y="122"/>
                    <a:pt x="2460" y="144"/>
                  </a:cubicBezTo>
                  <a:lnTo>
                    <a:pt x="1438" y="893"/>
                  </a:lnTo>
                  <a:lnTo>
                    <a:pt x="891" y="73"/>
                  </a:lnTo>
                  <a:cubicBezTo>
                    <a:pt x="861" y="27"/>
                    <a:pt x="805" y="1"/>
                    <a:pt x="7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1"/>
            <p:cNvSpPr/>
            <p:nvPr/>
          </p:nvSpPr>
          <p:spPr>
            <a:xfrm>
              <a:off x="5494435" y="4359306"/>
              <a:ext cx="127130" cy="33023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70" y="1"/>
                  </a:moveTo>
                  <a:cubicBezTo>
                    <a:pt x="84" y="1"/>
                    <a:pt x="11" y="68"/>
                    <a:pt x="0" y="157"/>
                  </a:cubicBezTo>
                  <a:cubicBezTo>
                    <a:pt x="0" y="228"/>
                    <a:pt x="48" y="299"/>
                    <a:pt x="119" y="311"/>
                  </a:cubicBezTo>
                  <a:lnTo>
                    <a:pt x="167" y="311"/>
                  </a:lnTo>
                  <a:cubicBezTo>
                    <a:pt x="1367" y="370"/>
                    <a:pt x="2555" y="608"/>
                    <a:pt x="3684" y="1012"/>
                  </a:cubicBezTo>
                  <a:cubicBezTo>
                    <a:pt x="3706" y="1020"/>
                    <a:pt x="3728" y="1024"/>
                    <a:pt x="3749" y="1024"/>
                  </a:cubicBezTo>
                  <a:cubicBezTo>
                    <a:pt x="3820" y="1024"/>
                    <a:pt x="3885" y="981"/>
                    <a:pt x="3922" y="917"/>
                  </a:cubicBezTo>
                  <a:cubicBezTo>
                    <a:pt x="3945" y="834"/>
                    <a:pt x="3898" y="751"/>
                    <a:pt x="3815" y="715"/>
                  </a:cubicBezTo>
                  <a:cubicBezTo>
                    <a:pt x="2650" y="311"/>
                    <a:pt x="1426" y="61"/>
                    <a:pt x="190" y="2"/>
                  </a:cubicBezTo>
                  <a:cubicBezTo>
                    <a:pt x="183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1"/>
            <p:cNvSpPr/>
            <p:nvPr/>
          </p:nvSpPr>
          <p:spPr>
            <a:xfrm>
              <a:off x="5507838" y="4388205"/>
              <a:ext cx="70460" cy="88050"/>
            </a:xfrm>
            <a:custGeom>
              <a:avLst/>
              <a:gdLst/>
              <a:ahLst/>
              <a:cxnLst/>
              <a:rect l="l" t="t" r="r" b="b"/>
              <a:pathLst>
                <a:path w="2187" h="2733" extrusionOk="0">
                  <a:moveTo>
                    <a:pt x="1031" y="1"/>
                  </a:moveTo>
                  <a:cubicBezTo>
                    <a:pt x="988" y="1"/>
                    <a:pt x="943" y="15"/>
                    <a:pt x="903" y="44"/>
                  </a:cubicBezTo>
                  <a:cubicBezTo>
                    <a:pt x="713" y="198"/>
                    <a:pt x="630" y="460"/>
                    <a:pt x="689" y="697"/>
                  </a:cubicBezTo>
                  <a:cubicBezTo>
                    <a:pt x="737" y="947"/>
                    <a:pt x="927" y="1149"/>
                    <a:pt x="1165" y="1220"/>
                  </a:cubicBezTo>
                  <a:cubicBezTo>
                    <a:pt x="1239" y="1241"/>
                    <a:pt x="1315" y="1252"/>
                    <a:pt x="1390" y="1252"/>
                  </a:cubicBezTo>
                  <a:cubicBezTo>
                    <a:pt x="1530" y="1252"/>
                    <a:pt x="1667" y="1214"/>
                    <a:pt x="1783" y="1137"/>
                  </a:cubicBezTo>
                  <a:lnTo>
                    <a:pt x="1783" y="1137"/>
                  </a:lnTo>
                  <a:cubicBezTo>
                    <a:pt x="1771" y="1280"/>
                    <a:pt x="1735" y="1422"/>
                    <a:pt x="1700" y="1565"/>
                  </a:cubicBezTo>
                  <a:cubicBezTo>
                    <a:pt x="1640" y="1802"/>
                    <a:pt x="1521" y="2016"/>
                    <a:pt x="1355" y="2195"/>
                  </a:cubicBezTo>
                  <a:cubicBezTo>
                    <a:pt x="1217" y="2333"/>
                    <a:pt x="1037" y="2406"/>
                    <a:pt x="851" y="2406"/>
                  </a:cubicBezTo>
                  <a:cubicBezTo>
                    <a:pt x="813" y="2406"/>
                    <a:pt x="775" y="2403"/>
                    <a:pt x="737" y="2397"/>
                  </a:cubicBezTo>
                  <a:cubicBezTo>
                    <a:pt x="547" y="2361"/>
                    <a:pt x="380" y="2171"/>
                    <a:pt x="416" y="2005"/>
                  </a:cubicBezTo>
                  <a:cubicBezTo>
                    <a:pt x="440" y="1921"/>
                    <a:pt x="369" y="1826"/>
                    <a:pt x="274" y="1814"/>
                  </a:cubicBezTo>
                  <a:cubicBezTo>
                    <a:pt x="265" y="1813"/>
                    <a:pt x="257" y="1813"/>
                    <a:pt x="248" y="1813"/>
                  </a:cubicBezTo>
                  <a:cubicBezTo>
                    <a:pt x="172" y="1813"/>
                    <a:pt x="93" y="1860"/>
                    <a:pt x="72" y="1945"/>
                  </a:cubicBezTo>
                  <a:cubicBezTo>
                    <a:pt x="0" y="2254"/>
                    <a:pt x="238" y="2587"/>
                    <a:pt x="594" y="2694"/>
                  </a:cubicBezTo>
                  <a:lnTo>
                    <a:pt x="666" y="2717"/>
                  </a:lnTo>
                  <a:cubicBezTo>
                    <a:pt x="725" y="2728"/>
                    <a:pt x="784" y="2733"/>
                    <a:pt x="843" y="2733"/>
                  </a:cubicBezTo>
                  <a:cubicBezTo>
                    <a:pt x="1126" y="2733"/>
                    <a:pt x="1398" y="2617"/>
                    <a:pt x="1604" y="2420"/>
                  </a:cubicBezTo>
                  <a:cubicBezTo>
                    <a:pt x="1818" y="2207"/>
                    <a:pt x="1973" y="1945"/>
                    <a:pt x="2044" y="1648"/>
                  </a:cubicBezTo>
                  <a:cubicBezTo>
                    <a:pt x="2139" y="1292"/>
                    <a:pt x="2187" y="935"/>
                    <a:pt x="2163" y="567"/>
                  </a:cubicBezTo>
                  <a:cubicBezTo>
                    <a:pt x="2163" y="519"/>
                    <a:pt x="2163" y="472"/>
                    <a:pt x="2151" y="424"/>
                  </a:cubicBezTo>
                  <a:cubicBezTo>
                    <a:pt x="2129" y="348"/>
                    <a:pt x="2048" y="292"/>
                    <a:pt x="1971" y="292"/>
                  </a:cubicBezTo>
                  <a:cubicBezTo>
                    <a:pt x="1963" y="292"/>
                    <a:pt x="1956" y="292"/>
                    <a:pt x="1949" y="293"/>
                  </a:cubicBezTo>
                  <a:cubicBezTo>
                    <a:pt x="1854" y="305"/>
                    <a:pt x="1795" y="388"/>
                    <a:pt x="1795" y="472"/>
                  </a:cubicBezTo>
                  <a:cubicBezTo>
                    <a:pt x="1795" y="507"/>
                    <a:pt x="1795" y="531"/>
                    <a:pt x="1806" y="567"/>
                  </a:cubicBezTo>
                  <a:cubicBezTo>
                    <a:pt x="1795" y="674"/>
                    <a:pt x="1735" y="757"/>
                    <a:pt x="1664" y="828"/>
                  </a:cubicBezTo>
                  <a:cubicBezTo>
                    <a:pt x="1585" y="890"/>
                    <a:pt x="1486" y="925"/>
                    <a:pt x="1388" y="925"/>
                  </a:cubicBezTo>
                  <a:cubicBezTo>
                    <a:pt x="1353" y="925"/>
                    <a:pt x="1318" y="921"/>
                    <a:pt x="1284" y="911"/>
                  </a:cubicBezTo>
                  <a:cubicBezTo>
                    <a:pt x="1153" y="876"/>
                    <a:pt x="1058" y="769"/>
                    <a:pt x="1034" y="626"/>
                  </a:cubicBezTo>
                  <a:cubicBezTo>
                    <a:pt x="998" y="507"/>
                    <a:pt x="1046" y="377"/>
                    <a:pt x="1141" y="281"/>
                  </a:cubicBezTo>
                  <a:cubicBezTo>
                    <a:pt x="1212" y="234"/>
                    <a:pt x="1224" y="115"/>
                    <a:pt x="1153" y="56"/>
                  </a:cubicBezTo>
                  <a:cubicBezTo>
                    <a:pt x="1122" y="18"/>
                    <a:pt x="1078" y="1"/>
                    <a:pt x="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1"/>
            <p:cNvSpPr/>
            <p:nvPr/>
          </p:nvSpPr>
          <p:spPr>
            <a:xfrm>
              <a:off x="6607357" y="4423902"/>
              <a:ext cx="77354" cy="77193"/>
            </a:xfrm>
            <a:custGeom>
              <a:avLst/>
              <a:gdLst/>
              <a:ahLst/>
              <a:cxnLst/>
              <a:rect l="l" t="t" r="r" b="b"/>
              <a:pathLst>
                <a:path w="2401" h="2396" extrusionOk="0">
                  <a:moveTo>
                    <a:pt x="1450" y="338"/>
                  </a:moveTo>
                  <a:cubicBezTo>
                    <a:pt x="1628" y="338"/>
                    <a:pt x="1842" y="433"/>
                    <a:pt x="1890" y="599"/>
                  </a:cubicBezTo>
                  <a:cubicBezTo>
                    <a:pt x="1901" y="647"/>
                    <a:pt x="1937" y="683"/>
                    <a:pt x="1996" y="706"/>
                  </a:cubicBezTo>
                  <a:cubicBezTo>
                    <a:pt x="1973" y="837"/>
                    <a:pt x="1937" y="968"/>
                    <a:pt x="1878" y="1099"/>
                  </a:cubicBezTo>
                  <a:cubicBezTo>
                    <a:pt x="1783" y="1372"/>
                    <a:pt x="1569" y="1586"/>
                    <a:pt x="1307" y="1705"/>
                  </a:cubicBezTo>
                  <a:cubicBezTo>
                    <a:pt x="1226" y="1734"/>
                    <a:pt x="1142" y="1749"/>
                    <a:pt x="1060" y="1749"/>
                  </a:cubicBezTo>
                  <a:cubicBezTo>
                    <a:pt x="879" y="1749"/>
                    <a:pt x="705" y="1677"/>
                    <a:pt x="582" y="1538"/>
                  </a:cubicBezTo>
                  <a:cubicBezTo>
                    <a:pt x="416" y="1289"/>
                    <a:pt x="559" y="932"/>
                    <a:pt x="773" y="694"/>
                  </a:cubicBezTo>
                  <a:cubicBezTo>
                    <a:pt x="927" y="504"/>
                    <a:pt x="1141" y="374"/>
                    <a:pt x="1390" y="338"/>
                  </a:cubicBezTo>
                  <a:close/>
                  <a:moveTo>
                    <a:pt x="1448" y="1"/>
                  </a:moveTo>
                  <a:cubicBezTo>
                    <a:pt x="1417" y="1"/>
                    <a:pt x="1386" y="2"/>
                    <a:pt x="1355" y="5"/>
                  </a:cubicBezTo>
                  <a:cubicBezTo>
                    <a:pt x="1022" y="65"/>
                    <a:pt x="725" y="231"/>
                    <a:pt x="511" y="481"/>
                  </a:cubicBezTo>
                  <a:cubicBezTo>
                    <a:pt x="226" y="778"/>
                    <a:pt x="0" y="1289"/>
                    <a:pt x="285" y="1693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5" y="2045"/>
                    <a:pt x="1426" y="2002"/>
                  </a:cubicBezTo>
                  <a:cubicBezTo>
                    <a:pt x="1664" y="1907"/>
                    <a:pt x="1866" y="1752"/>
                    <a:pt x="2020" y="1550"/>
                  </a:cubicBezTo>
                  <a:cubicBezTo>
                    <a:pt x="2020" y="1776"/>
                    <a:pt x="2032" y="2014"/>
                    <a:pt x="2044" y="2251"/>
                  </a:cubicBezTo>
                  <a:cubicBezTo>
                    <a:pt x="2055" y="2328"/>
                    <a:pt x="2127" y="2395"/>
                    <a:pt x="2204" y="2395"/>
                  </a:cubicBezTo>
                  <a:cubicBezTo>
                    <a:pt x="2210" y="2395"/>
                    <a:pt x="2216" y="2395"/>
                    <a:pt x="2222" y="2394"/>
                  </a:cubicBezTo>
                  <a:lnTo>
                    <a:pt x="2234" y="2394"/>
                  </a:lnTo>
                  <a:cubicBezTo>
                    <a:pt x="2329" y="2394"/>
                    <a:pt x="2401" y="2322"/>
                    <a:pt x="2401" y="2227"/>
                  </a:cubicBezTo>
                  <a:cubicBezTo>
                    <a:pt x="2365" y="1550"/>
                    <a:pt x="2365" y="885"/>
                    <a:pt x="2401" y="207"/>
                  </a:cubicBezTo>
                  <a:cubicBezTo>
                    <a:pt x="2401" y="112"/>
                    <a:pt x="2329" y="41"/>
                    <a:pt x="2234" y="41"/>
                  </a:cubicBezTo>
                  <a:cubicBezTo>
                    <a:pt x="2227" y="40"/>
                    <a:pt x="2220" y="40"/>
                    <a:pt x="2213" y="40"/>
                  </a:cubicBezTo>
                  <a:cubicBezTo>
                    <a:pt x="2127" y="40"/>
                    <a:pt x="2055" y="106"/>
                    <a:pt x="2044" y="184"/>
                  </a:cubicBezTo>
                  <a:lnTo>
                    <a:pt x="2044" y="219"/>
                  </a:lnTo>
                  <a:cubicBezTo>
                    <a:pt x="1878" y="74"/>
                    <a:pt x="1666" y="1"/>
                    <a:pt x="1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1"/>
            <p:cNvSpPr/>
            <p:nvPr/>
          </p:nvSpPr>
          <p:spPr>
            <a:xfrm>
              <a:off x="6714544" y="4439688"/>
              <a:ext cx="42914" cy="49486"/>
            </a:xfrm>
            <a:custGeom>
              <a:avLst/>
              <a:gdLst/>
              <a:ahLst/>
              <a:cxnLst/>
              <a:rect l="l" t="t" r="r" b="b"/>
              <a:pathLst>
                <a:path w="1332" h="1536" extrusionOk="0">
                  <a:moveTo>
                    <a:pt x="201" y="0"/>
                  </a:moveTo>
                  <a:cubicBezTo>
                    <a:pt x="177" y="0"/>
                    <a:pt x="153" y="5"/>
                    <a:pt x="131" y="14"/>
                  </a:cubicBezTo>
                  <a:cubicBezTo>
                    <a:pt x="36" y="50"/>
                    <a:pt x="0" y="157"/>
                    <a:pt x="48" y="240"/>
                  </a:cubicBezTo>
                  <a:cubicBezTo>
                    <a:pt x="167" y="454"/>
                    <a:pt x="309" y="656"/>
                    <a:pt x="464" y="834"/>
                  </a:cubicBezTo>
                  <a:lnTo>
                    <a:pt x="107" y="1274"/>
                  </a:lnTo>
                  <a:cubicBezTo>
                    <a:pt x="48" y="1345"/>
                    <a:pt x="60" y="1452"/>
                    <a:pt x="143" y="1500"/>
                  </a:cubicBezTo>
                  <a:cubicBezTo>
                    <a:pt x="179" y="1524"/>
                    <a:pt x="214" y="1535"/>
                    <a:pt x="250" y="1535"/>
                  </a:cubicBezTo>
                  <a:cubicBezTo>
                    <a:pt x="309" y="1535"/>
                    <a:pt x="357" y="1512"/>
                    <a:pt x="404" y="1476"/>
                  </a:cubicBezTo>
                  <a:lnTo>
                    <a:pt x="713" y="1084"/>
                  </a:lnTo>
                  <a:cubicBezTo>
                    <a:pt x="808" y="1179"/>
                    <a:pt x="915" y="1262"/>
                    <a:pt x="1010" y="1345"/>
                  </a:cubicBezTo>
                  <a:cubicBezTo>
                    <a:pt x="1046" y="1369"/>
                    <a:pt x="1094" y="1381"/>
                    <a:pt x="1129" y="1381"/>
                  </a:cubicBezTo>
                  <a:cubicBezTo>
                    <a:pt x="1177" y="1381"/>
                    <a:pt x="1236" y="1357"/>
                    <a:pt x="1260" y="1321"/>
                  </a:cubicBezTo>
                  <a:cubicBezTo>
                    <a:pt x="1331" y="1250"/>
                    <a:pt x="1319" y="1143"/>
                    <a:pt x="1236" y="1096"/>
                  </a:cubicBezTo>
                  <a:cubicBezTo>
                    <a:pt x="1129" y="1013"/>
                    <a:pt x="1022" y="917"/>
                    <a:pt x="927" y="822"/>
                  </a:cubicBezTo>
                  <a:lnTo>
                    <a:pt x="1260" y="407"/>
                  </a:lnTo>
                  <a:cubicBezTo>
                    <a:pt x="1319" y="335"/>
                    <a:pt x="1308" y="228"/>
                    <a:pt x="1224" y="181"/>
                  </a:cubicBezTo>
                  <a:cubicBezTo>
                    <a:pt x="1191" y="162"/>
                    <a:pt x="1154" y="152"/>
                    <a:pt x="1118" y="152"/>
                  </a:cubicBezTo>
                  <a:cubicBezTo>
                    <a:pt x="1063" y="152"/>
                    <a:pt x="1010" y="174"/>
                    <a:pt x="975" y="216"/>
                  </a:cubicBezTo>
                  <a:lnTo>
                    <a:pt x="690" y="561"/>
                  </a:lnTo>
                  <a:cubicBezTo>
                    <a:pt x="571" y="418"/>
                    <a:pt x="464" y="264"/>
                    <a:pt x="369" y="86"/>
                  </a:cubicBezTo>
                  <a:cubicBezTo>
                    <a:pt x="334" y="33"/>
                    <a:pt x="267" y="0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1"/>
            <p:cNvSpPr/>
            <p:nvPr/>
          </p:nvSpPr>
          <p:spPr>
            <a:xfrm>
              <a:off x="6796473" y="4405635"/>
              <a:ext cx="63211" cy="88501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53" y="1369"/>
                  </a:moveTo>
                  <a:cubicBezTo>
                    <a:pt x="1185" y="1369"/>
                    <a:pt x="1217" y="1373"/>
                    <a:pt x="1248" y="1380"/>
                  </a:cubicBezTo>
                  <a:cubicBezTo>
                    <a:pt x="1379" y="1416"/>
                    <a:pt x="1474" y="1511"/>
                    <a:pt x="1521" y="1630"/>
                  </a:cubicBezTo>
                  <a:cubicBezTo>
                    <a:pt x="1593" y="1784"/>
                    <a:pt x="1569" y="1963"/>
                    <a:pt x="1474" y="2105"/>
                  </a:cubicBezTo>
                  <a:cubicBezTo>
                    <a:pt x="1315" y="2330"/>
                    <a:pt x="1001" y="2422"/>
                    <a:pt x="718" y="2422"/>
                  </a:cubicBezTo>
                  <a:cubicBezTo>
                    <a:pt x="642" y="2422"/>
                    <a:pt x="568" y="2415"/>
                    <a:pt x="499" y="2402"/>
                  </a:cubicBezTo>
                  <a:lnTo>
                    <a:pt x="476" y="2402"/>
                  </a:lnTo>
                  <a:cubicBezTo>
                    <a:pt x="464" y="2165"/>
                    <a:pt x="523" y="1939"/>
                    <a:pt x="618" y="1725"/>
                  </a:cubicBezTo>
                  <a:cubicBezTo>
                    <a:pt x="722" y="1538"/>
                    <a:pt x="935" y="1369"/>
                    <a:pt x="1153" y="1369"/>
                  </a:cubicBezTo>
                  <a:close/>
                  <a:moveTo>
                    <a:pt x="190" y="0"/>
                  </a:moveTo>
                  <a:cubicBezTo>
                    <a:pt x="183" y="0"/>
                    <a:pt x="175" y="1"/>
                    <a:pt x="167" y="2"/>
                  </a:cubicBezTo>
                  <a:cubicBezTo>
                    <a:pt x="72" y="2"/>
                    <a:pt x="0" y="73"/>
                    <a:pt x="0" y="168"/>
                  </a:cubicBezTo>
                  <a:lnTo>
                    <a:pt x="107" y="2581"/>
                  </a:lnTo>
                  <a:cubicBezTo>
                    <a:pt x="119" y="2676"/>
                    <a:pt x="202" y="2747"/>
                    <a:pt x="297" y="2747"/>
                  </a:cubicBezTo>
                  <a:cubicBezTo>
                    <a:pt x="333" y="2747"/>
                    <a:pt x="369" y="2723"/>
                    <a:pt x="404" y="2711"/>
                  </a:cubicBezTo>
                  <a:lnTo>
                    <a:pt x="428" y="2711"/>
                  </a:lnTo>
                  <a:cubicBezTo>
                    <a:pt x="521" y="2728"/>
                    <a:pt x="621" y="2737"/>
                    <a:pt x="723" y="2737"/>
                  </a:cubicBezTo>
                  <a:cubicBezTo>
                    <a:pt x="1113" y="2737"/>
                    <a:pt x="1535" y="2604"/>
                    <a:pt x="1771" y="2283"/>
                  </a:cubicBezTo>
                  <a:cubicBezTo>
                    <a:pt x="1925" y="2058"/>
                    <a:pt x="1961" y="1761"/>
                    <a:pt x="1842" y="1499"/>
                  </a:cubicBezTo>
                  <a:cubicBezTo>
                    <a:pt x="1759" y="1285"/>
                    <a:pt x="1569" y="1119"/>
                    <a:pt x="1343" y="1059"/>
                  </a:cubicBezTo>
                  <a:cubicBezTo>
                    <a:pt x="1282" y="1047"/>
                    <a:pt x="1220" y="1041"/>
                    <a:pt x="1159" y="1041"/>
                  </a:cubicBezTo>
                  <a:cubicBezTo>
                    <a:pt x="868" y="1041"/>
                    <a:pt x="593" y="1178"/>
                    <a:pt x="416" y="1404"/>
                  </a:cubicBezTo>
                  <a:lnTo>
                    <a:pt x="345" y="145"/>
                  </a:lnTo>
                  <a:cubicBezTo>
                    <a:pt x="334" y="58"/>
                    <a:pt x="273" y="0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1"/>
            <p:cNvSpPr/>
            <p:nvPr/>
          </p:nvSpPr>
          <p:spPr>
            <a:xfrm>
              <a:off x="6603523" y="4521070"/>
              <a:ext cx="281420" cy="15561"/>
            </a:xfrm>
            <a:custGeom>
              <a:avLst/>
              <a:gdLst/>
              <a:ahLst/>
              <a:cxnLst/>
              <a:rect l="l" t="t" r="r" b="b"/>
              <a:pathLst>
                <a:path w="8735" h="483" extrusionOk="0">
                  <a:moveTo>
                    <a:pt x="5673" y="0"/>
                  </a:moveTo>
                  <a:cubicBezTo>
                    <a:pt x="3835" y="0"/>
                    <a:pt x="1991" y="53"/>
                    <a:pt x="167" y="162"/>
                  </a:cubicBezTo>
                  <a:cubicBezTo>
                    <a:pt x="72" y="162"/>
                    <a:pt x="0" y="245"/>
                    <a:pt x="0" y="328"/>
                  </a:cubicBezTo>
                  <a:cubicBezTo>
                    <a:pt x="12" y="423"/>
                    <a:pt x="95" y="483"/>
                    <a:pt x="179" y="483"/>
                  </a:cubicBezTo>
                  <a:lnTo>
                    <a:pt x="190" y="483"/>
                  </a:lnTo>
                  <a:cubicBezTo>
                    <a:pt x="2007" y="374"/>
                    <a:pt x="3843" y="321"/>
                    <a:pt x="5673" y="321"/>
                  </a:cubicBezTo>
                  <a:cubicBezTo>
                    <a:pt x="6633" y="321"/>
                    <a:pt x="7592" y="335"/>
                    <a:pt x="8544" y="364"/>
                  </a:cubicBezTo>
                  <a:cubicBezTo>
                    <a:pt x="8639" y="364"/>
                    <a:pt x="8722" y="293"/>
                    <a:pt x="8734" y="198"/>
                  </a:cubicBezTo>
                  <a:cubicBezTo>
                    <a:pt x="8723" y="110"/>
                    <a:pt x="8661" y="42"/>
                    <a:pt x="8577" y="42"/>
                  </a:cubicBezTo>
                  <a:cubicBezTo>
                    <a:pt x="8570" y="42"/>
                    <a:pt x="8563" y="42"/>
                    <a:pt x="8556" y="43"/>
                  </a:cubicBezTo>
                  <a:cubicBezTo>
                    <a:pt x="7599" y="15"/>
                    <a:pt x="6637" y="0"/>
                    <a:pt x="5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1"/>
            <p:cNvSpPr/>
            <p:nvPr/>
          </p:nvSpPr>
          <p:spPr>
            <a:xfrm>
              <a:off x="6698468" y="4550356"/>
              <a:ext cx="65885" cy="71652"/>
            </a:xfrm>
            <a:custGeom>
              <a:avLst/>
              <a:gdLst/>
              <a:ahLst/>
              <a:cxnLst/>
              <a:rect l="l" t="t" r="r" b="b"/>
              <a:pathLst>
                <a:path w="2045" h="2224" extrusionOk="0">
                  <a:moveTo>
                    <a:pt x="1733" y="0"/>
                  </a:moveTo>
                  <a:cubicBezTo>
                    <a:pt x="1689" y="0"/>
                    <a:pt x="1644" y="15"/>
                    <a:pt x="1605" y="49"/>
                  </a:cubicBezTo>
                  <a:cubicBezTo>
                    <a:pt x="1379" y="239"/>
                    <a:pt x="1177" y="441"/>
                    <a:pt x="975" y="667"/>
                  </a:cubicBezTo>
                  <a:lnTo>
                    <a:pt x="309" y="168"/>
                  </a:lnTo>
                  <a:cubicBezTo>
                    <a:pt x="278" y="142"/>
                    <a:pt x="241" y="130"/>
                    <a:pt x="203" y="130"/>
                  </a:cubicBezTo>
                  <a:cubicBezTo>
                    <a:pt x="152" y="130"/>
                    <a:pt x="100" y="151"/>
                    <a:pt x="60" y="192"/>
                  </a:cubicBezTo>
                  <a:cubicBezTo>
                    <a:pt x="0" y="251"/>
                    <a:pt x="12" y="358"/>
                    <a:pt x="83" y="418"/>
                  </a:cubicBezTo>
                  <a:lnTo>
                    <a:pt x="761" y="929"/>
                  </a:lnTo>
                  <a:cubicBezTo>
                    <a:pt x="488" y="1249"/>
                    <a:pt x="250" y="1606"/>
                    <a:pt x="60" y="1986"/>
                  </a:cubicBezTo>
                  <a:cubicBezTo>
                    <a:pt x="12" y="2069"/>
                    <a:pt x="60" y="2176"/>
                    <a:pt x="143" y="2200"/>
                  </a:cubicBezTo>
                  <a:cubicBezTo>
                    <a:pt x="167" y="2212"/>
                    <a:pt x="190" y="2224"/>
                    <a:pt x="214" y="2224"/>
                  </a:cubicBezTo>
                  <a:cubicBezTo>
                    <a:pt x="285" y="2224"/>
                    <a:pt x="345" y="2188"/>
                    <a:pt x="381" y="2129"/>
                  </a:cubicBezTo>
                  <a:cubicBezTo>
                    <a:pt x="559" y="1772"/>
                    <a:pt x="785" y="1439"/>
                    <a:pt x="1034" y="1131"/>
                  </a:cubicBezTo>
                  <a:lnTo>
                    <a:pt x="1735" y="1665"/>
                  </a:lnTo>
                  <a:cubicBezTo>
                    <a:pt x="1771" y="1689"/>
                    <a:pt x="1807" y="1701"/>
                    <a:pt x="1842" y="1701"/>
                  </a:cubicBezTo>
                  <a:cubicBezTo>
                    <a:pt x="1902" y="1701"/>
                    <a:pt x="1949" y="1677"/>
                    <a:pt x="1985" y="1641"/>
                  </a:cubicBezTo>
                  <a:cubicBezTo>
                    <a:pt x="2044" y="1570"/>
                    <a:pt x="2032" y="1463"/>
                    <a:pt x="1961" y="1416"/>
                  </a:cubicBezTo>
                  <a:lnTo>
                    <a:pt x="1260" y="869"/>
                  </a:lnTo>
                  <a:cubicBezTo>
                    <a:pt x="1450" y="667"/>
                    <a:pt x="1640" y="465"/>
                    <a:pt x="1866" y="275"/>
                  </a:cubicBezTo>
                  <a:cubicBezTo>
                    <a:pt x="1937" y="216"/>
                    <a:pt x="1937" y="109"/>
                    <a:pt x="1866" y="49"/>
                  </a:cubicBezTo>
                  <a:cubicBezTo>
                    <a:pt x="1829" y="18"/>
                    <a:pt x="1782" y="0"/>
                    <a:pt x="1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1"/>
            <p:cNvSpPr/>
            <p:nvPr/>
          </p:nvSpPr>
          <p:spPr>
            <a:xfrm>
              <a:off x="3764001" y="4238555"/>
              <a:ext cx="289055" cy="550758"/>
            </a:xfrm>
            <a:custGeom>
              <a:avLst/>
              <a:gdLst/>
              <a:ahLst/>
              <a:cxnLst/>
              <a:rect l="l" t="t" r="r" b="b"/>
              <a:pathLst>
                <a:path w="8972" h="17095" extrusionOk="0">
                  <a:moveTo>
                    <a:pt x="5995" y="380"/>
                  </a:moveTo>
                  <a:cubicBezTo>
                    <a:pt x="6754" y="380"/>
                    <a:pt x="7498" y="581"/>
                    <a:pt x="8164" y="946"/>
                  </a:cubicBezTo>
                  <a:cubicBezTo>
                    <a:pt x="8413" y="1100"/>
                    <a:pt x="8544" y="1231"/>
                    <a:pt x="8556" y="1362"/>
                  </a:cubicBezTo>
                  <a:cubicBezTo>
                    <a:pt x="8544" y="1469"/>
                    <a:pt x="8520" y="1564"/>
                    <a:pt x="8485" y="1647"/>
                  </a:cubicBezTo>
                  <a:lnTo>
                    <a:pt x="7926" y="3049"/>
                  </a:lnTo>
                  <a:cubicBezTo>
                    <a:pt x="6869" y="2586"/>
                    <a:pt x="5775" y="2241"/>
                    <a:pt x="4647" y="2027"/>
                  </a:cubicBezTo>
                  <a:lnTo>
                    <a:pt x="5110" y="815"/>
                  </a:lnTo>
                  <a:cubicBezTo>
                    <a:pt x="5146" y="696"/>
                    <a:pt x="5205" y="589"/>
                    <a:pt x="5288" y="506"/>
                  </a:cubicBezTo>
                  <a:cubicBezTo>
                    <a:pt x="5406" y="431"/>
                    <a:pt x="5552" y="385"/>
                    <a:pt x="5701" y="385"/>
                  </a:cubicBezTo>
                  <a:cubicBezTo>
                    <a:pt x="5718" y="385"/>
                    <a:pt x="5735" y="386"/>
                    <a:pt x="5752" y="387"/>
                  </a:cubicBezTo>
                  <a:cubicBezTo>
                    <a:pt x="5833" y="383"/>
                    <a:pt x="5914" y="380"/>
                    <a:pt x="5995" y="380"/>
                  </a:cubicBezTo>
                  <a:close/>
                  <a:moveTo>
                    <a:pt x="4540" y="2395"/>
                  </a:moveTo>
                  <a:cubicBezTo>
                    <a:pt x="4801" y="2443"/>
                    <a:pt x="5051" y="2502"/>
                    <a:pt x="5300" y="2562"/>
                  </a:cubicBezTo>
                  <a:lnTo>
                    <a:pt x="5288" y="2562"/>
                  </a:lnTo>
                  <a:cubicBezTo>
                    <a:pt x="4029" y="5901"/>
                    <a:pt x="2638" y="9252"/>
                    <a:pt x="1165" y="12532"/>
                  </a:cubicBezTo>
                  <a:cubicBezTo>
                    <a:pt x="1117" y="12484"/>
                    <a:pt x="1058" y="12448"/>
                    <a:pt x="998" y="12413"/>
                  </a:cubicBezTo>
                  <a:cubicBezTo>
                    <a:pt x="903" y="12377"/>
                    <a:pt x="796" y="12353"/>
                    <a:pt x="689" y="12353"/>
                  </a:cubicBezTo>
                  <a:cubicBezTo>
                    <a:pt x="2175" y="9109"/>
                    <a:pt x="3458" y="5794"/>
                    <a:pt x="4540" y="2395"/>
                  </a:cubicBezTo>
                  <a:close/>
                  <a:moveTo>
                    <a:pt x="5704" y="2669"/>
                  </a:moveTo>
                  <a:cubicBezTo>
                    <a:pt x="6132" y="2788"/>
                    <a:pt x="6548" y="2918"/>
                    <a:pt x="6952" y="3073"/>
                  </a:cubicBezTo>
                  <a:cubicBezTo>
                    <a:pt x="5478" y="6388"/>
                    <a:pt x="4112" y="9775"/>
                    <a:pt x="2888" y="13173"/>
                  </a:cubicBezTo>
                  <a:lnTo>
                    <a:pt x="2876" y="13173"/>
                  </a:lnTo>
                  <a:cubicBezTo>
                    <a:pt x="2721" y="12983"/>
                    <a:pt x="2519" y="12841"/>
                    <a:pt x="2282" y="12757"/>
                  </a:cubicBezTo>
                  <a:cubicBezTo>
                    <a:pt x="2136" y="12706"/>
                    <a:pt x="1985" y="12682"/>
                    <a:pt x="1833" y="12682"/>
                  </a:cubicBezTo>
                  <a:cubicBezTo>
                    <a:pt x="1737" y="12682"/>
                    <a:pt x="1641" y="12691"/>
                    <a:pt x="1545" y="12710"/>
                  </a:cubicBezTo>
                  <a:cubicBezTo>
                    <a:pt x="3030" y="9418"/>
                    <a:pt x="4421" y="6032"/>
                    <a:pt x="5704" y="2669"/>
                  </a:cubicBezTo>
                  <a:close/>
                  <a:moveTo>
                    <a:pt x="7332" y="3227"/>
                  </a:moveTo>
                  <a:cubicBezTo>
                    <a:pt x="7475" y="3287"/>
                    <a:pt x="7605" y="3346"/>
                    <a:pt x="7748" y="3405"/>
                  </a:cubicBezTo>
                  <a:cubicBezTo>
                    <a:pt x="6144" y="6638"/>
                    <a:pt x="4742" y="9953"/>
                    <a:pt x="3541" y="13351"/>
                  </a:cubicBezTo>
                  <a:cubicBezTo>
                    <a:pt x="3458" y="13316"/>
                    <a:pt x="3363" y="13304"/>
                    <a:pt x="3280" y="13304"/>
                  </a:cubicBezTo>
                  <a:cubicBezTo>
                    <a:pt x="4492" y="9917"/>
                    <a:pt x="5859" y="6531"/>
                    <a:pt x="7332" y="3227"/>
                  </a:cubicBezTo>
                  <a:close/>
                  <a:moveTo>
                    <a:pt x="696" y="12733"/>
                  </a:moveTo>
                  <a:cubicBezTo>
                    <a:pt x="734" y="12733"/>
                    <a:pt x="772" y="12741"/>
                    <a:pt x="808" y="12757"/>
                  </a:cubicBezTo>
                  <a:cubicBezTo>
                    <a:pt x="915" y="12805"/>
                    <a:pt x="975" y="12936"/>
                    <a:pt x="939" y="13043"/>
                  </a:cubicBezTo>
                  <a:cubicBezTo>
                    <a:pt x="903" y="13126"/>
                    <a:pt x="939" y="13221"/>
                    <a:pt x="1022" y="13268"/>
                  </a:cubicBezTo>
                  <a:cubicBezTo>
                    <a:pt x="1056" y="13291"/>
                    <a:pt x="1097" y="13303"/>
                    <a:pt x="1140" y="13303"/>
                  </a:cubicBezTo>
                  <a:cubicBezTo>
                    <a:pt x="1187" y="13303"/>
                    <a:pt x="1234" y="13288"/>
                    <a:pt x="1272" y="13256"/>
                  </a:cubicBezTo>
                  <a:cubicBezTo>
                    <a:pt x="1438" y="13130"/>
                    <a:pt x="1641" y="13066"/>
                    <a:pt x="1847" y="13066"/>
                  </a:cubicBezTo>
                  <a:cubicBezTo>
                    <a:pt x="1949" y="13066"/>
                    <a:pt x="2052" y="13082"/>
                    <a:pt x="2151" y="13114"/>
                  </a:cubicBezTo>
                  <a:cubicBezTo>
                    <a:pt x="2436" y="13209"/>
                    <a:pt x="2650" y="13458"/>
                    <a:pt x="2710" y="13744"/>
                  </a:cubicBezTo>
                  <a:cubicBezTo>
                    <a:pt x="2721" y="13815"/>
                    <a:pt x="2769" y="13874"/>
                    <a:pt x="2840" y="13898"/>
                  </a:cubicBezTo>
                  <a:cubicBezTo>
                    <a:pt x="2852" y="13898"/>
                    <a:pt x="2864" y="13910"/>
                    <a:pt x="2888" y="13910"/>
                  </a:cubicBezTo>
                  <a:cubicBezTo>
                    <a:pt x="2896" y="13911"/>
                    <a:pt x="2905" y="13912"/>
                    <a:pt x="2914" y="13912"/>
                  </a:cubicBezTo>
                  <a:cubicBezTo>
                    <a:pt x="2990" y="13912"/>
                    <a:pt x="3070" y="13866"/>
                    <a:pt x="3102" y="13791"/>
                  </a:cubicBezTo>
                  <a:cubicBezTo>
                    <a:pt x="3137" y="13732"/>
                    <a:pt x="3197" y="13696"/>
                    <a:pt x="3268" y="13684"/>
                  </a:cubicBezTo>
                  <a:lnTo>
                    <a:pt x="3268" y="13684"/>
                  </a:lnTo>
                  <a:lnTo>
                    <a:pt x="1711" y="15241"/>
                  </a:lnTo>
                  <a:cubicBezTo>
                    <a:pt x="1319" y="15027"/>
                    <a:pt x="891" y="14884"/>
                    <a:pt x="452" y="14837"/>
                  </a:cubicBezTo>
                  <a:cubicBezTo>
                    <a:pt x="452" y="14160"/>
                    <a:pt x="464" y="13482"/>
                    <a:pt x="499" y="12817"/>
                  </a:cubicBezTo>
                  <a:cubicBezTo>
                    <a:pt x="554" y="12762"/>
                    <a:pt x="624" y="12733"/>
                    <a:pt x="696" y="12733"/>
                  </a:cubicBezTo>
                  <a:close/>
                  <a:moveTo>
                    <a:pt x="452" y="15229"/>
                  </a:moveTo>
                  <a:lnTo>
                    <a:pt x="452" y="15229"/>
                  </a:lnTo>
                  <a:cubicBezTo>
                    <a:pt x="785" y="15276"/>
                    <a:pt x="1105" y="15372"/>
                    <a:pt x="1414" y="15526"/>
                  </a:cubicBezTo>
                  <a:lnTo>
                    <a:pt x="499" y="16441"/>
                  </a:lnTo>
                  <a:cubicBezTo>
                    <a:pt x="476" y="16037"/>
                    <a:pt x="464" y="15633"/>
                    <a:pt x="452" y="15229"/>
                  </a:cubicBezTo>
                  <a:close/>
                  <a:moveTo>
                    <a:pt x="5960" y="1"/>
                  </a:moveTo>
                  <a:cubicBezTo>
                    <a:pt x="5879" y="1"/>
                    <a:pt x="5797" y="3"/>
                    <a:pt x="5716" y="7"/>
                  </a:cubicBezTo>
                  <a:cubicBezTo>
                    <a:pt x="5700" y="6"/>
                    <a:pt x="5683" y="6"/>
                    <a:pt x="5667" y="6"/>
                  </a:cubicBezTo>
                  <a:cubicBezTo>
                    <a:pt x="5423" y="6"/>
                    <a:pt x="5192" y="88"/>
                    <a:pt x="4991" y="233"/>
                  </a:cubicBezTo>
                  <a:cubicBezTo>
                    <a:pt x="4860" y="363"/>
                    <a:pt x="4753" y="518"/>
                    <a:pt x="4706" y="696"/>
                  </a:cubicBezTo>
                  <a:lnTo>
                    <a:pt x="4159" y="2122"/>
                  </a:lnTo>
                  <a:cubicBezTo>
                    <a:pt x="4147" y="2158"/>
                    <a:pt x="4147" y="2205"/>
                    <a:pt x="4159" y="2241"/>
                  </a:cubicBezTo>
                  <a:cubicBezTo>
                    <a:pt x="3030" y="5794"/>
                    <a:pt x="1688" y="9264"/>
                    <a:pt x="119" y="12638"/>
                  </a:cubicBezTo>
                  <a:cubicBezTo>
                    <a:pt x="95" y="12662"/>
                    <a:pt x="83" y="12686"/>
                    <a:pt x="83" y="12722"/>
                  </a:cubicBezTo>
                  <a:cubicBezTo>
                    <a:pt x="0" y="14124"/>
                    <a:pt x="12" y="15514"/>
                    <a:pt x="119" y="16916"/>
                  </a:cubicBezTo>
                  <a:cubicBezTo>
                    <a:pt x="119" y="17000"/>
                    <a:pt x="179" y="17059"/>
                    <a:pt x="250" y="17083"/>
                  </a:cubicBezTo>
                  <a:cubicBezTo>
                    <a:pt x="272" y="17090"/>
                    <a:pt x="297" y="17094"/>
                    <a:pt x="323" y="17094"/>
                  </a:cubicBezTo>
                  <a:cubicBezTo>
                    <a:pt x="378" y="17094"/>
                    <a:pt x="435" y="17076"/>
                    <a:pt x="476" y="17035"/>
                  </a:cubicBezTo>
                  <a:lnTo>
                    <a:pt x="3708" y="13827"/>
                  </a:lnTo>
                  <a:cubicBezTo>
                    <a:pt x="3720" y="13815"/>
                    <a:pt x="3732" y="13815"/>
                    <a:pt x="3743" y="13803"/>
                  </a:cubicBezTo>
                  <a:cubicBezTo>
                    <a:pt x="3755" y="13803"/>
                    <a:pt x="3755" y="13803"/>
                    <a:pt x="3755" y="13791"/>
                  </a:cubicBezTo>
                  <a:cubicBezTo>
                    <a:pt x="3815" y="13767"/>
                    <a:pt x="3850" y="13732"/>
                    <a:pt x="3874" y="13684"/>
                  </a:cubicBezTo>
                  <a:cubicBezTo>
                    <a:pt x="5098" y="10191"/>
                    <a:pt x="6536" y="6768"/>
                    <a:pt x="8176" y="3453"/>
                  </a:cubicBezTo>
                  <a:cubicBezTo>
                    <a:pt x="8200" y="3441"/>
                    <a:pt x="8223" y="3417"/>
                    <a:pt x="8235" y="3382"/>
                  </a:cubicBezTo>
                  <a:lnTo>
                    <a:pt x="8865" y="1789"/>
                  </a:lnTo>
                  <a:cubicBezTo>
                    <a:pt x="8936" y="1647"/>
                    <a:pt x="8972" y="1492"/>
                    <a:pt x="8972" y="1338"/>
                  </a:cubicBezTo>
                  <a:cubicBezTo>
                    <a:pt x="8936" y="946"/>
                    <a:pt x="8508" y="708"/>
                    <a:pt x="8378" y="625"/>
                  </a:cubicBezTo>
                  <a:cubicBezTo>
                    <a:pt x="7641" y="224"/>
                    <a:pt x="6805" y="1"/>
                    <a:pt x="5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1"/>
            <p:cNvSpPr/>
            <p:nvPr/>
          </p:nvSpPr>
          <p:spPr>
            <a:xfrm>
              <a:off x="4759747" y="4645880"/>
              <a:ext cx="732433" cy="509810"/>
            </a:xfrm>
            <a:custGeom>
              <a:avLst/>
              <a:gdLst/>
              <a:ahLst/>
              <a:cxnLst/>
              <a:rect l="l" t="t" r="r" b="b"/>
              <a:pathLst>
                <a:path w="22734" h="15824" extrusionOk="0">
                  <a:moveTo>
                    <a:pt x="488" y="471"/>
                  </a:moveTo>
                  <a:lnTo>
                    <a:pt x="488" y="471"/>
                  </a:lnTo>
                  <a:cubicBezTo>
                    <a:pt x="773" y="554"/>
                    <a:pt x="1058" y="649"/>
                    <a:pt x="1344" y="732"/>
                  </a:cubicBezTo>
                  <a:lnTo>
                    <a:pt x="1058" y="1505"/>
                  </a:lnTo>
                  <a:cubicBezTo>
                    <a:pt x="1023" y="1612"/>
                    <a:pt x="1082" y="1719"/>
                    <a:pt x="1189" y="1742"/>
                  </a:cubicBezTo>
                  <a:cubicBezTo>
                    <a:pt x="1213" y="1754"/>
                    <a:pt x="1237" y="1754"/>
                    <a:pt x="1260" y="1754"/>
                  </a:cubicBezTo>
                  <a:cubicBezTo>
                    <a:pt x="1344" y="1754"/>
                    <a:pt x="1427" y="1707"/>
                    <a:pt x="1463" y="1623"/>
                  </a:cubicBezTo>
                  <a:lnTo>
                    <a:pt x="1748" y="863"/>
                  </a:lnTo>
                  <a:lnTo>
                    <a:pt x="2318" y="1041"/>
                  </a:lnTo>
                  <a:lnTo>
                    <a:pt x="2282" y="1148"/>
                  </a:lnTo>
                  <a:cubicBezTo>
                    <a:pt x="2259" y="1255"/>
                    <a:pt x="2330" y="1362"/>
                    <a:pt x="2437" y="1386"/>
                  </a:cubicBezTo>
                  <a:lnTo>
                    <a:pt x="2496" y="1386"/>
                  </a:lnTo>
                  <a:cubicBezTo>
                    <a:pt x="2580" y="1386"/>
                    <a:pt x="2663" y="1326"/>
                    <a:pt x="2698" y="1243"/>
                  </a:cubicBezTo>
                  <a:lnTo>
                    <a:pt x="2722" y="1148"/>
                  </a:lnTo>
                  <a:lnTo>
                    <a:pt x="3471" y="1386"/>
                  </a:lnTo>
                  <a:lnTo>
                    <a:pt x="3423" y="1481"/>
                  </a:lnTo>
                  <a:cubicBezTo>
                    <a:pt x="3376" y="1576"/>
                    <a:pt x="3435" y="1695"/>
                    <a:pt x="3530" y="1730"/>
                  </a:cubicBezTo>
                  <a:cubicBezTo>
                    <a:pt x="3566" y="1742"/>
                    <a:pt x="3590" y="1742"/>
                    <a:pt x="3613" y="1742"/>
                  </a:cubicBezTo>
                  <a:cubicBezTo>
                    <a:pt x="3697" y="1742"/>
                    <a:pt x="3780" y="1707"/>
                    <a:pt x="3815" y="1635"/>
                  </a:cubicBezTo>
                  <a:lnTo>
                    <a:pt x="3863" y="1517"/>
                  </a:lnTo>
                  <a:lnTo>
                    <a:pt x="4707" y="1790"/>
                  </a:lnTo>
                  <a:lnTo>
                    <a:pt x="4647" y="1909"/>
                  </a:lnTo>
                  <a:cubicBezTo>
                    <a:pt x="4600" y="2004"/>
                    <a:pt x="4659" y="2123"/>
                    <a:pt x="4754" y="2158"/>
                  </a:cubicBezTo>
                  <a:cubicBezTo>
                    <a:pt x="4790" y="2170"/>
                    <a:pt x="4814" y="2170"/>
                    <a:pt x="4837" y="2170"/>
                  </a:cubicBezTo>
                  <a:cubicBezTo>
                    <a:pt x="4846" y="2171"/>
                    <a:pt x="4854" y="2172"/>
                    <a:pt x="4863" y="2172"/>
                  </a:cubicBezTo>
                  <a:cubicBezTo>
                    <a:pt x="4935" y="2172"/>
                    <a:pt x="4997" y="2127"/>
                    <a:pt x="5039" y="2063"/>
                  </a:cubicBezTo>
                  <a:lnTo>
                    <a:pt x="5099" y="1921"/>
                  </a:lnTo>
                  <a:lnTo>
                    <a:pt x="6026" y="2218"/>
                  </a:lnTo>
                  <a:lnTo>
                    <a:pt x="5681" y="3026"/>
                  </a:lnTo>
                  <a:cubicBezTo>
                    <a:pt x="5633" y="3121"/>
                    <a:pt x="5693" y="3240"/>
                    <a:pt x="5800" y="3275"/>
                  </a:cubicBezTo>
                  <a:cubicBezTo>
                    <a:pt x="5824" y="3275"/>
                    <a:pt x="5847" y="3287"/>
                    <a:pt x="5871" y="3287"/>
                  </a:cubicBezTo>
                  <a:cubicBezTo>
                    <a:pt x="5954" y="3287"/>
                    <a:pt x="6037" y="3240"/>
                    <a:pt x="6073" y="3168"/>
                  </a:cubicBezTo>
                  <a:lnTo>
                    <a:pt x="6418" y="2348"/>
                  </a:lnTo>
                  <a:lnTo>
                    <a:pt x="7297" y="2645"/>
                  </a:lnTo>
                  <a:lnTo>
                    <a:pt x="7238" y="2883"/>
                  </a:lnTo>
                  <a:cubicBezTo>
                    <a:pt x="7214" y="2978"/>
                    <a:pt x="7273" y="3073"/>
                    <a:pt x="7356" y="3109"/>
                  </a:cubicBezTo>
                  <a:cubicBezTo>
                    <a:pt x="7392" y="3121"/>
                    <a:pt x="7416" y="3121"/>
                    <a:pt x="7440" y="3121"/>
                  </a:cubicBezTo>
                  <a:cubicBezTo>
                    <a:pt x="7511" y="3121"/>
                    <a:pt x="7582" y="3085"/>
                    <a:pt x="7618" y="3038"/>
                  </a:cubicBezTo>
                  <a:lnTo>
                    <a:pt x="7689" y="2942"/>
                  </a:lnTo>
                  <a:cubicBezTo>
                    <a:pt x="7725" y="2895"/>
                    <a:pt x="7737" y="2836"/>
                    <a:pt x="7725" y="2788"/>
                  </a:cubicBezTo>
                  <a:lnTo>
                    <a:pt x="7725" y="2788"/>
                  </a:lnTo>
                  <a:lnTo>
                    <a:pt x="8557" y="3073"/>
                  </a:lnTo>
                  <a:cubicBezTo>
                    <a:pt x="8533" y="3144"/>
                    <a:pt x="8521" y="3216"/>
                    <a:pt x="8521" y="3287"/>
                  </a:cubicBezTo>
                  <a:cubicBezTo>
                    <a:pt x="8533" y="3394"/>
                    <a:pt x="8628" y="3477"/>
                    <a:pt x="8735" y="3477"/>
                  </a:cubicBezTo>
                  <a:cubicBezTo>
                    <a:pt x="8842" y="3477"/>
                    <a:pt x="8937" y="3394"/>
                    <a:pt x="8937" y="3275"/>
                  </a:cubicBezTo>
                  <a:cubicBezTo>
                    <a:pt x="8937" y="3263"/>
                    <a:pt x="8937" y="3240"/>
                    <a:pt x="8949" y="3216"/>
                  </a:cubicBezTo>
                  <a:cubicBezTo>
                    <a:pt x="9210" y="3311"/>
                    <a:pt x="9472" y="3406"/>
                    <a:pt x="9733" y="3501"/>
                  </a:cubicBezTo>
                  <a:lnTo>
                    <a:pt x="9697" y="3548"/>
                  </a:lnTo>
                  <a:cubicBezTo>
                    <a:pt x="9638" y="3644"/>
                    <a:pt x="9674" y="3774"/>
                    <a:pt x="9781" y="3822"/>
                  </a:cubicBezTo>
                  <a:cubicBezTo>
                    <a:pt x="9804" y="3834"/>
                    <a:pt x="9840" y="3846"/>
                    <a:pt x="9876" y="3846"/>
                  </a:cubicBezTo>
                  <a:cubicBezTo>
                    <a:pt x="9959" y="3846"/>
                    <a:pt x="10018" y="3810"/>
                    <a:pt x="10066" y="3750"/>
                  </a:cubicBezTo>
                  <a:lnTo>
                    <a:pt x="10125" y="3644"/>
                  </a:lnTo>
                  <a:lnTo>
                    <a:pt x="10814" y="3893"/>
                  </a:lnTo>
                  <a:lnTo>
                    <a:pt x="10565" y="4642"/>
                  </a:lnTo>
                  <a:cubicBezTo>
                    <a:pt x="10541" y="4749"/>
                    <a:pt x="10612" y="4867"/>
                    <a:pt x="10719" y="4891"/>
                  </a:cubicBezTo>
                  <a:lnTo>
                    <a:pt x="10779" y="4891"/>
                  </a:lnTo>
                  <a:cubicBezTo>
                    <a:pt x="10862" y="4891"/>
                    <a:pt x="10945" y="4844"/>
                    <a:pt x="10981" y="4761"/>
                  </a:cubicBezTo>
                  <a:lnTo>
                    <a:pt x="11218" y="4024"/>
                  </a:lnTo>
                  <a:lnTo>
                    <a:pt x="12122" y="4368"/>
                  </a:lnTo>
                  <a:lnTo>
                    <a:pt x="12062" y="4511"/>
                  </a:lnTo>
                  <a:cubicBezTo>
                    <a:pt x="12026" y="4618"/>
                    <a:pt x="12086" y="4725"/>
                    <a:pt x="12193" y="4761"/>
                  </a:cubicBezTo>
                  <a:cubicBezTo>
                    <a:pt x="12214" y="4768"/>
                    <a:pt x="12235" y="4771"/>
                    <a:pt x="12257" y="4771"/>
                  </a:cubicBezTo>
                  <a:cubicBezTo>
                    <a:pt x="12344" y="4771"/>
                    <a:pt x="12428" y="4716"/>
                    <a:pt x="12466" y="4630"/>
                  </a:cubicBezTo>
                  <a:lnTo>
                    <a:pt x="12514" y="4511"/>
                  </a:lnTo>
                  <a:lnTo>
                    <a:pt x="13452" y="4867"/>
                  </a:lnTo>
                  <a:lnTo>
                    <a:pt x="13393" y="5046"/>
                  </a:lnTo>
                  <a:cubicBezTo>
                    <a:pt x="13369" y="5153"/>
                    <a:pt x="13429" y="5260"/>
                    <a:pt x="13547" y="5283"/>
                  </a:cubicBezTo>
                  <a:lnTo>
                    <a:pt x="13607" y="5283"/>
                  </a:lnTo>
                  <a:cubicBezTo>
                    <a:pt x="13690" y="5283"/>
                    <a:pt x="13773" y="5236"/>
                    <a:pt x="13809" y="5153"/>
                  </a:cubicBezTo>
                  <a:lnTo>
                    <a:pt x="13856" y="4998"/>
                  </a:lnTo>
                  <a:cubicBezTo>
                    <a:pt x="14189" y="5129"/>
                    <a:pt x="14522" y="5260"/>
                    <a:pt x="14867" y="5390"/>
                  </a:cubicBezTo>
                  <a:lnTo>
                    <a:pt x="14807" y="5521"/>
                  </a:lnTo>
                  <a:cubicBezTo>
                    <a:pt x="14771" y="5616"/>
                    <a:pt x="14831" y="5735"/>
                    <a:pt x="14938" y="5759"/>
                  </a:cubicBezTo>
                  <a:cubicBezTo>
                    <a:pt x="14962" y="5771"/>
                    <a:pt x="14985" y="5771"/>
                    <a:pt x="15009" y="5771"/>
                  </a:cubicBezTo>
                  <a:cubicBezTo>
                    <a:pt x="15016" y="5772"/>
                    <a:pt x="15023" y="5772"/>
                    <a:pt x="15031" y="5772"/>
                  </a:cubicBezTo>
                  <a:cubicBezTo>
                    <a:pt x="15106" y="5772"/>
                    <a:pt x="15179" y="5717"/>
                    <a:pt x="15211" y="5652"/>
                  </a:cubicBezTo>
                  <a:lnTo>
                    <a:pt x="15247" y="5545"/>
                  </a:lnTo>
                  <a:lnTo>
                    <a:pt x="16055" y="5854"/>
                  </a:lnTo>
                  <a:lnTo>
                    <a:pt x="15853" y="6377"/>
                  </a:lnTo>
                  <a:cubicBezTo>
                    <a:pt x="15817" y="6484"/>
                    <a:pt x="15877" y="6591"/>
                    <a:pt x="15984" y="6626"/>
                  </a:cubicBezTo>
                  <a:cubicBezTo>
                    <a:pt x="16007" y="6626"/>
                    <a:pt x="16031" y="6638"/>
                    <a:pt x="16055" y="6638"/>
                  </a:cubicBezTo>
                  <a:cubicBezTo>
                    <a:pt x="16150" y="6638"/>
                    <a:pt x="16221" y="6579"/>
                    <a:pt x="16257" y="6507"/>
                  </a:cubicBezTo>
                  <a:lnTo>
                    <a:pt x="16447" y="6008"/>
                  </a:lnTo>
                  <a:lnTo>
                    <a:pt x="17291" y="6341"/>
                  </a:lnTo>
                  <a:lnTo>
                    <a:pt x="17255" y="6448"/>
                  </a:lnTo>
                  <a:cubicBezTo>
                    <a:pt x="17231" y="6555"/>
                    <a:pt x="17303" y="6674"/>
                    <a:pt x="17409" y="6697"/>
                  </a:cubicBezTo>
                  <a:lnTo>
                    <a:pt x="17469" y="6697"/>
                  </a:lnTo>
                  <a:cubicBezTo>
                    <a:pt x="17552" y="6697"/>
                    <a:pt x="17635" y="6650"/>
                    <a:pt x="17671" y="6555"/>
                  </a:cubicBezTo>
                  <a:lnTo>
                    <a:pt x="17683" y="6495"/>
                  </a:lnTo>
                  <a:lnTo>
                    <a:pt x="18622" y="6888"/>
                  </a:lnTo>
                  <a:lnTo>
                    <a:pt x="18562" y="7030"/>
                  </a:lnTo>
                  <a:cubicBezTo>
                    <a:pt x="18515" y="7137"/>
                    <a:pt x="18574" y="7244"/>
                    <a:pt x="18681" y="7280"/>
                  </a:cubicBezTo>
                  <a:cubicBezTo>
                    <a:pt x="18705" y="7292"/>
                    <a:pt x="18728" y="7292"/>
                    <a:pt x="18752" y="7292"/>
                  </a:cubicBezTo>
                  <a:cubicBezTo>
                    <a:pt x="18847" y="7292"/>
                    <a:pt x="18919" y="7244"/>
                    <a:pt x="18954" y="7161"/>
                  </a:cubicBezTo>
                  <a:lnTo>
                    <a:pt x="19002" y="7042"/>
                  </a:lnTo>
                  <a:cubicBezTo>
                    <a:pt x="19239" y="7137"/>
                    <a:pt x="19477" y="7232"/>
                    <a:pt x="19715" y="7327"/>
                  </a:cubicBezTo>
                  <a:lnTo>
                    <a:pt x="19643" y="7494"/>
                  </a:lnTo>
                  <a:cubicBezTo>
                    <a:pt x="19608" y="7601"/>
                    <a:pt x="19667" y="7708"/>
                    <a:pt x="19774" y="7743"/>
                  </a:cubicBezTo>
                  <a:cubicBezTo>
                    <a:pt x="19798" y="7751"/>
                    <a:pt x="19822" y="7755"/>
                    <a:pt x="19846" y="7755"/>
                  </a:cubicBezTo>
                  <a:cubicBezTo>
                    <a:pt x="19930" y="7755"/>
                    <a:pt x="20008" y="7708"/>
                    <a:pt x="20036" y="7624"/>
                  </a:cubicBezTo>
                  <a:lnTo>
                    <a:pt x="20095" y="7494"/>
                  </a:lnTo>
                  <a:lnTo>
                    <a:pt x="20820" y="7791"/>
                  </a:lnTo>
                  <a:lnTo>
                    <a:pt x="20547" y="8527"/>
                  </a:lnTo>
                  <a:cubicBezTo>
                    <a:pt x="20511" y="8622"/>
                    <a:pt x="20570" y="8741"/>
                    <a:pt x="20677" y="8765"/>
                  </a:cubicBezTo>
                  <a:cubicBezTo>
                    <a:pt x="20701" y="8777"/>
                    <a:pt x="20725" y="8777"/>
                    <a:pt x="20749" y="8777"/>
                  </a:cubicBezTo>
                  <a:cubicBezTo>
                    <a:pt x="20832" y="8777"/>
                    <a:pt x="20915" y="8729"/>
                    <a:pt x="20939" y="8646"/>
                  </a:cubicBezTo>
                  <a:lnTo>
                    <a:pt x="21200" y="7957"/>
                  </a:lnTo>
                  <a:lnTo>
                    <a:pt x="22044" y="8314"/>
                  </a:lnTo>
                  <a:lnTo>
                    <a:pt x="19430" y="9478"/>
                  </a:lnTo>
                  <a:cubicBezTo>
                    <a:pt x="14605" y="11558"/>
                    <a:pt x="9626" y="13720"/>
                    <a:pt x="4885" y="15384"/>
                  </a:cubicBezTo>
                  <a:cubicBezTo>
                    <a:pt x="3186" y="10488"/>
                    <a:pt x="1700" y="5474"/>
                    <a:pt x="488" y="471"/>
                  </a:cubicBezTo>
                  <a:close/>
                  <a:moveTo>
                    <a:pt x="276" y="0"/>
                  </a:moveTo>
                  <a:cubicBezTo>
                    <a:pt x="202" y="0"/>
                    <a:pt x="134" y="36"/>
                    <a:pt x="96" y="102"/>
                  </a:cubicBezTo>
                  <a:cubicBezTo>
                    <a:pt x="37" y="138"/>
                    <a:pt x="1" y="221"/>
                    <a:pt x="25" y="293"/>
                  </a:cubicBezTo>
                  <a:cubicBezTo>
                    <a:pt x="1272" y="5497"/>
                    <a:pt x="2782" y="10631"/>
                    <a:pt x="4552" y="15693"/>
                  </a:cubicBezTo>
                  <a:cubicBezTo>
                    <a:pt x="4576" y="15740"/>
                    <a:pt x="4611" y="15776"/>
                    <a:pt x="4671" y="15800"/>
                  </a:cubicBezTo>
                  <a:cubicBezTo>
                    <a:pt x="4695" y="15812"/>
                    <a:pt x="4718" y="15824"/>
                    <a:pt x="4754" y="15824"/>
                  </a:cubicBezTo>
                  <a:cubicBezTo>
                    <a:pt x="4778" y="15824"/>
                    <a:pt x="4802" y="15824"/>
                    <a:pt x="4837" y="15812"/>
                  </a:cubicBezTo>
                  <a:cubicBezTo>
                    <a:pt x="9650" y="14148"/>
                    <a:pt x="14712" y="11950"/>
                    <a:pt x="19608" y="9835"/>
                  </a:cubicBezTo>
                  <a:cubicBezTo>
                    <a:pt x="20630" y="9383"/>
                    <a:pt x="21628" y="8955"/>
                    <a:pt x="22614" y="8527"/>
                  </a:cubicBezTo>
                  <a:lnTo>
                    <a:pt x="22626" y="8527"/>
                  </a:lnTo>
                  <a:cubicBezTo>
                    <a:pt x="22650" y="8516"/>
                    <a:pt x="22662" y="8504"/>
                    <a:pt x="22686" y="8480"/>
                  </a:cubicBezTo>
                  <a:cubicBezTo>
                    <a:pt x="22697" y="8468"/>
                    <a:pt x="22709" y="8456"/>
                    <a:pt x="22721" y="8432"/>
                  </a:cubicBezTo>
                  <a:cubicBezTo>
                    <a:pt x="22721" y="8420"/>
                    <a:pt x="22721" y="8397"/>
                    <a:pt x="22733" y="8385"/>
                  </a:cubicBezTo>
                  <a:cubicBezTo>
                    <a:pt x="22733" y="8373"/>
                    <a:pt x="22733" y="8361"/>
                    <a:pt x="22733" y="8361"/>
                  </a:cubicBezTo>
                  <a:cubicBezTo>
                    <a:pt x="22733" y="8349"/>
                    <a:pt x="22733" y="8337"/>
                    <a:pt x="22733" y="8325"/>
                  </a:cubicBezTo>
                  <a:cubicBezTo>
                    <a:pt x="22721" y="8302"/>
                    <a:pt x="22721" y="8290"/>
                    <a:pt x="22721" y="8278"/>
                  </a:cubicBezTo>
                  <a:cubicBezTo>
                    <a:pt x="22721" y="8278"/>
                    <a:pt x="22709" y="8254"/>
                    <a:pt x="22697" y="8254"/>
                  </a:cubicBezTo>
                  <a:cubicBezTo>
                    <a:pt x="22697" y="8242"/>
                    <a:pt x="22686" y="8230"/>
                    <a:pt x="22674" y="8218"/>
                  </a:cubicBezTo>
                  <a:cubicBezTo>
                    <a:pt x="22662" y="8207"/>
                    <a:pt x="22650" y="8207"/>
                    <a:pt x="22638" y="8195"/>
                  </a:cubicBezTo>
                  <a:lnTo>
                    <a:pt x="22614" y="8183"/>
                  </a:lnTo>
                  <a:cubicBezTo>
                    <a:pt x="15354" y="5034"/>
                    <a:pt x="7915" y="2313"/>
                    <a:pt x="334" y="7"/>
                  </a:cubicBezTo>
                  <a:cubicBezTo>
                    <a:pt x="314" y="3"/>
                    <a:pt x="295" y="0"/>
                    <a:pt x="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1"/>
            <p:cNvSpPr/>
            <p:nvPr/>
          </p:nvSpPr>
          <p:spPr>
            <a:xfrm>
              <a:off x="4942388" y="4825267"/>
              <a:ext cx="290988" cy="181868"/>
            </a:xfrm>
            <a:custGeom>
              <a:avLst/>
              <a:gdLst/>
              <a:ahLst/>
              <a:cxnLst/>
              <a:rect l="l" t="t" r="r" b="b"/>
              <a:pathLst>
                <a:path w="9032" h="5645" extrusionOk="0">
                  <a:moveTo>
                    <a:pt x="582" y="512"/>
                  </a:moveTo>
                  <a:cubicBezTo>
                    <a:pt x="1842" y="904"/>
                    <a:pt x="3173" y="1355"/>
                    <a:pt x="4456" y="1795"/>
                  </a:cubicBezTo>
                  <a:cubicBezTo>
                    <a:pt x="5704" y="2211"/>
                    <a:pt x="6999" y="2650"/>
                    <a:pt x="8223" y="3043"/>
                  </a:cubicBezTo>
                  <a:lnTo>
                    <a:pt x="2650" y="5098"/>
                  </a:lnTo>
                  <a:lnTo>
                    <a:pt x="2400" y="5193"/>
                  </a:lnTo>
                  <a:lnTo>
                    <a:pt x="582" y="512"/>
                  </a:lnTo>
                  <a:close/>
                  <a:moveTo>
                    <a:pt x="219" y="1"/>
                  </a:moveTo>
                  <a:cubicBezTo>
                    <a:pt x="164" y="1"/>
                    <a:pt x="112" y="19"/>
                    <a:pt x="71" y="60"/>
                  </a:cubicBezTo>
                  <a:cubicBezTo>
                    <a:pt x="24" y="108"/>
                    <a:pt x="0" y="191"/>
                    <a:pt x="24" y="262"/>
                  </a:cubicBezTo>
                  <a:lnTo>
                    <a:pt x="2056" y="5514"/>
                  </a:lnTo>
                  <a:cubicBezTo>
                    <a:pt x="2080" y="5562"/>
                    <a:pt x="2115" y="5609"/>
                    <a:pt x="2175" y="5633"/>
                  </a:cubicBezTo>
                  <a:cubicBezTo>
                    <a:pt x="2198" y="5633"/>
                    <a:pt x="2222" y="5645"/>
                    <a:pt x="2258" y="5645"/>
                  </a:cubicBezTo>
                  <a:cubicBezTo>
                    <a:pt x="2282" y="5645"/>
                    <a:pt x="2317" y="5645"/>
                    <a:pt x="2341" y="5633"/>
                  </a:cubicBezTo>
                  <a:lnTo>
                    <a:pt x="2793" y="5455"/>
                  </a:lnTo>
                  <a:lnTo>
                    <a:pt x="8900" y="3197"/>
                  </a:lnTo>
                  <a:cubicBezTo>
                    <a:pt x="8972" y="3173"/>
                    <a:pt x="9031" y="3102"/>
                    <a:pt x="9031" y="3019"/>
                  </a:cubicBezTo>
                  <a:cubicBezTo>
                    <a:pt x="9019" y="2936"/>
                    <a:pt x="8972" y="2864"/>
                    <a:pt x="8889" y="2841"/>
                  </a:cubicBezTo>
                  <a:cubicBezTo>
                    <a:pt x="7510" y="2413"/>
                    <a:pt x="6025" y="1914"/>
                    <a:pt x="4599" y="1427"/>
                  </a:cubicBezTo>
                  <a:cubicBezTo>
                    <a:pt x="3173" y="939"/>
                    <a:pt x="1687" y="440"/>
                    <a:pt x="297" y="12"/>
                  </a:cubicBezTo>
                  <a:cubicBezTo>
                    <a:pt x="271" y="5"/>
                    <a:pt x="244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1"/>
            <p:cNvSpPr/>
            <p:nvPr/>
          </p:nvSpPr>
          <p:spPr>
            <a:xfrm>
              <a:off x="3981051" y="4637923"/>
              <a:ext cx="675375" cy="490189"/>
            </a:xfrm>
            <a:custGeom>
              <a:avLst/>
              <a:gdLst/>
              <a:ahLst/>
              <a:cxnLst/>
              <a:rect l="l" t="t" r="r" b="b"/>
              <a:pathLst>
                <a:path w="20963" h="15215" extrusionOk="0">
                  <a:moveTo>
                    <a:pt x="2389" y="9380"/>
                  </a:moveTo>
                  <a:cubicBezTo>
                    <a:pt x="4671" y="9416"/>
                    <a:pt x="6905" y="10046"/>
                    <a:pt x="8854" y="11222"/>
                  </a:cubicBezTo>
                  <a:cubicBezTo>
                    <a:pt x="7939" y="10830"/>
                    <a:pt x="6976" y="10545"/>
                    <a:pt x="5978" y="10390"/>
                  </a:cubicBezTo>
                  <a:lnTo>
                    <a:pt x="5954" y="10390"/>
                  </a:lnTo>
                  <a:cubicBezTo>
                    <a:pt x="5323" y="10293"/>
                    <a:pt x="4685" y="10244"/>
                    <a:pt x="4049" y="10244"/>
                  </a:cubicBezTo>
                  <a:cubicBezTo>
                    <a:pt x="3211" y="10244"/>
                    <a:pt x="2375" y="10329"/>
                    <a:pt x="1558" y="10497"/>
                  </a:cubicBezTo>
                  <a:cubicBezTo>
                    <a:pt x="1867" y="10188"/>
                    <a:pt x="2140" y="9844"/>
                    <a:pt x="2366" y="9476"/>
                  </a:cubicBezTo>
                  <a:cubicBezTo>
                    <a:pt x="2378" y="9440"/>
                    <a:pt x="2389" y="9416"/>
                    <a:pt x="2389" y="9380"/>
                  </a:cubicBezTo>
                  <a:close/>
                  <a:moveTo>
                    <a:pt x="6051" y="401"/>
                  </a:moveTo>
                  <a:cubicBezTo>
                    <a:pt x="8569" y="401"/>
                    <a:pt x="10964" y="1607"/>
                    <a:pt x="12466" y="3689"/>
                  </a:cubicBezTo>
                  <a:cubicBezTo>
                    <a:pt x="12157" y="5091"/>
                    <a:pt x="11813" y="6529"/>
                    <a:pt x="11492" y="7931"/>
                  </a:cubicBezTo>
                  <a:cubicBezTo>
                    <a:pt x="11183" y="9250"/>
                    <a:pt x="10874" y="10604"/>
                    <a:pt x="10577" y="11923"/>
                  </a:cubicBezTo>
                  <a:cubicBezTo>
                    <a:pt x="8174" y="10020"/>
                    <a:pt x="5214" y="8997"/>
                    <a:pt x="2180" y="8997"/>
                  </a:cubicBezTo>
                  <a:cubicBezTo>
                    <a:pt x="1673" y="8997"/>
                    <a:pt x="1164" y="9025"/>
                    <a:pt x="654" y="9083"/>
                  </a:cubicBezTo>
                  <a:cubicBezTo>
                    <a:pt x="2532" y="6422"/>
                    <a:pt x="4089" y="3320"/>
                    <a:pt x="4932" y="480"/>
                  </a:cubicBezTo>
                  <a:cubicBezTo>
                    <a:pt x="5306" y="427"/>
                    <a:pt x="5680" y="401"/>
                    <a:pt x="6051" y="401"/>
                  </a:cubicBezTo>
                  <a:close/>
                  <a:moveTo>
                    <a:pt x="16668" y="2842"/>
                  </a:moveTo>
                  <a:cubicBezTo>
                    <a:pt x="16733" y="2842"/>
                    <a:pt x="16798" y="2843"/>
                    <a:pt x="16863" y="2845"/>
                  </a:cubicBezTo>
                  <a:cubicBezTo>
                    <a:pt x="18360" y="2880"/>
                    <a:pt x="19762" y="3427"/>
                    <a:pt x="20523" y="4283"/>
                  </a:cubicBezTo>
                  <a:cubicBezTo>
                    <a:pt x="20131" y="7123"/>
                    <a:pt x="20083" y="10010"/>
                    <a:pt x="20392" y="12862"/>
                  </a:cubicBezTo>
                  <a:cubicBezTo>
                    <a:pt x="18978" y="12066"/>
                    <a:pt x="17398" y="11579"/>
                    <a:pt x="15770" y="11448"/>
                  </a:cubicBezTo>
                  <a:cubicBezTo>
                    <a:pt x="15443" y="11419"/>
                    <a:pt x="15116" y="11405"/>
                    <a:pt x="14789" y="11405"/>
                  </a:cubicBezTo>
                  <a:cubicBezTo>
                    <a:pt x="13488" y="11405"/>
                    <a:pt x="12194" y="11631"/>
                    <a:pt x="10969" y="12078"/>
                  </a:cubicBezTo>
                  <a:cubicBezTo>
                    <a:pt x="11266" y="10735"/>
                    <a:pt x="11587" y="9345"/>
                    <a:pt x="11908" y="8014"/>
                  </a:cubicBezTo>
                  <a:cubicBezTo>
                    <a:pt x="12229" y="6600"/>
                    <a:pt x="12573" y="5150"/>
                    <a:pt x="12882" y="3748"/>
                  </a:cubicBezTo>
                  <a:cubicBezTo>
                    <a:pt x="14212" y="3151"/>
                    <a:pt x="15477" y="2842"/>
                    <a:pt x="16668" y="2842"/>
                  </a:cubicBezTo>
                  <a:close/>
                  <a:moveTo>
                    <a:pt x="4042" y="10626"/>
                  </a:moveTo>
                  <a:cubicBezTo>
                    <a:pt x="4657" y="10626"/>
                    <a:pt x="5273" y="10674"/>
                    <a:pt x="5883" y="10771"/>
                  </a:cubicBezTo>
                  <a:lnTo>
                    <a:pt x="5907" y="10771"/>
                  </a:lnTo>
                  <a:cubicBezTo>
                    <a:pt x="7487" y="11008"/>
                    <a:pt x="8996" y="11579"/>
                    <a:pt x="10339" y="12446"/>
                  </a:cubicBezTo>
                  <a:lnTo>
                    <a:pt x="9733" y="13100"/>
                  </a:lnTo>
                  <a:cubicBezTo>
                    <a:pt x="8176" y="12113"/>
                    <a:pt x="6171" y="11585"/>
                    <a:pt x="4214" y="11585"/>
                  </a:cubicBezTo>
                  <a:cubicBezTo>
                    <a:pt x="3318" y="11585"/>
                    <a:pt x="2433" y="11696"/>
                    <a:pt x="1605" y="11923"/>
                  </a:cubicBezTo>
                  <a:cubicBezTo>
                    <a:pt x="1522" y="11579"/>
                    <a:pt x="1367" y="11258"/>
                    <a:pt x="1142" y="10997"/>
                  </a:cubicBezTo>
                  <a:cubicBezTo>
                    <a:pt x="2090" y="10749"/>
                    <a:pt x="3065" y="10626"/>
                    <a:pt x="4042" y="10626"/>
                  </a:cubicBezTo>
                  <a:close/>
                  <a:moveTo>
                    <a:pt x="10672" y="12696"/>
                  </a:moveTo>
                  <a:lnTo>
                    <a:pt x="10850" y="13207"/>
                  </a:lnTo>
                  <a:cubicBezTo>
                    <a:pt x="10648" y="13171"/>
                    <a:pt x="10458" y="13159"/>
                    <a:pt x="10256" y="13147"/>
                  </a:cubicBezTo>
                  <a:lnTo>
                    <a:pt x="10672" y="12696"/>
                  </a:lnTo>
                  <a:close/>
                  <a:moveTo>
                    <a:pt x="14871" y="11789"/>
                  </a:moveTo>
                  <a:cubicBezTo>
                    <a:pt x="15161" y="11789"/>
                    <a:pt x="15454" y="11800"/>
                    <a:pt x="15746" y="11828"/>
                  </a:cubicBezTo>
                  <a:cubicBezTo>
                    <a:pt x="17112" y="11947"/>
                    <a:pt x="18455" y="12316"/>
                    <a:pt x="19691" y="12922"/>
                  </a:cubicBezTo>
                  <a:cubicBezTo>
                    <a:pt x="19691" y="12933"/>
                    <a:pt x="19691" y="12945"/>
                    <a:pt x="19691" y="12969"/>
                  </a:cubicBezTo>
                  <a:lnTo>
                    <a:pt x="19869" y="13789"/>
                  </a:lnTo>
                  <a:cubicBezTo>
                    <a:pt x="18705" y="12910"/>
                    <a:pt x="17350" y="12304"/>
                    <a:pt x="15912" y="12007"/>
                  </a:cubicBezTo>
                  <a:cubicBezTo>
                    <a:pt x="15366" y="11900"/>
                    <a:pt x="14807" y="11828"/>
                    <a:pt x="14260" y="11805"/>
                  </a:cubicBezTo>
                  <a:cubicBezTo>
                    <a:pt x="14462" y="11795"/>
                    <a:pt x="14666" y="11789"/>
                    <a:pt x="14871" y="11789"/>
                  </a:cubicBezTo>
                  <a:close/>
                  <a:moveTo>
                    <a:pt x="13738" y="12180"/>
                  </a:moveTo>
                  <a:cubicBezTo>
                    <a:pt x="14437" y="12180"/>
                    <a:pt x="15138" y="12253"/>
                    <a:pt x="15829" y="12399"/>
                  </a:cubicBezTo>
                  <a:cubicBezTo>
                    <a:pt x="17303" y="12696"/>
                    <a:pt x="18693" y="13361"/>
                    <a:pt x="19869" y="14312"/>
                  </a:cubicBezTo>
                  <a:cubicBezTo>
                    <a:pt x="19584" y="14407"/>
                    <a:pt x="19311" y="14561"/>
                    <a:pt x="19085" y="14763"/>
                  </a:cubicBezTo>
                  <a:cubicBezTo>
                    <a:pt x="18016" y="13955"/>
                    <a:pt x="16780" y="13397"/>
                    <a:pt x="15461" y="13135"/>
                  </a:cubicBezTo>
                  <a:cubicBezTo>
                    <a:pt x="14838" y="13007"/>
                    <a:pt x="14205" y="12943"/>
                    <a:pt x="13572" y="12943"/>
                  </a:cubicBezTo>
                  <a:cubicBezTo>
                    <a:pt x="12805" y="12943"/>
                    <a:pt x="12039" y="13036"/>
                    <a:pt x="11290" y="13219"/>
                  </a:cubicBezTo>
                  <a:lnTo>
                    <a:pt x="11076" y="12541"/>
                  </a:lnTo>
                  <a:cubicBezTo>
                    <a:pt x="11945" y="12301"/>
                    <a:pt x="12840" y="12180"/>
                    <a:pt x="13738" y="12180"/>
                  </a:cubicBezTo>
                  <a:close/>
                  <a:moveTo>
                    <a:pt x="6014" y="0"/>
                  </a:moveTo>
                  <a:cubicBezTo>
                    <a:pt x="5585" y="0"/>
                    <a:pt x="5151" y="33"/>
                    <a:pt x="4718" y="100"/>
                  </a:cubicBezTo>
                  <a:cubicBezTo>
                    <a:pt x="4707" y="100"/>
                    <a:pt x="4695" y="112"/>
                    <a:pt x="4683" y="112"/>
                  </a:cubicBezTo>
                  <a:cubicBezTo>
                    <a:pt x="4671" y="124"/>
                    <a:pt x="4659" y="124"/>
                    <a:pt x="4647" y="124"/>
                  </a:cubicBezTo>
                  <a:cubicBezTo>
                    <a:pt x="4635" y="136"/>
                    <a:pt x="4635" y="147"/>
                    <a:pt x="4623" y="159"/>
                  </a:cubicBezTo>
                  <a:cubicBezTo>
                    <a:pt x="4612" y="159"/>
                    <a:pt x="4600" y="171"/>
                    <a:pt x="4588" y="183"/>
                  </a:cubicBezTo>
                  <a:cubicBezTo>
                    <a:pt x="4588" y="195"/>
                    <a:pt x="4576" y="207"/>
                    <a:pt x="4576" y="219"/>
                  </a:cubicBezTo>
                  <a:cubicBezTo>
                    <a:pt x="4576" y="231"/>
                    <a:pt x="4564" y="231"/>
                    <a:pt x="4564" y="242"/>
                  </a:cubicBezTo>
                  <a:cubicBezTo>
                    <a:pt x="3685" y="3201"/>
                    <a:pt x="2045" y="6469"/>
                    <a:pt x="48" y="9214"/>
                  </a:cubicBezTo>
                  <a:cubicBezTo>
                    <a:pt x="1" y="9274"/>
                    <a:pt x="1" y="9357"/>
                    <a:pt x="48" y="9416"/>
                  </a:cubicBezTo>
                  <a:cubicBezTo>
                    <a:pt x="90" y="9478"/>
                    <a:pt x="159" y="9513"/>
                    <a:pt x="231" y="9513"/>
                  </a:cubicBezTo>
                  <a:cubicBezTo>
                    <a:pt x="241" y="9513"/>
                    <a:pt x="252" y="9513"/>
                    <a:pt x="262" y="9511"/>
                  </a:cubicBezTo>
                  <a:cubicBezTo>
                    <a:pt x="809" y="9428"/>
                    <a:pt x="1367" y="9380"/>
                    <a:pt x="1926" y="9369"/>
                  </a:cubicBezTo>
                  <a:lnTo>
                    <a:pt x="1926" y="9369"/>
                  </a:lnTo>
                  <a:cubicBezTo>
                    <a:pt x="1593" y="9891"/>
                    <a:pt x="1154" y="10355"/>
                    <a:pt x="654" y="10723"/>
                  </a:cubicBezTo>
                  <a:cubicBezTo>
                    <a:pt x="595" y="10759"/>
                    <a:pt x="559" y="10842"/>
                    <a:pt x="583" y="10913"/>
                  </a:cubicBezTo>
                  <a:cubicBezTo>
                    <a:pt x="595" y="10961"/>
                    <a:pt x="607" y="10997"/>
                    <a:pt x="643" y="11020"/>
                  </a:cubicBezTo>
                  <a:cubicBezTo>
                    <a:pt x="963" y="11329"/>
                    <a:pt x="1165" y="11733"/>
                    <a:pt x="1213" y="12173"/>
                  </a:cubicBezTo>
                  <a:cubicBezTo>
                    <a:pt x="1213" y="12232"/>
                    <a:pt x="1249" y="12292"/>
                    <a:pt x="1308" y="12316"/>
                  </a:cubicBezTo>
                  <a:cubicBezTo>
                    <a:pt x="1332" y="12339"/>
                    <a:pt x="1356" y="12351"/>
                    <a:pt x="1391" y="12351"/>
                  </a:cubicBezTo>
                  <a:cubicBezTo>
                    <a:pt x="1427" y="12351"/>
                    <a:pt x="1451" y="12351"/>
                    <a:pt x="1486" y="12339"/>
                  </a:cubicBezTo>
                  <a:cubicBezTo>
                    <a:pt x="2343" y="12081"/>
                    <a:pt x="3270" y="11955"/>
                    <a:pt x="4208" y="11955"/>
                  </a:cubicBezTo>
                  <a:cubicBezTo>
                    <a:pt x="6117" y="11955"/>
                    <a:pt x="8072" y="12476"/>
                    <a:pt x="9579" y="13456"/>
                  </a:cubicBezTo>
                  <a:cubicBezTo>
                    <a:pt x="9614" y="13483"/>
                    <a:pt x="9657" y="13496"/>
                    <a:pt x="9696" y="13496"/>
                  </a:cubicBezTo>
                  <a:cubicBezTo>
                    <a:pt x="9709" y="13496"/>
                    <a:pt x="9721" y="13495"/>
                    <a:pt x="9733" y="13492"/>
                  </a:cubicBezTo>
                  <a:lnTo>
                    <a:pt x="9781" y="13504"/>
                  </a:lnTo>
                  <a:lnTo>
                    <a:pt x="9816" y="13504"/>
                  </a:lnTo>
                  <a:cubicBezTo>
                    <a:pt x="10244" y="13504"/>
                    <a:pt x="10684" y="13539"/>
                    <a:pt x="11100" y="13623"/>
                  </a:cubicBezTo>
                  <a:cubicBezTo>
                    <a:pt x="11121" y="13631"/>
                    <a:pt x="11142" y="13635"/>
                    <a:pt x="11162" y="13635"/>
                  </a:cubicBezTo>
                  <a:cubicBezTo>
                    <a:pt x="11198" y="13635"/>
                    <a:pt x="11231" y="13622"/>
                    <a:pt x="11254" y="13599"/>
                  </a:cubicBezTo>
                  <a:cubicBezTo>
                    <a:pt x="11266" y="13605"/>
                    <a:pt x="11275" y="13608"/>
                    <a:pt x="11282" y="13608"/>
                  </a:cubicBezTo>
                  <a:cubicBezTo>
                    <a:pt x="11290" y="13608"/>
                    <a:pt x="11296" y="13605"/>
                    <a:pt x="11302" y="13599"/>
                  </a:cubicBezTo>
                  <a:cubicBezTo>
                    <a:pt x="12037" y="13407"/>
                    <a:pt x="12799" y="13311"/>
                    <a:pt x="13561" y="13311"/>
                  </a:cubicBezTo>
                  <a:cubicBezTo>
                    <a:pt x="14166" y="13311"/>
                    <a:pt x="14772" y="13371"/>
                    <a:pt x="15366" y="13492"/>
                  </a:cubicBezTo>
                  <a:cubicBezTo>
                    <a:pt x="16685" y="13753"/>
                    <a:pt x="17909" y="14324"/>
                    <a:pt x="18954" y="15167"/>
                  </a:cubicBezTo>
                  <a:cubicBezTo>
                    <a:pt x="18990" y="15191"/>
                    <a:pt x="19026" y="15215"/>
                    <a:pt x="19061" y="15215"/>
                  </a:cubicBezTo>
                  <a:lnTo>
                    <a:pt x="19121" y="15215"/>
                  </a:lnTo>
                  <a:cubicBezTo>
                    <a:pt x="19168" y="15215"/>
                    <a:pt x="19228" y="15179"/>
                    <a:pt x="19263" y="15144"/>
                  </a:cubicBezTo>
                  <a:cubicBezTo>
                    <a:pt x="19513" y="14870"/>
                    <a:pt x="19822" y="14680"/>
                    <a:pt x="20178" y="14597"/>
                  </a:cubicBezTo>
                  <a:cubicBezTo>
                    <a:pt x="20250" y="14585"/>
                    <a:pt x="20309" y="14526"/>
                    <a:pt x="20321" y="14454"/>
                  </a:cubicBezTo>
                  <a:cubicBezTo>
                    <a:pt x="20392" y="14419"/>
                    <a:pt x="20428" y="14336"/>
                    <a:pt x="20416" y="14252"/>
                  </a:cubicBezTo>
                  <a:lnTo>
                    <a:pt x="20166" y="13159"/>
                  </a:lnTo>
                  <a:lnTo>
                    <a:pt x="20166" y="13159"/>
                  </a:lnTo>
                  <a:cubicBezTo>
                    <a:pt x="20261" y="13207"/>
                    <a:pt x="20356" y="13254"/>
                    <a:pt x="20440" y="13302"/>
                  </a:cubicBezTo>
                  <a:cubicBezTo>
                    <a:pt x="20487" y="13337"/>
                    <a:pt x="20535" y="13337"/>
                    <a:pt x="20594" y="13337"/>
                  </a:cubicBezTo>
                  <a:lnTo>
                    <a:pt x="20654" y="13337"/>
                  </a:lnTo>
                  <a:cubicBezTo>
                    <a:pt x="20772" y="13326"/>
                    <a:pt x="20856" y="13231"/>
                    <a:pt x="20844" y="13124"/>
                  </a:cubicBezTo>
                  <a:cubicBezTo>
                    <a:pt x="20499" y="10177"/>
                    <a:pt x="20535" y="7194"/>
                    <a:pt x="20951" y="4259"/>
                  </a:cubicBezTo>
                  <a:cubicBezTo>
                    <a:pt x="20962" y="4200"/>
                    <a:pt x="20951" y="4152"/>
                    <a:pt x="20915" y="4104"/>
                  </a:cubicBezTo>
                  <a:cubicBezTo>
                    <a:pt x="20083" y="3118"/>
                    <a:pt x="18538" y="2488"/>
                    <a:pt x="16875" y="2453"/>
                  </a:cubicBezTo>
                  <a:cubicBezTo>
                    <a:pt x="16809" y="2451"/>
                    <a:pt x="16743" y="2450"/>
                    <a:pt x="16677" y="2450"/>
                  </a:cubicBezTo>
                  <a:cubicBezTo>
                    <a:pt x="15429" y="2450"/>
                    <a:pt x="14116" y="2770"/>
                    <a:pt x="12739" y="3368"/>
                  </a:cubicBezTo>
                  <a:cubicBezTo>
                    <a:pt x="11146" y="1223"/>
                    <a:pt x="8641" y="0"/>
                    <a:pt x="6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1"/>
            <p:cNvSpPr/>
            <p:nvPr/>
          </p:nvSpPr>
          <p:spPr>
            <a:xfrm>
              <a:off x="4163692" y="4711572"/>
              <a:ext cx="165791" cy="85183"/>
            </a:xfrm>
            <a:custGeom>
              <a:avLst/>
              <a:gdLst/>
              <a:ahLst/>
              <a:cxnLst/>
              <a:rect l="l" t="t" r="r" b="b"/>
              <a:pathLst>
                <a:path w="5146" h="2644" extrusionOk="0">
                  <a:moveTo>
                    <a:pt x="214" y="0"/>
                  </a:moveTo>
                  <a:cubicBezTo>
                    <a:pt x="107" y="0"/>
                    <a:pt x="0" y="84"/>
                    <a:pt x="0" y="190"/>
                  </a:cubicBezTo>
                  <a:cubicBezTo>
                    <a:pt x="0" y="309"/>
                    <a:pt x="95" y="392"/>
                    <a:pt x="202" y="392"/>
                  </a:cubicBezTo>
                  <a:cubicBezTo>
                    <a:pt x="1996" y="428"/>
                    <a:pt x="3815" y="1307"/>
                    <a:pt x="4730" y="2555"/>
                  </a:cubicBezTo>
                  <a:cubicBezTo>
                    <a:pt x="4765" y="2603"/>
                    <a:pt x="4813" y="2626"/>
                    <a:pt x="4872" y="2638"/>
                  </a:cubicBezTo>
                  <a:cubicBezTo>
                    <a:pt x="4885" y="2642"/>
                    <a:pt x="4898" y="2643"/>
                    <a:pt x="4912" y="2643"/>
                  </a:cubicBezTo>
                  <a:cubicBezTo>
                    <a:pt x="4950" y="2643"/>
                    <a:pt x="4989" y="2632"/>
                    <a:pt x="5015" y="2615"/>
                  </a:cubicBezTo>
                  <a:cubicBezTo>
                    <a:pt x="5110" y="2555"/>
                    <a:pt x="5145" y="2436"/>
                    <a:pt x="5074" y="2341"/>
                  </a:cubicBezTo>
                  <a:cubicBezTo>
                    <a:pt x="4076" y="963"/>
                    <a:pt x="2163" y="48"/>
                    <a:pt x="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1"/>
            <p:cNvSpPr/>
            <p:nvPr/>
          </p:nvSpPr>
          <p:spPr>
            <a:xfrm>
              <a:off x="4149516" y="4736025"/>
              <a:ext cx="164277" cy="79030"/>
            </a:xfrm>
            <a:custGeom>
              <a:avLst/>
              <a:gdLst/>
              <a:ahLst/>
              <a:cxnLst/>
              <a:rect l="l" t="t" r="r" b="b"/>
              <a:pathLst>
                <a:path w="5099" h="2453" extrusionOk="0">
                  <a:moveTo>
                    <a:pt x="206" y="1"/>
                  </a:moveTo>
                  <a:cubicBezTo>
                    <a:pt x="106" y="1"/>
                    <a:pt x="12" y="81"/>
                    <a:pt x="0" y="192"/>
                  </a:cubicBezTo>
                  <a:cubicBezTo>
                    <a:pt x="0" y="299"/>
                    <a:pt x="95" y="394"/>
                    <a:pt x="202" y="394"/>
                  </a:cubicBezTo>
                  <a:cubicBezTo>
                    <a:pt x="1937" y="477"/>
                    <a:pt x="3660" y="1238"/>
                    <a:pt x="4706" y="2378"/>
                  </a:cubicBezTo>
                  <a:cubicBezTo>
                    <a:pt x="4742" y="2414"/>
                    <a:pt x="4777" y="2438"/>
                    <a:pt x="4825" y="2450"/>
                  </a:cubicBezTo>
                  <a:cubicBezTo>
                    <a:pt x="4835" y="2452"/>
                    <a:pt x="4846" y="2453"/>
                    <a:pt x="4857" y="2453"/>
                  </a:cubicBezTo>
                  <a:cubicBezTo>
                    <a:pt x="4909" y="2453"/>
                    <a:pt x="4964" y="2432"/>
                    <a:pt x="5003" y="2402"/>
                  </a:cubicBezTo>
                  <a:cubicBezTo>
                    <a:pt x="5086" y="2343"/>
                    <a:pt x="5098" y="2212"/>
                    <a:pt x="5027" y="2141"/>
                  </a:cubicBezTo>
                  <a:cubicBezTo>
                    <a:pt x="3922" y="917"/>
                    <a:pt x="2080" y="97"/>
                    <a:pt x="226" y="2"/>
                  </a:cubicBezTo>
                  <a:cubicBezTo>
                    <a:pt x="219" y="1"/>
                    <a:pt x="213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1"/>
            <p:cNvSpPr/>
            <p:nvPr/>
          </p:nvSpPr>
          <p:spPr>
            <a:xfrm>
              <a:off x="4105732" y="4843986"/>
              <a:ext cx="186604" cy="79062"/>
            </a:xfrm>
            <a:custGeom>
              <a:avLst/>
              <a:gdLst/>
              <a:ahLst/>
              <a:cxnLst/>
              <a:rect l="l" t="t" r="r" b="b"/>
              <a:pathLst>
                <a:path w="5792" h="2454" extrusionOk="0">
                  <a:moveTo>
                    <a:pt x="256" y="1"/>
                  </a:moveTo>
                  <a:cubicBezTo>
                    <a:pt x="0" y="1"/>
                    <a:pt x="0" y="383"/>
                    <a:pt x="256" y="383"/>
                  </a:cubicBezTo>
                  <a:cubicBezTo>
                    <a:pt x="262" y="383"/>
                    <a:pt x="269" y="383"/>
                    <a:pt x="276" y="382"/>
                  </a:cubicBezTo>
                  <a:lnTo>
                    <a:pt x="276" y="382"/>
                  </a:lnTo>
                  <a:cubicBezTo>
                    <a:pt x="2210" y="409"/>
                    <a:pt x="4166" y="1180"/>
                    <a:pt x="5412" y="2390"/>
                  </a:cubicBezTo>
                  <a:cubicBezTo>
                    <a:pt x="5435" y="2426"/>
                    <a:pt x="5483" y="2450"/>
                    <a:pt x="5530" y="2450"/>
                  </a:cubicBezTo>
                  <a:cubicBezTo>
                    <a:pt x="5544" y="2453"/>
                    <a:pt x="5559" y="2454"/>
                    <a:pt x="5574" y="2454"/>
                  </a:cubicBezTo>
                  <a:cubicBezTo>
                    <a:pt x="5622" y="2454"/>
                    <a:pt x="5672" y="2438"/>
                    <a:pt x="5709" y="2402"/>
                  </a:cubicBezTo>
                  <a:cubicBezTo>
                    <a:pt x="5792" y="2331"/>
                    <a:pt x="5792" y="2212"/>
                    <a:pt x="5720" y="2129"/>
                  </a:cubicBezTo>
                  <a:cubicBezTo>
                    <a:pt x="4401" y="834"/>
                    <a:pt x="2310" y="26"/>
                    <a:pt x="278" y="2"/>
                  </a:cubicBezTo>
                  <a:cubicBezTo>
                    <a:pt x="270" y="1"/>
                    <a:pt x="263" y="1"/>
                    <a:pt x="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1"/>
            <p:cNvSpPr/>
            <p:nvPr/>
          </p:nvSpPr>
          <p:spPr>
            <a:xfrm>
              <a:off x="4092072" y="4871951"/>
              <a:ext cx="190695" cy="78256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16" y="0"/>
                  </a:moveTo>
                  <a:cubicBezTo>
                    <a:pt x="108" y="0"/>
                    <a:pt x="24" y="79"/>
                    <a:pt x="13" y="180"/>
                  </a:cubicBezTo>
                  <a:cubicBezTo>
                    <a:pt x="1" y="286"/>
                    <a:pt x="96" y="382"/>
                    <a:pt x="203" y="382"/>
                  </a:cubicBezTo>
                  <a:cubicBezTo>
                    <a:pt x="2176" y="524"/>
                    <a:pt x="4124" y="1261"/>
                    <a:pt x="5550" y="2390"/>
                  </a:cubicBezTo>
                  <a:cubicBezTo>
                    <a:pt x="5574" y="2414"/>
                    <a:pt x="5610" y="2425"/>
                    <a:pt x="5645" y="2425"/>
                  </a:cubicBezTo>
                  <a:cubicBezTo>
                    <a:pt x="5658" y="2427"/>
                    <a:pt x="5670" y="2428"/>
                    <a:pt x="5682" y="2428"/>
                  </a:cubicBezTo>
                  <a:cubicBezTo>
                    <a:pt x="5741" y="2428"/>
                    <a:pt x="5798" y="2405"/>
                    <a:pt x="5847" y="2366"/>
                  </a:cubicBezTo>
                  <a:cubicBezTo>
                    <a:pt x="5919" y="2295"/>
                    <a:pt x="5907" y="2164"/>
                    <a:pt x="5824" y="2093"/>
                  </a:cubicBezTo>
                  <a:cubicBezTo>
                    <a:pt x="4338" y="904"/>
                    <a:pt x="2294" y="144"/>
                    <a:pt x="239" y="1"/>
                  </a:cubicBezTo>
                  <a:cubicBezTo>
                    <a:pt x="231" y="1"/>
                    <a:pt x="224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1"/>
            <p:cNvSpPr/>
            <p:nvPr/>
          </p:nvSpPr>
          <p:spPr>
            <a:xfrm>
              <a:off x="4383415" y="4856422"/>
              <a:ext cx="218660" cy="32604"/>
            </a:xfrm>
            <a:custGeom>
              <a:avLst/>
              <a:gdLst/>
              <a:ahLst/>
              <a:cxnLst/>
              <a:rect l="l" t="t" r="r" b="b"/>
              <a:pathLst>
                <a:path w="6787" h="1012" extrusionOk="0">
                  <a:moveTo>
                    <a:pt x="3624" y="1"/>
                  </a:moveTo>
                  <a:cubicBezTo>
                    <a:pt x="2409" y="1"/>
                    <a:pt x="1206" y="217"/>
                    <a:pt x="144" y="638"/>
                  </a:cubicBezTo>
                  <a:cubicBezTo>
                    <a:pt x="48" y="673"/>
                    <a:pt x="1" y="792"/>
                    <a:pt x="37" y="899"/>
                  </a:cubicBezTo>
                  <a:cubicBezTo>
                    <a:pt x="72" y="959"/>
                    <a:pt x="132" y="994"/>
                    <a:pt x="203" y="1006"/>
                  </a:cubicBezTo>
                  <a:cubicBezTo>
                    <a:pt x="213" y="1010"/>
                    <a:pt x="225" y="1011"/>
                    <a:pt x="237" y="1011"/>
                  </a:cubicBezTo>
                  <a:cubicBezTo>
                    <a:pt x="265" y="1011"/>
                    <a:pt x="297" y="1003"/>
                    <a:pt x="322" y="994"/>
                  </a:cubicBezTo>
                  <a:cubicBezTo>
                    <a:pt x="1329" y="588"/>
                    <a:pt x="2469" y="384"/>
                    <a:pt x="3620" y="384"/>
                  </a:cubicBezTo>
                  <a:cubicBezTo>
                    <a:pt x="4588" y="384"/>
                    <a:pt x="5565" y="528"/>
                    <a:pt x="6477" y="816"/>
                  </a:cubicBezTo>
                  <a:cubicBezTo>
                    <a:pt x="6501" y="824"/>
                    <a:pt x="6525" y="828"/>
                    <a:pt x="6549" y="828"/>
                  </a:cubicBezTo>
                  <a:cubicBezTo>
                    <a:pt x="6633" y="828"/>
                    <a:pt x="6713" y="780"/>
                    <a:pt x="6750" y="697"/>
                  </a:cubicBezTo>
                  <a:cubicBezTo>
                    <a:pt x="6786" y="602"/>
                    <a:pt x="6727" y="483"/>
                    <a:pt x="6620" y="460"/>
                  </a:cubicBezTo>
                  <a:cubicBezTo>
                    <a:pt x="5663" y="151"/>
                    <a:pt x="4639" y="1"/>
                    <a:pt x="36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1"/>
            <p:cNvSpPr/>
            <p:nvPr/>
          </p:nvSpPr>
          <p:spPr>
            <a:xfrm>
              <a:off x="4379613" y="4892924"/>
              <a:ext cx="210187" cy="28094"/>
            </a:xfrm>
            <a:custGeom>
              <a:avLst/>
              <a:gdLst/>
              <a:ahLst/>
              <a:cxnLst/>
              <a:rect l="l" t="t" r="r" b="b"/>
              <a:pathLst>
                <a:path w="6524" h="872" extrusionOk="0">
                  <a:moveTo>
                    <a:pt x="3374" y="0"/>
                  </a:moveTo>
                  <a:cubicBezTo>
                    <a:pt x="2292" y="0"/>
                    <a:pt x="1210" y="164"/>
                    <a:pt x="166" y="491"/>
                  </a:cubicBezTo>
                  <a:cubicBezTo>
                    <a:pt x="60" y="527"/>
                    <a:pt x="0" y="634"/>
                    <a:pt x="48" y="741"/>
                  </a:cubicBezTo>
                  <a:cubicBezTo>
                    <a:pt x="71" y="812"/>
                    <a:pt x="131" y="859"/>
                    <a:pt x="202" y="871"/>
                  </a:cubicBezTo>
                  <a:cubicBezTo>
                    <a:pt x="238" y="871"/>
                    <a:pt x="273" y="871"/>
                    <a:pt x="309" y="859"/>
                  </a:cubicBezTo>
                  <a:cubicBezTo>
                    <a:pt x="1311" y="544"/>
                    <a:pt x="2348" y="386"/>
                    <a:pt x="3386" y="386"/>
                  </a:cubicBezTo>
                  <a:cubicBezTo>
                    <a:pt x="4342" y="386"/>
                    <a:pt x="5298" y="520"/>
                    <a:pt x="6227" y="788"/>
                  </a:cubicBezTo>
                  <a:cubicBezTo>
                    <a:pt x="6245" y="792"/>
                    <a:pt x="6263" y="794"/>
                    <a:pt x="6282" y="794"/>
                  </a:cubicBezTo>
                  <a:cubicBezTo>
                    <a:pt x="6372" y="794"/>
                    <a:pt x="6459" y="746"/>
                    <a:pt x="6488" y="657"/>
                  </a:cubicBezTo>
                  <a:cubicBezTo>
                    <a:pt x="6524" y="550"/>
                    <a:pt x="6453" y="444"/>
                    <a:pt x="6346" y="420"/>
                  </a:cubicBezTo>
                  <a:cubicBezTo>
                    <a:pt x="5375" y="140"/>
                    <a:pt x="4375" y="0"/>
                    <a:pt x="3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1"/>
            <p:cNvSpPr/>
            <p:nvPr/>
          </p:nvSpPr>
          <p:spPr>
            <a:xfrm>
              <a:off x="4375006" y="4933003"/>
              <a:ext cx="207545" cy="24324"/>
            </a:xfrm>
            <a:custGeom>
              <a:avLst/>
              <a:gdLst/>
              <a:ahLst/>
              <a:cxnLst/>
              <a:rect l="l" t="t" r="r" b="b"/>
              <a:pathLst>
                <a:path w="6442" h="755" extrusionOk="0">
                  <a:moveTo>
                    <a:pt x="3202" y="0"/>
                  </a:moveTo>
                  <a:cubicBezTo>
                    <a:pt x="2187" y="0"/>
                    <a:pt x="1171" y="122"/>
                    <a:pt x="179" y="364"/>
                  </a:cubicBezTo>
                  <a:cubicBezTo>
                    <a:pt x="60" y="376"/>
                    <a:pt x="1" y="495"/>
                    <a:pt x="24" y="602"/>
                  </a:cubicBezTo>
                  <a:cubicBezTo>
                    <a:pt x="48" y="673"/>
                    <a:pt x="107" y="721"/>
                    <a:pt x="191" y="732"/>
                  </a:cubicBezTo>
                  <a:cubicBezTo>
                    <a:pt x="208" y="738"/>
                    <a:pt x="223" y="741"/>
                    <a:pt x="238" y="741"/>
                  </a:cubicBezTo>
                  <a:cubicBezTo>
                    <a:pt x="253" y="741"/>
                    <a:pt x="268" y="738"/>
                    <a:pt x="286" y="732"/>
                  </a:cubicBezTo>
                  <a:cubicBezTo>
                    <a:pt x="1242" y="502"/>
                    <a:pt x="2219" y="386"/>
                    <a:pt x="3196" y="386"/>
                  </a:cubicBezTo>
                  <a:cubicBezTo>
                    <a:pt x="4186" y="386"/>
                    <a:pt x="5175" y="505"/>
                    <a:pt x="6144" y="744"/>
                  </a:cubicBezTo>
                  <a:cubicBezTo>
                    <a:pt x="6165" y="751"/>
                    <a:pt x="6187" y="755"/>
                    <a:pt x="6208" y="755"/>
                  </a:cubicBezTo>
                  <a:cubicBezTo>
                    <a:pt x="6295" y="755"/>
                    <a:pt x="6377" y="699"/>
                    <a:pt x="6405" y="614"/>
                  </a:cubicBezTo>
                  <a:cubicBezTo>
                    <a:pt x="6441" y="507"/>
                    <a:pt x="6370" y="400"/>
                    <a:pt x="6263" y="376"/>
                  </a:cubicBezTo>
                  <a:cubicBezTo>
                    <a:pt x="5259" y="125"/>
                    <a:pt x="4230" y="0"/>
                    <a:pt x="3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1"/>
            <p:cNvSpPr/>
            <p:nvPr/>
          </p:nvSpPr>
          <p:spPr>
            <a:xfrm>
              <a:off x="4407546" y="4747978"/>
              <a:ext cx="179194" cy="93173"/>
            </a:xfrm>
            <a:custGeom>
              <a:avLst/>
              <a:gdLst/>
              <a:ahLst/>
              <a:cxnLst/>
              <a:rect l="l" t="t" r="r" b="b"/>
              <a:pathLst>
                <a:path w="5562" h="2892" extrusionOk="0">
                  <a:moveTo>
                    <a:pt x="3005" y="387"/>
                  </a:moveTo>
                  <a:cubicBezTo>
                    <a:pt x="3715" y="387"/>
                    <a:pt x="4425" y="500"/>
                    <a:pt x="5110" y="724"/>
                  </a:cubicBezTo>
                  <a:cubicBezTo>
                    <a:pt x="5051" y="1069"/>
                    <a:pt x="4908" y="1889"/>
                    <a:pt x="4861" y="2447"/>
                  </a:cubicBezTo>
                  <a:cubicBezTo>
                    <a:pt x="4135" y="2285"/>
                    <a:pt x="3394" y="2205"/>
                    <a:pt x="2653" y="2205"/>
                  </a:cubicBezTo>
                  <a:cubicBezTo>
                    <a:pt x="1927" y="2205"/>
                    <a:pt x="1200" y="2282"/>
                    <a:pt x="488" y="2435"/>
                  </a:cubicBezTo>
                  <a:cubicBezTo>
                    <a:pt x="523" y="2198"/>
                    <a:pt x="571" y="1948"/>
                    <a:pt x="607" y="1698"/>
                  </a:cubicBezTo>
                  <a:cubicBezTo>
                    <a:pt x="666" y="1378"/>
                    <a:pt x="714" y="1069"/>
                    <a:pt x="773" y="772"/>
                  </a:cubicBezTo>
                  <a:cubicBezTo>
                    <a:pt x="1496" y="514"/>
                    <a:pt x="2250" y="387"/>
                    <a:pt x="3005" y="387"/>
                  </a:cubicBezTo>
                  <a:close/>
                  <a:moveTo>
                    <a:pt x="3003" y="1"/>
                  </a:moveTo>
                  <a:cubicBezTo>
                    <a:pt x="2155" y="1"/>
                    <a:pt x="1308" y="155"/>
                    <a:pt x="500" y="463"/>
                  </a:cubicBezTo>
                  <a:cubicBezTo>
                    <a:pt x="440" y="486"/>
                    <a:pt x="393" y="546"/>
                    <a:pt x="381" y="617"/>
                  </a:cubicBezTo>
                  <a:cubicBezTo>
                    <a:pt x="310" y="938"/>
                    <a:pt x="250" y="1294"/>
                    <a:pt x="191" y="1651"/>
                  </a:cubicBezTo>
                  <a:cubicBezTo>
                    <a:pt x="143" y="2007"/>
                    <a:pt x="84" y="2340"/>
                    <a:pt x="12" y="2661"/>
                  </a:cubicBezTo>
                  <a:cubicBezTo>
                    <a:pt x="1" y="2720"/>
                    <a:pt x="24" y="2792"/>
                    <a:pt x="84" y="2839"/>
                  </a:cubicBezTo>
                  <a:cubicBezTo>
                    <a:pt x="119" y="2863"/>
                    <a:pt x="155" y="2875"/>
                    <a:pt x="191" y="2887"/>
                  </a:cubicBezTo>
                  <a:lnTo>
                    <a:pt x="286" y="2887"/>
                  </a:lnTo>
                  <a:cubicBezTo>
                    <a:pt x="1058" y="2691"/>
                    <a:pt x="1851" y="2593"/>
                    <a:pt x="2645" y="2593"/>
                  </a:cubicBezTo>
                  <a:cubicBezTo>
                    <a:pt x="3438" y="2593"/>
                    <a:pt x="4231" y="2691"/>
                    <a:pt x="5003" y="2887"/>
                  </a:cubicBezTo>
                  <a:cubicBezTo>
                    <a:pt x="5021" y="2890"/>
                    <a:pt x="5038" y="2891"/>
                    <a:pt x="5055" y="2891"/>
                  </a:cubicBezTo>
                  <a:cubicBezTo>
                    <a:pt x="5104" y="2891"/>
                    <a:pt x="5149" y="2878"/>
                    <a:pt x="5193" y="2851"/>
                  </a:cubicBezTo>
                  <a:cubicBezTo>
                    <a:pt x="5241" y="2815"/>
                    <a:pt x="5265" y="2756"/>
                    <a:pt x="5277" y="2697"/>
                  </a:cubicBezTo>
                  <a:cubicBezTo>
                    <a:pt x="5277" y="2103"/>
                    <a:pt x="5550" y="665"/>
                    <a:pt x="5550" y="653"/>
                  </a:cubicBezTo>
                  <a:cubicBezTo>
                    <a:pt x="5562" y="558"/>
                    <a:pt x="5514" y="475"/>
                    <a:pt x="5431" y="439"/>
                  </a:cubicBezTo>
                  <a:cubicBezTo>
                    <a:pt x="4647" y="146"/>
                    <a:pt x="3825" y="1"/>
                    <a:pt x="3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1"/>
            <p:cNvSpPr/>
            <p:nvPr/>
          </p:nvSpPr>
          <p:spPr>
            <a:xfrm>
              <a:off x="4848958" y="4074084"/>
              <a:ext cx="604143" cy="400528"/>
            </a:xfrm>
            <a:custGeom>
              <a:avLst/>
              <a:gdLst/>
              <a:ahLst/>
              <a:cxnLst/>
              <a:rect l="l" t="t" r="r" b="b"/>
              <a:pathLst>
                <a:path w="18752" h="12432" extrusionOk="0">
                  <a:moveTo>
                    <a:pt x="9198" y="418"/>
                  </a:moveTo>
                  <a:cubicBezTo>
                    <a:pt x="10660" y="1440"/>
                    <a:pt x="12228" y="2569"/>
                    <a:pt x="13749" y="3650"/>
                  </a:cubicBezTo>
                  <a:cubicBezTo>
                    <a:pt x="15235" y="4708"/>
                    <a:pt x="16756" y="5789"/>
                    <a:pt x="18193" y="6799"/>
                  </a:cubicBezTo>
                  <a:cubicBezTo>
                    <a:pt x="15912" y="8166"/>
                    <a:pt x="13369" y="9033"/>
                    <a:pt x="10731" y="9330"/>
                  </a:cubicBezTo>
                  <a:cubicBezTo>
                    <a:pt x="9091" y="8261"/>
                    <a:pt x="7380" y="7061"/>
                    <a:pt x="5728" y="5896"/>
                  </a:cubicBezTo>
                  <a:cubicBezTo>
                    <a:pt x="4172" y="4791"/>
                    <a:pt x="2555" y="3662"/>
                    <a:pt x="999" y="2640"/>
                  </a:cubicBezTo>
                  <a:cubicBezTo>
                    <a:pt x="3851" y="2415"/>
                    <a:pt x="6619" y="1654"/>
                    <a:pt x="9198" y="418"/>
                  </a:cubicBezTo>
                  <a:close/>
                  <a:moveTo>
                    <a:pt x="16221" y="8261"/>
                  </a:moveTo>
                  <a:cubicBezTo>
                    <a:pt x="16744" y="8487"/>
                    <a:pt x="17231" y="8796"/>
                    <a:pt x="17671" y="9176"/>
                  </a:cubicBezTo>
                  <a:cubicBezTo>
                    <a:pt x="16162" y="9371"/>
                    <a:pt x="14645" y="9468"/>
                    <a:pt x="13126" y="9468"/>
                  </a:cubicBezTo>
                  <a:cubicBezTo>
                    <a:pt x="12886" y="9468"/>
                    <a:pt x="12646" y="9466"/>
                    <a:pt x="12406" y="9461"/>
                  </a:cubicBezTo>
                  <a:cubicBezTo>
                    <a:pt x="13714" y="9188"/>
                    <a:pt x="14997" y="8784"/>
                    <a:pt x="16221" y="8261"/>
                  </a:cubicBezTo>
                  <a:close/>
                  <a:moveTo>
                    <a:pt x="678" y="2890"/>
                  </a:moveTo>
                  <a:cubicBezTo>
                    <a:pt x="2247" y="3936"/>
                    <a:pt x="3886" y="5076"/>
                    <a:pt x="5479" y="6193"/>
                  </a:cubicBezTo>
                  <a:cubicBezTo>
                    <a:pt x="7107" y="7334"/>
                    <a:pt x="8782" y="8522"/>
                    <a:pt x="10398" y="9580"/>
                  </a:cubicBezTo>
                  <a:lnTo>
                    <a:pt x="9531" y="10970"/>
                  </a:lnTo>
                  <a:cubicBezTo>
                    <a:pt x="6643" y="8522"/>
                    <a:pt x="3589" y="6170"/>
                    <a:pt x="452" y="3995"/>
                  </a:cubicBezTo>
                  <a:lnTo>
                    <a:pt x="678" y="2890"/>
                  </a:lnTo>
                  <a:close/>
                  <a:moveTo>
                    <a:pt x="17873" y="9532"/>
                  </a:moveTo>
                  <a:cubicBezTo>
                    <a:pt x="17825" y="9746"/>
                    <a:pt x="17778" y="9960"/>
                    <a:pt x="17718" y="10186"/>
                  </a:cubicBezTo>
                  <a:cubicBezTo>
                    <a:pt x="17659" y="10447"/>
                    <a:pt x="17599" y="10709"/>
                    <a:pt x="17552" y="10946"/>
                  </a:cubicBezTo>
                  <a:cubicBezTo>
                    <a:pt x="16659" y="10897"/>
                    <a:pt x="15767" y="10871"/>
                    <a:pt x="14875" y="10871"/>
                  </a:cubicBezTo>
                  <a:cubicBezTo>
                    <a:pt x="13215" y="10871"/>
                    <a:pt x="11558" y="10959"/>
                    <a:pt x="9911" y="11137"/>
                  </a:cubicBezTo>
                  <a:lnTo>
                    <a:pt x="10767" y="9770"/>
                  </a:lnTo>
                  <a:cubicBezTo>
                    <a:pt x="11575" y="9829"/>
                    <a:pt x="12395" y="9853"/>
                    <a:pt x="13226" y="9853"/>
                  </a:cubicBezTo>
                  <a:cubicBezTo>
                    <a:pt x="14783" y="9853"/>
                    <a:pt x="16328" y="9746"/>
                    <a:pt x="17873" y="9532"/>
                  </a:cubicBezTo>
                  <a:close/>
                  <a:moveTo>
                    <a:pt x="14884" y="11258"/>
                  </a:moveTo>
                  <a:cubicBezTo>
                    <a:pt x="15163" y="11258"/>
                    <a:pt x="15443" y="11261"/>
                    <a:pt x="15722" y="11267"/>
                  </a:cubicBezTo>
                  <a:cubicBezTo>
                    <a:pt x="15995" y="11410"/>
                    <a:pt x="16257" y="11576"/>
                    <a:pt x="16506" y="11766"/>
                  </a:cubicBezTo>
                  <a:cubicBezTo>
                    <a:pt x="15698" y="11541"/>
                    <a:pt x="14878" y="11374"/>
                    <a:pt x="14046" y="11267"/>
                  </a:cubicBezTo>
                  <a:cubicBezTo>
                    <a:pt x="14326" y="11261"/>
                    <a:pt x="14605" y="11258"/>
                    <a:pt x="14884" y="11258"/>
                  </a:cubicBezTo>
                  <a:close/>
                  <a:moveTo>
                    <a:pt x="9219" y="1"/>
                  </a:moveTo>
                  <a:cubicBezTo>
                    <a:pt x="9184" y="1"/>
                    <a:pt x="9148" y="10"/>
                    <a:pt x="9115" y="26"/>
                  </a:cubicBezTo>
                  <a:cubicBezTo>
                    <a:pt x="6441" y="1333"/>
                    <a:pt x="3530" y="2106"/>
                    <a:pt x="559" y="2284"/>
                  </a:cubicBezTo>
                  <a:cubicBezTo>
                    <a:pt x="476" y="2284"/>
                    <a:pt x="393" y="2355"/>
                    <a:pt x="369" y="2438"/>
                  </a:cubicBezTo>
                  <a:cubicBezTo>
                    <a:pt x="345" y="2462"/>
                    <a:pt x="333" y="2498"/>
                    <a:pt x="321" y="2533"/>
                  </a:cubicBezTo>
                  <a:lnTo>
                    <a:pt x="24" y="4042"/>
                  </a:lnTo>
                  <a:cubicBezTo>
                    <a:pt x="1" y="4114"/>
                    <a:pt x="36" y="4185"/>
                    <a:pt x="96" y="4233"/>
                  </a:cubicBezTo>
                  <a:cubicBezTo>
                    <a:pt x="3328" y="6467"/>
                    <a:pt x="6465" y="8891"/>
                    <a:pt x="9424" y="11422"/>
                  </a:cubicBezTo>
                  <a:cubicBezTo>
                    <a:pt x="9435" y="11521"/>
                    <a:pt x="9528" y="11589"/>
                    <a:pt x="9626" y="11589"/>
                  </a:cubicBezTo>
                  <a:cubicBezTo>
                    <a:pt x="9634" y="11589"/>
                    <a:pt x="9642" y="11589"/>
                    <a:pt x="9650" y="11588"/>
                  </a:cubicBezTo>
                  <a:cubicBezTo>
                    <a:pt x="10282" y="11523"/>
                    <a:pt x="10917" y="11490"/>
                    <a:pt x="11550" y="11490"/>
                  </a:cubicBezTo>
                  <a:cubicBezTo>
                    <a:pt x="13449" y="11490"/>
                    <a:pt x="15339" y="11784"/>
                    <a:pt x="17148" y="12372"/>
                  </a:cubicBezTo>
                  <a:cubicBezTo>
                    <a:pt x="17183" y="12396"/>
                    <a:pt x="17231" y="12420"/>
                    <a:pt x="17290" y="12420"/>
                  </a:cubicBezTo>
                  <a:lnTo>
                    <a:pt x="17314" y="12420"/>
                  </a:lnTo>
                  <a:cubicBezTo>
                    <a:pt x="17338" y="12432"/>
                    <a:pt x="17362" y="12432"/>
                    <a:pt x="17385" y="12432"/>
                  </a:cubicBezTo>
                  <a:cubicBezTo>
                    <a:pt x="17469" y="12432"/>
                    <a:pt x="17552" y="12384"/>
                    <a:pt x="17587" y="12301"/>
                  </a:cubicBezTo>
                  <a:cubicBezTo>
                    <a:pt x="17623" y="12206"/>
                    <a:pt x="17564" y="12087"/>
                    <a:pt x="17457" y="12063"/>
                  </a:cubicBezTo>
                  <a:lnTo>
                    <a:pt x="17374" y="12028"/>
                  </a:lnTo>
                  <a:cubicBezTo>
                    <a:pt x="17124" y="11755"/>
                    <a:pt x="16839" y="11505"/>
                    <a:pt x="16518" y="11291"/>
                  </a:cubicBezTo>
                  <a:lnTo>
                    <a:pt x="16518" y="11291"/>
                  </a:lnTo>
                  <a:cubicBezTo>
                    <a:pt x="16910" y="11303"/>
                    <a:pt x="17314" y="11327"/>
                    <a:pt x="17706" y="11350"/>
                  </a:cubicBezTo>
                  <a:cubicBezTo>
                    <a:pt x="17813" y="11350"/>
                    <a:pt x="17908" y="11279"/>
                    <a:pt x="17932" y="11184"/>
                  </a:cubicBezTo>
                  <a:cubicBezTo>
                    <a:pt x="17968" y="10911"/>
                    <a:pt x="18051" y="10590"/>
                    <a:pt x="18122" y="10269"/>
                  </a:cubicBezTo>
                  <a:cubicBezTo>
                    <a:pt x="18205" y="9948"/>
                    <a:pt x="18277" y="9616"/>
                    <a:pt x="18336" y="9330"/>
                  </a:cubicBezTo>
                  <a:cubicBezTo>
                    <a:pt x="18336" y="9330"/>
                    <a:pt x="18336" y="9319"/>
                    <a:pt x="18336" y="9307"/>
                  </a:cubicBezTo>
                  <a:cubicBezTo>
                    <a:pt x="18336" y="9295"/>
                    <a:pt x="18336" y="9283"/>
                    <a:pt x="18336" y="9271"/>
                  </a:cubicBezTo>
                  <a:cubicBezTo>
                    <a:pt x="18324" y="9259"/>
                    <a:pt x="18324" y="9235"/>
                    <a:pt x="18312" y="9235"/>
                  </a:cubicBezTo>
                  <a:lnTo>
                    <a:pt x="18300" y="9200"/>
                  </a:lnTo>
                  <a:cubicBezTo>
                    <a:pt x="18289" y="9188"/>
                    <a:pt x="18289" y="9176"/>
                    <a:pt x="18277" y="9176"/>
                  </a:cubicBezTo>
                  <a:cubicBezTo>
                    <a:pt x="18265" y="9164"/>
                    <a:pt x="18253" y="9152"/>
                    <a:pt x="18241" y="9140"/>
                  </a:cubicBezTo>
                  <a:lnTo>
                    <a:pt x="18229" y="9140"/>
                  </a:lnTo>
                  <a:cubicBezTo>
                    <a:pt x="18217" y="9128"/>
                    <a:pt x="18205" y="9105"/>
                    <a:pt x="18182" y="9093"/>
                  </a:cubicBezTo>
                  <a:cubicBezTo>
                    <a:pt x="17742" y="8677"/>
                    <a:pt x="17231" y="8320"/>
                    <a:pt x="16684" y="8047"/>
                  </a:cubicBezTo>
                  <a:cubicBezTo>
                    <a:pt x="17374" y="7738"/>
                    <a:pt x="18027" y="7370"/>
                    <a:pt x="18669" y="6966"/>
                  </a:cubicBezTo>
                  <a:cubicBezTo>
                    <a:pt x="18716" y="6930"/>
                    <a:pt x="18752" y="6883"/>
                    <a:pt x="18752" y="6823"/>
                  </a:cubicBezTo>
                  <a:cubicBezTo>
                    <a:pt x="18752" y="6752"/>
                    <a:pt x="18728" y="6692"/>
                    <a:pt x="18669" y="6657"/>
                  </a:cubicBezTo>
                  <a:cubicBezTo>
                    <a:pt x="17183" y="5611"/>
                    <a:pt x="15567" y="4458"/>
                    <a:pt x="13999" y="3353"/>
                  </a:cubicBezTo>
                  <a:cubicBezTo>
                    <a:pt x="12442" y="2236"/>
                    <a:pt x="10838" y="1096"/>
                    <a:pt x="9341" y="38"/>
                  </a:cubicBezTo>
                  <a:cubicBezTo>
                    <a:pt x="9302" y="12"/>
                    <a:pt x="9261" y="1"/>
                    <a:pt x="9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1"/>
            <p:cNvSpPr/>
            <p:nvPr/>
          </p:nvSpPr>
          <p:spPr>
            <a:xfrm>
              <a:off x="5072547" y="4189487"/>
              <a:ext cx="175360" cy="68817"/>
            </a:xfrm>
            <a:custGeom>
              <a:avLst/>
              <a:gdLst/>
              <a:ahLst/>
              <a:cxnLst/>
              <a:rect l="l" t="t" r="r" b="b"/>
              <a:pathLst>
                <a:path w="5443" h="2136" extrusionOk="0">
                  <a:moveTo>
                    <a:pt x="5209" y="0"/>
                  </a:moveTo>
                  <a:cubicBezTo>
                    <a:pt x="5171" y="0"/>
                    <a:pt x="5133" y="11"/>
                    <a:pt x="5098" y="33"/>
                  </a:cubicBezTo>
                  <a:cubicBezTo>
                    <a:pt x="3565" y="865"/>
                    <a:pt x="1902" y="1447"/>
                    <a:pt x="190" y="1756"/>
                  </a:cubicBezTo>
                  <a:cubicBezTo>
                    <a:pt x="72" y="1768"/>
                    <a:pt x="0" y="1875"/>
                    <a:pt x="24" y="1982"/>
                  </a:cubicBezTo>
                  <a:cubicBezTo>
                    <a:pt x="48" y="2077"/>
                    <a:pt x="131" y="2136"/>
                    <a:pt x="226" y="2136"/>
                  </a:cubicBezTo>
                  <a:lnTo>
                    <a:pt x="274" y="2136"/>
                  </a:lnTo>
                  <a:cubicBezTo>
                    <a:pt x="1913" y="1839"/>
                    <a:pt x="3506" y="1304"/>
                    <a:pt x="5003" y="532"/>
                  </a:cubicBezTo>
                  <a:cubicBezTo>
                    <a:pt x="5012" y="534"/>
                    <a:pt x="5020" y="535"/>
                    <a:pt x="5029" y="535"/>
                  </a:cubicBezTo>
                  <a:cubicBezTo>
                    <a:pt x="5068" y="535"/>
                    <a:pt x="5105" y="516"/>
                    <a:pt x="5134" y="496"/>
                  </a:cubicBezTo>
                  <a:lnTo>
                    <a:pt x="5336" y="354"/>
                  </a:lnTo>
                  <a:cubicBezTo>
                    <a:pt x="5431" y="294"/>
                    <a:pt x="5443" y="175"/>
                    <a:pt x="5383" y="92"/>
                  </a:cubicBezTo>
                  <a:cubicBezTo>
                    <a:pt x="5338" y="32"/>
                    <a:pt x="5274" y="0"/>
                    <a:pt x="5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1"/>
            <p:cNvSpPr/>
            <p:nvPr/>
          </p:nvSpPr>
          <p:spPr>
            <a:xfrm>
              <a:off x="5097032" y="4210525"/>
              <a:ext cx="171172" cy="69235"/>
            </a:xfrm>
            <a:custGeom>
              <a:avLst/>
              <a:gdLst/>
              <a:ahLst/>
              <a:cxnLst/>
              <a:rect l="l" t="t" r="r" b="b"/>
              <a:pathLst>
                <a:path w="5313" h="2149" extrusionOk="0">
                  <a:moveTo>
                    <a:pt x="5070" y="1"/>
                  </a:moveTo>
                  <a:cubicBezTo>
                    <a:pt x="5031" y="1"/>
                    <a:pt x="4991" y="11"/>
                    <a:pt x="4956" y="33"/>
                  </a:cubicBezTo>
                  <a:cubicBezTo>
                    <a:pt x="3483" y="889"/>
                    <a:pt x="1866" y="1483"/>
                    <a:pt x="191" y="1756"/>
                  </a:cubicBezTo>
                  <a:cubicBezTo>
                    <a:pt x="84" y="1768"/>
                    <a:pt x="1" y="1875"/>
                    <a:pt x="25" y="1982"/>
                  </a:cubicBezTo>
                  <a:cubicBezTo>
                    <a:pt x="48" y="2077"/>
                    <a:pt x="132" y="2148"/>
                    <a:pt x="227" y="2148"/>
                  </a:cubicBezTo>
                  <a:lnTo>
                    <a:pt x="262" y="2148"/>
                  </a:lnTo>
                  <a:cubicBezTo>
                    <a:pt x="1997" y="1851"/>
                    <a:pt x="3673" y="1245"/>
                    <a:pt x="5194" y="366"/>
                  </a:cubicBezTo>
                  <a:cubicBezTo>
                    <a:pt x="5289" y="307"/>
                    <a:pt x="5312" y="188"/>
                    <a:pt x="5253" y="93"/>
                  </a:cubicBezTo>
                  <a:cubicBezTo>
                    <a:pt x="5208" y="32"/>
                    <a:pt x="5139" y="1"/>
                    <a:pt x="5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1"/>
            <p:cNvSpPr/>
            <p:nvPr/>
          </p:nvSpPr>
          <p:spPr>
            <a:xfrm>
              <a:off x="5125771" y="4226860"/>
              <a:ext cx="158897" cy="72038"/>
            </a:xfrm>
            <a:custGeom>
              <a:avLst/>
              <a:gdLst/>
              <a:ahLst/>
              <a:cxnLst/>
              <a:rect l="l" t="t" r="r" b="b"/>
              <a:pathLst>
                <a:path w="4932" h="2236" extrusionOk="0">
                  <a:moveTo>
                    <a:pt x="4694" y="0"/>
                  </a:moveTo>
                  <a:cubicBezTo>
                    <a:pt x="4648" y="0"/>
                    <a:pt x="4603" y="12"/>
                    <a:pt x="4563" y="37"/>
                  </a:cubicBezTo>
                  <a:cubicBezTo>
                    <a:pt x="3256" y="952"/>
                    <a:pt x="1759" y="1570"/>
                    <a:pt x="190" y="1855"/>
                  </a:cubicBezTo>
                  <a:cubicBezTo>
                    <a:pt x="83" y="1867"/>
                    <a:pt x="0" y="1974"/>
                    <a:pt x="12" y="2081"/>
                  </a:cubicBezTo>
                  <a:cubicBezTo>
                    <a:pt x="48" y="2176"/>
                    <a:pt x="131" y="2236"/>
                    <a:pt x="226" y="2236"/>
                  </a:cubicBezTo>
                  <a:lnTo>
                    <a:pt x="261" y="2236"/>
                  </a:lnTo>
                  <a:cubicBezTo>
                    <a:pt x="1901" y="1939"/>
                    <a:pt x="3458" y="1297"/>
                    <a:pt x="4825" y="346"/>
                  </a:cubicBezTo>
                  <a:cubicBezTo>
                    <a:pt x="4908" y="287"/>
                    <a:pt x="4931" y="156"/>
                    <a:pt x="4860" y="73"/>
                  </a:cubicBezTo>
                  <a:cubicBezTo>
                    <a:pt x="4819" y="24"/>
                    <a:pt x="4757" y="0"/>
                    <a:pt x="4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1"/>
            <p:cNvSpPr/>
            <p:nvPr/>
          </p:nvSpPr>
          <p:spPr>
            <a:xfrm>
              <a:off x="4169813" y="4157077"/>
              <a:ext cx="599535" cy="257837"/>
            </a:xfrm>
            <a:custGeom>
              <a:avLst/>
              <a:gdLst/>
              <a:ahLst/>
              <a:cxnLst/>
              <a:rect l="l" t="t" r="r" b="b"/>
              <a:pathLst>
                <a:path w="18609" h="8003" extrusionOk="0">
                  <a:moveTo>
                    <a:pt x="8651" y="1003"/>
                  </a:moveTo>
                  <a:lnTo>
                    <a:pt x="8651" y="1003"/>
                  </a:lnTo>
                  <a:cubicBezTo>
                    <a:pt x="8722" y="1015"/>
                    <a:pt x="8782" y="1039"/>
                    <a:pt x="8829" y="1074"/>
                  </a:cubicBezTo>
                  <a:cubicBezTo>
                    <a:pt x="8889" y="1134"/>
                    <a:pt x="8936" y="1205"/>
                    <a:pt x="8960" y="1276"/>
                  </a:cubicBezTo>
                  <a:cubicBezTo>
                    <a:pt x="8853" y="1193"/>
                    <a:pt x="8758" y="1098"/>
                    <a:pt x="8651" y="1003"/>
                  </a:cubicBezTo>
                  <a:close/>
                  <a:moveTo>
                    <a:pt x="9653" y="1632"/>
                  </a:moveTo>
                  <a:cubicBezTo>
                    <a:pt x="9732" y="1632"/>
                    <a:pt x="9811" y="1654"/>
                    <a:pt x="9875" y="1692"/>
                  </a:cubicBezTo>
                  <a:cubicBezTo>
                    <a:pt x="10006" y="1775"/>
                    <a:pt x="10065" y="1930"/>
                    <a:pt x="10029" y="2084"/>
                  </a:cubicBezTo>
                  <a:cubicBezTo>
                    <a:pt x="9839" y="1954"/>
                    <a:pt x="9649" y="1823"/>
                    <a:pt x="9459" y="1680"/>
                  </a:cubicBezTo>
                  <a:cubicBezTo>
                    <a:pt x="9519" y="1648"/>
                    <a:pt x="9586" y="1632"/>
                    <a:pt x="9653" y="1632"/>
                  </a:cubicBezTo>
                  <a:close/>
                  <a:moveTo>
                    <a:pt x="10717" y="2210"/>
                  </a:moveTo>
                  <a:cubicBezTo>
                    <a:pt x="10770" y="2210"/>
                    <a:pt x="10823" y="2220"/>
                    <a:pt x="10873" y="2239"/>
                  </a:cubicBezTo>
                  <a:cubicBezTo>
                    <a:pt x="11040" y="2298"/>
                    <a:pt x="11123" y="2477"/>
                    <a:pt x="11075" y="2655"/>
                  </a:cubicBezTo>
                  <a:lnTo>
                    <a:pt x="11075" y="2667"/>
                  </a:lnTo>
                  <a:cubicBezTo>
                    <a:pt x="10849" y="2560"/>
                    <a:pt x="10635" y="2441"/>
                    <a:pt x="10422" y="2322"/>
                  </a:cubicBezTo>
                  <a:cubicBezTo>
                    <a:pt x="10502" y="2250"/>
                    <a:pt x="10609" y="2210"/>
                    <a:pt x="10717" y="2210"/>
                  </a:cubicBezTo>
                  <a:close/>
                  <a:moveTo>
                    <a:pt x="11795" y="2798"/>
                  </a:moveTo>
                  <a:cubicBezTo>
                    <a:pt x="11874" y="2798"/>
                    <a:pt x="11952" y="2813"/>
                    <a:pt x="12026" y="2845"/>
                  </a:cubicBezTo>
                  <a:cubicBezTo>
                    <a:pt x="12168" y="2904"/>
                    <a:pt x="12275" y="3023"/>
                    <a:pt x="12323" y="3178"/>
                  </a:cubicBezTo>
                  <a:cubicBezTo>
                    <a:pt x="12038" y="3083"/>
                    <a:pt x="11776" y="2976"/>
                    <a:pt x="11503" y="2869"/>
                  </a:cubicBezTo>
                  <a:cubicBezTo>
                    <a:pt x="11596" y="2822"/>
                    <a:pt x="11696" y="2798"/>
                    <a:pt x="11795" y="2798"/>
                  </a:cubicBezTo>
                  <a:close/>
                  <a:moveTo>
                    <a:pt x="951" y="2536"/>
                  </a:moveTo>
                  <a:cubicBezTo>
                    <a:pt x="2341" y="3094"/>
                    <a:pt x="3458" y="4235"/>
                    <a:pt x="3898" y="5566"/>
                  </a:cubicBezTo>
                  <a:cubicBezTo>
                    <a:pt x="3448" y="5598"/>
                    <a:pt x="2998" y="5622"/>
                    <a:pt x="2555" y="5622"/>
                  </a:cubicBezTo>
                  <a:cubicBezTo>
                    <a:pt x="1853" y="5622"/>
                    <a:pt x="1169" y="5563"/>
                    <a:pt x="535" y="5388"/>
                  </a:cubicBezTo>
                  <a:cubicBezTo>
                    <a:pt x="571" y="4425"/>
                    <a:pt x="713" y="3463"/>
                    <a:pt x="951" y="2536"/>
                  </a:cubicBezTo>
                  <a:close/>
                  <a:moveTo>
                    <a:pt x="7593" y="468"/>
                  </a:moveTo>
                  <a:cubicBezTo>
                    <a:pt x="8924" y="2037"/>
                    <a:pt x="10707" y="3154"/>
                    <a:pt x="12691" y="3689"/>
                  </a:cubicBezTo>
                  <a:cubicBezTo>
                    <a:pt x="12157" y="4354"/>
                    <a:pt x="11800" y="5162"/>
                    <a:pt x="11657" y="6006"/>
                  </a:cubicBezTo>
                  <a:cubicBezTo>
                    <a:pt x="11289" y="5982"/>
                    <a:pt x="10909" y="5958"/>
                    <a:pt x="10540" y="5911"/>
                  </a:cubicBezTo>
                  <a:cubicBezTo>
                    <a:pt x="10125" y="5851"/>
                    <a:pt x="9697" y="5780"/>
                    <a:pt x="9281" y="5721"/>
                  </a:cubicBezTo>
                  <a:cubicBezTo>
                    <a:pt x="8378" y="5542"/>
                    <a:pt x="7463" y="5435"/>
                    <a:pt x="6536" y="5424"/>
                  </a:cubicBezTo>
                  <a:cubicBezTo>
                    <a:pt x="5918" y="5424"/>
                    <a:pt x="5253" y="5471"/>
                    <a:pt x="4611" y="5519"/>
                  </a:cubicBezTo>
                  <a:lnTo>
                    <a:pt x="4326" y="5542"/>
                  </a:lnTo>
                  <a:lnTo>
                    <a:pt x="4326" y="5519"/>
                  </a:lnTo>
                  <a:cubicBezTo>
                    <a:pt x="3862" y="4033"/>
                    <a:pt x="2614" y="2750"/>
                    <a:pt x="1058" y="2156"/>
                  </a:cubicBezTo>
                  <a:cubicBezTo>
                    <a:pt x="1129" y="1918"/>
                    <a:pt x="1212" y="1669"/>
                    <a:pt x="1295" y="1431"/>
                  </a:cubicBezTo>
                  <a:cubicBezTo>
                    <a:pt x="1976" y="1649"/>
                    <a:pt x="2700" y="1754"/>
                    <a:pt x="3427" y="1754"/>
                  </a:cubicBezTo>
                  <a:cubicBezTo>
                    <a:pt x="4921" y="1754"/>
                    <a:pt x="6426" y="1308"/>
                    <a:pt x="7593" y="468"/>
                  </a:cubicBezTo>
                  <a:close/>
                  <a:moveTo>
                    <a:pt x="13131" y="3796"/>
                  </a:moveTo>
                  <a:cubicBezTo>
                    <a:pt x="13678" y="3926"/>
                    <a:pt x="14236" y="4009"/>
                    <a:pt x="14795" y="4045"/>
                  </a:cubicBezTo>
                  <a:lnTo>
                    <a:pt x="15175" y="4069"/>
                  </a:lnTo>
                  <a:cubicBezTo>
                    <a:pt x="15650" y="4069"/>
                    <a:pt x="16125" y="4140"/>
                    <a:pt x="16589" y="4271"/>
                  </a:cubicBezTo>
                  <a:cubicBezTo>
                    <a:pt x="17076" y="4449"/>
                    <a:pt x="17551" y="4865"/>
                    <a:pt x="17516" y="5364"/>
                  </a:cubicBezTo>
                  <a:cubicBezTo>
                    <a:pt x="15958" y="5814"/>
                    <a:pt x="14345" y="6042"/>
                    <a:pt x="12734" y="6042"/>
                  </a:cubicBezTo>
                  <a:cubicBezTo>
                    <a:pt x="12514" y="6042"/>
                    <a:pt x="12293" y="6038"/>
                    <a:pt x="12073" y="6030"/>
                  </a:cubicBezTo>
                  <a:cubicBezTo>
                    <a:pt x="12216" y="5210"/>
                    <a:pt x="12584" y="4437"/>
                    <a:pt x="13131" y="3796"/>
                  </a:cubicBezTo>
                  <a:close/>
                  <a:moveTo>
                    <a:pt x="17967" y="5637"/>
                  </a:moveTo>
                  <a:lnTo>
                    <a:pt x="17967" y="5637"/>
                  </a:lnTo>
                  <a:cubicBezTo>
                    <a:pt x="18098" y="5923"/>
                    <a:pt x="17967" y="6315"/>
                    <a:pt x="17718" y="6552"/>
                  </a:cubicBezTo>
                  <a:cubicBezTo>
                    <a:pt x="17397" y="6861"/>
                    <a:pt x="16898" y="7016"/>
                    <a:pt x="16458" y="7123"/>
                  </a:cubicBezTo>
                  <a:cubicBezTo>
                    <a:pt x="15338" y="7444"/>
                    <a:pt x="14176" y="7600"/>
                    <a:pt x="13012" y="7600"/>
                  </a:cubicBezTo>
                  <a:cubicBezTo>
                    <a:pt x="12929" y="7600"/>
                    <a:pt x="12846" y="7600"/>
                    <a:pt x="12763" y="7598"/>
                  </a:cubicBezTo>
                  <a:cubicBezTo>
                    <a:pt x="11776" y="7551"/>
                    <a:pt x="10802" y="7420"/>
                    <a:pt x="9839" y="7230"/>
                  </a:cubicBezTo>
                  <a:cubicBezTo>
                    <a:pt x="8901" y="7051"/>
                    <a:pt x="7962" y="6921"/>
                    <a:pt x="7011" y="6861"/>
                  </a:cubicBezTo>
                  <a:cubicBezTo>
                    <a:pt x="6803" y="6855"/>
                    <a:pt x="6596" y="6852"/>
                    <a:pt x="6389" y="6852"/>
                  </a:cubicBezTo>
                  <a:cubicBezTo>
                    <a:pt x="5769" y="6852"/>
                    <a:pt x="5151" y="6879"/>
                    <a:pt x="4528" y="6933"/>
                  </a:cubicBezTo>
                  <a:cubicBezTo>
                    <a:pt x="3897" y="6970"/>
                    <a:pt x="3283" y="7008"/>
                    <a:pt x="2683" y="7008"/>
                  </a:cubicBezTo>
                  <a:cubicBezTo>
                    <a:pt x="1961" y="7008"/>
                    <a:pt x="1259" y="6953"/>
                    <a:pt x="571" y="6778"/>
                  </a:cubicBezTo>
                  <a:cubicBezTo>
                    <a:pt x="547" y="6445"/>
                    <a:pt x="535" y="6113"/>
                    <a:pt x="535" y="5780"/>
                  </a:cubicBezTo>
                  <a:lnTo>
                    <a:pt x="535" y="5780"/>
                  </a:lnTo>
                  <a:cubicBezTo>
                    <a:pt x="1185" y="5949"/>
                    <a:pt x="1875" y="6004"/>
                    <a:pt x="2579" y="6004"/>
                  </a:cubicBezTo>
                  <a:cubicBezTo>
                    <a:pt x="3264" y="6004"/>
                    <a:pt x="3961" y="5952"/>
                    <a:pt x="4646" y="5899"/>
                  </a:cubicBezTo>
                  <a:cubicBezTo>
                    <a:pt x="5300" y="5851"/>
                    <a:pt x="5930" y="5804"/>
                    <a:pt x="6536" y="5804"/>
                  </a:cubicBezTo>
                  <a:cubicBezTo>
                    <a:pt x="7439" y="5828"/>
                    <a:pt x="8330" y="5923"/>
                    <a:pt x="9210" y="6101"/>
                  </a:cubicBezTo>
                  <a:cubicBezTo>
                    <a:pt x="9625" y="6172"/>
                    <a:pt x="10053" y="6243"/>
                    <a:pt x="10481" y="6291"/>
                  </a:cubicBezTo>
                  <a:cubicBezTo>
                    <a:pt x="11225" y="6386"/>
                    <a:pt x="11972" y="6433"/>
                    <a:pt x="12718" y="6433"/>
                  </a:cubicBezTo>
                  <a:cubicBezTo>
                    <a:pt x="14497" y="6433"/>
                    <a:pt x="16268" y="6165"/>
                    <a:pt x="17967" y="5637"/>
                  </a:cubicBezTo>
                  <a:close/>
                  <a:moveTo>
                    <a:pt x="7597" y="0"/>
                  </a:moveTo>
                  <a:cubicBezTo>
                    <a:pt x="7553" y="0"/>
                    <a:pt x="7510" y="14"/>
                    <a:pt x="7475" y="41"/>
                  </a:cubicBezTo>
                  <a:cubicBezTo>
                    <a:pt x="6352" y="910"/>
                    <a:pt x="4861" y="1375"/>
                    <a:pt x="3383" y="1375"/>
                  </a:cubicBezTo>
                  <a:cubicBezTo>
                    <a:pt x="2640" y="1375"/>
                    <a:pt x="1900" y="1257"/>
                    <a:pt x="1212" y="1015"/>
                  </a:cubicBezTo>
                  <a:cubicBezTo>
                    <a:pt x="1183" y="1003"/>
                    <a:pt x="1153" y="997"/>
                    <a:pt x="1125" y="997"/>
                  </a:cubicBezTo>
                  <a:cubicBezTo>
                    <a:pt x="1096" y="997"/>
                    <a:pt x="1070" y="1003"/>
                    <a:pt x="1046" y="1015"/>
                  </a:cubicBezTo>
                  <a:cubicBezTo>
                    <a:pt x="998" y="1039"/>
                    <a:pt x="951" y="1074"/>
                    <a:pt x="927" y="1122"/>
                  </a:cubicBezTo>
                  <a:cubicBezTo>
                    <a:pt x="262" y="2952"/>
                    <a:pt x="0" y="4901"/>
                    <a:pt x="155" y="6849"/>
                  </a:cubicBezTo>
                  <a:cubicBezTo>
                    <a:pt x="155" y="6849"/>
                    <a:pt x="143" y="6861"/>
                    <a:pt x="143" y="6873"/>
                  </a:cubicBezTo>
                  <a:cubicBezTo>
                    <a:pt x="107" y="6968"/>
                    <a:pt x="167" y="7075"/>
                    <a:pt x="262" y="7099"/>
                  </a:cubicBezTo>
                  <a:lnTo>
                    <a:pt x="274" y="7099"/>
                  </a:lnTo>
                  <a:cubicBezTo>
                    <a:pt x="1069" y="7321"/>
                    <a:pt x="1883" y="7387"/>
                    <a:pt x="2700" y="7387"/>
                  </a:cubicBezTo>
                  <a:cubicBezTo>
                    <a:pt x="3322" y="7387"/>
                    <a:pt x="3946" y="7349"/>
                    <a:pt x="4563" y="7313"/>
                  </a:cubicBezTo>
                  <a:cubicBezTo>
                    <a:pt x="5163" y="7269"/>
                    <a:pt x="5762" y="7244"/>
                    <a:pt x="6361" y="7244"/>
                  </a:cubicBezTo>
                  <a:cubicBezTo>
                    <a:pt x="6570" y="7244"/>
                    <a:pt x="6779" y="7247"/>
                    <a:pt x="6987" y="7253"/>
                  </a:cubicBezTo>
                  <a:cubicBezTo>
                    <a:pt x="7914" y="7313"/>
                    <a:pt x="8841" y="7444"/>
                    <a:pt x="9756" y="7622"/>
                  </a:cubicBezTo>
                  <a:cubicBezTo>
                    <a:pt x="10742" y="7812"/>
                    <a:pt x="11741" y="7943"/>
                    <a:pt x="12751" y="8002"/>
                  </a:cubicBezTo>
                  <a:cubicBezTo>
                    <a:pt x="12797" y="8003"/>
                    <a:pt x="12843" y="8003"/>
                    <a:pt x="12889" y="8003"/>
                  </a:cubicBezTo>
                  <a:cubicBezTo>
                    <a:pt x="14137" y="8003"/>
                    <a:pt x="15374" y="7847"/>
                    <a:pt x="16577" y="7503"/>
                  </a:cubicBezTo>
                  <a:cubicBezTo>
                    <a:pt x="17064" y="7372"/>
                    <a:pt x="17623" y="7206"/>
                    <a:pt x="18027" y="6814"/>
                  </a:cubicBezTo>
                  <a:cubicBezTo>
                    <a:pt x="18431" y="6434"/>
                    <a:pt x="18609" y="5744"/>
                    <a:pt x="18229" y="5281"/>
                  </a:cubicBezTo>
                  <a:cubicBezTo>
                    <a:pt x="18188" y="5232"/>
                    <a:pt x="18130" y="5205"/>
                    <a:pt x="18070" y="5205"/>
                  </a:cubicBezTo>
                  <a:cubicBezTo>
                    <a:pt x="18044" y="5205"/>
                    <a:pt x="18017" y="5210"/>
                    <a:pt x="17991" y="5221"/>
                  </a:cubicBezTo>
                  <a:lnTo>
                    <a:pt x="17932" y="5233"/>
                  </a:lnTo>
                  <a:cubicBezTo>
                    <a:pt x="17896" y="4604"/>
                    <a:pt x="17302" y="4116"/>
                    <a:pt x="16743" y="3914"/>
                  </a:cubicBezTo>
                  <a:cubicBezTo>
                    <a:pt x="16244" y="3760"/>
                    <a:pt x="15721" y="3689"/>
                    <a:pt x="15199" y="3689"/>
                  </a:cubicBezTo>
                  <a:lnTo>
                    <a:pt x="14830" y="3665"/>
                  </a:lnTo>
                  <a:cubicBezTo>
                    <a:pt x="14129" y="3617"/>
                    <a:pt x="13440" y="3498"/>
                    <a:pt x="12763" y="3308"/>
                  </a:cubicBezTo>
                  <a:cubicBezTo>
                    <a:pt x="12751" y="2952"/>
                    <a:pt x="12537" y="2631"/>
                    <a:pt x="12204" y="2500"/>
                  </a:cubicBezTo>
                  <a:cubicBezTo>
                    <a:pt x="12069" y="2444"/>
                    <a:pt x="11926" y="2416"/>
                    <a:pt x="11784" y="2416"/>
                  </a:cubicBezTo>
                  <a:cubicBezTo>
                    <a:pt x="11689" y="2416"/>
                    <a:pt x="11594" y="2429"/>
                    <a:pt x="11503" y="2453"/>
                  </a:cubicBezTo>
                  <a:cubicBezTo>
                    <a:pt x="11455" y="2203"/>
                    <a:pt x="11289" y="1989"/>
                    <a:pt x="11051" y="1882"/>
                  </a:cubicBezTo>
                  <a:cubicBezTo>
                    <a:pt x="10943" y="1842"/>
                    <a:pt x="10828" y="1821"/>
                    <a:pt x="10711" y="1821"/>
                  </a:cubicBezTo>
                  <a:cubicBezTo>
                    <a:pt x="10622" y="1821"/>
                    <a:pt x="10533" y="1833"/>
                    <a:pt x="10445" y="1859"/>
                  </a:cubicBezTo>
                  <a:cubicBezTo>
                    <a:pt x="10410" y="1669"/>
                    <a:pt x="10291" y="1490"/>
                    <a:pt x="10125" y="1383"/>
                  </a:cubicBezTo>
                  <a:cubicBezTo>
                    <a:pt x="9983" y="1297"/>
                    <a:pt x="9816" y="1252"/>
                    <a:pt x="9647" y="1252"/>
                  </a:cubicBezTo>
                  <a:cubicBezTo>
                    <a:pt x="9560" y="1252"/>
                    <a:pt x="9473" y="1264"/>
                    <a:pt x="9388" y="1288"/>
                  </a:cubicBezTo>
                  <a:cubicBezTo>
                    <a:pt x="9352" y="1086"/>
                    <a:pt x="9245" y="908"/>
                    <a:pt x="9091" y="789"/>
                  </a:cubicBezTo>
                  <a:cubicBezTo>
                    <a:pt x="8923" y="664"/>
                    <a:pt x="8726" y="603"/>
                    <a:pt x="8529" y="603"/>
                  </a:cubicBezTo>
                  <a:cubicBezTo>
                    <a:pt x="8446" y="603"/>
                    <a:pt x="8363" y="614"/>
                    <a:pt x="8283" y="635"/>
                  </a:cubicBezTo>
                  <a:cubicBezTo>
                    <a:pt x="8104" y="456"/>
                    <a:pt x="7938" y="266"/>
                    <a:pt x="7795" y="76"/>
                  </a:cubicBezTo>
                  <a:cubicBezTo>
                    <a:pt x="7748" y="29"/>
                    <a:pt x="7700" y="5"/>
                    <a:pt x="7641" y="5"/>
                  </a:cubicBezTo>
                  <a:cubicBezTo>
                    <a:pt x="7626" y="2"/>
                    <a:pt x="7611" y="0"/>
                    <a:pt x="7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1"/>
            <p:cNvSpPr/>
            <p:nvPr/>
          </p:nvSpPr>
          <p:spPr>
            <a:xfrm>
              <a:off x="4412153" y="4200087"/>
              <a:ext cx="31412" cy="27610"/>
            </a:xfrm>
            <a:custGeom>
              <a:avLst/>
              <a:gdLst/>
              <a:ahLst/>
              <a:cxnLst/>
              <a:rect l="l" t="t" r="r" b="b"/>
              <a:pathLst>
                <a:path w="975" h="857" extrusionOk="0">
                  <a:moveTo>
                    <a:pt x="535" y="1"/>
                  </a:moveTo>
                  <a:cubicBezTo>
                    <a:pt x="511" y="1"/>
                    <a:pt x="475" y="1"/>
                    <a:pt x="452" y="13"/>
                  </a:cubicBezTo>
                  <a:lnTo>
                    <a:pt x="369" y="13"/>
                  </a:lnTo>
                  <a:cubicBezTo>
                    <a:pt x="214" y="48"/>
                    <a:pt x="107" y="155"/>
                    <a:pt x="60" y="298"/>
                  </a:cubicBezTo>
                  <a:cubicBezTo>
                    <a:pt x="0" y="440"/>
                    <a:pt x="36" y="595"/>
                    <a:pt x="131" y="702"/>
                  </a:cubicBezTo>
                  <a:cubicBezTo>
                    <a:pt x="178" y="749"/>
                    <a:pt x="226" y="797"/>
                    <a:pt x="297" y="821"/>
                  </a:cubicBezTo>
                  <a:cubicBezTo>
                    <a:pt x="369" y="844"/>
                    <a:pt x="452" y="856"/>
                    <a:pt x="535" y="856"/>
                  </a:cubicBezTo>
                  <a:cubicBezTo>
                    <a:pt x="689" y="844"/>
                    <a:pt x="820" y="761"/>
                    <a:pt x="903" y="631"/>
                  </a:cubicBezTo>
                  <a:cubicBezTo>
                    <a:pt x="975" y="512"/>
                    <a:pt x="975" y="357"/>
                    <a:pt x="903" y="238"/>
                  </a:cubicBezTo>
                  <a:cubicBezTo>
                    <a:pt x="820" y="108"/>
                    <a:pt x="689" y="25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1"/>
            <p:cNvSpPr/>
            <p:nvPr/>
          </p:nvSpPr>
          <p:spPr>
            <a:xfrm>
              <a:off x="4449267" y="4231886"/>
              <a:ext cx="31058" cy="25677"/>
            </a:xfrm>
            <a:custGeom>
              <a:avLst/>
              <a:gdLst/>
              <a:ahLst/>
              <a:cxnLst/>
              <a:rect l="l" t="t" r="r" b="b"/>
              <a:pathLst>
                <a:path w="964" h="797" extrusionOk="0">
                  <a:moveTo>
                    <a:pt x="463" y="1"/>
                  </a:moveTo>
                  <a:cubicBezTo>
                    <a:pt x="375" y="1"/>
                    <a:pt x="288" y="25"/>
                    <a:pt x="215" y="71"/>
                  </a:cubicBezTo>
                  <a:cubicBezTo>
                    <a:pt x="84" y="143"/>
                    <a:pt x="1" y="285"/>
                    <a:pt x="1" y="428"/>
                  </a:cubicBezTo>
                  <a:cubicBezTo>
                    <a:pt x="25" y="570"/>
                    <a:pt x="108" y="689"/>
                    <a:pt x="227" y="749"/>
                  </a:cubicBezTo>
                  <a:lnTo>
                    <a:pt x="274" y="761"/>
                  </a:lnTo>
                  <a:cubicBezTo>
                    <a:pt x="328" y="784"/>
                    <a:pt x="386" y="797"/>
                    <a:pt x="447" y="797"/>
                  </a:cubicBezTo>
                  <a:cubicBezTo>
                    <a:pt x="480" y="797"/>
                    <a:pt x="514" y="793"/>
                    <a:pt x="547" y="784"/>
                  </a:cubicBezTo>
                  <a:cubicBezTo>
                    <a:pt x="583" y="784"/>
                    <a:pt x="607" y="772"/>
                    <a:pt x="642" y="761"/>
                  </a:cubicBezTo>
                  <a:cubicBezTo>
                    <a:pt x="951" y="630"/>
                    <a:pt x="963" y="190"/>
                    <a:pt x="666" y="48"/>
                  </a:cubicBezTo>
                  <a:cubicBezTo>
                    <a:pt x="603" y="16"/>
                    <a:pt x="533" y="1"/>
                    <a:pt x="4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1"/>
            <p:cNvSpPr/>
            <p:nvPr/>
          </p:nvSpPr>
          <p:spPr>
            <a:xfrm>
              <a:off x="4488702" y="4251893"/>
              <a:ext cx="24550" cy="22230"/>
            </a:xfrm>
            <a:custGeom>
              <a:avLst/>
              <a:gdLst/>
              <a:ahLst/>
              <a:cxnLst/>
              <a:rect l="l" t="t" r="r" b="b"/>
              <a:pathLst>
                <a:path w="762" h="690" extrusionOk="0">
                  <a:moveTo>
                    <a:pt x="362" y="0"/>
                  </a:moveTo>
                  <a:cubicBezTo>
                    <a:pt x="255" y="0"/>
                    <a:pt x="148" y="43"/>
                    <a:pt x="72" y="128"/>
                  </a:cubicBezTo>
                  <a:cubicBezTo>
                    <a:pt x="13" y="175"/>
                    <a:pt x="1" y="247"/>
                    <a:pt x="25" y="306"/>
                  </a:cubicBezTo>
                  <a:cubicBezTo>
                    <a:pt x="1" y="401"/>
                    <a:pt x="13" y="496"/>
                    <a:pt x="72" y="567"/>
                  </a:cubicBezTo>
                  <a:cubicBezTo>
                    <a:pt x="108" y="603"/>
                    <a:pt x="155" y="639"/>
                    <a:pt x="215" y="662"/>
                  </a:cubicBezTo>
                  <a:cubicBezTo>
                    <a:pt x="262" y="680"/>
                    <a:pt x="313" y="689"/>
                    <a:pt x="363" y="689"/>
                  </a:cubicBezTo>
                  <a:cubicBezTo>
                    <a:pt x="414" y="689"/>
                    <a:pt x="464" y="680"/>
                    <a:pt x="512" y="662"/>
                  </a:cubicBezTo>
                  <a:cubicBezTo>
                    <a:pt x="666" y="627"/>
                    <a:pt x="761" y="484"/>
                    <a:pt x="761" y="318"/>
                  </a:cubicBezTo>
                  <a:cubicBezTo>
                    <a:pt x="737" y="175"/>
                    <a:pt x="631" y="56"/>
                    <a:pt x="488" y="21"/>
                  </a:cubicBezTo>
                  <a:cubicBezTo>
                    <a:pt x="447" y="7"/>
                    <a:pt x="405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1"/>
            <p:cNvSpPr/>
            <p:nvPr/>
          </p:nvSpPr>
          <p:spPr>
            <a:xfrm>
              <a:off x="4517794" y="4269387"/>
              <a:ext cx="34505" cy="25259"/>
            </a:xfrm>
            <a:custGeom>
              <a:avLst/>
              <a:gdLst/>
              <a:ahLst/>
              <a:cxnLst/>
              <a:rect l="l" t="t" r="r" b="b"/>
              <a:pathLst>
                <a:path w="1071" h="784" extrusionOk="0">
                  <a:moveTo>
                    <a:pt x="527" y="0"/>
                  </a:moveTo>
                  <a:cubicBezTo>
                    <a:pt x="470" y="0"/>
                    <a:pt x="411" y="13"/>
                    <a:pt x="357" y="36"/>
                  </a:cubicBezTo>
                  <a:cubicBezTo>
                    <a:pt x="37" y="131"/>
                    <a:pt x="1" y="583"/>
                    <a:pt x="310" y="725"/>
                  </a:cubicBezTo>
                  <a:cubicBezTo>
                    <a:pt x="334" y="737"/>
                    <a:pt x="345" y="749"/>
                    <a:pt x="369" y="749"/>
                  </a:cubicBezTo>
                  <a:cubicBezTo>
                    <a:pt x="431" y="772"/>
                    <a:pt x="493" y="784"/>
                    <a:pt x="554" y="784"/>
                  </a:cubicBezTo>
                  <a:cubicBezTo>
                    <a:pt x="623" y="784"/>
                    <a:pt x="692" y="769"/>
                    <a:pt x="761" y="737"/>
                  </a:cubicBezTo>
                  <a:cubicBezTo>
                    <a:pt x="1035" y="607"/>
                    <a:pt x="1070" y="226"/>
                    <a:pt x="821" y="36"/>
                  </a:cubicBezTo>
                  <a:cubicBezTo>
                    <a:pt x="782" y="13"/>
                    <a:pt x="739" y="0"/>
                    <a:pt x="694" y="0"/>
                  </a:cubicBezTo>
                  <a:cubicBezTo>
                    <a:pt x="669" y="0"/>
                    <a:pt x="644" y="4"/>
                    <a:pt x="619" y="12"/>
                  </a:cubicBezTo>
                  <a:cubicBezTo>
                    <a:pt x="589" y="4"/>
                    <a:pt x="558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1"/>
            <p:cNvSpPr/>
            <p:nvPr/>
          </p:nvSpPr>
          <p:spPr>
            <a:xfrm>
              <a:off x="3653366" y="4935838"/>
              <a:ext cx="244660" cy="151712"/>
            </a:xfrm>
            <a:custGeom>
              <a:avLst/>
              <a:gdLst/>
              <a:ahLst/>
              <a:cxnLst/>
              <a:rect l="l" t="t" r="r" b="b"/>
              <a:pathLst>
                <a:path w="7594" h="4709" extrusionOk="0">
                  <a:moveTo>
                    <a:pt x="7382" y="1"/>
                  </a:moveTo>
                  <a:cubicBezTo>
                    <a:pt x="7358" y="1"/>
                    <a:pt x="7333" y="5"/>
                    <a:pt x="7308" y="15"/>
                  </a:cubicBezTo>
                  <a:cubicBezTo>
                    <a:pt x="6185" y="503"/>
                    <a:pt x="4981" y="748"/>
                    <a:pt x="3772" y="748"/>
                  </a:cubicBezTo>
                  <a:cubicBezTo>
                    <a:pt x="3126" y="748"/>
                    <a:pt x="2479" y="678"/>
                    <a:pt x="1842" y="537"/>
                  </a:cubicBezTo>
                  <a:cubicBezTo>
                    <a:pt x="1830" y="534"/>
                    <a:pt x="1817" y="533"/>
                    <a:pt x="1805" y="533"/>
                  </a:cubicBezTo>
                  <a:cubicBezTo>
                    <a:pt x="1766" y="533"/>
                    <a:pt x="1726" y="546"/>
                    <a:pt x="1699" y="573"/>
                  </a:cubicBezTo>
                  <a:cubicBezTo>
                    <a:pt x="1652" y="597"/>
                    <a:pt x="1628" y="644"/>
                    <a:pt x="1628" y="704"/>
                  </a:cubicBezTo>
                  <a:lnTo>
                    <a:pt x="1759" y="3960"/>
                  </a:lnTo>
                  <a:lnTo>
                    <a:pt x="345" y="1928"/>
                  </a:lnTo>
                  <a:cubicBezTo>
                    <a:pt x="315" y="1877"/>
                    <a:pt x="264" y="1852"/>
                    <a:pt x="209" y="1852"/>
                  </a:cubicBezTo>
                  <a:cubicBezTo>
                    <a:pt x="175" y="1852"/>
                    <a:pt x="139" y="1862"/>
                    <a:pt x="107" y="1880"/>
                  </a:cubicBezTo>
                  <a:cubicBezTo>
                    <a:pt x="24" y="1916"/>
                    <a:pt x="0" y="2023"/>
                    <a:pt x="48" y="2106"/>
                  </a:cubicBezTo>
                  <a:lnTo>
                    <a:pt x="1818" y="4637"/>
                  </a:lnTo>
                  <a:cubicBezTo>
                    <a:pt x="1854" y="4685"/>
                    <a:pt x="1901" y="4708"/>
                    <a:pt x="1961" y="4708"/>
                  </a:cubicBezTo>
                  <a:lnTo>
                    <a:pt x="2020" y="4708"/>
                  </a:lnTo>
                  <a:cubicBezTo>
                    <a:pt x="2091" y="4685"/>
                    <a:pt x="2139" y="4613"/>
                    <a:pt x="2139" y="4542"/>
                  </a:cubicBezTo>
                  <a:lnTo>
                    <a:pt x="1996" y="894"/>
                  </a:lnTo>
                  <a:lnTo>
                    <a:pt x="1996" y="894"/>
                  </a:lnTo>
                  <a:cubicBezTo>
                    <a:pt x="2595" y="1014"/>
                    <a:pt x="3200" y="1073"/>
                    <a:pt x="3804" y="1073"/>
                  </a:cubicBezTo>
                  <a:cubicBezTo>
                    <a:pt x="5056" y="1073"/>
                    <a:pt x="6300" y="817"/>
                    <a:pt x="7463" y="312"/>
                  </a:cubicBezTo>
                  <a:cubicBezTo>
                    <a:pt x="7558" y="288"/>
                    <a:pt x="7593" y="181"/>
                    <a:pt x="7546" y="98"/>
                  </a:cubicBezTo>
                  <a:cubicBezTo>
                    <a:pt x="7511" y="36"/>
                    <a:pt x="7450" y="1"/>
                    <a:pt x="7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1"/>
            <p:cNvSpPr/>
            <p:nvPr/>
          </p:nvSpPr>
          <p:spPr>
            <a:xfrm>
              <a:off x="3737969" y="5005685"/>
              <a:ext cx="53610" cy="63468"/>
            </a:xfrm>
            <a:custGeom>
              <a:avLst/>
              <a:gdLst/>
              <a:ahLst/>
              <a:cxnLst/>
              <a:rect l="l" t="t" r="r" b="b"/>
              <a:pathLst>
                <a:path w="1664" h="1970" extrusionOk="0">
                  <a:moveTo>
                    <a:pt x="1456" y="0"/>
                  </a:moveTo>
                  <a:cubicBezTo>
                    <a:pt x="1400" y="0"/>
                    <a:pt x="1344" y="29"/>
                    <a:pt x="1307" y="81"/>
                  </a:cubicBezTo>
                  <a:lnTo>
                    <a:pt x="820" y="734"/>
                  </a:lnTo>
                  <a:lnTo>
                    <a:pt x="345" y="92"/>
                  </a:lnTo>
                  <a:cubicBezTo>
                    <a:pt x="306" y="46"/>
                    <a:pt x="248" y="20"/>
                    <a:pt x="193" y="20"/>
                  </a:cubicBezTo>
                  <a:cubicBezTo>
                    <a:pt x="162" y="20"/>
                    <a:pt x="132" y="28"/>
                    <a:pt x="107" y="45"/>
                  </a:cubicBezTo>
                  <a:cubicBezTo>
                    <a:pt x="24" y="92"/>
                    <a:pt x="0" y="199"/>
                    <a:pt x="60" y="271"/>
                  </a:cubicBezTo>
                  <a:lnTo>
                    <a:pt x="606" y="1031"/>
                  </a:lnTo>
                  <a:lnTo>
                    <a:pt x="107" y="1720"/>
                  </a:lnTo>
                  <a:cubicBezTo>
                    <a:pt x="48" y="1792"/>
                    <a:pt x="72" y="1899"/>
                    <a:pt x="155" y="1946"/>
                  </a:cubicBezTo>
                  <a:cubicBezTo>
                    <a:pt x="178" y="1958"/>
                    <a:pt x="214" y="1970"/>
                    <a:pt x="250" y="1970"/>
                  </a:cubicBezTo>
                  <a:cubicBezTo>
                    <a:pt x="309" y="1970"/>
                    <a:pt x="369" y="1946"/>
                    <a:pt x="404" y="1899"/>
                  </a:cubicBezTo>
                  <a:lnTo>
                    <a:pt x="832" y="1316"/>
                  </a:lnTo>
                  <a:lnTo>
                    <a:pt x="1248" y="1875"/>
                  </a:lnTo>
                  <a:cubicBezTo>
                    <a:pt x="1272" y="1922"/>
                    <a:pt x="1331" y="1946"/>
                    <a:pt x="1391" y="1946"/>
                  </a:cubicBezTo>
                  <a:cubicBezTo>
                    <a:pt x="1426" y="1946"/>
                    <a:pt x="1462" y="1934"/>
                    <a:pt x="1486" y="1922"/>
                  </a:cubicBezTo>
                  <a:cubicBezTo>
                    <a:pt x="1569" y="1875"/>
                    <a:pt x="1593" y="1768"/>
                    <a:pt x="1533" y="1697"/>
                  </a:cubicBezTo>
                  <a:lnTo>
                    <a:pt x="1046" y="1019"/>
                  </a:lnTo>
                  <a:lnTo>
                    <a:pt x="1604" y="259"/>
                  </a:lnTo>
                  <a:cubicBezTo>
                    <a:pt x="1664" y="176"/>
                    <a:pt x="1640" y="69"/>
                    <a:pt x="1557" y="33"/>
                  </a:cubicBezTo>
                  <a:cubicBezTo>
                    <a:pt x="1525" y="11"/>
                    <a:pt x="1491" y="0"/>
                    <a:pt x="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1"/>
            <p:cNvSpPr/>
            <p:nvPr/>
          </p:nvSpPr>
          <p:spPr>
            <a:xfrm>
              <a:off x="3798055" y="5016639"/>
              <a:ext cx="40626" cy="14240"/>
            </a:xfrm>
            <a:custGeom>
              <a:avLst/>
              <a:gdLst/>
              <a:ahLst/>
              <a:cxnLst/>
              <a:rect l="l" t="t" r="r" b="b"/>
              <a:pathLst>
                <a:path w="1261" h="442" extrusionOk="0">
                  <a:moveTo>
                    <a:pt x="1061" y="0"/>
                  </a:moveTo>
                  <a:cubicBezTo>
                    <a:pt x="1037" y="0"/>
                    <a:pt x="1012" y="5"/>
                    <a:pt x="987" y="14"/>
                  </a:cubicBezTo>
                  <a:cubicBezTo>
                    <a:pt x="819" y="81"/>
                    <a:pt x="632" y="113"/>
                    <a:pt x="449" y="113"/>
                  </a:cubicBezTo>
                  <a:cubicBezTo>
                    <a:pt x="374" y="113"/>
                    <a:pt x="299" y="107"/>
                    <a:pt x="227" y="97"/>
                  </a:cubicBezTo>
                  <a:cubicBezTo>
                    <a:pt x="218" y="96"/>
                    <a:pt x="210" y="96"/>
                    <a:pt x="202" y="96"/>
                  </a:cubicBezTo>
                  <a:cubicBezTo>
                    <a:pt x="116" y="96"/>
                    <a:pt x="34" y="152"/>
                    <a:pt x="13" y="228"/>
                  </a:cubicBezTo>
                  <a:cubicBezTo>
                    <a:pt x="1" y="323"/>
                    <a:pt x="72" y="406"/>
                    <a:pt x="167" y="418"/>
                  </a:cubicBezTo>
                  <a:cubicBezTo>
                    <a:pt x="262" y="430"/>
                    <a:pt x="357" y="442"/>
                    <a:pt x="452" y="442"/>
                  </a:cubicBezTo>
                  <a:cubicBezTo>
                    <a:pt x="678" y="442"/>
                    <a:pt x="916" y="394"/>
                    <a:pt x="1130" y="311"/>
                  </a:cubicBezTo>
                  <a:cubicBezTo>
                    <a:pt x="1225" y="275"/>
                    <a:pt x="1260" y="180"/>
                    <a:pt x="1225" y="97"/>
                  </a:cubicBezTo>
                  <a:cubicBezTo>
                    <a:pt x="1190" y="36"/>
                    <a:pt x="1129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1"/>
            <p:cNvSpPr/>
            <p:nvPr/>
          </p:nvSpPr>
          <p:spPr>
            <a:xfrm>
              <a:off x="3836748" y="4975562"/>
              <a:ext cx="59345" cy="78675"/>
            </a:xfrm>
            <a:custGeom>
              <a:avLst/>
              <a:gdLst/>
              <a:ahLst/>
              <a:cxnLst/>
              <a:rect l="l" t="t" r="r" b="b"/>
              <a:pathLst>
                <a:path w="1842" h="2442" extrusionOk="0">
                  <a:moveTo>
                    <a:pt x="1657" y="0"/>
                  </a:moveTo>
                  <a:cubicBezTo>
                    <a:pt x="1577" y="0"/>
                    <a:pt x="1506" y="55"/>
                    <a:pt x="1485" y="136"/>
                  </a:cubicBezTo>
                  <a:lnTo>
                    <a:pt x="1272" y="1099"/>
                  </a:lnTo>
                  <a:lnTo>
                    <a:pt x="309" y="445"/>
                  </a:lnTo>
                  <a:cubicBezTo>
                    <a:pt x="276" y="426"/>
                    <a:pt x="239" y="417"/>
                    <a:pt x="202" y="417"/>
                  </a:cubicBezTo>
                  <a:cubicBezTo>
                    <a:pt x="148" y="417"/>
                    <a:pt x="95" y="438"/>
                    <a:pt x="59" y="481"/>
                  </a:cubicBezTo>
                  <a:cubicBezTo>
                    <a:pt x="0" y="552"/>
                    <a:pt x="12" y="659"/>
                    <a:pt x="95" y="719"/>
                  </a:cubicBezTo>
                  <a:lnTo>
                    <a:pt x="1188" y="1455"/>
                  </a:lnTo>
                  <a:lnTo>
                    <a:pt x="1022" y="2251"/>
                  </a:lnTo>
                  <a:cubicBezTo>
                    <a:pt x="998" y="2335"/>
                    <a:pt x="1069" y="2430"/>
                    <a:pt x="1153" y="2442"/>
                  </a:cubicBezTo>
                  <a:lnTo>
                    <a:pt x="1188" y="2442"/>
                  </a:lnTo>
                  <a:cubicBezTo>
                    <a:pt x="1272" y="2442"/>
                    <a:pt x="1343" y="2382"/>
                    <a:pt x="1367" y="2311"/>
                  </a:cubicBezTo>
                  <a:lnTo>
                    <a:pt x="1830" y="196"/>
                  </a:lnTo>
                  <a:cubicBezTo>
                    <a:pt x="1842" y="101"/>
                    <a:pt x="1782" y="17"/>
                    <a:pt x="1699" y="6"/>
                  </a:cubicBezTo>
                  <a:cubicBezTo>
                    <a:pt x="1685" y="2"/>
                    <a:pt x="1671" y="0"/>
                    <a:pt x="1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1"/>
            <p:cNvSpPr/>
            <p:nvPr/>
          </p:nvSpPr>
          <p:spPr>
            <a:xfrm>
              <a:off x="4272393" y="4492010"/>
              <a:ext cx="253487" cy="131544"/>
            </a:xfrm>
            <a:custGeom>
              <a:avLst/>
              <a:gdLst/>
              <a:ahLst/>
              <a:cxnLst/>
              <a:rect l="l" t="t" r="r" b="b"/>
              <a:pathLst>
                <a:path w="7868" h="4083" extrusionOk="0">
                  <a:moveTo>
                    <a:pt x="2123" y="1"/>
                  </a:moveTo>
                  <a:cubicBezTo>
                    <a:pt x="2095" y="1"/>
                    <a:pt x="2069" y="6"/>
                    <a:pt x="2045" y="18"/>
                  </a:cubicBezTo>
                  <a:cubicBezTo>
                    <a:pt x="1997" y="42"/>
                    <a:pt x="1962" y="78"/>
                    <a:pt x="1950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40" y="948"/>
                    <a:pt x="270" y="903"/>
                    <a:pt x="193" y="903"/>
                  </a:cubicBezTo>
                  <a:cubicBezTo>
                    <a:pt x="177" y="903"/>
                    <a:pt x="160" y="905"/>
                    <a:pt x="143" y="910"/>
                  </a:cubicBezTo>
                  <a:cubicBezTo>
                    <a:pt x="60" y="933"/>
                    <a:pt x="1" y="1028"/>
                    <a:pt x="37" y="1112"/>
                  </a:cubicBezTo>
                  <a:lnTo>
                    <a:pt x="1035" y="3975"/>
                  </a:lnTo>
                  <a:cubicBezTo>
                    <a:pt x="1058" y="4035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6" y="4035"/>
                    <a:pt x="1379" y="3952"/>
                  </a:cubicBezTo>
                  <a:lnTo>
                    <a:pt x="2247" y="387"/>
                  </a:lnTo>
                  <a:cubicBezTo>
                    <a:pt x="3456" y="953"/>
                    <a:pt x="4774" y="1243"/>
                    <a:pt x="6102" y="1243"/>
                  </a:cubicBezTo>
                  <a:cubicBezTo>
                    <a:pt x="6639" y="1243"/>
                    <a:pt x="7179" y="1196"/>
                    <a:pt x="7713" y="1100"/>
                  </a:cubicBezTo>
                  <a:cubicBezTo>
                    <a:pt x="7796" y="1088"/>
                    <a:pt x="7867" y="1005"/>
                    <a:pt x="7844" y="910"/>
                  </a:cubicBezTo>
                  <a:cubicBezTo>
                    <a:pt x="7823" y="839"/>
                    <a:pt x="7760" y="785"/>
                    <a:pt x="7684" y="785"/>
                  </a:cubicBezTo>
                  <a:cubicBezTo>
                    <a:pt x="7670" y="785"/>
                    <a:pt x="7656" y="787"/>
                    <a:pt x="7642" y="791"/>
                  </a:cubicBezTo>
                  <a:cubicBezTo>
                    <a:pt x="7138" y="875"/>
                    <a:pt x="6631" y="916"/>
                    <a:pt x="6126" y="916"/>
                  </a:cubicBezTo>
                  <a:cubicBezTo>
                    <a:pt x="4772" y="916"/>
                    <a:pt x="3432" y="616"/>
                    <a:pt x="2211" y="18"/>
                  </a:cubicBezTo>
                  <a:cubicBezTo>
                    <a:pt x="2181" y="6"/>
                    <a:pt x="2152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1"/>
            <p:cNvSpPr/>
            <p:nvPr/>
          </p:nvSpPr>
          <p:spPr>
            <a:xfrm>
              <a:off x="4338633" y="4551097"/>
              <a:ext cx="65112" cy="69300"/>
            </a:xfrm>
            <a:custGeom>
              <a:avLst/>
              <a:gdLst/>
              <a:ahLst/>
              <a:cxnLst/>
              <a:rect l="l" t="t" r="r" b="b"/>
              <a:pathLst>
                <a:path w="2021" h="2151" extrusionOk="0">
                  <a:moveTo>
                    <a:pt x="612" y="1"/>
                  </a:moveTo>
                  <a:cubicBezTo>
                    <a:pt x="591" y="1"/>
                    <a:pt x="568" y="5"/>
                    <a:pt x="547" y="14"/>
                  </a:cubicBezTo>
                  <a:cubicBezTo>
                    <a:pt x="452" y="38"/>
                    <a:pt x="405" y="133"/>
                    <a:pt x="440" y="216"/>
                  </a:cubicBezTo>
                  <a:lnTo>
                    <a:pt x="761" y="1072"/>
                  </a:lnTo>
                  <a:lnTo>
                    <a:pt x="84" y="1630"/>
                  </a:lnTo>
                  <a:cubicBezTo>
                    <a:pt x="13" y="1678"/>
                    <a:pt x="1" y="1785"/>
                    <a:pt x="72" y="1856"/>
                  </a:cubicBezTo>
                  <a:cubicBezTo>
                    <a:pt x="96" y="1880"/>
                    <a:pt x="119" y="1892"/>
                    <a:pt x="155" y="1904"/>
                  </a:cubicBezTo>
                  <a:cubicBezTo>
                    <a:pt x="170" y="1907"/>
                    <a:pt x="185" y="1908"/>
                    <a:pt x="199" y="1908"/>
                  </a:cubicBezTo>
                  <a:cubicBezTo>
                    <a:pt x="243" y="1908"/>
                    <a:pt x="286" y="1895"/>
                    <a:pt x="321" y="1868"/>
                  </a:cubicBezTo>
                  <a:lnTo>
                    <a:pt x="892" y="1405"/>
                  </a:lnTo>
                  <a:lnTo>
                    <a:pt x="1141" y="2034"/>
                  </a:lnTo>
                  <a:cubicBezTo>
                    <a:pt x="1165" y="2094"/>
                    <a:pt x="1201" y="2129"/>
                    <a:pt x="1260" y="2141"/>
                  </a:cubicBezTo>
                  <a:cubicBezTo>
                    <a:pt x="1278" y="2147"/>
                    <a:pt x="1296" y="2150"/>
                    <a:pt x="1314" y="2150"/>
                  </a:cubicBezTo>
                  <a:cubicBezTo>
                    <a:pt x="1332" y="2150"/>
                    <a:pt x="1349" y="2147"/>
                    <a:pt x="1367" y="2141"/>
                  </a:cubicBezTo>
                  <a:cubicBezTo>
                    <a:pt x="1450" y="2118"/>
                    <a:pt x="1510" y="2023"/>
                    <a:pt x="1474" y="1939"/>
                  </a:cubicBezTo>
                  <a:lnTo>
                    <a:pt x="1177" y="1179"/>
                  </a:lnTo>
                  <a:lnTo>
                    <a:pt x="1938" y="561"/>
                  </a:lnTo>
                  <a:cubicBezTo>
                    <a:pt x="2009" y="501"/>
                    <a:pt x="2021" y="395"/>
                    <a:pt x="1949" y="335"/>
                  </a:cubicBezTo>
                  <a:cubicBezTo>
                    <a:pt x="1909" y="295"/>
                    <a:pt x="1857" y="273"/>
                    <a:pt x="1807" y="273"/>
                  </a:cubicBezTo>
                  <a:cubicBezTo>
                    <a:pt x="1768" y="273"/>
                    <a:pt x="1731" y="286"/>
                    <a:pt x="1700" y="311"/>
                  </a:cubicBezTo>
                  <a:lnTo>
                    <a:pt x="1058" y="846"/>
                  </a:lnTo>
                  <a:lnTo>
                    <a:pt x="773" y="109"/>
                  </a:lnTo>
                  <a:cubicBezTo>
                    <a:pt x="738" y="39"/>
                    <a:pt x="676" y="1"/>
                    <a:pt x="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1"/>
            <p:cNvSpPr/>
            <p:nvPr/>
          </p:nvSpPr>
          <p:spPr>
            <a:xfrm>
              <a:off x="4405645" y="4577902"/>
              <a:ext cx="40594" cy="14466"/>
            </a:xfrm>
            <a:custGeom>
              <a:avLst/>
              <a:gdLst/>
              <a:ahLst/>
              <a:cxnLst/>
              <a:rect l="l" t="t" r="r" b="b"/>
              <a:pathLst>
                <a:path w="1260" h="449" extrusionOk="0">
                  <a:moveTo>
                    <a:pt x="205" y="0"/>
                  </a:moveTo>
                  <a:cubicBezTo>
                    <a:pt x="138" y="0"/>
                    <a:pt x="71" y="36"/>
                    <a:pt x="36" y="97"/>
                  </a:cubicBezTo>
                  <a:cubicBezTo>
                    <a:pt x="0" y="180"/>
                    <a:pt x="36" y="276"/>
                    <a:pt x="131" y="311"/>
                  </a:cubicBezTo>
                  <a:cubicBezTo>
                    <a:pt x="351" y="399"/>
                    <a:pt x="598" y="448"/>
                    <a:pt x="841" y="448"/>
                  </a:cubicBezTo>
                  <a:cubicBezTo>
                    <a:pt x="926" y="448"/>
                    <a:pt x="1010" y="442"/>
                    <a:pt x="1093" y="430"/>
                  </a:cubicBezTo>
                  <a:cubicBezTo>
                    <a:pt x="1188" y="418"/>
                    <a:pt x="1260" y="335"/>
                    <a:pt x="1248" y="240"/>
                  </a:cubicBezTo>
                  <a:cubicBezTo>
                    <a:pt x="1228" y="159"/>
                    <a:pt x="1156" y="104"/>
                    <a:pt x="1084" y="104"/>
                  </a:cubicBezTo>
                  <a:cubicBezTo>
                    <a:pt x="1071" y="104"/>
                    <a:pt x="1058" y="106"/>
                    <a:pt x="1046" y="109"/>
                  </a:cubicBezTo>
                  <a:cubicBezTo>
                    <a:pt x="979" y="118"/>
                    <a:pt x="912" y="123"/>
                    <a:pt x="844" y="123"/>
                  </a:cubicBezTo>
                  <a:cubicBezTo>
                    <a:pt x="647" y="123"/>
                    <a:pt x="450" y="85"/>
                    <a:pt x="273" y="14"/>
                  </a:cubicBezTo>
                  <a:cubicBezTo>
                    <a:pt x="252" y="5"/>
                    <a:pt x="228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1"/>
            <p:cNvSpPr/>
            <p:nvPr/>
          </p:nvSpPr>
          <p:spPr>
            <a:xfrm>
              <a:off x="4451941" y="4555059"/>
              <a:ext cx="62083" cy="72940"/>
            </a:xfrm>
            <a:custGeom>
              <a:avLst/>
              <a:gdLst/>
              <a:ahLst/>
              <a:cxnLst/>
              <a:rect l="l" t="t" r="r" b="b"/>
              <a:pathLst>
                <a:path w="1927" h="2264" extrusionOk="0">
                  <a:moveTo>
                    <a:pt x="1721" y="1"/>
                  </a:moveTo>
                  <a:cubicBezTo>
                    <a:pt x="1658" y="1"/>
                    <a:pt x="1603" y="36"/>
                    <a:pt x="1570" y="93"/>
                  </a:cubicBezTo>
                  <a:lnTo>
                    <a:pt x="1094" y="985"/>
                  </a:lnTo>
                  <a:lnTo>
                    <a:pt x="334" y="129"/>
                  </a:lnTo>
                  <a:cubicBezTo>
                    <a:pt x="300" y="88"/>
                    <a:pt x="251" y="67"/>
                    <a:pt x="200" y="67"/>
                  </a:cubicBezTo>
                  <a:cubicBezTo>
                    <a:pt x="161" y="67"/>
                    <a:pt x="120" y="80"/>
                    <a:pt x="84" y="105"/>
                  </a:cubicBezTo>
                  <a:cubicBezTo>
                    <a:pt x="13" y="153"/>
                    <a:pt x="1" y="260"/>
                    <a:pt x="60" y="331"/>
                  </a:cubicBezTo>
                  <a:lnTo>
                    <a:pt x="916" y="1305"/>
                  </a:lnTo>
                  <a:lnTo>
                    <a:pt x="536" y="2030"/>
                  </a:lnTo>
                  <a:cubicBezTo>
                    <a:pt x="488" y="2113"/>
                    <a:pt x="524" y="2208"/>
                    <a:pt x="619" y="2244"/>
                  </a:cubicBezTo>
                  <a:cubicBezTo>
                    <a:pt x="631" y="2256"/>
                    <a:pt x="631" y="2256"/>
                    <a:pt x="643" y="2256"/>
                  </a:cubicBezTo>
                  <a:cubicBezTo>
                    <a:pt x="660" y="2261"/>
                    <a:pt x="677" y="2263"/>
                    <a:pt x="694" y="2263"/>
                  </a:cubicBezTo>
                  <a:cubicBezTo>
                    <a:pt x="759" y="2263"/>
                    <a:pt x="819" y="2229"/>
                    <a:pt x="857" y="2173"/>
                  </a:cubicBezTo>
                  <a:lnTo>
                    <a:pt x="1878" y="236"/>
                  </a:lnTo>
                  <a:cubicBezTo>
                    <a:pt x="1926" y="153"/>
                    <a:pt x="1890" y="46"/>
                    <a:pt x="1807" y="22"/>
                  </a:cubicBezTo>
                  <a:cubicBezTo>
                    <a:pt x="1778" y="7"/>
                    <a:pt x="1749" y="1"/>
                    <a:pt x="17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1"/>
            <p:cNvSpPr/>
            <p:nvPr/>
          </p:nvSpPr>
          <p:spPr>
            <a:xfrm>
              <a:off x="5129959" y="4554576"/>
              <a:ext cx="65112" cy="148845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4" y="0"/>
                    <a:pt x="1741" y="8"/>
                    <a:pt x="1712" y="25"/>
                  </a:cubicBezTo>
                  <a:cubicBezTo>
                    <a:pt x="951" y="489"/>
                    <a:pt x="405" y="1225"/>
                    <a:pt x="191" y="2093"/>
                  </a:cubicBezTo>
                  <a:cubicBezTo>
                    <a:pt x="1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5" y="4620"/>
                    <a:pt x="836" y="4620"/>
                  </a:cubicBezTo>
                  <a:cubicBezTo>
                    <a:pt x="866" y="4620"/>
                    <a:pt x="895" y="4614"/>
                    <a:pt x="916" y="4600"/>
                  </a:cubicBezTo>
                  <a:cubicBezTo>
                    <a:pt x="1011" y="4553"/>
                    <a:pt x="1035" y="4446"/>
                    <a:pt x="975" y="4374"/>
                  </a:cubicBezTo>
                  <a:cubicBezTo>
                    <a:pt x="524" y="3733"/>
                    <a:pt x="369" y="2925"/>
                    <a:pt x="535" y="2164"/>
                  </a:cubicBezTo>
                  <a:cubicBezTo>
                    <a:pt x="726" y="1380"/>
                    <a:pt x="1225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1"/>
            <p:cNvSpPr/>
            <p:nvPr/>
          </p:nvSpPr>
          <p:spPr>
            <a:xfrm>
              <a:off x="5175901" y="4605995"/>
              <a:ext cx="65112" cy="64789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5" y="1"/>
                  </a:moveTo>
                  <a:cubicBezTo>
                    <a:pt x="1780" y="1"/>
                    <a:pt x="1736" y="15"/>
                    <a:pt x="1700" y="45"/>
                  </a:cubicBezTo>
                  <a:lnTo>
                    <a:pt x="1035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598" y="12"/>
                  </a:cubicBezTo>
                  <a:cubicBezTo>
                    <a:pt x="570" y="12"/>
                    <a:pt x="541" y="19"/>
                    <a:pt x="512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1" y="1531"/>
                    <a:pt x="1" y="1638"/>
                    <a:pt x="72" y="1697"/>
                  </a:cubicBezTo>
                  <a:cubicBezTo>
                    <a:pt x="96" y="1721"/>
                    <a:pt x="120" y="1733"/>
                    <a:pt x="143" y="1744"/>
                  </a:cubicBezTo>
                  <a:cubicBezTo>
                    <a:pt x="158" y="1747"/>
                    <a:pt x="174" y="1749"/>
                    <a:pt x="190" y="1749"/>
                  </a:cubicBezTo>
                  <a:cubicBezTo>
                    <a:pt x="237" y="1749"/>
                    <a:pt x="286" y="1736"/>
                    <a:pt x="322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67" y="1958"/>
                    <a:pt x="1415" y="1982"/>
                    <a:pt x="1462" y="2006"/>
                  </a:cubicBezTo>
                  <a:cubicBezTo>
                    <a:pt x="1473" y="2009"/>
                    <a:pt x="1484" y="2011"/>
                    <a:pt x="1496" y="2011"/>
                  </a:cubicBezTo>
                  <a:cubicBezTo>
                    <a:pt x="1526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50" y="283"/>
                  </a:lnTo>
                  <a:cubicBezTo>
                    <a:pt x="2021" y="223"/>
                    <a:pt x="2021" y="105"/>
                    <a:pt x="1950" y="45"/>
                  </a:cubicBezTo>
                  <a:cubicBezTo>
                    <a:pt x="1914" y="15"/>
                    <a:pt x="1869" y="1"/>
                    <a:pt x="1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1"/>
            <p:cNvSpPr/>
            <p:nvPr/>
          </p:nvSpPr>
          <p:spPr>
            <a:xfrm>
              <a:off x="5250549" y="4634057"/>
              <a:ext cx="49035" cy="15561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3" y="1"/>
                  </a:moveTo>
                  <a:cubicBezTo>
                    <a:pt x="96" y="1"/>
                    <a:pt x="33" y="56"/>
                    <a:pt x="13" y="137"/>
                  </a:cubicBezTo>
                  <a:cubicBezTo>
                    <a:pt x="1" y="220"/>
                    <a:pt x="48" y="303"/>
                    <a:pt x="132" y="315"/>
                  </a:cubicBezTo>
                  <a:lnTo>
                    <a:pt x="155" y="315"/>
                  </a:lnTo>
                  <a:lnTo>
                    <a:pt x="1320" y="481"/>
                  </a:lnTo>
                  <a:cubicBezTo>
                    <a:pt x="1327" y="482"/>
                    <a:pt x="1334" y="483"/>
                    <a:pt x="1341" y="483"/>
                  </a:cubicBezTo>
                  <a:cubicBezTo>
                    <a:pt x="1419" y="483"/>
                    <a:pt x="1500" y="426"/>
                    <a:pt x="1522" y="339"/>
                  </a:cubicBezTo>
                  <a:cubicBezTo>
                    <a:pt x="1522" y="256"/>
                    <a:pt x="1462" y="172"/>
                    <a:pt x="1367" y="160"/>
                  </a:cubicBezTo>
                  <a:lnTo>
                    <a:pt x="215" y="6"/>
                  </a:lnTo>
                  <a:cubicBezTo>
                    <a:pt x="201" y="2"/>
                    <a:pt x="187" y="1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1"/>
            <p:cNvSpPr/>
            <p:nvPr/>
          </p:nvSpPr>
          <p:spPr>
            <a:xfrm>
              <a:off x="5304932" y="4624746"/>
              <a:ext cx="55543" cy="72199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4" y="1"/>
                  </a:moveTo>
                  <a:cubicBezTo>
                    <a:pt x="639" y="1"/>
                    <a:pt x="594" y="16"/>
                    <a:pt x="559" y="45"/>
                  </a:cubicBezTo>
                  <a:cubicBezTo>
                    <a:pt x="404" y="200"/>
                    <a:pt x="357" y="426"/>
                    <a:pt x="440" y="628"/>
                  </a:cubicBezTo>
                  <a:cubicBezTo>
                    <a:pt x="511" y="842"/>
                    <a:pt x="701" y="996"/>
                    <a:pt x="915" y="1032"/>
                  </a:cubicBezTo>
                  <a:cubicBezTo>
                    <a:pt x="942" y="1036"/>
                    <a:pt x="969" y="1038"/>
                    <a:pt x="996" y="1038"/>
                  </a:cubicBezTo>
                  <a:cubicBezTo>
                    <a:pt x="1123" y="1038"/>
                    <a:pt x="1247" y="993"/>
                    <a:pt x="1355" y="925"/>
                  </a:cubicBezTo>
                  <a:cubicBezTo>
                    <a:pt x="1355" y="996"/>
                    <a:pt x="1355" y="1067"/>
                    <a:pt x="1355" y="1139"/>
                  </a:cubicBezTo>
                  <a:cubicBezTo>
                    <a:pt x="1343" y="1400"/>
                    <a:pt x="1212" y="1650"/>
                    <a:pt x="998" y="1804"/>
                  </a:cubicBezTo>
                  <a:cubicBezTo>
                    <a:pt x="897" y="1875"/>
                    <a:pt x="779" y="1911"/>
                    <a:pt x="660" y="1911"/>
                  </a:cubicBezTo>
                  <a:cubicBezTo>
                    <a:pt x="541" y="1911"/>
                    <a:pt x="422" y="1875"/>
                    <a:pt x="321" y="1804"/>
                  </a:cubicBezTo>
                  <a:cubicBezTo>
                    <a:pt x="285" y="1774"/>
                    <a:pt x="241" y="1760"/>
                    <a:pt x="196" y="1760"/>
                  </a:cubicBezTo>
                  <a:cubicBezTo>
                    <a:pt x="152" y="1760"/>
                    <a:pt x="107" y="1774"/>
                    <a:pt x="72" y="1804"/>
                  </a:cubicBezTo>
                  <a:cubicBezTo>
                    <a:pt x="0" y="1864"/>
                    <a:pt x="0" y="1982"/>
                    <a:pt x="72" y="2042"/>
                  </a:cubicBezTo>
                  <a:cubicBezTo>
                    <a:pt x="167" y="2113"/>
                    <a:pt x="274" y="2173"/>
                    <a:pt x="392" y="2208"/>
                  </a:cubicBezTo>
                  <a:cubicBezTo>
                    <a:pt x="476" y="2230"/>
                    <a:pt x="562" y="2241"/>
                    <a:pt x="649" y="2241"/>
                  </a:cubicBezTo>
                  <a:cubicBezTo>
                    <a:pt x="847" y="2241"/>
                    <a:pt x="1047" y="2185"/>
                    <a:pt x="1212" y="2077"/>
                  </a:cubicBezTo>
                  <a:cubicBezTo>
                    <a:pt x="1498" y="1864"/>
                    <a:pt x="1688" y="1531"/>
                    <a:pt x="1700" y="1174"/>
                  </a:cubicBezTo>
                  <a:cubicBezTo>
                    <a:pt x="1723" y="925"/>
                    <a:pt x="1700" y="675"/>
                    <a:pt x="1640" y="438"/>
                  </a:cubicBezTo>
                  <a:cubicBezTo>
                    <a:pt x="1640" y="354"/>
                    <a:pt x="1616" y="259"/>
                    <a:pt x="1569" y="188"/>
                  </a:cubicBezTo>
                  <a:cubicBezTo>
                    <a:pt x="1533" y="125"/>
                    <a:pt x="1476" y="96"/>
                    <a:pt x="1415" y="96"/>
                  </a:cubicBezTo>
                  <a:cubicBezTo>
                    <a:pt x="1395" y="96"/>
                    <a:pt x="1375" y="99"/>
                    <a:pt x="1355" y="105"/>
                  </a:cubicBezTo>
                  <a:cubicBezTo>
                    <a:pt x="1272" y="129"/>
                    <a:pt x="1224" y="212"/>
                    <a:pt x="1248" y="295"/>
                  </a:cubicBezTo>
                  <a:cubicBezTo>
                    <a:pt x="1248" y="343"/>
                    <a:pt x="1272" y="402"/>
                    <a:pt x="1284" y="461"/>
                  </a:cubicBezTo>
                  <a:cubicBezTo>
                    <a:pt x="1272" y="509"/>
                    <a:pt x="1248" y="556"/>
                    <a:pt x="1224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6" y="616"/>
                    <a:pt x="773" y="533"/>
                  </a:cubicBezTo>
                  <a:cubicBezTo>
                    <a:pt x="737" y="438"/>
                    <a:pt x="749" y="343"/>
                    <a:pt x="808" y="271"/>
                  </a:cubicBezTo>
                  <a:cubicBezTo>
                    <a:pt x="880" y="212"/>
                    <a:pt x="880" y="105"/>
                    <a:pt x="808" y="45"/>
                  </a:cubicBezTo>
                  <a:cubicBezTo>
                    <a:pt x="773" y="16"/>
                    <a:pt x="728" y="1"/>
                    <a:pt x="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1"/>
            <p:cNvSpPr/>
            <p:nvPr/>
          </p:nvSpPr>
          <p:spPr>
            <a:xfrm>
              <a:off x="5351261" y="4590209"/>
              <a:ext cx="58604" cy="13309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48" y="0"/>
                  </a:moveTo>
                  <a:cubicBezTo>
                    <a:pt x="1118" y="0"/>
                    <a:pt x="1086" y="8"/>
                    <a:pt x="1058" y="24"/>
                  </a:cubicBezTo>
                  <a:cubicBezTo>
                    <a:pt x="975" y="60"/>
                    <a:pt x="939" y="167"/>
                    <a:pt x="986" y="238"/>
                  </a:cubicBezTo>
                  <a:cubicBezTo>
                    <a:pt x="1355" y="832"/>
                    <a:pt x="1462" y="1533"/>
                    <a:pt x="1295" y="2199"/>
                  </a:cubicBezTo>
                  <a:cubicBezTo>
                    <a:pt x="1117" y="2876"/>
                    <a:pt x="689" y="3458"/>
                    <a:pt x="95" y="3839"/>
                  </a:cubicBezTo>
                  <a:cubicBezTo>
                    <a:pt x="12" y="3886"/>
                    <a:pt x="0" y="3993"/>
                    <a:pt x="60" y="4064"/>
                  </a:cubicBezTo>
                  <a:cubicBezTo>
                    <a:pt x="83" y="4100"/>
                    <a:pt x="107" y="4124"/>
                    <a:pt x="143" y="4124"/>
                  </a:cubicBezTo>
                  <a:cubicBezTo>
                    <a:pt x="164" y="4128"/>
                    <a:pt x="185" y="4131"/>
                    <a:pt x="204" y="4131"/>
                  </a:cubicBezTo>
                  <a:cubicBezTo>
                    <a:pt x="237" y="4131"/>
                    <a:pt x="267" y="4123"/>
                    <a:pt x="297" y="4100"/>
                  </a:cubicBezTo>
                  <a:cubicBezTo>
                    <a:pt x="963" y="3684"/>
                    <a:pt x="1438" y="3031"/>
                    <a:pt x="1628" y="2270"/>
                  </a:cubicBezTo>
                  <a:cubicBezTo>
                    <a:pt x="1818" y="1521"/>
                    <a:pt x="1699" y="737"/>
                    <a:pt x="1295" y="84"/>
                  </a:cubicBezTo>
                  <a:cubicBezTo>
                    <a:pt x="1264" y="29"/>
                    <a:pt x="1207" y="0"/>
                    <a:pt x="11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1"/>
            <p:cNvSpPr/>
            <p:nvPr/>
          </p:nvSpPr>
          <p:spPr>
            <a:xfrm>
              <a:off x="5411346" y="4556026"/>
              <a:ext cx="39080" cy="49712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5" y="1"/>
                  </a:moveTo>
                  <a:cubicBezTo>
                    <a:pt x="262" y="1"/>
                    <a:pt x="179" y="22"/>
                    <a:pt x="108" y="63"/>
                  </a:cubicBezTo>
                  <a:cubicBezTo>
                    <a:pt x="24" y="111"/>
                    <a:pt x="1" y="218"/>
                    <a:pt x="48" y="289"/>
                  </a:cubicBezTo>
                  <a:cubicBezTo>
                    <a:pt x="85" y="341"/>
                    <a:pt x="141" y="370"/>
                    <a:pt x="197" y="370"/>
                  </a:cubicBezTo>
                  <a:cubicBezTo>
                    <a:pt x="232" y="370"/>
                    <a:pt x="266" y="359"/>
                    <a:pt x="298" y="337"/>
                  </a:cubicBezTo>
                  <a:cubicBezTo>
                    <a:pt x="313" y="332"/>
                    <a:pt x="329" y="329"/>
                    <a:pt x="347" y="329"/>
                  </a:cubicBezTo>
                  <a:cubicBezTo>
                    <a:pt x="371" y="329"/>
                    <a:pt x="396" y="335"/>
                    <a:pt x="417" y="348"/>
                  </a:cubicBezTo>
                  <a:cubicBezTo>
                    <a:pt x="500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5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8" y="1382"/>
                  </a:lnTo>
                  <a:lnTo>
                    <a:pt x="987" y="1537"/>
                  </a:lnTo>
                  <a:cubicBezTo>
                    <a:pt x="1000" y="1540"/>
                    <a:pt x="1012" y="1542"/>
                    <a:pt x="1025" y="1542"/>
                  </a:cubicBezTo>
                  <a:cubicBezTo>
                    <a:pt x="1098" y="1542"/>
                    <a:pt x="1171" y="1489"/>
                    <a:pt x="1201" y="1418"/>
                  </a:cubicBezTo>
                  <a:cubicBezTo>
                    <a:pt x="1213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9" y="990"/>
                    <a:pt x="904" y="800"/>
                    <a:pt x="916" y="586"/>
                  </a:cubicBezTo>
                  <a:cubicBezTo>
                    <a:pt x="916" y="360"/>
                    <a:pt x="785" y="170"/>
                    <a:pt x="583" y="63"/>
                  </a:cubicBezTo>
                  <a:cubicBezTo>
                    <a:pt x="512" y="22"/>
                    <a:pt x="429" y="1"/>
                    <a:pt x="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1"/>
            <p:cNvSpPr/>
            <p:nvPr/>
          </p:nvSpPr>
          <p:spPr>
            <a:xfrm>
              <a:off x="3684746" y="4281597"/>
              <a:ext cx="89242" cy="73746"/>
            </a:xfrm>
            <a:custGeom>
              <a:avLst/>
              <a:gdLst/>
              <a:ahLst/>
              <a:cxnLst/>
              <a:rect l="l" t="t" r="r" b="b"/>
              <a:pathLst>
                <a:path w="2770" h="2289" extrusionOk="0">
                  <a:moveTo>
                    <a:pt x="751" y="1"/>
                  </a:moveTo>
                  <a:cubicBezTo>
                    <a:pt x="721" y="1"/>
                    <a:pt x="691" y="9"/>
                    <a:pt x="666" y="26"/>
                  </a:cubicBezTo>
                  <a:cubicBezTo>
                    <a:pt x="571" y="61"/>
                    <a:pt x="547" y="168"/>
                    <a:pt x="607" y="251"/>
                  </a:cubicBezTo>
                  <a:lnTo>
                    <a:pt x="1165" y="1095"/>
                  </a:lnTo>
                  <a:lnTo>
                    <a:pt x="96" y="1879"/>
                  </a:lnTo>
                  <a:cubicBezTo>
                    <a:pt x="12" y="1927"/>
                    <a:pt x="0" y="2034"/>
                    <a:pt x="72" y="2105"/>
                  </a:cubicBezTo>
                  <a:cubicBezTo>
                    <a:pt x="84" y="2129"/>
                    <a:pt x="119" y="2141"/>
                    <a:pt x="143" y="2153"/>
                  </a:cubicBezTo>
                  <a:cubicBezTo>
                    <a:pt x="164" y="2161"/>
                    <a:pt x="185" y="2165"/>
                    <a:pt x="206" y="2165"/>
                  </a:cubicBezTo>
                  <a:cubicBezTo>
                    <a:pt x="243" y="2165"/>
                    <a:pt x="279" y="2152"/>
                    <a:pt x="309" y="2129"/>
                  </a:cubicBezTo>
                  <a:lnTo>
                    <a:pt x="1343" y="1380"/>
                  </a:lnTo>
                  <a:lnTo>
                    <a:pt x="1902" y="2212"/>
                  </a:lnTo>
                  <a:cubicBezTo>
                    <a:pt x="1926" y="2236"/>
                    <a:pt x="1949" y="2271"/>
                    <a:pt x="1997" y="2283"/>
                  </a:cubicBezTo>
                  <a:cubicBezTo>
                    <a:pt x="2010" y="2287"/>
                    <a:pt x="2022" y="2288"/>
                    <a:pt x="2035" y="2288"/>
                  </a:cubicBezTo>
                  <a:cubicBezTo>
                    <a:pt x="2070" y="2288"/>
                    <a:pt x="2105" y="2277"/>
                    <a:pt x="2139" y="2260"/>
                  </a:cubicBezTo>
                  <a:cubicBezTo>
                    <a:pt x="2223" y="2224"/>
                    <a:pt x="2258" y="2117"/>
                    <a:pt x="2199" y="2046"/>
                  </a:cubicBezTo>
                  <a:lnTo>
                    <a:pt x="1628" y="1178"/>
                  </a:lnTo>
                  <a:lnTo>
                    <a:pt x="2484" y="548"/>
                  </a:lnTo>
                  <a:cubicBezTo>
                    <a:pt x="2543" y="548"/>
                    <a:pt x="2591" y="525"/>
                    <a:pt x="2627" y="477"/>
                  </a:cubicBezTo>
                  <a:lnTo>
                    <a:pt x="2722" y="370"/>
                  </a:lnTo>
                  <a:cubicBezTo>
                    <a:pt x="2769" y="299"/>
                    <a:pt x="2757" y="204"/>
                    <a:pt x="2698" y="156"/>
                  </a:cubicBezTo>
                  <a:cubicBezTo>
                    <a:pt x="2660" y="125"/>
                    <a:pt x="2616" y="110"/>
                    <a:pt x="2572" y="110"/>
                  </a:cubicBezTo>
                  <a:cubicBezTo>
                    <a:pt x="2533" y="110"/>
                    <a:pt x="2494" y="122"/>
                    <a:pt x="2460" y="144"/>
                  </a:cubicBezTo>
                  <a:lnTo>
                    <a:pt x="1438" y="893"/>
                  </a:lnTo>
                  <a:lnTo>
                    <a:pt x="904" y="73"/>
                  </a:lnTo>
                  <a:cubicBezTo>
                    <a:pt x="865" y="27"/>
                    <a:pt x="807" y="1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1"/>
            <p:cNvSpPr/>
            <p:nvPr/>
          </p:nvSpPr>
          <p:spPr>
            <a:xfrm>
              <a:off x="3654494" y="4359306"/>
              <a:ext cx="127130" cy="33023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73" y="1"/>
                  </a:moveTo>
                  <a:cubicBezTo>
                    <a:pt x="96" y="1"/>
                    <a:pt x="24" y="68"/>
                    <a:pt x="13" y="157"/>
                  </a:cubicBezTo>
                  <a:cubicBezTo>
                    <a:pt x="1" y="228"/>
                    <a:pt x="60" y="299"/>
                    <a:pt x="131" y="311"/>
                  </a:cubicBezTo>
                  <a:lnTo>
                    <a:pt x="179" y="311"/>
                  </a:lnTo>
                  <a:cubicBezTo>
                    <a:pt x="1379" y="370"/>
                    <a:pt x="2556" y="608"/>
                    <a:pt x="3696" y="1012"/>
                  </a:cubicBezTo>
                  <a:cubicBezTo>
                    <a:pt x="3715" y="1020"/>
                    <a:pt x="3735" y="1024"/>
                    <a:pt x="3755" y="1024"/>
                  </a:cubicBezTo>
                  <a:cubicBezTo>
                    <a:pt x="3821" y="1024"/>
                    <a:pt x="3885" y="981"/>
                    <a:pt x="3922" y="917"/>
                  </a:cubicBezTo>
                  <a:cubicBezTo>
                    <a:pt x="3946" y="834"/>
                    <a:pt x="3898" y="751"/>
                    <a:pt x="3827" y="715"/>
                  </a:cubicBezTo>
                  <a:cubicBezTo>
                    <a:pt x="2651" y="311"/>
                    <a:pt x="1427" y="61"/>
                    <a:pt x="191" y="2"/>
                  </a:cubicBezTo>
                  <a:cubicBezTo>
                    <a:pt x="185" y="1"/>
                    <a:pt x="179" y="1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1"/>
            <p:cNvSpPr/>
            <p:nvPr/>
          </p:nvSpPr>
          <p:spPr>
            <a:xfrm>
              <a:off x="3667896" y="4388205"/>
              <a:ext cx="70492" cy="88083"/>
            </a:xfrm>
            <a:custGeom>
              <a:avLst/>
              <a:gdLst/>
              <a:ahLst/>
              <a:cxnLst/>
              <a:rect l="l" t="t" r="r" b="b"/>
              <a:pathLst>
                <a:path w="2188" h="2734" extrusionOk="0">
                  <a:moveTo>
                    <a:pt x="1022" y="1"/>
                  </a:moveTo>
                  <a:cubicBezTo>
                    <a:pt x="980" y="1"/>
                    <a:pt x="938" y="15"/>
                    <a:pt x="904" y="44"/>
                  </a:cubicBezTo>
                  <a:cubicBezTo>
                    <a:pt x="714" y="198"/>
                    <a:pt x="630" y="460"/>
                    <a:pt x="690" y="697"/>
                  </a:cubicBezTo>
                  <a:cubicBezTo>
                    <a:pt x="737" y="947"/>
                    <a:pt x="928" y="1149"/>
                    <a:pt x="1165" y="1220"/>
                  </a:cubicBezTo>
                  <a:cubicBezTo>
                    <a:pt x="1240" y="1241"/>
                    <a:pt x="1316" y="1252"/>
                    <a:pt x="1391" y="1252"/>
                  </a:cubicBezTo>
                  <a:cubicBezTo>
                    <a:pt x="1532" y="1252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80"/>
                    <a:pt x="1736" y="1422"/>
                    <a:pt x="1700" y="1565"/>
                  </a:cubicBezTo>
                  <a:cubicBezTo>
                    <a:pt x="1640" y="1802"/>
                    <a:pt x="1522" y="2028"/>
                    <a:pt x="1355" y="2195"/>
                  </a:cubicBezTo>
                  <a:cubicBezTo>
                    <a:pt x="1210" y="2340"/>
                    <a:pt x="1019" y="2413"/>
                    <a:pt x="822" y="2413"/>
                  </a:cubicBezTo>
                  <a:cubicBezTo>
                    <a:pt x="794" y="2413"/>
                    <a:pt x="766" y="2411"/>
                    <a:pt x="737" y="2409"/>
                  </a:cubicBezTo>
                  <a:cubicBezTo>
                    <a:pt x="547" y="2373"/>
                    <a:pt x="405" y="2207"/>
                    <a:pt x="417" y="2016"/>
                  </a:cubicBezTo>
                  <a:cubicBezTo>
                    <a:pt x="428" y="1921"/>
                    <a:pt x="369" y="1838"/>
                    <a:pt x="274" y="1826"/>
                  </a:cubicBezTo>
                  <a:cubicBezTo>
                    <a:pt x="260" y="1823"/>
                    <a:pt x="246" y="1821"/>
                    <a:pt x="232" y="1821"/>
                  </a:cubicBezTo>
                  <a:cubicBezTo>
                    <a:pt x="155" y="1821"/>
                    <a:pt x="92" y="1874"/>
                    <a:pt x="72" y="1945"/>
                  </a:cubicBezTo>
                  <a:cubicBezTo>
                    <a:pt x="1" y="2254"/>
                    <a:pt x="238" y="2599"/>
                    <a:pt x="583" y="2706"/>
                  </a:cubicBezTo>
                  <a:cubicBezTo>
                    <a:pt x="607" y="2706"/>
                    <a:pt x="630" y="2717"/>
                    <a:pt x="666" y="2717"/>
                  </a:cubicBezTo>
                  <a:cubicBezTo>
                    <a:pt x="728" y="2728"/>
                    <a:pt x="791" y="2734"/>
                    <a:pt x="853" y="2734"/>
                  </a:cubicBezTo>
                  <a:cubicBezTo>
                    <a:pt x="1132" y="2734"/>
                    <a:pt x="1400" y="2625"/>
                    <a:pt x="1605" y="2420"/>
                  </a:cubicBezTo>
                  <a:cubicBezTo>
                    <a:pt x="1819" y="2207"/>
                    <a:pt x="1961" y="1945"/>
                    <a:pt x="2045" y="1648"/>
                  </a:cubicBezTo>
                  <a:cubicBezTo>
                    <a:pt x="2140" y="1303"/>
                    <a:pt x="2187" y="935"/>
                    <a:pt x="2163" y="567"/>
                  </a:cubicBezTo>
                  <a:cubicBezTo>
                    <a:pt x="2163" y="519"/>
                    <a:pt x="2163" y="472"/>
                    <a:pt x="2151" y="424"/>
                  </a:cubicBezTo>
                  <a:cubicBezTo>
                    <a:pt x="2130" y="348"/>
                    <a:pt x="2058" y="292"/>
                    <a:pt x="1974" y="292"/>
                  </a:cubicBezTo>
                  <a:cubicBezTo>
                    <a:pt x="1966" y="292"/>
                    <a:pt x="1958" y="292"/>
                    <a:pt x="1949" y="293"/>
                  </a:cubicBezTo>
                  <a:cubicBezTo>
                    <a:pt x="1866" y="305"/>
                    <a:pt x="1795" y="388"/>
                    <a:pt x="1807" y="472"/>
                  </a:cubicBezTo>
                  <a:lnTo>
                    <a:pt x="1807" y="567"/>
                  </a:lnTo>
                  <a:cubicBezTo>
                    <a:pt x="1795" y="674"/>
                    <a:pt x="1736" y="757"/>
                    <a:pt x="1652" y="828"/>
                  </a:cubicBezTo>
                  <a:cubicBezTo>
                    <a:pt x="1582" y="890"/>
                    <a:pt x="1486" y="925"/>
                    <a:pt x="1388" y="925"/>
                  </a:cubicBezTo>
                  <a:cubicBezTo>
                    <a:pt x="1353" y="925"/>
                    <a:pt x="1318" y="921"/>
                    <a:pt x="1284" y="911"/>
                  </a:cubicBezTo>
                  <a:cubicBezTo>
                    <a:pt x="1153" y="876"/>
                    <a:pt x="1058" y="769"/>
                    <a:pt x="1034" y="626"/>
                  </a:cubicBezTo>
                  <a:cubicBezTo>
                    <a:pt x="999" y="507"/>
                    <a:pt x="1046" y="377"/>
                    <a:pt x="1141" y="281"/>
                  </a:cubicBezTo>
                  <a:cubicBezTo>
                    <a:pt x="1213" y="234"/>
                    <a:pt x="1225" y="115"/>
                    <a:pt x="1153" y="56"/>
                  </a:cubicBezTo>
                  <a:cubicBezTo>
                    <a:pt x="1116" y="18"/>
                    <a:pt x="1069" y="1"/>
                    <a:pt x="1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1"/>
            <p:cNvSpPr/>
            <p:nvPr/>
          </p:nvSpPr>
          <p:spPr>
            <a:xfrm>
              <a:off x="4767802" y="4423902"/>
              <a:ext cx="77354" cy="77193"/>
            </a:xfrm>
            <a:custGeom>
              <a:avLst/>
              <a:gdLst/>
              <a:ahLst/>
              <a:cxnLst/>
              <a:rect l="l" t="t" r="r" b="b"/>
              <a:pathLst>
                <a:path w="2401" h="2396" extrusionOk="0">
                  <a:moveTo>
                    <a:pt x="1491" y="335"/>
                  </a:moveTo>
                  <a:cubicBezTo>
                    <a:pt x="1661" y="335"/>
                    <a:pt x="1814" y="438"/>
                    <a:pt x="1890" y="599"/>
                  </a:cubicBezTo>
                  <a:cubicBezTo>
                    <a:pt x="1902" y="647"/>
                    <a:pt x="1937" y="683"/>
                    <a:pt x="1985" y="706"/>
                  </a:cubicBezTo>
                  <a:cubicBezTo>
                    <a:pt x="1961" y="837"/>
                    <a:pt x="1925" y="968"/>
                    <a:pt x="1878" y="1099"/>
                  </a:cubicBezTo>
                  <a:cubicBezTo>
                    <a:pt x="1771" y="1372"/>
                    <a:pt x="1569" y="1586"/>
                    <a:pt x="1296" y="1705"/>
                  </a:cubicBezTo>
                  <a:cubicBezTo>
                    <a:pt x="1218" y="1734"/>
                    <a:pt x="1136" y="1749"/>
                    <a:pt x="1054" y="1749"/>
                  </a:cubicBezTo>
                  <a:cubicBezTo>
                    <a:pt x="873" y="1749"/>
                    <a:pt x="694" y="1677"/>
                    <a:pt x="571" y="1538"/>
                  </a:cubicBezTo>
                  <a:cubicBezTo>
                    <a:pt x="404" y="1289"/>
                    <a:pt x="547" y="932"/>
                    <a:pt x="773" y="694"/>
                  </a:cubicBezTo>
                  <a:cubicBezTo>
                    <a:pt x="927" y="504"/>
                    <a:pt x="1141" y="374"/>
                    <a:pt x="1379" y="338"/>
                  </a:cubicBezTo>
                  <a:lnTo>
                    <a:pt x="1438" y="338"/>
                  </a:lnTo>
                  <a:cubicBezTo>
                    <a:pt x="1456" y="336"/>
                    <a:pt x="1473" y="335"/>
                    <a:pt x="1491" y="335"/>
                  </a:cubicBezTo>
                  <a:close/>
                  <a:moveTo>
                    <a:pt x="1437" y="1"/>
                  </a:moveTo>
                  <a:cubicBezTo>
                    <a:pt x="1406" y="1"/>
                    <a:pt x="1374" y="2"/>
                    <a:pt x="1343" y="5"/>
                  </a:cubicBezTo>
                  <a:cubicBezTo>
                    <a:pt x="1010" y="65"/>
                    <a:pt x="713" y="231"/>
                    <a:pt x="500" y="481"/>
                  </a:cubicBezTo>
                  <a:cubicBezTo>
                    <a:pt x="226" y="778"/>
                    <a:pt x="0" y="1289"/>
                    <a:pt x="274" y="1693"/>
                  </a:cubicBezTo>
                  <a:cubicBezTo>
                    <a:pt x="427" y="1931"/>
                    <a:pt x="734" y="2066"/>
                    <a:pt x="1053" y="2066"/>
                  </a:cubicBezTo>
                  <a:cubicBezTo>
                    <a:pt x="1178" y="2066"/>
                    <a:pt x="1306" y="2045"/>
                    <a:pt x="1426" y="2002"/>
                  </a:cubicBezTo>
                  <a:cubicBezTo>
                    <a:pt x="1664" y="1907"/>
                    <a:pt x="1866" y="1752"/>
                    <a:pt x="2021" y="1550"/>
                  </a:cubicBezTo>
                  <a:cubicBezTo>
                    <a:pt x="2021" y="1776"/>
                    <a:pt x="2032" y="2014"/>
                    <a:pt x="2044" y="2251"/>
                  </a:cubicBezTo>
                  <a:cubicBezTo>
                    <a:pt x="2055" y="2328"/>
                    <a:pt x="2117" y="2395"/>
                    <a:pt x="2202" y="2395"/>
                  </a:cubicBezTo>
                  <a:cubicBezTo>
                    <a:pt x="2209" y="2395"/>
                    <a:pt x="2216" y="2395"/>
                    <a:pt x="2223" y="2394"/>
                  </a:cubicBezTo>
                  <a:lnTo>
                    <a:pt x="2234" y="2394"/>
                  </a:lnTo>
                  <a:cubicBezTo>
                    <a:pt x="2330" y="2394"/>
                    <a:pt x="2401" y="2322"/>
                    <a:pt x="2401" y="2227"/>
                  </a:cubicBezTo>
                  <a:cubicBezTo>
                    <a:pt x="2353" y="1550"/>
                    <a:pt x="2353" y="885"/>
                    <a:pt x="2401" y="207"/>
                  </a:cubicBezTo>
                  <a:cubicBezTo>
                    <a:pt x="2401" y="112"/>
                    <a:pt x="2330" y="41"/>
                    <a:pt x="2234" y="41"/>
                  </a:cubicBezTo>
                  <a:cubicBezTo>
                    <a:pt x="2227" y="40"/>
                    <a:pt x="2220" y="40"/>
                    <a:pt x="2214" y="40"/>
                  </a:cubicBezTo>
                  <a:cubicBezTo>
                    <a:pt x="2127" y="40"/>
                    <a:pt x="2055" y="106"/>
                    <a:pt x="2044" y="184"/>
                  </a:cubicBezTo>
                  <a:lnTo>
                    <a:pt x="2044" y="219"/>
                  </a:lnTo>
                  <a:cubicBezTo>
                    <a:pt x="1878" y="74"/>
                    <a:pt x="1657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1"/>
            <p:cNvSpPr/>
            <p:nvPr/>
          </p:nvSpPr>
          <p:spPr>
            <a:xfrm>
              <a:off x="4874603" y="4439463"/>
              <a:ext cx="43300" cy="49712"/>
            </a:xfrm>
            <a:custGeom>
              <a:avLst/>
              <a:gdLst/>
              <a:ahLst/>
              <a:cxnLst/>
              <a:rect l="l" t="t" r="r" b="b"/>
              <a:pathLst>
                <a:path w="1344" h="1543" extrusionOk="0">
                  <a:moveTo>
                    <a:pt x="212" y="0"/>
                  </a:moveTo>
                  <a:cubicBezTo>
                    <a:pt x="185" y="0"/>
                    <a:pt x="157" y="7"/>
                    <a:pt x="132" y="21"/>
                  </a:cubicBezTo>
                  <a:cubicBezTo>
                    <a:pt x="36" y="57"/>
                    <a:pt x="1" y="152"/>
                    <a:pt x="48" y="235"/>
                  </a:cubicBezTo>
                  <a:cubicBezTo>
                    <a:pt x="167" y="449"/>
                    <a:pt x="310" y="663"/>
                    <a:pt x="476" y="841"/>
                  </a:cubicBezTo>
                  <a:lnTo>
                    <a:pt x="120" y="1281"/>
                  </a:lnTo>
                  <a:cubicBezTo>
                    <a:pt x="48" y="1352"/>
                    <a:pt x="72" y="1459"/>
                    <a:pt x="155" y="1507"/>
                  </a:cubicBezTo>
                  <a:cubicBezTo>
                    <a:pt x="179" y="1531"/>
                    <a:pt x="215" y="1542"/>
                    <a:pt x="262" y="1542"/>
                  </a:cubicBezTo>
                  <a:cubicBezTo>
                    <a:pt x="310" y="1542"/>
                    <a:pt x="369" y="1519"/>
                    <a:pt x="405" y="1483"/>
                  </a:cubicBezTo>
                  <a:lnTo>
                    <a:pt x="726" y="1091"/>
                  </a:lnTo>
                  <a:cubicBezTo>
                    <a:pt x="821" y="1186"/>
                    <a:pt x="916" y="1269"/>
                    <a:pt x="1023" y="1352"/>
                  </a:cubicBezTo>
                  <a:cubicBezTo>
                    <a:pt x="1058" y="1376"/>
                    <a:pt x="1094" y="1388"/>
                    <a:pt x="1142" y="1388"/>
                  </a:cubicBezTo>
                  <a:cubicBezTo>
                    <a:pt x="1189" y="1388"/>
                    <a:pt x="1237" y="1364"/>
                    <a:pt x="1272" y="1328"/>
                  </a:cubicBezTo>
                  <a:cubicBezTo>
                    <a:pt x="1344" y="1257"/>
                    <a:pt x="1332" y="1150"/>
                    <a:pt x="1249" y="1103"/>
                  </a:cubicBezTo>
                  <a:cubicBezTo>
                    <a:pt x="1142" y="1020"/>
                    <a:pt x="1035" y="924"/>
                    <a:pt x="940" y="829"/>
                  </a:cubicBezTo>
                  <a:lnTo>
                    <a:pt x="1272" y="414"/>
                  </a:lnTo>
                  <a:cubicBezTo>
                    <a:pt x="1332" y="342"/>
                    <a:pt x="1320" y="235"/>
                    <a:pt x="1237" y="188"/>
                  </a:cubicBezTo>
                  <a:cubicBezTo>
                    <a:pt x="1203" y="169"/>
                    <a:pt x="1166" y="159"/>
                    <a:pt x="1130" y="159"/>
                  </a:cubicBezTo>
                  <a:cubicBezTo>
                    <a:pt x="1075" y="159"/>
                    <a:pt x="1023" y="181"/>
                    <a:pt x="987" y="223"/>
                  </a:cubicBezTo>
                  <a:lnTo>
                    <a:pt x="690" y="568"/>
                  </a:lnTo>
                  <a:cubicBezTo>
                    <a:pt x="571" y="425"/>
                    <a:pt x="464" y="259"/>
                    <a:pt x="369" y="93"/>
                  </a:cubicBezTo>
                  <a:cubicBezTo>
                    <a:pt x="336" y="35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1"/>
            <p:cNvSpPr/>
            <p:nvPr/>
          </p:nvSpPr>
          <p:spPr>
            <a:xfrm>
              <a:off x="4956532" y="4405635"/>
              <a:ext cx="63211" cy="88501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65" y="1369"/>
                  </a:moveTo>
                  <a:cubicBezTo>
                    <a:pt x="1197" y="1369"/>
                    <a:pt x="1229" y="1373"/>
                    <a:pt x="1260" y="1380"/>
                  </a:cubicBezTo>
                  <a:cubicBezTo>
                    <a:pt x="1379" y="1416"/>
                    <a:pt x="1486" y="1511"/>
                    <a:pt x="1534" y="1630"/>
                  </a:cubicBezTo>
                  <a:cubicBezTo>
                    <a:pt x="1593" y="1784"/>
                    <a:pt x="1581" y="1963"/>
                    <a:pt x="1486" y="2105"/>
                  </a:cubicBezTo>
                  <a:cubicBezTo>
                    <a:pt x="1318" y="2330"/>
                    <a:pt x="1010" y="2422"/>
                    <a:pt x="729" y="2422"/>
                  </a:cubicBezTo>
                  <a:cubicBezTo>
                    <a:pt x="654" y="2422"/>
                    <a:pt x="580" y="2415"/>
                    <a:pt x="512" y="2402"/>
                  </a:cubicBezTo>
                  <a:lnTo>
                    <a:pt x="488" y="2402"/>
                  </a:lnTo>
                  <a:cubicBezTo>
                    <a:pt x="476" y="2165"/>
                    <a:pt x="524" y="1939"/>
                    <a:pt x="631" y="1725"/>
                  </a:cubicBezTo>
                  <a:cubicBezTo>
                    <a:pt x="724" y="1538"/>
                    <a:pt x="944" y="1369"/>
                    <a:pt x="1165" y="1369"/>
                  </a:cubicBezTo>
                  <a:close/>
                  <a:moveTo>
                    <a:pt x="191" y="0"/>
                  </a:moveTo>
                  <a:cubicBezTo>
                    <a:pt x="183" y="0"/>
                    <a:pt x="175" y="1"/>
                    <a:pt x="167" y="2"/>
                  </a:cubicBezTo>
                  <a:cubicBezTo>
                    <a:pt x="72" y="2"/>
                    <a:pt x="1" y="73"/>
                    <a:pt x="1" y="168"/>
                  </a:cubicBezTo>
                  <a:lnTo>
                    <a:pt x="120" y="2581"/>
                  </a:lnTo>
                  <a:cubicBezTo>
                    <a:pt x="131" y="2676"/>
                    <a:pt x="203" y="2747"/>
                    <a:pt x="298" y="2747"/>
                  </a:cubicBezTo>
                  <a:cubicBezTo>
                    <a:pt x="345" y="2747"/>
                    <a:pt x="381" y="2723"/>
                    <a:pt x="417" y="2711"/>
                  </a:cubicBezTo>
                  <a:lnTo>
                    <a:pt x="440" y="2711"/>
                  </a:lnTo>
                  <a:cubicBezTo>
                    <a:pt x="531" y="2728"/>
                    <a:pt x="629" y="2737"/>
                    <a:pt x="729" y="2737"/>
                  </a:cubicBezTo>
                  <a:cubicBezTo>
                    <a:pt x="1113" y="2737"/>
                    <a:pt x="1536" y="2604"/>
                    <a:pt x="1771" y="2283"/>
                  </a:cubicBezTo>
                  <a:cubicBezTo>
                    <a:pt x="1926" y="2046"/>
                    <a:pt x="1961" y="1761"/>
                    <a:pt x="1854" y="1499"/>
                  </a:cubicBezTo>
                  <a:cubicBezTo>
                    <a:pt x="1771" y="1285"/>
                    <a:pt x="1581" y="1119"/>
                    <a:pt x="1344" y="1059"/>
                  </a:cubicBezTo>
                  <a:cubicBezTo>
                    <a:pt x="1284" y="1047"/>
                    <a:pt x="1224" y="1041"/>
                    <a:pt x="1165" y="1041"/>
                  </a:cubicBezTo>
                  <a:cubicBezTo>
                    <a:pt x="880" y="1041"/>
                    <a:pt x="603" y="1178"/>
                    <a:pt x="417" y="1404"/>
                  </a:cubicBezTo>
                  <a:lnTo>
                    <a:pt x="357" y="145"/>
                  </a:lnTo>
                  <a:cubicBezTo>
                    <a:pt x="346" y="58"/>
                    <a:pt x="276" y="0"/>
                    <a:pt x="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1"/>
            <p:cNvSpPr/>
            <p:nvPr/>
          </p:nvSpPr>
          <p:spPr>
            <a:xfrm>
              <a:off x="4763581" y="4521070"/>
              <a:ext cx="281420" cy="15561"/>
            </a:xfrm>
            <a:custGeom>
              <a:avLst/>
              <a:gdLst/>
              <a:ahLst/>
              <a:cxnLst/>
              <a:rect l="l" t="t" r="r" b="b"/>
              <a:pathLst>
                <a:path w="8735" h="483" extrusionOk="0">
                  <a:moveTo>
                    <a:pt x="5680" y="0"/>
                  </a:moveTo>
                  <a:cubicBezTo>
                    <a:pt x="3842" y="0"/>
                    <a:pt x="2003" y="53"/>
                    <a:pt x="179" y="162"/>
                  </a:cubicBezTo>
                  <a:cubicBezTo>
                    <a:pt x="84" y="162"/>
                    <a:pt x="1" y="233"/>
                    <a:pt x="13" y="328"/>
                  </a:cubicBezTo>
                  <a:cubicBezTo>
                    <a:pt x="24" y="423"/>
                    <a:pt x="96" y="483"/>
                    <a:pt x="191" y="483"/>
                  </a:cubicBezTo>
                  <a:lnTo>
                    <a:pt x="203" y="483"/>
                  </a:lnTo>
                  <a:cubicBezTo>
                    <a:pt x="2019" y="374"/>
                    <a:pt x="3850" y="321"/>
                    <a:pt x="5680" y="321"/>
                  </a:cubicBezTo>
                  <a:cubicBezTo>
                    <a:pt x="6640" y="321"/>
                    <a:pt x="7600" y="335"/>
                    <a:pt x="8556" y="364"/>
                  </a:cubicBezTo>
                  <a:cubicBezTo>
                    <a:pt x="8640" y="364"/>
                    <a:pt x="8723" y="293"/>
                    <a:pt x="8735" y="198"/>
                  </a:cubicBezTo>
                  <a:cubicBezTo>
                    <a:pt x="8735" y="110"/>
                    <a:pt x="8663" y="42"/>
                    <a:pt x="8587" y="42"/>
                  </a:cubicBezTo>
                  <a:cubicBezTo>
                    <a:pt x="8581" y="42"/>
                    <a:pt x="8574" y="42"/>
                    <a:pt x="8568" y="43"/>
                  </a:cubicBezTo>
                  <a:cubicBezTo>
                    <a:pt x="7608" y="15"/>
                    <a:pt x="6644" y="0"/>
                    <a:pt x="56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1"/>
            <p:cNvSpPr/>
            <p:nvPr/>
          </p:nvSpPr>
          <p:spPr>
            <a:xfrm>
              <a:off x="4858526" y="4550356"/>
              <a:ext cx="66271" cy="71652"/>
            </a:xfrm>
            <a:custGeom>
              <a:avLst/>
              <a:gdLst/>
              <a:ahLst/>
              <a:cxnLst/>
              <a:rect l="l" t="t" r="r" b="b"/>
              <a:pathLst>
                <a:path w="2057" h="2224" extrusionOk="0">
                  <a:moveTo>
                    <a:pt x="1736" y="0"/>
                  </a:moveTo>
                  <a:cubicBezTo>
                    <a:pt x="1693" y="0"/>
                    <a:pt x="1651" y="15"/>
                    <a:pt x="1617" y="49"/>
                  </a:cubicBezTo>
                  <a:cubicBezTo>
                    <a:pt x="1391" y="239"/>
                    <a:pt x="1177" y="441"/>
                    <a:pt x="987" y="667"/>
                  </a:cubicBezTo>
                  <a:lnTo>
                    <a:pt x="322" y="168"/>
                  </a:lnTo>
                  <a:cubicBezTo>
                    <a:pt x="286" y="142"/>
                    <a:pt x="245" y="130"/>
                    <a:pt x="206" y="130"/>
                  </a:cubicBezTo>
                  <a:cubicBezTo>
                    <a:pt x="155" y="130"/>
                    <a:pt x="106" y="151"/>
                    <a:pt x="72" y="192"/>
                  </a:cubicBezTo>
                  <a:cubicBezTo>
                    <a:pt x="1" y="251"/>
                    <a:pt x="13" y="358"/>
                    <a:pt x="96" y="418"/>
                  </a:cubicBezTo>
                  <a:lnTo>
                    <a:pt x="761" y="929"/>
                  </a:lnTo>
                  <a:cubicBezTo>
                    <a:pt x="500" y="1249"/>
                    <a:pt x="262" y="1606"/>
                    <a:pt x="72" y="1986"/>
                  </a:cubicBezTo>
                  <a:cubicBezTo>
                    <a:pt x="24" y="2069"/>
                    <a:pt x="60" y="2176"/>
                    <a:pt x="143" y="2200"/>
                  </a:cubicBezTo>
                  <a:cubicBezTo>
                    <a:pt x="179" y="2212"/>
                    <a:pt x="203" y="2224"/>
                    <a:pt x="226" y="2224"/>
                  </a:cubicBezTo>
                  <a:cubicBezTo>
                    <a:pt x="286" y="2224"/>
                    <a:pt x="357" y="2188"/>
                    <a:pt x="381" y="2129"/>
                  </a:cubicBezTo>
                  <a:cubicBezTo>
                    <a:pt x="571" y="1772"/>
                    <a:pt x="785" y="1439"/>
                    <a:pt x="1035" y="1131"/>
                  </a:cubicBezTo>
                  <a:lnTo>
                    <a:pt x="1736" y="1665"/>
                  </a:lnTo>
                  <a:cubicBezTo>
                    <a:pt x="1773" y="1687"/>
                    <a:pt x="1815" y="1698"/>
                    <a:pt x="1856" y="1698"/>
                  </a:cubicBezTo>
                  <a:cubicBezTo>
                    <a:pt x="1905" y="1698"/>
                    <a:pt x="1952" y="1681"/>
                    <a:pt x="1985" y="1641"/>
                  </a:cubicBezTo>
                  <a:cubicBezTo>
                    <a:pt x="2056" y="1570"/>
                    <a:pt x="2045" y="1463"/>
                    <a:pt x="1961" y="1416"/>
                  </a:cubicBezTo>
                  <a:lnTo>
                    <a:pt x="1260" y="869"/>
                  </a:lnTo>
                  <a:cubicBezTo>
                    <a:pt x="1450" y="667"/>
                    <a:pt x="1652" y="465"/>
                    <a:pt x="1866" y="275"/>
                  </a:cubicBezTo>
                  <a:cubicBezTo>
                    <a:pt x="1938" y="216"/>
                    <a:pt x="1938" y="109"/>
                    <a:pt x="1866" y="49"/>
                  </a:cubicBezTo>
                  <a:cubicBezTo>
                    <a:pt x="1829" y="18"/>
                    <a:pt x="1782" y="0"/>
                    <a:pt x="1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1"/>
            <p:cNvSpPr/>
            <p:nvPr/>
          </p:nvSpPr>
          <p:spPr>
            <a:xfrm>
              <a:off x="1924060" y="4238555"/>
              <a:ext cx="289474" cy="550758"/>
            </a:xfrm>
            <a:custGeom>
              <a:avLst/>
              <a:gdLst/>
              <a:ahLst/>
              <a:cxnLst/>
              <a:rect l="l" t="t" r="r" b="b"/>
              <a:pathLst>
                <a:path w="8985" h="17095" extrusionOk="0">
                  <a:moveTo>
                    <a:pt x="6004" y="380"/>
                  </a:moveTo>
                  <a:cubicBezTo>
                    <a:pt x="6757" y="380"/>
                    <a:pt x="7510" y="581"/>
                    <a:pt x="8176" y="946"/>
                  </a:cubicBezTo>
                  <a:cubicBezTo>
                    <a:pt x="8426" y="1100"/>
                    <a:pt x="8556" y="1231"/>
                    <a:pt x="8568" y="1362"/>
                  </a:cubicBezTo>
                  <a:cubicBezTo>
                    <a:pt x="8556" y="1469"/>
                    <a:pt x="8533" y="1564"/>
                    <a:pt x="8497" y="1647"/>
                  </a:cubicBezTo>
                  <a:lnTo>
                    <a:pt x="7938" y="3049"/>
                  </a:lnTo>
                  <a:cubicBezTo>
                    <a:pt x="6881" y="2586"/>
                    <a:pt x="5776" y="2241"/>
                    <a:pt x="4659" y="2027"/>
                  </a:cubicBezTo>
                  <a:lnTo>
                    <a:pt x="5122" y="815"/>
                  </a:lnTo>
                  <a:cubicBezTo>
                    <a:pt x="5158" y="696"/>
                    <a:pt x="5217" y="589"/>
                    <a:pt x="5300" y="506"/>
                  </a:cubicBezTo>
                  <a:cubicBezTo>
                    <a:pt x="5418" y="431"/>
                    <a:pt x="5564" y="385"/>
                    <a:pt x="5713" y="385"/>
                  </a:cubicBezTo>
                  <a:cubicBezTo>
                    <a:pt x="5730" y="385"/>
                    <a:pt x="5747" y="386"/>
                    <a:pt x="5764" y="387"/>
                  </a:cubicBezTo>
                  <a:cubicBezTo>
                    <a:pt x="5844" y="383"/>
                    <a:pt x="5924" y="380"/>
                    <a:pt x="6004" y="380"/>
                  </a:cubicBezTo>
                  <a:close/>
                  <a:moveTo>
                    <a:pt x="4552" y="2395"/>
                  </a:moveTo>
                  <a:cubicBezTo>
                    <a:pt x="4801" y="2443"/>
                    <a:pt x="5051" y="2502"/>
                    <a:pt x="5300" y="2562"/>
                  </a:cubicBezTo>
                  <a:cubicBezTo>
                    <a:pt x="4041" y="5901"/>
                    <a:pt x="2651" y="9252"/>
                    <a:pt x="1177" y="12532"/>
                  </a:cubicBezTo>
                  <a:cubicBezTo>
                    <a:pt x="1130" y="12484"/>
                    <a:pt x="1070" y="12448"/>
                    <a:pt x="1011" y="12413"/>
                  </a:cubicBezTo>
                  <a:cubicBezTo>
                    <a:pt x="916" y="12365"/>
                    <a:pt x="809" y="12353"/>
                    <a:pt x="702" y="12353"/>
                  </a:cubicBezTo>
                  <a:cubicBezTo>
                    <a:pt x="2187" y="9109"/>
                    <a:pt x="3470" y="5794"/>
                    <a:pt x="4552" y="2395"/>
                  </a:cubicBezTo>
                  <a:close/>
                  <a:moveTo>
                    <a:pt x="5716" y="2669"/>
                  </a:moveTo>
                  <a:cubicBezTo>
                    <a:pt x="6132" y="2788"/>
                    <a:pt x="6560" y="2918"/>
                    <a:pt x="6964" y="3073"/>
                  </a:cubicBezTo>
                  <a:cubicBezTo>
                    <a:pt x="5479" y="6388"/>
                    <a:pt x="4112" y="9775"/>
                    <a:pt x="2888" y="13173"/>
                  </a:cubicBezTo>
                  <a:cubicBezTo>
                    <a:pt x="2734" y="12983"/>
                    <a:pt x="2532" y="12829"/>
                    <a:pt x="2294" y="12757"/>
                  </a:cubicBezTo>
                  <a:cubicBezTo>
                    <a:pt x="2148" y="12706"/>
                    <a:pt x="1997" y="12682"/>
                    <a:pt x="1845" y="12682"/>
                  </a:cubicBezTo>
                  <a:cubicBezTo>
                    <a:pt x="1750" y="12682"/>
                    <a:pt x="1653" y="12691"/>
                    <a:pt x="1557" y="12710"/>
                  </a:cubicBezTo>
                  <a:cubicBezTo>
                    <a:pt x="3043" y="9418"/>
                    <a:pt x="4433" y="6032"/>
                    <a:pt x="5716" y="2669"/>
                  </a:cubicBezTo>
                  <a:close/>
                  <a:moveTo>
                    <a:pt x="7344" y="3227"/>
                  </a:moveTo>
                  <a:cubicBezTo>
                    <a:pt x="7487" y="3287"/>
                    <a:pt x="7618" y="3346"/>
                    <a:pt x="7760" y="3405"/>
                  </a:cubicBezTo>
                  <a:cubicBezTo>
                    <a:pt x="6156" y="6638"/>
                    <a:pt x="4754" y="9953"/>
                    <a:pt x="3554" y="13351"/>
                  </a:cubicBezTo>
                  <a:cubicBezTo>
                    <a:pt x="3470" y="13316"/>
                    <a:pt x="3375" y="13304"/>
                    <a:pt x="3292" y="13304"/>
                  </a:cubicBezTo>
                  <a:cubicBezTo>
                    <a:pt x="4504" y="9917"/>
                    <a:pt x="5871" y="6531"/>
                    <a:pt x="7344" y="3227"/>
                  </a:cubicBezTo>
                  <a:close/>
                  <a:moveTo>
                    <a:pt x="708" y="12733"/>
                  </a:moveTo>
                  <a:cubicBezTo>
                    <a:pt x="746" y="12733"/>
                    <a:pt x="784" y="12741"/>
                    <a:pt x="821" y="12757"/>
                  </a:cubicBezTo>
                  <a:cubicBezTo>
                    <a:pt x="928" y="12817"/>
                    <a:pt x="975" y="12936"/>
                    <a:pt x="939" y="13043"/>
                  </a:cubicBezTo>
                  <a:cubicBezTo>
                    <a:pt x="904" y="13126"/>
                    <a:pt x="939" y="13221"/>
                    <a:pt x="1023" y="13268"/>
                  </a:cubicBezTo>
                  <a:cubicBezTo>
                    <a:pt x="1054" y="13289"/>
                    <a:pt x="1092" y="13299"/>
                    <a:pt x="1131" y="13299"/>
                  </a:cubicBezTo>
                  <a:cubicBezTo>
                    <a:pt x="1181" y="13299"/>
                    <a:pt x="1232" y="13283"/>
                    <a:pt x="1272" y="13256"/>
                  </a:cubicBezTo>
                  <a:cubicBezTo>
                    <a:pt x="1439" y="13130"/>
                    <a:pt x="1642" y="13066"/>
                    <a:pt x="1847" y="13066"/>
                  </a:cubicBezTo>
                  <a:cubicBezTo>
                    <a:pt x="1949" y="13066"/>
                    <a:pt x="2052" y="13082"/>
                    <a:pt x="2151" y="13114"/>
                  </a:cubicBezTo>
                  <a:cubicBezTo>
                    <a:pt x="2437" y="13209"/>
                    <a:pt x="2639" y="13447"/>
                    <a:pt x="2710" y="13744"/>
                  </a:cubicBezTo>
                  <a:cubicBezTo>
                    <a:pt x="2722" y="13815"/>
                    <a:pt x="2769" y="13874"/>
                    <a:pt x="2841" y="13898"/>
                  </a:cubicBezTo>
                  <a:cubicBezTo>
                    <a:pt x="2853" y="13898"/>
                    <a:pt x="2864" y="13898"/>
                    <a:pt x="2888" y="13910"/>
                  </a:cubicBezTo>
                  <a:cubicBezTo>
                    <a:pt x="2897" y="13911"/>
                    <a:pt x="2905" y="13912"/>
                    <a:pt x="2914" y="13912"/>
                  </a:cubicBezTo>
                  <a:cubicBezTo>
                    <a:pt x="2990" y="13912"/>
                    <a:pt x="3070" y="13866"/>
                    <a:pt x="3102" y="13791"/>
                  </a:cubicBezTo>
                  <a:cubicBezTo>
                    <a:pt x="3138" y="13732"/>
                    <a:pt x="3197" y="13684"/>
                    <a:pt x="3268" y="13684"/>
                  </a:cubicBezTo>
                  <a:lnTo>
                    <a:pt x="1724" y="15241"/>
                  </a:lnTo>
                  <a:cubicBezTo>
                    <a:pt x="1332" y="15027"/>
                    <a:pt x="904" y="14884"/>
                    <a:pt x="464" y="14837"/>
                  </a:cubicBezTo>
                  <a:cubicBezTo>
                    <a:pt x="464" y="14160"/>
                    <a:pt x="464" y="13482"/>
                    <a:pt x="512" y="12817"/>
                  </a:cubicBezTo>
                  <a:cubicBezTo>
                    <a:pt x="566" y="12762"/>
                    <a:pt x="636" y="12733"/>
                    <a:pt x="708" y="12733"/>
                  </a:cubicBezTo>
                  <a:close/>
                  <a:moveTo>
                    <a:pt x="464" y="15229"/>
                  </a:moveTo>
                  <a:lnTo>
                    <a:pt x="464" y="15229"/>
                  </a:lnTo>
                  <a:cubicBezTo>
                    <a:pt x="797" y="15265"/>
                    <a:pt x="1118" y="15372"/>
                    <a:pt x="1427" y="15526"/>
                  </a:cubicBezTo>
                  <a:lnTo>
                    <a:pt x="512" y="16441"/>
                  </a:lnTo>
                  <a:cubicBezTo>
                    <a:pt x="488" y="16037"/>
                    <a:pt x="476" y="15633"/>
                    <a:pt x="464" y="15229"/>
                  </a:cubicBezTo>
                  <a:close/>
                  <a:moveTo>
                    <a:pt x="5972" y="1"/>
                  </a:moveTo>
                  <a:cubicBezTo>
                    <a:pt x="5891" y="1"/>
                    <a:pt x="5810" y="3"/>
                    <a:pt x="5728" y="7"/>
                  </a:cubicBezTo>
                  <a:cubicBezTo>
                    <a:pt x="5712" y="6"/>
                    <a:pt x="5695" y="6"/>
                    <a:pt x="5679" y="6"/>
                  </a:cubicBezTo>
                  <a:cubicBezTo>
                    <a:pt x="5434" y="6"/>
                    <a:pt x="5192" y="88"/>
                    <a:pt x="4992" y="233"/>
                  </a:cubicBezTo>
                  <a:cubicBezTo>
                    <a:pt x="4861" y="363"/>
                    <a:pt x="4766" y="518"/>
                    <a:pt x="4718" y="696"/>
                  </a:cubicBezTo>
                  <a:lnTo>
                    <a:pt x="4172" y="2122"/>
                  </a:lnTo>
                  <a:cubicBezTo>
                    <a:pt x="4148" y="2158"/>
                    <a:pt x="4148" y="2205"/>
                    <a:pt x="4172" y="2241"/>
                  </a:cubicBezTo>
                  <a:cubicBezTo>
                    <a:pt x="3043" y="5794"/>
                    <a:pt x="1688" y="9264"/>
                    <a:pt x="119" y="12638"/>
                  </a:cubicBezTo>
                  <a:cubicBezTo>
                    <a:pt x="108" y="12662"/>
                    <a:pt x="96" y="12686"/>
                    <a:pt x="96" y="12722"/>
                  </a:cubicBezTo>
                  <a:cubicBezTo>
                    <a:pt x="1" y="14124"/>
                    <a:pt x="13" y="15514"/>
                    <a:pt x="119" y="16916"/>
                  </a:cubicBezTo>
                  <a:cubicBezTo>
                    <a:pt x="131" y="17000"/>
                    <a:pt x="179" y="17059"/>
                    <a:pt x="262" y="17083"/>
                  </a:cubicBezTo>
                  <a:cubicBezTo>
                    <a:pt x="285" y="17090"/>
                    <a:pt x="308" y="17094"/>
                    <a:pt x="332" y="17094"/>
                  </a:cubicBezTo>
                  <a:cubicBezTo>
                    <a:pt x="384" y="17094"/>
                    <a:pt x="435" y="17076"/>
                    <a:pt x="476" y="17035"/>
                  </a:cubicBezTo>
                  <a:lnTo>
                    <a:pt x="3720" y="13827"/>
                  </a:lnTo>
                  <a:cubicBezTo>
                    <a:pt x="3732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79"/>
                    <a:pt x="3863" y="13732"/>
                    <a:pt x="3875" y="13684"/>
                  </a:cubicBezTo>
                  <a:cubicBezTo>
                    <a:pt x="5098" y="10191"/>
                    <a:pt x="6536" y="6768"/>
                    <a:pt x="8188" y="3453"/>
                  </a:cubicBezTo>
                  <a:cubicBezTo>
                    <a:pt x="8212" y="3441"/>
                    <a:pt x="8236" y="3417"/>
                    <a:pt x="8247" y="3382"/>
                  </a:cubicBezTo>
                  <a:lnTo>
                    <a:pt x="8877" y="1789"/>
                  </a:lnTo>
                  <a:cubicBezTo>
                    <a:pt x="8949" y="1647"/>
                    <a:pt x="8984" y="1492"/>
                    <a:pt x="8972" y="1338"/>
                  </a:cubicBezTo>
                  <a:cubicBezTo>
                    <a:pt x="8937" y="946"/>
                    <a:pt x="8521" y="708"/>
                    <a:pt x="8378" y="625"/>
                  </a:cubicBezTo>
                  <a:cubicBezTo>
                    <a:pt x="7641" y="224"/>
                    <a:pt x="6815" y="1"/>
                    <a:pt x="5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1"/>
            <p:cNvSpPr/>
            <p:nvPr/>
          </p:nvSpPr>
          <p:spPr>
            <a:xfrm>
              <a:off x="2920225" y="4645880"/>
              <a:ext cx="732014" cy="509810"/>
            </a:xfrm>
            <a:custGeom>
              <a:avLst/>
              <a:gdLst/>
              <a:ahLst/>
              <a:cxnLst/>
              <a:rect l="l" t="t" r="r" b="b"/>
              <a:pathLst>
                <a:path w="22721" h="15824" extrusionOk="0">
                  <a:moveTo>
                    <a:pt x="487" y="471"/>
                  </a:moveTo>
                  <a:lnTo>
                    <a:pt x="487" y="471"/>
                  </a:lnTo>
                  <a:cubicBezTo>
                    <a:pt x="773" y="554"/>
                    <a:pt x="1058" y="649"/>
                    <a:pt x="1343" y="732"/>
                  </a:cubicBezTo>
                  <a:lnTo>
                    <a:pt x="1058" y="1505"/>
                  </a:lnTo>
                  <a:cubicBezTo>
                    <a:pt x="1022" y="1612"/>
                    <a:pt x="1082" y="1719"/>
                    <a:pt x="1188" y="1742"/>
                  </a:cubicBezTo>
                  <a:cubicBezTo>
                    <a:pt x="1212" y="1754"/>
                    <a:pt x="1236" y="1754"/>
                    <a:pt x="1260" y="1754"/>
                  </a:cubicBezTo>
                  <a:cubicBezTo>
                    <a:pt x="1343" y="1754"/>
                    <a:pt x="1426" y="1707"/>
                    <a:pt x="1450" y="1623"/>
                  </a:cubicBezTo>
                  <a:lnTo>
                    <a:pt x="1735" y="863"/>
                  </a:lnTo>
                  <a:lnTo>
                    <a:pt x="2317" y="1041"/>
                  </a:lnTo>
                  <a:lnTo>
                    <a:pt x="2282" y="1148"/>
                  </a:lnTo>
                  <a:cubicBezTo>
                    <a:pt x="2258" y="1255"/>
                    <a:pt x="2317" y="1362"/>
                    <a:pt x="2436" y="1386"/>
                  </a:cubicBezTo>
                  <a:lnTo>
                    <a:pt x="2484" y="1386"/>
                  </a:lnTo>
                  <a:cubicBezTo>
                    <a:pt x="2579" y="1386"/>
                    <a:pt x="2662" y="1326"/>
                    <a:pt x="2686" y="1243"/>
                  </a:cubicBezTo>
                  <a:lnTo>
                    <a:pt x="2721" y="1148"/>
                  </a:lnTo>
                  <a:lnTo>
                    <a:pt x="3458" y="1386"/>
                  </a:lnTo>
                  <a:lnTo>
                    <a:pt x="3422" y="1481"/>
                  </a:lnTo>
                  <a:cubicBezTo>
                    <a:pt x="3375" y="1576"/>
                    <a:pt x="3422" y="1695"/>
                    <a:pt x="3529" y="1730"/>
                  </a:cubicBezTo>
                  <a:cubicBezTo>
                    <a:pt x="3553" y="1742"/>
                    <a:pt x="3577" y="1742"/>
                    <a:pt x="3613" y="1742"/>
                  </a:cubicBezTo>
                  <a:cubicBezTo>
                    <a:pt x="3696" y="1742"/>
                    <a:pt x="3767" y="1707"/>
                    <a:pt x="3803" y="1635"/>
                  </a:cubicBezTo>
                  <a:lnTo>
                    <a:pt x="3862" y="1517"/>
                  </a:lnTo>
                  <a:lnTo>
                    <a:pt x="4694" y="1790"/>
                  </a:lnTo>
                  <a:lnTo>
                    <a:pt x="4646" y="1909"/>
                  </a:lnTo>
                  <a:cubicBezTo>
                    <a:pt x="4599" y="2004"/>
                    <a:pt x="4646" y="2123"/>
                    <a:pt x="4753" y="2158"/>
                  </a:cubicBezTo>
                  <a:cubicBezTo>
                    <a:pt x="4777" y="2170"/>
                    <a:pt x="4801" y="2170"/>
                    <a:pt x="4837" y="2170"/>
                  </a:cubicBezTo>
                  <a:cubicBezTo>
                    <a:pt x="4845" y="2171"/>
                    <a:pt x="4854" y="2172"/>
                    <a:pt x="4862" y="2172"/>
                  </a:cubicBezTo>
                  <a:cubicBezTo>
                    <a:pt x="4934" y="2172"/>
                    <a:pt x="4995" y="2127"/>
                    <a:pt x="5027" y="2063"/>
                  </a:cubicBezTo>
                  <a:lnTo>
                    <a:pt x="5098" y="1921"/>
                  </a:lnTo>
                  <a:cubicBezTo>
                    <a:pt x="5407" y="2027"/>
                    <a:pt x="5704" y="2123"/>
                    <a:pt x="6013" y="2218"/>
                  </a:cubicBezTo>
                  <a:lnTo>
                    <a:pt x="5668" y="3038"/>
                  </a:lnTo>
                  <a:cubicBezTo>
                    <a:pt x="5633" y="3144"/>
                    <a:pt x="5680" y="3263"/>
                    <a:pt x="5787" y="3287"/>
                  </a:cubicBezTo>
                  <a:cubicBezTo>
                    <a:pt x="5811" y="3299"/>
                    <a:pt x="5835" y="3299"/>
                    <a:pt x="5858" y="3299"/>
                  </a:cubicBezTo>
                  <a:cubicBezTo>
                    <a:pt x="5867" y="3300"/>
                    <a:pt x="5875" y="3300"/>
                    <a:pt x="5883" y="3300"/>
                  </a:cubicBezTo>
                  <a:cubicBezTo>
                    <a:pt x="5966" y="3300"/>
                    <a:pt x="6028" y="3245"/>
                    <a:pt x="6060" y="3180"/>
                  </a:cubicBezTo>
                  <a:lnTo>
                    <a:pt x="6405" y="2372"/>
                  </a:lnTo>
                  <a:cubicBezTo>
                    <a:pt x="6702" y="2467"/>
                    <a:pt x="6999" y="2574"/>
                    <a:pt x="7296" y="2669"/>
                  </a:cubicBezTo>
                  <a:lnTo>
                    <a:pt x="7237" y="2907"/>
                  </a:lnTo>
                  <a:cubicBezTo>
                    <a:pt x="7213" y="3002"/>
                    <a:pt x="7273" y="3097"/>
                    <a:pt x="7356" y="3121"/>
                  </a:cubicBezTo>
                  <a:cubicBezTo>
                    <a:pt x="7380" y="3133"/>
                    <a:pt x="7415" y="3144"/>
                    <a:pt x="7439" y="3144"/>
                  </a:cubicBezTo>
                  <a:cubicBezTo>
                    <a:pt x="7510" y="3144"/>
                    <a:pt x="7582" y="3109"/>
                    <a:pt x="7617" y="3061"/>
                  </a:cubicBezTo>
                  <a:lnTo>
                    <a:pt x="7688" y="2954"/>
                  </a:lnTo>
                  <a:cubicBezTo>
                    <a:pt x="7724" y="2919"/>
                    <a:pt x="7736" y="2859"/>
                    <a:pt x="7724" y="2812"/>
                  </a:cubicBezTo>
                  <a:lnTo>
                    <a:pt x="7724" y="2812"/>
                  </a:lnTo>
                  <a:lnTo>
                    <a:pt x="8556" y="3097"/>
                  </a:lnTo>
                  <a:cubicBezTo>
                    <a:pt x="8532" y="3168"/>
                    <a:pt x="8520" y="3240"/>
                    <a:pt x="8520" y="3311"/>
                  </a:cubicBezTo>
                  <a:cubicBezTo>
                    <a:pt x="8532" y="3418"/>
                    <a:pt x="8627" y="3501"/>
                    <a:pt x="8734" y="3501"/>
                  </a:cubicBezTo>
                  <a:cubicBezTo>
                    <a:pt x="8841" y="3501"/>
                    <a:pt x="8936" y="3406"/>
                    <a:pt x="8936" y="3299"/>
                  </a:cubicBezTo>
                  <a:cubicBezTo>
                    <a:pt x="8936" y="3275"/>
                    <a:pt x="8936" y="3251"/>
                    <a:pt x="8948" y="3240"/>
                  </a:cubicBezTo>
                  <a:cubicBezTo>
                    <a:pt x="9209" y="3335"/>
                    <a:pt x="9471" y="3430"/>
                    <a:pt x="9732" y="3525"/>
                  </a:cubicBezTo>
                  <a:lnTo>
                    <a:pt x="9697" y="3572"/>
                  </a:lnTo>
                  <a:cubicBezTo>
                    <a:pt x="9637" y="3667"/>
                    <a:pt x="9673" y="3786"/>
                    <a:pt x="9780" y="3834"/>
                  </a:cubicBezTo>
                  <a:cubicBezTo>
                    <a:pt x="9804" y="3857"/>
                    <a:pt x="9839" y="3857"/>
                    <a:pt x="9875" y="3857"/>
                  </a:cubicBezTo>
                  <a:cubicBezTo>
                    <a:pt x="9958" y="3857"/>
                    <a:pt x="10018" y="3822"/>
                    <a:pt x="10065" y="3762"/>
                  </a:cubicBezTo>
                  <a:lnTo>
                    <a:pt x="10124" y="3655"/>
                  </a:lnTo>
                  <a:cubicBezTo>
                    <a:pt x="10350" y="3739"/>
                    <a:pt x="10588" y="3822"/>
                    <a:pt x="10814" y="3905"/>
                  </a:cubicBezTo>
                  <a:lnTo>
                    <a:pt x="10564" y="4665"/>
                  </a:lnTo>
                  <a:cubicBezTo>
                    <a:pt x="10540" y="4772"/>
                    <a:pt x="10612" y="4879"/>
                    <a:pt x="10719" y="4903"/>
                  </a:cubicBezTo>
                  <a:cubicBezTo>
                    <a:pt x="10731" y="4915"/>
                    <a:pt x="10754" y="4915"/>
                    <a:pt x="10778" y="4915"/>
                  </a:cubicBezTo>
                  <a:cubicBezTo>
                    <a:pt x="10861" y="4915"/>
                    <a:pt x="10944" y="4856"/>
                    <a:pt x="10980" y="4772"/>
                  </a:cubicBezTo>
                  <a:lnTo>
                    <a:pt x="11218" y="4048"/>
                  </a:lnTo>
                  <a:lnTo>
                    <a:pt x="12121" y="4380"/>
                  </a:lnTo>
                  <a:lnTo>
                    <a:pt x="12061" y="4535"/>
                  </a:lnTo>
                  <a:cubicBezTo>
                    <a:pt x="12026" y="4642"/>
                    <a:pt x="12085" y="4749"/>
                    <a:pt x="12192" y="4772"/>
                  </a:cubicBezTo>
                  <a:cubicBezTo>
                    <a:pt x="12216" y="4784"/>
                    <a:pt x="12240" y="4784"/>
                    <a:pt x="12263" y="4784"/>
                  </a:cubicBezTo>
                  <a:cubicBezTo>
                    <a:pt x="12347" y="4784"/>
                    <a:pt x="12430" y="4737"/>
                    <a:pt x="12465" y="4654"/>
                  </a:cubicBezTo>
                  <a:lnTo>
                    <a:pt x="12513" y="4535"/>
                  </a:lnTo>
                  <a:lnTo>
                    <a:pt x="13452" y="4891"/>
                  </a:lnTo>
                  <a:lnTo>
                    <a:pt x="13392" y="5069"/>
                  </a:lnTo>
                  <a:cubicBezTo>
                    <a:pt x="13369" y="5176"/>
                    <a:pt x="13428" y="5283"/>
                    <a:pt x="13535" y="5307"/>
                  </a:cubicBezTo>
                  <a:lnTo>
                    <a:pt x="13594" y="5307"/>
                  </a:lnTo>
                  <a:cubicBezTo>
                    <a:pt x="13689" y="5307"/>
                    <a:pt x="13773" y="5248"/>
                    <a:pt x="13796" y="5165"/>
                  </a:cubicBezTo>
                  <a:lnTo>
                    <a:pt x="13844" y="5022"/>
                  </a:lnTo>
                  <a:cubicBezTo>
                    <a:pt x="14188" y="5153"/>
                    <a:pt x="14521" y="5283"/>
                    <a:pt x="14854" y="5414"/>
                  </a:cubicBezTo>
                  <a:lnTo>
                    <a:pt x="14806" y="5533"/>
                  </a:lnTo>
                  <a:cubicBezTo>
                    <a:pt x="14771" y="5640"/>
                    <a:pt x="14818" y="5747"/>
                    <a:pt x="14925" y="5782"/>
                  </a:cubicBezTo>
                  <a:cubicBezTo>
                    <a:pt x="14949" y="5794"/>
                    <a:pt x="14973" y="5794"/>
                    <a:pt x="15008" y="5794"/>
                  </a:cubicBezTo>
                  <a:cubicBezTo>
                    <a:pt x="15092" y="5794"/>
                    <a:pt x="15163" y="5747"/>
                    <a:pt x="15199" y="5676"/>
                  </a:cubicBezTo>
                  <a:lnTo>
                    <a:pt x="15246" y="5557"/>
                  </a:lnTo>
                  <a:lnTo>
                    <a:pt x="16054" y="5878"/>
                  </a:lnTo>
                  <a:lnTo>
                    <a:pt x="15852" y="6400"/>
                  </a:lnTo>
                  <a:cubicBezTo>
                    <a:pt x="15816" y="6495"/>
                    <a:pt x="15876" y="6614"/>
                    <a:pt x="15983" y="6638"/>
                  </a:cubicBezTo>
                  <a:cubicBezTo>
                    <a:pt x="16007" y="6650"/>
                    <a:pt x="16030" y="6650"/>
                    <a:pt x="16054" y="6650"/>
                  </a:cubicBezTo>
                  <a:cubicBezTo>
                    <a:pt x="16137" y="6650"/>
                    <a:pt x="16220" y="6602"/>
                    <a:pt x="16244" y="6519"/>
                  </a:cubicBezTo>
                  <a:lnTo>
                    <a:pt x="16446" y="6032"/>
                  </a:lnTo>
                  <a:lnTo>
                    <a:pt x="17290" y="6365"/>
                  </a:lnTo>
                  <a:lnTo>
                    <a:pt x="17254" y="6472"/>
                  </a:lnTo>
                  <a:cubicBezTo>
                    <a:pt x="17219" y="6579"/>
                    <a:pt x="17290" y="6686"/>
                    <a:pt x="17397" y="6709"/>
                  </a:cubicBezTo>
                  <a:cubicBezTo>
                    <a:pt x="17421" y="6721"/>
                    <a:pt x="17433" y="6721"/>
                    <a:pt x="17456" y="6721"/>
                  </a:cubicBezTo>
                  <a:cubicBezTo>
                    <a:pt x="17551" y="6721"/>
                    <a:pt x="17623" y="6662"/>
                    <a:pt x="17658" y="6579"/>
                  </a:cubicBezTo>
                  <a:lnTo>
                    <a:pt x="17682" y="6519"/>
                  </a:lnTo>
                  <a:lnTo>
                    <a:pt x="18609" y="6899"/>
                  </a:lnTo>
                  <a:lnTo>
                    <a:pt x="18550" y="7054"/>
                  </a:lnTo>
                  <a:cubicBezTo>
                    <a:pt x="18514" y="7149"/>
                    <a:pt x="18573" y="7268"/>
                    <a:pt x="18680" y="7303"/>
                  </a:cubicBezTo>
                  <a:cubicBezTo>
                    <a:pt x="18699" y="7311"/>
                    <a:pt x="18719" y="7314"/>
                    <a:pt x="18739" y="7314"/>
                  </a:cubicBezTo>
                  <a:cubicBezTo>
                    <a:pt x="18820" y="7314"/>
                    <a:pt x="18904" y="7261"/>
                    <a:pt x="18942" y="7185"/>
                  </a:cubicBezTo>
                  <a:lnTo>
                    <a:pt x="19001" y="7054"/>
                  </a:lnTo>
                  <a:cubicBezTo>
                    <a:pt x="19239" y="7149"/>
                    <a:pt x="19476" y="7244"/>
                    <a:pt x="19702" y="7351"/>
                  </a:cubicBezTo>
                  <a:lnTo>
                    <a:pt x="19631" y="7529"/>
                  </a:lnTo>
                  <a:cubicBezTo>
                    <a:pt x="19595" y="7636"/>
                    <a:pt x="19643" y="7743"/>
                    <a:pt x="19750" y="7779"/>
                  </a:cubicBezTo>
                  <a:cubicBezTo>
                    <a:pt x="19773" y="7791"/>
                    <a:pt x="19797" y="7791"/>
                    <a:pt x="19833" y="7791"/>
                  </a:cubicBezTo>
                  <a:cubicBezTo>
                    <a:pt x="19916" y="7791"/>
                    <a:pt x="19987" y="7743"/>
                    <a:pt x="20023" y="7660"/>
                  </a:cubicBezTo>
                  <a:lnTo>
                    <a:pt x="20082" y="7529"/>
                  </a:lnTo>
                  <a:lnTo>
                    <a:pt x="20807" y="7826"/>
                  </a:lnTo>
                  <a:lnTo>
                    <a:pt x="20522" y="8575"/>
                  </a:lnTo>
                  <a:cubicBezTo>
                    <a:pt x="20486" y="8670"/>
                    <a:pt x="20546" y="8789"/>
                    <a:pt x="20653" y="8813"/>
                  </a:cubicBezTo>
                  <a:cubicBezTo>
                    <a:pt x="20677" y="8824"/>
                    <a:pt x="20700" y="8824"/>
                    <a:pt x="20724" y="8824"/>
                  </a:cubicBezTo>
                  <a:cubicBezTo>
                    <a:pt x="20807" y="8824"/>
                    <a:pt x="20890" y="8777"/>
                    <a:pt x="20926" y="8694"/>
                  </a:cubicBezTo>
                  <a:lnTo>
                    <a:pt x="21188" y="8005"/>
                  </a:lnTo>
                  <a:lnTo>
                    <a:pt x="22019" y="8361"/>
                  </a:lnTo>
                  <a:cubicBezTo>
                    <a:pt x="21164" y="8729"/>
                    <a:pt x="20308" y="9098"/>
                    <a:pt x="19429" y="9478"/>
                  </a:cubicBezTo>
                  <a:cubicBezTo>
                    <a:pt x="14604" y="11558"/>
                    <a:pt x="9625" y="13720"/>
                    <a:pt x="4884" y="15384"/>
                  </a:cubicBezTo>
                  <a:cubicBezTo>
                    <a:pt x="3173" y="10488"/>
                    <a:pt x="1699" y="5474"/>
                    <a:pt x="487" y="471"/>
                  </a:cubicBezTo>
                  <a:close/>
                  <a:moveTo>
                    <a:pt x="274" y="0"/>
                  </a:moveTo>
                  <a:cubicBezTo>
                    <a:pt x="197" y="0"/>
                    <a:pt x="121" y="36"/>
                    <a:pt x="83" y="102"/>
                  </a:cubicBezTo>
                  <a:cubicBezTo>
                    <a:pt x="24" y="138"/>
                    <a:pt x="0" y="221"/>
                    <a:pt x="12" y="293"/>
                  </a:cubicBezTo>
                  <a:cubicBezTo>
                    <a:pt x="1272" y="5497"/>
                    <a:pt x="2781" y="10631"/>
                    <a:pt x="4551" y="15693"/>
                  </a:cubicBezTo>
                  <a:cubicBezTo>
                    <a:pt x="4563" y="15740"/>
                    <a:pt x="4611" y="15776"/>
                    <a:pt x="4658" y="15800"/>
                  </a:cubicBezTo>
                  <a:cubicBezTo>
                    <a:pt x="4682" y="15812"/>
                    <a:pt x="4718" y="15824"/>
                    <a:pt x="4753" y="15824"/>
                  </a:cubicBezTo>
                  <a:cubicBezTo>
                    <a:pt x="4777" y="15824"/>
                    <a:pt x="4801" y="15824"/>
                    <a:pt x="4825" y="15812"/>
                  </a:cubicBezTo>
                  <a:cubicBezTo>
                    <a:pt x="9649" y="14148"/>
                    <a:pt x="14711" y="11950"/>
                    <a:pt x="19607" y="9835"/>
                  </a:cubicBezTo>
                  <a:cubicBezTo>
                    <a:pt x="20629" y="9383"/>
                    <a:pt x="21627" y="8955"/>
                    <a:pt x="22613" y="8527"/>
                  </a:cubicBezTo>
                  <a:cubicBezTo>
                    <a:pt x="22637" y="8516"/>
                    <a:pt x="22661" y="8504"/>
                    <a:pt x="22685" y="8480"/>
                  </a:cubicBezTo>
                  <a:cubicBezTo>
                    <a:pt x="22697" y="8468"/>
                    <a:pt x="22709" y="8456"/>
                    <a:pt x="22709" y="8432"/>
                  </a:cubicBezTo>
                  <a:cubicBezTo>
                    <a:pt x="22720" y="8420"/>
                    <a:pt x="22720" y="8397"/>
                    <a:pt x="22720" y="8385"/>
                  </a:cubicBezTo>
                  <a:cubicBezTo>
                    <a:pt x="22720" y="8373"/>
                    <a:pt x="22720" y="8361"/>
                    <a:pt x="22720" y="8361"/>
                  </a:cubicBezTo>
                  <a:cubicBezTo>
                    <a:pt x="22720" y="8349"/>
                    <a:pt x="22720" y="8337"/>
                    <a:pt x="22720" y="8325"/>
                  </a:cubicBezTo>
                  <a:cubicBezTo>
                    <a:pt x="22720" y="8302"/>
                    <a:pt x="22720" y="8290"/>
                    <a:pt x="22709" y="8278"/>
                  </a:cubicBezTo>
                  <a:cubicBezTo>
                    <a:pt x="22709" y="8266"/>
                    <a:pt x="22697" y="8254"/>
                    <a:pt x="22697" y="8254"/>
                  </a:cubicBezTo>
                  <a:cubicBezTo>
                    <a:pt x="22685" y="8242"/>
                    <a:pt x="22673" y="8230"/>
                    <a:pt x="22673" y="8218"/>
                  </a:cubicBezTo>
                  <a:cubicBezTo>
                    <a:pt x="22661" y="8207"/>
                    <a:pt x="22649" y="8207"/>
                    <a:pt x="22637" y="8195"/>
                  </a:cubicBezTo>
                  <a:lnTo>
                    <a:pt x="22613" y="8183"/>
                  </a:lnTo>
                  <a:cubicBezTo>
                    <a:pt x="15341" y="5034"/>
                    <a:pt x="7902" y="2313"/>
                    <a:pt x="333" y="7"/>
                  </a:cubicBezTo>
                  <a:cubicBezTo>
                    <a:pt x="313" y="3"/>
                    <a:pt x="294" y="0"/>
                    <a:pt x="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1"/>
            <p:cNvSpPr/>
            <p:nvPr/>
          </p:nvSpPr>
          <p:spPr>
            <a:xfrm>
              <a:off x="3102834" y="4825267"/>
              <a:ext cx="290602" cy="181868"/>
            </a:xfrm>
            <a:custGeom>
              <a:avLst/>
              <a:gdLst/>
              <a:ahLst/>
              <a:cxnLst/>
              <a:rect l="l" t="t" r="r" b="b"/>
              <a:pathLst>
                <a:path w="9020" h="5645" extrusionOk="0">
                  <a:moveTo>
                    <a:pt x="583" y="512"/>
                  </a:moveTo>
                  <a:lnTo>
                    <a:pt x="583" y="512"/>
                  </a:lnTo>
                  <a:cubicBezTo>
                    <a:pt x="1842" y="904"/>
                    <a:pt x="3173" y="1355"/>
                    <a:pt x="4456" y="1795"/>
                  </a:cubicBezTo>
                  <a:cubicBezTo>
                    <a:pt x="5704" y="2211"/>
                    <a:pt x="6988" y="2650"/>
                    <a:pt x="8223" y="3043"/>
                  </a:cubicBezTo>
                  <a:lnTo>
                    <a:pt x="2650" y="5098"/>
                  </a:lnTo>
                  <a:lnTo>
                    <a:pt x="2389" y="5193"/>
                  </a:lnTo>
                  <a:lnTo>
                    <a:pt x="583" y="512"/>
                  </a:lnTo>
                  <a:close/>
                  <a:moveTo>
                    <a:pt x="215" y="1"/>
                  </a:moveTo>
                  <a:cubicBezTo>
                    <a:pt x="164" y="1"/>
                    <a:pt x="112" y="19"/>
                    <a:pt x="72" y="60"/>
                  </a:cubicBezTo>
                  <a:cubicBezTo>
                    <a:pt x="12" y="108"/>
                    <a:pt x="0" y="191"/>
                    <a:pt x="24" y="262"/>
                  </a:cubicBezTo>
                  <a:lnTo>
                    <a:pt x="2056" y="5514"/>
                  </a:lnTo>
                  <a:cubicBezTo>
                    <a:pt x="2068" y="5562"/>
                    <a:pt x="2116" y="5609"/>
                    <a:pt x="2163" y="5633"/>
                  </a:cubicBezTo>
                  <a:cubicBezTo>
                    <a:pt x="2187" y="5633"/>
                    <a:pt x="2222" y="5645"/>
                    <a:pt x="2246" y="5645"/>
                  </a:cubicBezTo>
                  <a:cubicBezTo>
                    <a:pt x="2282" y="5645"/>
                    <a:pt x="2306" y="5645"/>
                    <a:pt x="2329" y="5633"/>
                  </a:cubicBezTo>
                  <a:lnTo>
                    <a:pt x="2793" y="5455"/>
                  </a:lnTo>
                  <a:lnTo>
                    <a:pt x="8889" y="3197"/>
                  </a:lnTo>
                  <a:cubicBezTo>
                    <a:pt x="8960" y="3173"/>
                    <a:pt x="9020" y="3102"/>
                    <a:pt x="9020" y="3019"/>
                  </a:cubicBezTo>
                  <a:cubicBezTo>
                    <a:pt x="9008" y="2936"/>
                    <a:pt x="8960" y="2864"/>
                    <a:pt x="8889" y="2841"/>
                  </a:cubicBezTo>
                  <a:cubicBezTo>
                    <a:pt x="7499" y="2413"/>
                    <a:pt x="6025" y="1914"/>
                    <a:pt x="4599" y="1427"/>
                  </a:cubicBezTo>
                  <a:cubicBezTo>
                    <a:pt x="3173" y="939"/>
                    <a:pt x="1688" y="440"/>
                    <a:pt x="286" y="12"/>
                  </a:cubicBezTo>
                  <a:cubicBezTo>
                    <a:pt x="263" y="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1"/>
            <p:cNvSpPr/>
            <p:nvPr/>
          </p:nvSpPr>
          <p:spPr>
            <a:xfrm>
              <a:off x="2141141" y="4637923"/>
              <a:ext cx="675730" cy="490189"/>
            </a:xfrm>
            <a:custGeom>
              <a:avLst/>
              <a:gdLst/>
              <a:ahLst/>
              <a:cxnLst/>
              <a:rect l="l" t="t" r="r" b="b"/>
              <a:pathLst>
                <a:path w="20974" h="15215" extrusionOk="0">
                  <a:moveTo>
                    <a:pt x="2401" y="9380"/>
                  </a:moveTo>
                  <a:cubicBezTo>
                    <a:pt x="4670" y="9416"/>
                    <a:pt x="6904" y="10046"/>
                    <a:pt x="8865" y="11222"/>
                  </a:cubicBezTo>
                  <a:cubicBezTo>
                    <a:pt x="7938" y="10830"/>
                    <a:pt x="6976" y="10545"/>
                    <a:pt x="5989" y="10390"/>
                  </a:cubicBezTo>
                  <a:lnTo>
                    <a:pt x="5954" y="10390"/>
                  </a:lnTo>
                  <a:cubicBezTo>
                    <a:pt x="5323" y="10293"/>
                    <a:pt x="4687" y="10244"/>
                    <a:pt x="4052" y="10244"/>
                  </a:cubicBezTo>
                  <a:cubicBezTo>
                    <a:pt x="3216" y="10244"/>
                    <a:pt x="2381" y="10329"/>
                    <a:pt x="1557" y="10497"/>
                  </a:cubicBezTo>
                  <a:cubicBezTo>
                    <a:pt x="1866" y="10188"/>
                    <a:pt x="2139" y="9844"/>
                    <a:pt x="2377" y="9476"/>
                  </a:cubicBezTo>
                  <a:cubicBezTo>
                    <a:pt x="2389" y="9440"/>
                    <a:pt x="2401" y="9416"/>
                    <a:pt x="2401" y="9380"/>
                  </a:cubicBezTo>
                  <a:close/>
                  <a:moveTo>
                    <a:pt x="6029" y="405"/>
                  </a:moveTo>
                  <a:cubicBezTo>
                    <a:pt x="8562" y="405"/>
                    <a:pt x="10960" y="1610"/>
                    <a:pt x="12477" y="3689"/>
                  </a:cubicBezTo>
                  <a:cubicBezTo>
                    <a:pt x="12157" y="5091"/>
                    <a:pt x="11824" y="6529"/>
                    <a:pt x="11491" y="7931"/>
                  </a:cubicBezTo>
                  <a:cubicBezTo>
                    <a:pt x="11194" y="9250"/>
                    <a:pt x="10873" y="10604"/>
                    <a:pt x="10576" y="11923"/>
                  </a:cubicBezTo>
                  <a:cubicBezTo>
                    <a:pt x="8184" y="10020"/>
                    <a:pt x="5225" y="8997"/>
                    <a:pt x="2192" y="8997"/>
                  </a:cubicBezTo>
                  <a:cubicBezTo>
                    <a:pt x="1684" y="8997"/>
                    <a:pt x="1175" y="9025"/>
                    <a:pt x="666" y="9083"/>
                  </a:cubicBezTo>
                  <a:cubicBezTo>
                    <a:pt x="2543" y="6422"/>
                    <a:pt x="4088" y="3320"/>
                    <a:pt x="4932" y="480"/>
                  </a:cubicBezTo>
                  <a:cubicBezTo>
                    <a:pt x="5299" y="429"/>
                    <a:pt x="5665" y="405"/>
                    <a:pt x="6029" y="405"/>
                  </a:cubicBezTo>
                  <a:close/>
                  <a:moveTo>
                    <a:pt x="16669" y="2842"/>
                  </a:moveTo>
                  <a:cubicBezTo>
                    <a:pt x="16734" y="2842"/>
                    <a:pt x="16798" y="2843"/>
                    <a:pt x="16862" y="2845"/>
                  </a:cubicBezTo>
                  <a:cubicBezTo>
                    <a:pt x="18371" y="2880"/>
                    <a:pt x="19762" y="3427"/>
                    <a:pt x="20534" y="4283"/>
                  </a:cubicBezTo>
                  <a:cubicBezTo>
                    <a:pt x="20130" y="7123"/>
                    <a:pt x="20094" y="10010"/>
                    <a:pt x="20403" y="12862"/>
                  </a:cubicBezTo>
                  <a:cubicBezTo>
                    <a:pt x="18977" y="12066"/>
                    <a:pt x="17409" y="11579"/>
                    <a:pt x="15781" y="11448"/>
                  </a:cubicBezTo>
                  <a:cubicBezTo>
                    <a:pt x="15454" y="11419"/>
                    <a:pt x="15127" y="11405"/>
                    <a:pt x="14800" y="11405"/>
                  </a:cubicBezTo>
                  <a:cubicBezTo>
                    <a:pt x="13499" y="11405"/>
                    <a:pt x="12205" y="11631"/>
                    <a:pt x="10980" y="12078"/>
                  </a:cubicBezTo>
                  <a:cubicBezTo>
                    <a:pt x="11277" y="10735"/>
                    <a:pt x="11598" y="9345"/>
                    <a:pt x="11907" y="8014"/>
                  </a:cubicBezTo>
                  <a:cubicBezTo>
                    <a:pt x="12240" y="6600"/>
                    <a:pt x="12573" y="5150"/>
                    <a:pt x="12893" y="3748"/>
                  </a:cubicBezTo>
                  <a:cubicBezTo>
                    <a:pt x="14212" y="3151"/>
                    <a:pt x="15487" y="2842"/>
                    <a:pt x="16669" y="2842"/>
                  </a:cubicBezTo>
                  <a:close/>
                  <a:moveTo>
                    <a:pt x="4046" y="10626"/>
                  </a:moveTo>
                  <a:cubicBezTo>
                    <a:pt x="4658" y="10626"/>
                    <a:pt x="5272" y="10674"/>
                    <a:pt x="5882" y="10771"/>
                  </a:cubicBezTo>
                  <a:lnTo>
                    <a:pt x="5918" y="10771"/>
                  </a:lnTo>
                  <a:cubicBezTo>
                    <a:pt x="7498" y="11008"/>
                    <a:pt x="9008" y="11579"/>
                    <a:pt x="10350" y="12446"/>
                  </a:cubicBezTo>
                  <a:lnTo>
                    <a:pt x="9744" y="13100"/>
                  </a:lnTo>
                  <a:cubicBezTo>
                    <a:pt x="8187" y="12113"/>
                    <a:pt x="6182" y="11585"/>
                    <a:pt x="4221" y="11585"/>
                  </a:cubicBezTo>
                  <a:cubicBezTo>
                    <a:pt x="3324" y="11585"/>
                    <a:pt x="2436" y="11696"/>
                    <a:pt x="1605" y="11923"/>
                  </a:cubicBezTo>
                  <a:cubicBezTo>
                    <a:pt x="1533" y="11579"/>
                    <a:pt x="1379" y="11258"/>
                    <a:pt x="1153" y="10997"/>
                  </a:cubicBezTo>
                  <a:cubicBezTo>
                    <a:pt x="2101" y="10749"/>
                    <a:pt x="3072" y="10626"/>
                    <a:pt x="4046" y="10626"/>
                  </a:cubicBezTo>
                  <a:close/>
                  <a:moveTo>
                    <a:pt x="10683" y="12696"/>
                  </a:moveTo>
                  <a:lnTo>
                    <a:pt x="10849" y="13207"/>
                  </a:lnTo>
                  <a:cubicBezTo>
                    <a:pt x="10659" y="13171"/>
                    <a:pt x="10457" y="13159"/>
                    <a:pt x="10267" y="13147"/>
                  </a:cubicBezTo>
                  <a:lnTo>
                    <a:pt x="10255" y="13147"/>
                  </a:lnTo>
                  <a:lnTo>
                    <a:pt x="10683" y="12696"/>
                  </a:lnTo>
                  <a:close/>
                  <a:moveTo>
                    <a:pt x="14871" y="11789"/>
                  </a:moveTo>
                  <a:cubicBezTo>
                    <a:pt x="15161" y="11789"/>
                    <a:pt x="15453" y="11800"/>
                    <a:pt x="15745" y="11828"/>
                  </a:cubicBezTo>
                  <a:cubicBezTo>
                    <a:pt x="17112" y="11947"/>
                    <a:pt x="18455" y="12316"/>
                    <a:pt x="19690" y="12922"/>
                  </a:cubicBezTo>
                  <a:cubicBezTo>
                    <a:pt x="19690" y="12933"/>
                    <a:pt x="19690" y="12945"/>
                    <a:pt x="19690" y="12969"/>
                  </a:cubicBezTo>
                  <a:lnTo>
                    <a:pt x="19869" y="13789"/>
                  </a:lnTo>
                  <a:cubicBezTo>
                    <a:pt x="18704" y="12910"/>
                    <a:pt x="17349" y="12304"/>
                    <a:pt x="15912" y="12007"/>
                  </a:cubicBezTo>
                  <a:cubicBezTo>
                    <a:pt x="15365" y="11900"/>
                    <a:pt x="14807" y="11828"/>
                    <a:pt x="14260" y="11805"/>
                  </a:cubicBezTo>
                  <a:cubicBezTo>
                    <a:pt x="14462" y="11795"/>
                    <a:pt x="14666" y="11789"/>
                    <a:pt x="14871" y="11789"/>
                  </a:cubicBezTo>
                  <a:close/>
                  <a:moveTo>
                    <a:pt x="13761" y="12181"/>
                  </a:moveTo>
                  <a:cubicBezTo>
                    <a:pt x="14454" y="12181"/>
                    <a:pt x="15147" y="12254"/>
                    <a:pt x="15828" y="12399"/>
                  </a:cubicBezTo>
                  <a:cubicBezTo>
                    <a:pt x="17314" y="12696"/>
                    <a:pt x="18704" y="13361"/>
                    <a:pt x="19881" y="14312"/>
                  </a:cubicBezTo>
                  <a:cubicBezTo>
                    <a:pt x="19583" y="14407"/>
                    <a:pt x="19322" y="14561"/>
                    <a:pt x="19084" y="14763"/>
                  </a:cubicBezTo>
                  <a:cubicBezTo>
                    <a:pt x="18015" y="13955"/>
                    <a:pt x="16779" y="13397"/>
                    <a:pt x="15460" y="13135"/>
                  </a:cubicBezTo>
                  <a:cubicBezTo>
                    <a:pt x="14842" y="13008"/>
                    <a:pt x="14217" y="12944"/>
                    <a:pt x="13593" y="12944"/>
                  </a:cubicBezTo>
                  <a:cubicBezTo>
                    <a:pt x="12824" y="12944"/>
                    <a:pt x="12055" y="13040"/>
                    <a:pt x="11301" y="13231"/>
                  </a:cubicBezTo>
                  <a:lnTo>
                    <a:pt x="11075" y="12553"/>
                  </a:lnTo>
                  <a:cubicBezTo>
                    <a:pt x="11955" y="12305"/>
                    <a:pt x="12858" y="12181"/>
                    <a:pt x="13761" y="12181"/>
                  </a:cubicBezTo>
                  <a:close/>
                  <a:moveTo>
                    <a:pt x="6021" y="0"/>
                  </a:moveTo>
                  <a:cubicBezTo>
                    <a:pt x="5593" y="0"/>
                    <a:pt x="5161" y="33"/>
                    <a:pt x="4730" y="100"/>
                  </a:cubicBezTo>
                  <a:cubicBezTo>
                    <a:pt x="4718" y="100"/>
                    <a:pt x="4706" y="112"/>
                    <a:pt x="4694" y="112"/>
                  </a:cubicBezTo>
                  <a:cubicBezTo>
                    <a:pt x="4682" y="124"/>
                    <a:pt x="4670" y="124"/>
                    <a:pt x="4658" y="124"/>
                  </a:cubicBezTo>
                  <a:cubicBezTo>
                    <a:pt x="4647" y="136"/>
                    <a:pt x="4635" y="147"/>
                    <a:pt x="4623" y="159"/>
                  </a:cubicBezTo>
                  <a:cubicBezTo>
                    <a:pt x="4611" y="159"/>
                    <a:pt x="4599" y="171"/>
                    <a:pt x="4599" y="183"/>
                  </a:cubicBezTo>
                  <a:cubicBezTo>
                    <a:pt x="4587" y="195"/>
                    <a:pt x="4587" y="207"/>
                    <a:pt x="4575" y="219"/>
                  </a:cubicBezTo>
                  <a:cubicBezTo>
                    <a:pt x="4575" y="219"/>
                    <a:pt x="4563" y="231"/>
                    <a:pt x="4563" y="242"/>
                  </a:cubicBezTo>
                  <a:cubicBezTo>
                    <a:pt x="3696" y="3201"/>
                    <a:pt x="2044" y="6469"/>
                    <a:pt x="48" y="9214"/>
                  </a:cubicBezTo>
                  <a:cubicBezTo>
                    <a:pt x="0" y="9274"/>
                    <a:pt x="0" y="9357"/>
                    <a:pt x="48" y="9416"/>
                  </a:cubicBezTo>
                  <a:cubicBezTo>
                    <a:pt x="89" y="9478"/>
                    <a:pt x="158" y="9513"/>
                    <a:pt x="230" y="9513"/>
                  </a:cubicBezTo>
                  <a:cubicBezTo>
                    <a:pt x="241" y="9513"/>
                    <a:pt x="251" y="9513"/>
                    <a:pt x="262" y="9511"/>
                  </a:cubicBezTo>
                  <a:cubicBezTo>
                    <a:pt x="820" y="9428"/>
                    <a:pt x="1379" y="9380"/>
                    <a:pt x="1937" y="9369"/>
                  </a:cubicBezTo>
                  <a:lnTo>
                    <a:pt x="1937" y="9369"/>
                  </a:lnTo>
                  <a:cubicBezTo>
                    <a:pt x="1593" y="9891"/>
                    <a:pt x="1165" y="10355"/>
                    <a:pt x="654" y="10723"/>
                  </a:cubicBezTo>
                  <a:cubicBezTo>
                    <a:pt x="571" y="10795"/>
                    <a:pt x="559" y="10937"/>
                    <a:pt x="642" y="11020"/>
                  </a:cubicBezTo>
                  <a:cubicBezTo>
                    <a:pt x="975" y="11329"/>
                    <a:pt x="1177" y="11733"/>
                    <a:pt x="1212" y="12173"/>
                  </a:cubicBezTo>
                  <a:cubicBezTo>
                    <a:pt x="1224" y="12232"/>
                    <a:pt x="1260" y="12292"/>
                    <a:pt x="1307" y="12316"/>
                  </a:cubicBezTo>
                  <a:cubicBezTo>
                    <a:pt x="1331" y="12339"/>
                    <a:pt x="1367" y="12351"/>
                    <a:pt x="1391" y="12351"/>
                  </a:cubicBezTo>
                  <a:cubicBezTo>
                    <a:pt x="1426" y="12351"/>
                    <a:pt x="1462" y="12351"/>
                    <a:pt x="1498" y="12339"/>
                  </a:cubicBezTo>
                  <a:cubicBezTo>
                    <a:pt x="2351" y="12081"/>
                    <a:pt x="3275" y="11955"/>
                    <a:pt x="4211" y="11955"/>
                  </a:cubicBezTo>
                  <a:cubicBezTo>
                    <a:pt x="6117" y="11955"/>
                    <a:pt x="8072" y="12476"/>
                    <a:pt x="9578" y="13456"/>
                  </a:cubicBezTo>
                  <a:cubicBezTo>
                    <a:pt x="9614" y="13483"/>
                    <a:pt x="9656" y="13496"/>
                    <a:pt x="9700" y="13496"/>
                  </a:cubicBezTo>
                  <a:cubicBezTo>
                    <a:pt x="9715" y="13496"/>
                    <a:pt x="9730" y="13495"/>
                    <a:pt x="9744" y="13492"/>
                  </a:cubicBezTo>
                  <a:lnTo>
                    <a:pt x="9780" y="13504"/>
                  </a:lnTo>
                  <a:lnTo>
                    <a:pt x="9816" y="13504"/>
                  </a:lnTo>
                  <a:cubicBezTo>
                    <a:pt x="10255" y="13504"/>
                    <a:pt x="10683" y="13539"/>
                    <a:pt x="11099" y="13623"/>
                  </a:cubicBezTo>
                  <a:cubicBezTo>
                    <a:pt x="11120" y="13631"/>
                    <a:pt x="11141" y="13635"/>
                    <a:pt x="11162" y="13635"/>
                  </a:cubicBezTo>
                  <a:cubicBezTo>
                    <a:pt x="11199" y="13635"/>
                    <a:pt x="11235" y="13622"/>
                    <a:pt x="11265" y="13599"/>
                  </a:cubicBezTo>
                  <a:cubicBezTo>
                    <a:pt x="11271" y="13605"/>
                    <a:pt x="11277" y="13608"/>
                    <a:pt x="11283" y="13608"/>
                  </a:cubicBezTo>
                  <a:cubicBezTo>
                    <a:pt x="11289" y="13608"/>
                    <a:pt x="11295" y="13605"/>
                    <a:pt x="11301" y="13599"/>
                  </a:cubicBezTo>
                  <a:cubicBezTo>
                    <a:pt x="12043" y="13407"/>
                    <a:pt x="12804" y="13311"/>
                    <a:pt x="13565" y="13311"/>
                  </a:cubicBezTo>
                  <a:cubicBezTo>
                    <a:pt x="14168" y="13311"/>
                    <a:pt x="14771" y="13371"/>
                    <a:pt x="15365" y="13492"/>
                  </a:cubicBezTo>
                  <a:cubicBezTo>
                    <a:pt x="16684" y="13753"/>
                    <a:pt x="17920" y="14324"/>
                    <a:pt x="18966" y="15167"/>
                  </a:cubicBezTo>
                  <a:cubicBezTo>
                    <a:pt x="18989" y="15191"/>
                    <a:pt x="19025" y="15215"/>
                    <a:pt x="19072" y="15215"/>
                  </a:cubicBezTo>
                  <a:lnTo>
                    <a:pt x="19120" y="15215"/>
                  </a:lnTo>
                  <a:cubicBezTo>
                    <a:pt x="19179" y="15215"/>
                    <a:pt x="19227" y="15179"/>
                    <a:pt x="19275" y="15144"/>
                  </a:cubicBezTo>
                  <a:cubicBezTo>
                    <a:pt x="19512" y="14870"/>
                    <a:pt x="19833" y="14680"/>
                    <a:pt x="20178" y="14597"/>
                  </a:cubicBezTo>
                  <a:cubicBezTo>
                    <a:pt x="20249" y="14585"/>
                    <a:pt x="20308" y="14526"/>
                    <a:pt x="20332" y="14454"/>
                  </a:cubicBezTo>
                  <a:cubicBezTo>
                    <a:pt x="20392" y="14407"/>
                    <a:pt x="20427" y="14336"/>
                    <a:pt x="20415" y="14252"/>
                  </a:cubicBezTo>
                  <a:lnTo>
                    <a:pt x="20178" y="13159"/>
                  </a:lnTo>
                  <a:lnTo>
                    <a:pt x="20178" y="13159"/>
                  </a:lnTo>
                  <a:cubicBezTo>
                    <a:pt x="20261" y="13207"/>
                    <a:pt x="20356" y="13254"/>
                    <a:pt x="20439" y="13302"/>
                  </a:cubicBezTo>
                  <a:cubicBezTo>
                    <a:pt x="20475" y="13329"/>
                    <a:pt x="20517" y="13342"/>
                    <a:pt x="20561" y="13342"/>
                  </a:cubicBezTo>
                  <a:cubicBezTo>
                    <a:pt x="20576" y="13342"/>
                    <a:pt x="20591" y="13340"/>
                    <a:pt x="20605" y="13337"/>
                  </a:cubicBezTo>
                  <a:lnTo>
                    <a:pt x="20665" y="13337"/>
                  </a:lnTo>
                  <a:cubicBezTo>
                    <a:pt x="20784" y="13326"/>
                    <a:pt x="20867" y="13231"/>
                    <a:pt x="20855" y="13124"/>
                  </a:cubicBezTo>
                  <a:cubicBezTo>
                    <a:pt x="20510" y="10177"/>
                    <a:pt x="20546" y="7194"/>
                    <a:pt x="20962" y="4259"/>
                  </a:cubicBezTo>
                  <a:cubicBezTo>
                    <a:pt x="20974" y="4200"/>
                    <a:pt x="20950" y="4152"/>
                    <a:pt x="20914" y="4104"/>
                  </a:cubicBezTo>
                  <a:cubicBezTo>
                    <a:pt x="20094" y="3118"/>
                    <a:pt x="18538" y="2488"/>
                    <a:pt x="16874" y="2453"/>
                  </a:cubicBezTo>
                  <a:cubicBezTo>
                    <a:pt x="16809" y="2451"/>
                    <a:pt x="16744" y="2450"/>
                    <a:pt x="16678" y="2450"/>
                  </a:cubicBezTo>
                  <a:cubicBezTo>
                    <a:pt x="15439" y="2450"/>
                    <a:pt x="14116" y="2770"/>
                    <a:pt x="12751" y="3368"/>
                  </a:cubicBezTo>
                  <a:cubicBezTo>
                    <a:pt x="11148" y="1223"/>
                    <a:pt x="8640" y="0"/>
                    <a:pt x="6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1"/>
            <p:cNvSpPr/>
            <p:nvPr/>
          </p:nvSpPr>
          <p:spPr>
            <a:xfrm>
              <a:off x="2324137" y="4711572"/>
              <a:ext cx="165791" cy="85280"/>
            </a:xfrm>
            <a:custGeom>
              <a:avLst/>
              <a:gdLst/>
              <a:ahLst/>
              <a:cxnLst/>
              <a:rect l="l" t="t" r="r" b="b"/>
              <a:pathLst>
                <a:path w="5146" h="2647" extrusionOk="0">
                  <a:moveTo>
                    <a:pt x="214" y="0"/>
                  </a:moveTo>
                  <a:cubicBezTo>
                    <a:pt x="107" y="0"/>
                    <a:pt x="12" y="84"/>
                    <a:pt x="0" y="190"/>
                  </a:cubicBezTo>
                  <a:cubicBezTo>
                    <a:pt x="0" y="297"/>
                    <a:pt x="95" y="392"/>
                    <a:pt x="202" y="392"/>
                  </a:cubicBezTo>
                  <a:cubicBezTo>
                    <a:pt x="1997" y="428"/>
                    <a:pt x="3815" y="1307"/>
                    <a:pt x="4730" y="2555"/>
                  </a:cubicBezTo>
                  <a:cubicBezTo>
                    <a:pt x="4775" y="2615"/>
                    <a:pt x="4839" y="2647"/>
                    <a:pt x="4907" y="2647"/>
                  </a:cubicBezTo>
                  <a:cubicBezTo>
                    <a:pt x="4947" y="2647"/>
                    <a:pt x="4988" y="2636"/>
                    <a:pt x="5027" y="2615"/>
                  </a:cubicBezTo>
                  <a:cubicBezTo>
                    <a:pt x="5122" y="2555"/>
                    <a:pt x="5146" y="2436"/>
                    <a:pt x="5086" y="2341"/>
                  </a:cubicBezTo>
                  <a:cubicBezTo>
                    <a:pt x="4076" y="963"/>
                    <a:pt x="2175" y="48"/>
                    <a:pt x="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1"/>
            <p:cNvSpPr/>
            <p:nvPr/>
          </p:nvSpPr>
          <p:spPr>
            <a:xfrm>
              <a:off x="2309961" y="4736025"/>
              <a:ext cx="164277" cy="79030"/>
            </a:xfrm>
            <a:custGeom>
              <a:avLst/>
              <a:gdLst/>
              <a:ahLst/>
              <a:cxnLst/>
              <a:rect l="l" t="t" r="r" b="b"/>
              <a:pathLst>
                <a:path w="5099" h="2453" extrusionOk="0">
                  <a:moveTo>
                    <a:pt x="204" y="1"/>
                  </a:moveTo>
                  <a:cubicBezTo>
                    <a:pt x="96" y="1"/>
                    <a:pt x="12" y="81"/>
                    <a:pt x="1" y="192"/>
                  </a:cubicBezTo>
                  <a:cubicBezTo>
                    <a:pt x="1" y="299"/>
                    <a:pt x="84" y="394"/>
                    <a:pt x="203" y="394"/>
                  </a:cubicBezTo>
                  <a:cubicBezTo>
                    <a:pt x="1938" y="477"/>
                    <a:pt x="3661" y="1238"/>
                    <a:pt x="4694" y="2378"/>
                  </a:cubicBezTo>
                  <a:cubicBezTo>
                    <a:pt x="4730" y="2414"/>
                    <a:pt x="4778" y="2438"/>
                    <a:pt x="4825" y="2450"/>
                  </a:cubicBezTo>
                  <a:cubicBezTo>
                    <a:pt x="4836" y="2452"/>
                    <a:pt x="4846" y="2453"/>
                    <a:pt x="4857" y="2453"/>
                  </a:cubicBezTo>
                  <a:cubicBezTo>
                    <a:pt x="4905" y="2453"/>
                    <a:pt x="4952" y="2432"/>
                    <a:pt x="4992" y="2402"/>
                  </a:cubicBezTo>
                  <a:cubicBezTo>
                    <a:pt x="5087" y="2343"/>
                    <a:pt x="5099" y="2212"/>
                    <a:pt x="5027" y="2141"/>
                  </a:cubicBezTo>
                  <a:cubicBezTo>
                    <a:pt x="3910" y="917"/>
                    <a:pt x="2068" y="97"/>
                    <a:pt x="226" y="2"/>
                  </a:cubicBezTo>
                  <a:cubicBezTo>
                    <a:pt x="219" y="1"/>
                    <a:pt x="211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1"/>
            <p:cNvSpPr/>
            <p:nvPr/>
          </p:nvSpPr>
          <p:spPr>
            <a:xfrm>
              <a:off x="2266177" y="4843986"/>
              <a:ext cx="186636" cy="79062"/>
            </a:xfrm>
            <a:custGeom>
              <a:avLst/>
              <a:gdLst/>
              <a:ahLst/>
              <a:cxnLst/>
              <a:rect l="l" t="t" r="r" b="b"/>
              <a:pathLst>
                <a:path w="5793" h="2454" extrusionOk="0">
                  <a:moveTo>
                    <a:pt x="245" y="1"/>
                  </a:moveTo>
                  <a:cubicBezTo>
                    <a:pt x="0" y="1"/>
                    <a:pt x="0" y="383"/>
                    <a:pt x="245" y="383"/>
                  </a:cubicBezTo>
                  <a:cubicBezTo>
                    <a:pt x="252" y="383"/>
                    <a:pt x="259" y="383"/>
                    <a:pt x="266" y="382"/>
                  </a:cubicBezTo>
                  <a:cubicBezTo>
                    <a:pt x="2192" y="406"/>
                    <a:pt x="4164" y="1178"/>
                    <a:pt x="5400" y="2390"/>
                  </a:cubicBezTo>
                  <a:cubicBezTo>
                    <a:pt x="5436" y="2426"/>
                    <a:pt x="5471" y="2450"/>
                    <a:pt x="5519" y="2450"/>
                  </a:cubicBezTo>
                  <a:cubicBezTo>
                    <a:pt x="5536" y="2453"/>
                    <a:pt x="5552" y="2454"/>
                    <a:pt x="5567" y="2454"/>
                  </a:cubicBezTo>
                  <a:cubicBezTo>
                    <a:pt x="5617" y="2454"/>
                    <a:pt x="5661" y="2438"/>
                    <a:pt x="5697" y="2402"/>
                  </a:cubicBezTo>
                  <a:cubicBezTo>
                    <a:pt x="5792" y="2331"/>
                    <a:pt x="5792" y="2212"/>
                    <a:pt x="5709" y="2129"/>
                  </a:cubicBezTo>
                  <a:cubicBezTo>
                    <a:pt x="4390" y="834"/>
                    <a:pt x="2310" y="26"/>
                    <a:pt x="266" y="2"/>
                  </a:cubicBezTo>
                  <a:cubicBezTo>
                    <a:pt x="259" y="1"/>
                    <a:pt x="252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1"/>
            <p:cNvSpPr/>
            <p:nvPr/>
          </p:nvSpPr>
          <p:spPr>
            <a:xfrm>
              <a:off x="2252549" y="4871951"/>
              <a:ext cx="190663" cy="78256"/>
            </a:xfrm>
            <a:custGeom>
              <a:avLst/>
              <a:gdLst/>
              <a:ahLst/>
              <a:cxnLst/>
              <a:rect l="l" t="t" r="r" b="b"/>
              <a:pathLst>
                <a:path w="5918" h="2429" extrusionOk="0">
                  <a:moveTo>
                    <a:pt x="206" y="0"/>
                  </a:moveTo>
                  <a:cubicBezTo>
                    <a:pt x="106" y="0"/>
                    <a:pt x="11" y="79"/>
                    <a:pt x="0" y="180"/>
                  </a:cubicBezTo>
                  <a:cubicBezTo>
                    <a:pt x="0" y="286"/>
                    <a:pt x="83" y="382"/>
                    <a:pt x="190" y="382"/>
                  </a:cubicBezTo>
                  <a:cubicBezTo>
                    <a:pt x="2163" y="524"/>
                    <a:pt x="4112" y="1261"/>
                    <a:pt x="5538" y="2390"/>
                  </a:cubicBezTo>
                  <a:cubicBezTo>
                    <a:pt x="5573" y="2414"/>
                    <a:pt x="5609" y="2425"/>
                    <a:pt x="5645" y="2425"/>
                  </a:cubicBezTo>
                  <a:cubicBezTo>
                    <a:pt x="5657" y="2427"/>
                    <a:pt x="5669" y="2428"/>
                    <a:pt x="5681" y="2428"/>
                  </a:cubicBezTo>
                  <a:cubicBezTo>
                    <a:pt x="5740" y="2428"/>
                    <a:pt x="5795" y="2405"/>
                    <a:pt x="5835" y="2366"/>
                  </a:cubicBezTo>
                  <a:cubicBezTo>
                    <a:pt x="5918" y="2295"/>
                    <a:pt x="5906" y="2164"/>
                    <a:pt x="5823" y="2093"/>
                  </a:cubicBezTo>
                  <a:cubicBezTo>
                    <a:pt x="4326" y="904"/>
                    <a:pt x="2294" y="144"/>
                    <a:pt x="226" y="1"/>
                  </a:cubicBezTo>
                  <a:cubicBezTo>
                    <a:pt x="219" y="1"/>
                    <a:pt x="212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1"/>
            <p:cNvSpPr/>
            <p:nvPr/>
          </p:nvSpPr>
          <p:spPr>
            <a:xfrm>
              <a:off x="2543506" y="4856422"/>
              <a:ext cx="218628" cy="32604"/>
            </a:xfrm>
            <a:custGeom>
              <a:avLst/>
              <a:gdLst/>
              <a:ahLst/>
              <a:cxnLst/>
              <a:rect l="l" t="t" r="r" b="b"/>
              <a:pathLst>
                <a:path w="6786" h="1012" extrusionOk="0">
                  <a:moveTo>
                    <a:pt x="3629" y="1"/>
                  </a:moveTo>
                  <a:cubicBezTo>
                    <a:pt x="2417" y="1"/>
                    <a:pt x="1217" y="217"/>
                    <a:pt x="155" y="638"/>
                  </a:cubicBezTo>
                  <a:cubicBezTo>
                    <a:pt x="48" y="673"/>
                    <a:pt x="0" y="792"/>
                    <a:pt x="48" y="899"/>
                  </a:cubicBezTo>
                  <a:cubicBezTo>
                    <a:pt x="84" y="959"/>
                    <a:pt x="143" y="994"/>
                    <a:pt x="202" y="1006"/>
                  </a:cubicBezTo>
                  <a:cubicBezTo>
                    <a:pt x="216" y="1010"/>
                    <a:pt x="229" y="1011"/>
                    <a:pt x="241" y="1011"/>
                  </a:cubicBezTo>
                  <a:cubicBezTo>
                    <a:pt x="271" y="1011"/>
                    <a:pt x="296" y="1003"/>
                    <a:pt x="321" y="994"/>
                  </a:cubicBezTo>
                  <a:cubicBezTo>
                    <a:pt x="1328" y="588"/>
                    <a:pt x="2468" y="384"/>
                    <a:pt x="3621" y="384"/>
                  </a:cubicBezTo>
                  <a:cubicBezTo>
                    <a:pt x="4591" y="384"/>
                    <a:pt x="5571" y="528"/>
                    <a:pt x="6488" y="816"/>
                  </a:cubicBezTo>
                  <a:cubicBezTo>
                    <a:pt x="6512" y="824"/>
                    <a:pt x="6536" y="828"/>
                    <a:pt x="6559" y="828"/>
                  </a:cubicBezTo>
                  <a:cubicBezTo>
                    <a:pt x="6640" y="828"/>
                    <a:pt x="6713" y="780"/>
                    <a:pt x="6750" y="697"/>
                  </a:cubicBezTo>
                  <a:cubicBezTo>
                    <a:pt x="6786" y="602"/>
                    <a:pt x="6726" y="483"/>
                    <a:pt x="6619" y="460"/>
                  </a:cubicBezTo>
                  <a:cubicBezTo>
                    <a:pt x="5662" y="151"/>
                    <a:pt x="4641" y="1"/>
                    <a:pt x="3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1"/>
            <p:cNvSpPr/>
            <p:nvPr/>
          </p:nvSpPr>
          <p:spPr>
            <a:xfrm>
              <a:off x="2540058" y="4892924"/>
              <a:ext cx="209833" cy="28094"/>
            </a:xfrm>
            <a:custGeom>
              <a:avLst/>
              <a:gdLst/>
              <a:ahLst/>
              <a:cxnLst/>
              <a:rect l="l" t="t" r="r" b="b"/>
              <a:pathLst>
                <a:path w="6513" h="872" extrusionOk="0">
                  <a:moveTo>
                    <a:pt x="3374" y="0"/>
                  </a:moveTo>
                  <a:cubicBezTo>
                    <a:pt x="2292" y="0"/>
                    <a:pt x="1210" y="164"/>
                    <a:pt x="167" y="491"/>
                  </a:cubicBezTo>
                  <a:cubicBezTo>
                    <a:pt x="60" y="527"/>
                    <a:pt x="0" y="634"/>
                    <a:pt x="36" y="741"/>
                  </a:cubicBezTo>
                  <a:cubicBezTo>
                    <a:pt x="72" y="812"/>
                    <a:pt x="131" y="859"/>
                    <a:pt x="202" y="871"/>
                  </a:cubicBezTo>
                  <a:cubicBezTo>
                    <a:pt x="238" y="871"/>
                    <a:pt x="274" y="871"/>
                    <a:pt x="309" y="859"/>
                  </a:cubicBezTo>
                  <a:cubicBezTo>
                    <a:pt x="1311" y="544"/>
                    <a:pt x="2348" y="386"/>
                    <a:pt x="3384" y="386"/>
                  </a:cubicBezTo>
                  <a:cubicBezTo>
                    <a:pt x="4339" y="386"/>
                    <a:pt x="5292" y="520"/>
                    <a:pt x="6215" y="788"/>
                  </a:cubicBezTo>
                  <a:cubicBezTo>
                    <a:pt x="6233" y="792"/>
                    <a:pt x="6252" y="794"/>
                    <a:pt x="6270" y="794"/>
                  </a:cubicBezTo>
                  <a:cubicBezTo>
                    <a:pt x="6360" y="794"/>
                    <a:pt x="6449" y="746"/>
                    <a:pt x="6488" y="657"/>
                  </a:cubicBezTo>
                  <a:cubicBezTo>
                    <a:pt x="6512" y="550"/>
                    <a:pt x="6453" y="444"/>
                    <a:pt x="6346" y="420"/>
                  </a:cubicBezTo>
                  <a:cubicBezTo>
                    <a:pt x="5375" y="140"/>
                    <a:pt x="4375" y="0"/>
                    <a:pt x="3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1"/>
            <p:cNvSpPr/>
            <p:nvPr/>
          </p:nvSpPr>
          <p:spPr>
            <a:xfrm>
              <a:off x="2535065" y="4933003"/>
              <a:ext cx="207545" cy="24324"/>
            </a:xfrm>
            <a:custGeom>
              <a:avLst/>
              <a:gdLst/>
              <a:ahLst/>
              <a:cxnLst/>
              <a:rect l="l" t="t" r="r" b="b"/>
              <a:pathLst>
                <a:path w="6442" h="755" extrusionOk="0">
                  <a:moveTo>
                    <a:pt x="3203" y="0"/>
                  </a:moveTo>
                  <a:cubicBezTo>
                    <a:pt x="2187" y="0"/>
                    <a:pt x="1171" y="122"/>
                    <a:pt x="179" y="364"/>
                  </a:cubicBezTo>
                  <a:cubicBezTo>
                    <a:pt x="60" y="376"/>
                    <a:pt x="1" y="495"/>
                    <a:pt x="25" y="602"/>
                  </a:cubicBezTo>
                  <a:cubicBezTo>
                    <a:pt x="48" y="673"/>
                    <a:pt x="120" y="721"/>
                    <a:pt x="191" y="732"/>
                  </a:cubicBezTo>
                  <a:cubicBezTo>
                    <a:pt x="209" y="738"/>
                    <a:pt x="224" y="741"/>
                    <a:pt x="239" y="741"/>
                  </a:cubicBezTo>
                  <a:cubicBezTo>
                    <a:pt x="253" y="741"/>
                    <a:pt x="268" y="738"/>
                    <a:pt x="286" y="732"/>
                  </a:cubicBezTo>
                  <a:cubicBezTo>
                    <a:pt x="1243" y="502"/>
                    <a:pt x="2219" y="386"/>
                    <a:pt x="3197" y="386"/>
                  </a:cubicBezTo>
                  <a:cubicBezTo>
                    <a:pt x="4186" y="386"/>
                    <a:pt x="5176" y="505"/>
                    <a:pt x="6144" y="744"/>
                  </a:cubicBezTo>
                  <a:cubicBezTo>
                    <a:pt x="6165" y="751"/>
                    <a:pt x="6187" y="755"/>
                    <a:pt x="6208" y="755"/>
                  </a:cubicBezTo>
                  <a:cubicBezTo>
                    <a:pt x="6295" y="755"/>
                    <a:pt x="6377" y="699"/>
                    <a:pt x="6406" y="614"/>
                  </a:cubicBezTo>
                  <a:cubicBezTo>
                    <a:pt x="6441" y="507"/>
                    <a:pt x="6370" y="400"/>
                    <a:pt x="6263" y="376"/>
                  </a:cubicBezTo>
                  <a:cubicBezTo>
                    <a:pt x="5259" y="125"/>
                    <a:pt x="4231" y="0"/>
                    <a:pt x="3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1"/>
            <p:cNvSpPr/>
            <p:nvPr/>
          </p:nvSpPr>
          <p:spPr>
            <a:xfrm>
              <a:off x="2567991" y="4747978"/>
              <a:ext cx="179226" cy="93173"/>
            </a:xfrm>
            <a:custGeom>
              <a:avLst/>
              <a:gdLst/>
              <a:ahLst/>
              <a:cxnLst/>
              <a:rect l="l" t="t" r="r" b="b"/>
              <a:pathLst>
                <a:path w="5563" h="2892" extrusionOk="0">
                  <a:moveTo>
                    <a:pt x="2998" y="387"/>
                  </a:moveTo>
                  <a:cubicBezTo>
                    <a:pt x="3709" y="387"/>
                    <a:pt x="4419" y="500"/>
                    <a:pt x="5099" y="724"/>
                  </a:cubicBezTo>
                  <a:cubicBezTo>
                    <a:pt x="5039" y="1069"/>
                    <a:pt x="4897" y="1889"/>
                    <a:pt x="4861" y="2447"/>
                  </a:cubicBezTo>
                  <a:cubicBezTo>
                    <a:pt x="4129" y="2285"/>
                    <a:pt x="3388" y="2205"/>
                    <a:pt x="2648" y="2205"/>
                  </a:cubicBezTo>
                  <a:cubicBezTo>
                    <a:pt x="1921" y="2205"/>
                    <a:pt x="1194" y="2282"/>
                    <a:pt x="476" y="2435"/>
                  </a:cubicBezTo>
                  <a:cubicBezTo>
                    <a:pt x="524" y="2198"/>
                    <a:pt x="559" y="1948"/>
                    <a:pt x="607" y="1698"/>
                  </a:cubicBezTo>
                  <a:cubicBezTo>
                    <a:pt x="654" y="1378"/>
                    <a:pt x="714" y="1069"/>
                    <a:pt x="761" y="772"/>
                  </a:cubicBezTo>
                  <a:cubicBezTo>
                    <a:pt x="1484" y="514"/>
                    <a:pt x="2242" y="387"/>
                    <a:pt x="2998" y="387"/>
                  </a:cubicBezTo>
                  <a:close/>
                  <a:moveTo>
                    <a:pt x="2998" y="1"/>
                  </a:moveTo>
                  <a:cubicBezTo>
                    <a:pt x="2150" y="1"/>
                    <a:pt x="1302" y="155"/>
                    <a:pt x="500" y="463"/>
                  </a:cubicBezTo>
                  <a:cubicBezTo>
                    <a:pt x="429" y="486"/>
                    <a:pt x="381" y="546"/>
                    <a:pt x="369" y="617"/>
                  </a:cubicBezTo>
                  <a:cubicBezTo>
                    <a:pt x="310" y="938"/>
                    <a:pt x="250" y="1294"/>
                    <a:pt x="191" y="1651"/>
                  </a:cubicBezTo>
                  <a:cubicBezTo>
                    <a:pt x="132" y="2007"/>
                    <a:pt x="72" y="2340"/>
                    <a:pt x="13" y="2661"/>
                  </a:cubicBezTo>
                  <a:cubicBezTo>
                    <a:pt x="1" y="2720"/>
                    <a:pt x="25" y="2792"/>
                    <a:pt x="84" y="2839"/>
                  </a:cubicBezTo>
                  <a:cubicBezTo>
                    <a:pt x="108" y="2863"/>
                    <a:pt x="143" y="2875"/>
                    <a:pt x="179" y="2887"/>
                  </a:cubicBezTo>
                  <a:lnTo>
                    <a:pt x="274" y="2887"/>
                  </a:lnTo>
                  <a:cubicBezTo>
                    <a:pt x="1052" y="2691"/>
                    <a:pt x="1846" y="2593"/>
                    <a:pt x="2639" y="2593"/>
                  </a:cubicBezTo>
                  <a:cubicBezTo>
                    <a:pt x="3432" y="2593"/>
                    <a:pt x="4225" y="2691"/>
                    <a:pt x="5004" y="2887"/>
                  </a:cubicBezTo>
                  <a:cubicBezTo>
                    <a:pt x="5018" y="2890"/>
                    <a:pt x="5034" y="2891"/>
                    <a:pt x="5050" y="2891"/>
                  </a:cubicBezTo>
                  <a:cubicBezTo>
                    <a:pt x="5097" y="2891"/>
                    <a:pt x="5146" y="2878"/>
                    <a:pt x="5182" y="2851"/>
                  </a:cubicBezTo>
                  <a:cubicBezTo>
                    <a:pt x="5229" y="2815"/>
                    <a:pt x="5265" y="2756"/>
                    <a:pt x="5265" y="2697"/>
                  </a:cubicBezTo>
                  <a:cubicBezTo>
                    <a:pt x="5265" y="2103"/>
                    <a:pt x="5538" y="665"/>
                    <a:pt x="5550" y="653"/>
                  </a:cubicBezTo>
                  <a:cubicBezTo>
                    <a:pt x="5562" y="558"/>
                    <a:pt x="5515" y="475"/>
                    <a:pt x="5431" y="439"/>
                  </a:cubicBezTo>
                  <a:cubicBezTo>
                    <a:pt x="4647" y="146"/>
                    <a:pt x="3822" y="1"/>
                    <a:pt x="2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1"/>
            <p:cNvSpPr/>
            <p:nvPr/>
          </p:nvSpPr>
          <p:spPr>
            <a:xfrm>
              <a:off x="3009403" y="4074084"/>
              <a:ext cx="604175" cy="400528"/>
            </a:xfrm>
            <a:custGeom>
              <a:avLst/>
              <a:gdLst/>
              <a:ahLst/>
              <a:cxnLst/>
              <a:rect l="l" t="t" r="r" b="b"/>
              <a:pathLst>
                <a:path w="18753" h="12432" extrusionOk="0">
                  <a:moveTo>
                    <a:pt x="9186" y="418"/>
                  </a:moveTo>
                  <a:cubicBezTo>
                    <a:pt x="10648" y="1440"/>
                    <a:pt x="12217" y="2569"/>
                    <a:pt x="13738" y="3650"/>
                  </a:cubicBezTo>
                  <a:cubicBezTo>
                    <a:pt x="15223" y="4708"/>
                    <a:pt x="16756" y="5789"/>
                    <a:pt x="18182" y="6799"/>
                  </a:cubicBezTo>
                  <a:cubicBezTo>
                    <a:pt x="15912" y="8178"/>
                    <a:pt x="13357" y="9033"/>
                    <a:pt x="10719" y="9330"/>
                  </a:cubicBezTo>
                  <a:cubicBezTo>
                    <a:pt x="9091" y="8261"/>
                    <a:pt x="7380" y="7061"/>
                    <a:pt x="5729" y="5896"/>
                  </a:cubicBezTo>
                  <a:cubicBezTo>
                    <a:pt x="4160" y="4791"/>
                    <a:pt x="2556" y="3662"/>
                    <a:pt x="999" y="2640"/>
                  </a:cubicBezTo>
                  <a:cubicBezTo>
                    <a:pt x="3839" y="2415"/>
                    <a:pt x="6620" y="1654"/>
                    <a:pt x="9186" y="418"/>
                  </a:cubicBezTo>
                  <a:close/>
                  <a:moveTo>
                    <a:pt x="16209" y="8261"/>
                  </a:moveTo>
                  <a:cubicBezTo>
                    <a:pt x="16744" y="8487"/>
                    <a:pt x="17231" y="8796"/>
                    <a:pt x="17671" y="9176"/>
                  </a:cubicBezTo>
                  <a:cubicBezTo>
                    <a:pt x="16162" y="9371"/>
                    <a:pt x="14645" y="9468"/>
                    <a:pt x="13126" y="9468"/>
                  </a:cubicBezTo>
                  <a:cubicBezTo>
                    <a:pt x="12886" y="9468"/>
                    <a:pt x="12647" y="9466"/>
                    <a:pt x="12407" y="9461"/>
                  </a:cubicBezTo>
                  <a:cubicBezTo>
                    <a:pt x="13714" y="9188"/>
                    <a:pt x="14985" y="8784"/>
                    <a:pt x="16209" y="8261"/>
                  </a:cubicBezTo>
                  <a:close/>
                  <a:moveTo>
                    <a:pt x="678" y="2890"/>
                  </a:moveTo>
                  <a:cubicBezTo>
                    <a:pt x="2247" y="3936"/>
                    <a:pt x="3887" y="5076"/>
                    <a:pt x="5467" y="6193"/>
                  </a:cubicBezTo>
                  <a:cubicBezTo>
                    <a:pt x="7107" y="7334"/>
                    <a:pt x="8771" y="8522"/>
                    <a:pt x="10387" y="9580"/>
                  </a:cubicBezTo>
                  <a:lnTo>
                    <a:pt x="9519" y="10970"/>
                  </a:lnTo>
                  <a:cubicBezTo>
                    <a:pt x="6632" y="8522"/>
                    <a:pt x="3578" y="6170"/>
                    <a:pt x="452" y="3995"/>
                  </a:cubicBezTo>
                  <a:lnTo>
                    <a:pt x="678" y="2890"/>
                  </a:lnTo>
                  <a:close/>
                  <a:moveTo>
                    <a:pt x="17861" y="9532"/>
                  </a:moveTo>
                  <a:lnTo>
                    <a:pt x="17861" y="9532"/>
                  </a:lnTo>
                  <a:cubicBezTo>
                    <a:pt x="17825" y="9746"/>
                    <a:pt x="17766" y="9960"/>
                    <a:pt x="17718" y="10186"/>
                  </a:cubicBezTo>
                  <a:cubicBezTo>
                    <a:pt x="17659" y="10447"/>
                    <a:pt x="17588" y="10709"/>
                    <a:pt x="17540" y="10946"/>
                  </a:cubicBezTo>
                  <a:cubicBezTo>
                    <a:pt x="16652" y="10897"/>
                    <a:pt x="15762" y="10871"/>
                    <a:pt x="14872" y="10871"/>
                  </a:cubicBezTo>
                  <a:cubicBezTo>
                    <a:pt x="13214" y="10871"/>
                    <a:pt x="11554" y="10959"/>
                    <a:pt x="9899" y="11137"/>
                  </a:cubicBezTo>
                  <a:lnTo>
                    <a:pt x="10755" y="9770"/>
                  </a:lnTo>
                  <a:cubicBezTo>
                    <a:pt x="11575" y="9829"/>
                    <a:pt x="12395" y="9853"/>
                    <a:pt x="13215" y="9853"/>
                  </a:cubicBezTo>
                  <a:cubicBezTo>
                    <a:pt x="14771" y="9853"/>
                    <a:pt x="16328" y="9746"/>
                    <a:pt x="17861" y="9532"/>
                  </a:cubicBezTo>
                  <a:close/>
                  <a:moveTo>
                    <a:pt x="14880" y="11258"/>
                  </a:moveTo>
                  <a:cubicBezTo>
                    <a:pt x="15161" y="11258"/>
                    <a:pt x="15443" y="11261"/>
                    <a:pt x="15722" y="11267"/>
                  </a:cubicBezTo>
                  <a:cubicBezTo>
                    <a:pt x="15995" y="11410"/>
                    <a:pt x="16257" y="11576"/>
                    <a:pt x="16506" y="11766"/>
                  </a:cubicBezTo>
                  <a:cubicBezTo>
                    <a:pt x="15698" y="11552"/>
                    <a:pt x="14867" y="11374"/>
                    <a:pt x="14047" y="11267"/>
                  </a:cubicBezTo>
                  <a:cubicBezTo>
                    <a:pt x="14320" y="11261"/>
                    <a:pt x="14599" y="11258"/>
                    <a:pt x="14880" y="11258"/>
                  </a:cubicBezTo>
                  <a:close/>
                  <a:moveTo>
                    <a:pt x="9220" y="1"/>
                  </a:moveTo>
                  <a:cubicBezTo>
                    <a:pt x="9184" y="1"/>
                    <a:pt x="9148" y="10"/>
                    <a:pt x="9115" y="26"/>
                  </a:cubicBezTo>
                  <a:cubicBezTo>
                    <a:pt x="6441" y="1333"/>
                    <a:pt x="3530" y="2106"/>
                    <a:pt x="559" y="2284"/>
                  </a:cubicBezTo>
                  <a:cubicBezTo>
                    <a:pt x="464" y="2284"/>
                    <a:pt x="393" y="2355"/>
                    <a:pt x="369" y="2438"/>
                  </a:cubicBezTo>
                  <a:cubicBezTo>
                    <a:pt x="346" y="2462"/>
                    <a:pt x="334" y="2498"/>
                    <a:pt x="322" y="2533"/>
                  </a:cubicBezTo>
                  <a:lnTo>
                    <a:pt x="13" y="4042"/>
                  </a:lnTo>
                  <a:cubicBezTo>
                    <a:pt x="1" y="4114"/>
                    <a:pt x="25" y="4185"/>
                    <a:pt x="84" y="4233"/>
                  </a:cubicBezTo>
                  <a:cubicBezTo>
                    <a:pt x="3316" y="6467"/>
                    <a:pt x="6453" y="8891"/>
                    <a:pt x="9412" y="11422"/>
                  </a:cubicBezTo>
                  <a:cubicBezTo>
                    <a:pt x="9434" y="11521"/>
                    <a:pt x="9528" y="11589"/>
                    <a:pt x="9627" y="11589"/>
                  </a:cubicBezTo>
                  <a:cubicBezTo>
                    <a:pt x="9634" y="11589"/>
                    <a:pt x="9642" y="11589"/>
                    <a:pt x="9650" y="11588"/>
                  </a:cubicBezTo>
                  <a:cubicBezTo>
                    <a:pt x="10283" y="11523"/>
                    <a:pt x="10916" y="11490"/>
                    <a:pt x="11548" y="11490"/>
                  </a:cubicBezTo>
                  <a:cubicBezTo>
                    <a:pt x="13445" y="11490"/>
                    <a:pt x="15330" y="11784"/>
                    <a:pt x="17148" y="12372"/>
                  </a:cubicBezTo>
                  <a:cubicBezTo>
                    <a:pt x="17184" y="12396"/>
                    <a:pt x="17231" y="12420"/>
                    <a:pt x="17279" y="12420"/>
                  </a:cubicBezTo>
                  <a:lnTo>
                    <a:pt x="17314" y="12420"/>
                  </a:lnTo>
                  <a:cubicBezTo>
                    <a:pt x="17326" y="12432"/>
                    <a:pt x="17362" y="12432"/>
                    <a:pt x="17386" y="12432"/>
                  </a:cubicBezTo>
                  <a:cubicBezTo>
                    <a:pt x="17469" y="12432"/>
                    <a:pt x="17540" y="12384"/>
                    <a:pt x="17576" y="12301"/>
                  </a:cubicBezTo>
                  <a:cubicBezTo>
                    <a:pt x="17611" y="12206"/>
                    <a:pt x="17564" y="12087"/>
                    <a:pt x="17457" y="12063"/>
                  </a:cubicBezTo>
                  <a:lnTo>
                    <a:pt x="17374" y="12028"/>
                  </a:lnTo>
                  <a:cubicBezTo>
                    <a:pt x="17124" y="11755"/>
                    <a:pt x="16827" y="11505"/>
                    <a:pt x="16518" y="11291"/>
                  </a:cubicBezTo>
                  <a:lnTo>
                    <a:pt x="16518" y="11291"/>
                  </a:lnTo>
                  <a:cubicBezTo>
                    <a:pt x="16910" y="11303"/>
                    <a:pt x="17314" y="11327"/>
                    <a:pt x="17707" y="11350"/>
                  </a:cubicBezTo>
                  <a:cubicBezTo>
                    <a:pt x="17813" y="11350"/>
                    <a:pt x="17909" y="11279"/>
                    <a:pt x="17932" y="11184"/>
                  </a:cubicBezTo>
                  <a:cubicBezTo>
                    <a:pt x="17980" y="10911"/>
                    <a:pt x="18051" y="10590"/>
                    <a:pt x="18122" y="10269"/>
                  </a:cubicBezTo>
                  <a:cubicBezTo>
                    <a:pt x="18206" y="9948"/>
                    <a:pt x="18289" y="9616"/>
                    <a:pt x="18336" y="9330"/>
                  </a:cubicBezTo>
                  <a:cubicBezTo>
                    <a:pt x="18336" y="9330"/>
                    <a:pt x="18336" y="9319"/>
                    <a:pt x="18336" y="9307"/>
                  </a:cubicBezTo>
                  <a:cubicBezTo>
                    <a:pt x="18336" y="9295"/>
                    <a:pt x="18336" y="9283"/>
                    <a:pt x="18336" y="9271"/>
                  </a:cubicBezTo>
                  <a:cubicBezTo>
                    <a:pt x="18324" y="9259"/>
                    <a:pt x="18324" y="9247"/>
                    <a:pt x="18313" y="9235"/>
                  </a:cubicBezTo>
                  <a:cubicBezTo>
                    <a:pt x="18313" y="9223"/>
                    <a:pt x="18301" y="9212"/>
                    <a:pt x="18301" y="9200"/>
                  </a:cubicBezTo>
                  <a:cubicBezTo>
                    <a:pt x="18289" y="9188"/>
                    <a:pt x="18277" y="9176"/>
                    <a:pt x="18277" y="9176"/>
                  </a:cubicBezTo>
                  <a:cubicBezTo>
                    <a:pt x="18265" y="9164"/>
                    <a:pt x="18253" y="9152"/>
                    <a:pt x="18241" y="9140"/>
                  </a:cubicBezTo>
                  <a:lnTo>
                    <a:pt x="18229" y="9140"/>
                  </a:lnTo>
                  <a:cubicBezTo>
                    <a:pt x="18218" y="9128"/>
                    <a:pt x="18206" y="9105"/>
                    <a:pt x="18182" y="9093"/>
                  </a:cubicBezTo>
                  <a:cubicBezTo>
                    <a:pt x="17730" y="8677"/>
                    <a:pt x="17231" y="8320"/>
                    <a:pt x="16685" y="8047"/>
                  </a:cubicBezTo>
                  <a:cubicBezTo>
                    <a:pt x="17374" y="7738"/>
                    <a:pt x="18027" y="7370"/>
                    <a:pt x="18669" y="6966"/>
                  </a:cubicBezTo>
                  <a:cubicBezTo>
                    <a:pt x="18717" y="6930"/>
                    <a:pt x="18752" y="6883"/>
                    <a:pt x="18752" y="6823"/>
                  </a:cubicBezTo>
                  <a:cubicBezTo>
                    <a:pt x="18752" y="6752"/>
                    <a:pt x="18728" y="6692"/>
                    <a:pt x="18669" y="6657"/>
                  </a:cubicBezTo>
                  <a:cubicBezTo>
                    <a:pt x="17172" y="5611"/>
                    <a:pt x="15568" y="4458"/>
                    <a:pt x="13999" y="3353"/>
                  </a:cubicBezTo>
                  <a:cubicBezTo>
                    <a:pt x="12442" y="2236"/>
                    <a:pt x="10838" y="1096"/>
                    <a:pt x="9341" y="38"/>
                  </a:cubicBezTo>
                  <a:cubicBezTo>
                    <a:pt x="9303" y="12"/>
                    <a:pt x="9261" y="1"/>
                    <a:pt x="9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1"/>
            <p:cNvSpPr/>
            <p:nvPr/>
          </p:nvSpPr>
          <p:spPr>
            <a:xfrm>
              <a:off x="3232992" y="4189487"/>
              <a:ext cx="175360" cy="68817"/>
            </a:xfrm>
            <a:custGeom>
              <a:avLst/>
              <a:gdLst/>
              <a:ahLst/>
              <a:cxnLst/>
              <a:rect l="l" t="t" r="r" b="b"/>
              <a:pathLst>
                <a:path w="5443" h="2136" extrusionOk="0">
                  <a:moveTo>
                    <a:pt x="5209" y="0"/>
                  </a:moveTo>
                  <a:cubicBezTo>
                    <a:pt x="5171" y="0"/>
                    <a:pt x="5133" y="11"/>
                    <a:pt x="5098" y="33"/>
                  </a:cubicBezTo>
                  <a:cubicBezTo>
                    <a:pt x="3565" y="865"/>
                    <a:pt x="1902" y="1447"/>
                    <a:pt x="179" y="1756"/>
                  </a:cubicBezTo>
                  <a:cubicBezTo>
                    <a:pt x="72" y="1768"/>
                    <a:pt x="1" y="1875"/>
                    <a:pt x="12" y="1982"/>
                  </a:cubicBezTo>
                  <a:cubicBezTo>
                    <a:pt x="36" y="2077"/>
                    <a:pt x="131" y="2136"/>
                    <a:pt x="226" y="2136"/>
                  </a:cubicBezTo>
                  <a:lnTo>
                    <a:pt x="262" y="2136"/>
                  </a:lnTo>
                  <a:cubicBezTo>
                    <a:pt x="1914" y="1839"/>
                    <a:pt x="3506" y="1304"/>
                    <a:pt x="4991" y="532"/>
                  </a:cubicBezTo>
                  <a:cubicBezTo>
                    <a:pt x="5002" y="534"/>
                    <a:pt x="5013" y="535"/>
                    <a:pt x="5023" y="535"/>
                  </a:cubicBezTo>
                  <a:cubicBezTo>
                    <a:pt x="5068" y="535"/>
                    <a:pt x="5105" y="516"/>
                    <a:pt x="5134" y="496"/>
                  </a:cubicBezTo>
                  <a:lnTo>
                    <a:pt x="5336" y="354"/>
                  </a:lnTo>
                  <a:cubicBezTo>
                    <a:pt x="5419" y="294"/>
                    <a:pt x="5443" y="175"/>
                    <a:pt x="5384" y="92"/>
                  </a:cubicBezTo>
                  <a:cubicBezTo>
                    <a:pt x="5338" y="32"/>
                    <a:pt x="5274" y="0"/>
                    <a:pt x="5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1"/>
            <p:cNvSpPr/>
            <p:nvPr/>
          </p:nvSpPr>
          <p:spPr>
            <a:xfrm>
              <a:off x="3257510" y="4210525"/>
              <a:ext cx="171139" cy="69235"/>
            </a:xfrm>
            <a:custGeom>
              <a:avLst/>
              <a:gdLst/>
              <a:ahLst/>
              <a:cxnLst/>
              <a:rect l="l" t="t" r="r" b="b"/>
              <a:pathLst>
                <a:path w="5312" h="2149" extrusionOk="0">
                  <a:moveTo>
                    <a:pt x="5066" y="1"/>
                  </a:moveTo>
                  <a:cubicBezTo>
                    <a:pt x="5025" y="1"/>
                    <a:pt x="4983" y="11"/>
                    <a:pt x="4943" y="33"/>
                  </a:cubicBezTo>
                  <a:cubicBezTo>
                    <a:pt x="3482" y="901"/>
                    <a:pt x="1854" y="1483"/>
                    <a:pt x="178" y="1768"/>
                  </a:cubicBezTo>
                  <a:cubicBezTo>
                    <a:pt x="71" y="1780"/>
                    <a:pt x="0" y="1887"/>
                    <a:pt x="12" y="1982"/>
                  </a:cubicBezTo>
                  <a:cubicBezTo>
                    <a:pt x="36" y="2077"/>
                    <a:pt x="119" y="2148"/>
                    <a:pt x="226" y="2148"/>
                  </a:cubicBezTo>
                  <a:lnTo>
                    <a:pt x="262" y="2148"/>
                  </a:lnTo>
                  <a:cubicBezTo>
                    <a:pt x="1996" y="1851"/>
                    <a:pt x="3660" y="1245"/>
                    <a:pt x="5181" y="366"/>
                  </a:cubicBezTo>
                  <a:cubicBezTo>
                    <a:pt x="5276" y="307"/>
                    <a:pt x="5312" y="188"/>
                    <a:pt x="5240" y="93"/>
                  </a:cubicBezTo>
                  <a:cubicBezTo>
                    <a:pt x="5203" y="32"/>
                    <a:pt x="5137" y="1"/>
                    <a:pt x="5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1"/>
            <p:cNvSpPr/>
            <p:nvPr/>
          </p:nvSpPr>
          <p:spPr>
            <a:xfrm>
              <a:off x="3285829" y="4226860"/>
              <a:ext cx="159283" cy="72038"/>
            </a:xfrm>
            <a:custGeom>
              <a:avLst/>
              <a:gdLst/>
              <a:ahLst/>
              <a:cxnLst/>
              <a:rect l="l" t="t" r="r" b="b"/>
              <a:pathLst>
                <a:path w="4944" h="2236" extrusionOk="0">
                  <a:moveTo>
                    <a:pt x="4702" y="0"/>
                  </a:moveTo>
                  <a:cubicBezTo>
                    <a:pt x="4659" y="0"/>
                    <a:pt x="4615" y="12"/>
                    <a:pt x="4575" y="37"/>
                  </a:cubicBezTo>
                  <a:cubicBezTo>
                    <a:pt x="3256" y="952"/>
                    <a:pt x="1759" y="1570"/>
                    <a:pt x="191" y="1855"/>
                  </a:cubicBezTo>
                  <a:cubicBezTo>
                    <a:pt x="84" y="1867"/>
                    <a:pt x="0" y="1974"/>
                    <a:pt x="24" y="2081"/>
                  </a:cubicBezTo>
                  <a:cubicBezTo>
                    <a:pt x="48" y="2176"/>
                    <a:pt x="143" y="2236"/>
                    <a:pt x="238" y="2236"/>
                  </a:cubicBezTo>
                  <a:lnTo>
                    <a:pt x="274" y="2236"/>
                  </a:lnTo>
                  <a:cubicBezTo>
                    <a:pt x="1914" y="1939"/>
                    <a:pt x="3458" y="1297"/>
                    <a:pt x="4825" y="346"/>
                  </a:cubicBezTo>
                  <a:cubicBezTo>
                    <a:pt x="4920" y="287"/>
                    <a:pt x="4944" y="156"/>
                    <a:pt x="4872" y="73"/>
                  </a:cubicBezTo>
                  <a:cubicBezTo>
                    <a:pt x="4824" y="24"/>
                    <a:pt x="4763" y="0"/>
                    <a:pt x="4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1"/>
            <p:cNvSpPr/>
            <p:nvPr/>
          </p:nvSpPr>
          <p:spPr>
            <a:xfrm>
              <a:off x="2329485" y="4157077"/>
              <a:ext cx="600341" cy="257837"/>
            </a:xfrm>
            <a:custGeom>
              <a:avLst/>
              <a:gdLst/>
              <a:ahLst/>
              <a:cxnLst/>
              <a:rect l="l" t="t" r="r" b="b"/>
              <a:pathLst>
                <a:path w="18634" h="8003" extrusionOk="0">
                  <a:moveTo>
                    <a:pt x="8675" y="1003"/>
                  </a:moveTo>
                  <a:lnTo>
                    <a:pt x="8675" y="1003"/>
                  </a:lnTo>
                  <a:cubicBezTo>
                    <a:pt x="8747" y="1015"/>
                    <a:pt x="8806" y="1039"/>
                    <a:pt x="8854" y="1074"/>
                  </a:cubicBezTo>
                  <a:cubicBezTo>
                    <a:pt x="8913" y="1134"/>
                    <a:pt x="8961" y="1205"/>
                    <a:pt x="8984" y="1276"/>
                  </a:cubicBezTo>
                  <a:cubicBezTo>
                    <a:pt x="8877" y="1193"/>
                    <a:pt x="8782" y="1098"/>
                    <a:pt x="8675" y="1003"/>
                  </a:cubicBezTo>
                  <a:close/>
                  <a:moveTo>
                    <a:pt x="9674" y="1632"/>
                  </a:moveTo>
                  <a:cubicBezTo>
                    <a:pt x="9751" y="1632"/>
                    <a:pt x="9828" y="1654"/>
                    <a:pt x="9899" y="1692"/>
                  </a:cubicBezTo>
                  <a:cubicBezTo>
                    <a:pt x="10030" y="1775"/>
                    <a:pt x="10089" y="1930"/>
                    <a:pt x="10054" y="2084"/>
                  </a:cubicBezTo>
                  <a:cubicBezTo>
                    <a:pt x="9852" y="1954"/>
                    <a:pt x="9662" y="1823"/>
                    <a:pt x="9483" y="1680"/>
                  </a:cubicBezTo>
                  <a:cubicBezTo>
                    <a:pt x="9543" y="1648"/>
                    <a:pt x="9608" y="1632"/>
                    <a:pt x="9674" y="1632"/>
                  </a:cubicBezTo>
                  <a:close/>
                  <a:moveTo>
                    <a:pt x="10742" y="2210"/>
                  </a:moveTo>
                  <a:cubicBezTo>
                    <a:pt x="10794" y="2210"/>
                    <a:pt x="10847" y="2220"/>
                    <a:pt x="10897" y="2239"/>
                  </a:cubicBezTo>
                  <a:cubicBezTo>
                    <a:pt x="11052" y="2310"/>
                    <a:pt x="11135" y="2477"/>
                    <a:pt x="11099" y="2655"/>
                  </a:cubicBezTo>
                  <a:lnTo>
                    <a:pt x="11099" y="2667"/>
                  </a:lnTo>
                  <a:cubicBezTo>
                    <a:pt x="10874" y="2560"/>
                    <a:pt x="10648" y="2441"/>
                    <a:pt x="10446" y="2322"/>
                  </a:cubicBezTo>
                  <a:cubicBezTo>
                    <a:pt x="10526" y="2250"/>
                    <a:pt x="10633" y="2210"/>
                    <a:pt x="10742" y="2210"/>
                  </a:cubicBezTo>
                  <a:close/>
                  <a:moveTo>
                    <a:pt x="11812" y="2798"/>
                  </a:moveTo>
                  <a:cubicBezTo>
                    <a:pt x="11889" y="2798"/>
                    <a:pt x="11965" y="2813"/>
                    <a:pt x="12038" y="2845"/>
                  </a:cubicBezTo>
                  <a:cubicBezTo>
                    <a:pt x="12181" y="2904"/>
                    <a:pt x="12288" y="3023"/>
                    <a:pt x="12335" y="3178"/>
                  </a:cubicBezTo>
                  <a:cubicBezTo>
                    <a:pt x="12062" y="3083"/>
                    <a:pt x="11789" y="2976"/>
                    <a:pt x="11527" y="2869"/>
                  </a:cubicBezTo>
                  <a:cubicBezTo>
                    <a:pt x="11620" y="2822"/>
                    <a:pt x="11716" y="2798"/>
                    <a:pt x="11812" y="2798"/>
                  </a:cubicBezTo>
                  <a:close/>
                  <a:moveTo>
                    <a:pt x="975" y="2536"/>
                  </a:moveTo>
                  <a:cubicBezTo>
                    <a:pt x="2365" y="3094"/>
                    <a:pt x="3482" y="4235"/>
                    <a:pt x="3922" y="5566"/>
                  </a:cubicBezTo>
                  <a:cubicBezTo>
                    <a:pt x="3468" y="5594"/>
                    <a:pt x="3013" y="5616"/>
                    <a:pt x="2566" y="5616"/>
                  </a:cubicBezTo>
                  <a:cubicBezTo>
                    <a:pt x="1868" y="5616"/>
                    <a:pt x="1189" y="5562"/>
                    <a:pt x="559" y="5388"/>
                  </a:cubicBezTo>
                  <a:cubicBezTo>
                    <a:pt x="595" y="4425"/>
                    <a:pt x="726" y="3475"/>
                    <a:pt x="975" y="2536"/>
                  </a:cubicBezTo>
                  <a:close/>
                  <a:moveTo>
                    <a:pt x="7618" y="468"/>
                  </a:moveTo>
                  <a:cubicBezTo>
                    <a:pt x="8949" y="2037"/>
                    <a:pt x="10731" y="3154"/>
                    <a:pt x="12716" y="3689"/>
                  </a:cubicBezTo>
                  <a:cubicBezTo>
                    <a:pt x="12181" y="4354"/>
                    <a:pt x="11812" y="5162"/>
                    <a:pt x="11682" y="6006"/>
                  </a:cubicBezTo>
                  <a:cubicBezTo>
                    <a:pt x="11301" y="5982"/>
                    <a:pt x="10933" y="5958"/>
                    <a:pt x="10565" y="5911"/>
                  </a:cubicBezTo>
                  <a:cubicBezTo>
                    <a:pt x="10149" y="5851"/>
                    <a:pt x="9721" y="5780"/>
                    <a:pt x="9305" y="5721"/>
                  </a:cubicBezTo>
                  <a:cubicBezTo>
                    <a:pt x="8402" y="5542"/>
                    <a:pt x="7487" y="5435"/>
                    <a:pt x="6560" y="5424"/>
                  </a:cubicBezTo>
                  <a:cubicBezTo>
                    <a:pt x="5942" y="5424"/>
                    <a:pt x="5277" y="5471"/>
                    <a:pt x="4635" y="5519"/>
                  </a:cubicBezTo>
                  <a:lnTo>
                    <a:pt x="4350" y="5542"/>
                  </a:lnTo>
                  <a:cubicBezTo>
                    <a:pt x="4350" y="5530"/>
                    <a:pt x="4350" y="5519"/>
                    <a:pt x="4350" y="5519"/>
                  </a:cubicBezTo>
                  <a:cubicBezTo>
                    <a:pt x="3886" y="4033"/>
                    <a:pt x="2639" y="2750"/>
                    <a:pt x="1082" y="2156"/>
                  </a:cubicBezTo>
                  <a:cubicBezTo>
                    <a:pt x="1153" y="1918"/>
                    <a:pt x="1237" y="1669"/>
                    <a:pt x="1308" y="1431"/>
                  </a:cubicBezTo>
                  <a:cubicBezTo>
                    <a:pt x="1989" y="1649"/>
                    <a:pt x="2712" y="1754"/>
                    <a:pt x="3440" y="1754"/>
                  </a:cubicBezTo>
                  <a:cubicBezTo>
                    <a:pt x="4934" y="1754"/>
                    <a:pt x="6443" y="1308"/>
                    <a:pt x="7618" y="468"/>
                  </a:cubicBezTo>
                  <a:close/>
                  <a:moveTo>
                    <a:pt x="13143" y="3796"/>
                  </a:moveTo>
                  <a:cubicBezTo>
                    <a:pt x="13690" y="3926"/>
                    <a:pt x="14260" y="4009"/>
                    <a:pt x="14819" y="4045"/>
                  </a:cubicBezTo>
                  <a:lnTo>
                    <a:pt x="15187" y="4069"/>
                  </a:lnTo>
                  <a:cubicBezTo>
                    <a:pt x="15674" y="4069"/>
                    <a:pt x="16150" y="4140"/>
                    <a:pt x="16613" y="4271"/>
                  </a:cubicBezTo>
                  <a:cubicBezTo>
                    <a:pt x="17100" y="4449"/>
                    <a:pt x="17576" y="4865"/>
                    <a:pt x="17528" y="5364"/>
                  </a:cubicBezTo>
                  <a:cubicBezTo>
                    <a:pt x="15981" y="5814"/>
                    <a:pt x="14370" y="6042"/>
                    <a:pt x="12750" y="6042"/>
                  </a:cubicBezTo>
                  <a:cubicBezTo>
                    <a:pt x="12529" y="6042"/>
                    <a:pt x="12307" y="6038"/>
                    <a:pt x="12086" y="6030"/>
                  </a:cubicBezTo>
                  <a:cubicBezTo>
                    <a:pt x="12228" y="5210"/>
                    <a:pt x="12597" y="4437"/>
                    <a:pt x="13143" y="3796"/>
                  </a:cubicBezTo>
                  <a:close/>
                  <a:moveTo>
                    <a:pt x="17992" y="5637"/>
                  </a:moveTo>
                  <a:lnTo>
                    <a:pt x="17992" y="5637"/>
                  </a:lnTo>
                  <a:cubicBezTo>
                    <a:pt x="18122" y="5923"/>
                    <a:pt x="17980" y="6315"/>
                    <a:pt x="17742" y="6552"/>
                  </a:cubicBezTo>
                  <a:lnTo>
                    <a:pt x="17742" y="6541"/>
                  </a:lnTo>
                  <a:cubicBezTo>
                    <a:pt x="17409" y="6861"/>
                    <a:pt x="16922" y="7016"/>
                    <a:pt x="16482" y="7123"/>
                  </a:cubicBezTo>
                  <a:cubicBezTo>
                    <a:pt x="15362" y="7444"/>
                    <a:pt x="14200" y="7600"/>
                    <a:pt x="13036" y="7600"/>
                  </a:cubicBezTo>
                  <a:cubicBezTo>
                    <a:pt x="12953" y="7600"/>
                    <a:pt x="12870" y="7600"/>
                    <a:pt x="12787" y="7598"/>
                  </a:cubicBezTo>
                  <a:cubicBezTo>
                    <a:pt x="11801" y="7551"/>
                    <a:pt x="10826" y="7420"/>
                    <a:pt x="9864" y="7230"/>
                  </a:cubicBezTo>
                  <a:cubicBezTo>
                    <a:pt x="8925" y="7051"/>
                    <a:pt x="7986" y="6921"/>
                    <a:pt x="7035" y="6861"/>
                  </a:cubicBezTo>
                  <a:cubicBezTo>
                    <a:pt x="6828" y="6855"/>
                    <a:pt x="6620" y="6852"/>
                    <a:pt x="6413" y="6852"/>
                  </a:cubicBezTo>
                  <a:cubicBezTo>
                    <a:pt x="5793" y="6852"/>
                    <a:pt x="5176" y="6879"/>
                    <a:pt x="4552" y="6933"/>
                  </a:cubicBezTo>
                  <a:cubicBezTo>
                    <a:pt x="3921" y="6970"/>
                    <a:pt x="3307" y="7008"/>
                    <a:pt x="2707" y="7008"/>
                  </a:cubicBezTo>
                  <a:cubicBezTo>
                    <a:pt x="1985" y="7008"/>
                    <a:pt x="1283" y="6953"/>
                    <a:pt x="595" y="6778"/>
                  </a:cubicBezTo>
                  <a:cubicBezTo>
                    <a:pt x="571" y="6445"/>
                    <a:pt x="559" y="6113"/>
                    <a:pt x="559" y="5780"/>
                  </a:cubicBezTo>
                  <a:lnTo>
                    <a:pt x="559" y="5780"/>
                  </a:lnTo>
                  <a:cubicBezTo>
                    <a:pt x="1210" y="5949"/>
                    <a:pt x="1900" y="6004"/>
                    <a:pt x="2603" y="6004"/>
                  </a:cubicBezTo>
                  <a:cubicBezTo>
                    <a:pt x="3288" y="6004"/>
                    <a:pt x="3985" y="5952"/>
                    <a:pt x="4671" y="5899"/>
                  </a:cubicBezTo>
                  <a:cubicBezTo>
                    <a:pt x="5324" y="5851"/>
                    <a:pt x="5954" y="5804"/>
                    <a:pt x="6560" y="5804"/>
                  </a:cubicBezTo>
                  <a:cubicBezTo>
                    <a:pt x="7451" y="5828"/>
                    <a:pt x="8354" y="5923"/>
                    <a:pt x="9234" y="6101"/>
                  </a:cubicBezTo>
                  <a:cubicBezTo>
                    <a:pt x="9650" y="6172"/>
                    <a:pt x="10078" y="6243"/>
                    <a:pt x="10505" y="6291"/>
                  </a:cubicBezTo>
                  <a:cubicBezTo>
                    <a:pt x="11249" y="6386"/>
                    <a:pt x="11997" y="6433"/>
                    <a:pt x="12742" y="6433"/>
                  </a:cubicBezTo>
                  <a:cubicBezTo>
                    <a:pt x="14521" y="6433"/>
                    <a:pt x="16292" y="6165"/>
                    <a:pt x="17992" y="5637"/>
                  </a:cubicBezTo>
                  <a:close/>
                  <a:moveTo>
                    <a:pt x="7621" y="0"/>
                  </a:moveTo>
                  <a:cubicBezTo>
                    <a:pt x="7577" y="0"/>
                    <a:pt x="7535" y="14"/>
                    <a:pt x="7499" y="41"/>
                  </a:cubicBezTo>
                  <a:cubicBezTo>
                    <a:pt x="6376" y="910"/>
                    <a:pt x="4885" y="1375"/>
                    <a:pt x="3404" y="1375"/>
                  </a:cubicBezTo>
                  <a:cubicBezTo>
                    <a:pt x="2659" y="1375"/>
                    <a:pt x="1917" y="1257"/>
                    <a:pt x="1225" y="1015"/>
                  </a:cubicBezTo>
                  <a:cubicBezTo>
                    <a:pt x="1201" y="1003"/>
                    <a:pt x="1174" y="997"/>
                    <a:pt x="1146" y="997"/>
                  </a:cubicBezTo>
                  <a:cubicBezTo>
                    <a:pt x="1118" y="997"/>
                    <a:pt x="1088" y="1003"/>
                    <a:pt x="1058" y="1015"/>
                  </a:cubicBezTo>
                  <a:cubicBezTo>
                    <a:pt x="1011" y="1039"/>
                    <a:pt x="975" y="1074"/>
                    <a:pt x="951" y="1122"/>
                  </a:cubicBezTo>
                  <a:cubicBezTo>
                    <a:pt x="274" y="2952"/>
                    <a:pt x="1" y="4901"/>
                    <a:pt x="143" y="6838"/>
                  </a:cubicBezTo>
                  <a:cubicBezTo>
                    <a:pt x="143" y="6849"/>
                    <a:pt x="143" y="6861"/>
                    <a:pt x="131" y="6861"/>
                  </a:cubicBezTo>
                  <a:cubicBezTo>
                    <a:pt x="108" y="6968"/>
                    <a:pt x="155" y="7063"/>
                    <a:pt x="250" y="7099"/>
                  </a:cubicBezTo>
                  <a:lnTo>
                    <a:pt x="274" y="7099"/>
                  </a:lnTo>
                  <a:cubicBezTo>
                    <a:pt x="1050" y="7318"/>
                    <a:pt x="1852" y="7385"/>
                    <a:pt x="2656" y="7385"/>
                  </a:cubicBezTo>
                  <a:cubicBezTo>
                    <a:pt x="3291" y="7385"/>
                    <a:pt x="3927" y="7343"/>
                    <a:pt x="4552" y="7301"/>
                  </a:cubicBezTo>
                  <a:cubicBezTo>
                    <a:pt x="5160" y="7257"/>
                    <a:pt x="5762" y="7232"/>
                    <a:pt x="6361" y="7232"/>
                  </a:cubicBezTo>
                  <a:cubicBezTo>
                    <a:pt x="6570" y="7232"/>
                    <a:pt x="6779" y="7235"/>
                    <a:pt x="6988" y="7242"/>
                  </a:cubicBezTo>
                  <a:cubicBezTo>
                    <a:pt x="7927" y="7301"/>
                    <a:pt x="8842" y="7420"/>
                    <a:pt x="9757" y="7598"/>
                  </a:cubicBezTo>
                  <a:cubicBezTo>
                    <a:pt x="10755" y="7812"/>
                    <a:pt x="11753" y="7943"/>
                    <a:pt x="12775" y="8002"/>
                  </a:cubicBezTo>
                  <a:cubicBezTo>
                    <a:pt x="12821" y="8003"/>
                    <a:pt x="12866" y="8003"/>
                    <a:pt x="12912" y="8003"/>
                  </a:cubicBezTo>
                  <a:cubicBezTo>
                    <a:pt x="14150" y="8003"/>
                    <a:pt x="15398" y="7847"/>
                    <a:pt x="16601" y="7503"/>
                  </a:cubicBezTo>
                  <a:cubicBezTo>
                    <a:pt x="17088" y="7372"/>
                    <a:pt x="17635" y="7206"/>
                    <a:pt x="18039" y="6814"/>
                  </a:cubicBezTo>
                  <a:cubicBezTo>
                    <a:pt x="18455" y="6434"/>
                    <a:pt x="18633" y="5744"/>
                    <a:pt x="18241" y="5281"/>
                  </a:cubicBezTo>
                  <a:cubicBezTo>
                    <a:pt x="18200" y="5232"/>
                    <a:pt x="18148" y="5205"/>
                    <a:pt x="18088" y="5205"/>
                  </a:cubicBezTo>
                  <a:cubicBezTo>
                    <a:pt x="18061" y="5205"/>
                    <a:pt x="18033" y="5210"/>
                    <a:pt x="18003" y="5221"/>
                  </a:cubicBezTo>
                  <a:lnTo>
                    <a:pt x="17956" y="5233"/>
                  </a:lnTo>
                  <a:cubicBezTo>
                    <a:pt x="17908" y="4604"/>
                    <a:pt x="17326" y="4116"/>
                    <a:pt x="16768" y="3914"/>
                  </a:cubicBezTo>
                  <a:cubicBezTo>
                    <a:pt x="16257" y="3760"/>
                    <a:pt x="15734" y="3689"/>
                    <a:pt x="15211" y="3689"/>
                  </a:cubicBezTo>
                  <a:lnTo>
                    <a:pt x="14843" y="3665"/>
                  </a:lnTo>
                  <a:cubicBezTo>
                    <a:pt x="14153" y="3617"/>
                    <a:pt x="13452" y="3498"/>
                    <a:pt x="12787" y="3308"/>
                  </a:cubicBezTo>
                  <a:cubicBezTo>
                    <a:pt x="12775" y="2952"/>
                    <a:pt x="12549" y="2631"/>
                    <a:pt x="12216" y="2500"/>
                  </a:cubicBezTo>
                  <a:cubicBezTo>
                    <a:pt x="12089" y="2444"/>
                    <a:pt x="11948" y="2416"/>
                    <a:pt x="11805" y="2416"/>
                  </a:cubicBezTo>
                  <a:cubicBezTo>
                    <a:pt x="11709" y="2416"/>
                    <a:pt x="11611" y="2429"/>
                    <a:pt x="11515" y="2453"/>
                  </a:cubicBezTo>
                  <a:cubicBezTo>
                    <a:pt x="11480" y="2203"/>
                    <a:pt x="11313" y="1989"/>
                    <a:pt x="11076" y="1882"/>
                  </a:cubicBezTo>
                  <a:cubicBezTo>
                    <a:pt x="10968" y="1842"/>
                    <a:pt x="10848" y="1821"/>
                    <a:pt x="10728" y="1821"/>
                  </a:cubicBezTo>
                  <a:cubicBezTo>
                    <a:pt x="10637" y="1821"/>
                    <a:pt x="10545" y="1833"/>
                    <a:pt x="10458" y="1859"/>
                  </a:cubicBezTo>
                  <a:cubicBezTo>
                    <a:pt x="10422" y="1669"/>
                    <a:pt x="10315" y="1490"/>
                    <a:pt x="10149" y="1383"/>
                  </a:cubicBezTo>
                  <a:cubicBezTo>
                    <a:pt x="10004" y="1292"/>
                    <a:pt x="9840" y="1249"/>
                    <a:pt x="9675" y="1249"/>
                  </a:cubicBezTo>
                  <a:cubicBezTo>
                    <a:pt x="9582" y="1249"/>
                    <a:pt x="9490" y="1263"/>
                    <a:pt x="9400" y="1288"/>
                  </a:cubicBezTo>
                  <a:cubicBezTo>
                    <a:pt x="9376" y="1086"/>
                    <a:pt x="9269" y="908"/>
                    <a:pt x="9103" y="789"/>
                  </a:cubicBezTo>
                  <a:cubicBezTo>
                    <a:pt x="8944" y="664"/>
                    <a:pt x="8750" y="603"/>
                    <a:pt x="8549" y="603"/>
                  </a:cubicBezTo>
                  <a:cubicBezTo>
                    <a:pt x="8465" y="603"/>
                    <a:pt x="8379" y="614"/>
                    <a:pt x="8295" y="635"/>
                  </a:cubicBezTo>
                  <a:cubicBezTo>
                    <a:pt x="8129" y="456"/>
                    <a:pt x="7962" y="266"/>
                    <a:pt x="7808" y="76"/>
                  </a:cubicBezTo>
                  <a:cubicBezTo>
                    <a:pt x="7772" y="29"/>
                    <a:pt x="7725" y="5"/>
                    <a:pt x="7665" y="5"/>
                  </a:cubicBezTo>
                  <a:cubicBezTo>
                    <a:pt x="7650" y="2"/>
                    <a:pt x="7636" y="0"/>
                    <a:pt x="7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1"/>
            <p:cNvSpPr/>
            <p:nvPr/>
          </p:nvSpPr>
          <p:spPr>
            <a:xfrm>
              <a:off x="2572598" y="4200087"/>
              <a:ext cx="31412" cy="27610"/>
            </a:xfrm>
            <a:custGeom>
              <a:avLst/>
              <a:gdLst/>
              <a:ahLst/>
              <a:cxnLst/>
              <a:rect l="l" t="t" r="r" b="b"/>
              <a:pathLst>
                <a:path w="975" h="857" extrusionOk="0">
                  <a:moveTo>
                    <a:pt x="535" y="1"/>
                  </a:moveTo>
                  <a:cubicBezTo>
                    <a:pt x="511" y="1"/>
                    <a:pt x="476" y="1"/>
                    <a:pt x="452" y="13"/>
                  </a:cubicBezTo>
                  <a:lnTo>
                    <a:pt x="357" y="13"/>
                  </a:lnTo>
                  <a:cubicBezTo>
                    <a:pt x="214" y="48"/>
                    <a:pt x="95" y="155"/>
                    <a:pt x="48" y="298"/>
                  </a:cubicBezTo>
                  <a:cubicBezTo>
                    <a:pt x="0" y="440"/>
                    <a:pt x="24" y="595"/>
                    <a:pt x="119" y="702"/>
                  </a:cubicBezTo>
                  <a:cubicBezTo>
                    <a:pt x="167" y="749"/>
                    <a:pt x="226" y="797"/>
                    <a:pt x="286" y="821"/>
                  </a:cubicBezTo>
                  <a:cubicBezTo>
                    <a:pt x="357" y="844"/>
                    <a:pt x="440" y="856"/>
                    <a:pt x="523" y="856"/>
                  </a:cubicBezTo>
                  <a:cubicBezTo>
                    <a:pt x="678" y="844"/>
                    <a:pt x="820" y="761"/>
                    <a:pt x="892" y="631"/>
                  </a:cubicBezTo>
                  <a:cubicBezTo>
                    <a:pt x="975" y="512"/>
                    <a:pt x="975" y="357"/>
                    <a:pt x="892" y="238"/>
                  </a:cubicBezTo>
                  <a:cubicBezTo>
                    <a:pt x="820" y="108"/>
                    <a:pt x="690" y="13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1"/>
            <p:cNvSpPr/>
            <p:nvPr/>
          </p:nvSpPr>
          <p:spPr>
            <a:xfrm>
              <a:off x="2607425" y="4231886"/>
              <a:ext cx="33345" cy="25677"/>
            </a:xfrm>
            <a:custGeom>
              <a:avLst/>
              <a:gdLst/>
              <a:ahLst/>
              <a:cxnLst/>
              <a:rect l="l" t="t" r="r" b="b"/>
              <a:pathLst>
                <a:path w="1035" h="797" extrusionOk="0">
                  <a:moveTo>
                    <a:pt x="528" y="1"/>
                  </a:moveTo>
                  <a:cubicBezTo>
                    <a:pt x="443" y="1"/>
                    <a:pt x="359" y="25"/>
                    <a:pt x="286" y="71"/>
                  </a:cubicBezTo>
                  <a:cubicBezTo>
                    <a:pt x="1" y="202"/>
                    <a:pt x="1" y="618"/>
                    <a:pt x="298" y="749"/>
                  </a:cubicBezTo>
                  <a:lnTo>
                    <a:pt x="345" y="761"/>
                  </a:lnTo>
                  <a:cubicBezTo>
                    <a:pt x="399" y="784"/>
                    <a:pt x="458" y="797"/>
                    <a:pt x="515" y="797"/>
                  </a:cubicBezTo>
                  <a:cubicBezTo>
                    <a:pt x="546" y="797"/>
                    <a:pt x="577" y="793"/>
                    <a:pt x="607" y="784"/>
                  </a:cubicBezTo>
                  <a:cubicBezTo>
                    <a:pt x="642" y="772"/>
                    <a:pt x="678" y="772"/>
                    <a:pt x="714" y="761"/>
                  </a:cubicBezTo>
                  <a:cubicBezTo>
                    <a:pt x="1023" y="630"/>
                    <a:pt x="1035" y="190"/>
                    <a:pt x="726" y="48"/>
                  </a:cubicBezTo>
                  <a:cubicBezTo>
                    <a:pt x="663" y="16"/>
                    <a:pt x="595" y="1"/>
                    <a:pt x="5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1"/>
            <p:cNvSpPr/>
            <p:nvPr/>
          </p:nvSpPr>
          <p:spPr>
            <a:xfrm>
              <a:off x="2648792" y="4251893"/>
              <a:ext cx="24518" cy="22230"/>
            </a:xfrm>
            <a:custGeom>
              <a:avLst/>
              <a:gdLst/>
              <a:ahLst/>
              <a:cxnLst/>
              <a:rect l="l" t="t" r="r" b="b"/>
              <a:pathLst>
                <a:path w="761" h="690" extrusionOk="0">
                  <a:moveTo>
                    <a:pt x="361" y="0"/>
                  </a:moveTo>
                  <a:cubicBezTo>
                    <a:pt x="255" y="0"/>
                    <a:pt x="148" y="43"/>
                    <a:pt x="71" y="128"/>
                  </a:cubicBezTo>
                  <a:cubicBezTo>
                    <a:pt x="12" y="175"/>
                    <a:pt x="0" y="247"/>
                    <a:pt x="24" y="306"/>
                  </a:cubicBezTo>
                  <a:cubicBezTo>
                    <a:pt x="0" y="401"/>
                    <a:pt x="24" y="496"/>
                    <a:pt x="83" y="567"/>
                  </a:cubicBezTo>
                  <a:cubicBezTo>
                    <a:pt x="119" y="603"/>
                    <a:pt x="167" y="639"/>
                    <a:pt x="214" y="662"/>
                  </a:cubicBezTo>
                  <a:cubicBezTo>
                    <a:pt x="262" y="680"/>
                    <a:pt x="312" y="689"/>
                    <a:pt x="363" y="689"/>
                  </a:cubicBezTo>
                  <a:cubicBezTo>
                    <a:pt x="413" y="689"/>
                    <a:pt x="464" y="680"/>
                    <a:pt x="511" y="662"/>
                  </a:cubicBezTo>
                  <a:cubicBezTo>
                    <a:pt x="654" y="627"/>
                    <a:pt x="761" y="484"/>
                    <a:pt x="761" y="318"/>
                  </a:cubicBezTo>
                  <a:cubicBezTo>
                    <a:pt x="737" y="175"/>
                    <a:pt x="630" y="56"/>
                    <a:pt x="487" y="21"/>
                  </a:cubicBezTo>
                  <a:cubicBezTo>
                    <a:pt x="447" y="7"/>
                    <a:pt x="404" y="0"/>
                    <a:pt x="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1"/>
            <p:cNvSpPr/>
            <p:nvPr/>
          </p:nvSpPr>
          <p:spPr>
            <a:xfrm>
              <a:off x="2678271" y="4269387"/>
              <a:ext cx="31799" cy="25420"/>
            </a:xfrm>
            <a:custGeom>
              <a:avLst/>
              <a:gdLst/>
              <a:ahLst/>
              <a:cxnLst/>
              <a:rect l="l" t="t" r="r" b="b"/>
              <a:pathLst>
                <a:path w="987" h="789" extrusionOk="0">
                  <a:moveTo>
                    <a:pt x="521" y="0"/>
                  </a:moveTo>
                  <a:cubicBezTo>
                    <a:pt x="464" y="0"/>
                    <a:pt x="410" y="13"/>
                    <a:pt x="357" y="36"/>
                  </a:cubicBezTo>
                  <a:cubicBezTo>
                    <a:pt x="24" y="131"/>
                    <a:pt x="0" y="583"/>
                    <a:pt x="309" y="725"/>
                  </a:cubicBezTo>
                  <a:cubicBezTo>
                    <a:pt x="321" y="737"/>
                    <a:pt x="345" y="749"/>
                    <a:pt x="369" y="749"/>
                  </a:cubicBezTo>
                  <a:cubicBezTo>
                    <a:pt x="422" y="776"/>
                    <a:pt x="480" y="788"/>
                    <a:pt x="539" y="788"/>
                  </a:cubicBezTo>
                  <a:cubicBezTo>
                    <a:pt x="611" y="788"/>
                    <a:pt x="683" y="770"/>
                    <a:pt x="749" y="737"/>
                  </a:cubicBezTo>
                  <a:cubicBezTo>
                    <a:pt x="879" y="678"/>
                    <a:pt x="963" y="547"/>
                    <a:pt x="975" y="416"/>
                  </a:cubicBezTo>
                  <a:cubicBezTo>
                    <a:pt x="986" y="262"/>
                    <a:pt x="927" y="131"/>
                    <a:pt x="820" y="36"/>
                  </a:cubicBezTo>
                  <a:cubicBezTo>
                    <a:pt x="782" y="13"/>
                    <a:pt x="738" y="0"/>
                    <a:pt x="693" y="0"/>
                  </a:cubicBezTo>
                  <a:cubicBezTo>
                    <a:pt x="669" y="0"/>
                    <a:pt x="643" y="4"/>
                    <a:pt x="618" y="12"/>
                  </a:cubicBezTo>
                  <a:cubicBezTo>
                    <a:pt x="584" y="4"/>
                    <a:pt x="552" y="0"/>
                    <a:pt x="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1"/>
            <p:cNvSpPr/>
            <p:nvPr/>
          </p:nvSpPr>
          <p:spPr>
            <a:xfrm>
              <a:off x="1813425" y="4935838"/>
              <a:ext cx="244660" cy="151712"/>
            </a:xfrm>
            <a:custGeom>
              <a:avLst/>
              <a:gdLst/>
              <a:ahLst/>
              <a:cxnLst/>
              <a:rect l="l" t="t" r="r" b="b"/>
              <a:pathLst>
                <a:path w="7594" h="4709" extrusionOk="0">
                  <a:moveTo>
                    <a:pt x="7389" y="1"/>
                  </a:moveTo>
                  <a:cubicBezTo>
                    <a:pt x="7366" y="1"/>
                    <a:pt x="7342" y="5"/>
                    <a:pt x="7320" y="15"/>
                  </a:cubicBezTo>
                  <a:cubicBezTo>
                    <a:pt x="6197" y="503"/>
                    <a:pt x="4993" y="748"/>
                    <a:pt x="3784" y="748"/>
                  </a:cubicBezTo>
                  <a:cubicBezTo>
                    <a:pt x="3139" y="748"/>
                    <a:pt x="2491" y="678"/>
                    <a:pt x="1854" y="537"/>
                  </a:cubicBezTo>
                  <a:cubicBezTo>
                    <a:pt x="1839" y="534"/>
                    <a:pt x="1825" y="533"/>
                    <a:pt x="1812" y="533"/>
                  </a:cubicBezTo>
                  <a:cubicBezTo>
                    <a:pt x="1771" y="533"/>
                    <a:pt x="1735" y="546"/>
                    <a:pt x="1700" y="573"/>
                  </a:cubicBezTo>
                  <a:cubicBezTo>
                    <a:pt x="1652" y="597"/>
                    <a:pt x="1628" y="644"/>
                    <a:pt x="1640" y="704"/>
                  </a:cubicBezTo>
                  <a:lnTo>
                    <a:pt x="1771" y="3960"/>
                  </a:lnTo>
                  <a:lnTo>
                    <a:pt x="357" y="1928"/>
                  </a:lnTo>
                  <a:cubicBezTo>
                    <a:pt x="320" y="1877"/>
                    <a:pt x="266" y="1852"/>
                    <a:pt x="213" y="1852"/>
                  </a:cubicBezTo>
                  <a:cubicBezTo>
                    <a:pt x="180" y="1852"/>
                    <a:pt x="147" y="1862"/>
                    <a:pt x="119" y="1880"/>
                  </a:cubicBezTo>
                  <a:cubicBezTo>
                    <a:pt x="24" y="1916"/>
                    <a:pt x="0" y="2023"/>
                    <a:pt x="60" y="2106"/>
                  </a:cubicBezTo>
                  <a:lnTo>
                    <a:pt x="1819" y="4637"/>
                  </a:lnTo>
                  <a:cubicBezTo>
                    <a:pt x="1854" y="4685"/>
                    <a:pt x="1914" y="4708"/>
                    <a:pt x="1973" y="4708"/>
                  </a:cubicBezTo>
                  <a:lnTo>
                    <a:pt x="2021" y="4708"/>
                  </a:lnTo>
                  <a:cubicBezTo>
                    <a:pt x="2092" y="4685"/>
                    <a:pt x="2151" y="4613"/>
                    <a:pt x="2151" y="4542"/>
                  </a:cubicBezTo>
                  <a:lnTo>
                    <a:pt x="1997" y="906"/>
                  </a:lnTo>
                  <a:lnTo>
                    <a:pt x="1997" y="906"/>
                  </a:lnTo>
                  <a:cubicBezTo>
                    <a:pt x="2587" y="1024"/>
                    <a:pt x="3185" y="1082"/>
                    <a:pt x="3781" y="1082"/>
                  </a:cubicBezTo>
                  <a:cubicBezTo>
                    <a:pt x="5046" y="1082"/>
                    <a:pt x="6304" y="820"/>
                    <a:pt x="7475" y="312"/>
                  </a:cubicBezTo>
                  <a:cubicBezTo>
                    <a:pt x="7558" y="276"/>
                    <a:pt x="7594" y="181"/>
                    <a:pt x="7558" y="98"/>
                  </a:cubicBezTo>
                  <a:cubicBezTo>
                    <a:pt x="7523" y="36"/>
                    <a:pt x="7455" y="1"/>
                    <a:pt x="7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1"/>
            <p:cNvSpPr/>
            <p:nvPr/>
          </p:nvSpPr>
          <p:spPr>
            <a:xfrm>
              <a:off x="1898028" y="5005685"/>
              <a:ext cx="54029" cy="63468"/>
            </a:xfrm>
            <a:custGeom>
              <a:avLst/>
              <a:gdLst/>
              <a:ahLst/>
              <a:cxnLst/>
              <a:rect l="l" t="t" r="r" b="b"/>
              <a:pathLst>
                <a:path w="1677" h="1970" extrusionOk="0">
                  <a:moveTo>
                    <a:pt x="1469" y="0"/>
                  </a:moveTo>
                  <a:cubicBezTo>
                    <a:pt x="1412" y="0"/>
                    <a:pt x="1357" y="29"/>
                    <a:pt x="1320" y="81"/>
                  </a:cubicBezTo>
                  <a:lnTo>
                    <a:pt x="832" y="734"/>
                  </a:lnTo>
                  <a:lnTo>
                    <a:pt x="357" y="92"/>
                  </a:lnTo>
                  <a:cubicBezTo>
                    <a:pt x="319" y="46"/>
                    <a:pt x="261" y="20"/>
                    <a:pt x="202" y="20"/>
                  </a:cubicBezTo>
                  <a:cubicBezTo>
                    <a:pt x="169" y="20"/>
                    <a:pt x="137" y="28"/>
                    <a:pt x="108" y="45"/>
                  </a:cubicBezTo>
                  <a:cubicBezTo>
                    <a:pt x="24" y="92"/>
                    <a:pt x="1" y="199"/>
                    <a:pt x="60" y="271"/>
                  </a:cubicBezTo>
                  <a:lnTo>
                    <a:pt x="619" y="1031"/>
                  </a:lnTo>
                  <a:lnTo>
                    <a:pt x="108" y="1720"/>
                  </a:lnTo>
                  <a:cubicBezTo>
                    <a:pt x="48" y="1792"/>
                    <a:pt x="72" y="1899"/>
                    <a:pt x="155" y="1946"/>
                  </a:cubicBezTo>
                  <a:cubicBezTo>
                    <a:pt x="191" y="1958"/>
                    <a:pt x="226" y="1970"/>
                    <a:pt x="262" y="1970"/>
                  </a:cubicBezTo>
                  <a:cubicBezTo>
                    <a:pt x="321" y="1970"/>
                    <a:pt x="369" y="1946"/>
                    <a:pt x="405" y="1899"/>
                  </a:cubicBezTo>
                  <a:lnTo>
                    <a:pt x="832" y="1316"/>
                  </a:lnTo>
                  <a:lnTo>
                    <a:pt x="1248" y="1875"/>
                  </a:lnTo>
                  <a:cubicBezTo>
                    <a:pt x="1284" y="1922"/>
                    <a:pt x="1343" y="1946"/>
                    <a:pt x="1403" y="1946"/>
                  </a:cubicBezTo>
                  <a:cubicBezTo>
                    <a:pt x="1438" y="1946"/>
                    <a:pt x="1462" y="1934"/>
                    <a:pt x="1498" y="1922"/>
                  </a:cubicBezTo>
                  <a:cubicBezTo>
                    <a:pt x="1581" y="1875"/>
                    <a:pt x="1605" y="1768"/>
                    <a:pt x="1545" y="1697"/>
                  </a:cubicBezTo>
                  <a:lnTo>
                    <a:pt x="1046" y="1019"/>
                  </a:lnTo>
                  <a:lnTo>
                    <a:pt x="1617" y="259"/>
                  </a:lnTo>
                  <a:cubicBezTo>
                    <a:pt x="1676" y="176"/>
                    <a:pt x="1652" y="69"/>
                    <a:pt x="1569" y="33"/>
                  </a:cubicBezTo>
                  <a:cubicBezTo>
                    <a:pt x="1538" y="11"/>
                    <a:pt x="1503" y="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1"/>
            <p:cNvSpPr/>
            <p:nvPr/>
          </p:nvSpPr>
          <p:spPr>
            <a:xfrm>
              <a:off x="1958533" y="5016639"/>
              <a:ext cx="40594" cy="14240"/>
            </a:xfrm>
            <a:custGeom>
              <a:avLst/>
              <a:gdLst/>
              <a:ahLst/>
              <a:cxnLst/>
              <a:rect l="l" t="t" r="r" b="b"/>
              <a:pathLst>
                <a:path w="1260" h="442" extrusionOk="0">
                  <a:moveTo>
                    <a:pt x="1055" y="0"/>
                  </a:moveTo>
                  <a:cubicBezTo>
                    <a:pt x="1032" y="0"/>
                    <a:pt x="1008" y="5"/>
                    <a:pt x="986" y="14"/>
                  </a:cubicBezTo>
                  <a:cubicBezTo>
                    <a:pt x="810" y="81"/>
                    <a:pt x="627" y="113"/>
                    <a:pt x="442" y="113"/>
                  </a:cubicBezTo>
                  <a:cubicBezTo>
                    <a:pt x="366" y="113"/>
                    <a:pt x="290" y="107"/>
                    <a:pt x="214" y="97"/>
                  </a:cubicBezTo>
                  <a:cubicBezTo>
                    <a:pt x="206" y="96"/>
                    <a:pt x="198" y="96"/>
                    <a:pt x="190" y="96"/>
                  </a:cubicBezTo>
                  <a:cubicBezTo>
                    <a:pt x="105" y="96"/>
                    <a:pt x="34" y="152"/>
                    <a:pt x="12" y="228"/>
                  </a:cubicBezTo>
                  <a:cubicBezTo>
                    <a:pt x="0" y="323"/>
                    <a:pt x="60" y="406"/>
                    <a:pt x="155" y="418"/>
                  </a:cubicBezTo>
                  <a:cubicBezTo>
                    <a:pt x="250" y="430"/>
                    <a:pt x="345" y="442"/>
                    <a:pt x="440" y="442"/>
                  </a:cubicBezTo>
                  <a:cubicBezTo>
                    <a:pt x="677" y="442"/>
                    <a:pt x="915" y="394"/>
                    <a:pt x="1129" y="311"/>
                  </a:cubicBezTo>
                  <a:cubicBezTo>
                    <a:pt x="1212" y="275"/>
                    <a:pt x="1260" y="180"/>
                    <a:pt x="1224" y="97"/>
                  </a:cubicBezTo>
                  <a:cubicBezTo>
                    <a:pt x="1189" y="36"/>
                    <a:pt x="1121" y="0"/>
                    <a:pt x="1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1"/>
            <p:cNvSpPr/>
            <p:nvPr/>
          </p:nvSpPr>
          <p:spPr>
            <a:xfrm>
              <a:off x="1996807" y="4975562"/>
              <a:ext cx="59763" cy="78675"/>
            </a:xfrm>
            <a:custGeom>
              <a:avLst/>
              <a:gdLst/>
              <a:ahLst/>
              <a:cxnLst/>
              <a:rect l="l" t="t" r="r" b="b"/>
              <a:pathLst>
                <a:path w="1855" h="2442" extrusionOk="0">
                  <a:moveTo>
                    <a:pt x="1658" y="0"/>
                  </a:moveTo>
                  <a:cubicBezTo>
                    <a:pt x="1581" y="0"/>
                    <a:pt x="1518" y="55"/>
                    <a:pt x="1498" y="136"/>
                  </a:cubicBezTo>
                  <a:lnTo>
                    <a:pt x="1284" y="1099"/>
                  </a:lnTo>
                  <a:lnTo>
                    <a:pt x="321" y="445"/>
                  </a:lnTo>
                  <a:cubicBezTo>
                    <a:pt x="288" y="426"/>
                    <a:pt x="251" y="417"/>
                    <a:pt x="215" y="417"/>
                  </a:cubicBezTo>
                  <a:cubicBezTo>
                    <a:pt x="160" y="417"/>
                    <a:pt x="107" y="438"/>
                    <a:pt x="72" y="481"/>
                  </a:cubicBezTo>
                  <a:cubicBezTo>
                    <a:pt x="0" y="552"/>
                    <a:pt x="24" y="671"/>
                    <a:pt x="107" y="707"/>
                  </a:cubicBezTo>
                  <a:lnTo>
                    <a:pt x="1201" y="1455"/>
                  </a:lnTo>
                  <a:lnTo>
                    <a:pt x="1022" y="2251"/>
                  </a:lnTo>
                  <a:cubicBezTo>
                    <a:pt x="1010" y="2335"/>
                    <a:pt x="1070" y="2430"/>
                    <a:pt x="1165" y="2442"/>
                  </a:cubicBezTo>
                  <a:lnTo>
                    <a:pt x="1201" y="2442"/>
                  </a:lnTo>
                  <a:cubicBezTo>
                    <a:pt x="1284" y="2442"/>
                    <a:pt x="1355" y="2382"/>
                    <a:pt x="1379" y="2311"/>
                  </a:cubicBezTo>
                  <a:lnTo>
                    <a:pt x="1842" y="196"/>
                  </a:lnTo>
                  <a:cubicBezTo>
                    <a:pt x="1854" y="101"/>
                    <a:pt x="1795" y="17"/>
                    <a:pt x="1700" y="6"/>
                  </a:cubicBezTo>
                  <a:cubicBezTo>
                    <a:pt x="1686" y="2"/>
                    <a:pt x="1672" y="0"/>
                    <a:pt x="1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1"/>
            <p:cNvSpPr/>
            <p:nvPr/>
          </p:nvSpPr>
          <p:spPr>
            <a:xfrm>
              <a:off x="2432871" y="4492010"/>
              <a:ext cx="253068" cy="131544"/>
            </a:xfrm>
            <a:custGeom>
              <a:avLst/>
              <a:gdLst/>
              <a:ahLst/>
              <a:cxnLst/>
              <a:rect l="l" t="t" r="r" b="b"/>
              <a:pathLst>
                <a:path w="7855" h="4083" extrusionOk="0">
                  <a:moveTo>
                    <a:pt x="2121" y="1"/>
                  </a:moveTo>
                  <a:cubicBezTo>
                    <a:pt x="2095" y="1"/>
                    <a:pt x="2068" y="6"/>
                    <a:pt x="2044" y="18"/>
                  </a:cubicBezTo>
                  <a:cubicBezTo>
                    <a:pt x="1996" y="42"/>
                    <a:pt x="1961" y="78"/>
                    <a:pt x="1937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39" y="948"/>
                    <a:pt x="269" y="903"/>
                    <a:pt x="192" y="903"/>
                  </a:cubicBezTo>
                  <a:cubicBezTo>
                    <a:pt x="176" y="903"/>
                    <a:pt x="159" y="905"/>
                    <a:pt x="143" y="910"/>
                  </a:cubicBezTo>
                  <a:cubicBezTo>
                    <a:pt x="48" y="933"/>
                    <a:pt x="0" y="1028"/>
                    <a:pt x="24" y="1112"/>
                  </a:cubicBezTo>
                  <a:lnTo>
                    <a:pt x="1046" y="3975"/>
                  </a:lnTo>
                  <a:cubicBezTo>
                    <a:pt x="1058" y="4035"/>
                    <a:pt x="1105" y="4070"/>
                    <a:pt x="1165" y="4082"/>
                  </a:cubicBezTo>
                  <a:lnTo>
                    <a:pt x="1212" y="4082"/>
                  </a:lnTo>
                  <a:cubicBezTo>
                    <a:pt x="1295" y="4082"/>
                    <a:pt x="1355" y="4023"/>
                    <a:pt x="1379" y="3952"/>
                  </a:cubicBezTo>
                  <a:lnTo>
                    <a:pt x="2246" y="387"/>
                  </a:lnTo>
                  <a:cubicBezTo>
                    <a:pt x="3457" y="954"/>
                    <a:pt x="4771" y="1238"/>
                    <a:pt x="6097" y="1238"/>
                  </a:cubicBezTo>
                  <a:cubicBezTo>
                    <a:pt x="6631" y="1238"/>
                    <a:pt x="7168" y="1192"/>
                    <a:pt x="7700" y="1100"/>
                  </a:cubicBezTo>
                  <a:cubicBezTo>
                    <a:pt x="7795" y="1088"/>
                    <a:pt x="7855" y="1005"/>
                    <a:pt x="7843" y="910"/>
                  </a:cubicBezTo>
                  <a:cubicBezTo>
                    <a:pt x="7823" y="839"/>
                    <a:pt x="7751" y="785"/>
                    <a:pt x="7672" y="785"/>
                  </a:cubicBezTo>
                  <a:cubicBezTo>
                    <a:pt x="7658" y="785"/>
                    <a:pt x="7643" y="787"/>
                    <a:pt x="7629" y="791"/>
                  </a:cubicBezTo>
                  <a:cubicBezTo>
                    <a:pt x="7129" y="875"/>
                    <a:pt x="6624" y="916"/>
                    <a:pt x="6121" y="916"/>
                  </a:cubicBezTo>
                  <a:cubicBezTo>
                    <a:pt x="4770" y="916"/>
                    <a:pt x="3428" y="616"/>
                    <a:pt x="2198" y="18"/>
                  </a:cubicBezTo>
                  <a:cubicBezTo>
                    <a:pt x="2175" y="6"/>
                    <a:pt x="2148" y="1"/>
                    <a:pt x="2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1"/>
            <p:cNvSpPr/>
            <p:nvPr/>
          </p:nvSpPr>
          <p:spPr>
            <a:xfrm>
              <a:off x="2499078" y="4551097"/>
              <a:ext cx="65112" cy="69300"/>
            </a:xfrm>
            <a:custGeom>
              <a:avLst/>
              <a:gdLst/>
              <a:ahLst/>
              <a:cxnLst/>
              <a:rect l="l" t="t" r="r" b="b"/>
              <a:pathLst>
                <a:path w="2021" h="2151" extrusionOk="0">
                  <a:moveTo>
                    <a:pt x="613" y="1"/>
                  </a:moveTo>
                  <a:cubicBezTo>
                    <a:pt x="591" y="1"/>
                    <a:pt x="569" y="5"/>
                    <a:pt x="548" y="14"/>
                  </a:cubicBezTo>
                  <a:cubicBezTo>
                    <a:pt x="452" y="38"/>
                    <a:pt x="405" y="133"/>
                    <a:pt x="441" y="216"/>
                  </a:cubicBezTo>
                  <a:lnTo>
                    <a:pt x="761" y="1072"/>
                  </a:lnTo>
                  <a:lnTo>
                    <a:pt x="84" y="1630"/>
                  </a:lnTo>
                  <a:cubicBezTo>
                    <a:pt x="1" y="1678"/>
                    <a:pt x="1" y="1785"/>
                    <a:pt x="72" y="1856"/>
                  </a:cubicBezTo>
                  <a:cubicBezTo>
                    <a:pt x="96" y="1880"/>
                    <a:pt x="120" y="1892"/>
                    <a:pt x="155" y="1904"/>
                  </a:cubicBezTo>
                  <a:cubicBezTo>
                    <a:pt x="170" y="1907"/>
                    <a:pt x="185" y="1908"/>
                    <a:pt x="200" y="1908"/>
                  </a:cubicBezTo>
                  <a:cubicBezTo>
                    <a:pt x="244" y="1908"/>
                    <a:pt x="286" y="1895"/>
                    <a:pt x="322" y="1868"/>
                  </a:cubicBezTo>
                  <a:lnTo>
                    <a:pt x="892" y="1405"/>
                  </a:lnTo>
                  <a:lnTo>
                    <a:pt x="1142" y="2034"/>
                  </a:lnTo>
                  <a:cubicBezTo>
                    <a:pt x="1165" y="2094"/>
                    <a:pt x="1201" y="2129"/>
                    <a:pt x="1260" y="2141"/>
                  </a:cubicBezTo>
                  <a:cubicBezTo>
                    <a:pt x="1278" y="2147"/>
                    <a:pt x="1296" y="2150"/>
                    <a:pt x="1314" y="2150"/>
                  </a:cubicBezTo>
                  <a:cubicBezTo>
                    <a:pt x="1332" y="2150"/>
                    <a:pt x="1350" y="2147"/>
                    <a:pt x="1367" y="2141"/>
                  </a:cubicBezTo>
                  <a:cubicBezTo>
                    <a:pt x="1451" y="2118"/>
                    <a:pt x="1498" y="2023"/>
                    <a:pt x="1474" y="1939"/>
                  </a:cubicBezTo>
                  <a:lnTo>
                    <a:pt x="1177" y="1179"/>
                  </a:lnTo>
                  <a:lnTo>
                    <a:pt x="1938" y="561"/>
                  </a:lnTo>
                  <a:cubicBezTo>
                    <a:pt x="2009" y="501"/>
                    <a:pt x="2021" y="395"/>
                    <a:pt x="1950" y="335"/>
                  </a:cubicBezTo>
                  <a:cubicBezTo>
                    <a:pt x="1909" y="295"/>
                    <a:pt x="1857" y="273"/>
                    <a:pt x="1807" y="273"/>
                  </a:cubicBezTo>
                  <a:cubicBezTo>
                    <a:pt x="1768" y="273"/>
                    <a:pt x="1731" y="286"/>
                    <a:pt x="1700" y="311"/>
                  </a:cubicBezTo>
                  <a:lnTo>
                    <a:pt x="1047" y="846"/>
                  </a:lnTo>
                  <a:lnTo>
                    <a:pt x="773" y="109"/>
                  </a:lnTo>
                  <a:cubicBezTo>
                    <a:pt x="738" y="39"/>
                    <a:pt x="676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1"/>
            <p:cNvSpPr/>
            <p:nvPr/>
          </p:nvSpPr>
          <p:spPr>
            <a:xfrm>
              <a:off x="2565704" y="4577902"/>
              <a:ext cx="40626" cy="14530"/>
            </a:xfrm>
            <a:custGeom>
              <a:avLst/>
              <a:gdLst/>
              <a:ahLst/>
              <a:cxnLst/>
              <a:rect l="l" t="t" r="r" b="b"/>
              <a:pathLst>
                <a:path w="1261" h="451" extrusionOk="0">
                  <a:moveTo>
                    <a:pt x="212" y="0"/>
                  </a:moveTo>
                  <a:cubicBezTo>
                    <a:pt x="144" y="0"/>
                    <a:pt x="83" y="36"/>
                    <a:pt x="48" y="97"/>
                  </a:cubicBezTo>
                  <a:cubicBezTo>
                    <a:pt x="1" y="180"/>
                    <a:pt x="48" y="276"/>
                    <a:pt x="131" y="311"/>
                  </a:cubicBezTo>
                  <a:cubicBezTo>
                    <a:pt x="226" y="347"/>
                    <a:pt x="309" y="371"/>
                    <a:pt x="405" y="394"/>
                  </a:cubicBezTo>
                  <a:cubicBezTo>
                    <a:pt x="546" y="431"/>
                    <a:pt x="691" y="450"/>
                    <a:pt x="839" y="450"/>
                  </a:cubicBezTo>
                  <a:cubicBezTo>
                    <a:pt x="927" y="450"/>
                    <a:pt x="1017" y="443"/>
                    <a:pt x="1106" y="430"/>
                  </a:cubicBezTo>
                  <a:cubicBezTo>
                    <a:pt x="1201" y="418"/>
                    <a:pt x="1260" y="335"/>
                    <a:pt x="1248" y="240"/>
                  </a:cubicBezTo>
                  <a:cubicBezTo>
                    <a:pt x="1228" y="159"/>
                    <a:pt x="1165" y="104"/>
                    <a:pt x="1088" y="104"/>
                  </a:cubicBezTo>
                  <a:cubicBezTo>
                    <a:pt x="1074" y="104"/>
                    <a:pt x="1060" y="106"/>
                    <a:pt x="1046" y="109"/>
                  </a:cubicBezTo>
                  <a:cubicBezTo>
                    <a:pt x="979" y="118"/>
                    <a:pt x="913" y="123"/>
                    <a:pt x="846" y="123"/>
                  </a:cubicBezTo>
                  <a:cubicBezTo>
                    <a:pt x="653" y="123"/>
                    <a:pt x="463" y="85"/>
                    <a:pt x="286" y="14"/>
                  </a:cubicBezTo>
                  <a:cubicBezTo>
                    <a:pt x="261" y="5"/>
                    <a:pt x="236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1"/>
            <p:cNvSpPr/>
            <p:nvPr/>
          </p:nvSpPr>
          <p:spPr>
            <a:xfrm>
              <a:off x="2612032" y="4555059"/>
              <a:ext cx="62051" cy="72940"/>
            </a:xfrm>
            <a:custGeom>
              <a:avLst/>
              <a:gdLst/>
              <a:ahLst/>
              <a:cxnLst/>
              <a:rect l="l" t="t" r="r" b="b"/>
              <a:pathLst>
                <a:path w="1926" h="2264" extrusionOk="0">
                  <a:moveTo>
                    <a:pt x="1726" y="1"/>
                  </a:moveTo>
                  <a:cubicBezTo>
                    <a:pt x="1664" y="1"/>
                    <a:pt x="1602" y="36"/>
                    <a:pt x="1569" y="93"/>
                  </a:cubicBezTo>
                  <a:lnTo>
                    <a:pt x="1105" y="985"/>
                  </a:lnTo>
                  <a:lnTo>
                    <a:pt x="345" y="129"/>
                  </a:lnTo>
                  <a:cubicBezTo>
                    <a:pt x="305" y="88"/>
                    <a:pt x="253" y="67"/>
                    <a:pt x="202" y="67"/>
                  </a:cubicBezTo>
                  <a:cubicBezTo>
                    <a:pt x="164" y="67"/>
                    <a:pt x="126" y="80"/>
                    <a:pt x="95" y="105"/>
                  </a:cubicBezTo>
                  <a:cubicBezTo>
                    <a:pt x="12" y="153"/>
                    <a:pt x="0" y="260"/>
                    <a:pt x="72" y="331"/>
                  </a:cubicBezTo>
                  <a:lnTo>
                    <a:pt x="927" y="1305"/>
                  </a:lnTo>
                  <a:lnTo>
                    <a:pt x="535" y="2030"/>
                  </a:lnTo>
                  <a:cubicBezTo>
                    <a:pt x="488" y="2113"/>
                    <a:pt x="535" y="2220"/>
                    <a:pt x="618" y="2244"/>
                  </a:cubicBezTo>
                  <a:cubicBezTo>
                    <a:pt x="630" y="2256"/>
                    <a:pt x="642" y="2256"/>
                    <a:pt x="654" y="2256"/>
                  </a:cubicBezTo>
                  <a:cubicBezTo>
                    <a:pt x="671" y="2261"/>
                    <a:pt x="689" y="2263"/>
                    <a:pt x="706" y="2263"/>
                  </a:cubicBezTo>
                  <a:cubicBezTo>
                    <a:pt x="770" y="2263"/>
                    <a:pt x="828" y="2229"/>
                    <a:pt x="856" y="2173"/>
                  </a:cubicBezTo>
                  <a:lnTo>
                    <a:pt x="1890" y="236"/>
                  </a:lnTo>
                  <a:cubicBezTo>
                    <a:pt x="1925" y="153"/>
                    <a:pt x="1890" y="58"/>
                    <a:pt x="1807" y="22"/>
                  </a:cubicBezTo>
                  <a:cubicBezTo>
                    <a:pt x="1781" y="7"/>
                    <a:pt x="1754" y="1"/>
                    <a:pt x="1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1"/>
            <p:cNvSpPr/>
            <p:nvPr/>
          </p:nvSpPr>
          <p:spPr>
            <a:xfrm>
              <a:off x="3290050" y="4554576"/>
              <a:ext cx="65112" cy="148845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9" y="0"/>
                  </a:moveTo>
                  <a:cubicBezTo>
                    <a:pt x="1778" y="0"/>
                    <a:pt x="1748" y="8"/>
                    <a:pt x="1723" y="25"/>
                  </a:cubicBezTo>
                  <a:cubicBezTo>
                    <a:pt x="951" y="489"/>
                    <a:pt x="404" y="1225"/>
                    <a:pt x="190" y="2093"/>
                  </a:cubicBezTo>
                  <a:cubicBezTo>
                    <a:pt x="0" y="2936"/>
                    <a:pt x="178" y="3828"/>
                    <a:pt x="677" y="4541"/>
                  </a:cubicBezTo>
                  <a:cubicBezTo>
                    <a:pt x="701" y="4576"/>
                    <a:pt x="737" y="4600"/>
                    <a:pt x="773" y="4612"/>
                  </a:cubicBezTo>
                  <a:cubicBezTo>
                    <a:pt x="792" y="4617"/>
                    <a:pt x="814" y="4620"/>
                    <a:pt x="836" y="4620"/>
                  </a:cubicBezTo>
                  <a:cubicBezTo>
                    <a:pt x="867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47" y="2164"/>
                  </a:cubicBezTo>
                  <a:cubicBezTo>
                    <a:pt x="737" y="1380"/>
                    <a:pt x="1224" y="714"/>
                    <a:pt x="1913" y="298"/>
                  </a:cubicBezTo>
                  <a:cubicBezTo>
                    <a:pt x="1996" y="251"/>
                    <a:pt x="2020" y="144"/>
                    <a:pt x="1961" y="73"/>
                  </a:cubicBezTo>
                  <a:cubicBezTo>
                    <a:pt x="1922" y="27"/>
                    <a:pt x="1864" y="0"/>
                    <a:pt x="1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1"/>
            <p:cNvSpPr/>
            <p:nvPr/>
          </p:nvSpPr>
          <p:spPr>
            <a:xfrm>
              <a:off x="3335992" y="4605995"/>
              <a:ext cx="65498" cy="64789"/>
            </a:xfrm>
            <a:custGeom>
              <a:avLst/>
              <a:gdLst/>
              <a:ahLst/>
              <a:cxnLst/>
              <a:rect l="l" t="t" r="r" b="b"/>
              <a:pathLst>
                <a:path w="2033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699" y="45"/>
                  </a:cubicBezTo>
                  <a:lnTo>
                    <a:pt x="1046" y="627"/>
                  </a:lnTo>
                  <a:lnTo>
                    <a:pt x="761" y="105"/>
                  </a:lnTo>
                  <a:cubicBezTo>
                    <a:pt x="728" y="47"/>
                    <a:pt x="666" y="12"/>
                    <a:pt x="604" y="12"/>
                  </a:cubicBezTo>
                  <a:cubicBezTo>
                    <a:pt x="576" y="12"/>
                    <a:pt x="548" y="19"/>
                    <a:pt x="523" y="33"/>
                  </a:cubicBezTo>
                  <a:cubicBezTo>
                    <a:pt x="440" y="57"/>
                    <a:pt x="404" y="164"/>
                    <a:pt x="440" y="247"/>
                  </a:cubicBezTo>
                  <a:lnTo>
                    <a:pt x="772" y="853"/>
                  </a:lnTo>
                  <a:lnTo>
                    <a:pt x="71" y="1471"/>
                  </a:lnTo>
                  <a:cubicBezTo>
                    <a:pt x="0" y="1531"/>
                    <a:pt x="0" y="1638"/>
                    <a:pt x="71" y="1697"/>
                  </a:cubicBezTo>
                  <a:cubicBezTo>
                    <a:pt x="95" y="1721"/>
                    <a:pt x="119" y="1733"/>
                    <a:pt x="155" y="1744"/>
                  </a:cubicBezTo>
                  <a:cubicBezTo>
                    <a:pt x="169" y="1747"/>
                    <a:pt x="184" y="1749"/>
                    <a:pt x="199" y="1749"/>
                  </a:cubicBezTo>
                  <a:cubicBezTo>
                    <a:pt x="244" y="1749"/>
                    <a:pt x="288" y="1736"/>
                    <a:pt x="333" y="1709"/>
                  </a:cubicBezTo>
                  <a:lnTo>
                    <a:pt x="951" y="1162"/>
                  </a:lnTo>
                  <a:lnTo>
                    <a:pt x="1355" y="1923"/>
                  </a:lnTo>
                  <a:cubicBezTo>
                    <a:pt x="1379" y="1958"/>
                    <a:pt x="1414" y="1982"/>
                    <a:pt x="1462" y="2006"/>
                  </a:cubicBezTo>
                  <a:cubicBezTo>
                    <a:pt x="1476" y="2009"/>
                    <a:pt x="1490" y="2011"/>
                    <a:pt x="1503" y="2011"/>
                  </a:cubicBezTo>
                  <a:cubicBezTo>
                    <a:pt x="1536" y="2011"/>
                    <a:pt x="1567" y="2002"/>
                    <a:pt x="1592" y="1994"/>
                  </a:cubicBezTo>
                  <a:cubicBezTo>
                    <a:pt x="1676" y="1958"/>
                    <a:pt x="1711" y="1851"/>
                    <a:pt x="1676" y="1768"/>
                  </a:cubicBezTo>
                  <a:lnTo>
                    <a:pt x="1212" y="925"/>
                  </a:lnTo>
                  <a:lnTo>
                    <a:pt x="1949" y="283"/>
                  </a:lnTo>
                  <a:cubicBezTo>
                    <a:pt x="2032" y="223"/>
                    <a:pt x="2032" y="105"/>
                    <a:pt x="1949" y="45"/>
                  </a:cubicBezTo>
                  <a:cubicBezTo>
                    <a:pt x="1913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1"/>
            <p:cNvSpPr/>
            <p:nvPr/>
          </p:nvSpPr>
          <p:spPr>
            <a:xfrm>
              <a:off x="3410640" y="4634057"/>
              <a:ext cx="49035" cy="15561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3" y="1"/>
                  </a:moveTo>
                  <a:cubicBezTo>
                    <a:pt x="96" y="1"/>
                    <a:pt x="32" y="56"/>
                    <a:pt x="12" y="137"/>
                  </a:cubicBezTo>
                  <a:cubicBezTo>
                    <a:pt x="0" y="220"/>
                    <a:pt x="60" y="303"/>
                    <a:pt x="143" y="315"/>
                  </a:cubicBezTo>
                  <a:lnTo>
                    <a:pt x="167" y="315"/>
                  </a:lnTo>
                  <a:lnTo>
                    <a:pt x="1319" y="481"/>
                  </a:lnTo>
                  <a:cubicBezTo>
                    <a:pt x="1327" y="482"/>
                    <a:pt x="1335" y="483"/>
                    <a:pt x="1343" y="483"/>
                  </a:cubicBezTo>
                  <a:cubicBezTo>
                    <a:pt x="1428" y="483"/>
                    <a:pt x="1500" y="426"/>
                    <a:pt x="1521" y="339"/>
                  </a:cubicBezTo>
                  <a:cubicBezTo>
                    <a:pt x="1521" y="256"/>
                    <a:pt x="1462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1"/>
            <p:cNvSpPr/>
            <p:nvPr/>
          </p:nvSpPr>
          <p:spPr>
            <a:xfrm>
              <a:off x="3465377" y="4624746"/>
              <a:ext cx="55156" cy="72199"/>
            </a:xfrm>
            <a:custGeom>
              <a:avLst/>
              <a:gdLst/>
              <a:ahLst/>
              <a:cxnLst/>
              <a:rect l="l" t="t" r="r" b="b"/>
              <a:pathLst>
                <a:path w="1712" h="2241" extrusionOk="0">
                  <a:moveTo>
                    <a:pt x="684" y="1"/>
                  </a:moveTo>
                  <a:cubicBezTo>
                    <a:pt x="639" y="1"/>
                    <a:pt x="595" y="16"/>
                    <a:pt x="559" y="45"/>
                  </a:cubicBezTo>
                  <a:cubicBezTo>
                    <a:pt x="393" y="200"/>
                    <a:pt x="345" y="426"/>
                    <a:pt x="428" y="628"/>
                  </a:cubicBezTo>
                  <a:cubicBezTo>
                    <a:pt x="500" y="842"/>
                    <a:pt x="690" y="996"/>
                    <a:pt x="916" y="1032"/>
                  </a:cubicBezTo>
                  <a:cubicBezTo>
                    <a:pt x="942" y="1036"/>
                    <a:pt x="969" y="1038"/>
                    <a:pt x="996" y="1038"/>
                  </a:cubicBezTo>
                  <a:cubicBezTo>
                    <a:pt x="1123" y="1038"/>
                    <a:pt x="1245" y="993"/>
                    <a:pt x="1343" y="925"/>
                  </a:cubicBezTo>
                  <a:cubicBezTo>
                    <a:pt x="1355" y="996"/>
                    <a:pt x="1355" y="1067"/>
                    <a:pt x="1343" y="1139"/>
                  </a:cubicBezTo>
                  <a:cubicBezTo>
                    <a:pt x="1331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0" y="1911"/>
                  </a:cubicBezTo>
                  <a:cubicBezTo>
                    <a:pt x="541" y="1911"/>
                    <a:pt x="422" y="1875"/>
                    <a:pt x="321" y="1804"/>
                  </a:cubicBezTo>
                  <a:cubicBezTo>
                    <a:pt x="286" y="1774"/>
                    <a:pt x="241" y="1760"/>
                    <a:pt x="197" y="1760"/>
                  </a:cubicBezTo>
                  <a:cubicBezTo>
                    <a:pt x="152" y="1760"/>
                    <a:pt x="107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81" y="2208"/>
                  </a:cubicBezTo>
                  <a:cubicBezTo>
                    <a:pt x="468" y="2230"/>
                    <a:pt x="556" y="2241"/>
                    <a:pt x="643" y="2241"/>
                  </a:cubicBezTo>
                  <a:cubicBezTo>
                    <a:pt x="841" y="2241"/>
                    <a:pt x="1035" y="2185"/>
                    <a:pt x="1201" y="2077"/>
                  </a:cubicBezTo>
                  <a:cubicBezTo>
                    <a:pt x="1498" y="1864"/>
                    <a:pt x="1676" y="1531"/>
                    <a:pt x="1700" y="1174"/>
                  </a:cubicBezTo>
                  <a:cubicBezTo>
                    <a:pt x="1712" y="925"/>
                    <a:pt x="1688" y="675"/>
                    <a:pt x="1629" y="438"/>
                  </a:cubicBezTo>
                  <a:cubicBezTo>
                    <a:pt x="1640" y="354"/>
                    <a:pt x="1617" y="259"/>
                    <a:pt x="1569" y="188"/>
                  </a:cubicBezTo>
                  <a:cubicBezTo>
                    <a:pt x="1533" y="125"/>
                    <a:pt x="1470" y="96"/>
                    <a:pt x="1405" y="96"/>
                  </a:cubicBezTo>
                  <a:cubicBezTo>
                    <a:pt x="1384" y="96"/>
                    <a:pt x="1363" y="99"/>
                    <a:pt x="1343" y="105"/>
                  </a:cubicBezTo>
                  <a:cubicBezTo>
                    <a:pt x="1272" y="129"/>
                    <a:pt x="1224" y="212"/>
                    <a:pt x="1236" y="295"/>
                  </a:cubicBezTo>
                  <a:cubicBezTo>
                    <a:pt x="1248" y="343"/>
                    <a:pt x="1260" y="402"/>
                    <a:pt x="1272" y="461"/>
                  </a:cubicBezTo>
                  <a:cubicBezTo>
                    <a:pt x="1260" y="509"/>
                    <a:pt x="1248" y="556"/>
                    <a:pt x="1213" y="592"/>
                  </a:cubicBezTo>
                  <a:cubicBezTo>
                    <a:pt x="1153" y="675"/>
                    <a:pt x="1070" y="711"/>
                    <a:pt x="963" y="711"/>
                  </a:cubicBezTo>
                  <a:cubicBezTo>
                    <a:pt x="868" y="687"/>
                    <a:pt x="797" y="616"/>
                    <a:pt x="761" y="533"/>
                  </a:cubicBezTo>
                  <a:cubicBezTo>
                    <a:pt x="725" y="449"/>
                    <a:pt x="749" y="343"/>
                    <a:pt x="809" y="271"/>
                  </a:cubicBezTo>
                  <a:cubicBezTo>
                    <a:pt x="880" y="212"/>
                    <a:pt x="880" y="105"/>
                    <a:pt x="809" y="45"/>
                  </a:cubicBezTo>
                  <a:cubicBezTo>
                    <a:pt x="773" y="16"/>
                    <a:pt x="728" y="1"/>
                    <a:pt x="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1"/>
            <p:cNvSpPr/>
            <p:nvPr/>
          </p:nvSpPr>
          <p:spPr>
            <a:xfrm>
              <a:off x="3511319" y="4590209"/>
              <a:ext cx="58990" cy="133090"/>
            </a:xfrm>
            <a:custGeom>
              <a:avLst/>
              <a:gdLst/>
              <a:ahLst/>
              <a:cxnLst/>
              <a:rect l="l" t="t" r="r" b="b"/>
              <a:pathLst>
                <a:path w="1831" h="4131" extrusionOk="0">
                  <a:moveTo>
                    <a:pt x="1161" y="0"/>
                  </a:moveTo>
                  <a:cubicBezTo>
                    <a:pt x="1130" y="0"/>
                    <a:pt x="1099" y="8"/>
                    <a:pt x="1070" y="24"/>
                  </a:cubicBezTo>
                  <a:cubicBezTo>
                    <a:pt x="975" y="60"/>
                    <a:pt x="951" y="167"/>
                    <a:pt x="999" y="238"/>
                  </a:cubicBezTo>
                  <a:cubicBezTo>
                    <a:pt x="1355" y="832"/>
                    <a:pt x="1462" y="1533"/>
                    <a:pt x="1308" y="2199"/>
                  </a:cubicBezTo>
                  <a:cubicBezTo>
                    <a:pt x="1129" y="2876"/>
                    <a:pt x="702" y="3458"/>
                    <a:pt x="107" y="3839"/>
                  </a:cubicBezTo>
                  <a:cubicBezTo>
                    <a:pt x="24" y="3886"/>
                    <a:pt x="0" y="3993"/>
                    <a:pt x="60" y="4064"/>
                  </a:cubicBezTo>
                  <a:cubicBezTo>
                    <a:pt x="84" y="4100"/>
                    <a:pt x="119" y="4124"/>
                    <a:pt x="155" y="4124"/>
                  </a:cubicBezTo>
                  <a:cubicBezTo>
                    <a:pt x="172" y="4128"/>
                    <a:pt x="191" y="4131"/>
                    <a:pt x="211" y="4131"/>
                  </a:cubicBezTo>
                  <a:cubicBezTo>
                    <a:pt x="244" y="4131"/>
                    <a:pt x="279" y="4123"/>
                    <a:pt x="309" y="4100"/>
                  </a:cubicBezTo>
                  <a:cubicBezTo>
                    <a:pt x="963" y="3684"/>
                    <a:pt x="1438" y="3031"/>
                    <a:pt x="1640" y="2270"/>
                  </a:cubicBezTo>
                  <a:cubicBezTo>
                    <a:pt x="1830" y="1521"/>
                    <a:pt x="1700" y="737"/>
                    <a:pt x="1308" y="84"/>
                  </a:cubicBezTo>
                  <a:cubicBezTo>
                    <a:pt x="1276" y="29"/>
                    <a:pt x="1220" y="0"/>
                    <a:pt x="1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1"/>
            <p:cNvSpPr/>
            <p:nvPr/>
          </p:nvSpPr>
          <p:spPr>
            <a:xfrm>
              <a:off x="3571437" y="4556026"/>
              <a:ext cx="39080" cy="49712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51" y="1"/>
                  </a:moveTo>
                  <a:cubicBezTo>
                    <a:pt x="267" y="1"/>
                    <a:pt x="184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5" y="341"/>
                    <a:pt x="140" y="370"/>
                    <a:pt x="197" y="370"/>
                  </a:cubicBezTo>
                  <a:cubicBezTo>
                    <a:pt x="231" y="370"/>
                    <a:pt x="266" y="359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71" y="574"/>
                  </a:cubicBezTo>
                  <a:cubicBezTo>
                    <a:pt x="571" y="764"/>
                    <a:pt x="404" y="943"/>
                    <a:pt x="214" y="1121"/>
                  </a:cubicBezTo>
                  <a:cubicBezTo>
                    <a:pt x="178" y="1168"/>
                    <a:pt x="166" y="1228"/>
                    <a:pt x="178" y="1275"/>
                  </a:cubicBezTo>
                  <a:cubicBezTo>
                    <a:pt x="190" y="1335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86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9" y="1542"/>
                    <a:pt x="1180" y="1489"/>
                    <a:pt x="1200" y="1418"/>
                  </a:cubicBezTo>
                  <a:cubicBezTo>
                    <a:pt x="1212" y="1323"/>
                    <a:pt x="1165" y="1240"/>
                    <a:pt x="1070" y="1228"/>
                  </a:cubicBezTo>
                  <a:lnTo>
                    <a:pt x="677" y="1145"/>
                  </a:lnTo>
                  <a:cubicBezTo>
                    <a:pt x="820" y="990"/>
                    <a:pt x="903" y="788"/>
                    <a:pt x="927" y="586"/>
                  </a:cubicBezTo>
                  <a:cubicBezTo>
                    <a:pt x="915" y="360"/>
                    <a:pt x="796" y="170"/>
                    <a:pt x="594" y="63"/>
                  </a:cubicBezTo>
                  <a:cubicBezTo>
                    <a:pt x="517" y="22"/>
                    <a:pt x="434" y="1"/>
                    <a:pt x="3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1"/>
            <p:cNvSpPr/>
            <p:nvPr/>
          </p:nvSpPr>
          <p:spPr>
            <a:xfrm>
              <a:off x="1845191" y="4281597"/>
              <a:ext cx="89242" cy="73746"/>
            </a:xfrm>
            <a:custGeom>
              <a:avLst/>
              <a:gdLst/>
              <a:ahLst/>
              <a:cxnLst/>
              <a:rect l="l" t="t" r="r" b="b"/>
              <a:pathLst>
                <a:path w="2770" h="2289" extrusionOk="0">
                  <a:moveTo>
                    <a:pt x="749" y="1"/>
                  </a:moveTo>
                  <a:cubicBezTo>
                    <a:pt x="716" y="1"/>
                    <a:pt x="684" y="9"/>
                    <a:pt x="654" y="26"/>
                  </a:cubicBezTo>
                  <a:cubicBezTo>
                    <a:pt x="571" y="61"/>
                    <a:pt x="547" y="168"/>
                    <a:pt x="595" y="251"/>
                  </a:cubicBezTo>
                  <a:lnTo>
                    <a:pt x="1165" y="1095"/>
                  </a:lnTo>
                  <a:lnTo>
                    <a:pt x="96" y="1879"/>
                  </a:lnTo>
                  <a:cubicBezTo>
                    <a:pt x="13" y="1927"/>
                    <a:pt x="1" y="2034"/>
                    <a:pt x="72" y="2105"/>
                  </a:cubicBezTo>
                  <a:cubicBezTo>
                    <a:pt x="84" y="2129"/>
                    <a:pt x="120" y="2141"/>
                    <a:pt x="143" y="2153"/>
                  </a:cubicBezTo>
                  <a:cubicBezTo>
                    <a:pt x="164" y="2161"/>
                    <a:pt x="185" y="2165"/>
                    <a:pt x="206" y="2165"/>
                  </a:cubicBezTo>
                  <a:cubicBezTo>
                    <a:pt x="243" y="2165"/>
                    <a:pt x="279" y="2152"/>
                    <a:pt x="310" y="2129"/>
                  </a:cubicBezTo>
                  <a:lnTo>
                    <a:pt x="1344" y="1380"/>
                  </a:lnTo>
                  <a:lnTo>
                    <a:pt x="1902" y="2212"/>
                  </a:lnTo>
                  <a:cubicBezTo>
                    <a:pt x="1914" y="2236"/>
                    <a:pt x="1950" y="2271"/>
                    <a:pt x="1997" y="2283"/>
                  </a:cubicBezTo>
                  <a:cubicBezTo>
                    <a:pt x="2010" y="2287"/>
                    <a:pt x="2023" y="2288"/>
                    <a:pt x="2035" y="2288"/>
                  </a:cubicBezTo>
                  <a:cubicBezTo>
                    <a:pt x="2070" y="2288"/>
                    <a:pt x="2105" y="2277"/>
                    <a:pt x="2140" y="2260"/>
                  </a:cubicBezTo>
                  <a:cubicBezTo>
                    <a:pt x="2223" y="2224"/>
                    <a:pt x="2259" y="2117"/>
                    <a:pt x="2199" y="2046"/>
                  </a:cubicBezTo>
                  <a:lnTo>
                    <a:pt x="1629" y="1178"/>
                  </a:lnTo>
                  <a:lnTo>
                    <a:pt x="2484" y="548"/>
                  </a:lnTo>
                  <a:cubicBezTo>
                    <a:pt x="2544" y="548"/>
                    <a:pt x="2591" y="525"/>
                    <a:pt x="2627" y="477"/>
                  </a:cubicBezTo>
                  <a:lnTo>
                    <a:pt x="2722" y="370"/>
                  </a:lnTo>
                  <a:cubicBezTo>
                    <a:pt x="2770" y="299"/>
                    <a:pt x="2758" y="204"/>
                    <a:pt x="2698" y="156"/>
                  </a:cubicBezTo>
                  <a:cubicBezTo>
                    <a:pt x="2661" y="125"/>
                    <a:pt x="2616" y="110"/>
                    <a:pt x="2572" y="110"/>
                  </a:cubicBezTo>
                  <a:cubicBezTo>
                    <a:pt x="2533" y="110"/>
                    <a:pt x="2494" y="122"/>
                    <a:pt x="2461" y="144"/>
                  </a:cubicBezTo>
                  <a:lnTo>
                    <a:pt x="1439" y="893"/>
                  </a:lnTo>
                  <a:lnTo>
                    <a:pt x="904" y="73"/>
                  </a:lnTo>
                  <a:cubicBezTo>
                    <a:pt x="866" y="27"/>
                    <a:pt x="807" y="1"/>
                    <a:pt x="7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1"/>
            <p:cNvSpPr/>
            <p:nvPr/>
          </p:nvSpPr>
          <p:spPr>
            <a:xfrm>
              <a:off x="1814971" y="4359306"/>
              <a:ext cx="127130" cy="33023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69" y="1"/>
                  </a:moveTo>
                  <a:cubicBezTo>
                    <a:pt x="83" y="1"/>
                    <a:pt x="11" y="68"/>
                    <a:pt x="0" y="157"/>
                  </a:cubicBezTo>
                  <a:cubicBezTo>
                    <a:pt x="0" y="228"/>
                    <a:pt x="48" y="299"/>
                    <a:pt x="131" y="311"/>
                  </a:cubicBezTo>
                  <a:lnTo>
                    <a:pt x="178" y="311"/>
                  </a:lnTo>
                  <a:cubicBezTo>
                    <a:pt x="1367" y="370"/>
                    <a:pt x="2555" y="608"/>
                    <a:pt x="3696" y="1012"/>
                  </a:cubicBezTo>
                  <a:cubicBezTo>
                    <a:pt x="3715" y="1020"/>
                    <a:pt x="3734" y="1024"/>
                    <a:pt x="3754" y="1024"/>
                  </a:cubicBezTo>
                  <a:cubicBezTo>
                    <a:pt x="3820" y="1024"/>
                    <a:pt x="3885" y="981"/>
                    <a:pt x="3921" y="917"/>
                  </a:cubicBezTo>
                  <a:cubicBezTo>
                    <a:pt x="3945" y="834"/>
                    <a:pt x="3898" y="751"/>
                    <a:pt x="3814" y="715"/>
                  </a:cubicBezTo>
                  <a:cubicBezTo>
                    <a:pt x="2650" y="311"/>
                    <a:pt x="1426" y="61"/>
                    <a:pt x="190" y="2"/>
                  </a:cubicBezTo>
                  <a:cubicBezTo>
                    <a:pt x="183" y="1"/>
                    <a:pt x="176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1"/>
            <p:cNvSpPr/>
            <p:nvPr/>
          </p:nvSpPr>
          <p:spPr>
            <a:xfrm>
              <a:off x="1828342" y="4388205"/>
              <a:ext cx="70492" cy="88083"/>
            </a:xfrm>
            <a:custGeom>
              <a:avLst/>
              <a:gdLst/>
              <a:ahLst/>
              <a:cxnLst/>
              <a:rect l="l" t="t" r="r" b="b"/>
              <a:pathLst>
                <a:path w="2188" h="2734" extrusionOk="0">
                  <a:moveTo>
                    <a:pt x="1035" y="1"/>
                  </a:moveTo>
                  <a:cubicBezTo>
                    <a:pt x="992" y="1"/>
                    <a:pt x="950" y="15"/>
                    <a:pt x="916" y="44"/>
                  </a:cubicBezTo>
                  <a:cubicBezTo>
                    <a:pt x="714" y="198"/>
                    <a:pt x="631" y="460"/>
                    <a:pt x="690" y="697"/>
                  </a:cubicBezTo>
                  <a:cubicBezTo>
                    <a:pt x="750" y="947"/>
                    <a:pt x="928" y="1149"/>
                    <a:pt x="1165" y="1220"/>
                  </a:cubicBezTo>
                  <a:cubicBezTo>
                    <a:pt x="1240" y="1241"/>
                    <a:pt x="1316" y="1252"/>
                    <a:pt x="1391" y="1252"/>
                  </a:cubicBezTo>
                  <a:cubicBezTo>
                    <a:pt x="1532" y="1252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80"/>
                    <a:pt x="1748" y="1422"/>
                    <a:pt x="1700" y="1565"/>
                  </a:cubicBezTo>
                  <a:cubicBezTo>
                    <a:pt x="1641" y="1802"/>
                    <a:pt x="1522" y="2028"/>
                    <a:pt x="1356" y="2195"/>
                  </a:cubicBezTo>
                  <a:cubicBezTo>
                    <a:pt x="1210" y="2340"/>
                    <a:pt x="1019" y="2413"/>
                    <a:pt x="822" y="2413"/>
                  </a:cubicBezTo>
                  <a:cubicBezTo>
                    <a:pt x="794" y="2413"/>
                    <a:pt x="766" y="2411"/>
                    <a:pt x="738" y="2409"/>
                  </a:cubicBezTo>
                  <a:cubicBezTo>
                    <a:pt x="548" y="2361"/>
                    <a:pt x="381" y="2171"/>
                    <a:pt x="417" y="2016"/>
                  </a:cubicBezTo>
                  <a:cubicBezTo>
                    <a:pt x="441" y="1921"/>
                    <a:pt x="369" y="1838"/>
                    <a:pt x="286" y="1826"/>
                  </a:cubicBezTo>
                  <a:cubicBezTo>
                    <a:pt x="272" y="1823"/>
                    <a:pt x="257" y="1821"/>
                    <a:pt x="243" y="1821"/>
                  </a:cubicBezTo>
                  <a:cubicBezTo>
                    <a:pt x="164" y="1821"/>
                    <a:pt x="92" y="1874"/>
                    <a:pt x="72" y="1945"/>
                  </a:cubicBezTo>
                  <a:cubicBezTo>
                    <a:pt x="1" y="2254"/>
                    <a:pt x="239" y="2599"/>
                    <a:pt x="595" y="2706"/>
                  </a:cubicBezTo>
                  <a:lnTo>
                    <a:pt x="666" y="2717"/>
                  </a:lnTo>
                  <a:cubicBezTo>
                    <a:pt x="729" y="2728"/>
                    <a:pt x="791" y="2734"/>
                    <a:pt x="853" y="2734"/>
                  </a:cubicBezTo>
                  <a:cubicBezTo>
                    <a:pt x="1133" y="2734"/>
                    <a:pt x="1403" y="2625"/>
                    <a:pt x="1617" y="2420"/>
                  </a:cubicBezTo>
                  <a:cubicBezTo>
                    <a:pt x="1819" y="2207"/>
                    <a:pt x="1973" y="1945"/>
                    <a:pt x="2045" y="1648"/>
                  </a:cubicBezTo>
                  <a:cubicBezTo>
                    <a:pt x="2140" y="1303"/>
                    <a:pt x="2187" y="935"/>
                    <a:pt x="2164" y="567"/>
                  </a:cubicBezTo>
                  <a:cubicBezTo>
                    <a:pt x="2164" y="519"/>
                    <a:pt x="2164" y="472"/>
                    <a:pt x="2152" y="424"/>
                  </a:cubicBezTo>
                  <a:cubicBezTo>
                    <a:pt x="2130" y="348"/>
                    <a:pt x="2059" y="292"/>
                    <a:pt x="1974" y="292"/>
                  </a:cubicBezTo>
                  <a:cubicBezTo>
                    <a:pt x="1966" y="292"/>
                    <a:pt x="1958" y="292"/>
                    <a:pt x="1950" y="293"/>
                  </a:cubicBezTo>
                  <a:cubicBezTo>
                    <a:pt x="1867" y="305"/>
                    <a:pt x="1795" y="388"/>
                    <a:pt x="1807" y="472"/>
                  </a:cubicBezTo>
                  <a:cubicBezTo>
                    <a:pt x="1807" y="507"/>
                    <a:pt x="1807" y="531"/>
                    <a:pt x="1807" y="567"/>
                  </a:cubicBezTo>
                  <a:cubicBezTo>
                    <a:pt x="1795" y="674"/>
                    <a:pt x="1748" y="757"/>
                    <a:pt x="1665" y="828"/>
                  </a:cubicBezTo>
                  <a:cubicBezTo>
                    <a:pt x="1586" y="890"/>
                    <a:pt x="1487" y="925"/>
                    <a:pt x="1388" y="925"/>
                  </a:cubicBezTo>
                  <a:cubicBezTo>
                    <a:pt x="1353" y="925"/>
                    <a:pt x="1318" y="921"/>
                    <a:pt x="1284" y="911"/>
                  </a:cubicBezTo>
                  <a:cubicBezTo>
                    <a:pt x="1154" y="876"/>
                    <a:pt x="1070" y="769"/>
                    <a:pt x="1047" y="626"/>
                  </a:cubicBezTo>
                  <a:cubicBezTo>
                    <a:pt x="1011" y="507"/>
                    <a:pt x="1047" y="377"/>
                    <a:pt x="1142" y="281"/>
                  </a:cubicBezTo>
                  <a:cubicBezTo>
                    <a:pt x="1225" y="234"/>
                    <a:pt x="1225" y="115"/>
                    <a:pt x="1165" y="56"/>
                  </a:cubicBezTo>
                  <a:cubicBezTo>
                    <a:pt x="1128" y="18"/>
                    <a:pt x="1081" y="1"/>
                    <a:pt x="10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1"/>
            <p:cNvSpPr/>
            <p:nvPr/>
          </p:nvSpPr>
          <p:spPr>
            <a:xfrm>
              <a:off x="2928247" y="4423902"/>
              <a:ext cx="77000" cy="77193"/>
            </a:xfrm>
            <a:custGeom>
              <a:avLst/>
              <a:gdLst/>
              <a:ahLst/>
              <a:cxnLst/>
              <a:rect l="l" t="t" r="r" b="b"/>
              <a:pathLst>
                <a:path w="2390" h="2396" extrusionOk="0">
                  <a:moveTo>
                    <a:pt x="1439" y="338"/>
                  </a:moveTo>
                  <a:cubicBezTo>
                    <a:pt x="1617" y="338"/>
                    <a:pt x="1831" y="433"/>
                    <a:pt x="1878" y="599"/>
                  </a:cubicBezTo>
                  <a:cubicBezTo>
                    <a:pt x="1890" y="647"/>
                    <a:pt x="1938" y="683"/>
                    <a:pt x="1985" y="706"/>
                  </a:cubicBezTo>
                  <a:cubicBezTo>
                    <a:pt x="1961" y="837"/>
                    <a:pt x="1926" y="968"/>
                    <a:pt x="1866" y="1099"/>
                  </a:cubicBezTo>
                  <a:cubicBezTo>
                    <a:pt x="1771" y="1372"/>
                    <a:pt x="1557" y="1586"/>
                    <a:pt x="1296" y="1705"/>
                  </a:cubicBezTo>
                  <a:cubicBezTo>
                    <a:pt x="1215" y="1734"/>
                    <a:pt x="1131" y="1749"/>
                    <a:pt x="1049" y="1749"/>
                  </a:cubicBezTo>
                  <a:cubicBezTo>
                    <a:pt x="867" y="1749"/>
                    <a:pt x="694" y="1677"/>
                    <a:pt x="571" y="1538"/>
                  </a:cubicBezTo>
                  <a:cubicBezTo>
                    <a:pt x="405" y="1289"/>
                    <a:pt x="547" y="932"/>
                    <a:pt x="761" y="694"/>
                  </a:cubicBezTo>
                  <a:cubicBezTo>
                    <a:pt x="916" y="504"/>
                    <a:pt x="1130" y="374"/>
                    <a:pt x="1379" y="338"/>
                  </a:cubicBezTo>
                  <a:close/>
                  <a:moveTo>
                    <a:pt x="1437" y="1"/>
                  </a:moveTo>
                  <a:cubicBezTo>
                    <a:pt x="1406" y="1"/>
                    <a:pt x="1375" y="2"/>
                    <a:pt x="1343" y="5"/>
                  </a:cubicBezTo>
                  <a:cubicBezTo>
                    <a:pt x="1011" y="65"/>
                    <a:pt x="714" y="231"/>
                    <a:pt x="500" y="481"/>
                  </a:cubicBezTo>
                  <a:cubicBezTo>
                    <a:pt x="226" y="778"/>
                    <a:pt x="1" y="1289"/>
                    <a:pt x="274" y="1693"/>
                  </a:cubicBezTo>
                  <a:cubicBezTo>
                    <a:pt x="428" y="1931"/>
                    <a:pt x="728" y="2066"/>
                    <a:pt x="1043" y="2066"/>
                  </a:cubicBezTo>
                  <a:cubicBezTo>
                    <a:pt x="1167" y="2066"/>
                    <a:pt x="1294" y="2045"/>
                    <a:pt x="1415" y="2002"/>
                  </a:cubicBezTo>
                  <a:cubicBezTo>
                    <a:pt x="1652" y="1907"/>
                    <a:pt x="1866" y="1752"/>
                    <a:pt x="2009" y="1550"/>
                  </a:cubicBezTo>
                  <a:cubicBezTo>
                    <a:pt x="2009" y="1776"/>
                    <a:pt x="2021" y="2014"/>
                    <a:pt x="2045" y="2251"/>
                  </a:cubicBezTo>
                  <a:cubicBezTo>
                    <a:pt x="2045" y="2328"/>
                    <a:pt x="2116" y="2395"/>
                    <a:pt x="2193" y="2395"/>
                  </a:cubicBezTo>
                  <a:cubicBezTo>
                    <a:pt x="2199" y="2395"/>
                    <a:pt x="2205" y="2395"/>
                    <a:pt x="2211" y="2394"/>
                  </a:cubicBezTo>
                  <a:lnTo>
                    <a:pt x="2223" y="2394"/>
                  </a:lnTo>
                  <a:cubicBezTo>
                    <a:pt x="2318" y="2394"/>
                    <a:pt x="2389" y="2322"/>
                    <a:pt x="2389" y="2227"/>
                  </a:cubicBezTo>
                  <a:cubicBezTo>
                    <a:pt x="2354" y="1550"/>
                    <a:pt x="2354" y="885"/>
                    <a:pt x="2389" y="207"/>
                  </a:cubicBezTo>
                  <a:cubicBezTo>
                    <a:pt x="2389" y="112"/>
                    <a:pt x="2318" y="41"/>
                    <a:pt x="2223" y="41"/>
                  </a:cubicBezTo>
                  <a:cubicBezTo>
                    <a:pt x="2217" y="40"/>
                    <a:pt x="2211" y="40"/>
                    <a:pt x="2204" y="40"/>
                  </a:cubicBezTo>
                  <a:cubicBezTo>
                    <a:pt x="2128" y="40"/>
                    <a:pt x="2056" y="106"/>
                    <a:pt x="2045" y="184"/>
                  </a:cubicBezTo>
                  <a:lnTo>
                    <a:pt x="2045" y="219"/>
                  </a:lnTo>
                  <a:cubicBezTo>
                    <a:pt x="1868" y="74"/>
                    <a:pt x="1655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1"/>
            <p:cNvSpPr/>
            <p:nvPr/>
          </p:nvSpPr>
          <p:spPr>
            <a:xfrm>
              <a:off x="3035080" y="4439463"/>
              <a:ext cx="42881" cy="49712"/>
            </a:xfrm>
            <a:custGeom>
              <a:avLst/>
              <a:gdLst/>
              <a:ahLst/>
              <a:cxnLst/>
              <a:rect l="l" t="t" r="r" b="b"/>
              <a:pathLst>
                <a:path w="1331" h="1543" extrusionOk="0">
                  <a:moveTo>
                    <a:pt x="205" y="0"/>
                  </a:moveTo>
                  <a:cubicBezTo>
                    <a:pt x="177" y="0"/>
                    <a:pt x="148" y="7"/>
                    <a:pt x="119" y="21"/>
                  </a:cubicBezTo>
                  <a:cubicBezTo>
                    <a:pt x="36" y="57"/>
                    <a:pt x="0" y="152"/>
                    <a:pt x="48" y="235"/>
                  </a:cubicBezTo>
                  <a:cubicBezTo>
                    <a:pt x="166" y="461"/>
                    <a:pt x="309" y="663"/>
                    <a:pt x="475" y="841"/>
                  </a:cubicBezTo>
                  <a:lnTo>
                    <a:pt x="119" y="1281"/>
                  </a:lnTo>
                  <a:cubicBezTo>
                    <a:pt x="48" y="1352"/>
                    <a:pt x="71" y="1459"/>
                    <a:pt x="155" y="1507"/>
                  </a:cubicBezTo>
                  <a:cubicBezTo>
                    <a:pt x="178" y="1531"/>
                    <a:pt x="214" y="1542"/>
                    <a:pt x="250" y="1542"/>
                  </a:cubicBezTo>
                  <a:cubicBezTo>
                    <a:pt x="309" y="1542"/>
                    <a:pt x="368" y="1519"/>
                    <a:pt x="404" y="1483"/>
                  </a:cubicBezTo>
                  <a:lnTo>
                    <a:pt x="713" y="1091"/>
                  </a:lnTo>
                  <a:cubicBezTo>
                    <a:pt x="808" y="1186"/>
                    <a:pt x="915" y="1269"/>
                    <a:pt x="1022" y="1352"/>
                  </a:cubicBezTo>
                  <a:cubicBezTo>
                    <a:pt x="1053" y="1378"/>
                    <a:pt x="1090" y="1390"/>
                    <a:pt x="1129" y="1390"/>
                  </a:cubicBezTo>
                  <a:cubicBezTo>
                    <a:pt x="1179" y="1390"/>
                    <a:pt x="1231" y="1369"/>
                    <a:pt x="1272" y="1328"/>
                  </a:cubicBezTo>
                  <a:cubicBezTo>
                    <a:pt x="1331" y="1257"/>
                    <a:pt x="1319" y="1150"/>
                    <a:pt x="1248" y="1103"/>
                  </a:cubicBezTo>
                  <a:cubicBezTo>
                    <a:pt x="1129" y="1020"/>
                    <a:pt x="1034" y="924"/>
                    <a:pt x="927" y="829"/>
                  </a:cubicBezTo>
                  <a:lnTo>
                    <a:pt x="1260" y="414"/>
                  </a:lnTo>
                  <a:cubicBezTo>
                    <a:pt x="1331" y="342"/>
                    <a:pt x="1307" y="235"/>
                    <a:pt x="1224" y="188"/>
                  </a:cubicBezTo>
                  <a:cubicBezTo>
                    <a:pt x="1195" y="169"/>
                    <a:pt x="1161" y="159"/>
                    <a:pt x="1127" y="159"/>
                  </a:cubicBezTo>
                  <a:cubicBezTo>
                    <a:pt x="1075" y="159"/>
                    <a:pt x="1022" y="181"/>
                    <a:pt x="986" y="223"/>
                  </a:cubicBezTo>
                  <a:lnTo>
                    <a:pt x="689" y="568"/>
                  </a:lnTo>
                  <a:cubicBezTo>
                    <a:pt x="559" y="425"/>
                    <a:pt x="452" y="259"/>
                    <a:pt x="357" y="93"/>
                  </a:cubicBezTo>
                  <a:cubicBezTo>
                    <a:pt x="324" y="35"/>
                    <a:pt x="268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1"/>
            <p:cNvSpPr/>
            <p:nvPr/>
          </p:nvSpPr>
          <p:spPr>
            <a:xfrm>
              <a:off x="3117009" y="4405635"/>
              <a:ext cx="63179" cy="88501"/>
            </a:xfrm>
            <a:custGeom>
              <a:avLst/>
              <a:gdLst/>
              <a:ahLst/>
              <a:cxnLst/>
              <a:rect l="l" t="t" r="r" b="b"/>
              <a:pathLst>
                <a:path w="1961" h="2747" extrusionOk="0">
                  <a:moveTo>
                    <a:pt x="1164" y="1369"/>
                  </a:moveTo>
                  <a:cubicBezTo>
                    <a:pt x="1196" y="1369"/>
                    <a:pt x="1228" y="1373"/>
                    <a:pt x="1260" y="1380"/>
                  </a:cubicBezTo>
                  <a:cubicBezTo>
                    <a:pt x="1378" y="1416"/>
                    <a:pt x="1485" y="1511"/>
                    <a:pt x="1533" y="1630"/>
                  </a:cubicBezTo>
                  <a:cubicBezTo>
                    <a:pt x="1592" y="1784"/>
                    <a:pt x="1580" y="1963"/>
                    <a:pt x="1485" y="2105"/>
                  </a:cubicBezTo>
                  <a:cubicBezTo>
                    <a:pt x="1317" y="2330"/>
                    <a:pt x="1009" y="2422"/>
                    <a:pt x="729" y="2422"/>
                  </a:cubicBezTo>
                  <a:cubicBezTo>
                    <a:pt x="653" y="2422"/>
                    <a:pt x="579" y="2415"/>
                    <a:pt x="511" y="2402"/>
                  </a:cubicBezTo>
                  <a:lnTo>
                    <a:pt x="487" y="2402"/>
                  </a:lnTo>
                  <a:cubicBezTo>
                    <a:pt x="475" y="2165"/>
                    <a:pt x="523" y="1939"/>
                    <a:pt x="618" y="1725"/>
                  </a:cubicBezTo>
                  <a:lnTo>
                    <a:pt x="630" y="1725"/>
                  </a:lnTo>
                  <a:cubicBezTo>
                    <a:pt x="723" y="1538"/>
                    <a:pt x="944" y="1369"/>
                    <a:pt x="1164" y="1369"/>
                  </a:cubicBezTo>
                  <a:close/>
                  <a:moveTo>
                    <a:pt x="199" y="0"/>
                  </a:moveTo>
                  <a:cubicBezTo>
                    <a:pt x="192" y="0"/>
                    <a:pt x="185" y="1"/>
                    <a:pt x="178" y="2"/>
                  </a:cubicBezTo>
                  <a:cubicBezTo>
                    <a:pt x="83" y="2"/>
                    <a:pt x="0" y="73"/>
                    <a:pt x="0" y="168"/>
                  </a:cubicBezTo>
                  <a:lnTo>
                    <a:pt x="119" y="2581"/>
                  </a:lnTo>
                  <a:cubicBezTo>
                    <a:pt x="131" y="2676"/>
                    <a:pt x="214" y="2747"/>
                    <a:pt x="309" y="2747"/>
                  </a:cubicBezTo>
                  <a:cubicBezTo>
                    <a:pt x="345" y="2747"/>
                    <a:pt x="380" y="2723"/>
                    <a:pt x="416" y="2711"/>
                  </a:cubicBezTo>
                  <a:lnTo>
                    <a:pt x="440" y="2711"/>
                  </a:lnTo>
                  <a:cubicBezTo>
                    <a:pt x="531" y="2728"/>
                    <a:pt x="628" y="2737"/>
                    <a:pt x="728" y="2737"/>
                  </a:cubicBezTo>
                  <a:cubicBezTo>
                    <a:pt x="1112" y="2737"/>
                    <a:pt x="1535" y="2604"/>
                    <a:pt x="1771" y="2283"/>
                  </a:cubicBezTo>
                  <a:cubicBezTo>
                    <a:pt x="1937" y="2058"/>
                    <a:pt x="1961" y="1761"/>
                    <a:pt x="1854" y="1499"/>
                  </a:cubicBezTo>
                  <a:cubicBezTo>
                    <a:pt x="1771" y="1285"/>
                    <a:pt x="1580" y="1119"/>
                    <a:pt x="1343" y="1059"/>
                  </a:cubicBezTo>
                  <a:cubicBezTo>
                    <a:pt x="1283" y="1047"/>
                    <a:pt x="1224" y="1041"/>
                    <a:pt x="1164" y="1041"/>
                  </a:cubicBezTo>
                  <a:cubicBezTo>
                    <a:pt x="879" y="1041"/>
                    <a:pt x="603" y="1178"/>
                    <a:pt x="416" y="1404"/>
                  </a:cubicBezTo>
                  <a:lnTo>
                    <a:pt x="357" y="145"/>
                  </a:lnTo>
                  <a:cubicBezTo>
                    <a:pt x="346" y="58"/>
                    <a:pt x="275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1"/>
            <p:cNvSpPr/>
            <p:nvPr/>
          </p:nvSpPr>
          <p:spPr>
            <a:xfrm>
              <a:off x="2924059" y="4521070"/>
              <a:ext cx="281388" cy="15561"/>
            </a:xfrm>
            <a:custGeom>
              <a:avLst/>
              <a:gdLst/>
              <a:ahLst/>
              <a:cxnLst/>
              <a:rect l="l" t="t" r="r" b="b"/>
              <a:pathLst>
                <a:path w="8734" h="483" extrusionOk="0">
                  <a:moveTo>
                    <a:pt x="5672" y="0"/>
                  </a:moveTo>
                  <a:cubicBezTo>
                    <a:pt x="3835" y="0"/>
                    <a:pt x="1990" y="53"/>
                    <a:pt x="166" y="162"/>
                  </a:cubicBezTo>
                  <a:cubicBezTo>
                    <a:pt x="71" y="162"/>
                    <a:pt x="0" y="245"/>
                    <a:pt x="0" y="328"/>
                  </a:cubicBezTo>
                  <a:cubicBezTo>
                    <a:pt x="12" y="423"/>
                    <a:pt x="95" y="483"/>
                    <a:pt x="178" y="483"/>
                  </a:cubicBezTo>
                  <a:lnTo>
                    <a:pt x="190" y="483"/>
                  </a:lnTo>
                  <a:cubicBezTo>
                    <a:pt x="2006" y="374"/>
                    <a:pt x="3843" y="321"/>
                    <a:pt x="5673" y="321"/>
                  </a:cubicBezTo>
                  <a:cubicBezTo>
                    <a:pt x="6633" y="321"/>
                    <a:pt x="7591" y="335"/>
                    <a:pt x="8544" y="364"/>
                  </a:cubicBezTo>
                  <a:cubicBezTo>
                    <a:pt x="8639" y="364"/>
                    <a:pt x="8722" y="293"/>
                    <a:pt x="8734" y="198"/>
                  </a:cubicBezTo>
                  <a:cubicBezTo>
                    <a:pt x="8723" y="110"/>
                    <a:pt x="8661" y="42"/>
                    <a:pt x="8576" y="42"/>
                  </a:cubicBezTo>
                  <a:cubicBezTo>
                    <a:pt x="8570" y="42"/>
                    <a:pt x="8563" y="42"/>
                    <a:pt x="8556" y="43"/>
                  </a:cubicBezTo>
                  <a:cubicBezTo>
                    <a:pt x="7599" y="15"/>
                    <a:pt x="6637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1"/>
            <p:cNvSpPr/>
            <p:nvPr/>
          </p:nvSpPr>
          <p:spPr>
            <a:xfrm>
              <a:off x="3018972" y="4550356"/>
              <a:ext cx="66271" cy="71652"/>
            </a:xfrm>
            <a:custGeom>
              <a:avLst/>
              <a:gdLst/>
              <a:ahLst/>
              <a:cxnLst/>
              <a:rect l="l" t="t" r="r" b="b"/>
              <a:pathLst>
                <a:path w="2057" h="2224" extrusionOk="0">
                  <a:moveTo>
                    <a:pt x="1736" y="0"/>
                  </a:moveTo>
                  <a:cubicBezTo>
                    <a:pt x="1693" y="0"/>
                    <a:pt x="1651" y="15"/>
                    <a:pt x="1617" y="49"/>
                  </a:cubicBezTo>
                  <a:cubicBezTo>
                    <a:pt x="1391" y="239"/>
                    <a:pt x="1177" y="441"/>
                    <a:pt x="987" y="667"/>
                  </a:cubicBezTo>
                  <a:lnTo>
                    <a:pt x="322" y="168"/>
                  </a:lnTo>
                  <a:cubicBezTo>
                    <a:pt x="286" y="142"/>
                    <a:pt x="245" y="130"/>
                    <a:pt x="206" y="130"/>
                  </a:cubicBezTo>
                  <a:cubicBezTo>
                    <a:pt x="155" y="130"/>
                    <a:pt x="106" y="151"/>
                    <a:pt x="72" y="192"/>
                  </a:cubicBezTo>
                  <a:cubicBezTo>
                    <a:pt x="1" y="251"/>
                    <a:pt x="13" y="358"/>
                    <a:pt x="96" y="418"/>
                  </a:cubicBezTo>
                  <a:lnTo>
                    <a:pt x="761" y="929"/>
                  </a:lnTo>
                  <a:cubicBezTo>
                    <a:pt x="500" y="1249"/>
                    <a:pt x="262" y="1606"/>
                    <a:pt x="72" y="1986"/>
                  </a:cubicBezTo>
                  <a:cubicBezTo>
                    <a:pt x="25" y="2069"/>
                    <a:pt x="60" y="2176"/>
                    <a:pt x="155" y="2200"/>
                  </a:cubicBezTo>
                  <a:cubicBezTo>
                    <a:pt x="179" y="2212"/>
                    <a:pt x="203" y="2224"/>
                    <a:pt x="227" y="2224"/>
                  </a:cubicBezTo>
                  <a:cubicBezTo>
                    <a:pt x="298" y="2224"/>
                    <a:pt x="357" y="2188"/>
                    <a:pt x="381" y="2129"/>
                  </a:cubicBezTo>
                  <a:cubicBezTo>
                    <a:pt x="571" y="1772"/>
                    <a:pt x="785" y="1439"/>
                    <a:pt x="1035" y="1131"/>
                  </a:cubicBezTo>
                  <a:lnTo>
                    <a:pt x="1748" y="1665"/>
                  </a:lnTo>
                  <a:cubicBezTo>
                    <a:pt x="1772" y="1689"/>
                    <a:pt x="1819" y="1701"/>
                    <a:pt x="1855" y="1701"/>
                  </a:cubicBezTo>
                  <a:cubicBezTo>
                    <a:pt x="1902" y="1701"/>
                    <a:pt x="1962" y="1677"/>
                    <a:pt x="1997" y="1641"/>
                  </a:cubicBezTo>
                  <a:cubicBezTo>
                    <a:pt x="2057" y="1570"/>
                    <a:pt x="2045" y="1463"/>
                    <a:pt x="1962" y="1416"/>
                  </a:cubicBezTo>
                  <a:lnTo>
                    <a:pt x="1272" y="869"/>
                  </a:lnTo>
                  <a:cubicBezTo>
                    <a:pt x="1451" y="667"/>
                    <a:pt x="1653" y="465"/>
                    <a:pt x="1867" y="275"/>
                  </a:cubicBezTo>
                  <a:cubicBezTo>
                    <a:pt x="1938" y="216"/>
                    <a:pt x="1938" y="109"/>
                    <a:pt x="1867" y="49"/>
                  </a:cubicBezTo>
                  <a:cubicBezTo>
                    <a:pt x="1829" y="18"/>
                    <a:pt x="1782" y="0"/>
                    <a:pt x="1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1"/>
            <p:cNvSpPr/>
            <p:nvPr/>
          </p:nvSpPr>
          <p:spPr>
            <a:xfrm>
              <a:off x="-26517" y="3213619"/>
              <a:ext cx="245046" cy="151551"/>
            </a:xfrm>
            <a:custGeom>
              <a:avLst/>
              <a:gdLst/>
              <a:ahLst/>
              <a:cxnLst/>
              <a:rect l="l" t="t" r="r" b="b"/>
              <a:pathLst>
                <a:path w="7606" h="4704" extrusionOk="0">
                  <a:moveTo>
                    <a:pt x="7411" y="0"/>
                  </a:moveTo>
                  <a:cubicBezTo>
                    <a:pt x="7385" y="0"/>
                    <a:pt x="7358" y="7"/>
                    <a:pt x="7333" y="21"/>
                  </a:cubicBezTo>
                  <a:cubicBezTo>
                    <a:pt x="6204" y="501"/>
                    <a:pt x="5000" y="744"/>
                    <a:pt x="3792" y="744"/>
                  </a:cubicBezTo>
                  <a:cubicBezTo>
                    <a:pt x="3144" y="744"/>
                    <a:pt x="2494" y="673"/>
                    <a:pt x="1855" y="532"/>
                  </a:cubicBezTo>
                  <a:cubicBezTo>
                    <a:pt x="1843" y="529"/>
                    <a:pt x="1830" y="528"/>
                    <a:pt x="1817" y="528"/>
                  </a:cubicBezTo>
                  <a:cubicBezTo>
                    <a:pt x="1779" y="528"/>
                    <a:pt x="1739" y="541"/>
                    <a:pt x="1712" y="568"/>
                  </a:cubicBezTo>
                  <a:cubicBezTo>
                    <a:pt x="1665" y="592"/>
                    <a:pt x="1641" y="639"/>
                    <a:pt x="1641" y="699"/>
                  </a:cubicBezTo>
                  <a:lnTo>
                    <a:pt x="1783" y="3955"/>
                  </a:lnTo>
                  <a:lnTo>
                    <a:pt x="357" y="1934"/>
                  </a:lnTo>
                  <a:cubicBezTo>
                    <a:pt x="318" y="1880"/>
                    <a:pt x="264" y="1851"/>
                    <a:pt x="208" y="1851"/>
                  </a:cubicBezTo>
                  <a:cubicBezTo>
                    <a:pt x="178" y="1851"/>
                    <a:pt x="148" y="1859"/>
                    <a:pt x="120" y="1875"/>
                  </a:cubicBezTo>
                  <a:cubicBezTo>
                    <a:pt x="25" y="1923"/>
                    <a:pt x="1" y="2030"/>
                    <a:pt x="60" y="2101"/>
                  </a:cubicBezTo>
                  <a:lnTo>
                    <a:pt x="1819" y="4632"/>
                  </a:lnTo>
                  <a:cubicBezTo>
                    <a:pt x="1855" y="4679"/>
                    <a:pt x="1914" y="4703"/>
                    <a:pt x="1973" y="4703"/>
                  </a:cubicBezTo>
                  <a:lnTo>
                    <a:pt x="2021" y="4703"/>
                  </a:lnTo>
                  <a:cubicBezTo>
                    <a:pt x="2104" y="4679"/>
                    <a:pt x="2152" y="4620"/>
                    <a:pt x="2152" y="4537"/>
                  </a:cubicBezTo>
                  <a:lnTo>
                    <a:pt x="1997" y="901"/>
                  </a:lnTo>
                  <a:lnTo>
                    <a:pt x="1997" y="901"/>
                  </a:lnTo>
                  <a:cubicBezTo>
                    <a:pt x="2587" y="1015"/>
                    <a:pt x="3184" y="1072"/>
                    <a:pt x="3780" y="1072"/>
                  </a:cubicBezTo>
                  <a:cubicBezTo>
                    <a:pt x="5045" y="1072"/>
                    <a:pt x="6304" y="815"/>
                    <a:pt x="7475" y="306"/>
                  </a:cubicBezTo>
                  <a:cubicBezTo>
                    <a:pt x="7570" y="283"/>
                    <a:pt x="7606" y="176"/>
                    <a:pt x="7558" y="93"/>
                  </a:cubicBezTo>
                  <a:cubicBezTo>
                    <a:pt x="7525" y="35"/>
                    <a:pt x="7470" y="0"/>
                    <a:pt x="7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1"/>
            <p:cNvSpPr/>
            <p:nvPr/>
          </p:nvSpPr>
          <p:spPr>
            <a:xfrm>
              <a:off x="58473" y="3283080"/>
              <a:ext cx="54029" cy="63694"/>
            </a:xfrm>
            <a:custGeom>
              <a:avLst/>
              <a:gdLst/>
              <a:ahLst/>
              <a:cxnLst/>
              <a:rect l="l" t="t" r="r" b="b"/>
              <a:pathLst>
                <a:path w="1677" h="1977" extrusionOk="0">
                  <a:moveTo>
                    <a:pt x="1463" y="0"/>
                  </a:moveTo>
                  <a:cubicBezTo>
                    <a:pt x="1404" y="0"/>
                    <a:pt x="1345" y="24"/>
                    <a:pt x="1308" y="76"/>
                  </a:cubicBezTo>
                  <a:lnTo>
                    <a:pt x="833" y="741"/>
                  </a:lnTo>
                  <a:lnTo>
                    <a:pt x="346" y="99"/>
                  </a:lnTo>
                  <a:cubicBezTo>
                    <a:pt x="309" y="48"/>
                    <a:pt x="259" y="24"/>
                    <a:pt x="207" y="24"/>
                  </a:cubicBezTo>
                  <a:cubicBezTo>
                    <a:pt x="174" y="24"/>
                    <a:pt x="140" y="33"/>
                    <a:pt x="108" y="52"/>
                  </a:cubicBezTo>
                  <a:cubicBezTo>
                    <a:pt x="25" y="99"/>
                    <a:pt x="1" y="206"/>
                    <a:pt x="60" y="278"/>
                  </a:cubicBezTo>
                  <a:lnTo>
                    <a:pt x="619" y="1026"/>
                  </a:lnTo>
                  <a:lnTo>
                    <a:pt x="108" y="1715"/>
                  </a:lnTo>
                  <a:cubicBezTo>
                    <a:pt x="48" y="1799"/>
                    <a:pt x="72" y="1905"/>
                    <a:pt x="155" y="1941"/>
                  </a:cubicBezTo>
                  <a:cubicBezTo>
                    <a:pt x="191" y="1965"/>
                    <a:pt x="227" y="1977"/>
                    <a:pt x="262" y="1977"/>
                  </a:cubicBezTo>
                  <a:cubicBezTo>
                    <a:pt x="322" y="1977"/>
                    <a:pt x="369" y="1941"/>
                    <a:pt x="405" y="1905"/>
                  </a:cubicBezTo>
                  <a:lnTo>
                    <a:pt x="833" y="1323"/>
                  </a:lnTo>
                  <a:lnTo>
                    <a:pt x="1249" y="1882"/>
                  </a:lnTo>
                  <a:cubicBezTo>
                    <a:pt x="1284" y="1917"/>
                    <a:pt x="1344" y="1953"/>
                    <a:pt x="1403" y="1953"/>
                  </a:cubicBezTo>
                  <a:cubicBezTo>
                    <a:pt x="1427" y="1953"/>
                    <a:pt x="1463" y="1941"/>
                    <a:pt x="1498" y="1917"/>
                  </a:cubicBezTo>
                  <a:cubicBezTo>
                    <a:pt x="1581" y="1882"/>
                    <a:pt x="1605" y="1775"/>
                    <a:pt x="1546" y="1692"/>
                  </a:cubicBezTo>
                  <a:lnTo>
                    <a:pt x="1047" y="1026"/>
                  </a:lnTo>
                  <a:lnTo>
                    <a:pt x="1617" y="254"/>
                  </a:lnTo>
                  <a:cubicBezTo>
                    <a:pt x="1676" y="182"/>
                    <a:pt x="1653" y="76"/>
                    <a:pt x="1569" y="28"/>
                  </a:cubicBezTo>
                  <a:cubicBezTo>
                    <a:pt x="1537" y="10"/>
                    <a:pt x="1500" y="0"/>
                    <a:pt x="14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1"/>
            <p:cNvSpPr/>
            <p:nvPr/>
          </p:nvSpPr>
          <p:spPr>
            <a:xfrm>
              <a:off x="118591" y="3294002"/>
              <a:ext cx="40626" cy="14498"/>
            </a:xfrm>
            <a:custGeom>
              <a:avLst/>
              <a:gdLst/>
              <a:ahLst/>
              <a:cxnLst/>
              <a:rect l="l" t="t" r="r" b="b"/>
              <a:pathLst>
                <a:path w="1261" h="450" extrusionOk="0">
                  <a:moveTo>
                    <a:pt x="1071" y="1"/>
                  </a:moveTo>
                  <a:cubicBezTo>
                    <a:pt x="1044" y="1"/>
                    <a:pt x="1015" y="8"/>
                    <a:pt x="987" y="22"/>
                  </a:cubicBezTo>
                  <a:cubicBezTo>
                    <a:pt x="818" y="89"/>
                    <a:pt x="632" y="121"/>
                    <a:pt x="449" y="121"/>
                  </a:cubicBezTo>
                  <a:cubicBezTo>
                    <a:pt x="374" y="121"/>
                    <a:pt x="299" y="115"/>
                    <a:pt x="226" y="105"/>
                  </a:cubicBezTo>
                  <a:cubicBezTo>
                    <a:pt x="212" y="101"/>
                    <a:pt x="198" y="100"/>
                    <a:pt x="184" y="100"/>
                  </a:cubicBezTo>
                  <a:cubicBezTo>
                    <a:pt x="104" y="100"/>
                    <a:pt x="33" y="155"/>
                    <a:pt x="12" y="236"/>
                  </a:cubicBezTo>
                  <a:cubicBezTo>
                    <a:pt x="1" y="331"/>
                    <a:pt x="72" y="414"/>
                    <a:pt x="167" y="426"/>
                  </a:cubicBezTo>
                  <a:cubicBezTo>
                    <a:pt x="262" y="438"/>
                    <a:pt x="357" y="449"/>
                    <a:pt x="452" y="449"/>
                  </a:cubicBezTo>
                  <a:cubicBezTo>
                    <a:pt x="678" y="449"/>
                    <a:pt x="916" y="402"/>
                    <a:pt x="1129" y="319"/>
                  </a:cubicBezTo>
                  <a:cubicBezTo>
                    <a:pt x="1224" y="283"/>
                    <a:pt x="1260" y="188"/>
                    <a:pt x="1224" y="105"/>
                  </a:cubicBezTo>
                  <a:cubicBezTo>
                    <a:pt x="1191" y="38"/>
                    <a:pt x="1134" y="1"/>
                    <a:pt x="1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1"/>
            <p:cNvSpPr/>
            <p:nvPr/>
          </p:nvSpPr>
          <p:spPr>
            <a:xfrm>
              <a:off x="157252" y="3253182"/>
              <a:ext cx="59377" cy="78675"/>
            </a:xfrm>
            <a:custGeom>
              <a:avLst/>
              <a:gdLst/>
              <a:ahLst/>
              <a:cxnLst/>
              <a:rect l="l" t="t" r="r" b="b"/>
              <a:pathLst>
                <a:path w="1843" h="2442" extrusionOk="0">
                  <a:moveTo>
                    <a:pt x="1658" y="0"/>
                  </a:moveTo>
                  <a:cubicBezTo>
                    <a:pt x="1578" y="0"/>
                    <a:pt x="1506" y="55"/>
                    <a:pt x="1486" y="136"/>
                  </a:cubicBezTo>
                  <a:lnTo>
                    <a:pt x="1284" y="1099"/>
                  </a:lnTo>
                  <a:lnTo>
                    <a:pt x="310" y="445"/>
                  </a:lnTo>
                  <a:cubicBezTo>
                    <a:pt x="276" y="426"/>
                    <a:pt x="239" y="416"/>
                    <a:pt x="203" y="416"/>
                  </a:cubicBezTo>
                  <a:cubicBezTo>
                    <a:pt x="149" y="416"/>
                    <a:pt x="96" y="438"/>
                    <a:pt x="60" y="481"/>
                  </a:cubicBezTo>
                  <a:cubicBezTo>
                    <a:pt x="1" y="552"/>
                    <a:pt x="24" y="659"/>
                    <a:pt x="96" y="706"/>
                  </a:cubicBezTo>
                  <a:lnTo>
                    <a:pt x="1201" y="1455"/>
                  </a:lnTo>
                  <a:lnTo>
                    <a:pt x="1023" y="2239"/>
                  </a:lnTo>
                  <a:cubicBezTo>
                    <a:pt x="1011" y="2334"/>
                    <a:pt x="1070" y="2418"/>
                    <a:pt x="1165" y="2441"/>
                  </a:cubicBezTo>
                  <a:lnTo>
                    <a:pt x="1201" y="2441"/>
                  </a:lnTo>
                  <a:cubicBezTo>
                    <a:pt x="1284" y="2441"/>
                    <a:pt x="1355" y="2382"/>
                    <a:pt x="1367" y="2311"/>
                  </a:cubicBezTo>
                  <a:lnTo>
                    <a:pt x="1831" y="195"/>
                  </a:lnTo>
                  <a:cubicBezTo>
                    <a:pt x="1843" y="100"/>
                    <a:pt x="1783" y="17"/>
                    <a:pt x="1700" y="5"/>
                  </a:cubicBezTo>
                  <a:cubicBezTo>
                    <a:pt x="1686" y="2"/>
                    <a:pt x="1672" y="0"/>
                    <a:pt x="1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1"/>
            <p:cNvSpPr/>
            <p:nvPr/>
          </p:nvSpPr>
          <p:spPr>
            <a:xfrm>
              <a:off x="84505" y="4238555"/>
              <a:ext cx="289088" cy="550758"/>
            </a:xfrm>
            <a:custGeom>
              <a:avLst/>
              <a:gdLst/>
              <a:ahLst/>
              <a:cxnLst/>
              <a:rect l="l" t="t" r="r" b="b"/>
              <a:pathLst>
                <a:path w="8973" h="17095" extrusionOk="0">
                  <a:moveTo>
                    <a:pt x="5995" y="380"/>
                  </a:moveTo>
                  <a:cubicBezTo>
                    <a:pt x="6755" y="380"/>
                    <a:pt x="7499" y="581"/>
                    <a:pt x="8165" y="946"/>
                  </a:cubicBezTo>
                  <a:cubicBezTo>
                    <a:pt x="8414" y="1100"/>
                    <a:pt x="8545" y="1231"/>
                    <a:pt x="8557" y="1362"/>
                  </a:cubicBezTo>
                  <a:cubicBezTo>
                    <a:pt x="8557" y="1469"/>
                    <a:pt x="8533" y="1564"/>
                    <a:pt x="8485" y="1647"/>
                  </a:cubicBezTo>
                  <a:lnTo>
                    <a:pt x="7927" y="3049"/>
                  </a:lnTo>
                  <a:cubicBezTo>
                    <a:pt x="6881" y="2586"/>
                    <a:pt x="5776" y="2241"/>
                    <a:pt x="4647" y="2027"/>
                  </a:cubicBezTo>
                  <a:lnTo>
                    <a:pt x="5123" y="815"/>
                  </a:lnTo>
                  <a:cubicBezTo>
                    <a:pt x="5146" y="696"/>
                    <a:pt x="5206" y="589"/>
                    <a:pt x="5289" y="506"/>
                  </a:cubicBezTo>
                  <a:cubicBezTo>
                    <a:pt x="5417" y="431"/>
                    <a:pt x="5564" y="385"/>
                    <a:pt x="5705" y="385"/>
                  </a:cubicBezTo>
                  <a:cubicBezTo>
                    <a:pt x="5721" y="385"/>
                    <a:pt x="5737" y="386"/>
                    <a:pt x="5752" y="387"/>
                  </a:cubicBezTo>
                  <a:cubicBezTo>
                    <a:pt x="5833" y="383"/>
                    <a:pt x="5914" y="380"/>
                    <a:pt x="5995" y="380"/>
                  </a:cubicBezTo>
                  <a:close/>
                  <a:moveTo>
                    <a:pt x="4552" y="2395"/>
                  </a:moveTo>
                  <a:cubicBezTo>
                    <a:pt x="4802" y="2443"/>
                    <a:pt x="5051" y="2502"/>
                    <a:pt x="5301" y="2562"/>
                  </a:cubicBezTo>
                  <a:cubicBezTo>
                    <a:pt x="4029" y="5901"/>
                    <a:pt x="2639" y="9252"/>
                    <a:pt x="1177" y="12532"/>
                  </a:cubicBezTo>
                  <a:cubicBezTo>
                    <a:pt x="1130" y="12484"/>
                    <a:pt x="1070" y="12448"/>
                    <a:pt x="1011" y="12413"/>
                  </a:cubicBezTo>
                  <a:cubicBezTo>
                    <a:pt x="916" y="12377"/>
                    <a:pt x="809" y="12353"/>
                    <a:pt x="702" y="12353"/>
                  </a:cubicBezTo>
                  <a:cubicBezTo>
                    <a:pt x="2187" y="9109"/>
                    <a:pt x="3471" y="5794"/>
                    <a:pt x="4552" y="2395"/>
                  </a:cubicBezTo>
                  <a:close/>
                  <a:moveTo>
                    <a:pt x="5705" y="2669"/>
                  </a:moveTo>
                  <a:cubicBezTo>
                    <a:pt x="6133" y="2788"/>
                    <a:pt x="6548" y="2918"/>
                    <a:pt x="6964" y="3073"/>
                  </a:cubicBezTo>
                  <a:cubicBezTo>
                    <a:pt x="5479" y="6388"/>
                    <a:pt x="4112" y="9775"/>
                    <a:pt x="2889" y="13173"/>
                  </a:cubicBezTo>
                  <a:cubicBezTo>
                    <a:pt x="2734" y="12983"/>
                    <a:pt x="2532" y="12841"/>
                    <a:pt x="2294" y="12757"/>
                  </a:cubicBezTo>
                  <a:cubicBezTo>
                    <a:pt x="2148" y="12706"/>
                    <a:pt x="1993" y="12682"/>
                    <a:pt x="1837" y="12682"/>
                  </a:cubicBezTo>
                  <a:cubicBezTo>
                    <a:pt x="1740" y="12682"/>
                    <a:pt x="1642" y="12691"/>
                    <a:pt x="1546" y="12710"/>
                  </a:cubicBezTo>
                  <a:cubicBezTo>
                    <a:pt x="3031" y="9418"/>
                    <a:pt x="4433" y="6032"/>
                    <a:pt x="5705" y="2669"/>
                  </a:cubicBezTo>
                  <a:close/>
                  <a:moveTo>
                    <a:pt x="7345" y="3227"/>
                  </a:moveTo>
                  <a:cubicBezTo>
                    <a:pt x="7475" y="3287"/>
                    <a:pt x="7618" y="3346"/>
                    <a:pt x="7749" y="3405"/>
                  </a:cubicBezTo>
                  <a:cubicBezTo>
                    <a:pt x="6156" y="6638"/>
                    <a:pt x="4754" y="9953"/>
                    <a:pt x="3554" y="13351"/>
                  </a:cubicBezTo>
                  <a:cubicBezTo>
                    <a:pt x="3459" y="13316"/>
                    <a:pt x="3376" y="13304"/>
                    <a:pt x="3281" y="13304"/>
                  </a:cubicBezTo>
                  <a:cubicBezTo>
                    <a:pt x="4505" y="9917"/>
                    <a:pt x="5871" y="6531"/>
                    <a:pt x="7345" y="3227"/>
                  </a:cubicBezTo>
                  <a:close/>
                  <a:moveTo>
                    <a:pt x="701" y="12733"/>
                  </a:moveTo>
                  <a:cubicBezTo>
                    <a:pt x="742" y="12733"/>
                    <a:pt x="783" y="12740"/>
                    <a:pt x="821" y="12757"/>
                  </a:cubicBezTo>
                  <a:cubicBezTo>
                    <a:pt x="928" y="12805"/>
                    <a:pt x="975" y="12924"/>
                    <a:pt x="940" y="13043"/>
                  </a:cubicBezTo>
                  <a:cubicBezTo>
                    <a:pt x="916" y="13126"/>
                    <a:pt x="940" y="13221"/>
                    <a:pt x="1023" y="13268"/>
                  </a:cubicBezTo>
                  <a:cubicBezTo>
                    <a:pt x="1054" y="13289"/>
                    <a:pt x="1092" y="13299"/>
                    <a:pt x="1131" y="13299"/>
                  </a:cubicBezTo>
                  <a:cubicBezTo>
                    <a:pt x="1181" y="13299"/>
                    <a:pt x="1232" y="13283"/>
                    <a:pt x="1272" y="13256"/>
                  </a:cubicBezTo>
                  <a:cubicBezTo>
                    <a:pt x="1439" y="13130"/>
                    <a:pt x="1642" y="13066"/>
                    <a:pt x="1847" y="13066"/>
                  </a:cubicBezTo>
                  <a:cubicBezTo>
                    <a:pt x="1950" y="13066"/>
                    <a:pt x="2053" y="13082"/>
                    <a:pt x="2152" y="13114"/>
                  </a:cubicBezTo>
                  <a:cubicBezTo>
                    <a:pt x="2437" y="13209"/>
                    <a:pt x="2651" y="13447"/>
                    <a:pt x="2710" y="13744"/>
                  </a:cubicBezTo>
                  <a:cubicBezTo>
                    <a:pt x="2722" y="13815"/>
                    <a:pt x="2770" y="13874"/>
                    <a:pt x="2841" y="13898"/>
                  </a:cubicBezTo>
                  <a:cubicBezTo>
                    <a:pt x="2853" y="13898"/>
                    <a:pt x="2877" y="13898"/>
                    <a:pt x="2889" y="13910"/>
                  </a:cubicBezTo>
                  <a:cubicBezTo>
                    <a:pt x="2897" y="13911"/>
                    <a:pt x="2906" y="13912"/>
                    <a:pt x="2914" y="13912"/>
                  </a:cubicBezTo>
                  <a:cubicBezTo>
                    <a:pt x="2990" y="13912"/>
                    <a:pt x="3070" y="13866"/>
                    <a:pt x="3102" y="13791"/>
                  </a:cubicBezTo>
                  <a:cubicBezTo>
                    <a:pt x="3138" y="13732"/>
                    <a:pt x="3197" y="13684"/>
                    <a:pt x="3269" y="13684"/>
                  </a:cubicBezTo>
                  <a:lnTo>
                    <a:pt x="1712" y="15241"/>
                  </a:lnTo>
                  <a:cubicBezTo>
                    <a:pt x="1320" y="15015"/>
                    <a:pt x="892" y="14884"/>
                    <a:pt x="453" y="14825"/>
                  </a:cubicBezTo>
                  <a:cubicBezTo>
                    <a:pt x="453" y="14148"/>
                    <a:pt x="464" y="13482"/>
                    <a:pt x="500" y="12805"/>
                  </a:cubicBezTo>
                  <a:cubicBezTo>
                    <a:pt x="554" y="12759"/>
                    <a:pt x="627" y="12733"/>
                    <a:pt x="701" y="12733"/>
                  </a:cubicBezTo>
                  <a:close/>
                  <a:moveTo>
                    <a:pt x="464" y="15229"/>
                  </a:moveTo>
                  <a:lnTo>
                    <a:pt x="464" y="15229"/>
                  </a:lnTo>
                  <a:cubicBezTo>
                    <a:pt x="797" y="15276"/>
                    <a:pt x="1118" y="15372"/>
                    <a:pt x="1415" y="15526"/>
                  </a:cubicBezTo>
                  <a:lnTo>
                    <a:pt x="500" y="16441"/>
                  </a:lnTo>
                  <a:cubicBezTo>
                    <a:pt x="476" y="16037"/>
                    <a:pt x="464" y="15633"/>
                    <a:pt x="464" y="15229"/>
                  </a:cubicBezTo>
                  <a:close/>
                  <a:moveTo>
                    <a:pt x="5970" y="1"/>
                  </a:moveTo>
                  <a:cubicBezTo>
                    <a:pt x="5889" y="1"/>
                    <a:pt x="5809" y="3"/>
                    <a:pt x="5729" y="7"/>
                  </a:cubicBezTo>
                  <a:cubicBezTo>
                    <a:pt x="5712" y="6"/>
                    <a:pt x="5696" y="6"/>
                    <a:pt x="5679" y="6"/>
                  </a:cubicBezTo>
                  <a:cubicBezTo>
                    <a:pt x="5436" y="6"/>
                    <a:pt x="5205" y="87"/>
                    <a:pt x="5016" y="221"/>
                  </a:cubicBezTo>
                  <a:cubicBezTo>
                    <a:pt x="4873" y="352"/>
                    <a:pt x="4766" y="506"/>
                    <a:pt x="4718" y="684"/>
                  </a:cubicBezTo>
                  <a:lnTo>
                    <a:pt x="4160" y="2122"/>
                  </a:lnTo>
                  <a:cubicBezTo>
                    <a:pt x="4148" y="2158"/>
                    <a:pt x="4148" y="2205"/>
                    <a:pt x="4160" y="2241"/>
                  </a:cubicBezTo>
                  <a:cubicBezTo>
                    <a:pt x="3031" y="5794"/>
                    <a:pt x="1688" y="9264"/>
                    <a:pt x="120" y="12638"/>
                  </a:cubicBezTo>
                  <a:cubicBezTo>
                    <a:pt x="96" y="12662"/>
                    <a:pt x="84" y="12686"/>
                    <a:pt x="84" y="12722"/>
                  </a:cubicBezTo>
                  <a:cubicBezTo>
                    <a:pt x="1" y="14124"/>
                    <a:pt x="13" y="15514"/>
                    <a:pt x="120" y="16916"/>
                  </a:cubicBezTo>
                  <a:cubicBezTo>
                    <a:pt x="120" y="17000"/>
                    <a:pt x="179" y="17059"/>
                    <a:pt x="250" y="17083"/>
                  </a:cubicBezTo>
                  <a:cubicBezTo>
                    <a:pt x="277" y="17090"/>
                    <a:pt x="303" y="17094"/>
                    <a:pt x="329" y="17094"/>
                  </a:cubicBezTo>
                  <a:cubicBezTo>
                    <a:pt x="384" y="17094"/>
                    <a:pt x="436" y="17076"/>
                    <a:pt x="476" y="17035"/>
                  </a:cubicBezTo>
                  <a:lnTo>
                    <a:pt x="3708" y="13827"/>
                  </a:lnTo>
                  <a:cubicBezTo>
                    <a:pt x="3720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67"/>
                    <a:pt x="3851" y="13732"/>
                    <a:pt x="3875" y="13684"/>
                  </a:cubicBezTo>
                  <a:cubicBezTo>
                    <a:pt x="5099" y="10191"/>
                    <a:pt x="6537" y="6768"/>
                    <a:pt x="8176" y="3453"/>
                  </a:cubicBezTo>
                  <a:cubicBezTo>
                    <a:pt x="8200" y="3441"/>
                    <a:pt x="8224" y="3417"/>
                    <a:pt x="8236" y="3382"/>
                  </a:cubicBezTo>
                  <a:lnTo>
                    <a:pt x="8878" y="1789"/>
                  </a:lnTo>
                  <a:cubicBezTo>
                    <a:pt x="8937" y="1647"/>
                    <a:pt x="8973" y="1492"/>
                    <a:pt x="8973" y="1338"/>
                  </a:cubicBezTo>
                  <a:cubicBezTo>
                    <a:pt x="8937" y="946"/>
                    <a:pt x="8521" y="708"/>
                    <a:pt x="8378" y="625"/>
                  </a:cubicBezTo>
                  <a:cubicBezTo>
                    <a:pt x="7641" y="224"/>
                    <a:pt x="6805" y="1"/>
                    <a:pt x="5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1"/>
            <p:cNvSpPr/>
            <p:nvPr/>
          </p:nvSpPr>
          <p:spPr>
            <a:xfrm>
              <a:off x="-26871" y="3488402"/>
              <a:ext cx="648925" cy="584812"/>
            </a:xfrm>
            <a:custGeom>
              <a:avLst/>
              <a:gdLst/>
              <a:ahLst/>
              <a:cxnLst/>
              <a:rect l="l" t="t" r="r" b="b"/>
              <a:pathLst>
                <a:path w="20142" h="18152" extrusionOk="0">
                  <a:moveTo>
                    <a:pt x="4349" y="476"/>
                  </a:moveTo>
                  <a:lnTo>
                    <a:pt x="4575" y="666"/>
                  </a:lnTo>
                  <a:lnTo>
                    <a:pt x="3636" y="1617"/>
                  </a:lnTo>
                  <a:cubicBezTo>
                    <a:pt x="3553" y="1688"/>
                    <a:pt x="3565" y="1819"/>
                    <a:pt x="3648" y="1890"/>
                  </a:cubicBezTo>
                  <a:cubicBezTo>
                    <a:pt x="3686" y="1923"/>
                    <a:pt x="3734" y="1938"/>
                    <a:pt x="3783" y="1938"/>
                  </a:cubicBezTo>
                  <a:cubicBezTo>
                    <a:pt x="3841" y="1938"/>
                    <a:pt x="3900" y="1917"/>
                    <a:pt x="3945" y="1878"/>
                  </a:cubicBezTo>
                  <a:lnTo>
                    <a:pt x="4884" y="927"/>
                  </a:lnTo>
                  <a:lnTo>
                    <a:pt x="5490" y="1450"/>
                  </a:lnTo>
                  <a:lnTo>
                    <a:pt x="5229" y="1700"/>
                  </a:lnTo>
                  <a:cubicBezTo>
                    <a:pt x="5157" y="1771"/>
                    <a:pt x="5157" y="1902"/>
                    <a:pt x="5240" y="1973"/>
                  </a:cubicBezTo>
                  <a:cubicBezTo>
                    <a:pt x="5280" y="2007"/>
                    <a:pt x="5331" y="2025"/>
                    <a:pt x="5383" y="2025"/>
                  </a:cubicBezTo>
                  <a:cubicBezTo>
                    <a:pt x="5438" y="2025"/>
                    <a:pt x="5494" y="2004"/>
                    <a:pt x="5537" y="1961"/>
                  </a:cubicBezTo>
                  <a:lnTo>
                    <a:pt x="5799" y="1723"/>
                  </a:lnTo>
                  <a:lnTo>
                    <a:pt x="6476" y="2318"/>
                  </a:lnTo>
                  <a:cubicBezTo>
                    <a:pt x="6334" y="2401"/>
                    <a:pt x="6215" y="2532"/>
                    <a:pt x="6144" y="2674"/>
                  </a:cubicBezTo>
                  <a:cubicBezTo>
                    <a:pt x="6084" y="2781"/>
                    <a:pt x="6132" y="2900"/>
                    <a:pt x="6239" y="2936"/>
                  </a:cubicBezTo>
                  <a:cubicBezTo>
                    <a:pt x="6270" y="2949"/>
                    <a:pt x="6302" y="2956"/>
                    <a:pt x="6333" y="2956"/>
                  </a:cubicBezTo>
                  <a:cubicBezTo>
                    <a:pt x="6410" y="2956"/>
                    <a:pt x="6482" y="2916"/>
                    <a:pt x="6524" y="2840"/>
                  </a:cubicBezTo>
                  <a:cubicBezTo>
                    <a:pt x="6583" y="2734"/>
                    <a:pt x="6678" y="2638"/>
                    <a:pt x="6785" y="2591"/>
                  </a:cubicBezTo>
                  <a:lnTo>
                    <a:pt x="7379" y="3114"/>
                  </a:lnTo>
                  <a:lnTo>
                    <a:pt x="7082" y="3411"/>
                  </a:lnTo>
                  <a:cubicBezTo>
                    <a:pt x="6999" y="3482"/>
                    <a:pt x="7011" y="3613"/>
                    <a:pt x="7094" y="3684"/>
                  </a:cubicBezTo>
                  <a:cubicBezTo>
                    <a:pt x="7134" y="3718"/>
                    <a:pt x="7185" y="3736"/>
                    <a:pt x="7236" y="3736"/>
                  </a:cubicBezTo>
                  <a:cubicBezTo>
                    <a:pt x="7292" y="3736"/>
                    <a:pt x="7348" y="3715"/>
                    <a:pt x="7391" y="3672"/>
                  </a:cubicBezTo>
                  <a:lnTo>
                    <a:pt x="7688" y="3375"/>
                  </a:lnTo>
                  <a:cubicBezTo>
                    <a:pt x="7878" y="3542"/>
                    <a:pt x="8069" y="3708"/>
                    <a:pt x="8259" y="3874"/>
                  </a:cubicBezTo>
                  <a:lnTo>
                    <a:pt x="7332" y="4730"/>
                  </a:lnTo>
                  <a:cubicBezTo>
                    <a:pt x="7249" y="4801"/>
                    <a:pt x="7249" y="4932"/>
                    <a:pt x="7332" y="5003"/>
                  </a:cubicBezTo>
                  <a:cubicBezTo>
                    <a:pt x="7373" y="5039"/>
                    <a:pt x="7427" y="5057"/>
                    <a:pt x="7480" y="5057"/>
                  </a:cubicBezTo>
                  <a:cubicBezTo>
                    <a:pt x="7534" y="5057"/>
                    <a:pt x="7587" y="5039"/>
                    <a:pt x="7629" y="5003"/>
                  </a:cubicBezTo>
                  <a:lnTo>
                    <a:pt x="8556" y="4148"/>
                  </a:lnTo>
                  <a:lnTo>
                    <a:pt x="9150" y="4670"/>
                  </a:lnTo>
                  <a:lnTo>
                    <a:pt x="8793" y="4968"/>
                  </a:lnTo>
                  <a:cubicBezTo>
                    <a:pt x="8710" y="5039"/>
                    <a:pt x="8710" y="5170"/>
                    <a:pt x="8782" y="5241"/>
                  </a:cubicBezTo>
                  <a:cubicBezTo>
                    <a:pt x="8825" y="5284"/>
                    <a:pt x="8881" y="5305"/>
                    <a:pt x="8936" y="5305"/>
                  </a:cubicBezTo>
                  <a:cubicBezTo>
                    <a:pt x="8988" y="5305"/>
                    <a:pt x="9039" y="5287"/>
                    <a:pt x="9079" y="5253"/>
                  </a:cubicBezTo>
                  <a:lnTo>
                    <a:pt x="9447" y="4932"/>
                  </a:lnTo>
                  <a:lnTo>
                    <a:pt x="10089" y="5502"/>
                  </a:lnTo>
                  <a:lnTo>
                    <a:pt x="9744" y="5776"/>
                  </a:lnTo>
                  <a:cubicBezTo>
                    <a:pt x="9649" y="5835"/>
                    <a:pt x="9649" y="5966"/>
                    <a:pt x="9720" y="6049"/>
                  </a:cubicBezTo>
                  <a:cubicBezTo>
                    <a:pt x="9765" y="6087"/>
                    <a:pt x="9821" y="6109"/>
                    <a:pt x="9877" y="6109"/>
                  </a:cubicBezTo>
                  <a:cubicBezTo>
                    <a:pt x="9925" y="6109"/>
                    <a:pt x="9974" y="6093"/>
                    <a:pt x="10017" y="6061"/>
                  </a:cubicBezTo>
                  <a:lnTo>
                    <a:pt x="10386" y="5764"/>
                  </a:lnTo>
                  <a:lnTo>
                    <a:pt x="10980" y="6310"/>
                  </a:lnTo>
                  <a:lnTo>
                    <a:pt x="10730" y="6655"/>
                  </a:lnTo>
                  <a:cubicBezTo>
                    <a:pt x="10659" y="6750"/>
                    <a:pt x="10695" y="6869"/>
                    <a:pt x="10790" y="6928"/>
                  </a:cubicBezTo>
                  <a:cubicBezTo>
                    <a:pt x="10825" y="6950"/>
                    <a:pt x="10864" y="6961"/>
                    <a:pt x="10904" y="6961"/>
                  </a:cubicBezTo>
                  <a:cubicBezTo>
                    <a:pt x="10973" y="6961"/>
                    <a:pt x="11042" y="6929"/>
                    <a:pt x="11087" y="6869"/>
                  </a:cubicBezTo>
                  <a:lnTo>
                    <a:pt x="11289" y="6584"/>
                  </a:lnTo>
                  <a:lnTo>
                    <a:pt x="12168" y="7368"/>
                  </a:lnTo>
                  <a:lnTo>
                    <a:pt x="11348" y="8116"/>
                  </a:lnTo>
                  <a:cubicBezTo>
                    <a:pt x="11265" y="8188"/>
                    <a:pt x="11265" y="8318"/>
                    <a:pt x="11348" y="8390"/>
                  </a:cubicBezTo>
                  <a:cubicBezTo>
                    <a:pt x="11390" y="8425"/>
                    <a:pt x="11443" y="8443"/>
                    <a:pt x="11497" y="8443"/>
                  </a:cubicBezTo>
                  <a:cubicBezTo>
                    <a:pt x="11550" y="8443"/>
                    <a:pt x="11604" y="8425"/>
                    <a:pt x="11645" y="8390"/>
                  </a:cubicBezTo>
                  <a:lnTo>
                    <a:pt x="12465" y="7641"/>
                  </a:lnTo>
                  <a:lnTo>
                    <a:pt x="13119" y="8247"/>
                  </a:lnTo>
                  <a:lnTo>
                    <a:pt x="12846" y="8532"/>
                  </a:lnTo>
                  <a:cubicBezTo>
                    <a:pt x="12762" y="8604"/>
                    <a:pt x="12774" y="8734"/>
                    <a:pt x="12857" y="8794"/>
                  </a:cubicBezTo>
                  <a:cubicBezTo>
                    <a:pt x="12899" y="8829"/>
                    <a:pt x="12952" y="8847"/>
                    <a:pt x="13006" y="8847"/>
                  </a:cubicBezTo>
                  <a:cubicBezTo>
                    <a:pt x="13059" y="8847"/>
                    <a:pt x="13113" y="8829"/>
                    <a:pt x="13154" y="8794"/>
                  </a:cubicBezTo>
                  <a:lnTo>
                    <a:pt x="13416" y="8532"/>
                  </a:lnTo>
                  <a:cubicBezTo>
                    <a:pt x="13618" y="8711"/>
                    <a:pt x="13820" y="8889"/>
                    <a:pt x="14010" y="9079"/>
                  </a:cubicBezTo>
                  <a:lnTo>
                    <a:pt x="13749" y="9293"/>
                  </a:lnTo>
                  <a:cubicBezTo>
                    <a:pt x="13665" y="9364"/>
                    <a:pt x="13665" y="9495"/>
                    <a:pt x="13737" y="9566"/>
                  </a:cubicBezTo>
                  <a:cubicBezTo>
                    <a:pt x="13780" y="9609"/>
                    <a:pt x="13836" y="9630"/>
                    <a:pt x="13891" y="9630"/>
                  </a:cubicBezTo>
                  <a:cubicBezTo>
                    <a:pt x="13943" y="9630"/>
                    <a:pt x="13994" y="9612"/>
                    <a:pt x="14034" y="9578"/>
                  </a:cubicBezTo>
                  <a:lnTo>
                    <a:pt x="14307" y="9352"/>
                  </a:lnTo>
                  <a:lnTo>
                    <a:pt x="14866" y="9875"/>
                  </a:lnTo>
                  <a:lnTo>
                    <a:pt x="14604" y="10148"/>
                  </a:lnTo>
                  <a:cubicBezTo>
                    <a:pt x="14521" y="10232"/>
                    <a:pt x="14533" y="10350"/>
                    <a:pt x="14616" y="10422"/>
                  </a:cubicBezTo>
                  <a:cubicBezTo>
                    <a:pt x="14660" y="10454"/>
                    <a:pt x="14708" y="10470"/>
                    <a:pt x="14756" y="10470"/>
                  </a:cubicBezTo>
                  <a:cubicBezTo>
                    <a:pt x="14813" y="10470"/>
                    <a:pt x="14868" y="10448"/>
                    <a:pt x="14913" y="10410"/>
                  </a:cubicBezTo>
                  <a:lnTo>
                    <a:pt x="15163" y="10148"/>
                  </a:lnTo>
                  <a:lnTo>
                    <a:pt x="15674" y="10636"/>
                  </a:lnTo>
                  <a:lnTo>
                    <a:pt x="14782" y="11563"/>
                  </a:lnTo>
                  <a:cubicBezTo>
                    <a:pt x="14711" y="11646"/>
                    <a:pt x="14723" y="11765"/>
                    <a:pt x="14806" y="11836"/>
                  </a:cubicBezTo>
                  <a:cubicBezTo>
                    <a:pt x="14848" y="11867"/>
                    <a:pt x="14895" y="11883"/>
                    <a:pt x="14941" y="11883"/>
                  </a:cubicBezTo>
                  <a:cubicBezTo>
                    <a:pt x="14999" y="11883"/>
                    <a:pt x="15057" y="11858"/>
                    <a:pt x="15103" y="11812"/>
                  </a:cubicBezTo>
                  <a:lnTo>
                    <a:pt x="15971" y="10909"/>
                  </a:lnTo>
                  <a:lnTo>
                    <a:pt x="16719" y="11622"/>
                  </a:lnTo>
                  <a:lnTo>
                    <a:pt x="16434" y="11860"/>
                  </a:lnTo>
                  <a:cubicBezTo>
                    <a:pt x="16351" y="11931"/>
                    <a:pt x="16339" y="12050"/>
                    <a:pt x="16422" y="12133"/>
                  </a:cubicBezTo>
                  <a:cubicBezTo>
                    <a:pt x="16465" y="12176"/>
                    <a:pt x="16521" y="12197"/>
                    <a:pt x="16577" y="12197"/>
                  </a:cubicBezTo>
                  <a:cubicBezTo>
                    <a:pt x="16628" y="12197"/>
                    <a:pt x="16679" y="12179"/>
                    <a:pt x="16719" y="12145"/>
                  </a:cubicBezTo>
                  <a:lnTo>
                    <a:pt x="17016" y="11895"/>
                  </a:lnTo>
                  <a:cubicBezTo>
                    <a:pt x="17195" y="12062"/>
                    <a:pt x="17373" y="12228"/>
                    <a:pt x="17551" y="12394"/>
                  </a:cubicBezTo>
                  <a:lnTo>
                    <a:pt x="17349" y="12668"/>
                  </a:lnTo>
                  <a:cubicBezTo>
                    <a:pt x="17290" y="12751"/>
                    <a:pt x="17314" y="12882"/>
                    <a:pt x="17409" y="12941"/>
                  </a:cubicBezTo>
                  <a:cubicBezTo>
                    <a:pt x="17448" y="12963"/>
                    <a:pt x="17490" y="12973"/>
                    <a:pt x="17531" y="12973"/>
                  </a:cubicBezTo>
                  <a:cubicBezTo>
                    <a:pt x="17602" y="12973"/>
                    <a:pt x="17668" y="12942"/>
                    <a:pt x="17706" y="12882"/>
                  </a:cubicBezTo>
                  <a:lnTo>
                    <a:pt x="17860" y="12680"/>
                  </a:lnTo>
                  <a:lnTo>
                    <a:pt x="18431" y="13238"/>
                  </a:lnTo>
                  <a:lnTo>
                    <a:pt x="18181" y="13464"/>
                  </a:lnTo>
                  <a:cubicBezTo>
                    <a:pt x="18098" y="13535"/>
                    <a:pt x="18098" y="13666"/>
                    <a:pt x="18181" y="13737"/>
                  </a:cubicBezTo>
                  <a:cubicBezTo>
                    <a:pt x="18223" y="13773"/>
                    <a:pt x="18273" y="13791"/>
                    <a:pt x="18325" y="13791"/>
                  </a:cubicBezTo>
                  <a:cubicBezTo>
                    <a:pt x="18377" y="13791"/>
                    <a:pt x="18431" y="13773"/>
                    <a:pt x="18478" y="13737"/>
                  </a:cubicBezTo>
                  <a:lnTo>
                    <a:pt x="18728" y="13511"/>
                  </a:lnTo>
                  <a:lnTo>
                    <a:pt x="19108" y="13880"/>
                  </a:lnTo>
                  <a:cubicBezTo>
                    <a:pt x="19096" y="13880"/>
                    <a:pt x="19084" y="13892"/>
                    <a:pt x="19084" y="13903"/>
                  </a:cubicBezTo>
                  <a:cubicBezTo>
                    <a:pt x="18728" y="14201"/>
                    <a:pt x="18431" y="14557"/>
                    <a:pt x="18193" y="14949"/>
                  </a:cubicBezTo>
                  <a:cubicBezTo>
                    <a:pt x="18133" y="15044"/>
                    <a:pt x="18169" y="15163"/>
                    <a:pt x="18264" y="15211"/>
                  </a:cubicBezTo>
                  <a:cubicBezTo>
                    <a:pt x="18297" y="15231"/>
                    <a:pt x="18333" y="15240"/>
                    <a:pt x="18370" y="15240"/>
                  </a:cubicBezTo>
                  <a:cubicBezTo>
                    <a:pt x="18440" y="15240"/>
                    <a:pt x="18510" y="15206"/>
                    <a:pt x="18549" y="15151"/>
                  </a:cubicBezTo>
                  <a:cubicBezTo>
                    <a:pt x="18763" y="14807"/>
                    <a:pt x="19025" y="14498"/>
                    <a:pt x="19322" y="14224"/>
                  </a:cubicBezTo>
                  <a:cubicBezTo>
                    <a:pt x="19345" y="14201"/>
                    <a:pt x="19369" y="14189"/>
                    <a:pt x="19393" y="14165"/>
                  </a:cubicBezTo>
                  <a:lnTo>
                    <a:pt x="19619" y="14391"/>
                  </a:lnTo>
                  <a:lnTo>
                    <a:pt x="15864" y="17682"/>
                  </a:lnTo>
                  <a:cubicBezTo>
                    <a:pt x="10932" y="13155"/>
                    <a:pt x="5680" y="8366"/>
                    <a:pt x="523" y="3886"/>
                  </a:cubicBezTo>
                  <a:cubicBezTo>
                    <a:pt x="1866" y="2829"/>
                    <a:pt x="3149" y="1688"/>
                    <a:pt x="4349" y="476"/>
                  </a:cubicBezTo>
                  <a:close/>
                  <a:moveTo>
                    <a:pt x="4325" y="0"/>
                  </a:moveTo>
                  <a:cubicBezTo>
                    <a:pt x="4278" y="0"/>
                    <a:pt x="4218" y="24"/>
                    <a:pt x="4183" y="72"/>
                  </a:cubicBezTo>
                  <a:cubicBezTo>
                    <a:pt x="2899" y="1379"/>
                    <a:pt x="1521" y="2603"/>
                    <a:pt x="71" y="3732"/>
                  </a:cubicBezTo>
                  <a:cubicBezTo>
                    <a:pt x="24" y="3767"/>
                    <a:pt x="0" y="3815"/>
                    <a:pt x="0" y="3874"/>
                  </a:cubicBezTo>
                  <a:cubicBezTo>
                    <a:pt x="0" y="3934"/>
                    <a:pt x="24" y="3993"/>
                    <a:pt x="71" y="4029"/>
                  </a:cubicBezTo>
                  <a:cubicBezTo>
                    <a:pt x="5324" y="8580"/>
                    <a:pt x="10695" y="13476"/>
                    <a:pt x="15709" y="18098"/>
                  </a:cubicBezTo>
                  <a:cubicBezTo>
                    <a:pt x="15751" y="18134"/>
                    <a:pt x="15804" y="18152"/>
                    <a:pt x="15858" y="18152"/>
                  </a:cubicBezTo>
                  <a:cubicBezTo>
                    <a:pt x="15911" y="18152"/>
                    <a:pt x="15965" y="18134"/>
                    <a:pt x="16006" y="18098"/>
                  </a:cubicBezTo>
                  <a:lnTo>
                    <a:pt x="20058" y="14545"/>
                  </a:lnTo>
                  <a:cubicBezTo>
                    <a:pt x="20058" y="14533"/>
                    <a:pt x="20070" y="14521"/>
                    <a:pt x="20082" y="14509"/>
                  </a:cubicBezTo>
                  <a:cubicBezTo>
                    <a:pt x="20142" y="14438"/>
                    <a:pt x="20130" y="14331"/>
                    <a:pt x="20058" y="14272"/>
                  </a:cubicBezTo>
                  <a:cubicBezTo>
                    <a:pt x="15044" y="9412"/>
                    <a:pt x="9815" y="4623"/>
                    <a:pt x="4480" y="60"/>
                  </a:cubicBezTo>
                  <a:cubicBezTo>
                    <a:pt x="4432" y="24"/>
                    <a:pt x="4385" y="0"/>
                    <a:pt x="4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1"/>
            <p:cNvSpPr/>
            <p:nvPr/>
          </p:nvSpPr>
          <p:spPr>
            <a:xfrm>
              <a:off x="53125" y="3567303"/>
              <a:ext cx="49422" cy="44202"/>
            </a:xfrm>
            <a:custGeom>
              <a:avLst/>
              <a:gdLst/>
              <a:ahLst/>
              <a:cxnLst/>
              <a:rect l="l" t="t" r="r" b="b"/>
              <a:pathLst>
                <a:path w="1534" h="1372" extrusionOk="0">
                  <a:moveTo>
                    <a:pt x="696" y="392"/>
                  </a:moveTo>
                  <a:cubicBezTo>
                    <a:pt x="799" y="392"/>
                    <a:pt x="901" y="437"/>
                    <a:pt x="975" y="510"/>
                  </a:cubicBezTo>
                  <a:cubicBezTo>
                    <a:pt x="1058" y="570"/>
                    <a:pt x="1106" y="677"/>
                    <a:pt x="1106" y="784"/>
                  </a:cubicBezTo>
                  <a:cubicBezTo>
                    <a:pt x="1106" y="867"/>
                    <a:pt x="1046" y="950"/>
                    <a:pt x="975" y="986"/>
                  </a:cubicBezTo>
                  <a:cubicBezTo>
                    <a:pt x="960" y="987"/>
                    <a:pt x="945" y="988"/>
                    <a:pt x="930" y="988"/>
                  </a:cubicBezTo>
                  <a:cubicBezTo>
                    <a:pt x="829" y="988"/>
                    <a:pt x="739" y="953"/>
                    <a:pt x="666" y="891"/>
                  </a:cubicBezTo>
                  <a:cubicBezTo>
                    <a:pt x="618" y="843"/>
                    <a:pt x="571" y="795"/>
                    <a:pt x="535" y="748"/>
                  </a:cubicBezTo>
                  <a:cubicBezTo>
                    <a:pt x="547" y="689"/>
                    <a:pt x="535" y="641"/>
                    <a:pt x="500" y="593"/>
                  </a:cubicBezTo>
                  <a:cubicBezTo>
                    <a:pt x="488" y="570"/>
                    <a:pt x="488" y="534"/>
                    <a:pt x="500" y="510"/>
                  </a:cubicBezTo>
                  <a:cubicBezTo>
                    <a:pt x="523" y="463"/>
                    <a:pt x="559" y="427"/>
                    <a:pt x="607" y="403"/>
                  </a:cubicBezTo>
                  <a:cubicBezTo>
                    <a:pt x="636" y="395"/>
                    <a:pt x="666" y="392"/>
                    <a:pt x="696" y="392"/>
                  </a:cubicBezTo>
                  <a:close/>
                  <a:moveTo>
                    <a:pt x="691" y="1"/>
                  </a:moveTo>
                  <a:cubicBezTo>
                    <a:pt x="611" y="1"/>
                    <a:pt x="531" y="12"/>
                    <a:pt x="452" y="35"/>
                  </a:cubicBezTo>
                  <a:cubicBezTo>
                    <a:pt x="286" y="94"/>
                    <a:pt x="155" y="225"/>
                    <a:pt x="96" y="391"/>
                  </a:cubicBezTo>
                  <a:cubicBezTo>
                    <a:pt x="96" y="415"/>
                    <a:pt x="84" y="439"/>
                    <a:pt x="84" y="463"/>
                  </a:cubicBezTo>
                  <a:cubicBezTo>
                    <a:pt x="12" y="510"/>
                    <a:pt x="1" y="605"/>
                    <a:pt x="36" y="689"/>
                  </a:cubicBezTo>
                  <a:cubicBezTo>
                    <a:pt x="119" y="867"/>
                    <a:pt x="238" y="1033"/>
                    <a:pt x="381" y="1164"/>
                  </a:cubicBezTo>
                  <a:cubicBezTo>
                    <a:pt x="528" y="1302"/>
                    <a:pt x="712" y="1371"/>
                    <a:pt x="903" y="1371"/>
                  </a:cubicBezTo>
                  <a:cubicBezTo>
                    <a:pt x="974" y="1371"/>
                    <a:pt x="1046" y="1362"/>
                    <a:pt x="1118" y="1342"/>
                  </a:cubicBezTo>
                  <a:cubicBezTo>
                    <a:pt x="1355" y="1259"/>
                    <a:pt x="1510" y="1045"/>
                    <a:pt x="1533" y="795"/>
                  </a:cubicBezTo>
                  <a:cubicBezTo>
                    <a:pt x="1533" y="582"/>
                    <a:pt x="1438" y="368"/>
                    <a:pt x="1272" y="225"/>
                  </a:cubicBezTo>
                  <a:cubicBezTo>
                    <a:pt x="1108" y="79"/>
                    <a:pt x="901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1"/>
            <p:cNvSpPr/>
            <p:nvPr/>
          </p:nvSpPr>
          <p:spPr>
            <a:xfrm>
              <a:off x="1080670" y="4645880"/>
              <a:ext cx="732014" cy="509616"/>
            </a:xfrm>
            <a:custGeom>
              <a:avLst/>
              <a:gdLst/>
              <a:ahLst/>
              <a:cxnLst/>
              <a:rect l="l" t="t" r="r" b="b"/>
              <a:pathLst>
                <a:path w="22721" h="15818" extrusionOk="0">
                  <a:moveTo>
                    <a:pt x="488" y="471"/>
                  </a:moveTo>
                  <a:lnTo>
                    <a:pt x="488" y="471"/>
                  </a:lnTo>
                  <a:cubicBezTo>
                    <a:pt x="773" y="554"/>
                    <a:pt x="1046" y="649"/>
                    <a:pt x="1331" y="732"/>
                  </a:cubicBezTo>
                  <a:lnTo>
                    <a:pt x="1046" y="1505"/>
                  </a:lnTo>
                  <a:cubicBezTo>
                    <a:pt x="1011" y="1612"/>
                    <a:pt x="1082" y="1719"/>
                    <a:pt x="1189" y="1742"/>
                  </a:cubicBezTo>
                  <a:cubicBezTo>
                    <a:pt x="1201" y="1754"/>
                    <a:pt x="1224" y="1754"/>
                    <a:pt x="1248" y="1754"/>
                  </a:cubicBezTo>
                  <a:cubicBezTo>
                    <a:pt x="1343" y="1754"/>
                    <a:pt x="1415" y="1707"/>
                    <a:pt x="1450" y="1623"/>
                  </a:cubicBezTo>
                  <a:lnTo>
                    <a:pt x="1735" y="863"/>
                  </a:lnTo>
                  <a:lnTo>
                    <a:pt x="2318" y="1041"/>
                  </a:lnTo>
                  <a:lnTo>
                    <a:pt x="2282" y="1148"/>
                  </a:lnTo>
                  <a:cubicBezTo>
                    <a:pt x="2246" y="1255"/>
                    <a:pt x="2318" y="1362"/>
                    <a:pt x="2425" y="1386"/>
                  </a:cubicBezTo>
                  <a:lnTo>
                    <a:pt x="2484" y="1386"/>
                  </a:lnTo>
                  <a:cubicBezTo>
                    <a:pt x="2579" y="1386"/>
                    <a:pt x="2662" y="1326"/>
                    <a:pt x="2686" y="1243"/>
                  </a:cubicBezTo>
                  <a:lnTo>
                    <a:pt x="2710" y="1148"/>
                  </a:lnTo>
                  <a:lnTo>
                    <a:pt x="3458" y="1386"/>
                  </a:lnTo>
                  <a:lnTo>
                    <a:pt x="3411" y="1481"/>
                  </a:lnTo>
                  <a:cubicBezTo>
                    <a:pt x="3363" y="1576"/>
                    <a:pt x="3423" y="1695"/>
                    <a:pt x="3530" y="1730"/>
                  </a:cubicBezTo>
                  <a:cubicBezTo>
                    <a:pt x="3553" y="1742"/>
                    <a:pt x="3577" y="1742"/>
                    <a:pt x="3601" y="1742"/>
                  </a:cubicBezTo>
                  <a:cubicBezTo>
                    <a:pt x="3684" y="1742"/>
                    <a:pt x="3767" y="1707"/>
                    <a:pt x="3803" y="1635"/>
                  </a:cubicBezTo>
                  <a:lnTo>
                    <a:pt x="3851" y="1517"/>
                  </a:lnTo>
                  <a:lnTo>
                    <a:pt x="4694" y="1790"/>
                  </a:lnTo>
                  <a:lnTo>
                    <a:pt x="4635" y="1909"/>
                  </a:lnTo>
                  <a:cubicBezTo>
                    <a:pt x="4587" y="2004"/>
                    <a:pt x="4647" y="2123"/>
                    <a:pt x="4742" y="2158"/>
                  </a:cubicBezTo>
                  <a:cubicBezTo>
                    <a:pt x="4777" y="2170"/>
                    <a:pt x="4801" y="2170"/>
                    <a:pt x="4837" y="2170"/>
                  </a:cubicBezTo>
                  <a:cubicBezTo>
                    <a:pt x="4908" y="2170"/>
                    <a:pt x="4991" y="2134"/>
                    <a:pt x="5027" y="2063"/>
                  </a:cubicBezTo>
                  <a:lnTo>
                    <a:pt x="5098" y="1921"/>
                  </a:lnTo>
                  <a:lnTo>
                    <a:pt x="6013" y="2218"/>
                  </a:lnTo>
                  <a:lnTo>
                    <a:pt x="5669" y="3026"/>
                  </a:lnTo>
                  <a:cubicBezTo>
                    <a:pt x="5621" y="3121"/>
                    <a:pt x="5681" y="3240"/>
                    <a:pt x="5787" y="3275"/>
                  </a:cubicBezTo>
                  <a:cubicBezTo>
                    <a:pt x="5811" y="3275"/>
                    <a:pt x="5835" y="3287"/>
                    <a:pt x="5859" y="3287"/>
                  </a:cubicBezTo>
                  <a:cubicBezTo>
                    <a:pt x="5942" y="3287"/>
                    <a:pt x="6025" y="3240"/>
                    <a:pt x="6061" y="3168"/>
                  </a:cubicBezTo>
                  <a:lnTo>
                    <a:pt x="6405" y="2348"/>
                  </a:lnTo>
                  <a:lnTo>
                    <a:pt x="7297" y="2645"/>
                  </a:lnTo>
                  <a:lnTo>
                    <a:pt x="7237" y="2883"/>
                  </a:lnTo>
                  <a:cubicBezTo>
                    <a:pt x="7213" y="2978"/>
                    <a:pt x="7261" y="3073"/>
                    <a:pt x="7356" y="3109"/>
                  </a:cubicBezTo>
                  <a:cubicBezTo>
                    <a:pt x="7380" y="3121"/>
                    <a:pt x="7415" y="3121"/>
                    <a:pt x="7439" y="3121"/>
                  </a:cubicBezTo>
                  <a:cubicBezTo>
                    <a:pt x="7511" y="3121"/>
                    <a:pt x="7570" y="3085"/>
                    <a:pt x="7617" y="3038"/>
                  </a:cubicBezTo>
                  <a:lnTo>
                    <a:pt x="7689" y="2942"/>
                  </a:lnTo>
                  <a:cubicBezTo>
                    <a:pt x="7724" y="2895"/>
                    <a:pt x="7724" y="2836"/>
                    <a:pt x="7713" y="2788"/>
                  </a:cubicBezTo>
                  <a:lnTo>
                    <a:pt x="7713" y="2788"/>
                  </a:lnTo>
                  <a:lnTo>
                    <a:pt x="8556" y="3073"/>
                  </a:lnTo>
                  <a:cubicBezTo>
                    <a:pt x="8532" y="3144"/>
                    <a:pt x="8521" y="3216"/>
                    <a:pt x="8521" y="3287"/>
                  </a:cubicBezTo>
                  <a:cubicBezTo>
                    <a:pt x="8532" y="3394"/>
                    <a:pt x="8628" y="3477"/>
                    <a:pt x="8734" y="3477"/>
                  </a:cubicBezTo>
                  <a:cubicBezTo>
                    <a:pt x="8853" y="3477"/>
                    <a:pt x="8936" y="3394"/>
                    <a:pt x="8936" y="3275"/>
                  </a:cubicBezTo>
                  <a:cubicBezTo>
                    <a:pt x="8936" y="3263"/>
                    <a:pt x="8948" y="3240"/>
                    <a:pt x="8948" y="3216"/>
                  </a:cubicBezTo>
                  <a:cubicBezTo>
                    <a:pt x="9210" y="3311"/>
                    <a:pt x="9471" y="3406"/>
                    <a:pt x="9733" y="3501"/>
                  </a:cubicBezTo>
                  <a:lnTo>
                    <a:pt x="9697" y="3548"/>
                  </a:lnTo>
                  <a:cubicBezTo>
                    <a:pt x="9649" y="3644"/>
                    <a:pt x="9685" y="3774"/>
                    <a:pt x="9780" y="3822"/>
                  </a:cubicBezTo>
                  <a:cubicBezTo>
                    <a:pt x="9816" y="3834"/>
                    <a:pt x="9851" y="3846"/>
                    <a:pt x="9887" y="3846"/>
                  </a:cubicBezTo>
                  <a:cubicBezTo>
                    <a:pt x="9958" y="3846"/>
                    <a:pt x="10030" y="3810"/>
                    <a:pt x="10065" y="3750"/>
                  </a:cubicBezTo>
                  <a:lnTo>
                    <a:pt x="10137" y="3644"/>
                  </a:lnTo>
                  <a:lnTo>
                    <a:pt x="10814" y="3893"/>
                  </a:lnTo>
                  <a:lnTo>
                    <a:pt x="10576" y="4642"/>
                  </a:lnTo>
                  <a:cubicBezTo>
                    <a:pt x="10541" y="4749"/>
                    <a:pt x="10612" y="4867"/>
                    <a:pt x="10719" y="4891"/>
                  </a:cubicBezTo>
                  <a:lnTo>
                    <a:pt x="10778" y="4891"/>
                  </a:lnTo>
                  <a:cubicBezTo>
                    <a:pt x="10873" y="4891"/>
                    <a:pt x="10957" y="4844"/>
                    <a:pt x="10980" y="4761"/>
                  </a:cubicBezTo>
                  <a:lnTo>
                    <a:pt x="11218" y="4024"/>
                  </a:lnTo>
                  <a:lnTo>
                    <a:pt x="12121" y="4368"/>
                  </a:lnTo>
                  <a:lnTo>
                    <a:pt x="12074" y="4511"/>
                  </a:lnTo>
                  <a:cubicBezTo>
                    <a:pt x="12038" y="4618"/>
                    <a:pt x="12097" y="4725"/>
                    <a:pt x="12204" y="4761"/>
                  </a:cubicBezTo>
                  <a:cubicBezTo>
                    <a:pt x="12228" y="4761"/>
                    <a:pt x="12252" y="4772"/>
                    <a:pt x="12264" y="4772"/>
                  </a:cubicBezTo>
                  <a:cubicBezTo>
                    <a:pt x="12359" y="4772"/>
                    <a:pt x="12430" y="4713"/>
                    <a:pt x="12466" y="4630"/>
                  </a:cubicBezTo>
                  <a:lnTo>
                    <a:pt x="12513" y="4511"/>
                  </a:lnTo>
                  <a:lnTo>
                    <a:pt x="13464" y="4867"/>
                  </a:lnTo>
                  <a:lnTo>
                    <a:pt x="13404" y="5046"/>
                  </a:lnTo>
                  <a:cubicBezTo>
                    <a:pt x="13369" y="5153"/>
                    <a:pt x="13440" y="5260"/>
                    <a:pt x="13547" y="5283"/>
                  </a:cubicBezTo>
                  <a:lnTo>
                    <a:pt x="13606" y="5283"/>
                  </a:lnTo>
                  <a:cubicBezTo>
                    <a:pt x="13702" y="5283"/>
                    <a:pt x="13785" y="5236"/>
                    <a:pt x="13808" y="5153"/>
                  </a:cubicBezTo>
                  <a:lnTo>
                    <a:pt x="13856" y="4998"/>
                  </a:lnTo>
                  <a:cubicBezTo>
                    <a:pt x="14201" y="5129"/>
                    <a:pt x="14533" y="5260"/>
                    <a:pt x="14866" y="5390"/>
                  </a:cubicBezTo>
                  <a:lnTo>
                    <a:pt x="14819" y="5521"/>
                  </a:lnTo>
                  <a:cubicBezTo>
                    <a:pt x="14771" y="5616"/>
                    <a:pt x="14830" y="5735"/>
                    <a:pt x="14937" y="5759"/>
                  </a:cubicBezTo>
                  <a:cubicBezTo>
                    <a:pt x="14961" y="5771"/>
                    <a:pt x="14985" y="5771"/>
                    <a:pt x="15009" y="5771"/>
                  </a:cubicBezTo>
                  <a:cubicBezTo>
                    <a:pt x="15017" y="5772"/>
                    <a:pt x="15025" y="5772"/>
                    <a:pt x="15033" y="5772"/>
                  </a:cubicBezTo>
                  <a:cubicBezTo>
                    <a:pt x="15116" y="5772"/>
                    <a:pt x="15178" y="5717"/>
                    <a:pt x="15211" y="5652"/>
                  </a:cubicBezTo>
                  <a:lnTo>
                    <a:pt x="15258" y="5545"/>
                  </a:lnTo>
                  <a:lnTo>
                    <a:pt x="16066" y="5854"/>
                  </a:lnTo>
                  <a:lnTo>
                    <a:pt x="15864" y="6377"/>
                  </a:lnTo>
                  <a:cubicBezTo>
                    <a:pt x="15829" y="6484"/>
                    <a:pt x="15888" y="6591"/>
                    <a:pt x="15995" y="6626"/>
                  </a:cubicBezTo>
                  <a:cubicBezTo>
                    <a:pt x="16019" y="6626"/>
                    <a:pt x="16042" y="6638"/>
                    <a:pt x="16066" y="6638"/>
                  </a:cubicBezTo>
                  <a:cubicBezTo>
                    <a:pt x="16149" y="6638"/>
                    <a:pt x="16233" y="6579"/>
                    <a:pt x="16256" y="6507"/>
                  </a:cubicBezTo>
                  <a:lnTo>
                    <a:pt x="16423" y="6044"/>
                  </a:lnTo>
                  <a:lnTo>
                    <a:pt x="17266" y="6377"/>
                  </a:lnTo>
                  <a:lnTo>
                    <a:pt x="17231" y="6495"/>
                  </a:lnTo>
                  <a:cubicBezTo>
                    <a:pt x="17207" y="6602"/>
                    <a:pt x="17278" y="6709"/>
                    <a:pt x="17385" y="6733"/>
                  </a:cubicBezTo>
                  <a:lnTo>
                    <a:pt x="17445" y="6733"/>
                  </a:lnTo>
                  <a:cubicBezTo>
                    <a:pt x="17528" y="6733"/>
                    <a:pt x="17611" y="6686"/>
                    <a:pt x="17647" y="6591"/>
                  </a:cubicBezTo>
                  <a:lnTo>
                    <a:pt x="17659" y="6543"/>
                  </a:lnTo>
                  <a:lnTo>
                    <a:pt x="18597" y="6923"/>
                  </a:lnTo>
                  <a:lnTo>
                    <a:pt x="18538" y="7066"/>
                  </a:lnTo>
                  <a:cubicBezTo>
                    <a:pt x="18490" y="7173"/>
                    <a:pt x="18550" y="7280"/>
                    <a:pt x="18657" y="7315"/>
                  </a:cubicBezTo>
                  <a:cubicBezTo>
                    <a:pt x="18681" y="7327"/>
                    <a:pt x="18704" y="7327"/>
                    <a:pt x="18728" y="7327"/>
                  </a:cubicBezTo>
                  <a:cubicBezTo>
                    <a:pt x="18823" y="7327"/>
                    <a:pt x="18894" y="7280"/>
                    <a:pt x="18930" y="7208"/>
                  </a:cubicBezTo>
                  <a:lnTo>
                    <a:pt x="18978" y="7078"/>
                  </a:lnTo>
                  <a:cubicBezTo>
                    <a:pt x="19215" y="7173"/>
                    <a:pt x="19453" y="7268"/>
                    <a:pt x="19691" y="7363"/>
                  </a:cubicBezTo>
                  <a:lnTo>
                    <a:pt x="19619" y="7529"/>
                  </a:lnTo>
                  <a:cubicBezTo>
                    <a:pt x="19584" y="7636"/>
                    <a:pt x="19643" y="7743"/>
                    <a:pt x="19750" y="7779"/>
                  </a:cubicBezTo>
                  <a:cubicBezTo>
                    <a:pt x="19774" y="7791"/>
                    <a:pt x="19798" y="7791"/>
                    <a:pt x="19821" y="7791"/>
                  </a:cubicBezTo>
                  <a:cubicBezTo>
                    <a:pt x="19904" y="7791"/>
                    <a:pt x="19988" y="7743"/>
                    <a:pt x="20011" y="7672"/>
                  </a:cubicBezTo>
                  <a:lnTo>
                    <a:pt x="20071" y="7529"/>
                  </a:lnTo>
                  <a:lnTo>
                    <a:pt x="20796" y="7838"/>
                  </a:lnTo>
                  <a:lnTo>
                    <a:pt x="20522" y="8563"/>
                  </a:lnTo>
                  <a:cubicBezTo>
                    <a:pt x="20487" y="8658"/>
                    <a:pt x="20546" y="8777"/>
                    <a:pt x="20653" y="8801"/>
                  </a:cubicBezTo>
                  <a:cubicBezTo>
                    <a:pt x="20677" y="8813"/>
                    <a:pt x="20701" y="8813"/>
                    <a:pt x="20724" y="8813"/>
                  </a:cubicBezTo>
                  <a:cubicBezTo>
                    <a:pt x="20808" y="8813"/>
                    <a:pt x="20891" y="8765"/>
                    <a:pt x="20915" y="8682"/>
                  </a:cubicBezTo>
                  <a:lnTo>
                    <a:pt x="21176" y="7993"/>
                  </a:lnTo>
                  <a:lnTo>
                    <a:pt x="22020" y="8349"/>
                  </a:lnTo>
                  <a:lnTo>
                    <a:pt x="19417" y="9478"/>
                  </a:lnTo>
                  <a:cubicBezTo>
                    <a:pt x="14605" y="11558"/>
                    <a:pt x="9614" y="13720"/>
                    <a:pt x="4872" y="15384"/>
                  </a:cubicBezTo>
                  <a:cubicBezTo>
                    <a:pt x="3173" y="10488"/>
                    <a:pt x="1700" y="5474"/>
                    <a:pt x="488" y="471"/>
                  </a:cubicBezTo>
                  <a:close/>
                  <a:moveTo>
                    <a:pt x="268" y="0"/>
                  </a:moveTo>
                  <a:cubicBezTo>
                    <a:pt x="197" y="0"/>
                    <a:pt x="121" y="36"/>
                    <a:pt x="84" y="102"/>
                  </a:cubicBezTo>
                  <a:cubicBezTo>
                    <a:pt x="24" y="150"/>
                    <a:pt x="0" y="221"/>
                    <a:pt x="12" y="293"/>
                  </a:cubicBezTo>
                  <a:cubicBezTo>
                    <a:pt x="1260" y="5497"/>
                    <a:pt x="2769" y="10631"/>
                    <a:pt x="4540" y="15693"/>
                  </a:cubicBezTo>
                  <a:cubicBezTo>
                    <a:pt x="4564" y="15740"/>
                    <a:pt x="4599" y="15776"/>
                    <a:pt x="4647" y="15800"/>
                  </a:cubicBezTo>
                  <a:cubicBezTo>
                    <a:pt x="4676" y="15812"/>
                    <a:pt x="4706" y="15818"/>
                    <a:pt x="4734" y="15818"/>
                  </a:cubicBezTo>
                  <a:cubicBezTo>
                    <a:pt x="4763" y="15818"/>
                    <a:pt x="4789" y="15812"/>
                    <a:pt x="4813" y="15800"/>
                  </a:cubicBezTo>
                  <a:cubicBezTo>
                    <a:pt x="9638" y="14136"/>
                    <a:pt x="14700" y="11938"/>
                    <a:pt x="19595" y="9823"/>
                  </a:cubicBezTo>
                  <a:cubicBezTo>
                    <a:pt x="20617" y="9383"/>
                    <a:pt x="21616" y="8943"/>
                    <a:pt x="22602" y="8527"/>
                  </a:cubicBezTo>
                  <a:lnTo>
                    <a:pt x="22614" y="8527"/>
                  </a:lnTo>
                  <a:cubicBezTo>
                    <a:pt x="22638" y="8516"/>
                    <a:pt x="22661" y="8504"/>
                    <a:pt x="22673" y="8480"/>
                  </a:cubicBezTo>
                  <a:cubicBezTo>
                    <a:pt x="22685" y="8468"/>
                    <a:pt x="22697" y="8456"/>
                    <a:pt x="22709" y="8432"/>
                  </a:cubicBezTo>
                  <a:cubicBezTo>
                    <a:pt x="22709" y="8420"/>
                    <a:pt x="22721" y="8397"/>
                    <a:pt x="22721" y="8385"/>
                  </a:cubicBezTo>
                  <a:cubicBezTo>
                    <a:pt x="22721" y="8373"/>
                    <a:pt x="22721" y="8361"/>
                    <a:pt x="22721" y="8361"/>
                  </a:cubicBezTo>
                  <a:cubicBezTo>
                    <a:pt x="22721" y="8349"/>
                    <a:pt x="22721" y="8337"/>
                    <a:pt x="22721" y="8325"/>
                  </a:cubicBezTo>
                  <a:cubicBezTo>
                    <a:pt x="22721" y="8302"/>
                    <a:pt x="22709" y="8290"/>
                    <a:pt x="22709" y="8278"/>
                  </a:cubicBezTo>
                  <a:cubicBezTo>
                    <a:pt x="22709" y="8278"/>
                    <a:pt x="22697" y="8254"/>
                    <a:pt x="22697" y="8254"/>
                  </a:cubicBezTo>
                  <a:cubicBezTo>
                    <a:pt x="22685" y="8242"/>
                    <a:pt x="22673" y="8230"/>
                    <a:pt x="22661" y="8218"/>
                  </a:cubicBezTo>
                  <a:cubicBezTo>
                    <a:pt x="22649" y="8207"/>
                    <a:pt x="22638" y="8207"/>
                    <a:pt x="22626" y="8195"/>
                  </a:cubicBezTo>
                  <a:lnTo>
                    <a:pt x="22602" y="8183"/>
                  </a:lnTo>
                  <a:cubicBezTo>
                    <a:pt x="15341" y="5034"/>
                    <a:pt x="7903" y="2313"/>
                    <a:pt x="321" y="7"/>
                  </a:cubicBezTo>
                  <a:cubicBezTo>
                    <a:pt x="304" y="3"/>
                    <a:pt x="286" y="0"/>
                    <a:pt x="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1"/>
            <p:cNvSpPr/>
            <p:nvPr/>
          </p:nvSpPr>
          <p:spPr>
            <a:xfrm>
              <a:off x="1262892" y="4825267"/>
              <a:ext cx="290988" cy="181868"/>
            </a:xfrm>
            <a:custGeom>
              <a:avLst/>
              <a:gdLst/>
              <a:ahLst/>
              <a:cxnLst/>
              <a:rect l="l" t="t" r="r" b="b"/>
              <a:pathLst>
                <a:path w="9032" h="5645" extrusionOk="0">
                  <a:moveTo>
                    <a:pt x="583" y="512"/>
                  </a:moveTo>
                  <a:lnTo>
                    <a:pt x="583" y="512"/>
                  </a:lnTo>
                  <a:cubicBezTo>
                    <a:pt x="1843" y="904"/>
                    <a:pt x="3174" y="1355"/>
                    <a:pt x="4469" y="1795"/>
                  </a:cubicBezTo>
                  <a:cubicBezTo>
                    <a:pt x="5716" y="2211"/>
                    <a:pt x="7000" y="2650"/>
                    <a:pt x="8236" y="3043"/>
                  </a:cubicBezTo>
                  <a:lnTo>
                    <a:pt x="2651" y="5098"/>
                  </a:lnTo>
                  <a:lnTo>
                    <a:pt x="2401" y="5193"/>
                  </a:lnTo>
                  <a:lnTo>
                    <a:pt x="583" y="512"/>
                  </a:lnTo>
                  <a:close/>
                  <a:moveTo>
                    <a:pt x="228" y="1"/>
                  </a:moveTo>
                  <a:cubicBezTo>
                    <a:pt x="176" y="1"/>
                    <a:pt x="125" y="19"/>
                    <a:pt x="84" y="60"/>
                  </a:cubicBezTo>
                  <a:cubicBezTo>
                    <a:pt x="25" y="108"/>
                    <a:pt x="1" y="191"/>
                    <a:pt x="36" y="262"/>
                  </a:cubicBezTo>
                  <a:lnTo>
                    <a:pt x="2057" y="5514"/>
                  </a:lnTo>
                  <a:cubicBezTo>
                    <a:pt x="2080" y="5562"/>
                    <a:pt x="2128" y="5609"/>
                    <a:pt x="2175" y="5633"/>
                  </a:cubicBezTo>
                  <a:cubicBezTo>
                    <a:pt x="2199" y="5645"/>
                    <a:pt x="2235" y="5645"/>
                    <a:pt x="2259" y="5645"/>
                  </a:cubicBezTo>
                  <a:cubicBezTo>
                    <a:pt x="2282" y="5645"/>
                    <a:pt x="2318" y="5645"/>
                    <a:pt x="2342" y="5633"/>
                  </a:cubicBezTo>
                  <a:lnTo>
                    <a:pt x="2805" y="5455"/>
                  </a:lnTo>
                  <a:lnTo>
                    <a:pt x="8901" y="3197"/>
                  </a:lnTo>
                  <a:cubicBezTo>
                    <a:pt x="8984" y="3173"/>
                    <a:pt x="9032" y="3102"/>
                    <a:pt x="9032" y="3019"/>
                  </a:cubicBezTo>
                  <a:cubicBezTo>
                    <a:pt x="9032" y="2936"/>
                    <a:pt x="8972" y="2864"/>
                    <a:pt x="8889" y="2841"/>
                  </a:cubicBezTo>
                  <a:cubicBezTo>
                    <a:pt x="7511" y="2413"/>
                    <a:pt x="6037" y="1914"/>
                    <a:pt x="4599" y="1427"/>
                  </a:cubicBezTo>
                  <a:cubicBezTo>
                    <a:pt x="3174" y="939"/>
                    <a:pt x="1700" y="440"/>
                    <a:pt x="298" y="12"/>
                  </a:cubicBezTo>
                  <a:cubicBezTo>
                    <a:pt x="275" y="5"/>
                    <a:pt x="251" y="1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1"/>
            <p:cNvSpPr/>
            <p:nvPr/>
          </p:nvSpPr>
          <p:spPr>
            <a:xfrm>
              <a:off x="301586" y="4637923"/>
              <a:ext cx="675375" cy="490866"/>
            </a:xfrm>
            <a:custGeom>
              <a:avLst/>
              <a:gdLst/>
              <a:ahLst/>
              <a:cxnLst/>
              <a:rect l="l" t="t" r="r" b="b"/>
              <a:pathLst>
                <a:path w="20963" h="15236" extrusionOk="0">
                  <a:moveTo>
                    <a:pt x="2389" y="9380"/>
                  </a:moveTo>
                  <a:cubicBezTo>
                    <a:pt x="4671" y="9416"/>
                    <a:pt x="6905" y="10046"/>
                    <a:pt x="8865" y="11222"/>
                  </a:cubicBezTo>
                  <a:cubicBezTo>
                    <a:pt x="7938" y="10830"/>
                    <a:pt x="6976" y="10545"/>
                    <a:pt x="5990" y="10390"/>
                  </a:cubicBezTo>
                  <a:lnTo>
                    <a:pt x="5954" y="10390"/>
                  </a:lnTo>
                  <a:cubicBezTo>
                    <a:pt x="5323" y="10293"/>
                    <a:pt x="4687" y="10244"/>
                    <a:pt x="4052" y="10244"/>
                  </a:cubicBezTo>
                  <a:cubicBezTo>
                    <a:pt x="3216" y="10244"/>
                    <a:pt x="2381" y="10329"/>
                    <a:pt x="1557" y="10497"/>
                  </a:cubicBezTo>
                  <a:cubicBezTo>
                    <a:pt x="1866" y="10188"/>
                    <a:pt x="2140" y="9844"/>
                    <a:pt x="2365" y="9476"/>
                  </a:cubicBezTo>
                  <a:cubicBezTo>
                    <a:pt x="2389" y="9440"/>
                    <a:pt x="2389" y="9416"/>
                    <a:pt x="2389" y="9380"/>
                  </a:cubicBezTo>
                  <a:close/>
                  <a:moveTo>
                    <a:pt x="6050" y="401"/>
                  </a:moveTo>
                  <a:cubicBezTo>
                    <a:pt x="8568" y="401"/>
                    <a:pt x="10964" y="1607"/>
                    <a:pt x="12466" y="3689"/>
                  </a:cubicBezTo>
                  <a:cubicBezTo>
                    <a:pt x="12157" y="5091"/>
                    <a:pt x="11824" y="6529"/>
                    <a:pt x="11491" y="7931"/>
                  </a:cubicBezTo>
                  <a:cubicBezTo>
                    <a:pt x="11194" y="9250"/>
                    <a:pt x="10874" y="10604"/>
                    <a:pt x="10576" y="11923"/>
                  </a:cubicBezTo>
                  <a:cubicBezTo>
                    <a:pt x="8174" y="10020"/>
                    <a:pt x="5213" y="8997"/>
                    <a:pt x="2180" y="8997"/>
                  </a:cubicBezTo>
                  <a:cubicBezTo>
                    <a:pt x="1673" y="8997"/>
                    <a:pt x="1163" y="9025"/>
                    <a:pt x="654" y="9083"/>
                  </a:cubicBezTo>
                  <a:cubicBezTo>
                    <a:pt x="2544" y="6422"/>
                    <a:pt x="4076" y="3320"/>
                    <a:pt x="4932" y="480"/>
                  </a:cubicBezTo>
                  <a:cubicBezTo>
                    <a:pt x="5306" y="427"/>
                    <a:pt x="5679" y="401"/>
                    <a:pt x="6050" y="401"/>
                  </a:cubicBezTo>
                  <a:close/>
                  <a:moveTo>
                    <a:pt x="16668" y="2842"/>
                  </a:moveTo>
                  <a:cubicBezTo>
                    <a:pt x="16733" y="2842"/>
                    <a:pt x="16798" y="2843"/>
                    <a:pt x="16863" y="2845"/>
                  </a:cubicBezTo>
                  <a:cubicBezTo>
                    <a:pt x="18372" y="2880"/>
                    <a:pt x="19762" y="3427"/>
                    <a:pt x="20523" y="4283"/>
                  </a:cubicBezTo>
                  <a:cubicBezTo>
                    <a:pt x="20130" y="7123"/>
                    <a:pt x="20083" y="10010"/>
                    <a:pt x="20404" y="12862"/>
                  </a:cubicBezTo>
                  <a:cubicBezTo>
                    <a:pt x="18978" y="12066"/>
                    <a:pt x="17397" y="11579"/>
                    <a:pt x="15781" y="11448"/>
                  </a:cubicBezTo>
                  <a:cubicBezTo>
                    <a:pt x="15455" y="11419"/>
                    <a:pt x="15127" y="11405"/>
                    <a:pt x="14801" y="11405"/>
                  </a:cubicBezTo>
                  <a:cubicBezTo>
                    <a:pt x="13499" y="11405"/>
                    <a:pt x="12203" y="11631"/>
                    <a:pt x="10969" y="12078"/>
                  </a:cubicBezTo>
                  <a:cubicBezTo>
                    <a:pt x="11266" y="10735"/>
                    <a:pt x="11598" y="9345"/>
                    <a:pt x="11907" y="8014"/>
                  </a:cubicBezTo>
                  <a:cubicBezTo>
                    <a:pt x="12240" y="6600"/>
                    <a:pt x="12573" y="5150"/>
                    <a:pt x="12894" y="3748"/>
                  </a:cubicBezTo>
                  <a:cubicBezTo>
                    <a:pt x="14212" y="3151"/>
                    <a:pt x="15477" y="2842"/>
                    <a:pt x="16668" y="2842"/>
                  </a:cubicBezTo>
                  <a:close/>
                  <a:moveTo>
                    <a:pt x="4042" y="10626"/>
                  </a:moveTo>
                  <a:cubicBezTo>
                    <a:pt x="4657" y="10626"/>
                    <a:pt x="5272" y="10674"/>
                    <a:pt x="5883" y="10771"/>
                  </a:cubicBezTo>
                  <a:lnTo>
                    <a:pt x="5918" y="10771"/>
                  </a:lnTo>
                  <a:cubicBezTo>
                    <a:pt x="7487" y="11008"/>
                    <a:pt x="8996" y="11579"/>
                    <a:pt x="10339" y="12446"/>
                  </a:cubicBezTo>
                  <a:lnTo>
                    <a:pt x="9745" y="13100"/>
                  </a:lnTo>
                  <a:cubicBezTo>
                    <a:pt x="8179" y="12113"/>
                    <a:pt x="6172" y="11585"/>
                    <a:pt x="4214" y="11585"/>
                  </a:cubicBezTo>
                  <a:cubicBezTo>
                    <a:pt x="3318" y="11585"/>
                    <a:pt x="2433" y="11696"/>
                    <a:pt x="1605" y="11923"/>
                  </a:cubicBezTo>
                  <a:cubicBezTo>
                    <a:pt x="1534" y="11579"/>
                    <a:pt x="1367" y="11258"/>
                    <a:pt x="1141" y="10997"/>
                  </a:cubicBezTo>
                  <a:cubicBezTo>
                    <a:pt x="2090" y="10749"/>
                    <a:pt x="3065" y="10626"/>
                    <a:pt x="4042" y="10626"/>
                  </a:cubicBezTo>
                  <a:close/>
                  <a:moveTo>
                    <a:pt x="10683" y="12696"/>
                  </a:moveTo>
                  <a:lnTo>
                    <a:pt x="10850" y="13207"/>
                  </a:lnTo>
                  <a:cubicBezTo>
                    <a:pt x="10648" y="13171"/>
                    <a:pt x="10458" y="13159"/>
                    <a:pt x="10256" y="13147"/>
                  </a:cubicBezTo>
                  <a:lnTo>
                    <a:pt x="10683" y="12696"/>
                  </a:lnTo>
                  <a:close/>
                  <a:moveTo>
                    <a:pt x="14868" y="11789"/>
                  </a:moveTo>
                  <a:cubicBezTo>
                    <a:pt x="15159" y="11789"/>
                    <a:pt x="15448" y="11800"/>
                    <a:pt x="15734" y="11828"/>
                  </a:cubicBezTo>
                  <a:cubicBezTo>
                    <a:pt x="17112" y="11947"/>
                    <a:pt x="18455" y="12316"/>
                    <a:pt x="19691" y="12922"/>
                  </a:cubicBezTo>
                  <a:cubicBezTo>
                    <a:pt x="19691" y="12933"/>
                    <a:pt x="19691" y="12945"/>
                    <a:pt x="19691" y="12969"/>
                  </a:cubicBezTo>
                  <a:lnTo>
                    <a:pt x="19869" y="13789"/>
                  </a:lnTo>
                  <a:cubicBezTo>
                    <a:pt x="18693" y="12910"/>
                    <a:pt x="17350" y="12304"/>
                    <a:pt x="15912" y="12007"/>
                  </a:cubicBezTo>
                  <a:cubicBezTo>
                    <a:pt x="15365" y="11900"/>
                    <a:pt x="14807" y="11828"/>
                    <a:pt x="14248" y="11805"/>
                  </a:cubicBezTo>
                  <a:cubicBezTo>
                    <a:pt x="14455" y="11795"/>
                    <a:pt x="14662" y="11789"/>
                    <a:pt x="14868" y="11789"/>
                  </a:cubicBezTo>
                  <a:close/>
                  <a:moveTo>
                    <a:pt x="13749" y="12181"/>
                  </a:moveTo>
                  <a:cubicBezTo>
                    <a:pt x="14442" y="12181"/>
                    <a:pt x="15135" y="12254"/>
                    <a:pt x="15817" y="12399"/>
                  </a:cubicBezTo>
                  <a:cubicBezTo>
                    <a:pt x="17302" y="12696"/>
                    <a:pt x="18693" y="13361"/>
                    <a:pt x="19869" y="14312"/>
                  </a:cubicBezTo>
                  <a:cubicBezTo>
                    <a:pt x="19584" y="14407"/>
                    <a:pt x="19310" y="14561"/>
                    <a:pt x="19085" y="14763"/>
                  </a:cubicBezTo>
                  <a:cubicBezTo>
                    <a:pt x="18015" y="13955"/>
                    <a:pt x="16779" y="13397"/>
                    <a:pt x="15460" y="13135"/>
                  </a:cubicBezTo>
                  <a:cubicBezTo>
                    <a:pt x="14843" y="13008"/>
                    <a:pt x="14215" y="12944"/>
                    <a:pt x="13588" y="12944"/>
                  </a:cubicBezTo>
                  <a:cubicBezTo>
                    <a:pt x="12816" y="12944"/>
                    <a:pt x="12044" y="13040"/>
                    <a:pt x="11289" y="13231"/>
                  </a:cubicBezTo>
                  <a:lnTo>
                    <a:pt x="11064" y="12553"/>
                  </a:lnTo>
                  <a:cubicBezTo>
                    <a:pt x="11944" y="12305"/>
                    <a:pt x="12847" y="12181"/>
                    <a:pt x="13749" y="12181"/>
                  </a:cubicBezTo>
                  <a:close/>
                  <a:moveTo>
                    <a:pt x="6022" y="0"/>
                  </a:moveTo>
                  <a:cubicBezTo>
                    <a:pt x="5593" y="0"/>
                    <a:pt x="5161" y="33"/>
                    <a:pt x="4730" y="100"/>
                  </a:cubicBezTo>
                  <a:cubicBezTo>
                    <a:pt x="4706" y="112"/>
                    <a:pt x="4694" y="112"/>
                    <a:pt x="4682" y="112"/>
                  </a:cubicBezTo>
                  <a:cubicBezTo>
                    <a:pt x="4671" y="124"/>
                    <a:pt x="4659" y="124"/>
                    <a:pt x="4659" y="124"/>
                  </a:cubicBezTo>
                  <a:cubicBezTo>
                    <a:pt x="4647" y="136"/>
                    <a:pt x="4635" y="147"/>
                    <a:pt x="4623" y="159"/>
                  </a:cubicBezTo>
                  <a:cubicBezTo>
                    <a:pt x="4611" y="159"/>
                    <a:pt x="4599" y="171"/>
                    <a:pt x="4599" y="183"/>
                  </a:cubicBezTo>
                  <a:cubicBezTo>
                    <a:pt x="4587" y="195"/>
                    <a:pt x="4576" y="207"/>
                    <a:pt x="4576" y="219"/>
                  </a:cubicBezTo>
                  <a:cubicBezTo>
                    <a:pt x="4564" y="219"/>
                    <a:pt x="4564" y="231"/>
                    <a:pt x="4564" y="242"/>
                  </a:cubicBezTo>
                  <a:cubicBezTo>
                    <a:pt x="3696" y="3201"/>
                    <a:pt x="2044" y="6469"/>
                    <a:pt x="48" y="9214"/>
                  </a:cubicBezTo>
                  <a:cubicBezTo>
                    <a:pt x="1" y="9274"/>
                    <a:pt x="1" y="9357"/>
                    <a:pt x="48" y="9416"/>
                  </a:cubicBezTo>
                  <a:cubicBezTo>
                    <a:pt x="90" y="9478"/>
                    <a:pt x="158" y="9513"/>
                    <a:pt x="230" y="9513"/>
                  </a:cubicBezTo>
                  <a:cubicBezTo>
                    <a:pt x="241" y="9513"/>
                    <a:pt x="251" y="9513"/>
                    <a:pt x="262" y="9511"/>
                  </a:cubicBezTo>
                  <a:cubicBezTo>
                    <a:pt x="809" y="9428"/>
                    <a:pt x="1367" y="9380"/>
                    <a:pt x="1938" y="9369"/>
                  </a:cubicBezTo>
                  <a:lnTo>
                    <a:pt x="1938" y="9369"/>
                  </a:lnTo>
                  <a:cubicBezTo>
                    <a:pt x="1593" y="9891"/>
                    <a:pt x="1153" y="10355"/>
                    <a:pt x="654" y="10723"/>
                  </a:cubicBezTo>
                  <a:cubicBezTo>
                    <a:pt x="559" y="10806"/>
                    <a:pt x="559" y="10961"/>
                    <a:pt x="654" y="11044"/>
                  </a:cubicBezTo>
                  <a:cubicBezTo>
                    <a:pt x="975" y="11341"/>
                    <a:pt x="1177" y="11745"/>
                    <a:pt x="1225" y="12197"/>
                  </a:cubicBezTo>
                  <a:cubicBezTo>
                    <a:pt x="1225" y="12256"/>
                    <a:pt x="1260" y="12304"/>
                    <a:pt x="1320" y="12339"/>
                  </a:cubicBezTo>
                  <a:cubicBezTo>
                    <a:pt x="1343" y="12351"/>
                    <a:pt x="1367" y="12363"/>
                    <a:pt x="1403" y="12375"/>
                  </a:cubicBezTo>
                  <a:cubicBezTo>
                    <a:pt x="1427" y="12375"/>
                    <a:pt x="1462" y="12375"/>
                    <a:pt x="1498" y="12363"/>
                  </a:cubicBezTo>
                  <a:cubicBezTo>
                    <a:pt x="2355" y="12101"/>
                    <a:pt x="3282" y="11974"/>
                    <a:pt x="4220" y="11974"/>
                  </a:cubicBezTo>
                  <a:cubicBezTo>
                    <a:pt x="6129" y="11974"/>
                    <a:pt x="8084" y="12500"/>
                    <a:pt x="9590" y="13480"/>
                  </a:cubicBezTo>
                  <a:cubicBezTo>
                    <a:pt x="9638" y="13504"/>
                    <a:pt x="9685" y="13516"/>
                    <a:pt x="9745" y="13516"/>
                  </a:cubicBezTo>
                  <a:lnTo>
                    <a:pt x="9792" y="13528"/>
                  </a:lnTo>
                  <a:lnTo>
                    <a:pt x="9828" y="13528"/>
                  </a:lnTo>
                  <a:cubicBezTo>
                    <a:pt x="9871" y="13526"/>
                    <a:pt x="9915" y="13526"/>
                    <a:pt x="9959" y="13526"/>
                  </a:cubicBezTo>
                  <a:cubicBezTo>
                    <a:pt x="10343" y="13526"/>
                    <a:pt x="10727" y="13572"/>
                    <a:pt x="11111" y="13646"/>
                  </a:cubicBezTo>
                  <a:cubicBezTo>
                    <a:pt x="11127" y="13650"/>
                    <a:pt x="11142" y="13651"/>
                    <a:pt x="11157" y="13651"/>
                  </a:cubicBezTo>
                  <a:cubicBezTo>
                    <a:pt x="11196" y="13651"/>
                    <a:pt x="11231" y="13640"/>
                    <a:pt x="11266" y="13623"/>
                  </a:cubicBezTo>
                  <a:lnTo>
                    <a:pt x="11301" y="13623"/>
                  </a:lnTo>
                  <a:cubicBezTo>
                    <a:pt x="12048" y="13423"/>
                    <a:pt x="12814" y="13324"/>
                    <a:pt x="13582" y="13324"/>
                  </a:cubicBezTo>
                  <a:cubicBezTo>
                    <a:pt x="14182" y="13324"/>
                    <a:pt x="14783" y="13384"/>
                    <a:pt x="15377" y="13504"/>
                  </a:cubicBezTo>
                  <a:cubicBezTo>
                    <a:pt x="16684" y="13765"/>
                    <a:pt x="17920" y="14348"/>
                    <a:pt x="18966" y="15179"/>
                  </a:cubicBezTo>
                  <a:cubicBezTo>
                    <a:pt x="19001" y="15215"/>
                    <a:pt x="19037" y="15227"/>
                    <a:pt x="19073" y="15227"/>
                  </a:cubicBezTo>
                  <a:cubicBezTo>
                    <a:pt x="19079" y="15233"/>
                    <a:pt x="19088" y="15236"/>
                    <a:pt x="19098" y="15236"/>
                  </a:cubicBezTo>
                  <a:cubicBezTo>
                    <a:pt x="19108" y="15236"/>
                    <a:pt x="19120" y="15233"/>
                    <a:pt x="19132" y="15227"/>
                  </a:cubicBezTo>
                  <a:cubicBezTo>
                    <a:pt x="19180" y="15227"/>
                    <a:pt x="19239" y="15203"/>
                    <a:pt x="19275" y="15156"/>
                  </a:cubicBezTo>
                  <a:cubicBezTo>
                    <a:pt x="19512" y="14894"/>
                    <a:pt x="19833" y="14704"/>
                    <a:pt x="20190" y="14621"/>
                  </a:cubicBezTo>
                  <a:cubicBezTo>
                    <a:pt x="20261" y="14597"/>
                    <a:pt x="20320" y="14550"/>
                    <a:pt x="20332" y="14466"/>
                  </a:cubicBezTo>
                  <a:cubicBezTo>
                    <a:pt x="20404" y="14431"/>
                    <a:pt x="20439" y="14348"/>
                    <a:pt x="20427" y="14276"/>
                  </a:cubicBezTo>
                  <a:lnTo>
                    <a:pt x="20178" y="13171"/>
                  </a:lnTo>
                  <a:lnTo>
                    <a:pt x="20178" y="13171"/>
                  </a:lnTo>
                  <a:cubicBezTo>
                    <a:pt x="20273" y="13219"/>
                    <a:pt x="20368" y="13278"/>
                    <a:pt x="20451" y="13326"/>
                  </a:cubicBezTo>
                  <a:cubicBezTo>
                    <a:pt x="20486" y="13343"/>
                    <a:pt x="20521" y="13354"/>
                    <a:pt x="20560" y="13354"/>
                  </a:cubicBezTo>
                  <a:cubicBezTo>
                    <a:pt x="20575" y="13354"/>
                    <a:pt x="20590" y="13353"/>
                    <a:pt x="20606" y="13349"/>
                  </a:cubicBezTo>
                  <a:lnTo>
                    <a:pt x="20665" y="13349"/>
                  </a:lnTo>
                  <a:cubicBezTo>
                    <a:pt x="20784" y="13349"/>
                    <a:pt x="20867" y="13254"/>
                    <a:pt x="20855" y="13135"/>
                  </a:cubicBezTo>
                  <a:cubicBezTo>
                    <a:pt x="20499" y="10188"/>
                    <a:pt x="20534" y="7194"/>
                    <a:pt x="20950" y="4259"/>
                  </a:cubicBezTo>
                  <a:cubicBezTo>
                    <a:pt x="20962" y="4200"/>
                    <a:pt x="20950" y="4152"/>
                    <a:pt x="20915" y="4104"/>
                  </a:cubicBezTo>
                  <a:cubicBezTo>
                    <a:pt x="20083" y="3118"/>
                    <a:pt x="18538" y="2488"/>
                    <a:pt x="16874" y="2453"/>
                  </a:cubicBezTo>
                  <a:cubicBezTo>
                    <a:pt x="16809" y="2451"/>
                    <a:pt x="16744" y="2450"/>
                    <a:pt x="16679" y="2450"/>
                  </a:cubicBezTo>
                  <a:cubicBezTo>
                    <a:pt x="15440" y="2450"/>
                    <a:pt x="14117" y="2770"/>
                    <a:pt x="12751" y="3368"/>
                  </a:cubicBezTo>
                  <a:cubicBezTo>
                    <a:pt x="11148" y="1223"/>
                    <a:pt x="8641" y="0"/>
                    <a:pt x="6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1"/>
            <p:cNvSpPr/>
            <p:nvPr/>
          </p:nvSpPr>
          <p:spPr>
            <a:xfrm>
              <a:off x="484195" y="4711572"/>
              <a:ext cx="165823" cy="85183"/>
            </a:xfrm>
            <a:custGeom>
              <a:avLst/>
              <a:gdLst/>
              <a:ahLst/>
              <a:cxnLst/>
              <a:rect l="l" t="t" r="r" b="b"/>
              <a:pathLst>
                <a:path w="5147" h="2644" extrusionOk="0">
                  <a:moveTo>
                    <a:pt x="215" y="0"/>
                  </a:moveTo>
                  <a:cubicBezTo>
                    <a:pt x="108" y="0"/>
                    <a:pt x="13" y="84"/>
                    <a:pt x="1" y="190"/>
                  </a:cubicBezTo>
                  <a:cubicBezTo>
                    <a:pt x="1" y="309"/>
                    <a:pt x="96" y="392"/>
                    <a:pt x="215" y="392"/>
                  </a:cubicBezTo>
                  <a:cubicBezTo>
                    <a:pt x="1997" y="428"/>
                    <a:pt x="3815" y="1307"/>
                    <a:pt x="4730" y="2555"/>
                  </a:cubicBezTo>
                  <a:cubicBezTo>
                    <a:pt x="4766" y="2603"/>
                    <a:pt x="4813" y="2626"/>
                    <a:pt x="4873" y="2638"/>
                  </a:cubicBezTo>
                  <a:cubicBezTo>
                    <a:pt x="4886" y="2642"/>
                    <a:pt x="4899" y="2643"/>
                    <a:pt x="4913" y="2643"/>
                  </a:cubicBezTo>
                  <a:cubicBezTo>
                    <a:pt x="4951" y="2643"/>
                    <a:pt x="4992" y="2632"/>
                    <a:pt x="5027" y="2615"/>
                  </a:cubicBezTo>
                  <a:cubicBezTo>
                    <a:pt x="5122" y="2555"/>
                    <a:pt x="5146" y="2436"/>
                    <a:pt x="5075" y="2341"/>
                  </a:cubicBezTo>
                  <a:cubicBezTo>
                    <a:pt x="4077" y="963"/>
                    <a:pt x="2163" y="48"/>
                    <a:pt x="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1"/>
            <p:cNvSpPr/>
            <p:nvPr/>
          </p:nvSpPr>
          <p:spPr>
            <a:xfrm>
              <a:off x="470052" y="4736025"/>
              <a:ext cx="164245" cy="79030"/>
            </a:xfrm>
            <a:custGeom>
              <a:avLst/>
              <a:gdLst/>
              <a:ahLst/>
              <a:cxnLst/>
              <a:rect l="l" t="t" r="r" b="b"/>
              <a:pathLst>
                <a:path w="5098" h="2453" extrusionOk="0">
                  <a:moveTo>
                    <a:pt x="205" y="1"/>
                  </a:moveTo>
                  <a:cubicBezTo>
                    <a:pt x="106" y="1"/>
                    <a:pt x="11" y="81"/>
                    <a:pt x="0" y="192"/>
                  </a:cubicBezTo>
                  <a:cubicBezTo>
                    <a:pt x="0" y="299"/>
                    <a:pt x="95" y="394"/>
                    <a:pt x="202" y="394"/>
                  </a:cubicBezTo>
                  <a:cubicBezTo>
                    <a:pt x="1949" y="477"/>
                    <a:pt x="3672" y="1238"/>
                    <a:pt x="4706" y="2378"/>
                  </a:cubicBezTo>
                  <a:cubicBezTo>
                    <a:pt x="4741" y="2414"/>
                    <a:pt x="4777" y="2438"/>
                    <a:pt x="4825" y="2450"/>
                  </a:cubicBezTo>
                  <a:cubicBezTo>
                    <a:pt x="4837" y="2452"/>
                    <a:pt x="4849" y="2453"/>
                    <a:pt x="4861" y="2453"/>
                  </a:cubicBezTo>
                  <a:cubicBezTo>
                    <a:pt x="4917" y="2453"/>
                    <a:pt x="4964" y="2432"/>
                    <a:pt x="5003" y="2402"/>
                  </a:cubicBezTo>
                  <a:cubicBezTo>
                    <a:pt x="5086" y="2343"/>
                    <a:pt x="5098" y="2212"/>
                    <a:pt x="5027" y="2141"/>
                  </a:cubicBezTo>
                  <a:cubicBezTo>
                    <a:pt x="3921" y="917"/>
                    <a:pt x="2080" y="97"/>
                    <a:pt x="226" y="2"/>
                  </a:cubicBezTo>
                  <a:cubicBezTo>
                    <a:pt x="219" y="1"/>
                    <a:pt x="212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1"/>
            <p:cNvSpPr/>
            <p:nvPr/>
          </p:nvSpPr>
          <p:spPr>
            <a:xfrm>
              <a:off x="426268" y="4843986"/>
              <a:ext cx="186604" cy="79062"/>
            </a:xfrm>
            <a:custGeom>
              <a:avLst/>
              <a:gdLst/>
              <a:ahLst/>
              <a:cxnLst/>
              <a:rect l="l" t="t" r="r" b="b"/>
              <a:pathLst>
                <a:path w="5792" h="2454" extrusionOk="0">
                  <a:moveTo>
                    <a:pt x="255" y="1"/>
                  </a:moveTo>
                  <a:cubicBezTo>
                    <a:pt x="0" y="1"/>
                    <a:pt x="0" y="383"/>
                    <a:pt x="255" y="383"/>
                  </a:cubicBezTo>
                  <a:cubicBezTo>
                    <a:pt x="262" y="383"/>
                    <a:pt x="269" y="383"/>
                    <a:pt x="276" y="382"/>
                  </a:cubicBezTo>
                  <a:lnTo>
                    <a:pt x="276" y="382"/>
                  </a:lnTo>
                  <a:cubicBezTo>
                    <a:pt x="2210" y="409"/>
                    <a:pt x="4166" y="1180"/>
                    <a:pt x="5411" y="2390"/>
                  </a:cubicBezTo>
                  <a:cubicBezTo>
                    <a:pt x="5447" y="2426"/>
                    <a:pt x="5483" y="2450"/>
                    <a:pt x="5530" y="2450"/>
                  </a:cubicBezTo>
                  <a:cubicBezTo>
                    <a:pt x="5544" y="2453"/>
                    <a:pt x="5559" y="2454"/>
                    <a:pt x="5574" y="2454"/>
                  </a:cubicBezTo>
                  <a:cubicBezTo>
                    <a:pt x="5622" y="2454"/>
                    <a:pt x="5672" y="2438"/>
                    <a:pt x="5708" y="2402"/>
                  </a:cubicBezTo>
                  <a:cubicBezTo>
                    <a:pt x="5791" y="2331"/>
                    <a:pt x="5791" y="2212"/>
                    <a:pt x="5720" y="2129"/>
                  </a:cubicBezTo>
                  <a:cubicBezTo>
                    <a:pt x="4401" y="834"/>
                    <a:pt x="2310" y="26"/>
                    <a:pt x="278" y="2"/>
                  </a:cubicBezTo>
                  <a:cubicBezTo>
                    <a:pt x="270" y="1"/>
                    <a:pt x="263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1"/>
            <p:cNvSpPr/>
            <p:nvPr/>
          </p:nvSpPr>
          <p:spPr>
            <a:xfrm>
              <a:off x="412608" y="4871951"/>
              <a:ext cx="190695" cy="78256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16" y="0"/>
                  </a:moveTo>
                  <a:cubicBezTo>
                    <a:pt x="108" y="0"/>
                    <a:pt x="24" y="79"/>
                    <a:pt x="13" y="180"/>
                  </a:cubicBezTo>
                  <a:cubicBezTo>
                    <a:pt x="1" y="286"/>
                    <a:pt x="96" y="382"/>
                    <a:pt x="203" y="382"/>
                  </a:cubicBezTo>
                  <a:cubicBezTo>
                    <a:pt x="2175" y="524"/>
                    <a:pt x="4124" y="1261"/>
                    <a:pt x="5550" y="2390"/>
                  </a:cubicBezTo>
                  <a:cubicBezTo>
                    <a:pt x="5574" y="2414"/>
                    <a:pt x="5609" y="2425"/>
                    <a:pt x="5645" y="2425"/>
                  </a:cubicBezTo>
                  <a:cubicBezTo>
                    <a:pt x="5657" y="2427"/>
                    <a:pt x="5670" y="2428"/>
                    <a:pt x="5682" y="2428"/>
                  </a:cubicBezTo>
                  <a:cubicBezTo>
                    <a:pt x="5740" y="2428"/>
                    <a:pt x="5798" y="2405"/>
                    <a:pt x="5847" y="2366"/>
                  </a:cubicBezTo>
                  <a:cubicBezTo>
                    <a:pt x="5918" y="2295"/>
                    <a:pt x="5907" y="2164"/>
                    <a:pt x="5823" y="2093"/>
                  </a:cubicBezTo>
                  <a:cubicBezTo>
                    <a:pt x="4338" y="904"/>
                    <a:pt x="2294" y="144"/>
                    <a:pt x="238" y="1"/>
                  </a:cubicBezTo>
                  <a:cubicBezTo>
                    <a:pt x="231" y="1"/>
                    <a:pt x="22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1"/>
            <p:cNvSpPr/>
            <p:nvPr/>
          </p:nvSpPr>
          <p:spPr>
            <a:xfrm>
              <a:off x="703951" y="4856422"/>
              <a:ext cx="218628" cy="32604"/>
            </a:xfrm>
            <a:custGeom>
              <a:avLst/>
              <a:gdLst/>
              <a:ahLst/>
              <a:cxnLst/>
              <a:rect l="l" t="t" r="r" b="b"/>
              <a:pathLst>
                <a:path w="6786" h="1012" extrusionOk="0">
                  <a:moveTo>
                    <a:pt x="3629" y="1"/>
                  </a:moveTo>
                  <a:cubicBezTo>
                    <a:pt x="2417" y="1"/>
                    <a:pt x="1217" y="217"/>
                    <a:pt x="155" y="638"/>
                  </a:cubicBezTo>
                  <a:cubicBezTo>
                    <a:pt x="48" y="673"/>
                    <a:pt x="1" y="792"/>
                    <a:pt x="48" y="899"/>
                  </a:cubicBezTo>
                  <a:cubicBezTo>
                    <a:pt x="72" y="959"/>
                    <a:pt x="131" y="994"/>
                    <a:pt x="203" y="1006"/>
                  </a:cubicBezTo>
                  <a:cubicBezTo>
                    <a:pt x="213" y="1010"/>
                    <a:pt x="225" y="1011"/>
                    <a:pt x="236" y="1011"/>
                  </a:cubicBezTo>
                  <a:cubicBezTo>
                    <a:pt x="265" y="1011"/>
                    <a:pt x="296" y="1003"/>
                    <a:pt x="321" y="994"/>
                  </a:cubicBezTo>
                  <a:cubicBezTo>
                    <a:pt x="1328" y="588"/>
                    <a:pt x="2468" y="384"/>
                    <a:pt x="3620" y="384"/>
                  </a:cubicBezTo>
                  <a:cubicBezTo>
                    <a:pt x="4588" y="384"/>
                    <a:pt x="5565" y="528"/>
                    <a:pt x="6477" y="816"/>
                  </a:cubicBezTo>
                  <a:cubicBezTo>
                    <a:pt x="6500" y="824"/>
                    <a:pt x="6525" y="828"/>
                    <a:pt x="6549" y="828"/>
                  </a:cubicBezTo>
                  <a:cubicBezTo>
                    <a:pt x="6633" y="828"/>
                    <a:pt x="6713" y="780"/>
                    <a:pt x="6750" y="697"/>
                  </a:cubicBezTo>
                  <a:cubicBezTo>
                    <a:pt x="6786" y="602"/>
                    <a:pt x="6726" y="483"/>
                    <a:pt x="6619" y="460"/>
                  </a:cubicBezTo>
                  <a:cubicBezTo>
                    <a:pt x="5662" y="151"/>
                    <a:pt x="4641" y="1"/>
                    <a:pt x="3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1"/>
            <p:cNvSpPr/>
            <p:nvPr/>
          </p:nvSpPr>
          <p:spPr>
            <a:xfrm>
              <a:off x="700504" y="4892924"/>
              <a:ext cx="209833" cy="28094"/>
            </a:xfrm>
            <a:custGeom>
              <a:avLst/>
              <a:gdLst/>
              <a:ahLst/>
              <a:cxnLst/>
              <a:rect l="l" t="t" r="r" b="b"/>
              <a:pathLst>
                <a:path w="6513" h="872" extrusionOk="0">
                  <a:moveTo>
                    <a:pt x="3364" y="0"/>
                  </a:moveTo>
                  <a:cubicBezTo>
                    <a:pt x="2281" y="0"/>
                    <a:pt x="1199" y="164"/>
                    <a:pt x="155" y="491"/>
                  </a:cubicBezTo>
                  <a:cubicBezTo>
                    <a:pt x="48" y="527"/>
                    <a:pt x="1" y="634"/>
                    <a:pt x="36" y="741"/>
                  </a:cubicBezTo>
                  <a:cubicBezTo>
                    <a:pt x="60" y="812"/>
                    <a:pt x="119" y="859"/>
                    <a:pt x="191" y="871"/>
                  </a:cubicBezTo>
                  <a:cubicBezTo>
                    <a:pt x="226" y="871"/>
                    <a:pt x="262" y="871"/>
                    <a:pt x="298" y="859"/>
                  </a:cubicBezTo>
                  <a:cubicBezTo>
                    <a:pt x="1300" y="544"/>
                    <a:pt x="2337" y="386"/>
                    <a:pt x="3374" y="386"/>
                  </a:cubicBezTo>
                  <a:cubicBezTo>
                    <a:pt x="4330" y="386"/>
                    <a:pt x="5287" y="520"/>
                    <a:pt x="6215" y="788"/>
                  </a:cubicBezTo>
                  <a:cubicBezTo>
                    <a:pt x="6234" y="792"/>
                    <a:pt x="6252" y="794"/>
                    <a:pt x="6270" y="794"/>
                  </a:cubicBezTo>
                  <a:cubicBezTo>
                    <a:pt x="6360" y="794"/>
                    <a:pt x="6447" y="746"/>
                    <a:pt x="6477" y="657"/>
                  </a:cubicBezTo>
                  <a:cubicBezTo>
                    <a:pt x="6513" y="550"/>
                    <a:pt x="6441" y="444"/>
                    <a:pt x="6346" y="420"/>
                  </a:cubicBezTo>
                  <a:cubicBezTo>
                    <a:pt x="5370" y="140"/>
                    <a:pt x="4366" y="0"/>
                    <a:pt x="3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1"/>
            <p:cNvSpPr/>
            <p:nvPr/>
          </p:nvSpPr>
          <p:spPr>
            <a:xfrm>
              <a:off x="695155" y="4933003"/>
              <a:ext cx="207513" cy="24324"/>
            </a:xfrm>
            <a:custGeom>
              <a:avLst/>
              <a:gdLst/>
              <a:ahLst/>
              <a:cxnLst/>
              <a:rect l="l" t="t" r="r" b="b"/>
              <a:pathLst>
                <a:path w="6441" h="755" extrusionOk="0">
                  <a:moveTo>
                    <a:pt x="3204" y="0"/>
                  </a:moveTo>
                  <a:cubicBezTo>
                    <a:pt x="2186" y="0"/>
                    <a:pt x="1171" y="122"/>
                    <a:pt x="179" y="364"/>
                  </a:cubicBezTo>
                  <a:cubicBezTo>
                    <a:pt x="72" y="376"/>
                    <a:pt x="0" y="495"/>
                    <a:pt x="36" y="602"/>
                  </a:cubicBezTo>
                  <a:cubicBezTo>
                    <a:pt x="60" y="673"/>
                    <a:pt x="119" y="721"/>
                    <a:pt x="202" y="732"/>
                  </a:cubicBezTo>
                  <a:cubicBezTo>
                    <a:pt x="214" y="738"/>
                    <a:pt x="229" y="741"/>
                    <a:pt x="244" y="741"/>
                  </a:cubicBezTo>
                  <a:cubicBezTo>
                    <a:pt x="259" y="741"/>
                    <a:pt x="274" y="738"/>
                    <a:pt x="285" y="732"/>
                  </a:cubicBezTo>
                  <a:cubicBezTo>
                    <a:pt x="1242" y="502"/>
                    <a:pt x="2222" y="386"/>
                    <a:pt x="3202" y="386"/>
                  </a:cubicBezTo>
                  <a:cubicBezTo>
                    <a:pt x="4194" y="386"/>
                    <a:pt x="5187" y="505"/>
                    <a:pt x="6156" y="744"/>
                  </a:cubicBezTo>
                  <a:cubicBezTo>
                    <a:pt x="6177" y="751"/>
                    <a:pt x="6198" y="755"/>
                    <a:pt x="6219" y="755"/>
                  </a:cubicBezTo>
                  <a:cubicBezTo>
                    <a:pt x="6303" y="755"/>
                    <a:pt x="6379" y="699"/>
                    <a:pt x="6417" y="614"/>
                  </a:cubicBezTo>
                  <a:cubicBezTo>
                    <a:pt x="6441" y="507"/>
                    <a:pt x="6381" y="400"/>
                    <a:pt x="6275" y="376"/>
                  </a:cubicBezTo>
                  <a:cubicBezTo>
                    <a:pt x="5264" y="125"/>
                    <a:pt x="4233" y="0"/>
                    <a:pt x="3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1"/>
            <p:cNvSpPr/>
            <p:nvPr/>
          </p:nvSpPr>
          <p:spPr>
            <a:xfrm>
              <a:off x="728082" y="4747978"/>
              <a:ext cx="179194" cy="93173"/>
            </a:xfrm>
            <a:custGeom>
              <a:avLst/>
              <a:gdLst/>
              <a:ahLst/>
              <a:cxnLst/>
              <a:rect l="l" t="t" r="r" b="b"/>
              <a:pathLst>
                <a:path w="5562" h="2892" extrusionOk="0">
                  <a:moveTo>
                    <a:pt x="3003" y="381"/>
                  </a:moveTo>
                  <a:cubicBezTo>
                    <a:pt x="3714" y="381"/>
                    <a:pt x="4425" y="494"/>
                    <a:pt x="5110" y="724"/>
                  </a:cubicBezTo>
                  <a:cubicBezTo>
                    <a:pt x="5051" y="1069"/>
                    <a:pt x="4908" y="1889"/>
                    <a:pt x="4860" y="2447"/>
                  </a:cubicBezTo>
                  <a:cubicBezTo>
                    <a:pt x="4128" y="2284"/>
                    <a:pt x="3381" y="2200"/>
                    <a:pt x="2633" y="2200"/>
                  </a:cubicBezTo>
                  <a:cubicBezTo>
                    <a:pt x="1913" y="2200"/>
                    <a:pt x="1193" y="2278"/>
                    <a:pt x="487" y="2435"/>
                  </a:cubicBezTo>
                  <a:cubicBezTo>
                    <a:pt x="523" y="2186"/>
                    <a:pt x="571" y="1936"/>
                    <a:pt x="606" y="1687"/>
                  </a:cubicBezTo>
                  <a:cubicBezTo>
                    <a:pt x="654" y="1378"/>
                    <a:pt x="713" y="1057"/>
                    <a:pt x="761" y="760"/>
                  </a:cubicBezTo>
                  <a:cubicBezTo>
                    <a:pt x="1490" y="509"/>
                    <a:pt x="2247" y="381"/>
                    <a:pt x="3003" y="381"/>
                  </a:cubicBezTo>
                  <a:close/>
                  <a:moveTo>
                    <a:pt x="3002" y="1"/>
                  </a:moveTo>
                  <a:cubicBezTo>
                    <a:pt x="2155" y="1"/>
                    <a:pt x="1307" y="155"/>
                    <a:pt x="499" y="463"/>
                  </a:cubicBezTo>
                  <a:cubicBezTo>
                    <a:pt x="440" y="486"/>
                    <a:pt x="392" y="546"/>
                    <a:pt x="380" y="617"/>
                  </a:cubicBezTo>
                  <a:cubicBezTo>
                    <a:pt x="309" y="938"/>
                    <a:pt x="250" y="1294"/>
                    <a:pt x="190" y="1651"/>
                  </a:cubicBezTo>
                  <a:cubicBezTo>
                    <a:pt x="143" y="2007"/>
                    <a:pt x="83" y="2340"/>
                    <a:pt x="24" y="2661"/>
                  </a:cubicBezTo>
                  <a:cubicBezTo>
                    <a:pt x="0" y="2720"/>
                    <a:pt x="36" y="2792"/>
                    <a:pt x="83" y="2839"/>
                  </a:cubicBezTo>
                  <a:cubicBezTo>
                    <a:pt x="119" y="2863"/>
                    <a:pt x="155" y="2875"/>
                    <a:pt x="190" y="2887"/>
                  </a:cubicBezTo>
                  <a:lnTo>
                    <a:pt x="285" y="2887"/>
                  </a:lnTo>
                  <a:cubicBezTo>
                    <a:pt x="1058" y="2691"/>
                    <a:pt x="1851" y="2593"/>
                    <a:pt x="2644" y="2593"/>
                  </a:cubicBezTo>
                  <a:cubicBezTo>
                    <a:pt x="3437" y="2593"/>
                    <a:pt x="4231" y="2691"/>
                    <a:pt x="5003" y="2887"/>
                  </a:cubicBezTo>
                  <a:cubicBezTo>
                    <a:pt x="5021" y="2890"/>
                    <a:pt x="5038" y="2891"/>
                    <a:pt x="5054" y="2891"/>
                  </a:cubicBezTo>
                  <a:cubicBezTo>
                    <a:pt x="5104" y="2891"/>
                    <a:pt x="5149" y="2878"/>
                    <a:pt x="5193" y="2851"/>
                  </a:cubicBezTo>
                  <a:cubicBezTo>
                    <a:pt x="5241" y="2815"/>
                    <a:pt x="5276" y="2756"/>
                    <a:pt x="5276" y="2697"/>
                  </a:cubicBezTo>
                  <a:cubicBezTo>
                    <a:pt x="5276" y="2103"/>
                    <a:pt x="5550" y="665"/>
                    <a:pt x="5550" y="653"/>
                  </a:cubicBezTo>
                  <a:cubicBezTo>
                    <a:pt x="5561" y="558"/>
                    <a:pt x="5514" y="475"/>
                    <a:pt x="5431" y="439"/>
                  </a:cubicBezTo>
                  <a:cubicBezTo>
                    <a:pt x="4646" y="146"/>
                    <a:pt x="3825" y="1"/>
                    <a:pt x="3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1"/>
            <p:cNvSpPr/>
            <p:nvPr/>
          </p:nvSpPr>
          <p:spPr>
            <a:xfrm>
              <a:off x="1169494" y="4074084"/>
              <a:ext cx="604143" cy="400528"/>
            </a:xfrm>
            <a:custGeom>
              <a:avLst/>
              <a:gdLst/>
              <a:ahLst/>
              <a:cxnLst/>
              <a:rect l="l" t="t" r="r" b="b"/>
              <a:pathLst>
                <a:path w="18752" h="12432" extrusionOk="0">
                  <a:moveTo>
                    <a:pt x="9198" y="418"/>
                  </a:moveTo>
                  <a:cubicBezTo>
                    <a:pt x="10659" y="1440"/>
                    <a:pt x="12228" y="2569"/>
                    <a:pt x="13749" y="3650"/>
                  </a:cubicBezTo>
                  <a:cubicBezTo>
                    <a:pt x="15234" y="4708"/>
                    <a:pt x="16755" y="5789"/>
                    <a:pt x="18193" y="6799"/>
                  </a:cubicBezTo>
                  <a:cubicBezTo>
                    <a:pt x="15912" y="8166"/>
                    <a:pt x="13369" y="9033"/>
                    <a:pt x="10731" y="9330"/>
                  </a:cubicBezTo>
                  <a:cubicBezTo>
                    <a:pt x="9091" y="8261"/>
                    <a:pt x="7392" y="7061"/>
                    <a:pt x="5728" y="5896"/>
                  </a:cubicBezTo>
                  <a:cubicBezTo>
                    <a:pt x="4171" y="4791"/>
                    <a:pt x="2555" y="3662"/>
                    <a:pt x="998" y="2640"/>
                  </a:cubicBezTo>
                  <a:cubicBezTo>
                    <a:pt x="3850" y="2415"/>
                    <a:pt x="6619" y="1654"/>
                    <a:pt x="9198" y="418"/>
                  </a:cubicBezTo>
                  <a:close/>
                  <a:moveTo>
                    <a:pt x="16221" y="8261"/>
                  </a:moveTo>
                  <a:cubicBezTo>
                    <a:pt x="16743" y="8487"/>
                    <a:pt x="17243" y="8796"/>
                    <a:pt x="17682" y="9176"/>
                  </a:cubicBezTo>
                  <a:lnTo>
                    <a:pt x="17670" y="9176"/>
                  </a:lnTo>
                  <a:cubicBezTo>
                    <a:pt x="16172" y="9371"/>
                    <a:pt x="14656" y="9468"/>
                    <a:pt x="13137" y="9468"/>
                  </a:cubicBezTo>
                  <a:cubicBezTo>
                    <a:pt x="12898" y="9468"/>
                    <a:pt x="12658" y="9466"/>
                    <a:pt x="12418" y="9461"/>
                  </a:cubicBezTo>
                  <a:cubicBezTo>
                    <a:pt x="13713" y="9188"/>
                    <a:pt x="14997" y="8784"/>
                    <a:pt x="16221" y="8261"/>
                  </a:cubicBezTo>
                  <a:close/>
                  <a:moveTo>
                    <a:pt x="678" y="2890"/>
                  </a:moveTo>
                  <a:cubicBezTo>
                    <a:pt x="2246" y="3936"/>
                    <a:pt x="3886" y="5076"/>
                    <a:pt x="5478" y="6193"/>
                  </a:cubicBezTo>
                  <a:cubicBezTo>
                    <a:pt x="7106" y="7334"/>
                    <a:pt x="8782" y="8522"/>
                    <a:pt x="10398" y="9580"/>
                  </a:cubicBezTo>
                  <a:lnTo>
                    <a:pt x="9519" y="10970"/>
                  </a:lnTo>
                  <a:cubicBezTo>
                    <a:pt x="6643" y="8522"/>
                    <a:pt x="3589" y="6170"/>
                    <a:pt x="452" y="3995"/>
                  </a:cubicBezTo>
                  <a:lnTo>
                    <a:pt x="678" y="2890"/>
                  </a:lnTo>
                  <a:close/>
                  <a:moveTo>
                    <a:pt x="17872" y="9532"/>
                  </a:moveTo>
                  <a:lnTo>
                    <a:pt x="17872" y="9532"/>
                  </a:lnTo>
                  <a:cubicBezTo>
                    <a:pt x="17825" y="9746"/>
                    <a:pt x="17777" y="9960"/>
                    <a:pt x="17718" y="10186"/>
                  </a:cubicBezTo>
                  <a:cubicBezTo>
                    <a:pt x="17658" y="10447"/>
                    <a:pt x="17599" y="10709"/>
                    <a:pt x="17551" y="10946"/>
                  </a:cubicBezTo>
                  <a:cubicBezTo>
                    <a:pt x="16659" y="10897"/>
                    <a:pt x="15766" y="10871"/>
                    <a:pt x="14875" y="10871"/>
                  </a:cubicBezTo>
                  <a:cubicBezTo>
                    <a:pt x="13214" y="10871"/>
                    <a:pt x="11558" y="10959"/>
                    <a:pt x="9911" y="11137"/>
                  </a:cubicBezTo>
                  <a:lnTo>
                    <a:pt x="10766" y="9770"/>
                  </a:lnTo>
                  <a:cubicBezTo>
                    <a:pt x="11586" y="9829"/>
                    <a:pt x="12406" y="9853"/>
                    <a:pt x="13226" y="9853"/>
                  </a:cubicBezTo>
                  <a:cubicBezTo>
                    <a:pt x="14783" y="9853"/>
                    <a:pt x="16328" y="9746"/>
                    <a:pt x="17872" y="9532"/>
                  </a:cubicBezTo>
                  <a:close/>
                  <a:moveTo>
                    <a:pt x="14884" y="11258"/>
                  </a:moveTo>
                  <a:cubicBezTo>
                    <a:pt x="15163" y="11258"/>
                    <a:pt x="15442" y="11261"/>
                    <a:pt x="15721" y="11267"/>
                  </a:cubicBezTo>
                  <a:cubicBezTo>
                    <a:pt x="15995" y="11410"/>
                    <a:pt x="16268" y="11576"/>
                    <a:pt x="16506" y="11766"/>
                  </a:cubicBezTo>
                  <a:cubicBezTo>
                    <a:pt x="15698" y="11541"/>
                    <a:pt x="14878" y="11374"/>
                    <a:pt x="14046" y="11267"/>
                  </a:cubicBezTo>
                  <a:cubicBezTo>
                    <a:pt x="14325" y="11261"/>
                    <a:pt x="14604" y="11258"/>
                    <a:pt x="14884" y="11258"/>
                  </a:cubicBezTo>
                  <a:close/>
                  <a:moveTo>
                    <a:pt x="9219" y="1"/>
                  </a:moveTo>
                  <a:cubicBezTo>
                    <a:pt x="9183" y="1"/>
                    <a:pt x="9148" y="10"/>
                    <a:pt x="9115" y="26"/>
                  </a:cubicBezTo>
                  <a:cubicBezTo>
                    <a:pt x="6441" y="1333"/>
                    <a:pt x="3530" y="2106"/>
                    <a:pt x="559" y="2284"/>
                  </a:cubicBezTo>
                  <a:cubicBezTo>
                    <a:pt x="476" y="2284"/>
                    <a:pt x="392" y="2355"/>
                    <a:pt x="369" y="2438"/>
                  </a:cubicBezTo>
                  <a:cubicBezTo>
                    <a:pt x="345" y="2462"/>
                    <a:pt x="333" y="2498"/>
                    <a:pt x="321" y="2533"/>
                  </a:cubicBezTo>
                  <a:lnTo>
                    <a:pt x="12" y="4042"/>
                  </a:lnTo>
                  <a:cubicBezTo>
                    <a:pt x="0" y="4114"/>
                    <a:pt x="36" y="4185"/>
                    <a:pt x="95" y="4233"/>
                  </a:cubicBezTo>
                  <a:cubicBezTo>
                    <a:pt x="3328" y="6467"/>
                    <a:pt x="6465" y="8891"/>
                    <a:pt x="9424" y="11422"/>
                  </a:cubicBezTo>
                  <a:cubicBezTo>
                    <a:pt x="9435" y="11521"/>
                    <a:pt x="9527" y="11589"/>
                    <a:pt x="9635" y="11589"/>
                  </a:cubicBezTo>
                  <a:cubicBezTo>
                    <a:pt x="9644" y="11589"/>
                    <a:pt x="9653" y="11589"/>
                    <a:pt x="9661" y="11588"/>
                  </a:cubicBezTo>
                  <a:cubicBezTo>
                    <a:pt x="10291" y="11523"/>
                    <a:pt x="10923" y="11490"/>
                    <a:pt x="11554" y="11490"/>
                  </a:cubicBezTo>
                  <a:cubicBezTo>
                    <a:pt x="13449" y="11490"/>
                    <a:pt x="15338" y="11784"/>
                    <a:pt x="17147" y="12372"/>
                  </a:cubicBezTo>
                  <a:cubicBezTo>
                    <a:pt x="17183" y="12396"/>
                    <a:pt x="17243" y="12420"/>
                    <a:pt x="17290" y="12420"/>
                  </a:cubicBezTo>
                  <a:lnTo>
                    <a:pt x="17314" y="12420"/>
                  </a:lnTo>
                  <a:cubicBezTo>
                    <a:pt x="17338" y="12432"/>
                    <a:pt x="17361" y="12432"/>
                    <a:pt x="17385" y="12432"/>
                  </a:cubicBezTo>
                  <a:cubicBezTo>
                    <a:pt x="17468" y="12432"/>
                    <a:pt x="17551" y="12384"/>
                    <a:pt x="17587" y="12301"/>
                  </a:cubicBezTo>
                  <a:cubicBezTo>
                    <a:pt x="17623" y="12206"/>
                    <a:pt x="17563" y="12087"/>
                    <a:pt x="17456" y="12063"/>
                  </a:cubicBezTo>
                  <a:lnTo>
                    <a:pt x="17385" y="12028"/>
                  </a:lnTo>
                  <a:cubicBezTo>
                    <a:pt x="17124" y="11755"/>
                    <a:pt x="16838" y="11505"/>
                    <a:pt x="16518" y="11291"/>
                  </a:cubicBezTo>
                  <a:lnTo>
                    <a:pt x="16518" y="11291"/>
                  </a:lnTo>
                  <a:cubicBezTo>
                    <a:pt x="16922" y="11303"/>
                    <a:pt x="17314" y="11327"/>
                    <a:pt x="17706" y="11350"/>
                  </a:cubicBezTo>
                  <a:cubicBezTo>
                    <a:pt x="17813" y="11350"/>
                    <a:pt x="17908" y="11279"/>
                    <a:pt x="17932" y="11184"/>
                  </a:cubicBezTo>
                  <a:cubicBezTo>
                    <a:pt x="17979" y="10911"/>
                    <a:pt x="18051" y="10590"/>
                    <a:pt x="18134" y="10269"/>
                  </a:cubicBezTo>
                  <a:cubicBezTo>
                    <a:pt x="18205" y="9948"/>
                    <a:pt x="18288" y="9616"/>
                    <a:pt x="18336" y="9330"/>
                  </a:cubicBezTo>
                  <a:cubicBezTo>
                    <a:pt x="18336" y="9330"/>
                    <a:pt x="18336" y="9319"/>
                    <a:pt x="18336" y="9307"/>
                  </a:cubicBezTo>
                  <a:cubicBezTo>
                    <a:pt x="18336" y="9295"/>
                    <a:pt x="18336" y="9283"/>
                    <a:pt x="18336" y="9271"/>
                  </a:cubicBezTo>
                  <a:cubicBezTo>
                    <a:pt x="18324" y="9259"/>
                    <a:pt x="18324" y="9235"/>
                    <a:pt x="18312" y="9235"/>
                  </a:cubicBezTo>
                  <a:cubicBezTo>
                    <a:pt x="18312" y="9223"/>
                    <a:pt x="18300" y="9212"/>
                    <a:pt x="18300" y="9200"/>
                  </a:cubicBezTo>
                  <a:cubicBezTo>
                    <a:pt x="18288" y="9188"/>
                    <a:pt x="18288" y="9176"/>
                    <a:pt x="18276" y="9176"/>
                  </a:cubicBezTo>
                  <a:cubicBezTo>
                    <a:pt x="18264" y="9164"/>
                    <a:pt x="18253" y="9152"/>
                    <a:pt x="18241" y="9140"/>
                  </a:cubicBezTo>
                  <a:lnTo>
                    <a:pt x="18229" y="9140"/>
                  </a:lnTo>
                  <a:cubicBezTo>
                    <a:pt x="18217" y="9128"/>
                    <a:pt x="18205" y="9105"/>
                    <a:pt x="18181" y="9093"/>
                  </a:cubicBezTo>
                  <a:cubicBezTo>
                    <a:pt x="17742" y="8677"/>
                    <a:pt x="17231" y="8320"/>
                    <a:pt x="16684" y="8047"/>
                  </a:cubicBezTo>
                  <a:cubicBezTo>
                    <a:pt x="17373" y="7738"/>
                    <a:pt x="18027" y="7370"/>
                    <a:pt x="18668" y="6966"/>
                  </a:cubicBezTo>
                  <a:cubicBezTo>
                    <a:pt x="18716" y="6930"/>
                    <a:pt x="18752" y="6883"/>
                    <a:pt x="18752" y="6823"/>
                  </a:cubicBezTo>
                  <a:cubicBezTo>
                    <a:pt x="18752" y="6752"/>
                    <a:pt x="18728" y="6692"/>
                    <a:pt x="18668" y="6657"/>
                  </a:cubicBezTo>
                  <a:cubicBezTo>
                    <a:pt x="17183" y="5611"/>
                    <a:pt x="15567" y="4458"/>
                    <a:pt x="14010" y="3353"/>
                  </a:cubicBezTo>
                  <a:cubicBezTo>
                    <a:pt x="12442" y="2236"/>
                    <a:pt x="10838" y="1096"/>
                    <a:pt x="9340" y="38"/>
                  </a:cubicBezTo>
                  <a:cubicBezTo>
                    <a:pt x="9302" y="12"/>
                    <a:pt x="9261" y="1"/>
                    <a:pt x="9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1"/>
            <p:cNvSpPr/>
            <p:nvPr/>
          </p:nvSpPr>
          <p:spPr>
            <a:xfrm>
              <a:off x="1393051" y="4189487"/>
              <a:ext cx="175779" cy="68817"/>
            </a:xfrm>
            <a:custGeom>
              <a:avLst/>
              <a:gdLst/>
              <a:ahLst/>
              <a:cxnLst/>
              <a:rect l="l" t="t" r="r" b="b"/>
              <a:pathLst>
                <a:path w="5456" h="2136" extrusionOk="0">
                  <a:moveTo>
                    <a:pt x="5221" y="0"/>
                  </a:moveTo>
                  <a:cubicBezTo>
                    <a:pt x="5184" y="0"/>
                    <a:pt x="5146" y="11"/>
                    <a:pt x="5111" y="33"/>
                  </a:cubicBezTo>
                  <a:cubicBezTo>
                    <a:pt x="3566" y="865"/>
                    <a:pt x="1914" y="1447"/>
                    <a:pt x="191" y="1756"/>
                  </a:cubicBezTo>
                  <a:cubicBezTo>
                    <a:pt x="84" y="1768"/>
                    <a:pt x="1" y="1875"/>
                    <a:pt x="25" y="1982"/>
                  </a:cubicBezTo>
                  <a:cubicBezTo>
                    <a:pt x="49" y="2077"/>
                    <a:pt x="132" y="2136"/>
                    <a:pt x="227" y="2136"/>
                  </a:cubicBezTo>
                  <a:lnTo>
                    <a:pt x="274" y="2136"/>
                  </a:lnTo>
                  <a:cubicBezTo>
                    <a:pt x="1914" y="1839"/>
                    <a:pt x="3518" y="1304"/>
                    <a:pt x="5004" y="532"/>
                  </a:cubicBezTo>
                  <a:cubicBezTo>
                    <a:pt x="5012" y="534"/>
                    <a:pt x="5021" y="535"/>
                    <a:pt x="5030" y="535"/>
                  </a:cubicBezTo>
                  <a:cubicBezTo>
                    <a:pt x="5069" y="535"/>
                    <a:pt x="5107" y="516"/>
                    <a:pt x="5146" y="496"/>
                  </a:cubicBezTo>
                  <a:lnTo>
                    <a:pt x="5336" y="354"/>
                  </a:lnTo>
                  <a:cubicBezTo>
                    <a:pt x="5431" y="294"/>
                    <a:pt x="5455" y="175"/>
                    <a:pt x="5384" y="92"/>
                  </a:cubicBezTo>
                  <a:cubicBezTo>
                    <a:pt x="5346" y="32"/>
                    <a:pt x="5285" y="0"/>
                    <a:pt x="5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1"/>
            <p:cNvSpPr/>
            <p:nvPr/>
          </p:nvSpPr>
          <p:spPr>
            <a:xfrm>
              <a:off x="1417955" y="4210525"/>
              <a:ext cx="171172" cy="69235"/>
            </a:xfrm>
            <a:custGeom>
              <a:avLst/>
              <a:gdLst/>
              <a:ahLst/>
              <a:cxnLst/>
              <a:rect l="l" t="t" r="r" b="b"/>
              <a:pathLst>
                <a:path w="5313" h="2149" extrusionOk="0">
                  <a:moveTo>
                    <a:pt x="5066" y="1"/>
                  </a:moveTo>
                  <a:cubicBezTo>
                    <a:pt x="5025" y="1"/>
                    <a:pt x="4983" y="11"/>
                    <a:pt x="4944" y="33"/>
                  </a:cubicBezTo>
                  <a:cubicBezTo>
                    <a:pt x="3470" y="901"/>
                    <a:pt x="1854" y="1483"/>
                    <a:pt x="179" y="1768"/>
                  </a:cubicBezTo>
                  <a:cubicBezTo>
                    <a:pt x="72" y="1780"/>
                    <a:pt x="0" y="1875"/>
                    <a:pt x="12" y="1982"/>
                  </a:cubicBezTo>
                  <a:cubicBezTo>
                    <a:pt x="36" y="2077"/>
                    <a:pt x="119" y="2148"/>
                    <a:pt x="214" y="2148"/>
                  </a:cubicBezTo>
                  <a:lnTo>
                    <a:pt x="262" y="2148"/>
                  </a:lnTo>
                  <a:cubicBezTo>
                    <a:pt x="1997" y="1851"/>
                    <a:pt x="3660" y="1245"/>
                    <a:pt x="5181" y="366"/>
                  </a:cubicBezTo>
                  <a:cubicBezTo>
                    <a:pt x="5276" y="307"/>
                    <a:pt x="5312" y="188"/>
                    <a:pt x="5241" y="93"/>
                  </a:cubicBezTo>
                  <a:cubicBezTo>
                    <a:pt x="5203" y="32"/>
                    <a:pt x="5137" y="1"/>
                    <a:pt x="5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1"/>
            <p:cNvSpPr/>
            <p:nvPr/>
          </p:nvSpPr>
          <p:spPr>
            <a:xfrm>
              <a:off x="1446274" y="4226860"/>
              <a:ext cx="159316" cy="72038"/>
            </a:xfrm>
            <a:custGeom>
              <a:avLst/>
              <a:gdLst/>
              <a:ahLst/>
              <a:cxnLst/>
              <a:rect l="l" t="t" r="r" b="b"/>
              <a:pathLst>
                <a:path w="4945" h="2236" extrusionOk="0">
                  <a:moveTo>
                    <a:pt x="4698" y="0"/>
                  </a:moveTo>
                  <a:cubicBezTo>
                    <a:pt x="4653" y="0"/>
                    <a:pt x="4610" y="12"/>
                    <a:pt x="4576" y="37"/>
                  </a:cubicBezTo>
                  <a:cubicBezTo>
                    <a:pt x="3257" y="952"/>
                    <a:pt x="1759" y="1570"/>
                    <a:pt x="191" y="1855"/>
                  </a:cubicBezTo>
                  <a:cubicBezTo>
                    <a:pt x="84" y="1867"/>
                    <a:pt x="1" y="1974"/>
                    <a:pt x="24" y="2081"/>
                  </a:cubicBezTo>
                  <a:cubicBezTo>
                    <a:pt x="48" y="2176"/>
                    <a:pt x="131" y="2236"/>
                    <a:pt x="226" y="2236"/>
                  </a:cubicBezTo>
                  <a:lnTo>
                    <a:pt x="274" y="2236"/>
                  </a:lnTo>
                  <a:cubicBezTo>
                    <a:pt x="1914" y="1939"/>
                    <a:pt x="3459" y="1297"/>
                    <a:pt x="4825" y="346"/>
                  </a:cubicBezTo>
                  <a:cubicBezTo>
                    <a:pt x="4920" y="287"/>
                    <a:pt x="4944" y="156"/>
                    <a:pt x="4873" y="73"/>
                  </a:cubicBezTo>
                  <a:cubicBezTo>
                    <a:pt x="4824" y="24"/>
                    <a:pt x="4760" y="0"/>
                    <a:pt x="46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1"/>
            <p:cNvSpPr/>
            <p:nvPr/>
          </p:nvSpPr>
          <p:spPr>
            <a:xfrm>
              <a:off x="489962" y="4157077"/>
              <a:ext cx="599922" cy="257837"/>
            </a:xfrm>
            <a:custGeom>
              <a:avLst/>
              <a:gdLst/>
              <a:ahLst/>
              <a:cxnLst/>
              <a:rect l="l" t="t" r="r" b="b"/>
              <a:pathLst>
                <a:path w="18621" h="8003" extrusionOk="0">
                  <a:moveTo>
                    <a:pt x="8663" y="1003"/>
                  </a:moveTo>
                  <a:lnTo>
                    <a:pt x="8663" y="1003"/>
                  </a:lnTo>
                  <a:cubicBezTo>
                    <a:pt x="8734" y="1015"/>
                    <a:pt x="8793" y="1039"/>
                    <a:pt x="8841" y="1074"/>
                  </a:cubicBezTo>
                  <a:cubicBezTo>
                    <a:pt x="8900" y="1134"/>
                    <a:pt x="8948" y="1205"/>
                    <a:pt x="8972" y="1276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6" y="1632"/>
                  </a:moveTo>
                  <a:cubicBezTo>
                    <a:pt x="9747" y="1632"/>
                    <a:pt x="9828" y="1654"/>
                    <a:pt x="9899" y="1692"/>
                  </a:cubicBezTo>
                  <a:lnTo>
                    <a:pt x="9887" y="1692"/>
                  </a:lnTo>
                  <a:cubicBezTo>
                    <a:pt x="10017" y="1775"/>
                    <a:pt x="10077" y="1930"/>
                    <a:pt x="10041" y="2084"/>
                  </a:cubicBezTo>
                  <a:cubicBezTo>
                    <a:pt x="9851" y="1954"/>
                    <a:pt x="9661" y="1823"/>
                    <a:pt x="9471" y="1680"/>
                  </a:cubicBezTo>
                  <a:cubicBezTo>
                    <a:pt x="9531" y="1648"/>
                    <a:pt x="9598" y="1632"/>
                    <a:pt x="9666" y="1632"/>
                  </a:cubicBezTo>
                  <a:close/>
                  <a:moveTo>
                    <a:pt x="10718" y="2208"/>
                  </a:moveTo>
                  <a:cubicBezTo>
                    <a:pt x="10774" y="2208"/>
                    <a:pt x="10831" y="2218"/>
                    <a:pt x="10885" y="2239"/>
                  </a:cubicBezTo>
                  <a:cubicBezTo>
                    <a:pt x="11039" y="2310"/>
                    <a:pt x="11134" y="2477"/>
                    <a:pt x="11087" y="2655"/>
                  </a:cubicBezTo>
                  <a:lnTo>
                    <a:pt x="11087" y="2667"/>
                  </a:lnTo>
                  <a:cubicBezTo>
                    <a:pt x="10861" y="2560"/>
                    <a:pt x="10647" y="2441"/>
                    <a:pt x="10433" y="2322"/>
                  </a:cubicBezTo>
                  <a:cubicBezTo>
                    <a:pt x="10511" y="2245"/>
                    <a:pt x="10613" y="2208"/>
                    <a:pt x="10718" y="2208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7" y="2845"/>
                  </a:cubicBezTo>
                  <a:cubicBezTo>
                    <a:pt x="12168" y="2904"/>
                    <a:pt x="12287" y="3023"/>
                    <a:pt x="12335" y="3178"/>
                  </a:cubicBezTo>
                  <a:cubicBezTo>
                    <a:pt x="12049" y="3083"/>
                    <a:pt x="11788" y="2976"/>
                    <a:pt x="11515" y="2869"/>
                  </a:cubicBezTo>
                  <a:cubicBezTo>
                    <a:pt x="11607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35"/>
                    <a:pt x="3910" y="5566"/>
                  </a:cubicBezTo>
                  <a:cubicBezTo>
                    <a:pt x="3460" y="5598"/>
                    <a:pt x="3010" y="5622"/>
                    <a:pt x="2567" y="5622"/>
                  </a:cubicBezTo>
                  <a:cubicBezTo>
                    <a:pt x="1865" y="5622"/>
                    <a:pt x="1181" y="5563"/>
                    <a:pt x="547" y="5388"/>
                  </a:cubicBezTo>
                  <a:cubicBezTo>
                    <a:pt x="582" y="4425"/>
                    <a:pt x="725" y="3463"/>
                    <a:pt x="963" y="2536"/>
                  </a:cubicBezTo>
                  <a:close/>
                  <a:moveTo>
                    <a:pt x="7605" y="468"/>
                  </a:moveTo>
                  <a:cubicBezTo>
                    <a:pt x="8936" y="2037"/>
                    <a:pt x="10718" y="3154"/>
                    <a:pt x="12703" y="3689"/>
                  </a:cubicBezTo>
                  <a:cubicBezTo>
                    <a:pt x="12168" y="4354"/>
                    <a:pt x="11812" y="5162"/>
                    <a:pt x="11669" y="6006"/>
                  </a:cubicBezTo>
                  <a:cubicBezTo>
                    <a:pt x="11301" y="5982"/>
                    <a:pt x="10920" y="5958"/>
                    <a:pt x="10564" y="5911"/>
                  </a:cubicBezTo>
                  <a:cubicBezTo>
                    <a:pt x="10136" y="5851"/>
                    <a:pt x="9708" y="5780"/>
                    <a:pt x="9304" y="5721"/>
                  </a:cubicBezTo>
                  <a:cubicBezTo>
                    <a:pt x="8389" y="5542"/>
                    <a:pt x="7474" y="5435"/>
                    <a:pt x="6548" y="5424"/>
                  </a:cubicBezTo>
                  <a:cubicBezTo>
                    <a:pt x="5930" y="5424"/>
                    <a:pt x="5264" y="5471"/>
                    <a:pt x="4634" y="5519"/>
                  </a:cubicBezTo>
                  <a:lnTo>
                    <a:pt x="4349" y="5542"/>
                  </a:lnTo>
                  <a:lnTo>
                    <a:pt x="4349" y="5519"/>
                  </a:lnTo>
                  <a:cubicBezTo>
                    <a:pt x="3874" y="4033"/>
                    <a:pt x="2626" y="2750"/>
                    <a:pt x="1081" y="2156"/>
                  </a:cubicBezTo>
                  <a:cubicBezTo>
                    <a:pt x="1141" y="1918"/>
                    <a:pt x="1224" y="1669"/>
                    <a:pt x="1307" y="1431"/>
                  </a:cubicBezTo>
                  <a:cubicBezTo>
                    <a:pt x="1988" y="1649"/>
                    <a:pt x="2712" y="1754"/>
                    <a:pt x="3439" y="1754"/>
                  </a:cubicBezTo>
                  <a:cubicBezTo>
                    <a:pt x="4932" y="1754"/>
                    <a:pt x="6438" y="1308"/>
                    <a:pt x="7605" y="468"/>
                  </a:cubicBezTo>
                  <a:close/>
                  <a:moveTo>
                    <a:pt x="13143" y="3796"/>
                  </a:moveTo>
                  <a:cubicBezTo>
                    <a:pt x="13689" y="3926"/>
                    <a:pt x="14248" y="4009"/>
                    <a:pt x="14818" y="4045"/>
                  </a:cubicBezTo>
                  <a:lnTo>
                    <a:pt x="15186" y="4069"/>
                  </a:lnTo>
                  <a:cubicBezTo>
                    <a:pt x="15662" y="4069"/>
                    <a:pt x="16137" y="4140"/>
                    <a:pt x="16601" y="4271"/>
                  </a:cubicBezTo>
                  <a:cubicBezTo>
                    <a:pt x="17100" y="4449"/>
                    <a:pt x="17563" y="4865"/>
                    <a:pt x="17527" y="5364"/>
                  </a:cubicBezTo>
                  <a:cubicBezTo>
                    <a:pt x="15970" y="5814"/>
                    <a:pt x="14366" y="6042"/>
                    <a:pt x="12749" y="6042"/>
                  </a:cubicBezTo>
                  <a:cubicBezTo>
                    <a:pt x="12528" y="6042"/>
                    <a:pt x="12307" y="6038"/>
                    <a:pt x="12085" y="6030"/>
                  </a:cubicBezTo>
                  <a:cubicBezTo>
                    <a:pt x="12228" y="5210"/>
                    <a:pt x="12596" y="4437"/>
                    <a:pt x="13143" y="3796"/>
                  </a:cubicBezTo>
                  <a:close/>
                  <a:moveTo>
                    <a:pt x="17979" y="5637"/>
                  </a:moveTo>
                  <a:cubicBezTo>
                    <a:pt x="18122" y="5923"/>
                    <a:pt x="17979" y="6315"/>
                    <a:pt x="17729" y="6552"/>
                  </a:cubicBezTo>
                  <a:cubicBezTo>
                    <a:pt x="17409" y="6861"/>
                    <a:pt x="16910" y="7016"/>
                    <a:pt x="16470" y="7123"/>
                  </a:cubicBezTo>
                  <a:cubicBezTo>
                    <a:pt x="15349" y="7444"/>
                    <a:pt x="14188" y="7600"/>
                    <a:pt x="13023" y="7600"/>
                  </a:cubicBezTo>
                  <a:cubicBezTo>
                    <a:pt x="12940" y="7600"/>
                    <a:pt x="12857" y="7600"/>
                    <a:pt x="12774" y="7598"/>
                  </a:cubicBezTo>
                  <a:cubicBezTo>
                    <a:pt x="11788" y="7551"/>
                    <a:pt x="10814" y="7420"/>
                    <a:pt x="9851" y="7230"/>
                  </a:cubicBezTo>
                  <a:cubicBezTo>
                    <a:pt x="8912" y="7051"/>
                    <a:pt x="7974" y="6921"/>
                    <a:pt x="7023" y="6861"/>
                  </a:cubicBezTo>
                  <a:cubicBezTo>
                    <a:pt x="6818" y="6855"/>
                    <a:pt x="6612" y="6852"/>
                    <a:pt x="6406" y="6852"/>
                  </a:cubicBezTo>
                  <a:cubicBezTo>
                    <a:pt x="5787" y="6852"/>
                    <a:pt x="5163" y="6879"/>
                    <a:pt x="4539" y="6933"/>
                  </a:cubicBezTo>
                  <a:cubicBezTo>
                    <a:pt x="3914" y="6970"/>
                    <a:pt x="3301" y="7008"/>
                    <a:pt x="2700" y="7008"/>
                  </a:cubicBezTo>
                  <a:cubicBezTo>
                    <a:pt x="1976" y="7008"/>
                    <a:pt x="1270" y="6953"/>
                    <a:pt x="582" y="6778"/>
                  </a:cubicBezTo>
                  <a:cubicBezTo>
                    <a:pt x="559" y="6445"/>
                    <a:pt x="547" y="6113"/>
                    <a:pt x="547" y="5780"/>
                  </a:cubicBezTo>
                  <a:lnTo>
                    <a:pt x="547" y="5780"/>
                  </a:lnTo>
                  <a:cubicBezTo>
                    <a:pt x="1197" y="5949"/>
                    <a:pt x="1887" y="6004"/>
                    <a:pt x="2591" y="6004"/>
                  </a:cubicBezTo>
                  <a:cubicBezTo>
                    <a:pt x="3275" y="6004"/>
                    <a:pt x="3972" y="5952"/>
                    <a:pt x="4658" y="5899"/>
                  </a:cubicBezTo>
                  <a:cubicBezTo>
                    <a:pt x="5324" y="5851"/>
                    <a:pt x="5942" y="5804"/>
                    <a:pt x="6548" y="5804"/>
                  </a:cubicBezTo>
                  <a:cubicBezTo>
                    <a:pt x="7451" y="5828"/>
                    <a:pt x="8342" y="5923"/>
                    <a:pt x="9221" y="6101"/>
                  </a:cubicBezTo>
                  <a:cubicBezTo>
                    <a:pt x="9637" y="6172"/>
                    <a:pt x="10077" y="6243"/>
                    <a:pt x="10505" y="6291"/>
                  </a:cubicBezTo>
                  <a:cubicBezTo>
                    <a:pt x="11245" y="6386"/>
                    <a:pt x="11989" y="6433"/>
                    <a:pt x="12732" y="6433"/>
                  </a:cubicBezTo>
                  <a:cubicBezTo>
                    <a:pt x="14504" y="6433"/>
                    <a:pt x="16271" y="6165"/>
                    <a:pt x="17979" y="5637"/>
                  </a:cubicBezTo>
                  <a:close/>
                  <a:moveTo>
                    <a:pt x="7620" y="0"/>
                  </a:moveTo>
                  <a:cubicBezTo>
                    <a:pt x="7576" y="0"/>
                    <a:pt x="7534" y="14"/>
                    <a:pt x="7498" y="41"/>
                  </a:cubicBezTo>
                  <a:cubicBezTo>
                    <a:pt x="6375" y="910"/>
                    <a:pt x="4884" y="1375"/>
                    <a:pt x="3403" y="1375"/>
                  </a:cubicBezTo>
                  <a:cubicBezTo>
                    <a:pt x="2658" y="1375"/>
                    <a:pt x="1916" y="1257"/>
                    <a:pt x="1224" y="1015"/>
                  </a:cubicBezTo>
                  <a:cubicBezTo>
                    <a:pt x="1200" y="1003"/>
                    <a:pt x="1173" y="997"/>
                    <a:pt x="1147" y="997"/>
                  </a:cubicBezTo>
                  <a:cubicBezTo>
                    <a:pt x="1120" y="997"/>
                    <a:pt x="1093" y="1003"/>
                    <a:pt x="1069" y="1015"/>
                  </a:cubicBezTo>
                  <a:cubicBezTo>
                    <a:pt x="1010" y="1039"/>
                    <a:pt x="974" y="1074"/>
                    <a:pt x="951" y="1122"/>
                  </a:cubicBezTo>
                  <a:cubicBezTo>
                    <a:pt x="273" y="2952"/>
                    <a:pt x="0" y="4901"/>
                    <a:pt x="155" y="6838"/>
                  </a:cubicBezTo>
                  <a:cubicBezTo>
                    <a:pt x="155" y="6849"/>
                    <a:pt x="143" y="6861"/>
                    <a:pt x="131" y="6861"/>
                  </a:cubicBezTo>
                  <a:cubicBezTo>
                    <a:pt x="107" y="6968"/>
                    <a:pt x="155" y="7063"/>
                    <a:pt x="250" y="7099"/>
                  </a:cubicBezTo>
                  <a:lnTo>
                    <a:pt x="273" y="7099"/>
                  </a:lnTo>
                  <a:cubicBezTo>
                    <a:pt x="1050" y="7318"/>
                    <a:pt x="1852" y="7385"/>
                    <a:pt x="2657" y="7385"/>
                  </a:cubicBezTo>
                  <a:cubicBezTo>
                    <a:pt x="3294" y="7385"/>
                    <a:pt x="3933" y="7343"/>
                    <a:pt x="4563" y="7301"/>
                  </a:cubicBezTo>
                  <a:cubicBezTo>
                    <a:pt x="5162" y="7257"/>
                    <a:pt x="5762" y="7232"/>
                    <a:pt x="6366" y="7232"/>
                  </a:cubicBezTo>
                  <a:cubicBezTo>
                    <a:pt x="6576" y="7232"/>
                    <a:pt x="6787" y="7235"/>
                    <a:pt x="6999" y="7242"/>
                  </a:cubicBezTo>
                  <a:cubicBezTo>
                    <a:pt x="7926" y="7301"/>
                    <a:pt x="8841" y="7420"/>
                    <a:pt x="9756" y="7598"/>
                  </a:cubicBezTo>
                  <a:cubicBezTo>
                    <a:pt x="10754" y="7800"/>
                    <a:pt x="11752" y="7943"/>
                    <a:pt x="12762" y="8002"/>
                  </a:cubicBezTo>
                  <a:cubicBezTo>
                    <a:pt x="12808" y="8003"/>
                    <a:pt x="12854" y="8003"/>
                    <a:pt x="12901" y="8003"/>
                  </a:cubicBezTo>
                  <a:cubicBezTo>
                    <a:pt x="14149" y="8003"/>
                    <a:pt x="15385" y="7847"/>
                    <a:pt x="16589" y="7503"/>
                  </a:cubicBezTo>
                  <a:cubicBezTo>
                    <a:pt x="17076" y="7372"/>
                    <a:pt x="17634" y="7206"/>
                    <a:pt x="18038" y="6814"/>
                  </a:cubicBezTo>
                  <a:cubicBezTo>
                    <a:pt x="18442" y="6434"/>
                    <a:pt x="18621" y="5744"/>
                    <a:pt x="18240" y="5281"/>
                  </a:cubicBezTo>
                  <a:cubicBezTo>
                    <a:pt x="18199" y="5232"/>
                    <a:pt x="18141" y="5205"/>
                    <a:pt x="18082" y="5205"/>
                  </a:cubicBezTo>
                  <a:cubicBezTo>
                    <a:pt x="18055" y="5205"/>
                    <a:pt x="18028" y="5210"/>
                    <a:pt x="18003" y="5221"/>
                  </a:cubicBezTo>
                  <a:lnTo>
                    <a:pt x="17943" y="5233"/>
                  </a:lnTo>
                  <a:cubicBezTo>
                    <a:pt x="17908" y="4604"/>
                    <a:pt x="17325" y="4116"/>
                    <a:pt x="16755" y="3914"/>
                  </a:cubicBezTo>
                  <a:cubicBezTo>
                    <a:pt x="16256" y="3760"/>
                    <a:pt x="15733" y="3689"/>
                    <a:pt x="15210" y="3689"/>
                  </a:cubicBezTo>
                  <a:lnTo>
                    <a:pt x="14842" y="3665"/>
                  </a:lnTo>
                  <a:cubicBezTo>
                    <a:pt x="14141" y="3617"/>
                    <a:pt x="13452" y="3498"/>
                    <a:pt x="12774" y="3308"/>
                  </a:cubicBezTo>
                  <a:cubicBezTo>
                    <a:pt x="12762" y="2952"/>
                    <a:pt x="12548" y="2631"/>
                    <a:pt x="12216" y="2500"/>
                  </a:cubicBezTo>
                  <a:cubicBezTo>
                    <a:pt x="12081" y="2444"/>
                    <a:pt x="11938" y="2416"/>
                    <a:pt x="11796" y="2416"/>
                  </a:cubicBezTo>
                  <a:cubicBezTo>
                    <a:pt x="11701" y="2416"/>
                    <a:pt x="11606" y="2429"/>
                    <a:pt x="11515" y="2453"/>
                  </a:cubicBezTo>
                  <a:cubicBezTo>
                    <a:pt x="11467" y="2203"/>
                    <a:pt x="11301" y="1989"/>
                    <a:pt x="11075" y="1882"/>
                  </a:cubicBezTo>
                  <a:cubicBezTo>
                    <a:pt x="10960" y="1842"/>
                    <a:pt x="10842" y="1821"/>
                    <a:pt x="10724" y="1821"/>
                  </a:cubicBezTo>
                  <a:cubicBezTo>
                    <a:pt x="10634" y="1821"/>
                    <a:pt x="10544" y="1833"/>
                    <a:pt x="10457" y="1859"/>
                  </a:cubicBezTo>
                  <a:cubicBezTo>
                    <a:pt x="10421" y="1669"/>
                    <a:pt x="10303" y="1490"/>
                    <a:pt x="10136" y="1383"/>
                  </a:cubicBezTo>
                  <a:cubicBezTo>
                    <a:pt x="9999" y="1292"/>
                    <a:pt x="9838" y="1249"/>
                    <a:pt x="9673" y="1249"/>
                  </a:cubicBezTo>
                  <a:cubicBezTo>
                    <a:pt x="9582" y="1249"/>
                    <a:pt x="9489" y="1263"/>
                    <a:pt x="9399" y="1288"/>
                  </a:cubicBezTo>
                  <a:cubicBezTo>
                    <a:pt x="9376" y="1086"/>
                    <a:pt x="9269" y="908"/>
                    <a:pt x="9114" y="789"/>
                  </a:cubicBezTo>
                  <a:cubicBezTo>
                    <a:pt x="8947" y="664"/>
                    <a:pt x="8750" y="603"/>
                    <a:pt x="8549" y="603"/>
                  </a:cubicBezTo>
                  <a:cubicBezTo>
                    <a:pt x="8464" y="603"/>
                    <a:pt x="8379" y="614"/>
                    <a:pt x="8294" y="635"/>
                  </a:cubicBezTo>
                  <a:cubicBezTo>
                    <a:pt x="8128" y="456"/>
                    <a:pt x="7962" y="266"/>
                    <a:pt x="7807" y="76"/>
                  </a:cubicBezTo>
                  <a:cubicBezTo>
                    <a:pt x="7771" y="29"/>
                    <a:pt x="7724" y="5"/>
                    <a:pt x="7665" y="5"/>
                  </a:cubicBezTo>
                  <a:cubicBezTo>
                    <a:pt x="7650" y="2"/>
                    <a:pt x="7635" y="0"/>
                    <a:pt x="7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1"/>
            <p:cNvSpPr/>
            <p:nvPr/>
          </p:nvSpPr>
          <p:spPr>
            <a:xfrm>
              <a:off x="732657" y="4200087"/>
              <a:ext cx="31444" cy="27610"/>
            </a:xfrm>
            <a:custGeom>
              <a:avLst/>
              <a:gdLst/>
              <a:ahLst/>
              <a:cxnLst/>
              <a:rect l="l" t="t" r="r" b="b"/>
              <a:pathLst>
                <a:path w="976" h="857" extrusionOk="0">
                  <a:moveTo>
                    <a:pt x="536" y="1"/>
                  </a:moveTo>
                  <a:cubicBezTo>
                    <a:pt x="512" y="1"/>
                    <a:pt x="476" y="1"/>
                    <a:pt x="452" y="13"/>
                  </a:cubicBezTo>
                  <a:lnTo>
                    <a:pt x="369" y="13"/>
                  </a:lnTo>
                  <a:cubicBezTo>
                    <a:pt x="227" y="48"/>
                    <a:pt x="108" y="155"/>
                    <a:pt x="60" y="298"/>
                  </a:cubicBezTo>
                  <a:cubicBezTo>
                    <a:pt x="1" y="440"/>
                    <a:pt x="36" y="595"/>
                    <a:pt x="132" y="702"/>
                  </a:cubicBezTo>
                  <a:cubicBezTo>
                    <a:pt x="179" y="749"/>
                    <a:pt x="238" y="797"/>
                    <a:pt x="298" y="821"/>
                  </a:cubicBezTo>
                  <a:cubicBezTo>
                    <a:pt x="369" y="844"/>
                    <a:pt x="452" y="856"/>
                    <a:pt x="536" y="856"/>
                  </a:cubicBezTo>
                  <a:cubicBezTo>
                    <a:pt x="690" y="844"/>
                    <a:pt x="833" y="761"/>
                    <a:pt x="904" y="631"/>
                  </a:cubicBezTo>
                  <a:cubicBezTo>
                    <a:pt x="975" y="512"/>
                    <a:pt x="975" y="357"/>
                    <a:pt x="904" y="238"/>
                  </a:cubicBezTo>
                  <a:cubicBezTo>
                    <a:pt x="821" y="108"/>
                    <a:pt x="690" y="13"/>
                    <a:pt x="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1"/>
            <p:cNvSpPr/>
            <p:nvPr/>
          </p:nvSpPr>
          <p:spPr>
            <a:xfrm>
              <a:off x="769803" y="4231886"/>
              <a:ext cx="31025" cy="25677"/>
            </a:xfrm>
            <a:custGeom>
              <a:avLst/>
              <a:gdLst/>
              <a:ahLst/>
              <a:cxnLst/>
              <a:rect l="l" t="t" r="r" b="b"/>
              <a:pathLst>
                <a:path w="963" h="797" extrusionOk="0">
                  <a:moveTo>
                    <a:pt x="456" y="1"/>
                  </a:moveTo>
                  <a:cubicBezTo>
                    <a:pt x="371" y="1"/>
                    <a:pt x="287" y="25"/>
                    <a:pt x="214" y="71"/>
                  </a:cubicBezTo>
                  <a:cubicBezTo>
                    <a:pt x="84" y="143"/>
                    <a:pt x="0" y="285"/>
                    <a:pt x="0" y="428"/>
                  </a:cubicBezTo>
                  <a:cubicBezTo>
                    <a:pt x="24" y="570"/>
                    <a:pt x="107" y="689"/>
                    <a:pt x="226" y="749"/>
                  </a:cubicBezTo>
                  <a:lnTo>
                    <a:pt x="274" y="761"/>
                  </a:lnTo>
                  <a:cubicBezTo>
                    <a:pt x="328" y="784"/>
                    <a:pt x="386" y="797"/>
                    <a:pt x="443" y="797"/>
                  </a:cubicBezTo>
                  <a:cubicBezTo>
                    <a:pt x="475" y="797"/>
                    <a:pt x="506" y="793"/>
                    <a:pt x="535" y="784"/>
                  </a:cubicBezTo>
                  <a:cubicBezTo>
                    <a:pt x="571" y="784"/>
                    <a:pt x="607" y="772"/>
                    <a:pt x="642" y="761"/>
                  </a:cubicBezTo>
                  <a:cubicBezTo>
                    <a:pt x="951" y="630"/>
                    <a:pt x="963" y="190"/>
                    <a:pt x="654" y="48"/>
                  </a:cubicBezTo>
                  <a:cubicBezTo>
                    <a:pt x="591" y="16"/>
                    <a:pt x="523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1"/>
            <p:cNvSpPr/>
            <p:nvPr/>
          </p:nvSpPr>
          <p:spPr>
            <a:xfrm>
              <a:off x="809238" y="4251893"/>
              <a:ext cx="24904" cy="22230"/>
            </a:xfrm>
            <a:custGeom>
              <a:avLst/>
              <a:gdLst/>
              <a:ahLst/>
              <a:cxnLst/>
              <a:rect l="l" t="t" r="r" b="b"/>
              <a:pathLst>
                <a:path w="773" h="690" extrusionOk="0">
                  <a:moveTo>
                    <a:pt x="366" y="0"/>
                  </a:moveTo>
                  <a:cubicBezTo>
                    <a:pt x="255" y="0"/>
                    <a:pt x="148" y="43"/>
                    <a:pt x="72" y="128"/>
                  </a:cubicBezTo>
                  <a:cubicBezTo>
                    <a:pt x="24" y="175"/>
                    <a:pt x="0" y="247"/>
                    <a:pt x="24" y="306"/>
                  </a:cubicBezTo>
                  <a:cubicBezTo>
                    <a:pt x="0" y="401"/>
                    <a:pt x="24" y="496"/>
                    <a:pt x="72" y="567"/>
                  </a:cubicBezTo>
                  <a:cubicBezTo>
                    <a:pt x="107" y="603"/>
                    <a:pt x="155" y="639"/>
                    <a:pt x="214" y="662"/>
                  </a:cubicBezTo>
                  <a:cubicBezTo>
                    <a:pt x="262" y="680"/>
                    <a:pt x="312" y="689"/>
                    <a:pt x="363" y="689"/>
                  </a:cubicBezTo>
                  <a:cubicBezTo>
                    <a:pt x="413" y="689"/>
                    <a:pt x="464" y="680"/>
                    <a:pt x="511" y="662"/>
                  </a:cubicBezTo>
                  <a:cubicBezTo>
                    <a:pt x="666" y="627"/>
                    <a:pt x="773" y="484"/>
                    <a:pt x="761" y="318"/>
                  </a:cubicBezTo>
                  <a:cubicBezTo>
                    <a:pt x="737" y="175"/>
                    <a:pt x="630" y="56"/>
                    <a:pt x="500" y="21"/>
                  </a:cubicBezTo>
                  <a:cubicBezTo>
                    <a:pt x="455" y="7"/>
                    <a:pt x="410" y="0"/>
                    <a:pt x="3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1"/>
            <p:cNvSpPr/>
            <p:nvPr/>
          </p:nvSpPr>
          <p:spPr>
            <a:xfrm>
              <a:off x="838330" y="4269387"/>
              <a:ext cx="34473" cy="25259"/>
            </a:xfrm>
            <a:custGeom>
              <a:avLst/>
              <a:gdLst/>
              <a:ahLst/>
              <a:cxnLst/>
              <a:rect l="l" t="t" r="r" b="b"/>
              <a:pathLst>
                <a:path w="1070" h="784" extrusionOk="0">
                  <a:moveTo>
                    <a:pt x="527" y="0"/>
                  </a:moveTo>
                  <a:cubicBezTo>
                    <a:pt x="469" y="0"/>
                    <a:pt x="411" y="13"/>
                    <a:pt x="357" y="36"/>
                  </a:cubicBezTo>
                  <a:cubicBezTo>
                    <a:pt x="36" y="131"/>
                    <a:pt x="1" y="583"/>
                    <a:pt x="309" y="725"/>
                  </a:cubicBezTo>
                  <a:cubicBezTo>
                    <a:pt x="333" y="737"/>
                    <a:pt x="357" y="749"/>
                    <a:pt x="369" y="749"/>
                  </a:cubicBezTo>
                  <a:cubicBezTo>
                    <a:pt x="431" y="772"/>
                    <a:pt x="495" y="784"/>
                    <a:pt x="558" y="784"/>
                  </a:cubicBezTo>
                  <a:cubicBezTo>
                    <a:pt x="629" y="784"/>
                    <a:pt x="698" y="769"/>
                    <a:pt x="761" y="737"/>
                  </a:cubicBezTo>
                  <a:cubicBezTo>
                    <a:pt x="1034" y="607"/>
                    <a:pt x="1070" y="226"/>
                    <a:pt x="820" y="36"/>
                  </a:cubicBezTo>
                  <a:cubicBezTo>
                    <a:pt x="782" y="13"/>
                    <a:pt x="739" y="0"/>
                    <a:pt x="694" y="0"/>
                  </a:cubicBezTo>
                  <a:cubicBezTo>
                    <a:pt x="669" y="0"/>
                    <a:pt x="644" y="4"/>
                    <a:pt x="618" y="12"/>
                  </a:cubicBezTo>
                  <a:cubicBezTo>
                    <a:pt x="589" y="4"/>
                    <a:pt x="558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1"/>
            <p:cNvSpPr/>
            <p:nvPr/>
          </p:nvSpPr>
          <p:spPr>
            <a:xfrm>
              <a:off x="-26130" y="4935838"/>
              <a:ext cx="244660" cy="151712"/>
            </a:xfrm>
            <a:custGeom>
              <a:avLst/>
              <a:gdLst/>
              <a:ahLst/>
              <a:cxnLst/>
              <a:rect l="l" t="t" r="r" b="b"/>
              <a:pathLst>
                <a:path w="7594" h="4709" extrusionOk="0">
                  <a:moveTo>
                    <a:pt x="7387" y="1"/>
                  </a:moveTo>
                  <a:cubicBezTo>
                    <a:pt x="7365" y="1"/>
                    <a:pt x="7342" y="5"/>
                    <a:pt x="7321" y="15"/>
                  </a:cubicBezTo>
                  <a:cubicBezTo>
                    <a:pt x="6190" y="503"/>
                    <a:pt x="4983" y="748"/>
                    <a:pt x="3773" y="748"/>
                  </a:cubicBezTo>
                  <a:cubicBezTo>
                    <a:pt x="3127" y="748"/>
                    <a:pt x="2480" y="678"/>
                    <a:pt x="1843" y="537"/>
                  </a:cubicBezTo>
                  <a:cubicBezTo>
                    <a:pt x="1831" y="534"/>
                    <a:pt x="1818" y="533"/>
                    <a:pt x="1805" y="533"/>
                  </a:cubicBezTo>
                  <a:cubicBezTo>
                    <a:pt x="1767" y="533"/>
                    <a:pt x="1727" y="546"/>
                    <a:pt x="1700" y="573"/>
                  </a:cubicBezTo>
                  <a:cubicBezTo>
                    <a:pt x="1653" y="597"/>
                    <a:pt x="1629" y="644"/>
                    <a:pt x="1629" y="704"/>
                  </a:cubicBezTo>
                  <a:lnTo>
                    <a:pt x="1771" y="3960"/>
                  </a:lnTo>
                  <a:lnTo>
                    <a:pt x="357" y="1928"/>
                  </a:lnTo>
                  <a:cubicBezTo>
                    <a:pt x="321" y="1877"/>
                    <a:pt x="266" y="1852"/>
                    <a:pt x="210" y="1852"/>
                  </a:cubicBezTo>
                  <a:cubicBezTo>
                    <a:pt x="175" y="1852"/>
                    <a:pt x="140" y="1862"/>
                    <a:pt x="108" y="1880"/>
                  </a:cubicBezTo>
                  <a:cubicBezTo>
                    <a:pt x="25" y="1916"/>
                    <a:pt x="1" y="2023"/>
                    <a:pt x="48" y="2106"/>
                  </a:cubicBezTo>
                  <a:lnTo>
                    <a:pt x="1819" y="4637"/>
                  </a:lnTo>
                  <a:cubicBezTo>
                    <a:pt x="1855" y="4685"/>
                    <a:pt x="1902" y="4708"/>
                    <a:pt x="1961" y="4708"/>
                  </a:cubicBezTo>
                  <a:lnTo>
                    <a:pt x="2021" y="4708"/>
                  </a:lnTo>
                  <a:cubicBezTo>
                    <a:pt x="2092" y="4685"/>
                    <a:pt x="2140" y="4613"/>
                    <a:pt x="2140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4"/>
                    <a:pt x="3201" y="1073"/>
                    <a:pt x="3804" y="1073"/>
                  </a:cubicBezTo>
                  <a:cubicBezTo>
                    <a:pt x="5056" y="1073"/>
                    <a:pt x="6300" y="817"/>
                    <a:pt x="7463" y="312"/>
                  </a:cubicBezTo>
                  <a:cubicBezTo>
                    <a:pt x="7558" y="288"/>
                    <a:pt x="7594" y="181"/>
                    <a:pt x="7546" y="98"/>
                  </a:cubicBezTo>
                  <a:cubicBezTo>
                    <a:pt x="7511" y="36"/>
                    <a:pt x="7450" y="1"/>
                    <a:pt x="7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1"/>
            <p:cNvSpPr/>
            <p:nvPr/>
          </p:nvSpPr>
          <p:spPr>
            <a:xfrm>
              <a:off x="58473" y="5005685"/>
              <a:ext cx="54029" cy="63468"/>
            </a:xfrm>
            <a:custGeom>
              <a:avLst/>
              <a:gdLst/>
              <a:ahLst/>
              <a:cxnLst/>
              <a:rect l="l" t="t" r="r" b="b"/>
              <a:pathLst>
                <a:path w="1677" h="1970" extrusionOk="0">
                  <a:moveTo>
                    <a:pt x="1465" y="0"/>
                  </a:moveTo>
                  <a:cubicBezTo>
                    <a:pt x="1405" y="0"/>
                    <a:pt x="1345" y="29"/>
                    <a:pt x="1308" y="81"/>
                  </a:cubicBezTo>
                  <a:lnTo>
                    <a:pt x="833" y="734"/>
                  </a:lnTo>
                  <a:lnTo>
                    <a:pt x="346" y="92"/>
                  </a:lnTo>
                  <a:cubicBezTo>
                    <a:pt x="307" y="46"/>
                    <a:pt x="254" y="20"/>
                    <a:pt x="199" y="20"/>
                  </a:cubicBezTo>
                  <a:cubicBezTo>
                    <a:pt x="168" y="20"/>
                    <a:pt x="137" y="28"/>
                    <a:pt x="108" y="45"/>
                  </a:cubicBezTo>
                  <a:cubicBezTo>
                    <a:pt x="25" y="92"/>
                    <a:pt x="1" y="199"/>
                    <a:pt x="60" y="271"/>
                  </a:cubicBezTo>
                  <a:lnTo>
                    <a:pt x="619" y="1031"/>
                  </a:lnTo>
                  <a:lnTo>
                    <a:pt x="108" y="1720"/>
                  </a:lnTo>
                  <a:cubicBezTo>
                    <a:pt x="48" y="1792"/>
                    <a:pt x="72" y="1899"/>
                    <a:pt x="155" y="1946"/>
                  </a:cubicBezTo>
                  <a:cubicBezTo>
                    <a:pt x="191" y="1958"/>
                    <a:pt x="227" y="1970"/>
                    <a:pt x="262" y="1970"/>
                  </a:cubicBezTo>
                  <a:cubicBezTo>
                    <a:pt x="322" y="1970"/>
                    <a:pt x="369" y="1946"/>
                    <a:pt x="405" y="1899"/>
                  </a:cubicBezTo>
                  <a:lnTo>
                    <a:pt x="833" y="1316"/>
                  </a:lnTo>
                  <a:lnTo>
                    <a:pt x="1249" y="1875"/>
                  </a:lnTo>
                  <a:cubicBezTo>
                    <a:pt x="1284" y="1922"/>
                    <a:pt x="1344" y="1946"/>
                    <a:pt x="1403" y="1946"/>
                  </a:cubicBezTo>
                  <a:cubicBezTo>
                    <a:pt x="1427" y="1946"/>
                    <a:pt x="1463" y="1934"/>
                    <a:pt x="1498" y="1922"/>
                  </a:cubicBezTo>
                  <a:cubicBezTo>
                    <a:pt x="1581" y="1875"/>
                    <a:pt x="1605" y="1768"/>
                    <a:pt x="1546" y="1697"/>
                  </a:cubicBezTo>
                  <a:lnTo>
                    <a:pt x="1047" y="1019"/>
                  </a:lnTo>
                  <a:lnTo>
                    <a:pt x="1617" y="259"/>
                  </a:lnTo>
                  <a:cubicBezTo>
                    <a:pt x="1676" y="176"/>
                    <a:pt x="1653" y="69"/>
                    <a:pt x="1569" y="33"/>
                  </a:cubicBezTo>
                  <a:cubicBezTo>
                    <a:pt x="1538" y="11"/>
                    <a:pt x="1502" y="0"/>
                    <a:pt x="14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1"/>
            <p:cNvSpPr/>
            <p:nvPr/>
          </p:nvSpPr>
          <p:spPr>
            <a:xfrm>
              <a:off x="118591" y="5016639"/>
              <a:ext cx="40626" cy="14240"/>
            </a:xfrm>
            <a:custGeom>
              <a:avLst/>
              <a:gdLst/>
              <a:ahLst/>
              <a:cxnLst/>
              <a:rect l="l" t="t" r="r" b="b"/>
              <a:pathLst>
                <a:path w="1261" h="442" extrusionOk="0">
                  <a:moveTo>
                    <a:pt x="1061" y="0"/>
                  </a:moveTo>
                  <a:cubicBezTo>
                    <a:pt x="1037" y="0"/>
                    <a:pt x="1012" y="5"/>
                    <a:pt x="987" y="14"/>
                  </a:cubicBezTo>
                  <a:cubicBezTo>
                    <a:pt x="818" y="81"/>
                    <a:pt x="632" y="113"/>
                    <a:pt x="449" y="113"/>
                  </a:cubicBezTo>
                  <a:cubicBezTo>
                    <a:pt x="374" y="113"/>
                    <a:pt x="299" y="107"/>
                    <a:pt x="226" y="97"/>
                  </a:cubicBezTo>
                  <a:cubicBezTo>
                    <a:pt x="218" y="96"/>
                    <a:pt x="210" y="96"/>
                    <a:pt x="202" y="96"/>
                  </a:cubicBezTo>
                  <a:cubicBezTo>
                    <a:pt x="115" y="96"/>
                    <a:pt x="34" y="152"/>
                    <a:pt x="12" y="228"/>
                  </a:cubicBezTo>
                  <a:cubicBezTo>
                    <a:pt x="1" y="323"/>
                    <a:pt x="72" y="406"/>
                    <a:pt x="167" y="418"/>
                  </a:cubicBezTo>
                  <a:cubicBezTo>
                    <a:pt x="262" y="430"/>
                    <a:pt x="357" y="442"/>
                    <a:pt x="452" y="442"/>
                  </a:cubicBezTo>
                  <a:cubicBezTo>
                    <a:pt x="678" y="442"/>
                    <a:pt x="916" y="394"/>
                    <a:pt x="1129" y="311"/>
                  </a:cubicBezTo>
                  <a:cubicBezTo>
                    <a:pt x="1224" y="275"/>
                    <a:pt x="1260" y="180"/>
                    <a:pt x="1224" y="97"/>
                  </a:cubicBezTo>
                  <a:cubicBezTo>
                    <a:pt x="1189" y="36"/>
                    <a:pt x="1128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1"/>
            <p:cNvSpPr/>
            <p:nvPr/>
          </p:nvSpPr>
          <p:spPr>
            <a:xfrm>
              <a:off x="157252" y="4975562"/>
              <a:ext cx="59377" cy="78675"/>
            </a:xfrm>
            <a:custGeom>
              <a:avLst/>
              <a:gdLst/>
              <a:ahLst/>
              <a:cxnLst/>
              <a:rect l="l" t="t" r="r" b="b"/>
              <a:pathLst>
                <a:path w="1843" h="2442" extrusionOk="0">
                  <a:moveTo>
                    <a:pt x="1658" y="0"/>
                  </a:moveTo>
                  <a:cubicBezTo>
                    <a:pt x="1578" y="0"/>
                    <a:pt x="1506" y="55"/>
                    <a:pt x="1486" y="136"/>
                  </a:cubicBezTo>
                  <a:lnTo>
                    <a:pt x="1284" y="1099"/>
                  </a:lnTo>
                  <a:lnTo>
                    <a:pt x="310" y="445"/>
                  </a:lnTo>
                  <a:cubicBezTo>
                    <a:pt x="276" y="426"/>
                    <a:pt x="241" y="417"/>
                    <a:pt x="206" y="417"/>
                  </a:cubicBezTo>
                  <a:cubicBezTo>
                    <a:pt x="154" y="417"/>
                    <a:pt x="103" y="438"/>
                    <a:pt x="60" y="481"/>
                  </a:cubicBezTo>
                  <a:cubicBezTo>
                    <a:pt x="1" y="552"/>
                    <a:pt x="24" y="671"/>
                    <a:pt x="96" y="707"/>
                  </a:cubicBezTo>
                  <a:lnTo>
                    <a:pt x="1201" y="1455"/>
                  </a:lnTo>
                  <a:lnTo>
                    <a:pt x="1023" y="2251"/>
                  </a:lnTo>
                  <a:cubicBezTo>
                    <a:pt x="1011" y="2335"/>
                    <a:pt x="1070" y="2430"/>
                    <a:pt x="1165" y="2442"/>
                  </a:cubicBezTo>
                  <a:lnTo>
                    <a:pt x="1201" y="2442"/>
                  </a:lnTo>
                  <a:cubicBezTo>
                    <a:pt x="1284" y="2442"/>
                    <a:pt x="1355" y="2382"/>
                    <a:pt x="1367" y="2311"/>
                  </a:cubicBezTo>
                  <a:lnTo>
                    <a:pt x="1831" y="196"/>
                  </a:lnTo>
                  <a:cubicBezTo>
                    <a:pt x="1843" y="101"/>
                    <a:pt x="1783" y="17"/>
                    <a:pt x="1700" y="6"/>
                  </a:cubicBezTo>
                  <a:cubicBezTo>
                    <a:pt x="1686" y="2"/>
                    <a:pt x="1672" y="0"/>
                    <a:pt x="1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1"/>
            <p:cNvSpPr/>
            <p:nvPr/>
          </p:nvSpPr>
          <p:spPr>
            <a:xfrm>
              <a:off x="592929" y="4492010"/>
              <a:ext cx="253487" cy="131544"/>
            </a:xfrm>
            <a:custGeom>
              <a:avLst/>
              <a:gdLst/>
              <a:ahLst/>
              <a:cxnLst/>
              <a:rect l="l" t="t" r="r" b="b"/>
              <a:pathLst>
                <a:path w="7868" h="4083" extrusionOk="0">
                  <a:moveTo>
                    <a:pt x="2123" y="1"/>
                  </a:moveTo>
                  <a:cubicBezTo>
                    <a:pt x="2095" y="1"/>
                    <a:pt x="2068" y="6"/>
                    <a:pt x="2044" y="18"/>
                  </a:cubicBezTo>
                  <a:cubicBezTo>
                    <a:pt x="1997" y="42"/>
                    <a:pt x="1961" y="78"/>
                    <a:pt x="1949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39" y="948"/>
                    <a:pt x="270" y="903"/>
                    <a:pt x="193" y="903"/>
                  </a:cubicBezTo>
                  <a:cubicBezTo>
                    <a:pt x="176" y="903"/>
                    <a:pt x="160" y="905"/>
                    <a:pt x="143" y="910"/>
                  </a:cubicBezTo>
                  <a:cubicBezTo>
                    <a:pt x="60" y="933"/>
                    <a:pt x="1" y="1028"/>
                    <a:pt x="36" y="1112"/>
                  </a:cubicBezTo>
                  <a:lnTo>
                    <a:pt x="1034" y="3975"/>
                  </a:lnTo>
                  <a:cubicBezTo>
                    <a:pt x="1058" y="4035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5" y="4035"/>
                    <a:pt x="1379" y="3952"/>
                  </a:cubicBezTo>
                  <a:lnTo>
                    <a:pt x="2246" y="387"/>
                  </a:lnTo>
                  <a:cubicBezTo>
                    <a:pt x="3456" y="953"/>
                    <a:pt x="4774" y="1243"/>
                    <a:pt x="6101" y="1243"/>
                  </a:cubicBezTo>
                  <a:cubicBezTo>
                    <a:pt x="6639" y="1243"/>
                    <a:pt x="7178" y="1196"/>
                    <a:pt x="7713" y="1100"/>
                  </a:cubicBezTo>
                  <a:cubicBezTo>
                    <a:pt x="7796" y="1088"/>
                    <a:pt x="7867" y="1005"/>
                    <a:pt x="7843" y="910"/>
                  </a:cubicBezTo>
                  <a:cubicBezTo>
                    <a:pt x="7823" y="839"/>
                    <a:pt x="7760" y="785"/>
                    <a:pt x="7683" y="785"/>
                  </a:cubicBezTo>
                  <a:cubicBezTo>
                    <a:pt x="7670" y="785"/>
                    <a:pt x="7656" y="787"/>
                    <a:pt x="7641" y="791"/>
                  </a:cubicBezTo>
                  <a:cubicBezTo>
                    <a:pt x="7138" y="875"/>
                    <a:pt x="6632" y="916"/>
                    <a:pt x="6128" y="916"/>
                  </a:cubicBezTo>
                  <a:cubicBezTo>
                    <a:pt x="4776" y="916"/>
                    <a:pt x="3440" y="616"/>
                    <a:pt x="2211" y="18"/>
                  </a:cubicBezTo>
                  <a:cubicBezTo>
                    <a:pt x="2181" y="6"/>
                    <a:pt x="2151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1"/>
            <p:cNvSpPr/>
            <p:nvPr/>
          </p:nvSpPr>
          <p:spPr>
            <a:xfrm>
              <a:off x="659169" y="4551097"/>
              <a:ext cx="65112" cy="69300"/>
            </a:xfrm>
            <a:custGeom>
              <a:avLst/>
              <a:gdLst/>
              <a:ahLst/>
              <a:cxnLst/>
              <a:rect l="l" t="t" r="r" b="b"/>
              <a:pathLst>
                <a:path w="2021" h="2151" extrusionOk="0">
                  <a:moveTo>
                    <a:pt x="614" y="1"/>
                  </a:moveTo>
                  <a:cubicBezTo>
                    <a:pt x="591" y="1"/>
                    <a:pt x="568" y="5"/>
                    <a:pt x="547" y="14"/>
                  </a:cubicBezTo>
                  <a:cubicBezTo>
                    <a:pt x="452" y="38"/>
                    <a:pt x="404" y="133"/>
                    <a:pt x="440" y="216"/>
                  </a:cubicBezTo>
                  <a:lnTo>
                    <a:pt x="761" y="1072"/>
                  </a:lnTo>
                  <a:lnTo>
                    <a:pt x="83" y="1630"/>
                  </a:lnTo>
                  <a:cubicBezTo>
                    <a:pt x="12" y="1678"/>
                    <a:pt x="0" y="1785"/>
                    <a:pt x="72" y="1856"/>
                  </a:cubicBezTo>
                  <a:cubicBezTo>
                    <a:pt x="95" y="1880"/>
                    <a:pt x="119" y="1892"/>
                    <a:pt x="155" y="1904"/>
                  </a:cubicBezTo>
                  <a:cubicBezTo>
                    <a:pt x="170" y="1907"/>
                    <a:pt x="184" y="1908"/>
                    <a:pt x="199" y="1908"/>
                  </a:cubicBezTo>
                  <a:cubicBezTo>
                    <a:pt x="243" y="1908"/>
                    <a:pt x="285" y="1895"/>
                    <a:pt x="321" y="1868"/>
                  </a:cubicBezTo>
                  <a:lnTo>
                    <a:pt x="892" y="1405"/>
                  </a:lnTo>
                  <a:lnTo>
                    <a:pt x="1141" y="2034"/>
                  </a:lnTo>
                  <a:cubicBezTo>
                    <a:pt x="1165" y="2094"/>
                    <a:pt x="1212" y="2129"/>
                    <a:pt x="1260" y="2141"/>
                  </a:cubicBezTo>
                  <a:cubicBezTo>
                    <a:pt x="1278" y="2147"/>
                    <a:pt x="1296" y="2150"/>
                    <a:pt x="1313" y="2150"/>
                  </a:cubicBezTo>
                  <a:cubicBezTo>
                    <a:pt x="1331" y="2150"/>
                    <a:pt x="1349" y="2147"/>
                    <a:pt x="1367" y="2141"/>
                  </a:cubicBezTo>
                  <a:cubicBezTo>
                    <a:pt x="1462" y="2118"/>
                    <a:pt x="1509" y="2023"/>
                    <a:pt x="1474" y="1939"/>
                  </a:cubicBezTo>
                  <a:lnTo>
                    <a:pt x="1177" y="1179"/>
                  </a:lnTo>
                  <a:lnTo>
                    <a:pt x="1937" y="561"/>
                  </a:lnTo>
                  <a:cubicBezTo>
                    <a:pt x="2009" y="501"/>
                    <a:pt x="2020" y="395"/>
                    <a:pt x="1949" y="335"/>
                  </a:cubicBezTo>
                  <a:cubicBezTo>
                    <a:pt x="1915" y="295"/>
                    <a:pt x="1866" y="273"/>
                    <a:pt x="1815" y="273"/>
                  </a:cubicBezTo>
                  <a:cubicBezTo>
                    <a:pt x="1776" y="273"/>
                    <a:pt x="1736" y="286"/>
                    <a:pt x="1700" y="311"/>
                  </a:cubicBezTo>
                  <a:lnTo>
                    <a:pt x="1058" y="846"/>
                  </a:lnTo>
                  <a:lnTo>
                    <a:pt x="773" y="109"/>
                  </a:lnTo>
                  <a:cubicBezTo>
                    <a:pt x="746" y="39"/>
                    <a:pt x="680" y="1"/>
                    <a:pt x="6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1"/>
            <p:cNvSpPr/>
            <p:nvPr/>
          </p:nvSpPr>
          <p:spPr>
            <a:xfrm>
              <a:off x="726149" y="4577902"/>
              <a:ext cx="40626" cy="14466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6" y="0"/>
                  </a:moveTo>
                  <a:cubicBezTo>
                    <a:pt x="139" y="0"/>
                    <a:pt x="72" y="36"/>
                    <a:pt x="36" y="97"/>
                  </a:cubicBezTo>
                  <a:cubicBezTo>
                    <a:pt x="1" y="180"/>
                    <a:pt x="36" y="276"/>
                    <a:pt x="132" y="311"/>
                  </a:cubicBezTo>
                  <a:cubicBezTo>
                    <a:pt x="361" y="399"/>
                    <a:pt x="603" y="448"/>
                    <a:pt x="844" y="448"/>
                  </a:cubicBezTo>
                  <a:cubicBezTo>
                    <a:pt x="927" y="448"/>
                    <a:pt x="1011" y="442"/>
                    <a:pt x="1094" y="430"/>
                  </a:cubicBezTo>
                  <a:cubicBezTo>
                    <a:pt x="1189" y="418"/>
                    <a:pt x="1260" y="335"/>
                    <a:pt x="1249" y="240"/>
                  </a:cubicBezTo>
                  <a:cubicBezTo>
                    <a:pt x="1228" y="159"/>
                    <a:pt x="1156" y="104"/>
                    <a:pt x="1084" y="104"/>
                  </a:cubicBezTo>
                  <a:cubicBezTo>
                    <a:pt x="1072" y="104"/>
                    <a:pt x="1059" y="106"/>
                    <a:pt x="1047" y="109"/>
                  </a:cubicBezTo>
                  <a:cubicBezTo>
                    <a:pt x="980" y="118"/>
                    <a:pt x="912" y="123"/>
                    <a:pt x="845" y="123"/>
                  </a:cubicBezTo>
                  <a:cubicBezTo>
                    <a:pt x="648" y="123"/>
                    <a:pt x="451" y="85"/>
                    <a:pt x="274" y="14"/>
                  </a:cubicBezTo>
                  <a:cubicBezTo>
                    <a:pt x="252" y="5"/>
                    <a:pt x="229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1"/>
            <p:cNvSpPr/>
            <p:nvPr/>
          </p:nvSpPr>
          <p:spPr>
            <a:xfrm>
              <a:off x="772477" y="4555059"/>
              <a:ext cx="62051" cy="72940"/>
            </a:xfrm>
            <a:custGeom>
              <a:avLst/>
              <a:gdLst/>
              <a:ahLst/>
              <a:cxnLst/>
              <a:rect l="l" t="t" r="r" b="b"/>
              <a:pathLst>
                <a:path w="1926" h="2264" extrusionOk="0">
                  <a:moveTo>
                    <a:pt x="1726" y="1"/>
                  </a:moveTo>
                  <a:cubicBezTo>
                    <a:pt x="1664" y="1"/>
                    <a:pt x="1602" y="36"/>
                    <a:pt x="1569" y="93"/>
                  </a:cubicBezTo>
                  <a:lnTo>
                    <a:pt x="1094" y="985"/>
                  </a:lnTo>
                  <a:lnTo>
                    <a:pt x="345" y="129"/>
                  </a:lnTo>
                  <a:cubicBezTo>
                    <a:pt x="305" y="88"/>
                    <a:pt x="253" y="67"/>
                    <a:pt x="202" y="67"/>
                  </a:cubicBezTo>
                  <a:cubicBezTo>
                    <a:pt x="164" y="67"/>
                    <a:pt x="127" y="80"/>
                    <a:pt x="96" y="105"/>
                  </a:cubicBezTo>
                  <a:cubicBezTo>
                    <a:pt x="13" y="153"/>
                    <a:pt x="1" y="260"/>
                    <a:pt x="60" y="331"/>
                  </a:cubicBezTo>
                  <a:lnTo>
                    <a:pt x="916" y="1305"/>
                  </a:lnTo>
                  <a:lnTo>
                    <a:pt x="535" y="2030"/>
                  </a:lnTo>
                  <a:cubicBezTo>
                    <a:pt x="488" y="2113"/>
                    <a:pt x="524" y="2208"/>
                    <a:pt x="619" y="2244"/>
                  </a:cubicBezTo>
                  <a:cubicBezTo>
                    <a:pt x="630" y="2256"/>
                    <a:pt x="642" y="2256"/>
                    <a:pt x="654" y="2256"/>
                  </a:cubicBezTo>
                  <a:cubicBezTo>
                    <a:pt x="669" y="2261"/>
                    <a:pt x="685" y="2263"/>
                    <a:pt x="700" y="2263"/>
                  </a:cubicBezTo>
                  <a:cubicBezTo>
                    <a:pt x="759" y="2263"/>
                    <a:pt x="819" y="2229"/>
                    <a:pt x="856" y="2173"/>
                  </a:cubicBezTo>
                  <a:lnTo>
                    <a:pt x="1878" y="236"/>
                  </a:lnTo>
                  <a:cubicBezTo>
                    <a:pt x="1926" y="153"/>
                    <a:pt x="1890" y="58"/>
                    <a:pt x="1807" y="22"/>
                  </a:cubicBezTo>
                  <a:cubicBezTo>
                    <a:pt x="1781" y="7"/>
                    <a:pt x="1754" y="1"/>
                    <a:pt x="1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1"/>
            <p:cNvSpPr/>
            <p:nvPr/>
          </p:nvSpPr>
          <p:spPr>
            <a:xfrm>
              <a:off x="324944" y="3471520"/>
              <a:ext cx="251941" cy="12800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1"/>
            <p:cNvSpPr/>
            <p:nvPr/>
          </p:nvSpPr>
          <p:spPr>
            <a:xfrm>
              <a:off x="380842" y="3531864"/>
              <a:ext cx="70073" cy="71330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1"/>
            <p:cNvSpPr/>
            <p:nvPr/>
          </p:nvSpPr>
          <p:spPr>
            <a:xfrm>
              <a:off x="450141" y="3564178"/>
              <a:ext cx="39853" cy="16914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1"/>
            <p:cNvSpPr/>
            <p:nvPr/>
          </p:nvSpPr>
          <p:spPr>
            <a:xfrm>
              <a:off x="498371" y="3548488"/>
              <a:ext cx="62438" cy="71942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1"/>
            <p:cNvSpPr/>
            <p:nvPr/>
          </p:nvSpPr>
          <p:spPr>
            <a:xfrm>
              <a:off x="815359" y="3951948"/>
              <a:ext cx="52869" cy="151326"/>
            </a:xfrm>
            <a:custGeom>
              <a:avLst/>
              <a:gdLst/>
              <a:ahLst/>
              <a:cxnLst/>
              <a:rect l="l" t="t" r="r" b="b"/>
              <a:pathLst>
                <a:path w="1641" h="4697" extrusionOk="0">
                  <a:moveTo>
                    <a:pt x="1011" y="0"/>
                  </a:moveTo>
                  <a:cubicBezTo>
                    <a:pt x="960" y="0"/>
                    <a:pt x="908" y="22"/>
                    <a:pt x="868" y="62"/>
                  </a:cubicBezTo>
                  <a:cubicBezTo>
                    <a:pt x="286" y="704"/>
                    <a:pt x="1" y="1571"/>
                    <a:pt x="72" y="2439"/>
                  </a:cubicBezTo>
                  <a:cubicBezTo>
                    <a:pt x="179" y="3318"/>
                    <a:pt x="630" y="4114"/>
                    <a:pt x="1331" y="4649"/>
                  </a:cubicBezTo>
                  <a:cubicBezTo>
                    <a:pt x="1355" y="4685"/>
                    <a:pt x="1403" y="4696"/>
                    <a:pt x="1438" y="4696"/>
                  </a:cubicBezTo>
                  <a:cubicBezTo>
                    <a:pt x="1498" y="4696"/>
                    <a:pt x="1545" y="4673"/>
                    <a:pt x="1581" y="4637"/>
                  </a:cubicBezTo>
                  <a:cubicBezTo>
                    <a:pt x="1640" y="4566"/>
                    <a:pt x="1629" y="4459"/>
                    <a:pt x="1557" y="4411"/>
                  </a:cubicBezTo>
                  <a:cubicBezTo>
                    <a:pt x="927" y="3924"/>
                    <a:pt x="512" y="3199"/>
                    <a:pt x="428" y="2415"/>
                  </a:cubicBezTo>
                  <a:cubicBezTo>
                    <a:pt x="357" y="1631"/>
                    <a:pt x="618" y="846"/>
                    <a:pt x="1141" y="264"/>
                  </a:cubicBezTo>
                  <a:cubicBezTo>
                    <a:pt x="1213" y="193"/>
                    <a:pt x="1201" y="86"/>
                    <a:pt x="1118" y="38"/>
                  </a:cubicBezTo>
                  <a:cubicBezTo>
                    <a:pt x="1087" y="13"/>
                    <a:pt x="1049" y="0"/>
                    <a:pt x="10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1"/>
            <p:cNvSpPr/>
            <p:nvPr/>
          </p:nvSpPr>
          <p:spPr>
            <a:xfrm>
              <a:off x="864362" y="3988450"/>
              <a:ext cx="57476" cy="68494"/>
            </a:xfrm>
            <a:custGeom>
              <a:avLst/>
              <a:gdLst/>
              <a:ahLst/>
              <a:cxnLst/>
              <a:rect l="l" t="t" r="r" b="b"/>
              <a:pathLst>
                <a:path w="1784" h="2126" extrusionOk="0">
                  <a:moveTo>
                    <a:pt x="1374" y="1"/>
                  </a:moveTo>
                  <a:cubicBezTo>
                    <a:pt x="1311" y="1"/>
                    <a:pt x="1253" y="33"/>
                    <a:pt x="1213" y="82"/>
                  </a:cubicBezTo>
                  <a:lnTo>
                    <a:pt x="773" y="807"/>
                  </a:lnTo>
                  <a:lnTo>
                    <a:pt x="321" y="391"/>
                  </a:lnTo>
                  <a:cubicBezTo>
                    <a:pt x="286" y="361"/>
                    <a:pt x="241" y="346"/>
                    <a:pt x="197" y="346"/>
                  </a:cubicBezTo>
                  <a:cubicBezTo>
                    <a:pt x="152" y="346"/>
                    <a:pt x="108" y="361"/>
                    <a:pt x="72" y="391"/>
                  </a:cubicBezTo>
                  <a:cubicBezTo>
                    <a:pt x="1" y="450"/>
                    <a:pt x="1" y="557"/>
                    <a:pt x="60" y="616"/>
                  </a:cubicBezTo>
                  <a:lnTo>
                    <a:pt x="583" y="1116"/>
                  </a:lnTo>
                  <a:lnTo>
                    <a:pt x="108" y="1888"/>
                  </a:lnTo>
                  <a:cubicBezTo>
                    <a:pt x="60" y="1959"/>
                    <a:pt x="96" y="2066"/>
                    <a:pt x="179" y="2102"/>
                  </a:cubicBezTo>
                  <a:cubicBezTo>
                    <a:pt x="203" y="2126"/>
                    <a:pt x="238" y="2126"/>
                    <a:pt x="262" y="2126"/>
                  </a:cubicBezTo>
                  <a:cubicBezTo>
                    <a:pt x="321" y="2126"/>
                    <a:pt x="381" y="2090"/>
                    <a:pt x="416" y="2042"/>
                  </a:cubicBezTo>
                  <a:lnTo>
                    <a:pt x="832" y="1365"/>
                  </a:lnTo>
                  <a:lnTo>
                    <a:pt x="1462" y="1971"/>
                  </a:lnTo>
                  <a:cubicBezTo>
                    <a:pt x="1498" y="2007"/>
                    <a:pt x="1545" y="2019"/>
                    <a:pt x="1593" y="2019"/>
                  </a:cubicBezTo>
                  <a:cubicBezTo>
                    <a:pt x="1640" y="2019"/>
                    <a:pt x="1676" y="2007"/>
                    <a:pt x="1712" y="1983"/>
                  </a:cubicBezTo>
                  <a:cubicBezTo>
                    <a:pt x="1783" y="1924"/>
                    <a:pt x="1783" y="1805"/>
                    <a:pt x="1712" y="1745"/>
                  </a:cubicBezTo>
                  <a:lnTo>
                    <a:pt x="1023" y="1056"/>
                  </a:lnTo>
                  <a:lnTo>
                    <a:pt x="1522" y="248"/>
                  </a:lnTo>
                  <a:cubicBezTo>
                    <a:pt x="1581" y="165"/>
                    <a:pt x="1545" y="58"/>
                    <a:pt x="1462" y="22"/>
                  </a:cubicBezTo>
                  <a:cubicBezTo>
                    <a:pt x="1432" y="7"/>
                    <a:pt x="1403" y="1"/>
                    <a:pt x="1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1"/>
            <p:cNvSpPr/>
            <p:nvPr/>
          </p:nvSpPr>
          <p:spPr>
            <a:xfrm>
              <a:off x="932502" y="4004430"/>
              <a:ext cx="49035" cy="15432"/>
            </a:xfrm>
            <a:custGeom>
              <a:avLst/>
              <a:gdLst/>
              <a:ahLst/>
              <a:cxnLst/>
              <a:rect l="l" t="t" r="r" b="b"/>
              <a:pathLst>
                <a:path w="1522" h="479" extrusionOk="0">
                  <a:moveTo>
                    <a:pt x="1332" y="0"/>
                  </a:moveTo>
                  <a:cubicBezTo>
                    <a:pt x="1324" y="0"/>
                    <a:pt x="1316" y="1"/>
                    <a:pt x="1308" y="2"/>
                  </a:cubicBezTo>
                  <a:lnTo>
                    <a:pt x="155" y="156"/>
                  </a:lnTo>
                  <a:cubicBezTo>
                    <a:pt x="60" y="168"/>
                    <a:pt x="1" y="251"/>
                    <a:pt x="13" y="346"/>
                  </a:cubicBezTo>
                  <a:cubicBezTo>
                    <a:pt x="23" y="422"/>
                    <a:pt x="84" y="478"/>
                    <a:pt x="158" y="478"/>
                  </a:cubicBezTo>
                  <a:cubicBezTo>
                    <a:pt x="165" y="478"/>
                    <a:pt x="172" y="478"/>
                    <a:pt x="179" y="477"/>
                  </a:cubicBezTo>
                  <a:lnTo>
                    <a:pt x="215" y="477"/>
                  </a:lnTo>
                  <a:lnTo>
                    <a:pt x="1367" y="322"/>
                  </a:lnTo>
                  <a:cubicBezTo>
                    <a:pt x="1462" y="311"/>
                    <a:pt x="1522" y="227"/>
                    <a:pt x="1510" y="144"/>
                  </a:cubicBezTo>
                  <a:cubicBezTo>
                    <a:pt x="1499" y="57"/>
                    <a:pt x="1419" y="0"/>
                    <a:pt x="1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1"/>
            <p:cNvSpPr/>
            <p:nvPr/>
          </p:nvSpPr>
          <p:spPr>
            <a:xfrm>
              <a:off x="994520" y="3978108"/>
              <a:ext cx="53256" cy="74229"/>
            </a:xfrm>
            <a:custGeom>
              <a:avLst/>
              <a:gdLst/>
              <a:ahLst/>
              <a:cxnLst/>
              <a:rect l="l" t="t" r="r" b="b"/>
              <a:pathLst>
                <a:path w="1653" h="2304" extrusionOk="0">
                  <a:moveTo>
                    <a:pt x="991" y="0"/>
                  </a:moveTo>
                  <a:cubicBezTo>
                    <a:pt x="953" y="0"/>
                    <a:pt x="914" y="12"/>
                    <a:pt x="880" y="34"/>
                  </a:cubicBezTo>
                  <a:cubicBezTo>
                    <a:pt x="809" y="82"/>
                    <a:pt x="785" y="177"/>
                    <a:pt x="833" y="248"/>
                  </a:cubicBezTo>
                  <a:cubicBezTo>
                    <a:pt x="856" y="296"/>
                    <a:pt x="892" y="343"/>
                    <a:pt x="916" y="391"/>
                  </a:cubicBezTo>
                  <a:cubicBezTo>
                    <a:pt x="928" y="438"/>
                    <a:pt x="916" y="498"/>
                    <a:pt x="904" y="545"/>
                  </a:cubicBezTo>
                  <a:cubicBezTo>
                    <a:pt x="880" y="628"/>
                    <a:pt x="797" y="700"/>
                    <a:pt x="702" y="724"/>
                  </a:cubicBezTo>
                  <a:cubicBezTo>
                    <a:pt x="607" y="724"/>
                    <a:pt x="512" y="688"/>
                    <a:pt x="452" y="605"/>
                  </a:cubicBezTo>
                  <a:cubicBezTo>
                    <a:pt x="393" y="533"/>
                    <a:pt x="369" y="438"/>
                    <a:pt x="417" y="355"/>
                  </a:cubicBezTo>
                  <a:cubicBezTo>
                    <a:pt x="452" y="272"/>
                    <a:pt x="429" y="165"/>
                    <a:pt x="345" y="129"/>
                  </a:cubicBezTo>
                  <a:cubicBezTo>
                    <a:pt x="316" y="115"/>
                    <a:pt x="287" y="108"/>
                    <a:pt x="259" y="108"/>
                  </a:cubicBezTo>
                  <a:cubicBezTo>
                    <a:pt x="196" y="108"/>
                    <a:pt x="137" y="143"/>
                    <a:pt x="96" y="201"/>
                  </a:cubicBezTo>
                  <a:cubicBezTo>
                    <a:pt x="1" y="391"/>
                    <a:pt x="25" y="628"/>
                    <a:pt x="167" y="795"/>
                  </a:cubicBezTo>
                  <a:cubicBezTo>
                    <a:pt x="295" y="955"/>
                    <a:pt x="491" y="1048"/>
                    <a:pt x="693" y="1048"/>
                  </a:cubicBezTo>
                  <a:cubicBezTo>
                    <a:pt x="715" y="1048"/>
                    <a:pt x="738" y="1047"/>
                    <a:pt x="761" y="1044"/>
                  </a:cubicBezTo>
                  <a:cubicBezTo>
                    <a:pt x="904" y="1021"/>
                    <a:pt x="1046" y="949"/>
                    <a:pt x="1142" y="831"/>
                  </a:cubicBezTo>
                  <a:cubicBezTo>
                    <a:pt x="1165" y="890"/>
                    <a:pt x="1189" y="961"/>
                    <a:pt x="1201" y="1033"/>
                  </a:cubicBezTo>
                  <a:cubicBezTo>
                    <a:pt x="1284" y="1282"/>
                    <a:pt x="1237" y="1555"/>
                    <a:pt x="1082" y="1769"/>
                  </a:cubicBezTo>
                  <a:cubicBezTo>
                    <a:pt x="974" y="1903"/>
                    <a:pt x="813" y="1978"/>
                    <a:pt x="648" y="1978"/>
                  </a:cubicBezTo>
                  <a:cubicBezTo>
                    <a:pt x="578" y="1978"/>
                    <a:pt x="508" y="1964"/>
                    <a:pt x="440" y="1936"/>
                  </a:cubicBezTo>
                  <a:cubicBezTo>
                    <a:pt x="416" y="1925"/>
                    <a:pt x="388" y="1920"/>
                    <a:pt x="361" y="1920"/>
                  </a:cubicBezTo>
                  <a:cubicBezTo>
                    <a:pt x="298" y="1920"/>
                    <a:pt x="236" y="1949"/>
                    <a:pt x="203" y="2007"/>
                  </a:cubicBezTo>
                  <a:cubicBezTo>
                    <a:pt x="155" y="2090"/>
                    <a:pt x="191" y="2185"/>
                    <a:pt x="274" y="2233"/>
                  </a:cubicBezTo>
                  <a:cubicBezTo>
                    <a:pt x="381" y="2280"/>
                    <a:pt x="512" y="2304"/>
                    <a:pt x="631" y="2304"/>
                  </a:cubicBezTo>
                  <a:cubicBezTo>
                    <a:pt x="916" y="2304"/>
                    <a:pt x="1189" y="2173"/>
                    <a:pt x="1367" y="1959"/>
                  </a:cubicBezTo>
                  <a:cubicBezTo>
                    <a:pt x="1581" y="1674"/>
                    <a:pt x="1653" y="1306"/>
                    <a:pt x="1557" y="961"/>
                  </a:cubicBezTo>
                  <a:cubicBezTo>
                    <a:pt x="1486" y="724"/>
                    <a:pt x="1391" y="486"/>
                    <a:pt x="1260" y="284"/>
                  </a:cubicBezTo>
                  <a:cubicBezTo>
                    <a:pt x="1225" y="189"/>
                    <a:pt x="1177" y="106"/>
                    <a:pt x="1106" y="46"/>
                  </a:cubicBezTo>
                  <a:cubicBezTo>
                    <a:pt x="1075" y="15"/>
                    <a:pt x="1033" y="0"/>
                    <a:pt x="9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1"/>
            <p:cNvSpPr/>
            <p:nvPr/>
          </p:nvSpPr>
          <p:spPr>
            <a:xfrm>
              <a:off x="1043910" y="3931908"/>
              <a:ext cx="45201" cy="135926"/>
            </a:xfrm>
            <a:custGeom>
              <a:avLst/>
              <a:gdLst/>
              <a:ahLst/>
              <a:cxnLst/>
              <a:rect l="l" t="t" r="r" b="b"/>
              <a:pathLst>
                <a:path w="1403" h="4219" extrusionOk="0">
                  <a:moveTo>
                    <a:pt x="197" y="1"/>
                  </a:moveTo>
                  <a:cubicBezTo>
                    <a:pt x="152" y="1"/>
                    <a:pt x="108" y="19"/>
                    <a:pt x="72" y="54"/>
                  </a:cubicBezTo>
                  <a:cubicBezTo>
                    <a:pt x="1" y="114"/>
                    <a:pt x="1" y="221"/>
                    <a:pt x="72" y="280"/>
                  </a:cubicBezTo>
                  <a:cubicBezTo>
                    <a:pt x="595" y="732"/>
                    <a:pt x="928" y="1373"/>
                    <a:pt x="999" y="2062"/>
                  </a:cubicBezTo>
                  <a:cubicBezTo>
                    <a:pt x="1046" y="2752"/>
                    <a:pt x="821" y="3429"/>
                    <a:pt x="369" y="3952"/>
                  </a:cubicBezTo>
                  <a:cubicBezTo>
                    <a:pt x="310" y="4023"/>
                    <a:pt x="322" y="4130"/>
                    <a:pt x="405" y="4190"/>
                  </a:cubicBezTo>
                  <a:cubicBezTo>
                    <a:pt x="438" y="4209"/>
                    <a:pt x="475" y="4218"/>
                    <a:pt x="511" y="4218"/>
                  </a:cubicBezTo>
                  <a:cubicBezTo>
                    <a:pt x="566" y="4218"/>
                    <a:pt x="619" y="4197"/>
                    <a:pt x="654" y="4154"/>
                  </a:cubicBezTo>
                  <a:cubicBezTo>
                    <a:pt x="1153" y="3572"/>
                    <a:pt x="1403" y="2811"/>
                    <a:pt x="1343" y="2039"/>
                  </a:cubicBezTo>
                  <a:cubicBezTo>
                    <a:pt x="1272" y="1266"/>
                    <a:pt x="904" y="553"/>
                    <a:pt x="322" y="54"/>
                  </a:cubicBezTo>
                  <a:cubicBezTo>
                    <a:pt x="286" y="19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1"/>
            <p:cNvSpPr/>
            <p:nvPr/>
          </p:nvSpPr>
          <p:spPr>
            <a:xfrm>
              <a:off x="1061533" y="3889800"/>
              <a:ext cx="49808" cy="43880"/>
            </a:xfrm>
            <a:custGeom>
              <a:avLst/>
              <a:gdLst/>
              <a:ahLst/>
              <a:cxnLst/>
              <a:rect l="l" t="t" r="r" b="b"/>
              <a:pathLst>
                <a:path w="1546" h="1362" extrusionOk="0">
                  <a:moveTo>
                    <a:pt x="395" y="0"/>
                  </a:moveTo>
                  <a:cubicBezTo>
                    <a:pt x="270" y="0"/>
                    <a:pt x="148" y="52"/>
                    <a:pt x="60" y="149"/>
                  </a:cubicBezTo>
                  <a:cubicBezTo>
                    <a:pt x="0" y="209"/>
                    <a:pt x="0" y="316"/>
                    <a:pt x="83" y="375"/>
                  </a:cubicBezTo>
                  <a:cubicBezTo>
                    <a:pt x="114" y="401"/>
                    <a:pt x="152" y="413"/>
                    <a:pt x="190" y="413"/>
                  </a:cubicBezTo>
                  <a:cubicBezTo>
                    <a:pt x="241" y="413"/>
                    <a:pt x="293" y="392"/>
                    <a:pt x="333" y="351"/>
                  </a:cubicBezTo>
                  <a:cubicBezTo>
                    <a:pt x="359" y="334"/>
                    <a:pt x="385" y="323"/>
                    <a:pt x="416" y="323"/>
                  </a:cubicBezTo>
                  <a:cubicBezTo>
                    <a:pt x="427" y="323"/>
                    <a:pt x="439" y="324"/>
                    <a:pt x="452" y="327"/>
                  </a:cubicBezTo>
                  <a:cubicBezTo>
                    <a:pt x="547" y="351"/>
                    <a:pt x="630" y="423"/>
                    <a:pt x="666" y="506"/>
                  </a:cubicBezTo>
                  <a:cubicBezTo>
                    <a:pt x="725" y="696"/>
                    <a:pt x="630" y="910"/>
                    <a:pt x="511" y="1124"/>
                  </a:cubicBezTo>
                  <a:cubicBezTo>
                    <a:pt x="476" y="1183"/>
                    <a:pt x="488" y="1242"/>
                    <a:pt x="523" y="1290"/>
                  </a:cubicBezTo>
                  <a:cubicBezTo>
                    <a:pt x="559" y="1338"/>
                    <a:pt x="606" y="1361"/>
                    <a:pt x="666" y="1361"/>
                  </a:cubicBezTo>
                  <a:lnTo>
                    <a:pt x="678" y="1361"/>
                  </a:lnTo>
                  <a:lnTo>
                    <a:pt x="1379" y="1314"/>
                  </a:lnTo>
                  <a:cubicBezTo>
                    <a:pt x="1474" y="1314"/>
                    <a:pt x="1545" y="1242"/>
                    <a:pt x="1545" y="1147"/>
                  </a:cubicBezTo>
                  <a:cubicBezTo>
                    <a:pt x="1534" y="1059"/>
                    <a:pt x="1462" y="992"/>
                    <a:pt x="1376" y="992"/>
                  </a:cubicBezTo>
                  <a:cubicBezTo>
                    <a:pt x="1369" y="992"/>
                    <a:pt x="1362" y="992"/>
                    <a:pt x="1355" y="993"/>
                  </a:cubicBezTo>
                  <a:lnTo>
                    <a:pt x="951" y="1017"/>
                  </a:lnTo>
                  <a:cubicBezTo>
                    <a:pt x="1034" y="827"/>
                    <a:pt x="1058" y="625"/>
                    <a:pt x="1010" y="423"/>
                  </a:cubicBezTo>
                  <a:cubicBezTo>
                    <a:pt x="927" y="209"/>
                    <a:pt x="749" y="54"/>
                    <a:pt x="523" y="19"/>
                  </a:cubicBezTo>
                  <a:cubicBezTo>
                    <a:pt x="481" y="6"/>
                    <a:pt x="438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1"/>
            <p:cNvSpPr/>
            <p:nvPr/>
          </p:nvSpPr>
          <p:spPr>
            <a:xfrm>
              <a:off x="1450495" y="4554576"/>
              <a:ext cx="65112" cy="148845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1"/>
            <p:cNvSpPr/>
            <p:nvPr/>
          </p:nvSpPr>
          <p:spPr>
            <a:xfrm>
              <a:off x="1496437" y="4605995"/>
              <a:ext cx="65112" cy="64789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1"/>
            <p:cNvSpPr/>
            <p:nvPr/>
          </p:nvSpPr>
          <p:spPr>
            <a:xfrm>
              <a:off x="1571085" y="4634057"/>
              <a:ext cx="49035" cy="15561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1"/>
            <p:cNvSpPr/>
            <p:nvPr/>
          </p:nvSpPr>
          <p:spPr>
            <a:xfrm>
              <a:off x="1625436" y="4624746"/>
              <a:ext cx="55543" cy="72199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1"/>
            <p:cNvSpPr/>
            <p:nvPr/>
          </p:nvSpPr>
          <p:spPr>
            <a:xfrm>
              <a:off x="1671765" y="4590209"/>
              <a:ext cx="58604" cy="13309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1"/>
            <p:cNvSpPr/>
            <p:nvPr/>
          </p:nvSpPr>
          <p:spPr>
            <a:xfrm>
              <a:off x="1731882" y="4556026"/>
              <a:ext cx="39080" cy="49712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1"/>
            <p:cNvSpPr/>
            <p:nvPr/>
          </p:nvSpPr>
          <p:spPr>
            <a:xfrm>
              <a:off x="5282" y="4281597"/>
              <a:ext cx="89210" cy="73746"/>
            </a:xfrm>
            <a:custGeom>
              <a:avLst/>
              <a:gdLst/>
              <a:ahLst/>
              <a:cxnLst/>
              <a:rect l="l" t="t" r="r" b="b"/>
              <a:pathLst>
                <a:path w="2769" h="2289" extrusionOk="0">
                  <a:moveTo>
                    <a:pt x="751" y="1"/>
                  </a:moveTo>
                  <a:cubicBezTo>
                    <a:pt x="721" y="1"/>
                    <a:pt x="691" y="9"/>
                    <a:pt x="666" y="26"/>
                  </a:cubicBezTo>
                  <a:cubicBezTo>
                    <a:pt x="571" y="61"/>
                    <a:pt x="547" y="168"/>
                    <a:pt x="606" y="251"/>
                  </a:cubicBezTo>
                  <a:lnTo>
                    <a:pt x="1165" y="1095"/>
                  </a:lnTo>
                  <a:lnTo>
                    <a:pt x="95" y="1879"/>
                  </a:lnTo>
                  <a:cubicBezTo>
                    <a:pt x="12" y="1927"/>
                    <a:pt x="0" y="2034"/>
                    <a:pt x="71" y="2105"/>
                  </a:cubicBezTo>
                  <a:cubicBezTo>
                    <a:pt x="83" y="2129"/>
                    <a:pt x="119" y="2141"/>
                    <a:pt x="155" y="2153"/>
                  </a:cubicBezTo>
                  <a:cubicBezTo>
                    <a:pt x="171" y="2161"/>
                    <a:pt x="191" y="2165"/>
                    <a:pt x="212" y="2165"/>
                  </a:cubicBezTo>
                  <a:cubicBezTo>
                    <a:pt x="250" y="2165"/>
                    <a:pt x="290" y="2152"/>
                    <a:pt x="321" y="2129"/>
                  </a:cubicBezTo>
                  <a:lnTo>
                    <a:pt x="1343" y="1380"/>
                  </a:lnTo>
                  <a:lnTo>
                    <a:pt x="1901" y="2212"/>
                  </a:lnTo>
                  <a:cubicBezTo>
                    <a:pt x="1925" y="2236"/>
                    <a:pt x="1949" y="2271"/>
                    <a:pt x="1997" y="2283"/>
                  </a:cubicBezTo>
                  <a:cubicBezTo>
                    <a:pt x="2009" y="2287"/>
                    <a:pt x="2022" y="2288"/>
                    <a:pt x="2035" y="2288"/>
                  </a:cubicBezTo>
                  <a:cubicBezTo>
                    <a:pt x="2070" y="2288"/>
                    <a:pt x="2104" y="2277"/>
                    <a:pt x="2139" y="2260"/>
                  </a:cubicBezTo>
                  <a:cubicBezTo>
                    <a:pt x="2222" y="2224"/>
                    <a:pt x="2258" y="2117"/>
                    <a:pt x="2199" y="2046"/>
                  </a:cubicBezTo>
                  <a:lnTo>
                    <a:pt x="1628" y="1178"/>
                  </a:lnTo>
                  <a:lnTo>
                    <a:pt x="2484" y="548"/>
                  </a:lnTo>
                  <a:cubicBezTo>
                    <a:pt x="2543" y="548"/>
                    <a:pt x="2591" y="525"/>
                    <a:pt x="2626" y="477"/>
                  </a:cubicBezTo>
                  <a:lnTo>
                    <a:pt x="2721" y="370"/>
                  </a:lnTo>
                  <a:cubicBezTo>
                    <a:pt x="2769" y="299"/>
                    <a:pt x="2757" y="204"/>
                    <a:pt x="2698" y="156"/>
                  </a:cubicBezTo>
                  <a:cubicBezTo>
                    <a:pt x="2660" y="125"/>
                    <a:pt x="2616" y="110"/>
                    <a:pt x="2572" y="110"/>
                  </a:cubicBezTo>
                  <a:cubicBezTo>
                    <a:pt x="2533" y="110"/>
                    <a:pt x="2494" y="122"/>
                    <a:pt x="2460" y="144"/>
                  </a:cubicBezTo>
                  <a:lnTo>
                    <a:pt x="1438" y="893"/>
                  </a:lnTo>
                  <a:lnTo>
                    <a:pt x="903" y="73"/>
                  </a:lnTo>
                  <a:cubicBezTo>
                    <a:pt x="865" y="27"/>
                    <a:pt x="807" y="1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1"/>
            <p:cNvSpPr/>
            <p:nvPr/>
          </p:nvSpPr>
          <p:spPr>
            <a:xfrm>
              <a:off x="-24583" y="4359306"/>
              <a:ext cx="127130" cy="33023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70" y="1"/>
                  </a:moveTo>
                  <a:cubicBezTo>
                    <a:pt x="84" y="1"/>
                    <a:pt x="11" y="68"/>
                    <a:pt x="0" y="157"/>
                  </a:cubicBezTo>
                  <a:cubicBezTo>
                    <a:pt x="0" y="228"/>
                    <a:pt x="48" y="299"/>
                    <a:pt x="119" y="311"/>
                  </a:cubicBezTo>
                  <a:lnTo>
                    <a:pt x="167" y="311"/>
                  </a:lnTo>
                  <a:cubicBezTo>
                    <a:pt x="1367" y="370"/>
                    <a:pt x="2555" y="608"/>
                    <a:pt x="3684" y="1012"/>
                  </a:cubicBezTo>
                  <a:cubicBezTo>
                    <a:pt x="3706" y="1020"/>
                    <a:pt x="3728" y="1024"/>
                    <a:pt x="3749" y="1024"/>
                  </a:cubicBezTo>
                  <a:cubicBezTo>
                    <a:pt x="3820" y="1024"/>
                    <a:pt x="3882" y="981"/>
                    <a:pt x="3910" y="917"/>
                  </a:cubicBezTo>
                  <a:cubicBezTo>
                    <a:pt x="3945" y="834"/>
                    <a:pt x="3898" y="751"/>
                    <a:pt x="3815" y="715"/>
                  </a:cubicBezTo>
                  <a:cubicBezTo>
                    <a:pt x="2650" y="311"/>
                    <a:pt x="1426" y="61"/>
                    <a:pt x="190" y="2"/>
                  </a:cubicBezTo>
                  <a:cubicBezTo>
                    <a:pt x="183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1"/>
            <p:cNvSpPr/>
            <p:nvPr/>
          </p:nvSpPr>
          <p:spPr>
            <a:xfrm>
              <a:off x="-11568" y="4388205"/>
              <a:ext cx="70460" cy="88083"/>
            </a:xfrm>
            <a:custGeom>
              <a:avLst/>
              <a:gdLst/>
              <a:ahLst/>
              <a:cxnLst/>
              <a:rect l="l" t="t" r="r" b="b"/>
              <a:pathLst>
                <a:path w="2187" h="2734" extrusionOk="0">
                  <a:moveTo>
                    <a:pt x="1034" y="1"/>
                  </a:moveTo>
                  <a:cubicBezTo>
                    <a:pt x="991" y="1"/>
                    <a:pt x="949" y="15"/>
                    <a:pt x="915" y="44"/>
                  </a:cubicBezTo>
                  <a:cubicBezTo>
                    <a:pt x="725" y="198"/>
                    <a:pt x="642" y="460"/>
                    <a:pt x="690" y="697"/>
                  </a:cubicBezTo>
                  <a:cubicBezTo>
                    <a:pt x="749" y="947"/>
                    <a:pt x="927" y="1149"/>
                    <a:pt x="1177" y="1220"/>
                  </a:cubicBezTo>
                  <a:cubicBezTo>
                    <a:pt x="1247" y="1241"/>
                    <a:pt x="1320" y="1252"/>
                    <a:pt x="1394" y="1252"/>
                  </a:cubicBezTo>
                  <a:cubicBezTo>
                    <a:pt x="1532" y="1252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80"/>
                    <a:pt x="1747" y="1422"/>
                    <a:pt x="1700" y="1565"/>
                  </a:cubicBezTo>
                  <a:cubicBezTo>
                    <a:pt x="1652" y="1802"/>
                    <a:pt x="1521" y="2028"/>
                    <a:pt x="1355" y="2195"/>
                  </a:cubicBezTo>
                  <a:cubicBezTo>
                    <a:pt x="1220" y="2340"/>
                    <a:pt x="1030" y="2413"/>
                    <a:pt x="826" y="2413"/>
                  </a:cubicBezTo>
                  <a:cubicBezTo>
                    <a:pt x="796" y="2413"/>
                    <a:pt x="767" y="2411"/>
                    <a:pt x="737" y="2409"/>
                  </a:cubicBezTo>
                  <a:cubicBezTo>
                    <a:pt x="547" y="2373"/>
                    <a:pt x="404" y="2207"/>
                    <a:pt x="416" y="2016"/>
                  </a:cubicBezTo>
                  <a:cubicBezTo>
                    <a:pt x="428" y="1921"/>
                    <a:pt x="369" y="1826"/>
                    <a:pt x="274" y="1814"/>
                  </a:cubicBezTo>
                  <a:cubicBezTo>
                    <a:pt x="264" y="1813"/>
                    <a:pt x="255" y="1813"/>
                    <a:pt x="245" y="1813"/>
                  </a:cubicBezTo>
                  <a:cubicBezTo>
                    <a:pt x="162" y="1813"/>
                    <a:pt x="93" y="1860"/>
                    <a:pt x="72" y="1945"/>
                  </a:cubicBezTo>
                  <a:cubicBezTo>
                    <a:pt x="0" y="2254"/>
                    <a:pt x="238" y="2599"/>
                    <a:pt x="594" y="2706"/>
                  </a:cubicBezTo>
                  <a:cubicBezTo>
                    <a:pt x="618" y="2706"/>
                    <a:pt x="642" y="2717"/>
                    <a:pt x="666" y="2717"/>
                  </a:cubicBezTo>
                  <a:cubicBezTo>
                    <a:pt x="728" y="2728"/>
                    <a:pt x="790" y="2734"/>
                    <a:pt x="852" y="2734"/>
                  </a:cubicBezTo>
                  <a:cubicBezTo>
                    <a:pt x="1132" y="2734"/>
                    <a:pt x="1400" y="2625"/>
                    <a:pt x="1605" y="2420"/>
                  </a:cubicBezTo>
                  <a:cubicBezTo>
                    <a:pt x="1818" y="2207"/>
                    <a:pt x="1973" y="1945"/>
                    <a:pt x="2056" y="1660"/>
                  </a:cubicBezTo>
                  <a:cubicBezTo>
                    <a:pt x="2151" y="1303"/>
                    <a:pt x="2187" y="935"/>
                    <a:pt x="2163" y="567"/>
                  </a:cubicBezTo>
                  <a:cubicBezTo>
                    <a:pt x="2163" y="519"/>
                    <a:pt x="2163" y="472"/>
                    <a:pt x="2151" y="424"/>
                  </a:cubicBezTo>
                  <a:cubicBezTo>
                    <a:pt x="2129" y="348"/>
                    <a:pt x="2058" y="292"/>
                    <a:pt x="1982" y="292"/>
                  </a:cubicBezTo>
                  <a:cubicBezTo>
                    <a:pt x="1975" y="292"/>
                    <a:pt x="1968" y="292"/>
                    <a:pt x="1961" y="293"/>
                  </a:cubicBezTo>
                  <a:cubicBezTo>
                    <a:pt x="1866" y="305"/>
                    <a:pt x="1795" y="388"/>
                    <a:pt x="1807" y="472"/>
                  </a:cubicBezTo>
                  <a:cubicBezTo>
                    <a:pt x="1807" y="507"/>
                    <a:pt x="1807" y="531"/>
                    <a:pt x="1818" y="567"/>
                  </a:cubicBezTo>
                  <a:cubicBezTo>
                    <a:pt x="1795" y="674"/>
                    <a:pt x="1747" y="757"/>
                    <a:pt x="1664" y="828"/>
                  </a:cubicBezTo>
                  <a:cubicBezTo>
                    <a:pt x="1585" y="890"/>
                    <a:pt x="1487" y="925"/>
                    <a:pt x="1388" y="925"/>
                  </a:cubicBezTo>
                  <a:cubicBezTo>
                    <a:pt x="1353" y="925"/>
                    <a:pt x="1318" y="921"/>
                    <a:pt x="1284" y="911"/>
                  </a:cubicBezTo>
                  <a:cubicBezTo>
                    <a:pt x="1165" y="876"/>
                    <a:pt x="1070" y="769"/>
                    <a:pt x="1046" y="626"/>
                  </a:cubicBezTo>
                  <a:cubicBezTo>
                    <a:pt x="1010" y="507"/>
                    <a:pt x="1046" y="377"/>
                    <a:pt x="1141" y="281"/>
                  </a:cubicBezTo>
                  <a:cubicBezTo>
                    <a:pt x="1224" y="234"/>
                    <a:pt x="1224" y="115"/>
                    <a:pt x="1165" y="56"/>
                  </a:cubicBezTo>
                  <a:cubicBezTo>
                    <a:pt x="1128" y="18"/>
                    <a:pt x="1081" y="1"/>
                    <a:pt x="1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1"/>
            <p:cNvSpPr/>
            <p:nvPr/>
          </p:nvSpPr>
          <p:spPr>
            <a:xfrm>
              <a:off x="1088338" y="4423902"/>
              <a:ext cx="77354" cy="77193"/>
            </a:xfrm>
            <a:custGeom>
              <a:avLst/>
              <a:gdLst/>
              <a:ahLst/>
              <a:cxnLst/>
              <a:rect l="l" t="t" r="r" b="b"/>
              <a:pathLst>
                <a:path w="2401" h="2396" extrusionOk="0">
                  <a:moveTo>
                    <a:pt x="1491" y="335"/>
                  </a:moveTo>
                  <a:cubicBezTo>
                    <a:pt x="1660" y="335"/>
                    <a:pt x="1814" y="438"/>
                    <a:pt x="1890" y="599"/>
                  </a:cubicBezTo>
                  <a:cubicBezTo>
                    <a:pt x="1901" y="647"/>
                    <a:pt x="1937" y="683"/>
                    <a:pt x="1985" y="706"/>
                  </a:cubicBezTo>
                  <a:cubicBezTo>
                    <a:pt x="1961" y="837"/>
                    <a:pt x="1925" y="968"/>
                    <a:pt x="1878" y="1099"/>
                  </a:cubicBezTo>
                  <a:cubicBezTo>
                    <a:pt x="1771" y="1372"/>
                    <a:pt x="1569" y="1586"/>
                    <a:pt x="1295" y="1705"/>
                  </a:cubicBezTo>
                  <a:cubicBezTo>
                    <a:pt x="1218" y="1734"/>
                    <a:pt x="1136" y="1749"/>
                    <a:pt x="1056" y="1749"/>
                  </a:cubicBezTo>
                  <a:cubicBezTo>
                    <a:pt x="879" y="1749"/>
                    <a:pt x="705" y="1677"/>
                    <a:pt x="582" y="1538"/>
                  </a:cubicBezTo>
                  <a:cubicBezTo>
                    <a:pt x="404" y="1289"/>
                    <a:pt x="547" y="932"/>
                    <a:pt x="773" y="694"/>
                  </a:cubicBezTo>
                  <a:cubicBezTo>
                    <a:pt x="927" y="504"/>
                    <a:pt x="1141" y="374"/>
                    <a:pt x="1379" y="338"/>
                  </a:cubicBezTo>
                  <a:lnTo>
                    <a:pt x="1438" y="338"/>
                  </a:lnTo>
                  <a:cubicBezTo>
                    <a:pt x="1456" y="336"/>
                    <a:pt x="1473" y="335"/>
                    <a:pt x="1491" y="335"/>
                  </a:cubicBezTo>
                  <a:close/>
                  <a:moveTo>
                    <a:pt x="1437" y="1"/>
                  </a:moveTo>
                  <a:cubicBezTo>
                    <a:pt x="1405" y="1"/>
                    <a:pt x="1374" y="2"/>
                    <a:pt x="1343" y="5"/>
                  </a:cubicBezTo>
                  <a:cubicBezTo>
                    <a:pt x="1022" y="65"/>
                    <a:pt x="713" y="231"/>
                    <a:pt x="499" y="481"/>
                  </a:cubicBezTo>
                  <a:cubicBezTo>
                    <a:pt x="226" y="778"/>
                    <a:pt x="0" y="1289"/>
                    <a:pt x="273" y="1693"/>
                  </a:cubicBezTo>
                  <a:cubicBezTo>
                    <a:pt x="427" y="1931"/>
                    <a:pt x="733" y="2066"/>
                    <a:pt x="1052" y="2066"/>
                  </a:cubicBezTo>
                  <a:cubicBezTo>
                    <a:pt x="1178" y="2066"/>
                    <a:pt x="1305" y="2045"/>
                    <a:pt x="1426" y="2002"/>
                  </a:cubicBezTo>
                  <a:cubicBezTo>
                    <a:pt x="1664" y="1907"/>
                    <a:pt x="1866" y="1752"/>
                    <a:pt x="2020" y="1550"/>
                  </a:cubicBezTo>
                  <a:cubicBezTo>
                    <a:pt x="2020" y="1776"/>
                    <a:pt x="2032" y="2014"/>
                    <a:pt x="2044" y="2251"/>
                  </a:cubicBezTo>
                  <a:cubicBezTo>
                    <a:pt x="2055" y="2328"/>
                    <a:pt x="2127" y="2395"/>
                    <a:pt x="2204" y="2395"/>
                  </a:cubicBezTo>
                  <a:cubicBezTo>
                    <a:pt x="2210" y="2395"/>
                    <a:pt x="2216" y="2395"/>
                    <a:pt x="2222" y="2394"/>
                  </a:cubicBezTo>
                  <a:lnTo>
                    <a:pt x="2234" y="2394"/>
                  </a:lnTo>
                  <a:cubicBezTo>
                    <a:pt x="2329" y="2394"/>
                    <a:pt x="2400" y="2322"/>
                    <a:pt x="2400" y="2227"/>
                  </a:cubicBezTo>
                  <a:cubicBezTo>
                    <a:pt x="2365" y="1550"/>
                    <a:pt x="2365" y="885"/>
                    <a:pt x="2400" y="207"/>
                  </a:cubicBezTo>
                  <a:cubicBezTo>
                    <a:pt x="2400" y="112"/>
                    <a:pt x="2329" y="41"/>
                    <a:pt x="2234" y="41"/>
                  </a:cubicBezTo>
                  <a:cubicBezTo>
                    <a:pt x="2227" y="40"/>
                    <a:pt x="2220" y="40"/>
                    <a:pt x="2213" y="40"/>
                  </a:cubicBezTo>
                  <a:cubicBezTo>
                    <a:pt x="2127" y="40"/>
                    <a:pt x="2055" y="106"/>
                    <a:pt x="2044" y="184"/>
                  </a:cubicBezTo>
                  <a:lnTo>
                    <a:pt x="2044" y="219"/>
                  </a:lnTo>
                  <a:cubicBezTo>
                    <a:pt x="1878" y="74"/>
                    <a:pt x="1657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1"/>
            <p:cNvSpPr/>
            <p:nvPr/>
          </p:nvSpPr>
          <p:spPr>
            <a:xfrm>
              <a:off x="1195139" y="4439463"/>
              <a:ext cx="42914" cy="49712"/>
            </a:xfrm>
            <a:custGeom>
              <a:avLst/>
              <a:gdLst/>
              <a:ahLst/>
              <a:cxnLst/>
              <a:rect l="l" t="t" r="r" b="b"/>
              <a:pathLst>
                <a:path w="1332" h="1543" extrusionOk="0">
                  <a:moveTo>
                    <a:pt x="205" y="0"/>
                  </a:moveTo>
                  <a:cubicBezTo>
                    <a:pt x="177" y="0"/>
                    <a:pt x="148" y="7"/>
                    <a:pt x="119" y="21"/>
                  </a:cubicBezTo>
                  <a:cubicBezTo>
                    <a:pt x="36" y="57"/>
                    <a:pt x="0" y="152"/>
                    <a:pt x="48" y="235"/>
                  </a:cubicBezTo>
                  <a:cubicBezTo>
                    <a:pt x="167" y="449"/>
                    <a:pt x="309" y="663"/>
                    <a:pt x="476" y="841"/>
                  </a:cubicBezTo>
                  <a:lnTo>
                    <a:pt x="119" y="1281"/>
                  </a:lnTo>
                  <a:cubicBezTo>
                    <a:pt x="48" y="1352"/>
                    <a:pt x="72" y="1459"/>
                    <a:pt x="155" y="1507"/>
                  </a:cubicBezTo>
                  <a:cubicBezTo>
                    <a:pt x="179" y="1531"/>
                    <a:pt x="226" y="1542"/>
                    <a:pt x="262" y="1542"/>
                  </a:cubicBezTo>
                  <a:cubicBezTo>
                    <a:pt x="309" y="1542"/>
                    <a:pt x="369" y="1519"/>
                    <a:pt x="404" y="1483"/>
                  </a:cubicBezTo>
                  <a:lnTo>
                    <a:pt x="713" y="1091"/>
                  </a:lnTo>
                  <a:cubicBezTo>
                    <a:pt x="809" y="1186"/>
                    <a:pt x="915" y="1269"/>
                    <a:pt x="1022" y="1352"/>
                  </a:cubicBezTo>
                  <a:cubicBezTo>
                    <a:pt x="1046" y="1376"/>
                    <a:pt x="1094" y="1388"/>
                    <a:pt x="1129" y="1388"/>
                  </a:cubicBezTo>
                  <a:cubicBezTo>
                    <a:pt x="1189" y="1388"/>
                    <a:pt x="1236" y="1364"/>
                    <a:pt x="1272" y="1328"/>
                  </a:cubicBezTo>
                  <a:cubicBezTo>
                    <a:pt x="1331" y="1257"/>
                    <a:pt x="1319" y="1150"/>
                    <a:pt x="1248" y="1103"/>
                  </a:cubicBezTo>
                  <a:cubicBezTo>
                    <a:pt x="1129" y="1020"/>
                    <a:pt x="1022" y="924"/>
                    <a:pt x="927" y="829"/>
                  </a:cubicBezTo>
                  <a:lnTo>
                    <a:pt x="1260" y="414"/>
                  </a:lnTo>
                  <a:cubicBezTo>
                    <a:pt x="1331" y="342"/>
                    <a:pt x="1308" y="235"/>
                    <a:pt x="1224" y="188"/>
                  </a:cubicBezTo>
                  <a:cubicBezTo>
                    <a:pt x="1196" y="169"/>
                    <a:pt x="1162" y="159"/>
                    <a:pt x="1126" y="159"/>
                  </a:cubicBezTo>
                  <a:cubicBezTo>
                    <a:pt x="1073" y="159"/>
                    <a:pt x="1018" y="181"/>
                    <a:pt x="975" y="223"/>
                  </a:cubicBezTo>
                  <a:lnTo>
                    <a:pt x="690" y="568"/>
                  </a:lnTo>
                  <a:cubicBezTo>
                    <a:pt x="571" y="425"/>
                    <a:pt x="452" y="259"/>
                    <a:pt x="357" y="93"/>
                  </a:cubicBezTo>
                  <a:cubicBezTo>
                    <a:pt x="324" y="35"/>
                    <a:pt x="268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1"/>
            <p:cNvSpPr/>
            <p:nvPr/>
          </p:nvSpPr>
          <p:spPr>
            <a:xfrm>
              <a:off x="1277068" y="4405635"/>
              <a:ext cx="63211" cy="88501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65" y="1369"/>
                  </a:moveTo>
                  <a:cubicBezTo>
                    <a:pt x="1197" y="1369"/>
                    <a:pt x="1229" y="1373"/>
                    <a:pt x="1260" y="1380"/>
                  </a:cubicBezTo>
                  <a:cubicBezTo>
                    <a:pt x="1379" y="1416"/>
                    <a:pt x="1486" y="1511"/>
                    <a:pt x="1533" y="1630"/>
                  </a:cubicBezTo>
                  <a:cubicBezTo>
                    <a:pt x="1593" y="1784"/>
                    <a:pt x="1581" y="1963"/>
                    <a:pt x="1486" y="2105"/>
                  </a:cubicBezTo>
                  <a:cubicBezTo>
                    <a:pt x="1317" y="2330"/>
                    <a:pt x="1009" y="2422"/>
                    <a:pt x="729" y="2422"/>
                  </a:cubicBezTo>
                  <a:cubicBezTo>
                    <a:pt x="653" y="2422"/>
                    <a:pt x="580" y="2415"/>
                    <a:pt x="511" y="2402"/>
                  </a:cubicBezTo>
                  <a:lnTo>
                    <a:pt x="488" y="2402"/>
                  </a:lnTo>
                  <a:cubicBezTo>
                    <a:pt x="476" y="2165"/>
                    <a:pt x="523" y="1939"/>
                    <a:pt x="630" y="1725"/>
                  </a:cubicBezTo>
                  <a:cubicBezTo>
                    <a:pt x="724" y="1538"/>
                    <a:pt x="944" y="1369"/>
                    <a:pt x="1165" y="1369"/>
                  </a:cubicBezTo>
                  <a:close/>
                  <a:moveTo>
                    <a:pt x="200" y="0"/>
                  </a:moveTo>
                  <a:cubicBezTo>
                    <a:pt x="193" y="0"/>
                    <a:pt x="186" y="1"/>
                    <a:pt x="179" y="2"/>
                  </a:cubicBezTo>
                  <a:cubicBezTo>
                    <a:pt x="84" y="2"/>
                    <a:pt x="0" y="73"/>
                    <a:pt x="0" y="168"/>
                  </a:cubicBezTo>
                  <a:lnTo>
                    <a:pt x="119" y="2581"/>
                  </a:lnTo>
                  <a:cubicBezTo>
                    <a:pt x="131" y="2676"/>
                    <a:pt x="214" y="2747"/>
                    <a:pt x="309" y="2747"/>
                  </a:cubicBezTo>
                  <a:cubicBezTo>
                    <a:pt x="345" y="2747"/>
                    <a:pt x="381" y="2723"/>
                    <a:pt x="416" y="2711"/>
                  </a:cubicBezTo>
                  <a:lnTo>
                    <a:pt x="440" y="2711"/>
                  </a:lnTo>
                  <a:cubicBezTo>
                    <a:pt x="531" y="2728"/>
                    <a:pt x="628" y="2737"/>
                    <a:pt x="729" y="2737"/>
                  </a:cubicBezTo>
                  <a:cubicBezTo>
                    <a:pt x="1113" y="2737"/>
                    <a:pt x="1535" y="2604"/>
                    <a:pt x="1771" y="2283"/>
                  </a:cubicBezTo>
                  <a:cubicBezTo>
                    <a:pt x="1937" y="2058"/>
                    <a:pt x="1961" y="1761"/>
                    <a:pt x="1854" y="1499"/>
                  </a:cubicBezTo>
                  <a:cubicBezTo>
                    <a:pt x="1771" y="1285"/>
                    <a:pt x="1581" y="1119"/>
                    <a:pt x="1343" y="1059"/>
                  </a:cubicBezTo>
                  <a:cubicBezTo>
                    <a:pt x="1284" y="1047"/>
                    <a:pt x="1224" y="1041"/>
                    <a:pt x="1165" y="1041"/>
                  </a:cubicBezTo>
                  <a:cubicBezTo>
                    <a:pt x="880" y="1041"/>
                    <a:pt x="603" y="1178"/>
                    <a:pt x="416" y="1404"/>
                  </a:cubicBezTo>
                  <a:lnTo>
                    <a:pt x="357" y="145"/>
                  </a:lnTo>
                  <a:cubicBezTo>
                    <a:pt x="346" y="58"/>
                    <a:pt x="276" y="0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1"/>
            <p:cNvSpPr/>
            <p:nvPr/>
          </p:nvSpPr>
          <p:spPr>
            <a:xfrm>
              <a:off x="1084504" y="4521070"/>
              <a:ext cx="281420" cy="15561"/>
            </a:xfrm>
            <a:custGeom>
              <a:avLst/>
              <a:gdLst/>
              <a:ahLst/>
              <a:cxnLst/>
              <a:rect l="l" t="t" r="r" b="b"/>
              <a:pathLst>
                <a:path w="8735" h="483" extrusionOk="0">
                  <a:moveTo>
                    <a:pt x="5667" y="0"/>
                  </a:moveTo>
                  <a:cubicBezTo>
                    <a:pt x="3830" y="0"/>
                    <a:pt x="1991" y="53"/>
                    <a:pt x="167" y="162"/>
                  </a:cubicBezTo>
                  <a:cubicBezTo>
                    <a:pt x="72" y="162"/>
                    <a:pt x="0" y="233"/>
                    <a:pt x="0" y="328"/>
                  </a:cubicBezTo>
                  <a:cubicBezTo>
                    <a:pt x="12" y="423"/>
                    <a:pt x="83" y="483"/>
                    <a:pt x="179" y="483"/>
                  </a:cubicBezTo>
                  <a:lnTo>
                    <a:pt x="190" y="483"/>
                  </a:lnTo>
                  <a:cubicBezTo>
                    <a:pt x="2006" y="374"/>
                    <a:pt x="3838" y="321"/>
                    <a:pt x="5668" y="321"/>
                  </a:cubicBezTo>
                  <a:cubicBezTo>
                    <a:pt x="6628" y="321"/>
                    <a:pt x="7587" y="335"/>
                    <a:pt x="8544" y="364"/>
                  </a:cubicBezTo>
                  <a:cubicBezTo>
                    <a:pt x="8639" y="364"/>
                    <a:pt x="8722" y="293"/>
                    <a:pt x="8734" y="210"/>
                  </a:cubicBezTo>
                  <a:cubicBezTo>
                    <a:pt x="8723" y="110"/>
                    <a:pt x="8661" y="42"/>
                    <a:pt x="8576" y="42"/>
                  </a:cubicBezTo>
                  <a:cubicBezTo>
                    <a:pt x="8570" y="42"/>
                    <a:pt x="8563" y="42"/>
                    <a:pt x="8556" y="43"/>
                  </a:cubicBezTo>
                  <a:cubicBezTo>
                    <a:pt x="7595" y="15"/>
                    <a:pt x="6632" y="0"/>
                    <a:pt x="5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1"/>
            <p:cNvSpPr/>
            <p:nvPr/>
          </p:nvSpPr>
          <p:spPr>
            <a:xfrm>
              <a:off x="1179449" y="4550356"/>
              <a:ext cx="65885" cy="71652"/>
            </a:xfrm>
            <a:custGeom>
              <a:avLst/>
              <a:gdLst/>
              <a:ahLst/>
              <a:cxnLst/>
              <a:rect l="l" t="t" r="r" b="b"/>
              <a:pathLst>
                <a:path w="2045" h="2224" extrusionOk="0">
                  <a:moveTo>
                    <a:pt x="1735" y="0"/>
                  </a:moveTo>
                  <a:cubicBezTo>
                    <a:pt x="1693" y="0"/>
                    <a:pt x="1650" y="15"/>
                    <a:pt x="1616" y="49"/>
                  </a:cubicBezTo>
                  <a:cubicBezTo>
                    <a:pt x="1391" y="239"/>
                    <a:pt x="1177" y="441"/>
                    <a:pt x="975" y="667"/>
                  </a:cubicBezTo>
                  <a:lnTo>
                    <a:pt x="321" y="168"/>
                  </a:lnTo>
                  <a:cubicBezTo>
                    <a:pt x="285" y="142"/>
                    <a:pt x="245" y="130"/>
                    <a:pt x="206" y="130"/>
                  </a:cubicBezTo>
                  <a:cubicBezTo>
                    <a:pt x="154" y="130"/>
                    <a:pt x="105" y="151"/>
                    <a:pt x="72" y="192"/>
                  </a:cubicBezTo>
                  <a:cubicBezTo>
                    <a:pt x="0" y="251"/>
                    <a:pt x="12" y="358"/>
                    <a:pt x="95" y="418"/>
                  </a:cubicBezTo>
                  <a:lnTo>
                    <a:pt x="761" y="929"/>
                  </a:lnTo>
                  <a:cubicBezTo>
                    <a:pt x="499" y="1249"/>
                    <a:pt x="262" y="1606"/>
                    <a:pt x="60" y="1986"/>
                  </a:cubicBezTo>
                  <a:cubicBezTo>
                    <a:pt x="12" y="2069"/>
                    <a:pt x="60" y="2176"/>
                    <a:pt x="143" y="2200"/>
                  </a:cubicBezTo>
                  <a:cubicBezTo>
                    <a:pt x="167" y="2212"/>
                    <a:pt x="190" y="2224"/>
                    <a:pt x="226" y="2224"/>
                  </a:cubicBezTo>
                  <a:cubicBezTo>
                    <a:pt x="285" y="2224"/>
                    <a:pt x="345" y="2188"/>
                    <a:pt x="381" y="2129"/>
                  </a:cubicBezTo>
                  <a:cubicBezTo>
                    <a:pt x="571" y="1772"/>
                    <a:pt x="785" y="1451"/>
                    <a:pt x="1034" y="1142"/>
                  </a:cubicBezTo>
                  <a:lnTo>
                    <a:pt x="1735" y="1665"/>
                  </a:lnTo>
                  <a:cubicBezTo>
                    <a:pt x="1766" y="1691"/>
                    <a:pt x="1803" y="1703"/>
                    <a:pt x="1842" y="1703"/>
                  </a:cubicBezTo>
                  <a:cubicBezTo>
                    <a:pt x="1892" y="1703"/>
                    <a:pt x="1944" y="1682"/>
                    <a:pt x="1985" y="1641"/>
                  </a:cubicBezTo>
                  <a:cubicBezTo>
                    <a:pt x="2044" y="1582"/>
                    <a:pt x="2032" y="1463"/>
                    <a:pt x="1961" y="1416"/>
                  </a:cubicBezTo>
                  <a:lnTo>
                    <a:pt x="1248" y="869"/>
                  </a:lnTo>
                  <a:cubicBezTo>
                    <a:pt x="1438" y="667"/>
                    <a:pt x="1640" y="465"/>
                    <a:pt x="1854" y="275"/>
                  </a:cubicBezTo>
                  <a:cubicBezTo>
                    <a:pt x="1925" y="227"/>
                    <a:pt x="1937" y="109"/>
                    <a:pt x="1866" y="49"/>
                  </a:cubicBezTo>
                  <a:cubicBezTo>
                    <a:pt x="1829" y="18"/>
                    <a:pt x="1782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1"/>
            <p:cNvSpPr/>
            <p:nvPr/>
          </p:nvSpPr>
          <p:spPr>
            <a:xfrm>
              <a:off x="-2386" y="3893570"/>
              <a:ext cx="77354" cy="77225"/>
            </a:xfrm>
            <a:custGeom>
              <a:avLst/>
              <a:gdLst/>
              <a:ahLst/>
              <a:cxnLst/>
              <a:rect l="l" t="t" r="r" b="b"/>
              <a:pathLst>
                <a:path w="2401" h="2397" extrusionOk="0">
                  <a:moveTo>
                    <a:pt x="1438" y="329"/>
                  </a:moveTo>
                  <a:cubicBezTo>
                    <a:pt x="1628" y="329"/>
                    <a:pt x="1842" y="424"/>
                    <a:pt x="1890" y="591"/>
                  </a:cubicBezTo>
                  <a:cubicBezTo>
                    <a:pt x="1902" y="638"/>
                    <a:pt x="1937" y="686"/>
                    <a:pt x="1985" y="698"/>
                  </a:cubicBezTo>
                  <a:cubicBezTo>
                    <a:pt x="1961" y="840"/>
                    <a:pt x="1926" y="971"/>
                    <a:pt x="1878" y="1102"/>
                  </a:cubicBezTo>
                  <a:cubicBezTo>
                    <a:pt x="1783" y="1375"/>
                    <a:pt x="1569" y="1589"/>
                    <a:pt x="1296" y="1696"/>
                  </a:cubicBezTo>
                  <a:cubicBezTo>
                    <a:pt x="1218" y="1729"/>
                    <a:pt x="1136" y="1745"/>
                    <a:pt x="1055" y="1745"/>
                  </a:cubicBezTo>
                  <a:cubicBezTo>
                    <a:pt x="878" y="1745"/>
                    <a:pt x="705" y="1668"/>
                    <a:pt x="583" y="1529"/>
                  </a:cubicBezTo>
                  <a:cubicBezTo>
                    <a:pt x="405" y="1280"/>
                    <a:pt x="559" y="923"/>
                    <a:pt x="773" y="686"/>
                  </a:cubicBezTo>
                  <a:cubicBezTo>
                    <a:pt x="927" y="496"/>
                    <a:pt x="1141" y="377"/>
                    <a:pt x="1391" y="329"/>
                  </a:cubicBezTo>
                  <a:close/>
                  <a:moveTo>
                    <a:pt x="1464" y="0"/>
                  </a:moveTo>
                  <a:cubicBezTo>
                    <a:pt x="1424" y="0"/>
                    <a:pt x="1384" y="3"/>
                    <a:pt x="1343" y="8"/>
                  </a:cubicBezTo>
                  <a:cubicBezTo>
                    <a:pt x="1022" y="56"/>
                    <a:pt x="725" y="222"/>
                    <a:pt x="500" y="484"/>
                  </a:cubicBezTo>
                  <a:cubicBezTo>
                    <a:pt x="226" y="781"/>
                    <a:pt x="1" y="1280"/>
                    <a:pt x="286" y="1696"/>
                  </a:cubicBezTo>
                  <a:cubicBezTo>
                    <a:pt x="439" y="1925"/>
                    <a:pt x="738" y="2058"/>
                    <a:pt x="1053" y="2058"/>
                  </a:cubicBezTo>
                  <a:cubicBezTo>
                    <a:pt x="1177" y="2058"/>
                    <a:pt x="1305" y="2037"/>
                    <a:pt x="1426" y="1993"/>
                  </a:cubicBezTo>
                  <a:cubicBezTo>
                    <a:pt x="1664" y="1910"/>
                    <a:pt x="1866" y="1743"/>
                    <a:pt x="2021" y="1541"/>
                  </a:cubicBezTo>
                  <a:cubicBezTo>
                    <a:pt x="2021" y="1779"/>
                    <a:pt x="2033" y="2005"/>
                    <a:pt x="2044" y="2242"/>
                  </a:cubicBezTo>
                  <a:cubicBezTo>
                    <a:pt x="2056" y="2326"/>
                    <a:pt x="2139" y="2397"/>
                    <a:pt x="2223" y="2397"/>
                  </a:cubicBezTo>
                  <a:lnTo>
                    <a:pt x="2235" y="2397"/>
                  </a:lnTo>
                  <a:cubicBezTo>
                    <a:pt x="2330" y="2397"/>
                    <a:pt x="2401" y="2314"/>
                    <a:pt x="2401" y="2219"/>
                  </a:cubicBezTo>
                  <a:cubicBezTo>
                    <a:pt x="2365" y="1553"/>
                    <a:pt x="2365" y="876"/>
                    <a:pt x="2401" y="199"/>
                  </a:cubicBezTo>
                  <a:cubicBezTo>
                    <a:pt x="2401" y="115"/>
                    <a:pt x="2330" y="32"/>
                    <a:pt x="2235" y="32"/>
                  </a:cubicBezTo>
                  <a:cubicBezTo>
                    <a:pt x="2139" y="32"/>
                    <a:pt x="2056" y="92"/>
                    <a:pt x="2044" y="187"/>
                  </a:cubicBezTo>
                  <a:lnTo>
                    <a:pt x="2044" y="210"/>
                  </a:lnTo>
                  <a:cubicBezTo>
                    <a:pt x="1884" y="80"/>
                    <a:pt x="1681" y="0"/>
                    <a:pt x="14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1"/>
            <p:cNvSpPr/>
            <p:nvPr/>
          </p:nvSpPr>
          <p:spPr>
            <a:xfrm>
              <a:off x="104802" y="3909388"/>
              <a:ext cx="42914" cy="49551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199" y="0"/>
                  </a:moveTo>
                  <a:cubicBezTo>
                    <a:pt x="172" y="0"/>
                    <a:pt x="145" y="6"/>
                    <a:pt x="120" y="17"/>
                  </a:cubicBezTo>
                  <a:cubicBezTo>
                    <a:pt x="36" y="52"/>
                    <a:pt x="1" y="147"/>
                    <a:pt x="36" y="230"/>
                  </a:cubicBezTo>
                  <a:cubicBezTo>
                    <a:pt x="155" y="444"/>
                    <a:pt x="298" y="646"/>
                    <a:pt x="464" y="836"/>
                  </a:cubicBezTo>
                  <a:lnTo>
                    <a:pt x="108" y="1276"/>
                  </a:lnTo>
                  <a:cubicBezTo>
                    <a:pt x="48" y="1347"/>
                    <a:pt x="60" y="1454"/>
                    <a:pt x="143" y="1502"/>
                  </a:cubicBezTo>
                  <a:cubicBezTo>
                    <a:pt x="179" y="1526"/>
                    <a:pt x="215" y="1538"/>
                    <a:pt x="250" y="1538"/>
                  </a:cubicBezTo>
                  <a:cubicBezTo>
                    <a:pt x="310" y="1538"/>
                    <a:pt x="357" y="1514"/>
                    <a:pt x="393" y="1466"/>
                  </a:cubicBezTo>
                  <a:lnTo>
                    <a:pt x="714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30" y="1383"/>
                  </a:cubicBezTo>
                  <a:cubicBezTo>
                    <a:pt x="1177" y="1383"/>
                    <a:pt x="1225" y="1359"/>
                    <a:pt x="1260" y="1324"/>
                  </a:cubicBezTo>
                  <a:cubicBezTo>
                    <a:pt x="1332" y="1252"/>
                    <a:pt x="1320" y="1145"/>
                    <a:pt x="1237" y="1098"/>
                  </a:cubicBezTo>
                  <a:cubicBezTo>
                    <a:pt x="1130" y="1015"/>
                    <a:pt x="1023" y="920"/>
                    <a:pt x="928" y="825"/>
                  </a:cubicBezTo>
                  <a:lnTo>
                    <a:pt x="1260" y="409"/>
                  </a:lnTo>
                  <a:cubicBezTo>
                    <a:pt x="1320" y="337"/>
                    <a:pt x="1308" y="230"/>
                    <a:pt x="1225" y="183"/>
                  </a:cubicBezTo>
                  <a:cubicBezTo>
                    <a:pt x="1189" y="157"/>
                    <a:pt x="1148" y="145"/>
                    <a:pt x="1109" y="145"/>
                  </a:cubicBezTo>
                  <a:cubicBezTo>
                    <a:pt x="1058" y="145"/>
                    <a:pt x="1009" y="166"/>
                    <a:pt x="975" y="207"/>
                  </a:cubicBezTo>
                  <a:lnTo>
                    <a:pt x="690" y="563"/>
                  </a:lnTo>
                  <a:cubicBezTo>
                    <a:pt x="571" y="409"/>
                    <a:pt x="452" y="254"/>
                    <a:pt x="357" y="88"/>
                  </a:cubicBezTo>
                  <a:cubicBezTo>
                    <a:pt x="324" y="30"/>
                    <a:pt x="262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1"/>
            <p:cNvSpPr/>
            <p:nvPr/>
          </p:nvSpPr>
          <p:spPr>
            <a:xfrm>
              <a:off x="186731" y="3875399"/>
              <a:ext cx="62824" cy="88147"/>
            </a:xfrm>
            <a:custGeom>
              <a:avLst/>
              <a:gdLst/>
              <a:ahLst/>
              <a:cxnLst/>
              <a:rect l="l" t="t" r="r" b="b"/>
              <a:pathLst>
                <a:path w="1950" h="2736" extrusionOk="0">
                  <a:moveTo>
                    <a:pt x="1149" y="1369"/>
                  </a:moveTo>
                  <a:cubicBezTo>
                    <a:pt x="1182" y="1369"/>
                    <a:pt x="1215" y="1373"/>
                    <a:pt x="1248" y="1380"/>
                  </a:cubicBezTo>
                  <a:cubicBezTo>
                    <a:pt x="1379" y="1416"/>
                    <a:pt x="1474" y="1499"/>
                    <a:pt x="1522" y="1618"/>
                  </a:cubicBezTo>
                  <a:cubicBezTo>
                    <a:pt x="1581" y="1773"/>
                    <a:pt x="1569" y="1951"/>
                    <a:pt x="1474" y="2093"/>
                  </a:cubicBezTo>
                  <a:cubicBezTo>
                    <a:pt x="1306" y="2318"/>
                    <a:pt x="998" y="2410"/>
                    <a:pt x="717" y="2410"/>
                  </a:cubicBezTo>
                  <a:cubicBezTo>
                    <a:pt x="642" y="2410"/>
                    <a:pt x="568" y="2403"/>
                    <a:pt x="500" y="2391"/>
                  </a:cubicBezTo>
                  <a:lnTo>
                    <a:pt x="476" y="2391"/>
                  </a:lnTo>
                  <a:cubicBezTo>
                    <a:pt x="464" y="2165"/>
                    <a:pt x="512" y="1927"/>
                    <a:pt x="619" y="1713"/>
                  </a:cubicBezTo>
                  <a:cubicBezTo>
                    <a:pt x="722" y="1528"/>
                    <a:pt x="932" y="1369"/>
                    <a:pt x="1149" y="1369"/>
                  </a:cubicBezTo>
                  <a:close/>
                  <a:moveTo>
                    <a:pt x="181" y="0"/>
                  </a:moveTo>
                  <a:cubicBezTo>
                    <a:pt x="94" y="0"/>
                    <a:pt x="7" y="57"/>
                    <a:pt x="1" y="168"/>
                  </a:cubicBezTo>
                  <a:lnTo>
                    <a:pt x="120" y="2581"/>
                  </a:lnTo>
                  <a:cubicBezTo>
                    <a:pt x="120" y="2664"/>
                    <a:pt x="203" y="2735"/>
                    <a:pt x="298" y="2735"/>
                  </a:cubicBezTo>
                  <a:cubicBezTo>
                    <a:pt x="333" y="2735"/>
                    <a:pt x="369" y="2723"/>
                    <a:pt x="405" y="2699"/>
                  </a:cubicBezTo>
                  <a:lnTo>
                    <a:pt x="428" y="2699"/>
                  </a:lnTo>
                  <a:cubicBezTo>
                    <a:pt x="523" y="2717"/>
                    <a:pt x="625" y="2727"/>
                    <a:pt x="729" y="2727"/>
                  </a:cubicBezTo>
                  <a:cubicBezTo>
                    <a:pt x="1110" y="2727"/>
                    <a:pt x="1526" y="2598"/>
                    <a:pt x="1759" y="2272"/>
                  </a:cubicBezTo>
                  <a:cubicBezTo>
                    <a:pt x="1926" y="2046"/>
                    <a:pt x="1950" y="1749"/>
                    <a:pt x="1843" y="1499"/>
                  </a:cubicBezTo>
                  <a:cubicBezTo>
                    <a:pt x="1759" y="1274"/>
                    <a:pt x="1569" y="1107"/>
                    <a:pt x="1332" y="1060"/>
                  </a:cubicBezTo>
                  <a:cubicBezTo>
                    <a:pt x="1269" y="1047"/>
                    <a:pt x="1206" y="1040"/>
                    <a:pt x="1144" y="1040"/>
                  </a:cubicBezTo>
                  <a:cubicBezTo>
                    <a:pt x="862" y="1040"/>
                    <a:pt x="590" y="1169"/>
                    <a:pt x="405" y="1392"/>
                  </a:cubicBezTo>
                  <a:lnTo>
                    <a:pt x="357" y="145"/>
                  </a:lnTo>
                  <a:cubicBezTo>
                    <a:pt x="340" y="48"/>
                    <a:pt x="260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1"/>
            <p:cNvSpPr/>
            <p:nvPr/>
          </p:nvSpPr>
          <p:spPr>
            <a:xfrm>
              <a:off x="-6220" y="3990512"/>
              <a:ext cx="281033" cy="15561"/>
            </a:xfrm>
            <a:custGeom>
              <a:avLst/>
              <a:gdLst/>
              <a:ahLst/>
              <a:cxnLst/>
              <a:rect l="l" t="t" r="r" b="b"/>
              <a:pathLst>
                <a:path w="8723" h="483" extrusionOk="0">
                  <a:moveTo>
                    <a:pt x="5809" y="1"/>
                  </a:moveTo>
                  <a:cubicBezTo>
                    <a:pt x="3926" y="1"/>
                    <a:pt x="2036" y="56"/>
                    <a:pt x="167" y="160"/>
                  </a:cubicBezTo>
                  <a:cubicBezTo>
                    <a:pt x="72" y="160"/>
                    <a:pt x="1" y="243"/>
                    <a:pt x="1" y="339"/>
                  </a:cubicBezTo>
                  <a:cubicBezTo>
                    <a:pt x="12" y="416"/>
                    <a:pt x="74" y="482"/>
                    <a:pt x="158" y="482"/>
                  </a:cubicBezTo>
                  <a:cubicBezTo>
                    <a:pt x="165" y="482"/>
                    <a:pt x="172" y="482"/>
                    <a:pt x="179" y="481"/>
                  </a:cubicBezTo>
                  <a:lnTo>
                    <a:pt x="191" y="481"/>
                  </a:lnTo>
                  <a:cubicBezTo>
                    <a:pt x="2052" y="377"/>
                    <a:pt x="3934" y="322"/>
                    <a:pt x="5808" y="322"/>
                  </a:cubicBezTo>
                  <a:cubicBezTo>
                    <a:pt x="6723" y="322"/>
                    <a:pt x="7637" y="335"/>
                    <a:pt x="8545" y="362"/>
                  </a:cubicBezTo>
                  <a:cubicBezTo>
                    <a:pt x="8640" y="362"/>
                    <a:pt x="8723" y="291"/>
                    <a:pt x="8723" y="208"/>
                  </a:cubicBezTo>
                  <a:cubicBezTo>
                    <a:pt x="8723" y="113"/>
                    <a:pt x="8651" y="41"/>
                    <a:pt x="8556" y="41"/>
                  </a:cubicBezTo>
                  <a:cubicBezTo>
                    <a:pt x="7644" y="14"/>
                    <a:pt x="6727" y="1"/>
                    <a:pt x="5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1"/>
            <p:cNvSpPr/>
            <p:nvPr/>
          </p:nvSpPr>
          <p:spPr>
            <a:xfrm>
              <a:off x="88725" y="4019927"/>
              <a:ext cx="65885" cy="71491"/>
            </a:xfrm>
            <a:custGeom>
              <a:avLst/>
              <a:gdLst/>
              <a:ahLst/>
              <a:cxnLst/>
              <a:rect l="l" t="t" r="r" b="b"/>
              <a:pathLst>
                <a:path w="2045" h="2219" extrusionOk="0">
                  <a:moveTo>
                    <a:pt x="1724" y="0"/>
                  </a:moveTo>
                  <a:cubicBezTo>
                    <a:pt x="1681" y="0"/>
                    <a:pt x="1639" y="15"/>
                    <a:pt x="1605" y="43"/>
                  </a:cubicBezTo>
                  <a:cubicBezTo>
                    <a:pt x="1379" y="234"/>
                    <a:pt x="1177" y="447"/>
                    <a:pt x="975" y="661"/>
                  </a:cubicBezTo>
                  <a:lnTo>
                    <a:pt x="310" y="162"/>
                  </a:lnTo>
                  <a:cubicBezTo>
                    <a:pt x="279" y="137"/>
                    <a:pt x="241" y="124"/>
                    <a:pt x="203" y="124"/>
                  </a:cubicBezTo>
                  <a:cubicBezTo>
                    <a:pt x="153" y="124"/>
                    <a:pt x="101" y="146"/>
                    <a:pt x="60" y="186"/>
                  </a:cubicBezTo>
                  <a:cubicBezTo>
                    <a:pt x="1" y="257"/>
                    <a:pt x="13" y="364"/>
                    <a:pt x="84" y="412"/>
                  </a:cubicBezTo>
                  <a:lnTo>
                    <a:pt x="761" y="923"/>
                  </a:lnTo>
                  <a:cubicBezTo>
                    <a:pt x="488" y="1256"/>
                    <a:pt x="250" y="1612"/>
                    <a:pt x="60" y="1992"/>
                  </a:cubicBezTo>
                  <a:cubicBezTo>
                    <a:pt x="13" y="2064"/>
                    <a:pt x="60" y="2171"/>
                    <a:pt x="143" y="2206"/>
                  </a:cubicBezTo>
                  <a:cubicBezTo>
                    <a:pt x="167" y="2218"/>
                    <a:pt x="191" y="2218"/>
                    <a:pt x="215" y="2218"/>
                  </a:cubicBezTo>
                  <a:cubicBezTo>
                    <a:pt x="286" y="2218"/>
                    <a:pt x="345" y="2182"/>
                    <a:pt x="381" y="2123"/>
                  </a:cubicBezTo>
                  <a:cubicBezTo>
                    <a:pt x="559" y="1778"/>
                    <a:pt x="785" y="1434"/>
                    <a:pt x="1034" y="1125"/>
                  </a:cubicBezTo>
                  <a:lnTo>
                    <a:pt x="1736" y="1660"/>
                  </a:lnTo>
                  <a:cubicBezTo>
                    <a:pt x="1759" y="1683"/>
                    <a:pt x="1807" y="1695"/>
                    <a:pt x="1843" y="1695"/>
                  </a:cubicBezTo>
                  <a:cubicBezTo>
                    <a:pt x="1890" y="1695"/>
                    <a:pt x="1949" y="1671"/>
                    <a:pt x="1985" y="1636"/>
                  </a:cubicBezTo>
                  <a:cubicBezTo>
                    <a:pt x="2045" y="1576"/>
                    <a:pt x="2033" y="1458"/>
                    <a:pt x="1961" y="1410"/>
                  </a:cubicBezTo>
                  <a:lnTo>
                    <a:pt x="1260" y="875"/>
                  </a:lnTo>
                  <a:cubicBezTo>
                    <a:pt x="1439" y="661"/>
                    <a:pt x="1641" y="459"/>
                    <a:pt x="1854" y="281"/>
                  </a:cubicBezTo>
                  <a:cubicBezTo>
                    <a:pt x="1926" y="222"/>
                    <a:pt x="1926" y="103"/>
                    <a:pt x="1854" y="55"/>
                  </a:cubicBezTo>
                  <a:cubicBezTo>
                    <a:pt x="1817" y="18"/>
                    <a:pt x="1770" y="0"/>
                    <a:pt x="1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9" name="Google Shape;3559;p22"/>
          <p:cNvGrpSpPr/>
          <p:nvPr/>
        </p:nvGrpSpPr>
        <p:grpSpPr>
          <a:xfrm>
            <a:off x="-27432" y="-9144"/>
            <a:ext cx="1800507" cy="1909634"/>
            <a:chOff x="-27432" y="-9144"/>
            <a:chExt cx="1800507" cy="1909634"/>
          </a:xfrm>
        </p:grpSpPr>
        <p:sp>
          <p:nvSpPr>
            <p:cNvPr id="3560" name="Google Shape;3560;p22"/>
            <p:cNvSpPr/>
            <p:nvPr/>
          </p:nvSpPr>
          <p:spPr>
            <a:xfrm>
              <a:off x="83944" y="796138"/>
              <a:ext cx="289474" cy="550598"/>
            </a:xfrm>
            <a:custGeom>
              <a:avLst/>
              <a:gdLst/>
              <a:ahLst/>
              <a:cxnLst/>
              <a:rect l="l" t="t" r="r" b="b"/>
              <a:pathLst>
                <a:path w="8985" h="17094" extrusionOk="0">
                  <a:moveTo>
                    <a:pt x="5952" y="383"/>
                  </a:moveTo>
                  <a:cubicBezTo>
                    <a:pt x="6727" y="383"/>
                    <a:pt x="7486" y="574"/>
                    <a:pt x="8165" y="957"/>
                  </a:cubicBezTo>
                  <a:cubicBezTo>
                    <a:pt x="8414" y="1100"/>
                    <a:pt x="8545" y="1231"/>
                    <a:pt x="8557" y="1373"/>
                  </a:cubicBezTo>
                  <a:cubicBezTo>
                    <a:pt x="8557" y="1468"/>
                    <a:pt x="8533" y="1563"/>
                    <a:pt x="8485" y="1658"/>
                  </a:cubicBezTo>
                  <a:lnTo>
                    <a:pt x="7927" y="3061"/>
                  </a:lnTo>
                  <a:cubicBezTo>
                    <a:pt x="6881" y="2597"/>
                    <a:pt x="5776" y="2253"/>
                    <a:pt x="4647" y="2027"/>
                  </a:cubicBezTo>
                  <a:lnTo>
                    <a:pt x="5123" y="815"/>
                  </a:lnTo>
                  <a:cubicBezTo>
                    <a:pt x="5146" y="708"/>
                    <a:pt x="5206" y="601"/>
                    <a:pt x="5289" y="506"/>
                  </a:cubicBezTo>
                  <a:cubicBezTo>
                    <a:pt x="5417" y="431"/>
                    <a:pt x="5564" y="385"/>
                    <a:pt x="5705" y="385"/>
                  </a:cubicBezTo>
                  <a:cubicBezTo>
                    <a:pt x="5721" y="385"/>
                    <a:pt x="5737" y="386"/>
                    <a:pt x="5752" y="387"/>
                  </a:cubicBezTo>
                  <a:cubicBezTo>
                    <a:pt x="5819" y="384"/>
                    <a:pt x="5885" y="383"/>
                    <a:pt x="5952" y="383"/>
                  </a:cubicBezTo>
                  <a:close/>
                  <a:moveTo>
                    <a:pt x="4552" y="2407"/>
                  </a:moveTo>
                  <a:cubicBezTo>
                    <a:pt x="4802" y="2455"/>
                    <a:pt x="5051" y="2502"/>
                    <a:pt x="5301" y="2561"/>
                  </a:cubicBezTo>
                  <a:lnTo>
                    <a:pt x="5301" y="2573"/>
                  </a:lnTo>
                  <a:cubicBezTo>
                    <a:pt x="4029" y="5912"/>
                    <a:pt x="2639" y="9263"/>
                    <a:pt x="1177" y="12543"/>
                  </a:cubicBezTo>
                  <a:cubicBezTo>
                    <a:pt x="1130" y="12496"/>
                    <a:pt x="1070" y="12448"/>
                    <a:pt x="1011" y="12424"/>
                  </a:cubicBezTo>
                  <a:cubicBezTo>
                    <a:pt x="932" y="12385"/>
                    <a:pt x="845" y="12362"/>
                    <a:pt x="757" y="12362"/>
                  </a:cubicBezTo>
                  <a:cubicBezTo>
                    <a:pt x="739" y="12362"/>
                    <a:pt x="720" y="12363"/>
                    <a:pt x="702" y="12365"/>
                  </a:cubicBezTo>
                  <a:cubicBezTo>
                    <a:pt x="2187" y="9121"/>
                    <a:pt x="3471" y="5794"/>
                    <a:pt x="4552" y="2407"/>
                  </a:cubicBezTo>
                  <a:close/>
                  <a:moveTo>
                    <a:pt x="5705" y="2680"/>
                  </a:moveTo>
                  <a:cubicBezTo>
                    <a:pt x="6133" y="2799"/>
                    <a:pt x="6548" y="2930"/>
                    <a:pt x="6964" y="3084"/>
                  </a:cubicBezTo>
                  <a:cubicBezTo>
                    <a:pt x="5479" y="6388"/>
                    <a:pt x="4112" y="9786"/>
                    <a:pt x="2889" y="13185"/>
                  </a:cubicBezTo>
                  <a:cubicBezTo>
                    <a:pt x="2734" y="12983"/>
                    <a:pt x="2532" y="12840"/>
                    <a:pt x="2294" y="12769"/>
                  </a:cubicBezTo>
                  <a:cubicBezTo>
                    <a:pt x="2148" y="12718"/>
                    <a:pt x="1993" y="12694"/>
                    <a:pt x="1837" y="12694"/>
                  </a:cubicBezTo>
                  <a:cubicBezTo>
                    <a:pt x="1740" y="12694"/>
                    <a:pt x="1642" y="12703"/>
                    <a:pt x="1546" y="12721"/>
                  </a:cubicBezTo>
                  <a:cubicBezTo>
                    <a:pt x="3031" y="9418"/>
                    <a:pt x="4433" y="6043"/>
                    <a:pt x="5705" y="2680"/>
                  </a:cubicBezTo>
                  <a:close/>
                  <a:moveTo>
                    <a:pt x="7345" y="3227"/>
                  </a:moveTo>
                  <a:cubicBezTo>
                    <a:pt x="7475" y="3286"/>
                    <a:pt x="7618" y="3346"/>
                    <a:pt x="7749" y="3405"/>
                  </a:cubicBezTo>
                  <a:cubicBezTo>
                    <a:pt x="6156" y="6637"/>
                    <a:pt x="4754" y="9953"/>
                    <a:pt x="3554" y="13351"/>
                  </a:cubicBezTo>
                  <a:cubicBezTo>
                    <a:pt x="3476" y="13332"/>
                    <a:pt x="3407" y="13312"/>
                    <a:pt x="3332" y="13312"/>
                  </a:cubicBezTo>
                  <a:cubicBezTo>
                    <a:pt x="3315" y="13312"/>
                    <a:pt x="3298" y="13313"/>
                    <a:pt x="3281" y="13316"/>
                  </a:cubicBezTo>
                  <a:cubicBezTo>
                    <a:pt x="4505" y="9917"/>
                    <a:pt x="5871" y="6530"/>
                    <a:pt x="7345" y="3227"/>
                  </a:cubicBezTo>
                  <a:close/>
                  <a:moveTo>
                    <a:pt x="717" y="12741"/>
                  </a:moveTo>
                  <a:cubicBezTo>
                    <a:pt x="752" y="12741"/>
                    <a:pt x="788" y="12746"/>
                    <a:pt x="821" y="12757"/>
                  </a:cubicBezTo>
                  <a:cubicBezTo>
                    <a:pt x="916" y="12816"/>
                    <a:pt x="975" y="12935"/>
                    <a:pt x="940" y="13042"/>
                  </a:cubicBezTo>
                  <a:cubicBezTo>
                    <a:pt x="916" y="13137"/>
                    <a:pt x="940" y="13220"/>
                    <a:pt x="1023" y="13268"/>
                  </a:cubicBezTo>
                  <a:cubicBezTo>
                    <a:pt x="1057" y="13290"/>
                    <a:pt x="1098" y="13302"/>
                    <a:pt x="1140" y="13302"/>
                  </a:cubicBezTo>
                  <a:cubicBezTo>
                    <a:pt x="1187" y="13302"/>
                    <a:pt x="1235" y="13287"/>
                    <a:pt x="1272" y="13256"/>
                  </a:cubicBezTo>
                  <a:cubicBezTo>
                    <a:pt x="1438" y="13138"/>
                    <a:pt x="1639" y="13072"/>
                    <a:pt x="1843" y="13072"/>
                  </a:cubicBezTo>
                  <a:cubicBezTo>
                    <a:pt x="1947" y="13072"/>
                    <a:pt x="2051" y="13089"/>
                    <a:pt x="2152" y="13125"/>
                  </a:cubicBezTo>
                  <a:cubicBezTo>
                    <a:pt x="2437" y="13220"/>
                    <a:pt x="2651" y="13458"/>
                    <a:pt x="2710" y="13755"/>
                  </a:cubicBezTo>
                  <a:cubicBezTo>
                    <a:pt x="2722" y="13826"/>
                    <a:pt x="2770" y="13874"/>
                    <a:pt x="2841" y="13898"/>
                  </a:cubicBezTo>
                  <a:cubicBezTo>
                    <a:pt x="2853" y="13910"/>
                    <a:pt x="2877" y="13910"/>
                    <a:pt x="2889" y="13910"/>
                  </a:cubicBezTo>
                  <a:cubicBezTo>
                    <a:pt x="2897" y="13911"/>
                    <a:pt x="2906" y="13911"/>
                    <a:pt x="2915" y="13911"/>
                  </a:cubicBezTo>
                  <a:cubicBezTo>
                    <a:pt x="2991" y="13911"/>
                    <a:pt x="3070" y="13867"/>
                    <a:pt x="3102" y="13803"/>
                  </a:cubicBezTo>
                  <a:cubicBezTo>
                    <a:pt x="3138" y="13731"/>
                    <a:pt x="3197" y="13696"/>
                    <a:pt x="3269" y="13684"/>
                  </a:cubicBezTo>
                  <a:lnTo>
                    <a:pt x="3269" y="13684"/>
                  </a:lnTo>
                  <a:lnTo>
                    <a:pt x="1712" y="15241"/>
                  </a:lnTo>
                  <a:cubicBezTo>
                    <a:pt x="1320" y="15027"/>
                    <a:pt x="892" y="14884"/>
                    <a:pt x="453" y="14837"/>
                  </a:cubicBezTo>
                  <a:cubicBezTo>
                    <a:pt x="453" y="14159"/>
                    <a:pt x="464" y="13494"/>
                    <a:pt x="500" y="12816"/>
                  </a:cubicBezTo>
                  <a:cubicBezTo>
                    <a:pt x="557" y="12767"/>
                    <a:pt x="638" y="12741"/>
                    <a:pt x="717" y="12741"/>
                  </a:cubicBezTo>
                  <a:close/>
                  <a:moveTo>
                    <a:pt x="464" y="15241"/>
                  </a:moveTo>
                  <a:cubicBezTo>
                    <a:pt x="797" y="15276"/>
                    <a:pt x="1118" y="15383"/>
                    <a:pt x="1415" y="15538"/>
                  </a:cubicBezTo>
                  <a:lnTo>
                    <a:pt x="500" y="16453"/>
                  </a:lnTo>
                  <a:cubicBezTo>
                    <a:pt x="476" y="16049"/>
                    <a:pt x="464" y="15645"/>
                    <a:pt x="464" y="15241"/>
                  </a:cubicBezTo>
                  <a:close/>
                  <a:moveTo>
                    <a:pt x="5972" y="0"/>
                  </a:moveTo>
                  <a:cubicBezTo>
                    <a:pt x="5891" y="0"/>
                    <a:pt x="5810" y="2"/>
                    <a:pt x="5729" y="7"/>
                  </a:cubicBezTo>
                  <a:cubicBezTo>
                    <a:pt x="5712" y="6"/>
                    <a:pt x="5696" y="6"/>
                    <a:pt x="5679" y="6"/>
                  </a:cubicBezTo>
                  <a:cubicBezTo>
                    <a:pt x="5436" y="6"/>
                    <a:pt x="5205" y="88"/>
                    <a:pt x="5016" y="232"/>
                  </a:cubicBezTo>
                  <a:cubicBezTo>
                    <a:pt x="4873" y="351"/>
                    <a:pt x="4766" y="518"/>
                    <a:pt x="4718" y="696"/>
                  </a:cubicBezTo>
                  <a:lnTo>
                    <a:pt x="4160" y="2134"/>
                  </a:lnTo>
                  <a:cubicBezTo>
                    <a:pt x="4148" y="2169"/>
                    <a:pt x="4148" y="2205"/>
                    <a:pt x="4160" y="2241"/>
                  </a:cubicBezTo>
                  <a:cubicBezTo>
                    <a:pt x="3031" y="5794"/>
                    <a:pt x="1688" y="9263"/>
                    <a:pt x="120" y="12638"/>
                  </a:cubicBezTo>
                  <a:cubicBezTo>
                    <a:pt x="96" y="12662"/>
                    <a:pt x="84" y="12698"/>
                    <a:pt x="84" y="12721"/>
                  </a:cubicBezTo>
                  <a:cubicBezTo>
                    <a:pt x="1" y="14124"/>
                    <a:pt x="1" y="15526"/>
                    <a:pt x="108" y="16916"/>
                  </a:cubicBezTo>
                  <a:cubicBezTo>
                    <a:pt x="120" y="16999"/>
                    <a:pt x="179" y="17071"/>
                    <a:pt x="262" y="17082"/>
                  </a:cubicBezTo>
                  <a:cubicBezTo>
                    <a:pt x="285" y="17090"/>
                    <a:pt x="309" y="17094"/>
                    <a:pt x="333" y="17094"/>
                  </a:cubicBezTo>
                  <a:cubicBezTo>
                    <a:pt x="384" y="17094"/>
                    <a:pt x="436" y="17075"/>
                    <a:pt x="476" y="17035"/>
                  </a:cubicBezTo>
                  <a:lnTo>
                    <a:pt x="3720" y="13826"/>
                  </a:lnTo>
                  <a:cubicBezTo>
                    <a:pt x="3732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79"/>
                    <a:pt x="3863" y="13731"/>
                    <a:pt x="3875" y="13684"/>
                  </a:cubicBezTo>
                  <a:cubicBezTo>
                    <a:pt x="5099" y="10190"/>
                    <a:pt x="6537" y="6780"/>
                    <a:pt x="8188" y="3465"/>
                  </a:cubicBezTo>
                  <a:cubicBezTo>
                    <a:pt x="8212" y="3441"/>
                    <a:pt x="8224" y="3417"/>
                    <a:pt x="8248" y="3381"/>
                  </a:cubicBezTo>
                  <a:lnTo>
                    <a:pt x="8878" y="1789"/>
                  </a:lnTo>
                  <a:cubicBezTo>
                    <a:pt x="8949" y="1646"/>
                    <a:pt x="8984" y="1492"/>
                    <a:pt x="8973" y="1338"/>
                  </a:cubicBezTo>
                  <a:cubicBezTo>
                    <a:pt x="8937" y="945"/>
                    <a:pt x="8533" y="708"/>
                    <a:pt x="8378" y="636"/>
                  </a:cubicBezTo>
                  <a:cubicBezTo>
                    <a:pt x="7641" y="224"/>
                    <a:pt x="6815" y="0"/>
                    <a:pt x="5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2"/>
            <p:cNvSpPr/>
            <p:nvPr/>
          </p:nvSpPr>
          <p:spPr>
            <a:xfrm>
              <a:off x="-27432" y="46418"/>
              <a:ext cx="648925" cy="584418"/>
            </a:xfrm>
            <a:custGeom>
              <a:avLst/>
              <a:gdLst/>
              <a:ahLst/>
              <a:cxnLst/>
              <a:rect l="l" t="t" r="r" b="b"/>
              <a:pathLst>
                <a:path w="20142" h="18144" extrusionOk="0">
                  <a:moveTo>
                    <a:pt x="4349" y="467"/>
                  </a:moveTo>
                  <a:lnTo>
                    <a:pt x="4575" y="658"/>
                  </a:lnTo>
                  <a:lnTo>
                    <a:pt x="3636" y="1608"/>
                  </a:lnTo>
                  <a:cubicBezTo>
                    <a:pt x="3553" y="1680"/>
                    <a:pt x="3565" y="1810"/>
                    <a:pt x="3648" y="1882"/>
                  </a:cubicBezTo>
                  <a:cubicBezTo>
                    <a:pt x="3688" y="1916"/>
                    <a:pt x="3739" y="1934"/>
                    <a:pt x="3790" y="1934"/>
                  </a:cubicBezTo>
                  <a:cubicBezTo>
                    <a:pt x="3846" y="1934"/>
                    <a:pt x="3902" y="1913"/>
                    <a:pt x="3945" y="1870"/>
                  </a:cubicBezTo>
                  <a:lnTo>
                    <a:pt x="4884" y="931"/>
                  </a:lnTo>
                  <a:lnTo>
                    <a:pt x="5490" y="1454"/>
                  </a:lnTo>
                  <a:lnTo>
                    <a:pt x="5229" y="1703"/>
                  </a:lnTo>
                  <a:cubicBezTo>
                    <a:pt x="5157" y="1775"/>
                    <a:pt x="5157" y="1905"/>
                    <a:pt x="5240" y="1977"/>
                  </a:cubicBezTo>
                  <a:cubicBezTo>
                    <a:pt x="5279" y="2009"/>
                    <a:pt x="5327" y="2024"/>
                    <a:pt x="5376" y="2024"/>
                  </a:cubicBezTo>
                  <a:cubicBezTo>
                    <a:pt x="5433" y="2024"/>
                    <a:pt x="5492" y="2003"/>
                    <a:pt x="5537" y="1965"/>
                  </a:cubicBezTo>
                  <a:lnTo>
                    <a:pt x="5799" y="1715"/>
                  </a:lnTo>
                  <a:lnTo>
                    <a:pt x="6476" y="2309"/>
                  </a:lnTo>
                  <a:cubicBezTo>
                    <a:pt x="6334" y="2404"/>
                    <a:pt x="6215" y="2523"/>
                    <a:pt x="6144" y="2678"/>
                  </a:cubicBezTo>
                  <a:cubicBezTo>
                    <a:pt x="6096" y="2773"/>
                    <a:pt x="6144" y="2892"/>
                    <a:pt x="6239" y="2927"/>
                  </a:cubicBezTo>
                  <a:cubicBezTo>
                    <a:pt x="6270" y="2941"/>
                    <a:pt x="6302" y="2948"/>
                    <a:pt x="6333" y="2948"/>
                  </a:cubicBezTo>
                  <a:cubicBezTo>
                    <a:pt x="6410" y="2948"/>
                    <a:pt x="6482" y="2908"/>
                    <a:pt x="6524" y="2832"/>
                  </a:cubicBezTo>
                  <a:cubicBezTo>
                    <a:pt x="6583" y="2725"/>
                    <a:pt x="6666" y="2630"/>
                    <a:pt x="6785" y="2583"/>
                  </a:cubicBezTo>
                  <a:lnTo>
                    <a:pt x="7379" y="3105"/>
                  </a:lnTo>
                  <a:lnTo>
                    <a:pt x="7082" y="3403"/>
                  </a:lnTo>
                  <a:cubicBezTo>
                    <a:pt x="6999" y="3474"/>
                    <a:pt x="7011" y="3605"/>
                    <a:pt x="7094" y="3676"/>
                  </a:cubicBezTo>
                  <a:cubicBezTo>
                    <a:pt x="7134" y="3710"/>
                    <a:pt x="7185" y="3728"/>
                    <a:pt x="7236" y="3728"/>
                  </a:cubicBezTo>
                  <a:cubicBezTo>
                    <a:pt x="7292" y="3728"/>
                    <a:pt x="7348" y="3707"/>
                    <a:pt x="7391" y="3664"/>
                  </a:cubicBezTo>
                  <a:lnTo>
                    <a:pt x="7688" y="3367"/>
                  </a:lnTo>
                  <a:cubicBezTo>
                    <a:pt x="7878" y="3533"/>
                    <a:pt x="8069" y="3700"/>
                    <a:pt x="8259" y="3866"/>
                  </a:cubicBezTo>
                  <a:lnTo>
                    <a:pt x="7320" y="4733"/>
                  </a:lnTo>
                  <a:cubicBezTo>
                    <a:pt x="7237" y="4805"/>
                    <a:pt x="7237" y="4924"/>
                    <a:pt x="7320" y="5007"/>
                  </a:cubicBezTo>
                  <a:cubicBezTo>
                    <a:pt x="7367" y="5042"/>
                    <a:pt x="7421" y="5060"/>
                    <a:pt x="7473" y="5060"/>
                  </a:cubicBezTo>
                  <a:cubicBezTo>
                    <a:pt x="7525" y="5060"/>
                    <a:pt x="7575" y="5042"/>
                    <a:pt x="7617" y="5007"/>
                  </a:cubicBezTo>
                  <a:lnTo>
                    <a:pt x="8556" y="4139"/>
                  </a:lnTo>
                  <a:lnTo>
                    <a:pt x="9150" y="4674"/>
                  </a:lnTo>
                  <a:lnTo>
                    <a:pt x="8793" y="4971"/>
                  </a:lnTo>
                  <a:cubicBezTo>
                    <a:pt x="8710" y="5030"/>
                    <a:pt x="8698" y="5161"/>
                    <a:pt x="8782" y="5244"/>
                  </a:cubicBezTo>
                  <a:cubicBezTo>
                    <a:pt x="8823" y="5280"/>
                    <a:pt x="8877" y="5298"/>
                    <a:pt x="8930" y="5298"/>
                  </a:cubicBezTo>
                  <a:cubicBezTo>
                    <a:pt x="8984" y="5298"/>
                    <a:pt x="9037" y="5280"/>
                    <a:pt x="9079" y="5244"/>
                  </a:cubicBezTo>
                  <a:lnTo>
                    <a:pt x="9447" y="4935"/>
                  </a:lnTo>
                  <a:lnTo>
                    <a:pt x="10089" y="5506"/>
                  </a:lnTo>
                  <a:lnTo>
                    <a:pt x="9744" y="5779"/>
                  </a:lnTo>
                  <a:cubicBezTo>
                    <a:pt x="9649" y="5839"/>
                    <a:pt x="9637" y="5969"/>
                    <a:pt x="9720" y="6041"/>
                  </a:cubicBezTo>
                  <a:cubicBezTo>
                    <a:pt x="9760" y="6087"/>
                    <a:pt x="9818" y="6111"/>
                    <a:pt x="9878" y="6111"/>
                  </a:cubicBezTo>
                  <a:cubicBezTo>
                    <a:pt x="9926" y="6111"/>
                    <a:pt x="9975" y="6096"/>
                    <a:pt x="10017" y="6064"/>
                  </a:cubicBezTo>
                  <a:lnTo>
                    <a:pt x="10386" y="5767"/>
                  </a:lnTo>
                  <a:lnTo>
                    <a:pt x="10980" y="6314"/>
                  </a:lnTo>
                  <a:lnTo>
                    <a:pt x="10730" y="6670"/>
                  </a:lnTo>
                  <a:cubicBezTo>
                    <a:pt x="10659" y="6754"/>
                    <a:pt x="10683" y="6884"/>
                    <a:pt x="10790" y="6932"/>
                  </a:cubicBezTo>
                  <a:cubicBezTo>
                    <a:pt x="10826" y="6954"/>
                    <a:pt x="10867" y="6965"/>
                    <a:pt x="10908" y="6965"/>
                  </a:cubicBezTo>
                  <a:cubicBezTo>
                    <a:pt x="10975" y="6965"/>
                    <a:pt x="11042" y="6936"/>
                    <a:pt x="11087" y="6884"/>
                  </a:cubicBezTo>
                  <a:lnTo>
                    <a:pt x="11289" y="6587"/>
                  </a:lnTo>
                  <a:lnTo>
                    <a:pt x="12168" y="7371"/>
                  </a:lnTo>
                  <a:lnTo>
                    <a:pt x="11348" y="8120"/>
                  </a:lnTo>
                  <a:cubicBezTo>
                    <a:pt x="11265" y="8191"/>
                    <a:pt x="11265" y="8322"/>
                    <a:pt x="11348" y="8393"/>
                  </a:cubicBezTo>
                  <a:cubicBezTo>
                    <a:pt x="11390" y="8429"/>
                    <a:pt x="11440" y="8447"/>
                    <a:pt x="11492" y="8447"/>
                  </a:cubicBezTo>
                  <a:cubicBezTo>
                    <a:pt x="11544" y="8447"/>
                    <a:pt x="11598" y="8429"/>
                    <a:pt x="11645" y="8393"/>
                  </a:cubicBezTo>
                  <a:lnTo>
                    <a:pt x="12465" y="7645"/>
                  </a:lnTo>
                  <a:lnTo>
                    <a:pt x="13119" y="8251"/>
                  </a:lnTo>
                  <a:lnTo>
                    <a:pt x="12834" y="8536"/>
                  </a:lnTo>
                  <a:cubicBezTo>
                    <a:pt x="12762" y="8607"/>
                    <a:pt x="12762" y="8738"/>
                    <a:pt x="12846" y="8797"/>
                  </a:cubicBezTo>
                  <a:cubicBezTo>
                    <a:pt x="12893" y="8833"/>
                    <a:pt x="12947" y="8851"/>
                    <a:pt x="12998" y="8851"/>
                  </a:cubicBezTo>
                  <a:cubicBezTo>
                    <a:pt x="13050" y="8851"/>
                    <a:pt x="13101" y="8833"/>
                    <a:pt x="13143" y="8797"/>
                  </a:cubicBezTo>
                  <a:lnTo>
                    <a:pt x="13416" y="8536"/>
                  </a:lnTo>
                  <a:cubicBezTo>
                    <a:pt x="13618" y="8714"/>
                    <a:pt x="13820" y="8892"/>
                    <a:pt x="14010" y="9083"/>
                  </a:cubicBezTo>
                  <a:lnTo>
                    <a:pt x="13749" y="9296"/>
                  </a:lnTo>
                  <a:cubicBezTo>
                    <a:pt x="13665" y="9368"/>
                    <a:pt x="13654" y="9498"/>
                    <a:pt x="13737" y="9570"/>
                  </a:cubicBezTo>
                  <a:cubicBezTo>
                    <a:pt x="13780" y="9613"/>
                    <a:pt x="13833" y="9634"/>
                    <a:pt x="13887" y="9634"/>
                  </a:cubicBezTo>
                  <a:cubicBezTo>
                    <a:pt x="13937" y="9634"/>
                    <a:pt x="13988" y="9616"/>
                    <a:pt x="14034" y="9582"/>
                  </a:cubicBezTo>
                  <a:lnTo>
                    <a:pt x="14295" y="9356"/>
                  </a:lnTo>
                  <a:lnTo>
                    <a:pt x="14854" y="9879"/>
                  </a:lnTo>
                  <a:lnTo>
                    <a:pt x="14604" y="10164"/>
                  </a:lnTo>
                  <a:cubicBezTo>
                    <a:pt x="14521" y="10247"/>
                    <a:pt x="14533" y="10366"/>
                    <a:pt x="14616" y="10437"/>
                  </a:cubicBezTo>
                  <a:cubicBezTo>
                    <a:pt x="14660" y="10470"/>
                    <a:pt x="14711" y="10485"/>
                    <a:pt x="14760" y="10485"/>
                  </a:cubicBezTo>
                  <a:cubicBezTo>
                    <a:pt x="14819" y="10485"/>
                    <a:pt x="14875" y="10464"/>
                    <a:pt x="14913" y="10425"/>
                  </a:cubicBezTo>
                  <a:lnTo>
                    <a:pt x="15163" y="10164"/>
                  </a:lnTo>
                  <a:lnTo>
                    <a:pt x="15686" y="10651"/>
                  </a:lnTo>
                  <a:lnTo>
                    <a:pt x="14794" y="11578"/>
                  </a:lnTo>
                  <a:cubicBezTo>
                    <a:pt x="14711" y="11649"/>
                    <a:pt x="14723" y="11780"/>
                    <a:pt x="14806" y="11851"/>
                  </a:cubicBezTo>
                  <a:cubicBezTo>
                    <a:pt x="14848" y="11883"/>
                    <a:pt x="14897" y="11898"/>
                    <a:pt x="14945" y="11898"/>
                  </a:cubicBezTo>
                  <a:cubicBezTo>
                    <a:pt x="15005" y="11898"/>
                    <a:pt x="15064" y="11874"/>
                    <a:pt x="15103" y="11828"/>
                  </a:cubicBezTo>
                  <a:lnTo>
                    <a:pt x="15971" y="10913"/>
                  </a:lnTo>
                  <a:lnTo>
                    <a:pt x="16731" y="11626"/>
                  </a:lnTo>
                  <a:lnTo>
                    <a:pt x="16434" y="11875"/>
                  </a:lnTo>
                  <a:cubicBezTo>
                    <a:pt x="16351" y="11934"/>
                    <a:pt x="16351" y="12065"/>
                    <a:pt x="16422" y="12148"/>
                  </a:cubicBezTo>
                  <a:cubicBezTo>
                    <a:pt x="16467" y="12187"/>
                    <a:pt x="16526" y="12208"/>
                    <a:pt x="16584" y="12208"/>
                  </a:cubicBezTo>
                  <a:cubicBezTo>
                    <a:pt x="16633" y="12208"/>
                    <a:pt x="16681" y="12193"/>
                    <a:pt x="16719" y="12160"/>
                  </a:cubicBezTo>
                  <a:lnTo>
                    <a:pt x="17016" y="11899"/>
                  </a:lnTo>
                  <a:cubicBezTo>
                    <a:pt x="17195" y="12077"/>
                    <a:pt x="17373" y="12243"/>
                    <a:pt x="17551" y="12410"/>
                  </a:cubicBezTo>
                  <a:lnTo>
                    <a:pt x="17361" y="12683"/>
                  </a:lnTo>
                  <a:cubicBezTo>
                    <a:pt x="17290" y="12766"/>
                    <a:pt x="17325" y="12897"/>
                    <a:pt x="17420" y="12945"/>
                  </a:cubicBezTo>
                  <a:cubicBezTo>
                    <a:pt x="17455" y="12966"/>
                    <a:pt x="17495" y="12977"/>
                    <a:pt x="17535" y="12977"/>
                  </a:cubicBezTo>
                  <a:cubicBezTo>
                    <a:pt x="17603" y="12977"/>
                    <a:pt x="17672" y="12945"/>
                    <a:pt x="17718" y="12885"/>
                  </a:cubicBezTo>
                  <a:lnTo>
                    <a:pt x="17860" y="12695"/>
                  </a:lnTo>
                  <a:lnTo>
                    <a:pt x="18431" y="13242"/>
                  </a:lnTo>
                  <a:lnTo>
                    <a:pt x="18181" y="13467"/>
                  </a:lnTo>
                  <a:cubicBezTo>
                    <a:pt x="18098" y="13551"/>
                    <a:pt x="18098" y="13669"/>
                    <a:pt x="18181" y="13741"/>
                  </a:cubicBezTo>
                  <a:cubicBezTo>
                    <a:pt x="18223" y="13782"/>
                    <a:pt x="18276" y="13803"/>
                    <a:pt x="18329" y="13803"/>
                  </a:cubicBezTo>
                  <a:cubicBezTo>
                    <a:pt x="18383" y="13803"/>
                    <a:pt x="18436" y="13782"/>
                    <a:pt x="18478" y="13741"/>
                  </a:cubicBezTo>
                  <a:lnTo>
                    <a:pt x="18728" y="13527"/>
                  </a:lnTo>
                  <a:lnTo>
                    <a:pt x="19108" y="13895"/>
                  </a:lnTo>
                  <a:cubicBezTo>
                    <a:pt x="19096" y="13895"/>
                    <a:pt x="19084" y="13907"/>
                    <a:pt x="19084" y="13907"/>
                  </a:cubicBezTo>
                  <a:cubicBezTo>
                    <a:pt x="18739" y="14216"/>
                    <a:pt x="18431" y="14572"/>
                    <a:pt x="18193" y="14965"/>
                  </a:cubicBezTo>
                  <a:cubicBezTo>
                    <a:pt x="18133" y="15060"/>
                    <a:pt x="18169" y="15179"/>
                    <a:pt x="18264" y="15226"/>
                  </a:cubicBezTo>
                  <a:cubicBezTo>
                    <a:pt x="18300" y="15242"/>
                    <a:pt x="18337" y="15250"/>
                    <a:pt x="18372" y="15250"/>
                  </a:cubicBezTo>
                  <a:cubicBezTo>
                    <a:pt x="18444" y="15250"/>
                    <a:pt x="18510" y="15218"/>
                    <a:pt x="18549" y="15155"/>
                  </a:cubicBezTo>
                  <a:cubicBezTo>
                    <a:pt x="18775" y="14810"/>
                    <a:pt x="19025" y="14501"/>
                    <a:pt x="19322" y="14228"/>
                  </a:cubicBezTo>
                  <a:cubicBezTo>
                    <a:pt x="19345" y="14216"/>
                    <a:pt x="19369" y="14192"/>
                    <a:pt x="19393" y="14168"/>
                  </a:cubicBezTo>
                  <a:lnTo>
                    <a:pt x="19619" y="14394"/>
                  </a:lnTo>
                  <a:lnTo>
                    <a:pt x="15864" y="17686"/>
                  </a:lnTo>
                  <a:cubicBezTo>
                    <a:pt x="10932" y="13158"/>
                    <a:pt x="5680" y="8358"/>
                    <a:pt x="523" y="3890"/>
                  </a:cubicBezTo>
                  <a:cubicBezTo>
                    <a:pt x="1866" y="2832"/>
                    <a:pt x="3149" y="1691"/>
                    <a:pt x="4349" y="467"/>
                  </a:cubicBezTo>
                  <a:close/>
                  <a:moveTo>
                    <a:pt x="4357" y="1"/>
                  </a:moveTo>
                  <a:cubicBezTo>
                    <a:pt x="4346" y="1"/>
                    <a:pt x="4336" y="2"/>
                    <a:pt x="4325" y="4"/>
                  </a:cubicBezTo>
                  <a:cubicBezTo>
                    <a:pt x="4278" y="4"/>
                    <a:pt x="4218" y="28"/>
                    <a:pt x="4183" y="63"/>
                  </a:cubicBezTo>
                  <a:cubicBezTo>
                    <a:pt x="2899" y="1382"/>
                    <a:pt x="1521" y="2606"/>
                    <a:pt x="71" y="3735"/>
                  </a:cubicBezTo>
                  <a:cubicBezTo>
                    <a:pt x="24" y="3771"/>
                    <a:pt x="0" y="3818"/>
                    <a:pt x="0" y="3878"/>
                  </a:cubicBezTo>
                  <a:cubicBezTo>
                    <a:pt x="0" y="3937"/>
                    <a:pt x="24" y="3997"/>
                    <a:pt x="71" y="4032"/>
                  </a:cubicBezTo>
                  <a:cubicBezTo>
                    <a:pt x="5324" y="8572"/>
                    <a:pt x="10695" y="13467"/>
                    <a:pt x="15709" y="18090"/>
                  </a:cubicBezTo>
                  <a:cubicBezTo>
                    <a:pt x="15751" y="18125"/>
                    <a:pt x="15804" y="18143"/>
                    <a:pt x="15858" y="18143"/>
                  </a:cubicBezTo>
                  <a:cubicBezTo>
                    <a:pt x="15911" y="18143"/>
                    <a:pt x="15965" y="18125"/>
                    <a:pt x="16006" y="18090"/>
                  </a:cubicBezTo>
                  <a:lnTo>
                    <a:pt x="20058" y="14537"/>
                  </a:lnTo>
                  <a:cubicBezTo>
                    <a:pt x="20058" y="14525"/>
                    <a:pt x="20070" y="14513"/>
                    <a:pt x="20082" y="14501"/>
                  </a:cubicBezTo>
                  <a:cubicBezTo>
                    <a:pt x="20142" y="14430"/>
                    <a:pt x="20130" y="14323"/>
                    <a:pt x="20058" y="14264"/>
                  </a:cubicBezTo>
                  <a:cubicBezTo>
                    <a:pt x="15056" y="9403"/>
                    <a:pt x="9803" y="4626"/>
                    <a:pt x="4480" y="52"/>
                  </a:cubicBezTo>
                  <a:cubicBezTo>
                    <a:pt x="4451" y="22"/>
                    <a:pt x="4405" y="1"/>
                    <a:pt x="4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2"/>
            <p:cNvSpPr/>
            <p:nvPr/>
          </p:nvSpPr>
          <p:spPr>
            <a:xfrm>
              <a:off x="52564" y="125268"/>
              <a:ext cx="49422" cy="43967"/>
            </a:xfrm>
            <a:custGeom>
              <a:avLst/>
              <a:gdLst/>
              <a:ahLst/>
              <a:cxnLst/>
              <a:rect l="l" t="t" r="r" b="b"/>
              <a:pathLst>
                <a:path w="1534" h="1365" extrusionOk="0">
                  <a:moveTo>
                    <a:pt x="708" y="382"/>
                  </a:moveTo>
                  <a:cubicBezTo>
                    <a:pt x="807" y="382"/>
                    <a:pt x="904" y="420"/>
                    <a:pt x="975" y="491"/>
                  </a:cubicBezTo>
                  <a:cubicBezTo>
                    <a:pt x="1058" y="562"/>
                    <a:pt x="1106" y="669"/>
                    <a:pt x="1106" y="776"/>
                  </a:cubicBezTo>
                  <a:cubicBezTo>
                    <a:pt x="1106" y="859"/>
                    <a:pt x="1046" y="943"/>
                    <a:pt x="975" y="966"/>
                  </a:cubicBezTo>
                  <a:cubicBezTo>
                    <a:pt x="953" y="971"/>
                    <a:pt x="930" y="974"/>
                    <a:pt x="907" y="974"/>
                  </a:cubicBezTo>
                  <a:cubicBezTo>
                    <a:pt x="820" y="974"/>
                    <a:pt x="732" y="940"/>
                    <a:pt x="666" y="883"/>
                  </a:cubicBezTo>
                  <a:cubicBezTo>
                    <a:pt x="618" y="836"/>
                    <a:pt x="571" y="788"/>
                    <a:pt x="535" y="741"/>
                  </a:cubicBezTo>
                  <a:cubicBezTo>
                    <a:pt x="547" y="681"/>
                    <a:pt x="535" y="634"/>
                    <a:pt x="500" y="586"/>
                  </a:cubicBezTo>
                  <a:cubicBezTo>
                    <a:pt x="488" y="562"/>
                    <a:pt x="488" y="527"/>
                    <a:pt x="500" y="503"/>
                  </a:cubicBezTo>
                  <a:cubicBezTo>
                    <a:pt x="523" y="455"/>
                    <a:pt x="559" y="408"/>
                    <a:pt x="607" y="396"/>
                  </a:cubicBezTo>
                  <a:cubicBezTo>
                    <a:pt x="640" y="387"/>
                    <a:pt x="674" y="382"/>
                    <a:pt x="708" y="382"/>
                  </a:cubicBezTo>
                  <a:close/>
                  <a:moveTo>
                    <a:pt x="695" y="0"/>
                  </a:moveTo>
                  <a:cubicBezTo>
                    <a:pt x="613" y="0"/>
                    <a:pt x="532" y="13"/>
                    <a:pt x="452" y="40"/>
                  </a:cubicBezTo>
                  <a:cubicBezTo>
                    <a:pt x="286" y="99"/>
                    <a:pt x="155" y="230"/>
                    <a:pt x="96" y="396"/>
                  </a:cubicBezTo>
                  <a:cubicBezTo>
                    <a:pt x="96" y="420"/>
                    <a:pt x="84" y="432"/>
                    <a:pt x="84" y="455"/>
                  </a:cubicBezTo>
                  <a:cubicBezTo>
                    <a:pt x="12" y="515"/>
                    <a:pt x="1" y="610"/>
                    <a:pt x="48" y="681"/>
                  </a:cubicBezTo>
                  <a:cubicBezTo>
                    <a:pt x="131" y="871"/>
                    <a:pt x="250" y="1026"/>
                    <a:pt x="393" y="1168"/>
                  </a:cubicBezTo>
                  <a:cubicBezTo>
                    <a:pt x="539" y="1297"/>
                    <a:pt x="716" y="1364"/>
                    <a:pt x="902" y="1364"/>
                  </a:cubicBezTo>
                  <a:cubicBezTo>
                    <a:pt x="973" y="1364"/>
                    <a:pt x="1045" y="1354"/>
                    <a:pt x="1118" y="1335"/>
                  </a:cubicBezTo>
                  <a:cubicBezTo>
                    <a:pt x="1343" y="1252"/>
                    <a:pt x="1510" y="1038"/>
                    <a:pt x="1533" y="788"/>
                  </a:cubicBezTo>
                  <a:cubicBezTo>
                    <a:pt x="1533" y="574"/>
                    <a:pt x="1438" y="360"/>
                    <a:pt x="1272" y="230"/>
                  </a:cubicBezTo>
                  <a:cubicBezTo>
                    <a:pt x="1109" y="84"/>
                    <a:pt x="904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2"/>
            <p:cNvSpPr/>
            <p:nvPr/>
          </p:nvSpPr>
          <p:spPr>
            <a:xfrm>
              <a:off x="301412" y="1195671"/>
              <a:ext cx="674989" cy="490687"/>
            </a:xfrm>
            <a:custGeom>
              <a:avLst/>
              <a:gdLst/>
              <a:ahLst/>
              <a:cxnLst/>
              <a:rect l="l" t="t" r="r" b="b"/>
              <a:pathLst>
                <a:path w="20951" h="15234" extrusionOk="0">
                  <a:moveTo>
                    <a:pt x="2377" y="9384"/>
                  </a:moveTo>
                  <a:cubicBezTo>
                    <a:pt x="4659" y="9420"/>
                    <a:pt x="6893" y="10049"/>
                    <a:pt x="8853" y="11214"/>
                  </a:cubicBezTo>
                  <a:cubicBezTo>
                    <a:pt x="7926" y="10822"/>
                    <a:pt x="6964" y="10549"/>
                    <a:pt x="5978" y="10382"/>
                  </a:cubicBezTo>
                  <a:lnTo>
                    <a:pt x="5942" y="10382"/>
                  </a:lnTo>
                  <a:cubicBezTo>
                    <a:pt x="5311" y="10285"/>
                    <a:pt x="4675" y="10236"/>
                    <a:pt x="4040" y="10236"/>
                  </a:cubicBezTo>
                  <a:cubicBezTo>
                    <a:pt x="3204" y="10236"/>
                    <a:pt x="2369" y="10320"/>
                    <a:pt x="1545" y="10489"/>
                  </a:cubicBezTo>
                  <a:cubicBezTo>
                    <a:pt x="1854" y="10180"/>
                    <a:pt x="2128" y="9836"/>
                    <a:pt x="2353" y="9467"/>
                  </a:cubicBezTo>
                  <a:cubicBezTo>
                    <a:pt x="2377" y="9443"/>
                    <a:pt x="2377" y="9408"/>
                    <a:pt x="2377" y="9384"/>
                  </a:cubicBezTo>
                  <a:close/>
                  <a:moveTo>
                    <a:pt x="6038" y="404"/>
                  </a:moveTo>
                  <a:cubicBezTo>
                    <a:pt x="8556" y="404"/>
                    <a:pt x="10952" y="1610"/>
                    <a:pt x="12454" y="3692"/>
                  </a:cubicBezTo>
                  <a:cubicBezTo>
                    <a:pt x="12145" y="5094"/>
                    <a:pt x="11812" y="6532"/>
                    <a:pt x="11479" y="7934"/>
                  </a:cubicBezTo>
                  <a:cubicBezTo>
                    <a:pt x="11182" y="9241"/>
                    <a:pt x="10862" y="10608"/>
                    <a:pt x="10564" y="11927"/>
                  </a:cubicBezTo>
                  <a:cubicBezTo>
                    <a:pt x="8162" y="10013"/>
                    <a:pt x="5201" y="8989"/>
                    <a:pt x="2167" y="8989"/>
                  </a:cubicBezTo>
                  <a:cubicBezTo>
                    <a:pt x="1660" y="8989"/>
                    <a:pt x="1151" y="9017"/>
                    <a:pt x="642" y="9075"/>
                  </a:cubicBezTo>
                  <a:cubicBezTo>
                    <a:pt x="2532" y="6425"/>
                    <a:pt x="4064" y="3312"/>
                    <a:pt x="4920" y="484"/>
                  </a:cubicBezTo>
                  <a:cubicBezTo>
                    <a:pt x="5294" y="430"/>
                    <a:pt x="5667" y="404"/>
                    <a:pt x="6038" y="404"/>
                  </a:cubicBezTo>
                  <a:close/>
                  <a:moveTo>
                    <a:pt x="16712" y="2835"/>
                  </a:moveTo>
                  <a:cubicBezTo>
                    <a:pt x="16758" y="2835"/>
                    <a:pt x="16804" y="2836"/>
                    <a:pt x="16851" y="2837"/>
                  </a:cubicBezTo>
                  <a:cubicBezTo>
                    <a:pt x="18360" y="2872"/>
                    <a:pt x="19750" y="3419"/>
                    <a:pt x="20511" y="4286"/>
                  </a:cubicBezTo>
                  <a:cubicBezTo>
                    <a:pt x="20118" y="7126"/>
                    <a:pt x="20071" y="10002"/>
                    <a:pt x="20392" y="12854"/>
                  </a:cubicBezTo>
                  <a:cubicBezTo>
                    <a:pt x="18966" y="12058"/>
                    <a:pt x="17385" y="11582"/>
                    <a:pt x="15769" y="11440"/>
                  </a:cubicBezTo>
                  <a:cubicBezTo>
                    <a:pt x="15443" y="11411"/>
                    <a:pt x="15115" y="11397"/>
                    <a:pt x="14789" y="11397"/>
                  </a:cubicBezTo>
                  <a:cubicBezTo>
                    <a:pt x="13487" y="11397"/>
                    <a:pt x="12191" y="11623"/>
                    <a:pt x="10957" y="12070"/>
                  </a:cubicBezTo>
                  <a:cubicBezTo>
                    <a:pt x="11254" y="10715"/>
                    <a:pt x="11586" y="9336"/>
                    <a:pt x="11895" y="8006"/>
                  </a:cubicBezTo>
                  <a:cubicBezTo>
                    <a:pt x="12228" y="6592"/>
                    <a:pt x="12561" y="5142"/>
                    <a:pt x="12882" y="3728"/>
                  </a:cubicBezTo>
                  <a:cubicBezTo>
                    <a:pt x="14220" y="3133"/>
                    <a:pt x="15504" y="2835"/>
                    <a:pt x="16712" y="2835"/>
                  </a:cubicBezTo>
                  <a:close/>
                  <a:moveTo>
                    <a:pt x="4030" y="10618"/>
                  </a:moveTo>
                  <a:cubicBezTo>
                    <a:pt x="4645" y="10618"/>
                    <a:pt x="5260" y="10666"/>
                    <a:pt x="5871" y="10762"/>
                  </a:cubicBezTo>
                  <a:lnTo>
                    <a:pt x="5906" y="10762"/>
                  </a:lnTo>
                  <a:cubicBezTo>
                    <a:pt x="7475" y="11000"/>
                    <a:pt x="8984" y="11582"/>
                    <a:pt x="10327" y="12450"/>
                  </a:cubicBezTo>
                  <a:lnTo>
                    <a:pt x="9721" y="13103"/>
                  </a:lnTo>
                  <a:cubicBezTo>
                    <a:pt x="8158" y="12114"/>
                    <a:pt x="6145" y="11580"/>
                    <a:pt x="4182" y="11580"/>
                  </a:cubicBezTo>
                  <a:cubicBezTo>
                    <a:pt x="3293" y="11580"/>
                    <a:pt x="2415" y="11689"/>
                    <a:pt x="1593" y="11915"/>
                  </a:cubicBezTo>
                  <a:cubicBezTo>
                    <a:pt x="1522" y="11570"/>
                    <a:pt x="1355" y="11250"/>
                    <a:pt x="1129" y="10988"/>
                  </a:cubicBezTo>
                  <a:cubicBezTo>
                    <a:pt x="2078" y="10740"/>
                    <a:pt x="3053" y="10618"/>
                    <a:pt x="4030" y="10618"/>
                  </a:cubicBezTo>
                  <a:close/>
                  <a:moveTo>
                    <a:pt x="10671" y="12687"/>
                  </a:moveTo>
                  <a:lnTo>
                    <a:pt x="10838" y="13198"/>
                  </a:lnTo>
                  <a:cubicBezTo>
                    <a:pt x="10636" y="13175"/>
                    <a:pt x="10446" y="13151"/>
                    <a:pt x="10244" y="13139"/>
                  </a:cubicBezTo>
                  <a:lnTo>
                    <a:pt x="10671" y="12687"/>
                  </a:lnTo>
                  <a:close/>
                  <a:moveTo>
                    <a:pt x="14766" y="11784"/>
                  </a:moveTo>
                  <a:cubicBezTo>
                    <a:pt x="15087" y="11784"/>
                    <a:pt x="15407" y="11797"/>
                    <a:pt x="15722" y="11820"/>
                  </a:cubicBezTo>
                  <a:cubicBezTo>
                    <a:pt x="17100" y="11939"/>
                    <a:pt x="18443" y="12307"/>
                    <a:pt x="19679" y="12913"/>
                  </a:cubicBezTo>
                  <a:cubicBezTo>
                    <a:pt x="19679" y="12925"/>
                    <a:pt x="19679" y="12937"/>
                    <a:pt x="19679" y="12961"/>
                  </a:cubicBezTo>
                  <a:lnTo>
                    <a:pt x="19857" y="13781"/>
                  </a:lnTo>
                  <a:cubicBezTo>
                    <a:pt x="18681" y="12901"/>
                    <a:pt x="17338" y="12295"/>
                    <a:pt x="15900" y="11998"/>
                  </a:cubicBezTo>
                  <a:cubicBezTo>
                    <a:pt x="15353" y="11891"/>
                    <a:pt x="14795" y="11820"/>
                    <a:pt x="14236" y="11796"/>
                  </a:cubicBezTo>
                  <a:cubicBezTo>
                    <a:pt x="14413" y="11788"/>
                    <a:pt x="14590" y="11784"/>
                    <a:pt x="14766" y="11784"/>
                  </a:cubicBezTo>
                  <a:close/>
                  <a:moveTo>
                    <a:pt x="13760" y="12177"/>
                  </a:moveTo>
                  <a:cubicBezTo>
                    <a:pt x="14445" y="12177"/>
                    <a:pt x="15131" y="12247"/>
                    <a:pt x="15805" y="12390"/>
                  </a:cubicBezTo>
                  <a:cubicBezTo>
                    <a:pt x="17302" y="12699"/>
                    <a:pt x="18692" y="13353"/>
                    <a:pt x="19869" y="14315"/>
                  </a:cubicBezTo>
                  <a:cubicBezTo>
                    <a:pt x="19572" y="14410"/>
                    <a:pt x="19298" y="14565"/>
                    <a:pt x="19073" y="14767"/>
                  </a:cubicBezTo>
                  <a:cubicBezTo>
                    <a:pt x="18003" y="13947"/>
                    <a:pt x="16767" y="13389"/>
                    <a:pt x="15448" y="13127"/>
                  </a:cubicBezTo>
                  <a:cubicBezTo>
                    <a:pt x="14831" y="12999"/>
                    <a:pt x="14203" y="12936"/>
                    <a:pt x="13576" y="12936"/>
                  </a:cubicBezTo>
                  <a:cubicBezTo>
                    <a:pt x="12804" y="12936"/>
                    <a:pt x="12032" y="13032"/>
                    <a:pt x="11277" y="13222"/>
                  </a:cubicBezTo>
                  <a:lnTo>
                    <a:pt x="11052" y="12545"/>
                  </a:lnTo>
                  <a:cubicBezTo>
                    <a:pt x="11939" y="12301"/>
                    <a:pt x="12850" y="12177"/>
                    <a:pt x="13760" y="12177"/>
                  </a:cubicBezTo>
                  <a:close/>
                  <a:moveTo>
                    <a:pt x="6026" y="0"/>
                  </a:moveTo>
                  <a:cubicBezTo>
                    <a:pt x="5592" y="0"/>
                    <a:pt x="5155" y="34"/>
                    <a:pt x="4718" y="103"/>
                  </a:cubicBezTo>
                  <a:cubicBezTo>
                    <a:pt x="4694" y="103"/>
                    <a:pt x="4682" y="103"/>
                    <a:pt x="4670" y="115"/>
                  </a:cubicBezTo>
                  <a:cubicBezTo>
                    <a:pt x="4659" y="115"/>
                    <a:pt x="4647" y="115"/>
                    <a:pt x="4647" y="127"/>
                  </a:cubicBezTo>
                  <a:cubicBezTo>
                    <a:pt x="4635" y="127"/>
                    <a:pt x="4623" y="139"/>
                    <a:pt x="4611" y="151"/>
                  </a:cubicBezTo>
                  <a:cubicBezTo>
                    <a:pt x="4599" y="151"/>
                    <a:pt x="4587" y="163"/>
                    <a:pt x="4587" y="175"/>
                  </a:cubicBezTo>
                  <a:cubicBezTo>
                    <a:pt x="4575" y="187"/>
                    <a:pt x="4564" y="199"/>
                    <a:pt x="4564" y="210"/>
                  </a:cubicBezTo>
                  <a:cubicBezTo>
                    <a:pt x="4552" y="222"/>
                    <a:pt x="4552" y="234"/>
                    <a:pt x="4552" y="234"/>
                  </a:cubicBezTo>
                  <a:cubicBezTo>
                    <a:pt x="3684" y="3205"/>
                    <a:pt x="2044" y="6473"/>
                    <a:pt x="48" y="9218"/>
                  </a:cubicBezTo>
                  <a:cubicBezTo>
                    <a:pt x="0" y="9277"/>
                    <a:pt x="0" y="9372"/>
                    <a:pt x="48" y="9432"/>
                  </a:cubicBezTo>
                  <a:cubicBezTo>
                    <a:pt x="89" y="9483"/>
                    <a:pt x="149" y="9517"/>
                    <a:pt x="218" y="9517"/>
                  </a:cubicBezTo>
                  <a:cubicBezTo>
                    <a:pt x="229" y="9517"/>
                    <a:pt x="239" y="9516"/>
                    <a:pt x="250" y="9515"/>
                  </a:cubicBezTo>
                  <a:cubicBezTo>
                    <a:pt x="809" y="9432"/>
                    <a:pt x="1367" y="9396"/>
                    <a:pt x="1926" y="9384"/>
                  </a:cubicBezTo>
                  <a:lnTo>
                    <a:pt x="1926" y="9384"/>
                  </a:lnTo>
                  <a:cubicBezTo>
                    <a:pt x="1581" y="9907"/>
                    <a:pt x="1153" y="10358"/>
                    <a:pt x="654" y="10727"/>
                  </a:cubicBezTo>
                  <a:cubicBezTo>
                    <a:pt x="583" y="10774"/>
                    <a:pt x="559" y="10858"/>
                    <a:pt x="583" y="10929"/>
                  </a:cubicBezTo>
                  <a:cubicBezTo>
                    <a:pt x="583" y="10964"/>
                    <a:pt x="607" y="11012"/>
                    <a:pt x="630" y="11036"/>
                  </a:cubicBezTo>
                  <a:cubicBezTo>
                    <a:pt x="963" y="11333"/>
                    <a:pt x="1165" y="11737"/>
                    <a:pt x="1213" y="12188"/>
                  </a:cubicBezTo>
                  <a:cubicBezTo>
                    <a:pt x="1213" y="12248"/>
                    <a:pt x="1248" y="12295"/>
                    <a:pt x="1296" y="12331"/>
                  </a:cubicBezTo>
                  <a:cubicBezTo>
                    <a:pt x="1319" y="12343"/>
                    <a:pt x="1355" y="12355"/>
                    <a:pt x="1379" y="12367"/>
                  </a:cubicBezTo>
                  <a:cubicBezTo>
                    <a:pt x="1415" y="12367"/>
                    <a:pt x="1450" y="12367"/>
                    <a:pt x="1486" y="12355"/>
                  </a:cubicBezTo>
                  <a:cubicBezTo>
                    <a:pt x="2339" y="12093"/>
                    <a:pt x="3265" y="11966"/>
                    <a:pt x="4202" y="11966"/>
                  </a:cubicBezTo>
                  <a:cubicBezTo>
                    <a:pt x="6110" y="11966"/>
                    <a:pt x="8068" y="12492"/>
                    <a:pt x="9566" y="13472"/>
                  </a:cubicBezTo>
                  <a:cubicBezTo>
                    <a:pt x="9614" y="13496"/>
                    <a:pt x="9673" y="13507"/>
                    <a:pt x="9733" y="13507"/>
                  </a:cubicBezTo>
                  <a:cubicBezTo>
                    <a:pt x="9745" y="13507"/>
                    <a:pt x="9756" y="13507"/>
                    <a:pt x="9768" y="13519"/>
                  </a:cubicBezTo>
                  <a:lnTo>
                    <a:pt x="9804" y="13519"/>
                  </a:lnTo>
                  <a:cubicBezTo>
                    <a:pt x="9849" y="13518"/>
                    <a:pt x="9894" y="13517"/>
                    <a:pt x="9938" y="13517"/>
                  </a:cubicBezTo>
                  <a:cubicBezTo>
                    <a:pt x="10331" y="13517"/>
                    <a:pt x="10715" y="13563"/>
                    <a:pt x="11099" y="13638"/>
                  </a:cubicBezTo>
                  <a:cubicBezTo>
                    <a:pt x="11112" y="13641"/>
                    <a:pt x="11126" y="13643"/>
                    <a:pt x="11139" y="13643"/>
                  </a:cubicBezTo>
                  <a:cubicBezTo>
                    <a:pt x="11178" y="13643"/>
                    <a:pt x="11219" y="13632"/>
                    <a:pt x="11254" y="13614"/>
                  </a:cubicBezTo>
                  <a:lnTo>
                    <a:pt x="11289" y="13614"/>
                  </a:lnTo>
                  <a:cubicBezTo>
                    <a:pt x="12044" y="13419"/>
                    <a:pt x="12818" y="13319"/>
                    <a:pt x="13594" y="13319"/>
                  </a:cubicBezTo>
                  <a:cubicBezTo>
                    <a:pt x="14186" y="13319"/>
                    <a:pt x="14779" y="13377"/>
                    <a:pt x="15365" y="13496"/>
                  </a:cubicBezTo>
                  <a:cubicBezTo>
                    <a:pt x="16672" y="13769"/>
                    <a:pt x="17908" y="14339"/>
                    <a:pt x="18954" y="15183"/>
                  </a:cubicBezTo>
                  <a:cubicBezTo>
                    <a:pt x="18983" y="15212"/>
                    <a:pt x="19029" y="15234"/>
                    <a:pt x="19077" y="15234"/>
                  </a:cubicBezTo>
                  <a:cubicBezTo>
                    <a:pt x="19087" y="15234"/>
                    <a:pt x="19098" y="15233"/>
                    <a:pt x="19108" y="15230"/>
                  </a:cubicBezTo>
                  <a:cubicBezTo>
                    <a:pt x="19168" y="15230"/>
                    <a:pt x="19215" y="15207"/>
                    <a:pt x="19251" y="15159"/>
                  </a:cubicBezTo>
                  <a:cubicBezTo>
                    <a:pt x="19500" y="14898"/>
                    <a:pt x="19809" y="14708"/>
                    <a:pt x="20166" y="14624"/>
                  </a:cubicBezTo>
                  <a:cubicBezTo>
                    <a:pt x="20237" y="14601"/>
                    <a:pt x="20297" y="14553"/>
                    <a:pt x="20320" y="14482"/>
                  </a:cubicBezTo>
                  <a:cubicBezTo>
                    <a:pt x="20380" y="14434"/>
                    <a:pt x="20415" y="14363"/>
                    <a:pt x="20404" y="14280"/>
                  </a:cubicBezTo>
                  <a:lnTo>
                    <a:pt x="20166" y="13187"/>
                  </a:lnTo>
                  <a:lnTo>
                    <a:pt x="20166" y="13187"/>
                  </a:lnTo>
                  <a:cubicBezTo>
                    <a:pt x="20249" y="13234"/>
                    <a:pt x="20344" y="13282"/>
                    <a:pt x="20427" y="13329"/>
                  </a:cubicBezTo>
                  <a:cubicBezTo>
                    <a:pt x="20475" y="13353"/>
                    <a:pt x="20534" y="13365"/>
                    <a:pt x="20582" y="13365"/>
                  </a:cubicBezTo>
                  <a:lnTo>
                    <a:pt x="20653" y="13365"/>
                  </a:lnTo>
                  <a:cubicBezTo>
                    <a:pt x="20760" y="13353"/>
                    <a:pt x="20843" y="13258"/>
                    <a:pt x="20843" y="13151"/>
                  </a:cubicBezTo>
                  <a:cubicBezTo>
                    <a:pt x="20487" y="10192"/>
                    <a:pt x="20522" y="7198"/>
                    <a:pt x="20938" y="4251"/>
                  </a:cubicBezTo>
                  <a:cubicBezTo>
                    <a:pt x="20950" y="4203"/>
                    <a:pt x="20938" y="4144"/>
                    <a:pt x="20903" y="4096"/>
                  </a:cubicBezTo>
                  <a:cubicBezTo>
                    <a:pt x="20071" y="3122"/>
                    <a:pt x="18526" y="2480"/>
                    <a:pt x="16862" y="2444"/>
                  </a:cubicBezTo>
                  <a:cubicBezTo>
                    <a:pt x="16816" y="2444"/>
                    <a:pt x="16770" y="2443"/>
                    <a:pt x="16723" y="2443"/>
                  </a:cubicBezTo>
                  <a:cubicBezTo>
                    <a:pt x="15468" y="2443"/>
                    <a:pt x="14126" y="2753"/>
                    <a:pt x="12739" y="3371"/>
                  </a:cubicBezTo>
                  <a:cubicBezTo>
                    <a:pt x="11139" y="1231"/>
                    <a:pt x="8639" y="0"/>
                    <a:pt x="6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2"/>
            <p:cNvSpPr/>
            <p:nvPr/>
          </p:nvSpPr>
          <p:spPr>
            <a:xfrm>
              <a:off x="483634" y="1269368"/>
              <a:ext cx="165823" cy="84809"/>
            </a:xfrm>
            <a:custGeom>
              <a:avLst/>
              <a:gdLst/>
              <a:ahLst/>
              <a:cxnLst/>
              <a:rect l="l" t="t" r="r" b="b"/>
              <a:pathLst>
                <a:path w="5147" h="2633" extrusionOk="0">
                  <a:moveTo>
                    <a:pt x="194" y="1"/>
                  </a:moveTo>
                  <a:cubicBezTo>
                    <a:pt x="96" y="1"/>
                    <a:pt x="12" y="80"/>
                    <a:pt x="1" y="180"/>
                  </a:cubicBezTo>
                  <a:cubicBezTo>
                    <a:pt x="1" y="292"/>
                    <a:pt x="85" y="383"/>
                    <a:pt x="195" y="383"/>
                  </a:cubicBezTo>
                  <a:cubicBezTo>
                    <a:pt x="201" y="383"/>
                    <a:pt x="208" y="383"/>
                    <a:pt x="215" y="382"/>
                  </a:cubicBezTo>
                  <a:cubicBezTo>
                    <a:pt x="1997" y="430"/>
                    <a:pt x="3815" y="1297"/>
                    <a:pt x="4730" y="2545"/>
                  </a:cubicBezTo>
                  <a:cubicBezTo>
                    <a:pt x="4766" y="2592"/>
                    <a:pt x="4813" y="2628"/>
                    <a:pt x="4873" y="2628"/>
                  </a:cubicBezTo>
                  <a:cubicBezTo>
                    <a:pt x="4886" y="2631"/>
                    <a:pt x="4899" y="2633"/>
                    <a:pt x="4913" y="2633"/>
                  </a:cubicBezTo>
                  <a:cubicBezTo>
                    <a:pt x="4951" y="2633"/>
                    <a:pt x="4992" y="2622"/>
                    <a:pt x="5027" y="2604"/>
                  </a:cubicBezTo>
                  <a:cubicBezTo>
                    <a:pt x="5122" y="2557"/>
                    <a:pt x="5146" y="2426"/>
                    <a:pt x="5075" y="2343"/>
                  </a:cubicBezTo>
                  <a:cubicBezTo>
                    <a:pt x="4077" y="964"/>
                    <a:pt x="2163" y="38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2"/>
            <p:cNvSpPr/>
            <p:nvPr/>
          </p:nvSpPr>
          <p:spPr>
            <a:xfrm>
              <a:off x="469491" y="1293879"/>
              <a:ext cx="164245" cy="78657"/>
            </a:xfrm>
            <a:custGeom>
              <a:avLst/>
              <a:gdLst/>
              <a:ahLst/>
              <a:cxnLst/>
              <a:rect l="l" t="t" r="r" b="b"/>
              <a:pathLst>
                <a:path w="5098" h="2442" extrusionOk="0">
                  <a:moveTo>
                    <a:pt x="203" y="0"/>
                  </a:moveTo>
                  <a:cubicBezTo>
                    <a:pt x="104" y="0"/>
                    <a:pt x="11" y="69"/>
                    <a:pt x="0" y="180"/>
                  </a:cubicBezTo>
                  <a:cubicBezTo>
                    <a:pt x="0" y="287"/>
                    <a:pt x="95" y="382"/>
                    <a:pt x="202" y="382"/>
                  </a:cubicBezTo>
                  <a:cubicBezTo>
                    <a:pt x="1949" y="465"/>
                    <a:pt x="3672" y="1225"/>
                    <a:pt x="4706" y="2378"/>
                  </a:cubicBezTo>
                  <a:cubicBezTo>
                    <a:pt x="4741" y="2414"/>
                    <a:pt x="4777" y="2437"/>
                    <a:pt x="4825" y="2437"/>
                  </a:cubicBezTo>
                  <a:cubicBezTo>
                    <a:pt x="4842" y="2440"/>
                    <a:pt x="4860" y="2442"/>
                    <a:pt x="4876" y="2442"/>
                  </a:cubicBezTo>
                  <a:cubicBezTo>
                    <a:pt x="4925" y="2442"/>
                    <a:pt x="4967" y="2429"/>
                    <a:pt x="5003" y="2402"/>
                  </a:cubicBezTo>
                  <a:cubicBezTo>
                    <a:pt x="5086" y="2330"/>
                    <a:pt x="5098" y="2212"/>
                    <a:pt x="5027" y="2128"/>
                  </a:cubicBezTo>
                  <a:cubicBezTo>
                    <a:pt x="3921" y="905"/>
                    <a:pt x="2080" y="85"/>
                    <a:pt x="226" y="1"/>
                  </a:cubicBezTo>
                  <a:cubicBezTo>
                    <a:pt x="218" y="1"/>
                    <a:pt x="210" y="0"/>
                    <a:pt x="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2"/>
            <p:cNvSpPr/>
            <p:nvPr/>
          </p:nvSpPr>
          <p:spPr>
            <a:xfrm>
              <a:off x="425675" y="1401429"/>
              <a:ext cx="186636" cy="79398"/>
            </a:xfrm>
            <a:custGeom>
              <a:avLst/>
              <a:gdLst/>
              <a:ahLst/>
              <a:cxnLst/>
              <a:rect l="l" t="t" r="r" b="b"/>
              <a:pathLst>
                <a:path w="5793" h="2465" extrusionOk="0">
                  <a:moveTo>
                    <a:pt x="257" y="1"/>
                  </a:moveTo>
                  <a:cubicBezTo>
                    <a:pt x="1" y="1"/>
                    <a:pt x="1" y="395"/>
                    <a:pt x="257" y="395"/>
                  </a:cubicBezTo>
                  <a:cubicBezTo>
                    <a:pt x="264" y="395"/>
                    <a:pt x="271" y="394"/>
                    <a:pt x="278" y="394"/>
                  </a:cubicBezTo>
                  <a:lnTo>
                    <a:pt x="278" y="394"/>
                  </a:lnTo>
                  <a:cubicBezTo>
                    <a:pt x="2211" y="408"/>
                    <a:pt x="4167" y="1180"/>
                    <a:pt x="5412" y="2402"/>
                  </a:cubicBezTo>
                  <a:cubicBezTo>
                    <a:pt x="5448" y="2426"/>
                    <a:pt x="5484" y="2449"/>
                    <a:pt x="5531" y="2461"/>
                  </a:cubicBezTo>
                  <a:cubicBezTo>
                    <a:pt x="5542" y="2463"/>
                    <a:pt x="5552" y="2464"/>
                    <a:pt x="5564" y="2464"/>
                  </a:cubicBezTo>
                  <a:cubicBezTo>
                    <a:pt x="5615" y="2464"/>
                    <a:pt x="5670" y="2443"/>
                    <a:pt x="5709" y="2414"/>
                  </a:cubicBezTo>
                  <a:cubicBezTo>
                    <a:pt x="5792" y="2342"/>
                    <a:pt x="5792" y="2212"/>
                    <a:pt x="5721" y="2140"/>
                  </a:cubicBezTo>
                  <a:cubicBezTo>
                    <a:pt x="4402" y="845"/>
                    <a:pt x="2311" y="25"/>
                    <a:pt x="279" y="2"/>
                  </a:cubicBezTo>
                  <a:cubicBezTo>
                    <a:pt x="271" y="1"/>
                    <a:pt x="264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2"/>
            <p:cNvSpPr/>
            <p:nvPr/>
          </p:nvSpPr>
          <p:spPr>
            <a:xfrm>
              <a:off x="412047" y="1429741"/>
              <a:ext cx="190695" cy="78238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13" y="1"/>
                  </a:moveTo>
                  <a:cubicBezTo>
                    <a:pt x="106" y="1"/>
                    <a:pt x="24" y="70"/>
                    <a:pt x="13" y="180"/>
                  </a:cubicBezTo>
                  <a:cubicBezTo>
                    <a:pt x="1" y="287"/>
                    <a:pt x="96" y="382"/>
                    <a:pt x="203" y="382"/>
                  </a:cubicBezTo>
                  <a:cubicBezTo>
                    <a:pt x="2175" y="513"/>
                    <a:pt x="4124" y="1250"/>
                    <a:pt x="5550" y="2378"/>
                  </a:cubicBezTo>
                  <a:cubicBezTo>
                    <a:pt x="5574" y="2402"/>
                    <a:pt x="5609" y="2414"/>
                    <a:pt x="5645" y="2426"/>
                  </a:cubicBezTo>
                  <a:cubicBezTo>
                    <a:pt x="5657" y="2428"/>
                    <a:pt x="5670" y="2429"/>
                    <a:pt x="5682" y="2429"/>
                  </a:cubicBezTo>
                  <a:cubicBezTo>
                    <a:pt x="5740" y="2429"/>
                    <a:pt x="5798" y="2406"/>
                    <a:pt x="5847" y="2367"/>
                  </a:cubicBezTo>
                  <a:cubicBezTo>
                    <a:pt x="5918" y="2283"/>
                    <a:pt x="5907" y="2153"/>
                    <a:pt x="5823" y="2093"/>
                  </a:cubicBezTo>
                  <a:cubicBezTo>
                    <a:pt x="4338" y="905"/>
                    <a:pt x="2294" y="133"/>
                    <a:pt x="238" y="2"/>
                  </a:cubicBezTo>
                  <a:cubicBezTo>
                    <a:pt x="230" y="1"/>
                    <a:pt x="221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2"/>
            <p:cNvSpPr/>
            <p:nvPr/>
          </p:nvSpPr>
          <p:spPr>
            <a:xfrm>
              <a:off x="703390" y="1414055"/>
              <a:ext cx="218628" cy="32468"/>
            </a:xfrm>
            <a:custGeom>
              <a:avLst/>
              <a:gdLst/>
              <a:ahLst/>
              <a:cxnLst/>
              <a:rect l="l" t="t" r="r" b="b"/>
              <a:pathLst>
                <a:path w="6786" h="1008" extrusionOk="0">
                  <a:moveTo>
                    <a:pt x="3630" y="0"/>
                  </a:moveTo>
                  <a:cubicBezTo>
                    <a:pt x="2417" y="0"/>
                    <a:pt x="1217" y="216"/>
                    <a:pt x="155" y="643"/>
                  </a:cubicBezTo>
                  <a:cubicBezTo>
                    <a:pt x="48" y="679"/>
                    <a:pt x="1" y="798"/>
                    <a:pt x="48" y="893"/>
                  </a:cubicBezTo>
                  <a:cubicBezTo>
                    <a:pt x="72" y="952"/>
                    <a:pt x="131" y="1000"/>
                    <a:pt x="203" y="1000"/>
                  </a:cubicBezTo>
                  <a:cubicBezTo>
                    <a:pt x="217" y="1005"/>
                    <a:pt x="234" y="1008"/>
                    <a:pt x="251" y="1008"/>
                  </a:cubicBezTo>
                  <a:cubicBezTo>
                    <a:pt x="276" y="1008"/>
                    <a:pt x="301" y="1002"/>
                    <a:pt x="321" y="988"/>
                  </a:cubicBezTo>
                  <a:cubicBezTo>
                    <a:pt x="1328" y="588"/>
                    <a:pt x="2468" y="384"/>
                    <a:pt x="3619" y="384"/>
                  </a:cubicBezTo>
                  <a:cubicBezTo>
                    <a:pt x="4588" y="384"/>
                    <a:pt x="5565" y="528"/>
                    <a:pt x="6477" y="822"/>
                  </a:cubicBezTo>
                  <a:cubicBezTo>
                    <a:pt x="6498" y="829"/>
                    <a:pt x="6520" y="832"/>
                    <a:pt x="6542" y="832"/>
                  </a:cubicBezTo>
                  <a:cubicBezTo>
                    <a:pt x="6628" y="832"/>
                    <a:pt x="6712" y="779"/>
                    <a:pt x="6750" y="703"/>
                  </a:cubicBezTo>
                  <a:cubicBezTo>
                    <a:pt x="6786" y="596"/>
                    <a:pt x="6726" y="477"/>
                    <a:pt x="6619" y="453"/>
                  </a:cubicBezTo>
                  <a:cubicBezTo>
                    <a:pt x="5663" y="150"/>
                    <a:pt x="4642" y="0"/>
                    <a:pt x="3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2"/>
            <p:cNvSpPr/>
            <p:nvPr/>
          </p:nvSpPr>
          <p:spPr>
            <a:xfrm>
              <a:off x="699942" y="1450388"/>
              <a:ext cx="209833" cy="28023"/>
            </a:xfrm>
            <a:custGeom>
              <a:avLst/>
              <a:gdLst/>
              <a:ahLst/>
              <a:cxnLst/>
              <a:rect l="l" t="t" r="r" b="b"/>
              <a:pathLst>
                <a:path w="6513" h="870" extrusionOk="0">
                  <a:moveTo>
                    <a:pt x="3378" y="0"/>
                  </a:moveTo>
                  <a:cubicBezTo>
                    <a:pt x="2290" y="0"/>
                    <a:pt x="1203" y="167"/>
                    <a:pt x="155" y="502"/>
                  </a:cubicBezTo>
                  <a:cubicBezTo>
                    <a:pt x="48" y="525"/>
                    <a:pt x="1" y="644"/>
                    <a:pt x="36" y="739"/>
                  </a:cubicBezTo>
                  <a:cubicBezTo>
                    <a:pt x="60" y="811"/>
                    <a:pt x="119" y="858"/>
                    <a:pt x="191" y="870"/>
                  </a:cubicBezTo>
                  <a:cubicBezTo>
                    <a:pt x="226" y="870"/>
                    <a:pt x="262" y="870"/>
                    <a:pt x="298" y="858"/>
                  </a:cubicBezTo>
                  <a:cubicBezTo>
                    <a:pt x="1300" y="543"/>
                    <a:pt x="2337" y="385"/>
                    <a:pt x="3374" y="385"/>
                  </a:cubicBezTo>
                  <a:cubicBezTo>
                    <a:pt x="4330" y="385"/>
                    <a:pt x="5287" y="519"/>
                    <a:pt x="6215" y="787"/>
                  </a:cubicBezTo>
                  <a:cubicBezTo>
                    <a:pt x="6237" y="794"/>
                    <a:pt x="6259" y="797"/>
                    <a:pt x="6280" y="797"/>
                  </a:cubicBezTo>
                  <a:cubicBezTo>
                    <a:pt x="6367" y="797"/>
                    <a:pt x="6448" y="744"/>
                    <a:pt x="6477" y="668"/>
                  </a:cubicBezTo>
                  <a:cubicBezTo>
                    <a:pt x="6513" y="561"/>
                    <a:pt x="6453" y="442"/>
                    <a:pt x="6346" y="418"/>
                  </a:cubicBezTo>
                  <a:cubicBezTo>
                    <a:pt x="5375" y="140"/>
                    <a:pt x="4376" y="0"/>
                    <a:pt x="3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2"/>
            <p:cNvSpPr/>
            <p:nvPr/>
          </p:nvSpPr>
          <p:spPr>
            <a:xfrm>
              <a:off x="694594" y="1490554"/>
              <a:ext cx="207513" cy="24415"/>
            </a:xfrm>
            <a:custGeom>
              <a:avLst/>
              <a:gdLst/>
              <a:ahLst/>
              <a:cxnLst/>
              <a:rect l="l" t="t" r="r" b="b"/>
              <a:pathLst>
                <a:path w="6441" h="758" extrusionOk="0">
                  <a:moveTo>
                    <a:pt x="3185" y="0"/>
                  </a:moveTo>
                  <a:cubicBezTo>
                    <a:pt x="2174" y="0"/>
                    <a:pt x="1165" y="119"/>
                    <a:pt x="179" y="360"/>
                  </a:cubicBezTo>
                  <a:cubicBezTo>
                    <a:pt x="72" y="383"/>
                    <a:pt x="0" y="490"/>
                    <a:pt x="36" y="597"/>
                  </a:cubicBezTo>
                  <a:cubicBezTo>
                    <a:pt x="60" y="669"/>
                    <a:pt x="119" y="728"/>
                    <a:pt x="202" y="740"/>
                  </a:cubicBezTo>
                  <a:lnTo>
                    <a:pt x="285" y="740"/>
                  </a:lnTo>
                  <a:cubicBezTo>
                    <a:pt x="1236" y="505"/>
                    <a:pt x="2210" y="389"/>
                    <a:pt x="3184" y="389"/>
                  </a:cubicBezTo>
                  <a:cubicBezTo>
                    <a:pt x="4182" y="389"/>
                    <a:pt x="5181" y="511"/>
                    <a:pt x="6156" y="752"/>
                  </a:cubicBezTo>
                  <a:cubicBezTo>
                    <a:pt x="6171" y="755"/>
                    <a:pt x="6187" y="757"/>
                    <a:pt x="6203" y="757"/>
                  </a:cubicBezTo>
                  <a:cubicBezTo>
                    <a:pt x="6293" y="757"/>
                    <a:pt x="6377" y="700"/>
                    <a:pt x="6417" y="609"/>
                  </a:cubicBezTo>
                  <a:cubicBezTo>
                    <a:pt x="6441" y="502"/>
                    <a:pt x="6381" y="395"/>
                    <a:pt x="6275" y="372"/>
                  </a:cubicBezTo>
                  <a:cubicBezTo>
                    <a:pt x="5258" y="125"/>
                    <a:pt x="4220" y="0"/>
                    <a:pt x="3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2"/>
            <p:cNvSpPr/>
            <p:nvPr/>
          </p:nvSpPr>
          <p:spPr>
            <a:xfrm>
              <a:off x="727521" y="1305668"/>
              <a:ext cx="179194" cy="93055"/>
            </a:xfrm>
            <a:custGeom>
              <a:avLst/>
              <a:gdLst/>
              <a:ahLst/>
              <a:cxnLst/>
              <a:rect l="l" t="t" r="r" b="b"/>
              <a:pathLst>
                <a:path w="5562" h="2889" extrusionOk="0">
                  <a:moveTo>
                    <a:pt x="3005" y="379"/>
                  </a:moveTo>
                  <a:cubicBezTo>
                    <a:pt x="3714" y="379"/>
                    <a:pt x="4425" y="492"/>
                    <a:pt x="5110" y="717"/>
                  </a:cubicBezTo>
                  <a:lnTo>
                    <a:pt x="5110" y="729"/>
                  </a:lnTo>
                  <a:cubicBezTo>
                    <a:pt x="5051" y="1061"/>
                    <a:pt x="4908" y="1893"/>
                    <a:pt x="4860" y="2440"/>
                  </a:cubicBezTo>
                  <a:cubicBezTo>
                    <a:pt x="4135" y="2278"/>
                    <a:pt x="3394" y="2198"/>
                    <a:pt x="2653" y="2198"/>
                  </a:cubicBezTo>
                  <a:cubicBezTo>
                    <a:pt x="1926" y="2198"/>
                    <a:pt x="1200" y="2275"/>
                    <a:pt x="487" y="2428"/>
                  </a:cubicBezTo>
                  <a:cubicBezTo>
                    <a:pt x="535" y="2190"/>
                    <a:pt x="571" y="1941"/>
                    <a:pt x="618" y="1691"/>
                  </a:cubicBezTo>
                  <a:cubicBezTo>
                    <a:pt x="666" y="1370"/>
                    <a:pt x="713" y="1061"/>
                    <a:pt x="773" y="764"/>
                  </a:cubicBezTo>
                  <a:cubicBezTo>
                    <a:pt x="1495" y="507"/>
                    <a:pt x="2250" y="379"/>
                    <a:pt x="3005" y="379"/>
                  </a:cubicBezTo>
                  <a:close/>
                  <a:moveTo>
                    <a:pt x="2990" y="1"/>
                  </a:moveTo>
                  <a:cubicBezTo>
                    <a:pt x="2147" y="1"/>
                    <a:pt x="1303" y="155"/>
                    <a:pt x="499" y="467"/>
                  </a:cubicBezTo>
                  <a:cubicBezTo>
                    <a:pt x="440" y="491"/>
                    <a:pt x="392" y="539"/>
                    <a:pt x="380" y="610"/>
                  </a:cubicBezTo>
                  <a:cubicBezTo>
                    <a:pt x="309" y="943"/>
                    <a:pt x="250" y="1299"/>
                    <a:pt x="190" y="1656"/>
                  </a:cubicBezTo>
                  <a:cubicBezTo>
                    <a:pt x="143" y="2012"/>
                    <a:pt x="83" y="2333"/>
                    <a:pt x="24" y="2654"/>
                  </a:cubicBezTo>
                  <a:cubicBezTo>
                    <a:pt x="0" y="2725"/>
                    <a:pt x="36" y="2796"/>
                    <a:pt x="83" y="2832"/>
                  </a:cubicBezTo>
                  <a:cubicBezTo>
                    <a:pt x="119" y="2856"/>
                    <a:pt x="155" y="2879"/>
                    <a:pt x="190" y="2879"/>
                  </a:cubicBezTo>
                  <a:cubicBezTo>
                    <a:pt x="202" y="2885"/>
                    <a:pt x="217" y="2888"/>
                    <a:pt x="233" y="2888"/>
                  </a:cubicBezTo>
                  <a:cubicBezTo>
                    <a:pt x="250" y="2888"/>
                    <a:pt x="268" y="2885"/>
                    <a:pt x="285" y="2879"/>
                  </a:cubicBezTo>
                  <a:cubicBezTo>
                    <a:pt x="1058" y="2683"/>
                    <a:pt x="1851" y="2585"/>
                    <a:pt x="2644" y="2585"/>
                  </a:cubicBezTo>
                  <a:cubicBezTo>
                    <a:pt x="3437" y="2585"/>
                    <a:pt x="4231" y="2683"/>
                    <a:pt x="5003" y="2879"/>
                  </a:cubicBezTo>
                  <a:cubicBezTo>
                    <a:pt x="5021" y="2882"/>
                    <a:pt x="5038" y="2884"/>
                    <a:pt x="5054" y="2884"/>
                  </a:cubicBezTo>
                  <a:cubicBezTo>
                    <a:pt x="5104" y="2884"/>
                    <a:pt x="5149" y="2871"/>
                    <a:pt x="5193" y="2844"/>
                  </a:cubicBezTo>
                  <a:cubicBezTo>
                    <a:pt x="5241" y="2820"/>
                    <a:pt x="5276" y="2761"/>
                    <a:pt x="5276" y="2701"/>
                  </a:cubicBezTo>
                  <a:cubicBezTo>
                    <a:pt x="5276" y="2107"/>
                    <a:pt x="5550" y="669"/>
                    <a:pt x="5550" y="645"/>
                  </a:cubicBezTo>
                  <a:cubicBezTo>
                    <a:pt x="5561" y="562"/>
                    <a:pt x="5514" y="479"/>
                    <a:pt x="5431" y="443"/>
                  </a:cubicBezTo>
                  <a:cubicBezTo>
                    <a:pt x="4642" y="149"/>
                    <a:pt x="3816" y="1"/>
                    <a:pt x="2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2"/>
            <p:cNvSpPr/>
            <p:nvPr/>
          </p:nvSpPr>
          <p:spPr>
            <a:xfrm>
              <a:off x="1168933" y="632222"/>
              <a:ext cx="604143" cy="400306"/>
            </a:xfrm>
            <a:custGeom>
              <a:avLst/>
              <a:gdLst/>
              <a:ahLst/>
              <a:cxnLst/>
              <a:rect l="l" t="t" r="r" b="b"/>
              <a:pathLst>
                <a:path w="18752" h="12428" extrusionOk="0">
                  <a:moveTo>
                    <a:pt x="9198" y="402"/>
                  </a:moveTo>
                  <a:cubicBezTo>
                    <a:pt x="10659" y="1436"/>
                    <a:pt x="12228" y="2553"/>
                    <a:pt x="13749" y="3634"/>
                  </a:cubicBezTo>
                  <a:cubicBezTo>
                    <a:pt x="15234" y="4692"/>
                    <a:pt x="16755" y="5785"/>
                    <a:pt x="18193" y="6783"/>
                  </a:cubicBezTo>
                  <a:cubicBezTo>
                    <a:pt x="15912" y="8161"/>
                    <a:pt x="13369" y="9017"/>
                    <a:pt x="10731" y="9314"/>
                  </a:cubicBezTo>
                  <a:cubicBezTo>
                    <a:pt x="9091" y="8245"/>
                    <a:pt x="7392" y="7044"/>
                    <a:pt x="5728" y="5880"/>
                  </a:cubicBezTo>
                  <a:cubicBezTo>
                    <a:pt x="4171" y="4787"/>
                    <a:pt x="2555" y="3658"/>
                    <a:pt x="998" y="2624"/>
                  </a:cubicBezTo>
                  <a:cubicBezTo>
                    <a:pt x="3850" y="2398"/>
                    <a:pt x="6619" y="1650"/>
                    <a:pt x="9198" y="402"/>
                  </a:cubicBezTo>
                  <a:close/>
                  <a:moveTo>
                    <a:pt x="16221" y="8245"/>
                  </a:moveTo>
                  <a:cubicBezTo>
                    <a:pt x="16743" y="8482"/>
                    <a:pt x="17243" y="8791"/>
                    <a:pt x="17682" y="9160"/>
                  </a:cubicBezTo>
                  <a:lnTo>
                    <a:pt x="17670" y="9160"/>
                  </a:lnTo>
                  <a:cubicBezTo>
                    <a:pt x="16207" y="9350"/>
                    <a:pt x="14727" y="9456"/>
                    <a:pt x="13245" y="9456"/>
                  </a:cubicBezTo>
                  <a:cubicBezTo>
                    <a:pt x="12969" y="9456"/>
                    <a:pt x="12694" y="9452"/>
                    <a:pt x="12418" y="9445"/>
                  </a:cubicBezTo>
                  <a:cubicBezTo>
                    <a:pt x="13713" y="9171"/>
                    <a:pt x="14997" y="8779"/>
                    <a:pt x="16221" y="8245"/>
                  </a:cubicBezTo>
                  <a:close/>
                  <a:moveTo>
                    <a:pt x="678" y="2885"/>
                  </a:moveTo>
                  <a:cubicBezTo>
                    <a:pt x="2246" y="3919"/>
                    <a:pt x="3886" y="5072"/>
                    <a:pt x="5478" y="6189"/>
                  </a:cubicBezTo>
                  <a:cubicBezTo>
                    <a:pt x="7106" y="7330"/>
                    <a:pt x="8782" y="8506"/>
                    <a:pt x="10398" y="9564"/>
                  </a:cubicBezTo>
                  <a:lnTo>
                    <a:pt x="9519" y="10966"/>
                  </a:lnTo>
                  <a:cubicBezTo>
                    <a:pt x="6643" y="8506"/>
                    <a:pt x="3589" y="6153"/>
                    <a:pt x="452" y="3979"/>
                  </a:cubicBezTo>
                  <a:lnTo>
                    <a:pt x="678" y="2885"/>
                  </a:lnTo>
                  <a:close/>
                  <a:moveTo>
                    <a:pt x="17872" y="9528"/>
                  </a:moveTo>
                  <a:lnTo>
                    <a:pt x="17872" y="9528"/>
                  </a:lnTo>
                  <a:cubicBezTo>
                    <a:pt x="17825" y="9730"/>
                    <a:pt x="17777" y="9956"/>
                    <a:pt x="17718" y="10170"/>
                  </a:cubicBezTo>
                  <a:cubicBezTo>
                    <a:pt x="17658" y="10431"/>
                    <a:pt x="17599" y="10692"/>
                    <a:pt x="17551" y="10930"/>
                  </a:cubicBezTo>
                  <a:cubicBezTo>
                    <a:pt x="16682" y="10886"/>
                    <a:pt x="15813" y="10863"/>
                    <a:pt x="14945" y="10863"/>
                  </a:cubicBezTo>
                  <a:cubicBezTo>
                    <a:pt x="13261" y="10863"/>
                    <a:pt x="11581" y="10948"/>
                    <a:pt x="9911" y="11120"/>
                  </a:cubicBezTo>
                  <a:lnTo>
                    <a:pt x="10766" y="9754"/>
                  </a:lnTo>
                  <a:cubicBezTo>
                    <a:pt x="11586" y="9813"/>
                    <a:pt x="12406" y="9837"/>
                    <a:pt x="13226" y="9837"/>
                  </a:cubicBezTo>
                  <a:cubicBezTo>
                    <a:pt x="14783" y="9837"/>
                    <a:pt x="16328" y="9730"/>
                    <a:pt x="17872" y="9528"/>
                  </a:cubicBezTo>
                  <a:close/>
                  <a:moveTo>
                    <a:pt x="14884" y="11254"/>
                  </a:moveTo>
                  <a:cubicBezTo>
                    <a:pt x="15163" y="11254"/>
                    <a:pt x="15442" y="11257"/>
                    <a:pt x="15721" y="11263"/>
                  </a:cubicBezTo>
                  <a:cubicBezTo>
                    <a:pt x="15995" y="11394"/>
                    <a:pt x="16268" y="11560"/>
                    <a:pt x="16506" y="11762"/>
                  </a:cubicBezTo>
                  <a:cubicBezTo>
                    <a:pt x="15698" y="11536"/>
                    <a:pt x="14878" y="11370"/>
                    <a:pt x="14046" y="11263"/>
                  </a:cubicBezTo>
                  <a:cubicBezTo>
                    <a:pt x="14325" y="11257"/>
                    <a:pt x="14604" y="11254"/>
                    <a:pt x="14884" y="11254"/>
                  </a:cubicBezTo>
                  <a:close/>
                  <a:moveTo>
                    <a:pt x="9203" y="1"/>
                  </a:moveTo>
                  <a:cubicBezTo>
                    <a:pt x="9173" y="1"/>
                    <a:pt x="9143" y="8"/>
                    <a:pt x="9115" y="22"/>
                  </a:cubicBezTo>
                  <a:cubicBezTo>
                    <a:pt x="6441" y="1329"/>
                    <a:pt x="3530" y="2101"/>
                    <a:pt x="559" y="2279"/>
                  </a:cubicBezTo>
                  <a:cubicBezTo>
                    <a:pt x="464" y="2291"/>
                    <a:pt x="392" y="2351"/>
                    <a:pt x="369" y="2446"/>
                  </a:cubicBezTo>
                  <a:cubicBezTo>
                    <a:pt x="345" y="2470"/>
                    <a:pt x="333" y="2493"/>
                    <a:pt x="321" y="2529"/>
                  </a:cubicBezTo>
                  <a:lnTo>
                    <a:pt x="12" y="4038"/>
                  </a:lnTo>
                  <a:cubicBezTo>
                    <a:pt x="0" y="4109"/>
                    <a:pt x="36" y="4181"/>
                    <a:pt x="95" y="4228"/>
                  </a:cubicBezTo>
                  <a:cubicBezTo>
                    <a:pt x="3316" y="6462"/>
                    <a:pt x="6453" y="8886"/>
                    <a:pt x="9424" y="11417"/>
                  </a:cubicBezTo>
                  <a:lnTo>
                    <a:pt x="9424" y="11405"/>
                  </a:lnTo>
                  <a:cubicBezTo>
                    <a:pt x="9435" y="11516"/>
                    <a:pt x="9527" y="11585"/>
                    <a:pt x="9636" y="11585"/>
                  </a:cubicBezTo>
                  <a:cubicBezTo>
                    <a:pt x="9644" y="11585"/>
                    <a:pt x="9653" y="11585"/>
                    <a:pt x="9661" y="11584"/>
                  </a:cubicBezTo>
                  <a:cubicBezTo>
                    <a:pt x="10291" y="11518"/>
                    <a:pt x="10923" y="11486"/>
                    <a:pt x="11554" y="11486"/>
                  </a:cubicBezTo>
                  <a:cubicBezTo>
                    <a:pt x="13449" y="11486"/>
                    <a:pt x="15338" y="11780"/>
                    <a:pt x="17147" y="12368"/>
                  </a:cubicBezTo>
                  <a:cubicBezTo>
                    <a:pt x="17183" y="12392"/>
                    <a:pt x="17243" y="12416"/>
                    <a:pt x="17290" y="12416"/>
                  </a:cubicBezTo>
                  <a:lnTo>
                    <a:pt x="17314" y="12416"/>
                  </a:lnTo>
                  <a:cubicBezTo>
                    <a:pt x="17338" y="12427"/>
                    <a:pt x="17361" y="12427"/>
                    <a:pt x="17385" y="12427"/>
                  </a:cubicBezTo>
                  <a:cubicBezTo>
                    <a:pt x="17468" y="12427"/>
                    <a:pt x="17551" y="12380"/>
                    <a:pt x="17587" y="12297"/>
                  </a:cubicBezTo>
                  <a:cubicBezTo>
                    <a:pt x="17623" y="12202"/>
                    <a:pt x="17563" y="12083"/>
                    <a:pt x="17456" y="12059"/>
                  </a:cubicBezTo>
                  <a:lnTo>
                    <a:pt x="17385" y="12035"/>
                  </a:lnTo>
                  <a:cubicBezTo>
                    <a:pt x="17124" y="11750"/>
                    <a:pt x="16838" y="11501"/>
                    <a:pt x="16518" y="11287"/>
                  </a:cubicBezTo>
                  <a:lnTo>
                    <a:pt x="16518" y="11287"/>
                  </a:lnTo>
                  <a:cubicBezTo>
                    <a:pt x="16910" y="11299"/>
                    <a:pt x="17314" y="11322"/>
                    <a:pt x="17706" y="11346"/>
                  </a:cubicBezTo>
                  <a:cubicBezTo>
                    <a:pt x="17813" y="11346"/>
                    <a:pt x="17908" y="11275"/>
                    <a:pt x="17932" y="11180"/>
                  </a:cubicBezTo>
                  <a:cubicBezTo>
                    <a:pt x="17979" y="10906"/>
                    <a:pt x="18051" y="10586"/>
                    <a:pt x="18134" y="10265"/>
                  </a:cubicBezTo>
                  <a:cubicBezTo>
                    <a:pt x="18205" y="9944"/>
                    <a:pt x="18288" y="9611"/>
                    <a:pt x="18336" y="9338"/>
                  </a:cubicBezTo>
                  <a:cubicBezTo>
                    <a:pt x="18336" y="9326"/>
                    <a:pt x="18336" y="9314"/>
                    <a:pt x="18336" y="9302"/>
                  </a:cubicBezTo>
                  <a:cubicBezTo>
                    <a:pt x="18336" y="9290"/>
                    <a:pt x="18336" y="9278"/>
                    <a:pt x="18336" y="9278"/>
                  </a:cubicBezTo>
                  <a:lnTo>
                    <a:pt x="18336" y="9267"/>
                  </a:lnTo>
                  <a:cubicBezTo>
                    <a:pt x="18324" y="9255"/>
                    <a:pt x="18324" y="9243"/>
                    <a:pt x="18312" y="9231"/>
                  </a:cubicBezTo>
                  <a:cubicBezTo>
                    <a:pt x="18312" y="9219"/>
                    <a:pt x="18300" y="9207"/>
                    <a:pt x="18300" y="9195"/>
                  </a:cubicBezTo>
                  <a:cubicBezTo>
                    <a:pt x="18288" y="9183"/>
                    <a:pt x="18276" y="9171"/>
                    <a:pt x="18276" y="9171"/>
                  </a:cubicBezTo>
                  <a:cubicBezTo>
                    <a:pt x="18264" y="9160"/>
                    <a:pt x="18253" y="9148"/>
                    <a:pt x="18241" y="9148"/>
                  </a:cubicBezTo>
                  <a:lnTo>
                    <a:pt x="18229" y="9136"/>
                  </a:lnTo>
                  <a:cubicBezTo>
                    <a:pt x="18217" y="9112"/>
                    <a:pt x="18205" y="9100"/>
                    <a:pt x="18181" y="9076"/>
                  </a:cubicBezTo>
                  <a:cubicBezTo>
                    <a:pt x="17742" y="8661"/>
                    <a:pt x="17231" y="8316"/>
                    <a:pt x="16684" y="8043"/>
                  </a:cubicBezTo>
                  <a:cubicBezTo>
                    <a:pt x="17373" y="7734"/>
                    <a:pt x="18027" y="7365"/>
                    <a:pt x="18668" y="6961"/>
                  </a:cubicBezTo>
                  <a:cubicBezTo>
                    <a:pt x="18716" y="6926"/>
                    <a:pt x="18752" y="6878"/>
                    <a:pt x="18752" y="6819"/>
                  </a:cubicBezTo>
                  <a:cubicBezTo>
                    <a:pt x="18752" y="6747"/>
                    <a:pt x="18728" y="6688"/>
                    <a:pt x="18668" y="6652"/>
                  </a:cubicBezTo>
                  <a:cubicBezTo>
                    <a:pt x="17171" y="5607"/>
                    <a:pt x="15567" y="4454"/>
                    <a:pt x="13998" y="3349"/>
                  </a:cubicBezTo>
                  <a:cubicBezTo>
                    <a:pt x="12442" y="2232"/>
                    <a:pt x="10838" y="1091"/>
                    <a:pt x="9340" y="45"/>
                  </a:cubicBezTo>
                  <a:cubicBezTo>
                    <a:pt x="9297" y="17"/>
                    <a:pt x="9250" y="1"/>
                    <a:pt x="9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2"/>
            <p:cNvSpPr/>
            <p:nvPr/>
          </p:nvSpPr>
          <p:spPr>
            <a:xfrm>
              <a:off x="1392490" y="747340"/>
              <a:ext cx="175779" cy="68833"/>
            </a:xfrm>
            <a:custGeom>
              <a:avLst/>
              <a:gdLst/>
              <a:ahLst/>
              <a:cxnLst/>
              <a:rect l="l" t="t" r="r" b="b"/>
              <a:pathLst>
                <a:path w="5456" h="2137" extrusionOk="0">
                  <a:moveTo>
                    <a:pt x="5214" y="0"/>
                  </a:moveTo>
                  <a:cubicBezTo>
                    <a:pt x="5179" y="0"/>
                    <a:pt x="5143" y="8"/>
                    <a:pt x="5111" y="24"/>
                  </a:cubicBezTo>
                  <a:cubicBezTo>
                    <a:pt x="3566" y="856"/>
                    <a:pt x="1914" y="1438"/>
                    <a:pt x="191" y="1747"/>
                  </a:cubicBezTo>
                  <a:cubicBezTo>
                    <a:pt x="84" y="1759"/>
                    <a:pt x="1" y="1866"/>
                    <a:pt x="25" y="1973"/>
                  </a:cubicBezTo>
                  <a:cubicBezTo>
                    <a:pt x="49" y="2068"/>
                    <a:pt x="132" y="2128"/>
                    <a:pt x="227" y="2128"/>
                  </a:cubicBezTo>
                  <a:cubicBezTo>
                    <a:pt x="233" y="2134"/>
                    <a:pt x="242" y="2137"/>
                    <a:pt x="251" y="2137"/>
                  </a:cubicBezTo>
                  <a:cubicBezTo>
                    <a:pt x="259" y="2137"/>
                    <a:pt x="268" y="2134"/>
                    <a:pt x="274" y="2128"/>
                  </a:cubicBezTo>
                  <a:cubicBezTo>
                    <a:pt x="1914" y="1831"/>
                    <a:pt x="3518" y="1296"/>
                    <a:pt x="5004" y="535"/>
                  </a:cubicBezTo>
                  <a:cubicBezTo>
                    <a:pt x="5051" y="535"/>
                    <a:pt x="5099" y="523"/>
                    <a:pt x="5146" y="488"/>
                  </a:cubicBezTo>
                  <a:lnTo>
                    <a:pt x="5336" y="345"/>
                  </a:lnTo>
                  <a:cubicBezTo>
                    <a:pt x="5431" y="286"/>
                    <a:pt x="5455" y="167"/>
                    <a:pt x="5384" y="84"/>
                  </a:cubicBezTo>
                  <a:cubicBezTo>
                    <a:pt x="5345" y="29"/>
                    <a:pt x="5280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2"/>
            <p:cNvSpPr/>
            <p:nvPr/>
          </p:nvSpPr>
          <p:spPr>
            <a:xfrm>
              <a:off x="1417394" y="768502"/>
              <a:ext cx="171172" cy="68833"/>
            </a:xfrm>
            <a:custGeom>
              <a:avLst/>
              <a:gdLst/>
              <a:ahLst/>
              <a:cxnLst/>
              <a:rect l="l" t="t" r="r" b="b"/>
              <a:pathLst>
                <a:path w="5313" h="2137" extrusionOk="0">
                  <a:moveTo>
                    <a:pt x="5066" y="0"/>
                  </a:moveTo>
                  <a:cubicBezTo>
                    <a:pt x="5025" y="0"/>
                    <a:pt x="4983" y="11"/>
                    <a:pt x="4944" y="33"/>
                  </a:cubicBezTo>
                  <a:cubicBezTo>
                    <a:pt x="3470" y="888"/>
                    <a:pt x="1854" y="1483"/>
                    <a:pt x="179" y="1768"/>
                  </a:cubicBezTo>
                  <a:cubicBezTo>
                    <a:pt x="72" y="1780"/>
                    <a:pt x="0" y="1875"/>
                    <a:pt x="12" y="1982"/>
                  </a:cubicBezTo>
                  <a:cubicBezTo>
                    <a:pt x="36" y="2077"/>
                    <a:pt x="119" y="2136"/>
                    <a:pt x="214" y="2136"/>
                  </a:cubicBezTo>
                  <a:lnTo>
                    <a:pt x="262" y="2136"/>
                  </a:lnTo>
                  <a:cubicBezTo>
                    <a:pt x="1997" y="1839"/>
                    <a:pt x="3660" y="1245"/>
                    <a:pt x="5181" y="354"/>
                  </a:cubicBezTo>
                  <a:cubicBezTo>
                    <a:pt x="5276" y="294"/>
                    <a:pt x="5312" y="175"/>
                    <a:pt x="5241" y="92"/>
                  </a:cubicBezTo>
                  <a:cubicBezTo>
                    <a:pt x="5203" y="32"/>
                    <a:pt x="5137" y="0"/>
                    <a:pt x="5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2"/>
            <p:cNvSpPr/>
            <p:nvPr/>
          </p:nvSpPr>
          <p:spPr>
            <a:xfrm>
              <a:off x="1445713" y="784510"/>
              <a:ext cx="158929" cy="71957"/>
            </a:xfrm>
            <a:custGeom>
              <a:avLst/>
              <a:gdLst/>
              <a:ahLst/>
              <a:cxnLst/>
              <a:rect l="l" t="t" r="r" b="b"/>
              <a:pathLst>
                <a:path w="4933" h="2234" extrusionOk="0">
                  <a:moveTo>
                    <a:pt x="4701" y="1"/>
                  </a:moveTo>
                  <a:cubicBezTo>
                    <a:pt x="4656" y="1"/>
                    <a:pt x="4611" y="16"/>
                    <a:pt x="4576" y="47"/>
                  </a:cubicBezTo>
                  <a:cubicBezTo>
                    <a:pt x="3257" y="950"/>
                    <a:pt x="1759" y="1568"/>
                    <a:pt x="191" y="1853"/>
                  </a:cubicBezTo>
                  <a:cubicBezTo>
                    <a:pt x="84" y="1877"/>
                    <a:pt x="1" y="1972"/>
                    <a:pt x="24" y="2091"/>
                  </a:cubicBezTo>
                  <a:cubicBezTo>
                    <a:pt x="48" y="2174"/>
                    <a:pt x="131" y="2233"/>
                    <a:pt x="226" y="2233"/>
                  </a:cubicBezTo>
                  <a:lnTo>
                    <a:pt x="274" y="2233"/>
                  </a:lnTo>
                  <a:cubicBezTo>
                    <a:pt x="1914" y="1936"/>
                    <a:pt x="3459" y="1295"/>
                    <a:pt x="4825" y="356"/>
                  </a:cubicBezTo>
                  <a:cubicBezTo>
                    <a:pt x="4920" y="284"/>
                    <a:pt x="4932" y="166"/>
                    <a:pt x="4873" y="82"/>
                  </a:cubicBezTo>
                  <a:cubicBezTo>
                    <a:pt x="4825" y="28"/>
                    <a:pt x="4762" y="1"/>
                    <a:pt x="4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2"/>
            <p:cNvSpPr/>
            <p:nvPr/>
          </p:nvSpPr>
          <p:spPr>
            <a:xfrm>
              <a:off x="616886" y="-9144"/>
              <a:ext cx="580785" cy="394444"/>
            </a:xfrm>
            <a:custGeom>
              <a:avLst/>
              <a:gdLst/>
              <a:ahLst/>
              <a:cxnLst/>
              <a:rect l="l" t="t" r="r" b="b"/>
              <a:pathLst>
                <a:path w="18027" h="12246" extrusionOk="0">
                  <a:moveTo>
                    <a:pt x="5178" y="537"/>
                  </a:moveTo>
                  <a:cubicBezTo>
                    <a:pt x="6395" y="537"/>
                    <a:pt x="7732" y="701"/>
                    <a:pt x="9233" y="1028"/>
                  </a:cubicBezTo>
                  <a:cubicBezTo>
                    <a:pt x="8449" y="1087"/>
                    <a:pt x="7676" y="1123"/>
                    <a:pt x="6904" y="1147"/>
                  </a:cubicBezTo>
                  <a:cubicBezTo>
                    <a:pt x="6898" y="1146"/>
                    <a:pt x="6892" y="1146"/>
                    <a:pt x="6886" y="1146"/>
                  </a:cubicBezTo>
                  <a:cubicBezTo>
                    <a:pt x="6787" y="1146"/>
                    <a:pt x="6702" y="1237"/>
                    <a:pt x="6702" y="1349"/>
                  </a:cubicBezTo>
                  <a:cubicBezTo>
                    <a:pt x="6702" y="1449"/>
                    <a:pt x="6785" y="1528"/>
                    <a:pt x="6893" y="1528"/>
                  </a:cubicBezTo>
                  <a:cubicBezTo>
                    <a:pt x="6901" y="1528"/>
                    <a:pt x="6908" y="1528"/>
                    <a:pt x="6916" y="1527"/>
                  </a:cubicBezTo>
                  <a:cubicBezTo>
                    <a:pt x="8104" y="1503"/>
                    <a:pt x="9281" y="1432"/>
                    <a:pt x="10457" y="1313"/>
                  </a:cubicBezTo>
                  <a:cubicBezTo>
                    <a:pt x="12144" y="1147"/>
                    <a:pt x="13820" y="885"/>
                    <a:pt x="15484" y="541"/>
                  </a:cubicBezTo>
                  <a:lnTo>
                    <a:pt x="15484" y="541"/>
                  </a:lnTo>
                  <a:cubicBezTo>
                    <a:pt x="13404" y="2252"/>
                    <a:pt x="12168" y="4866"/>
                    <a:pt x="12263" y="7409"/>
                  </a:cubicBezTo>
                  <a:cubicBezTo>
                    <a:pt x="10668" y="7782"/>
                    <a:pt x="9041" y="7969"/>
                    <a:pt x="7415" y="7969"/>
                  </a:cubicBezTo>
                  <a:cubicBezTo>
                    <a:pt x="5105" y="7969"/>
                    <a:pt x="2798" y="7592"/>
                    <a:pt x="594" y="6839"/>
                  </a:cubicBezTo>
                  <a:cubicBezTo>
                    <a:pt x="2389" y="5128"/>
                    <a:pt x="3684" y="2965"/>
                    <a:pt x="4337" y="564"/>
                  </a:cubicBezTo>
                  <a:cubicBezTo>
                    <a:pt x="4611" y="546"/>
                    <a:pt x="4891" y="537"/>
                    <a:pt x="5178" y="537"/>
                  </a:cubicBezTo>
                  <a:close/>
                  <a:moveTo>
                    <a:pt x="16018" y="636"/>
                  </a:moveTo>
                  <a:cubicBezTo>
                    <a:pt x="16268" y="2335"/>
                    <a:pt x="16517" y="4046"/>
                    <a:pt x="16779" y="5757"/>
                  </a:cubicBezTo>
                  <a:cubicBezTo>
                    <a:pt x="17040" y="7504"/>
                    <a:pt x="17302" y="9251"/>
                    <a:pt x="17563" y="10974"/>
                  </a:cubicBezTo>
                  <a:cubicBezTo>
                    <a:pt x="17358" y="10948"/>
                    <a:pt x="17152" y="10936"/>
                    <a:pt x="16948" y="10936"/>
                  </a:cubicBezTo>
                  <a:cubicBezTo>
                    <a:pt x="16679" y="10936"/>
                    <a:pt x="16412" y="10957"/>
                    <a:pt x="16149" y="10998"/>
                  </a:cubicBezTo>
                  <a:lnTo>
                    <a:pt x="15757" y="7611"/>
                  </a:lnTo>
                  <a:cubicBezTo>
                    <a:pt x="15736" y="7517"/>
                    <a:pt x="15650" y="7441"/>
                    <a:pt x="15556" y="7441"/>
                  </a:cubicBezTo>
                  <a:cubicBezTo>
                    <a:pt x="15544" y="7441"/>
                    <a:pt x="15532" y="7442"/>
                    <a:pt x="15519" y="7445"/>
                  </a:cubicBezTo>
                  <a:cubicBezTo>
                    <a:pt x="15412" y="7445"/>
                    <a:pt x="15329" y="7540"/>
                    <a:pt x="15329" y="7659"/>
                  </a:cubicBezTo>
                  <a:lnTo>
                    <a:pt x="15733" y="11081"/>
                  </a:lnTo>
                  <a:cubicBezTo>
                    <a:pt x="15210" y="11200"/>
                    <a:pt x="14711" y="11402"/>
                    <a:pt x="14260" y="11675"/>
                  </a:cubicBezTo>
                  <a:cubicBezTo>
                    <a:pt x="14248" y="8942"/>
                    <a:pt x="14022" y="6221"/>
                    <a:pt x="13582" y="3535"/>
                  </a:cubicBezTo>
                  <a:cubicBezTo>
                    <a:pt x="14165" y="2406"/>
                    <a:pt x="14996" y="1408"/>
                    <a:pt x="16018" y="636"/>
                  </a:cubicBezTo>
                  <a:close/>
                  <a:moveTo>
                    <a:pt x="13273" y="4236"/>
                  </a:moveTo>
                  <a:cubicBezTo>
                    <a:pt x="13654" y="6755"/>
                    <a:pt x="13844" y="9298"/>
                    <a:pt x="13844" y="11853"/>
                  </a:cubicBezTo>
                  <a:cubicBezTo>
                    <a:pt x="13048" y="11806"/>
                    <a:pt x="12263" y="11758"/>
                    <a:pt x="11467" y="11699"/>
                  </a:cubicBezTo>
                  <a:cubicBezTo>
                    <a:pt x="9093" y="11553"/>
                    <a:pt x="6655" y="11400"/>
                    <a:pt x="4238" y="11400"/>
                  </a:cubicBezTo>
                  <a:cubicBezTo>
                    <a:pt x="3691" y="11400"/>
                    <a:pt x="3146" y="11408"/>
                    <a:pt x="2602" y="11425"/>
                  </a:cubicBezTo>
                  <a:cubicBezTo>
                    <a:pt x="2709" y="10225"/>
                    <a:pt x="2721" y="9013"/>
                    <a:pt x="2614" y="7813"/>
                  </a:cubicBezTo>
                  <a:lnTo>
                    <a:pt x="2614" y="7813"/>
                  </a:lnTo>
                  <a:cubicBezTo>
                    <a:pt x="4183" y="8181"/>
                    <a:pt x="5787" y="8360"/>
                    <a:pt x="7403" y="8360"/>
                  </a:cubicBezTo>
                  <a:cubicBezTo>
                    <a:pt x="9138" y="8360"/>
                    <a:pt x="10849" y="8146"/>
                    <a:pt x="12537" y="7730"/>
                  </a:cubicBezTo>
                  <a:cubicBezTo>
                    <a:pt x="12620" y="7706"/>
                    <a:pt x="12679" y="7623"/>
                    <a:pt x="12679" y="7540"/>
                  </a:cubicBezTo>
                  <a:cubicBezTo>
                    <a:pt x="12632" y="6399"/>
                    <a:pt x="12834" y="5282"/>
                    <a:pt x="13273" y="4236"/>
                  </a:cubicBezTo>
                  <a:close/>
                  <a:moveTo>
                    <a:pt x="16173" y="1"/>
                  </a:moveTo>
                  <a:cubicBezTo>
                    <a:pt x="16157" y="1"/>
                    <a:pt x="16141" y="2"/>
                    <a:pt x="16125" y="6"/>
                  </a:cubicBezTo>
                  <a:cubicBezTo>
                    <a:pt x="14248" y="422"/>
                    <a:pt x="12358" y="731"/>
                    <a:pt x="10457" y="921"/>
                  </a:cubicBezTo>
                  <a:cubicBezTo>
                    <a:pt x="8490" y="405"/>
                    <a:pt x="6776" y="151"/>
                    <a:pt x="5247" y="151"/>
                  </a:cubicBezTo>
                  <a:cubicBezTo>
                    <a:pt x="4874" y="151"/>
                    <a:pt x="4511" y="166"/>
                    <a:pt x="4159" y="196"/>
                  </a:cubicBezTo>
                  <a:cubicBezTo>
                    <a:pt x="4064" y="208"/>
                    <a:pt x="3993" y="267"/>
                    <a:pt x="3969" y="351"/>
                  </a:cubicBezTo>
                  <a:cubicBezTo>
                    <a:pt x="3315" y="2822"/>
                    <a:pt x="1961" y="5056"/>
                    <a:pt x="71" y="6779"/>
                  </a:cubicBezTo>
                  <a:cubicBezTo>
                    <a:pt x="24" y="6827"/>
                    <a:pt x="0" y="6898"/>
                    <a:pt x="24" y="6958"/>
                  </a:cubicBezTo>
                  <a:cubicBezTo>
                    <a:pt x="36" y="7029"/>
                    <a:pt x="83" y="7076"/>
                    <a:pt x="143" y="7100"/>
                  </a:cubicBezTo>
                  <a:cubicBezTo>
                    <a:pt x="808" y="7338"/>
                    <a:pt x="1485" y="7540"/>
                    <a:pt x="2175" y="7718"/>
                  </a:cubicBezTo>
                  <a:cubicBezTo>
                    <a:pt x="2305" y="9013"/>
                    <a:pt x="2293" y="10308"/>
                    <a:pt x="2163" y="11604"/>
                  </a:cubicBezTo>
                  <a:cubicBezTo>
                    <a:pt x="2163" y="11663"/>
                    <a:pt x="2175" y="11711"/>
                    <a:pt x="2222" y="11758"/>
                  </a:cubicBezTo>
                  <a:cubicBezTo>
                    <a:pt x="2258" y="11794"/>
                    <a:pt x="2317" y="11818"/>
                    <a:pt x="2377" y="11818"/>
                  </a:cubicBezTo>
                  <a:cubicBezTo>
                    <a:pt x="3001" y="11793"/>
                    <a:pt x="3627" y="11782"/>
                    <a:pt x="4256" y="11782"/>
                  </a:cubicBezTo>
                  <a:cubicBezTo>
                    <a:pt x="6656" y="11782"/>
                    <a:pt x="9077" y="11940"/>
                    <a:pt x="11431" y="12091"/>
                  </a:cubicBezTo>
                  <a:cubicBezTo>
                    <a:pt x="12299" y="12150"/>
                    <a:pt x="13166" y="12198"/>
                    <a:pt x="14034" y="12245"/>
                  </a:cubicBezTo>
                  <a:lnTo>
                    <a:pt x="14058" y="12245"/>
                  </a:lnTo>
                  <a:cubicBezTo>
                    <a:pt x="14081" y="12245"/>
                    <a:pt x="14105" y="12245"/>
                    <a:pt x="14129" y="12234"/>
                  </a:cubicBezTo>
                  <a:lnTo>
                    <a:pt x="14153" y="12222"/>
                  </a:lnTo>
                  <a:cubicBezTo>
                    <a:pt x="14165" y="12222"/>
                    <a:pt x="14176" y="12210"/>
                    <a:pt x="14176" y="12210"/>
                  </a:cubicBezTo>
                  <a:cubicBezTo>
                    <a:pt x="14996" y="11623"/>
                    <a:pt x="15962" y="11321"/>
                    <a:pt x="16948" y="11321"/>
                  </a:cubicBezTo>
                  <a:cubicBezTo>
                    <a:pt x="17220" y="11321"/>
                    <a:pt x="17493" y="11344"/>
                    <a:pt x="17765" y="11390"/>
                  </a:cubicBezTo>
                  <a:cubicBezTo>
                    <a:pt x="17782" y="11393"/>
                    <a:pt x="17798" y="11394"/>
                    <a:pt x="17814" y="11394"/>
                  </a:cubicBezTo>
                  <a:cubicBezTo>
                    <a:pt x="17864" y="11394"/>
                    <a:pt x="17907" y="11379"/>
                    <a:pt x="17943" y="11342"/>
                  </a:cubicBezTo>
                  <a:cubicBezTo>
                    <a:pt x="18003" y="11307"/>
                    <a:pt x="18027" y="11247"/>
                    <a:pt x="18015" y="11176"/>
                  </a:cubicBezTo>
                  <a:cubicBezTo>
                    <a:pt x="17753" y="9370"/>
                    <a:pt x="17468" y="7540"/>
                    <a:pt x="17195" y="5710"/>
                  </a:cubicBezTo>
                  <a:cubicBezTo>
                    <a:pt x="16921" y="3880"/>
                    <a:pt x="16648" y="2050"/>
                    <a:pt x="16375" y="244"/>
                  </a:cubicBezTo>
                  <a:lnTo>
                    <a:pt x="16375" y="232"/>
                  </a:lnTo>
                  <a:cubicBezTo>
                    <a:pt x="16387" y="208"/>
                    <a:pt x="16387" y="184"/>
                    <a:pt x="16375" y="149"/>
                  </a:cubicBezTo>
                  <a:cubicBezTo>
                    <a:pt x="16355" y="57"/>
                    <a:pt x="16265" y="1"/>
                    <a:pt x="16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2"/>
            <p:cNvSpPr/>
            <p:nvPr/>
          </p:nvSpPr>
          <p:spPr>
            <a:xfrm>
              <a:off x="1103467" y="183407"/>
              <a:ext cx="16495" cy="26219"/>
            </a:xfrm>
            <a:custGeom>
              <a:avLst/>
              <a:gdLst/>
              <a:ahLst/>
              <a:cxnLst/>
              <a:rect l="l" t="t" r="r" b="b"/>
              <a:pathLst>
                <a:path w="512" h="814" extrusionOk="0">
                  <a:moveTo>
                    <a:pt x="236" y="1"/>
                  </a:moveTo>
                  <a:cubicBezTo>
                    <a:pt x="221" y="1"/>
                    <a:pt x="206" y="2"/>
                    <a:pt x="190" y="5"/>
                  </a:cubicBezTo>
                  <a:cubicBezTo>
                    <a:pt x="84" y="5"/>
                    <a:pt x="0" y="112"/>
                    <a:pt x="12" y="219"/>
                  </a:cubicBezTo>
                  <a:lnTo>
                    <a:pt x="84" y="647"/>
                  </a:lnTo>
                  <a:cubicBezTo>
                    <a:pt x="107" y="742"/>
                    <a:pt x="190" y="813"/>
                    <a:pt x="286" y="813"/>
                  </a:cubicBezTo>
                  <a:lnTo>
                    <a:pt x="321" y="813"/>
                  </a:lnTo>
                  <a:cubicBezTo>
                    <a:pt x="428" y="801"/>
                    <a:pt x="511" y="706"/>
                    <a:pt x="499" y="599"/>
                  </a:cubicBezTo>
                  <a:lnTo>
                    <a:pt x="428" y="171"/>
                  </a:lnTo>
                  <a:cubicBezTo>
                    <a:pt x="418" y="68"/>
                    <a:pt x="335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2"/>
            <p:cNvSpPr/>
            <p:nvPr/>
          </p:nvSpPr>
          <p:spPr>
            <a:xfrm>
              <a:off x="1094285" y="141921"/>
              <a:ext cx="17623" cy="16395"/>
            </a:xfrm>
            <a:custGeom>
              <a:avLst/>
              <a:gdLst/>
              <a:ahLst/>
              <a:cxnLst/>
              <a:rect l="l" t="t" r="r" b="b"/>
              <a:pathLst>
                <a:path w="547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0" y="188"/>
                    <a:pt x="60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309" y="509"/>
                  </a:cubicBezTo>
                  <a:cubicBezTo>
                    <a:pt x="345" y="509"/>
                    <a:pt x="369" y="509"/>
                    <a:pt x="404" y="485"/>
                  </a:cubicBezTo>
                  <a:cubicBezTo>
                    <a:pt x="499" y="449"/>
                    <a:pt x="547" y="331"/>
                    <a:pt x="499" y="236"/>
                  </a:cubicBezTo>
                  <a:lnTo>
                    <a:pt x="428" y="105"/>
                  </a:lnTo>
                  <a:cubicBezTo>
                    <a:pt x="386" y="38"/>
                    <a:pt x="315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2"/>
            <p:cNvSpPr/>
            <p:nvPr/>
          </p:nvSpPr>
          <p:spPr>
            <a:xfrm>
              <a:off x="794501" y="178028"/>
              <a:ext cx="65885" cy="50344"/>
            </a:xfrm>
            <a:custGeom>
              <a:avLst/>
              <a:gdLst/>
              <a:ahLst/>
              <a:cxnLst/>
              <a:rect l="l" t="t" r="r" b="b"/>
              <a:pathLst>
                <a:path w="2045" h="1563" extrusionOk="0">
                  <a:moveTo>
                    <a:pt x="1198" y="390"/>
                  </a:moveTo>
                  <a:cubicBezTo>
                    <a:pt x="1235" y="390"/>
                    <a:pt x="1272" y="396"/>
                    <a:pt x="1308" y="410"/>
                  </a:cubicBezTo>
                  <a:cubicBezTo>
                    <a:pt x="1415" y="434"/>
                    <a:pt x="1510" y="505"/>
                    <a:pt x="1569" y="612"/>
                  </a:cubicBezTo>
                  <a:cubicBezTo>
                    <a:pt x="1605" y="707"/>
                    <a:pt x="1593" y="814"/>
                    <a:pt x="1546" y="909"/>
                  </a:cubicBezTo>
                  <a:cubicBezTo>
                    <a:pt x="1486" y="1016"/>
                    <a:pt x="1391" y="1099"/>
                    <a:pt x="1272" y="1147"/>
                  </a:cubicBezTo>
                  <a:cubicBezTo>
                    <a:pt x="1214" y="1163"/>
                    <a:pt x="1154" y="1171"/>
                    <a:pt x="1094" y="1171"/>
                  </a:cubicBezTo>
                  <a:cubicBezTo>
                    <a:pt x="900" y="1171"/>
                    <a:pt x="710" y="1084"/>
                    <a:pt x="583" y="921"/>
                  </a:cubicBezTo>
                  <a:cubicBezTo>
                    <a:pt x="488" y="826"/>
                    <a:pt x="452" y="683"/>
                    <a:pt x="488" y="552"/>
                  </a:cubicBezTo>
                  <a:cubicBezTo>
                    <a:pt x="524" y="469"/>
                    <a:pt x="595" y="410"/>
                    <a:pt x="690" y="410"/>
                  </a:cubicBezTo>
                  <a:cubicBezTo>
                    <a:pt x="696" y="404"/>
                    <a:pt x="702" y="401"/>
                    <a:pt x="708" y="401"/>
                  </a:cubicBezTo>
                  <a:cubicBezTo>
                    <a:pt x="714" y="401"/>
                    <a:pt x="720" y="404"/>
                    <a:pt x="726" y="410"/>
                  </a:cubicBezTo>
                  <a:cubicBezTo>
                    <a:pt x="767" y="458"/>
                    <a:pt x="829" y="483"/>
                    <a:pt x="892" y="483"/>
                  </a:cubicBezTo>
                  <a:cubicBezTo>
                    <a:pt x="937" y="483"/>
                    <a:pt x="983" y="470"/>
                    <a:pt x="1023" y="445"/>
                  </a:cubicBezTo>
                  <a:cubicBezTo>
                    <a:pt x="1075" y="408"/>
                    <a:pt x="1136" y="390"/>
                    <a:pt x="1198" y="390"/>
                  </a:cubicBezTo>
                  <a:close/>
                  <a:moveTo>
                    <a:pt x="1209" y="0"/>
                  </a:moveTo>
                  <a:cubicBezTo>
                    <a:pt x="1106" y="0"/>
                    <a:pt x="1001" y="19"/>
                    <a:pt x="904" y="53"/>
                  </a:cubicBezTo>
                  <a:cubicBezTo>
                    <a:pt x="892" y="41"/>
                    <a:pt x="868" y="41"/>
                    <a:pt x="844" y="30"/>
                  </a:cubicBezTo>
                  <a:cubicBezTo>
                    <a:pt x="797" y="19"/>
                    <a:pt x="749" y="14"/>
                    <a:pt x="703" y="14"/>
                  </a:cubicBezTo>
                  <a:cubicBezTo>
                    <a:pt x="436" y="14"/>
                    <a:pt x="197" y="181"/>
                    <a:pt x="96" y="434"/>
                  </a:cubicBezTo>
                  <a:cubicBezTo>
                    <a:pt x="1" y="683"/>
                    <a:pt x="60" y="956"/>
                    <a:pt x="238" y="1158"/>
                  </a:cubicBezTo>
                  <a:cubicBezTo>
                    <a:pt x="452" y="1420"/>
                    <a:pt x="761" y="1562"/>
                    <a:pt x="1094" y="1562"/>
                  </a:cubicBezTo>
                  <a:cubicBezTo>
                    <a:pt x="1213" y="1562"/>
                    <a:pt x="1320" y="1551"/>
                    <a:pt x="1415" y="1515"/>
                  </a:cubicBezTo>
                  <a:cubicBezTo>
                    <a:pt x="1641" y="1432"/>
                    <a:pt x="1819" y="1277"/>
                    <a:pt x="1926" y="1063"/>
                  </a:cubicBezTo>
                  <a:cubicBezTo>
                    <a:pt x="2033" y="885"/>
                    <a:pt x="2045" y="671"/>
                    <a:pt x="1961" y="469"/>
                  </a:cubicBezTo>
                  <a:cubicBezTo>
                    <a:pt x="1866" y="255"/>
                    <a:pt x="1664" y="89"/>
                    <a:pt x="1427" y="30"/>
                  </a:cubicBezTo>
                  <a:cubicBezTo>
                    <a:pt x="1357" y="10"/>
                    <a:pt x="1284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2"/>
            <p:cNvSpPr/>
            <p:nvPr/>
          </p:nvSpPr>
          <p:spPr>
            <a:xfrm>
              <a:off x="489401" y="714679"/>
              <a:ext cx="599922" cy="257455"/>
            </a:xfrm>
            <a:custGeom>
              <a:avLst/>
              <a:gdLst/>
              <a:ahLst/>
              <a:cxnLst/>
              <a:rect l="l" t="t" r="r" b="b"/>
              <a:pathLst>
                <a:path w="18621" h="7993" extrusionOk="0">
                  <a:moveTo>
                    <a:pt x="8663" y="1003"/>
                  </a:moveTo>
                  <a:cubicBezTo>
                    <a:pt x="8734" y="1015"/>
                    <a:pt x="8793" y="1038"/>
                    <a:pt x="8841" y="1086"/>
                  </a:cubicBezTo>
                  <a:cubicBezTo>
                    <a:pt x="8900" y="1133"/>
                    <a:pt x="8948" y="1205"/>
                    <a:pt x="8972" y="1288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6" y="1638"/>
                  </a:moveTo>
                  <a:cubicBezTo>
                    <a:pt x="9746" y="1638"/>
                    <a:pt x="9828" y="1659"/>
                    <a:pt x="9899" y="1704"/>
                  </a:cubicBezTo>
                  <a:lnTo>
                    <a:pt x="9887" y="1704"/>
                  </a:lnTo>
                  <a:cubicBezTo>
                    <a:pt x="10017" y="1787"/>
                    <a:pt x="10077" y="1941"/>
                    <a:pt x="10041" y="2084"/>
                  </a:cubicBezTo>
                  <a:cubicBezTo>
                    <a:pt x="9851" y="1953"/>
                    <a:pt x="9661" y="1823"/>
                    <a:pt x="9471" y="1680"/>
                  </a:cubicBezTo>
                  <a:cubicBezTo>
                    <a:pt x="9531" y="1653"/>
                    <a:pt x="9598" y="1638"/>
                    <a:pt x="9666" y="1638"/>
                  </a:cubicBezTo>
                  <a:close/>
                  <a:moveTo>
                    <a:pt x="10729" y="2210"/>
                  </a:moveTo>
                  <a:cubicBezTo>
                    <a:pt x="10782" y="2210"/>
                    <a:pt x="10835" y="2219"/>
                    <a:pt x="10885" y="2239"/>
                  </a:cubicBezTo>
                  <a:cubicBezTo>
                    <a:pt x="11051" y="2310"/>
                    <a:pt x="11134" y="2488"/>
                    <a:pt x="11087" y="2654"/>
                  </a:cubicBezTo>
                  <a:lnTo>
                    <a:pt x="11087" y="2666"/>
                  </a:lnTo>
                  <a:cubicBezTo>
                    <a:pt x="10861" y="2559"/>
                    <a:pt x="10647" y="2452"/>
                    <a:pt x="10433" y="2322"/>
                  </a:cubicBezTo>
                  <a:cubicBezTo>
                    <a:pt x="10513" y="2250"/>
                    <a:pt x="10621" y="2210"/>
                    <a:pt x="10729" y="2210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7" y="2845"/>
                  </a:cubicBezTo>
                  <a:cubicBezTo>
                    <a:pt x="12168" y="2904"/>
                    <a:pt x="12275" y="3023"/>
                    <a:pt x="12335" y="3177"/>
                  </a:cubicBezTo>
                  <a:cubicBezTo>
                    <a:pt x="12049" y="3082"/>
                    <a:pt x="11788" y="2975"/>
                    <a:pt x="11515" y="2868"/>
                  </a:cubicBezTo>
                  <a:cubicBezTo>
                    <a:pt x="11607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47"/>
                    <a:pt x="3910" y="5578"/>
                  </a:cubicBezTo>
                  <a:cubicBezTo>
                    <a:pt x="3477" y="5604"/>
                    <a:pt x="3045" y="5624"/>
                    <a:pt x="2620" y="5624"/>
                  </a:cubicBezTo>
                  <a:cubicBezTo>
                    <a:pt x="1899" y="5624"/>
                    <a:pt x="1197" y="5567"/>
                    <a:pt x="547" y="5388"/>
                  </a:cubicBezTo>
                  <a:cubicBezTo>
                    <a:pt x="582" y="4425"/>
                    <a:pt x="725" y="3474"/>
                    <a:pt x="963" y="2536"/>
                  </a:cubicBezTo>
                  <a:close/>
                  <a:moveTo>
                    <a:pt x="7605" y="468"/>
                  </a:moveTo>
                  <a:cubicBezTo>
                    <a:pt x="8936" y="2037"/>
                    <a:pt x="10718" y="3165"/>
                    <a:pt x="12703" y="3688"/>
                  </a:cubicBezTo>
                  <a:cubicBezTo>
                    <a:pt x="12168" y="4366"/>
                    <a:pt x="11800" y="5162"/>
                    <a:pt x="11669" y="6017"/>
                  </a:cubicBezTo>
                  <a:cubicBezTo>
                    <a:pt x="11289" y="5994"/>
                    <a:pt x="10920" y="5958"/>
                    <a:pt x="10552" y="5910"/>
                  </a:cubicBezTo>
                  <a:cubicBezTo>
                    <a:pt x="10136" y="5863"/>
                    <a:pt x="9708" y="5792"/>
                    <a:pt x="9293" y="5720"/>
                  </a:cubicBezTo>
                  <a:cubicBezTo>
                    <a:pt x="8389" y="5542"/>
                    <a:pt x="7474" y="5447"/>
                    <a:pt x="6548" y="5423"/>
                  </a:cubicBezTo>
                  <a:cubicBezTo>
                    <a:pt x="5930" y="5423"/>
                    <a:pt x="5264" y="5471"/>
                    <a:pt x="4623" y="5518"/>
                  </a:cubicBezTo>
                  <a:lnTo>
                    <a:pt x="4337" y="5542"/>
                  </a:lnTo>
                  <a:lnTo>
                    <a:pt x="4337" y="5518"/>
                  </a:lnTo>
                  <a:cubicBezTo>
                    <a:pt x="3874" y="4033"/>
                    <a:pt x="2626" y="2750"/>
                    <a:pt x="1069" y="2155"/>
                  </a:cubicBezTo>
                  <a:cubicBezTo>
                    <a:pt x="1141" y="1918"/>
                    <a:pt x="1224" y="1680"/>
                    <a:pt x="1307" y="1442"/>
                  </a:cubicBezTo>
                  <a:cubicBezTo>
                    <a:pt x="1982" y="1655"/>
                    <a:pt x="2700" y="1758"/>
                    <a:pt x="3420" y="1758"/>
                  </a:cubicBezTo>
                  <a:cubicBezTo>
                    <a:pt x="4920" y="1758"/>
                    <a:pt x="6433" y="1311"/>
                    <a:pt x="7605" y="468"/>
                  </a:cubicBezTo>
                  <a:close/>
                  <a:moveTo>
                    <a:pt x="13143" y="3807"/>
                  </a:moveTo>
                  <a:cubicBezTo>
                    <a:pt x="13689" y="3938"/>
                    <a:pt x="14248" y="4021"/>
                    <a:pt x="14818" y="4057"/>
                  </a:cubicBezTo>
                  <a:lnTo>
                    <a:pt x="15186" y="4069"/>
                  </a:lnTo>
                  <a:cubicBezTo>
                    <a:pt x="15662" y="4069"/>
                    <a:pt x="16137" y="4140"/>
                    <a:pt x="16601" y="4282"/>
                  </a:cubicBezTo>
                  <a:cubicBezTo>
                    <a:pt x="17100" y="4449"/>
                    <a:pt x="17563" y="4877"/>
                    <a:pt x="17527" y="5364"/>
                  </a:cubicBezTo>
                  <a:cubicBezTo>
                    <a:pt x="15970" y="5813"/>
                    <a:pt x="14366" y="6042"/>
                    <a:pt x="12749" y="6042"/>
                  </a:cubicBezTo>
                  <a:cubicBezTo>
                    <a:pt x="12528" y="6042"/>
                    <a:pt x="12307" y="6038"/>
                    <a:pt x="12085" y="6029"/>
                  </a:cubicBezTo>
                  <a:cubicBezTo>
                    <a:pt x="12228" y="5209"/>
                    <a:pt x="12596" y="4437"/>
                    <a:pt x="13143" y="3807"/>
                  </a:cubicBezTo>
                  <a:close/>
                  <a:moveTo>
                    <a:pt x="17979" y="5637"/>
                  </a:moveTo>
                  <a:lnTo>
                    <a:pt x="17979" y="5637"/>
                  </a:lnTo>
                  <a:cubicBezTo>
                    <a:pt x="18122" y="5934"/>
                    <a:pt x="17979" y="6326"/>
                    <a:pt x="17729" y="6552"/>
                  </a:cubicBezTo>
                  <a:cubicBezTo>
                    <a:pt x="17409" y="6861"/>
                    <a:pt x="16910" y="7016"/>
                    <a:pt x="16470" y="7134"/>
                  </a:cubicBezTo>
                  <a:cubicBezTo>
                    <a:pt x="15345" y="7446"/>
                    <a:pt x="14178" y="7612"/>
                    <a:pt x="13009" y="7612"/>
                  </a:cubicBezTo>
                  <a:cubicBezTo>
                    <a:pt x="12931" y="7612"/>
                    <a:pt x="12853" y="7611"/>
                    <a:pt x="12774" y="7610"/>
                  </a:cubicBezTo>
                  <a:cubicBezTo>
                    <a:pt x="11788" y="7550"/>
                    <a:pt x="10814" y="7431"/>
                    <a:pt x="9851" y="7229"/>
                  </a:cubicBezTo>
                  <a:cubicBezTo>
                    <a:pt x="8912" y="7051"/>
                    <a:pt x="7974" y="6932"/>
                    <a:pt x="7023" y="6861"/>
                  </a:cubicBezTo>
                  <a:cubicBezTo>
                    <a:pt x="6818" y="6855"/>
                    <a:pt x="6612" y="6852"/>
                    <a:pt x="6406" y="6852"/>
                  </a:cubicBezTo>
                  <a:cubicBezTo>
                    <a:pt x="5787" y="6852"/>
                    <a:pt x="5163" y="6879"/>
                    <a:pt x="4539" y="6932"/>
                  </a:cubicBezTo>
                  <a:cubicBezTo>
                    <a:pt x="3913" y="6975"/>
                    <a:pt x="3300" y="7014"/>
                    <a:pt x="2699" y="7014"/>
                  </a:cubicBezTo>
                  <a:cubicBezTo>
                    <a:pt x="1975" y="7014"/>
                    <a:pt x="1270" y="6958"/>
                    <a:pt x="582" y="6790"/>
                  </a:cubicBezTo>
                  <a:cubicBezTo>
                    <a:pt x="559" y="6457"/>
                    <a:pt x="547" y="6124"/>
                    <a:pt x="547" y="5792"/>
                  </a:cubicBezTo>
                  <a:lnTo>
                    <a:pt x="547" y="5792"/>
                  </a:lnTo>
                  <a:cubicBezTo>
                    <a:pt x="1188" y="5952"/>
                    <a:pt x="1869" y="6005"/>
                    <a:pt x="2562" y="6005"/>
                  </a:cubicBezTo>
                  <a:cubicBezTo>
                    <a:pt x="3256" y="6005"/>
                    <a:pt x="3963" y="5952"/>
                    <a:pt x="4658" y="5899"/>
                  </a:cubicBezTo>
                  <a:cubicBezTo>
                    <a:pt x="5324" y="5851"/>
                    <a:pt x="5942" y="5815"/>
                    <a:pt x="6548" y="5803"/>
                  </a:cubicBezTo>
                  <a:cubicBezTo>
                    <a:pt x="7439" y="5803"/>
                    <a:pt x="8342" y="5958"/>
                    <a:pt x="9221" y="6101"/>
                  </a:cubicBezTo>
                  <a:cubicBezTo>
                    <a:pt x="9637" y="6160"/>
                    <a:pt x="10077" y="6231"/>
                    <a:pt x="10505" y="6291"/>
                  </a:cubicBezTo>
                  <a:cubicBezTo>
                    <a:pt x="11245" y="6385"/>
                    <a:pt x="11989" y="6432"/>
                    <a:pt x="12732" y="6432"/>
                  </a:cubicBezTo>
                  <a:cubicBezTo>
                    <a:pt x="14504" y="6432"/>
                    <a:pt x="16271" y="6165"/>
                    <a:pt x="17979" y="5637"/>
                  </a:cubicBezTo>
                  <a:close/>
                  <a:moveTo>
                    <a:pt x="7620" y="0"/>
                  </a:moveTo>
                  <a:cubicBezTo>
                    <a:pt x="7576" y="0"/>
                    <a:pt x="7534" y="13"/>
                    <a:pt x="7498" y="40"/>
                  </a:cubicBezTo>
                  <a:cubicBezTo>
                    <a:pt x="6375" y="910"/>
                    <a:pt x="4884" y="1375"/>
                    <a:pt x="3406" y="1375"/>
                  </a:cubicBezTo>
                  <a:cubicBezTo>
                    <a:pt x="2663" y="1375"/>
                    <a:pt x="1924" y="1257"/>
                    <a:pt x="1236" y="1015"/>
                  </a:cubicBezTo>
                  <a:cubicBezTo>
                    <a:pt x="1206" y="1003"/>
                    <a:pt x="1176" y="997"/>
                    <a:pt x="1148" y="997"/>
                  </a:cubicBezTo>
                  <a:cubicBezTo>
                    <a:pt x="1120" y="997"/>
                    <a:pt x="1093" y="1003"/>
                    <a:pt x="1069" y="1015"/>
                  </a:cubicBezTo>
                  <a:cubicBezTo>
                    <a:pt x="1022" y="1038"/>
                    <a:pt x="974" y="1074"/>
                    <a:pt x="963" y="1122"/>
                  </a:cubicBezTo>
                  <a:cubicBezTo>
                    <a:pt x="285" y="2952"/>
                    <a:pt x="0" y="4900"/>
                    <a:pt x="155" y="6837"/>
                  </a:cubicBezTo>
                  <a:cubicBezTo>
                    <a:pt x="155" y="6849"/>
                    <a:pt x="143" y="6861"/>
                    <a:pt x="143" y="6861"/>
                  </a:cubicBezTo>
                  <a:cubicBezTo>
                    <a:pt x="107" y="6968"/>
                    <a:pt x="155" y="7063"/>
                    <a:pt x="261" y="7099"/>
                  </a:cubicBezTo>
                  <a:lnTo>
                    <a:pt x="273" y="7111"/>
                  </a:lnTo>
                  <a:cubicBezTo>
                    <a:pt x="1056" y="7329"/>
                    <a:pt x="1857" y="7397"/>
                    <a:pt x="2661" y="7397"/>
                  </a:cubicBezTo>
                  <a:cubicBezTo>
                    <a:pt x="3296" y="7397"/>
                    <a:pt x="3933" y="7355"/>
                    <a:pt x="4563" y="7313"/>
                  </a:cubicBezTo>
                  <a:cubicBezTo>
                    <a:pt x="5169" y="7259"/>
                    <a:pt x="5775" y="7232"/>
                    <a:pt x="6386" y="7232"/>
                  </a:cubicBezTo>
                  <a:cubicBezTo>
                    <a:pt x="6590" y="7232"/>
                    <a:pt x="6794" y="7235"/>
                    <a:pt x="6999" y="7241"/>
                  </a:cubicBezTo>
                  <a:cubicBezTo>
                    <a:pt x="7926" y="7301"/>
                    <a:pt x="8853" y="7431"/>
                    <a:pt x="9768" y="7610"/>
                  </a:cubicBezTo>
                  <a:cubicBezTo>
                    <a:pt x="10754" y="7812"/>
                    <a:pt x="11752" y="7930"/>
                    <a:pt x="12762" y="7990"/>
                  </a:cubicBezTo>
                  <a:cubicBezTo>
                    <a:pt x="12843" y="7991"/>
                    <a:pt x="12923" y="7992"/>
                    <a:pt x="13004" y="7992"/>
                  </a:cubicBezTo>
                  <a:cubicBezTo>
                    <a:pt x="14208" y="7992"/>
                    <a:pt x="15419" y="7826"/>
                    <a:pt x="16589" y="7503"/>
                  </a:cubicBezTo>
                  <a:cubicBezTo>
                    <a:pt x="17076" y="7372"/>
                    <a:pt x="17634" y="7206"/>
                    <a:pt x="18027" y="6813"/>
                  </a:cubicBezTo>
                  <a:cubicBezTo>
                    <a:pt x="18431" y="6421"/>
                    <a:pt x="18621" y="5756"/>
                    <a:pt x="18240" y="5292"/>
                  </a:cubicBezTo>
                  <a:cubicBezTo>
                    <a:pt x="18196" y="5239"/>
                    <a:pt x="18131" y="5212"/>
                    <a:pt x="18067" y="5212"/>
                  </a:cubicBezTo>
                  <a:cubicBezTo>
                    <a:pt x="18045" y="5212"/>
                    <a:pt x="18024" y="5215"/>
                    <a:pt x="18003" y="5221"/>
                  </a:cubicBezTo>
                  <a:lnTo>
                    <a:pt x="17943" y="5233"/>
                  </a:lnTo>
                  <a:cubicBezTo>
                    <a:pt x="17908" y="4603"/>
                    <a:pt x="17325" y="4116"/>
                    <a:pt x="16755" y="3914"/>
                  </a:cubicBezTo>
                  <a:cubicBezTo>
                    <a:pt x="16256" y="3771"/>
                    <a:pt x="15733" y="3688"/>
                    <a:pt x="15210" y="3688"/>
                  </a:cubicBezTo>
                  <a:lnTo>
                    <a:pt x="14842" y="3665"/>
                  </a:lnTo>
                  <a:cubicBezTo>
                    <a:pt x="14153" y="3617"/>
                    <a:pt x="13452" y="3498"/>
                    <a:pt x="12786" y="3308"/>
                  </a:cubicBezTo>
                  <a:cubicBezTo>
                    <a:pt x="12762" y="2952"/>
                    <a:pt x="12548" y="2631"/>
                    <a:pt x="12216" y="2500"/>
                  </a:cubicBezTo>
                  <a:cubicBezTo>
                    <a:pt x="12087" y="2446"/>
                    <a:pt x="11954" y="2419"/>
                    <a:pt x="11819" y="2419"/>
                  </a:cubicBezTo>
                  <a:cubicBezTo>
                    <a:pt x="11718" y="2419"/>
                    <a:pt x="11616" y="2434"/>
                    <a:pt x="11515" y="2464"/>
                  </a:cubicBezTo>
                  <a:cubicBezTo>
                    <a:pt x="11479" y="2203"/>
                    <a:pt x="11313" y="1989"/>
                    <a:pt x="11075" y="1894"/>
                  </a:cubicBezTo>
                  <a:cubicBezTo>
                    <a:pt x="10962" y="1848"/>
                    <a:pt x="10846" y="1823"/>
                    <a:pt x="10730" y="1823"/>
                  </a:cubicBezTo>
                  <a:cubicBezTo>
                    <a:pt x="10638" y="1823"/>
                    <a:pt x="10546" y="1839"/>
                    <a:pt x="10457" y="1870"/>
                  </a:cubicBezTo>
                  <a:cubicBezTo>
                    <a:pt x="10421" y="1668"/>
                    <a:pt x="10314" y="1502"/>
                    <a:pt x="10148" y="1383"/>
                  </a:cubicBezTo>
                  <a:cubicBezTo>
                    <a:pt x="9999" y="1297"/>
                    <a:pt x="9829" y="1252"/>
                    <a:pt x="9659" y="1252"/>
                  </a:cubicBezTo>
                  <a:cubicBezTo>
                    <a:pt x="9572" y="1252"/>
                    <a:pt x="9484" y="1264"/>
                    <a:pt x="9399" y="1288"/>
                  </a:cubicBezTo>
                  <a:cubicBezTo>
                    <a:pt x="9376" y="1098"/>
                    <a:pt x="9269" y="908"/>
                    <a:pt x="9114" y="789"/>
                  </a:cubicBezTo>
                  <a:cubicBezTo>
                    <a:pt x="8947" y="663"/>
                    <a:pt x="8750" y="603"/>
                    <a:pt x="8553" y="603"/>
                  </a:cubicBezTo>
                  <a:cubicBezTo>
                    <a:pt x="8470" y="603"/>
                    <a:pt x="8387" y="613"/>
                    <a:pt x="8306" y="634"/>
                  </a:cubicBezTo>
                  <a:cubicBezTo>
                    <a:pt x="8128" y="456"/>
                    <a:pt x="7962" y="278"/>
                    <a:pt x="7819" y="76"/>
                  </a:cubicBezTo>
                  <a:cubicBezTo>
                    <a:pt x="7771" y="28"/>
                    <a:pt x="7724" y="5"/>
                    <a:pt x="7665" y="5"/>
                  </a:cubicBezTo>
                  <a:cubicBezTo>
                    <a:pt x="7650" y="2"/>
                    <a:pt x="7635" y="0"/>
                    <a:pt x="7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2"/>
            <p:cNvSpPr/>
            <p:nvPr/>
          </p:nvSpPr>
          <p:spPr>
            <a:xfrm>
              <a:off x="732096" y="758066"/>
              <a:ext cx="31444" cy="27346"/>
            </a:xfrm>
            <a:custGeom>
              <a:avLst/>
              <a:gdLst/>
              <a:ahLst/>
              <a:cxnLst/>
              <a:rect l="l" t="t" r="r" b="b"/>
              <a:pathLst>
                <a:path w="976" h="849" extrusionOk="0">
                  <a:moveTo>
                    <a:pt x="536" y="0"/>
                  </a:moveTo>
                  <a:cubicBezTo>
                    <a:pt x="512" y="0"/>
                    <a:pt x="476" y="0"/>
                    <a:pt x="452" y="12"/>
                  </a:cubicBezTo>
                  <a:cubicBezTo>
                    <a:pt x="441" y="6"/>
                    <a:pt x="426" y="3"/>
                    <a:pt x="411" y="3"/>
                  </a:cubicBezTo>
                  <a:cubicBezTo>
                    <a:pt x="396" y="3"/>
                    <a:pt x="381" y="6"/>
                    <a:pt x="369" y="12"/>
                  </a:cubicBezTo>
                  <a:cubicBezTo>
                    <a:pt x="227" y="48"/>
                    <a:pt x="108" y="155"/>
                    <a:pt x="60" y="297"/>
                  </a:cubicBezTo>
                  <a:cubicBezTo>
                    <a:pt x="1" y="428"/>
                    <a:pt x="36" y="583"/>
                    <a:pt x="132" y="701"/>
                  </a:cubicBezTo>
                  <a:cubicBezTo>
                    <a:pt x="179" y="749"/>
                    <a:pt x="238" y="785"/>
                    <a:pt x="298" y="808"/>
                  </a:cubicBezTo>
                  <a:cubicBezTo>
                    <a:pt x="351" y="835"/>
                    <a:pt x="412" y="848"/>
                    <a:pt x="473" y="848"/>
                  </a:cubicBezTo>
                  <a:cubicBezTo>
                    <a:pt x="494" y="848"/>
                    <a:pt x="515" y="847"/>
                    <a:pt x="536" y="844"/>
                  </a:cubicBezTo>
                  <a:cubicBezTo>
                    <a:pt x="690" y="832"/>
                    <a:pt x="821" y="761"/>
                    <a:pt x="904" y="630"/>
                  </a:cubicBezTo>
                  <a:cubicBezTo>
                    <a:pt x="975" y="499"/>
                    <a:pt x="975" y="345"/>
                    <a:pt x="904" y="226"/>
                  </a:cubicBezTo>
                  <a:cubicBezTo>
                    <a:pt x="821" y="95"/>
                    <a:pt x="690" y="12"/>
                    <a:pt x="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2"/>
            <p:cNvSpPr/>
            <p:nvPr/>
          </p:nvSpPr>
          <p:spPr>
            <a:xfrm>
              <a:off x="766955" y="789471"/>
              <a:ext cx="33313" cy="25800"/>
            </a:xfrm>
            <a:custGeom>
              <a:avLst/>
              <a:gdLst/>
              <a:ahLst/>
              <a:cxnLst/>
              <a:rect l="l" t="t" r="r" b="b"/>
              <a:pathLst>
                <a:path w="1034" h="801" extrusionOk="0">
                  <a:moveTo>
                    <a:pt x="527" y="0"/>
                  </a:moveTo>
                  <a:cubicBezTo>
                    <a:pt x="442" y="0"/>
                    <a:pt x="358" y="25"/>
                    <a:pt x="285" y="71"/>
                  </a:cubicBezTo>
                  <a:cubicBezTo>
                    <a:pt x="0" y="214"/>
                    <a:pt x="0" y="618"/>
                    <a:pt x="297" y="748"/>
                  </a:cubicBezTo>
                  <a:cubicBezTo>
                    <a:pt x="309" y="760"/>
                    <a:pt x="333" y="760"/>
                    <a:pt x="345" y="772"/>
                  </a:cubicBezTo>
                  <a:cubicBezTo>
                    <a:pt x="391" y="792"/>
                    <a:pt x="440" y="801"/>
                    <a:pt x="489" y="801"/>
                  </a:cubicBezTo>
                  <a:cubicBezTo>
                    <a:pt x="529" y="801"/>
                    <a:pt x="569" y="795"/>
                    <a:pt x="606" y="784"/>
                  </a:cubicBezTo>
                  <a:cubicBezTo>
                    <a:pt x="642" y="784"/>
                    <a:pt x="678" y="772"/>
                    <a:pt x="713" y="760"/>
                  </a:cubicBezTo>
                  <a:cubicBezTo>
                    <a:pt x="1022" y="630"/>
                    <a:pt x="1034" y="190"/>
                    <a:pt x="725" y="47"/>
                  </a:cubicBezTo>
                  <a:cubicBezTo>
                    <a:pt x="662" y="16"/>
                    <a:pt x="594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2"/>
            <p:cNvSpPr/>
            <p:nvPr/>
          </p:nvSpPr>
          <p:spPr>
            <a:xfrm>
              <a:off x="808677" y="809666"/>
              <a:ext cx="24904" cy="21999"/>
            </a:xfrm>
            <a:custGeom>
              <a:avLst/>
              <a:gdLst/>
              <a:ahLst/>
              <a:cxnLst/>
              <a:rect l="l" t="t" r="r" b="b"/>
              <a:pathLst>
                <a:path w="773" h="683" extrusionOk="0">
                  <a:moveTo>
                    <a:pt x="360" y="0"/>
                  </a:moveTo>
                  <a:cubicBezTo>
                    <a:pt x="251" y="0"/>
                    <a:pt x="147" y="46"/>
                    <a:pt x="72" y="121"/>
                  </a:cubicBezTo>
                  <a:cubicBezTo>
                    <a:pt x="24" y="169"/>
                    <a:pt x="0" y="240"/>
                    <a:pt x="24" y="300"/>
                  </a:cubicBezTo>
                  <a:cubicBezTo>
                    <a:pt x="0" y="395"/>
                    <a:pt x="24" y="490"/>
                    <a:pt x="72" y="561"/>
                  </a:cubicBezTo>
                  <a:cubicBezTo>
                    <a:pt x="107" y="609"/>
                    <a:pt x="155" y="644"/>
                    <a:pt x="214" y="656"/>
                  </a:cubicBezTo>
                  <a:cubicBezTo>
                    <a:pt x="262" y="674"/>
                    <a:pt x="312" y="683"/>
                    <a:pt x="363" y="683"/>
                  </a:cubicBezTo>
                  <a:cubicBezTo>
                    <a:pt x="413" y="683"/>
                    <a:pt x="464" y="674"/>
                    <a:pt x="511" y="656"/>
                  </a:cubicBezTo>
                  <a:cubicBezTo>
                    <a:pt x="666" y="620"/>
                    <a:pt x="773" y="478"/>
                    <a:pt x="761" y="323"/>
                  </a:cubicBezTo>
                  <a:cubicBezTo>
                    <a:pt x="737" y="169"/>
                    <a:pt x="630" y="62"/>
                    <a:pt x="500" y="26"/>
                  </a:cubicBezTo>
                  <a:cubicBezTo>
                    <a:pt x="454" y="9"/>
                    <a:pt x="407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2"/>
            <p:cNvSpPr/>
            <p:nvPr/>
          </p:nvSpPr>
          <p:spPr>
            <a:xfrm>
              <a:off x="840830" y="826963"/>
              <a:ext cx="31412" cy="25639"/>
            </a:xfrm>
            <a:custGeom>
              <a:avLst/>
              <a:gdLst/>
              <a:ahLst/>
              <a:cxnLst/>
              <a:rect l="l" t="t" r="r" b="b"/>
              <a:pathLst>
                <a:path w="975" h="796" extrusionOk="0">
                  <a:moveTo>
                    <a:pt x="594" y="0"/>
                  </a:moveTo>
                  <a:cubicBezTo>
                    <a:pt x="571" y="0"/>
                    <a:pt x="547" y="4"/>
                    <a:pt x="523" y="12"/>
                  </a:cubicBezTo>
                  <a:cubicBezTo>
                    <a:pt x="493" y="8"/>
                    <a:pt x="461" y="5"/>
                    <a:pt x="429" y="5"/>
                  </a:cubicBezTo>
                  <a:cubicBezTo>
                    <a:pt x="372" y="5"/>
                    <a:pt x="315" y="13"/>
                    <a:pt x="262" y="36"/>
                  </a:cubicBezTo>
                  <a:cubicBezTo>
                    <a:pt x="119" y="95"/>
                    <a:pt x="12" y="226"/>
                    <a:pt x="1" y="381"/>
                  </a:cubicBezTo>
                  <a:cubicBezTo>
                    <a:pt x="1" y="523"/>
                    <a:pt x="84" y="666"/>
                    <a:pt x="214" y="725"/>
                  </a:cubicBezTo>
                  <a:cubicBezTo>
                    <a:pt x="238" y="737"/>
                    <a:pt x="262" y="749"/>
                    <a:pt x="274" y="761"/>
                  </a:cubicBezTo>
                  <a:cubicBezTo>
                    <a:pt x="336" y="783"/>
                    <a:pt x="400" y="795"/>
                    <a:pt x="463" y="795"/>
                  </a:cubicBezTo>
                  <a:cubicBezTo>
                    <a:pt x="534" y="795"/>
                    <a:pt x="603" y="780"/>
                    <a:pt x="666" y="749"/>
                  </a:cubicBezTo>
                  <a:cubicBezTo>
                    <a:pt x="939" y="606"/>
                    <a:pt x="975" y="226"/>
                    <a:pt x="725" y="48"/>
                  </a:cubicBezTo>
                  <a:cubicBezTo>
                    <a:pt x="686" y="16"/>
                    <a:pt x="641" y="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2"/>
            <p:cNvSpPr/>
            <p:nvPr/>
          </p:nvSpPr>
          <p:spPr>
            <a:xfrm>
              <a:off x="592368" y="1049534"/>
              <a:ext cx="253487" cy="131481"/>
            </a:xfrm>
            <a:custGeom>
              <a:avLst/>
              <a:gdLst/>
              <a:ahLst/>
              <a:cxnLst/>
              <a:rect l="l" t="t" r="r" b="b"/>
              <a:pathLst>
                <a:path w="7868" h="4082" extrusionOk="0">
                  <a:moveTo>
                    <a:pt x="2128" y="0"/>
                  </a:moveTo>
                  <a:cubicBezTo>
                    <a:pt x="2101" y="0"/>
                    <a:pt x="2074" y="6"/>
                    <a:pt x="2044" y="18"/>
                  </a:cubicBezTo>
                  <a:cubicBezTo>
                    <a:pt x="1997" y="42"/>
                    <a:pt x="1961" y="77"/>
                    <a:pt x="1949" y="137"/>
                  </a:cubicBezTo>
                  <a:lnTo>
                    <a:pt x="1177" y="3321"/>
                  </a:lnTo>
                  <a:lnTo>
                    <a:pt x="369" y="1016"/>
                  </a:lnTo>
                  <a:cubicBezTo>
                    <a:pt x="341" y="952"/>
                    <a:pt x="279" y="909"/>
                    <a:pt x="208" y="909"/>
                  </a:cubicBezTo>
                  <a:cubicBezTo>
                    <a:pt x="187" y="909"/>
                    <a:pt x="165" y="913"/>
                    <a:pt x="143" y="921"/>
                  </a:cubicBezTo>
                  <a:cubicBezTo>
                    <a:pt x="60" y="933"/>
                    <a:pt x="1" y="1028"/>
                    <a:pt x="36" y="1123"/>
                  </a:cubicBezTo>
                  <a:lnTo>
                    <a:pt x="1046" y="3975"/>
                  </a:lnTo>
                  <a:cubicBezTo>
                    <a:pt x="1058" y="4034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5" y="4023"/>
                    <a:pt x="1379" y="3951"/>
                  </a:cubicBezTo>
                  <a:lnTo>
                    <a:pt x="2246" y="386"/>
                  </a:lnTo>
                  <a:cubicBezTo>
                    <a:pt x="3465" y="957"/>
                    <a:pt x="4793" y="1247"/>
                    <a:pt x="6131" y="1247"/>
                  </a:cubicBezTo>
                  <a:cubicBezTo>
                    <a:pt x="6659" y="1247"/>
                    <a:pt x="7188" y="1202"/>
                    <a:pt x="7713" y="1111"/>
                  </a:cubicBezTo>
                  <a:cubicBezTo>
                    <a:pt x="7796" y="1099"/>
                    <a:pt x="7867" y="1004"/>
                    <a:pt x="7843" y="921"/>
                  </a:cubicBezTo>
                  <a:cubicBezTo>
                    <a:pt x="7823" y="840"/>
                    <a:pt x="7760" y="785"/>
                    <a:pt x="7683" y="785"/>
                  </a:cubicBezTo>
                  <a:cubicBezTo>
                    <a:pt x="7669" y="785"/>
                    <a:pt x="7655" y="787"/>
                    <a:pt x="7641" y="790"/>
                  </a:cubicBezTo>
                  <a:cubicBezTo>
                    <a:pt x="7135" y="878"/>
                    <a:pt x="6627" y="921"/>
                    <a:pt x="6120" y="921"/>
                  </a:cubicBezTo>
                  <a:cubicBezTo>
                    <a:pt x="4771" y="921"/>
                    <a:pt x="3438" y="614"/>
                    <a:pt x="2211" y="18"/>
                  </a:cubicBezTo>
                  <a:cubicBezTo>
                    <a:pt x="2181" y="6"/>
                    <a:pt x="2154" y="0"/>
                    <a:pt x="2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2"/>
            <p:cNvSpPr/>
            <p:nvPr/>
          </p:nvSpPr>
          <p:spPr>
            <a:xfrm>
              <a:off x="658607" y="1108672"/>
              <a:ext cx="65112" cy="69187"/>
            </a:xfrm>
            <a:custGeom>
              <a:avLst/>
              <a:gdLst/>
              <a:ahLst/>
              <a:cxnLst/>
              <a:rect l="l" t="t" r="r" b="b"/>
              <a:pathLst>
                <a:path w="2021" h="2148" extrusionOk="0">
                  <a:moveTo>
                    <a:pt x="605" y="0"/>
                  </a:moveTo>
                  <a:cubicBezTo>
                    <a:pt x="586" y="0"/>
                    <a:pt x="566" y="4"/>
                    <a:pt x="547" y="12"/>
                  </a:cubicBezTo>
                  <a:cubicBezTo>
                    <a:pt x="452" y="36"/>
                    <a:pt x="404" y="131"/>
                    <a:pt x="440" y="214"/>
                  </a:cubicBezTo>
                  <a:lnTo>
                    <a:pt x="761" y="1070"/>
                  </a:lnTo>
                  <a:lnTo>
                    <a:pt x="83" y="1628"/>
                  </a:lnTo>
                  <a:cubicBezTo>
                    <a:pt x="12" y="1676"/>
                    <a:pt x="0" y="1794"/>
                    <a:pt x="72" y="1854"/>
                  </a:cubicBezTo>
                  <a:cubicBezTo>
                    <a:pt x="95" y="1878"/>
                    <a:pt x="119" y="1901"/>
                    <a:pt x="155" y="1901"/>
                  </a:cubicBezTo>
                  <a:cubicBezTo>
                    <a:pt x="170" y="1904"/>
                    <a:pt x="184" y="1906"/>
                    <a:pt x="199" y="1906"/>
                  </a:cubicBezTo>
                  <a:cubicBezTo>
                    <a:pt x="243" y="1906"/>
                    <a:pt x="285" y="1892"/>
                    <a:pt x="321" y="1866"/>
                  </a:cubicBezTo>
                  <a:lnTo>
                    <a:pt x="892" y="1402"/>
                  </a:lnTo>
                  <a:lnTo>
                    <a:pt x="1141" y="2044"/>
                  </a:lnTo>
                  <a:cubicBezTo>
                    <a:pt x="1165" y="2091"/>
                    <a:pt x="1212" y="2127"/>
                    <a:pt x="1260" y="2139"/>
                  </a:cubicBezTo>
                  <a:cubicBezTo>
                    <a:pt x="1278" y="2145"/>
                    <a:pt x="1296" y="2148"/>
                    <a:pt x="1313" y="2148"/>
                  </a:cubicBezTo>
                  <a:cubicBezTo>
                    <a:pt x="1331" y="2148"/>
                    <a:pt x="1349" y="2145"/>
                    <a:pt x="1367" y="2139"/>
                  </a:cubicBezTo>
                  <a:cubicBezTo>
                    <a:pt x="1462" y="2115"/>
                    <a:pt x="1509" y="2020"/>
                    <a:pt x="1474" y="1937"/>
                  </a:cubicBezTo>
                  <a:lnTo>
                    <a:pt x="1177" y="1177"/>
                  </a:lnTo>
                  <a:lnTo>
                    <a:pt x="1937" y="559"/>
                  </a:lnTo>
                  <a:cubicBezTo>
                    <a:pt x="2009" y="511"/>
                    <a:pt x="2020" y="392"/>
                    <a:pt x="1949" y="333"/>
                  </a:cubicBezTo>
                  <a:cubicBezTo>
                    <a:pt x="1918" y="296"/>
                    <a:pt x="1874" y="278"/>
                    <a:pt x="1827" y="278"/>
                  </a:cubicBezTo>
                  <a:cubicBezTo>
                    <a:pt x="1784" y="278"/>
                    <a:pt x="1739" y="293"/>
                    <a:pt x="1700" y="321"/>
                  </a:cubicBezTo>
                  <a:lnTo>
                    <a:pt x="1058" y="844"/>
                  </a:lnTo>
                  <a:lnTo>
                    <a:pt x="773" y="107"/>
                  </a:lnTo>
                  <a:cubicBezTo>
                    <a:pt x="736" y="43"/>
                    <a:pt x="671" y="0"/>
                    <a:pt x="6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2"/>
            <p:cNvSpPr/>
            <p:nvPr/>
          </p:nvSpPr>
          <p:spPr>
            <a:xfrm>
              <a:off x="725588" y="1135760"/>
              <a:ext cx="40626" cy="14462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6" y="1"/>
                  </a:moveTo>
                  <a:cubicBezTo>
                    <a:pt x="139" y="1"/>
                    <a:pt x="72" y="36"/>
                    <a:pt x="36" y="98"/>
                  </a:cubicBezTo>
                  <a:cubicBezTo>
                    <a:pt x="1" y="181"/>
                    <a:pt x="36" y="276"/>
                    <a:pt x="132" y="312"/>
                  </a:cubicBezTo>
                  <a:cubicBezTo>
                    <a:pt x="361" y="400"/>
                    <a:pt x="603" y="449"/>
                    <a:pt x="844" y="449"/>
                  </a:cubicBezTo>
                  <a:cubicBezTo>
                    <a:pt x="927" y="449"/>
                    <a:pt x="1011" y="443"/>
                    <a:pt x="1094" y="431"/>
                  </a:cubicBezTo>
                  <a:cubicBezTo>
                    <a:pt x="1189" y="419"/>
                    <a:pt x="1260" y="336"/>
                    <a:pt x="1249" y="240"/>
                  </a:cubicBezTo>
                  <a:cubicBezTo>
                    <a:pt x="1228" y="168"/>
                    <a:pt x="1154" y="105"/>
                    <a:pt x="1080" y="105"/>
                  </a:cubicBezTo>
                  <a:cubicBezTo>
                    <a:pt x="1069" y="105"/>
                    <a:pt x="1058" y="107"/>
                    <a:pt x="1047" y="110"/>
                  </a:cubicBezTo>
                  <a:cubicBezTo>
                    <a:pt x="980" y="119"/>
                    <a:pt x="912" y="123"/>
                    <a:pt x="845" y="123"/>
                  </a:cubicBezTo>
                  <a:cubicBezTo>
                    <a:pt x="648" y="123"/>
                    <a:pt x="451" y="85"/>
                    <a:pt x="274" y="15"/>
                  </a:cubicBezTo>
                  <a:cubicBezTo>
                    <a:pt x="252" y="5"/>
                    <a:pt x="229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2"/>
            <p:cNvSpPr/>
            <p:nvPr/>
          </p:nvSpPr>
          <p:spPr>
            <a:xfrm>
              <a:off x="771916" y="1112795"/>
              <a:ext cx="62051" cy="72891"/>
            </a:xfrm>
            <a:custGeom>
              <a:avLst/>
              <a:gdLst/>
              <a:ahLst/>
              <a:cxnLst/>
              <a:rect l="l" t="t" r="r" b="b"/>
              <a:pathLst>
                <a:path w="1926" h="2263" extrusionOk="0">
                  <a:moveTo>
                    <a:pt x="1733" y="1"/>
                  </a:moveTo>
                  <a:cubicBezTo>
                    <a:pt x="1665" y="1"/>
                    <a:pt x="1604" y="36"/>
                    <a:pt x="1569" y="98"/>
                  </a:cubicBezTo>
                  <a:lnTo>
                    <a:pt x="1094" y="989"/>
                  </a:lnTo>
                  <a:lnTo>
                    <a:pt x="345" y="134"/>
                  </a:lnTo>
                  <a:cubicBezTo>
                    <a:pt x="305" y="93"/>
                    <a:pt x="253" y="72"/>
                    <a:pt x="202" y="72"/>
                  </a:cubicBezTo>
                  <a:cubicBezTo>
                    <a:pt x="164" y="72"/>
                    <a:pt x="127" y="84"/>
                    <a:pt x="96" y="110"/>
                  </a:cubicBezTo>
                  <a:cubicBezTo>
                    <a:pt x="13" y="157"/>
                    <a:pt x="1" y="264"/>
                    <a:pt x="60" y="336"/>
                  </a:cubicBezTo>
                  <a:lnTo>
                    <a:pt x="916" y="1298"/>
                  </a:lnTo>
                  <a:lnTo>
                    <a:pt x="535" y="2023"/>
                  </a:lnTo>
                  <a:cubicBezTo>
                    <a:pt x="488" y="2106"/>
                    <a:pt x="524" y="2213"/>
                    <a:pt x="619" y="2249"/>
                  </a:cubicBezTo>
                  <a:lnTo>
                    <a:pt x="654" y="2261"/>
                  </a:lnTo>
                  <a:cubicBezTo>
                    <a:pt x="663" y="2262"/>
                    <a:pt x="673" y="2263"/>
                    <a:pt x="682" y="2263"/>
                  </a:cubicBezTo>
                  <a:cubicBezTo>
                    <a:pt x="746" y="2263"/>
                    <a:pt x="815" y="2228"/>
                    <a:pt x="856" y="2166"/>
                  </a:cubicBezTo>
                  <a:lnTo>
                    <a:pt x="1890" y="229"/>
                  </a:lnTo>
                  <a:cubicBezTo>
                    <a:pt x="1926" y="145"/>
                    <a:pt x="1890" y="50"/>
                    <a:pt x="1807" y="15"/>
                  </a:cubicBezTo>
                  <a:cubicBezTo>
                    <a:pt x="1782" y="5"/>
                    <a:pt x="1757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2"/>
            <p:cNvSpPr/>
            <p:nvPr/>
          </p:nvSpPr>
          <p:spPr>
            <a:xfrm>
              <a:off x="324383" y="29476"/>
              <a:ext cx="251941" cy="128099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18" y="0"/>
                  </a:moveTo>
                  <a:cubicBezTo>
                    <a:pt x="2200" y="0"/>
                    <a:pt x="2181" y="3"/>
                    <a:pt x="2163" y="7"/>
                  </a:cubicBezTo>
                  <a:cubicBezTo>
                    <a:pt x="2116" y="19"/>
                    <a:pt x="2068" y="55"/>
                    <a:pt x="2044" y="102"/>
                  </a:cubicBezTo>
                  <a:lnTo>
                    <a:pt x="892" y="3192"/>
                  </a:lnTo>
                  <a:lnTo>
                    <a:pt x="369" y="839"/>
                  </a:lnTo>
                  <a:cubicBezTo>
                    <a:pt x="349" y="758"/>
                    <a:pt x="277" y="703"/>
                    <a:pt x="197" y="703"/>
                  </a:cubicBezTo>
                  <a:cubicBezTo>
                    <a:pt x="183" y="703"/>
                    <a:pt x="169" y="705"/>
                    <a:pt x="155" y="708"/>
                  </a:cubicBezTo>
                  <a:cubicBezTo>
                    <a:pt x="72" y="720"/>
                    <a:pt x="0" y="803"/>
                    <a:pt x="24" y="898"/>
                  </a:cubicBezTo>
                  <a:lnTo>
                    <a:pt x="666" y="3845"/>
                  </a:lnTo>
                  <a:cubicBezTo>
                    <a:pt x="678" y="3893"/>
                    <a:pt x="725" y="3940"/>
                    <a:pt x="773" y="3964"/>
                  </a:cubicBezTo>
                  <a:cubicBezTo>
                    <a:pt x="797" y="3964"/>
                    <a:pt x="809" y="3976"/>
                    <a:pt x="832" y="3976"/>
                  </a:cubicBezTo>
                  <a:cubicBezTo>
                    <a:pt x="904" y="3976"/>
                    <a:pt x="987" y="3929"/>
                    <a:pt x="1011" y="3857"/>
                  </a:cubicBezTo>
                  <a:lnTo>
                    <a:pt x="2306" y="411"/>
                  </a:lnTo>
                  <a:cubicBezTo>
                    <a:pt x="3709" y="1253"/>
                    <a:pt x="5311" y="1686"/>
                    <a:pt x="6947" y="1686"/>
                  </a:cubicBezTo>
                  <a:cubicBezTo>
                    <a:pt x="7182" y="1686"/>
                    <a:pt x="7417" y="1677"/>
                    <a:pt x="7653" y="1659"/>
                  </a:cubicBezTo>
                  <a:cubicBezTo>
                    <a:pt x="7736" y="1659"/>
                    <a:pt x="7819" y="1588"/>
                    <a:pt x="7808" y="1493"/>
                  </a:cubicBezTo>
                  <a:cubicBezTo>
                    <a:pt x="7797" y="1404"/>
                    <a:pt x="7724" y="1337"/>
                    <a:pt x="7638" y="1337"/>
                  </a:cubicBezTo>
                  <a:cubicBezTo>
                    <a:pt x="7631" y="1337"/>
                    <a:pt x="7624" y="1337"/>
                    <a:pt x="7617" y="1338"/>
                  </a:cubicBezTo>
                  <a:cubicBezTo>
                    <a:pt x="7407" y="1353"/>
                    <a:pt x="7197" y="1360"/>
                    <a:pt x="6987" y="1360"/>
                  </a:cubicBezTo>
                  <a:cubicBezTo>
                    <a:pt x="5337" y="1360"/>
                    <a:pt x="3719" y="906"/>
                    <a:pt x="2306" y="31"/>
                  </a:cubicBezTo>
                  <a:cubicBezTo>
                    <a:pt x="2283" y="8"/>
                    <a:pt x="2251" y="0"/>
                    <a:pt x="2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2"/>
            <p:cNvSpPr/>
            <p:nvPr/>
          </p:nvSpPr>
          <p:spPr>
            <a:xfrm>
              <a:off x="379894" y="89966"/>
              <a:ext cx="70105" cy="71055"/>
            </a:xfrm>
            <a:custGeom>
              <a:avLst/>
              <a:gdLst/>
              <a:ahLst/>
              <a:cxnLst/>
              <a:rect l="l" t="t" r="r" b="b"/>
              <a:pathLst>
                <a:path w="2176" h="2206" extrusionOk="0">
                  <a:moveTo>
                    <a:pt x="810" y="1"/>
                  </a:moveTo>
                  <a:cubicBezTo>
                    <a:pt x="794" y="1"/>
                    <a:pt x="777" y="3"/>
                    <a:pt x="761" y="7"/>
                  </a:cubicBezTo>
                  <a:cubicBezTo>
                    <a:pt x="666" y="19"/>
                    <a:pt x="607" y="102"/>
                    <a:pt x="630" y="197"/>
                  </a:cubicBezTo>
                  <a:lnTo>
                    <a:pt x="856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25"/>
                    <a:pt x="119" y="1837"/>
                    <a:pt x="143" y="1849"/>
                  </a:cubicBezTo>
                  <a:cubicBezTo>
                    <a:pt x="166" y="1858"/>
                    <a:pt x="188" y="1861"/>
                    <a:pt x="211" y="1861"/>
                  </a:cubicBezTo>
                  <a:cubicBezTo>
                    <a:pt x="246" y="1861"/>
                    <a:pt x="280" y="1851"/>
                    <a:pt x="309" y="1837"/>
                  </a:cubicBezTo>
                  <a:lnTo>
                    <a:pt x="939" y="1433"/>
                  </a:lnTo>
                  <a:lnTo>
                    <a:pt x="1106" y="2086"/>
                  </a:lnTo>
                  <a:cubicBezTo>
                    <a:pt x="1117" y="2146"/>
                    <a:pt x="1165" y="2181"/>
                    <a:pt x="1213" y="2205"/>
                  </a:cubicBezTo>
                  <a:lnTo>
                    <a:pt x="1320" y="2205"/>
                  </a:lnTo>
                  <a:cubicBezTo>
                    <a:pt x="1415" y="2181"/>
                    <a:pt x="1474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6" y="458"/>
                  </a:cubicBezTo>
                  <a:cubicBezTo>
                    <a:pt x="2080" y="415"/>
                    <a:pt x="2027" y="394"/>
                    <a:pt x="1975" y="394"/>
                  </a:cubicBezTo>
                  <a:cubicBezTo>
                    <a:pt x="1941" y="394"/>
                    <a:pt x="1907" y="404"/>
                    <a:pt x="1878" y="423"/>
                  </a:cubicBezTo>
                  <a:lnTo>
                    <a:pt x="1177" y="886"/>
                  </a:lnTo>
                  <a:lnTo>
                    <a:pt x="975" y="126"/>
                  </a:lnTo>
                  <a:cubicBezTo>
                    <a:pt x="955" y="47"/>
                    <a:pt x="887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2"/>
            <p:cNvSpPr/>
            <p:nvPr/>
          </p:nvSpPr>
          <p:spPr>
            <a:xfrm>
              <a:off x="449580" y="121918"/>
              <a:ext cx="39853" cy="16975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1" y="30"/>
                    <a:pt x="60" y="84"/>
                  </a:cubicBezTo>
                  <a:cubicBezTo>
                    <a:pt x="0" y="155"/>
                    <a:pt x="36" y="262"/>
                    <a:pt x="119" y="310"/>
                  </a:cubicBezTo>
                  <a:cubicBezTo>
                    <a:pt x="202" y="346"/>
                    <a:pt x="285" y="393"/>
                    <a:pt x="380" y="417"/>
                  </a:cubicBezTo>
                  <a:cubicBezTo>
                    <a:pt x="568" y="490"/>
                    <a:pt x="773" y="526"/>
                    <a:pt x="981" y="526"/>
                  </a:cubicBezTo>
                  <a:cubicBezTo>
                    <a:pt x="1010" y="526"/>
                    <a:pt x="1040" y="525"/>
                    <a:pt x="1070" y="524"/>
                  </a:cubicBezTo>
                  <a:cubicBezTo>
                    <a:pt x="1165" y="524"/>
                    <a:pt x="1236" y="453"/>
                    <a:pt x="1236" y="357"/>
                  </a:cubicBezTo>
                  <a:cubicBezTo>
                    <a:pt x="1225" y="260"/>
                    <a:pt x="1155" y="201"/>
                    <a:pt x="1070" y="201"/>
                  </a:cubicBezTo>
                  <a:cubicBezTo>
                    <a:pt x="1062" y="201"/>
                    <a:pt x="1054" y="202"/>
                    <a:pt x="1046" y="203"/>
                  </a:cubicBezTo>
                  <a:cubicBezTo>
                    <a:pt x="784" y="203"/>
                    <a:pt x="523" y="144"/>
                    <a:pt x="297" y="25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2"/>
            <p:cNvSpPr/>
            <p:nvPr/>
          </p:nvSpPr>
          <p:spPr>
            <a:xfrm>
              <a:off x="497810" y="106200"/>
              <a:ext cx="62438" cy="72118"/>
            </a:xfrm>
            <a:custGeom>
              <a:avLst/>
              <a:gdLst/>
              <a:ahLst/>
              <a:cxnLst/>
              <a:rect l="l" t="t" r="r" b="b"/>
              <a:pathLst>
                <a:path w="1938" h="2239" extrusionOk="0">
                  <a:moveTo>
                    <a:pt x="210" y="1"/>
                  </a:moveTo>
                  <a:cubicBezTo>
                    <a:pt x="180" y="1"/>
                    <a:pt x="149" y="9"/>
                    <a:pt x="119" y="26"/>
                  </a:cubicBezTo>
                  <a:cubicBezTo>
                    <a:pt x="36" y="73"/>
                    <a:pt x="0" y="180"/>
                    <a:pt x="60" y="251"/>
                  </a:cubicBezTo>
                  <a:lnTo>
                    <a:pt x="797" y="1309"/>
                  </a:lnTo>
                  <a:lnTo>
                    <a:pt x="333" y="1986"/>
                  </a:lnTo>
                  <a:cubicBezTo>
                    <a:pt x="274" y="2058"/>
                    <a:pt x="298" y="2176"/>
                    <a:pt x="393" y="2212"/>
                  </a:cubicBezTo>
                  <a:cubicBezTo>
                    <a:pt x="393" y="2212"/>
                    <a:pt x="404" y="2224"/>
                    <a:pt x="416" y="2224"/>
                  </a:cubicBezTo>
                  <a:cubicBezTo>
                    <a:pt x="439" y="2234"/>
                    <a:pt x="462" y="2238"/>
                    <a:pt x="484" y="2238"/>
                  </a:cubicBezTo>
                  <a:cubicBezTo>
                    <a:pt x="543" y="2238"/>
                    <a:pt x="596" y="2208"/>
                    <a:pt x="630" y="2164"/>
                  </a:cubicBezTo>
                  <a:lnTo>
                    <a:pt x="1890" y="346"/>
                  </a:lnTo>
                  <a:cubicBezTo>
                    <a:pt x="1937" y="263"/>
                    <a:pt x="1914" y="156"/>
                    <a:pt x="1830" y="121"/>
                  </a:cubicBezTo>
                  <a:cubicBezTo>
                    <a:pt x="1798" y="102"/>
                    <a:pt x="1763" y="93"/>
                    <a:pt x="1728" y="93"/>
                  </a:cubicBezTo>
                  <a:cubicBezTo>
                    <a:pt x="1672" y="93"/>
                    <a:pt x="1617" y="117"/>
                    <a:pt x="1581" y="168"/>
                  </a:cubicBezTo>
                  <a:lnTo>
                    <a:pt x="1011" y="1000"/>
                  </a:lnTo>
                  <a:lnTo>
                    <a:pt x="357" y="73"/>
                  </a:lnTo>
                  <a:cubicBezTo>
                    <a:pt x="319" y="27"/>
                    <a:pt x="265" y="1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2"/>
            <p:cNvSpPr/>
            <p:nvPr/>
          </p:nvSpPr>
          <p:spPr>
            <a:xfrm>
              <a:off x="814798" y="509566"/>
              <a:ext cx="52869" cy="151033"/>
            </a:xfrm>
            <a:custGeom>
              <a:avLst/>
              <a:gdLst/>
              <a:ahLst/>
              <a:cxnLst/>
              <a:rect l="l" t="t" r="r" b="b"/>
              <a:pathLst>
                <a:path w="1641" h="4689" extrusionOk="0">
                  <a:moveTo>
                    <a:pt x="1011" y="1"/>
                  </a:moveTo>
                  <a:cubicBezTo>
                    <a:pt x="960" y="1"/>
                    <a:pt x="908" y="22"/>
                    <a:pt x="868" y="63"/>
                  </a:cubicBezTo>
                  <a:cubicBezTo>
                    <a:pt x="286" y="704"/>
                    <a:pt x="1" y="1572"/>
                    <a:pt x="72" y="2439"/>
                  </a:cubicBezTo>
                  <a:cubicBezTo>
                    <a:pt x="179" y="3319"/>
                    <a:pt x="630" y="4115"/>
                    <a:pt x="1331" y="4650"/>
                  </a:cubicBezTo>
                  <a:cubicBezTo>
                    <a:pt x="1355" y="4673"/>
                    <a:pt x="1403" y="4685"/>
                    <a:pt x="1438" y="4685"/>
                  </a:cubicBezTo>
                  <a:cubicBezTo>
                    <a:pt x="1449" y="4687"/>
                    <a:pt x="1459" y="4688"/>
                    <a:pt x="1469" y="4688"/>
                  </a:cubicBezTo>
                  <a:cubicBezTo>
                    <a:pt x="1514" y="4688"/>
                    <a:pt x="1552" y="4667"/>
                    <a:pt x="1581" y="4638"/>
                  </a:cubicBezTo>
                  <a:cubicBezTo>
                    <a:pt x="1640" y="4566"/>
                    <a:pt x="1629" y="4459"/>
                    <a:pt x="1557" y="4412"/>
                  </a:cubicBezTo>
                  <a:cubicBezTo>
                    <a:pt x="927" y="3925"/>
                    <a:pt x="523" y="3200"/>
                    <a:pt x="428" y="2416"/>
                  </a:cubicBezTo>
                  <a:cubicBezTo>
                    <a:pt x="357" y="1631"/>
                    <a:pt x="618" y="847"/>
                    <a:pt x="1141" y="265"/>
                  </a:cubicBezTo>
                  <a:cubicBezTo>
                    <a:pt x="1213" y="193"/>
                    <a:pt x="1201" y="87"/>
                    <a:pt x="1118" y="39"/>
                  </a:cubicBezTo>
                  <a:cubicBezTo>
                    <a:pt x="1087" y="13"/>
                    <a:pt x="1049" y="1"/>
                    <a:pt x="1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2"/>
            <p:cNvSpPr/>
            <p:nvPr/>
          </p:nvSpPr>
          <p:spPr>
            <a:xfrm>
              <a:off x="863801" y="546253"/>
              <a:ext cx="57830" cy="68317"/>
            </a:xfrm>
            <a:custGeom>
              <a:avLst/>
              <a:gdLst/>
              <a:ahLst/>
              <a:cxnLst/>
              <a:rect l="l" t="t" r="r" b="b"/>
              <a:pathLst>
                <a:path w="1795" h="2121" extrusionOk="0">
                  <a:moveTo>
                    <a:pt x="1378" y="1"/>
                  </a:moveTo>
                  <a:cubicBezTo>
                    <a:pt x="1313" y="1"/>
                    <a:pt x="1254" y="30"/>
                    <a:pt x="1213" y="88"/>
                  </a:cubicBezTo>
                  <a:lnTo>
                    <a:pt x="773" y="813"/>
                  </a:lnTo>
                  <a:lnTo>
                    <a:pt x="321" y="385"/>
                  </a:lnTo>
                  <a:cubicBezTo>
                    <a:pt x="286" y="356"/>
                    <a:pt x="241" y="341"/>
                    <a:pt x="197" y="341"/>
                  </a:cubicBezTo>
                  <a:cubicBezTo>
                    <a:pt x="152" y="341"/>
                    <a:pt x="108" y="356"/>
                    <a:pt x="72" y="385"/>
                  </a:cubicBezTo>
                  <a:cubicBezTo>
                    <a:pt x="1" y="445"/>
                    <a:pt x="1" y="552"/>
                    <a:pt x="60" y="623"/>
                  </a:cubicBezTo>
                  <a:lnTo>
                    <a:pt x="583" y="1110"/>
                  </a:lnTo>
                  <a:lnTo>
                    <a:pt x="119" y="1883"/>
                  </a:lnTo>
                  <a:cubicBezTo>
                    <a:pt x="60" y="1954"/>
                    <a:pt x="96" y="2061"/>
                    <a:pt x="179" y="2096"/>
                  </a:cubicBezTo>
                  <a:cubicBezTo>
                    <a:pt x="203" y="2108"/>
                    <a:pt x="238" y="2120"/>
                    <a:pt x="274" y="2120"/>
                  </a:cubicBezTo>
                  <a:cubicBezTo>
                    <a:pt x="333" y="2120"/>
                    <a:pt x="381" y="2085"/>
                    <a:pt x="416" y="2037"/>
                  </a:cubicBezTo>
                  <a:lnTo>
                    <a:pt x="832" y="1348"/>
                  </a:lnTo>
                  <a:lnTo>
                    <a:pt x="1474" y="1966"/>
                  </a:lnTo>
                  <a:cubicBezTo>
                    <a:pt x="1498" y="2001"/>
                    <a:pt x="1545" y="2013"/>
                    <a:pt x="1593" y="2013"/>
                  </a:cubicBezTo>
                  <a:cubicBezTo>
                    <a:pt x="1640" y="2013"/>
                    <a:pt x="1688" y="2001"/>
                    <a:pt x="1724" y="1966"/>
                  </a:cubicBezTo>
                  <a:cubicBezTo>
                    <a:pt x="1795" y="1918"/>
                    <a:pt x="1795" y="1799"/>
                    <a:pt x="1724" y="1740"/>
                  </a:cubicBezTo>
                  <a:lnTo>
                    <a:pt x="1023" y="1063"/>
                  </a:lnTo>
                  <a:lnTo>
                    <a:pt x="1522" y="243"/>
                  </a:lnTo>
                  <a:cubicBezTo>
                    <a:pt x="1581" y="160"/>
                    <a:pt x="1545" y="53"/>
                    <a:pt x="1462" y="17"/>
                  </a:cubicBezTo>
                  <a:cubicBezTo>
                    <a:pt x="1434" y="6"/>
                    <a:pt x="1405" y="1"/>
                    <a:pt x="1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2"/>
            <p:cNvSpPr/>
            <p:nvPr/>
          </p:nvSpPr>
          <p:spPr>
            <a:xfrm>
              <a:off x="931941" y="562036"/>
              <a:ext cx="49035" cy="15783"/>
            </a:xfrm>
            <a:custGeom>
              <a:avLst/>
              <a:gdLst/>
              <a:ahLst/>
              <a:cxnLst/>
              <a:rect l="l" t="t" r="r" b="b"/>
              <a:pathLst>
                <a:path w="1522" h="490" extrusionOk="0">
                  <a:moveTo>
                    <a:pt x="1332" y="1"/>
                  </a:moveTo>
                  <a:cubicBezTo>
                    <a:pt x="1324" y="1"/>
                    <a:pt x="1316" y="1"/>
                    <a:pt x="1308" y="2"/>
                  </a:cubicBezTo>
                  <a:lnTo>
                    <a:pt x="155" y="169"/>
                  </a:lnTo>
                  <a:cubicBezTo>
                    <a:pt x="60" y="169"/>
                    <a:pt x="1" y="252"/>
                    <a:pt x="13" y="347"/>
                  </a:cubicBezTo>
                  <a:cubicBezTo>
                    <a:pt x="25" y="430"/>
                    <a:pt x="96" y="490"/>
                    <a:pt x="179" y="490"/>
                  </a:cubicBezTo>
                  <a:lnTo>
                    <a:pt x="215" y="490"/>
                  </a:lnTo>
                  <a:lnTo>
                    <a:pt x="1367" y="323"/>
                  </a:lnTo>
                  <a:cubicBezTo>
                    <a:pt x="1462" y="323"/>
                    <a:pt x="1522" y="240"/>
                    <a:pt x="1510" y="145"/>
                  </a:cubicBezTo>
                  <a:cubicBezTo>
                    <a:pt x="1499" y="58"/>
                    <a:pt x="1419" y="1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2"/>
            <p:cNvSpPr/>
            <p:nvPr/>
          </p:nvSpPr>
          <p:spPr>
            <a:xfrm>
              <a:off x="993959" y="535881"/>
              <a:ext cx="53256" cy="74470"/>
            </a:xfrm>
            <a:custGeom>
              <a:avLst/>
              <a:gdLst/>
              <a:ahLst/>
              <a:cxnLst/>
              <a:rect l="l" t="t" r="r" b="b"/>
              <a:pathLst>
                <a:path w="1653" h="2312" extrusionOk="0">
                  <a:moveTo>
                    <a:pt x="978" y="1"/>
                  </a:moveTo>
                  <a:cubicBezTo>
                    <a:pt x="944" y="1"/>
                    <a:pt x="910" y="10"/>
                    <a:pt x="880" y="30"/>
                  </a:cubicBezTo>
                  <a:cubicBezTo>
                    <a:pt x="809" y="78"/>
                    <a:pt x="785" y="173"/>
                    <a:pt x="833" y="244"/>
                  </a:cubicBezTo>
                  <a:lnTo>
                    <a:pt x="916" y="398"/>
                  </a:lnTo>
                  <a:cubicBezTo>
                    <a:pt x="928" y="446"/>
                    <a:pt x="916" y="493"/>
                    <a:pt x="904" y="541"/>
                  </a:cubicBezTo>
                  <a:cubicBezTo>
                    <a:pt x="880" y="636"/>
                    <a:pt x="797" y="707"/>
                    <a:pt x="702" y="719"/>
                  </a:cubicBezTo>
                  <a:cubicBezTo>
                    <a:pt x="692" y="720"/>
                    <a:pt x="682" y="721"/>
                    <a:pt x="673" y="721"/>
                  </a:cubicBezTo>
                  <a:cubicBezTo>
                    <a:pt x="588" y="721"/>
                    <a:pt x="506" y="675"/>
                    <a:pt x="452" y="600"/>
                  </a:cubicBezTo>
                  <a:cubicBezTo>
                    <a:pt x="393" y="529"/>
                    <a:pt x="369" y="434"/>
                    <a:pt x="417" y="351"/>
                  </a:cubicBezTo>
                  <a:cubicBezTo>
                    <a:pt x="452" y="268"/>
                    <a:pt x="429" y="173"/>
                    <a:pt x="345" y="125"/>
                  </a:cubicBezTo>
                  <a:cubicBezTo>
                    <a:pt x="317" y="114"/>
                    <a:pt x="288" y="109"/>
                    <a:pt x="261" y="109"/>
                  </a:cubicBezTo>
                  <a:cubicBezTo>
                    <a:pt x="197" y="109"/>
                    <a:pt x="137" y="138"/>
                    <a:pt x="96" y="196"/>
                  </a:cubicBezTo>
                  <a:cubicBezTo>
                    <a:pt x="1" y="387"/>
                    <a:pt x="25" y="624"/>
                    <a:pt x="167" y="791"/>
                  </a:cubicBezTo>
                  <a:cubicBezTo>
                    <a:pt x="290" y="954"/>
                    <a:pt x="474" y="1047"/>
                    <a:pt x="667" y="1047"/>
                  </a:cubicBezTo>
                  <a:cubicBezTo>
                    <a:pt x="699" y="1047"/>
                    <a:pt x="730" y="1045"/>
                    <a:pt x="761" y="1040"/>
                  </a:cubicBezTo>
                  <a:cubicBezTo>
                    <a:pt x="904" y="1016"/>
                    <a:pt x="1046" y="945"/>
                    <a:pt x="1142" y="826"/>
                  </a:cubicBezTo>
                  <a:cubicBezTo>
                    <a:pt x="1165" y="897"/>
                    <a:pt x="1189" y="957"/>
                    <a:pt x="1201" y="1028"/>
                  </a:cubicBezTo>
                  <a:cubicBezTo>
                    <a:pt x="1284" y="1278"/>
                    <a:pt x="1237" y="1551"/>
                    <a:pt x="1082" y="1765"/>
                  </a:cubicBezTo>
                  <a:cubicBezTo>
                    <a:pt x="971" y="1902"/>
                    <a:pt x="803" y="1978"/>
                    <a:pt x="634" y="1978"/>
                  </a:cubicBezTo>
                  <a:cubicBezTo>
                    <a:pt x="569" y="1978"/>
                    <a:pt x="503" y="1966"/>
                    <a:pt x="440" y="1943"/>
                  </a:cubicBezTo>
                  <a:cubicBezTo>
                    <a:pt x="414" y="1928"/>
                    <a:pt x="386" y="1922"/>
                    <a:pt x="358" y="1922"/>
                  </a:cubicBezTo>
                  <a:cubicBezTo>
                    <a:pt x="296" y="1922"/>
                    <a:pt x="235" y="1954"/>
                    <a:pt x="203" y="2003"/>
                  </a:cubicBezTo>
                  <a:cubicBezTo>
                    <a:pt x="155" y="2086"/>
                    <a:pt x="191" y="2193"/>
                    <a:pt x="274" y="2228"/>
                  </a:cubicBezTo>
                  <a:cubicBezTo>
                    <a:pt x="381" y="2276"/>
                    <a:pt x="512" y="2312"/>
                    <a:pt x="631" y="2312"/>
                  </a:cubicBezTo>
                  <a:cubicBezTo>
                    <a:pt x="916" y="2300"/>
                    <a:pt x="1189" y="2181"/>
                    <a:pt x="1367" y="1955"/>
                  </a:cubicBezTo>
                  <a:cubicBezTo>
                    <a:pt x="1581" y="1670"/>
                    <a:pt x="1653" y="1302"/>
                    <a:pt x="1557" y="957"/>
                  </a:cubicBezTo>
                  <a:cubicBezTo>
                    <a:pt x="1486" y="719"/>
                    <a:pt x="1391" y="493"/>
                    <a:pt x="1260" y="280"/>
                  </a:cubicBezTo>
                  <a:cubicBezTo>
                    <a:pt x="1225" y="185"/>
                    <a:pt x="1177" y="113"/>
                    <a:pt x="1106" y="54"/>
                  </a:cubicBezTo>
                  <a:cubicBezTo>
                    <a:pt x="1071" y="19"/>
                    <a:pt x="1025" y="1"/>
                    <a:pt x="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2"/>
            <p:cNvSpPr/>
            <p:nvPr/>
          </p:nvSpPr>
          <p:spPr>
            <a:xfrm>
              <a:off x="1043349" y="489853"/>
              <a:ext cx="45201" cy="135894"/>
            </a:xfrm>
            <a:custGeom>
              <a:avLst/>
              <a:gdLst/>
              <a:ahLst/>
              <a:cxnLst/>
              <a:rect l="l" t="t" r="r" b="b"/>
              <a:pathLst>
                <a:path w="1403" h="4219" extrusionOk="0">
                  <a:moveTo>
                    <a:pt x="197" y="0"/>
                  </a:moveTo>
                  <a:cubicBezTo>
                    <a:pt x="152" y="0"/>
                    <a:pt x="108" y="15"/>
                    <a:pt x="72" y="45"/>
                  </a:cubicBezTo>
                  <a:cubicBezTo>
                    <a:pt x="1" y="104"/>
                    <a:pt x="1" y="211"/>
                    <a:pt x="72" y="271"/>
                  </a:cubicBezTo>
                  <a:cubicBezTo>
                    <a:pt x="595" y="734"/>
                    <a:pt x="928" y="1364"/>
                    <a:pt x="999" y="2053"/>
                  </a:cubicBezTo>
                  <a:cubicBezTo>
                    <a:pt x="1046" y="2742"/>
                    <a:pt x="821" y="3432"/>
                    <a:pt x="369" y="3954"/>
                  </a:cubicBezTo>
                  <a:cubicBezTo>
                    <a:pt x="310" y="4026"/>
                    <a:pt x="322" y="4133"/>
                    <a:pt x="405" y="4180"/>
                  </a:cubicBezTo>
                  <a:cubicBezTo>
                    <a:pt x="441" y="4206"/>
                    <a:pt x="481" y="4218"/>
                    <a:pt x="520" y="4218"/>
                  </a:cubicBezTo>
                  <a:cubicBezTo>
                    <a:pt x="571" y="4218"/>
                    <a:pt x="621" y="4197"/>
                    <a:pt x="654" y="4156"/>
                  </a:cubicBezTo>
                  <a:cubicBezTo>
                    <a:pt x="1153" y="3562"/>
                    <a:pt x="1403" y="2814"/>
                    <a:pt x="1355" y="2041"/>
                  </a:cubicBezTo>
                  <a:cubicBezTo>
                    <a:pt x="1272" y="1269"/>
                    <a:pt x="904" y="556"/>
                    <a:pt x="322" y="45"/>
                  </a:cubicBezTo>
                  <a:cubicBezTo>
                    <a:pt x="286" y="15"/>
                    <a:pt x="241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2"/>
            <p:cNvSpPr/>
            <p:nvPr/>
          </p:nvSpPr>
          <p:spPr>
            <a:xfrm>
              <a:off x="1060585" y="447658"/>
              <a:ext cx="50195" cy="44031"/>
            </a:xfrm>
            <a:custGeom>
              <a:avLst/>
              <a:gdLst/>
              <a:ahLst/>
              <a:cxnLst/>
              <a:rect l="l" t="t" r="r" b="b"/>
              <a:pathLst>
                <a:path w="1558" h="1367" extrusionOk="0">
                  <a:moveTo>
                    <a:pt x="433" y="1"/>
                  </a:moveTo>
                  <a:cubicBezTo>
                    <a:pt x="298" y="1"/>
                    <a:pt x="174" y="50"/>
                    <a:pt x="72" y="143"/>
                  </a:cubicBezTo>
                  <a:cubicBezTo>
                    <a:pt x="0" y="214"/>
                    <a:pt x="12" y="333"/>
                    <a:pt x="95" y="381"/>
                  </a:cubicBezTo>
                  <a:cubicBezTo>
                    <a:pt x="128" y="407"/>
                    <a:pt x="167" y="420"/>
                    <a:pt x="207" y="420"/>
                  </a:cubicBezTo>
                  <a:cubicBezTo>
                    <a:pt x="256" y="420"/>
                    <a:pt x="306" y="401"/>
                    <a:pt x="345" y="369"/>
                  </a:cubicBezTo>
                  <a:cubicBezTo>
                    <a:pt x="368" y="346"/>
                    <a:pt x="396" y="333"/>
                    <a:pt x="423" y="333"/>
                  </a:cubicBezTo>
                  <a:cubicBezTo>
                    <a:pt x="437" y="333"/>
                    <a:pt x="451" y="336"/>
                    <a:pt x="464" y="345"/>
                  </a:cubicBezTo>
                  <a:cubicBezTo>
                    <a:pt x="559" y="357"/>
                    <a:pt x="642" y="428"/>
                    <a:pt x="678" y="511"/>
                  </a:cubicBezTo>
                  <a:cubicBezTo>
                    <a:pt x="737" y="701"/>
                    <a:pt x="642" y="915"/>
                    <a:pt x="523" y="1129"/>
                  </a:cubicBezTo>
                  <a:cubicBezTo>
                    <a:pt x="488" y="1189"/>
                    <a:pt x="500" y="1248"/>
                    <a:pt x="535" y="1296"/>
                  </a:cubicBezTo>
                  <a:cubicBezTo>
                    <a:pt x="571" y="1343"/>
                    <a:pt x="618" y="1367"/>
                    <a:pt x="678" y="1367"/>
                  </a:cubicBezTo>
                  <a:lnTo>
                    <a:pt x="690" y="1367"/>
                  </a:lnTo>
                  <a:lnTo>
                    <a:pt x="1391" y="1331"/>
                  </a:lnTo>
                  <a:cubicBezTo>
                    <a:pt x="1486" y="1319"/>
                    <a:pt x="1557" y="1248"/>
                    <a:pt x="1557" y="1153"/>
                  </a:cubicBezTo>
                  <a:cubicBezTo>
                    <a:pt x="1557" y="1065"/>
                    <a:pt x="1475" y="997"/>
                    <a:pt x="1388" y="997"/>
                  </a:cubicBezTo>
                  <a:cubicBezTo>
                    <a:pt x="1381" y="997"/>
                    <a:pt x="1374" y="998"/>
                    <a:pt x="1367" y="998"/>
                  </a:cubicBezTo>
                  <a:lnTo>
                    <a:pt x="963" y="1022"/>
                  </a:lnTo>
                  <a:cubicBezTo>
                    <a:pt x="1046" y="832"/>
                    <a:pt x="1070" y="630"/>
                    <a:pt x="1022" y="428"/>
                  </a:cubicBezTo>
                  <a:cubicBezTo>
                    <a:pt x="951" y="214"/>
                    <a:pt x="761" y="60"/>
                    <a:pt x="547" y="12"/>
                  </a:cubicBezTo>
                  <a:cubicBezTo>
                    <a:pt x="508" y="4"/>
                    <a:pt x="470" y="1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2"/>
            <p:cNvSpPr/>
            <p:nvPr/>
          </p:nvSpPr>
          <p:spPr>
            <a:xfrm>
              <a:off x="1449934" y="1112183"/>
              <a:ext cx="65112" cy="148875"/>
            </a:xfrm>
            <a:custGeom>
              <a:avLst/>
              <a:gdLst/>
              <a:ahLst/>
              <a:cxnLst/>
              <a:rect l="l" t="t" r="r" b="b"/>
              <a:pathLst>
                <a:path w="2021" h="4622" extrusionOk="0">
                  <a:moveTo>
                    <a:pt x="1815" y="0"/>
                  </a:moveTo>
                  <a:cubicBezTo>
                    <a:pt x="1780" y="0"/>
                    <a:pt x="1744" y="11"/>
                    <a:pt x="1712" y="34"/>
                  </a:cubicBezTo>
                  <a:cubicBezTo>
                    <a:pt x="951" y="485"/>
                    <a:pt x="404" y="1234"/>
                    <a:pt x="191" y="2089"/>
                  </a:cubicBezTo>
                  <a:cubicBezTo>
                    <a:pt x="0" y="2945"/>
                    <a:pt x="179" y="3836"/>
                    <a:pt x="678" y="4549"/>
                  </a:cubicBezTo>
                  <a:cubicBezTo>
                    <a:pt x="702" y="4585"/>
                    <a:pt x="737" y="4609"/>
                    <a:pt x="773" y="4609"/>
                  </a:cubicBezTo>
                  <a:cubicBezTo>
                    <a:pt x="791" y="4618"/>
                    <a:pt x="811" y="4622"/>
                    <a:pt x="831" y="4622"/>
                  </a:cubicBezTo>
                  <a:cubicBezTo>
                    <a:pt x="864" y="4622"/>
                    <a:pt x="898" y="4611"/>
                    <a:pt x="927" y="4597"/>
                  </a:cubicBezTo>
                  <a:cubicBezTo>
                    <a:pt x="1010" y="4561"/>
                    <a:pt x="1034" y="4442"/>
                    <a:pt x="975" y="4371"/>
                  </a:cubicBezTo>
                  <a:cubicBezTo>
                    <a:pt x="523" y="3729"/>
                    <a:pt x="369" y="2933"/>
                    <a:pt x="535" y="2161"/>
                  </a:cubicBezTo>
                  <a:cubicBezTo>
                    <a:pt x="725" y="1376"/>
                    <a:pt x="1224" y="711"/>
                    <a:pt x="1914" y="295"/>
                  </a:cubicBezTo>
                  <a:cubicBezTo>
                    <a:pt x="1997" y="259"/>
                    <a:pt x="2021" y="153"/>
                    <a:pt x="1961" y="69"/>
                  </a:cubicBezTo>
                  <a:cubicBezTo>
                    <a:pt x="1925" y="26"/>
                    <a:pt x="1871" y="0"/>
                    <a:pt x="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2"/>
            <p:cNvSpPr/>
            <p:nvPr/>
          </p:nvSpPr>
          <p:spPr>
            <a:xfrm>
              <a:off x="1495876" y="1163590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0"/>
                  </a:moveTo>
                  <a:cubicBezTo>
                    <a:pt x="1780" y="0"/>
                    <a:pt x="1735" y="18"/>
                    <a:pt x="1700" y="54"/>
                  </a:cubicBezTo>
                  <a:lnTo>
                    <a:pt x="1034" y="624"/>
                  </a:lnTo>
                  <a:lnTo>
                    <a:pt x="749" y="101"/>
                  </a:lnTo>
                  <a:cubicBezTo>
                    <a:pt x="716" y="44"/>
                    <a:pt x="660" y="9"/>
                    <a:pt x="601" y="9"/>
                  </a:cubicBezTo>
                  <a:cubicBezTo>
                    <a:pt x="575" y="9"/>
                    <a:pt x="549" y="15"/>
                    <a:pt x="523" y="30"/>
                  </a:cubicBezTo>
                  <a:cubicBezTo>
                    <a:pt x="428" y="66"/>
                    <a:pt x="393" y="161"/>
                    <a:pt x="440" y="244"/>
                  </a:cubicBezTo>
                  <a:lnTo>
                    <a:pt x="773" y="862"/>
                  </a:lnTo>
                  <a:lnTo>
                    <a:pt x="72" y="1468"/>
                  </a:lnTo>
                  <a:cubicBezTo>
                    <a:pt x="0" y="1527"/>
                    <a:pt x="0" y="1634"/>
                    <a:pt x="72" y="1705"/>
                  </a:cubicBezTo>
                  <a:cubicBezTo>
                    <a:pt x="95" y="1717"/>
                    <a:pt x="119" y="1729"/>
                    <a:pt x="143" y="1741"/>
                  </a:cubicBezTo>
                  <a:cubicBezTo>
                    <a:pt x="160" y="1748"/>
                    <a:pt x="177" y="1751"/>
                    <a:pt x="195" y="1751"/>
                  </a:cubicBezTo>
                  <a:cubicBezTo>
                    <a:pt x="240" y="1751"/>
                    <a:pt x="287" y="1731"/>
                    <a:pt x="321" y="1705"/>
                  </a:cubicBezTo>
                  <a:lnTo>
                    <a:pt x="939" y="1159"/>
                  </a:lnTo>
                  <a:lnTo>
                    <a:pt x="1355" y="1919"/>
                  </a:lnTo>
                  <a:cubicBezTo>
                    <a:pt x="1379" y="1955"/>
                    <a:pt x="1414" y="1991"/>
                    <a:pt x="1462" y="2003"/>
                  </a:cubicBezTo>
                  <a:cubicBezTo>
                    <a:pt x="1477" y="2007"/>
                    <a:pt x="1494" y="2010"/>
                    <a:pt x="1512" y="2010"/>
                  </a:cubicBezTo>
                  <a:cubicBezTo>
                    <a:pt x="1537" y="2010"/>
                    <a:pt x="1565" y="2005"/>
                    <a:pt x="1593" y="1991"/>
                  </a:cubicBezTo>
                  <a:cubicBezTo>
                    <a:pt x="1676" y="1955"/>
                    <a:pt x="1712" y="1860"/>
                    <a:pt x="1664" y="1777"/>
                  </a:cubicBezTo>
                  <a:lnTo>
                    <a:pt x="1201" y="921"/>
                  </a:lnTo>
                  <a:lnTo>
                    <a:pt x="1949" y="280"/>
                  </a:lnTo>
                  <a:cubicBezTo>
                    <a:pt x="2020" y="220"/>
                    <a:pt x="2020" y="113"/>
                    <a:pt x="1949" y="54"/>
                  </a:cubicBezTo>
                  <a:cubicBezTo>
                    <a:pt x="1914" y="18"/>
                    <a:pt x="1869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2"/>
            <p:cNvSpPr/>
            <p:nvPr/>
          </p:nvSpPr>
          <p:spPr>
            <a:xfrm>
              <a:off x="1570524" y="1191935"/>
              <a:ext cx="49422" cy="15557"/>
            </a:xfrm>
            <a:custGeom>
              <a:avLst/>
              <a:gdLst/>
              <a:ahLst/>
              <a:cxnLst/>
              <a:rect l="l" t="t" r="r" b="b"/>
              <a:pathLst>
                <a:path w="1534" h="483" extrusionOk="0">
                  <a:moveTo>
                    <a:pt x="172" y="0"/>
                  </a:moveTo>
                  <a:cubicBezTo>
                    <a:pt x="93" y="0"/>
                    <a:pt x="23" y="55"/>
                    <a:pt x="12" y="136"/>
                  </a:cubicBezTo>
                  <a:cubicBezTo>
                    <a:pt x="1" y="219"/>
                    <a:pt x="48" y="291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2"/>
                    <a:pt x="1332" y="482"/>
                  </a:cubicBezTo>
                  <a:cubicBezTo>
                    <a:pt x="1418" y="482"/>
                    <a:pt x="1499" y="425"/>
                    <a:pt x="1510" y="338"/>
                  </a:cubicBezTo>
                  <a:cubicBezTo>
                    <a:pt x="1533" y="243"/>
                    <a:pt x="1462" y="160"/>
                    <a:pt x="1367" y="148"/>
                  </a:cubicBezTo>
                  <a:lnTo>
                    <a:pt x="214" y="6"/>
                  </a:lnTo>
                  <a:cubicBezTo>
                    <a:pt x="200" y="2"/>
                    <a:pt x="186" y="0"/>
                    <a:pt x="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2"/>
            <p:cNvSpPr/>
            <p:nvPr/>
          </p:nvSpPr>
          <p:spPr>
            <a:xfrm>
              <a:off x="1624875" y="1182626"/>
              <a:ext cx="55543" cy="72150"/>
            </a:xfrm>
            <a:custGeom>
              <a:avLst/>
              <a:gdLst/>
              <a:ahLst/>
              <a:cxnLst/>
              <a:rect l="l" t="t" r="r" b="b"/>
              <a:pathLst>
                <a:path w="1724" h="2240" extrusionOk="0">
                  <a:moveTo>
                    <a:pt x="686" y="0"/>
                  </a:moveTo>
                  <a:cubicBezTo>
                    <a:pt x="640" y="0"/>
                    <a:pt x="595" y="15"/>
                    <a:pt x="559" y="45"/>
                  </a:cubicBezTo>
                  <a:cubicBezTo>
                    <a:pt x="405" y="200"/>
                    <a:pt x="357" y="425"/>
                    <a:pt x="441" y="627"/>
                  </a:cubicBezTo>
                  <a:cubicBezTo>
                    <a:pt x="512" y="841"/>
                    <a:pt x="702" y="996"/>
                    <a:pt x="928" y="1031"/>
                  </a:cubicBezTo>
                  <a:cubicBezTo>
                    <a:pt x="946" y="1033"/>
                    <a:pt x="964" y="1034"/>
                    <a:pt x="982" y="1034"/>
                  </a:cubicBezTo>
                  <a:cubicBezTo>
                    <a:pt x="1109" y="1034"/>
                    <a:pt x="1241" y="997"/>
                    <a:pt x="1356" y="924"/>
                  </a:cubicBezTo>
                  <a:cubicBezTo>
                    <a:pt x="1356" y="996"/>
                    <a:pt x="1356" y="1067"/>
                    <a:pt x="1356" y="1138"/>
                  </a:cubicBezTo>
                  <a:cubicBezTo>
                    <a:pt x="1344" y="1400"/>
                    <a:pt x="1213" y="1649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59"/>
                    <a:pt x="198" y="1759"/>
                  </a:cubicBezTo>
                  <a:cubicBezTo>
                    <a:pt x="152" y="1759"/>
                    <a:pt x="108" y="1774"/>
                    <a:pt x="72" y="1804"/>
                  </a:cubicBezTo>
                  <a:cubicBezTo>
                    <a:pt x="1" y="1863"/>
                    <a:pt x="1" y="1970"/>
                    <a:pt x="72" y="2029"/>
                  </a:cubicBezTo>
                  <a:cubicBezTo>
                    <a:pt x="167" y="2113"/>
                    <a:pt x="274" y="2172"/>
                    <a:pt x="393" y="2208"/>
                  </a:cubicBezTo>
                  <a:cubicBezTo>
                    <a:pt x="475" y="2229"/>
                    <a:pt x="560" y="2240"/>
                    <a:pt x="646" y="2240"/>
                  </a:cubicBezTo>
                  <a:cubicBezTo>
                    <a:pt x="845" y="2240"/>
                    <a:pt x="1047" y="2182"/>
                    <a:pt x="1213" y="2065"/>
                  </a:cubicBezTo>
                  <a:cubicBezTo>
                    <a:pt x="1510" y="1863"/>
                    <a:pt x="1688" y="1530"/>
                    <a:pt x="1712" y="1162"/>
                  </a:cubicBezTo>
                  <a:cubicBezTo>
                    <a:pt x="1724" y="924"/>
                    <a:pt x="1700" y="675"/>
                    <a:pt x="1641" y="437"/>
                  </a:cubicBezTo>
                  <a:cubicBezTo>
                    <a:pt x="1641" y="342"/>
                    <a:pt x="1617" y="259"/>
                    <a:pt x="1569" y="176"/>
                  </a:cubicBezTo>
                  <a:cubicBezTo>
                    <a:pt x="1543" y="122"/>
                    <a:pt x="1483" y="96"/>
                    <a:pt x="1419" y="96"/>
                  </a:cubicBezTo>
                  <a:cubicBezTo>
                    <a:pt x="1398" y="96"/>
                    <a:pt x="1376" y="99"/>
                    <a:pt x="1356" y="104"/>
                  </a:cubicBezTo>
                  <a:cubicBezTo>
                    <a:pt x="1272" y="128"/>
                    <a:pt x="1225" y="211"/>
                    <a:pt x="1249" y="295"/>
                  </a:cubicBezTo>
                  <a:cubicBezTo>
                    <a:pt x="1261" y="342"/>
                    <a:pt x="1272" y="402"/>
                    <a:pt x="1284" y="461"/>
                  </a:cubicBezTo>
                  <a:cubicBezTo>
                    <a:pt x="1272" y="508"/>
                    <a:pt x="1249" y="556"/>
                    <a:pt x="1225" y="592"/>
                  </a:cubicBezTo>
                  <a:cubicBezTo>
                    <a:pt x="1165" y="675"/>
                    <a:pt x="1070" y="710"/>
                    <a:pt x="975" y="710"/>
                  </a:cubicBezTo>
                  <a:cubicBezTo>
                    <a:pt x="880" y="687"/>
                    <a:pt x="797" y="615"/>
                    <a:pt x="773" y="532"/>
                  </a:cubicBezTo>
                  <a:cubicBezTo>
                    <a:pt x="738" y="437"/>
                    <a:pt x="750" y="342"/>
                    <a:pt x="821" y="271"/>
                  </a:cubicBezTo>
                  <a:cubicBezTo>
                    <a:pt x="892" y="211"/>
                    <a:pt x="892" y="104"/>
                    <a:pt x="821" y="45"/>
                  </a:cubicBezTo>
                  <a:cubicBezTo>
                    <a:pt x="779" y="15"/>
                    <a:pt x="732" y="0"/>
                    <a:pt x="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2"/>
            <p:cNvSpPr/>
            <p:nvPr/>
          </p:nvSpPr>
          <p:spPr>
            <a:xfrm>
              <a:off x="1671203" y="1147775"/>
              <a:ext cx="58604" cy="133317"/>
            </a:xfrm>
            <a:custGeom>
              <a:avLst/>
              <a:gdLst/>
              <a:ahLst/>
              <a:cxnLst/>
              <a:rect l="l" t="t" r="r" b="b"/>
              <a:pathLst>
                <a:path w="1819" h="4139" extrusionOk="0">
                  <a:moveTo>
                    <a:pt x="1142" y="0"/>
                  </a:moveTo>
                  <a:cubicBezTo>
                    <a:pt x="1113" y="0"/>
                    <a:pt x="1084" y="7"/>
                    <a:pt x="1058" y="22"/>
                  </a:cubicBezTo>
                  <a:cubicBezTo>
                    <a:pt x="975" y="58"/>
                    <a:pt x="940" y="165"/>
                    <a:pt x="999" y="248"/>
                  </a:cubicBezTo>
                  <a:cubicBezTo>
                    <a:pt x="1355" y="830"/>
                    <a:pt x="1462" y="1531"/>
                    <a:pt x="1296" y="2196"/>
                  </a:cubicBezTo>
                  <a:cubicBezTo>
                    <a:pt x="1118" y="2874"/>
                    <a:pt x="690" y="3468"/>
                    <a:pt x="96" y="3848"/>
                  </a:cubicBezTo>
                  <a:cubicBezTo>
                    <a:pt x="13" y="3884"/>
                    <a:pt x="1" y="4003"/>
                    <a:pt x="60" y="4074"/>
                  </a:cubicBezTo>
                  <a:cubicBezTo>
                    <a:pt x="84" y="4098"/>
                    <a:pt x="120" y="4122"/>
                    <a:pt x="155" y="4133"/>
                  </a:cubicBezTo>
                  <a:cubicBezTo>
                    <a:pt x="168" y="4137"/>
                    <a:pt x="181" y="4138"/>
                    <a:pt x="193" y="4138"/>
                  </a:cubicBezTo>
                  <a:cubicBezTo>
                    <a:pt x="228" y="4138"/>
                    <a:pt x="263" y="4127"/>
                    <a:pt x="298" y="4110"/>
                  </a:cubicBezTo>
                  <a:cubicBezTo>
                    <a:pt x="963" y="3682"/>
                    <a:pt x="1439" y="3028"/>
                    <a:pt x="1641" y="2268"/>
                  </a:cubicBezTo>
                  <a:cubicBezTo>
                    <a:pt x="1819" y="1531"/>
                    <a:pt x="1700" y="747"/>
                    <a:pt x="1308" y="81"/>
                  </a:cubicBezTo>
                  <a:cubicBezTo>
                    <a:pt x="1267" y="32"/>
                    <a:pt x="1204" y="0"/>
                    <a:pt x="1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2"/>
            <p:cNvSpPr/>
            <p:nvPr/>
          </p:nvSpPr>
          <p:spPr>
            <a:xfrm>
              <a:off x="1731321" y="1113922"/>
              <a:ext cx="39080" cy="49668"/>
            </a:xfrm>
            <a:custGeom>
              <a:avLst/>
              <a:gdLst/>
              <a:ahLst/>
              <a:cxnLst/>
              <a:rect l="l" t="t" r="r" b="b"/>
              <a:pathLst>
                <a:path w="1213" h="1542" extrusionOk="0">
                  <a:moveTo>
                    <a:pt x="347" y="0"/>
                  </a:moveTo>
                  <a:cubicBezTo>
                    <a:pt x="262" y="0"/>
                    <a:pt x="179" y="21"/>
                    <a:pt x="107" y="63"/>
                  </a:cubicBezTo>
                  <a:cubicBezTo>
                    <a:pt x="24" y="99"/>
                    <a:pt x="0" y="205"/>
                    <a:pt x="48" y="289"/>
                  </a:cubicBezTo>
                  <a:cubicBezTo>
                    <a:pt x="86" y="335"/>
                    <a:pt x="144" y="361"/>
                    <a:pt x="203" y="361"/>
                  </a:cubicBezTo>
                  <a:cubicBezTo>
                    <a:pt x="236" y="361"/>
                    <a:pt x="268" y="353"/>
                    <a:pt x="297" y="336"/>
                  </a:cubicBezTo>
                  <a:cubicBezTo>
                    <a:pt x="311" y="327"/>
                    <a:pt x="326" y="323"/>
                    <a:pt x="342" y="323"/>
                  </a:cubicBezTo>
                  <a:cubicBezTo>
                    <a:pt x="368" y="323"/>
                    <a:pt x="394" y="333"/>
                    <a:pt x="416" y="348"/>
                  </a:cubicBezTo>
                  <a:cubicBezTo>
                    <a:pt x="499" y="384"/>
                    <a:pt x="559" y="479"/>
                    <a:pt x="559" y="574"/>
                  </a:cubicBezTo>
                  <a:cubicBezTo>
                    <a:pt x="559" y="764"/>
                    <a:pt x="393" y="942"/>
                    <a:pt x="214" y="1120"/>
                  </a:cubicBezTo>
                  <a:cubicBezTo>
                    <a:pt x="167" y="1156"/>
                    <a:pt x="155" y="1216"/>
                    <a:pt x="167" y="1275"/>
                  </a:cubicBezTo>
                  <a:cubicBezTo>
                    <a:pt x="191" y="1322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6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8"/>
                    <a:pt x="1201" y="1418"/>
                  </a:cubicBezTo>
                  <a:cubicBezTo>
                    <a:pt x="1212" y="1322"/>
                    <a:pt x="1165" y="1239"/>
                    <a:pt x="1070" y="1216"/>
                  </a:cubicBezTo>
                  <a:lnTo>
                    <a:pt x="666" y="1132"/>
                  </a:lnTo>
                  <a:cubicBezTo>
                    <a:pt x="808" y="978"/>
                    <a:pt x="904" y="788"/>
                    <a:pt x="915" y="574"/>
                  </a:cubicBezTo>
                  <a:cubicBezTo>
                    <a:pt x="915" y="360"/>
                    <a:pt x="785" y="158"/>
                    <a:pt x="595" y="63"/>
                  </a:cubicBezTo>
                  <a:cubicBezTo>
                    <a:pt x="517" y="21"/>
                    <a:pt x="431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2"/>
            <p:cNvSpPr/>
            <p:nvPr/>
          </p:nvSpPr>
          <p:spPr>
            <a:xfrm>
              <a:off x="1645172" y="412678"/>
              <a:ext cx="74680" cy="85131"/>
            </a:xfrm>
            <a:custGeom>
              <a:avLst/>
              <a:gdLst/>
              <a:ahLst/>
              <a:cxnLst/>
              <a:rect l="l" t="t" r="r" b="b"/>
              <a:pathLst>
                <a:path w="2318" h="2643" extrusionOk="0">
                  <a:moveTo>
                    <a:pt x="1974" y="0"/>
                  </a:moveTo>
                  <a:cubicBezTo>
                    <a:pt x="1919" y="0"/>
                    <a:pt x="1864" y="27"/>
                    <a:pt x="1831" y="76"/>
                  </a:cubicBezTo>
                  <a:lnTo>
                    <a:pt x="1118" y="1074"/>
                  </a:lnTo>
                  <a:lnTo>
                    <a:pt x="322" y="457"/>
                  </a:lnTo>
                  <a:cubicBezTo>
                    <a:pt x="291" y="431"/>
                    <a:pt x="253" y="418"/>
                    <a:pt x="215" y="418"/>
                  </a:cubicBezTo>
                  <a:cubicBezTo>
                    <a:pt x="164" y="418"/>
                    <a:pt x="113" y="440"/>
                    <a:pt x="72" y="480"/>
                  </a:cubicBezTo>
                  <a:cubicBezTo>
                    <a:pt x="1" y="540"/>
                    <a:pt x="13" y="659"/>
                    <a:pt x="96" y="706"/>
                  </a:cubicBezTo>
                  <a:lnTo>
                    <a:pt x="928" y="1348"/>
                  </a:lnTo>
                  <a:lnTo>
                    <a:pt x="179" y="2393"/>
                  </a:lnTo>
                  <a:cubicBezTo>
                    <a:pt x="120" y="2465"/>
                    <a:pt x="143" y="2572"/>
                    <a:pt x="238" y="2619"/>
                  </a:cubicBezTo>
                  <a:cubicBezTo>
                    <a:pt x="262" y="2631"/>
                    <a:pt x="298" y="2643"/>
                    <a:pt x="333" y="2643"/>
                  </a:cubicBezTo>
                  <a:cubicBezTo>
                    <a:pt x="393" y="2643"/>
                    <a:pt x="440" y="2619"/>
                    <a:pt x="476" y="2572"/>
                  </a:cubicBezTo>
                  <a:lnTo>
                    <a:pt x="1201" y="1562"/>
                  </a:lnTo>
                  <a:lnTo>
                    <a:pt x="2009" y="2191"/>
                  </a:lnTo>
                  <a:cubicBezTo>
                    <a:pt x="2033" y="2215"/>
                    <a:pt x="2080" y="2227"/>
                    <a:pt x="2116" y="2239"/>
                  </a:cubicBezTo>
                  <a:cubicBezTo>
                    <a:pt x="2163" y="2239"/>
                    <a:pt x="2223" y="2215"/>
                    <a:pt x="2259" y="2180"/>
                  </a:cubicBezTo>
                  <a:cubicBezTo>
                    <a:pt x="2318" y="2108"/>
                    <a:pt x="2306" y="2001"/>
                    <a:pt x="2235" y="1954"/>
                  </a:cubicBezTo>
                  <a:lnTo>
                    <a:pt x="1391" y="1288"/>
                  </a:lnTo>
                  <a:lnTo>
                    <a:pt x="1985" y="445"/>
                  </a:lnTo>
                  <a:cubicBezTo>
                    <a:pt x="2033" y="433"/>
                    <a:pt x="2080" y="397"/>
                    <a:pt x="2104" y="338"/>
                  </a:cubicBezTo>
                  <a:lnTo>
                    <a:pt x="2140" y="207"/>
                  </a:lnTo>
                  <a:cubicBezTo>
                    <a:pt x="2163" y="136"/>
                    <a:pt x="2128" y="41"/>
                    <a:pt x="2045" y="17"/>
                  </a:cubicBezTo>
                  <a:cubicBezTo>
                    <a:pt x="2023" y="6"/>
                    <a:pt x="1998" y="0"/>
                    <a:pt x="19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2"/>
            <p:cNvSpPr/>
            <p:nvPr/>
          </p:nvSpPr>
          <p:spPr>
            <a:xfrm>
              <a:off x="1626421" y="501932"/>
              <a:ext cx="129418" cy="22676"/>
            </a:xfrm>
            <a:custGeom>
              <a:avLst/>
              <a:gdLst/>
              <a:ahLst/>
              <a:cxnLst/>
              <a:rect l="l" t="t" r="r" b="b"/>
              <a:pathLst>
                <a:path w="4017" h="704" extrusionOk="0">
                  <a:moveTo>
                    <a:pt x="3253" y="1"/>
                  </a:moveTo>
                  <a:cubicBezTo>
                    <a:pt x="2210" y="1"/>
                    <a:pt x="1166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8" y="656"/>
                    <a:pt x="119" y="704"/>
                    <a:pt x="202" y="704"/>
                  </a:cubicBezTo>
                  <a:lnTo>
                    <a:pt x="250" y="704"/>
                  </a:lnTo>
                  <a:cubicBezTo>
                    <a:pt x="1220" y="456"/>
                    <a:pt x="2224" y="332"/>
                    <a:pt x="3226" y="332"/>
                  </a:cubicBezTo>
                  <a:cubicBezTo>
                    <a:pt x="3426" y="332"/>
                    <a:pt x="3627" y="337"/>
                    <a:pt x="3827" y="347"/>
                  </a:cubicBezTo>
                  <a:cubicBezTo>
                    <a:pt x="3922" y="347"/>
                    <a:pt x="3993" y="288"/>
                    <a:pt x="4017" y="193"/>
                  </a:cubicBezTo>
                  <a:cubicBezTo>
                    <a:pt x="4017" y="98"/>
                    <a:pt x="3946" y="15"/>
                    <a:pt x="3839" y="15"/>
                  </a:cubicBezTo>
                  <a:cubicBezTo>
                    <a:pt x="3644" y="5"/>
                    <a:pt x="3448" y="1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2"/>
            <p:cNvSpPr/>
            <p:nvPr/>
          </p:nvSpPr>
          <p:spPr>
            <a:xfrm>
              <a:off x="1671590" y="529633"/>
              <a:ext cx="58217" cy="87225"/>
            </a:xfrm>
            <a:custGeom>
              <a:avLst/>
              <a:gdLst/>
              <a:ahLst/>
              <a:cxnLst/>
              <a:rect l="l" t="t" r="r" b="b"/>
              <a:pathLst>
                <a:path w="1807" h="2708" extrusionOk="0">
                  <a:moveTo>
                    <a:pt x="298" y="0"/>
                  </a:moveTo>
                  <a:cubicBezTo>
                    <a:pt x="236" y="0"/>
                    <a:pt x="176" y="33"/>
                    <a:pt x="143" y="81"/>
                  </a:cubicBezTo>
                  <a:cubicBezTo>
                    <a:pt x="13" y="295"/>
                    <a:pt x="24" y="569"/>
                    <a:pt x="167" y="771"/>
                  </a:cubicBezTo>
                  <a:cubicBezTo>
                    <a:pt x="298" y="985"/>
                    <a:pt x="535" y="1127"/>
                    <a:pt x="797" y="1127"/>
                  </a:cubicBezTo>
                  <a:cubicBezTo>
                    <a:pt x="1011" y="1127"/>
                    <a:pt x="1213" y="1032"/>
                    <a:pt x="1355" y="866"/>
                  </a:cubicBezTo>
                  <a:cubicBezTo>
                    <a:pt x="1391" y="1020"/>
                    <a:pt x="1415" y="1163"/>
                    <a:pt x="1415" y="1317"/>
                  </a:cubicBezTo>
                  <a:cubicBezTo>
                    <a:pt x="1450" y="1555"/>
                    <a:pt x="1403" y="1793"/>
                    <a:pt x="1308" y="2006"/>
                  </a:cubicBezTo>
                  <a:cubicBezTo>
                    <a:pt x="1213" y="2208"/>
                    <a:pt x="1011" y="2351"/>
                    <a:pt x="797" y="2387"/>
                  </a:cubicBezTo>
                  <a:cubicBezTo>
                    <a:pt x="780" y="2389"/>
                    <a:pt x="763" y="2390"/>
                    <a:pt x="746" y="2390"/>
                  </a:cubicBezTo>
                  <a:cubicBezTo>
                    <a:pt x="565" y="2390"/>
                    <a:pt x="412" y="2275"/>
                    <a:pt x="357" y="2102"/>
                  </a:cubicBezTo>
                  <a:cubicBezTo>
                    <a:pt x="346" y="2015"/>
                    <a:pt x="266" y="1957"/>
                    <a:pt x="179" y="1957"/>
                  </a:cubicBezTo>
                  <a:cubicBezTo>
                    <a:pt x="171" y="1957"/>
                    <a:pt x="163" y="1958"/>
                    <a:pt x="155" y="1959"/>
                  </a:cubicBezTo>
                  <a:cubicBezTo>
                    <a:pt x="60" y="1971"/>
                    <a:pt x="1" y="2042"/>
                    <a:pt x="13" y="2137"/>
                  </a:cubicBezTo>
                  <a:cubicBezTo>
                    <a:pt x="48" y="2446"/>
                    <a:pt x="393" y="2708"/>
                    <a:pt x="761" y="2708"/>
                  </a:cubicBezTo>
                  <a:lnTo>
                    <a:pt x="832" y="2708"/>
                  </a:lnTo>
                  <a:cubicBezTo>
                    <a:pt x="1177" y="2660"/>
                    <a:pt x="1474" y="2446"/>
                    <a:pt x="1629" y="2149"/>
                  </a:cubicBezTo>
                  <a:cubicBezTo>
                    <a:pt x="1759" y="1876"/>
                    <a:pt x="1807" y="1579"/>
                    <a:pt x="1783" y="1293"/>
                  </a:cubicBezTo>
                  <a:cubicBezTo>
                    <a:pt x="1747" y="913"/>
                    <a:pt x="1664" y="557"/>
                    <a:pt x="1522" y="212"/>
                  </a:cubicBezTo>
                  <a:cubicBezTo>
                    <a:pt x="1498" y="165"/>
                    <a:pt x="1486" y="129"/>
                    <a:pt x="1462" y="81"/>
                  </a:cubicBezTo>
                  <a:cubicBezTo>
                    <a:pt x="1422" y="33"/>
                    <a:pt x="1364" y="0"/>
                    <a:pt x="1305" y="0"/>
                  </a:cubicBezTo>
                  <a:cubicBezTo>
                    <a:pt x="1278" y="0"/>
                    <a:pt x="1251" y="7"/>
                    <a:pt x="1225" y="22"/>
                  </a:cubicBezTo>
                  <a:cubicBezTo>
                    <a:pt x="1141" y="58"/>
                    <a:pt x="1106" y="153"/>
                    <a:pt x="1141" y="224"/>
                  </a:cubicBezTo>
                  <a:lnTo>
                    <a:pt x="1177" y="319"/>
                  </a:lnTo>
                  <a:cubicBezTo>
                    <a:pt x="1201" y="414"/>
                    <a:pt x="1177" y="521"/>
                    <a:pt x="1130" y="604"/>
                  </a:cubicBezTo>
                  <a:cubicBezTo>
                    <a:pt x="1058" y="723"/>
                    <a:pt x="928" y="794"/>
                    <a:pt x="797" y="806"/>
                  </a:cubicBezTo>
                  <a:cubicBezTo>
                    <a:pt x="666" y="794"/>
                    <a:pt x="535" y="723"/>
                    <a:pt x="464" y="604"/>
                  </a:cubicBezTo>
                  <a:cubicBezTo>
                    <a:pt x="393" y="497"/>
                    <a:pt x="381" y="367"/>
                    <a:pt x="452" y="248"/>
                  </a:cubicBezTo>
                  <a:cubicBezTo>
                    <a:pt x="500" y="165"/>
                    <a:pt x="476" y="58"/>
                    <a:pt x="381" y="22"/>
                  </a:cubicBezTo>
                  <a:cubicBezTo>
                    <a:pt x="355" y="7"/>
                    <a:pt x="326" y="0"/>
                    <a:pt x="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2"/>
            <p:cNvSpPr/>
            <p:nvPr/>
          </p:nvSpPr>
          <p:spPr>
            <a:xfrm>
              <a:off x="4721" y="839203"/>
              <a:ext cx="89210" cy="73761"/>
            </a:xfrm>
            <a:custGeom>
              <a:avLst/>
              <a:gdLst/>
              <a:ahLst/>
              <a:cxnLst/>
              <a:rect l="l" t="t" r="r" b="b"/>
              <a:pathLst>
                <a:path w="2769" h="2290" extrusionOk="0">
                  <a:moveTo>
                    <a:pt x="748" y="0"/>
                  </a:moveTo>
                  <a:cubicBezTo>
                    <a:pt x="719" y="0"/>
                    <a:pt x="690" y="8"/>
                    <a:pt x="666" y="24"/>
                  </a:cubicBezTo>
                  <a:cubicBezTo>
                    <a:pt x="571" y="72"/>
                    <a:pt x="547" y="179"/>
                    <a:pt x="606" y="250"/>
                  </a:cubicBezTo>
                  <a:lnTo>
                    <a:pt x="1165" y="1106"/>
                  </a:lnTo>
                  <a:lnTo>
                    <a:pt x="95" y="1878"/>
                  </a:lnTo>
                  <a:cubicBezTo>
                    <a:pt x="12" y="1926"/>
                    <a:pt x="0" y="2033"/>
                    <a:pt x="71" y="2104"/>
                  </a:cubicBezTo>
                  <a:cubicBezTo>
                    <a:pt x="83" y="2128"/>
                    <a:pt x="119" y="2151"/>
                    <a:pt x="155" y="2163"/>
                  </a:cubicBezTo>
                  <a:cubicBezTo>
                    <a:pt x="167" y="2166"/>
                    <a:pt x="180" y="2168"/>
                    <a:pt x="194" y="2168"/>
                  </a:cubicBezTo>
                  <a:cubicBezTo>
                    <a:pt x="236" y="2168"/>
                    <a:pt x="285" y="2154"/>
                    <a:pt x="321" y="2128"/>
                  </a:cubicBezTo>
                  <a:lnTo>
                    <a:pt x="1343" y="1379"/>
                  </a:lnTo>
                  <a:lnTo>
                    <a:pt x="1901" y="2211"/>
                  </a:lnTo>
                  <a:cubicBezTo>
                    <a:pt x="1925" y="2246"/>
                    <a:pt x="1949" y="2270"/>
                    <a:pt x="1997" y="2282"/>
                  </a:cubicBezTo>
                  <a:cubicBezTo>
                    <a:pt x="2016" y="2287"/>
                    <a:pt x="2036" y="2290"/>
                    <a:pt x="2056" y="2290"/>
                  </a:cubicBezTo>
                  <a:cubicBezTo>
                    <a:pt x="2083" y="2290"/>
                    <a:pt x="2111" y="2284"/>
                    <a:pt x="2139" y="2270"/>
                  </a:cubicBezTo>
                  <a:cubicBezTo>
                    <a:pt x="2222" y="2223"/>
                    <a:pt x="2258" y="2116"/>
                    <a:pt x="2199" y="2044"/>
                  </a:cubicBezTo>
                  <a:lnTo>
                    <a:pt x="1628" y="1177"/>
                  </a:lnTo>
                  <a:lnTo>
                    <a:pt x="2484" y="559"/>
                  </a:lnTo>
                  <a:cubicBezTo>
                    <a:pt x="2543" y="559"/>
                    <a:pt x="2591" y="523"/>
                    <a:pt x="2626" y="488"/>
                  </a:cubicBezTo>
                  <a:lnTo>
                    <a:pt x="2721" y="369"/>
                  </a:lnTo>
                  <a:cubicBezTo>
                    <a:pt x="2769" y="309"/>
                    <a:pt x="2757" y="214"/>
                    <a:pt x="2698" y="167"/>
                  </a:cubicBezTo>
                  <a:cubicBezTo>
                    <a:pt x="2660" y="136"/>
                    <a:pt x="2616" y="121"/>
                    <a:pt x="2572" y="121"/>
                  </a:cubicBezTo>
                  <a:cubicBezTo>
                    <a:pt x="2533" y="121"/>
                    <a:pt x="2494" y="133"/>
                    <a:pt x="2460" y="155"/>
                  </a:cubicBezTo>
                  <a:lnTo>
                    <a:pt x="1438" y="892"/>
                  </a:lnTo>
                  <a:lnTo>
                    <a:pt x="903" y="84"/>
                  </a:lnTo>
                  <a:cubicBezTo>
                    <a:pt x="864" y="29"/>
                    <a:pt x="805" y="0"/>
                    <a:pt x="7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2"/>
            <p:cNvSpPr/>
            <p:nvPr/>
          </p:nvSpPr>
          <p:spPr>
            <a:xfrm>
              <a:off x="-25145" y="916894"/>
              <a:ext cx="127130" cy="33015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90" y="1"/>
                  </a:moveTo>
                  <a:cubicBezTo>
                    <a:pt x="95" y="1"/>
                    <a:pt x="12" y="60"/>
                    <a:pt x="0" y="155"/>
                  </a:cubicBezTo>
                  <a:cubicBezTo>
                    <a:pt x="0" y="227"/>
                    <a:pt x="48" y="298"/>
                    <a:pt x="119" y="322"/>
                  </a:cubicBezTo>
                  <a:lnTo>
                    <a:pt x="167" y="322"/>
                  </a:lnTo>
                  <a:cubicBezTo>
                    <a:pt x="1367" y="381"/>
                    <a:pt x="2555" y="619"/>
                    <a:pt x="3684" y="1011"/>
                  </a:cubicBezTo>
                  <a:cubicBezTo>
                    <a:pt x="3708" y="1020"/>
                    <a:pt x="3733" y="1024"/>
                    <a:pt x="3756" y="1024"/>
                  </a:cubicBezTo>
                  <a:cubicBezTo>
                    <a:pt x="3824" y="1024"/>
                    <a:pt x="3883" y="987"/>
                    <a:pt x="3910" y="916"/>
                  </a:cubicBezTo>
                  <a:cubicBezTo>
                    <a:pt x="3945" y="844"/>
                    <a:pt x="3898" y="749"/>
                    <a:pt x="3815" y="726"/>
                  </a:cubicBezTo>
                  <a:cubicBezTo>
                    <a:pt x="2650" y="310"/>
                    <a:pt x="1426" y="72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2"/>
            <p:cNvSpPr/>
            <p:nvPr/>
          </p:nvSpPr>
          <p:spPr>
            <a:xfrm>
              <a:off x="-12129" y="946140"/>
              <a:ext cx="70460" cy="88030"/>
            </a:xfrm>
            <a:custGeom>
              <a:avLst/>
              <a:gdLst/>
              <a:ahLst/>
              <a:cxnLst/>
              <a:rect l="l" t="t" r="r" b="b"/>
              <a:pathLst>
                <a:path w="2187" h="2733" extrusionOk="0">
                  <a:moveTo>
                    <a:pt x="1034" y="0"/>
                  </a:moveTo>
                  <a:cubicBezTo>
                    <a:pt x="991" y="0"/>
                    <a:pt x="949" y="15"/>
                    <a:pt x="915" y="43"/>
                  </a:cubicBezTo>
                  <a:cubicBezTo>
                    <a:pt x="713" y="198"/>
                    <a:pt x="630" y="459"/>
                    <a:pt x="690" y="697"/>
                  </a:cubicBezTo>
                  <a:cubicBezTo>
                    <a:pt x="749" y="946"/>
                    <a:pt x="927" y="1149"/>
                    <a:pt x="1165" y="1220"/>
                  </a:cubicBezTo>
                  <a:cubicBezTo>
                    <a:pt x="1239" y="1241"/>
                    <a:pt x="1315" y="1251"/>
                    <a:pt x="1391" y="1251"/>
                  </a:cubicBezTo>
                  <a:cubicBezTo>
                    <a:pt x="1532" y="1251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79"/>
                    <a:pt x="1747" y="1422"/>
                    <a:pt x="1700" y="1564"/>
                  </a:cubicBezTo>
                  <a:cubicBezTo>
                    <a:pt x="1640" y="1802"/>
                    <a:pt x="1521" y="2028"/>
                    <a:pt x="1355" y="2194"/>
                  </a:cubicBezTo>
                  <a:cubicBezTo>
                    <a:pt x="1209" y="2340"/>
                    <a:pt x="1018" y="2413"/>
                    <a:pt x="822" y="2413"/>
                  </a:cubicBezTo>
                  <a:cubicBezTo>
                    <a:pt x="794" y="2413"/>
                    <a:pt x="765" y="2411"/>
                    <a:pt x="737" y="2408"/>
                  </a:cubicBezTo>
                  <a:cubicBezTo>
                    <a:pt x="547" y="2372"/>
                    <a:pt x="404" y="2206"/>
                    <a:pt x="416" y="2004"/>
                  </a:cubicBezTo>
                  <a:cubicBezTo>
                    <a:pt x="428" y="1921"/>
                    <a:pt x="369" y="1826"/>
                    <a:pt x="274" y="1814"/>
                  </a:cubicBezTo>
                  <a:cubicBezTo>
                    <a:pt x="264" y="1813"/>
                    <a:pt x="255" y="1812"/>
                    <a:pt x="245" y="1812"/>
                  </a:cubicBezTo>
                  <a:cubicBezTo>
                    <a:pt x="162" y="1812"/>
                    <a:pt x="93" y="1859"/>
                    <a:pt x="72" y="1945"/>
                  </a:cubicBezTo>
                  <a:cubicBezTo>
                    <a:pt x="0" y="2254"/>
                    <a:pt x="238" y="2586"/>
                    <a:pt x="594" y="2693"/>
                  </a:cubicBezTo>
                  <a:cubicBezTo>
                    <a:pt x="618" y="2693"/>
                    <a:pt x="642" y="2705"/>
                    <a:pt x="666" y="2717"/>
                  </a:cubicBezTo>
                  <a:cubicBezTo>
                    <a:pt x="725" y="2727"/>
                    <a:pt x="784" y="2732"/>
                    <a:pt x="843" y="2732"/>
                  </a:cubicBezTo>
                  <a:cubicBezTo>
                    <a:pt x="1126" y="2732"/>
                    <a:pt x="1398" y="2617"/>
                    <a:pt x="1605" y="2420"/>
                  </a:cubicBezTo>
                  <a:cubicBezTo>
                    <a:pt x="1818" y="2206"/>
                    <a:pt x="1973" y="1945"/>
                    <a:pt x="2056" y="1648"/>
                  </a:cubicBezTo>
                  <a:cubicBezTo>
                    <a:pt x="2151" y="1291"/>
                    <a:pt x="2187" y="923"/>
                    <a:pt x="2163" y="554"/>
                  </a:cubicBezTo>
                  <a:cubicBezTo>
                    <a:pt x="2163" y="507"/>
                    <a:pt x="2163" y="459"/>
                    <a:pt x="2151" y="412"/>
                  </a:cubicBezTo>
                  <a:cubicBezTo>
                    <a:pt x="2131" y="341"/>
                    <a:pt x="2068" y="288"/>
                    <a:pt x="1998" y="288"/>
                  </a:cubicBezTo>
                  <a:cubicBezTo>
                    <a:pt x="1986" y="288"/>
                    <a:pt x="1974" y="289"/>
                    <a:pt x="1961" y="293"/>
                  </a:cubicBezTo>
                  <a:cubicBezTo>
                    <a:pt x="1866" y="293"/>
                    <a:pt x="1795" y="376"/>
                    <a:pt x="1807" y="459"/>
                  </a:cubicBezTo>
                  <a:cubicBezTo>
                    <a:pt x="1807" y="495"/>
                    <a:pt x="1807" y="531"/>
                    <a:pt x="1818" y="566"/>
                  </a:cubicBezTo>
                  <a:cubicBezTo>
                    <a:pt x="1795" y="661"/>
                    <a:pt x="1747" y="756"/>
                    <a:pt x="1664" y="816"/>
                  </a:cubicBezTo>
                  <a:cubicBezTo>
                    <a:pt x="1584" y="887"/>
                    <a:pt x="1485" y="924"/>
                    <a:pt x="1385" y="924"/>
                  </a:cubicBezTo>
                  <a:cubicBezTo>
                    <a:pt x="1351" y="924"/>
                    <a:pt x="1317" y="920"/>
                    <a:pt x="1284" y="911"/>
                  </a:cubicBezTo>
                  <a:cubicBezTo>
                    <a:pt x="1165" y="863"/>
                    <a:pt x="1070" y="756"/>
                    <a:pt x="1046" y="626"/>
                  </a:cubicBezTo>
                  <a:cubicBezTo>
                    <a:pt x="1010" y="495"/>
                    <a:pt x="1046" y="364"/>
                    <a:pt x="1141" y="281"/>
                  </a:cubicBezTo>
                  <a:cubicBezTo>
                    <a:pt x="1212" y="222"/>
                    <a:pt x="1224" y="115"/>
                    <a:pt x="1165" y="55"/>
                  </a:cubicBezTo>
                  <a:cubicBezTo>
                    <a:pt x="1128" y="18"/>
                    <a:pt x="1081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2"/>
            <p:cNvSpPr/>
            <p:nvPr/>
          </p:nvSpPr>
          <p:spPr>
            <a:xfrm>
              <a:off x="1087777" y="981700"/>
              <a:ext cx="77354" cy="77240"/>
            </a:xfrm>
            <a:custGeom>
              <a:avLst/>
              <a:gdLst/>
              <a:ahLst/>
              <a:cxnLst/>
              <a:rect l="l" t="t" r="r" b="b"/>
              <a:pathLst>
                <a:path w="2401" h="2398" extrusionOk="0">
                  <a:moveTo>
                    <a:pt x="1470" y="329"/>
                  </a:moveTo>
                  <a:cubicBezTo>
                    <a:pt x="1648" y="329"/>
                    <a:pt x="1811" y="423"/>
                    <a:pt x="1890" y="591"/>
                  </a:cubicBezTo>
                  <a:cubicBezTo>
                    <a:pt x="1901" y="639"/>
                    <a:pt x="1937" y="674"/>
                    <a:pt x="1985" y="698"/>
                  </a:cubicBezTo>
                  <a:cubicBezTo>
                    <a:pt x="1961" y="829"/>
                    <a:pt x="1925" y="971"/>
                    <a:pt x="1878" y="1090"/>
                  </a:cubicBezTo>
                  <a:cubicBezTo>
                    <a:pt x="1771" y="1364"/>
                    <a:pt x="1569" y="1589"/>
                    <a:pt x="1295" y="1696"/>
                  </a:cubicBezTo>
                  <a:cubicBezTo>
                    <a:pt x="1217" y="1730"/>
                    <a:pt x="1136" y="1746"/>
                    <a:pt x="1055" y="1746"/>
                  </a:cubicBezTo>
                  <a:cubicBezTo>
                    <a:pt x="878" y="1746"/>
                    <a:pt x="705" y="1669"/>
                    <a:pt x="582" y="1530"/>
                  </a:cubicBezTo>
                  <a:cubicBezTo>
                    <a:pt x="404" y="1280"/>
                    <a:pt x="547" y="924"/>
                    <a:pt x="773" y="686"/>
                  </a:cubicBezTo>
                  <a:cubicBezTo>
                    <a:pt x="927" y="496"/>
                    <a:pt x="1141" y="377"/>
                    <a:pt x="1379" y="330"/>
                  </a:cubicBezTo>
                  <a:lnTo>
                    <a:pt x="1438" y="330"/>
                  </a:lnTo>
                  <a:cubicBezTo>
                    <a:pt x="1449" y="329"/>
                    <a:pt x="1459" y="329"/>
                    <a:pt x="1470" y="329"/>
                  </a:cubicBezTo>
                  <a:close/>
                  <a:moveTo>
                    <a:pt x="1459" y="1"/>
                  </a:moveTo>
                  <a:cubicBezTo>
                    <a:pt x="1420" y="1"/>
                    <a:pt x="1382" y="3"/>
                    <a:pt x="1343" y="9"/>
                  </a:cubicBezTo>
                  <a:cubicBezTo>
                    <a:pt x="1022" y="56"/>
                    <a:pt x="713" y="223"/>
                    <a:pt x="499" y="472"/>
                  </a:cubicBezTo>
                  <a:cubicBezTo>
                    <a:pt x="226" y="781"/>
                    <a:pt x="0" y="1280"/>
                    <a:pt x="273" y="1696"/>
                  </a:cubicBezTo>
                  <a:cubicBezTo>
                    <a:pt x="426" y="1925"/>
                    <a:pt x="730" y="2063"/>
                    <a:pt x="1047" y="2063"/>
                  </a:cubicBezTo>
                  <a:cubicBezTo>
                    <a:pt x="1174" y="2063"/>
                    <a:pt x="1303" y="2041"/>
                    <a:pt x="1426" y="1993"/>
                  </a:cubicBezTo>
                  <a:cubicBezTo>
                    <a:pt x="1664" y="1910"/>
                    <a:pt x="1866" y="1744"/>
                    <a:pt x="2020" y="1542"/>
                  </a:cubicBezTo>
                  <a:cubicBezTo>
                    <a:pt x="2020" y="1779"/>
                    <a:pt x="2032" y="2017"/>
                    <a:pt x="2044" y="2243"/>
                  </a:cubicBezTo>
                  <a:cubicBezTo>
                    <a:pt x="2056" y="2326"/>
                    <a:pt x="2139" y="2397"/>
                    <a:pt x="2222" y="2397"/>
                  </a:cubicBezTo>
                  <a:lnTo>
                    <a:pt x="2234" y="2397"/>
                  </a:lnTo>
                  <a:cubicBezTo>
                    <a:pt x="2329" y="2385"/>
                    <a:pt x="2400" y="2314"/>
                    <a:pt x="2400" y="2219"/>
                  </a:cubicBezTo>
                  <a:cubicBezTo>
                    <a:pt x="2365" y="1554"/>
                    <a:pt x="2365" y="876"/>
                    <a:pt x="2400" y="199"/>
                  </a:cubicBezTo>
                  <a:cubicBezTo>
                    <a:pt x="2400" y="116"/>
                    <a:pt x="2329" y="33"/>
                    <a:pt x="2234" y="33"/>
                  </a:cubicBezTo>
                  <a:cubicBezTo>
                    <a:pt x="2139" y="33"/>
                    <a:pt x="2056" y="92"/>
                    <a:pt x="2044" y="187"/>
                  </a:cubicBezTo>
                  <a:lnTo>
                    <a:pt x="2044" y="211"/>
                  </a:lnTo>
                  <a:cubicBezTo>
                    <a:pt x="1883" y="80"/>
                    <a:pt x="1672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2"/>
            <p:cNvSpPr/>
            <p:nvPr/>
          </p:nvSpPr>
          <p:spPr>
            <a:xfrm>
              <a:off x="1194578" y="997354"/>
              <a:ext cx="42914" cy="49700"/>
            </a:xfrm>
            <a:custGeom>
              <a:avLst/>
              <a:gdLst/>
              <a:ahLst/>
              <a:cxnLst/>
              <a:rect l="l" t="t" r="r" b="b"/>
              <a:pathLst>
                <a:path w="1332" h="1543" extrusionOk="0">
                  <a:moveTo>
                    <a:pt x="205" y="1"/>
                  </a:moveTo>
                  <a:cubicBezTo>
                    <a:pt x="177" y="1"/>
                    <a:pt x="148" y="7"/>
                    <a:pt x="119" y="22"/>
                  </a:cubicBezTo>
                  <a:cubicBezTo>
                    <a:pt x="36" y="58"/>
                    <a:pt x="0" y="153"/>
                    <a:pt x="48" y="236"/>
                  </a:cubicBezTo>
                  <a:cubicBezTo>
                    <a:pt x="167" y="450"/>
                    <a:pt x="309" y="652"/>
                    <a:pt x="476" y="842"/>
                  </a:cubicBezTo>
                  <a:lnTo>
                    <a:pt x="119" y="1282"/>
                  </a:lnTo>
                  <a:cubicBezTo>
                    <a:pt x="48" y="1353"/>
                    <a:pt x="72" y="1460"/>
                    <a:pt x="155" y="1507"/>
                  </a:cubicBezTo>
                  <a:cubicBezTo>
                    <a:pt x="179" y="1531"/>
                    <a:pt x="226" y="1543"/>
                    <a:pt x="262" y="1543"/>
                  </a:cubicBezTo>
                  <a:cubicBezTo>
                    <a:pt x="309" y="1543"/>
                    <a:pt x="369" y="1519"/>
                    <a:pt x="404" y="1472"/>
                  </a:cubicBezTo>
                  <a:lnTo>
                    <a:pt x="713" y="1091"/>
                  </a:lnTo>
                  <a:cubicBezTo>
                    <a:pt x="809" y="1186"/>
                    <a:pt x="915" y="1270"/>
                    <a:pt x="1022" y="1353"/>
                  </a:cubicBezTo>
                  <a:cubicBezTo>
                    <a:pt x="1046" y="1377"/>
                    <a:pt x="1094" y="1388"/>
                    <a:pt x="1129" y="1388"/>
                  </a:cubicBezTo>
                  <a:cubicBezTo>
                    <a:pt x="1189" y="1388"/>
                    <a:pt x="1236" y="1365"/>
                    <a:pt x="1272" y="1329"/>
                  </a:cubicBezTo>
                  <a:cubicBezTo>
                    <a:pt x="1331" y="1258"/>
                    <a:pt x="1319" y="1151"/>
                    <a:pt x="1248" y="1103"/>
                  </a:cubicBezTo>
                  <a:cubicBezTo>
                    <a:pt x="1129" y="1008"/>
                    <a:pt x="1022" y="925"/>
                    <a:pt x="927" y="830"/>
                  </a:cubicBezTo>
                  <a:lnTo>
                    <a:pt x="1260" y="414"/>
                  </a:lnTo>
                  <a:cubicBezTo>
                    <a:pt x="1331" y="343"/>
                    <a:pt x="1308" y="236"/>
                    <a:pt x="1224" y="188"/>
                  </a:cubicBezTo>
                  <a:cubicBezTo>
                    <a:pt x="1196" y="169"/>
                    <a:pt x="1162" y="160"/>
                    <a:pt x="1126" y="160"/>
                  </a:cubicBezTo>
                  <a:cubicBezTo>
                    <a:pt x="1073" y="160"/>
                    <a:pt x="1018" y="181"/>
                    <a:pt x="975" y="224"/>
                  </a:cubicBezTo>
                  <a:lnTo>
                    <a:pt x="690" y="569"/>
                  </a:lnTo>
                  <a:cubicBezTo>
                    <a:pt x="571" y="414"/>
                    <a:pt x="452" y="260"/>
                    <a:pt x="357" y="93"/>
                  </a:cubicBezTo>
                  <a:cubicBezTo>
                    <a:pt x="324" y="35"/>
                    <a:pt x="268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2"/>
            <p:cNvSpPr/>
            <p:nvPr/>
          </p:nvSpPr>
          <p:spPr>
            <a:xfrm>
              <a:off x="1276507" y="963179"/>
              <a:ext cx="63211" cy="88481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60" y="1380"/>
                  </a:moveTo>
                  <a:cubicBezTo>
                    <a:pt x="1194" y="1380"/>
                    <a:pt x="1227" y="1384"/>
                    <a:pt x="1260" y="1392"/>
                  </a:cubicBezTo>
                  <a:cubicBezTo>
                    <a:pt x="1379" y="1428"/>
                    <a:pt x="1486" y="1511"/>
                    <a:pt x="1533" y="1630"/>
                  </a:cubicBezTo>
                  <a:cubicBezTo>
                    <a:pt x="1593" y="1784"/>
                    <a:pt x="1581" y="1974"/>
                    <a:pt x="1486" y="2105"/>
                  </a:cubicBezTo>
                  <a:cubicBezTo>
                    <a:pt x="1317" y="2329"/>
                    <a:pt x="1009" y="2421"/>
                    <a:pt x="729" y="2421"/>
                  </a:cubicBezTo>
                  <a:cubicBezTo>
                    <a:pt x="653" y="2421"/>
                    <a:pt x="580" y="2415"/>
                    <a:pt x="511" y="2402"/>
                  </a:cubicBezTo>
                  <a:lnTo>
                    <a:pt x="488" y="2402"/>
                  </a:lnTo>
                  <a:cubicBezTo>
                    <a:pt x="476" y="2176"/>
                    <a:pt x="523" y="1939"/>
                    <a:pt x="630" y="1725"/>
                  </a:cubicBezTo>
                  <a:cubicBezTo>
                    <a:pt x="723" y="1539"/>
                    <a:pt x="941" y="1380"/>
                    <a:pt x="1160" y="1380"/>
                  </a:cubicBezTo>
                  <a:close/>
                  <a:moveTo>
                    <a:pt x="197" y="0"/>
                  </a:moveTo>
                  <a:cubicBezTo>
                    <a:pt x="191" y="0"/>
                    <a:pt x="185" y="1"/>
                    <a:pt x="179" y="2"/>
                  </a:cubicBezTo>
                  <a:cubicBezTo>
                    <a:pt x="84" y="2"/>
                    <a:pt x="0" y="73"/>
                    <a:pt x="0" y="168"/>
                  </a:cubicBezTo>
                  <a:lnTo>
                    <a:pt x="119" y="2580"/>
                  </a:lnTo>
                  <a:cubicBezTo>
                    <a:pt x="131" y="2675"/>
                    <a:pt x="214" y="2747"/>
                    <a:pt x="309" y="2747"/>
                  </a:cubicBezTo>
                  <a:cubicBezTo>
                    <a:pt x="345" y="2747"/>
                    <a:pt x="381" y="2735"/>
                    <a:pt x="416" y="2711"/>
                  </a:cubicBezTo>
                  <a:lnTo>
                    <a:pt x="440" y="2711"/>
                  </a:lnTo>
                  <a:cubicBezTo>
                    <a:pt x="535" y="2729"/>
                    <a:pt x="636" y="2738"/>
                    <a:pt x="740" y="2738"/>
                  </a:cubicBezTo>
                  <a:cubicBezTo>
                    <a:pt x="1121" y="2738"/>
                    <a:pt x="1538" y="2610"/>
                    <a:pt x="1771" y="2283"/>
                  </a:cubicBezTo>
                  <a:cubicBezTo>
                    <a:pt x="1937" y="2057"/>
                    <a:pt x="1961" y="1760"/>
                    <a:pt x="1854" y="1511"/>
                  </a:cubicBezTo>
                  <a:cubicBezTo>
                    <a:pt x="1771" y="1285"/>
                    <a:pt x="1581" y="1119"/>
                    <a:pt x="1343" y="1059"/>
                  </a:cubicBezTo>
                  <a:cubicBezTo>
                    <a:pt x="1288" y="1050"/>
                    <a:pt x="1233" y="1045"/>
                    <a:pt x="1178" y="1045"/>
                  </a:cubicBezTo>
                  <a:cubicBezTo>
                    <a:pt x="888" y="1045"/>
                    <a:pt x="606" y="1174"/>
                    <a:pt x="416" y="1404"/>
                  </a:cubicBezTo>
                  <a:lnTo>
                    <a:pt x="357" y="144"/>
                  </a:lnTo>
                  <a:cubicBezTo>
                    <a:pt x="346" y="67"/>
                    <a:pt x="274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2"/>
            <p:cNvSpPr/>
            <p:nvPr/>
          </p:nvSpPr>
          <p:spPr>
            <a:xfrm>
              <a:off x="1083943" y="1078652"/>
              <a:ext cx="281033" cy="15525"/>
            </a:xfrm>
            <a:custGeom>
              <a:avLst/>
              <a:gdLst/>
              <a:ahLst/>
              <a:cxnLst/>
              <a:rect l="l" t="t" r="r" b="b"/>
              <a:pathLst>
                <a:path w="8723" h="482" extrusionOk="0">
                  <a:moveTo>
                    <a:pt x="5803" y="0"/>
                  </a:moveTo>
                  <a:cubicBezTo>
                    <a:pt x="3920" y="0"/>
                    <a:pt x="2035" y="56"/>
                    <a:pt x="167" y="160"/>
                  </a:cubicBezTo>
                  <a:cubicBezTo>
                    <a:pt x="72" y="160"/>
                    <a:pt x="0" y="243"/>
                    <a:pt x="0" y="338"/>
                  </a:cubicBezTo>
                  <a:cubicBezTo>
                    <a:pt x="11" y="415"/>
                    <a:pt x="73" y="482"/>
                    <a:pt x="158" y="482"/>
                  </a:cubicBezTo>
                  <a:cubicBezTo>
                    <a:pt x="165" y="482"/>
                    <a:pt x="172" y="481"/>
                    <a:pt x="179" y="481"/>
                  </a:cubicBezTo>
                  <a:lnTo>
                    <a:pt x="190" y="481"/>
                  </a:lnTo>
                  <a:cubicBezTo>
                    <a:pt x="2051" y="377"/>
                    <a:pt x="3928" y="321"/>
                    <a:pt x="5803" y="321"/>
                  </a:cubicBezTo>
                  <a:cubicBezTo>
                    <a:pt x="6718" y="321"/>
                    <a:pt x="7632" y="334"/>
                    <a:pt x="8544" y="362"/>
                  </a:cubicBezTo>
                  <a:cubicBezTo>
                    <a:pt x="8639" y="362"/>
                    <a:pt x="8711" y="290"/>
                    <a:pt x="8722" y="207"/>
                  </a:cubicBezTo>
                  <a:cubicBezTo>
                    <a:pt x="8722" y="112"/>
                    <a:pt x="8651" y="41"/>
                    <a:pt x="8556" y="41"/>
                  </a:cubicBezTo>
                  <a:cubicBezTo>
                    <a:pt x="7640" y="14"/>
                    <a:pt x="6722" y="0"/>
                    <a:pt x="5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2"/>
            <p:cNvSpPr/>
            <p:nvPr/>
          </p:nvSpPr>
          <p:spPr>
            <a:xfrm>
              <a:off x="1178888" y="1108028"/>
              <a:ext cx="66271" cy="71474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5" y="1"/>
                  </a:moveTo>
                  <a:cubicBezTo>
                    <a:pt x="1693" y="1"/>
                    <a:pt x="1650" y="16"/>
                    <a:pt x="1616" y="44"/>
                  </a:cubicBezTo>
                  <a:cubicBezTo>
                    <a:pt x="1391" y="234"/>
                    <a:pt x="1177" y="448"/>
                    <a:pt x="975" y="662"/>
                  </a:cubicBezTo>
                  <a:lnTo>
                    <a:pt x="321" y="163"/>
                  </a:lnTo>
                  <a:cubicBezTo>
                    <a:pt x="285" y="137"/>
                    <a:pt x="245" y="125"/>
                    <a:pt x="206" y="125"/>
                  </a:cubicBezTo>
                  <a:cubicBezTo>
                    <a:pt x="154" y="125"/>
                    <a:pt x="105" y="146"/>
                    <a:pt x="72" y="186"/>
                  </a:cubicBezTo>
                  <a:cubicBezTo>
                    <a:pt x="0" y="258"/>
                    <a:pt x="12" y="365"/>
                    <a:pt x="95" y="412"/>
                  </a:cubicBezTo>
                  <a:lnTo>
                    <a:pt x="761" y="923"/>
                  </a:lnTo>
                  <a:cubicBezTo>
                    <a:pt x="499" y="1256"/>
                    <a:pt x="262" y="1612"/>
                    <a:pt x="60" y="1993"/>
                  </a:cubicBezTo>
                  <a:cubicBezTo>
                    <a:pt x="12" y="2076"/>
                    <a:pt x="60" y="2171"/>
                    <a:pt x="143" y="2207"/>
                  </a:cubicBezTo>
                  <a:cubicBezTo>
                    <a:pt x="167" y="2218"/>
                    <a:pt x="190" y="2218"/>
                    <a:pt x="226" y="2218"/>
                  </a:cubicBezTo>
                  <a:cubicBezTo>
                    <a:pt x="285" y="2218"/>
                    <a:pt x="345" y="2183"/>
                    <a:pt x="381" y="2123"/>
                  </a:cubicBezTo>
                  <a:cubicBezTo>
                    <a:pt x="571" y="1779"/>
                    <a:pt x="785" y="1434"/>
                    <a:pt x="1034" y="1125"/>
                  </a:cubicBezTo>
                  <a:lnTo>
                    <a:pt x="1735" y="1660"/>
                  </a:lnTo>
                  <a:cubicBezTo>
                    <a:pt x="1771" y="1686"/>
                    <a:pt x="1812" y="1698"/>
                    <a:pt x="1851" y="1698"/>
                  </a:cubicBezTo>
                  <a:cubicBezTo>
                    <a:pt x="1902" y="1698"/>
                    <a:pt x="1951" y="1677"/>
                    <a:pt x="1985" y="1636"/>
                  </a:cubicBezTo>
                  <a:cubicBezTo>
                    <a:pt x="2056" y="1577"/>
                    <a:pt x="2044" y="1458"/>
                    <a:pt x="1961" y="1410"/>
                  </a:cubicBezTo>
                  <a:lnTo>
                    <a:pt x="1248" y="876"/>
                  </a:lnTo>
                  <a:cubicBezTo>
                    <a:pt x="1438" y="662"/>
                    <a:pt x="1640" y="460"/>
                    <a:pt x="1854" y="282"/>
                  </a:cubicBezTo>
                  <a:cubicBezTo>
                    <a:pt x="1925" y="222"/>
                    <a:pt x="1937" y="115"/>
                    <a:pt x="1866" y="56"/>
                  </a:cubicBezTo>
                  <a:cubicBezTo>
                    <a:pt x="1829" y="18"/>
                    <a:pt x="1782" y="1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2"/>
            <p:cNvSpPr/>
            <p:nvPr/>
          </p:nvSpPr>
          <p:spPr>
            <a:xfrm>
              <a:off x="-2947" y="451330"/>
              <a:ext cx="77354" cy="77111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15" y="329"/>
                  </a:moveTo>
                  <a:cubicBezTo>
                    <a:pt x="1423" y="329"/>
                    <a:pt x="1432" y="332"/>
                    <a:pt x="1438" y="338"/>
                  </a:cubicBezTo>
                  <a:cubicBezTo>
                    <a:pt x="1456" y="336"/>
                    <a:pt x="1474" y="335"/>
                    <a:pt x="1491" y="335"/>
                  </a:cubicBezTo>
                  <a:cubicBezTo>
                    <a:pt x="1661" y="335"/>
                    <a:pt x="1814" y="438"/>
                    <a:pt x="1890" y="599"/>
                  </a:cubicBezTo>
                  <a:cubicBezTo>
                    <a:pt x="1902" y="647"/>
                    <a:pt x="1937" y="682"/>
                    <a:pt x="1985" y="706"/>
                  </a:cubicBezTo>
                  <a:cubicBezTo>
                    <a:pt x="1973" y="837"/>
                    <a:pt x="1926" y="968"/>
                    <a:pt x="1878" y="1098"/>
                  </a:cubicBezTo>
                  <a:cubicBezTo>
                    <a:pt x="1783" y="1372"/>
                    <a:pt x="1569" y="1586"/>
                    <a:pt x="1296" y="1704"/>
                  </a:cubicBezTo>
                  <a:cubicBezTo>
                    <a:pt x="1222" y="1732"/>
                    <a:pt x="1145" y="1746"/>
                    <a:pt x="1069" y="1746"/>
                  </a:cubicBezTo>
                  <a:cubicBezTo>
                    <a:pt x="887" y="1746"/>
                    <a:pt x="708" y="1669"/>
                    <a:pt x="583" y="1526"/>
                  </a:cubicBezTo>
                  <a:cubicBezTo>
                    <a:pt x="405" y="1277"/>
                    <a:pt x="559" y="932"/>
                    <a:pt x="773" y="694"/>
                  </a:cubicBezTo>
                  <a:cubicBezTo>
                    <a:pt x="927" y="504"/>
                    <a:pt x="1141" y="374"/>
                    <a:pt x="1391" y="338"/>
                  </a:cubicBezTo>
                  <a:cubicBezTo>
                    <a:pt x="1397" y="332"/>
                    <a:pt x="1406" y="329"/>
                    <a:pt x="1415" y="329"/>
                  </a:cubicBezTo>
                  <a:close/>
                  <a:moveTo>
                    <a:pt x="1441" y="1"/>
                  </a:moveTo>
                  <a:cubicBezTo>
                    <a:pt x="1408" y="1"/>
                    <a:pt x="1376" y="2"/>
                    <a:pt x="1343" y="5"/>
                  </a:cubicBezTo>
                  <a:cubicBezTo>
                    <a:pt x="1022" y="53"/>
                    <a:pt x="725" y="219"/>
                    <a:pt x="500" y="480"/>
                  </a:cubicBezTo>
                  <a:cubicBezTo>
                    <a:pt x="226" y="778"/>
                    <a:pt x="1" y="1288"/>
                    <a:pt x="286" y="1693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6" y="2001"/>
                  </a:cubicBezTo>
                  <a:cubicBezTo>
                    <a:pt x="1664" y="1906"/>
                    <a:pt x="1866" y="1752"/>
                    <a:pt x="2021" y="1538"/>
                  </a:cubicBezTo>
                  <a:cubicBezTo>
                    <a:pt x="2021" y="1776"/>
                    <a:pt x="2033" y="2013"/>
                    <a:pt x="2044" y="2251"/>
                  </a:cubicBezTo>
                  <a:cubicBezTo>
                    <a:pt x="2056" y="2334"/>
                    <a:pt x="2139" y="2394"/>
                    <a:pt x="2223" y="2394"/>
                  </a:cubicBezTo>
                  <a:lnTo>
                    <a:pt x="2235" y="2394"/>
                  </a:lnTo>
                  <a:cubicBezTo>
                    <a:pt x="2330" y="2394"/>
                    <a:pt x="2401" y="2310"/>
                    <a:pt x="2401" y="2227"/>
                  </a:cubicBezTo>
                  <a:cubicBezTo>
                    <a:pt x="2365" y="1550"/>
                    <a:pt x="2365" y="873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6" y="40"/>
                    <a:pt x="2218" y="39"/>
                    <a:pt x="2211" y="39"/>
                  </a:cubicBezTo>
                  <a:cubicBezTo>
                    <a:pt x="2126" y="39"/>
                    <a:pt x="2055" y="96"/>
                    <a:pt x="2044" y="183"/>
                  </a:cubicBezTo>
                  <a:lnTo>
                    <a:pt x="2044" y="219"/>
                  </a:lnTo>
                  <a:cubicBezTo>
                    <a:pt x="1878" y="73"/>
                    <a:pt x="1666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2"/>
            <p:cNvSpPr/>
            <p:nvPr/>
          </p:nvSpPr>
          <p:spPr>
            <a:xfrm>
              <a:off x="104241" y="467049"/>
              <a:ext cx="42914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10" y="0"/>
                  </a:moveTo>
                  <a:cubicBezTo>
                    <a:pt x="184" y="0"/>
                    <a:pt x="156" y="6"/>
                    <a:pt x="131" y="16"/>
                  </a:cubicBezTo>
                  <a:cubicBezTo>
                    <a:pt x="36" y="52"/>
                    <a:pt x="1" y="147"/>
                    <a:pt x="48" y="230"/>
                  </a:cubicBezTo>
                  <a:cubicBezTo>
                    <a:pt x="167" y="444"/>
                    <a:pt x="310" y="646"/>
                    <a:pt x="464" y="836"/>
                  </a:cubicBezTo>
                  <a:lnTo>
                    <a:pt x="108" y="1276"/>
                  </a:lnTo>
                  <a:cubicBezTo>
                    <a:pt x="48" y="1347"/>
                    <a:pt x="60" y="1454"/>
                    <a:pt x="143" y="1502"/>
                  </a:cubicBezTo>
                  <a:cubicBezTo>
                    <a:pt x="179" y="1525"/>
                    <a:pt x="215" y="1537"/>
                    <a:pt x="250" y="1537"/>
                  </a:cubicBezTo>
                  <a:cubicBezTo>
                    <a:pt x="310" y="1537"/>
                    <a:pt x="357" y="1513"/>
                    <a:pt x="393" y="1466"/>
                  </a:cubicBezTo>
                  <a:lnTo>
                    <a:pt x="714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30" y="1383"/>
                  </a:cubicBezTo>
                  <a:cubicBezTo>
                    <a:pt x="1177" y="1383"/>
                    <a:pt x="1225" y="1359"/>
                    <a:pt x="1260" y="1323"/>
                  </a:cubicBezTo>
                  <a:cubicBezTo>
                    <a:pt x="1332" y="1252"/>
                    <a:pt x="1320" y="1145"/>
                    <a:pt x="1237" y="1086"/>
                  </a:cubicBezTo>
                  <a:cubicBezTo>
                    <a:pt x="1130" y="1003"/>
                    <a:pt x="1023" y="919"/>
                    <a:pt x="916" y="824"/>
                  </a:cubicBezTo>
                  <a:lnTo>
                    <a:pt x="1260" y="408"/>
                  </a:lnTo>
                  <a:cubicBezTo>
                    <a:pt x="1320" y="337"/>
                    <a:pt x="1308" y="230"/>
                    <a:pt x="1225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4" y="154"/>
                    <a:pt x="1011" y="175"/>
                    <a:pt x="975" y="218"/>
                  </a:cubicBezTo>
                  <a:lnTo>
                    <a:pt x="690" y="563"/>
                  </a:lnTo>
                  <a:cubicBezTo>
                    <a:pt x="571" y="420"/>
                    <a:pt x="464" y="254"/>
                    <a:pt x="369" y="88"/>
                  </a:cubicBezTo>
                  <a:cubicBezTo>
                    <a:pt x="336" y="29"/>
                    <a:pt x="273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2"/>
            <p:cNvSpPr/>
            <p:nvPr/>
          </p:nvSpPr>
          <p:spPr>
            <a:xfrm>
              <a:off x="186170" y="433099"/>
              <a:ext cx="62824" cy="88127"/>
            </a:xfrm>
            <a:custGeom>
              <a:avLst/>
              <a:gdLst/>
              <a:ahLst/>
              <a:cxnLst/>
              <a:rect l="l" t="t" r="r" b="b"/>
              <a:pathLst>
                <a:path w="1950" h="2736" extrusionOk="0">
                  <a:moveTo>
                    <a:pt x="1149" y="1379"/>
                  </a:moveTo>
                  <a:cubicBezTo>
                    <a:pt x="1182" y="1379"/>
                    <a:pt x="1215" y="1383"/>
                    <a:pt x="1248" y="1391"/>
                  </a:cubicBezTo>
                  <a:cubicBezTo>
                    <a:pt x="1379" y="1415"/>
                    <a:pt x="1474" y="1510"/>
                    <a:pt x="1522" y="1629"/>
                  </a:cubicBezTo>
                  <a:cubicBezTo>
                    <a:pt x="1581" y="1783"/>
                    <a:pt x="1569" y="1961"/>
                    <a:pt x="1474" y="2104"/>
                  </a:cubicBezTo>
                  <a:cubicBezTo>
                    <a:pt x="1306" y="2329"/>
                    <a:pt x="998" y="2420"/>
                    <a:pt x="717" y="2420"/>
                  </a:cubicBezTo>
                  <a:cubicBezTo>
                    <a:pt x="642" y="2420"/>
                    <a:pt x="568" y="2414"/>
                    <a:pt x="500" y="2401"/>
                  </a:cubicBezTo>
                  <a:lnTo>
                    <a:pt x="476" y="2401"/>
                  </a:lnTo>
                  <a:cubicBezTo>
                    <a:pt x="464" y="2163"/>
                    <a:pt x="512" y="1938"/>
                    <a:pt x="619" y="1724"/>
                  </a:cubicBezTo>
                  <a:cubicBezTo>
                    <a:pt x="722" y="1538"/>
                    <a:pt x="932" y="1379"/>
                    <a:pt x="1149" y="1379"/>
                  </a:cubicBezTo>
                  <a:close/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20" y="2591"/>
                  </a:lnTo>
                  <a:cubicBezTo>
                    <a:pt x="131" y="2668"/>
                    <a:pt x="193" y="2735"/>
                    <a:pt x="277" y="2735"/>
                  </a:cubicBezTo>
                  <a:cubicBezTo>
                    <a:pt x="284" y="2735"/>
                    <a:pt x="291" y="2735"/>
                    <a:pt x="298" y="2734"/>
                  </a:cubicBezTo>
                  <a:cubicBezTo>
                    <a:pt x="333" y="2734"/>
                    <a:pt x="369" y="2722"/>
                    <a:pt x="405" y="2698"/>
                  </a:cubicBezTo>
                  <a:lnTo>
                    <a:pt x="428" y="2698"/>
                  </a:lnTo>
                  <a:cubicBezTo>
                    <a:pt x="523" y="2716"/>
                    <a:pt x="625" y="2726"/>
                    <a:pt x="729" y="2726"/>
                  </a:cubicBezTo>
                  <a:cubicBezTo>
                    <a:pt x="1110" y="2726"/>
                    <a:pt x="1526" y="2597"/>
                    <a:pt x="1759" y="2270"/>
                  </a:cubicBezTo>
                  <a:cubicBezTo>
                    <a:pt x="1926" y="2045"/>
                    <a:pt x="1950" y="1759"/>
                    <a:pt x="1843" y="1498"/>
                  </a:cubicBezTo>
                  <a:cubicBezTo>
                    <a:pt x="1759" y="1284"/>
                    <a:pt x="1569" y="1118"/>
                    <a:pt x="1332" y="1058"/>
                  </a:cubicBezTo>
                  <a:cubicBezTo>
                    <a:pt x="1269" y="1045"/>
                    <a:pt x="1207" y="1039"/>
                    <a:pt x="1145" y="1039"/>
                  </a:cubicBezTo>
                  <a:cubicBezTo>
                    <a:pt x="863" y="1039"/>
                    <a:pt x="590" y="1169"/>
                    <a:pt x="405" y="1403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2"/>
            <p:cNvSpPr/>
            <p:nvPr/>
          </p:nvSpPr>
          <p:spPr>
            <a:xfrm>
              <a:off x="-6781" y="548186"/>
              <a:ext cx="281033" cy="15847"/>
            </a:xfrm>
            <a:custGeom>
              <a:avLst/>
              <a:gdLst/>
              <a:ahLst/>
              <a:cxnLst/>
              <a:rect l="l" t="t" r="r" b="b"/>
              <a:pathLst>
                <a:path w="8723" h="492" extrusionOk="0">
                  <a:moveTo>
                    <a:pt x="5851" y="0"/>
                  </a:moveTo>
                  <a:cubicBezTo>
                    <a:pt x="3954" y="0"/>
                    <a:pt x="2050" y="58"/>
                    <a:pt x="167" y="171"/>
                  </a:cubicBezTo>
                  <a:cubicBezTo>
                    <a:pt x="72" y="171"/>
                    <a:pt x="1" y="242"/>
                    <a:pt x="1" y="337"/>
                  </a:cubicBezTo>
                  <a:cubicBezTo>
                    <a:pt x="13" y="432"/>
                    <a:pt x="84" y="492"/>
                    <a:pt x="179" y="492"/>
                  </a:cubicBezTo>
                  <a:lnTo>
                    <a:pt x="191" y="492"/>
                  </a:lnTo>
                  <a:cubicBezTo>
                    <a:pt x="2065" y="379"/>
                    <a:pt x="3962" y="321"/>
                    <a:pt x="5851" y="321"/>
                  </a:cubicBezTo>
                  <a:cubicBezTo>
                    <a:pt x="6751" y="321"/>
                    <a:pt x="7650" y="334"/>
                    <a:pt x="8545" y="361"/>
                  </a:cubicBezTo>
                  <a:cubicBezTo>
                    <a:pt x="8552" y="362"/>
                    <a:pt x="8558" y="362"/>
                    <a:pt x="8565" y="362"/>
                  </a:cubicBezTo>
                  <a:cubicBezTo>
                    <a:pt x="8651" y="362"/>
                    <a:pt x="8723" y="295"/>
                    <a:pt x="8723" y="207"/>
                  </a:cubicBezTo>
                  <a:cubicBezTo>
                    <a:pt x="8723" y="111"/>
                    <a:pt x="8651" y="40"/>
                    <a:pt x="8556" y="40"/>
                  </a:cubicBezTo>
                  <a:cubicBezTo>
                    <a:pt x="7659" y="13"/>
                    <a:pt x="6756" y="0"/>
                    <a:pt x="5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2"/>
            <p:cNvSpPr/>
            <p:nvPr/>
          </p:nvSpPr>
          <p:spPr>
            <a:xfrm>
              <a:off x="88164" y="577883"/>
              <a:ext cx="66271" cy="71506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30" y="0"/>
                  </a:moveTo>
                  <a:cubicBezTo>
                    <a:pt x="1685" y="0"/>
                    <a:pt x="1641" y="15"/>
                    <a:pt x="1605" y="45"/>
                  </a:cubicBezTo>
                  <a:cubicBezTo>
                    <a:pt x="1379" y="235"/>
                    <a:pt x="1177" y="449"/>
                    <a:pt x="975" y="663"/>
                  </a:cubicBezTo>
                  <a:lnTo>
                    <a:pt x="310" y="164"/>
                  </a:lnTo>
                  <a:cubicBezTo>
                    <a:pt x="279" y="138"/>
                    <a:pt x="241" y="126"/>
                    <a:pt x="203" y="126"/>
                  </a:cubicBezTo>
                  <a:cubicBezTo>
                    <a:pt x="153" y="126"/>
                    <a:pt x="101" y="147"/>
                    <a:pt x="60" y="188"/>
                  </a:cubicBezTo>
                  <a:cubicBezTo>
                    <a:pt x="1" y="259"/>
                    <a:pt x="13" y="366"/>
                    <a:pt x="84" y="413"/>
                  </a:cubicBezTo>
                  <a:lnTo>
                    <a:pt x="761" y="924"/>
                  </a:lnTo>
                  <a:cubicBezTo>
                    <a:pt x="488" y="1257"/>
                    <a:pt x="262" y="1602"/>
                    <a:pt x="60" y="1982"/>
                  </a:cubicBezTo>
                  <a:cubicBezTo>
                    <a:pt x="24" y="2065"/>
                    <a:pt x="60" y="2160"/>
                    <a:pt x="143" y="2196"/>
                  </a:cubicBezTo>
                  <a:cubicBezTo>
                    <a:pt x="167" y="2208"/>
                    <a:pt x="203" y="2208"/>
                    <a:pt x="226" y="2220"/>
                  </a:cubicBezTo>
                  <a:cubicBezTo>
                    <a:pt x="286" y="2220"/>
                    <a:pt x="357" y="2184"/>
                    <a:pt x="381" y="2125"/>
                  </a:cubicBezTo>
                  <a:cubicBezTo>
                    <a:pt x="571" y="1768"/>
                    <a:pt x="785" y="1435"/>
                    <a:pt x="1034" y="1126"/>
                  </a:cubicBezTo>
                  <a:lnTo>
                    <a:pt x="1736" y="1649"/>
                  </a:lnTo>
                  <a:cubicBezTo>
                    <a:pt x="1771" y="1673"/>
                    <a:pt x="1807" y="1685"/>
                    <a:pt x="1854" y="1685"/>
                  </a:cubicBezTo>
                  <a:cubicBezTo>
                    <a:pt x="1902" y="1685"/>
                    <a:pt x="1949" y="1673"/>
                    <a:pt x="1985" y="1637"/>
                  </a:cubicBezTo>
                  <a:cubicBezTo>
                    <a:pt x="2056" y="1566"/>
                    <a:pt x="2045" y="1459"/>
                    <a:pt x="1961" y="1400"/>
                  </a:cubicBezTo>
                  <a:lnTo>
                    <a:pt x="1260" y="865"/>
                  </a:lnTo>
                  <a:cubicBezTo>
                    <a:pt x="1439" y="651"/>
                    <a:pt x="1641" y="461"/>
                    <a:pt x="1854" y="271"/>
                  </a:cubicBezTo>
                  <a:cubicBezTo>
                    <a:pt x="1926" y="211"/>
                    <a:pt x="1926" y="104"/>
                    <a:pt x="1854" y="45"/>
                  </a:cubicBezTo>
                  <a:cubicBezTo>
                    <a:pt x="1819" y="15"/>
                    <a:pt x="1774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2"/>
            <p:cNvSpPr/>
            <p:nvPr/>
          </p:nvSpPr>
          <p:spPr>
            <a:xfrm>
              <a:off x="324383" y="1751519"/>
              <a:ext cx="251941" cy="128099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03" y="1"/>
                  </a:moveTo>
                  <a:cubicBezTo>
                    <a:pt x="2189" y="1"/>
                    <a:pt x="2176" y="2"/>
                    <a:pt x="2163" y="5"/>
                  </a:cubicBezTo>
                  <a:cubicBezTo>
                    <a:pt x="2116" y="17"/>
                    <a:pt x="2068" y="65"/>
                    <a:pt x="2044" y="112"/>
                  </a:cubicBezTo>
                  <a:lnTo>
                    <a:pt x="892" y="3190"/>
                  </a:lnTo>
                  <a:lnTo>
                    <a:pt x="369" y="837"/>
                  </a:lnTo>
                  <a:cubicBezTo>
                    <a:pt x="349" y="756"/>
                    <a:pt x="277" y="701"/>
                    <a:pt x="197" y="701"/>
                  </a:cubicBezTo>
                  <a:cubicBezTo>
                    <a:pt x="183" y="701"/>
                    <a:pt x="169" y="703"/>
                    <a:pt x="155" y="706"/>
                  </a:cubicBezTo>
                  <a:cubicBezTo>
                    <a:pt x="72" y="718"/>
                    <a:pt x="0" y="813"/>
                    <a:pt x="24" y="897"/>
                  </a:cubicBezTo>
                  <a:lnTo>
                    <a:pt x="666" y="3844"/>
                  </a:lnTo>
                  <a:cubicBezTo>
                    <a:pt x="678" y="3903"/>
                    <a:pt x="725" y="3951"/>
                    <a:pt x="773" y="3962"/>
                  </a:cubicBezTo>
                  <a:cubicBezTo>
                    <a:pt x="797" y="3974"/>
                    <a:pt x="809" y="3974"/>
                    <a:pt x="832" y="3974"/>
                  </a:cubicBezTo>
                  <a:cubicBezTo>
                    <a:pt x="840" y="3976"/>
                    <a:pt x="847" y="3976"/>
                    <a:pt x="854" y="3976"/>
                  </a:cubicBezTo>
                  <a:cubicBezTo>
                    <a:pt x="918" y="3976"/>
                    <a:pt x="979" y="3931"/>
                    <a:pt x="1011" y="3867"/>
                  </a:cubicBezTo>
                  <a:lnTo>
                    <a:pt x="2306" y="409"/>
                  </a:lnTo>
                  <a:cubicBezTo>
                    <a:pt x="3712" y="1253"/>
                    <a:pt x="5320" y="1695"/>
                    <a:pt x="6960" y="1695"/>
                  </a:cubicBezTo>
                  <a:cubicBezTo>
                    <a:pt x="7191" y="1695"/>
                    <a:pt x="7422" y="1687"/>
                    <a:pt x="7653" y="1669"/>
                  </a:cubicBezTo>
                  <a:cubicBezTo>
                    <a:pt x="7736" y="1669"/>
                    <a:pt x="7819" y="1586"/>
                    <a:pt x="7808" y="1491"/>
                  </a:cubicBezTo>
                  <a:cubicBezTo>
                    <a:pt x="7797" y="1404"/>
                    <a:pt x="7726" y="1347"/>
                    <a:pt x="7641" y="1347"/>
                  </a:cubicBezTo>
                  <a:cubicBezTo>
                    <a:pt x="7634" y="1347"/>
                    <a:pt x="7626" y="1347"/>
                    <a:pt x="7617" y="1348"/>
                  </a:cubicBezTo>
                  <a:cubicBezTo>
                    <a:pt x="7411" y="1363"/>
                    <a:pt x="7204" y="1370"/>
                    <a:pt x="6998" y="1370"/>
                  </a:cubicBezTo>
                  <a:cubicBezTo>
                    <a:pt x="5344" y="1370"/>
                    <a:pt x="3722" y="906"/>
                    <a:pt x="2306" y="29"/>
                  </a:cubicBezTo>
                  <a:cubicBezTo>
                    <a:pt x="2280" y="12"/>
                    <a:pt x="2241" y="1"/>
                    <a:pt x="2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2"/>
            <p:cNvSpPr/>
            <p:nvPr/>
          </p:nvSpPr>
          <p:spPr>
            <a:xfrm>
              <a:off x="380280" y="1811977"/>
              <a:ext cx="70073" cy="71281"/>
            </a:xfrm>
            <a:custGeom>
              <a:avLst/>
              <a:gdLst/>
              <a:ahLst/>
              <a:cxnLst/>
              <a:rect l="l" t="t" r="r" b="b"/>
              <a:pathLst>
                <a:path w="2175" h="2213" extrusionOk="0">
                  <a:moveTo>
                    <a:pt x="792" y="1"/>
                  </a:moveTo>
                  <a:cubicBezTo>
                    <a:pt x="778" y="1"/>
                    <a:pt x="763" y="2"/>
                    <a:pt x="749" y="6"/>
                  </a:cubicBezTo>
                  <a:cubicBezTo>
                    <a:pt x="666" y="18"/>
                    <a:pt x="606" y="113"/>
                    <a:pt x="618" y="196"/>
                  </a:cubicBezTo>
                  <a:lnTo>
                    <a:pt x="844" y="1087"/>
                  </a:lnTo>
                  <a:lnTo>
                    <a:pt x="107" y="1563"/>
                  </a:lnTo>
                  <a:cubicBezTo>
                    <a:pt x="24" y="1610"/>
                    <a:pt x="0" y="1717"/>
                    <a:pt x="60" y="1788"/>
                  </a:cubicBezTo>
                  <a:cubicBezTo>
                    <a:pt x="84" y="1812"/>
                    <a:pt x="107" y="1836"/>
                    <a:pt x="143" y="1848"/>
                  </a:cubicBezTo>
                  <a:cubicBezTo>
                    <a:pt x="164" y="1856"/>
                    <a:pt x="185" y="1860"/>
                    <a:pt x="206" y="1860"/>
                  </a:cubicBezTo>
                  <a:cubicBezTo>
                    <a:pt x="243" y="1860"/>
                    <a:pt x="279" y="1847"/>
                    <a:pt x="309" y="1824"/>
                  </a:cubicBezTo>
                  <a:lnTo>
                    <a:pt x="939" y="1420"/>
                  </a:lnTo>
                  <a:lnTo>
                    <a:pt x="1105" y="2085"/>
                  </a:lnTo>
                  <a:cubicBezTo>
                    <a:pt x="1117" y="2133"/>
                    <a:pt x="1153" y="2180"/>
                    <a:pt x="1212" y="2192"/>
                  </a:cubicBezTo>
                  <a:cubicBezTo>
                    <a:pt x="1233" y="2206"/>
                    <a:pt x="1254" y="2212"/>
                    <a:pt x="1275" y="2212"/>
                  </a:cubicBezTo>
                  <a:cubicBezTo>
                    <a:pt x="1290" y="2212"/>
                    <a:pt x="1305" y="2209"/>
                    <a:pt x="1319" y="2204"/>
                  </a:cubicBezTo>
                  <a:cubicBezTo>
                    <a:pt x="1403" y="2192"/>
                    <a:pt x="1462" y="2097"/>
                    <a:pt x="1450" y="2014"/>
                  </a:cubicBezTo>
                  <a:lnTo>
                    <a:pt x="1248" y="1218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69"/>
                  </a:cubicBezTo>
                  <a:cubicBezTo>
                    <a:pt x="2079" y="418"/>
                    <a:pt x="2025" y="394"/>
                    <a:pt x="1969" y="394"/>
                  </a:cubicBezTo>
                  <a:cubicBezTo>
                    <a:pt x="1934" y="394"/>
                    <a:pt x="1898" y="403"/>
                    <a:pt x="1866" y="422"/>
                  </a:cubicBezTo>
                  <a:lnTo>
                    <a:pt x="1165" y="885"/>
                  </a:lnTo>
                  <a:lnTo>
                    <a:pt x="963" y="125"/>
                  </a:lnTo>
                  <a:cubicBezTo>
                    <a:pt x="943" y="54"/>
                    <a:pt x="871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2"/>
            <p:cNvSpPr/>
            <p:nvPr/>
          </p:nvSpPr>
          <p:spPr>
            <a:xfrm>
              <a:off x="449580" y="1844155"/>
              <a:ext cx="39853" cy="16685"/>
            </a:xfrm>
            <a:custGeom>
              <a:avLst/>
              <a:gdLst/>
              <a:ahLst/>
              <a:cxnLst/>
              <a:rect l="l" t="t" r="r" b="b"/>
              <a:pathLst>
                <a:path w="1237" h="518" extrusionOk="0">
                  <a:moveTo>
                    <a:pt x="216" y="1"/>
                  </a:moveTo>
                  <a:cubicBezTo>
                    <a:pt x="154" y="1"/>
                    <a:pt x="92" y="27"/>
                    <a:pt x="60" y="76"/>
                  </a:cubicBezTo>
                  <a:cubicBezTo>
                    <a:pt x="0" y="160"/>
                    <a:pt x="36" y="266"/>
                    <a:pt x="119" y="302"/>
                  </a:cubicBezTo>
                  <a:cubicBezTo>
                    <a:pt x="384" y="446"/>
                    <a:pt x="690" y="517"/>
                    <a:pt x="998" y="517"/>
                  </a:cubicBezTo>
                  <a:cubicBezTo>
                    <a:pt x="1022" y="517"/>
                    <a:pt x="1046" y="517"/>
                    <a:pt x="1070" y="516"/>
                  </a:cubicBezTo>
                  <a:cubicBezTo>
                    <a:pt x="1165" y="516"/>
                    <a:pt x="1236" y="445"/>
                    <a:pt x="1236" y="350"/>
                  </a:cubicBezTo>
                  <a:cubicBezTo>
                    <a:pt x="1225" y="262"/>
                    <a:pt x="1153" y="194"/>
                    <a:pt x="1067" y="194"/>
                  </a:cubicBezTo>
                  <a:cubicBezTo>
                    <a:pt x="1060" y="194"/>
                    <a:pt x="1053" y="194"/>
                    <a:pt x="1046" y="195"/>
                  </a:cubicBezTo>
                  <a:cubicBezTo>
                    <a:pt x="1024" y="196"/>
                    <a:pt x="1002" y="197"/>
                    <a:pt x="981" y="197"/>
                  </a:cubicBezTo>
                  <a:cubicBezTo>
                    <a:pt x="741" y="197"/>
                    <a:pt x="504" y="137"/>
                    <a:pt x="297" y="17"/>
                  </a:cubicBezTo>
                  <a:cubicBezTo>
                    <a:pt x="272" y="6"/>
                    <a:pt x="24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2"/>
            <p:cNvSpPr/>
            <p:nvPr/>
          </p:nvSpPr>
          <p:spPr>
            <a:xfrm>
              <a:off x="497810" y="1828308"/>
              <a:ext cx="62824" cy="72183"/>
            </a:xfrm>
            <a:custGeom>
              <a:avLst/>
              <a:gdLst/>
              <a:ahLst/>
              <a:cxnLst/>
              <a:rect l="l" t="t" r="r" b="b"/>
              <a:pathLst>
                <a:path w="1950" h="2241" extrusionOk="0">
                  <a:moveTo>
                    <a:pt x="216" y="1"/>
                  </a:moveTo>
                  <a:cubicBezTo>
                    <a:pt x="184" y="1"/>
                    <a:pt x="151" y="11"/>
                    <a:pt x="119" y="34"/>
                  </a:cubicBezTo>
                  <a:cubicBezTo>
                    <a:pt x="36" y="69"/>
                    <a:pt x="0" y="176"/>
                    <a:pt x="60" y="248"/>
                  </a:cubicBezTo>
                  <a:lnTo>
                    <a:pt x="797" y="1305"/>
                  </a:lnTo>
                  <a:lnTo>
                    <a:pt x="333" y="1994"/>
                  </a:lnTo>
                  <a:cubicBezTo>
                    <a:pt x="274" y="2066"/>
                    <a:pt x="309" y="2173"/>
                    <a:pt x="393" y="2208"/>
                  </a:cubicBezTo>
                  <a:cubicBezTo>
                    <a:pt x="393" y="2220"/>
                    <a:pt x="404" y="2220"/>
                    <a:pt x="416" y="2232"/>
                  </a:cubicBezTo>
                  <a:cubicBezTo>
                    <a:pt x="437" y="2238"/>
                    <a:pt x="458" y="2241"/>
                    <a:pt x="478" y="2241"/>
                  </a:cubicBezTo>
                  <a:cubicBezTo>
                    <a:pt x="539" y="2241"/>
                    <a:pt x="595" y="2214"/>
                    <a:pt x="630" y="2161"/>
                  </a:cubicBezTo>
                  <a:lnTo>
                    <a:pt x="1890" y="343"/>
                  </a:lnTo>
                  <a:cubicBezTo>
                    <a:pt x="1949" y="259"/>
                    <a:pt x="1914" y="152"/>
                    <a:pt x="1830" y="117"/>
                  </a:cubicBezTo>
                  <a:cubicBezTo>
                    <a:pt x="1801" y="100"/>
                    <a:pt x="1769" y="92"/>
                    <a:pt x="1736" y="92"/>
                  </a:cubicBezTo>
                  <a:cubicBezTo>
                    <a:pt x="1677" y="92"/>
                    <a:pt x="1619" y="118"/>
                    <a:pt x="1581" y="164"/>
                  </a:cubicBezTo>
                  <a:lnTo>
                    <a:pt x="1011" y="1008"/>
                  </a:lnTo>
                  <a:lnTo>
                    <a:pt x="357" y="81"/>
                  </a:lnTo>
                  <a:cubicBezTo>
                    <a:pt x="320" y="29"/>
                    <a:pt x="269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5" name="Google Shape;3625;p22"/>
          <p:cNvGrpSpPr/>
          <p:nvPr/>
        </p:nvGrpSpPr>
        <p:grpSpPr>
          <a:xfrm>
            <a:off x="7145827" y="3445765"/>
            <a:ext cx="2025256" cy="1711639"/>
            <a:chOff x="7145827" y="3445765"/>
            <a:chExt cx="2025256" cy="1711639"/>
          </a:xfrm>
        </p:grpSpPr>
        <p:sp>
          <p:nvSpPr>
            <p:cNvPr id="3626" name="Google Shape;3626;p22"/>
            <p:cNvSpPr/>
            <p:nvPr/>
          </p:nvSpPr>
          <p:spPr>
            <a:xfrm>
              <a:off x="7442904" y="4240482"/>
              <a:ext cx="289088" cy="550630"/>
            </a:xfrm>
            <a:custGeom>
              <a:avLst/>
              <a:gdLst/>
              <a:ahLst/>
              <a:cxnLst/>
              <a:rect l="l" t="t" r="r" b="b"/>
              <a:pathLst>
                <a:path w="8973" h="17095" extrusionOk="0">
                  <a:moveTo>
                    <a:pt x="5995" y="380"/>
                  </a:moveTo>
                  <a:cubicBezTo>
                    <a:pt x="6755" y="380"/>
                    <a:pt x="7498" y="581"/>
                    <a:pt x="8164" y="946"/>
                  </a:cubicBezTo>
                  <a:cubicBezTo>
                    <a:pt x="8414" y="1100"/>
                    <a:pt x="8544" y="1231"/>
                    <a:pt x="8556" y="1362"/>
                  </a:cubicBezTo>
                  <a:cubicBezTo>
                    <a:pt x="8544" y="1469"/>
                    <a:pt x="8521" y="1564"/>
                    <a:pt x="8485" y="1647"/>
                  </a:cubicBezTo>
                  <a:lnTo>
                    <a:pt x="7927" y="3049"/>
                  </a:lnTo>
                  <a:cubicBezTo>
                    <a:pt x="6869" y="2586"/>
                    <a:pt x="5776" y="2241"/>
                    <a:pt x="4647" y="2027"/>
                  </a:cubicBezTo>
                  <a:lnTo>
                    <a:pt x="5110" y="815"/>
                  </a:lnTo>
                  <a:cubicBezTo>
                    <a:pt x="5146" y="696"/>
                    <a:pt x="5205" y="589"/>
                    <a:pt x="5289" y="506"/>
                  </a:cubicBezTo>
                  <a:cubicBezTo>
                    <a:pt x="5406" y="431"/>
                    <a:pt x="5552" y="385"/>
                    <a:pt x="5701" y="385"/>
                  </a:cubicBezTo>
                  <a:cubicBezTo>
                    <a:pt x="5718" y="385"/>
                    <a:pt x="5735" y="386"/>
                    <a:pt x="5752" y="387"/>
                  </a:cubicBezTo>
                  <a:cubicBezTo>
                    <a:pt x="5833" y="383"/>
                    <a:pt x="5914" y="380"/>
                    <a:pt x="5995" y="380"/>
                  </a:cubicBezTo>
                  <a:close/>
                  <a:moveTo>
                    <a:pt x="4540" y="2395"/>
                  </a:moveTo>
                  <a:cubicBezTo>
                    <a:pt x="4801" y="2443"/>
                    <a:pt x="5051" y="2502"/>
                    <a:pt x="5289" y="2562"/>
                  </a:cubicBezTo>
                  <a:cubicBezTo>
                    <a:pt x="4029" y="5901"/>
                    <a:pt x="2639" y="9252"/>
                    <a:pt x="1165" y="12532"/>
                  </a:cubicBezTo>
                  <a:cubicBezTo>
                    <a:pt x="1118" y="12484"/>
                    <a:pt x="1058" y="12448"/>
                    <a:pt x="999" y="12413"/>
                  </a:cubicBezTo>
                  <a:cubicBezTo>
                    <a:pt x="904" y="12377"/>
                    <a:pt x="797" y="12353"/>
                    <a:pt x="690" y="12353"/>
                  </a:cubicBezTo>
                  <a:cubicBezTo>
                    <a:pt x="2175" y="9109"/>
                    <a:pt x="3459" y="5794"/>
                    <a:pt x="4540" y="2395"/>
                  </a:cubicBezTo>
                  <a:close/>
                  <a:moveTo>
                    <a:pt x="5704" y="2669"/>
                  </a:moveTo>
                  <a:cubicBezTo>
                    <a:pt x="6132" y="2788"/>
                    <a:pt x="6548" y="2918"/>
                    <a:pt x="6952" y="3073"/>
                  </a:cubicBezTo>
                  <a:cubicBezTo>
                    <a:pt x="5479" y="6388"/>
                    <a:pt x="4112" y="9775"/>
                    <a:pt x="2888" y="13173"/>
                  </a:cubicBezTo>
                  <a:lnTo>
                    <a:pt x="2876" y="13173"/>
                  </a:lnTo>
                  <a:cubicBezTo>
                    <a:pt x="2722" y="12983"/>
                    <a:pt x="2520" y="12841"/>
                    <a:pt x="2282" y="12757"/>
                  </a:cubicBezTo>
                  <a:cubicBezTo>
                    <a:pt x="2136" y="12706"/>
                    <a:pt x="1985" y="12682"/>
                    <a:pt x="1833" y="12682"/>
                  </a:cubicBezTo>
                  <a:cubicBezTo>
                    <a:pt x="1738" y="12682"/>
                    <a:pt x="1641" y="12691"/>
                    <a:pt x="1545" y="12710"/>
                  </a:cubicBezTo>
                  <a:cubicBezTo>
                    <a:pt x="3031" y="9418"/>
                    <a:pt x="4421" y="6032"/>
                    <a:pt x="5704" y="2669"/>
                  </a:cubicBezTo>
                  <a:close/>
                  <a:moveTo>
                    <a:pt x="7332" y="3227"/>
                  </a:moveTo>
                  <a:cubicBezTo>
                    <a:pt x="7475" y="3287"/>
                    <a:pt x="7606" y="3346"/>
                    <a:pt x="7748" y="3405"/>
                  </a:cubicBezTo>
                  <a:cubicBezTo>
                    <a:pt x="6144" y="6638"/>
                    <a:pt x="4742" y="9953"/>
                    <a:pt x="3542" y="13351"/>
                  </a:cubicBezTo>
                  <a:cubicBezTo>
                    <a:pt x="3459" y="13316"/>
                    <a:pt x="3363" y="13304"/>
                    <a:pt x="3280" y="13304"/>
                  </a:cubicBezTo>
                  <a:cubicBezTo>
                    <a:pt x="4492" y="9917"/>
                    <a:pt x="5859" y="6531"/>
                    <a:pt x="7332" y="3227"/>
                  </a:cubicBezTo>
                  <a:close/>
                  <a:moveTo>
                    <a:pt x="696" y="12733"/>
                  </a:moveTo>
                  <a:cubicBezTo>
                    <a:pt x="734" y="12733"/>
                    <a:pt x="772" y="12741"/>
                    <a:pt x="809" y="12757"/>
                  </a:cubicBezTo>
                  <a:cubicBezTo>
                    <a:pt x="916" y="12805"/>
                    <a:pt x="963" y="12936"/>
                    <a:pt x="927" y="13043"/>
                  </a:cubicBezTo>
                  <a:cubicBezTo>
                    <a:pt x="904" y="13126"/>
                    <a:pt x="939" y="13221"/>
                    <a:pt x="1011" y="13268"/>
                  </a:cubicBezTo>
                  <a:cubicBezTo>
                    <a:pt x="1050" y="13291"/>
                    <a:pt x="1092" y="13303"/>
                    <a:pt x="1134" y="13303"/>
                  </a:cubicBezTo>
                  <a:cubicBezTo>
                    <a:pt x="1181" y="13303"/>
                    <a:pt x="1228" y="13288"/>
                    <a:pt x="1272" y="13256"/>
                  </a:cubicBezTo>
                  <a:cubicBezTo>
                    <a:pt x="1438" y="13130"/>
                    <a:pt x="1636" y="13066"/>
                    <a:pt x="1838" y="13066"/>
                  </a:cubicBezTo>
                  <a:cubicBezTo>
                    <a:pt x="1939" y="13066"/>
                    <a:pt x="2040" y="13082"/>
                    <a:pt x="2140" y="13114"/>
                  </a:cubicBezTo>
                  <a:cubicBezTo>
                    <a:pt x="2425" y="13209"/>
                    <a:pt x="2639" y="13458"/>
                    <a:pt x="2698" y="13744"/>
                  </a:cubicBezTo>
                  <a:cubicBezTo>
                    <a:pt x="2710" y="13815"/>
                    <a:pt x="2769" y="13874"/>
                    <a:pt x="2841" y="13898"/>
                  </a:cubicBezTo>
                  <a:cubicBezTo>
                    <a:pt x="2852" y="13898"/>
                    <a:pt x="2864" y="13910"/>
                    <a:pt x="2876" y="13910"/>
                  </a:cubicBezTo>
                  <a:cubicBezTo>
                    <a:pt x="2886" y="13911"/>
                    <a:pt x="2896" y="13912"/>
                    <a:pt x="2905" y="13912"/>
                  </a:cubicBezTo>
                  <a:cubicBezTo>
                    <a:pt x="2988" y="13912"/>
                    <a:pt x="3059" y="13866"/>
                    <a:pt x="3102" y="13791"/>
                  </a:cubicBezTo>
                  <a:cubicBezTo>
                    <a:pt x="3138" y="13732"/>
                    <a:pt x="3197" y="13696"/>
                    <a:pt x="3268" y="13684"/>
                  </a:cubicBezTo>
                  <a:lnTo>
                    <a:pt x="3268" y="13684"/>
                  </a:lnTo>
                  <a:lnTo>
                    <a:pt x="1712" y="15241"/>
                  </a:lnTo>
                  <a:cubicBezTo>
                    <a:pt x="1320" y="15027"/>
                    <a:pt x="892" y="14884"/>
                    <a:pt x="452" y="14837"/>
                  </a:cubicBezTo>
                  <a:cubicBezTo>
                    <a:pt x="452" y="14160"/>
                    <a:pt x="452" y="13482"/>
                    <a:pt x="500" y="12817"/>
                  </a:cubicBezTo>
                  <a:cubicBezTo>
                    <a:pt x="554" y="12762"/>
                    <a:pt x="624" y="12733"/>
                    <a:pt x="696" y="12733"/>
                  </a:cubicBezTo>
                  <a:close/>
                  <a:moveTo>
                    <a:pt x="452" y="15229"/>
                  </a:moveTo>
                  <a:cubicBezTo>
                    <a:pt x="785" y="15276"/>
                    <a:pt x="1106" y="15372"/>
                    <a:pt x="1415" y="15526"/>
                  </a:cubicBezTo>
                  <a:lnTo>
                    <a:pt x="500" y="16441"/>
                  </a:lnTo>
                  <a:cubicBezTo>
                    <a:pt x="476" y="16037"/>
                    <a:pt x="464" y="15633"/>
                    <a:pt x="452" y="15229"/>
                  </a:cubicBezTo>
                  <a:close/>
                  <a:moveTo>
                    <a:pt x="5960" y="1"/>
                  </a:moveTo>
                  <a:cubicBezTo>
                    <a:pt x="5879" y="1"/>
                    <a:pt x="5798" y="3"/>
                    <a:pt x="5716" y="7"/>
                  </a:cubicBezTo>
                  <a:cubicBezTo>
                    <a:pt x="5700" y="6"/>
                    <a:pt x="5683" y="6"/>
                    <a:pt x="5667" y="6"/>
                  </a:cubicBezTo>
                  <a:cubicBezTo>
                    <a:pt x="5422" y="6"/>
                    <a:pt x="5181" y="88"/>
                    <a:pt x="4991" y="233"/>
                  </a:cubicBezTo>
                  <a:cubicBezTo>
                    <a:pt x="4849" y="352"/>
                    <a:pt x="4754" y="518"/>
                    <a:pt x="4706" y="696"/>
                  </a:cubicBezTo>
                  <a:lnTo>
                    <a:pt x="4160" y="2122"/>
                  </a:lnTo>
                  <a:cubicBezTo>
                    <a:pt x="4136" y="2158"/>
                    <a:pt x="4136" y="2205"/>
                    <a:pt x="4160" y="2241"/>
                  </a:cubicBezTo>
                  <a:cubicBezTo>
                    <a:pt x="3031" y="5794"/>
                    <a:pt x="1676" y="9264"/>
                    <a:pt x="108" y="12638"/>
                  </a:cubicBezTo>
                  <a:cubicBezTo>
                    <a:pt x="96" y="12662"/>
                    <a:pt x="84" y="12686"/>
                    <a:pt x="84" y="12722"/>
                  </a:cubicBezTo>
                  <a:cubicBezTo>
                    <a:pt x="1" y="14124"/>
                    <a:pt x="1" y="15514"/>
                    <a:pt x="108" y="16916"/>
                  </a:cubicBezTo>
                  <a:cubicBezTo>
                    <a:pt x="119" y="17000"/>
                    <a:pt x="167" y="17059"/>
                    <a:pt x="250" y="17083"/>
                  </a:cubicBezTo>
                  <a:cubicBezTo>
                    <a:pt x="273" y="17090"/>
                    <a:pt x="296" y="17094"/>
                    <a:pt x="320" y="17094"/>
                  </a:cubicBezTo>
                  <a:cubicBezTo>
                    <a:pt x="372" y="17094"/>
                    <a:pt x="423" y="17076"/>
                    <a:pt x="464" y="17035"/>
                  </a:cubicBezTo>
                  <a:lnTo>
                    <a:pt x="3708" y="13827"/>
                  </a:lnTo>
                  <a:cubicBezTo>
                    <a:pt x="3720" y="13815"/>
                    <a:pt x="3732" y="13815"/>
                    <a:pt x="3744" y="13803"/>
                  </a:cubicBezTo>
                  <a:lnTo>
                    <a:pt x="3756" y="13791"/>
                  </a:lnTo>
                  <a:cubicBezTo>
                    <a:pt x="3803" y="13767"/>
                    <a:pt x="3851" y="13732"/>
                    <a:pt x="3863" y="13684"/>
                  </a:cubicBezTo>
                  <a:cubicBezTo>
                    <a:pt x="5086" y="10191"/>
                    <a:pt x="6524" y="6768"/>
                    <a:pt x="8176" y="3453"/>
                  </a:cubicBezTo>
                  <a:cubicBezTo>
                    <a:pt x="8200" y="3441"/>
                    <a:pt x="8224" y="3417"/>
                    <a:pt x="8235" y="3382"/>
                  </a:cubicBezTo>
                  <a:lnTo>
                    <a:pt x="8865" y="1789"/>
                  </a:lnTo>
                  <a:cubicBezTo>
                    <a:pt x="8937" y="1647"/>
                    <a:pt x="8972" y="1492"/>
                    <a:pt x="8960" y="1338"/>
                  </a:cubicBezTo>
                  <a:cubicBezTo>
                    <a:pt x="8925" y="946"/>
                    <a:pt x="8521" y="708"/>
                    <a:pt x="8366" y="625"/>
                  </a:cubicBezTo>
                  <a:cubicBezTo>
                    <a:pt x="7629" y="224"/>
                    <a:pt x="6803" y="1"/>
                    <a:pt x="5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2"/>
            <p:cNvSpPr/>
            <p:nvPr/>
          </p:nvSpPr>
          <p:spPr>
            <a:xfrm>
              <a:off x="8438683" y="4647713"/>
              <a:ext cx="732400" cy="509691"/>
            </a:xfrm>
            <a:custGeom>
              <a:avLst/>
              <a:gdLst/>
              <a:ahLst/>
              <a:cxnLst/>
              <a:rect l="l" t="t" r="r" b="b"/>
              <a:pathLst>
                <a:path w="22733" h="15824" extrusionOk="0">
                  <a:moveTo>
                    <a:pt x="487" y="471"/>
                  </a:moveTo>
                  <a:lnTo>
                    <a:pt x="487" y="471"/>
                  </a:lnTo>
                  <a:cubicBezTo>
                    <a:pt x="773" y="554"/>
                    <a:pt x="1058" y="649"/>
                    <a:pt x="1343" y="732"/>
                  </a:cubicBezTo>
                  <a:lnTo>
                    <a:pt x="1058" y="1505"/>
                  </a:lnTo>
                  <a:cubicBezTo>
                    <a:pt x="1022" y="1612"/>
                    <a:pt x="1082" y="1719"/>
                    <a:pt x="1189" y="1742"/>
                  </a:cubicBezTo>
                  <a:cubicBezTo>
                    <a:pt x="1212" y="1754"/>
                    <a:pt x="1236" y="1754"/>
                    <a:pt x="1260" y="1754"/>
                  </a:cubicBezTo>
                  <a:cubicBezTo>
                    <a:pt x="1343" y="1754"/>
                    <a:pt x="1426" y="1707"/>
                    <a:pt x="1462" y="1623"/>
                  </a:cubicBezTo>
                  <a:lnTo>
                    <a:pt x="1747" y="863"/>
                  </a:lnTo>
                  <a:lnTo>
                    <a:pt x="2317" y="1041"/>
                  </a:lnTo>
                  <a:lnTo>
                    <a:pt x="2282" y="1148"/>
                  </a:lnTo>
                  <a:cubicBezTo>
                    <a:pt x="2258" y="1255"/>
                    <a:pt x="2329" y="1362"/>
                    <a:pt x="2436" y="1386"/>
                  </a:cubicBezTo>
                  <a:lnTo>
                    <a:pt x="2496" y="1386"/>
                  </a:lnTo>
                  <a:cubicBezTo>
                    <a:pt x="2579" y="1386"/>
                    <a:pt x="2662" y="1326"/>
                    <a:pt x="2698" y="1243"/>
                  </a:cubicBezTo>
                  <a:lnTo>
                    <a:pt x="2721" y="1148"/>
                  </a:lnTo>
                  <a:lnTo>
                    <a:pt x="3470" y="1386"/>
                  </a:lnTo>
                  <a:lnTo>
                    <a:pt x="3423" y="1481"/>
                  </a:lnTo>
                  <a:cubicBezTo>
                    <a:pt x="3375" y="1576"/>
                    <a:pt x="3434" y="1695"/>
                    <a:pt x="3529" y="1730"/>
                  </a:cubicBezTo>
                  <a:cubicBezTo>
                    <a:pt x="3565" y="1742"/>
                    <a:pt x="3589" y="1742"/>
                    <a:pt x="3613" y="1742"/>
                  </a:cubicBezTo>
                  <a:cubicBezTo>
                    <a:pt x="3696" y="1742"/>
                    <a:pt x="3779" y="1707"/>
                    <a:pt x="3815" y="1635"/>
                  </a:cubicBezTo>
                  <a:lnTo>
                    <a:pt x="3862" y="1517"/>
                  </a:lnTo>
                  <a:lnTo>
                    <a:pt x="4706" y="1790"/>
                  </a:lnTo>
                  <a:lnTo>
                    <a:pt x="4646" y="1909"/>
                  </a:lnTo>
                  <a:cubicBezTo>
                    <a:pt x="4599" y="2004"/>
                    <a:pt x="4658" y="2123"/>
                    <a:pt x="4753" y="2158"/>
                  </a:cubicBezTo>
                  <a:cubicBezTo>
                    <a:pt x="4789" y="2170"/>
                    <a:pt x="4813" y="2170"/>
                    <a:pt x="4837" y="2170"/>
                  </a:cubicBezTo>
                  <a:cubicBezTo>
                    <a:pt x="4845" y="2171"/>
                    <a:pt x="4854" y="2172"/>
                    <a:pt x="4862" y="2172"/>
                  </a:cubicBezTo>
                  <a:cubicBezTo>
                    <a:pt x="4934" y="2172"/>
                    <a:pt x="4996" y="2127"/>
                    <a:pt x="5039" y="2063"/>
                  </a:cubicBezTo>
                  <a:lnTo>
                    <a:pt x="5098" y="1921"/>
                  </a:lnTo>
                  <a:cubicBezTo>
                    <a:pt x="5395" y="2027"/>
                    <a:pt x="5716" y="2123"/>
                    <a:pt x="6025" y="2218"/>
                  </a:cubicBezTo>
                  <a:lnTo>
                    <a:pt x="5680" y="3026"/>
                  </a:lnTo>
                  <a:cubicBezTo>
                    <a:pt x="5633" y="3121"/>
                    <a:pt x="5692" y="3240"/>
                    <a:pt x="5799" y="3275"/>
                  </a:cubicBezTo>
                  <a:cubicBezTo>
                    <a:pt x="5823" y="3275"/>
                    <a:pt x="5847" y="3287"/>
                    <a:pt x="5870" y="3287"/>
                  </a:cubicBezTo>
                  <a:cubicBezTo>
                    <a:pt x="5954" y="3287"/>
                    <a:pt x="6037" y="3240"/>
                    <a:pt x="6072" y="3168"/>
                  </a:cubicBezTo>
                  <a:lnTo>
                    <a:pt x="6417" y="2348"/>
                  </a:lnTo>
                  <a:lnTo>
                    <a:pt x="7308" y="2645"/>
                  </a:lnTo>
                  <a:lnTo>
                    <a:pt x="7249" y="2883"/>
                  </a:lnTo>
                  <a:cubicBezTo>
                    <a:pt x="7225" y="2978"/>
                    <a:pt x="7273" y="3073"/>
                    <a:pt x="7368" y="3109"/>
                  </a:cubicBezTo>
                  <a:cubicBezTo>
                    <a:pt x="7391" y="3121"/>
                    <a:pt x="7427" y="3121"/>
                    <a:pt x="7451" y="3121"/>
                  </a:cubicBezTo>
                  <a:cubicBezTo>
                    <a:pt x="7522" y="3121"/>
                    <a:pt x="7582" y="3085"/>
                    <a:pt x="7629" y="3038"/>
                  </a:cubicBezTo>
                  <a:lnTo>
                    <a:pt x="7700" y="2942"/>
                  </a:lnTo>
                  <a:cubicBezTo>
                    <a:pt x="7724" y="2895"/>
                    <a:pt x="7736" y="2836"/>
                    <a:pt x="7724" y="2788"/>
                  </a:cubicBezTo>
                  <a:lnTo>
                    <a:pt x="7724" y="2788"/>
                  </a:lnTo>
                  <a:lnTo>
                    <a:pt x="8568" y="3073"/>
                  </a:lnTo>
                  <a:cubicBezTo>
                    <a:pt x="8544" y="3144"/>
                    <a:pt x="8532" y="3216"/>
                    <a:pt x="8532" y="3287"/>
                  </a:cubicBezTo>
                  <a:cubicBezTo>
                    <a:pt x="8544" y="3394"/>
                    <a:pt x="8627" y="3477"/>
                    <a:pt x="8746" y="3477"/>
                  </a:cubicBezTo>
                  <a:cubicBezTo>
                    <a:pt x="8853" y="3477"/>
                    <a:pt x="8948" y="3394"/>
                    <a:pt x="8948" y="3275"/>
                  </a:cubicBezTo>
                  <a:cubicBezTo>
                    <a:pt x="8948" y="3263"/>
                    <a:pt x="8948" y="3240"/>
                    <a:pt x="8960" y="3216"/>
                  </a:cubicBezTo>
                  <a:cubicBezTo>
                    <a:pt x="9221" y="3311"/>
                    <a:pt x="9483" y="3406"/>
                    <a:pt x="9744" y="3501"/>
                  </a:cubicBezTo>
                  <a:lnTo>
                    <a:pt x="9709" y="3548"/>
                  </a:lnTo>
                  <a:cubicBezTo>
                    <a:pt x="9649" y="3644"/>
                    <a:pt x="9685" y="3774"/>
                    <a:pt x="9780" y="3822"/>
                  </a:cubicBezTo>
                  <a:cubicBezTo>
                    <a:pt x="9816" y="3834"/>
                    <a:pt x="9851" y="3846"/>
                    <a:pt x="9887" y="3846"/>
                  </a:cubicBezTo>
                  <a:cubicBezTo>
                    <a:pt x="9958" y="3846"/>
                    <a:pt x="10029" y="3810"/>
                    <a:pt x="10065" y="3750"/>
                  </a:cubicBezTo>
                  <a:lnTo>
                    <a:pt x="10136" y="3644"/>
                  </a:lnTo>
                  <a:lnTo>
                    <a:pt x="10826" y="3893"/>
                  </a:lnTo>
                  <a:lnTo>
                    <a:pt x="10576" y="4642"/>
                  </a:lnTo>
                  <a:cubicBezTo>
                    <a:pt x="10540" y="4749"/>
                    <a:pt x="10612" y="4867"/>
                    <a:pt x="10731" y="4891"/>
                  </a:cubicBezTo>
                  <a:lnTo>
                    <a:pt x="10790" y="4891"/>
                  </a:lnTo>
                  <a:cubicBezTo>
                    <a:pt x="10873" y="4891"/>
                    <a:pt x="10956" y="4844"/>
                    <a:pt x="10992" y="4761"/>
                  </a:cubicBezTo>
                  <a:lnTo>
                    <a:pt x="11218" y="4024"/>
                  </a:lnTo>
                  <a:lnTo>
                    <a:pt x="12121" y="4368"/>
                  </a:lnTo>
                  <a:lnTo>
                    <a:pt x="12073" y="4511"/>
                  </a:lnTo>
                  <a:cubicBezTo>
                    <a:pt x="12038" y="4618"/>
                    <a:pt x="12097" y="4725"/>
                    <a:pt x="12204" y="4761"/>
                  </a:cubicBezTo>
                  <a:cubicBezTo>
                    <a:pt x="12225" y="4768"/>
                    <a:pt x="12247" y="4771"/>
                    <a:pt x="12268" y="4771"/>
                  </a:cubicBezTo>
                  <a:cubicBezTo>
                    <a:pt x="12355" y="4771"/>
                    <a:pt x="12439" y="4716"/>
                    <a:pt x="12477" y="4630"/>
                  </a:cubicBezTo>
                  <a:lnTo>
                    <a:pt x="12513" y="4511"/>
                  </a:lnTo>
                  <a:lnTo>
                    <a:pt x="13464" y="4867"/>
                  </a:lnTo>
                  <a:lnTo>
                    <a:pt x="13404" y="5046"/>
                  </a:lnTo>
                  <a:cubicBezTo>
                    <a:pt x="13369" y="5153"/>
                    <a:pt x="13440" y="5272"/>
                    <a:pt x="13547" y="5283"/>
                  </a:cubicBezTo>
                  <a:lnTo>
                    <a:pt x="13606" y="5283"/>
                  </a:lnTo>
                  <a:cubicBezTo>
                    <a:pt x="13701" y="5283"/>
                    <a:pt x="13784" y="5236"/>
                    <a:pt x="13808" y="5153"/>
                  </a:cubicBezTo>
                  <a:lnTo>
                    <a:pt x="13856" y="4998"/>
                  </a:lnTo>
                  <a:cubicBezTo>
                    <a:pt x="14200" y="5129"/>
                    <a:pt x="14533" y="5260"/>
                    <a:pt x="14878" y="5390"/>
                  </a:cubicBezTo>
                  <a:lnTo>
                    <a:pt x="14818" y="5521"/>
                  </a:lnTo>
                  <a:cubicBezTo>
                    <a:pt x="14783" y="5616"/>
                    <a:pt x="14842" y="5735"/>
                    <a:pt x="14949" y="5759"/>
                  </a:cubicBezTo>
                  <a:cubicBezTo>
                    <a:pt x="14973" y="5771"/>
                    <a:pt x="14997" y="5771"/>
                    <a:pt x="15020" y="5771"/>
                  </a:cubicBezTo>
                  <a:cubicBezTo>
                    <a:pt x="15027" y="5772"/>
                    <a:pt x="15035" y="5772"/>
                    <a:pt x="15042" y="5772"/>
                  </a:cubicBezTo>
                  <a:cubicBezTo>
                    <a:pt x="15116" y="5772"/>
                    <a:pt x="15178" y="5717"/>
                    <a:pt x="15210" y="5652"/>
                  </a:cubicBezTo>
                  <a:lnTo>
                    <a:pt x="15258" y="5545"/>
                  </a:lnTo>
                  <a:lnTo>
                    <a:pt x="16066" y="5854"/>
                  </a:lnTo>
                  <a:lnTo>
                    <a:pt x="15864" y="6377"/>
                  </a:lnTo>
                  <a:cubicBezTo>
                    <a:pt x="15828" y="6484"/>
                    <a:pt x="15888" y="6591"/>
                    <a:pt x="15995" y="6626"/>
                  </a:cubicBezTo>
                  <a:cubicBezTo>
                    <a:pt x="16018" y="6626"/>
                    <a:pt x="16042" y="6638"/>
                    <a:pt x="16066" y="6638"/>
                  </a:cubicBezTo>
                  <a:cubicBezTo>
                    <a:pt x="16149" y="6638"/>
                    <a:pt x="16232" y="6579"/>
                    <a:pt x="16268" y="6507"/>
                  </a:cubicBezTo>
                  <a:lnTo>
                    <a:pt x="16458" y="6008"/>
                  </a:lnTo>
                  <a:lnTo>
                    <a:pt x="17302" y="6341"/>
                  </a:lnTo>
                  <a:lnTo>
                    <a:pt x="17266" y="6448"/>
                  </a:lnTo>
                  <a:cubicBezTo>
                    <a:pt x="17242" y="6555"/>
                    <a:pt x="17302" y="6674"/>
                    <a:pt x="17409" y="6697"/>
                  </a:cubicBezTo>
                  <a:lnTo>
                    <a:pt x="17468" y="6697"/>
                  </a:lnTo>
                  <a:cubicBezTo>
                    <a:pt x="17563" y="6697"/>
                    <a:pt x="17646" y="6650"/>
                    <a:pt x="17670" y="6555"/>
                  </a:cubicBezTo>
                  <a:lnTo>
                    <a:pt x="17694" y="6495"/>
                  </a:lnTo>
                  <a:lnTo>
                    <a:pt x="18633" y="6888"/>
                  </a:lnTo>
                  <a:lnTo>
                    <a:pt x="18561" y="7030"/>
                  </a:lnTo>
                  <a:cubicBezTo>
                    <a:pt x="18526" y="7137"/>
                    <a:pt x="18585" y="7244"/>
                    <a:pt x="18692" y="7280"/>
                  </a:cubicBezTo>
                  <a:cubicBezTo>
                    <a:pt x="18716" y="7292"/>
                    <a:pt x="18740" y="7292"/>
                    <a:pt x="18763" y="7292"/>
                  </a:cubicBezTo>
                  <a:cubicBezTo>
                    <a:pt x="18847" y="7292"/>
                    <a:pt x="18930" y="7244"/>
                    <a:pt x="18965" y="7161"/>
                  </a:cubicBezTo>
                  <a:lnTo>
                    <a:pt x="19013" y="7042"/>
                  </a:lnTo>
                  <a:cubicBezTo>
                    <a:pt x="19251" y="7137"/>
                    <a:pt x="19488" y="7232"/>
                    <a:pt x="19726" y="7327"/>
                  </a:cubicBezTo>
                  <a:lnTo>
                    <a:pt x="19655" y="7494"/>
                  </a:lnTo>
                  <a:cubicBezTo>
                    <a:pt x="19619" y="7601"/>
                    <a:pt x="19667" y="7708"/>
                    <a:pt x="19773" y="7743"/>
                  </a:cubicBezTo>
                  <a:cubicBezTo>
                    <a:pt x="19797" y="7751"/>
                    <a:pt x="19821" y="7755"/>
                    <a:pt x="19845" y="7755"/>
                  </a:cubicBezTo>
                  <a:cubicBezTo>
                    <a:pt x="19930" y="7755"/>
                    <a:pt x="20010" y="7708"/>
                    <a:pt x="20047" y="7624"/>
                  </a:cubicBezTo>
                  <a:lnTo>
                    <a:pt x="20106" y="7494"/>
                  </a:lnTo>
                  <a:lnTo>
                    <a:pt x="20831" y="7791"/>
                  </a:lnTo>
                  <a:lnTo>
                    <a:pt x="20558" y="8527"/>
                  </a:lnTo>
                  <a:cubicBezTo>
                    <a:pt x="20522" y="8622"/>
                    <a:pt x="20582" y="8741"/>
                    <a:pt x="20688" y="8765"/>
                  </a:cubicBezTo>
                  <a:cubicBezTo>
                    <a:pt x="20700" y="8777"/>
                    <a:pt x="20724" y="8777"/>
                    <a:pt x="20748" y="8777"/>
                  </a:cubicBezTo>
                  <a:cubicBezTo>
                    <a:pt x="20843" y="8777"/>
                    <a:pt x="20914" y="8729"/>
                    <a:pt x="20950" y="8646"/>
                  </a:cubicBezTo>
                  <a:lnTo>
                    <a:pt x="21211" y="7957"/>
                  </a:lnTo>
                  <a:lnTo>
                    <a:pt x="22055" y="8314"/>
                  </a:lnTo>
                  <a:lnTo>
                    <a:pt x="19429" y="9478"/>
                  </a:lnTo>
                  <a:cubicBezTo>
                    <a:pt x="14604" y="11558"/>
                    <a:pt x="9625" y="13720"/>
                    <a:pt x="4884" y="15384"/>
                  </a:cubicBezTo>
                  <a:cubicBezTo>
                    <a:pt x="3185" y="10488"/>
                    <a:pt x="1699" y="5474"/>
                    <a:pt x="487" y="471"/>
                  </a:cubicBezTo>
                  <a:close/>
                  <a:moveTo>
                    <a:pt x="275" y="0"/>
                  </a:moveTo>
                  <a:cubicBezTo>
                    <a:pt x="201" y="0"/>
                    <a:pt x="131" y="36"/>
                    <a:pt x="83" y="102"/>
                  </a:cubicBezTo>
                  <a:cubicBezTo>
                    <a:pt x="24" y="138"/>
                    <a:pt x="0" y="221"/>
                    <a:pt x="12" y="293"/>
                  </a:cubicBezTo>
                  <a:cubicBezTo>
                    <a:pt x="1272" y="5497"/>
                    <a:pt x="2781" y="10631"/>
                    <a:pt x="4551" y="15693"/>
                  </a:cubicBezTo>
                  <a:cubicBezTo>
                    <a:pt x="4575" y="15740"/>
                    <a:pt x="4611" y="15776"/>
                    <a:pt x="4658" y="15800"/>
                  </a:cubicBezTo>
                  <a:cubicBezTo>
                    <a:pt x="4694" y="15812"/>
                    <a:pt x="4718" y="15824"/>
                    <a:pt x="4753" y="15824"/>
                  </a:cubicBezTo>
                  <a:cubicBezTo>
                    <a:pt x="4777" y="15824"/>
                    <a:pt x="4801" y="15824"/>
                    <a:pt x="4825" y="15812"/>
                  </a:cubicBezTo>
                  <a:cubicBezTo>
                    <a:pt x="9649" y="14148"/>
                    <a:pt x="14711" y="11950"/>
                    <a:pt x="19607" y="9835"/>
                  </a:cubicBezTo>
                  <a:cubicBezTo>
                    <a:pt x="20629" y="9383"/>
                    <a:pt x="21627" y="8955"/>
                    <a:pt x="22614" y="8527"/>
                  </a:cubicBezTo>
                  <a:lnTo>
                    <a:pt x="22625" y="8527"/>
                  </a:lnTo>
                  <a:cubicBezTo>
                    <a:pt x="22649" y="8516"/>
                    <a:pt x="22661" y="8504"/>
                    <a:pt x="22685" y="8480"/>
                  </a:cubicBezTo>
                  <a:cubicBezTo>
                    <a:pt x="22697" y="8468"/>
                    <a:pt x="22709" y="8456"/>
                    <a:pt x="22720" y="8432"/>
                  </a:cubicBezTo>
                  <a:cubicBezTo>
                    <a:pt x="22720" y="8420"/>
                    <a:pt x="22720" y="8397"/>
                    <a:pt x="22732" y="8385"/>
                  </a:cubicBezTo>
                  <a:cubicBezTo>
                    <a:pt x="22732" y="8373"/>
                    <a:pt x="22732" y="8361"/>
                    <a:pt x="22732" y="8361"/>
                  </a:cubicBezTo>
                  <a:cubicBezTo>
                    <a:pt x="22732" y="8349"/>
                    <a:pt x="22732" y="8337"/>
                    <a:pt x="22732" y="8325"/>
                  </a:cubicBezTo>
                  <a:cubicBezTo>
                    <a:pt x="22720" y="8302"/>
                    <a:pt x="22720" y="8290"/>
                    <a:pt x="22720" y="8278"/>
                  </a:cubicBezTo>
                  <a:cubicBezTo>
                    <a:pt x="22720" y="8278"/>
                    <a:pt x="22709" y="8254"/>
                    <a:pt x="22697" y="8254"/>
                  </a:cubicBezTo>
                  <a:cubicBezTo>
                    <a:pt x="22697" y="8242"/>
                    <a:pt x="22685" y="8230"/>
                    <a:pt x="22673" y="8218"/>
                  </a:cubicBezTo>
                  <a:cubicBezTo>
                    <a:pt x="22661" y="8207"/>
                    <a:pt x="22649" y="8207"/>
                    <a:pt x="22637" y="8195"/>
                  </a:cubicBezTo>
                  <a:lnTo>
                    <a:pt x="22614" y="8183"/>
                  </a:lnTo>
                  <a:cubicBezTo>
                    <a:pt x="15353" y="5034"/>
                    <a:pt x="7914" y="2313"/>
                    <a:pt x="333" y="7"/>
                  </a:cubicBezTo>
                  <a:cubicBezTo>
                    <a:pt x="314" y="3"/>
                    <a:pt x="294" y="0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2"/>
            <p:cNvSpPr/>
            <p:nvPr/>
          </p:nvSpPr>
          <p:spPr>
            <a:xfrm>
              <a:off x="8621291" y="4827059"/>
              <a:ext cx="290988" cy="181825"/>
            </a:xfrm>
            <a:custGeom>
              <a:avLst/>
              <a:gdLst/>
              <a:ahLst/>
              <a:cxnLst/>
              <a:rect l="l" t="t" r="r" b="b"/>
              <a:pathLst>
                <a:path w="9032" h="5645" extrusionOk="0">
                  <a:moveTo>
                    <a:pt x="583" y="512"/>
                  </a:moveTo>
                  <a:lnTo>
                    <a:pt x="583" y="512"/>
                  </a:lnTo>
                  <a:cubicBezTo>
                    <a:pt x="1842" y="904"/>
                    <a:pt x="3173" y="1355"/>
                    <a:pt x="4457" y="1795"/>
                  </a:cubicBezTo>
                  <a:cubicBezTo>
                    <a:pt x="5704" y="2211"/>
                    <a:pt x="6999" y="2650"/>
                    <a:pt x="8223" y="3043"/>
                  </a:cubicBezTo>
                  <a:lnTo>
                    <a:pt x="2650" y="5098"/>
                  </a:lnTo>
                  <a:lnTo>
                    <a:pt x="2389" y="5193"/>
                  </a:lnTo>
                  <a:lnTo>
                    <a:pt x="583" y="512"/>
                  </a:lnTo>
                  <a:close/>
                  <a:moveTo>
                    <a:pt x="219" y="1"/>
                  </a:moveTo>
                  <a:cubicBezTo>
                    <a:pt x="164" y="1"/>
                    <a:pt x="112" y="19"/>
                    <a:pt x="72" y="60"/>
                  </a:cubicBezTo>
                  <a:cubicBezTo>
                    <a:pt x="24" y="108"/>
                    <a:pt x="0" y="191"/>
                    <a:pt x="24" y="262"/>
                  </a:cubicBezTo>
                  <a:lnTo>
                    <a:pt x="2056" y="5514"/>
                  </a:lnTo>
                  <a:cubicBezTo>
                    <a:pt x="2080" y="5562"/>
                    <a:pt x="2116" y="5609"/>
                    <a:pt x="2175" y="5633"/>
                  </a:cubicBezTo>
                  <a:cubicBezTo>
                    <a:pt x="2199" y="5633"/>
                    <a:pt x="2223" y="5645"/>
                    <a:pt x="2258" y="5645"/>
                  </a:cubicBezTo>
                  <a:cubicBezTo>
                    <a:pt x="2282" y="5645"/>
                    <a:pt x="2306" y="5645"/>
                    <a:pt x="2341" y="5633"/>
                  </a:cubicBezTo>
                  <a:lnTo>
                    <a:pt x="2793" y="5455"/>
                  </a:lnTo>
                  <a:lnTo>
                    <a:pt x="8901" y="3197"/>
                  </a:lnTo>
                  <a:cubicBezTo>
                    <a:pt x="8972" y="3173"/>
                    <a:pt x="9031" y="3102"/>
                    <a:pt x="9031" y="3019"/>
                  </a:cubicBezTo>
                  <a:cubicBezTo>
                    <a:pt x="9020" y="2936"/>
                    <a:pt x="8972" y="2864"/>
                    <a:pt x="8889" y="2841"/>
                  </a:cubicBezTo>
                  <a:cubicBezTo>
                    <a:pt x="7510" y="2413"/>
                    <a:pt x="6025" y="1914"/>
                    <a:pt x="4599" y="1427"/>
                  </a:cubicBezTo>
                  <a:cubicBezTo>
                    <a:pt x="3173" y="939"/>
                    <a:pt x="1688" y="440"/>
                    <a:pt x="297" y="12"/>
                  </a:cubicBezTo>
                  <a:cubicBezTo>
                    <a:pt x="271" y="5"/>
                    <a:pt x="245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2"/>
            <p:cNvSpPr/>
            <p:nvPr/>
          </p:nvSpPr>
          <p:spPr>
            <a:xfrm>
              <a:off x="7659986" y="4639758"/>
              <a:ext cx="675343" cy="490075"/>
            </a:xfrm>
            <a:custGeom>
              <a:avLst/>
              <a:gdLst/>
              <a:ahLst/>
              <a:cxnLst/>
              <a:rect l="l" t="t" r="r" b="b"/>
              <a:pathLst>
                <a:path w="20962" h="15215" extrusionOk="0">
                  <a:moveTo>
                    <a:pt x="2389" y="9380"/>
                  </a:moveTo>
                  <a:cubicBezTo>
                    <a:pt x="4670" y="9416"/>
                    <a:pt x="6904" y="10046"/>
                    <a:pt x="8853" y="11222"/>
                  </a:cubicBezTo>
                  <a:cubicBezTo>
                    <a:pt x="7938" y="10830"/>
                    <a:pt x="6976" y="10545"/>
                    <a:pt x="5977" y="10390"/>
                  </a:cubicBezTo>
                  <a:lnTo>
                    <a:pt x="5954" y="10390"/>
                  </a:lnTo>
                  <a:cubicBezTo>
                    <a:pt x="5322" y="10293"/>
                    <a:pt x="4685" y="10244"/>
                    <a:pt x="4048" y="10244"/>
                  </a:cubicBezTo>
                  <a:cubicBezTo>
                    <a:pt x="3210" y="10244"/>
                    <a:pt x="2374" y="10329"/>
                    <a:pt x="1557" y="10497"/>
                  </a:cubicBezTo>
                  <a:cubicBezTo>
                    <a:pt x="1866" y="10188"/>
                    <a:pt x="2139" y="9844"/>
                    <a:pt x="2365" y="9476"/>
                  </a:cubicBezTo>
                  <a:cubicBezTo>
                    <a:pt x="2377" y="9440"/>
                    <a:pt x="2389" y="9416"/>
                    <a:pt x="2389" y="9380"/>
                  </a:cubicBezTo>
                  <a:close/>
                  <a:moveTo>
                    <a:pt x="6050" y="401"/>
                  </a:moveTo>
                  <a:cubicBezTo>
                    <a:pt x="8568" y="401"/>
                    <a:pt x="10964" y="1607"/>
                    <a:pt x="12465" y="3689"/>
                  </a:cubicBezTo>
                  <a:cubicBezTo>
                    <a:pt x="12157" y="5091"/>
                    <a:pt x="11812" y="6529"/>
                    <a:pt x="11491" y="7931"/>
                  </a:cubicBezTo>
                  <a:cubicBezTo>
                    <a:pt x="11182" y="9250"/>
                    <a:pt x="10873" y="10604"/>
                    <a:pt x="10576" y="11923"/>
                  </a:cubicBezTo>
                  <a:cubicBezTo>
                    <a:pt x="8174" y="10020"/>
                    <a:pt x="5213" y="8997"/>
                    <a:pt x="2180" y="8997"/>
                  </a:cubicBezTo>
                  <a:cubicBezTo>
                    <a:pt x="1672" y="8997"/>
                    <a:pt x="1163" y="9025"/>
                    <a:pt x="654" y="9083"/>
                  </a:cubicBezTo>
                  <a:cubicBezTo>
                    <a:pt x="2531" y="6422"/>
                    <a:pt x="4076" y="3320"/>
                    <a:pt x="4932" y="480"/>
                  </a:cubicBezTo>
                  <a:cubicBezTo>
                    <a:pt x="5305" y="427"/>
                    <a:pt x="5679" y="401"/>
                    <a:pt x="6050" y="401"/>
                  </a:cubicBezTo>
                  <a:close/>
                  <a:moveTo>
                    <a:pt x="16668" y="2842"/>
                  </a:moveTo>
                  <a:cubicBezTo>
                    <a:pt x="16733" y="2842"/>
                    <a:pt x="16798" y="2843"/>
                    <a:pt x="16862" y="2845"/>
                  </a:cubicBezTo>
                  <a:cubicBezTo>
                    <a:pt x="18359" y="2880"/>
                    <a:pt x="19762" y="3427"/>
                    <a:pt x="20522" y="4283"/>
                  </a:cubicBezTo>
                  <a:cubicBezTo>
                    <a:pt x="20130" y="7123"/>
                    <a:pt x="20082" y="10010"/>
                    <a:pt x="20391" y="12862"/>
                  </a:cubicBezTo>
                  <a:cubicBezTo>
                    <a:pt x="18977" y="12066"/>
                    <a:pt x="17397" y="11579"/>
                    <a:pt x="15781" y="11448"/>
                  </a:cubicBezTo>
                  <a:cubicBezTo>
                    <a:pt x="15452" y="11419"/>
                    <a:pt x="15123" y="11405"/>
                    <a:pt x="14794" y="11405"/>
                  </a:cubicBezTo>
                  <a:cubicBezTo>
                    <a:pt x="13487" y="11405"/>
                    <a:pt x="12194" y="11631"/>
                    <a:pt x="10968" y="12078"/>
                  </a:cubicBezTo>
                  <a:cubicBezTo>
                    <a:pt x="11265" y="10735"/>
                    <a:pt x="11586" y="9345"/>
                    <a:pt x="11907" y="8014"/>
                  </a:cubicBezTo>
                  <a:cubicBezTo>
                    <a:pt x="12228" y="6600"/>
                    <a:pt x="12572" y="5150"/>
                    <a:pt x="12881" y="3748"/>
                  </a:cubicBezTo>
                  <a:cubicBezTo>
                    <a:pt x="14211" y="3151"/>
                    <a:pt x="15476" y="2842"/>
                    <a:pt x="16668" y="2842"/>
                  </a:cubicBezTo>
                  <a:close/>
                  <a:moveTo>
                    <a:pt x="4042" y="10626"/>
                  </a:moveTo>
                  <a:cubicBezTo>
                    <a:pt x="4656" y="10626"/>
                    <a:pt x="5272" y="10674"/>
                    <a:pt x="5882" y="10771"/>
                  </a:cubicBezTo>
                  <a:lnTo>
                    <a:pt x="5906" y="10771"/>
                  </a:lnTo>
                  <a:cubicBezTo>
                    <a:pt x="7487" y="11008"/>
                    <a:pt x="8996" y="11591"/>
                    <a:pt x="10338" y="12458"/>
                  </a:cubicBezTo>
                  <a:lnTo>
                    <a:pt x="9732" y="13112"/>
                  </a:lnTo>
                  <a:cubicBezTo>
                    <a:pt x="8174" y="12116"/>
                    <a:pt x="6173" y="11586"/>
                    <a:pt x="4214" y="11586"/>
                  </a:cubicBezTo>
                  <a:cubicBezTo>
                    <a:pt x="3320" y="11586"/>
                    <a:pt x="2435" y="11696"/>
                    <a:pt x="1604" y="11923"/>
                  </a:cubicBezTo>
                  <a:cubicBezTo>
                    <a:pt x="1533" y="11579"/>
                    <a:pt x="1367" y="11258"/>
                    <a:pt x="1141" y="10997"/>
                  </a:cubicBezTo>
                  <a:cubicBezTo>
                    <a:pt x="2089" y="10749"/>
                    <a:pt x="3064" y="10626"/>
                    <a:pt x="4042" y="10626"/>
                  </a:cubicBezTo>
                  <a:close/>
                  <a:moveTo>
                    <a:pt x="10671" y="12696"/>
                  </a:moveTo>
                  <a:lnTo>
                    <a:pt x="10849" y="13207"/>
                  </a:lnTo>
                  <a:cubicBezTo>
                    <a:pt x="10647" y="13171"/>
                    <a:pt x="10457" y="13159"/>
                    <a:pt x="10255" y="13147"/>
                  </a:cubicBezTo>
                  <a:lnTo>
                    <a:pt x="10671" y="12696"/>
                  </a:lnTo>
                  <a:close/>
                  <a:moveTo>
                    <a:pt x="14867" y="11789"/>
                  </a:moveTo>
                  <a:cubicBezTo>
                    <a:pt x="15158" y="11789"/>
                    <a:pt x="15448" y="11800"/>
                    <a:pt x="15733" y="11828"/>
                  </a:cubicBezTo>
                  <a:cubicBezTo>
                    <a:pt x="17112" y="11947"/>
                    <a:pt x="18455" y="12316"/>
                    <a:pt x="19690" y="12922"/>
                  </a:cubicBezTo>
                  <a:cubicBezTo>
                    <a:pt x="19690" y="12933"/>
                    <a:pt x="19690" y="12945"/>
                    <a:pt x="19690" y="12969"/>
                  </a:cubicBezTo>
                  <a:lnTo>
                    <a:pt x="19869" y="13789"/>
                  </a:lnTo>
                  <a:cubicBezTo>
                    <a:pt x="18692" y="12910"/>
                    <a:pt x="17338" y="12304"/>
                    <a:pt x="15912" y="12007"/>
                  </a:cubicBezTo>
                  <a:cubicBezTo>
                    <a:pt x="15365" y="11900"/>
                    <a:pt x="14806" y="11828"/>
                    <a:pt x="14248" y="11805"/>
                  </a:cubicBezTo>
                  <a:cubicBezTo>
                    <a:pt x="14455" y="11795"/>
                    <a:pt x="14661" y="11789"/>
                    <a:pt x="14867" y="11789"/>
                  </a:cubicBezTo>
                  <a:close/>
                  <a:moveTo>
                    <a:pt x="13752" y="12181"/>
                  </a:moveTo>
                  <a:cubicBezTo>
                    <a:pt x="14446" y="12181"/>
                    <a:pt x="15142" y="12254"/>
                    <a:pt x="15828" y="12399"/>
                  </a:cubicBezTo>
                  <a:cubicBezTo>
                    <a:pt x="17314" y="12696"/>
                    <a:pt x="18704" y="13361"/>
                    <a:pt x="19880" y="14324"/>
                  </a:cubicBezTo>
                  <a:cubicBezTo>
                    <a:pt x="19583" y="14407"/>
                    <a:pt x="19310" y="14561"/>
                    <a:pt x="19084" y="14763"/>
                  </a:cubicBezTo>
                  <a:cubicBezTo>
                    <a:pt x="18015" y="13955"/>
                    <a:pt x="16767" y="13397"/>
                    <a:pt x="15460" y="13135"/>
                  </a:cubicBezTo>
                  <a:cubicBezTo>
                    <a:pt x="14842" y="13008"/>
                    <a:pt x="14215" y="12944"/>
                    <a:pt x="13589" y="12944"/>
                  </a:cubicBezTo>
                  <a:cubicBezTo>
                    <a:pt x="12818" y="12944"/>
                    <a:pt x="12048" y="13040"/>
                    <a:pt x="11301" y="13231"/>
                  </a:cubicBezTo>
                  <a:lnTo>
                    <a:pt x="11075" y="12553"/>
                  </a:lnTo>
                  <a:cubicBezTo>
                    <a:pt x="11949" y="12305"/>
                    <a:pt x="12849" y="12181"/>
                    <a:pt x="13752" y="12181"/>
                  </a:cubicBezTo>
                  <a:close/>
                  <a:moveTo>
                    <a:pt x="6014" y="0"/>
                  </a:moveTo>
                  <a:cubicBezTo>
                    <a:pt x="5584" y="0"/>
                    <a:pt x="5151" y="33"/>
                    <a:pt x="4718" y="100"/>
                  </a:cubicBezTo>
                  <a:cubicBezTo>
                    <a:pt x="4706" y="100"/>
                    <a:pt x="4694" y="112"/>
                    <a:pt x="4682" y="112"/>
                  </a:cubicBezTo>
                  <a:cubicBezTo>
                    <a:pt x="4670" y="124"/>
                    <a:pt x="4658" y="124"/>
                    <a:pt x="4646" y="124"/>
                  </a:cubicBezTo>
                  <a:cubicBezTo>
                    <a:pt x="4635" y="136"/>
                    <a:pt x="4623" y="147"/>
                    <a:pt x="4623" y="159"/>
                  </a:cubicBezTo>
                  <a:cubicBezTo>
                    <a:pt x="4611" y="159"/>
                    <a:pt x="4599" y="171"/>
                    <a:pt x="4587" y="183"/>
                  </a:cubicBezTo>
                  <a:cubicBezTo>
                    <a:pt x="4587" y="195"/>
                    <a:pt x="4575" y="207"/>
                    <a:pt x="4575" y="219"/>
                  </a:cubicBezTo>
                  <a:cubicBezTo>
                    <a:pt x="4575" y="231"/>
                    <a:pt x="4563" y="231"/>
                    <a:pt x="4551" y="242"/>
                  </a:cubicBezTo>
                  <a:cubicBezTo>
                    <a:pt x="3684" y="3201"/>
                    <a:pt x="2044" y="6469"/>
                    <a:pt x="48" y="9214"/>
                  </a:cubicBezTo>
                  <a:cubicBezTo>
                    <a:pt x="0" y="9274"/>
                    <a:pt x="0" y="9357"/>
                    <a:pt x="48" y="9416"/>
                  </a:cubicBezTo>
                  <a:cubicBezTo>
                    <a:pt x="89" y="9478"/>
                    <a:pt x="158" y="9513"/>
                    <a:pt x="230" y="9513"/>
                  </a:cubicBezTo>
                  <a:cubicBezTo>
                    <a:pt x="241" y="9513"/>
                    <a:pt x="251" y="9513"/>
                    <a:pt x="262" y="9511"/>
                  </a:cubicBezTo>
                  <a:cubicBezTo>
                    <a:pt x="808" y="9428"/>
                    <a:pt x="1367" y="9380"/>
                    <a:pt x="1925" y="9369"/>
                  </a:cubicBezTo>
                  <a:lnTo>
                    <a:pt x="1925" y="9369"/>
                  </a:lnTo>
                  <a:cubicBezTo>
                    <a:pt x="1593" y="9891"/>
                    <a:pt x="1153" y="10355"/>
                    <a:pt x="654" y="10723"/>
                  </a:cubicBezTo>
                  <a:cubicBezTo>
                    <a:pt x="594" y="10759"/>
                    <a:pt x="559" y="10842"/>
                    <a:pt x="582" y="10913"/>
                  </a:cubicBezTo>
                  <a:cubicBezTo>
                    <a:pt x="582" y="10961"/>
                    <a:pt x="606" y="10997"/>
                    <a:pt x="642" y="11020"/>
                  </a:cubicBezTo>
                  <a:cubicBezTo>
                    <a:pt x="963" y="11329"/>
                    <a:pt x="1165" y="11733"/>
                    <a:pt x="1212" y="12173"/>
                  </a:cubicBezTo>
                  <a:cubicBezTo>
                    <a:pt x="1212" y="12232"/>
                    <a:pt x="1248" y="12292"/>
                    <a:pt x="1307" y="12316"/>
                  </a:cubicBezTo>
                  <a:cubicBezTo>
                    <a:pt x="1331" y="12339"/>
                    <a:pt x="1355" y="12351"/>
                    <a:pt x="1379" y="12351"/>
                  </a:cubicBezTo>
                  <a:cubicBezTo>
                    <a:pt x="1414" y="12351"/>
                    <a:pt x="1450" y="12351"/>
                    <a:pt x="1486" y="12339"/>
                  </a:cubicBezTo>
                  <a:cubicBezTo>
                    <a:pt x="2343" y="12081"/>
                    <a:pt x="3269" y="11955"/>
                    <a:pt x="4207" y="11955"/>
                  </a:cubicBezTo>
                  <a:cubicBezTo>
                    <a:pt x="6116" y="11955"/>
                    <a:pt x="8072" y="12476"/>
                    <a:pt x="9578" y="13456"/>
                  </a:cubicBezTo>
                  <a:cubicBezTo>
                    <a:pt x="9614" y="13483"/>
                    <a:pt x="9649" y="13496"/>
                    <a:pt x="9690" y="13496"/>
                  </a:cubicBezTo>
                  <a:cubicBezTo>
                    <a:pt x="9703" y="13496"/>
                    <a:pt x="9718" y="13495"/>
                    <a:pt x="9732" y="13492"/>
                  </a:cubicBezTo>
                  <a:lnTo>
                    <a:pt x="9768" y="13504"/>
                  </a:lnTo>
                  <a:lnTo>
                    <a:pt x="9816" y="13504"/>
                  </a:lnTo>
                  <a:cubicBezTo>
                    <a:pt x="10243" y="13504"/>
                    <a:pt x="10671" y="13539"/>
                    <a:pt x="11099" y="13623"/>
                  </a:cubicBezTo>
                  <a:cubicBezTo>
                    <a:pt x="11120" y="13631"/>
                    <a:pt x="11140" y="13635"/>
                    <a:pt x="11158" y="13635"/>
                  </a:cubicBezTo>
                  <a:cubicBezTo>
                    <a:pt x="11192" y="13635"/>
                    <a:pt x="11223" y="13622"/>
                    <a:pt x="11253" y="13599"/>
                  </a:cubicBezTo>
                  <a:cubicBezTo>
                    <a:pt x="11259" y="13605"/>
                    <a:pt x="11265" y="13608"/>
                    <a:pt x="11271" y="13608"/>
                  </a:cubicBezTo>
                  <a:cubicBezTo>
                    <a:pt x="11277" y="13608"/>
                    <a:pt x="11283" y="13605"/>
                    <a:pt x="11289" y="13599"/>
                  </a:cubicBezTo>
                  <a:cubicBezTo>
                    <a:pt x="12031" y="13407"/>
                    <a:pt x="12792" y="13311"/>
                    <a:pt x="13555" y="13311"/>
                  </a:cubicBezTo>
                  <a:cubicBezTo>
                    <a:pt x="14160" y="13311"/>
                    <a:pt x="14766" y="13371"/>
                    <a:pt x="15365" y="13492"/>
                  </a:cubicBezTo>
                  <a:cubicBezTo>
                    <a:pt x="16672" y="13753"/>
                    <a:pt x="17908" y="14324"/>
                    <a:pt x="18954" y="15167"/>
                  </a:cubicBezTo>
                  <a:cubicBezTo>
                    <a:pt x="18989" y="15191"/>
                    <a:pt x="19025" y="15215"/>
                    <a:pt x="19061" y="15215"/>
                  </a:cubicBezTo>
                  <a:lnTo>
                    <a:pt x="19120" y="15215"/>
                  </a:lnTo>
                  <a:cubicBezTo>
                    <a:pt x="19167" y="15215"/>
                    <a:pt x="19227" y="15179"/>
                    <a:pt x="19263" y="15144"/>
                  </a:cubicBezTo>
                  <a:cubicBezTo>
                    <a:pt x="19500" y="14870"/>
                    <a:pt x="19821" y="14680"/>
                    <a:pt x="20178" y="14597"/>
                  </a:cubicBezTo>
                  <a:cubicBezTo>
                    <a:pt x="20249" y="14585"/>
                    <a:pt x="20308" y="14526"/>
                    <a:pt x="20320" y="14454"/>
                  </a:cubicBezTo>
                  <a:cubicBezTo>
                    <a:pt x="20391" y="14419"/>
                    <a:pt x="20427" y="14336"/>
                    <a:pt x="20415" y="14252"/>
                  </a:cubicBezTo>
                  <a:lnTo>
                    <a:pt x="20166" y="13159"/>
                  </a:lnTo>
                  <a:lnTo>
                    <a:pt x="20166" y="13159"/>
                  </a:lnTo>
                  <a:cubicBezTo>
                    <a:pt x="20261" y="13207"/>
                    <a:pt x="20356" y="13254"/>
                    <a:pt x="20439" y="13302"/>
                  </a:cubicBezTo>
                  <a:cubicBezTo>
                    <a:pt x="20486" y="13337"/>
                    <a:pt x="20534" y="13337"/>
                    <a:pt x="20582" y="13337"/>
                  </a:cubicBezTo>
                  <a:lnTo>
                    <a:pt x="20653" y="13337"/>
                  </a:lnTo>
                  <a:cubicBezTo>
                    <a:pt x="20772" y="13326"/>
                    <a:pt x="20855" y="13231"/>
                    <a:pt x="20843" y="13124"/>
                  </a:cubicBezTo>
                  <a:cubicBezTo>
                    <a:pt x="20498" y="10177"/>
                    <a:pt x="20534" y="7194"/>
                    <a:pt x="20950" y="4259"/>
                  </a:cubicBezTo>
                  <a:cubicBezTo>
                    <a:pt x="20962" y="4200"/>
                    <a:pt x="20950" y="4152"/>
                    <a:pt x="20914" y="4104"/>
                  </a:cubicBezTo>
                  <a:cubicBezTo>
                    <a:pt x="20082" y="3118"/>
                    <a:pt x="18538" y="2488"/>
                    <a:pt x="16862" y="2453"/>
                  </a:cubicBezTo>
                  <a:cubicBezTo>
                    <a:pt x="16797" y="2451"/>
                    <a:pt x="16732" y="2450"/>
                    <a:pt x="16667" y="2450"/>
                  </a:cubicBezTo>
                  <a:cubicBezTo>
                    <a:pt x="15428" y="2450"/>
                    <a:pt x="14116" y="2770"/>
                    <a:pt x="12739" y="3368"/>
                  </a:cubicBezTo>
                  <a:cubicBezTo>
                    <a:pt x="11146" y="1223"/>
                    <a:pt x="8640" y="0"/>
                    <a:pt x="6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2"/>
            <p:cNvSpPr/>
            <p:nvPr/>
          </p:nvSpPr>
          <p:spPr>
            <a:xfrm>
              <a:off x="7842594" y="4713390"/>
              <a:ext cx="165791" cy="85163"/>
            </a:xfrm>
            <a:custGeom>
              <a:avLst/>
              <a:gdLst/>
              <a:ahLst/>
              <a:cxnLst/>
              <a:rect l="l" t="t" r="r" b="b"/>
              <a:pathLst>
                <a:path w="5146" h="2644" extrusionOk="0">
                  <a:moveTo>
                    <a:pt x="214" y="0"/>
                  </a:moveTo>
                  <a:cubicBezTo>
                    <a:pt x="95" y="0"/>
                    <a:pt x="0" y="84"/>
                    <a:pt x="0" y="190"/>
                  </a:cubicBezTo>
                  <a:cubicBezTo>
                    <a:pt x="0" y="309"/>
                    <a:pt x="95" y="392"/>
                    <a:pt x="202" y="392"/>
                  </a:cubicBezTo>
                  <a:cubicBezTo>
                    <a:pt x="1997" y="428"/>
                    <a:pt x="3815" y="1307"/>
                    <a:pt x="4730" y="2555"/>
                  </a:cubicBezTo>
                  <a:cubicBezTo>
                    <a:pt x="4765" y="2603"/>
                    <a:pt x="4813" y="2626"/>
                    <a:pt x="4872" y="2638"/>
                  </a:cubicBezTo>
                  <a:cubicBezTo>
                    <a:pt x="4885" y="2642"/>
                    <a:pt x="4899" y="2643"/>
                    <a:pt x="4913" y="2643"/>
                  </a:cubicBezTo>
                  <a:cubicBezTo>
                    <a:pt x="4950" y="2643"/>
                    <a:pt x="4989" y="2632"/>
                    <a:pt x="5015" y="2615"/>
                  </a:cubicBezTo>
                  <a:cubicBezTo>
                    <a:pt x="5110" y="2555"/>
                    <a:pt x="5146" y="2436"/>
                    <a:pt x="5074" y="2341"/>
                  </a:cubicBezTo>
                  <a:cubicBezTo>
                    <a:pt x="4076" y="963"/>
                    <a:pt x="2163" y="48"/>
                    <a:pt x="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2"/>
            <p:cNvSpPr/>
            <p:nvPr/>
          </p:nvSpPr>
          <p:spPr>
            <a:xfrm>
              <a:off x="7828805" y="4737837"/>
              <a:ext cx="164277" cy="79011"/>
            </a:xfrm>
            <a:custGeom>
              <a:avLst/>
              <a:gdLst/>
              <a:ahLst/>
              <a:cxnLst/>
              <a:rect l="l" t="t" r="r" b="b"/>
              <a:pathLst>
                <a:path w="5099" h="2453" extrusionOk="0">
                  <a:moveTo>
                    <a:pt x="194" y="1"/>
                  </a:moveTo>
                  <a:cubicBezTo>
                    <a:pt x="96" y="1"/>
                    <a:pt x="12" y="81"/>
                    <a:pt x="1" y="192"/>
                  </a:cubicBezTo>
                  <a:cubicBezTo>
                    <a:pt x="1" y="299"/>
                    <a:pt x="84" y="394"/>
                    <a:pt x="203" y="394"/>
                  </a:cubicBezTo>
                  <a:cubicBezTo>
                    <a:pt x="1938" y="477"/>
                    <a:pt x="3661" y="1238"/>
                    <a:pt x="4694" y="2378"/>
                  </a:cubicBezTo>
                  <a:cubicBezTo>
                    <a:pt x="4730" y="2414"/>
                    <a:pt x="4778" y="2438"/>
                    <a:pt x="4825" y="2450"/>
                  </a:cubicBezTo>
                  <a:cubicBezTo>
                    <a:pt x="4836" y="2452"/>
                    <a:pt x="4846" y="2453"/>
                    <a:pt x="4857" y="2453"/>
                  </a:cubicBezTo>
                  <a:cubicBezTo>
                    <a:pt x="4905" y="2453"/>
                    <a:pt x="4952" y="2432"/>
                    <a:pt x="4991" y="2402"/>
                  </a:cubicBezTo>
                  <a:cubicBezTo>
                    <a:pt x="5087" y="2343"/>
                    <a:pt x="5098" y="2212"/>
                    <a:pt x="5015" y="2141"/>
                  </a:cubicBezTo>
                  <a:cubicBezTo>
                    <a:pt x="3910" y="917"/>
                    <a:pt x="2068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2"/>
            <p:cNvSpPr/>
            <p:nvPr/>
          </p:nvSpPr>
          <p:spPr>
            <a:xfrm>
              <a:off x="7784635" y="4845773"/>
              <a:ext cx="186636" cy="79043"/>
            </a:xfrm>
            <a:custGeom>
              <a:avLst/>
              <a:gdLst/>
              <a:ahLst/>
              <a:cxnLst/>
              <a:rect l="l" t="t" r="r" b="b"/>
              <a:pathLst>
                <a:path w="5793" h="2454" extrusionOk="0">
                  <a:moveTo>
                    <a:pt x="245" y="1"/>
                  </a:moveTo>
                  <a:cubicBezTo>
                    <a:pt x="0" y="1"/>
                    <a:pt x="0" y="383"/>
                    <a:pt x="245" y="383"/>
                  </a:cubicBezTo>
                  <a:cubicBezTo>
                    <a:pt x="252" y="383"/>
                    <a:pt x="259" y="383"/>
                    <a:pt x="267" y="382"/>
                  </a:cubicBezTo>
                  <a:cubicBezTo>
                    <a:pt x="2203" y="406"/>
                    <a:pt x="4164" y="1178"/>
                    <a:pt x="5412" y="2390"/>
                  </a:cubicBezTo>
                  <a:cubicBezTo>
                    <a:pt x="5436" y="2426"/>
                    <a:pt x="5483" y="2450"/>
                    <a:pt x="5531" y="2450"/>
                  </a:cubicBezTo>
                  <a:cubicBezTo>
                    <a:pt x="5545" y="2453"/>
                    <a:pt x="5559" y="2454"/>
                    <a:pt x="5573" y="2454"/>
                  </a:cubicBezTo>
                  <a:cubicBezTo>
                    <a:pt x="5618" y="2454"/>
                    <a:pt x="5664" y="2438"/>
                    <a:pt x="5709" y="2402"/>
                  </a:cubicBezTo>
                  <a:cubicBezTo>
                    <a:pt x="5792" y="2331"/>
                    <a:pt x="5792" y="2212"/>
                    <a:pt x="5709" y="2129"/>
                  </a:cubicBezTo>
                  <a:cubicBezTo>
                    <a:pt x="4402" y="834"/>
                    <a:pt x="2310" y="26"/>
                    <a:pt x="267" y="2"/>
                  </a:cubicBezTo>
                  <a:cubicBezTo>
                    <a:pt x="259" y="1"/>
                    <a:pt x="252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2"/>
            <p:cNvSpPr/>
            <p:nvPr/>
          </p:nvSpPr>
          <p:spPr>
            <a:xfrm>
              <a:off x="7771007" y="4873731"/>
              <a:ext cx="190695" cy="78238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06" y="0"/>
                  </a:moveTo>
                  <a:cubicBezTo>
                    <a:pt x="107" y="0"/>
                    <a:pt x="23" y="79"/>
                    <a:pt x="0" y="180"/>
                  </a:cubicBezTo>
                  <a:cubicBezTo>
                    <a:pt x="0" y="286"/>
                    <a:pt x="83" y="382"/>
                    <a:pt x="202" y="382"/>
                  </a:cubicBezTo>
                  <a:cubicBezTo>
                    <a:pt x="2175" y="524"/>
                    <a:pt x="4124" y="1261"/>
                    <a:pt x="5550" y="2390"/>
                  </a:cubicBezTo>
                  <a:cubicBezTo>
                    <a:pt x="5573" y="2414"/>
                    <a:pt x="5609" y="2425"/>
                    <a:pt x="5645" y="2425"/>
                  </a:cubicBezTo>
                  <a:cubicBezTo>
                    <a:pt x="5657" y="2427"/>
                    <a:pt x="5669" y="2428"/>
                    <a:pt x="5681" y="2428"/>
                  </a:cubicBezTo>
                  <a:cubicBezTo>
                    <a:pt x="5740" y="2428"/>
                    <a:pt x="5797" y="2405"/>
                    <a:pt x="5847" y="2366"/>
                  </a:cubicBezTo>
                  <a:cubicBezTo>
                    <a:pt x="5918" y="2295"/>
                    <a:pt x="5906" y="2164"/>
                    <a:pt x="5823" y="2093"/>
                  </a:cubicBezTo>
                  <a:cubicBezTo>
                    <a:pt x="4338" y="904"/>
                    <a:pt x="2294" y="144"/>
                    <a:pt x="226" y="1"/>
                  </a:cubicBezTo>
                  <a:cubicBezTo>
                    <a:pt x="219" y="1"/>
                    <a:pt x="212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2"/>
            <p:cNvSpPr/>
            <p:nvPr/>
          </p:nvSpPr>
          <p:spPr>
            <a:xfrm>
              <a:off x="8061963" y="4858206"/>
              <a:ext cx="219015" cy="32597"/>
            </a:xfrm>
            <a:custGeom>
              <a:avLst/>
              <a:gdLst/>
              <a:ahLst/>
              <a:cxnLst/>
              <a:rect l="l" t="t" r="r" b="b"/>
              <a:pathLst>
                <a:path w="6798" h="1012" extrusionOk="0">
                  <a:moveTo>
                    <a:pt x="3636" y="1"/>
                  </a:moveTo>
                  <a:cubicBezTo>
                    <a:pt x="2420" y="1"/>
                    <a:pt x="1217" y="217"/>
                    <a:pt x="155" y="638"/>
                  </a:cubicBezTo>
                  <a:cubicBezTo>
                    <a:pt x="60" y="673"/>
                    <a:pt x="0" y="792"/>
                    <a:pt x="48" y="899"/>
                  </a:cubicBezTo>
                  <a:cubicBezTo>
                    <a:pt x="84" y="959"/>
                    <a:pt x="143" y="994"/>
                    <a:pt x="214" y="1006"/>
                  </a:cubicBezTo>
                  <a:cubicBezTo>
                    <a:pt x="225" y="1010"/>
                    <a:pt x="235" y="1011"/>
                    <a:pt x="246" y="1011"/>
                  </a:cubicBezTo>
                  <a:cubicBezTo>
                    <a:pt x="272" y="1011"/>
                    <a:pt x="299" y="1003"/>
                    <a:pt x="333" y="994"/>
                  </a:cubicBezTo>
                  <a:cubicBezTo>
                    <a:pt x="1340" y="588"/>
                    <a:pt x="2480" y="384"/>
                    <a:pt x="3631" y="384"/>
                  </a:cubicBezTo>
                  <a:cubicBezTo>
                    <a:pt x="4600" y="384"/>
                    <a:pt x="5576" y="528"/>
                    <a:pt x="6488" y="816"/>
                  </a:cubicBezTo>
                  <a:cubicBezTo>
                    <a:pt x="6512" y="824"/>
                    <a:pt x="6536" y="828"/>
                    <a:pt x="6560" y="828"/>
                  </a:cubicBezTo>
                  <a:cubicBezTo>
                    <a:pt x="6645" y="828"/>
                    <a:pt x="6725" y="780"/>
                    <a:pt x="6762" y="697"/>
                  </a:cubicBezTo>
                  <a:cubicBezTo>
                    <a:pt x="6797" y="602"/>
                    <a:pt x="6738" y="483"/>
                    <a:pt x="6631" y="460"/>
                  </a:cubicBezTo>
                  <a:cubicBezTo>
                    <a:pt x="5674" y="151"/>
                    <a:pt x="4651" y="1"/>
                    <a:pt x="3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2"/>
            <p:cNvSpPr/>
            <p:nvPr/>
          </p:nvSpPr>
          <p:spPr>
            <a:xfrm>
              <a:off x="8058516" y="4894700"/>
              <a:ext cx="210219" cy="28087"/>
            </a:xfrm>
            <a:custGeom>
              <a:avLst/>
              <a:gdLst/>
              <a:ahLst/>
              <a:cxnLst/>
              <a:rect l="l" t="t" r="r" b="b"/>
              <a:pathLst>
                <a:path w="6525" h="872" extrusionOk="0">
                  <a:moveTo>
                    <a:pt x="3374" y="0"/>
                  </a:moveTo>
                  <a:cubicBezTo>
                    <a:pt x="2292" y="0"/>
                    <a:pt x="1210" y="164"/>
                    <a:pt x="167" y="491"/>
                  </a:cubicBezTo>
                  <a:cubicBezTo>
                    <a:pt x="60" y="527"/>
                    <a:pt x="0" y="634"/>
                    <a:pt x="48" y="741"/>
                  </a:cubicBezTo>
                  <a:cubicBezTo>
                    <a:pt x="72" y="812"/>
                    <a:pt x="131" y="859"/>
                    <a:pt x="202" y="871"/>
                  </a:cubicBezTo>
                  <a:cubicBezTo>
                    <a:pt x="238" y="871"/>
                    <a:pt x="274" y="871"/>
                    <a:pt x="309" y="859"/>
                  </a:cubicBezTo>
                  <a:cubicBezTo>
                    <a:pt x="1311" y="544"/>
                    <a:pt x="2348" y="386"/>
                    <a:pt x="3386" y="386"/>
                  </a:cubicBezTo>
                  <a:cubicBezTo>
                    <a:pt x="4342" y="386"/>
                    <a:pt x="5298" y="520"/>
                    <a:pt x="6227" y="788"/>
                  </a:cubicBezTo>
                  <a:cubicBezTo>
                    <a:pt x="6245" y="792"/>
                    <a:pt x="6263" y="794"/>
                    <a:pt x="6281" y="794"/>
                  </a:cubicBezTo>
                  <a:cubicBezTo>
                    <a:pt x="6369" y="794"/>
                    <a:pt x="6449" y="746"/>
                    <a:pt x="6489" y="657"/>
                  </a:cubicBezTo>
                  <a:cubicBezTo>
                    <a:pt x="6524" y="550"/>
                    <a:pt x="6453" y="444"/>
                    <a:pt x="6346" y="420"/>
                  </a:cubicBezTo>
                  <a:cubicBezTo>
                    <a:pt x="5375" y="140"/>
                    <a:pt x="4375" y="0"/>
                    <a:pt x="3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2"/>
            <p:cNvSpPr/>
            <p:nvPr/>
          </p:nvSpPr>
          <p:spPr>
            <a:xfrm>
              <a:off x="8053522" y="4934769"/>
              <a:ext cx="207545" cy="24319"/>
            </a:xfrm>
            <a:custGeom>
              <a:avLst/>
              <a:gdLst/>
              <a:ahLst/>
              <a:cxnLst/>
              <a:rect l="l" t="t" r="r" b="b"/>
              <a:pathLst>
                <a:path w="6442" h="755" extrusionOk="0">
                  <a:moveTo>
                    <a:pt x="3203" y="0"/>
                  </a:moveTo>
                  <a:cubicBezTo>
                    <a:pt x="2187" y="0"/>
                    <a:pt x="1171" y="122"/>
                    <a:pt x="179" y="364"/>
                  </a:cubicBezTo>
                  <a:cubicBezTo>
                    <a:pt x="72" y="376"/>
                    <a:pt x="1" y="495"/>
                    <a:pt x="25" y="602"/>
                  </a:cubicBezTo>
                  <a:cubicBezTo>
                    <a:pt x="48" y="673"/>
                    <a:pt x="120" y="721"/>
                    <a:pt x="203" y="732"/>
                  </a:cubicBezTo>
                  <a:cubicBezTo>
                    <a:pt x="215" y="738"/>
                    <a:pt x="230" y="741"/>
                    <a:pt x="245" y="741"/>
                  </a:cubicBezTo>
                  <a:cubicBezTo>
                    <a:pt x="259" y="741"/>
                    <a:pt x="274" y="738"/>
                    <a:pt x="286" y="732"/>
                  </a:cubicBezTo>
                  <a:cubicBezTo>
                    <a:pt x="1243" y="502"/>
                    <a:pt x="2222" y="386"/>
                    <a:pt x="3202" y="386"/>
                  </a:cubicBezTo>
                  <a:cubicBezTo>
                    <a:pt x="4195" y="386"/>
                    <a:pt x="5188" y="505"/>
                    <a:pt x="6156" y="744"/>
                  </a:cubicBezTo>
                  <a:cubicBezTo>
                    <a:pt x="6177" y="751"/>
                    <a:pt x="6199" y="755"/>
                    <a:pt x="6219" y="755"/>
                  </a:cubicBezTo>
                  <a:cubicBezTo>
                    <a:pt x="6303" y="755"/>
                    <a:pt x="6377" y="699"/>
                    <a:pt x="6406" y="614"/>
                  </a:cubicBezTo>
                  <a:cubicBezTo>
                    <a:pt x="6442" y="507"/>
                    <a:pt x="6370" y="400"/>
                    <a:pt x="6263" y="376"/>
                  </a:cubicBezTo>
                  <a:cubicBezTo>
                    <a:pt x="5259" y="125"/>
                    <a:pt x="4231" y="0"/>
                    <a:pt x="3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2"/>
            <p:cNvSpPr/>
            <p:nvPr/>
          </p:nvSpPr>
          <p:spPr>
            <a:xfrm>
              <a:off x="8086449" y="4749787"/>
              <a:ext cx="179226" cy="93151"/>
            </a:xfrm>
            <a:custGeom>
              <a:avLst/>
              <a:gdLst/>
              <a:ahLst/>
              <a:cxnLst/>
              <a:rect l="l" t="t" r="r" b="b"/>
              <a:pathLst>
                <a:path w="5563" h="2892" extrusionOk="0">
                  <a:moveTo>
                    <a:pt x="3001" y="387"/>
                  </a:moveTo>
                  <a:cubicBezTo>
                    <a:pt x="3712" y="387"/>
                    <a:pt x="4425" y="500"/>
                    <a:pt x="5111" y="724"/>
                  </a:cubicBezTo>
                  <a:cubicBezTo>
                    <a:pt x="5039" y="1069"/>
                    <a:pt x="4909" y="1889"/>
                    <a:pt x="4861" y="2447"/>
                  </a:cubicBezTo>
                  <a:cubicBezTo>
                    <a:pt x="4135" y="2285"/>
                    <a:pt x="3394" y="2205"/>
                    <a:pt x="2654" y="2205"/>
                  </a:cubicBezTo>
                  <a:cubicBezTo>
                    <a:pt x="1927" y="2205"/>
                    <a:pt x="1200" y="2282"/>
                    <a:pt x="488" y="2435"/>
                  </a:cubicBezTo>
                  <a:cubicBezTo>
                    <a:pt x="524" y="2198"/>
                    <a:pt x="571" y="1948"/>
                    <a:pt x="607" y="1698"/>
                  </a:cubicBezTo>
                  <a:cubicBezTo>
                    <a:pt x="666" y="1378"/>
                    <a:pt x="714" y="1069"/>
                    <a:pt x="773" y="772"/>
                  </a:cubicBezTo>
                  <a:cubicBezTo>
                    <a:pt x="1490" y="514"/>
                    <a:pt x="2244" y="387"/>
                    <a:pt x="3001" y="387"/>
                  </a:cubicBezTo>
                  <a:close/>
                  <a:moveTo>
                    <a:pt x="3003" y="1"/>
                  </a:moveTo>
                  <a:cubicBezTo>
                    <a:pt x="2156" y="1"/>
                    <a:pt x="1308" y="155"/>
                    <a:pt x="500" y="463"/>
                  </a:cubicBezTo>
                  <a:cubicBezTo>
                    <a:pt x="429" y="486"/>
                    <a:pt x="381" y="546"/>
                    <a:pt x="369" y="617"/>
                  </a:cubicBezTo>
                  <a:cubicBezTo>
                    <a:pt x="310" y="938"/>
                    <a:pt x="250" y="1294"/>
                    <a:pt x="191" y="1651"/>
                  </a:cubicBezTo>
                  <a:cubicBezTo>
                    <a:pt x="132" y="2007"/>
                    <a:pt x="72" y="2340"/>
                    <a:pt x="13" y="2661"/>
                  </a:cubicBezTo>
                  <a:cubicBezTo>
                    <a:pt x="1" y="2720"/>
                    <a:pt x="25" y="2792"/>
                    <a:pt x="84" y="2839"/>
                  </a:cubicBezTo>
                  <a:cubicBezTo>
                    <a:pt x="108" y="2863"/>
                    <a:pt x="143" y="2875"/>
                    <a:pt x="191" y="2887"/>
                  </a:cubicBezTo>
                  <a:lnTo>
                    <a:pt x="286" y="2887"/>
                  </a:lnTo>
                  <a:cubicBezTo>
                    <a:pt x="1058" y="2691"/>
                    <a:pt x="1852" y="2593"/>
                    <a:pt x="2645" y="2593"/>
                  </a:cubicBezTo>
                  <a:cubicBezTo>
                    <a:pt x="3438" y="2593"/>
                    <a:pt x="4231" y="2691"/>
                    <a:pt x="5004" y="2887"/>
                  </a:cubicBezTo>
                  <a:cubicBezTo>
                    <a:pt x="5018" y="2890"/>
                    <a:pt x="5034" y="2891"/>
                    <a:pt x="5050" y="2891"/>
                  </a:cubicBezTo>
                  <a:cubicBezTo>
                    <a:pt x="5098" y="2891"/>
                    <a:pt x="5149" y="2878"/>
                    <a:pt x="5194" y="2851"/>
                  </a:cubicBezTo>
                  <a:cubicBezTo>
                    <a:pt x="5241" y="2815"/>
                    <a:pt x="5265" y="2756"/>
                    <a:pt x="5277" y="2697"/>
                  </a:cubicBezTo>
                  <a:cubicBezTo>
                    <a:pt x="5277" y="2103"/>
                    <a:pt x="5550" y="665"/>
                    <a:pt x="5550" y="653"/>
                  </a:cubicBezTo>
                  <a:cubicBezTo>
                    <a:pt x="5562" y="558"/>
                    <a:pt x="5515" y="475"/>
                    <a:pt x="5431" y="439"/>
                  </a:cubicBezTo>
                  <a:cubicBezTo>
                    <a:pt x="4647" y="146"/>
                    <a:pt x="3825" y="1"/>
                    <a:pt x="3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2"/>
            <p:cNvSpPr/>
            <p:nvPr/>
          </p:nvSpPr>
          <p:spPr>
            <a:xfrm>
              <a:off x="8527861" y="4076050"/>
              <a:ext cx="604175" cy="400435"/>
            </a:xfrm>
            <a:custGeom>
              <a:avLst/>
              <a:gdLst/>
              <a:ahLst/>
              <a:cxnLst/>
              <a:rect l="l" t="t" r="r" b="b"/>
              <a:pathLst>
                <a:path w="18753" h="12432" extrusionOk="0">
                  <a:moveTo>
                    <a:pt x="9186" y="418"/>
                  </a:moveTo>
                  <a:cubicBezTo>
                    <a:pt x="10660" y="1440"/>
                    <a:pt x="12229" y="2569"/>
                    <a:pt x="13750" y="3650"/>
                  </a:cubicBezTo>
                  <a:cubicBezTo>
                    <a:pt x="15235" y="4708"/>
                    <a:pt x="16756" y="5789"/>
                    <a:pt x="18182" y="6799"/>
                  </a:cubicBezTo>
                  <a:cubicBezTo>
                    <a:pt x="15912" y="8166"/>
                    <a:pt x="13369" y="9033"/>
                    <a:pt x="10731" y="9330"/>
                  </a:cubicBezTo>
                  <a:cubicBezTo>
                    <a:pt x="9091" y="8261"/>
                    <a:pt x="7380" y="7061"/>
                    <a:pt x="5729" y="5896"/>
                  </a:cubicBezTo>
                  <a:cubicBezTo>
                    <a:pt x="4172" y="4791"/>
                    <a:pt x="2556" y="3662"/>
                    <a:pt x="999" y="2640"/>
                  </a:cubicBezTo>
                  <a:cubicBezTo>
                    <a:pt x="3839" y="2415"/>
                    <a:pt x="6620" y="1654"/>
                    <a:pt x="9186" y="418"/>
                  </a:cubicBezTo>
                  <a:close/>
                  <a:moveTo>
                    <a:pt x="16221" y="8261"/>
                  </a:moveTo>
                  <a:cubicBezTo>
                    <a:pt x="16744" y="8487"/>
                    <a:pt x="17231" y="8796"/>
                    <a:pt x="17671" y="9176"/>
                  </a:cubicBezTo>
                  <a:cubicBezTo>
                    <a:pt x="16162" y="9371"/>
                    <a:pt x="14645" y="9468"/>
                    <a:pt x="13126" y="9468"/>
                  </a:cubicBezTo>
                  <a:cubicBezTo>
                    <a:pt x="12886" y="9468"/>
                    <a:pt x="12647" y="9466"/>
                    <a:pt x="12407" y="9461"/>
                  </a:cubicBezTo>
                  <a:cubicBezTo>
                    <a:pt x="13714" y="9188"/>
                    <a:pt x="14997" y="8784"/>
                    <a:pt x="16221" y="8261"/>
                  </a:cubicBezTo>
                  <a:close/>
                  <a:moveTo>
                    <a:pt x="678" y="2890"/>
                  </a:moveTo>
                  <a:cubicBezTo>
                    <a:pt x="2247" y="3936"/>
                    <a:pt x="3887" y="5076"/>
                    <a:pt x="5479" y="6193"/>
                  </a:cubicBezTo>
                  <a:cubicBezTo>
                    <a:pt x="7107" y="7334"/>
                    <a:pt x="8782" y="8522"/>
                    <a:pt x="10399" y="9580"/>
                  </a:cubicBezTo>
                  <a:lnTo>
                    <a:pt x="9519" y="10970"/>
                  </a:lnTo>
                  <a:cubicBezTo>
                    <a:pt x="6632" y="8522"/>
                    <a:pt x="3590" y="6170"/>
                    <a:pt x="464" y="3995"/>
                  </a:cubicBezTo>
                  <a:lnTo>
                    <a:pt x="678" y="2890"/>
                  </a:lnTo>
                  <a:close/>
                  <a:moveTo>
                    <a:pt x="17873" y="9532"/>
                  </a:moveTo>
                  <a:lnTo>
                    <a:pt x="17873" y="9532"/>
                  </a:lnTo>
                  <a:cubicBezTo>
                    <a:pt x="17825" y="9746"/>
                    <a:pt x="17778" y="9960"/>
                    <a:pt x="17718" y="10186"/>
                  </a:cubicBezTo>
                  <a:cubicBezTo>
                    <a:pt x="17659" y="10447"/>
                    <a:pt x="17600" y="10709"/>
                    <a:pt x="17552" y="10946"/>
                  </a:cubicBezTo>
                  <a:cubicBezTo>
                    <a:pt x="16660" y="10897"/>
                    <a:pt x="15767" y="10871"/>
                    <a:pt x="14875" y="10871"/>
                  </a:cubicBezTo>
                  <a:cubicBezTo>
                    <a:pt x="13214" y="10871"/>
                    <a:pt x="11554" y="10959"/>
                    <a:pt x="9899" y="11137"/>
                  </a:cubicBezTo>
                  <a:lnTo>
                    <a:pt x="10767" y="9770"/>
                  </a:lnTo>
                  <a:cubicBezTo>
                    <a:pt x="11575" y="9829"/>
                    <a:pt x="12395" y="9853"/>
                    <a:pt x="13227" y="9853"/>
                  </a:cubicBezTo>
                  <a:cubicBezTo>
                    <a:pt x="14771" y="9853"/>
                    <a:pt x="16328" y="9746"/>
                    <a:pt x="17873" y="9532"/>
                  </a:cubicBezTo>
                  <a:close/>
                  <a:moveTo>
                    <a:pt x="14884" y="11258"/>
                  </a:moveTo>
                  <a:cubicBezTo>
                    <a:pt x="15164" y="11258"/>
                    <a:pt x="15443" y="11261"/>
                    <a:pt x="15722" y="11267"/>
                  </a:cubicBezTo>
                  <a:cubicBezTo>
                    <a:pt x="15995" y="11410"/>
                    <a:pt x="16257" y="11576"/>
                    <a:pt x="16506" y="11766"/>
                  </a:cubicBezTo>
                  <a:cubicBezTo>
                    <a:pt x="15698" y="11552"/>
                    <a:pt x="14878" y="11374"/>
                    <a:pt x="14047" y="11267"/>
                  </a:cubicBezTo>
                  <a:cubicBezTo>
                    <a:pt x="14326" y="11261"/>
                    <a:pt x="14605" y="11258"/>
                    <a:pt x="14884" y="11258"/>
                  </a:cubicBezTo>
                  <a:close/>
                  <a:moveTo>
                    <a:pt x="9220" y="1"/>
                  </a:moveTo>
                  <a:cubicBezTo>
                    <a:pt x="9184" y="1"/>
                    <a:pt x="9148" y="10"/>
                    <a:pt x="9115" y="26"/>
                  </a:cubicBezTo>
                  <a:cubicBezTo>
                    <a:pt x="6442" y="1333"/>
                    <a:pt x="3530" y="2106"/>
                    <a:pt x="559" y="2284"/>
                  </a:cubicBezTo>
                  <a:cubicBezTo>
                    <a:pt x="464" y="2284"/>
                    <a:pt x="393" y="2355"/>
                    <a:pt x="369" y="2438"/>
                  </a:cubicBezTo>
                  <a:cubicBezTo>
                    <a:pt x="346" y="2462"/>
                    <a:pt x="334" y="2498"/>
                    <a:pt x="322" y="2533"/>
                  </a:cubicBezTo>
                  <a:lnTo>
                    <a:pt x="13" y="4042"/>
                  </a:lnTo>
                  <a:cubicBezTo>
                    <a:pt x="1" y="4114"/>
                    <a:pt x="37" y="4185"/>
                    <a:pt x="96" y="4233"/>
                  </a:cubicBezTo>
                  <a:cubicBezTo>
                    <a:pt x="3316" y="6467"/>
                    <a:pt x="6453" y="8891"/>
                    <a:pt x="9424" y="11422"/>
                  </a:cubicBezTo>
                  <a:cubicBezTo>
                    <a:pt x="9435" y="11521"/>
                    <a:pt x="9528" y="11589"/>
                    <a:pt x="9627" y="11589"/>
                  </a:cubicBezTo>
                  <a:cubicBezTo>
                    <a:pt x="9634" y="11589"/>
                    <a:pt x="9642" y="11589"/>
                    <a:pt x="9650" y="11588"/>
                  </a:cubicBezTo>
                  <a:cubicBezTo>
                    <a:pt x="10283" y="11523"/>
                    <a:pt x="10917" y="11490"/>
                    <a:pt x="11550" y="11490"/>
                  </a:cubicBezTo>
                  <a:cubicBezTo>
                    <a:pt x="13450" y="11490"/>
                    <a:pt x="15339" y="11784"/>
                    <a:pt x="17148" y="12372"/>
                  </a:cubicBezTo>
                  <a:cubicBezTo>
                    <a:pt x="17184" y="12396"/>
                    <a:pt x="17231" y="12420"/>
                    <a:pt x="17291" y="12420"/>
                  </a:cubicBezTo>
                  <a:lnTo>
                    <a:pt x="17314" y="12420"/>
                  </a:lnTo>
                  <a:cubicBezTo>
                    <a:pt x="17338" y="12432"/>
                    <a:pt x="17362" y="12432"/>
                    <a:pt x="17386" y="12432"/>
                  </a:cubicBezTo>
                  <a:cubicBezTo>
                    <a:pt x="17469" y="12432"/>
                    <a:pt x="17552" y="12384"/>
                    <a:pt x="17588" y="12301"/>
                  </a:cubicBezTo>
                  <a:cubicBezTo>
                    <a:pt x="17623" y="12206"/>
                    <a:pt x="17564" y="12087"/>
                    <a:pt x="17457" y="12063"/>
                  </a:cubicBezTo>
                  <a:lnTo>
                    <a:pt x="17374" y="12028"/>
                  </a:lnTo>
                  <a:cubicBezTo>
                    <a:pt x="17124" y="11755"/>
                    <a:pt x="16827" y="11505"/>
                    <a:pt x="16518" y="11291"/>
                  </a:cubicBezTo>
                  <a:lnTo>
                    <a:pt x="16518" y="11291"/>
                  </a:lnTo>
                  <a:cubicBezTo>
                    <a:pt x="16910" y="11303"/>
                    <a:pt x="17314" y="11327"/>
                    <a:pt x="17707" y="11350"/>
                  </a:cubicBezTo>
                  <a:cubicBezTo>
                    <a:pt x="17814" y="11350"/>
                    <a:pt x="17909" y="11279"/>
                    <a:pt x="17932" y="11184"/>
                  </a:cubicBezTo>
                  <a:cubicBezTo>
                    <a:pt x="17968" y="10911"/>
                    <a:pt x="18051" y="10590"/>
                    <a:pt x="18122" y="10269"/>
                  </a:cubicBezTo>
                  <a:cubicBezTo>
                    <a:pt x="18206" y="9948"/>
                    <a:pt x="18277" y="9616"/>
                    <a:pt x="18336" y="9330"/>
                  </a:cubicBezTo>
                  <a:cubicBezTo>
                    <a:pt x="18336" y="9330"/>
                    <a:pt x="18336" y="9319"/>
                    <a:pt x="18336" y="9307"/>
                  </a:cubicBezTo>
                  <a:cubicBezTo>
                    <a:pt x="18336" y="9295"/>
                    <a:pt x="18336" y="9283"/>
                    <a:pt x="18336" y="9271"/>
                  </a:cubicBezTo>
                  <a:cubicBezTo>
                    <a:pt x="18325" y="9259"/>
                    <a:pt x="18325" y="9235"/>
                    <a:pt x="18313" y="9235"/>
                  </a:cubicBezTo>
                  <a:cubicBezTo>
                    <a:pt x="18313" y="9223"/>
                    <a:pt x="18301" y="9212"/>
                    <a:pt x="18301" y="9200"/>
                  </a:cubicBezTo>
                  <a:cubicBezTo>
                    <a:pt x="18289" y="9188"/>
                    <a:pt x="18289" y="9176"/>
                    <a:pt x="18277" y="9176"/>
                  </a:cubicBezTo>
                  <a:cubicBezTo>
                    <a:pt x="18265" y="9164"/>
                    <a:pt x="18253" y="9152"/>
                    <a:pt x="18241" y="9140"/>
                  </a:cubicBezTo>
                  <a:lnTo>
                    <a:pt x="18229" y="9140"/>
                  </a:lnTo>
                  <a:cubicBezTo>
                    <a:pt x="18218" y="9128"/>
                    <a:pt x="18206" y="9105"/>
                    <a:pt x="18182" y="9093"/>
                  </a:cubicBezTo>
                  <a:cubicBezTo>
                    <a:pt x="17742" y="8677"/>
                    <a:pt x="17231" y="8320"/>
                    <a:pt x="16685" y="8047"/>
                  </a:cubicBezTo>
                  <a:cubicBezTo>
                    <a:pt x="17374" y="7738"/>
                    <a:pt x="18027" y="7370"/>
                    <a:pt x="18669" y="6966"/>
                  </a:cubicBezTo>
                  <a:cubicBezTo>
                    <a:pt x="18717" y="6930"/>
                    <a:pt x="18752" y="6883"/>
                    <a:pt x="18752" y="6823"/>
                  </a:cubicBezTo>
                  <a:cubicBezTo>
                    <a:pt x="18752" y="6752"/>
                    <a:pt x="18729" y="6692"/>
                    <a:pt x="18669" y="6657"/>
                  </a:cubicBezTo>
                  <a:cubicBezTo>
                    <a:pt x="17184" y="5611"/>
                    <a:pt x="15568" y="4458"/>
                    <a:pt x="13999" y="3353"/>
                  </a:cubicBezTo>
                  <a:cubicBezTo>
                    <a:pt x="12442" y="2236"/>
                    <a:pt x="10838" y="1096"/>
                    <a:pt x="9341" y="38"/>
                  </a:cubicBezTo>
                  <a:cubicBezTo>
                    <a:pt x="9303" y="12"/>
                    <a:pt x="9261" y="1"/>
                    <a:pt x="9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2"/>
            <p:cNvSpPr/>
            <p:nvPr/>
          </p:nvSpPr>
          <p:spPr>
            <a:xfrm>
              <a:off x="8751450" y="4191427"/>
              <a:ext cx="175360" cy="68801"/>
            </a:xfrm>
            <a:custGeom>
              <a:avLst/>
              <a:gdLst/>
              <a:ahLst/>
              <a:cxnLst/>
              <a:rect l="l" t="t" r="r" b="b"/>
              <a:pathLst>
                <a:path w="5443" h="2136" extrusionOk="0">
                  <a:moveTo>
                    <a:pt x="5209" y="0"/>
                  </a:moveTo>
                  <a:cubicBezTo>
                    <a:pt x="5171" y="0"/>
                    <a:pt x="5133" y="11"/>
                    <a:pt x="5098" y="33"/>
                  </a:cubicBezTo>
                  <a:cubicBezTo>
                    <a:pt x="3566" y="865"/>
                    <a:pt x="1902" y="1447"/>
                    <a:pt x="179" y="1756"/>
                  </a:cubicBezTo>
                  <a:cubicBezTo>
                    <a:pt x="72" y="1768"/>
                    <a:pt x="1" y="1875"/>
                    <a:pt x="24" y="1982"/>
                  </a:cubicBezTo>
                  <a:cubicBezTo>
                    <a:pt x="48" y="2077"/>
                    <a:pt x="131" y="2136"/>
                    <a:pt x="226" y="2136"/>
                  </a:cubicBezTo>
                  <a:lnTo>
                    <a:pt x="262" y="2136"/>
                  </a:lnTo>
                  <a:cubicBezTo>
                    <a:pt x="1914" y="1839"/>
                    <a:pt x="3506" y="1304"/>
                    <a:pt x="5003" y="532"/>
                  </a:cubicBezTo>
                  <a:cubicBezTo>
                    <a:pt x="5012" y="534"/>
                    <a:pt x="5021" y="535"/>
                    <a:pt x="5029" y="535"/>
                  </a:cubicBezTo>
                  <a:cubicBezTo>
                    <a:pt x="5068" y="535"/>
                    <a:pt x="5105" y="516"/>
                    <a:pt x="5134" y="496"/>
                  </a:cubicBezTo>
                  <a:lnTo>
                    <a:pt x="5336" y="354"/>
                  </a:lnTo>
                  <a:cubicBezTo>
                    <a:pt x="5419" y="294"/>
                    <a:pt x="5443" y="175"/>
                    <a:pt x="5384" y="92"/>
                  </a:cubicBezTo>
                  <a:cubicBezTo>
                    <a:pt x="5338" y="32"/>
                    <a:pt x="5274" y="0"/>
                    <a:pt x="5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2"/>
            <p:cNvSpPr/>
            <p:nvPr/>
          </p:nvSpPr>
          <p:spPr>
            <a:xfrm>
              <a:off x="8775968" y="4212460"/>
              <a:ext cx="171139" cy="69219"/>
            </a:xfrm>
            <a:custGeom>
              <a:avLst/>
              <a:gdLst/>
              <a:ahLst/>
              <a:cxnLst/>
              <a:rect l="l" t="t" r="r" b="b"/>
              <a:pathLst>
                <a:path w="5312" h="2149" extrusionOk="0">
                  <a:moveTo>
                    <a:pt x="5070" y="1"/>
                  </a:moveTo>
                  <a:cubicBezTo>
                    <a:pt x="5030" y="1"/>
                    <a:pt x="4990" y="11"/>
                    <a:pt x="4955" y="33"/>
                  </a:cubicBezTo>
                  <a:cubicBezTo>
                    <a:pt x="3482" y="901"/>
                    <a:pt x="1866" y="1483"/>
                    <a:pt x="178" y="1768"/>
                  </a:cubicBezTo>
                  <a:cubicBezTo>
                    <a:pt x="83" y="1780"/>
                    <a:pt x="0" y="1875"/>
                    <a:pt x="24" y="1982"/>
                  </a:cubicBezTo>
                  <a:cubicBezTo>
                    <a:pt x="36" y="2077"/>
                    <a:pt x="131" y="2148"/>
                    <a:pt x="226" y="2148"/>
                  </a:cubicBezTo>
                  <a:lnTo>
                    <a:pt x="262" y="2148"/>
                  </a:lnTo>
                  <a:cubicBezTo>
                    <a:pt x="1996" y="1851"/>
                    <a:pt x="3672" y="1245"/>
                    <a:pt x="5193" y="366"/>
                  </a:cubicBezTo>
                  <a:cubicBezTo>
                    <a:pt x="5288" y="307"/>
                    <a:pt x="5312" y="188"/>
                    <a:pt x="5252" y="93"/>
                  </a:cubicBezTo>
                  <a:cubicBezTo>
                    <a:pt x="5207" y="32"/>
                    <a:pt x="5138" y="1"/>
                    <a:pt x="5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2"/>
            <p:cNvSpPr/>
            <p:nvPr/>
          </p:nvSpPr>
          <p:spPr>
            <a:xfrm>
              <a:off x="8804673" y="4228790"/>
              <a:ext cx="158897" cy="72022"/>
            </a:xfrm>
            <a:custGeom>
              <a:avLst/>
              <a:gdLst/>
              <a:ahLst/>
              <a:cxnLst/>
              <a:rect l="l" t="t" r="r" b="b"/>
              <a:pathLst>
                <a:path w="4932" h="2236" extrusionOk="0">
                  <a:moveTo>
                    <a:pt x="4694" y="0"/>
                  </a:moveTo>
                  <a:cubicBezTo>
                    <a:pt x="4649" y="0"/>
                    <a:pt x="4603" y="12"/>
                    <a:pt x="4563" y="37"/>
                  </a:cubicBezTo>
                  <a:cubicBezTo>
                    <a:pt x="3244" y="952"/>
                    <a:pt x="1759" y="1570"/>
                    <a:pt x="179" y="1855"/>
                  </a:cubicBezTo>
                  <a:cubicBezTo>
                    <a:pt x="72" y="1867"/>
                    <a:pt x="0" y="1974"/>
                    <a:pt x="12" y="2081"/>
                  </a:cubicBezTo>
                  <a:cubicBezTo>
                    <a:pt x="48" y="2176"/>
                    <a:pt x="131" y="2236"/>
                    <a:pt x="226" y="2236"/>
                  </a:cubicBezTo>
                  <a:lnTo>
                    <a:pt x="262" y="2236"/>
                  </a:lnTo>
                  <a:cubicBezTo>
                    <a:pt x="1902" y="1939"/>
                    <a:pt x="3458" y="1297"/>
                    <a:pt x="4825" y="346"/>
                  </a:cubicBezTo>
                  <a:cubicBezTo>
                    <a:pt x="4908" y="287"/>
                    <a:pt x="4932" y="156"/>
                    <a:pt x="4860" y="73"/>
                  </a:cubicBezTo>
                  <a:cubicBezTo>
                    <a:pt x="4819" y="24"/>
                    <a:pt x="4757" y="0"/>
                    <a:pt x="4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2"/>
            <p:cNvSpPr/>
            <p:nvPr/>
          </p:nvSpPr>
          <p:spPr>
            <a:xfrm>
              <a:off x="8687917" y="3445765"/>
              <a:ext cx="457134" cy="490591"/>
            </a:xfrm>
            <a:custGeom>
              <a:avLst/>
              <a:gdLst/>
              <a:ahLst/>
              <a:cxnLst/>
              <a:rect l="l" t="t" r="r" b="b"/>
              <a:pathLst>
                <a:path w="14189" h="15231" extrusionOk="0">
                  <a:moveTo>
                    <a:pt x="13225" y="397"/>
                  </a:moveTo>
                  <a:cubicBezTo>
                    <a:pt x="13261" y="397"/>
                    <a:pt x="13297" y="399"/>
                    <a:pt x="13333" y="403"/>
                  </a:cubicBezTo>
                  <a:cubicBezTo>
                    <a:pt x="13559" y="463"/>
                    <a:pt x="13725" y="665"/>
                    <a:pt x="13749" y="902"/>
                  </a:cubicBezTo>
                  <a:cubicBezTo>
                    <a:pt x="13761" y="1164"/>
                    <a:pt x="13665" y="1425"/>
                    <a:pt x="13475" y="1615"/>
                  </a:cubicBezTo>
                  <a:cubicBezTo>
                    <a:pt x="13261" y="1829"/>
                    <a:pt x="13024" y="2031"/>
                    <a:pt x="12774" y="2197"/>
                  </a:cubicBezTo>
                  <a:cubicBezTo>
                    <a:pt x="12762" y="2197"/>
                    <a:pt x="12750" y="2209"/>
                    <a:pt x="12750" y="2209"/>
                  </a:cubicBezTo>
                  <a:lnTo>
                    <a:pt x="11693" y="1330"/>
                  </a:lnTo>
                  <a:cubicBezTo>
                    <a:pt x="11978" y="997"/>
                    <a:pt x="12335" y="724"/>
                    <a:pt x="12739" y="534"/>
                  </a:cubicBezTo>
                  <a:cubicBezTo>
                    <a:pt x="12887" y="445"/>
                    <a:pt x="13051" y="397"/>
                    <a:pt x="13225" y="397"/>
                  </a:cubicBezTo>
                  <a:close/>
                  <a:moveTo>
                    <a:pt x="11134" y="1389"/>
                  </a:moveTo>
                  <a:lnTo>
                    <a:pt x="12952" y="2887"/>
                  </a:lnTo>
                  <a:cubicBezTo>
                    <a:pt x="12810" y="3006"/>
                    <a:pt x="12691" y="3124"/>
                    <a:pt x="12560" y="3231"/>
                  </a:cubicBezTo>
                  <a:cubicBezTo>
                    <a:pt x="12002" y="2697"/>
                    <a:pt x="11384" y="2233"/>
                    <a:pt x="10718" y="1829"/>
                  </a:cubicBezTo>
                  <a:lnTo>
                    <a:pt x="11134" y="1389"/>
                  </a:lnTo>
                  <a:close/>
                  <a:moveTo>
                    <a:pt x="10433" y="2126"/>
                  </a:moveTo>
                  <a:cubicBezTo>
                    <a:pt x="11087" y="2506"/>
                    <a:pt x="11705" y="2970"/>
                    <a:pt x="12251" y="3505"/>
                  </a:cubicBezTo>
                  <a:lnTo>
                    <a:pt x="12073" y="3659"/>
                  </a:lnTo>
                  <a:cubicBezTo>
                    <a:pt x="11503" y="3160"/>
                    <a:pt x="10897" y="2708"/>
                    <a:pt x="10243" y="2328"/>
                  </a:cubicBezTo>
                  <a:lnTo>
                    <a:pt x="10433" y="2126"/>
                  </a:lnTo>
                  <a:close/>
                  <a:moveTo>
                    <a:pt x="9970" y="2625"/>
                  </a:moveTo>
                  <a:cubicBezTo>
                    <a:pt x="10612" y="3006"/>
                    <a:pt x="11218" y="3445"/>
                    <a:pt x="11776" y="3944"/>
                  </a:cubicBezTo>
                  <a:cubicBezTo>
                    <a:pt x="10291" y="5335"/>
                    <a:pt x="8924" y="6856"/>
                    <a:pt x="7724" y="8507"/>
                  </a:cubicBezTo>
                  <a:lnTo>
                    <a:pt x="5775" y="7022"/>
                  </a:lnTo>
                  <a:lnTo>
                    <a:pt x="9970" y="2625"/>
                  </a:lnTo>
                  <a:close/>
                  <a:moveTo>
                    <a:pt x="5763" y="7509"/>
                  </a:moveTo>
                  <a:lnTo>
                    <a:pt x="7142" y="8543"/>
                  </a:lnTo>
                  <a:lnTo>
                    <a:pt x="4088" y="11989"/>
                  </a:lnTo>
                  <a:lnTo>
                    <a:pt x="2602" y="10884"/>
                  </a:lnTo>
                  <a:lnTo>
                    <a:pt x="5763" y="7509"/>
                  </a:lnTo>
                  <a:close/>
                  <a:moveTo>
                    <a:pt x="2329" y="11181"/>
                  </a:moveTo>
                  <a:lnTo>
                    <a:pt x="3826" y="12286"/>
                  </a:lnTo>
                  <a:lnTo>
                    <a:pt x="3470" y="12690"/>
                  </a:lnTo>
                  <a:cubicBezTo>
                    <a:pt x="3387" y="12773"/>
                    <a:pt x="3363" y="12785"/>
                    <a:pt x="3351" y="12797"/>
                  </a:cubicBezTo>
                  <a:cubicBezTo>
                    <a:pt x="3315" y="12785"/>
                    <a:pt x="3280" y="12761"/>
                    <a:pt x="3256" y="12738"/>
                  </a:cubicBezTo>
                  <a:lnTo>
                    <a:pt x="1854" y="11692"/>
                  </a:lnTo>
                  <a:lnTo>
                    <a:pt x="2329" y="11181"/>
                  </a:lnTo>
                  <a:close/>
                  <a:moveTo>
                    <a:pt x="1901" y="12227"/>
                  </a:moveTo>
                  <a:lnTo>
                    <a:pt x="2555" y="12714"/>
                  </a:lnTo>
                  <a:lnTo>
                    <a:pt x="2543" y="12714"/>
                  </a:lnTo>
                  <a:cubicBezTo>
                    <a:pt x="2270" y="13130"/>
                    <a:pt x="2056" y="13593"/>
                    <a:pt x="1925" y="14069"/>
                  </a:cubicBezTo>
                  <a:lnTo>
                    <a:pt x="772" y="14579"/>
                  </a:lnTo>
                  <a:lnTo>
                    <a:pt x="1355" y="13867"/>
                  </a:lnTo>
                  <a:cubicBezTo>
                    <a:pt x="1426" y="13783"/>
                    <a:pt x="1402" y="13653"/>
                    <a:pt x="1307" y="13593"/>
                  </a:cubicBezTo>
                  <a:cubicBezTo>
                    <a:pt x="1269" y="13569"/>
                    <a:pt x="1225" y="13557"/>
                    <a:pt x="1181" y="13557"/>
                  </a:cubicBezTo>
                  <a:cubicBezTo>
                    <a:pt x="1116" y="13557"/>
                    <a:pt x="1053" y="13584"/>
                    <a:pt x="1010" y="13641"/>
                  </a:cubicBezTo>
                  <a:lnTo>
                    <a:pt x="487" y="14282"/>
                  </a:lnTo>
                  <a:lnTo>
                    <a:pt x="559" y="13462"/>
                  </a:lnTo>
                  <a:cubicBezTo>
                    <a:pt x="559" y="13356"/>
                    <a:pt x="582" y="13260"/>
                    <a:pt x="618" y="13165"/>
                  </a:cubicBezTo>
                  <a:cubicBezTo>
                    <a:pt x="701" y="12975"/>
                    <a:pt x="939" y="12856"/>
                    <a:pt x="1200" y="12726"/>
                  </a:cubicBezTo>
                  <a:cubicBezTo>
                    <a:pt x="1450" y="12607"/>
                    <a:pt x="1723" y="12464"/>
                    <a:pt x="1901" y="12227"/>
                  </a:cubicBezTo>
                  <a:close/>
                  <a:moveTo>
                    <a:pt x="13252" y="1"/>
                  </a:moveTo>
                  <a:cubicBezTo>
                    <a:pt x="13003" y="1"/>
                    <a:pt x="12758" y="62"/>
                    <a:pt x="12537" y="177"/>
                  </a:cubicBezTo>
                  <a:cubicBezTo>
                    <a:pt x="12097" y="391"/>
                    <a:pt x="11705" y="700"/>
                    <a:pt x="11384" y="1069"/>
                  </a:cubicBezTo>
                  <a:lnTo>
                    <a:pt x="11325" y="1021"/>
                  </a:lnTo>
                  <a:cubicBezTo>
                    <a:pt x="11268" y="995"/>
                    <a:pt x="11207" y="983"/>
                    <a:pt x="11146" y="983"/>
                  </a:cubicBezTo>
                  <a:cubicBezTo>
                    <a:pt x="11065" y="983"/>
                    <a:pt x="10983" y="1004"/>
                    <a:pt x="10909" y="1045"/>
                  </a:cubicBezTo>
                  <a:lnTo>
                    <a:pt x="5324" y="6915"/>
                  </a:lnTo>
                  <a:cubicBezTo>
                    <a:pt x="5276" y="6951"/>
                    <a:pt x="5264" y="7010"/>
                    <a:pt x="5264" y="7069"/>
                  </a:cubicBezTo>
                  <a:cubicBezTo>
                    <a:pt x="5276" y="7105"/>
                    <a:pt x="5288" y="7153"/>
                    <a:pt x="5324" y="7188"/>
                  </a:cubicBezTo>
                  <a:lnTo>
                    <a:pt x="5347" y="7200"/>
                  </a:lnTo>
                  <a:lnTo>
                    <a:pt x="5431" y="7260"/>
                  </a:lnTo>
                  <a:lnTo>
                    <a:pt x="1390" y="11585"/>
                  </a:lnTo>
                  <a:cubicBezTo>
                    <a:pt x="1319" y="11656"/>
                    <a:pt x="1319" y="11787"/>
                    <a:pt x="1402" y="11846"/>
                  </a:cubicBezTo>
                  <a:lnTo>
                    <a:pt x="1414" y="11858"/>
                  </a:lnTo>
                  <a:lnTo>
                    <a:pt x="1569" y="11977"/>
                  </a:lnTo>
                  <a:cubicBezTo>
                    <a:pt x="1462" y="12155"/>
                    <a:pt x="1236" y="12274"/>
                    <a:pt x="998" y="12381"/>
                  </a:cubicBezTo>
                  <a:cubicBezTo>
                    <a:pt x="701" y="12536"/>
                    <a:pt x="368" y="12690"/>
                    <a:pt x="226" y="13011"/>
                  </a:cubicBezTo>
                  <a:cubicBezTo>
                    <a:pt x="166" y="13142"/>
                    <a:pt x="143" y="13284"/>
                    <a:pt x="131" y="13439"/>
                  </a:cubicBezTo>
                  <a:lnTo>
                    <a:pt x="0" y="15031"/>
                  </a:lnTo>
                  <a:cubicBezTo>
                    <a:pt x="0" y="15079"/>
                    <a:pt x="24" y="15138"/>
                    <a:pt x="59" y="15174"/>
                  </a:cubicBezTo>
                  <a:cubicBezTo>
                    <a:pt x="71" y="15186"/>
                    <a:pt x="83" y="15186"/>
                    <a:pt x="95" y="15197"/>
                  </a:cubicBezTo>
                  <a:cubicBezTo>
                    <a:pt x="130" y="15218"/>
                    <a:pt x="172" y="15231"/>
                    <a:pt x="213" y="15231"/>
                  </a:cubicBezTo>
                  <a:cubicBezTo>
                    <a:pt x="243" y="15231"/>
                    <a:pt x="272" y="15224"/>
                    <a:pt x="297" y="15209"/>
                  </a:cubicBezTo>
                  <a:lnTo>
                    <a:pt x="2198" y="14377"/>
                  </a:lnTo>
                  <a:cubicBezTo>
                    <a:pt x="2246" y="14354"/>
                    <a:pt x="2293" y="14306"/>
                    <a:pt x="2305" y="14247"/>
                  </a:cubicBezTo>
                  <a:cubicBezTo>
                    <a:pt x="2424" y="13795"/>
                    <a:pt x="2614" y="13356"/>
                    <a:pt x="2876" y="12952"/>
                  </a:cubicBezTo>
                  <a:lnTo>
                    <a:pt x="2983" y="13035"/>
                  </a:lnTo>
                  <a:cubicBezTo>
                    <a:pt x="3084" y="13131"/>
                    <a:pt x="3212" y="13177"/>
                    <a:pt x="3341" y="13177"/>
                  </a:cubicBezTo>
                  <a:cubicBezTo>
                    <a:pt x="3515" y="13177"/>
                    <a:pt x="3688" y="13092"/>
                    <a:pt x="3791" y="12928"/>
                  </a:cubicBezTo>
                  <a:lnTo>
                    <a:pt x="7367" y="8888"/>
                  </a:lnTo>
                  <a:cubicBezTo>
                    <a:pt x="7403" y="8876"/>
                    <a:pt x="7439" y="8852"/>
                    <a:pt x="7463" y="8816"/>
                  </a:cubicBezTo>
                  <a:lnTo>
                    <a:pt x="7629" y="8947"/>
                  </a:lnTo>
                  <a:cubicBezTo>
                    <a:pt x="7665" y="8974"/>
                    <a:pt x="7707" y="8987"/>
                    <a:pt x="7751" y="8987"/>
                  </a:cubicBezTo>
                  <a:cubicBezTo>
                    <a:pt x="7766" y="8987"/>
                    <a:pt x="7780" y="8986"/>
                    <a:pt x="7795" y="8983"/>
                  </a:cubicBezTo>
                  <a:cubicBezTo>
                    <a:pt x="7855" y="8983"/>
                    <a:pt x="7914" y="8947"/>
                    <a:pt x="7950" y="8899"/>
                  </a:cubicBezTo>
                  <a:cubicBezTo>
                    <a:pt x="9209" y="7141"/>
                    <a:pt x="10659" y="5513"/>
                    <a:pt x="12251" y="4051"/>
                  </a:cubicBezTo>
                  <a:lnTo>
                    <a:pt x="12548" y="4289"/>
                  </a:lnTo>
                  <a:lnTo>
                    <a:pt x="8294" y="8816"/>
                  </a:lnTo>
                  <a:cubicBezTo>
                    <a:pt x="8223" y="8888"/>
                    <a:pt x="8235" y="9006"/>
                    <a:pt x="8306" y="9078"/>
                  </a:cubicBezTo>
                  <a:lnTo>
                    <a:pt x="8318" y="9090"/>
                  </a:lnTo>
                  <a:cubicBezTo>
                    <a:pt x="8362" y="9117"/>
                    <a:pt x="8410" y="9132"/>
                    <a:pt x="8458" y="9132"/>
                  </a:cubicBezTo>
                  <a:cubicBezTo>
                    <a:pt x="8515" y="9132"/>
                    <a:pt x="8570" y="9111"/>
                    <a:pt x="8615" y="9066"/>
                  </a:cubicBezTo>
                  <a:lnTo>
                    <a:pt x="13012" y="4384"/>
                  </a:lnTo>
                  <a:cubicBezTo>
                    <a:pt x="13083" y="4313"/>
                    <a:pt x="13071" y="4182"/>
                    <a:pt x="12988" y="4111"/>
                  </a:cubicBezTo>
                  <a:lnTo>
                    <a:pt x="12548" y="3766"/>
                  </a:lnTo>
                  <a:cubicBezTo>
                    <a:pt x="12834" y="3516"/>
                    <a:pt x="13119" y="3267"/>
                    <a:pt x="13404" y="3029"/>
                  </a:cubicBezTo>
                  <a:cubicBezTo>
                    <a:pt x="13440" y="2994"/>
                    <a:pt x="13475" y="2934"/>
                    <a:pt x="13475" y="2875"/>
                  </a:cubicBezTo>
                  <a:cubicBezTo>
                    <a:pt x="13463" y="2827"/>
                    <a:pt x="13440" y="2768"/>
                    <a:pt x="13404" y="2732"/>
                  </a:cubicBezTo>
                  <a:lnTo>
                    <a:pt x="13071" y="2459"/>
                  </a:lnTo>
                  <a:cubicBezTo>
                    <a:pt x="13345" y="2281"/>
                    <a:pt x="13594" y="2079"/>
                    <a:pt x="13808" y="1841"/>
                  </a:cubicBezTo>
                  <a:cubicBezTo>
                    <a:pt x="14058" y="1580"/>
                    <a:pt x="14188" y="1223"/>
                    <a:pt x="14176" y="855"/>
                  </a:cubicBezTo>
                  <a:cubicBezTo>
                    <a:pt x="14129" y="439"/>
                    <a:pt x="13832" y="106"/>
                    <a:pt x="13428" y="11"/>
                  </a:cubicBezTo>
                  <a:cubicBezTo>
                    <a:pt x="13369" y="4"/>
                    <a:pt x="13311" y="1"/>
                    <a:pt x="13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2"/>
            <p:cNvSpPr/>
            <p:nvPr/>
          </p:nvSpPr>
          <p:spPr>
            <a:xfrm>
              <a:off x="7848329" y="4158798"/>
              <a:ext cx="599954" cy="257293"/>
            </a:xfrm>
            <a:custGeom>
              <a:avLst/>
              <a:gdLst/>
              <a:ahLst/>
              <a:cxnLst/>
              <a:rect l="l" t="t" r="r" b="b"/>
              <a:pathLst>
                <a:path w="18622" h="7988" extrusionOk="0">
                  <a:moveTo>
                    <a:pt x="8663" y="1010"/>
                  </a:moveTo>
                  <a:lnTo>
                    <a:pt x="8663" y="1010"/>
                  </a:lnTo>
                  <a:cubicBezTo>
                    <a:pt x="8723" y="1022"/>
                    <a:pt x="8782" y="1046"/>
                    <a:pt x="8842" y="1081"/>
                  </a:cubicBezTo>
                  <a:lnTo>
                    <a:pt x="8830" y="1081"/>
                  </a:lnTo>
                  <a:cubicBezTo>
                    <a:pt x="8901" y="1141"/>
                    <a:pt x="8949" y="1212"/>
                    <a:pt x="8972" y="1283"/>
                  </a:cubicBezTo>
                  <a:cubicBezTo>
                    <a:pt x="8865" y="1200"/>
                    <a:pt x="8758" y="1105"/>
                    <a:pt x="8663" y="1010"/>
                  </a:cubicBezTo>
                  <a:close/>
                  <a:moveTo>
                    <a:pt x="9667" y="1639"/>
                  </a:moveTo>
                  <a:cubicBezTo>
                    <a:pt x="9747" y="1639"/>
                    <a:pt x="9828" y="1661"/>
                    <a:pt x="9899" y="1699"/>
                  </a:cubicBezTo>
                  <a:lnTo>
                    <a:pt x="9887" y="1699"/>
                  </a:lnTo>
                  <a:cubicBezTo>
                    <a:pt x="10018" y="1782"/>
                    <a:pt x="10066" y="1937"/>
                    <a:pt x="10042" y="2091"/>
                  </a:cubicBezTo>
                  <a:cubicBezTo>
                    <a:pt x="9840" y="1961"/>
                    <a:pt x="9650" y="1830"/>
                    <a:pt x="9471" y="1687"/>
                  </a:cubicBezTo>
                  <a:cubicBezTo>
                    <a:pt x="9531" y="1655"/>
                    <a:pt x="9599" y="1639"/>
                    <a:pt x="9667" y="1639"/>
                  </a:cubicBezTo>
                  <a:close/>
                  <a:moveTo>
                    <a:pt x="10724" y="2217"/>
                  </a:moveTo>
                  <a:cubicBezTo>
                    <a:pt x="10777" y="2217"/>
                    <a:pt x="10831" y="2227"/>
                    <a:pt x="10885" y="2246"/>
                  </a:cubicBezTo>
                  <a:cubicBezTo>
                    <a:pt x="11040" y="2305"/>
                    <a:pt x="11123" y="2484"/>
                    <a:pt x="11087" y="2662"/>
                  </a:cubicBezTo>
                  <a:lnTo>
                    <a:pt x="11087" y="2674"/>
                  </a:lnTo>
                  <a:cubicBezTo>
                    <a:pt x="10862" y="2567"/>
                    <a:pt x="10636" y="2448"/>
                    <a:pt x="10422" y="2329"/>
                  </a:cubicBezTo>
                  <a:cubicBezTo>
                    <a:pt x="10510" y="2257"/>
                    <a:pt x="10615" y="2217"/>
                    <a:pt x="10724" y="2217"/>
                  </a:cubicBezTo>
                  <a:close/>
                  <a:moveTo>
                    <a:pt x="11802" y="2805"/>
                  </a:moveTo>
                  <a:cubicBezTo>
                    <a:pt x="11880" y="2805"/>
                    <a:pt x="11959" y="2820"/>
                    <a:pt x="12038" y="2852"/>
                  </a:cubicBezTo>
                  <a:cubicBezTo>
                    <a:pt x="12169" y="2911"/>
                    <a:pt x="12288" y="3030"/>
                    <a:pt x="12335" y="3185"/>
                  </a:cubicBezTo>
                  <a:cubicBezTo>
                    <a:pt x="12050" y="3090"/>
                    <a:pt x="11789" y="2983"/>
                    <a:pt x="11515" y="2876"/>
                  </a:cubicBezTo>
                  <a:cubicBezTo>
                    <a:pt x="11608" y="2829"/>
                    <a:pt x="11704" y="2805"/>
                    <a:pt x="11802" y="2805"/>
                  </a:cubicBezTo>
                  <a:close/>
                  <a:moveTo>
                    <a:pt x="963" y="2543"/>
                  </a:moveTo>
                  <a:cubicBezTo>
                    <a:pt x="2353" y="3101"/>
                    <a:pt x="3459" y="4242"/>
                    <a:pt x="3898" y="5573"/>
                  </a:cubicBezTo>
                  <a:cubicBezTo>
                    <a:pt x="3448" y="5605"/>
                    <a:pt x="2998" y="5629"/>
                    <a:pt x="2556" y="5629"/>
                  </a:cubicBezTo>
                  <a:cubicBezTo>
                    <a:pt x="1855" y="5629"/>
                    <a:pt x="1174" y="5570"/>
                    <a:pt x="547" y="5395"/>
                  </a:cubicBezTo>
                  <a:cubicBezTo>
                    <a:pt x="583" y="4432"/>
                    <a:pt x="714" y="3470"/>
                    <a:pt x="963" y="2543"/>
                  </a:cubicBezTo>
                  <a:close/>
                  <a:moveTo>
                    <a:pt x="7610" y="481"/>
                  </a:moveTo>
                  <a:lnTo>
                    <a:pt x="7610" y="481"/>
                  </a:lnTo>
                  <a:cubicBezTo>
                    <a:pt x="8941" y="2046"/>
                    <a:pt x="10709" y="3161"/>
                    <a:pt x="12704" y="3696"/>
                  </a:cubicBezTo>
                  <a:cubicBezTo>
                    <a:pt x="12157" y="4373"/>
                    <a:pt x="11800" y="5169"/>
                    <a:pt x="11658" y="6013"/>
                  </a:cubicBezTo>
                  <a:cubicBezTo>
                    <a:pt x="11289" y="5989"/>
                    <a:pt x="10921" y="5965"/>
                    <a:pt x="10553" y="5918"/>
                  </a:cubicBezTo>
                  <a:cubicBezTo>
                    <a:pt x="10137" y="5858"/>
                    <a:pt x="9709" y="5787"/>
                    <a:pt x="9293" y="5728"/>
                  </a:cubicBezTo>
                  <a:cubicBezTo>
                    <a:pt x="8390" y="5549"/>
                    <a:pt x="7463" y="5454"/>
                    <a:pt x="6548" y="5431"/>
                  </a:cubicBezTo>
                  <a:cubicBezTo>
                    <a:pt x="5918" y="5431"/>
                    <a:pt x="5265" y="5478"/>
                    <a:pt x="4611" y="5526"/>
                  </a:cubicBezTo>
                  <a:lnTo>
                    <a:pt x="4326" y="5549"/>
                  </a:lnTo>
                  <a:lnTo>
                    <a:pt x="4326" y="5526"/>
                  </a:lnTo>
                  <a:cubicBezTo>
                    <a:pt x="3863" y="4040"/>
                    <a:pt x="2615" y="2757"/>
                    <a:pt x="1058" y="2163"/>
                  </a:cubicBezTo>
                  <a:cubicBezTo>
                    <a:pt x="1130" y="1925"/>
                    <a:pt x="1201" y="1687"/>
                    <a:pt x="1284" y="1450"/>
                  </a:cubicBezTo>
                  <a:cubicBezTo>
                    <a:pt x="1967" y="1662"/>
                    <a:pt x="2689" y="1765"/>
                    <a:pt x="3414" y="1765"/>
                  </a:cubicBezTo>
                  <a:cubicBezTo>
                    <a:pt x="4919" y="1765"/>
                    <a:pt x="6431" y="1320"/>
                    <a:pt x="7610" y="481"/>
                  </a:cubicBezTo>
                  <a:close/>
                  <a:moveTo>
                    <a:pt x="13131" y="3803"/>
                  </a:moveTo>
                  <a:cubicBezTo>
                    <a:pt x="13690" y="3933"/>
                    <a:pt x="14248" y="4016"/>
                    <a:pt x="14807" y="4052"/>
                  </a:cubicBezTo>
                  <a:lnTo>
                    <a:pt x="15187" y="4076"/>
                  </a:lnTo>
                  <a:cubicBezTo>
                    <a:pt x="15662" y="4076"/>
                    <a:pt x="16138" y="4147"/>
                    <a:pt x="16601" y="4278"/>
                  </a:cubicBezTo>
                  <a:cubicBezTo>
                    <a:pt x="17088" y="4456"/>
                    <a:pt x="17564" y="4872"/>
                    <a:pt x="17528" y="5371"/>
                  </a:cubicBezTo>
                  <a:cubicBezTo>
                    <a:pt x="15970" y="5821"/>
                    <a:pt x="14358" y="6049"/>
                    <a:pt x="12746" y="6049"/>
                  </a:cubicBezTo>
                  <a:cubicBezTo>
                    <a:pt x="12526" y="6049"/>
                    <a:pt x="12306" y="6045"/>
                    <a:pt x="12086" y="6037"/>
                  </a:cubicBezTo>
                  <a:cubicBezTo>
                    <a:pt x="12228" y="5217"/>
                    <a:pt x="12597" y="4444"/>
                    <a:pt x="13131" y="3803"/>
                  </a:cubicBezTo>
                  <a:close/>
                  <a:moveTo>
                    <a:pt x="17980" y="5644"/>
                  </a:moveTo>
                  <a:cubicBezTo>
                    <a:pt x="18110" y="5930"/>
                    <a:pt x="17968" y="6322"/>
                    <a:pt x="17730" y="6559"/>
                  </a:cubicBezTo>
                  <a:cubicBezTo>
                    <a:pt x="17397" y="6868"/>
                    <a:pt x="16898" y="7023"/>
                    <a:pt x="16470" y="7130"/>
                  </a:cubicBezTo>
                  <a:cubicBezTo>
                    <a:pt x="15339" y="7451"/>
                    <a:pt x="14187" y="7607"/>
                    <a:pt x="13024" y="7607"/>
                  </a:cubicBezTo>
                  <a:cubicBezTo>
                    <a:pt x="12941" y="7607"/>
                    <a:pt x="12858" y="7607"/>
                    <a:pt x="12775" y="7605"/>
                  </a:cubicBezTo>
                  <a:cubicBezTo>
                    <a:pt x="11789" y="7558"/>
                    <a:pt x="10802" y="7427"/>
                    <a:pt x="9840" y="7237"/>
                  </a:cubicBezTo>
                  <a:cubicBezTo>
                    <a:pt x="8913" y="7058"/>
                    <a:pt x="7962" y="6928"/>
                    <a:pt x="7023" y="6868"/>
                  </a:cubicBezTo>
                  <a:cubicBezTo>
                    <a:pt x="6816" y="6862"/>
                    <a:pt x="6608" y="6859"/>
                    <a:pt x="6400" y="6859"/>
                  </a:cubicBezTo>
                  <a:cubicBezTo>
                    <a:pt x="5776" y="6859"/>
                    <a:pt x="5152" y="6886"/>
                    <a:pt x="4528" y="6940"/>
                  </a:cubicBezTo>
                  <a:cubicBezTo>
                    <a:pt x="3903" y="6977"/>
                    <a:pt x="3292" y="7015"/>
                    <a:pt x="2692" y="7015"/>
                  </a:cubicBezTo>
                  <a:cubicBezTo>
                    <a:pt x="1971" y="7015"/>
                    <a:pt x="1266" y="6960"/>
                    <a:pt x="571" y="6785"/>
                  </a:cubicBezTo>
                  <a:cubicBezTo>
                    <a:pt x="547" y="6452"/>
                    <a:pt x="535" y="6120"/>
                    <a:pt x="535" y="5787"/>
                  </a:cubicBezTo>
                  <a:lnTo>
                    <a:pt x="535" y="5787"/>
                  </a:lnTo>
                  <a:cubicBezTo>
                    <a:pt x="1186" y="5956"/>
                    <a:pt x="1876" y="6011"/>
                    <a:pt x="2579" y="6011"/>
                  </a:cubicBezTo>
                  <a:cubicBezTo>
                    <a:pt x="3264" y="6011"/>
                    <a:pt x="3961" y="5959"/>
                    <a:pt x="4647" y="5906"/>
                  </a:cubicBezTo>
                  <a:cubicBezTo>
                    <a:pt x="5312" y="5858"/>
                    <a:pt x="5942" y="5811"/>
                    <a:pt x="6536" y="5811"/>
                  </a:cubicBezTo>
                  <a:cubicBezTo>
                    <a:pt x="7439" y="5835"/>
                    <a:pt x="8331" y="5930"/>
                    <a:pt x="9210" y="6108"/>
                  </a:cubicBezTo>
                  <a:cubicBezTo>
                    <a:pt x="9638" y="6179"/>
                    <a:pt x="10066" y="6250"/>
                    <a:pt x="10493" y="6298"/>
                  </a:cubicBezTo>
                  <a:cubicBezTo>
                    <a:pt x="11234" y="6393"/>
                    <a:pt x="11979" y="6440"/>
                    <a:pt x="12723" y="6440"/>
                  </a:cubicBezTo>
                  <a:cubicBezTo>
                    <a:pt x="14499" y="6440"/>
                    <a:pt x="16272" y="6172"/>
                    <a:pt x="17980" y="5644"/>
                  </a:cubicBezTo>
                  <a:close/>
                  <a:moveTo>
                    <a:pt x="7653" y="0"/>
                  </a:moveTo>
                  <a:cubicBezTo>
                    <a:pt x="7594" y="0"/>
                    <a:pt x="7546" y="12"/>
                    <a:pt x="7499" y="48"/>
                  </a:cubicBezTo>
                  <a:cubicBezTo>
                    <a:pt x="6376" y="917"/>
                    <a:pt x="4885" y="1377"/>
                    <a:pt x="3404" y="1377"/>
                  </a:cubicBezTo>
                  <a:cubicBezTo>
                    <a:pt x="2659" y="1377"/>
                    <a:pt x="1916" y="1261"/>
                    <a:pt x="1225" y="1022"/>
                  </a:cubicBezTo>
                  <a:cubicBezTo>
                    <a:pt x="1195" y="1010"/>
                    <a:pt x="1168" y="1004"/>
                    <a:pt x="1141" y="1004"/>
                  </a:cubicBezTo>
                  <a:cubicBezTo>
                    <a:pt x="1115" y="1004"/>
                    <a:pt x="1088" y="1010"/>
                    <a:pt x="1058" y="1022"/>
                  </a:cubicBezTo>
                  <a:cubicBezTo>
                    <a:pt x="1011" y="1034"/>
                    <a:pt x="963" y="1081"/>
                    <a:pt x="951" y="1129"/>
                  </a:cubicBezTo>
                  <a:cubicBezTo>
                    <a:pt x="274" y="2959"/>
                    <a:pt x="1" y="4908"/>
                    <a:pt x="143" y="6845"/>
                  </a:cubicBezTo>
                  <a:cubicBezTo>
                    <a:pt x="143" y="6856"/>
                    <a:pt x="131" y="6856"/>
                    <a:pt x="131" y="6868"/>
                  </a:cubicBezTo>
                  <a:cubicBezTo>
                    <a:pt x="96" y="6963"/>
                    <a:pt x="155" y="7070"/>
                    <a:pt x="250" y="7106"/>
                  </a:cubicBezTo>
                  <a:lnTo>
                    <a:pt x="274" y="7106"/>
                  </a:lnTo>
                  <a:cubicBezTo>
                    <a:pt x="1050" y="7325"/>
                    <a:pt x="1852" y="7392"/>
                    <a:pt x="2655" y="7392"/>
                  </a:cubicBezTo>
                  <a:cubicBezTo>
                    <a:pt x="3291" y="7392"/>
                    <a:pt x="3927" y="7350"/>
                    <a:pt x="4552" y="7308"/>
                  </a:cubicBezTo>
                  <a:cubicBezTo>
                    <a:pt x="5186" y="7252"/>
                    <a:pt x="5827" y="7233"/>
                    <a:pt x="6465" y="7233"/>
                  </a:cubicBezTo>
                  <a:cubicBezTo>
                    <a:pt x="6639" y="7233"/>
                    <a:pt x="6814" y="7234"/>
                    <a:pt x="6988" y="7237"/>
                  </a:cubicBezTo>
                  <a:cubicBezTo>
                    <a:pt x="7915" y="7308"/>
                    <a:pt x="8842" y="7427"/>
                    <a:pt x="9757" y="7605"/>
                  </a:cubicBezTo>
                  <a:cubicBezTo>
                    <a:pt x="10743" y="7807"/>
                    <a:pt x="11741" y="7926"/>
                    <a:pt x="12751" y="7985"/>
                  </a:cubicBezTo>
                  <a:cubicBezTo>
                    <a:pt x="12832" y="7987"/>
                    <a:pt x="12913" y="7988"/>
                    <a:pt x="12994" y="7988"/>
                  </a:cubicBezTo>
                  <a:cubicBezTo>
                    <a:pt x="14207" y="7988"/>
                    <a:pt x="15408" y="7821"/>
                    <a:pt x="16577" y="7498"/>
                  </a:cubicBezTo>
                  <a:cubicBezTo>
                    <a:pt x="17065" y="7367"/>
                    <a:pt x="17623" y="7201"/>
                    <a:pt x="18027" y="6809"/>
                  </a:cubicBezTo>
                  <a:cubicBezTo>
                    <a:pt x="18419" y="6417"/>
                    <a:pt x="18621" y="5751"/>
                    <a:pt x="18241" y="5288"/>
                  </a:cubicBezTo>
                  <a:cubicBezTo>
                    <a:pt x="18200" y="5239"/>
                    <a:pt x="18142" y="5212"/>
                    <a:pt x="18083" y="5212"/>
                  </a:cubicBezTo>
                  <a:cubicBezTo>
                    <a:pt x="18056" y="5212"/>
                    <a:pt x="18029" y="5217"/>
                    <a:pt x="18003" y="5228"/>
                  </a:cubicBezTo>
                  <a:lnTo>
                    <a:pt x="17944" y="5240"/>
                  </a:lnTo>
                  <a:cubicBezTo>
                    <a:pt x="17908" y="4611"/>
                    <a:pt x="17314" y="4123"/>
                    <a:pt x="16756" y="3921"/>
                  </a:cubicBezTo>
                  <a:cubicBezTo>
                    <a:pt x="16257" y="3767"/>
                    <a:pt x="15734" y="3696"/>
                    <a:pt x="15211" y="3696"/>
                  </a:cubicBezTo>
                  <a:lnTo>
                    <a:pt x="14843" y="3672"/>
                  </a:lnTo>
                  <a:cubicBezTo>
                    <a:pt x="14141" y="3624"/>
                    <a:pt x="13452" y="3505"/>
                    <a:pt x="12775" y="3315"/>
                  </a:cubicBezTo>
                  <a:cubicBezTo>
                    <a:pt x="12763" y="2959"/>
                    <a:pt x="12549" y="2638"/>
                    <a:pt x="12216" y="2495"/>
                  </a:cubicBezTo>
                  <a:cubicBezTo>
                    <a:pt x="12082" y="2446"/>
                    <a:pt x="11944" y="2418"/>
                    <a:pt x="11804" y="2418"/>
                  </a:cubicBezTo>
                  <a:cubicBezTo>
                    <a:pt x="11708" y="2418"/>
                    <a:pt x="11612" y="2431"/>
                    <a:pt x="11515" y="2460"/>
                  </a:cubicBezTo>
                  <a:cubicBezTo>
                    <a:pt x="11480" y="2210"/>
                    <a:pt x="11301" y="1996"/>
                    <a:pt x="11076" y="1889"/>
                  </a:cubicBezTo>
                  <a:cubicBezTo>
                    <a:pt x="10966" y="1844"/>
                    <a:pt x="10853" y="1824"/>
                    <a:pt x="10740" y="1824"/>
                  </a:cubicBezTo>
                  <a:cubicBezTo>
                    <a:pt x="10645" y="1824"/>
                    <a:pt x="10550" y="1838"/>
                    <a:pt x="10458" y="1866"/>
                  </a:cubicBezTo>
                  <a:cubicBezTo>
                    <a:pt x="10422" y="1676"/>
                    <a:pt x="10303" y="1497"/>
                    <a:pt x="10149" y="1390"/>
                  </a:cubicBezTo>
                  <a:cubicBezTo>
                    <a:pt x="10003" y="1299"/>
                    <a:pt x="9838" y="1251"/>
                    <a:pt x="9673" y="1251"/>
                  </a:cubicBezTo>
                  <a:cubicBezTo>
                    <a:pt x="9581" y="1251"/>
                    <a:pt x="9489" y="1266"/>
                    <a:pt x="9400" y="1295"/>
                  </a:cubicBezTo>
                  <a:cubicBezTo>
                    <a:pt x="9376" y="1093"/>
                    <a:pt x="9269" y="915"/>
                    <a:pt x="9103" y="796"/>
                  </a:cubicBezTo>
                  <a:cubicBezTo>
                    <a:pt x="8936" y="671"/>
                    <a:pt x="8741" y="605"/>
                    <a:pt x="8544" y="605"/>
                  </a:cubicBezTo>
                  <a:cubicBezTo>
                    <a:pt x="8461" y="605"/>
                    <a:pt x="8377" y="617"/>
                    <a:pt x="8295" y="642"/>
                  </a:cubicBezTo>
                  <a:cubicBezTo>
                    <a:pt x="8117" y="463"/>
                    <a:pt x="7962" y="273"/>
                    <a:pt x="7808" y="83"/>
                  </a:cubicBezTo>
                  <a:cubicBezTo>
                    <a:pt x="7772" y="36"/>
                    <a:pt x="7713" y="12"/>
                    <a:pt x="7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2"/>
            <p:cNvSpPr/>
            <p:nvPr/>
          </p:nvSpPr>
          <p:spPr>
            <a:xfrm>
              <a:off x="8091442" y="4202024"/>
              <a:ext cx="31025" cy="27604"/>
            </a:xfrm>
            <a:custGeom>
              <a:avLst/>
              <a:gdLst/>
              <a:ahLst/>
              <a:cxnLst/>
              <a:rect l="l" t="t" r="r" b="b"/>
              <a:pathLst>
                <a:path w="963" h="857" extrusionOk="0">
                  <a:moveTo>
                    <a:pt x="535" y="1"/>
                  </a:moveTo>
                  <a:cubicBezTo>
                    <a:pt x="499" y="1"/>
                    <a:pt x="476" y="1"/>
                    <a:pt x="440" y="13"/>
                  </a:cubicBezTo>
                  <a:lnTo>
                    <a:pt x="357" y="13"/>
                  </a:lnTo>
                  <a:cubicBezTo>
                    <a:pt x="214" y="48"/>
                    <a:pt x="95" y="155"/>
                    <a:pt x="48" y="298"/>
                  </a:cubicBezTo>
                  <a:cubicBezTo>
                    <a:pt x="0" y="440"/>
                    <a:pt x="24" y="595"/>
                    <a:pt x="119" y="702"/>
                  </a:cubicBezTo>
                  <a:cubicBezTo>
                    <a:pt x="155" y="749"/>
                    <a:pt x="214" y="797"/>
                    <a:pt x="286" y="821"/>
                  </a:cubicBezTo>
                  <a:cubicBezTo>
                    <a:pt x="357" y="844"/>
                    <a:pt x="440" y="856"/>
                    <a:pt x="523" y="856"/>
                  </a:cubicBezTo>
                  <a:cubicBezTo>
                    <a:pt x="678" y="844"/>
                    <a:pt x="808" y="761"/>
                    <a:pt x="892" y="631"/>
                  </a:cubicBezTo>
                  <a:cubicBezTo>
                    <a:pt x="963" y="512"/>
                    <a:pt x="963" y="357"/>
                    <a:pt x="892" y="238"/>
                  </a:cubicBezTo>
                  <a:cubicBezTo>
                    <a:pt x="820" y="108"/>
                    <a:pt x="678" y="25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2"/>
            <p:cNvSpPr/>
            <p:nvPr/>
          </p:nvSpPr>
          <p:spPr>
            <a:xfrm>
              <a:off x="8128203" y="4233815"/>
              <a:ext cx="28738" cy="25671"/>
            </a:xfrm>
            <a:custGeom>
              <a:avLst/>
              <a:gdLst/>
              <a:ahLst/>
              <a:cxnLst/>
              <a:rect l="l" t="t" r="r" b="b"/>
              <a:pathLst>
                <a:path w="892" h="797" extrusionOk="0">
                  <a:moveTo>
                    <a:pt x="456" y="1"/>
                  </a:moveTo>
                  <a:cubicBezTo>
                    <a:pt x="371" y="1"/>
                    <a:pt x="287" y="25"/>
                    <a:pt x="214" y="71"/>
                  </a:cubicBezTo>
                  <a:cubicBezTo>
                    <a:pt x="83" y="143"/>
                    <a:pt x="0" y="285"/>
                    <a:pt x="0" y="428"/>
                  </a:cubicBezTo>
                  <a:cubicBezTo>
                    <a:pt x="24" y="570"/>
                    <a:pt x="107" y="689"/>
                    <a:pt x="226" y="749"/>
                  </a:cubicBezTo>
                  <a:cubicBezTo>
                    <a:pt x="250" y="749"/>
                    <a:pt x="262" y="761"/>
                    <a:pt x="273" y="761"/>
                  </a:cubicBezTo>
                  <a:cubicBezTo>
                    <a:pt x="327" y="784"/>
                    <a:pt x="386" y="797"/>
                    <a:pt x="446" y="797"/>
                  </a:cubicBezTo>
                  <a:cubicBezTo>
                    <a:pt x="479" y="797"/>
                    <a:pt x="513" y="793"/>
                    <a:pt x="547" y="784"/>
                  </a:cubicBezTo>
                  <a:cubicBezTo>
                    <a:pt x="571" y="772"/>
                    <a:pt x="606" y="772"/>
                    <a:pt x="642" y="761"/>
                  </a:cubicBezTo>
                  <a:cubicBezTo>
                    <a:pt x="784" y="701"/>
                    <a:pt x="879" y="559"/>
                    <a:pt x="879" y="404"/>
                  </a:cubicBezTo>
                  <a:cubicBezTo>
                    <a:pt x="891" y="250"/>
                    <a:pt x="796" y="107"/>
                    <a:pt x="654" y="48"/>
                  </a:cubicBezTo>
                  <a:cubicBezTo>
                    <a:pt x="591" y="16"/>
                    <a:pt x="523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2"/>
            <p:cNvSpPr/>
            <p:nvPr/>
          </p:nvSpPr>
          <p:spPr>
            <a:xfrm>
              <a:off x="8167637" y="4253817"/>
              <a:ext cx="24518" cy="22225"/>
            </a:xfrm>
            <a:custGeom>
              <a:avLst/>
              <a:gdLst/>
              <a:ahLst/>
              <a:cxnLst/>
              <a:rect l="l" t="t" r="r" b="b"/>
              <a:pathLst>
                <a:path w="761" h="690" extrusionOk="0">
                  <a:moveTo>
                    <a:pt x="361" y="0"/>
                  </a:moveTo>
                  <a:cubicBezTo>
                    <a:pt x="253" y="0"/>
                    <a:pt x="144" y="43"/>
                    <a:pt x="59" y="128"/>
                  </a:cubicBezTo>
                  <a:cubicBezTo>
                    <a:pt x="12" y="175"/>
                    <a:pt x="0" y="247"/>
                    <a:pt x="24" y="306"/>
                  </a:cubicBezTo>
                  <a:cubicBezTo>
                    <a:pt x="0" y="401"/>
                    <a:pt x="24" y="496"/>
                    <a:pt x="83" y="567"/>
                  </a:cubicBezTo>
                  <a:cubicBezTo>
                    <a:pt x="119" y="603"/>
                    <a:pt x="166" y="639"/>
                    <a:pt x="214" y="662"/>
                  </a:cubicBezTo>
                  <a:cubicBezTo>
                    <a:pt x="261" y="680"/>
                    <a:pt x="309" y="689"/>
                    <a:pt x="357" y="689"/>
                  </a:cubicBezTo>
                  <a:cubicBezTo>
                    <a:pt x="404" y="689"/>
                    <a:pt x="452" y="680"/>
                    <a:pt x="499" y="662"/>
                  </a:cubicBezTo>
                  <a:cubicBezTo>
                    <a:pt x="654" y="627"/>
                    <a:pt x="761" y="484"/>
                    <a:pt x="761" y="318"/>
                  </a:cubicBezTo>
                  <a:cubicBezTo>
                    <a:pt x="737" y="175"/>
                    <a:pt x="630" y="56"/>
                    <a:pt x="487" y="21"/>
                  </a:cubicBezTo>
                  <a:cubicBezTo>
                    <a:pt x="447" y="7"/>
                    <a:pt x="404" y="0"/>
                    <a:pt x="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2"/>
            <p:cNvSpPr/>
            <p:nvPr/>
          </p:nvSpPr>
          <p:spPr>
            <a:xfrm>
              <a:off x="8196729" y="4271307"/>
              <a:ext cx="34086" cy="25253"/>
            </a:xfrm>
            <a:custGeom>
              <a:avLst/>
              <a:gdLst/>
              <a:ahLst/>
              <a:cxnLst/>
              <a:rect l="l" t="t" r="r" b="b"/>
              <a:pathLst>
                <a:path w="1058" h="784" extrusionOk="0">
                  <a:moveTo>
                    <a:pt x="526" y="0"/>
                  </a:moveTo>
                  <a:cubicBezTo>
                    <a:pt x="469" y="0"/>
                    <a:pt x="410" y="13"/>
                    <a:pt x="357" y="36"/>
                  </a:cubicBezTo>
                  <a:cubicBezTo>
                    <a:pt x="36" y="131"/>
                    <a:pt x="0" y="583"/>
                    <a:pt x="309" y="725"/>
                  </a:cubicBezTo>
                  <a:cubicBezTo>
                    <a:pt x="333" y="737"/>
                    <a:pt x="345" y="749"/>
                    <a:pt x="369" y="749"/>
                  </a:cubicBezTo>
                  <a:cubicBezTo>
                    <a:pt x="430" y="772"/>
                    <a:pt x="492" y="784"/>
                    <a:pt x="554" y="784"/>
                  </a:cubicBezTo>
                  <a:cubicBezTo>
                    <a:pt x="623" y="784"/>
                    <a:pt x="692" y="769"/>
                    <a:pt x="761" y="737"/>
                  </a:cubicBezTo>
                  <a:cubicBezTo>
                    <a:pt x="1034" y="607"/>
                    <a:pt x="1058" y="226"/>
                    <a:pt x="820" y="36"/>
                  </a:cubicBezTo>
                  <a:cubicBezTo>
                    <a:pt x="782" y="13"/>
                    <a:pt x="738" y="0"/>
                    <a:pt x="693" y="0"/>
                  </a:cubicBezTo>
                  <a:cubicBezTo>
                    <a:pt x="669" y="0"/>
                    <a:pt x="643" y="4"/>
                    <a:pt x="618" y="12"/>
                  </a:cubicBezTo>
                  <a:cubicBezTo>
                    <a:pt x="589" y="4"/>
                    <a:pt x="558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2"/>
            <p:cNvSpPr/>
            <p:nvPr/>
          </p:nvSpPr>
          <p:spPr>
            <a:xfrm>
              <a:off x="7951329" y="4493878"/>
              <a:ext cx="253455" cy="131513"/>
            </a:xfrm>
            <a:custGeom>
              <a:avLst/>
              <a:gdLst/>
              <a:ahLst/>
              <a:cxnLst/>
              <a:rect l="l" t="t" r="r" b="b"/>
              <a:pathLst>
                <a:path w="7867" h="4083" extrusionOk="0">
                  <a:moveTo>
                    <a:pt x="2121" y="1"/>
                  </a:moveTo>
                  <a:cubicBezTo>
                    <a:pt x="2095" y="1"/>
                    <a:pt x="2068" y="6"/>
                    <a:pt x="2044" y="18"/>
                  </a:cubicBezTo>
                  <a:cubicBezTo>
                    <a:pt x="1997" y="42"/>
                    <a:pt x="1961" y="78"/>
                    <a:pt x="1949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39" y="948"/>
                    <a:pt x="269" y="903"/>
                    <a:pt x="192" y="903"/>
                  </a:cubicBezTo>
                  <a:cubicBezTo>
                    <a:pt x="176" y="903"/>
                    <a:pt x="159" y="905"/>
                    <a:pt x="143" y="910"/>
                  </a:cubicBezTo>
                  <a:cubicBezTo>
                    <a:pt x="60" y="933"/>
                    <a:pt x="0" y="1028"/>
                    <a:pt x="36" y="1112"/>
                  </a:cubicBezTo>
                  <a:lnTo>
                    <a:pt x="1034" y="3975"/>
                  </a:lnTo>
                  <a:cubicBezTo>
                    <a:pt x="1058" y="4035"/>
                    <a:pt x="1105" y="4070"/>
                    <a:pt x="1165" y="4082"/>
                  </a:cubicBezTo>
                  <a:lnTo>
                    <a:pt x="1212" y="4082"/>
                  </a:lnTo>
                  <a:cubicBezTo>
                    <a:pt x="1295" y="4082"/>
                    <a:pt x="1355" y="4035"/>
                    <a:pt x="1379" y="3952"/>
                  </a:cubicBezTo>
                  <a:lnTo>
                    <a:pt x="2246" y="387"/>
                  </a:lnTo>
                  <a:cubicBezTo>
                    <a:pt x="3455" y="953"/>
                    <a:pt x="4773" y="1243"/>
                    <a:pt x="6097" y="1243"/>
                  </a:cubicBezTo>
                  <a:cubicBezTo>
                    <a:pt x="6633" y="1243"/>
                    <a:pt x="7169" y="1196"/>
                    <a:pt x="7700" y="1100"/>
                  </a:cubicBezTo>
                  <a:cubicBezTo>
                    <a:pt x="7795" y="1088"/>
                    <a:pt x="7867" y="1005"/>
                    <a:pt x="7843" y="910"/>
                  </a:cubicBezTo>
                  <a:cubicBezTo>
                    <a:pt x="7823" y="839"/>
                    <a:pt x="7751" y="785"/>
                    <a:pt x="7679" y="785"/>
                  </a:cubicBezTo>
                  <a:cubicBezTo>
                    <a:pt x="7666" y="785"/>
                    <a:pt x="7654" y="787"/>
                    <a:pt x="7641" y="791"/>
                  </a:cubicBezTo>
                  <a:cubicBezTo>
                    <a:pt x="7137" y="875"/>
                    <a:pt x="6630" y="916"/>
                    <a:pt x="6125" y="916"/>
                  </a:cubicBezTo>
                  <a:cubicBezTo>
                    <a:pt x="4770" y="916"/>
                    <a:pt x="3428" y="616"/>
                    <a:pt x="2199" y="18"/>
                  </a:cubicBezTo>
                  <a:cubicBezTo>
                    <a:pt x="2175" y="6"/>
                    <a:pt x="2148" y="1"/>
                    <a:pt x="2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2"/>
            <p:cNvSpPr/>
            <p:nvPr/>
          </p:nvSpPr>
          <p:spPr>
            <a:xfrm>
              <a:off x="8017535" y="4552952"/>
              <a:ext cx="64757" cy="69380"/>
            </a:xfrm>
            <a:custGeom>
              <a:avLst/>
              <a:gdLst/>
              <a:ahLst/>
              <a:cxnLst/>
              <a:rect l="l" t="t" r="r" b="b"/>
              <a:pathLst>
                <a:path w="2010" h="2154" extrusionOk="0">
                  <a:moveTo>
                    <a:pt x="608" y="1"/>
                  </a:moveTo>
                  <a:cubicBezTo>
                    <a:pt x="584" y="1"/>
                    <a:pt x="560" y="5"/>
                    <a:pt x="536" y="14"/>
                  </a:cubicBezTo>
                  <a:cubicBezTo>
                    <a:pt x="441" y="26"/>
                    <a:pt x="393" y="133"/>
                    <a:pt x="429" y="228"/>
                  </a:cubicBezTo>
                  <a:lnTo>
                    <a:pt x="761" y="1084"/>
                  </a:lnTo>
                  <a:lnTo>
                    <a:pt x="84" y="1630"/>
                  </a:lnTo>
                  <a:cubicBezTo>
                    <a:pt x="1" y="1690"/>
                    <a:pt x="1" y="1797"/>
                    <a:pt x="60" y="1856"/>
                  </a:cubicBezTo>
                  <a:cubicBezTo>
                    <a:pt x="84" y="1880"/>
                    <a:pt x="120" y="1904"/>
                    <a:pt x="155" y="1916"/>
                  </a:cubicBezTo>
                  <a:cubicBezTo>
                    <a:pt x="167" y="1919"/>
                    <a:pt x="180" y="1920"/>
                    <a:pt x="193" y="1920"/>
                  </a:cubicBezTo>
                  <a:cubicBezTo>
                    <a:pt x="232" y="1920"/>
                    <a:pt x="274" y="1907"/>
                    <a:pt x="310" y="1880"/>
                  </a:cubicBezTo>
                  <a:lnTo>
                    <a:pt x="892" y="1405"/>
                  </a:lnTo>
                  <a:lnTo>
                    <a:pt x="1130" y="2046"/>
                  </a:lnTo>
                  <a:cubicBezTo>
                    <a:pt x="1154" y="2094"/>
                    <a:pt x="1201" y="2141"/>
                    <a:pt x="1261" y="2153"/>
                  </a:cubicBezTo>
                  <a:lnTo>
                    <a:pt x="1356" y="2153"/>
                  </a:lnTo>
                  <a:cubicBezTo>
                    <a:pt x="1451" y="2129"/>
                    <a:pt x="1498" y="2034"/>
                    <a:pt x="1474" y="1939"/>
                  </a:cubicBezTo>
                  <a:lnTo>
                    <a:pt x="1177" y="1179"/>
                  </a:lnTo>
                  <a:lnTo>
                    <a:pt x="1926" y="573"/>
                  </a:lnTo>
                  <a:cubicBezTo>
                    <a:pt x="2009" y="513"/>
                    <a:pt x="2009" y="406"/>
                    <a:pt x="1950" y="335"/>
                  </a:cubicBezTo>
                  <a:cubicBezTo>
                    <a:pt x="1908" y="301"/>
                    <a:pt x="1859" y="282"/>
                    <a:pt x="1808" y="282"/>
                  </a:cubicBezTo>
                  <a:cubicBezTo>
                    <a:pt x="1772" y="282"/>
                    <a:pt x="1735" y="292"/>
                    <a:pt x="1700" y="311"/>
                  </a:cubicBezTo>
                  <a:lnTo>
                    <a:pt x="1047" y="846"/>
                  </a:lnTo>
                  <a:lnTo>
                    <a:pt x="761" y="109"/>
                  </a:lnTo>
                  <a:cubicBezTo>
                    <a:pt x="735" y="39"/>
                    <a:pt x="675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2"/>
            <p:cNvSpPr/>
            <p:nvPr/>
          </p:nvSpPr>
          <p:spPr>
            <a:xfrm>
              <a:off x="8084548" y="4579750"/>
              <a:ext cx="40626" cy="14462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5" y="0"/>
                  </a:moveTo>
                  <a:cubicBezTo>
                    <a:pt x="139" y="0"/>
                    <a:pt x="71" y="36"/>
                    <a:pt x="36" y="97"/>
                  </a:cubicBezTo>
                  <a:cubicBezTo>
                    <a:pt x="0" y="180"/>
                    <a:pt x="36" y="276"/>
                    <a:pt x="119" y="311"/>
                  </a:cubicBezTo>
                  <a:cubicBezTo>
                    <a:pt x="348" y="399"/>
                    <a:pt x="591" y="448"/>
                    <a:pt x="836" y="448"/>
                  </a:cubicBezTo>
                  <a:cubicBezTo>
                    <a:pt x="922" y="448"/>
                    <a:pt x="1008" y="442"/>
                    <a:pt x="1094" y="430"/>
                  </a:cubicBezTo>
                  <a:cubicBezTo>
                    <a:pt x="1189" y="418"/>
                    <a:pt x="1260" y="335"/>
                    <a:pt x="1236" y="240"/>
                  </a:cubicBezTo>
                  <a:cubicBezTo>
                    <a:pt x="1226" y="159"/>
                    <a:pt x="1156" y="104"/>
                    <a:pt x="1077" y="104"/>
                  </a:cubicBezTo>
                  <a:cubicBezTo>
                    <a:pt x="1063" y="104"/>
                    <a:pt x="1048" y="106"/>
                    <a:pt x="1034" y="109"/>
                  </a:cubicBezTo>
                  <a:cubicBezTo>
                    <a:pt x="971" y="118"/>
                    <a:pt x="905" y="123"/>
                    <a:pt x="839" y="123"/>
                  </a:cubicBezTo>
                  <a:cubicBezTo>
                    <a:pt x="647" y="123"/>
                    <a:pt x="451" y="85"/>
                    <a:pt x="274" y="14"/>
                  </a:cubicBezTo>
                  <a:cubicBezTo>
                    <a:pt x="252" y="5"/>
                    <a:pt x="229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2"/>
            <p:cNvSpPr/>
            <p:nvPr/>
          </p:nvSpPr>
          <p:spPr>
            <a:xfrm>
              <a:off x="8130877" y="4556913"/>
              <a:ext cx="62051" cy="72923"/>
            </a:xfrm>
            <a:custGeom>
              <a:avLst/>
              <a:gdLst/>
              <a:ahLst/>
              <a:cxnLst/>
              <a:rect l="l" t="t" r="r" b="b"/>
              <a:pathLst>
                <a:path w="1926" h="2264" extrusionOk="0">
                  <a:moveTo>
                    <a:pt x="1721" y="1"/>
                  </a:moveTo>
                  <a:cubicBezTo>
                    <a:pt x="1658" y="1"/>
                    <a:pt x="1602" y="36"/>
                    <a:pt x="1569" y="93"/>
                  </a:cubicBezTo>
                  <a:lnTo>
                    <a:pt x="1094" y="985"/>
                  </a:lnTo>
                  <a:lnTo>
                    <a:pt x="333" y="129"/>
                  </a:lnTo>
                  <a:cubicBezTo>
                    <a:pt x="299" y="88"/>
                    <a:pt x="250" y="67"/>
                    <a:pt x="199" y="67"/>
                  </a:cubicBezTo>
                  <a:cubicBezTo>
                    <a:pt x="160" y="67"/>
                    <a:pt x="119" y="80"/>
                    <a:pt x="83" y="105"/>
                  </a:cubicBezTo>
                  <a:cubicBezTo>
                    <a:pt x="12" y="153"/>
                    <a:pt x="0" y="260"/>
                    <a:pt x="60" y="331"/>
                  </a:cubicBezTo>
                  <a:lnTo>
                    <a:pt x="915" y="1305"/>
                  </a:lnTo>
                  <a:lnTo>
                    <a:pt x="535" y="2030"/>
                  </a:lnTo>
                  <a:cubicBezTo>
                    <a:pt x="488" y="2113"/>
                    <a:pt x="523" y="2208"/>
                    <a:pt x="618" y="2244"/>
                  </a:cubicBezTo>
                  <a:cubicBezTo>
                    <a:pt x="618" y="2256"/>
                    <a:pt x="630" y="2256"/>
                    <a:pt x="642" y="2256"/>
                  </a:cubicBezTo>
                  <a:cubicBezTo>
                    <a:pt x="659" y="2261"/>
                    <a:pt x="677" y="2263"/>
                    <a:pt x="694" y="2263"/>
                  </a:cubicBezTo>
                  <a:cubicBezTo>
                    <a:pt x="758" y="2263"/>
                    <a:pt x="818" y="2229"/>
                    <a:pt x="856" y="2173"/>
                  </a:cubicBezTo>
                  <a:lnTo>
                    <a:pt x="1878" y="236"/>
                  </a:lnTo>
                  <a:cubicBezTo>
                    <a:pt x="1925" y="153"/>
                    <a:pt x="1890" y="46"/>
                    <a:pt x="1807" y="22"/>
                  </a:cubicBezTo>
                  <a:cubicBezTo>
                    <a:pt x="1777" y="7"/>
                    <a:pt x="1748" y="1"/>
                    <a:pt x="17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2"/>
            <p:cNvSpPr/>
            <p:nvPr/>
          </p:nvSpPr>
          <p:spPr>
            <a:xfrm>
              <a:off x="8173372" y="3953942"/>
              <a:ext cx="53256" cy="151290"/>
            </a:xfrm>
            <a:custGeom>
              <a:avLst/>
              <a:gdLst/>
              <a:ahLst/>
              <a:cxnLst/>
              <a:rect l="l" t="t" r="r" b="b"/>
              <a:pathLst>
                <a:path w="1653" h="4697" extrusionOk="0">
                  <a:moveTo>
                    <a:pt x="1014" y="0"/>
                  </a:moveTo>
                  <a:cubicBezTo>
                    <a:pt x="962" y="0"/>
                    <a:pt x="913" y="22"/>
                    <a:pt x="880" y="62"/>
                  </a:cubicBezTo>
                  <a:cubicBezTo>
                    <a:pt x="297" y="704"/>
                    <a:pt x="0" y="1571"/>
                    <a:pt x="83" y="2439"/>
                  </a:cubicBezTo>
                  <a:cubicBezTo>
                    <a:pt x="179" y="3318"/>
                    <a:pt x="630" y="4114"/>
                    <a:pt x="1331" y="4649"/>
                  </a:cubicBezTo>
                  <a:cubicBezTo>
                    <a:pt x="1367" y="4685"/>
                    <a:pt x="1414" y="4696"/>
                    <a:pt x="1450" y="4696"/>
                  </a:cubicBezTo>
                  <a:cubicBezTo>
                    <a:pt x="1498" y="4696"/>
                    <a:pt x="1557" y="4673"/>
                    <a:pt x="1593" y="4637"/>
                  </a:cubicBezTo>
                  <a:cubicBezTo>
                    <a:pt x="1652" y="4566"/>
                    <a:pt x="1640" y="4459"/>
                    <a:pt x="1569" y="4411"/>
                  </a:cubicBezTo>
                  <a:cubicBezTo>
                    <a:pt x="939" y="3924"/>
                    <a:pt x="523" y="3199"/>
                    <a:pt x="440" y="2415"/>
                  </a:cubicBezTo>
                  <a:cubicBezTo>
                    <a:pt x="369" y="1631"/>
                    <a:pt x="630" y="846"/>
                    <a:pt x="1153" y="264"/>
                  </a:cubicBezTo>
                  <a:cubicBezTo>
                    <a:pt x="1212" y="193"/>
                    <a:pt x="1200" y="86"/>
                    <a:pt x="1129" y="38"/>
                  </a:cubicBezTo>
                  <a:cubicBezTo>
                    <a:pt x="1093" y="13"/>
                    <a:pt x="1053" y="0"/>
                    <a:pt x="1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2"/>
            <p:cNvSpPr/>
            <p:nvPr/>
          </p:nvSpPr>
          <p:spPr>
            <a:xfrm>
              <a:off x="8222761" y="3990436"/>
              <a:ext cx="57830" cy="68478"/>
            </a:xfrm>
            <a:custGeom>
              <a:avLst/>
              <a:gdLst/>
              <a:ahLst/>
              <a:cxnLst/>
              <a:rect l="l" t="t" r="r" b="b"/>
              <a:pathLst>
                <a:path w="1795" h="2126" extrusionOk="0">
                  <a:moveTo>
                    <a:pt x="1367" y="1"/>
                  </a:moveTo>
                  <a:cubicBezTo>
                    <a:pt x="1305" y="1"/>
                    <a:pt x="1245" y="33"/>
                    <a:pt x="1212" y="82"/>
                  </a:cubicBezTo>
                  <a:lnTo>
                    <a:pt x="761" y="807"/>
                  </a:lnTo>
                  <a:lnTo>
                    <a:pt x="321" y="391"/>
                  </a:lnTo>
                  <a:cubicBezTo>
                    <a:pt x="285" y="355"/>
                    <a:pt x="241" y="337"/>
                    <a:pt x="196" y="337"/>
                  </a:cubicBezTo>
                  <a:cubicBezTo>
                    <a:pt x="152" y="337"/>
                    <a:pt x="107" y="355"/>
                    <a:pt x="72" y="391"/>
                  </a:cubicBezTo>
                  <a:cubicBezTo>
                    <a:pt x="0" y="450"/>
                    <a:pt x="0" y="557"/>
                    <a:pt x="72" y="616"/>
                  </a:cubicBezTo>
                  <a:lnTo>
                    <a:pt x="582" y="1116"/>
                  </a:lnTo>
                  <a:lnTo>
                    <a:pt x="107" y="1888"/>
                  </a:lnTo>
                  <a:cubicBezTo>
                    <a:pt x="60" y="1959"/>
                    <a:pt x="95" y="2066"/>
                    <a:pt x="178" y="2102"/>
                  </a:cubicBezTo>
                  <a:cubicBezTo>
                    <a:pt x="202" y="2126"/>
                    <a:pt x="238" y="2126"/>
                    <a:pt x="262" y="2126"/>
                  </a:cubicBezTo>
                  <a:cubicBezTo>
                    <a:pt x="321" y="2126"/>
                    <a:pt x="380" y="2090"/>
                    <a:pt x="416" y="2042"/>
                  </a:cubicBezTo>
                  <a:lnTo>
                    <a:pt x="832" y="1365"/>
                  </a:lnTo>
                  <a:lnTo>
                    <a:pt x="1462" y="1971"/>
                  </a:lnTo>
                  <a:cubicBezTo>
                    <a:pt x="1497" y="2007"/>
                    <a:pt x="1545" y="2019"/>
                    <a:pt x="1593" y="2019"/>
                  </a:cubicBezTo>
                  <a:cubicBezTo>
                    <a:pt x="1640" y="2019"/>
                    <a:pt x="1688" y="2007"/>
                    <a:pt x="1711" y="1983"/>
                  </a:cubicBezTo>
                  <a:cubicBezTo>
                    <a:pt x="1795" y="1924"/>
                    <a:pt x="1795" y="1805"/>
                    <a:pt x="1723" y="1745"/>
                  </a:cubicBezTo>
                  <a:lnTo>
                    <a:pt x="1022" y="1056"/>
                  </a:lnTo>
                  <a:lnTo>
                    <a:pt x="1521" y="248"/>
                  </a:lnTo>
                  <a:cubicBezTo>
                    <a:pt x="1569" y="165"/>
                    <a:pt x="1545" y="58"/>
                    <a:pt x="1450" y="22"/>
                  </a:cubicBezTo>
                  <a:cubicBezTo>
                    <a:pt x="1424" y="7"/>
                    <a:pt x="1395" y="1"/>
                    <a:pt x="1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2"/>
            <p:cNvSpPr/>
            <p:nvPr/>
          </p:nvSpPr>
          <p:spPr>
            <a:xfrm>
              <a:off x="8290514" y="4006412"/>
              <a:ext cx="49422" cy="15429"/>
            </a:xfrm>
            <a:custGeom>
              <a:avLst/>
              <a:gdLst/>
              <a:ahLst/>
              <a:cxnLst/>
              <a:rect l="l" t="t" r="r" b="b"/>
              <a:pathLst>
                <a:path w="1534" h="479" extrusionOk="0">
                  <a:moveTo>
                    <a:pt x="1344" y="0"/>
                  </a:moveTo>
                  <a:cubicBezTo>
                    <a:pt x="1336" y="0"/>
                    <a:pt x="1328" y="1"/>
                    <a:pt x="1320" y="2"/>
                  </a:cubicBezTo>
                  <a:lnTo>
                    <a:pt x="167" y="156"/>
                  </a:lnTo>
                  <a:cubicBezTo>
                    <a:pt x="72" y="168"/>
                    <a:pt x="1" y="251"/>
                    <a:pt x="24" y="346"/>
                  </a:cubicBezTo>
                  <a:cubicBezTo>
                    <a:pt x="35" y="422"/>
                    <a:pt x="96" y="478"/>
                    <a:pt x="170" y="478"/>
                  </a:cubicBezTo>
                  <a:cubicBezTo>
                    <a:pt x="176" y="478"/>
                    <a:pt x="183" y="478"/>
                    <a:pt x="191" y="477"/>
                  </a:cubicBezTo>
                  <a:lnTo>
                    <a:pt x="214" y="477"/>
                  </a:lnTo>
                  <a:lnTo>
                    <a:pt x="1379" y="322"/>
                  </a:lnTo>
                  <a:cubicBezTo>
                    <a:pt x="1462" y="311"/>
                    <a:pt x="1533" y="227"/>
                    <a:pt x="1522" y="144"/>
                  </a:cubicBezTo>
                  <a:cubicBezTo>
                    <a:pt x="1511" y="57"/>
                    <a:pt x="1430" y="0"/>
                    <a:pt x="1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2"/>
            <p:cNvSpPr/>
            <p:nvPr/>
          </p:nvSpPr>
          <p:spPr>
            <a:xfrm>
              <a:off x="8352533" y="3980097"/>
              <a:ext cx="53642" cy="74212"/>
            </a:xfrm>
            <a:custGeom>
              <a:avLst/>
              <a:gdLst/>
              <a:ahLst/>
              <a:cxnLst/>
              <a:rect l="l" t="t" r="r" b="b"/>
              <a:pathLst>
                <a:path w="1665" h="2304" extrusionOk="0">
                  <a:moveTo>
                    <a:pt x="1002" y="0"/>
                  </a:moveTo>
                  <a:cubicBezTo>
                    <a:pt x="964" y="0"/>
                    <a:pt x="925" y="12"/>
                    <a:pt x="892" y="34"/>
                  </a:cubicBezTo>
                  <a:cubicBezTo>
                    <a:pt x="809" y="82"/>
                    <a:pt x="797" y="177"/>
                    <a:pt x="832" y="248"/>
                  </a:cubicBezTo>
                  <a:cubicBezTo>
                    <a:pt x="868" y="296"/>
                    <a:pt x="904" y="343"/>
                    <a:pt x="927" y="391"/>
                  </a:cubicBezTo>
                  <a:cubicBezTo>
                    <a:pt x="939" y="438"/>
                    <a:pt x="927" y="498"/>
                    <a:pt x="916" y="545"/>
                  </a:cubicBezTo>
                  <a:cubicBezTo>
                    <a:pt x="880" y="628"/>
                    <a:pt x="809" y="700"/>
                    <a:pt x="714" y="724"/>
                  </a:cubicBezTo>
                  <a:cubicBezTo>
                    <a:pt x="618" y="724"/>
                    <a:pt x="523" y="688"/>
                    <a:pt x="464" y="605"/>
                  </a:cubicBezTo>
                  <a:cubicBezTo>
                    <a:pt x="405" y="533"/>
                    <a:pt x="381" y="438"/>
                    <a:pt x="428" y="355"/>
                  </a:cubicBezTo>
                  <a:cubicBezTo>
                    <a:pt x="464" y="272"/>
                    <a:pt x="428" y="165"/>
                    <a:pt x="345" y="129"/>
                  </a:cubicBezTo>
                  <a:cubicBezTo>
                    <a:pt x="320" y="115"/>
                    <a:pt x="292" y="108"/>
                    <a:pt x="265" y="108"/>
                  </a:cubicBezTo>
                  <a:cubicBezTo>
                    <a:pt x="202" y="108"/>
                    <a:pt x="140" y="143"/>
                    <a:pt x="107" y="201"/>
                  </a:cubicBezTo>
                  <a:cubicBezTo>
                    <a:pt x="1" y="391"/>
                    <a:pt x="36" y="628"/>
                    <a:pt x="179" y="795"/>
                  </a:cubicBezTo>
                  <a:cubicBezTo>
                    <a:pt x="296" y="955"/>
                    <a:pt x="490" y="1048"/>
                    <a:pt x="701" y="1048"/>
                  </a:cubicBezTo>
                  <a:cubicBezTo>
                    <a:pt x="725" y="1048"/>
                    <a:pt x="749" y="1047"/>
                    <a:pt x="773" y="1044"/>
                  </a:cubicBezTo>
                  <a:cubicBezTo>
                    <a:pt x="916" y="1021"/>
                    <a:pt x="1058" y="949"/>
                    <a:pt x="1153" y="831"/>
                  </a:cubicBezTo>
                  <a:cubicBezTo>
                    <a:pt x="1177" y="890"/>
                    <a:pt x="1201" y="961"/>
                    <a:pt x="1213" y="1033"/>
                  </a:cubicBezTo>
                  <a:cubicBezTo>
                    <a:pt x="1296" y="1282"/>
                    <a:pt x="1248" y="1555"/>
                    <a:pt x="1094" y="1769"/>
                  </a:cubicBezTo>
                  <a:cubicBezTo>
                    <a:pt x="985" y="1903"/>
                    <a:pt x="824" y="1978"/>
                    <a:pt x="660" y="1978"/>
                  </a:cubicBezTo>
                  <a:cubicBezTo>
                    <a:pt x="590" y="1978"/>
                    <a:pt x="519" y="1964"/>
                    <a:pt x="452" y="1936"/>
                  </a:cubicBezTo>
                  <a:cubicBezTo>
                    <a:pt x="424" y="1925"/>
                    <a:pt x="395" y="1920"/>
                    <a:pt x="368" y="1920"/>
                  </a:cubicBezTo>
                  <a:cubicBezTo>
                    <a:pt x="303" y="1920"/>
                    <a:pt x="244" y="1949"/>
                    <a:pt x="203" y="2007"/>
                  </a:cubicBezTo>
                  <a:cubicBezTo>
                    <a:pt x="167" y="2090"/>
                    <a:pt x="203" y="2185"/>
                    <a:pt x="286" y="2233"/>
                  </a:cubicBezTo>
                  <a:cubicBezTo>
                    <a:pt x="393" y="2280"/>
                    <a:pt x="512" y="2304"/>
                    <a:pt x="642" y="2304"/>
                  </a:cubicBezTo>
                  <a:cubicBezTo>
                    <a:pt x="927" y="2304"/>
                    <a:pt x="1201" y="2173"/>
                    <a:pt x="1379" y="1959"/>
                  </a:cubicBezTo>
                  <a:cubicBezTo>
                    <a:pt x="1593" y="1674"/>
                    <a:pt x="1664" y="1306"/>
                    <a:pt x="1557" y="961"/>
                  </a:cubicBezTo>
                  <a:cubicBezTo>
                    <a:pt x="1498" y="724"/>
                    <a:pt x="1403" y="486"/>
                    <a:pt x="1272" y="284"/>
                  </a:cubicBezTo>
                  <a:cubicBezTo>
                    <a:pt x="1236" y="189"/>
                    <a:pt x="1189" y="106"/>
                    <a:pt x="1118" y="46"/>
                  </a:cubicBezTo>
                  <a:cubicBezTo>
                    <a:pt x="1086" y="15"/>
                    <a:pt x="1045" y="0"/>
                    <a:pt x="1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2"/>
            <p:cNvSpPr/>
            <p:nvPr/>
          </p:nvSpPr>
          <p:spPr>
            <a:xfrm>
              <a:off x="8401922" y="3933908"/>
              <a:ext cx="45588" cy="135894"/>
            </a:xfrm>
            <a:custGeom>
              <a:avLst/>
              <a:gdLst/>
              <a:ahLst/>
              <a:cxnLst/>
              <a:rect l="l" t="t" r="r" b="b"/>
              <a:pathLst>
                <a:path w="1415" h="4219" extrusionOk="0">
                  <a:moveTo>
                    <a:pt x="204" y="1"/>
                  </a:moveTo>
                  <a:cubicBezTo>
                    <a:pt x="158" y="1"/>
                    <a:pt x="113" y="19"/>
                    <a:pt x="84" y="54"/>
                  </a:cubicBezTo>
                  <a:cubicBezTo>
                    <a:pt x="0" y="114"/>
                    <a:pt x="0" y="221"/>
                    <a:pt x="84" y="280"/>
                  </a:cubicBezTo>
                  <a:cubicBezTo>
                    <a:pt x="606" y="732"/>
                    <a:pt x="927" y="1373"/>
                    <a:pt x="999" y="2062"/>
                  </a:cubicBezTo>
                  <a:cubicBezTo>
                    <a:pt x="1046" y="2752"/>
                    <a:pt x="832" y="3429"/>
                    <a:pt x="381" y="3952"/>
                  </a:cubicBezTo>
                  <a:cubicBezTo>
                    <a:pt x="321" y="4023"/>
                    <a:pt x="333" y="4130"/>
                    <a:pt x="416" y="4190"/>
                  </a:cubicBezTo>
                  <a:cubicBezTo>
                    <a:pt x="445" y="4209"/>
                    <a:pt x="479" y="4218"/>
                    <a:pt x="514" y="4218"/>
                  </a:cubicBezTo>
                  <a:cubicBezTo>
                    <a:pt x="568" y="4218"/>
                    <a:pt x="623" y="4197"/>
                    <a:pt x="666" y="4154"/>
                  </a:cubicBezTo>
                  <a:cubicBezTo>
                    <a:pt x="1165" y="3572"/>
                    <a:pt x="1415" y="2811"/>
                    <a:pt x="1355" y="2039"/>
                  </a:cubicBezTo>
                  <a:cubicBezTo>
                    <a:pt x="1284" y="1266"/>
                    <a:pt x="915" y="553"/>
                    <a:pt x="333" y="54"/>
                  </a:cubicBezTo>
                  <a:cubicBezTo>
                    <a:pt x="298" y="19"/>
                    <a:pt x="25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2"/>
            <p:cNvSpPr/>
            <p:nvPr/>
          </p:nvSpPr>
          <p:spPr>
            <a:xfrm>
              <a:off x="8419545" y="3891809"/>
              <a:ext cx="50163" cy="43870"/>
            </a:xfrm>
            <a:custGeom>
              <a:avLst/>
              <a:gdLst/>
              <a:ahLst/>
              <a:cxnLst/>
              <a:rect l="l" t="t" r="r" b="b"/>
              <a:pathLst>
                <a:path w="1557" h="1362" extrusionOk="0">
                  <a:moveTo>
                    <a:pt x="407" y="0"/>
                  </a:moveTo>
                  <a:cubicBezTo>
                    <a:pt x="282" y="0"/>
                    <a:pt x="160" y="52"/>
                    <a:pt x="71" y="149"/>
                  </a:cubicBezTo>
                  <a:cubicBezTo>
                    <a:pt x="0" y="209"/>
                    <a:pt x="12" y="316"/>
                    <a:pt x="95" y="375"/>
                  </a:cubicBezTo>
                  <a:cubicBezTo>
                    <a:pt x="126" y="401"/>
                    <a:pt x="163" y="413"/>
                    <a:pt x="202" y="413"/>
                  </a:cubicBezTo>
                  <a:cubicBezTo>
                    <a:pt x="252" y="413"/>
                    <a:pt x="304" y="392"/>
                    <a:pt x="345" y="351"/>
                  </a:cubicBezTo>
                  <a:cubicBezTo>
                    <a:pt x="362" y="334"/>
                    <a:pt x="392" y="323"/>
                    <a:pt x="426" y="323"/>
                  </a:cubicBezTo>
                  <a:cubicBezTo>
                    <a:pt x="438" y="323"/>
                    <a:pt x="451" y="324"/>
                    <a:pt x="464" y="327"/>
                  </a:cubicBezTo>
                  <a:cubicBezTo>
                    <a:pt x="559" y="351"/>
                    <a:pt x="642" y="423"/>
                    <a:pt x="677" y="506"/>
                  </a:cubicBezTo>
                  <a:cubicBezTo>
                    <a:pt x="737" y="696"/>
                    <a:pt x="630" y="910"/>
                    <a:pt x="523" y="1124"/>
                  </a:cubicBezTo>
                  <a:cubicBezTo>
                    <a:pt x="487" y="1183"/>
                    <a:pt x="487" y="1242"/>
                    <a:pt x="535" y="1290"/>
                  </a:cubicBezTo>
                  <a:cubicBezTo>
                    <a:pt x="559" y="1338"/>
                    <a:pt x="618" y="1361"/>
                    <a:pt x="677" y="1361"/>
                  </a:cubicBezTo>
                  <a:lnTo>
                    <a:pt x="689" y="1361"/>
                  </a:lnTo>
                  <a:lnTo>
                    <a:pt x="1390" y="1314"/>
                  </a:lnTo>
                  <a:cubicBezTo>
                    <a:pt x="1485" y="1314"/>
                    <a:pt x="1557" y="1242"/>
                    <a:pt x="1557" y="1147"/>
                  </a:cubicBezTo>
                  <a:cubicBezTo>
                    <a:pt x="1546" y="1059"/>
                    <a:pt x="1473" y="992"/>
                    <a:pt x="1387" y="992"/>
                  </a:cubicBezTo>
                  <a:cubicBezTo>
                    <a:pt x="1380" y="992"/>
                    <a:pt x="1374" y="992"/>
                    <a:pt x="1367" y="993"/>
                  </a:cubicBezTo>
                  <a:lnTo>
                    <a:pt x="963" y="1017"/>
                  </a:lnTo>
                  <a:cubicBezTo>
                    <a:pt x="1046" y="827"/>
                    <a:pt x="1070" y="625"/>
                    <a:pt x="1022" y="423"/>
                  </a:cubicBezTo>
                  <a:cubicBezTo>
                    <a:pt x="939" y="209"/>
                    <a:pt x="761" y="54"/>
                    <a:pt x="535" y="19"/>
                  </a:cubicBezTo>
                  <a:cubicBezTo>
                    <a:pt x="493" y="6"/>
                    <a:pt x="450" y="0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2"/>
            <p:cNvSpPr/>
            <p:nvPr/>
          </p:nvSpPr>
          <p:spPr>
            <a:xfrm>
              <a:off x="8808894" y="4556430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5" y="0"/>
                  </a:moveTo>
                  <a:cubicBezTo>
                    <a:pt x="1773" y="0"/>
                    <a:pt x="1741" y="8"/>
                    <a:pt x="1711" y="25"/>
                  </a:cubicBezTo>
                  <a:cubicBezTo>
                    <a:pt x="951" y="489"/>
                    <a:pt x="404" y="1225"/>
                    <a:pt x="190" y="2093"/>
                  </a:cubicBezTo>
                  <a:cubicBezTo>
                    <a:pt x="0" y="2936"/>
                    <a:pt x="166" y="3828"/>
                    <a:pt x="666" y="4541"/>
                  </a:cubicBezTo>
                  <a:cubicBezTo>
                    <a:pt x="701" y="4576"/>
                    <a:pt x="725" y="4600"/>
                    <a:pt x="772" y="4612"/>
                  </a:cubicBezTo>
                  <a:cubicBezTo>
                    <a:pt x="792" y="4617"/>
                    <a:pt x="812" y="4620"/>
                    <a:pt x="832" y="4620"/>
                  </a:cubicBezTo>
                  <a:cubicBezTo>
                    <a:pt x="859" y="4620"/>
                    <a:pt x="887" y="4614"/>
                    <a:pt x="915" y="4600"/>
                  </a:cubicBezTo>
                  <a:cubicBezTo>
                    <a:pt x="998" y="4553"/>
                    <a:pt x="1022" y="4446"/>
                    <a:pt x="974" y="4374"/>
                  </a:cubicBezTo>
                  <a:cubicBezTo>
                    <a:pt x="523" y="3733"/>
                    <a:pt x="357" y="2925"/>
                    <a:pt x="535" y="2164"/>
                  </a:cubicBezTo>
                  <a:cubicBezTo>
                    <a:pt x="725" y="1380"/>
                    <a:pt x="1224" y="714"/>
                    <a:pt x="1913" y="298"/>
                  </a:cubicBezTo>
                  <a:cubicBezTo>
                    <a:pt x="1996" y="251"/>
                    <a:pt x="2020" y="144"/>
                    <a:pt x="1961" y="73"/>
                  </a:cubicBezTo>
                  <a:cubicBezTo>
                    <a:pt x="1922" y="27"/>
                    <a:pt x="1864" y="0"/>
                    <a:pt x="1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2"/>
            <p:cNvSpPr/>
            <p:nvPr/>
          </p:nvSpPr>
          <p:spPr>
            <a:xfrm>
              <a:off x="8854836" y="4607837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79" y="1"/>
                    <a:pt x="1735" y="15"/>
                    <a:pt x="1699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597" y="12"/>
                  </a:cubicBezTo>
                  <a:cubicBezTo>
                    <a:pt x="569" y="12"/>
                    <a:pt x="540" y="19"/>
                    <a:pt x="511" y="33"/>
                  </a:cubicBezTo>
                  <a:cubicBezTo>
                    <a:pt x="428" y="57"/>
                    <a:pt x="392" y="164"/>
                    <a:pt x="440" y="247"/>
                  </a:cubicBezTo>
                  <a:lnTo>
                    <a:pt x="772" y="853"/>
                  </a:lnTo>
                  <a:lnTo>
                    <a:pt x="71" y="1471"/>
                  </a:lnTo>
                  <a:cubicBezTo>
                    <a:pt x="0" y="1531"/>
                    <a:pt x="0" y="1638"/>
                    <a:pt x="71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7" y="1747"/>
                    <a:pt x="173" y="1749"/>
                    <a:pt x="189" y="1749"/>
                  </a:cubicBezTo>
                  <a:cubicBezTo>
                    <a:pt x="236" y="1749"/>
                    <a:pt x="285" y="1736"/>
                    <a:pt x="321" y="1709"/>
                  </a:cubicBezTo>
                  <a:lnTo>
                    <a:pt x="939" y="1162"/>
                  </a:lnTo>
                  <a:lnTo>
                    <a:pt x="1343" y="1923"/>
                  </a:lnTo>
                  <a:cubicBezTo>
                    <a:pt x="1367" y="1958"/>
                    <a:pt x="1414" y="1982"/>
                    <a:pt x="1450" y="2006"/>
                  </a:cubicBezTo>
                  <a:cubicBezTo>
                    <a:pt x="1464" y="2009"/>
                    <a:pt x="1478" y="2011"/>
                    <a:pt x="1491" y="2011"/>
                  </a:cubicBezTo>
                  <a:cubicBezTo>
                    <a:pt x="1524" y="2011"/>
                    <a:pt x="1555" y="2002"/>
                    <a:pt x="1580" y="1994"/>
                  </a:cubicBezTo>
                  <a:cubicBezTo>
                    <a:pt x="1676" y="1958"/>
                    <a:pt x="1711" y="1851"/>
                    <a:pt x="1664" y="1768"/>
                  </a:cubicBezTo>
                  <a:lnTo>
                    <a:pt x="1200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3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2"/>
            <p:cNvSpPr/>
            <p:nvPr/>
          </p:nvSpPr>
          <p:spPr>
            <a:xfrm>
              <a:off x="8929484" y="4635892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2" y="56"/>
                    <a:pt x="12" y="137"/>
                  </a:cubicBezTo>
                  <a:cubicBezTo>
                    <a:pt x="0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7" y="481"/>
                  </a:lnTo>
                  <a:cubicBezTo>
                    <a:pt x="1315" y="482"/>
                    <a:pt x="1323" y="483"/>
                    <a:pt x="1331" y="483"/>
                  </a:cubicBezTo>
                  <a:cubicBezTo>
                    <a:pt x="1416" y="483"/>
                    <a:pt x="1488" y="426"/>
                    <a:pt x="1509" y="339"/>
                  </a:cubicBezTo>
                  <a:cubicBezTo>
                    <a:pt x="1521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2"/>
            <p:cNvSpPr/>
            <p:nvPr/>
          </p:nvSpPr>
          <p:spPr>
            <a:xfrm>
              <a:off x="8983835" y="4626584"/>
              <a:ext cx="55156" cy="72183"/>
            </a:xfrm>
            <a:custGeom>
              <a:avLst/>
              <a:gdLst/>
              <a:ahLst/>
              <a:cxnLst/>
              <a:rect l="l" t="t" r="r" b="b"/>
              <a:pathLst>
                <a:path w="1712" h="2241" extrusionOk="0">
                  <a:moveTo>
                    <a:pt x="684" y="1"/>
                  </a:moveTo>
                  <a:cubicBezTo>
                    <a:pt x="639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28" y="628"/>
                  </a:cubicBezTo>
                  <a:cubicBezTo>
                    <a:pt x="512" y="842"/>
                    <a:pt x="690" y="996"/>
                    <a:pt x="916" y="1032"/>
                  </a:cubicBezTo>
                  <a:cubicBezTo>
                    <a:pt x="942" y="1036"/>
                    <a:pt x="969" y="1038"/>
                    <a:pt x="996" y="1038"/>
                  </a:cubicBezTo>
                  <a:cubicBezTo>
                    <a:pt x="1123" y="1038"/>
                    <a:pt x="1247" y="993"/>
                    <a:pt x="1355" y="925"/>
                  </a:cubicBezTo>
                  <a:cubicBezTo>
                    <a:pt x="1355" y="996"/>
                    <a:pt x="1355" y="1067"/>
                    <a:pt x="1355" y="1139"/>
                  </a:cubicBezTo>
                  <a:cubicBezTo>
                    <a:pt x="1343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0" y="1911"/>
                  </a:cubicBezTo>
                  <a:cubicBezTo>
                    <a:pt x="541" y="1911"/>
                    <a:pt x="422" y="1875"/>
                    <a:pt x="321" y="1804"/>
                  </a:cubicBezTo>
                  <a:cubicBezTo>
                    <a:pt x="286" y="1774"/>
                    <a:pt x="241" y="1760"/>
                    <a:pt x="197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1" y="2241"/>
                    <a:pt x="647" y="2241"/>
                  </a:cubicBezTo>
                  <a:cubicBezTo>
                    <a:pt x="843" y="2241"/>
                    <a:pt x="1039" y="2185"/>
                    <a:pt x="1213" y="2077"/>
                  </a:cubicBezTo>
                  <a:cubicBezTo>
                    <a:pt x="1498" y="1864"/>
                    <a:pt x="1688" y="1531"/>
                    <a:pt x="1700" y="1174"/>
                  </a:cubicBezTo>
                  <a:cubicBezTo>
                    <a:pt x="1712" y="925"/>
                    <a:pt x="1688" y="675"/>
                    <a:pt x="1640" y="438"/>
                  </a:cubicBezTo>
                  <a:cubicBezTo>
                    <a:pt x="1640" y="354"/>
                    <a:pt x="1617" y="259"/>
                    <a:pt x="1569" y="188"/>
                  </a:cubicBezTo>
                  <a:cubicBezTo>
                    <a:pt x="1533" y="125"/>
                    <a:pt x="1477" y="96"/>
                    <a:pt x="1415" y="96"/>
                  </a:cubicBezTo>
                  <a:cubicBezTo>
                    <a:pt x="1396" y="96"/>
                    <a:pt x="1375" y="99"/>
                    <a:pt x="1355" y="105"/>
                  </a:cubicBezTo>
                  <a:cubicBezTo>
                    <a:pt x="1272" y="129"/>
                    <a:pt x="1225" y="212"/>
                    <a:pt x="1236" y="295"/>
                  </a:cubicBezTo>
                  <a:cubicBezTo>
                    <a:pt x="1248" y="343"/>
                    <a:pt x="1272" y="402"/>
                    <a:pt x="1284" y="461"/>
                  </a:cubicBezTo>
                  <a:cubicBezTo>
                    <a:pt x="1272" y="509"/>
                    <a:pt x="1248" y="556"/>
                    <a:pt x="1213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28"/>
                    <a:pt x="773" y="533"/>
                  </a:cubicBezTo>
                  <a:cubicBezTo>
                    <a:pt x="725" y="438"/>
                    <a:pt x="749" y="343"/>
                    <a:pt x="809" y="271"/>
                  </a:cubicBezTo>
                  <a:cubicBezTo>
                    <a:pt x="880" y="212"/>
                    <a:pt x="880" y="105"/>
                    <a:pt x="809" y="45"/>
                  </a:cubicBezTo>
                  <a:cubicBezTo>
                    <a:pt x="773" y="16"/>
                    <a:pt x="728" y="1"/>
                    <a:pt x="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2"/>
            <p:cNvSpPr/>
            <p:nvPr/>
          </p:nvSpPr>
          <p:spPr>
            <a:xfrm>
              <a:off x="9030164" y="4592055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49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39" y="167"/>
                    <a:pt x="987" y="238"/>
                  </a:cubicBezTo>
                  <a:cubicBezTo>
                    <a:pt x="1343" y="832"/>
                    <a:pt x="1462" y="1533"/>
                    <a:pt x="1296" y="2199"/>
                  </a:cubicBezTo>
                  <a:cubicBezTo>
                    <a:pt x="1117" y="2876"/>
                    <a:pt x="690" y="3458"/>
                    <a:pt x="95" y="3839"/>
                  </a:cubicBezTo>
                  <a:cubicBezTo>
                    <a:pt x="12" y="3886"/>
                    <a:pt x="0" y="3993"/>
                    <a:pt x="60" y="4064"/>
                  </a:cubicBezTo>
                  <a:cubicBezTo>
                    <a:pt x="84" y="4100"/>
                    <a:pt x="107" y="4124"/>
                    <a:pt x="143" y="4124"/>
                  </a:cubicBezTo>
                  <a:cubicBezTo>
                    <a:pt x="165" y="4128"/>
                    <a:pt x="185" y="4131"/>
                    <a:pt x="204" y="4131"/>
                  </a:cubicBezTo>
                  <a:cubicBezTo>
                    <a:pt x="237" y="4131"/>
                    <a:pt x="267" y="4123"/>
                    <a:pt x="297" y="4100"/>
                  </a:cubicBezTo>
                  <a:cubicBezTo>
                    <a:pt x="951" y="3684"/>
                    <a:pt x="1438" y="3031"/>
                    <a:pt x="1628" y="2270"/>
                  </a:cubicBezTo>
                  <a:cubicBezTo>
                    <a:pt x="1819" y="1521"/>
                    <a:pt x="1700" y="737"/>
                    <a:pt x="1296" y="84"/>
                  </a:cubicBezTo>
                  <a:cubicBezTo>
                    <a:pt x="1264" y="29"/>
                    <a:pt x="1208" y="0"/>
                    <a:pt x="1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2"/>
            <p:cNvSpPr/>
            <p:nvPr/>
          </p:nvSpPr>
          <p:spPr>
            <a:xfrm>
              <a:off x="9089895" y="4557880"/>
              <a:ext cx="39466" cy="49700"/>
            </a:xfrm>
            <a:custGeom>
              <a:avLst/>
              <a:gdLst/>
              <a:ahLst/>
              <a:cxnLst/>
              <a:rect l="l" t="t" r="r" b="b"/>
              <a:pathLst>
                <a:path w="1225" h="1543" extrusionOk="0">
                  <a:moveTo>
                    <a:pt x="355" y="1"/>
                  </a:moveTo>
                  <a:cubicBezTo>
                    <a:pt x="271" y="1"/>
                    <a:pt x="184" y="22"/>
                    <a:pt x="107" y="63"/>
                  </a:cubicBezTo>
                  <a:cubicBezTo>
                    <a:pt x="36" y="111"/>
                    <a:pt x="0" y="218"/>
                    <a:pt x="60" y="289"/>
                  </a:cubicBezTo>
                  <a:cubicBezTo>
                    <a:pt x="97" y="341"/>
                    <a:pt x="147" y="370"/>
                    <a:pt x="201" y="370"/>
                  </a:cubicBezTo>
                  <a:cubicBezTo>
                    <a:pt x="233" y="370"/>
                    <a:pt x="266" y="359"/>
                    <a:pt x="297" y="337"/>
                  </a:cubicBezTo>
                  <a:cubicBezTo>
                    <a:pt x="317" y="332"/>
                    <a:pt x="337" y="329"/>
                    <a:pt x="355" y="329"/>
                  </a:cubicBezTo>
                  <a:cubicBezTo>
                    <a:pt x="382" y="329"/>
                    <a:pt x="407" y="335"/>
                    <a:pt x="428" y="348"/>
                  </a:cubicBezTo>
                  <a:cubicBezTo>
                    <a:pt x="511" y="396"/>
                    <a:pt x="571" y="479"/>
                    <a:pt x="571" y="574"/>
                  </a:cubicBezTo>
                  <a:cubicBezTo>
                    <a:pt x="571" y="764"/>
                    <a:pt x="404" y="943"/>
                    <a:pt x="226" y="1121"/>
                  </a:cubicBezTo>
                  <a:cubicBezTo>
                    <a:pt x="178" y="1168"/>
                    <a:pt x="167" y="1228"/>
                    <a:pt x="178" y="1275"/>
                  </a:cubicBezTo>
                  <a:cubicBezTo>
                    <a:pt x="202" y="1323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98" y="1537"/>
                  </a:lnTo>
                  <a:cubicBezTo>
                    <a:pt x="1011" y="1540"/>
                    <a:pt x="1024" y="1542"/>
                    <a:pt x="1037" y="1542"/>
                  </a:cubicBezTo>
                  <a:cubicBezTo>
                    <a:pt x="1109" y="1542"/>
                    <a:pt x="1182" y="1489"/>
                    <a:pt x="1212" y="1418"/>
                  </a:cubicBezTo>
                  <a:cubicBezTo>
                    <a:pt x="1224" y="1323"/>
                    <a:pt x="1165" y="1240"/>
                    <a:pt x="1082" y="1228"/>
                  </a:cubicBezTo>
                  <a:lnTo>
                    <a:pt x="677" y="1145"/>
                  </a:lnTo>
                  <a:cubicBezTo>
                    <a:pt x="820" y="990"/>
                    <a:pt x="915" y="800"/>
                    <a:pt x="927" y="586"/>
                  </a:cubicBezTo>
                  <a:cubicBezTo>
                    <a:pt x="927" y="360"/>
                    <a:pt x="796" y="170"/>
                    <a:pt x="594" y="63"/>
                  </a:cubicBezTo>
                  <a:cubicBezTo>
                    <a:pt x="523" y="22"/>
                    <a:pt x="440" y="1"/>
                    <a:pt x="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2"/>
            <p:cNvSpPr/>
            <p:nvPr/>
          </p:nvSpPr>
          <p:spPr>
            <a:xfrm>
              <a:off x="9004132" y="3856636"/>
              <a:ext cx="74680" cy="85550"/>
            </a:xfrm>
            <a:custGeom>
              <a:avLst/>
              <a:gdLst/>
              <a:ahLst/>
              <a:cxnLst/>
              <a:rect l="l" t="t" r="r" b="b"/>
              <a:pathLst>
                <a:path w="2318" h="2656" extrusionOk="0">
                  <a:moveTo>
                    <a:pt x="1973" y="1"/>
                  </a:moveTo>
                  <a:cubicBezTo>
                    <a:pt x="1919" y="1"/>
                    <a:pt x="1863" y="27"/>
                    <a:pt x="1830" y="77"/>
                  </a:cubicBezTo>
                  <a:lnTo>
                    <a:pt x="1117" y="1075"/>
                  </a:lnTo>
                  <a:lnTo>
                    <a:pt x="321" y="469"/>
                  </a:lnTo>
                  <a:cubicBezTo>
                    <a:pt x="287" y="440"/>
                    <a:pt x="245" y="426"/>
                    <a:pt x="203" y="426"/>
                  </a:cubicBezTo>
                  <a:cubicBezTo>
                    <a:pt x="156" y="426"/>
                    <a:pt x="109" y="443"/>
                    <a:pt x="72" y="481"/>
                  </a:cubicBezTo>
                  <a:cubicBezTo>
                    <a:pt x="0" y="540"/>
                    <a:pt x="12" y="659"/>
                    <a:pt x="95" y="706"/>
                  </a:cubicBezTo>
                  <a:lnTo>
                    <a:pt x="927" y="1360"/>
                  </a:lnTo>
                  <a:lnTo>
                    <a:pt x="179" y="2394"/>
                  </a:lnTo>
                  <a:cubicBezTo>
                    <a:pt x="119" y="2477"/>
                    <a:pt x="143" y="2584"/>
                    <a:pt x="226" y="2620"/>
                  </a:cubicBezTo>
                  <a:cubicBezTo>
                    <a:pt x="262" y="2643"/>
                    <a:pt x="297" y="2643"/>
                    <a:pt x="321" y="2655"/>
                  </a:cubicBezTo>
                  <a:cubicBezTo>
                    <a:pt x="381" y="2655"/>
                    <a:pt x="440" y="2620"/>
                    <a:pt x="476" y="2572"/>
                  </a:cubicBezTo>
                  <a:lnTo>
                    <a:pt x="1201" y="1562"/>
                  </a:lnTo>
                  <a:lnTo>
                    <a:pt x="2009" y="2192"/>
                  </a:lnTo>
                  <a:cubicBezTo>
                    <a:pt x="2032" y="2216"/>
                    <a:pt x="2080" y="2239"/>
                    <a:pt x="2116" y="2239"/>
                  </a:cubicBezTo>
                  <a:cubicBezTo>
                    <a:pt x="2175" y="2239"/>
                    <a:pt x="2222" y="2216"/>
                    <a:pt x="2258" y="2180"/>
                  </a:cubicBezTo>
                  <a:cubicBezTo>
                    <a:pt x="2318" y="2109"/>
                    <a:pt x="2306" y="2002"/>
                    <a:pt x="2234" y="1954"/>
                  </a:cubicBezTo>
                  <a:lnTo>
                    <a:pt x="1391" y="1289"/>
                  </a:lnTo>
                  <a:lnTo>
                    <a:pt x="1985" y="445"/>
                  </a:lnTo>
                  <a:cubicBezTo>
                    <a:pt x="2032" y="433"/>
                    <a:pt x="2080" y="398"/>
                    <a:pt x="2104" y="338"/>
                  </a:cubicBezTo>
                  <a:lnTo>
                    <a:pt x="2139" y="207"/>
                  </a:lnTo>
                  <a:cubicBezTo>
                    <a:pt x="2175" y="136"/>
                    <a:pt x="2127" y="41"/>
                    <a:pt x="2044" y="17"/>
                  </a:cubicBezTo>
                  <a:cubicBezTo>
                    <a:pt x="2022" y="6"/>
                    <a:pt x="1998" y="1"/>
                    <a:pt x="1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2"/>
            <p:cNvSpPr/>
            <p:nvPr/>
          </p:nvSpPr>
          <p:spPr>
            <a:xfrm>
              <a:off x="8985381" y="3946276"/>
              <a:ext cx="129418" cy="22322"/>
            </a:xfrm>
            <a:custGeom>
              <a:avLst/>
              <a:gdLst/>
              <a:ahLst/>
              <a:cxnLst/>
              <a:rect l="l" t="t" r="r" b="b"/>
              <a:pathLst>
                <a:path w="4017" h="693" extrusionOk="0">
                  <a:moveTo>
                    <a:pt x="3220" y="0"/>
                  </a:moveTo>
                  <a:cubicBezTo>
                    <a:pt x="2188" y="0"/>
                    <a:pt x="1155" y="124"/>
                    <a:pt x="155" y="371"/>
                  </a:cubicBezTo>
                  <a:cubicBezTo>
                    <a:pt x="60" y="395"/>
                    <a:pt x="0" y="478"/>
                    <a:pt x="24" y="573"/>
                  </a:cubicBezTo>
                  <a:cubicBezTo>
                    <a:pt x="48" y="645"/>
                    <a:pt x="119" y="692"/>
                    <a:pt x="202" y="692"/>
                  </a:cubicBezTo>
                  <a:lnTo>
                    <a:pt x="250" y="692"/>
                  </a:lnTo>
                  <a:cubicBezTo>
                    <a:pt x="1219" y="455"/>
                    <a:pt x="2213" y="333"/>
                    <a:pt x="3218" y="333"/>
                  </a:cubicBezTo>
                  <a:cubicBezTo>
                    <a:pt x="3420" y="333"/>
                    <a:pt x="3623" y="338"/>
                    <a:pt x="3826" y="348"/>
                  </a:cubicBezTo>
                  <a:cubicBezTo>
                    <a:pt x="3910" y="348"/>
                    <a:pt x="3993" y="288"/>
                    <a:pt x="4005" y="193"/>
                  </a:cubicBezTo>
                  <a:cubicBezTo>
                    <a:pt x="4017" y="98"/>
                    <a:pt x="3933" y="15"/>
                    <a:pt x="3838" y="15"/>
                  </a:cubicBezTo>
                  <a:cubicBezTo>
                    <a:pt x="3632" y="5"/>
                    <a:pt x="3426" y="0"/>
                    <a:pt x="3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2"/>
            <p:cNvSpPr/>
            <p:nvPr/>
          </p:nvSpPr>
          <p:spPr>
            <a:xfrm>
              <a:off x="9030164" y="3973912"/>
              <a:ext cx="58604" cy="86903"/>
            </a:xfrm>
            <a:custGeom>
              <a:avLst/>
              <a:gdLst/>
              <a:ahLst/>
              <a:cxnLst/>
              <a:rect l="l" t="t" r="r" b="b"/>
              <a:pathLst>
                <a:path w="1819" h="2698" extrusionOk="0">
                  <a:moveTo>
                    <a:pt x="302" y="0"/>
                  </a:moveTo>
                  <a:cubicBezTo>
                    <a:pt x="243" y="0"/>
                    <a:pt x="186" y="29"/>
                    <a:pt x="155" y="84"/>
                  </a:cubicBezTo>
                  <a:cubicBezTo>
                    <a:pt x="24" y="298"/>
                    <a:pt x="36" y="559"/>
                    <a:pt x="167" y="761"/>
                  </a:cubicBezTo>
                  <a:cubicBezTo>
                    <a:pt x="309" y="987"/>
                    <a:pt x="547" y="1129"/>
                    <a:pt x="808" y="1129"/>
                  </a:cubicBezTo>
                  <a:cubicBezTo>
                    <a:pt x="1022" y="1129"/>
                    <a:pt x="1224" y="1034"/>
                    <a:pt x="1367" y="868"/>
                  </a:cubicBezTo>
                  <a:cubicBezTo>
                    <a:pt x="1403" y="1011"/>
                    <a:pt x="1414" y="1165"/>
                    <a:pt x="1426" y="1308"/>
                  </a:cubicBezTo>
                  <a:cubicBezTo>
                    <a:pt x="1462" y="1545"/>
                    <a:pt x="1414" y="1795"/>
                    <a:pt x="1319" y="2009"/>
                  </a:cubicBezTo>
                  <a:cubicBezTo>
                    <a:pt x="1212" y="2211"/>
                    <a:pt x="1022" y="2353"/>
                    <a:pt x="808" y="2377"/>
                  </a:cubicBezTo>
                  <a:cubicBezTo>
                    <a:pt x="784" y="2381"/>
                    <a:pt x="760" y="2383"/>
                    <a:pt x="737" y="2383"/>
                  </a:cubicBezTo>
                  <a:cubicBezTo>
                    <a:pt x="563" y="2383"/>
                    <a:pt x="409" y="2271"/>
                    <a:pt x="357" y="2104"/>
                  </a:cubicBezTo>
                  <a:cubicBezTo>
                    <a:pt x="346" y="2016"/>
                    <a:pt x="274" y="1948"/>
                    <a:pt x="178" y="1948"/>
                  </a:cubicBezTo>
                  <a:cubicBezTo>
                    <a:pt x="170" y="1948"/>
                    <a:pt x="163" y="1948"/>
                    <a:pt x="155" y="1949"/>
                  </a:cubicBezTo>
                  <a:cubicBezTo>
                    <a:pt x="72" y="1961"/>
                    <a:pt x="0" y="2044"/>
                    <a:pt x="12" y="2139"/>
                  </a:cubicBezTo>
                  <a:cubicBezTo>
                    <a:pt x="60" y="2448"/>
                    <a:pt x="393" y="2698"/>
                    <a:pt x="761" y="2698"/>
                  </a:cubicBezTo>
                  <a:lnTo>
                    <a:pt x="844" y="2698"/>
                  </a:lnTo>
                  <a:cubicBezTo>
                    <a:pt x="1177" y="2662"/>
                    <a:pt x="1486" y="2448"/>
                    <a:pt x="1640" y="2139"/>
                  </a:cubicBezTo>
                  <a:cubicBezTo>
                    <a:pt x="1759" y="1878"/>
                    <a:pt x="1819" y="1581"/>
                    <a:pt x="1783" y="1296"/>
                  </a:cubicBezTo>
                  <a:cubicBezTo>
                    <a:pt x="1759" y="916"/>
                    <a:pt x="1676" y="559"/>
                    <a:pt x="1533" y="214"/>
                  </a:cubicBezTo>
                  <a:cubicBezTo>
                    <a:pt x="1510" y="167"/>
                    <a:pt x="1498" y="131"/>
                    <a:pt x="1474" y="84"/>
                  </a:cubicBezTo>
                  <a:cubicBezTo>
                    <a:pt x="1433" y="35"/>
                    <a:pt x="1375" y="8"/>
                    <a:pt x="1316" y="8"/>
                  </a:cubicBezTo>
                  <a:cubicBezTo>
                    <a:pt x="1289" y="8"/>
                    <a:pt x="1262" y="13"/>
                    <a:pt x="1236" y="24"/>
                  </a:cubicBezTo>
                  <a:cubicBezTo>
                    <a:pt x="1153" y="60"/>
                    <a:pt x="1117" y="155"/>
                    <a:pt x="1153" y="226"/>
                  </a:cubicBezTo>
                  <a:cubicBezTo>
                    <a:pt x="1165" y="262"/>
                    <a:pt x="1177" y="286"/>
                    <a:pt x="1189" y="321"/>
                  </a:cubicBezTo>
                  <a:cubicBezTo>
                    <a:pt x="1212" y="416"/>
                    <a:pt x="1189" y="523"/>
                    <a:pt x="1141" y="607"/>
                  </a:cubicBezTo>
                  <a:cubicBezTo>
                    <a:pt x="1070" y="725"/>
                    <a:pt x="939" y="797"/>
                    <a:pt x="808" y="809"/>
                  </a:cubicBezTo>
                  <a:cubicBezTo>
                    <a:pt x="666" y="797"/>
                    <a:pt x="547" y="725"/>
                    <a:pt x="476" y="607"/>
                  </a:cubicBezTo>
                  <a:cubicBezTo>
                    <a:pt x="404" y="500"/>
                    <a:pt x="393" y="357"/>
                    <a:pt x="452" y="250"/>
                  </a:cubicBezTo>
                  <a:cubicBezTo>
                    <a:pt x="511" y="167"/>
                    <a:pt x="476" y="60"/>
                    <a:pt x="393" y="24"/>
                  </a:cubicBezTo>
                  <a:cubicBezTo>
                    <a:pt x="364" y="8"/>
                    <a:pt x="333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2"/>
            <p:cNvSpPr/>
            <p:nvPr/>
          </p:nvSpPr>
          <p:spPr>
            <a:xfrm>
              <a:off x="8657278" y="3487413"/>
              <a:ext cx="92303" cy="75500"/>
            </a:xfrm>
            <a:custGeom>
              <a:avLst/>
              <a:gdLst/>
              <a:ahLst/>
              <a:cxnLst/>
              <a:rect l="l" t="t" r="r" b="b"/>
              <a:pathLst>
                <a:path w="2865" h="2344" extrusionOk="0">
                  <a:moveTo>
                    <a:pt x="869" y="1"/>
                  </a:moveTo>
                  <a:cubicBezTo>
                    <a:pt x="838" y="1"/>
                    <a:pt x="805" y="9"/>
                    <a:pt x="773" y="25"/>
                  </a:cubicBezTo>
                  <a:cubicBezTo>
                    <a:pt x="690" y="61"/>
                    <a:pt x="654" y="156"/>
                    <a:pt x="701" y="239"/>
                  </a:cubicBezTo>
                  <a:lnTo>
                    <a:pt x="1224" y="1107"/>
                  </a:lnTo>
                  <a:lnTo>
                    <a:pt x="107" y="1831"/>
                  </a:lnTo>
                  <a:cubicBezTo>
                    <a:pt x="24" y="1879"/>
                    <a:pt x="0" y="1986"/>
                    <a:pt x="60" y="2057"/>
                  </a:cubicBezTo>
                  <a:cubicBezTo>
                    <a:pt x="84" y="2081"/>
                    <a:pt x="107" y="2105"/>
                    <a:pt x="143" y="2117"/>
                  </a:cubicBezTo>
                  <a:cubicBezTo>
                    <a:pt x="165" y="2121"/>
                    <a:pt x="186" y="2124"/>
                    <a:pt x="208" y="2124"/>
                  </a:cubicBezTo>
                  <a:cubicBezTo>
                    <a:pt x="244" y="2124"/>
                    <a:pt x="279" y="2115"/>
                    <a:pt x="309" y="2093"/>
                  </a:cubicBezTo>
                  <a:lnTo>
                    <a:pt x="1391" y="1392"/>
                  </a:lnTo>
                  <a:lnTo>
                    <a:pt x="1890" y="2259"/>
                  </a:lnTo>
                  <a:cubicBezTo>
                    <a:pt x="1902" y="2295"/>
                    <a:pt x="1937" y="2319"/>
                    <a:pt x="1973" y="2330"/>
                  </a:cubicBezTo>
                  <a:cubicBezTo>
                    <a:pt x="1991" y="2340"/>
                    <a:pt x="2011" y="2343"/>
                    <a:pt x="2031" y="2343"/>
                  </a:cubicBezTo>
                  <a:cubicBezTo>
                    <a:pt x="2064" y="2343"/>
                    <a:pt x="2098" y="2333"/>
                    <a:pt x="2127" y="2319"/>
                  </a:cubicBezTo>
                  <a:cubicBezTo>
                    <a:pt x="2211" y="2295"/>
                    <a:pt x="2246" y="2188"/>
                    <a:pt x="2199" y="2105"/>
                  </a:cubicBezTo>
                  <a:lnTo>
                    <a:pt x="1676" y="1213"/>
                  </a:lnTo>
                  <a:lnTo>
                    <a:pt x="2567" y="631"/>
                  </a:lnTo>
                  <a:cubicBezTo>
                    <a:pt x="2577" y="633"/>
                    <a:pt x="2587" y="634"/>
                    <a:pt x="2597" y="634"/>
                  </a:cubicBezTo>
                  <a:cubicBezTo>
                    <a:pt x="2643" y="634"/>
                    <a:pt x="2682" y="611"/>
                    <a:pt x="2722" y="572"/>
                  </a:cubicBezTo>
                  <a:lnTo>
                    <a:pt x="2817" y="465"/>
                  </a:lnTo>
                  <a:cubicBezTo>
                    <a:pt x="2864" y="405"/>
                    <a:pt x="2864" y="310"/>
                    <a:pt x="2805" y="251"/>
                  </a:cubicBezTo>
                  <a:cubicBezTo>
                    <a:pt x="2766" y="218"/>
                    <a:pt x="2719" y="200"/>
                    <a:pt x="2674" y="200"/>
                  </a:cubicBezTo>
                  <a:cubicBezTo>
                    <a:pt x="2636" y="200"/>
                    <a:pt x="2599" y="212"/>
                    <a:pt x="2567" y="239"/>
                  </a:cubicBezTo>
                  <a:lnTo>
                    <a:pt x="1510" y="928"/>
                  </a:lnTo>
                  <a:lnTo>
                    <a:pt x="1022" y="85"/>
                  </a:lnTo>
                  <a:cubicBezTo>
                    <a:pt x="983" y="30"/>
                    <a:pt x="929" y="1"/>
                    <a:pt x="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2"/>
            <p:cNvSpPr/>
            <p:nvPr/>
          </p:nvSpPr>
          <p:spPr>
            <a:xfrm>
              <a:off x="8625866" y="3562301"/>
              <a:ext cx="126003" cy="39296"/>
            </a:xfrm>
            <a:custGeom>
              <a:avLst/>
              <a:gdLst/>
              <a:ahLst/>
              <a:cxnLst/>
              <a:rect l="l" t="t" r="r" b="b"/>
              <a:pathLst>
                <a:path w="3911" h="1220" extrusionOk="0">
                  <a:moveTo>
                    <a:pt x="166" y="1"/>
                  </a:moveTo>
                  <a:cubicBezTo>
                    <a:pt x="87" y="1"/>
                    <a:pt x="23" y="65"/>
                    <a:pt x="13" y="148"/>
                  </a:cubicBezTo>
                  <a:cubicBezTo>
                    <a:pt x="1" y="219"/>
                    <a:pt x="49" y="291"/>
                    <a:pt x="120" y="314"/>
                  </a:cubicBezTo>
                  <a:cubicBezTo>
                    <a:pt x="132" y="326"/>
                    <a:pt x="155" y="326"/>
                    <a:pt x="167" y="326"/>
                  </a:cubicBezTo>
                  <a:cubicBezTo>
                    <a:pt x="1356" y="457"/>
                    <a:pt x="2532" y="742"/>
                    <a:pt x="3637" y="1206"/>
                  </a:cubicBezTo>
                  <a:cubicBezTo>
                    <a:pt x="3659" y="1215"/>
                    <a:pt x="3682" y="1219"/>
                    <a:pt x="3706" y="1219"/>
                  </a:cubicBezTo>
                  <a:cubicBezTo>
                    <a:pt x="3772" y="1219"/>
                    <a:pt x="3840" y="1184"/>
                    <a:pt x="3875" y="1122"/>
                  </a:cubicBezTo>
                  <a:cubicBezTo>
                    <a:pt x="3910" y="1039"/>
                    <a:pt x="3875" y="932"/>
                    <a:pt x="3780" y="909"/>
                  </a:cubicBezTo>
                  <a:cubicBezTo>
                    <a:pt x="2639" y="433"/>
                    <a:pt x="1439" y="124"/>
                    <a:pt x="203" y="5"/>
                  </a:cubicBezTo>
                  <a:cubicBezTo>
                    <a:pt x="191" y="2"/>
                    <a:pt x="178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2"/>
            <p:cNvSpPr/>
            <p:nvPr/>
          </p:nvSpPr>
          <p:spPr>
            <a:xfrm>
              <a:off x="8633147" y="3592997"/>
              <a:ext cx="73166" cy="87966"/>
            </a:xfrm>
            <a:custGeom>
              <a:avLst/>
              <a:gdLst/>
              <a:ahLst/>
              <a:cxnLst/>
              <a:rect l="l" t="t" r="r" b="b"/>
              <a:pathLst>
                <a:path w="2271" h="2731" extrusionOk="0">
                  <a:moveTo>
                    <a:pt x="1153" y="1"/>
                  </a:moveTo>
                  <a:cubicBezTo>
                    <a:pt x="1115" y="1"/>
                    <a:pt x="1077" y="13"/>
                    <a:pt x="1046" y="39"/>
                  </a:cubicBezTo>
                  <a:cubicBezTo>
                    <a:pt x="844" y="193"/>
                    <a:pt x="738" y="431"/>
                    <a:pt x="785" y="680"/>
                  </a:cubicBezTo>
                  <a:cubicBezTo>
                    <a:pt x="821" y="930"/>
                    <a:pt x="987" y="1144"/>
                    <a:pt x="1237" y="1239"/>
                  </a:cubicBezTo>
                  <a:cubicBezTo>
                    <a:pt x="1314" y="1266"/>
                    <a:pt x="1395" y="1280"/>
                    <a:pt x="1477" y="1280"/>
                  </a:cubicBezTo>
                  <a:cubicBezTo>
                    <a:pt x="1607" y="1280"/>
                    <a:pt x="1737" y="1245"/>
                    <a:pt x="1855" y="1179"/>
                  </a:cubicBezTo>
                  <a:lnTo>
                    <a:pt x="1855" y="1179"/>
                  </a:lnTo>
                  <a:cubicBezTo>
                    <a:pt x="1831" y="1322"/>
                    <a:pt x="1795" y="1465"/>
                    <a:pt x="1736" y="1607"/>
                  </a:cubicBezTo>
                  <a:cubicBezTo>
                    <a:pt x="1664" y="1845"/>
                    <a:pt x="1534" y="2047"/>
                    <a:pt x="1355" y="2213"/>
                  </a:cubicBezTo>
                  <a:cubicBezTo>
                    <a:pt x="1223" y="2336"/>
                    <a:pt x="1046" y="2406"/>
                    <a:pt x="866" y="2406"/>
                  </a:cubicBezTo>
                  <a:cubicBezTo>
                    <a:pt x="819" y="2406"/>
                    <a:pt x="772" y="2401"/>
                    <a:pt x="726" y="2392"/>
                  </a:cubicBezTo>
                  <a:cubicBezTo>
                    <a:pt x="536" y="2356"/>
                    <a:pt x="405" y="2178"/>
                    <a:pt x="429" y="1988"/>
                  </a:cubicBezTo>
                  <a:cubicBezTo>
                    <a:pt x="452" y="1892"/>
                    <a:pt x="393" y="1809"/>
                    <a:pt x="310" y="1786"/>
                  </a:cubicBezTo>
                  <a:cubicBezTo>
                    <a:pt x="293" y="1781"/>
                    <a:pt x="277" y="1779"/>
                    <a:pt x="261" y="1779"/>
                  </a:cubicBezTo>
                  <a:cubicBezTo>
                    <a:pt x="184" y="1779"/>
                    <a:pt x="113" y="1826"/>
                    <a:pt x="84" y="1904"/>
                  </a:cubicBezTo>
                  <a:cubicBezTo>
                    <a:pt x="1" y="2213"/>
                    <a:pt x="215" y="2558"/>
                    <a:pt x="559" y="2677"/>
                  </a:cubicBezTo>
                  <a:cubicBezTo>
                    <a:pt x="583" y="2689"/>
                    <a:pt x="607" y="2700"/>
                    <a:pt x="631" y="2700"/>
                  </a:cubicBezTo>
                  <a:cubicBezTo>
                    <a:pt x="713" y="2720"/>
                    <a:pt x="796" y="2730"/>
                    <a:pt x="878" y="2730"/>
                  </a:cubicBezTo>
                  <a:cubicBezTo>
                    <a:pt x="1140" y="2730"/>
                    <a:pt x="1394" y="2632"/>
                    <a:pt x="1593" y="2451"/>
                  </a:cubicBezTo>
                  <a:cubicBezTo>
                    <a:pt x="1819" y="2249"/>
                    <a:pt x="1985" y="1999"/>
                    <a:pt x="2080" y="1714"/>
                  </a:cubicBezTo>
                  <a:cubicBezTo>
                    <a:pt x="2199" y="1370"/>
                    <a:pt x="2259" y="1001"/>
                    <a:pt x="2270" y="633"/>
                  </a:cubicBezTo>
                  <a:cubicBezTo>
                    <a:pt x="2270" y="585"/>
                    <a:pt x="2270" y="538"/>
                    <a:pt x="2270" y="490"/>
                  </a:cubicBezTo>
                  <a:cubicBezTo>
                    <a:pt x="2249" y="403"/>
                    <a:pt x="2177" y="346"/>
                    <a:pt x="2092" y="346"/>
                  </a:cubicBezTo>
                  <a:cubicBezTo>
                    <a:pt x="2085" y="346"/>
                    <a:pt x="2077" y="347"/>
                    <a:pt x="2068" y="348"/>
                  </a:cubicBezTo>
                  <a:cubicBezTo>
                    <a:pt x="1985" y="348"/>
                    <a:pt x="1914" y="431"/>
                    <a:pt x="1914" y="514"/>
                  </a:cubicBezTo>
                  <a:lnTo>
                    <a:pt x="1914" y="609"/>
                  </a:lnTo>
                  <a:cubicBezTo>
                    <a:pt x="1890" y="716"/>
                    <a:pt x="1831" y="799"/>
                    <a:pt x="1748" y="859"/>
                  </a:cubicBezTo>
                  <a:cubicBezTo>
                    <a:pt x="1673" y="916"/>
                    <a:pt x="1582" y="951"/>
                    <a:pt x="1485" y="951"/>
                  </a:cubicBezTo>
                  <a:cubicBezTo>
                    <a:pt x="1443" y="951"/>
                    <a:pt x="1399" y="944"/>
                    <a:pt x="1355" y="930"/>
                  </a:cubicBezTo>
                  <a:cubicBezTo>
                    <a:pt x="1237" y="882"/>
                    <a:pt x="1153" y="764"/>
                    <a:pt x="1142" y="633"/>
                  </a:cubicBezTo>
                  <a:cubicBezTo>
                    <a:pt x="1106" y="502"/>
                    <a:pt x="1165" y="371"/>
                    <a:pt x="1260" y="300"/>
                  </a:cubicBezTo>
                  <a:cubicBezTo>
                    <a:pt x="1344" y="241"/>
                    <a:pt x="1355" y="134"/>
                    <a:pt x="1296" y="62"/>
                  </a:cubicBezTo>
                  <a:cubicBezTo>
                    <a:pt x="1256" y="22"/>
                    <a:pt x="1204" y="1"/>
                    <a:pt x="1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2"/>
            <p:cNvSpPr/>
            <p:nvPr/>
          </p:nvSpPr>
          <p:spPr>
            <a:xfrm>
              <a:off x="7363649" y="4283515"/>
              <a:ext cx="89242" cy="73729"/>
            </a:xfrm>
            <a:custGeom>
              <a:avLst/>
              <a:gdLst/>
              <a:ahLst/>
              <a:cxnLst/>
              <a:rect l="l" t="t" r="r" b="b"/>
              <a:pathLst>
                <a:path w="2770" h="2289" extrusionOk="0">
                  <a:moveTo>
                    <a:pt x="749" y="1"/>
                  </a:moveTo>
                  <a:cubicBezTo>
                    <a:pt x="716" y="1"/>
                    <a:pt x="684" y="9"/>
                    <a:pt x="654" y="26"/>
                  </a:cubicBezTo>
                  <a:cubicBezTo>
                    <a:pt x="571" y="61"/>
                    <a:pt x="547" y="168"/>
                    <a:pt x="595" y="251"/>
                  </a:cubicBezTo>
                  <a:lnTo>
                    <a:pt x="1165" y="1095"/>
                  </a:lnTo>
                  <a:lnTo>
                    <a:pt x="96" y="1879"/>
                  </a:lnTo>
                  <a:cubicBezTo>
                    <a:pt x="13" y="1927"/>
                    <a:pt x="1" y="2034"/>
                    <a:pt x="60" y="2105"/>
                  </a:cubicBezTo>
                  <a:cubicBezTo>
                    <a:pt x="84" y="2129"/>
                    <a:pt x="120" y="2141"/>
                    <a:pt x="143" y="2153"/>
                  </a:cubicBezTo>
                  <a:cubicBezTo>
                    <a:pt x="164" y="2161"/>
                    <a:pt x="185" y="2165"/>
                    <a:pt x="206" y="2165"/>
                  </a:cubicBezTo>
                  <a:cubicBezTo>
                    <a:pt x="243" y="2165"/>
                    <a:pt x="279" y="2152"/>
                    <a:pt x="310" y="2129"/>
                  </a:cubicBezTo>
                  <a:lnTo>
                    <a:pt x="1344" y="1380"/>
                  </a:lnTo>
                  <a:lnTo>
                    <a:pt x="1890" y="2212"/>
                  </a:lnTo>
                  <a:cubicBezTo>
                    <a:pt x="1914" y="2236"/>
                    <a:pt x="1950" y="2271"/>
                    <a:pt x="1997" y="2283"/>
                  </a:cubicBezTo>
                  <a:cubicBezTo>
                    <a:pt x="2010" y="2287"/>
                    <a:pt x="2023" y="2288"/>
                    <a:pt x="2035" y="2288"/>
                  </a:cubicBezTo>
                  <a:cubicBezTo>
                    <a:pt x="2070" y="2288"/>
                    <a:pt x="2105" y="2277"/>
                    <a:pt x="2140" y="2260"/>
                  </a:cubicBezTo>
                  <a:cubicBezTo>
                    <a:pt x="2223" y="2224"/>
                    <a:pt x="2259" y="2117"/>
                    <a:pt x="2199" y="2046"/>
                  </a:cubicBezTo>
                  <a:lnTo>
                    <a:pt x="1629" y="1178"/>
                  </a:lnTo>
                  <a:lnTo>
                    <a:pt x="2484" y="548"/>
                  </a:lnTo>
                  <a:cubicBezTo>
                    <a:pt x="2544" y="548"/>
                    <a:pt x="2591" y="525"/>
                    <a:pt x="2627" y="477"/>
                  </a:cubicBezTo>
                  <a:lnTo>
                    <a:pt x="2722" y="370"/>
                  </a:lnTo>
                  <a:cubicBezTo>
                    <a:pt x="2770" y="299"/>
                    <a:pt x="2758" y="204"/>
                    <a:pt x="2698" y="156"/>
                  </a:cubicBezTo>
                  <a:cubicBezTo>
                    <a:pt x="2661" y="125"/>
                    <a:pt x="2616" y="110"/>
                    <a:pt x="2572" y="110"/>
                  </a:cubicBezTo>
                  <a:cubicBezTo>
                    <a:pt x="2533" y="110"/>
                    <a:pt x="2494" y="122"/>
                    <a:pt x="2461" y="144"/>
                  </a:cubicBezTo>
                  <a:lnTo>
                    <a:pt x="1439" y="893"/>
                  </a:lnTo>
                  <a:lnTo>
                    <a:pt x="904" y="73"/>
                  </a:lnTo>
                  <a:cubicBezTo>
                    <a:pt x="866" y="27"/>
                    <a:pt x="807" y="1"/>
                    <a:pt x="7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2"/>
            <p:cNvSpPr/>
            <p:nvPr/>
          </p:nvSpPr>
          <p:spPr>
            <a:xfrm>
              <a:off x="7333783" y="4361205"/>
              <a:ext cx="126776" cy="33015"/>
            </a:xfrm>
            <a:custGeom>
              <a:avLst/>
              <a:gdLst/>
              <a:ahLst/>
              <a:cxnLst/>
              <a:rect l="l" t="t" r="r" b="b"/>
              <a:pathLst>
                <a:path w="3935" h="1025" extrusionOk="0">
                  <a:moveTo>
                    <a:pt x="170" y="1"/>
                  </a:moveTo>
                  <a:cubicBezTo>
                    <a:pt x="84" y="1"/>
                    <a:pt x="12" y="68"/>
                    <a:pt x="1" y="157"/>
                  </a:cubicBezTo>
                  <a:cubicBezTo>
                    <a:pt x="1" y="228"/>
                    <a:pt x="48" y="299"/>
                    <a:pt x="120" y="311"/>
                  </a:cubicBezTo>
                  <a:lnTo>
                    <a:pt x="167" y="311"/>
                  </a:lnTo>
                  <a:cubicBezTo>
                    <a:pt x="1367" y="370"/>
                    <a:pt x="2544" y="608"/>
                    <a:pt x="3685" y="1012"/>
                  </a:cubicBezTo>
                  <a:cubicBezTo>
                    <a:pt x="3704" y="1020"/>
                    <a:pt x="3724" y="1024"/>
                    <a:pt x="3744" y="1024"/>
                  </a:cubicBezTo>
                  <a:cubicBezTo>
                    <a:pt x="3813" y="1024"/>
                    <a:pt x="3883" y="981"/>
                    <a:pt x="3910" y="917"/>
                  </a:cubicBezTo>
                  <a:cubicBezTo>
                    <a:pt x="3934" y="834"/>
                    <a:pt x="3899" y="751"/>
                    <a:pt x="3815" y="715"/>
                  </a:cubicBezTo>
                  <a:cubicBezTo>
                    <a:pt x="2639" y="311"/>
                    <a:pt x="1427" y="61"/>
                    <a:pt x="191" y="2"/>
                  </a:cubicBezTo>
                  <a:cubicBezTo>
                    <a:pt x="184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2"/>
            <p:cNvSpPr/>
            <p:nvPr/>
          </p:nvSpPr>
          <p:spPr>
            <a:xfrm>
              <a:off x="7346799" y="4390098"/>
              <a:ext cx="70492" cy="88062"/>
            </a:xfrm>
            <a:custGeom>
              <a:avLst/>
              <a:gdLst/>
              <a:ahLst/>
              <a:cxnLst/>
              <a:rect l="l" t="t" r="r" b="b"/>
              <a:pathLst>
                <a:path w="2188" h="2734" extrusionOk="0">
                  <a:moveTo>
                    <a:pt x="1035" y="1"/>
                  </a:moveTo>
                  <a:cubicBezTo>
                    <a:pt x="992" y="1"/>
                    <a:pt x="950" y="15"/>
                    <a:pt x="916" y="44"/>
                  </a:cubicBezTo>
                  <a:cubicBezTo>
                    <a:pt x="726" y="198"/>
                    <a:pt x="631" y="460"/>
                    <a:pt x="690" y="697"/>
                  </a:cubicBezTo>
                  <a:cubicBezTo>
                    <a:pt x="750" y="947"/>
                    <a:pt x="928" y="1149"/>
                    <a:pt x="1177" y="1220"/>
                  </a:cubicBezTo>
                  <a:cubicBezTo>
                    <a:pt x="1248" y="1241"/>
                    <a:pt x="1321" y="1252"/>
                    <a:pt x="1395" y="1252"/>
                  </a:cubicBezTo>
                  <a:cubicBezTo>
                    <a:pt x="1532" y="1252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2" y="1280"/>
                    <a:pt x="1748" y="1422"/>
                    <a:pt x="1700" y="1565"/>
                  </a:cubicBezTo>
                  <a:cubicBezTo>
                    <a:pt x="1641" y="1802"/>
                    <a:pt x="1522" y="2028"/>
                    <a:pt x="1356" y="2195"/>
                  </a:cubicBezTo>
                  <a:cubicBezTo>
                    <a:pt x="1220" y="2340"/>
                    <a:pt x="1022" y="2413"/>
                    <a:pt x="823" y="2413"/>
                  </a:cubicBezTo>
                  <a:cubicBezTo>
                    <a:pt x="794" y="2413"/>
                    <a:pt x="766" y="2411"/>
                    <a:pt x="738" y="2409"/>
                  </a:cubicBezTo>
                  <a:cubicBezTo>
                    <a:pt x="548" y="2373"/>
                    <a:pt x="417" y="2207"/>
                    <a:pt x="417" y="2016"/>
                  </a:cubicBezTo>
                  <a:cubicBezTo>
                    <a:pt x="441" y="1921"/>
                    <a:pt x="369" y="1838"/>
                    <a:pt x="286" y="1826"/>
                  </a:cubicBezTo>
                  <a:cubicBezTo>
                    <a:pt x="272" y="1823"/>
                    <a:pt x="257" y="1821"/>
                    <a:pt x="243" y="1821"/>
                  </a:cubicBezTo>
                  <a:cubicBezTo>
                    <a:pt x="164" y="1821"/>
                    <a:pt x="92" y="1874"/>
                    <a:pt x="72" y="1945"/>
                  </a:cubicBezTo>
                  <a:cubicBezTo>
                    <a:pt x="1" y="2254"/>
                    <a:pt x="250" y="2599"/>
                    <a:pt x="595" y="2706"/>
                  </a:cubicBezTo>
                  <a:cubicBezTo>
                    <a:pt x="619" y="2706"/>
                    <a:pt x="643" y="2717"/>
                    <a:pt x="666" y="2717"/>
                  </a:cubicBezTo>
                  <a:cubicBezTo>
                    <a:pt x="729" y="2728"/>
                    <a:pt x="791" y="2734"/>
                    <a:pt x="854" y="2734"/>
                  </a:cubicBezTo>
                  <a:cubicBezTo>
                    <a:pt x="1136" y="2734"/>
                    <a:pt x="1413" y="2625"/>
                    <a:pt x="1617" y="2420"/>
                  </a:cubicBezTo>
                  <a:cubicBezTo>
                    <a:pt x="1819" y="2207"/>
                    <a:pt x="1974" y="1945"/>
                    <a:pt x="2045" y="1648"/>
                  </a:cubicBezTo>
                  <a:cubicBezTo>
                    <a:pt x="2152" y="1303"/>
                    <a:pt x="2187" y="935"/>
                    <a:pt x="2164" y="567"/>
                  </a:cubicBezTo>
                  <a:cubicBezTo>
                    <a:pt x="2164" y="519"/>
                    <a:pt x="2164" y="472"/>
                    <a:pt x="2152" y="424"/>
                  </a:cubicBezTo>
                  <a:cubicBezTo>
                    <a:pt x="2130" y="348"/>
                    <a:pt x="2059" y="292"/>
                    <a:pt x="1974" y="292"/>
                  </a:cubicBezTo>
                  <a:cubicBezTo>
                    <a:pt x="1966" y="292"/>
                    <a:pt x="1958" y="292"/>
                    <a:pt x="1950" y="293"/>
                  </a:cubicBezTo>
                  <a:cubicBezTo>
                    <a:pt x="1867" y="305"/>
                    <a:pt x="1795" y="388"/>
                    <a:pt x="1807" y="472"/>
                  </a:cubicBezTo>
                  <a:cubicBezTo>
                    <a:pt x="1807" y="507"/>
                    <a:pt x="1807" y="531"/>
                    <a:pt x="1807" y="567"/>
                  </a:cubicBezTo>
                  <a:cubicBezTo>
                    <a:pt x="1795" y="674"/>
                    <a:pt x="1748" y="757"/>
                    <a:pt x="1665" y="828"/>
                  </a:cubicBezTo>
                  <a:cubicBezTo>
                    <a:pt x="1586" y="890"/>
                    <a:pt x="1487" y="925"/>
                    <a:pt x="1388" y="925"/>
                  </a:cubicBezTo>
                  <a:cubicBezTo>
                    <a:pt x="1353" y="925"/>
                    <a:pt x="1318" y="921"/>
                    <a:pt x="1284" y="911"/>
                  </a:cubicBezTo>
                  <a:cubicBezTo>
                    <a:pt x="1154" y="876"/>
                    <a:pt x="1070" y="769"/>
                    <a:pt x="1047" y="626"/>
                  </a:cubicBezTo>
                  <a:cubicBezTo>
                    <a:pt x="1011" y="507"/>
                    <a:pt x="1047" y="377"/>
                    <a:pt x="1142" y="281"/>
                  </a:cubicBezTo>
                  <a:cubicBezTo>
                    <a:pt x="1225" y="234"/>
                    <a:pt x="1225" y="115"/>
                    <a:pt x="1165" y="56"/>
                  </a:cubicBezTo>
                  <a:cubicBezTo>
                    <a:pt x="1128" y="18"/>
                    <a:pt x="1081" y="1"/>
                    <a:pt x="10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2"/>
            <p:cNvSpPr/>
            <p:nvPr/>
          </p:nvSpPr>
          <p:spPr>
            <a:xfrm>
              <a:off x="8446705" y="4425786"/>
              <a:ext cx="77386" cy="77175"/>
            </a:xfrm>
            <a:custGeom>
              <a:avLst/>
              <a:gdLst/>
              <a:ahLst/>
              <a:cxnLst/>
              <a:rect l="l" t="t" r="r" b="b"/>
              <a:pathLst>
                <a:path w="2402" h="2396" extrusionOk="0">
                  <a:moveTo>
                    <a:pt x="1491" y="335"/>
                  </a:moveTo>
                  <a:cubicBezTo>
                    <a:pt x="1661" y="335"/>
                    <a:pt x="1814" y="438"/>
                    <a:pt x="1878" y="599"/>
                  </a:cubicBezTo>
                  <a:cubicBezTo>
                    <a:pt x="1902" y="647"/>
                    <a:pt x="1938" y="683"/>
                    <a:pt x="1985" y="706"/>
                  </a:cubicBezTo>
                  <a:cubicBezTo>
                    <a:pt x="1961" y="837"/>
                    <a:pt x="1926" y="968"/>
                    <a:pt x="1878" y="1099"/>
                  </a:cubicBezTo>
                  <a:cubicBezTo>
                    <a:pt x="1771" y="1372"/>
                    <a:pt x="1569" y="1586"/>
                    <a:pt x="1296" y="1705"/>
                  </a:cubicBezTo>
                  <a:cubicBezTo>
                    <a:pt x="1218" y="1734"/>
                    <a:pt x="1136" y="1749"/>
                    <a:pt x="1054" y="1749"/>
                  </a:cubicBezTo>
                  <a:cubicBezTo>
                    <a:pt x="873" y="1749"/>
                    <a:pt x="694" y="1677"/>
                    <a:pt x="571" y="1538"/>
                  </a:cubicBezTo>
                  <a:cubicBezTo>
                    <a:pt x="405" y="1289"/>
                    <a:pt x="547" y="932"/>
                    <a:pt x="773" y="694"/>
                  </a:cubicBezTo>
                  <a:lnTo>
                    <a:pt x="761" y="694"/>
                  </a:lnTo>
                  <a:cubicBezTo>
                    <a:pt x="928" y="504"/>
                    <a:pt x="1142" y="374"/>
                    <a:pt x="1379" y="338"/>
                  </a:cubicBezTo>
                  <a:lnTo>
                    <a:pt x="1439" y="338"/>
                  </a:lnTo>
                  <a:cubicBezTo>
                    <a:pt x="1456" y="336"/>
                    <a:pt x="1474" y="335"/>
                    <a:pt x="1491" y="335"/>
                  </a:cubicBezTo>
                  <a:close/>
                  <a:moveTo>
                    <a:pt x="1437" y="1"/>
                  </a:moveTo>
                  <a:cubicBezTo>
                    <a:pt x="1406" y="1"/>
                    <a:pt x="1375" y="2"/>
                    <a:pt x="1344" y="5"/>
                  </a:cubicBezTo>
                  <a:cubicBezTo>
                    <a:pt x="1011" y="65"/>
                    <a:pt x="714" y="231"/>
                    <a:pt x="500" y="481"/>
                  </a:cubicBezTo>
                  <a:cubicBezTo>
                    <a:pt x="227" y="778"/>
                    <a:pt x="1" y="1289"/>
                    <a:pt x="274" y="1693"/>
                  </a:cubicBezTo>
                  <a:cubicBezTo>
                    <a:pt x="428" y="1931"/>
                    <a:pt x="734" y="2066"/>
                    <a:pt x="1053" y="2066"/>
                  </a:cubicBezTo>
                  <a:cubicBezTo>
                    <a:pt x="1178" y="2066"/>
                    <a:pt x="1306" y="2045"/>
                    <a:pt x="1427" y="2002"/>
                  </a:cubicBezTo>
                  <a:cubicBezTo>
                    <a:pt x="1664" y="1907"/>
                    <a:pt x="1866" y="1752"/>
                    <a:pt x="2021" y="1550"/>
                  </a:cubicBezTo>
                  <a:cubicBezTo>
                    <a:pt x="2021" y="1776"/>
                    <a:pt x="2033" y="2014"/>
                    <a:pt x="2045" y="2251"/>
                  </a:cubicBezTo>
                  <a:cubicBezTo>
                    <a:pt x="2056" y="2328"/>
                    <a:pt x="2118" y="2395"/>
                    <a:pt x="2202" y="2395"/>
                  </a:cubicBezTo>
                  <a:cubicBezTo>
                    <a:pt x="2209" y="2395"/>
                    <a:pt x="2216" y="2395"/>
                    <a:pt x="2223" y="2394"/>
                  </a:cubicBezTo>
                  <a:lnTo>
                    <a:pt x="2235" y="2394"/>
                  </a:lnTo>
                  <a:cubicBezTo>
                    <a:pt x="2318" y="2394"/>
                    <a:pt x="2401" y="2322"/>
                    <a:pt x="2401" y="2227"/>
                  </a:cubicBezTo>
                  <a:cubicBezTo>
                    <a:pt x="2354" y="1550"/>
                    <a:pt x="2354" y="885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8" y="40"/>
                    <a:pt x="2221" y="40"/>
                    <a:pt x="2214" y="40"/>
                  </a:cubicBezTo>
                  <a:cubicBezTo>
                    <a:pt x="2128" y="40"/>
                    <a:pt x="2056" y="106"/>
                    <a:pt x="2045" y="184"/>
                  </a:cubicBezTo>
                  <a:lnTo>
                    <a:pt x="2045" y="219"/>
                  </a:lnTo>
                  <a:cubicBezTo>
                    <a:pt x="1868" y="74"/>
                    <a:pt x="1655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2"/>
            <p:cNvSpPr/>
            <p:nvPr/>
          </p:nvSpPr>
          <p:spPr>
            <a:xfrm>
              <a:off x="8553892" y="4441505"/>
              <a:ext cx="42914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199" y="0"/>
                  </a:moveTo>
                  <a:cubicBezTo>
                    <a:pt x="172" y="0"/>
                    <a:pt x="145" y="6"/>
                    <a:pt x="120" y="16"/>
                  </a:cubicBezTo>
                  <a:cubicBezTo>
                    <a:pt x="37" y="52"/>
                    <a:pt x="1" y="159"/>
                    <a:pt x="37" y="242"/>
                  </a:cubicBezTo>
                  <a:cubicBezTo>
                    <a:pt x="155" y="456"/>
                    <a:pt x="298" y="658"/>
                    <a:pt x="464" y="836"/>
                  </a:cubicBezTo>
                  <a:lnTo>
                    <a:pt x="108" y="1276"/>
                  </a:lnTo>
                  <a:cubicBezTo>
                    <a:pt x="37" y="1347"/>
                    <a:pt x="60" y="1454"/>
                    <a:pt x="144" y="1502"/>
                  </a:cubicBezTo>
                  <a:cubicBezTo>
                    <a:pt x="167" y="1526"/>
                    <a:pt x="203" y="1537"/>
                    <a:pt x="251" y="1537"/>
                  </a:cubicBezTo>
                  <a:cubicBezTo>
                    <a:pt x="298" y="1537"/>
                    <a:pt x="357" y="1514"/>
                    <a:pt x="393" y="1478"/>
                  </a:cubicBezTo>
                  <a:lnTo>
                    <a:pt x="702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7" y="1371"/>
                    <a:pt x="1082" y="1383"/>
                    <a:pt x="1118" y="1383"/>
                  </a:cubicBezTo>
                  <a:cubicBezTo>
                    <a:pt x="1177" y="1383"/>
                    <a:pt x="1225" y="1359"/>
                    <a:pt x="1261" y="1323"/>
                  </a:cubicBezTo>
                  <a:cubicBezTo>
                    <a:pt x="1332" y="1252"/>
                    <a:pt x="1320" y="1145"/>
                    <a:pt x="1237" y="1098"/>
                  </a:cubicBezTo>
                  <a:cubicBezTo>
                    <a:pt x="1130" y="1015"/>
                    <a:pt x="1023" y="919"/>
                    <a:pt x="928" y="824"/>
                  </a:cubicBezTo>
                  <a:lnTo>
                    <a:pt x="1261" y="409"/>
                  </a:lnTo>
                  <a:cubicBezTo>
                    <a:pt x="1320" y="337"/>
                    <a:pt x="1296" y="230"/>
                    <a:pt x="1225" y="183"/>
                  </a:cubicBezTo>
                  <a:cubicBezTo>
                    <a:pt x="1192" y="164"/>
                    <a:pt x="1155" y="154"/>
                    <a:pt x="1118" y="154"/>
                  </a:cubicBezTo>
                  <a:cubicBezTo>
                    <a:pt x="1064" y="154"/>
                    <a:pt x="1011" y="176"/>
                    <a:pt x="975" y="218"/>
                  </a:cubicBezTo>
                  <a:lnTo>
                    <a:pt x="690" y="563"/>
                  </a:lnTo>
                  <a:cubicBezTo>
                    <a:pt x="559" y="420"/>
                    <a:pt x="453" y="266"/>
                    <a:pt x="357" y="88"/>
                  </a:cubicBezTo>
                  <a:cubicBezTo>
                    <a:pt x="324" y="29"/>
                    <a:pt x="262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2"/>
            <p:cNvSpPr/>
            <p:nvPr/>
          </p:nvSpPr>
          <p:spPr>
            <a:xfrm>
              <a:off x="8635467" y="4407523"/>
              <a:ext cx="63179" cy="88481"/>
            </a:xfrm>
            <a:custGeom>
              <a:avLst/>
              <a:gdLst/>
              <a:ahLst/>
              <a:cxnLst/>
              <a:rect l="l" t="t" r="r" b="b"/>
              <a:pathLst>
                <a:path w="1961" h="2747" extrusionOk="0">
                  <a:moveTo>
                    <a:pt x="1164" y="1369"/>
                  </a:moveTo>
                  <a:cubicBezTo>
                    <a:pt x="1196" y="1369"/>
                    <a:pt x="1228" y="1373"/>
                    <a:pt x="1260" y="1380"/>
                  </a:cubicBezTo>
                  <a:cubicBezTo>
                    <a:pt x="1378" y="1416"/>
                    <a:pt x="1485" y="1511"/>
                    <a:pt x="1521" y="1630"/>
                  </a:cubicBezTo>
                  <a:cubicBezTo>
                    <a:pt x="1592" y="1784"/>
                    <a:pt x="1581" y="1963"/>
                    <a:pt x="1485" y="2105"/>
                  </a:cubicBezTo>
                  <a:cubicBezTo>
                    <a:pt x="1317" y="2330"/>
                    <a:pt x="1009" y="2422"/>
                    <a:pt x="729" y="2422"/>
                  </a:cubicBezTo>
                  <a:cubicBezTo>
                    <a:pt x="653" y="2422"/>
                    <a:pt x="579" y="2415"/>
                    <a:pt x="511" y="2402"/>
                  </a:cubicBezTo>
                  <a:lnTo>
                    <a:pt x="475" y="2402"/>
                  </a:lnTo>
                  <a:cubicBezTo>
                    <a:pt x="475" y="2165"/>
                    <a:pt x="523" y="1939"/>
                    <a:pt x="618" y="1725"/>
                  </a:cubicBezTo>
                  <a:cubicBezTo>
                    <a:pt x="722" y="1538"/>
                    <a:pt x="944" y="1369"/>
                    <a:pt x="1164" y="1369"/>
                  </a:cubicBezTo>
                  <a:close/>
                  <a:moveTo>
                    <a:pt x="190" y="0"/>
                  </a:moveTo>
                  <a:cubicBezTo>
                    <a:pt x="183" y="0"/>
                    <a:pt x="175" y="1"/>
                    <a:pt x="166" y="2"/>
                  </a:cubicBezTo>
                  <a:cubicBezTo>
                    <a:pt x="71" y="2"/>
                    <a:pt x="0" y="73"/>
                    <a:pt x="0" y="168"/>
                  </a:cubicBezTo>
                  <a:lnTo>
                    <a:pt x="119" y="2581"/>
                  </a:lnTo>
                  <a:cubicBezTo>
                    <a:pt x="131" y="2676"/>
                    <a:pt x="202" y="2747"/>
                    <a:pt x="297" y="2747"/>
                  </a:cubicBezTo>
                  <a:cubicBezTo>
                    <a:pt x="345" y="2747"/>
                    <a:pt x="380" y="2723"/>
                    <a:pt x="404" y="2711"/>
                  </a:cubicBezTo>
                  <a:lnTo>
                    <a:pt x="440" y="2711"/>
                  </a:lnTo>
                  <a:cubicBezTo>
                    <a:pt x="531" y="2728"/>
                    <a:pt x="628" y="2737"/>
                    <a:pt x="728" y="2737"/>
                  </a:cubicBezTo>
                  <a:cubicBezTo>
                    <a:pt x="1112" y="2737"/>
                    <a:pt x="1535" y="2604"/>
                    <a:pt x="1771" y="2283"/>
                  </a:cubicBezTo>
                  <a:cubicBezTo>
                    <a:pt x="1925" y="2046"/>
                    <a:pt x="1961" y="1761"/>
                    <a:pt x="1854" y="1499"/>
                  </a:cubicBezTo>
                  <a:cubicBezTo>
                    <a:pt x="1759" y="1285"/>
                    <a:pt x="1569" y="1119"/>
                    <a:pt x="1343" y="1059"/>
                  </a:cubicBezTo>
                  <a:cubicBezTo>
                    <a:pt x="1283" y="1047"/>
                    <a:pt x="1224" y="1041"/>
                    <a:pt x="1164" y="1041"/>
                  </a:cubicBezTo>
                  <a:cubicBezTo>
                    <a:pt x="879" y="1041"/>
                    <a:pt x="603" y="1178"/>
                    <a:pt x="416" y="1404"/>
                  </a:cubicBezTo>
                  <a:lnTo>
                    <a:pt x="357" y="145"/>
                  </a:lnTo>
                  <a:cubicBezTo>
                    <a:pt x="346" y="58"/>
                    <a:pt x="275" y="0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2"/>
            <p:cNvSpPr/>
            <p:nvPr/>
          </p:nvSpPr>
          <p:spPr>
            <a:xfrm>
              <a:off x="8442517" y="4522932"/>
              <a:ext cx="281420" cy="15557"/>
            </a:xfrm>
            <a:custGeom>
              <a:avLst/>
              <a:gdLst/>
              <a:ahLst/>
              <a:cxnLst/>
              <a:rect l="l" t="t" r="r" b="b"/>
              <a:pathLst>
                <a:path w="8735" h="483" extrusionOk="0">
                  <a:moveTo>
                    <a:pt x="5679" y="0"/>
                  </a:moveTo>
                  <a:cubicBezTo>
                    <a:pt x="3841" y="0"/>
                    <a:pt x="2002" y="53"/>
                    <a:pt x="178" y="162"/>
                  </a:cubicBezTo>
                  <a:cubicBezTo>
                    <a:pt x="83" y="162"/>
                    <a:pt x="0" y="233"/>
                    <a:pt x="12" y="328"/>
                  </a:cubicBezTo>
                  <a:cubicBezTo>
                    <a:pt x="24" y="423"/>
                    <a:pt x="95" y="483"/>
                    <a:pt x="178" y="483"/>
                  </a:cubicBezTo>
                  <a:lnTo>
                    <a:pt x="190" y="483"/>
                  </a:lnTo>
                  <a:cubicBezTo>
                    <a:pt x="2014" y="374"/>
                    <a:pt x="3848" y="321"/>
                    <a:pt x="5679" y="321"/>
                  </a:cubicBezTo>
                  <a:cubicBezTo>
                    <a:pt x="6639" y="321"/>
                    <a:pt x="7599" y="335"/>
                    <a:pt x="8556" y="364"/>
                  </a:cubicBezTo>
                  <a:cubicBezTo>
                    <a:pt x="8639" y="364"/>
                    <a:pt x="8722" y="293"/>
                    <a:pt x="8734" y="198"/>
                  </a:cubicBezTo>
                  <a:cubicBezTo>
                    <a:pt x="8734" y="110"/>
                    <a:pt x="8663" y="42"/>
                    <a:pt x="8586" y="42"/>
                  </a:cubicBezTo>
                  <a:cubicBezTo>
                    <a:pt x="8580" y="42"/>
                    <a:pt x="8574" y="42"/>
                    <a:pt x="8568" y="43"/>
                  </a:cubicBezTo>
                  <a:cubicBezTo>
                    <a:pt x="7607" y="15"/>
                    <a:pt x="6643" y="0"/>
                    <a:pt x="5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2"/>
            <p:cNvSpPr/>
            <p:nvPr/>
          </p:nvSpPr>
          <p:spPr>
            <a:xfrm>
              <a:off x="8537816" y="4552211"/>
              <a:ext cx="65885" cy="71635"/>
            </a:xfrm>
            <a:custGeom>
              <a:avLst/>
              <a:gdLst/>
              <a:ahLst/>
              <a:cxnLst/>
              <a:rect l="l" t="t" r="r" b="b"/>
              <a:pathLst>
                <a:path w="2045" h="2224" extrusionOk="0">
                  <a:moveTo>
                    <a:pt x="1734" y="0"/>
                  </a:moveTo>
                  <a:cubicBezTo>
                    <a:pt x="1690" y="0"/>
                    <a:pt x="1645" y="15"/>
                    <a:pt x="1605" y="49"/>
                  </a:cubicBezTo>
                  <a:cubicBezTo>
                    <a:pt x="1391" y="239"/>
                    <a:pt x="1177" y="441"/>
                    <a:pt x="975" y="667"/>
                  </a:cubicBezTo>
                  <a:lnTo>
                    <a:pt x="310" y="168"/>
                  </a:lnTo>
                  <a:cubicBezTo>
                    <a:pt x="279" y="142"/>
                    <a:pt x="242" y="130"/>
                    <a:pt x="203" y="130"/>
                  </a:cubicBezTo>
                  <a:cubicBezTo>
                    <a:pt x="153" y="130"/>
                    <a:pt x="101" y="151"/>
                    <a:pt x="60" y="192"/>
                  </a:cubicBezTo>
                  <a:cubicBezTo>
                    <a:pt x="1" y="251"/>
                    <a:pt x="13" y="358"/>
                    <a:pt x="84" y="418"/>
                  </a:cubicBezTo>
                  <a:lnTo>
                    <a:pt x="761" y="929"/>
                  </a:lnTo>
                  <a:cubicBezTo>
                    <a:pt x="488" y="1249"/>
                    <a:pt x="262" y="1606"/>
                    <a:pt x="60" y="1986"/>
                  </a:cubicBezTo>
                  <a:cubicBezTo>
                    <a:pt x="13" y="2069"/>
                    <a:pt x="48" y="2176"/>
                    <a:pt x="144" y="2200"/>
                  </a:cubicBezTo>
                  <a:cubicBezTo>
                    <a:pt x="167" y="2212"/>
                    <a:pt x="191" y="2224"/>
                    <a:pt x="215" y="2224"/>
                  </a:cubicBezTo>
                  <a:cubicBezTo>
                    <a:pt x="286" y="2224"/>
                    <a:pt x="346" y="2188"/>
                    <a:pt x="381" y="2129"/>
                  </a:cubicBezTo>
                  <a:cubicBezTo>
                    <a:pt x="559" y="1772"/>
                    <a:pt x="785" y="1439"/>
                    <a:pt x="1035" y="1131"/>
                  </a:cubicBezTo>
                  <a:lnTo>
                    <a:pt x="1736" y="1665"/>
                  </a:lnTo>
                  <a:cubicBezTo>
                    <a:pt x="1768" y="1687"/>
                    <a:pt x="1807" y="1698"/>
                    <a:pt x="1847" y="1698"/>
                  </a:cubicBezTo>
                  <a:cubicBezTo>
                    <a:pt x="1896" y="1698"/>
                    <a:pt x="1946" y="1681"/>
                    <a:pt x="1985" y="1641"/>
                  </a:cubicBezTo>
                  <a:cubicBezTo>
                    <a:pt x="2045" y="1570"/>
                    <a:pt x="2033" y="1463"/>
                    <a:pt x="1962" y="1416"/>
                  </a:cubicBezTo>
                  <a:lnTo>
                    <a:pt x="1249" y="869"/>
                  </a:lnTo>
                  <a:cubicBezTo>
                    <a:pt x="1439" y="667"/>
                    <a:pt x="1641" y="465"/>
                    <a:pt x="1855" y="275"/>
                  </a:cubicBezTo>
                  <a:cubicBezTo>
                    <a:pt x="1926" y="227"/>
                    <a:pt x="1926" y="109"/>
                    <a:pt x="1867" y="49"/>
                  </a:cubicBezTo>
                  <a:cubicBezTo>
                    <a:pt x="1829" y="18"/>
                    <a:pt x="1782" y="0"/>
                    <a:pt x="1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2"/>
            <p:cNvSpPr/>
            <p:nvPr/>
          </p:nvSpPr>
          <p:spPr>
            <a:xfrm>
              <a:off x="7356014" y="3895578"/>
              <a:ext cx="77354" cy="77207"/>
            </a:xfrm>
            <a:custGeom>
              <a:avLst/>
              <a:gdLst/>
              <a:ahLst/>
              <a:cxnLst/>
              <a:rect l="l" t="t" r="r" b="b"/>
              <a:pathLst>
                <a:path w="2401" h="2397" extrusionOk="0">
                  <a:moveTo>
                    <a:pt x="1470" y="328"/>
                  </a:moveTo>
                  <a:cubicBezTo>
                    <a:pt x="1648" y="328"/>
                    <a:pt x="1811" y="422"/>
                    <a:pt x="1890" y="591"/>
                  </a:cubicBezTo>
                  <a:cubicBezTo>
                    <a:pt x="1901" y="638"/>
                    <a:pt x="1937" y="686"/>
                    <a:pt x="1985" y="698"/>
                  </a:cubicBezTo>
                  <a:cubicBezTo>
                    <a:pt x="1961" y="840"/>
                    <a:pt x="1925" y="971"/>
                    <a:pt x="1878" y="1102"/>
                  </a:cubicBezTo>
                  <a:cubicBezTo>
                    <a:pt x="1771" y="1375"/>
                    <a:pt x="1569" y="1589"/>
                    <a:pt x="1295" y="1696"/>
                  </a:cubicBezTo>
                  <a:cubicBezTo>
                    <a:pt x="1217" y="1729"/>
                    <a:pt x="1136" y="1745"/>
                    <a:pt x="1055" y="1745"/>
                  </a:cubicBezTo>
                  <a:cubicBezTo>
                    <a:pt x="878" y="1745"/>
                    <a:pt x="705" y="1668"/>
                    <a:pt x="582" y="1529"/>
                  </a:cubicBezTo>
                  <a:cubicBezTo>
                    <a:pt x="404" y="1280"/>
                    <a:pt x="547" y="923"/>
                    <a:pt x="761" y="686"/>
                  </a:cubicBezTo>
                  <a:lnTo>
                    <a:pt x="773" y="686"/>
                  </a:lnTo>
                  <a:cubicBezTo>
                    <a:pt x="927" y="496"/>
                    <a:pt x="1141" y="377"/>
                    <a:pt x="1379" y="329"/>
                  </a:cubicBezTo>
                  <a:lnTo>
                    <a:pt x="1438" y="329"/>
                  </a:lnTo>
                  <a:cubicBezTo>
                    <a:pt x="1449" y="329"/>
                    <a:pt x="1459" y="328"/>
                    <a:pt x="1470" y="328"/>
                  </a:cubicBezTo>
                  <a:close/>
                  <a:moveTo>
                    <a:pt x="1459" y="0"/>
                  </a:moveTo>
                  <a:cubicBezTo>
                    <a:pt x="1420" y="0"/>
                    <a:pt x="1382" y="3"/>
                    <a:pt x="1343" y="8"/>
                  </a:cubicBezTo>
                  <a:cubicBezTo>
                    <a:pt x="1010" y="56"/>
                    <a:pt x="713" y="222"/>
                    <a:pt x="499" y="484"/>
                  </a:cubicBezTo>
                  <a:cubicBezTo>
                    <a:pt x="226" y="781"/>
                    <a:pt x="0" y="1280"/>
                    <a:pt x="273" y="1696"/>
                  </a:cubicBezTo>
                  <a:cubicBezTo>
                    <a:pt x="427" y="1925"/>
                    <a:pt x="732" y="2058"/>
                    <a:pt x="1050" y="2058"/>
                  </a:cubicBezTo>
                  <a:cubicBezTo>
                    <a:pt x="1176" y="2058"/>
                    <a:pt x="1304" y="2037"/>
                    <a:pt x="1426" y="1993"/>
                  </a:cubicBezTo>
                  <a:cubicBezTo>
                    <a:pt x="1664" y="1910"/>
                    <a:pt x="1866" y="1743"/>
                    <a:pt x="2020" y="1541"/>
                  </a:cubicBezTo>
                  <a:cubicBezTo>
                    <a:pt x="2020" y="1779"/>
                    <a:pt x="2032" y="2005"/>
                    <a:pt x="2044" y="2242"/>
                  </a:cubicBezTo>
                  <a:cubicBezTo>
                    <a:pt x="2056" y="2338"/>
                    <a:pt x="2127" y="2397"/>
                    <a:pt x="2222" y="2397"/>
                  </a:cubicBezTo>
                  <a:lnTo>
                    <a:pt x="2234" y="2397"/>
                  </a:lnTo>
                  <a:cubicBezTo>
                    <a:pt x="2317" y="2397"/>
                    <a:pt x="2401" y="2314"/>
                    <a:pt x="2401" y="2219"/>
                  </a:cubicBezTo>
                  <a:cubicBezTo>
                    <a:pt x="2353" y="1553"/>
                    <a:pt x="2353" y="876"/>
                    <a:pt x="2401" y="199"/>
                  </a:cubicBezTo>
                  <a:cubicBezTo>
                    <a:pt x="2401" y="115"/>
                    <a:pt x="2329" y="32"/>
                    <a:pt x="2234" y="32"/>
                  </a:cubicBezTo>
                  <a:cubicBezTo>
                    <a:pt x="2139" y="32"/>
                    <a:pt x="2056" y="92"/>
                    <a:pt x="2044" y="187"/>
                  </a:cubicBezTo>
                  <a:lnTo>
                    <a:pt x="2044" y="210"/>
                  </a:lnTo>
                  <a:cubicBezTo>
                    <a:pt x="1883" y="80"/>
                    <a:pt x="1672" y="0"/>
                    <a:pt x="1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2"/>
            <p:cNvSpPr/>
            <p:nvPr/>
          </p:nvSpPr>
          <p:spPr>
            <a:xfrm>
              <a:off x="7462815" y="3911393"/>
              <a:ext cx="42914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08" y="0"/>
                  </a:moveTo>
                  <a:cubicBezTo>
                    <a:pt x="182" y="0"/>
                    <a:pt x="156" y="6"/>
                    <a:pt x="131" y="17"/>
                  </a:cubicBezTo>
                  <a:cubicBezTo>
                    <a:pt x="36" y="52"/>
                    <a:pt x="0" y="159"/>
                    <a:pt x="48" y="242"/>
                  </a:cubicBezTo>
                  <a:cubicBezTo>
                    <a:pt x="167" y="444"/>
                    <a:pt x="309" y="646"/>
                    <a:pt x="476" y="836"/>
                  </a:cubicBezTo>
                  <a:lnTo>
                    <a:pt x="119" y="1276"/>
                  </a:lnTo>
                  <a:cubicBezTo>
                    <a:pt x="48" y="1347"/>
                    <a:pt x="72" y="1454"/>
                    <a:pt x="155" y="1502"/>
                  </a:cubicBezTo>
                  <a:cubicBezTo>
                    <a:pt x="179" y="1526"/>
                    <a:pt x="214" y="1538"/>
                    <a:pt x="262" y="1538"/>
                  </a:cubicBezTo>
                  <a:cubicBezTo>
                    <a:pt x="309" y="1538"/>
                    <a:pt x="369" y="1514"/>
                    <a:pt x="405" y="1466"/>
                  </a:cubicBezTo>
                  <a:lnTo>
                    <a:pt x="725" y="1086"/>
                  </a:lnTo>
                  <a:cubicBezTo>
                    <a:pt x="809" y="1181"/>
                    <a:pt x="915" y="1264"/>
                    <a:pt x="1022" y="1347"/>
                  </a:cubicBezTo>
                  <a:cubicBezTo>
                    <a:pt x="1046" y="1371"/>
                    <a:pt x="1094" y="1383"/>
                    <a:pt x="1129" y="1383"/>
                  </a:cubicBezTo>
                  <a:cubicBezTo>
                    <a:pt x="1177" y="1383"/>
                    <a:pt x="1236" y="1359"/>
                    <a:pt x="1272" y="1324"/>
                  </a:cubicBezTo>
                  <a:cubicBezTo>
                    <a:pt x="1331" y="1252"/>
                    <a:pt x="1320" y="1145"/>
                    <a:pt x="1248" y="1098"/>
                  </a:cubicBezTo>
                  <a:cubicBezTo>
                    <a:pt x="1129" y="1015"/>
                    <a:pt x="1022" y="920"/>
                    <a:pt x="927" y="825"/>
                  </a:cubicBezTo>
                  <a:lnTo>
                    <a:pt x="1260" y="409"/>
                  </a:lnTo>
                  <a:cubicBezTo>
                    <a:pt x="1320" y="337"/>
                    <a:pt x="1308" y="230"/>
                    <a:pt x="1224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3" y="154"/>
                    <a:pt x="1011" y="176"/>
                    <a:pt x="975" y="219"/>
                  </a:cubicBezTo>
                  <a:lnTo>
                    <a:pt x="690" y="563"/>
                  </a:lnTo>
                  <a:cubicBezTo>
                    <a:pt x="571" y="421"/>
                    <a:pt x="464" y="254"/>
                    <a:pt x="369" y="88"/>
                  </a:cubicBezTo>
                  <a:cubicBezTo>
                    <a:pt x="327" y="30"/>
                    <a:pt x="268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2"/>
            <p:cNvSpPr/>
            <p:nvPr/>
          </p:nvSpPr>
          <p:spPr>
            <a:xfrm>
              <a:off x="7544744" y="3877089"/>
              <a:ext cx="63211" cy="88449"/>
            </a:xfrm>
            <a:custGeom>
              <a:avLst/>
              <a:gdLst/>
              <a:ahLst/>
              <a:cxnLst/>
              <a:rect l="l" t="t" r="r" b="b"/>
              <a:pathLst>
                <a:path w="1962" h="2746" extrusionOk="0">
                  <a:moveTo>
                    <a:pt x="1160" y="1379"/>
                  </a:moveTo>
                  <a:cubicBezTo>
                    <a:pt x="1194" y="1379"/>
                    <a:pt x="1227" y="1383"/>
                    <a:pt x="1260" y="1390"/>
                  </a:cubicBezTo>
                  <a:cubicBezTo>
                    <a:pt x="1379" y="1414"/>
                    <a:pt x="1486" y="1509"/>
                    <a:pt x="1533" y="1628"/>
                  </a:cubicBezTo>
                  <a:cubicBezTo>
                    <a:pt x="1593" y="1783"/>
                    <a:pt x="1581" y="1961"/>
                    <a:pt x="1486" y="2103"/>
                  </a:cubicBezTo>
                  <a:cubicBezTo>
                    <a:pt x="1317" y="2328"/>
                    <a:pt x="1009" y="2420"/>
                    <a:pt x="729" y="2420"/>
                  </a:cubicBezTo>
                  <a:cubicBezTo>
                    <a:pt x="653" y="2420"/>
                    <a:pt x="580" y="2413"/>
                    <a:pt x="511" y="2401"/>
                  </a:cubicBezTo>
                  <a:lnTo>
                    <a:pt x="488" y="2401"/>
                  </a:lnTo>
                  <a:cubicBezTo>
                    <a:pt x="476" y="2175"/>
                    <a:pt x="523" y="1937"/>
                    <a:pt x="630" y="1723"/>
                  </a:cubicBezTo>
                  <a:cubicBezTo>
                    <a:pt x="723" y="1538"/>
                    <a:pt x="941" y="1379"/>
                    <a:pt x="1160" y="1379"/>
                  </a:cubicBezTo>
                  <a:close/>
                  <a:moveTo>
                    <a:pt x="181" y="0"/>
                  </a:moveTo>
                  <a:cubicBezTo>
                    <a:pt x="97" y="0"/>
                    <a:pt x="13" y="57"/>
                    <a:pt x="0" y="167"/>
                  </a:cubicBezTo>
                  <a:lnTo>
                    <a:pt x="119" y="2579"/>
                  </a:lnTo>
                  <a:cubicBezTo>
                    <a:pt x="131" y="2674"/>
                    <a:pt x="202" y="2745"/>
                    <a:pt x="298" y="2745"/>
                  </a:cubicBezTo>
                  <a:cubicBezTo>
                    <a:pt x="345" y="2745"/>
                    <a:pt x="381" y="2733"/>
                    <a:pt x="404" y="2709"/>
                  </a:cubicBezTo>
                  <a:lnTo>
                    <a:pt x="440" y="2709"/>
                  </a:lnTo>
                  <a:cubicBezTo>
                    <a:pt x="535" y="2727"/>
                    <a:pt x="636" y="2737"/>
                    <a:pt x="740" y="2737"/>
                  </a:cubicBezTo>
                  <a:cubicBezTo>
                    <a:pt x="1121" y="2737"/>
                    <a:pt x="1538" y="2608"/>
                    <a:pt x="1771" y="2282"/>
                  </a:cubicBezTo>
                  <a:cubicBezTo>
                    <a:pt x="1937" y="2056"/>
                    <a:pt x="1961" y="1759"/>
                    <a:pt x="1854" y="1509"/>
                  </a:cubicBezTo>
                  <a:cubicBezTo>
                    <a:pt x="1771" y="1284"/>
                    <a:pt x="1581" y="1117"/>
                    <a:pt x="1343" y="1070"/>
                  </a:cubicBezTo>
                  <a:cubicBezTo>
                    <a:pt x="1281" y="1057"/>
                    <a:pt x="1218" y="1050"/>
                    <a:pt x="1155" y="1050"/>
                  </a:cubicBezTo>
                  <a:cubicBezTo>
                    <a:pt x="874" y="1050"/>
                    <a:pt x="601" y="1179"/>
                    <a:pt x="416" y="1402"/>
                  </a:cubicBezTo>
                  <a:lnTo>
                    <a:pt x="357" y="155"/>
                  </a:lnTo>
                  <a:cubicBezTo>
                    <a:pt x="340" y="51"/>
                    <a:pt x="261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2"/>
            <p:cNvSpPr/>
            <p:nvPr/>
          </p:nvSpPr>
          <p:spPr>
            <a:xfrm>
              <a:off x="7352180" y="3992498"/>
              <a:ext cx="281033" cy="15557"/>
            </a:xfrm>
            <a:custGeom>
              <a:avLst/>
              <a:gdLst/>
              <a:ahLst/>
              <a:cxnLst/>
              <a:rect l="l" t="t" r="r" b="b"/>
              <a:pathLst>
                <a:path w="8723" h="483" extrusionOk="0">
                  <a:moveTo>
                    <a:pt x="5803" y="1"/>
                  </a:moveTo>
                  <a:cubicBezTo>
                    <a:pt x="3920" y="1"/>
                    <a:pt x="2035" y="56"/>
                    <a:pt x="167" y="160"/>
                  </a:cubicBezTo>
                  <a:cubicBezTo>
                    <a:pt x="72" y="160"/>
                    <a:pt x="0" y="243"/>
                    <a:pt x="0" y="339"/>
                  </a:cubicBezTo>
                  <a:cubicBezTo>
                    <a:pt x="11" y="416"/>
                    <a:pt x="73" y="482"/>
                    <a:pt x="158" y="482"/>
                  </a:cubicBezTo>
                  <a:cubicBezTo>
                    <a:pt x="165" y="482"/>
                    <a:pt x="172" y="482"/>
                    <a:pt x="179" y="481"/>
                  </a:cubicBezTo>
                  <a:lnTo>
                    <a:pt x="190" y="481"/>
                  </a:lnTo>
                  <a:cubicBezTo>
                    <a:pt x="2051" y="377"/>
                    <a:pt x="3928" y="322"/>
                    <a:pt x="5803" y="322"/>
                  </a:cubicBezTo>
                  <a:cubicBezTo>
                    <a:pt x="6718" y="322"/>
                    <a:pt x="7632" y="335"/>
                    <a:pt x="8544" y="362"/>
                  </a:cubicBezTo>
                  <a:cubicBezTo>
                    <a:pt x="8639" y="362"/>
                    <a:pt x="8711" y="291"/>
                    <a:pt x="8722" y="208"/>
                  </a:cubicBezTo>
                  <a:cubicBezTo>
                    <a:pt x="8722" y="113"/>
                    <a:pt x="8639" y="41"/>
                    <a:pt x="8556" y="41"/>
                  </a:cubicBezTo>
                  <a:cubicBezTo>
                    <a:pt x="7640" y="14"/>
                    <a:pt x="6722" y="1"/>
                    <a:pt x="5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2"/>
            <p:cNvSpPr/>
            <p:nvPr/>
          </p:nvSpPr>
          <p:spPr>
            <a:xfrm>
              <a:off x="7446738" y="4021905"/>
              <a:ext cx="66271" cy="71474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5" y="0"/>
                  </a:moveTo>
                  <a:cubicBezTo>
                    <a:pt x="1693" y="0"/>
                    <a:pt x="1651" y="15"/>
                    <a:pt x="1616" y="43"/>
                  </a:cubicBezTo>
                  <a:cubicBezTo>
                    <a:pt x="1391" y="234"/>
                    <a:pt x="1177" y="447"/>
                    <a:pt x="987" y="661"/>
                  </a:cubicBezTo>
                  <a:lnTo>
                    <a:pt x="321" y="162"/>
                  </a:lnTo>
                  <a:cubicBezTo>
                    <a:pt x="285" y="137"/>
                    <a:pt x="245" y="124"/>
                    <a:pt x="206" y="124"/>
                  </a:cubicBezTo>
                  <a:cubicBezTo>
                    <a:pt x="154" y="124"/>
                    <a:pt x="105" y="146"/>
                    <a:pt x="72" y="186"/>
                  </a:cubicBezTo>
                  <a:cubicBezTo>
                    <a:pt x="0" y="257"/>
                    <a:pt x="12" y="364"/>
                    <a:pt x="95" y="412"/>
                  </a:cubicBezTo>
                  <a:lnTo>
                    <a:pt x="761" y="923"/>
                  </a:lnTo>
                  <a:cubicBezTo>
                    <a:pt x="499" y="1256"/>
                    <a:pt x="262" y="1612"/>
                    <a:pt x="60" y="1992"/>
                  </a:cubicBezTo>
                  <a:cubicBezTo>
                    <a:pt x="24" y="2064"/>
                    <a:pt x="60" y="2171"/>
                    <a:pt x="155" y="2206"/>
                  </a:cubicBezTo>
                  <a:cubicBezTo>
                    <a:pt x="179" y="2218"/>
                    <a:pt x="202" y="2218"/>
                    <a:pt x="226" y="2218"/>
                  </a:cubicBezTo>
                  <a:cubicBezTo>
                    <a:pt x="297" y="2218"/>
                    <a:pt x="357" y="2182"/>
                    <a:pt x="381" y="2123"/>
                  </a:cubicBezTo>
                  <a:cubicBezTo>
                    <a:pt x="571" y="1778"/>
                    <a:pt x="785" y="1434"/>
                    <a:pt x="1034" y="1125"/>
                  </a:cubicBezTo>
                  <a:lnTo>
                    <a:pt x="1735" y="1660"/>
                  </a:lnTo>
                  <a:cubicBezTo>
                    <a:pt x="1771" y="1683"/>
                    <a:pt x="1807" y="1695"/>
                    <a:pt x="1854" y="1695"/>
                  </a:cubicBezTo>
                  <a:cubicBezTo>
                    <a:pt x="1902" y="1695"/>
                    <a:pt x="1949" y="1671"/>
                    <a:pt x="1985" y="1636"/>
                  </a:cubicBezTo>
                  <a:cubicBezTo>
                    <a:pt x="2056" y="1576"/>
                    <a:pt x="2044" y="1458"/>
                    <a:pt x="1961" y="1410"/>
                  </a:cubicBezTo>
                  <a:lnTo>
                    <a:pt x="1260" y="875"/>
                  </a:lnTo>
                  <a:cubicBezTo>
                    <a:pt x="1450" y="661"/>
                    <a:pt x="1652" y="459"/>
                    <a:pt x="1866" y="281"/>
                  </a:cubicBezTo>
                  <a:cubicBezTo>
                    <a:pt x="1937" y="222"/>
                    <a:pt x="1937" y="103"/>
                    <a:pt x="1866" y="55"/>
                  </a:cubicBezTo>
                  <a:cubicBezTo>
                    <a:pt x="1829" y="18"/>
                    <a:pt x="1782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2"/>
            <p:cNvSpPr/>
            <p:nvPr/>
          </p:nvSpPr>
          <p:spPr>
            <a:xfrm>
              <a:off x="7164577" y="3856636"/>
              <a:ext cx="74294" cy="85550"/>
            </a:xfrm>
            <a:custGeom>
              <a:avLst/>
              <a:gdLst/>
              <a:ahLst/>
              <a:cxnLst/>
              <a:rect l="l" t="t" r="r" b="b"/>
              <a:pathLst>
                <a:path w="2306" h="2656" extrusionOk="0">
                  <a:moveTo>
                    <a:pt x="1962" y="1"/>
                  </a:moveTo>
                  <a:cubicBezTo>
                    <a:pt x="1907" y="1"/>
                    <a:pt x="1852" y="27"/>
                    <a:pt x="1819" y="77"/>
                  </a:cubicBezTo>
                  <a:lnTo>
                    <a:pt x="1106" y="1075"/>
                  </a:lnTo>
                  <a:lnTo>
                    <a:pt x="310" y="469"/>
                  </a:lnTo>
                  <a:cubicBezTo>
                    <a:pt x="276" y="440"/>
                    <a:pt x="233" y="426"/>
                    <a:pt x="191" y="426"/>
                  </a:cubicBezTo>
                  <a:cubicBezTo>
                    <a:pt x="144" y="426"/>
                    <a:pt x="97" y="443"/>
                    <a:pt x="60" y="481"/>
                  </a:cubicBezTo>
                  <a:cubicBezTo>
                    <a:pt x="1" y="552"/>
                    <a:pt x="1" y="659"/>
                    <a:pt x="84" y="706"/>
                  </a:cubicBezTo>
                  <a:lnTo>
                    <a:pt x="916" y="1360"/>
                  </a:lnTo>
                  <a:lnTo>
                    <a:pt x="167" y="2394"/>
                  </a:lnTo>
                  <a:cubicBezTo>
                    <a:pt x="108" y="2477"/>
                    <a:pt x="131" y="2584"/>
                    <a:pt x="215" y="2620"/>
                  </a:cubicBezTo>
                  <a:cubicBezTo>
                    <a:pt x="250" y="2643"/>
                    <a:pt x="286" y="2655"/>
                    <a:pt x="321" y="2655"/>
                  </a:cubicBezTo>
                  <a:cubicBezTo>
                    <a:pt x="369" y="2655"/>
                    <a:pt x="428" y="2620"/>
                    <a:pt x="464" y="2572"/>
                  </a:cubicBezTo>
                  <a:lnTo>
                    <a:pt x="1189" y="1562"/>
                  </a:lnTo>
                  <a:lnTo>
                    <a:pt x="1997" y="2192"/>
                  </a:lnTo>
                  <a:cubicBezTo>
                    <a:pt x="2021" y="2216"/>
                    <a:pt x="2068" y="2239"/>
                    <a:pt x="2104" y="2239"/>
                  </a:cubicBezTo>
                  <a:cubicBezTo>
                    <a:pt x="2163" y="2239"/>
                    <a:pt x="2211" y="2216"/>
                    <a:pt x="2247" y="2180"/>
                  </a:cubicBezTo>
                  <a:cubicBezTo>
                    <a:pt x="2306" y="2109"/>
                    <a:pt x="2294" y="2002"/>
                    <a:pt x="2223" y="1954"/>
                  </a:cubicBezTo>
                  <a:lnTo>
                    <a:pt x="1379" y="1289"/>
                  </a:lnTo>
                  <a:lnTo>
                    <a:pt x="1973" y="445"/>
                  </a:lnTo>
                  <a:cubicBezTo>
                    <a:pt x="2021" y="433"/>
                    <a:pt x="2068" y="398"/>
                    <a:pt x="2092" y="338"/>
                  </a:cubicBezTo>
                  <a:lnTo>
                    <a:pt x="2128" y="207"/>
                  </a:lnTo>
                  <a:cubicBezTo>
                    <a:pt x="2163" y="136"/>
                    <a:pt x="2116" y="53"/>
                    <a:pt x="2033" y="17"/>
                  </a:cubicBezTo>
                  <a:cubicBezTo>
                    <a:pt x="2011" y="6"/>
                    <a:pt x="1986" y="1"/>
                    <a:pt x="1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2"/>
            <p:cNvSpPr/>
            <p:nvPr/>
          </p:nvSpPr>
          <p:spPr>
            <a:xfrm>
              <a:off x="7145827" y="3946276"/>
              <a:ext cx="129031" cy="22322"/>
            </a:xfrm>
            <a:custGeom>
              <a:avLst/>
              <a:gdLst/>
              <a:ahLst/>
              <a:cxnLst/>
              <a:rect l="l" t="t" r="r" b="b"/>
              <a:pathLst>
                <a:path w="4005" h="693" extrusionOk="0">
                  <a:moveTo>
                    <a:pt x="3216" y="0"/>
                  </a:moveTo>
                  <a:cubicBezTo>
                    <a:pt x="2180" y="0"/>
                    <a:pt x="1153" y="124"/>
                    <a:pt x="143" y="371"/>
                  </a:cubicBezTo>
                  <a:cubicBezTo>
                    <a:pt x="60" y="395"/>
                    <a:pt x="0" y="478"/>
                    <a:pt x="24" y="573"/>
                  </a:cubicBezTo>
                  <a:cubicBezTo>
                    <a:pt x="48" y="645"/>
                    <a:pt x="119" y="692"/>
                    <a:pt x="191" y="692"/>
                  </a:cubicBezTo>
                  <a:lnTo>
                    <a:pt x="238" y="692"/>
                  </a:lnTo>
                  <a:cubicBezTo>
                    <a:pt x="1207" y="455"/>
                    <a:pt x="2210" y="333"/>
                    <a:pt x="3211" y="333"/>
                  </a:cubicBezTo>
                  <a:cubicBezTo>
                    <a:pt x="3412" y="333"/>
                    <a:pt x="3614" y="338"/>
                    <a:pt x="3815" y="348"/>
                  </a:cubicBezTo>
                  <a:cubicBezTo>
                    <a:pt x="3910" y="348"/>
                    <a:pt x="3993" y="288"/>
                    <a:pt x="4005" y="193"/>
                  </a:cubicBezTo>
                  <a:cubicBezTo>
                    <a:pt x="4005" y="98"/>
                    <a:pt x="3934" y="15"/>
                    <a:pt x="3839" y="15"/>
                  </a:cubicBezTo>
                  <a:cubicBezTo>
                    <a:pt x="3631" y="5"/>
                    <a:pt x="3423" y="0"/>
                    <a:pt x="3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2"/>
            <p:cNvSpPr/>
            <p:nvPr/>
          </p:nvSpPr>
          <p:spPr>
            <a:xfrm>
              <a:off x="7190222" y="3973880"/>
              <a:ext cx="58604" cy="86935"/>
            </a:xfrm>
            <a:custGeom>
              <a:avLst/>
              <a:gdLst/>
              <a:ahLst/>
              <a:cxnLst/>
              <a:rect l="l" t="t" r="r" b="b"/>
              <a:pathLst>
                <a:path w="1819" h="2699" extrusionOk="0">
                  <a:moveTo>
                    <a:pt x="302" y="1"/>
                  </a:moveTo>
                  <a:cubicBezTo>
                    <a:pt x="247" y="1"/>
                    <a:pt x="194" y="27"/>
                    <a:pt x="155" y="73"/>
                  </a:cubicBezTo>
                  <a:cubicBezTo>
                    <a:pt x="25" y="287"/>
                    <a:pt x="36" y="560"/>
                    <a:pt x="179" y="762"/>
                  </a:cubicBezTo>
                  <a:cubicBezTo>
                    <a:pt x="310" y="988"/>
                    <a:pt x="547" y="1119"/>
                    <a:pt x="809" y="1130"/>
                  </a:cubicBezTo>
                  <a:cubicBezTo>
                    <a:pt x="1023" y="1119"/>
                    <a:pt x="1225" y="1024"/>
                    <a:pt x="1367" y="869"/>
                  </a:cubicBezTo>
                  <a:cubicBezTo>
                    <a:pt x="1403" y="1012"/>
                    <a:pt x="1427" y="1154"/>
                    <a:pt x="1427" y="1309"/>
                  </a:cubicBezTo>
                  <a:cubicBezTo>
                    <a:pt x="1462" y="1546"/>
                    <a:pt x="1415" y="1784"/>
                    <a:pt x="1320" y="2010"/>
                  </a:cubicBezTo>
                  <a:cubicBezTo>
                    <a:pt x="1225" y="2212"/>
                    <a:pt x="1035" y="2343"/>
                    <a:pt x="809" y="2378"/>
                  </a:cubicBezTo>
                  <a:cubicBezTo>
                    <a:pt x="792" y="2380"/>
                    <a:pt x="774" y="2381"/>
                    <a:pt x="757" y="2381"/>
                  </a:cubicBezTo>
                  <a:cubicBezTo>
                    <a:pt x="575" y="2381"/>
                    <a:pt x="412" y="2268"/>
                    <a:pt x="357" y="2105"/>
                  </a:cubicBezTo>
                  <a:cubicBezTo>
                    <a:pt x="346" y="2007"/>
                    <a:pt x="276" y="1949"/>
                    <a:pt x="191" y="1949"/>
                  </a:cubicBezTo>
                  <a:cubicBezTo>
                    <a:pt x="183" y="1949"/>
                    <a:pt x="175" y="1949"/>
                    <a:pt x="167" y="1950"/>
                  </a:cubicBezTo>
                  <a:cubicBezTo>
                    <a:pt x="72" y="1962"/>
                    <a:pt x="1" y="2045"/>
                    <a:pt x="13" y="2129"/>
                  </a:cubicBezTo>
                  <a:cubicBezTo>
                    <a:pt x="60" y="2449"/>
                    <a:pt x="405" y="2699"/>
                    <a:pt x="761" y="2699"/>
                  </a:cubicBezTo>
                  <a:lnTo>
                    <a:pt x="845" y="2699"/>
                  </a:lnTo>
                  <a:cubicBezTo>
                    <a:pt x="1177" y="2651"/>
                    <a:pt x="1486" y="2449"/>
                    <a:pt x="1641" y="2140"/>
                  </a:cubicBezTo>
                  <a:cubicBezTo>
                    <a:pt x="1771" y="1879"/>
                    <a:pt x="1819" y="1582"/>
                    <a:pt x="1783" y="1285"/>
                  </a:cubicBezTo>
                  <a:cubicBezTo>
                    <a:pt x="1771" y="917"/>
                    <a:pt x="1676" y="560"/>
                    <a:pt x="1534" y="215"/>
                  </a:cubicBezTo>
                  <a:cubicBezTo>
                    <a:pt x="1522" y="168"/>
                    <a:pt x="1498" y="132"/>
                    <a:pt x="1474" y="85"/>
                  </a:cubicBezTo>
                  <a:cubicBezTo>
                    <a:pt x="1442" y="36"/>
                    <a:pt x="1381" y="4"/>
                    <a:pt x="1319" y="4"/>
                  </a:cubicBezTo>
                  <a:cubicBezTo>
                    <a:pt x="1291" y="4"/>
                    <a:pt x="1263" y="10"/>
                    <a:pt x="1237" y="25"/>
                  </a:cubicBezTo>
                  <a:cubicBezTo>
                    <a:pt x="1153" y="61"/>
                    <a:pt x="1118" y="144"/>
                    <a:pt x="1153" y="227"/>
                  </a:cubicBezTo>
                  <a:cubicBezTo>
                    <a:pt x="1165" y="263"/>
                    <a:pt x="1177" y="287"/>
                    <a:pt x="1201" y="322"/>
                  </a:cubicBezTo>
                  <a:cubicBezTo>
                    <a:pt x="1213" y="417"/>
                    <a:pt x="1201" y="524"/>
                    <a:pt x="1142" y="608"/>
                  </a:cubicBezTo>
                  <a:cubicBezTo>
                    <a:pt x="1070" y="715"/>
                    <a:pt x="951" y="798"/>
                    <a:pt x="809" y="798"/>
                  </a:cubicBezTo>
                  <a:cubicBezTo>
                    <a:pt x="678" y="798"/>
                    <a:pt x="547" y="715"/>
                    <a:pt x="488" y="596"/>
                  </a:cubicBezTo>
                  <a:cubicBezTo>
                    <a:pt x="405" y="489"/>
                    <a:pt x="405" y="358"/>
                    <a:pt x="464" y="239"/>
                  </a:cubicBezTo>
                  <a:cubicBezTo>
                    <a:pt x="512" y="168"/>
                    <a:pt x="488" y="61"/>
                    <a:pt x="393" y="25"/>
                  </a:cubicBezTo>
                  <a:cubicBezTo>
                    <a:pt x="363" y="8"/>
                    <a:pt x="333" y="1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" name="Google Shape;3687;p23"/>
          <p:cNvGrpSpPr/>
          <p:nvPr/>
        </p:nvGrpSpPr>
        <p:grpSpPr>
          <a:xfrm>
            <a:off x="-27432" y="-9144"/>
            <a:ext cx="9198515" cy="5149056"/>
            <a:chOff x="-27432" y="-9144"/>
            <a:chExt cx="9198515" cy="5149056"/>
          </a:xfrm>
        </p:grpSpPr>
        <p:sp>
          <p:nvSpPr>
            <p:cNvPr id="3688" name="Google Shape;3688;p23"/>
            <p:cNvSpPr/>
            <p:nvPr/>
          </p:nvSpPr>
          <p:spPr>
            <a:xfrm>
              <a:off x="83590" y="2527617"/>
              <a:ext cx="289055" cy="550823"/>
            </a:xfrm>
            <a:custGeom>
              <a:avLst/>
              <a:gdLst/>
              <a:ahLst/>
              <a:cxnLst/>
              <a:rect l="l" t="t" r="r" b="b"/>
              <a:pathLst>
                <a:path w="8972" h="17101" extrusionOk="0">
                  <a:moveTo>
                    <a:pt x="5954" y="380"/>
                  </a:moveTo>
                  <a:cubicBezTo>
                    <a:pt x="6732" y="380"/>
                    <a:pt x="7494" y="581"/>
                    <a:pt x="8176" y="954"/>
                  </a:cubicBezTo>
                  <a:cubicBezTo>
                    <a:pt x="8425" y="1109"/>
                    <a:pt x="8556" y="1228"/>
                    <a:pt x="8568" y="1370"/>
                  </a:cubicBezTo>
                  <a:cubicBezTo>
                    <a:pt x="8568" y="1465"/>
                    <a:pt x="8544" y="1561"/>
                    <a:pt x="8496" y="1656"/>
                  </a:cubicBezTo>
                  <a:lnTo>
                    <a:pt x="7938" y="3058"/>
                  </a:lnTo>
                  <a:cubicBezTo>
                    <a:pt x="6892" y="2594"/>
                    <a:pt x="5787" y="2250"/>
                    <a:pt x="4658" y="2024"/>
                  </a:cubicBezTo>
                  <a:lnTo>
                    <a:pt x="5134" y="824"/>
                  </a:lnTo>
                  <a:cubicBezTo>
                    <a:pt x="5157" y="705"/>
                    <a:pt x="5217" y="598"/>
                    <a:pt x="5300" y="515"/>
                  </a:cubicBezTo>
                  <a:cubicBezTo>
                    <a:pt x="5442" y="420"/>
                    <a:pt x="5609" y="384"/>
                    <a:pt x="5763" y="384"/>
                  </a:cubicBezTo>
                  <a:cubicBezTo>
                    <a:pt x="5827" y="381"/>
                    <a:pt x="5891" y="380"/>
                    <a:pt x="5954" y="380"/>
                  </a:cubicBezTo>
                  <a:close/>
                  <a:moveTo>
                    <a:pt x="4563" y="2404"/>
                  </a:moveTo>
                  <a:cubicBezTo>
                    <a:pt x="4813" y="2452"/>
                    <a:pt x="5062" y="2511"/>
                    <a:pt x="5312" y="2571"/>
                  </a:cubicBezTo>
                  <a:cubicBezTo>
                    <a:pt x="4040" y="5910"/>
                    <a:pt x="2650" y="9261"/>
                    <a:pt x="1188" y="12540"/>
                  </a:cubicBezTo>
                  <a:cubicBezTo>
                    <a:pt x="1141" y="12493"/>
                    <a:pt x="1081" y="12445"/>
                    <a:pt x="1022" y="12422"/>
                  </a:cubicBezTo>
                  <a:cubicBezTo>
                    <a:pt x="927" y="12374"/>
                    <a:pt x="820" y="12350"/>
                    <a:pt x="713" y="12350"/>
                  </a:cubicBezTo>
                  <a:cubicBezTo>
                    <a:pt x="2198" y="9118"/>
                    <a:pt x="3482" y="5791"/>
                    <a:pt x="4563" y="2404"/>
                  </a:cubicBezTo>
                  <a:close/>
                  <a:moveTo>
                    <a:pt x="5716" y="2678"/>
                  </a:moveTo>
                  <a:cubicBezTo>
                    <a:pt x="6144" y="2784"/>
                    <a:pt x="6559" y="2927"/>
                    <a:pt x="6975" y="3082"/>
                  </a:cubicBezTo>
                  <a:cubicBezTo>
                    <a:pt x="5490" y="6385"/>
                    <a:pt x="4123" y="9783"/>
                    <a:pt x="2900" y="13170"/>
                  </a:cubicBezTo>
                  <a:cubicBezTo>
                    <a:pt x="2745" y="12980"/>
                    <a:pt x="2543" y="12837"/>
                    <a:pt x="2305" y="12766"/>
                  </a:cubicBezTo>
                  <a:cubicBezTo>
                    <a:pt x="2159" y="12715"/>
                    <a:pt x="2004" y="12691"/>
                    <a:pt x="1848" y="12691"/>
                  </a:cubicBezTo>
                  <a:cubicBezTo>
                    <a:pt x="1751" y="12691"/>
                    <a:pt x="1653" y="12700"/>
                    <a:pt x="1557" y="12719"/>
                  </a:cubicBezTo>
                  <a:cubicBezTo>
                    <a:pt x="3042" y="9415"/>
                    <a:pt x="4444" y="6040"/>
                    <a:pt x="5716" y="2678"/>
                  </a:cubicBezTo>
                  <a:close/>
                  <a:moveTo>
                    <a:pt x="7356" y="3236"/>
                  </a:moveTo>
                  <a:cubicBezTo>
                    <a:pt x="7486" y="3295"/>
                    <a:pt x="7629" y="3355"/>
                    <a:pt x="7760" y="3414"/>
                  </a:cubicBezTo>
                  <a:cubicBezTo>
                    <a:pt x="6167" y="6635"/>
                    <a:pt x="4765" y="9962"/>
                    <a:pt x="3565" y="13360"/>
                  </a:cubicBezTo>
                  <a:cubicBezTo>
                    <a:pt x="3470" y="13325"/>
                    <a:pt x="3387" y="13313"/>
                    <a:pt x="3292" y="13313"/>
                  </a:cubicBezTo>
                  <a:cubicBezTo>
                    <a:pt x="4516" y="9926"/>
                    <a:pt x="5882" y="6539"/>
                    <a:pt x="7356" y="3236"/>
                  </a:cubicBezTo>
                  <a:close/>
                  <a:moveTo>
                    <a:pt x="716" y="12742"/>
                  </a:moveTo>
                  <a:cubicBezTo>
                    <a:pt x="756" y="12742"/>
                    <a:pt x="795" y="12750"/>
                    <a:pt x="832" y="12766"/>
                  </a:cubicBezTo>
                  <a:cubicBezTo>
                    <a:pt x="927" y="12814"/>
                    <a:pt x="986" y="12932"/>
                    <a:pt x="951" y="13051"/>
                  </a:cubicBezTo>
                  <a:cubicBezTo>
                    <a:pt x="927" y="13134"/>
                    <a:pt x="951" y="13230"/>
                    <a:pt x="1034" y="13265"/>
                  </a:cubicBezTo>
                  <a:cubicBezTo>
                    <a:pt x="1066" y="13292"/>
                    <a:pt x="1105" y="13304"/>
                    <a:pt x="1145" y="13304"/>
                  </a:cubicBezTo>
                  <a:cubicBezTo>
                    <a:pt x="1194" y="13304"/>
                    <a:pt x="1244" y="13286"/>
                    <a:pt x="1283" y="13253"/>
                  </a:cubicBezTo>
                  <a:cubicBezTo>
                    <a:pt x="1449" y="13135"/>
                    <a:pt x="1650" y="13075"/>
                    <a:pt x="1854" y="13075"/>
                  </a:cubicBezTo>
                  <a:cubicBezTo>
                    <a:pt x="1958" y="13075"/>
                    <a:pt x="2062" y="13090"/>
                    <a:pt x="2163" y="13123"/>
                  </a:cubicBezTo>
                  <a:cubicBezTo>
                    <a:pt x="2448" y="13218"/>
                    <a:pt x="2662" y="13455"/>
                    <a:pt x="2721" y="13752"/>
                  </a:cubicBezTo>
                  <a:cubicBezTo>
                    <a:pt x="2733" y="13824"/>
                    <a:pt x="2781" y="13883"/>
                    <a:pt x="2852" y="13895"/>
                  </a:cubicBezTo>
                  <a:cubicBezTo>
                    <a:pt x="2864" y="13907"/>
                    <a:pt x="2888" y="13907"/>
                    <a:pt x="2900" y="13907"/>
                  </a:cubicBezTo>
                  <a:cubicBezTo>
                    <a:pt x="2910" y="13908"/>
                    <a:pt x="2920" y="13909"/>
                    <a:pt x="2931" y="13909"/>
                  </a:cubicBezTo>
                  <a:cubicBezTo>
                    <a:pt x="3006" y="13909"/>
                    <a:pt x="3082" y="13873"/>
                    <a:pt x="3113" y="13800"/>
                  </a:cubicBezTo>
                  <a:cubicBezTo>
                    <a:pt x="3149" y="13741"/>
                    <a:pt x="3208" y="13693"/>
                    <a:pt x="3280" y="13693"/>
                  </a:cubicBezTo>
                  <a:lnTo>
                    <a:pt x="1723" y="15238"/>
                  </a:lnTo>
                  <a:cubicBezTo>
                    <a:pt x="1331" y="15024"/>
                    <a:pt x="903" y="14893"/>
                    <a:pt x="464" y="14834"/>
                  </a:cubicBezTo>
                  <a:cubicBezTo>
                    <a:pt x="464" y="14168"/>
                    <a:pt x="475" y="13491"/>
                    <a:pt x="511" y="12826"/>
                  </a:cubicBezTo>
                  <a:cubicBezTo>
                    <a:pt x="566" y="12771"/>
                    <a:pt x="641" y="12742"/>
                    <a:pt x="716" y="12742"/>
                  </a:cubicBezTo>
                  <a:close/>
                  <a:moveTo>
                    <a:pt x="475" y="15226"/>
                  </a:moveTo>
                  <a:cubicBezTo>
                    <a:pt x="808" y="15273"/>
                    <a:pt x="1129" y="15380"/>
                    <a:pt x="1426" y="15523"/>
                  </a:cubicBezTo>
                  <a:lnTo>
                    <a:pt x="511" y="16438"/>
                  </a:lnTo>
                  <a:cubicBezTo>
                    <a:pt x="487" y="16034"/>
                    <a:pt x="475" y="15642"/>
                    <a:pt x="475" y="15226"/>
                  </a:cubicBezTo>
                  <a:close/>
                  <a:moveTo>
                    <a:pt x="5926" y="0"/>
                  </a:moveTo>
                  <a:cubicBezTo>
                    <a:pt x="5860" y="0"/>
                    <a:pt x="5794" y="1"/>
                    <a:pt x="5728" y="4"/>
                  </a:cubicBezTo>
                  <a:cubicBezTo>
                    <a:pt x="5478" y="4"/>
                    <a:pt x="5229" y="87"/>
                    <a:pt x="5027" y="230"/>
                  </a:cubicBezTo>
                  <a:cubicBezTo>
                    <a:pt x="4884" y="348"/>
                    <a:pt x="4777" y="515"/>
                    <a:pt x="4729" y="693"/>
                  </a:cubicBezTo>
                  <a:lnTo>
                    <a:pt x="4171" y="2131"/>
                  </a:lnTo>
                  <a:cubicBezTo>
                    <a:pt x="4159" y="2167"/>
                    <a:pt x="4159" y="2202"/>
                    <a:pt x="4171" y="2250"/>
                  </a:cubicBezTo>
                  <a:cubicBezTo>
                    <a:pt x="3042" y="5791"/>
                    <a:pt x="1687" y="9261"/>
                    <a:pt x="119" y="12635"/>
                  </a:cubicBezTo>
                  <a:cubicBezTo>
                    <a:pt x="107" y="12659"/>
                    <a:pt x="95" y="12695"/>
                    <a:pt x="95" y="12719"/>
                  </a:cubicBezTo>
                  <a:cubicBezTo>
                    <a:pt x="0" y="14121"/>
                    <a:pt x="12" y="15523"/>
                    <a:pt x="119" y="16913"/>
                  </a:cubicBezTo>
                  <a:cubicBezTo>
                    <a:pt x="131" y="16996"/>
                    <a:pt x="178" y="17068"/>
                    <a:pt x="250" y="17091"/>
                  </a:cubicBezTo>
                  <a:cubicBezTo>
                    <a:pt x="271" y="17098"/>
                    <a:pt x="293" y="17101"/>
                    <a:pt x="314" y="17101"/>
                  </a:cubicBezTo>
                  <a:cubicBezTo>
                    <a:pt x="374" y="17101"/>
                    <a:pt x="431" y="17076"/>
                    <a:pt x="475" y="17032"/>
                  </a:cubicBezTo>
                  <a:lnTo>
                    <a:pt x="3719" y="13824"/>
                  </a:lnTo>
                  <a:cubicBezTo>
                    <a:pt x="3731" y="13824"/>
                    <a:pt x="3743" y="13812"/>
                    <a:pt x="3755" y="13812"/>
                  </a:cubicBezTo>
                  <a:lnTo>
                    <a:pt x="3767" y="13800"/>
                  </a:lnTo>
                  <a:cubicBezTo>
                    <a:pt x="3815" y="13776"/>
                    <a:pt x="3850" y="13741"/>
                    <a:pt x="3874" y="13681"/>
                  </a:cubicBezTo>
                  <a:cubicBezTo>
                    <a:pt x="5098" y="10188"/>
                    <a:pt x="6536" y="6777"/>
                    <a:pt x="8187" y="3462"/>
                  </a:cubicBezTo>
                  <a:cubicBezTo>
                    <a:pt x="8211" y="3438"/>
                    <a:pt x="8223" y="3414"/>
                    <a:pt x="8235" y="3379"/>
                  </a:cubicBezTo>
                  <a:lnTo>
                    <a:pt x="8877" y="1786"/>
                  </a:lnTo>
                  <a:cubicBezTo>
                    <a:pt x="8948" y="1644"/>
                    <a:pt x="8972" y="1489"/>
                    <a:pt x="8972" y="1335"/>
                  </a:cubicBezTo>
                  <a:cubicBezTo>
                    <a:pt x="8936" y="943"/>
                    <a:pt x="8532" y="705"/>
                    <a:pt x="8378" y="634"/>
                  </a:cubicBezTo>
                  <a:cubicBezTo>
                    <a:pt x="7627" y="214"/>
                    <a:pt x="6785" y="0"/>
                    <a:pt x="5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3"/>
            <p:cNvSpPr/>
            <p:nvPr/>
          </p:nvSpPr>
          <p:spPr>
            <a:xfrm>
              <a:off x="-27078" y="3225189"/>
              <a:ext cx="245046" cy="151516"/>
            </a:xfrm>
            <a:custGeom>
              <a:avLst/>
              <a:gdLst/>
              <a:ahLst/>
              <a:cxnLst/>
              <a:rect l="l" t="t" r="r" b="b"/>
              <a:pathLst>
                <a:path w="7606" h="4704" extrusionOk="0">
                  <a:moveTo>
                    <a:pt x="7411" y="0"/>
                  </a:moveTo>
                  <a:cubicBezTo>
                    <a:pt x="7385" y="0"/>
                    <a:pt x="7358" y="7"/>
                    <a:pt x="7333" y="21"/>
                  </a:cubicBezTo>
                  <a:cubicBezTo>
                    <a:pt x="6204" y="501"/>
                    <a:pt x="5000" y="744"/>
                    <a:pt x="3792" y="744"/>
                  </a:cubicBezTo>
                  <a:cubicBezTo>
                    <a:pt x="3144" y="744"/>
                    <a:pt x="2494" y="673"/>
                    <a:pt x="1855" y="532"/>
                  </a:cubicBezTo>
                  <a:cubicBezTo>
                    <a:pt x="1843" y="529"/>
                    <a:pt x="1830" y="528"/>
                    <a:pt x="1817" y="528"/>
                  </a:cubicBezTo>
                  <a:cubicBezTo>
                    <a:pt x="1779" y="528"/>
                    <a:pt x="1739" y="541"/>
                    <a:pt x="1712" y="568"/>
                  </a:cubicBezTo>
                  <a:cubicBezTo>
                    <a:pt x="1665" y="592"/>
                    <a:pt x="1641" y="639"/>
                    <a:pt x="1641" y="699"/>
                  </a:cubicBezTo>
                  <a:lnTo>
                    <a:pt x="1783" y="3955"/>
                  </a:lnTo>
                  <a:lnTo>
                    <a:pt x="357" y="1934"/>
                  </a:lnTo>
                  <a:cubicBezTo>
                    <a:pt x="318" y="1880"/>
                    <a:pt x="264" y="1851"/>
                    <a:pt x="208" y="1851"/>
                  </a:cubicBezTo>
                  <a:cubicBezTo>
                    <a:pt x="178" y="1851"/>
                    <a:pt x="148" y="1859"/>
                    <a:pt x="120" y="1875"/>
                  </a:cubicBezTo>
                  <a:cubicBezTo>
                    <a:pt x="25" y="1923"/>
                    <a:pt x="1" y="2030"/>
                    <a:pt x="60" y="2101"/>
                  </a:cubicBezTo>
                  <a:lnTo>
                    <a:pt x="1819" y="4632"/>
                  </a:lnTo>
                  <a:cubicBezTo>
                    <a:pt x="1855" y="4679"/>
                    <a:pt x="1914" y="4703"/>
                    <a:pt x="1973" y="4703"/>
                  </a:cubicBezTo>
                  <a:lnTo>
                    <a:pt x="2021" y="4703"/>
                  </a:lnTo>
                  <a:cubicBezTo>
                    <a:pt x="2104" y="4679"/>
                    <a:pt x="2152" y="4620"/>
                    <a:pt x="2152" y="4537"/>
                  </a:cubicBezTo>
                  <a:lnTo>
                    <a:pt x="1997" y="901"/>
                  </a:lnTo>
                  <a:lnTo>
                    <a:pt x="1997" y="901"/>
                  </a:lnTo>
                  <a:cubicBezTo>
                    <a:pt x="2587" y="1015"/>
                    <a:pt x="3184" y="1072"/>
                    <a:pt x="3780" y="1072"/>
                  </a:cubicBezTo>
                  <a:cubicBezTo>
                    <a:pt x="5045" y="1072"/>
                    <a:pt x="6304" y="815"/>
                    <a:pt x="7475" y="306"/>
                  </a:cubicBezTo>
                  <a:cubicBezTo>
                    <a:pt x="7570" y="283"/>
                    <a:pt x="7606" y="176"/>
                    <a:pt x="7558" y="93"/>
                  </a:cubicBezTo>
                  <a:cubicBezTo>
                    <a:pt x="7525" y="35"/>
                    <a:pt x="7470" y="0"/>
                    <a:pt x="7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3"/>
            <p:cNvSpPr/>
            <p:nvPr/>
          </p:nvSpPr>
          <p:spPr>
            <a:xfrm>
              <a:off x="57912" y="3294633"/>
              <a:ext cx="54029" cy="63679"/>
            </a:xfrm>
            <a:custGeom>
              <a:avLst/>
              <a:gdLst/>
              <a:ahLst/>
              <a:cxnLst/>
              <a:rect l="l" t="t" r="r" b="b"/>
              <a:pathLst>
                <a:path w="1677" h="1977" extrusionOk="0">
                  <a:moveTo>
                    <a:pt x="1463" y="0"/>
                  </a:moveTo>
                  <a:cubicBezTo>
                    <a:pt x="1404" y="0"/>
                    <a:pt x="1345" y="24"/>
                    <a:pt x="1308" y="76"/>
                  </a:cubicBezTo>
                  <a:lnTo>
                    <a:pt x="833" y="741"/>
                  </a:lnTo>
                  <a:lnTo>
                    <a:pt x="346" y="99"/>
                  </a:lnTo>
                  <a:cubicBezTo>
                    <a:pt x="309" y="48"/>
                    <a:pt x="259" y="24"/>
                    <a:pt x="207" y="24"/>
                  </a:cubicBezTo>
                  <a:cubicBezTo>
                    <a:pt x="174" y="24"/>
                    <a:pt x="140" y="33"/>
                    <a:pt x="108" y="52"/>
                  </a:cubicBezTo>
                  <a:cubicBezTo>
                    <a:pt x="25" y="99"/>
                    <a:pt x="1" y="206"/>
                    <a:pt x="60" y="278"/>
                  </a:cubicBezTo>
                  <a:lnTo>
                    <a:pt x="619" y="1026"/>
                  </a:lnTo>
                  <a:lnTo>
                    <a:pt x="108" y="1715"/>
                  </a:lnTo>
                  <a:cubicBezTo>
                    <a:pt x="48" y="1799"/>
                    <a:pt x="72" y="1905"/>
                    <a:pt x="155" y="1941"/>
                  </a:cubicBezTo>
                  <a:cubicBezTo>
                    <a:pt x="191" y="1965"/>
                    <a:pt x="227" y="1977"/>
                    <a:pt x="262" y="1977"/>
                  </a:cubicBezTo>
                  <a:cubicBezTo>
                    <a:pt x="322" y="1977"/>
                    <a:pt x="369" y="1941"/>
                    <a:pt x="405" y="1905"/>
                  </a:cubicBezTo>
                  <a:lnTo>
                    <a:pt x="833" y="1323"/>
                  </a:lnTo>
                  <a:lnTo>
                    <a:pt x="1249" y="1882"/>
                  </a:lnTo>
                  <a:cubicBezTo>
                    <a:pt x="1284" y="1917"/>
                    <a:pt x="1344" y="1953"/>
                    <a:pt x="1403" y="1953"/>
                  </a:cubicBezTo>
                  <a:cubicBezTo>
                    <a:pt x="1427" y="1953"/>
                    <a:pt x="1463" y="1941"/>
                    <a:pt x="1498" y="1917"/>
                  </a:cubicBezTo>
                  <a:cubicBezTo>
                    <a:pt x="1581" y="1882"/>
                    <a:pt x="1605" y="1775"/>
                    <a:pt x="1546" y="1692"/>
                  </a:cubicBezTo>
                  <a:lnTo>
                    <a:pt x="1047" y="1026"/>
                  </a:lnTo>
                  <a:lnTo>
                    <a:pt x="1617" y="254"/>
                  </a:lnTo>
                  <a:cubicBezTo>
                    <a:pt x="1676" y="182"/>
                    <a:pt x="1653" y="76"/>
                    <a:pt x="1569" y="28"/>
                  </a:cubicBezTo>
                  <a:cubicBezTo>
                    <a:pt x="1537" y="10"/>
                    <a:pt x="1500" y="0"/>
                    <a:pt x="14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3"/>
            <p:cNvSpPr/>
            <p:nvPr/>
          </p:nvSpPr>
          <p:spPr>
            <a:xfrm>
              <a:off x="118030" y="3305553"/>
              <a:ext cx="40626" cy="14494"/>
            </a:xfrm>
            <a:custGeom>
              <a:avLst/>
              <a:gdLst/>
              <a:ahLst/>
              <a:cxnLst/>
              <a:rect l="l" t="t" r="r" b="b"/>
              <a:pathLst>
                <a:path w="1261" h="450" extrusionOk="0">
                  <a:moveTo>
                    <a:pt x="1071" y="1"/>
                  </a:moveTo>
                  <a:cubicBezTo>
                    <a:pt x="1044" y="1"/>
                    <a:pt x="1015" y="8"/>
                    <a:pt x="987" y="22"/>
                  </a:cubicBezTo>
                  <a:cubicBezTo>
                    <a:pt x="818" y="89"/>
                    <a:pt x="632" y="121"/>
                    <a:pt x="449" y="121"/>
                  </a:cubicBezTo>
                  <a:cubicBezTo>
                    <a:pt x="374" y="121"/>
                    <a:pt x="299" y="115"/>
                    <a:pt x="226" y="105"/>
                  </a:cubicBezTo>
                  <a:cubicBezTo>
                    <a:pt x="212" y="101"/>
                    <a:pt x="198" y="100"/>
                    <a:pt x="184" y="100"/>
                  </a:cubicBezTo>
                  <a:cubicBezTo>
                    <a:pt x="104" y="100"/>
                    <a:pt x="33" y="155"/>
                    <a:pt x="12" y="236"/>
                  </a:cubicBezTo>
                  <a:cubicBezTo>
                    <a:pt x="1" y="331"/>
                    <a:pt x="72" y="414"/>
                    <a:pt x="167" y="426"/>
                  </a:cubicBezTo>
                  <a:cubicBezTo>
                    <a:pt x="262" y="438"/>
                    <a:pt x="357" y="449"/>
                    <a:pt x="452" y="449"/>
                  </a:cubicBezTo>
                  <a:cubicBezTo>
                    <a:pt x="678" y="449"/>
                    <a:pt x="916" y="402"/>
                    <a:pt x="1129" y="319"/>
                  </a:cubicBezTo>
                  <a:cubicBezTo>
                    <a:pt x="1224" y="283"/>
                    <a:pt x="1260" y="188"/>
                    <a:pt x="1224" y="105"/>
                  </a:cubicBezTo>
                  <a:cubicBezTo>
                    <a:pt x="1191" y="38"/>
                    <a:pt x="1134" y="1"/>
                    <a:pt x="1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3"/>
            <p:cNvSpPr/>
            <p:nvPr/>
          </p:nvSpPr>
          <p:spPr>
            <a:xfrm>
              <a:off x="156691" y="3264743"/>
              <a:ext cx="59377" cy="78657"/>
            </a:xfrm>
            <a:custGeom>
              <a:avLst/>
              <a:gdLst/>
              <a:ahLst/>
              <a:cxnLst/>
              <a:rect l="l" t="t" r="r" b="b"/>
              <a:pathLst>
                <a:path w="1843" h="2442" extrusionOk="0">
                  <a:moveTo>
                    <a:pt x="1658" y="0"/>
                  </a:moveTo>
                  <a:cubicBezTo>
                    <a:pt x="1578" y="0"/>
                    <a:pt x="1506" y="55"/>
                    <a:pt x="1486" y="136"/>
                  </a:cubicBezTo>
                  <a:lnTo>
                    <a:pt x="1284" y="1099"/>
                  </a:lnTo>
                  <a:lnTo>
                    <a:pt x="310" y="445"/>
                  </a:lnTo>
                  <a:cubicBezTo>
                    <a:pt x="276" y="426"/>
                    <a:pt x="239" y="416"/>
                    <a:pt x="203" y="416"/>
                  </a:cubicBezTo>
                  <a:cubicBezTo>
                    <a:pt x="149" y="416"/>
                    <a:pt x="96" y="438"/>
                    <a:pt x="60" y="481"/>
                  </a:cubicBezTo>
                  <a:cubicBezTo>
                    <a:pt x="1" y="552"/>
                    <a:pt x="24" y="659"/>
                    <a:pt x="96" y="706"/>
                  </a:cubicBezTo>
                  <a:lnTo>
                    <a:pt x="1201" y="1455"/>
                  </a:lnTo>
                  <a:lnTo>
                    <a:pt x="1023" y="2239"/>
                  </a:lnTo>
                  <a:cubicBezTo>
                    <a:pt x="1011" y="2334"/>
                    <a:pt x="1070" y="2418"/>
                    <a:pt x="1165" y="2441"/>
                  </a:cubicBezTo>
                  <a:lnTo>
                    <a:pt x="1201" y="2441"/>
                  </a:lnTo>
                  <a:cubicBezTo>
                    <a:pt x="1284" y="2441"/>
                    <a:pt x="1355" y="2382"/>
                    <a:pt x="1367" y="2311"/>
                  </a:cubicBezTo>
                  <a:lnTo>
                    <a:pt x="1831" y="195"/>
                  </a:lnTo>
                  <a:cubicBezTo>
                    <a:pt x="1843" y="100"/>
                    <a:pt x="1783" y="17"/>
                    <a:pt x="1700" y="5"/>
                  </a:cubicBezTo>
                  <a:cubicBezTo>
                    <a:pt x="1686" y="2"/>
                    <a:pt x="1672" y="0"/>
                    <a:pt x="1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3"/>
            <p:cNvSpPr/>
            <p:nvPr/>
          </p:nvSpPr>
          <p:spPr>
            <a:xfrm>
              <a:off x="4721" y="2570585"/>
              <a:ext cx="89210" cy="73954"/>
            </a:xfrm>
            <a:custGeom>
              <a:avLst/>
              <a:gdLst/>
              <a:ahLst/>
              <a:cxnLst/>
              <a:rect l="l" t="t" r="r" b="b"/>
              <a:pathLst>
                <a:path w="2769" h="2296" extrusionOk="0">
                  <a:moveTo>
                    <a:pt x="745" y="0"/>
                  </a:moveTo>
                  <a:cubicBezTo>
                    <a:pt x="714" y="0"/>
                    <a:pt x="682" y="8"/>
                    <a:pt x="654" y="25"/>
                  </a:cubicBezTo>
                  <a:cubicBezTo>
                    <a:pt x="571" y="72"/>
                    <a:pt x="547" y="179"/>
                    <a:pt x="594" y="250"/>
                  </a:cubicBezTo>
                  <a:lnTo>
                    <a:pt x="1165" y="1106"/>
                  </a:lnTo>
                  <a:lnTo>
                    <a:pt x="95" y="1878"/>
                  </a:lnTo>
                  <a:cubicBezTo>
                    <a:pt x="12" y="1926"/>
                    <a:pt x="0" y="2045"/>
                    <a:pt x="71" y="2104"/>
                  </a:cubicBezTo>
                  <a:cubicBezTo>
                    <a:pt x="95" y="2128"/>
                    <a:pt x="119" y="2152"/>
                    <a:pt x="155" y="2163"/>
                  </a:cubicBezTo>
                  <a:cubicBezTo>
                    <a:pt x="167" y="2167"/>
                    <a:pt x="182" y="2168"/>
                    <a:pt x="197" y="2168"/>
                  </a:cubicBezTo>
                  <a:cubicBezTo>
                    <a:pt x="239" y="2168"/>
                    <a:pt x="286" y="2157"/>
                    <a:pt x="321" y="2140"/>
                  </a:cubicBezTo>
                  <a:lnTo>
                    <a:pt x="1343" y="1379"/>
                  </a:lnTo>
                  <a:lnTo>
                    <a:pt x="1901" y="2211"/>
                  </a:lnTo>
                  <a:cubicBezTo>
                    <a:pt x="1925" y="2247"/>
                    <a:pt x="1949" y="2270"/>
                    <a:pt x="1997" y="2282"/>
                  </a:cubicBezTo>
                  <a:cubicBezTo>
                    <a:pt x="2015" y="2291"/>
                    <a:pt x="2033" y="2295"/>
                    <a:pt x="2051" y="2295"/>
                  </a:cubicBezTo>
                  <a:cubicBezTo>
                    <a:pt x="2080" y="2295"/>
                    <a:pt x="2110" y="2285"/>
                    <a:pt x="2139" y="2270"/>
                  </a:cubicBezTo>
                  <a:cubicBezTo>
                    <a:pt x="2222" y="2235"/>
                    <a:pt x="2258" y="2128"/>
                    <a:pt x="2199" y="2045"/>
                  </a:cubicBezTo>
                  <a:lnTo>
                    <a:pt x="1628" y="1177"/>
                  </a:lnTo>
                  <a:lnTo>
                    <a:pt x="2484" y="547"/>
                  </a:lnTo>
                  <a:cubicBezTo>
                    <a:pt x="2494" y="549"/>
                    <a:pt x="2504" y="550"/>
                    <a:pt x="2513" y="550"/>
                  </a:cubicBezTo>
                  <a:cubicBezTo>
                    <a:pt x="2559" y="550"/>
                    <a:pt x="2597" y="527"/>
                    <a:pt x="2626" y="488"/>
                  </a:cubicBezTo>
                  <a:lnTo>
                    <a:pt x="2721" y="369"/>
                  </a:lnTo>
                  <a:cubicBezTo>
                    <a:pt x="2769" y="310"/>
                    <a:pt x="2757" y="215"/>
                    <a:pt x="2698" y="167"/>
                  </a:cubicBezTo>
                  <a:cubicBezTo>
                    <a:pt x="2660" y="136"/>
                    <a:pt x="2616" y="121"/>
                    <a:pt x="2572" y="121"/>
                  </a:cubicBezTo>
                  <a:cubicBezTo>
                    <a:pt x="2533" y="121"/>
                    <a:pt x="2494" y="133"/>
                    <a:pt x="2460" y="155"/>
                  </a:cubicBezTo>
                  <a:lnTo>
                    <a:pt x="1438" y="892"/>
                  </a:lnTo>
                  <a:lnTo>
                    <a:pt x="903" y="84"/>
                  </a:lnTo>
                  <a:cubicBezTo>
                    <a:pt x="864" y="29"/>
                    <a:pt x="805" y="0"/>
                    <a:pt x="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3"/>
            <p:cNvSpPr/>
            <p:nvPr/>
          </p:nvSpPr>
          <p:spPr>
            <a:xfrm>
              <a:off x="-25145" y="2648630"/>
              <a:ext cx="127130" cy="33047"/>
            </a:xfrm>
            <a:custGeom>
              <a:avLst/>
              <a:gdLst/>
              <a:ahLst/>
              <a:cxnLst/>
              <a:rect l="l" t="t" r="r" b="b"/>
              <a:pathLst>
                <a:path w="3946" h="1026" extrusionOk="0">
                  <a:moveTo>
                    <a:pt x="166" y="0"/>
                  </a:moveTo>
                  <a:cubicBezTo>
                    <a:pt x="82" y="0"/>
                    <a:pt x="11" y="57"/>
                    <a:pt x="0" y="144"/>
                  </a:cubicBezTo>
                  <a:cubicBezTo>
                    <a:pt x="0" y="228"/>
                    <a:pt x="48" y="287"/>
                    <a:pt x="119" y="311"/>
                  </a:cubicBezTo>
                  <a:cubicBezTo>
                    <a:pt x="131" y="311"/>
                    <a:pt x="155" y="323"/>
                    <a:pt x="167" y="323"/>
                  </a:cubicBezTo>
                  <a:cubicBezTo>
                    <a:pt x="1367" y="382"/>
                    <a:pt x="2555" y="620"/>
                    <a:pt x="3684" y="1012"/>
                  </a:cubicBezTo>
                  <a:cubicBezTo>
                    <a:pt x="3709" y="1021"/>
                    <a:pt x="3734" y="1026"/>
                    <a:pt x="3758" y="1026"/>
                  </a:cubicBezTo>
                  <a:cubicBezTo>
                    <a:pt x="3825" y="1026"/>
                    <a:pt x="3883" y="990"/>
                    <a:pt x="3910" y="929"/>
                  </a:cubicBezTo>
                  <a:cubicBezTo>
                    <a:pt x="3945" y="834"/>
                    <a:pt x="3898" y="739"/>
                    <a:pt x="3815" y="715"/>
                  </a:cubicBezTo>
                  <a:cubicBezTo>
                    <a:pt x="2650" y="299"/>
                    <a:pt x="1426" y="61"/>
                    <a:pt x="190" y="2"/>
                  </a:cubicBezTo>
                  <a:cubicBezTo>
                    <a:pt x="182" y="1"/>
                    <a:pt x="174" y="0"/>
                    <a:pt x="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3"/>
            <p:cNvSpPr/>
            <p:nvPr/>
          </p:nvSpPr>
          <p:spPr>
            <a:xfrm>
              <a:off x="-12129" y="2677297"/>
              <a:ext cx="70460" cy="88288"/>
            </a:xfrm>
            <a:custGeom>
              <a:avLst/>
              <a:gdLst/>
              <a:ahLst/>
              <a:cxnLst/>
              <a:rect l="l" t="t" r="r" b="b"/>
              <a:pathLst>
                <a:path w="2187" h="2741" extrusionOk="0">
                  <a:moveTo>
                    <a:pt x="1022" y="1"/>
                  </a:moveTo>
                  <a:cubicBezTo>
                    <a:pt x="984" y="1"/>
                    <a:pt x="946" y="13"/>
                    <a:pt x="915" y="39"/>
                  </a:cubicBezTo>
                  <a:cubicBezTo>
                    <a:pt x="725" y="205"/>
                    <a:pt x="642" y="455"/>
                    <a:pt x="690" y="704"/>
                  </a:cubicBezTo>
                  <a:cubicBezTo>
                    <a:pt x="749" y="954"/>
                    <a:pt x="927" y="1144"/>
                    <a:pt x="1177" y="1227"/>
                  </a:cubicBezTo>
                  <a:cubicBezTo>
                    <a:pt x="1243" y="1246"/>
                    <a:pt x="1311" y="1256"/>
                    <a:pt x="1380" y="1256"/>
                  </a:cubicBezTo>
                  <a:cubicBezTo>
                    <a:pt x="1522" y="1256"/>
                    <a:pt x="1666" y="1216"/>
                    <a:pt x="1795" y="1144"/>
                  </a:cubicBezTo>
                  <a:lnTo>
                    <a:pt x="1795" y="1144"/>
                  </a:lnTo>
                  <a:cubicBezTo>
                    <a:pt x="1771" y="1286"/>
                    <a:pt x="1747" y="1429"/>
                    <a:pt x="1700" y="1572"/>
                  </a:cubicBezTo>
                  <a:cubicBezTo>
                    <a:pt x="1640" y="1809"/>
                    <a:pt x="1521" y="2023"/>
                    <a:pt x="1355" y="2201"/>
                  </a:cubicBezTo>
                  <a:cubicBezTo>
                    <a:pt x="1226" y="2340"/>
                    <a:pt x="1049" y="2412"/>
                    <a:pt x="856" y="2412"/>
                  </a:cubicBezTo>
                  <a:cubicBezTo>
                    <a:pt x="817" y="2412"/>
                    <a:pt x="777" y="2409"/>
                    <a:pt x="737" y="2403"/>
                  </a:cubicBezTo>
                  <a:cubicBezTo>
                    <a:pt x="547" y="2380"/>
                    <a:pt x="404" y="2213"/>
                    <a:pt x="416" y="2023"/>
                  </a:cubicBezTo>
                  <a:cubicBezTo>
                    <a:pt x="428" y="1928"/>
                    <a:pt x="369" y="1845"/>
                    <a:pt x="274" y="1833"/>
                  </a:cubicBezTo>
                  <a:cubicBezTo>
                    <a:pt x="259" y="1829"/>
                    <a:pt x="245" y="1828"/>
                    <a:pt x="232" y="1828"/>
                  </a:cubicBezTo>
                  <a:cubicBezTo>
                    <a:pt x="155" y="1828"/>
                    <a:pt x="92" y="1881"/>
                    <a:pt x="72" y="1952"/>
                  </a:cubicBezTo>
                  <a:cubicBezTo>
                    <a:pt x="0" y="2261"/>
                    <a:pt x="238" y="2605"/>
                    <a:pt x="594" y="2712"/>
                  </a:cubicBezTo>
                  <a:cubicBezTo>
                    <a:pt x="618" y="2712"/>
                    <a:pt x="642" y="2724"/>
                    <a:pt x="666" y="2724"/>
                  </a:cubicBezTo>
                  <a:cubicBezTo>
                    <a:pt x="728" y="2735"/>
                    <a:pt x="790" y="2740"/>
                    <a:pt x="852" y="2740"/>
                  </a:cubicBezTo>
                  <a:cubicBezTo>
                    <a:pt x="1132" y="2740"/>
                    <a:pt x="1400" y="2632"/>
                    <a:pt x="1605" y="2427"/>
                  </a:cubicBezTo>
                  <a:cubicBezTo>
                    <a:pt x="1818" y="2213"/>
                    <a:pt x="1973" y="1952"/>
                    <a:pt x="2056" y="1655"/>
                  </a:cubicBezTo>
                  <a:cubicBezTo>
                    <a:pt x="2151" y="1310"/>
                    <a:pt x="2187" y="930"/>
                    <a:pt x="2163" y="573"/>
                  </a:cubicBezTo>
                  <a:cubicBezTo>
                    <a:pt x="2175" y="526"/>
                    <a:pt x="2163" y="478"/>
                    <a:pt x="2151" y="431"/>
                  </a:cubicBezTo>
                  <a:cubicBezTo>
                    <a:pt x="2130" y="345"/>
                    <a:pt x="2060" y="298"/>
                    <a:pt x="1986" y="298"/>
                  </a:cubicBezTo>
                  <a:cubicBezTo>
                    <a:pt x="1978" y="298"/>
                    <a:pt x="1969" y="299"/>
                    <a:pt x="1961" y="300"/>
                  </a:cubicBezTo>
                  <a:cubicBezTo>
                    <a:pt x="1866" y="312"/>
                    <a:pt x="1807" y="383"/>
                    <a:pt x="1807" y="478"/>
                  </a:cubicBezTo>
                  <a:cubicBezTo>
                    <a:pt x="1807" y="502"/>
                    <a:pt x="1807" y="538"/>
                    <a:pt x="1818" y="573"/>
                  </a:cubicBezTo>
                  <a:cubicBezTo>
                    <a:pt x="1795" y="669"/>
                    <a:pt x="1747" y="764"/>
                    <a:pt x="1664" y="823"/>
                  </a:cubicBezTo>
                  <a:cubicBezTo>
                    <a:pt x="1584" y="894"/>
                    <a:pt x="1485" y="932"/>
                    <a:pt x="1385" y="932"/>
                  </a:cubicBezTo>
                  <a:cubicBezTo>
                    <a:pt x="1351" y="932"/>
                    <a:pt x="1317" y="927"/>
                    <a:pt x="1284" y="918"/>
                  </a:cubicBezTo>
                  <a:cubicBezTo>
                    <a:pt x="1165" y="871"/>
                    <a:pt x="1070" y="764"/>
                    <a:pt x="1046" y="633"/>
                  </a:cubicBezTo>
                  <a:cubicBezTo>
                    <a:pt x="1010" y="514"/>
                    <a:pt x="1046" y="371"/>
                    <a:pt x="1141" y="288"/>
                  </a:cubicBezTo>
                  <a:cubicBezTo>
                    <a:pt x="1224" y="229"/>
                    <a:pt x="1224" y="122"/>
                    <a:pt x="1165" y="62"/>
                  </a:cubicBezTo>
                  <a:cubicBezTo>
                    <a:pt x="1124" y="22"/>
                    <a:pt x="1072" y="1"/>
                    <a:pt x="1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3"/>
            <p:cNvSpPr/>
            <p:nvPr/>
          </p:nvSpPr>
          <p:spPr>
            <a:xfrm>
              <a:off x="83944" y="4249885"/>
              <a:ext cx="289088" cy="550630"/>
            </a:xfrm>
            <a:custGeom>
              <a:avLst/>
              <a:gdLst/>
              <a:ahLst/>
              <a:cxnLst/>
              <a:rect l="l" t="t" r="r" b="b"/>
              <a:pathLst>
                <a:path w="8973" h="17095" extrusionOk="0">
                  <a:moveTo>
                    <a:pt x="5995" y="380"/>
                  </a:moveTo>
                  <a:cubicBezTo>
                    <a:pt x="6755" y="380"/>
                    <a:pt x="7499" y="581"/>
                    <a:pt x="8165" y="946"/>
                  </a:cubicBezTo>
                  <a:cubicBezTo>
                    <a:pt x="8414" y="1100"/>
                    <a:pt x="8545" y="1231"/>
                    <a:pt x="8557" y="1362"/>
                  </a:cubicBezTo>
                  <a:cubicBezTo>
                    <a:pt x="8557" y="1469"/>
                    <a:pt x="8533" y="1564"/>
                    <a:pt x="8485" y="1647"/>
                  </a:cubicBezTo>
                  <a:lnTo>
                    <a:pt x="7927" y="3049"/>
                  </a:lnTo>
                  <a:cubicBezTo>
                    <a:pt x="6881" y="2586"/>
                    <a:pt x="5776" y="2241"/>
                    <a:pt x="4647" y="2027"/>
                  </a:cubicBezTo>
                  <a:lnTo>
                    <a:pt x="5123" y="815"/>
                  </a:lnTo>
                  <a:cubicBezTo>
                    <a:pt x="5146" y="696"/>
                    <a:pt x="5206" y="589"/>
                    <a:pt x="5289" y="506"/>
                  </a:cubicBezTo>
                  <a:cubicBezTo>
                    <a:pt x="5417" y="431"/>
                    <a:pt x="5564" y="385"/>
                    <a:pt x="5705" y="385"/>
                  </a:cubicBezTo>
                  <a:cubicBezTo>
                    <a:pt x="5721" y="385"/>
                    <a:pt x="5737" y="386"/>
                    <a:pt x="5752" y="387"/>
                  </a:cubicBezTo>
                  <a:cubicBezTo>
                    <a:pt x="5833" y="383"/>
                    <a:pt x="5914" y="380"/>
                    <a:pt x="5995" y="380"/>
                  </a:cubicBezTo>
                  <a:close/>
                  <a:moveTo>
                    <a:pt x="4552" y="2395"/>
                  </a:moveTo>
                  <a:cubicBezTo>
                    <a:pt x="4802" y="2443"/>
                    <a:pt x="5051" y="2502"/>
                    <a:pt x="5301" y="2562"/>
                  </a:cubicBezTo>
                  <a:cubicBezTo>
                    <a:pt x="4029" y="5901"/>
                    <a:pt x="2639" y="9252"/>
                    <a:pt x="1177" y="12532"/>
                  </a:cubicBezTo>
                  <a:cubicBezTo>
                    <a:pt x="1130" y="12484"/>
                    <a:pt x="1070" y="12448"/>
                    <a:pt x="1011" y="12413"/>
                  </a:cubicBezTo>
                  <a:cubicBezTo>
                    <a:pt x="916" y="12377"/>
                    <a:pt x="809" y="12353"/>
                    <a:pt x="702" y="12353"/>
                  </a:cubicBezTo>
                  <a:cubicBezTo>
                    <a:pt x="2187" y="9109"/>
                    <a:pt x="3471" y="5794"/>
                    <a:pt x="4552" y="2395"/>
                  </a:cubicBezTo>
                  <a:close/>
                  <a:moveTo>
                    <a:pt x="5705" y="2669"/>
                  </a:moveTo>
                  <a:cubicBezTo>
                    <a:pt x="6133" y="2788"/>
                    <a:pt x="6548" y="2918"/>
                    <a:pt x="6964" y="3073"/>
                  </a:cubicBezTo>
                  <a:cubicBezTo>
                    <a:pt x="5479" y="6388"/>
                    <a:pt x="4112" y="9775"/>
                    <a:pt x="2889" y="13173"/>
                  </a:cubicBezTo>
                  <a:cubicBezTo>
                    <a:pt x="2734" y="12983"/>
                    <a:pt x="2532" y="12841"/>
                    <a:pt x="2294" y="12757"/>
                  </a:cubicBezTo>
                  <a:cubicBezTo>
                    <a:pt x="2148" y="12706"/>
                    <a:pt x="1993" y="12682"/>
                    <a:pt x="1837" y="12682"/>
                  </a:cubicBezTo>
                  <a:cubicBezTo>
                    <a:pt x="1740" y="12682"/>
                    <a:pt x="1642" y="12691"/>
                    <a:pt x="1546" y="12710"/>
                  </a:cubicBezTo>
                  <a:cubicBezTo>
                    <a:pt x="3031" y="9418"/>
                    <a:pt x="4433" y="6032"/>
                    <a:pt x="5705" y="2669"/>
                  </a:cubicBezTo>
                  <a:close/>
                  <a:moveTo>
                    <a:pt x="7345" y="3227"/>
                  </a:moveTo>
                  <a:cubicBezTo>
                    <a:pt x="7475" y="3287"/>
                    <a:pt x="7618" y="3346"/>
                    <a:pt x="7749" y="3405"/>
                  </a:cubicBezTo>
                  <a:cubicBezTo>
                    <a:pt x="6156" y="6638"/>
                    <a:pt x="4754" y="9953"/>
                    <a:pt x="3554" y="13351"/>
                  </a:cubicBezTo>
                  <a:cubicBezTo>
                    <a:pt x="3459" y="13316"/>
                    <a:pt x="3376" y="13304"/>
                    <a:pt x="3281" y="13304"/>
                  </a:cubicBezTo>
                  <a:cubicBezTo>
                    <a:pt x="4505" y="9917"/>
                    <a:pt x="5871" y="6531"/>
                    <a:pt x="7345" y="3227"/>
                  </a:cubicBezTo>
                  <a:close/>
                  <a:moveTo>
                    <a:pt x="701" y="12733"/>
                  </a:moveTo>
                  <a:cubicBezTo>
                    <a:pt x="742" y="12733"/>
                    <a:pt x="783" y="12740"/>
                    <a:pt x="821" y="12757"/>
                  </a:cubicBezTo>
                  <a:cubicBezTo>
                    <a:pt x="928" y="12805"/>
                    <a:pt x="975" y="12924"/>
                    <a:pt x="940" y="13043"/>
                  </a:cubicBezTo>
                  <a:cubicBezTo>
                    <a:pt x="916" y="13126"/>
                    <a:pt x="940" y="13221"/>
                    <a:pt x="1023" y="13268"/>
                  </a:cubicBezTo>
                  <a:cubicBezTo>
                    <a:pt x="1054" y="13289"/>
                    <a:pt x="1092" y="13299"/>
                    <a:pt x="1131" y="13299"/>
                  </a:cubicBezTo>
                  <a:cubicBezTo>
                    <a:pt x="1181" y="13299"/>
                    <a:pt x="1232" y="13283"/>
                    <a:pt x="1272" y="13256"/>
                  </a:cubicBezTo>
                  <a:cubicBezTo>
                    <a:pt x="1439" y="13130"/>
                    <a:pt x="1642" y="13066"/>
                    <a:pt x="1847" y="13066"/>
                  </a:cubicBezTo>
                  <a:cubicBezTo>
                    <a:pt x="1950" y="13066"/>
                    <a:pt x="2053" y="13082"/>
                    <a:pt x="2152" y="13114"/>
                  </a:cubicBezTo>
                  <a:cubicBezTo>
                    <a:pt x="2437" y="13209"/>
                    <a:pt x="2651" y="13447"/>
                    <a:pt x="2710" y="13744"/>
                  </a:cubicBezTo>
                  <a:cubicBezTo>
                    <a:pt x="2722" y="13815"/>
                    <a:pt x="2770" y="13874"/>
                    <a:pt x="2841" y="13898"/>
                  </a:cubicBezTo>
                  <a:cubicBezTo>
                    <a:pt x="2853" y="13898"/>
                    <a:pt x="2877" y="13898"/>
                    <a:pt x="2889" y="13910"/>
                  </a:cubicBezTo>
                  <a:cubicBezTo>
                    <a:pt x="2897" y="13911"/>
                    <a:pt x="2906" y="13912"/>
                    <a:pt x="2914" y="13912"/>
                  </a:cubicBezTo>
                  <a:cubicBezTo>
                    <a:pt x="2990" y="13912"/>
                    <a:pt x="3070" y="13866"/>
                    <a:pt x="3102" y="13791"/>
                  </a:cubicBezTo>
                  <a:cubicBezTo>
                    <a:pt x="3138" y="13732"/>
                    <a:pt x="3197" y="13684"/>
                    <a:pt x="3269" y="13684"/>
                  </a:cubicBezTo>
                  <a:lnTo>
                    <a:pt x="1712" y="15241"/>
                  </a:lnTo>
                  <a:cubicBezTo>
                    <a:pt x="1320" y="15015"/>
                    <a:pt x="892" y="14884"/>
                    <a:pt x="453" y="14825"/>
                  </a:cubicBezTo>
                  <a:cubicBezTo>
                    <a:pt x="453" y="14148"/>
                    <a:pt x="464" y="13482"/>
                    <a:pt x="500" y="12805"/>
                  </a:cubicBezTo>
                  <a:cubicBezTo>
                    <a:pt x="554" y="12759"/>
                    <a:pt x="627" y="12733"/>
                    <a:pt x="701" y="12733"/>
                  </a:cubicBezTo>
                  <a:close/>
                  <a:moveTo>
                    <a:pt x="464" y="15229"/>
                  </a:moveTo>
                  <a:lnTo>
                    <a:pt x="464" y="15229"/>
                  </a:lnTo>
                  <a:cubicBezTo>
                    <a:pt x="797" y="15276"/>
                    <a:pt x="1118" y="15372"/>
                    <a:pt x="1415" y="15526"/>
                  </a:cubicBezTo>
                  <a:lnTo>
                    <a:pt x="500" y="16441"/>
                  </a:lnTo>
                  <a:cubicBezTo>
                    <a:pt x="476" y="16037"/>
                    <a:pt x="464" y="15633"/>
                    <a:pt x="464" y="15229"/>
                  </a:cubicBezTo>
                  <a:close/>
                  <a:moveTo>
                    <a:pt x="5970" y="1"/>
                  </a:moveTo>
                  <a:cubicBezTo>
                    <a:pt x="5889" y="1"/>
                    <a:pt x="5809" y="3"/>
                    <a:pt x="5729" y="7"/>
                  </a:cubicBezTo>
                  <a:cubicBezTo>
                    <a:pt x="5712" y="6"/>
                    <a:pt x="5696" y="6"/>
                    <a:pt x="5679" y="6"/>
                  </a:cubicBezTo>
                  <a:cubicBezTo>
                    <a:pt x="5436" y="6"/>
                    <a:pt x="5205" y="87"/>
                    <a:pt x="5016" y="221"/>
                  </a:cubicBezTo>
                  <a:cubicBezTo>
                    <a:pt x="4873" y="352"/>
                    <a:pt x="4766" y="506"/>
                    <a:pt x="4718" y="684"/>
                  </a:cubicBezTo>
                  <a:lnTo>
                    <a:pt x="4160" y="2122"/>
                  </a:lnTo>
                  <a:cubicBezTo>
                    <a:pt x="4148" y="2158"/>
                    <a:pt x="4148" y="2205"/>
                    <a:pt x="4160" y="2241"/>
                  </a:cubicBezTo>
                  <a:cubicBezTo>
                    <a:pt x="3031" y="5794"/>
                    <a:pt x="1688" y="9264"/>
                    <a:pt x="120" y="12638"/>
                  </a:cubicBezTo>
                  <a:cubicBezTo>
                    <a:pt x="96" y="12662"/>
                    <a:pt x="84" y="12686"/>
                    <a:pt x="84" y="12722"/>
                  </a:cubicBezTo>
                  <a:cubicBezTo>
                    <a:pt x="1" y="14124"/>
                    <a:pt x="13" y="15514"/>
                    <a:pt x="120" y="16916"/>
                  </a:cubicBezTo>
                  <a:cubicBezTo>
                    <a:pt x="120" y="17000"/>
                    <a:pt x="179" y="17059"/>
                    <a:pt x="250" y="17083"/>
                  </a:cubicBezTo>
                  <a:cubicBezTo>
                    <a:pt x="277" y="17090"/>
                    <a:pt x="303" y="17094"/>
                    <a:pt x="329" y="17094"/>
                  </a:cubicBezTo>
                  <a:cubicBezTo>
                    <a:pt x="384" y="17094"/>
                    <a:pt x="436" y="17076"/>
                    <a:pt x="476" y="17035"/>
                  </a:cubicBezTo>
                  <a:lnTo>
                    <a:pt x="3708" y="13827"/>
                  </a:lnTo>
                  <a:cubicBezTo>
                    <a:pt x="3720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67"/>
                    <a:pt x="3851" y="13732"/>
                    <a:pt x="3875" y="13684"/>
                  </a:cubicBezTo>
                  <a:cubicBezTo>
                    <a:pt x="5099" y="10191"/>
                    <a:pt x="6537" y="6768"/>
                    <a:pt x="8176" y="3453"/>
                  </a:cubicBezTo>
                  <a:cubicBezTo>
                    <a:pt x="8200" y="3441"/>
                    <a:pt x="8224" y="3417"/>
                    <a:pt x="8236" y="3382"/>
                  </a:cubicBezTo>
                  <a:lnTo>
                    <a:pt x="8878" y="1789"/>
                  </a:lnTo>
                  <a:cubicBezTo>
                    <a:pt x="8937" y="1647"/>
                    <a:pt x="8973" y="1492"/>
                    <a:pt x="8973" y="1338"/>
                  </a:cubicBezTo>
                  <a:cubicBezTo>
                    <a:pt x="8937" y="946"/>
                    <a:pt x="8521" y="708"/>
                    <a:pt x="8378" y="625"/>
                  </a:cubicBezTo>
                  <a:cubicBezTo>
                    <a:pt x="7641" y="224"/>
                    <a:pt x="6805" y="1"/>
                    <a:pt x="5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3"/>
            <p:cNvSpPr/>
            <p:nvPr/>
          </p:nvSpPr>
          <p:spPr>
            <a:xfrm>
              <a:off x="-27432" y="3499908"/>
              <a:ext cx="648925" cy="584676"/>
            </a:xfrm>
            <a:custGeom>
              <a:avLst/>
              <a:gdLst/>
              <a:ahLst/>
              <a:cxnLst/>
              <a:rect l="l" t="t" r="r" b="b"/>
              <a:pathLst>
                <a:path w="20142" h="18152" extrusionOk="0">
                  <a:moveTo>
                    <a:pt x="4349" y="476"/>
                  </a:moveTo>
                  <a:lnTo>
                    <a:pt x="4575" y="666"/>
                  </a:lnTo>
                  <a:lnTo>
                    <a:pt x="3636" y="1617"/>
                  </a:lnTo>
                  <a:cubicBezTo>
                    <a:pt x="3553" y="1688"/>
                    <a:pt x="3565" y="1819"/>
                    <a:pt x="3648" y="1890"/>
                  </a:cubicBezTo>
                  <a:cubicBezTo>
                    <a:pt x="3686" y="1923"/>
                    <a:pt x="3734" y="1938"/>
                    <a:pt x="3783" y="1938"/>
                  </a:cubicBezTo>
                  <a:cubicBezTo>
                    <a:pt x="3841" y="1938"/>
                    <a:pt x="3900" y="1917"/>
                    <a:pt x="3945" y="1878"/>
                  </a:cubicBezTo>
                  <a:lnTo>
                    <a:pt x="4884" y="927"/>
                  </a:lnTo>
                  <a:lnTo>
                    <a:pt x="5490" y="1450"/>
                  </a:lnTo>
                  <a:lnTo>
                    <a:pt x="5229" y="1700"/>
                  </a:lnTo>
                  <a:cubicBezTo>
                    <a:pt x="5157" y="1771"/>
                    <a:pt x="5157" y="1902"/>
                    <a:pt x="5240" y="1973"/>
                  </a:cubicBezTo>
                  <a:cubicBezTo>
                    <a:pt x="5280" y="2007"/>
                    <a:pt x="5331" y="2025"/>
                    <a:pt x="5383" y="2025"/>
                  </a:cubicBezTo>
                  <a:cubicBezTo>
                    <a:pt x="5438" y="2025"/>
                    <a:pt x="5494" y="2004"/>
                    <a:pt x="5537" y="1961"/>
                  </a:cubicBezTo>
                  <a:lnTo>
                    <a:pt x="5799" y="1723"/>
                  </a:lnTo>
                  <a:lnTo>
                    <a:pt x="6476" y="2318"/>
                  </a:lnTo>
                  <a:cubicBezTo>
                    <a:pt x="6334" y="2401"/>
                    <a:pt x="6215" y="2532"/>
                    <a:pt x="6144" y="2674"/>
                  </a:cubicBezTo>
                  <a:cubicBezTo>
                    <a:pt x="6084" y="2781"/>
                    <a:pt x="6132" y="2900"/>
                    <a:pt x="6239" y="2936"/>
                  </a:cubicBezTo>
                  <a:cubicBezTo>
                    <a:pt x="6270" y="2949"/>
                    <a:pt x="6302" y="2956"/>
                    <a:pt x="6333" y="2956"/>
                  </a:cubicBezTo>
                  <a:cubicBezTo>
                    <a:pt x="6410" y="2956"/>
                    <a:pt x="6482" y="2916"/>
                    <a:pt x="6524" y="2840"/>
                  </a:cubicBezTo>
                  <a:cubicBezTo>
                    <a:pt x="6583" y="2734"/>
                    <a:pt x="6678" y="2638"/>
                    <a:pt x="6785" y="2591"/>
                  </a:cubicBezTo>
                  <a:lnTo>
                    <a:pt x="7379" y="3114"/>
                  </a:lnTo>
                  <a:lnTo>
                    <a:pt x="7082" y="3411"/>
                  </a:lnTo>
                  <a:cubicBezTo>
                    <a:pt x="6999" y="3482"/>
                    <a:pt x="7011" y="3613"/>
                    <a:pt x="7094" y="3684"/>
                  </a:cubicBezTo>
                  <a:cubicBezTo>
                    <a:pt x="7134" y="3718"/>
                    <a:pt x="7185" y="3736"/>
                    <a:pt x="7236" y="3736"/>
                  </a:cubicBezTo>
                  <a:cubicBezTo>
                    <a:pt x="7292" y="3736"/>
                    <a:pt x="7348" y="3715"/>
                    <a:pt x="7391" y="3672"/>
                  </a:cubicBezTo>
                  <a:lnTo>
                    <a:pt x="7688" y="3375"/>
                  </a:lnTo>
                  <a:cubicBezTo>
                    <a:pt x="7878" y="3542"/>
                    <a:pt x="8069" y="3708"/>
                    <a:pt x="8259" y="3874"/>
                  </a:cubicBezTo>
                  <a:lnTo>
                    <a:pt x="7332" y="4730"/>
                  </a:lnTo>
                  <a:cubicBezTo>
                    <a:pt x="7249" y="4801"/>
                    <a:pt x="7249" y="4932"/>
                    <a:pt x="7332" y="5003"/>
                  </a:cubicBezTo>
                  <a:cubicBezTo>
                    <a:pt x="7373" y="5039"/>
                    <a:pt x="7427" y="5057"/>
                    <a:pt x="7480" y="5057"/>
                  </a:cubicBezTo>
                  <a:cubicBezTo>
                    <a:pt x="7534" y="5057"/>
                    <a:pt x="7587" y="5039"/>
                    <a:pt x="7629" y="5003"/>
                  </a:cubicBezTo>
                  <a:lnTo>
                    <a:pt x="8556" y="4148"/>
                  </a:lnTo>
                  <a:lnTo>
                    <a:pt x="9150" y="4670"/>
                  </a:lnTo>
                  <a:lnTo>
                    <a:pt x="8793" y="4968"/>
                  </a:lnTo>
                  <a:cubicBezTo>
                    <a:pt x="8710" y="5039"/>
                    <a:pt x="8710" y="5170"/>
                    <a:pt x="8782" y="5241"/>
                  </a:cubicBezTo>
                  <a:cubicBezTo>
                    <a:pt x="8825" y="5284"/>
                    <a:pt x="8881" y="5305"/>
                    <a:pt x="8936" y="5305"/>
                  </a:cubicBezTo>
                  <a:cubicBezTo>
                    <a:pt x="8988" y="5305"/>
                    <a:pt x="9039" y="5287"/>
                    <a:pt x="9079" y="5253"/>
                  </a:cubicBezTo>
                  <a:lnTo>
                    <a:pt x="9447" y="4932"/>
                  </a:lnTo>
                  <a:lnTo>
                    <a:pt x="10089" y="5502"/>
                  </a:lnTo>
                  <a:lnTo>
                    <a:pt x="9744" y="5776"/>
                  </a:lnTo>
                  <a:cubicBezTo>
                    <a:pt x="9649" y="5835"/>
                    <a:pt x="9649" y="5966"/>
                    <a:pt x="9720" y="6049"/>
                  </a:cubicBezTo>
                  <a:cubicBezTo>
                    <a:pt x="9765" y="6087"/>
                    <a:pt x="9821" y="6109"/>
                    <a:pt x="9877" y="6109"/>
                  </a:cubicBezTo>
                  <a:cubicBezTo>
                    <a:pt x="9925" y="6109"/>
                    <a:pt x="9974" y="6093"/>
                    <a:pt x="10017" y="6061"/>
                  </a:cubicBezTo>
                  <a:lnTo>
                    <a:pt x="10386" y="5764"/>
                  </a:lnTo>
                  <a:lnTo>
                    <a:pt x="10980" y="6310"/>
                  </a:lnTo>
                  <a:lnTo>
                    <a:pt x="10730" y="6655"/>
                  </a:lnTo>
                  <a:cubicBezTo>
                    <a:pt x="10659" y="6750"/>
                    <a:pt x="10695" y="6869"/>
                    <a:pt x="10790" y="6928"/>
                  </a:cubicBezTo>
                  <a:cubicBezTo>
                    <a:pt x="10825" y="6950"/>
                    <a:pt x="10864" y="6961"/>
                    <a:pt x="10904" y="6961"/>
                  </a:cubicBezTo>
                  <a:cubicBezTo>
                    <a:pt x="10973" y="6961"/>
                    <a:pt x="11042" y="6929"/>
                    <a:pt x="11087" y="6869"/>
                  </a:cubicBezTo>
                  <a:lnTo>
                    <a:pt x="11289" y="6584"/>
                  </a:lnTo>
                  <a:lnTo>
                    <a:pt x="12168" y="7368"/>
                  </a:lnTo>
                  <a:lnTo>
                    <a:pt x="11348" y="8116"/>
                  </a:lnTo>
                  <a:cubicBezTo>
                    <a:pt x="11265" y="8188"/>
                    <a:pt x="11265" y="8318"/>
                    <a:pt x="11348" y="8390"/>
                  </a:cubicBezTo>
                  <a:cubicBezTo>
                    <a:pt x="11390" y="8425"/>
                    <a:pt x="11443" y="8443"/>
                    <a:pt x="11497" y="8443"/>
                  </a:cubicBezTo>
                  <a:cubicBezTo>
                    <a:pt x="11550" y="8443"/>
                    <a:pt x="11604" y="8425"/>
                    <a:pt x="11645" y="8390"/>
                  </a:cubicBezTo>
                  <a:lnTo>
                    <a:pt x="12465" y="7641"/>
                  </a:lnTo>
                  <a:lnTo>
                    <a:pt x="13119" y="8247"/>
                  </a:lnTo>
                  <a:lnTo>
                    <a:pt x="12846" y="8532"/>
                  </a:lnTo>
                  <a:cubicBezTo>
                    <a:pt x="12762" y="8604"/>
                    <a:pt x="12774" y="8734"/>
                    <a:pt x="12857" y="8794"/>
                  </a:cubicBezTo>
                  <a:cubicBezTo>
                    <a:pt x="12899" y="8829"/>
                    <a:pt x="12952" y="8847"/>
                    <a:pt x="13006" y="8847"/>
                  </a:cubicBezTo>
                  <a:cubicBezTo>
                    <a:pt x="13059" y="8847"/>
                    <a:pt x="13113" y="8829"/>
                    <a:pt x="13154" y="8794"/>
                  </a:cubicBezTo>
                  <a:lnTo>
                    <a:pt x="13416" y="8532"/>
                  </a:lnTo>
                  <a:cubicBezTo>
                    <a:pt x="13618" y="8711"/>
                    <a:pt x="13820" y="8889"/>
                    <a:pt x="14010" y="9079"/>
                  </a:cubicBezTo>
                  <a:lnTo>
                    <a:pt x="13749" y="9293"/>
                  </a:lnTo>
                  <a:cubicBezTo>
                    <a:pt x="13665" y="9364"/>
                    <a:pt x="13665" y="9495"/>
                    <a:pt x="13737" y="9566"/>
                  </a:cubicBezTo>
                  <a:cubicBezTo>
                    <a:pt x="13780" y="9609"/>
                    <a:pt x="13836" y="9630"/>
                    <a:pt x="13891" y="9630"/>
                  </a:cubicBezTo>
                  <a:cubicBezTo>
                    <a:pt x="13943" y="9630"/>
                    <a:pt x="13994" y="9612"/>
                    <a:pt x="14034" y="9578"/>
                  </a:cubicBezTo>
                  <a:lnTo>
                    <a:pt x="14307" y="9352"/>
                  </a:lnTo>
                  <a:lnTo>
                    <a:pt x="14866" y="9875"/>
                  </a:lnTo>
                  <a:lnTo>
                    <a:pt x="14604" y="10148"/>
                  </a:lnTo>
                  <a:cubicBezTo>
                    <a:pt x="14521" y="10232"/>
                    <a:pt x="14533" y="10350"/>
                    <a:pt x="14616" y="10422"/>
                  </a:cubicBezTo>
                  <a:cubicBezTo>
                    <a:pt x="14660" y="10454"/>
                    <a:pt x="14708" y="10470"/>
                    <a:pt x="14756" y="10470"/>
                  </a:cubicBezTo>
                  <a:cubicBezTo>
                    <a:pt x="14813" y="10470"/>
                    <a:pt x="14868" y="10448"/>
                    <a:pt x="14913" y="10410"/>
                  </a:cubicBezTo>
                  <a:lnTo>
                    <a:pt x="15163" y="10148"/>
                  </a:lnTo>
                  <a:lnTo>
                    <a:pt x="15674" y="10636"/>
                  </a:lnTo>
                  <a:lnTo>
                    <a:pt x="14782" y="11563"/>
                  </a:lnTo>
                  <a:cubicBezTo>
                    <a:pt x="14711" y="11646"/>
                    <a:pt x="14723" y="11765"/>
                    <a:pt x="14806" y="11836"/>
                  </a:cubicBezTo>
                  <a:cubicBezTo>
                    <a:pt x="14848" y="11867"/>
                    <a:pt x="14895" y="11883"/>
                    <a:pt x="14941" y="11883"/>
                  </a:cubicBezTo>
                  <a:cubicBezTo>
                    <a:pt x="14999" y="11883"/>
                    <a:pt x="15057" y="11858"/>
                    <a:pt x="15103" y="11812"/>
                  </a:cubicBezTo>
                  <a:lnTo>
                    <a:pt x="15971" y="10909"/>
                  </a:lnTo>
                  <a:lnTo>
                    <a:pt x="16719" y="11622"/>
                  </a:lnTo>
                  <a:lnTo>
                    <a:pt x="16434" y="11860"/>
                  </a:lnTo>
                  <a:cubicBezTo>
                    <a:pt x="16351" y="11931"/>
                    <a:pt x="16339" y="12050"/>
                    <a:pt x="16422" y="12133"/>
                  </a:cubicBezTo>
                  <a:cubicBezTo>
                    <a:pt x="16465" y="12176"/>
                    <a:pt x="16521" y="12197"/>
                    <a:pt x="16577" y="12197"/>
                  </a:cubicBezTo>
                  <a:cubicBezTo>
                    <a:pt x="16628" y="12197"/>
                    <a:pt x="16679" y="12179"/>
                    <a:pt x="16719" y="12145"/>
                  </a:cubicBezTo>
                  <a:lnTo>
                    <a:pt x="17016" y="11895"/>
                  </a:lnTo>
                  <a:cubicBezTo>
                    <a:pt x="17195" y="12062"/>
                    <a:pt x="17373" y="12228"/>
                    <a:pt x="17551" y="12394"/>
                  </a:cubicBezTo>
                  <a:lnTo>
                    <a:pt x="17349" y="12668"/>
                  </a:lnTo>
                  <a:cubicBezTo>
                    <a:pt x="17290" y="12751"/>
                    <a:pt x="17314" y="12882"/>
                    <a:pt x="17409" y="12941"/>
                  </a:cubicBezTo>
                  <a:cubicBezTo>
                    <a:pt x="17448" y="12963"/>
                    <a:pt x="17490" y="12973"/>
                    <a:pt x="17531" y="12973"/>
                  </a:cubicBezTo>
                  <a:cubicBezTo>
                    <a:pt x="17602" y="12973"/>
                    <a:pt x="17668" y="12942"/>
                    <a:pt x="17706" y="12882"/>
                  </a:cubicBezTo>
                  <a:lnTo>
                    <a:pt x="17860" y="12680"/>
                  </a:lnTo>
                  <a:lnTo>
                    <a:pt x="18431" y="13238"/>
                  </a:lnTo>
                  <a:lnTo>
                    <a:pt x="18181" y="13464"/>
                  </a:lnTo>
                  <a:cubicBezTo>
                    <a:pt x="18098" y="13535"/>
                    <a:pt x="18098" y="13666"/>
                    <a:pt x="18181" y="13737"/>
                  </a:cubicBezTo>
                  <a:cubicBezTo>
                    <a:pt x="18223" y="13773"/>
                    <a:pt x="18273" y="13791"/>
                    <a:pt x="18325" y="13791"/>
                  </a:cubicBezTo>
                  <a:cubicBezTo>
                    <a:pt x="18377" y="13791"/>
                    <a:pt x="18431" y="13773"/>
                    <a:pt x="18478" y="13737"/>
                  </a:cubicBezTo>
                  <a:lnTo>
                    <a:pt x="18728" y="13511"/>
                  </a:lnTo>
                  <a:lnTo>
                    <a:pt x="19108" y="13880"/>
                  </a:lnTo>
                  <a:cubicBezTo>
                    <a:pt x="19096" y="13880"/>
                    <a:pt x="19084" y="13892"/>
                    <a:pt x="19084" y="13903"/>
                  </a:cubicBezTo>
                  <a:cubicBezTo>
                    <a:pt x="18728" y="14201"/>
                    <a:pt x="18431" y="14557"/>
                    <a:pt x="18193" y="14949"/>
                  </a:cubicBezTo>
                  <a:cubicBezTo>
                    <a:pt x="18133" y="15044"/>
                    <a:pt x="18169" y="15163"/>
                    <a:pt x="18264" y="15211"/>
                  </a:cubicBezTo>
                  <a:cubicBezTo>
                    <a:pt x="18297" y="15231"/>
                    <a:pt x="18333" y="15240"/>
                    <a:pt x="18370" y="15240"/>
                  </a:cubicBezTo>
                  <a:cubicBezTo>
                    <a:pt x="18440" y="15240"/>
                    <a:pt x="18510" y="15206"/>
                    <a:pt x="18549" y="15151"/>
                  </a:cubicBezTo>
                  <a:cubicBezTo>
                    <a:pt x="18763" y="14807"/>
                    <a:pt x="19025" y="14498"/>
                    <a:pt x="19322" y="14224"/>
                  </a:cubicBezTo>
                  <a:cubicBezTo>
                    <a:pt x="19345" y="14201"/>
                    <a:pt x="19369" y="14189"/>
                    <a:pt x="19393" y="14165"/>
                  </a:cubicBezTo>
                  <a:lnTo>
                    <a:pt x="19619" y="14391"/>
                  </a:lnTo>
                  <a:lnTo>
                    <a:pt x="15864" y="17682"/>
                  </a:lnTo>
                  <a:cubicBezTo>
                    <a:pt x="10932" y="13155"/>
                    <a:pt x="5680" y="8366"/>
                    <a:pt x="523" y="3886"/>
                  </a:cubicBezTo>
                  <a:cubicBezTo>
                    <a:pt x="1866" y="2829"/>
                    <a:pt x="3149" y="1688"/>
                    <a:pt x="4349" y="476"/>
                  </a:cubicBezTo>
                  <a:close/>
                  <a:moveTo>
                    <a:pt x="4325" y="0"/>
                  </a:moveTo>
                  <a:cubicBezTo>
                    <a:pt x="4278" y="0"/>
                    <a:pt x="4218" y="24"/>
                    <a:pt x="4183" y="72"/>
                  </a:cubicBezTo>
                  <a:cubicBezTo>
                    <a:pt x="2899" y="1379"/>
                    <a:pt x="1521" y="2603"/>
                    <a:pt x="71" y="3732"/>
                  </a:cubicBezTo>
                  <a:cubicBezTo>
                    <a:pt x="24" y="3767"/>
                    <a:pt x="0" y="3815"/>
                    <a:pt x="0" y="3874"/>
                  </a:cubicBezTo>
                  <a:cubicBezTo>
                    <a:pt x="0" y="3934"/>
                    <a:pt x="24" y="3993"/>
                    <a:pt x="71" y="4029"/>
                  </a:cubicBezTo>
                  <a:cubicBezTo>
                    <a:pt x="5324" y="8580"/>
                    <a:pt x="10695" y="13476"/>
                    <a:pt x="15709" y="18098"/>
                  </a:cubicBezTo>
                  <a:cubicBezTo>
                    <a:pt x="15751" y="18134"/>
                    <a:pt x="15804" y="18152"/>
                    <a:pt x="15858" y="18152"/>
                  </a:cubicBezTo>
                  <a:cubicBezTo>
                    <a:pt x="15911" y="18152"/>
                    <a:pt x="15965" y="18134"/>
                    <a:pt x="16006" y="18098"/>
                  </a:cubicBezTo>
                  <a:lnTo>
                    <a:pt x="20058" y="14545"/>
                  </a:lnTo>
                  <a:cubicBezTo>
                    <a:pt x="20058" y="14533"/>
                    <a:pt x="20070" y="14521"/>
                    <a:pt x="20082" y="14509"/>
                  </a:cubicBezTo>
                  <a:cubicBezTo>
                    <a:pt x="20142" y="14438"/>
                    <a:pt x="20130" y="14331"/>
                    <a:pt x="20058" y="14272"/>
                  </a:cubicBezTo>
                  <a:cubicBezTo>
                    <a:pt x="15044" y="9412"/>
                    <a:pt x="9815" y="4623"/>
                    <a:pt x="4480" y="60"/>
                  </a:cubicBezTo>
                  <a:cubicBezTo>
                    <a:pt x="4432" y="24"/>
                    <a:pt x="4385" y="0"/>
                    <a:pt x="4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3"/>
            <p:cNvSpPr/>
            <p:nvPr/>
          </p:nvSpPr>
          <p:spPr>
            <a:xfrm>
              <a:off x="52564" y="3578790"/>
              <a:ext cx="49422" cy="44192"/>
            </a:xfrm>
            <a:custGeom>
              <a:avLst/>
              <a:gdLst/>
              <a:ahLst/>
              <a:cxnLst/>
              <a:rect l="l" t="t" r="r" b="b"/>
              <a:pathLst>
                <a:path w="1534" h="1372" extrusionOk="0">
                  <a:moveTo>
                    <a:pt x="696" y="392"/>
                  </a:moveTo>
                  <a:cubicBezTo>
                    <a:pt x="799" y="392"/>
                    <a:pt x="901" y="437"/>
                    <a:pt x="975" y="510"/>
                  </a:cubicBezTo>
                  <a:cubicBezTo>
                    <a:pt x="1058" y="570"/>
                    <a:pt x="1106" y="677"/>
                    <a:pt x="1106" y="784"/>
                  </a:cubicBezTo>
                  <a:cubicBezTo>
                    <a:pt x="1106" y="867"/>
                    <a:pt x="1046" y="950"/>
                    <a:pt x="975" y="986"/>
                  </a:cubicBezTo>
                  <a:cubicBezTo>
                    <a:pt x="960" y="987"/>
                    <a:pt x="945" y="988"/>
                    <a:pt x="930" y="988"/>
                  </a:cubicBezTo>
                  <a:cubicBezTo>
                    <a:pt x="829" y="988"/>
                    <a:pt x="739" y="953"/>
                    <a:pt x="666" y="891"/>
                  </a:cubicBezTo>
                  <a:cubicBezTo>
                    <a:pt x="618" y="843"/>
                    <a:pt x="571" y="795"/>
                    <a:pt x="535" y="748"/>
                  </a:cubicBezTo>
                  <a:cubicBezTo>
                    <a:pt x="547" y="689"/>
                    <a:pt x="535" y="641"/>
                    <a:pt x="500" y="593"/>
                  </a:cubicBezTo>
                  <a:cubicBezTo>
                    <a:pt x="488" y="570"/>
                    <a:pt x="488" y="534"/>
                    <a:pt x="500" y="510"/>
                  </a:cubicBezTo>
                  <a:cubicBezTo>
                    <a:pt x="523" y="463"/>
                    <a:pt x="559" y="427"/>
                    <a:pt x="607" y="403"/>
                  </a:cubicBezTo>
                  <a:cubicBezTo>
                    <a:pt x="636" y="395"/>
                    <a:pt x="666" y="392"/>
                    <a:pt x="696" y="392"/>
                  </a:cubicBezTo>
                  <a:close/>
                  <a:moveTo>
                    <a:pt x="691" y="1"/>
                  </a:moveTo>
                  <a:cubicBezTo>
                    <a:pt x="611" y="1"/>
                    <a:pt x="531" y="12"/>
                    <a:pt x="452" y="35"/>
                  </a:cubicBezTo>
                  <a:cubicBezTo>
                    <a:pt x="286" y="94"/>
                    <a:pt x="155" y="225"/>
                    <a:pt x="96" y="391"/>
                  </a:cubicBezTo>
                  <a:cubicBezTo>
                    <a:pt x="96" y="415"/>
                    <a:pt x="84" y="439"/>
                    <a:pt x="84" y="463"/>
                  </a:cubicBezTo>
                  <a:cubicBezTo>
                    <a:pt x="12" y="510"/>
                    <a:pt x="1" y="605"/>
                    <a:pt x="36" y="689"/>
                  </a:cubicBezTo>
                  <a:cubicBezTo>
                    <a:pt x="119" y="867"/>
                    <a:pt x="238" y="1033"/>
                    <a:pt x="381" y="1164"/>
                  </a:cubicBezTo>
                  <a:cubicBezTo>
                    <a:pt x="528" y="1302"/>
                    <a:pt x="712" y="1371"/>
                    <a:pt x="903" y="1371"/>
                  </a:cubicBezTo>
                  <a:cubicBezTo>
                    <a:pt x="974" y="1371"/>
                    <a:pt x="1046" y="1362"/>
                    <a:pt x="1118" y="1342"/>
                  </a:cubicBezTo>
                  <a:cubicBezTo>
                    <a:pt x="1355" y="1259"/>
                    <a:pt x="1510" y="1045"/>
                    <a:pt x="1533" y="795"/>
                  </a:cubicBezTo>
                  <a:cubicBezTo>
                    <a:pt x="1533" y="582"/>
                    <a:pt x="1438" y="368"/>
                    <a:pt x="1272" y="225"/>
                  </a:cubicBezTo>
                  <a:cubicBezTo>
                    <a:pt x="1108" y="79"/>
                    <a:pt x="901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3"/>
            <p:cNvSpPr/>
            <p:nvPr/>
          </p:nvSpPr>
          <p:spPr>
            <a:xfrm>
              <a:off x="301025" y="4649161"/>
              <a:ext cx="675375" cy="490752"/>
            </a:xfrm>
            <a:custGeom>
              <a:avLst/>
              <a:gdLst/>
              <a:ahLst/>
              <a:cxnLst/>
              <a:rect l="l" t="t" r="r" b="b"/>
              <a:pathLst>
                <a:path w="20963" h="15236" extrusionOk="0">
                  <a:moveTo>
                    <a:pt x="2389" y="9380"/>
                  </a:moveTo>
                  <a:cubicBezTo>
                    <a:pt x="4671" y="9416"/>
                    <a:pt x="6905" y="10046"/>
                    <a:pt x="8865" y="11222"/>
                  </a:cubicBezTo>
                  <a:cubicBezTo>
                    <a:pt x="7938" y="10830"/>
                    <a:pt x="6976" y="10545"/>
                    <a:pt x="5990" y="10390"/>
                  </a:cubicBezTo>
                  <a:lnTo>
                    <a:pt x="5954" y="10390"/>
                  </a:lnTo>
                  <a:cubicBezTo>
                    <a:pt x="5323" y="10293"/>
                    <a:pt x="4687" y="10244"/>
                    <a:pt x="4052" y="10244"/>
                  </a:cubicBezTo>
                  <a:cubicBezTo>
                    <a:pt x="3216" y="10244"/>
                    <a:pt x="2381" y="10329"/>
                    <a:pt x="1557" y="10497"/>
                  </a:cubicBezTo>
                  <a:cubicBezTo>
                    <a:pt x="1866" y="10188"/>
                    <a:pt x="2140" y="9844"/>
                    <a:pt x="2365" y="9476"/>
                  </a:cubicBezTo>
                  <a:cubicBezTo>
                    <a:pt x="2389" y="9440"/>
                    <a:pt x="2389" y="9416"/>
                    <a:pt x="2389" y="9380"/>
                  </a:cubicBezTo>
                  <a:close/>
                  <a:moveTo>
                    <a:pt x="6050" y="401"/>
                  </a:moveTo>
                  <a:cubicBezTo>
                    <a:pt x="8568" y="401"/>
                    <a:pt x="10964" y="1607"/>
                    <a:pt x="12466" y="3689"/>
                  </a:cubicBezTo>
                  <a:cubicBezTo>
                    <a:pt x="12157" y="5091"/>
                    <a:pt x="11824" y="6529"/>
                    <a:pt x="11491" y="7931"/>
                  </a:cubicBezTo>
                  <a:cubicBezTo>
                    <a:pt x="11194" y="9250"/>
                    <a:pt x="10874" y="10604"/>
                    <a:pt x="10576" y="11923"/>
                  </a:cubicBezTo>
                  <a:cubicBezTo>
                    <a:pt x="8174" y="10020"/>
                    <a:pt x="5213" y="8997"/>
                    <a:pt x="2180" y="8997"/>
                  </a:cubicBezTo>
                  <a:cubicBezTo>
                    <a:pt x="1673" y="8997"/>
                    <a:pt x="1163" y="9025"/>
                    <a:pt x="654" y="9083"/>
                  </a:cubicBezTo>
                  <a:cubicBezTo>
                    <a:pt x="2544" y="6422"/>
                    <a:pt x="4076" y="3320"/>
                    <a:pt x="4932" y="480"/>
                  </a:cubicBezTo>
                  <a:cubicBezTo>
                    <a:pt x="5306" y="427"/>
                    <a:pt x="5679" y="401"/>
                    <a:pt x="6050" y="401"/>
                  </a:cubicBezTo>
                  <a:close/>
                  <a:moveTo>
                    <a:pt x="16668" y="2842"/>
                  </a:moveTo>
                  <a:cubicBezTo>
                    <a:pt x="16733" y="2842"/>
                    <a:pt x="16798" y="2843"/>
                    <a:pt x="16863" y="2845"/>
                  </a:cubicBezTo>
                  <a:cubicBezTo>
                    <a:pt x="18372" y="2880"/>
                    <a:pt x="19762" y="3427"/>
                    <a:pt x="20523" y="4283"/>
                  </a:cubicBezTo>
                  <a:cubicBezTo>
                    <a:pt x="20130" y="7123"/>
                    <a:pt x="20083" y="10010"/>
                    <a:pt x="20404" y="12862"/>
                  </a:cubicBezTo>
                  <a:cubicBezTo>
                    <a:pt x="18978" y="12066"/>
                    <a:pt x="17397" y="11579"/>
                    <a:pt x="15781" y="11448"/>
                  </a:cubicBezTo>
                  <a:cubicBezTo>
                    <a:pt x="15455" y="11419"/>
                    <a:pt x="15127" y="11405"/>
                    <a:pt x="14801" y="11405"/>
                  </a:cubicBezTo>
                  <a:cubicBezTo>
                    <a:pt x="13499" y="11405"/>
                    <a:pt x="12203" y="11631"/>
                    <a:pt x="10969" y="12078"/>
                  </a:cubicBezTo>
                  <a:cubicBezTo>
                    <a:pt x="11266" y="10735"/>
                    <a:pt x="11598" y="9345"/>
                    <a:pt x="11907" y="8014"/>
                  </a:cubicBezTo>
                  <a:cubicBezTo>
                    <a:pt x="12240" y="6600"/>
                    <a:pt x="12573" y="5150"/>
                    <a:pt x="12894" y="3748"/>
                  </a:cubicBezTo>
                  <a:cubicBezTo>
                    <a:pt x="14212" y="3151"/>
                    <a:pt x="15477" y="2842"/>
                    <a:pt x="16668" y="2842"/>
                  </a:cubicBezTo>
                  <a:close/>
                  <a:moveTo>
                    <a:pt x="4042" y="10626"/>
                  </a:moveTo>
                  <a:cubicBezTo>
                    <a:pt x="4657" y="10626"/>
                    <a:pt x="5272" y="10674"/>
                    <a:pt x="5883" y="10771"/>
                  </a:cubicBezTo>
                  <a:lnTo>
                    <a:pt x="5918" y="10771"/>
                  </a:lnTo>
                  <a:cubicBezTo>
                    <a:pt x="7487" y="11008"/>
                    <a:pt x="8996" y="11579"/>
                    <a:pt x="10339" y="12446"/>
                  </a:cubicBezTo>
                  <a:lnTo>
                    <a:pt x="9745" y="13100"/>
                  </a:lnTo>
                  <a:cubicBezTo>
                    <a:pt x="8179" y="12113"/>
                    <a:pt x="6172" y="11585"/>
                    <a:pt x="4214" y="11585"/>
                  </a:cubicBezTo>
                  <a:cubicBezTo>
                    <a:pt x="3318" y="11585"/>
                    <a:pt x="2433" y="11696"/>
                    <a:pt x="1605" y="11923"/>
                  </a:cubicBezTo>
                  <a:cubicBezTo>
                    <a:pt x="1534" y="11579"/>
                    <a:pt x="1367" y="11258"/>
                    <a:pt x="1141" y="10997"/>
                  </a:cubicBezTo>
                  <a:cubicBezTo>
                    <a:pt x="2090" y="10749"/>
                    <a:pt x="3065" y="10626"/>
                    <a:pt x="4042" y="10626"/>
                  </a:cubicBezTo>
                  <a:close/>
                  <a:moveTo>
                    <a:pt x="10683" y="12696"/>
                  </a:moveTo>
                  <a:lnTo>
                    <a:pt x="10850" y="13207"/>
                  </a:lnTo>
                  <a:cubicBezTo>
                    <a:pt x="10648" y="13171"/>
                    <a:pt x="10458" y="13159"/>
                    <a:pt x="10256" y="13147"/>
                  </a:cubicBezTo>
                  <a:lnTo>
                    <a:pt x="10683" y="12696"/>
                  </a:lnTo>
                  <a:close/>
                  <a:moveTo>
                    <a:pt x="14868" y="11789"/>
                  </a:moveTo>
                  <a:cubicBezTo>
                    <a:pt x="15159" y="11789"/>
                    <a:pt x="15448" y="11800"/>
                    <a:pt x="15734" y="11828"/>
                  </a:cubicBezTo>
                  <a:cubicBezTo>
                    <a:pt x="17112" y="11947"/>
                    <a:pt x="18455" y="12316"/>
                    <a:pt x="19691" y="12922"/>
                  </a:cubicBezTo>
                  <a:cubicBezTo>
                    <a:pt x="19691" y="12933"/>
                    <a:pt x="19691" y="12945"/>
                    <a:pt x="19691" y="12969"/>
                  </a:cubicBezTo>
                  <a:lnTo>
                    <a:pt x="19869" y="13789"/>
                  </a:lnTo>
                  <a:cubicBezTo>
                    <a:pt x="18693" y="12910"/>
                    <a:pt x="17350" y="12304"/>
                    <a:pt x="15912" y="12007"/>
                  </a:cubicBezTo>
                  <a:cubicBezTo>
                    <a:pt x="15365" y="11900"/>
                    <a:pt x="14807" y="11828"/>
                    <a:pt x="14248" y="11805"/>
                  </a:cubicBezTo>
                  <a:cubicBezTo>
                    <a:pt x="14455" y="11795"/>
                    <a:pt x="14662" y="11789"/>
                    <a:pt x="14868" y="11789"/>
                  </a:cubicBezTo>
                  <a:close/>
                  <a:moveTo>
                    <a:pt x="13749" y="12181"/>
                  </a:moveTo>
                  <a:cubicBezTo>
                    <a:pt x="14442" y="12181"/>
                    <a:pt x="15135" y="12254"/>
                    <a:pt x="15817" y="12399"/>
                  </a:cubicBezTo>
                  <a:cubicBezTo>
                    <a:pt x="17302" y="12696"/>
                    <a:pt x="18693" y="13361"/>
                    <a:pt x="19869" y="14312"/>
                  </a:cubicBezTo>
                  <a:cubicBezTo>
                    <a:pt x="19584" y="14407"/>
                    <a:pt x="19310" y="14561"/>
                    <a:pt x="19085" y="14763"/>
                  </a:cubicBezTo>
                  <a:cubicBezTo>
                    <a:pt x="18015" y="13955"/>
                    <a:pt x="16779" y="13397"/>
                    <a:pt x="15460" y="13135"/>
                  </a:cubicBezTo>
                  <a:cubicBezTo>
                    <a:pt x="14843" y="13008"/>
                    <a:pt x="14215" y="12944"/>
                    <a:pt x="13588" y="12944"/>
                  </a:cubicBezTo>
                  <a:cubicBezTo>
                    <a:pt x="12816" y="12944"/>
                    <a:pt x="12044" y="13040"/>
                    <a:pt x="11289" y="13231"/>
                  </a:cubicBezTo>
                  <a:lnTo>
                    <a:pt x="11064" y="12553"/>
                  </a:lnTo>
                  <a:cubicBezTo>
                    <a:pt x="11944" y="12305"/>
                    <a:pt x="12847" y="12181"/>
                    <a:pt x="13749" y="12181"/>
                  </a:cubicBezTo>
                  <a:close/>
                  <a:moveTo>
                    <a:pt x="6022" y="0"/>
                  </a:moveTo>
                  <a:cubicBezTo>
                    <a:pt x="5593" y="0"/>
                    <a:pt x="5161" y="33"/>
                    <a:pt x="4730" y="100"/>
                  </a:cubicBezTo>
                  <a:cubicBezTo>
                    <a:pt x="4706" y="112"/>
                    <a:pt x="4694" y="112"/>
                    <a:pt x="4682" y="112"/>
                  </a:cubicBezTo>
                  <a:cubicBezTo>
                    <a:pt x="4671" y="124"/>
                    <a:pt x="4659" y="124"/>
                    <a:pt x="4659" y="124"/>
                  </a:cubicBezTo>
                  <a:cubicBezTo>
                    <a:pt x="4647" y="136"/>
                    <a:pt x="4635" y="147"/>
                    <a:pt x="4623" y="159"/>
                  </a:cubicBezTo>
                  <a:cubicBezTo>
                    <a:pt x="4611" y="159"/>
                    <a:pt x="4599" y="171"/>
                    <a:pt x="4599" y="183"/>
                  </a:cubicBezTo>
                  <a:cubicBezTo>
                    <a:pt x="4587" y="195"/>
                    <a:pt x="4576" y="207"/>
                    <a:pt x="4576" y="219"/>
                  </a:cubicBezTo>
                  <a:cubicBezTo>
                    <a:pt x="4564" y="219"/>
                    <a:pt x="4564" y="231"/>
                    <a:pt x="4564" y="242"/>
                  </a:cubicBezTo>
                  <a:cubicBezTo>
                    <a:pt x="3696" y="3201"/>
                    <a:pt x="2044" y="6469"/>
                    <a:pt x="48" y="9214"/>
                  </a:cubicBezTo>
                  <a:cubicBezTo>
                    <a:pt x="1" y="9274"/>
                    <a:pt x="1" y="9357"/>
                    <a:pt x="48" y="9416"/>
                  </a:cubicBezTo>
                  <a:cubicBezTo>
                    <a:pt x="90" y="9478"/>
                    <a:pt x="158" y="9513"/>
                    <a:pt x="230" y="9513"/>
                  </a:cubicBezTo>
                  <a:cubicBezTo>
                    <a:pt x="241" y="9513"/>
                    <a:pt x="251" y="9513"/>
                    <a:pt x="262" y="9511"/>
                  </a:cubicBezTo>
                  <a:cubicBezTo>
                    <a:pt x="809" y="9428"/>
                    <a:pt x="1367" y="9380"/>
                    <a:pt x="1938" y="9369"/>
                  </a:cubicBezTo>
                  <a:lnTo>
                    <a:pt x="1938" y="9369"/>
                  </a:lnTo>
                  <a:cubicBezTo>
                    <a:pt x="1593" y="9891"/>
                    <a:pt x="1153" y="10355"/>
                    <a:pt x="654" y="10723"/>
                  </a:cubicBezTo>
                  <a:cubicBezTo>
                    <a:pt x="559" y="10806"/>
                    <a:pt x="559" y="10961"/>
                    <a:pt x="654" y="11044"/>
                  </a:cubicBezTo>
                  <a:cubicBezTo>
                    <a:pt x="975" y="11341"/>
                    <a:pt x="1177" y="11745"/>
                    <a:pt x="1225" y="12197"/>
                  </a:cubicBezTo>
                  <a:cubicBezTo>
                    <a:pt x="1225" y="12256"/>
                    <a:pt x="1260" y="12304"/>
                    <a:pt x="1320" y="12339"/>
                  </a:cubicBezTo>
                  <a:cubicBezTo>
                    <a:pt x="1343" y="12351"/>
                    <a:pt x="1367" y="12363"/>
                    <a:pt x="1403" y="12375"/>
                  </a:cubicBezTo>
                  <a:cubicBezTo>
                    <a:pt x="1427" y="12375"/>
                    <a:pt x="1462" y="12375"/>
                    <a:pt x="1498" y="12363"/>
                  </a:cubicBezTo>
                  <a:cubicBezTo>
                    <a:pt x="2355" y="12101"/>
                    <a:pt x="3282" y="11974"/>
                    <a:pt x="4220" y="11974"/>
                  </a:cubicBezTo>
                  <a:cubicBezTo>
                    <a:pt x="6129" y="11974"/>
                    <a:pt x="8084" y="12500"/>
                    <a:pt x="9590" y="13480"/>
                  </a:cubicBezTo>
                  <a:cubicBezTo>
                    <a:pt x="9638" y="13504"/>
                    <a:pt x="9685" y="13516"/>
                    <a:pt x="9745" y="13516"/>
                  </a:cubicBezTo>
                  <a:lnTo>
                    <a:pt x="9792" y="13528"/>
                  </a:lnTo>
                  <a:lnTo>
                    <a:pt x="9828" y="13528"/>
                  </a:lnTo>
                  <a:cubicBezTo>
                    <a:pt x="9871" y="13526"/>
                    <a:pt x="9915" y="13526"/>
                    <a:pt x="9959" y="13526"/>
                  </a:cubicBezTo>
                  <a:cubicBezTo>
                    <a:pt x="10343" y="13526"/>
                    <a:pt x="10727" y="13572"/>
                    <a:pt x="11111" y="13646"/>
                  </a:cubicBezTo>
                  <a:cubicBezTo>
                    <a:pt x="11127" y="13650"/>
                    <a:pt x="11142" y="13651"/>
                    <a:pt x="11157" y="13651"/>
                  </a:cubicBezTo>
                  <a:cubicBezTo>
                    <a:pt x="11196" y="13651"/>
                    <a:pt x="11231" y="13640"/>
                    <a:pt x="11266" y="13623"/>
                  </a:cubicBezTo>
                  <a:lnTo>
                    <a:pt x="11301" y="13623"/>
                  </a:lnTo>
                  <a:cubicBezTo>
                    <a:pt x="12048" y="13423"/>
                    <a:pt x="12814" y="13324"/>
                    <a:pt x="13582" y="13324"/>
                  </a:cubicBezTo>
                  <a:cubicBezTo>
                    <a:pt x="14182" y="13324"/>
                    <a:pt x="14783" y="13384"/>
                    <a:pt x="15377" y="13504"/>
                  </a:cubicBezTo>
                  <a:cubicBezTo>
                    <a:pt x="16684" y="13765"/>
                    <a:pt x="17920" y="14348"/>
                    <a:pt x="18966" y="15179"/>
                  </a:cubicBezTo>
                  <a:cubicBezTo>
                    <a:pt x="19001" y="15215"/>
                    <a:pt x="19037" y="15227"/>
                    <a:pt x="19073" y="15227"/>
                  </a:cubicBezTo>
                  <a:cubicBezTo>
                    <a:pt x="19079" y="15233"/>
                    <a:pt x="19088" y="15236"/>
                    <a:pt x="19098" y="15236"/>
                  </a:cubicBezTo>
                  <a:cubicBezTo>
                    <a:pt x="19108" y="15236"/>
                    <a:pt x="19120" y="15233"/>
                    <a:pt x="19132" y="15227"/>
                  </a:cubicBezTo>
                  <a:cubicBezTo>
                    <a:pt x="19180" y="15227"/>
                    <a:pt x="19239" y="15203"/>
                    <a:pt x="19275" y="15156"/>
                  </a:cubicBezTo>
                  <a:cubicBezTo>
                    <a:pt x="19512" y="14894"/>
                    <a:pt x="19833" y="14704"/>
                    <a:pt x="20190" y="14621"/>
                  </a:cubicBezTo>
                  <a:cubicBezTo>
                    <a:pt x="20261" y="14597"/>
                    <a:pt x="20320" y="14550"/>
                    <a:pt x="20332" y="14466"/>
                  </a:cubicBezTo>
                  <a:cubicBezTo>
                    <a:pt x="20404" y="14431"/>
                    <a:pt x="20439" y="14348"/>
                    <a:pt x="20427" y="14276"/>
                  </a:cubicBezTo>
                  <a:lnTo>
                    <a:pt x="20178" y="13171"/>
                  </a:lnTo>
                  <a:lnTo>
                    <a:pt x="20178" y="13171"/>
                  </a:lnTo>
                  <a:cubicBezTo>
                    <a:pt x="20273" y="13219"/>
                    <a:pt x="20368" y="13278"/>
                    <a:pt x="20451" y="13326"/>
                  </a:cubicBezTo>
                  <a:cubicBezTo>
                    <a:pt x="20486" y="13343"/>
                    <a:pt x="20521" y="13354"/>
                    <a:pt x="20560" y="13354"/>
                  </a:cubicBezTo>
                  <a:cubicBezTo>
                    <a:pt x="20575" y="13354"/>
                    <a:pt x="20590" y="13353"/>
                    <a:pt x="20606" y="13349"/>
                  </a:cubicBezTo>
                  <a:lnTo>
                    <a:pt x="20665" y="13349"/>
                  </a:lnTo>
                  <a:cubicBezTo>
                    <a:pt x="20784" y="13349"/>
                    <a:pt x="20867" y="13254"/>
                    <a:pt x="20855" y="13135"/>
                  </a:cubicBezTo>
                  <a:cubicBezTo>
                    <a:pt x="20499" y="10188"/>
                    <a:pt x="20534" y="7194"/>
                    <a:pt x="20950" y="4259"/>
                  </a:cubicBezTo>
                  <a:cubicBezTo>
                    <a:pt x="20962" y="4200"/>
                    <a:pt x="20950" y="4152"/>
                    <a:pt x="20915" y="4104"/>
                  </a:cubicBezTo>
                  <a:cubicBezTo>
                    <a:pt x="20083" y="3118"/>
                    <a:pt x="18538" y="2488"/>
                    <a:pt x="16874" y="2453"/>
                  </a:cubicBezTo>
                  <a:cubicBezTo>
                    <a:pt x="16809" y="2451"/>
                    <a:pt x="16744" y="2450"/>
                    <a:pt x="16679" y="2450"/>
                  </a:cubicBezTo>
                  <a:cubicBezTo>
                    <a:pt x="15440" y="2450"/>
                    <a:pt x="14117" y="2770"/>
                    <a:pt x="12751" y="3368"/>
                  </a:cubicBezTo>
                  <a:cubicBezTo>
                    <a:pt x="11148" y="1223"/>
                    <a:pt x="8641" y="0"/>
                    <a:pt x="6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3"/>
            <p:cNvSpPr/>
            <p:nvPr/>
          </p:nvSpPr>
          <p:spPr>
            <a:xfrm>
              <a:off x="483634" y="4722793"/>
              <a:ext cx="165823" cy="85163"/>
            </a:xfrm>
            <a:custGeom>
              <a:avLst/>
              <a:gdLst/>
              <a:ahLst/>
              <a:cxnLst/>
              <a:rect l="l" t="t" r="r" b="b"/>
              <a:pathLst>
                <a:path w="5147" h="2644" extrusionOk="0">
                  <a:moveTo>
                    <a:pt x="215" y="0"/>
                  </a:moveTo>
                  <a:cubicBezTo>
                    <a:pt x="108" y="0"/>
                    <a:pt x="13" y="84"/>
                    <a:pt x="1" y="190"/>
                  </a:cubicBezTo>
                  <a:cubicBezTo>
                    <a:pt x="1" y="309"/>
                    <a:pt x="96" y="392"/>
                    <a:pt x="215" y="392"/>
                  </a:cubicBezTo>
                  <a:cubicBezTo>
                    <a:pt x="1997" y="428"/>
                    <a:pt x="3815" y="1307"/>
                    <a:pt x="4730" y="2555"/>
                  </a:cubicBezTo>
                  <a:cubicBezTo>
                    <a:pt x="4766" y="2603"/>
                    <a:pt x="4813" y="2626"/>
                    <a:pt x="4873" y="2638"/>
                  </a:cubicBezTo>
                  <a:cubicBezTo>
                    <a:pt x="4886" y="2642"/>
                    <a:pt x="4899" y="2643"/>
                    <a:pt x="4913" y="2643"/>
                  </a:cubicBezTo>
                  <a:cubicBezTo>
                    <a:pt x="4951" y="2643"/>
                    <a:pt x="4992" y="2632"/>
                    <a:pt x="5027" y="2615"/>
                  </a:cubicBezTo>
                  <a:cubicBezTo>
                    <a:pt x="5122" y="2555"/>
                    <a:pt x="5146" y="2436"/>
                    <a:pt x="5075" y="2341"/>
                  </a:cubicBezTo>
                  <a:cubicBezTo>
                    <a:pt x="4077" y="963"/>
                    <a:pt x="2163" y="48"/>
                    <a:pt x="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3"/>
            <p:cNvSpPr/>
            <p:nvPr/>
          </p:nvSpPr>
          <p:spPr>
            <a:xfrm>
              <a:off x="469491" y="4747240"/>
              <a:ext cx="164245" cy="79011"/>
            </a:xfrm>
            <a:custGeom>
              <a:avLst/>
              <a:gdLst/>
              <a:ahLst/>
              <a:cxnLst/>
              <a:rect l="l" t="t" r="r" b="b"/>
              <a:pathLst>
                <a:path w="5098" h="2453" extrusionOk="0">
                  <a:moveTo>
                    <a:pt x="205" y="1"/>
                  </a:moveTo>
                  <a:cubicBezTo>
                    <a:pt x="106" y="1"/>
                    <a:pt x="11" y="81"/>
                    <a:pt x="0" y="192"/>
                  </a:cubicBezTo>
                  <a:cubicBezTo>
                    <a:pt x="0" y="299"/>
                    <a:pt x="95" y="394"/>
                    <a:pt x="202" y="394"/>
                  </a:cubicBezTo>
                  <a:cubicBezTo>
                    <a:pt x="1949" y="477"/>
                    <a:pt x="3672" y="1238"/>
                    <a:pt x="4706" y="2378"/>
                  </a:cubicBezTo>
                  <a:cubicBezTo>
                    <a:pt x="4741" y="2414"/>
                    <a:pt x="4777" y="2438"/>
                    <a:pt x="4825" y="2450"/>
                  </a:cubicBezTo>
                  <a:cubicBezTo>
                    <a:pt x="4837" y="2452"/>
                    <a:pt x="4849" y="2453"/>
                    <a:pt x="4861" y="2453"/>
                  </a:cubicBezTo>
                  <a:cubicBezTo>
                    <a:pt x="4917" y="2453"/>
                    <a:pt x="4964" y="2432"/>
                    <a:pt x="5003" y="2402"/>
                  </a:cubicBezTo>
                  <a:cubicBezTo>
                    <a:pt x="5086" y="2343"/>
                    <a:pt x="5098" y="2212"/>
                    <a:pt x="5027" y="2141"/>
                  </a:cubicBezTo>
                  <a:cubicBezTo>
                    <a:pt x="3921" y="917"/>
                    <a:pt x="2080" y="97"/>
                    <a:pt x="226" y="2"/>
                  </a:cubicBezTo>
                  <a:cubicBezTo>
                    <a:pt x="219" y="1"/>
                    <a:pt x="212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3"/>
            <p:cNvSpPr/>
            <p:nvPr/>
          </p:nvSpPr>
          <p:spPr>
            <a:xfrm>
              <a:off x="425707" y="4855176"/>
              <a:ext cx="186604" cy="79043"/>
            </a:xfrm>
            <a:custGeom>
              <a:avLst/>
              <a:gdLst/>
              <a:ahLst/>
              <a:cxnLst/>
              <a:rect l="l" t="t" r="r" b="b"/>
              <a:pathLst>
                <a:path w="5792" h="2454" extrusionOk="0">
                  <a:moveTo>
                    <a:pt x="255" y="1"/>
                  </a:moveTo>
                  <a:cubicBezTo>
                    <a:pt x="0" y="1"/>
                    <a:pt x="0" y="383"/>
                    <a:pt x="255" y="383"/>
                  </a:cubicBezTo>
                  <a:cubicBezTo>
                    <a:pt x="262" y="383"/>
                    <a:pt x="269" y="383"/>
                    <a:pt x="276" y="382"/>
                  </a:cubicBezTo>
                  <a:lnTo>
                    <a:pt x="276" y="382"/>
                  </a:lnTo>
                  <a:cubicBezTo>
                    <a:pt x="2210" y="409"/>
                    <a:pt x="4166" y="1180"/>
                    <a:pt x="5411" y="2390"/>
                  </a:cubicBezTo>
                  <a:cubicBezTo>
                    <a:pt x="5447" y="2426"/>
                    <a:pt x="5483" y="2450"/>
                    <a:pt x="5530" y="2450"/>
                  </a:cubicBezTo>
                  <a:cubicBezTo>
                    <a:pt x="5544" y="2453"/>
                    <a:pt x="5559" y="2454"/>
                    <a:pt x="5574" y="2454"/>
                  </a:cubicBezTo>
                  <a:cubicBezTo>
                    <a:pt x="5622" y="2454"/>
                    <a:pt x="5672" y="2438"/>
                    <a:pt x="5708" y="2402"/>
                  </a:cubicBezTo>
                  <a:cubicBezTo>
                    <a:pt x="5791" y="2331"/>
                    <a:pt x="5791" y="2212"/>
                    <a:pt x="5720" y="2129"/>
                  </a:cubicBezTo>
                  <a:cubicBezTo>
                    <a:pt x="4401" y="834"/>
                    <a:pt x="2310" y="26"/>
                    <a:pt x="278" y="2"/>
                  </a:cubicBezTo>
                  <a:cubicBezTo>
                    <a:pt x="270" y="1"/>
                    <a:pt x="263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3"/>
            <p:cNvSpPr/>
            <p:nvPr/>
          </p:nvSpPr>
          <p:spPr>
            <a:xfrm>
              <a:off x="412047" y="4883134"/>
              <a:ext cx="190695" cy="78238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16" y="0"/>
                  </a:moveTo>
                  <a:cubicBezTo>
                    <a:pt x="108" y="0"/>
                    <a:pt x="24" y="79"/>
                    <a:pt x="13" y="180"/>
                  </a:cubicBezTo>
                  <a:cubicBezTo>
                    <a:pt x="1" y="286"/>
                    <a:pt x="96" y="382"/>
                    <a:pt x="203" y="382"/>
                  </a:cubicBezTo>
                  <a:cubicBezTo>
                    <a:pt x="2175" y="524"/>
                    <a:pt x="4124" y="1261"/>
                    <a:pt x="5550" y="2390"/>
                  </a:cubicBezTo>
                  <a:cubicBezTo>
                    <a:pt x="5574" y="2414"/>
                    <a:pt x="5609" y="2425"/>
                    <a:pt x="5645" y="2425"/>
                  </a:cubicBezTo>
                  <a:cubicBezTo>
                    <a:pt x="5657" y="2427"/>
                    <a:pt x="5670" y="2428"/>
                    <a:pt x="5682" y="2428"/>
                  </a:cubicBezTo>
                  <a:cubicBezTo>
                    <a:pt x="5740" y="2428"/>
                    <a:pt x="5798" y="2405"/>
                    <a:pt x="5847" y="2366"/>
                  </a:cubicBezTo>
                  <a:cubicBezTo>
                    <a:pt x="5918" y="2295"/>
                    <a:pt x="5907" y="2164"/>
                    <a:pt x="5823" y="2093"/>
                  </a:cubicBezTo>
                  <a:cubicBezTo>
                    <a:pt x="4338" y="904"/>
                    <a:pt x="2294" y="144"/>
                    <a:pt x="238" y="1"/>
                  </a:cubicBezTo>
                  <a:cubicBezTo>
                    <a:pt x="231" y="1"/>
                    <a:pt x="22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3"/>
            <p:cNvSpPr/>
            <p:nvPr/>
          </p:nvSpPr>
          <p:spPr>
            <a:xfrm>
              <a:off x="703390" y="4867609"/>
              <a:ext cx="218628" cy="32597"/>
            </a:xfrm>
            <a:custGeom>
              <a:avLst/>
              <a:gdLst/>
              <a:ahLst/>
              <a:cxnLst/>
              <a:rect l="l" t="t" r="r" b="b"/>
              <a:pathLst>
                <a:path w="6786" h="1012" extrusionOk="0">
                  <a:moveTo>
                    <a:pt x="3629" y="1"/>
                  </a:moveTo>
                  <a:cubicBezTo>
                    <a:pt x="2417" y="1"/>
                    <a:pt x="1217" y="217"/>
                    <a:pt x="155" y="638"/>
                  </a:cubicBezTo>
                  <a:cubicBezTo>
                    <a:pt x="48" y="673"/>
                    <a:pt x="1" y="792"/>
                    <a:pt x="48" y="899"/>
                  </a:cubicBezTo>
                  <a:cubicBezTo>
                    <a:pt x="72" y="959"/>
                    <a:pt x="131" y="994"/>
                    <a:pt x="203" y="1006"/>
                  </a:cubicBezTo>
                  <a:cubicBezTo>
                    <a:pt x="213" y="1010"/>
                    <a:pt x="225" y="1011"/>
                    <a:pt x="236" y="1011"/>
                  </a:cubicBezTo>
                  <a:cubicBezTo>
                    <a:pt x="265" y="1011"/>
                    <a:pt x="296" y="1003"/>
                    <a:pt x="321" y="994"/>
                  </a:cubicBezTo>
                  <a:cubicBezTo>
                    <a:pt x="1328" y="588"/>
                    <a:pt x="2468" y="384"/>
                    <a:pt x="3620" y="384"/>
                  </a:cubicBezTo>
                  <a:cubicBezTo>
                    <a:pt x="4588" y="384"/>
                    <a:pt x="5565" y="528"/>
                    <a:pt x="6477" y="816"/>
                  </a:cubicBezTo>
                  <a:cubicBezTo>
                    <a:pt x="6500" y="824"/>
                    <a:pt x="6525" y="828"/>
                    <a:pt x="6549" y="828"/>
                  </a:cubicBezTo>
                  <a:cubicBezTo>
                    <a:pt x="6633" y="828"/>
                    <a:pt x="6713" y="780"/>
                    <a:pt x="6750" y="697"/>
                  </a:cubicBezTo>
                  <a:cubicBezTo>
                    <a:pt x="6786" y="602"/>
                    <a:pt x="6726" y="483"/>
                    <a:pt x="6619" y="460"/>
                  </a:cubicBezTo>
                  <a:cubicBezTo>
                    <a:pt x="5662" y="151"/>
                    <a:pt x="4641" y="1"/>
                    <a:pt x="3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3"/>
            <p:cNvSpPr/>
            <p:nvPr/>
          </p:nvSpPr>
          <p:spPr>
            <a:xfrm>
              <a:off x="699942" y="4904103"/>
              <a:ext cx="209833" cy="28087"/>
            </a:xfrm>
            <a:custGeom>
              <a:avLst/>
              <a:gdLst/>
              <a:ahLst/>
              <a:cxnLst/>
              <a:rect l="l" t="t" r="r" b="b"/>
              <a:pathLst>
                <a:path w="6513" h="872" extrusionOk="0">
                  <a:moveTo>
                    <a:pt x="3364" y="0"/>
                  </a:moveTo>
                  <a:cubicBezTo>
                    <a:pt x="2281" y="0"/>
                    <a:pt x="1199" y="164"/>
                    <a:pt x="155" y="491"/>
                  </a:cubicBezTo>
                  <a:cubicBezTo>
                    <a:pt x="48" y="527"/>
                    <a:pt x="1" y="634"/>
                    <a:pt x="36" y="741"/>
                  </a:cubicBezTo>
                  <a:cubicBezTo>
                    <a:pt x="60" y="812"/>
                    <a:pt x="119" y="859"/>
                    <a:pt x="191" y="871"/>
                  </a:cubicBezTo>
                  <a:cubicBezTo>
                    <a:pt x="226" y="871"/>
                    <a:pt x="262" y="871"/>
                    <a:pt x="298" y="859"/>
                  </a:cubicBezTo>
                  <a:cubicBezTo>
                    <a:pt x="1300" y="544"/>
                    <a:pt x="2337" y="386"/>
                    <a:pt x="3374" y="386"/>
                  </a:cubicBezTo>
                  <a:cubicBezTo>
                    <a:pt x="4330" y="386"/>
                    <a:pt x="5287" y="520"/>
                    <a:pt x="6215" y="788"/>
                  </a:cubicBezTo>
                  <a:cubicBezTo>
                    <a:pt x="6234" y="792"/>
                    <a:pt x="6252" y="794"/>
                    <a:pt x="6270" y="794"/>
                  </a:cubicBezTo>
                  <a:cubicBezTo>
                    <a:pt x="6360" y="794"/>
                    <a:pt x="6447" y="746"/>
                    <a:pt x="6477" y="657"/>
                  </a:cubicBezTo>
                  <a:cubicBezTo>
                    <a:pt x="6513" y="550"/>
                    <a:pt x="6441" y="444"/>
                    <a:pt x="6346" y="420"/>
                  </a:cubicBezTo>
                  <a:cubicBezTo>
                    <a:pt x="5370" y="140"/>
                    <a:pt x="4366" y="0"/>
                    <a:pt x="3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3"/>
            <p:cNvSpPr/>
            <p:nvPr/>
          </p:nvSpPr>
          <p:spPr>
            <a:xfrm>
              <a:off x="694594" y="4944172"/>
              <a:ext cx="207513" cy="24319"/>
            </a:xfrm>
            <a:custGeom>
              <a:avLst/>
              <a:gdLst/>
              <a:ahLst/>
              <a:cxnLst/>
              <a:rect l="l" t="t" r="r" b="b"/>
              <a:pathLst>
                <a:path w="6441" h="755" extrusionOk="0">
                  <a:moveTo>
                    <a:pt x="3204" y="0"/>
                  </a:moveTo>
                  <a:cubicBezTo>
                    <a:pt x="2186" y="0"/>
                    <a:pt x="1171" y="122"/>
                    <a:pt x="179" y="364"/>
                  </a:cubicBezTo>
                  <a:cubicBezTo>
                    <a:pt x="72" y="376"/>
                    <a:pt x="0" y="495"/>
                    <a:pt x="36" y="602"/>
                  </a:cubicBezTo>
                  <a:cubicBezTo>
                    <a:pt x="60" y="673"/>
                    <a:pt x="119" y="721"/>
                    <a:pt x="202" y="732"/>
                  </a:cubicBezTo>
                  <a:cubicBezTo>
                    <a:pt x="214" y="738"/>
                    <a:pt x="229" y="741"/>
                    <a:pt x="244" y="741"/>
                  </a:cubicBezTo>
                  <a:cubicBezTo>
                    <a:pt x="259" y="741"/>
                    <a:pt x="274" y="738"/>
                    <a:pt x="285" y="732"/>
                  </a:cubicBezTo>
                  <a:cubicBezTo>
                    <a:pt x="1242" y="502"/>
                    <a:pt x="2222" y="386"/>
                    <a:pt x="3202" y="386"/>
                  </a:cubicBezTo>
                  <a:cubicBezTo>
                    <a:pt x="4194" y="386"/>
                    <a:pt x="5187" y="505"/>
                    <a:pt x="6156" y="744"/>
                  </a:cubicBezTo>
                  <a:cubicBezTo>
                    <a:pt x="6177" y="751"/>
                    <a:pt x="6198" y="755"/>
                    <a:pt x="6219" y="755"/>
                  </a:cubicBezTo>
                  <a:cubicBezTo>
                    <a:pt x="6303" y="755"/>
                    <a:pt x="6379" y="699"/>
                    <a:pt x="6417" y="614"/>
                  </a:cubicBezTo>
                  <a:cubicBezTo>
                    <a:pt x="6441" y="507"/>
                    <a:pt x="6381" y="400"/>
                    <a:pt x="6275" y="376"/>
                  </a:cubicBezTo>
                  <a:cubicBezTo>
                    <a:pt x="5264" y="125"/>
                    <a:pt x="4233" y="0"/>
                    <a:pt x="3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3"/>
            <p:cNvSpPr/>
            <p:nvPr/>
          </p:nvSpPr>
          <p:spPr>
            <a:xfrm>
              <a:off x="727521" y="4759190"/>
              <a:ext cx="179194" cy="93151"/>
            </a:xfrm>
            <a:custGeom>
              <a:avLst/>
              <a:gdLst/>
              <a:ahLst/>
              <a:cxnLst/>
              <a:rect l="l" t="t" r="r" b="b"/>
              <a:pathLst>
                <a:path w="5562" h="2892" extrusionOk="0">
                  <a:moveTo>
                    <a:pt x="3003" y="381"/>
                  </a:moveTo>
                  <a:cubicBezTo>
                    <a:pt x="3714" y="381"/>
                    <a:pt x="4425" y="494"/>
                    <a:pt x="5110" y="724"/>
                  </a:cubicBezTo>
                  <a:cubicBezTo>
                    <a:pt x="5051" y="1069"/>
                    <a:pt x="4908" y="1889"/>
                    <a:pt x="4860" y="2447"/>
                  </a:cubicBezTo>
                  <a:cubicBezTo>
                    <a:pt x="4128" y="2284"/>
                    <a:pt x="3381" y="2200"/>
                    <a:pt x="2633" y="2200"/>
                  </a:cubicBezTo>
                  <a:cubicBezTo>
                    <a:pt x="1913" y="2200"/>
                    <a:pt x="1193" y="2278"/>
                    <a:pt x="487" y="2435"/>
                  </a:cubicBezTo>
                  <a:cubicBezTo>
                    <a:pt x="523" y="2186"/>
                    <a:pt x="571" y="1936"/>
                    <a:pt x="606" y="1687"/>
                  </a:cubicBezTo>
                  <a:cubicBezTo>
                    <a:pt x="654" y="1378"/>
                    <a:pt x="713" y="1057"/>
                    <a:pt x="761" y="760"/>
                  </a:cubicBezTo>
                  <a:cubicBezTo>
                    <a:pt x="1490" y="509"/>
                    <a:pt x="2247" y="381"/>
                    <a:pt x="3003" y="381"/>
                  </a:cubicBezTo>
                  <a:close/>
                  <a:moveTo>
                    <a:pt x="3002" y="1"/>
                  </a:moveTo>
                  <a:cubicBezTo>
                    <a:pt x="2155" y="1"/>
                    <a:pt x="1307" y="155"/>
                    <a:pt x="499" y="463"/>
                  </a:cubicBezTo>
                  <a:cubicBezTo>
                    <a:pt x="440" y="486"/>
                    <a:pt x="392" y="546"/>
                    <a:pt x="380" y="617"/>
                  </a:cubicBezTo>
                  <a:cubicBezTo>
                    <a:pt x="309" y="938"/>
                    <a:pt x="250" y="1294"/>
                    <a:pt x="190" y="1651"/>
                  </a:cubicBezTo>
                  <a:cubicBezTo>
                    <a:pt x="143" y="2007"/>
                    <a:pt x="83" y="2340"/>
                    <a:pt x="24" y="2661"/>
                  </a:cubicBezTo>
                  <a:cubicBezTo>
                    <a:pt x="0" y="2720"/>
                    <a:pt x="36" y="2792"/>
                    <a:pt x="83" y="2839"/>
                  </a:cubicBezTo>
                  <a:cubicBezTo>
                    <a:pt x="119" y="2863"/>
                    <a:pt x="155" y="2875"/>
                    <a:pt x="190" y="2887"/>
                  </a:cubicBezTo>
                  <a:lnTo>
                    <a:pt x="285" y="2887"/>
                  </a:lnTo>
                  <a:cubicBezTo>
                    <a:pt x="1058" y="2691"/>
                    <a:pt x="1851" y="2593"/>
                    <a:pt x="2644" y="2593"/>
                  </a:cubicBezTo>
                  <a:cubicBezTo>
                    <a:pt x="3437" y="2593"/>
                    <a:pt x="4231" y="2691"/>
                    <a:pt x="5003" y="2887"/>
                  </a:cubicBezTo>
                  <a:cubicBezTo>
                    <a:pt x="5021" y="2890"/>
                    <a:pt x="5038" y="2891"/>
                    <a:pt x="5054" y="2891"/>
                  </a:cubicBezTo>
                  <a:cubicBezTo>
                    <a:pt x="5104" y="2891"/>
                    <a:pt x="5149" y="2878"/>
                    <a:pt x="5193" y="2851"/>
                  </a:cubicBezTo>
                  <a:cubicBezTo>
                    <a:pt x="5241" y="2815"/>
                    <a:pt x="5276" y="2756"/>
                    <a:pt x="5276" y="2697"/>
                  </a:cubicBezTo>
                  <a:cubicBezTo>
                    <a:pt x="5276" y="2103"/>
                    <a:pt x="5550" y="665"/>
                    <a:pt x="5550" y="653"/>
                  </a:cubicBezTo>
                  <a:cubicBezTo>
                    <a:pt x="5561" y="558"/>
                    <a:pt x="5514" y="475"/>
                    <a:pt x="5431" y="439"/>
                  </a:cubicBezTo>
                  <a:cubicBezTo>
                    <a:pt x="4646" y="146"/>
                    <a:pt x="3825" y="1"/>
                    <a:pt x="3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3"/>
            <p:cNvSpPr/>
            <p:nvPr/>
          </p:nvSpPr>
          <p:spPr>
            <a:xfrm>
              <a:off x="489401" y="4168426"/>
              <a:ext cx="599922" cy="257777"/>
            </a:xfrm>
            <a:custGeom>
              <a:avLst/>
              <a:gdLst/>
              <a:ahLst/>
              <a:cxnLst/>
              <a:rect l="l" t="t" r="r" b="b"/>
              <a:pathLst>
                <a:path w="18621" h="8003" extrusionOk="0">
                  <a:moveTo>
                    <a:pt x="8663" y="1003"/>
                  </a:moveTo>
                  <a:lnTo>
                    <a:pt x="8663" y="1003"/>
                  </a:lnTo>
                  <a:cubicBezTo>
                    <a:pt x="8734" y="1015"/>
                    <a:pt x="8793" y="1039"/>
                    <a:pt x="8841" y="1074"/>
                  </a:cubicBezTo>
                  <a:cubicBezTo>
                    <a:pt x="8900" y="1134"/>
                    <a:pt x="8948" y="1205"/>
                    <a:pt x="8972" y="1276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6" y="1632"/>
                  </a:moveTo>
                  <a:cubicBezTo>
                    <a:pt x="9747" y="1632"/>
                    <a:pt x="9828" y="1654"/>
                    <a:pt x="9899" y="1692"/>
                  </a:cubicBezTo>
                  <a:lnTo>
                    <a:pt x="9887" y="1692"/>
                  </a:lnTo>
                  <a:cubicBezTo>
                    <a:pt x="10017" y="1775"/>
                    <a:pt x="10077" y="1930"/>
                    <a:pt x="10041" y="2084"/>
                  </a:cubicBezTo>
                  <a:cubicBezTo>
                    <a:pt x="9851" y="1954"/>
                    <a:pt x="9661" y="1823"/>
                    <a:pt x="9471" y="1680"/>
                  </a:cubicBezTo>
                  <a:cubicBezTo>
                    <a:pt x="9531" y="1648"/>
                    <a:pt x="9598" y="1632"/>
                    <a:pt x="9666" y="1632"/>
                  </a:cubicBezTo>
                  <a:close/>
                  <a:moveTo>
                    <a:pt x="10718" y="2208"/>
                  </a:moveTo>
                  <a:cubicBezTo>
                    <a:pt x="10774" y="2208"/>
                    <a:pt x="10831" y="2218"/>
                    <a:pt x="10885" y="2239"/>
                  </a:cubicBezTo>
                  <a:cubicBezTo>
                    <a:pt x="11039" y="2310"/>
                    <a:pt x="11134" y="2477"/>
                    <a:pt x="11087" y="2655"/>
                  </a:cubicBezTo>
                  <a:lnTo>
                    <a:pt x="11087" y="2667"/>
                  </a:lnTo>
                  <a:cubicBezTo>
                    <a:pt x="10861" y="2560"/>
                    <a:pt x="10647" y="2441"/>
                    <a:pt x="10433" y="2322"/>
                  </a:cubicBezTo>
                  <a:cubicBezTo>
                    <a:pt x="10511" y="2245"/>
                    <a:pt x="10613" y="2208"/>
                    <a:pt x="10718" y="2208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7" y="2845"/>
                  </a:cubicBezTo>
                  <a:cubicBezTo>
                    <a:pt x="12168" y="2904"/>
                    <a:pt x="12287" y="3023"/>
                    <a:pt x="12335" y="3178"/>
                  </a:cubicBezTo>
                  <a:cubicBezTo>
                    <a:pt x="12049" y="3083"/>
                    <a:pt x="11788" y="2976"/>
                    <a:pt x="11515" y="2869"/>
                  </a:cubicBezTo>
                  <a:cubicBezTo>
                    <a:pt x="11607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35"/>
                    <a:pt x="3910" y="5566"/>
                  </a:cubicBezTo>
                  <a:cubicBezTo>
                    <a:pt x="3460" y="5598"/>
                    <a:pt x="3010" y="5622"/>
                    <a:pt x="2567" y="5622"/>
                  </a:cubicBezTo>
                  <a:cubicBezTo>
                    <a:pt x="1865" y="5622"/>
                    <a:pt x="1181" y="5563"/>
                    <a:pt x="547" y="5388"/>
                  </a:cubicBezTo>
                  <a:cubicBezTo>
                    <a:pt x="582" y="4425"/>
                    <a:pt x="725" y="3463"/>
                    <a:pt x="963" y="2536"/>
                  </a:cubicBezTo>
                  <a:close/>
                  <a:moveTo>
                    <a:pt x="7605" y="468"/>
                  </a:moveTo>
                  <a:cubicBezTo>
                    <a:pt x="8936" y="2037"/>
                    <a:pt x="10718" y="3154"/>
                    <a:pt x="12703" y="3689"/>
                  </a:cubicBezTo>
                  <a:cubicBezTo>
                    <a:pt x="12168" y="4354"/>
                    <a:pt x="11812" y="5162"/>
                    <a:pt x="11669" y="6006"/>
                  </a:cubicBezTo>
                  <a:cubicBezTo>
                    <a:pt x="11301" y="5982"/>
                    <a:pt x="10920" y="5958"/>
                    <a:pt x="10564" y="5911"/>
                  </a:cubicBezTo>
                  <a:cubicBezTo>
                    <a:pt x="10136" y="5851"/>
                    <a:pt x="9708" y="5780"/>
                    <a:pt x="9304" y="5721"/>
                  </a:cubicBezTo>
                  <a:cubicBezTo>
                    <a:pt x="8389" y="5542"/>
                    <a:pt x="7474" y="5435"/>
                    <a:pt x="6548" y="5424"/>
                  </a:cubicBezTo>
                  <a:cubicBezTo>
                    <a:pt x="5930" y="5424"/>
                    <a:pt x="5264" y="5471"/>
                    <a:pt x="4634" y="5519"/>
                  </a:cubicBezTo>
                  <a:lnTo>
                    <a:pt x="4349" y="5542"/>
                  </a:lnTo>
                  <a:lnTo>
                    <a:pt x="4349" y="5519"/>
                  </a:lnTo>
                  <a:cubicBezTo>
                    <a:pt x="3874" y="4033"/>
                    <a:pt x="2626" y="2750"/>
                    <a:pt x="1081" y="2156"/>
                  </a:cubicBezTo>
                  <a:cubicBezTo>
                    <a:pt x="1141" y="1918"/>
                    <a:pt x="1224" y="1669"/>
                    <a:pt x="1307" y="1431"/>
                  </a:cubicBezTo>
                  <a:cubicBezTo>
                    <a:pt x="1988" y="1649"/>
                    <a:pt x="2712" y="1754"/>
                    <a:pt x="3439" y="1754"/>
                  </a:cubicBezTo>
                  <a:cubicBezTo>
                    <a:pt x="4932" y="1754"/>
                    <a:pt x="6438" y="1308"/>
                    <a:pt x="7605" y="468"/>
                  </a:cubicBezTo>
                  <a:close/>
                  <a:moveTo>
                    <a:pt x="13143" y="3796"/>
                  </a:moveTo>
                  <a:cubicBezTo>
                    <a:pt x="13689" y="3926"/>
                    <a:pt x="14248" y="4009"/>
                    <a:pt x="14818" y="4045"/>
                  </a:cubicBezTo>
                  <a:lnTo>
                    <a:pt x="15186" y="4069"/>
                  </a:lnTo>
                  <a:cubicBezTo>
                    <a:pt x="15662" y="4069"/>
                    <a:pt x="16137" y="4140"/>
                    <a:pt x="16601" y="4271"/>
                  </a:cubicBezTo>
                  <a:cubicBezTo>
                    <a:pt x="17100" y="4449"/>
                    <a:pt x="17563" y="4865"/>
                    <a:pt x="17527" y="5364"/>
                  </a:cubicBezTo>
                  <a:cubicBezTo>
                    <a:pt x="15970" y="5814"/>
                    <a:pt x="14366" y="6042"/>
                    <a:pt x="12749" y="6042"/>
                  </a:cubicBezTo>
                  <a:cubicBezTo>
                    <a:pt x="12528" y="6042"/>
                    <a:pt x="12307" y="6038"/>
                    <a:pt x="12085" y="6030"/>
                  </a:cubicBezTo>
                  <a:cubicBezTo>
                    <a:pt x="12228" y="5210"/>
                    <a:pt x="12596" y="4437"/>
                    <a:pt x="13143" y="3796"/>
                  </a:cubicBezTo>
                  <a:close/>
                  <a:moveTo>
                    <a:pt x="17979" y="5637"/>
                  </a:moveTo>
                  <a:cubicBezTo>
                    <a:pt x="18122" y="5923"/>
                    <a:pt x="17979" y="6315"/>
                    <a:pt x="17729" y="6552"/>
                  </a:cubicBezTo>
                  <a:cubicBezTo>
                    <a:pt x="17409" y="6861"/>
                    <a:pt x="16910" y="7016"/>
                    <a:pt x="16470" y="7123"/>
                  </a:cubicBezTo>
                  <a:cubicBezTo>
                    <a:pt x="15349" y="7444"/>
                    <a:pt x="14188" y="7600"/>
                    <a:pt x="13023" y="7600"/>
                  </a:cubicBezTo>
                  <a:cubicBezTo>
                    <a:pt x="12940" y="7600"/>
                    <a:pt x="12857" y="7600"/>
                    <a:pt x="12774" y="7598"/>
                  </a:cubicBezTo>
                  <a:cubicBezTo>
                    <a:pt x="11788" y="7551"/>
                    <a:pt x="10814" y="7420"/>
                    <a:pt x="9851" y="7230"/>
                  </a:cubicBezTo>
                  <a:cubicBezTo>
                    <a:pt x="8912" y="7051"/>
                    <a:pt x="7974" y="6921"/>
                    <a:pt x="7023" y="6861"/>
                  </a:cubicBezTo>
                  <a:cubicBezTo>
                    <a:pt x="6818" y="6855"/>
                    <a:pt x="6612" y="6852"/>
                    <a:pt x="6406" y="6852"/>
                  </a:cubicBezTo>
                  <a:cubicBezTo>
                    <a:pt x="5787" y="6852"/>
                    <a:pt x="5163" y="6879"/>
                    <a:pt x="4539" y="6933"/>
                  </a:cubicBezTo>
                  <a:cubicBezTo>
                    <a:pt x="3914" y="6970"/>
                    <a:pt x="3301" y="7008"/>
                    <a:pt x="2700" y="7008"/>
                  </a:cubicBezTo>
                  <a:cubicBezTo>
                    <a:pt x="1976" y="7008"/>
                    <a:pt x="1270" y="6953"/>
                    <a:pt x="582" y="6778"/>
                  </a:cubicBezTo>
                  <a:cubicBezTo>
                    <a:pt x="559" y="6445"/>
                    <a:pt x="547" y="6113"/>
                    <a:pt x="547" y="5780"/>
                  </a:cubicBezTo>
                  <a:lnTo>
                    <a:pt x="547" y="5780"/>
                  </a:lnTo>
                  <a:cubicBezTo>
                    <a:pt x="1197" y="5949"/>
                    <a:pt x="1887" y="6004"/>
                    <a:pt x="2591" y="6004"/>
                  </a:cubicBezTo>
                  <a:cubicBezTo>
                    <a:pt x="3275" y="6004"/>
                    <a:pt x="3972" y="5952"/>
                    <a:pt x="4658" y="5899"/>
                  </a:cubicBezTo>
                  <a:cubicBezTo>
                    <a:pt x="5324" y="5851"/>
                    <a:pt x="5942" y="5804"/>
                    <a:pt x="6548" y="5804"/>
                  </a:cubicBezTo>
                  <a:cubicBezTo>
                    <a:pt x="7451" y="5828"/>
                    <a:pt x="8342" y="5923"/>
                    <a:pt x="9221" y="6101"/>
                  </a:cubicBezTo>
                  <a:cubicBezTo>
                    <a:pt x="9637" y="6172"/>
                    <a:pt x="10077" y="6243"/>
                    <a:pt x="10505" y="6291"/>
                  </a:cubicBezTo>
                  <a:cubicBezTo>
                    <a:pt x="11245" y="6386"/>
                    <a:pt x="11989" y="6433"/>
                    <a:pt x="12732" y="6433"/>
                  </a:cubicBezTo>
                  <a:cubicBezTo>
                    <a:pt x="14504" y="6433"/>
                    <a:pt x="16271" y="6165"/>
                    <a:pt x="17979" y="5637"/>
                  </a:cubicBezTo>
                  <a:close/>
                  <a:moveTo>
                    <a:pt x="7620" y="0"/>
                  </a:moveTo>
                  <a:cubicBezTo>
                    <a:pt x="7576" y="0"/>
                    <a:pt x="7534" y="14"/>
                    <a:pt x="7498" y="41"/>
                  </a:cubicBezTo>
                  <a:cubicBezTo>
                    <a:pt x="6375" y="910"/>
                    <a:pt x="4884" y="1375"/>
                    <a:pt x="3403" y="1375"/>
                  </a:cubicBezTo>
                  <a:cubicBezTo>
                    <a:pt x="2658" y="1375"/>
                    <a:pt x="1916" y="1257"/>
                    <a:pt x="1224" y="1015"/>
                  </a:cubicBezTo>
                  <a:cubicBezTo>
                    <a:pt x="1200" y="1003"/>
                    <a:pt x="1173" y="997"/>
                    <a:pt x="1147" y="997"/>
                  </a:cubicBezTo>
                  <a:cubicBezTo>
                    <a:pt x="1120" y="997"/>
                    <a:pt x="1093" y="1003"/>
                    <a:pt x="1069" y="1015"/>
                  </a:cubicBezTo>
                  <a:cubicBezTo>
                    <a:pt x="1010" y="1039"/>
                    <a:pt x="974" y="1074"/>
                    <a:pt x="951" y="1122"/>
                  </a:cubicBezTo>
                  <a:cubicBezTo>
                    <a:pt x="273" y="2952"/>
                    <a:pt x="0" y="4901"/>
                    <a:pt x="155" y="6838"/>
                  </a:cubicBezTo>
                  <a:cubicBezTo>
                    <a:pt x="155" y="6849"/>
                    <a:pt x="143" y="6861"/>
                    <a:pt x="131" y="6861"/>
                  </a:cubicBezTo>
                  <a:cubicBezTo>
                    <a:pt x="107" y="6968"/>
                    <a:pt x="155" y="7063"/>
                    <a:pt x="250" y="7099"/>
                  </a:cubicBezTo>
                  <a:lnTo>
                    <a:pt x="273" y="7099"/>
                  </a:lnTo>
                  <a:cubicBezTo>
                    <a:pt x="1050" y="7318"/>
                    <a:pt x="1852" y="7385"/>
                    <a:pt x="2657" y="7385"/>
                  </a:cubicBezTo>
                  <a:cubicBezTo>
                    <a:pt x="3294" y="7385"/>
                    <a:pt x="3933" y="7343"/>
                    <a:pt x="4563" y="7301"/>
                  </a:cubicBezTo>
                  <a:cubicBezTo>
                    <a:pt x="5162" y="7257"/>
                    <a:pt x="5762" y="7232"/>
                    <a:pt x="6366" y="7232"/>
                  </a:cubicBezTo>
                  <a:cubicBezTo>
                    <a:pt x="6576" y="7232"/>
                    <a:pt x="6787" y="7235"/>
                    <a:pt x="6999" y="7242"/>
                  </a:cubicBezTo>
                  <a:cubicBezTo>
                    <a:pt x="7926" y="7301"/>
                    <a:pt x="8841" y="7420"/>
                    <a:pt x="9756" y="7598"/>
                  </a:cubicBezTo>
                  <a:cubicBezTo>
                    <a:pt x="10754" y="7800"/>
                    <a:pt x="11752" y="7943"/>
                    <a:pt x="12762" y="8002"/>
                  </a:cubicBezTo>
                  <a:cubicBezTo>
                    <a:pt x="12808" y="8003"/>
                    <a:pt x="12854" y="8003"/>
                    <a:pt x="12901" y="8003"/>
                  </a:cubicBezTo>
                  <a:cubicBezTo>
                    <a:pt x="14149" y="8003"/>
                    <a:pt x="15385" y="7847"/>
                    <a:pt x="16589" y="7503"/>
                  </a:cubicBezTo>
                  <a:cubicBezTo>
                    <a:pt x="17076" y="7372"/>
                    <a:pt x="17634" y="7206"/>
                    <a:pt x="18038" y="6814"/>
                  </a:cubicBezTo>
                  <a:cubicBezTo>
                    <a:pt x="18442" y="6434"/>
                    <a:pt x="18621" y="5744"/>
                    <a:pt x="18240" y="5281"/>
                  </a:cubicBezTo>
                  <a:cubicBezTo>
                    <a:pt x="18199" y="5232"/>
                    <a:pt x="18141" y="5205"/>
                    <a:pt x="18082" y="5205"/>
                  </a:cubicBezTo>
                  <a:cubicBezTo>
                    <a:pt x="18055" y="5205"/>
                    <a:pt x="18028" y="5210"/>
                    <a:pt x="18003" y="5221"/>
                  </a:cubicBezTo>
                  <a:lnTo>
                    <a:pt x="17943" y="5233"/>
                  </a:lnTo>
                  <a:cubicBezTo>
                    <a:pt x="17908" y="4604"/>
                    <a:pt x="17325" y="4116"/>
                    <a:pt x="16755" y="3914"/>
                  </a:cubicBezTo>
                  <a:cubicBezTo>
                    <a:pt x="16256" y="3760"/>
                    <a:pt x="15733" y="3689"/>
                    <a:pt x="15210" y="3689"/>
                  </a:cubicBezTo>
                  <a:lnTo>
                    <a:pt x="14842" y="3665"/>
                  </a:lnTo>
                  <a:cubicBezTo>
                    <a:pt x="14141" y="3617"/>
                    <a:pt x="13452" y="3498"/>
                    <a:pt x="12774" y="3308"/>
                  </a:cubicBezTo>
                  <a:cubicBezTo>
                    <a:pt x="12762" y="2952"/>
                    <a:pt x="12548" y="2631"/>
                    <a:pt x="12216" y="2500"/>
                  </a:cubicBezTo>
                  <a:cubicBezTo>
                    <a:pt x="12081" y="2444"/>
                    <a:pt x="11938" y="2416"/>
                    <a:pt x="11796" y="2416"/>
                  </a:cubicBezTo>
                  <a:cubicBezTo>
                    <a:pt x="11701" y="2416"/>
                    <a:pt x="11606" y="2429"/>
                    <a:pt x="11515" y="2453"/>
                  </a:cubicBezTo>
                  <a:cubicBezTo>
                    <a:pt x="11467" y="2203"/>
                    <a:pt x="11301" y="1989"/>
                    <a:pt x="11075" y="1882"/>
                  </a:cubicBezTo>
                  <a:cubicBezTo>
                    <a:pt x="10960" y="1842"/>
                    <a:pt x="10842" y="1821"/>
                    <a:pt x="10724" y="1821"/>
                  </a:cubicBezTo>
                  <a:cubicBezTo>
                    <a:pt x="10634" y="1821"/>
                    <a:pt x="10544" y="1833"/>
                    <a:pt x="10457" y="1859"/>
                  </a:cubicBezTo>
                  <a:cubicBezTo>
                    <a:pt x="10421" y="1669"/>
                    <a:pt x="10303" y="1490"/>
                    <a:pt x="10136" y="1383"/>
                  </a:cubicBezTo>
                  <a:cubicBezTo>
                    <a:pt x="9999" y="1292"/>
                    <a:pt x="9838" y="1249"/>
                    <a:pt x="9673" y="1249"/>
                  </a:cubicBezTo>
                  <a:cubicBezTo>
                    <a:pt x="9582" y="1249"/>
                    <a:pt x="9489" y="1263"/>
                    <a:pt x="9399" y="1288"/>
                  </a:cubicBezTo>
                  <a:cubicBezTo>
                    <a:pt x="9376" y="1086"/>
                    <a:pt x="9269" y="908"/>
                    <a:pt x="9114" y="789"/>
                  </a:cubicBezTo>
                  <a:cubicBezTo>
                    <a:pt x="8947" y="664"/>
                    <a:pt x="8750" y="603"/>
                    <a:pt x="8549" y="603"/>
                  </a:cubicBezTo>
                  <a:cubicBezTo>
                    <a:pt x="8464" y="603"/>
                    <a:pt x="8379" y="614"/>
                    <a:pt x="8294" y="635"/>
                  </a:cubicBezTo>
                  <a:cubicBezTo>
                    <a:pt x="8128" y="456"/>
                    <a:pt x="7962" y="266"/>
                    <a:pt x="7807" y="76"/>
                  </a:cubicBezTo>
                  <a:cubicBezTo>
                    <a:pt x="7771" y="29"/>
                    <a:pt x="7724" y="5"/>
                    <a:pt x="7665" y="5"/>
                  </a:cubicBezTo>
                  <a:cubicBezTo>
                    <a:pt x="7650" y="2"/>
                    <a:pt x="7635" y="0"/>
                    <a:pt x="7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3"/>
            <p:cNvSpPr/>
            <p:nvPr/>
          </p:nvSpPr>
          <p:spPr>
            <a:xfrm>
              <a:off x="732096" y="4211427"/>
              <a:ext cx="31444" cy="27604"/>
            </a:xfrm>
            <a:custGeom>
              <a:avLst/>
              <a:gdLst/>
              <a:ahLst/>
              <a:cxnLst/>
              <a:rect l="l" t="t" r="r" b="b"/>
              <a:pathLst>
                <a:path w="976" h="857" extrusionOk="0">
                  <a:moveTo>
                    <a:pt x="536" y="1"/>
                  </a:moveTo>
                  <a:cubicBezTo>
                    <a:pt x="512" y="1"/>
                    <a:pt x="476" y="1"/>
                    <a:pt x="452" y="13"/>
                  </a:cubicBezTo>
                  <a:lnTo>
                    <a:pt x="369" y="13"/>
                  </a:lnTo>
                  <a:cubicBezTo>
                    <a:pt x="227" y="48"/>
                    <a:pt x="108" y="155"/>
                    <a:pt x="60" y="298"/>
                  </a:cubicBezTo>
                  <a:cubicBezTo>
                    <a:pt x="1" y="440"/>
                    <a:pt x="36" y="595"/>
                    <a:pt x="132" y="702"/>
                  </a:cubicBezTo>
                  <a:cubicBezTo>
                    <a:pt x="179" y="749"/>
                    <a:pt x="238" y="797"/>
                    <a:pt x="298" y="821"/>
                  </a:cubicBezTo>
                  <a:cubicBezTo>
                    <a:pt x="369" y="844"/>
                    <a:pt x="452" y="856"/>
                    <a:pt x="536" y="856"/>
                  </a:cubicBezTo>
                  <a:cubicBezTo>
                    <a:pt x="690" y="844"/>
                    <a:pt x="833" y="761"/>
                    <a:pt x="904" y="631"/>
                  </a:cubicBezTo>
                  <a:cubicBezTo>
                    <a:pt x="975" y="512"/>
                    <a:pt x="975" y="357"/>
                    <a:pt x="904" y="238"/>
                  </a:cubicBezTo>
                  <a:cubicBezTo>
                    <a:pt x="821" y="108"/>
                    <a:pt x="690" y="13"/>
                    <a:pt x="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3"/>
            <p:cNvSpPr/>
            <p:nvPr/>
          </p:nvSpPr>
          <p:spPr>
            <a:xfrm>
              <a:off x="769242" y="4243218"/>
              <a:ext cx="31025" cy="25671"/>
            </a:xfrm>
            <a:custGeom>
              <a:avLst/>
              <a:gdLst/>
              <a:ahLst/>
              <a:cxnLst/>
              <a:rect l="l" t="t" r="r" b="b"/>
              <a:pathLst>
                <a:path w="963" h="797" extrusionOk="0">
                  <a:moveTo>
                    <a:pt x="456" y="1"/>
                  </a:moveTo>
                  <a:cubicBezTo>
                    <a:pt x="371" y="1"/>
                    <a:pt x="287" y="25"/>
                    <a:pt x="214" y="71"/>
                  </a:cubicBezTo>
                  <a:cubicBezTo>
                    <a:pt x="84" y="143"/>
                    <a:pt x="0" y="285"/>
                    <a:pt x="0" y="428"/>
                  </a:cubicBezTo>
                  <a:cubicBezTo>
                    <a:pt x="24" y="570"/>
                    <a:pt x="107" y="689"/>
                    <a:pt x="226" y="749"/>
                  </a:cubicBezTo>
                  <a:lnTo>
                    <a:pt x="274" y="761"/>
                  </a:lnTo>
                  <a:cubicBezTo>
                    <a:pt x="328" y="784"/>
                    <a:pt x="386" y="797"/>
                    <a:pt x="443" y="797"/>
                  </a:cubicBezTo>
                  <a:cubicBezTo>
                    <a:pt x="475" y="797"/>
                    <a:pt x="506" y="793"/>
                    <a:pt x="535" y="784"/>
                  </a:cubicBezTo>
                  <a:cubicBezTo>
                    <a:pt x="571" y="784"/>
                    <a:pt x="607" y="772"/>
                    <a:pt x="642" y="761"/>
                  </a:cubicBezTo>
                  <a:cubicBezTo>
                    <a:pt x="951" y="630"/>
                    <a:pt x="963" y="190"/>
                    <a:pt x="654" y="48"/>
                  </a:cubicBezTo>
                  <a:cubicBezTo>
                    <a:pt x="591" y="16"/>
                    <a:pt x="523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3"/>
            <p:cNvSpPr/>
            <p:nvPr/>
          </p:nvSpPr>
          <p:spPr>
            <a:xfrm>
              <a:off x="808677" y="4263220"/>
              <a:ext cx="24904" cy="22225"/>
            </a:xfrm>
            <a:custGeom>
              <a:avLst/>
              <a:gdLst/>
              <a:ahLst/>
              <a:cxnLst/>
              <a:rect l="l" t="t" r="r" b="b"/>
              <a:pathLst>
                <a:path w="773" h="690" extrusionOk="0">
                  <a:moveTo>
                    <a:pt x="366" y="0"/>
                  </a:moveTo>
                  <a:cubicBezTo>
                    <a:pt x="255" y="0"/>
                    <a:pt x="148" y="43"/>
                    <a:pt x="72" y="128"/>
                  </a:cubicBezTo>
                  <a:cubicBezTo>
                    <a:pt x="24" y="175"/>
                    <a:pt x="0" y="247"/>
                    <a:pt x="24" y="306"/>
                  </a:cubicBezTo>
                  <a:cubicBezTo>
                    <a:pt x="0" y="401"/>
                    <a:pt x="24" y="496"/>
                    <a:pt x="72" y="567"/>
                  </a:cubicBezTo>
                  <a:cubicBezTo>
                    <a:pt x="107" y="603"/>
                    <a:pt x="155" y="639"/>
                    <a:pt x="214" y="662"/>
                  </a:cubicBezTo>
                  <a:cubicBezTo>
                    <a:pt x="262" y="680"/>
                    <a:pt x="312" y="689"/>
                    <a:pt x="363" y="689"/>
                  </a:cubicBezTo>
                  <a:cubicBezTo>
                    <a:pt x="413" y="689"/>
                    <a:pt x="464" y="680"/>
                    <a:pt x="511" y="662"/>
                  </a:cubicBezTo>
                  <a:cubicBezTo>
                    <a:pt x="666" y="627"/>
                    <a:pt x="773" y="484"/>
                    <a:pt x="761" y="318"/>
                  </a:cubicBezTo>
                  <a:cubicBezTo>
                    <a:pt x="737" y="175"/>
                    <a:pt x="630" y="56"/>
                    <a:pt x="500" y="21"/>
                  </a:cubicBezTo>
                  <a:cubicBezTo>
                    <a:pt x="455" y="7"/>
                    <a:pt x="410" y="0"/>
                    <a:pt x="3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3"/>
            <p:cNvSpPr/>
            <p:nvPr/>
          </p:nvSpPr>
          <p:spPr>
            <a:xfrm>
              <a:off x="837769" y="4280710"/>
              <a:ext cx="34473" cy="25253"/>
            </a:xfrm>
            <a:custGeom>
              <a:avLst/>
              <a:gdLst/>
              <a:ahLst/>
              <a:cxnLst/>
              <a:rect l="l" t="t" r="r" b="b"/>
              <a:pathLst>
                <a:path w="1070" h="784" extrusionOk="0">
                  <a:moveTo>
                    <a:pt x="527" y="0"/>
                  </a:moveTo>
                  <a:cubicBezTo>
                    <a:pt x="469" y="0"/>
                    <a:pt x="411" y="13"/>
                    <a:pt x="357" y="36"/>
                  </a:cubicBezTo>
                  <a:cubicBezTo>
                    <a:pt x="36" y="131"/>
                    <a:pt x="1" y="583"/>
                    <a:pt x="309" y="725"/>
                  </a:cubicBezTo>
                  <a:cubicBezTo>
                    <a:pt x="333" y="737"/>
                    <a:pt x="357" y="749"/>
                    <a:pt x="369" y="749"/>
                  </a:cubicBezTo>
                  <a:cubicBezTo>
                    <a:pt x="431" y="772"/>
                    <a:pt x="495" y="784"/>
                    <a:pt x="558" y="784"/>
                  </a:cubicBezTo>
                  <a:cubicBezTo>
                    <a:pt x="629" y="784"/>
                    <a:pt x="698" y="769"/>
                    <a:pt x="761" y="737"/>
                  </a:cubicBezTo>
                  <a:cubicBezTo>
                    <a:pt x="1034" y="607"/>
                    <a:pt x="1070" y="226"/>
                    <a:pt x="820" y="36"/>
                  </a:cubicBezTo>
                  <a:cubicBezTo>
                    <a:pt x="782" y="13"/>
                    <a:pt x="739" y="0"/>
                    <a:pt x="694" y="0"/>
                  </a:cubicBezTo>
                  <a:cubicBezTo>
                    <a:pt x="669" y="0"/>
                    <a:pt x="644" y="4"/>
                    <a:pt x="618" y="12"/>
                  </a:cubicBezTo>
                  <a:cubicBezTo>
                    <a:pt x="589" y="4"/>
                    <a:pt x="558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3"/>
            <p:cNvSpPr/>
            <p:nvPr/>
          </p:nvSpPr>
          <p:spPr>
            <a:xfrm>
              <a:off x="-26691" y="4947006"/>
              <a:ext cx="244660" cy="151677"/>
            </a:xfrm>
            <a:custGeom>
              <a:avLst/>
              <a:gdLst/>
              <a:ahLst/>
              <a:cxnLst/>
              <a:rect l="l" t="t" r="r" b="b"/>
              <a:pathLst>
                <a:path w="7594" h="4709" extrusionOk="0">
                  <a:moveTo>
                    <a:pt x="7387" y="1"/>
                  </a:moveTo>
                  <a:cubicBezTo>
                    <a:pt x="7365" y="1"/>
                    <a:pt x="7342" y="5"/>
                    <a:pt x="7321" y="15"/>
                  </a:cubicBezTo>
                  <a:cubicBezTo>
                    <a:pt x="6190" y="503"/>
                    <a:pt x="4983" y="748"/>
                    <a:pt x="3773" y="748"/>
                  </a:cubicBezTo>
                  <a:cubicBezTo>
                    <a:pt x="3127" y="748"/>
                    <a:pt x="2480" y="678"/>
                    <a:pt x="1843" y="537"/>
                  </a:cubicBezTo>
                  <a:cubicBezTo>
                    <a:pt x="1831" y="534"/>
                    <a:pt x="1818" y="533"/>
                    <a:pt x="1805" y="533"/>
                  </a:cubicBezTo>
                  <a:cubicBezTo>
                    <a:pt x="1767" y="533"/>
                    <a:pt x="1727" y="546"/>
                    <a:pt x="1700" y="573"/>
                  </a:cubicBezTo>
                  <a:cubicBezTo>
                    <a:pt x="1653" y="597"/>
                    <a:pt x="1629" y="644"/>
                    <a:pt x="1629" y="704"/>
                  </a:cubicBezTo>
                  <a:lnTo>
                    <a:pt x="1771" y="3960"/>
                  </a:lnTo>
                  <a:lnTo>
                    <a:pt x="357" y="1928"/>
                  </a:lnTo>
                  <a:cubicBezTo>
                    <a:pt x="321" y="1877"/>
                    <a:pt x="266" y="1852"/>
                    <a:pt x="210" y="1852"/>
                  </a:cubicBezTo>
                  <a:cubicBezTo>
                    <a:pt x="175" y="1852"/>
                    <a:pt x="140" y="1862"/>
                    <a:pt x="108" y="1880"/>
                  </a:cubicBezTo>
                  <a:cubicBezTo>
                    <a:pt x="25" y="1916"/>
                    <a:pt x="1" y="2023"/>
                    <a:pt x="48" y="2106"/>
                  </a:cubicBezTo>
                  <a:lnTo>
                    <a:pt x="1819" y="4637"/>
                  </a:lnTo>
                  <a:cubicBezTo>
                    <a:pt x="1855" y="4685"/>
                    <a:pt x="1902" y="4708"/>
                    <a:pt x="1961" y="4708"/>
                  </a:cubicBezTo>
                  <a:lnTo>
                    <a:pt x="2021" y="4708"/>
                  </a:lnTo>
                  <a:cubicBezTo>
                    <a:pt x="2092" y="4685"/>
                    <a:pt x="2140" y="4613"/>
                    <a:pt x="2140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4"/>
                    <a:pt x="3201" y="1073"/>
                    <a:pt x="3804" y="1073"/>
                  </a:cubicBezTo>
                  <a:cubicBezTo>
                    <a:pt x="5056" y="1073"/>
                    <a:pt x="6300" y="817"/>
                    <a:pt x="7463" y="312"/>
                  </a:cubicBezTo>
                  <a:cubicBezTo>
                    <a:pt x="7558" y="288"/>
                    <a:pt x="7594" y="181"/>
                    <a:pt x="7546" y="98"/>
                  </a:cubicBezTo>
                  <a:cubicBezTo>
                    <a:pt x="7511" y="36"/>
                    <a:pt x="7450" y="1"/>
                    <a:pt x="7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3"/>
            <p:cNvSpPr/>
            <p:nvPr/>
          </p:nvSpPr>
          <p:spPr>
            <a:xfrm>
              <a:off x="57912" y="5016838"/>
              <a:ext cx="54029" cy="63454"/>
            </a:xfrm>
            <a:custGeom>
              <a:avLst/>
              <a:gdLst/>
              <a:ahLst/>
              <a:cxnLst/>
              <a:rect l="l" t="t" r="r" b="b"/>
              <a:pathLst>
                <a:path w="1677" h="1970" extrusionOk="0">
                  <a:moveTo>
                    <a:pt x="1465" y="0"/>
                  </a:moveTo>
                  <a:cubicBezTo>
                    <a:pt x="1405" y="0"/>
                    <a:pt x="1345" y="29"/>
                    <a:pt x="1308" y="81"/>
                  </a:cubicBezTo>
                  <a:lnTo>
                    <a:pt x="833" y="734"/>
                  </a:lnTo>
                  <a:lnTo>
                    <a:pt x="346" y="92"/>
                  </a:lnTo>
                  <a:cubicBezTo>
                    <a:pt x="307" y="46"/>
                    <a:pt x="254" y="20"/>
                    <a:pt x="199" y="20"/>
                  </a:cubicBezTo>
                  <a:cubicBezTo>
                    <a:pt x="168" y="20"/>
                    <a:pt x="137" y="28"/>
                    <a:pt x="108" y="45"/>
                  </a:cubicBezTo>
                  <a:cubicBezTo>
                    <a:pt x="25" y="92"/>
                    <a:pt x="1" y="199"/>
                    <a:pt x="60" y="271"/>
                  </a:cubicBezTo>
                  <a:lnTo>
                    <a:pt x="619" y="1031"/>
                  </a:lnTo>
                  <a:lnTo>
                    <a:pt x="108" y="1720"/>
                  </a:lnTo>
                  <a:cubicBezTo>
                    <a:pt x="48" y="1792"/>
                    <a:pt x="72" y="1899"/>
                    <a:pt x="155" y="1946"/>
                  </a:cubicBezTo>
                  <a:cubicBezTo>
                    <a:pt x="191" y="1958"/>
                    <a:pt x="227" y="1970"/>
                    <a:pt x="262" y="1970"/>
                  </a:cubicBezTo>
                  <a:cubicBezTo>
                    <a:pt x="322" y="1970"/>
                    <a:pt x="369" y="1946"/>
                    <a:pt x="405" y="1899"/>
                  </a:cubicBezTo>
                  <a:lnTo>
                    <a:pt x="833" y="1316"/>
                  </a:lnTo>
                  <a:lnTo>
                    <a:pt x="1249" y="1875"/>
                  </a:lnTo>
                  <a:cubicBezTo>
                    <a:pt x="1284" y="1922"/>
                    <a:pt x="1344" y="1946"/>
                    <a:pt x="1403" y="1946"/>
                  </a:cubicBezTo>
                  <a:cubicBezTo>
                    <a:pt x="1427" y="1946"/>
                    <a:pt x="1463" y="1934"/>
                    <a:pt x="1498" y="1922"/>
                  </a:cubicBezTo>
                  <a:cubicBezTo>
                    <a:pt x="1581" y="1875"/>
                    <a:pt x="1605" y="1768"/>
                    <a:pt x="1546" y="1697"/>
                  </a:cubicBezTo>
                  <a:lnTo>
                    <a:pt x="1047" y="1019"/>
                  </a:lnTo>
                  <a:lnTo>
                    <a:pt x="1617" y="259"/>
                  </a:lnTo>
                  <a:cubicBezTo>
                    <a:pt x="1676" y="176"/>
                    <a:pt x="1653" y="69"/>
                    <a:pt x="1569" y="33"/>
                  </a:cubicBezTo>
                  <a:cubicBezTo>
                    <a:pt x="1538" y="11"/>
                    <a:pt x="1502" y="0"/>
                    <a:pt x="14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3"/>
            <p:cNvSpPr/>
            <p:nvPr/>
          </p:nvSpPr>
          <p:spPr>
            <a:xfrm>
              <a:off x="118030" y="5027789"/>
              <a:ext cx="40626" cy="14237"/>
            </a:xfrm>
            <a:custGeom>
              <a:avLst/>
              <a:gdLst/>
              <a:ahLst/>
              <a:cxnLst/>
              <a:rect l="l" t="t" r="r" b="b"/>
              <a:pathLst>
                <a:path w="1261" h="442" extrusionOk="0">
                  <a:moveTo>
                    <a:pt x="1061" y="0"/>
                  </a:moveTo>
                  <a:cubicBezTo>
                    <a:pt x="1037" y="0"/>
                    <a:pt x="1012" y="5"/>
                    <a:pt x="987" y="14"/>
                  </a:cubicBezTo>
                  <a:cubicBezTo>
                    <a:pt x="818" y="81"/>
                    <a:pt x="632" y="113"/>
                    <a:pt x="449" y="113"/>
                  </a:cubicBezTo>
                  <a:cubicBezTo>
                    <a:pt x="374" y="113"/>
                    <a:pt x="299" y="107"/>
                    <a:pt x="226" y="97"/>
                  </a:cubicBezTo>
                  <a:cubicBezTo>
                    <a:pt x="218" y="96"/>
                    <a:pt x="210" y="96"/>
                    <a:pt x="202" y="96"/>
                  </a:cubicBezTo>
                  <a:cubicBezTo>
                    <a:pt x="115" y="96"/>
                    <a:pt x="34" y="152"/>
                    <a:pt x="12" y="228"/>
                  </a:cubicBezTo>
                  <a:cubicBezTo>
                    <a:pt x="1" y="323"/>
                    <a:pt x="72" y="406"/>
                    <a:pt x="167" y="418"/>
                  </a:cubicBezTo>
                  <a:cubicBezTo>
                    <a:pt x="262" y="430"/>
                    <a:pt x="357" y="442"/>
                    <a:pt x="452" y="442"/>
                  </a:cubicBezTo>
                  <a:cubicBezTo>
                    <a:pt x="678" y="442"/>
                    <a:pt x="916" y="394"/>
                    <a:pt x="1129" y="311"/>
                  </a:cubicBezTo>
                  <a:cubicBezTo>
                    <a:pt x="1224" y="275"/>
                    <a:pt x="1260" y="180"/>
                    <a:pt x="1224" y="97"/>
                  </a:cubicBezTo>
                  <a:cubicBezTo>
                    <a:pt x="1189" y="36"/>
                    <a:pt x="1128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3"/>
            <p:cNvSpPr/>
            <p:nvPr/>
          </p:nvSpPr>
          <p:spPr>
            <a:xfrm>
              <a:off x="156691" y="4986721"/>
              <a:ext cx="59377" cy="78657"/>
            </a:xfrm>
            <a:custGeom>
              <a:avLst/>
              <a:gdLst/>
              <a:ahLst/>
              <a:cxnLst/>
              <a:rect l="l" t="t" r="r" b="b"/>
              <a:pathLst>
                <a:path w="1843" h="2442" extrusionOk="0">
                  <a:moveTo>
                    <a:pt x="1658" y="0"/>
                  </a:moveTo>
                  <a:cubicBezTo>
                    <a:pt x="1578" y="0"/>
                    <a:pt x="1506" y="55"/>
                    <a:pt x="1486" y="136"/>
                  </a:cubicBezTo>
                  <a:lnTo>
                    <a:pt x="1284" y="1099"/>
                  </a:lnTo>
                  <a:lnTo>
                    <a:pt x="310" y="445"/>
                  </a:lnTo>
                  <a:cubicBezTo>
                    <a:pt x="276" y="426"/>
                    <a:pt x="241" y="417"/>
                    <a:pt x="206" y="417"/>
                  </a:cubicBezTo>
                  <a:cubicBezTo>
                    <a:pt x="154" y="417"/>
                    <a:pt x="103" y="438"/>
                    <a:pt x="60" y="481"/>
                  </a:cubicBezTo>
                  <a:cubicBezTo>
                    <a:pt x="1" y="552"/>
                    <a:pt x="24" y="671"/>
                    <a:pt x="96" y="707"/>
                  </a:cubicBezTo>
                  <a:lnTo>
                    <a:pt x="1201" y="1455"/>
                  </a:lnTo>
                  <a:lnTo>
                    <a:pt x="1023" y="2251"/>
                  </a:lnTo>
                  <a:cubicBezTo>
                    <a:pt x="1011" y="2335"/>
                    <a:pt x="1070" y="2430"/>
                    <a:pt x="1165" y="2442"/>
                  </a:cubicBezTo>
                  <a:lnTo>
                    <a:pt x="1201" y="2442"/>
                  </a:lnTo>
                  <a:cubicBezTo>
                    <a:pt x="1284" y="2442"/>
                    <a:pt x="1355" y="2382"/>
                    <a:pt x="1367" y="2311"/>
                  </a:cubicBezTo>
                  <a:lnTo>
                    <a:pt x="1831" y="196"/>
                  </a:lnTo>
                  <a:cubicBezTo>
                    <a:pt x="1843" y="101"/>
                    <a:pt x="1783" y="17"/>
                    <a:pt x="1700" y="6"/>
                  </a:cubicBezTo>
                  <a:cubicBezTo>
                    <a:pt x="1686" y="2"/>
                    <a:pt x="1672" y="0"/>
                    <a:pt x="1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3"/>
            <p:cNvSpPr/>
            <p:nvPr/>
          </p:nvSpPr>
          <p:spPr>
            <a:xfrm>
              <a:off x="592368" y="4503282"/>
              <a:ext cx="253487" cy="131513"/>
            </a:xfrm>
            <a:custGeom>
              <a:avLst/>
              <a:gdLst/>
              <a:ahLst/>
              <a:cxnLst/>
              <a:rect l="l" t="t" r="r" b="b"/>
              <a:pathLst>
                <a:path w="7868" h="4083" extrusionOk="0">
                  <a:moveTo>
                    <a:pt x="2123" y="1"/>
                  </a:moveTo>
                  <a:cubicBezTo>
                    <a:pt x="2095" y="1"/>
                    <a:pt x="2068" y="6"/>
                    <a:pt x="2044" y="18"/>
                  </a:cubicBezTo>
                  <a:cubicBezTo>
                    <a:pt x="1997" y="42"/>
                    <a:pt x="1961" y="78"/>
                    <a:pt x="1949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39" y="948"/>
                    <a:pt x="270" y="903"/>
                    <a:pt x="193" y="903"/>
                  </a:cubicBezTo>
                  <a:cubicBezTo>
                    <a:pt x="176" y="903"/>
                    <a:pt x="160" y="905"/>
                    <a:pt x="143" y="910"/>
                  </a:cubicBezTo>
                  <a:cubicBezTo>
                    <a:pt x="60" y="933"/>
                    <a:pt x="1" y="1028"/>
                    <a:pt x="36" y="1112"/>
                  </a:cubicBezTo>
                  <a:lnTo>
                    <a:pt x="1034" y="3975"/>
                  </a:lnTo>
                  <a:cubicBezTo>
                    <a:pt x="1058" y="4035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5" y="4035"/>
                    <a:pt x="1379" y="3952"/>
                  </a:cubicBezTo>
                  <a:lnTo>
                    <a:pt x="2246" y="387"/>
                  </a:lnTo>
                  <a:cubicBezTo>
                    <a:pt x="3456" y="953"/>
                    <a:pt x="4774" y="1243"/>
                    <a:pt x="6101" y="1243"/>
                  </a:cubicBezTo>
                  <a:cubicBezTo>
                    <a:pt x="6639" y="1243"/>
                    <a:pt x="7178" y="1196"/>
                    <a:pt x="7713" y="1100"/>
                  </a:cubicBezTo>
                  <a:cubicBezTo>
                    <a:pt x="7796" y="1088"/>
                    <a:pt x="7867" y="1005"/>
                    <a:pt x="7843" y="910"/>
                  </a:cubicBezTo>
                  <a:cubicBezTo>
                    <a:pt x="7823" y="839"/>
                    <a:pt x="7760" y="785"/>
                    <a:pt x="7683" y="785"/>
                  </a:cubicBezTo>
                  <a:cubicBezTo>
                    <a:pt x="7670" y="785"/>
                    <a:pt x="7656" y="787"/>
                    <a:pt x="7641" y="791"/>
                  </a:cubicBezTo>
                  <a:cubicBezTo>
                    <a:pt x="7138" y="875"/>
                    <a:pt x="6632" y="916"/>
                    <a:pt x="6128" y="916"/>
                  </a:cubicBezTo>
                  <a:cubicBezTo>
                    <a:pt x="4776" y="916"/>
                    <a:pt x="3440" y="616"/>
                    <a:pt x="2211" y="18"/>
                  </a:cubicBezTo>
                  <a:cubicBezTo>
                    <a:pt x="2181" y="6"/>
                    <a:pt x="2151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3"/>
            <p:cNvSpPr/>
            <p:nvPr/>
          </p:nvSpPr>
          <p:spPr>
            <a:xfrm>
              <a:off x="658607" y="4562355"/>
              <a:ext cx="65112" cy="69284"/>
            </a:xfrm>
            <a:custGeom>
              <a:avLst/>
              <a:gdLst/>
              <a:ahLst/>
              <a:cxnLst/>
              <a:rect l="l" t="t" r="r" b="b"/>
              <a:pathLst>
                <a:path w="2021" h="2151" extrusionOk="0">
                  <a:moveTo>
                    <a:pt x="614" y="1"/>
                  </a:moveTo>
                  <a:cubicBezTo>
                    <a:pt x="591" y="1"/>
                    <a:pt x="568" y="5"/>
                    <a:pt x="547" y="14"/>
                  </a:cubicBezTo>
                  <a:cubicBezTo>
                    <a:pt x="452" y="38"/>
                    <a:pt x="404" y="133"/>
                    <a:pt x="440" y="216"/>
                  </a:cubicBezTo>
                  <a:lnTo>
                    <a:pt x="761" y="1072"/>
                  </a:lnTo>
                  <a:lnTo>
                    <a:pt x="83" y="1630"/>
                  </a:lnTo>
                  <a:cubicBezTo>
                    <a:pt x="12" y="1678"/>
                    <a:pt x="0" y="1785"/>
                    <a:pt x="72" y="1856"/>
                  </a:cubicBezTo>
                  <a:cubicBezTo>
                    <a:pt x="95" y="1880"/>
                    <a:pt x="119" y="1892"/>
                    <a:pt x="155" y="1904"/>
                  </a:cubicBezTo>
                  <a:cubicBezTo>
                    <a:pt x="170" y="1907"/>
                    <a:pt x="184" y="1908"/>
                    <a:pt x="199" y="1908"/>
                  </a:cubicBezTo>
                  <a:cubicBezTo>
                    <a:pt x="243" y="1908"/>
                    <a:pt x="285" y="1895"/>
                    <a:pt x="321" y="1868"/>
                  </a:cubicBezTo>
                  <a:lnTo>
                    <a:pt x="892" y="1405"/>
                  </a:lnTo>
                  <a:lnTo>
                    <a:pt x="1141" y="2034"/>
                  </a:lnTo>
                  <a:cubicBezTo>
                    <a:pt x="1165" y="2094"/>
                    <a:pt x="1212" y="2129"/>
                    <a:pt x="1260" y="2141"/>
                  </a:cubicBezTo>
                  <a:cubicBezTo>
                    <a:pt x="1278" y="2147"/>
                    <a:pt x="1296" y="2150"/>
                    <a:pt x="1313" y="2150"/>
                  </a:cubicBezTo>
                  <a:cubicBezTo>
                    <a:pt x="1331" y="2150"/>
                    <a:pt x="1349" y="2147"/>
                    <a:pt x="1367" y="2141"/>
                  </a:cubicBezTo>
                  <a:cubicBezTo>
                    <a:pt x="1462" y="2118"/>
                    <a:pt x="1509" y="2023"/>
                    <a:pt x="1474" y="1939"/>
                  </a:cubicBezTo>
                  <a:lnTo>
                    <a:pt x="1177" y="1179"/>
                  </a:lnTo>
                  <a:lnTo>
                    <a:pt x="1937" y="561"/>
                  </a:lnTo>
                  <a:cubicBezTo>
                    <a:pt x="2009" y="501"/>
                    <a:pt x="2020" y="395"/>
                    <a:pt x="1949" y="335"/>
                  </a:cubicBezTo>
                  <a:cubicBezTo>
                    <a:pt x="1915" y="295"/>
                    <a:pt x="1866" y="273"/>
                    <a:pt x="1815" y="273"/>
                  </a:cubicBezTo>
                  <a:cubicBezTo>
                    <a:pt x="1776" y="273"/>
                    <a:pt x="1736" y="286"/>
                    <a:pt x="1700" y="311"/>
                  </a:cubicBezTo>
                  <a:lnTo>
                    <a:pt x="1058" y="846"/>
                  </a:lnTo>
                  <a:lnTo>
                    <a:pt x="773" y="109"/>
                  </a:lnTo>
                  <a:cubicBezTo>
                    <a:pt x="746" y="39"/>
                    <a:pt x="680" y="1"/>
                    <a:pt x="6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3"/>
            <p:cNvSpPr/>
            <p:nvPr/>
          </p:nvSpPr>
          <p:spPr>
            <a:xfrm>
              <a:off x="725588" y="4589153"/>
              <a:ext cx="40626" cy="14462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6" y="0"/>
                  </a:moveTo>
                  <a:cubicBezTo>
                    <a:pt x="139" y="0"/>
                    <a:pt x="72" y="36"/>
                    <a:pt x="36" y="97"/>
                  </a:cubicBezTo>
                  <a:cubicBezTo>
                    <a:pt x="1" y="180"/>
                    <a:pt x="36" y="276"/>
                    <a:pt x="132" y="311"/>
                  </a:cubicBezTo>
                  <a:cubicBezTo>
                    <a:pt x="361" y="399"/>
                    <a:pt x="603" y="448"/>
                    <a:pt x="844" y="448"/>
                  </a:cubicBezTo>
                  <a:cubicBezTo>
                    <a:pt x="927" y="448"/>
                    <a:pt x="1011" y="442"/>
                    <a:pt x="1094" y="430"/>
                  </a:cubicBezTo>
                  <a:cubicBezTo>
                    <a:pt x="1189" y="418"/>
                    <a:pt x="1260" y="335"/>
                    <a:pt x="1249" y="240"/>
                  </a:cubicBezTo>
                  <a:cubicBezTo>
                    <a:pt x="1228" y="159"/>
                    <a:pt x="1156" y="104"/>
                    <a:pt x="1084" y="104"/>
                  </a:cubicBezTo>
                  <a:cubicBezTo>
                    <a:pt x="1072" y="104"/>
                    <a:pt x="1059" y="106"/>
                    <a:pt x="1047" y="109"/>
                  </a:cubicBezTo>
                  <a:cubicBezTo>
                    <a:pt x="980" y="118"/>
                    <a:pt x="912" y="123"/>
                    <a:pt x="845" y="123"/>
                  </a:cubicBezTo>
                  <a:cubicBezTo>
                    <a:pt x="648" y="123"/>
                    <a:pt x="451" y="85"/>
                    <a:pt x="274" y="14"/>
                  </a:cubicBezTo>
                  <a:cubicBezTo>
                    <a:pt x="252" y="5"/>
                    <a:pt x="229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3"/>
            <p:cNvSpPr/>
            <p:nvPr/>
          </p:nvSpPr>
          <p:spPr>
            <a:xfrm>
              <a:off x="771916" y="4566317"/>
              <a:ext cx="62051" cy="72923"/>
            </a:xfrm>
            <a:custGeom>
              <a:avLst/>
              <a:gdLst/>
              <a:ahLst/>
              <a:cxnLst/>
              <a:rect l="l" t="t" r="r" b="b"/>
              <a:pathLst>
                <a:path w="1926" h="2264" extrusionOk="0">
                  <a:moveTo>
                    <a:pt x="1726" y="1"/>
                  </a:moveTo>
                  <a:cubicBezTo>
                    <a:pt x="1664" y="1"/>
                    <a:pt x="1602" y="36"/>
                    <a:pt x="1569" y="93"/>
                  </a:cubicBezTo>
                  <a:lnTo>
                    <a:pt x="1094" y="985"/>
                  </a:lnTo>
                  <a:lnTo>
                    <a:pt x="345" y="129"/>
                  </a:lnTo>
                  <a:cubicBezTo>
                    <a:pt x="305" y="88"/>
                    <a:pt x="253" y="67"/>
                    <a:pt x="202" y="67"/>
                  </a:cubicBezTo>
                  <a:cubicBezTo>
                    <a:pt x="164" y="67"/>
                    <a:pt x="127" y="80"/>
                    <a:pt x="96" y="105"/>
                  </a:cubicBezTo>
                  <a:cubicBezTo>
                    <a:pt x="13" y="153"/>
                    <a:pt x="1" y="260"/>
                    <a:pt x="60" y="331"/>
                  </a:cubicBezTo>
                  <a:lnTo>
                    <a:pt x="916" y="1305"/>
                  </a:lnTo>
                  <a:lnTo>
                    <a:pt x="535" y="2030"/>
                  </a:lnTo>
                  <a:cubicBezTo>
                    <a:pt x="488" y="2113"/>
                    <a:pt x="524" y="2208"/>
                    <a:pt x="619" y="2244"/>
                  </a:cubicBezTo>
                  <a:cubicBezTo>
                    <a:pt x="630" y="2256"/>
                    <a:pt x="642" y="2256"/>
                    <a:pt x="654" y="2256"/>
                  </a:cubicBezTo>
                  <a:cubicBezTo>
                    <a:pt x="669" y="2261"/>
                    <a:pt x="685" y="2263"/>
                    <a:pt x="700" y="2263"/>
                  </a:cubicBezTo>
                  <a:cubicBezTo>
                    <a:pt x="759" y="2263"/>
                    <a:pt x="819" y="2229"/>
                    <a:pt x="856" y="2173"/>
                  </a:cubicBezTo>
                  <a:lnTo>
                    <a:pt x="1878" y="236"/>
                  </a:lnTo>
                  <a:cubicBezTo>
                    <a:pt x="1926" y="153"/>
                    <a:pt x="1890" y="58"/>
                    <a:pt x="1807" y="22"/>
                  </a:cubicBezTo>
                  <a:cubicBezTo>
                    <a:pt x="1781" y="7"/>
                    <a:pt x="1754" y="1"/>
                    <a:pt x="1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3"/>
            <p:cNvSpPr/>
            <p:nvPr/>
          </p:nvSpPr>
          <p:spPr>
            <a:xfrm>
              <a:off x="324383" y="3483030"/>
              <a:ext cx="251941" cy="12797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3"/>
            <p:cNvSpPr/>
            <p:nvPr/>
          </p:nvSpPr>
          <p:spPr>
            <a:xfrm>
              <a:off x="380280" y="3543359"/>
              <a:ext cx="70073" cy="71313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3"/>
            <p:cNvSpPr/>
            <p:nvPr/>
          </p:nvSpPr>
          <p:spPr>
            <a:xfrm>
              <a:off x="449580" y="3575666"/>
              <a:ext cx="39853" cy="16910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3"/>
            <p:cNvSpPr/>
            <p:nvPr/>
          </p:nvSpPr>
          <p:spPr>
            <a:xfrm>
              <a:off x="497810" y="3559979"/>
              <a:ext cx="62438" cy="71925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3"/>
            <p:cNvSpPr/>
            <p:nvPr/>
          </p:nvSpPr>
          <p:spPr>
            <a:xfrm>
              <a:off x="4721" y="4292918"/>
              <a:ext cx="89210" cy="73729"/>
            </a:xfrm>
            <a:custGeom>
              <a:avLst/>
              <a:gdLst/>
              <a:ahLst/>
              <a:cxnLst/>
              <a:rect l="l" t="t" r="r" b="b"/>
              <a:pathLst>
                <a:path w="2769" h="2289" extrusionOk="0">
                  <a:moveTo>
                    <a:pt x="751" y="1"/>
                  </a:moveTo>
                  <a:cubicBezTo>
                    <a:pt x="721" y="1"/>
                    <a:pt x="691" y="9"/>
                    <a:pt x="666" y="26"/>
                  </a:cubicBezTo>
                  <a:cubicBezTo>
                    <a:pt x="571" y="61"/>
                    <a:pt x="547" y="168"/>
                    <a:pt x="606" y="251"/>
                  </a:cubicBezTo>
                  <a:lnTo>
                    <a:pt x="1165" y="1095"/>
                  </a:lnTo>
                  <a:lnTo>
                    <a:pt x="95" y="1879"/>
                  </a:lnTo>
                  <a:cubicBezTo>
                    <a:pt x="12" y="1927"/>
                    <a:pt x="0" y="2034"/>
                    <a:pt x="71" y="2105"/>
                  </a:cubicBezTo>
                  <a:cubicBezTo>
                    <a:pt x="83" y="2129"/>
                    <a:pt x="119" y="2141"/>
                    <a:pt x="155" y="2153"/>
                  </a:cubicBezTo>
                  <a:cubicBezTo>
                    <a:pt x="171" y="2161"/>
                    <a:pt x="191" y="2165"/>
                    <a:pt x="212" y="2165"/>
                  </a:cubicBezTo>
                  <a:cubicBezTo>
                    <a:pt x="250" y="2165"/>
                    <a:pt x="290" y="2152"/>
                    <a:pt x="321" y="2129"/>
                  </a:cubicBezTo>
                  <a:lnTo>
                    <a:pt x="1343" y="1380"/>
                  </a:lnTo>
                  <a:lnTo>
                    <a:pt x="1901" y="2212"/>
                  </a:lnTo>
                  <a:cubicBezTo>
                    <a:pt x="1925" y="2236"/>
                    <a:pt x="1949" y="2271"/>
                    <a:pt x="1997" y="2283"/>
                  </a:cubicBezTo>
                  <a:cubicBezTo>
                    <a:pt x="2009" y="2287"/>
                    <a:pt x="2022" y="2288"/>
                    <a:pt x="2035" y="2288"/>
                  </a:cubicBezTo>
                  <a:cubicBezTo>
                    <a:pt x="2070" y="2288"/>
                    <a:pt x="2104" y="2277"/>
                    <a:pt x="2139" y="2260"/>
                  </a:cubicBezTo>
                  <a:cubicBezTo>
                    <a:pt x="2222" y="2224"/>
                    <a:pt x="2258" y="2117"/>
                    <a:pt x="2199" y="2046"/>
                  </a:cubicBezTo>
                  <a:lnTo>
                    <a:pt x="1628" y="1178"/>
                  </a:lnTo>
                  <a:lnTo>
                    <a:pt x="2484" y="548"/>
                  </a:lnTo>
                  <a:cubicBezTo>
                    <a:pt x="2543" y="548"/>
                    <a:pt x="2591" y="525"/>
                    <a:pt x="2626" y="477"/>
                  </a:cubicBezTo>
                  <a:lnTo>
                    <a:pt x="2721" y="370"/>
                  </a:lnTo>
                  <a:cubicBezTo>
                    <a:pt x="2769" y="299"/>
                    <a:pt x="2757" y="204"/>
                    <a:pt x="2698" y="156"/>
                  </a:cubicBezTo>
                  <a:cubicBezTo>
                    <a:pt x="2660" y="125"/>
                    <a:pt x="2616" y="110"/>
                    <a:pt x="2572" y="110"/>
                  </a:cubicBezTo>
                  <a:cubicBezTo>
                    <a:pt x="2533" y="110"/>
                    <a:pt x="2494" y="122"/>
                    <a:pt x="2460" y="144"/>
                  </a:cubicBezTo>
                  <a:lnTo>
                    <a:pt x="1438" y="893"/>
                  </a:lnTo>
                  <a:lnTo>
                    <a:pt x="903" y="73"/>
                  </a:lnTo>
                  <a:cubicBezTo>
                    <a:pt x="865" y="27"/>
                    <a:pt x="807" y="1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3"/>
            <p:cNvSpPr/>
            <p:nvPr/>
          </p:nvSpPr>
          <p:spPr>
            <a:xfrm>
              <a:off x="-25145" y="4370609"/>
              <a:ext cx="127130" cy="33015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70" y="1"/>
                  </a:moveTo>
                  <a:cubicBezTo>
                    <a:pt x="84" y="1"/>
                    <a:pt x="11" y="68"/>
                    <a:pt x="0" y="157"/>
                  </a:cubicBezTo>
                  <a:cubicBezTo>
                    <a:pt x="0" y="228"/>
                    <a:pt x="48" y="299"/>
                    <a:pt x="119" y="311"/>
                  </a:cubicBezTo>
                  <a:lnTo>
                    <a:pt x="167" y="311"/>
                  </a:lnTo>
                  <a:cubicBezTo>
                    <a:pt x="1367" y="370"/>
                    <a:pt x="2555" y="608"/>
                    <a:pt x="3684" y="1012"/>
                  </a:cubicBezTo>
                  <a:cubicBezTo>
                    <a:pt x="3706" y="1020"/>
                    <a:pt x="3728" y="1024"/>
                    <a:pt x="3749" y="1024"/>
                  </a:cubicBezTo>
                  <a:cubicBezTo>
                    <a:pt x="3820" y="1024"/>
                    <a:pt x="3882" y="981"/>
                    <a:pt x="3910" y="917"/>
                  </a:cubicBezTo>
                  <a:cubicBezTo>
                    <a:pt x="3945" y="834"/>
                    <a:pt x="3898" y="751"/>
                    <a:pt x="3815" y="715"/>
                  </a:cubicBezTo>
                  <a:cubicBezTo>
                    <a:pt x="2650" y="311"/>
                    <a:pt x="1426" y="61"/>
                    <a:pt x="190" y="2"/>
                  </a:cubicBezTo>
                  <a:cubicBezTo>
                    <a:pt x="183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3"/>
            <p:cNvSpPr/>
            <p:nvPr/>
          </p:nvSpPr>
          <p:spPr>
            <a:xfrm>
              <a:off x="-12129" y="4399501"/>
              <a:ext cx="70460" cy="88062"/>
            </a:xfrm>
            <a:custGeom>
              <a:avLst/>
              <a:gdLst/>
              <a:ahLst/>
              <a:cxnLst/>
              <a:rect l="l" t="t" r="r" b="b"/>
              <a:pathLst>
                <a:path w="2187" h="2734" extrusionOk="0">
                  <a:moveTo>
                    <a:pt x="1034" y="1"/>
                  </a:moveTo>
                  <a:cubicBezTo>
                    <a:pt x="991" y="1"/>
                    <a:pt x="949" y="15"/>
                    <a:pt x="915" y="44"/>
                  </a:cubicBezTo>
                  <a:cubicBezTo>
                    <a:pt x="725" y="198"/>
                    <a:pt x="642" y="460"/>
                    <a:pt x="690" y="697"/>
                  </a:cubicBezTo>
                  <a:cubicBezTo>
                    <a:pt x="749" y="947"/>
                    <a:pt x="927" y="1149"/>
                    <a:pt x="1177" y="1220"/>
                  </a:cubicBezTo>
                  <a:cubicBezTo>
                    <a:pt x="1247" y="1241"/>
                    <a:pt x="1320" y="1252"/>
                    <a:pt x="1394" y="1252"/>
                  </a:cubicBezTo>
                  <a:cubicBezTo>
                    <a:pt x="1532" y="1252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80"/>
                    <a:pt x="1747" y="1422"/>
                    <a:pt x="1700" y="1565"/>
                  </a:cubicBezTo>
                  <a:cubicBezTo>
                    <a:pt x="1652" y="1802"/>
                    <a:pt x="1521" y="2028"/>
                    <a:pt x="1355" y="2195"/>
                  </a:cubicBezTo>
                  <a:cubicBezTo>
                    <a:pt x="1220" y="2340"/>
                    <a:pt x="1030" y="2413"/>
                    <a:pt x="826" y="2413"/>
                  </a:cubicBezTo>
                  <a:cubicBezTo>
                    <a:pt x="796" y="2413"/>
                    <a:pt x="767" y="2411"/>
                    <a:pt x="737" y="2409"/>
                  </a:cubicBezTo>
                  <a:cubicBezTo>
                    <a:pt x="547" y="2373"/>
                    <a:pt x="404" y="2207"/>
                    <a:pt x="416" y="2016"/>
                  </a:cubicBezTo>
                  <a:cubicBezTo>
                    <a:pt x="428" y="1921"/>
                    <a:pt x="369" y="1826"/>
                    <a:pt x="274" y="1814"/>
                  </a:cubicBezTo>
                  <a:cubicBezTo>
                    <a:pt x="264" y="1813"/>
                    <a:pt x="255" y="1813"/>
                    <a:pt x="245" y="1813"/>
                  </a:cubicBezTo>
                  <a:cubicBezTo>
                    <a:pt x="162" y="1813"/>
                    <a:pt x="93" y="1860"/>
                    <a:pt x="72" y="1945"/>
                  </a:cubicBezTo>
                  <a:cubicBezTo>
                    <a:pt x="0" y="2254"/>
                    <a:pt x="238" y="2599"/>
                    <a:pt x="594" y="2706"/>
                  </a:cubicBezTo>
                  <a:cubicBezTo>
                    <a:pt x="618" y="2706"/>
                    <a:pt x="642" y="2717"/>
                    <a:pt x="666" y="2717"/>
                  </a:cubicBezTo>
                  <a:cubicBezTo>
                    <a:pt x="728" y="2728"/>
                    <a:pt x="790" y="2734"/>
                    <a:pt x="852" y="2734"/>
                  </a:cubicBezTo>
                  <a:cubicBezTo>
                    <a:pt x="1132" y="2734"/>
                    <a:pt x="1400" y="2625"/>
                    <a:pt x="1605" y="2420"/>
                  </a:cubicBezTo>
                  <a:cubicBezTo>
                    <a:pt x="1818" y="2207"/>
                    <a:pt x="1973" y="1945"/>
                    <a:pt x="2056" y="1660"/>
                  </a:cubicBezTo>
                  <a:cubicBezTo>
                    <a:pt x="2151" y="1303"/>
                    <a:pt x="2187" y="935"/>
                    <a:pt x="2163" y="567"/>
                  </a:cubicBezTo>
                  <a:cubicBezTo>
                    <a:pt x="2163" y="519"/>
                    <a:pt x="2163" y="472"/>
                    <a:pt x="2151" y="424"/>
                  </a:cubicBezTo>
                  <a:cubicBezTo>
                    <a:pt x="2129" y="348"/>
                    <a:pt x="2058" y="292"/>
                    <a:pt x="1982" y="292"/>
                  </a:cubicBezTo>
                  <a:cubicBezTo>
                    <a:pt x="1975" y="292"/>
                    <a:pt x="1968" y="292"/>
                    <a:pt x="1961" y="293"/>
                  </a:cubicBezTo>
                  <a:cubicBezTo>
                    <a:pt x="1866" y="305"/>
                    <a:pt x="1795" y="388"/>
                    <a:pt x="1807" y="472"/>
                  </a:cubicBezTo>
                  <a:cubicBezTo>
                    <a:pt x="1807" y="507"/>
                    <a:pt x="1807" y="531"/>
                    <a:pt x="1818" y="567"/>
                  </a:cubicBezTo>
                  <a:cubicBezTo>
                    <a:pt x="1795" y="674"/>
                    <a:pt x="1747" y="757"/>
                    <a:pt x="1664" y="828"/>
                  </a:cubicBezTo>
                  <a:cubicBezTo>
                    <a:pt x="1585" y="890"/>
                    <a:pt x="1487" y="925"/>
                    <a:pt x="1388" y="925"/>
                  </a:cubicBezTo>
                  <a:cubicBezTo>
                    <a:pt x="1353" y="925"/>
                    <a:pt x="1318" y="921"/>
                    <a:pt x="1284" y="911"/>
                  </a:cubicBezTo>
                  <a:cubicBezTo>
                    <a:pt x="1165" y="876"/>
                    <a:pt x="1070" y="769"/>
                    <a:pt x="1046" y="626"/>
                  </a:cubicBezTo>
                  <a:cubicBezTo>
                    <a:pt x="1010" y="507"/>
                    <a:pt x="1046" y="377"/>
                    <a:pt x="1141" y="281"/>
                  </a:cubicBezTo>
                  <a:cubicBezTo>
                    <a:pt x="1224" y="234"/>
                    <a:pt x="1224" y="115"/>
                    <a:pt x="1165" y="56"/>
                  </a:cubicBezTo>
                  <a:cubicBezTo>
                    <a:pt x="1128" y="18"/>
                    <a:pt x="1081" y="1"/>
                    <a:pt x="1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3"/>
            <p:cNvSpPr/>
            <p:nvPr/>
          </p:nvSpPr>
          <p:spPr>
            <a:xfrm>
              <a:off x="-2947" y="3904981"/>
              <a:ext cx="77354" cy="77207"/>
            </a:xfrm>
            <a:custGeom>
              <a:avLst/>
              <a:gdLst/>
              <a:ahLst/>
              <a:cxnLst/>
              <a:rect l="l" t="t" r="r" b="b"/>
              <a:pathLst>
                <a:path w="2401" h="2397" extrusionOk="0">
                  <a:moveTo>
                    <a:pt x="1438" y="329"/>
                  </a:moveTo>
                  <a:cubicBezTo>
                    <a:pt x="1628" y="329"/>
                    <a:pt x="1842" y="424"/>
                    <a:pt x="1890" y="591"/>
                  </a:cubicBezTo>
                  <a:cubicBezTo>
                    <a:pt x="1902" y="638"/>
                    <a:pt x="1937" y="686"/>
                    <a:pt x="1985" y="698"/>
                  </a:cubicBezTo>
                  <a:cubicBezTo>
                    <a:pt x="1961" y="840"/>
                    <a:pt x="1926" y="971"/>
                    <a:pt x="1878" y="1102"/>
                  </a:cubicBezTo>
                  <a:cubicBezTo>
                    <a:pt x="1783" y="1375"/>
                    <a:pt x="1569" y="1589"/>
                    <a:pt x="1296" y="1696"/>
                  </a:cubicBezTo>
                  <a:cubicBezTo>
                    <a:pt x="1218" y="1729"/>
                    <a:pt x="1136" y="1745"/>
                    <a:pt x="1055" y="1745"/>
                  </a:cubicBezTo>
                  <a:cubicBezTo>
                    <a:pt x="878" y="1745"/>
                    <a:pt x="705" y="1668"/>
                    <a:pt x="583" y="1529"/>
                  </a:cubicBezTo>
                  <a:cubicBezTo>
                    <a:pt x="405" y="1280"/>
                    <a:pt x="559" y="923"/>
                    <a:pt x="773" y="686"/>
                  </a:cubicBezTo>
                  <a:cubicBezTo>
                    <a:pt x="927" y="496"/>
                    <a:pt x="1141" y="377"/>
                    <a:pt x="1391" y="329"/>
                  </a:cubicBezTo>
                  <a:close/>
                  <a:moveTo>
                    <a:pt x="1464" y="0"/>
                  </a:moveTo>
                  <a:cubicBezTo>
                    <a:pt x="1424" y="0"/>
                    <a:pt x="1384" y="3"/>
                    <a:pt x="1343" y="8"/>
                  </a:cubicBezTo>
                  <a:cubicBezTo>
                    <a:pt x="1022" y="56"/>
                    <a:pt x="725" y="222"/>
                    <a:pt x="500" y="484"/>
                  </a:cubicBezTo>
                  <a:cubicBezTo>
                    <a:pt x="226" y="781"/>
                    <a:pt x="1" y="1280"/>
                    <a:pt x="286" y="1696"/>
                  </a:cubicBezTo>
                  <a:cubicBezTo>
                    <a:pt x="439" y="1925"/>
                    <a:pt x="738" y="2058"/>
                    <a:pt x="1053" y="2058"/>
                  </a:cubicBezTo>
                  <a:cubicBezTo>
                    <a:pt x="1177" y="2058"/>
                    <a:pt x="1305" y="2037"/>
                    <a:pt x="1426" y="1993"/>
                  </a:cubicBezTo>
                  <a:cubicBezTo>
                    <a:pt x="1664" y="1910"/>
                    <a:pt x="1866" y="1743"/>
                    <a:pt x="2021" y="1541"/>
                  </a:cubicBezTo>
                  <a:cubicBezTo>
                    <a:pt x="2021" y="1779"/>
                    <a:pt x="2033" y="2005"/>
                    <a:pt x="2044" y="2242"/>
                  </a:cubicBezTo>
                  <a:cubicBezTo>
                    <a:pt x="2056" y="2326"/>
                    <a:pt x="2139" y="2397"/>
                    <a:pt x="2223" y="2397"/>
                  </a:cubicBezTo>
                  <a:lnTo>
                    <a:pt x="2235" y="2397"/>
                  </a:lnTo>
                  <a:cubicBezTo>
                    <a:pt x="2330" y="2397"/>
                    <a:pt x="2401" y="2314"/>
                    <a:pt x="2401" y="2219"/>
                  </a:cubicBezTo>
                  <a:cubicBezTo>
                    <a:pt x="2365" y="1553"/>
                    <a:pt x="2365" y="876"/>
                    <a:pt x="2401" y="199"/>
                  </a:cubicBezTo>
                  <a:cubicBezTo>
                    <a:pt x="2401" y="115"/>
                    <a:pt x="2330" y="32"/>
                    <a:pt x="2235" y="32"/>
                  </a:cubicBezTo>
                  <a:cubicBezTo>
                    <a:pt x="2139" y="32"/>
                    <a:pt x="2056" y="92"/>
                    <a:pt x="2044" y="187"/>
                  </a:cubicBezTo>
                  <a:lnTo>
                    <a:pt x="2044" y="210"/>
                  </a:lnTo>
                  <a:cubicBezTo>
                    <a:pt x="1884" y="80"/>
                    <a:pt x="1681" y="0"/>
                    <a:pt x="14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3"/>
            <p:cNvSpPr/>
            <p:nvPr/>
          </p:nvSpPr>
          <p:spPr>
            <a:xfrm>
              <a:off x="104241" y="3920796"/>
              <a:ext cx="42914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199" y="0"/>
                  </a:moveTo>
                  <a:cubicBezTo>
                    <a:pt x="172" y="0"/>
                    <a:pt x="145" y="6"/>
                    <a:pt x="120" y="17"/>
                  </a:cubicBezTo>
                  <a:cubicBezTo>
                    <a:pt x="36" y="52"/>
                    <a:pt x="1" y="147"/>
                    <a:pt x="36" y="230"/>
                  </a:cubicBezTo>
                  <a:cubicBezTo>
                    <a:pt x="155" y="444"/>
                    <a:pt x="298" y="646"/>
                    <a:pt x="464" y="836"/>
                  </a:cubicBezTo>
                  <a:lnTo>
                    <a:pt x="108" y="1276"/>
                  </a:lnTo>
                  <a:cubicBezTo>
                    <a:pt x="48" y="1347"/>
                    <a:pt x="60" y="1454"/>
                    <a:pt x="143" y="1502"/>
                  </a:cubicBezTo>
                  <a:cubicBezTo>
                    <a:pt x="179" y="1526"/>
                    <a:pt x="215" y="1538"/>
                    <a:pt x="250" y="1538"/>
                  </a:cubicBezTo>
                  <a:cubicBezTo>
                    <a:pt x="310" y="1538"/>
                    <a:pt x="357" y="1514"/>
                    <a:pt x="393" y="1466"/>
                  </a:cubicBezTo>
                  <a:lnTo>
                    <a:pt x="714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30" y="1383"/>
                  </a:cubicBezTo>
                  <a:cubicBezTo>
                    <a:pt x="1177" y="1383"/>
                    <a:pt x="1225" y="1359"/>
                    <a:pt x="1260" y="1324"/>
                  </a:cubicBezTo>
                  <a:cubicBezTo>
                    <a:pt x="1332" y="1252"/>
                    <a:pt x="1320" y="1145"/>
                    <a:pt x="1237" y="1098"/>
                  </a:cubicBezTo>
                  <a:cubicBezTo>
                    <a:pt x="1130" y="1015"/>
                    <a:pt x="1023" y="920"/>
                    <a:pt x="928" y="825"/>
                  </a:cubicBezTo>
                  <a:lnTo>
                    <a:pt x="1260" y="409"/>
                  </a:lnTo>
                  <a:cubicBezTo>
                    <a:pt x="1320" y="337"/>
                    <a:pt x="1308" y="230"/>
                    <a:pt x="1225" y="183"/>
                  </a:cubicBezTo>
                  <a:cubicBezTo>
                    <a:pt x="1189" y="157"/>
                    <a:pt x="1148" y="145"/>
                    <a:pt x="1109" y="145"/>
                  </a:cubicBezTo>
                  <a:cubicBezTo>
                    <a:pt x="1058" y="145"/>
                    <a:pt x="1009" y="166"/>
                    <a:pt x="975" y="207"/>
                  </a:cubicBezTo>
                  <a:lnTo>
                    <a:pt x="690" y="563"/>
                  </a:lnTo>
                  <a:cubicBezTo>
                    <a:pt x="571" y="409"/>
                    <a:pt x="452" y="254"/>
                    <a:pt x="357" y="88"/>
                  </a:cubicBezTo>
                  <a:cubicBezTo>
                    <a:pt x="324" y="30"/>
                    <a:pt x="262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3"/>
            <p:cNvSpPr/>
            <p:nvPr/>
          </p:nvSpPr>
          <p:spPr>
            <a:xfrm>
              <a:off x="186170" y="3886814"/>
              <a:ext cx="62824" cy="88127"/>
            </a:xfrm>
            <a:custGeom>
              <a:avLst/>
              <a:gdLst/>
              <a:ahLst/>
              <a:cxnLst/>
              <a:rect l="l" t="t" r="r" b="b"/>
              <a:pathLst>
                <a:path w="1950" h="2736" extrusionOk="0">
                  <a:moveTo>
                    <a:pt x="1149" y="1369"/>
                  </a:moveTo>
                  <a:cubicBezTo>
                    <a:pt x="1182" y="1369"/>
                    <a:pt x="1215" y="1373"/>
                    <a:pt x="1248" y="1380"/>
                  </a:cubicBezTo>
                  <a:cubicBezTo>
                    <a:pt x="1379" y="1416"/>
                    <a:pt x="1474" y="1499"/>
                    <a:pt x="1522" y="1618"/>
                  </a:cubicBezTo>
                  <a:cubicBezTo>
                    <a:pt x="1581" y="1773"/>
                    <a:pt x="1569" y="1951"/>
                    <a:pt x="1474" y="2093"/>
                  </a:cubicBezTo>
                  <a:cubicBezTo>
                    <a:pt x="1306" y="2318"/>
                    <a:pt x="998" y="2410"/>
                    <a:pt x="717" y="2410"/>
                  </a:cubicBezTo>
                  <a:cubicBezTo>
                    <a:pt x="642" y="2410"/>
                    <a:pt x="568" y="2403"/>
                    <a:pt x="500" y="2391"/>
                  </a:cubicBezTo>
                  <a:lnTo>
                    <a:pt x="476" y="2391"/>
                  </a:lnTo>
                  <a:cubicBezTo>
                    <a:pt x="464" y="2165"/>
                    <a:pt x="512" y="1927"/>
                    <a:pt x="619" y="1713"/>
                  </a:cubicBezTo>
                  <a:cubicBezTo>
                    <a:pt x="722" y="1528"/>
                    <a:pt x="932" y="1369"/>
                    <a:pt x="1149" y="1369"/>
                  </a:cubicBezTo>
                  <a:close/>
                  <a:moveTo>
                    <a:pt x="181" y="0"/>
                  </a:moveTo>
                  <a:cubicBezTo>
                    <a:pt x="94" y="0"/>
                    <a:pt x="7" y="57"/>
                    <a:pt x="1" y="168"/>
                  </a:cubicBezTo>
                  <a:lnTo>
                    <a:pt x="120" y="2581"/>
                  </a:lnTo>
                  <a:cubicBezTo>
                    <a:pt x="120" y="2664"/>
                    <a:pt x="203" y="2735"/>
                    <a:pt x="298" y="2735"/>
                  </a:cubicBezTo>
                  <a:cubicBezTo>
                    <a:pt x="333" y="2735"/>
                    <a:pt x="369" y="2723"/>
                    <a:pt x="405" y="2699"/>
                  </a:cubicBezTo>
                  <a:lnTo>
                    <a:pt x="428" y="2699"/>
                  </a:lnTo>
                  <a:cubicBezTo>
                    <a:pt x="523" y="2717"/>
                    <a:pt x="625" y="2727"/>
                    <a:pt x="729" y="2727"/>
                  </a:cubicBezTo>
                  <a:cubicBezTo>
                    <a:pt x="1110" y="2727"/>
                    <a:pt x="1526" y="2598"/>
                    <a:pt x="1759" y="2272"/>
                  </a:cubicBezTo>
                  <a:cubicBezTo>
                    <a:pt x="1926" y="2046"/>
                    <a:pt x="1950" y="1749"/>
                    <a:pt x="1843" y="1499"/>
                  </a:cubicBezTo>
                  <a:cubicBezTo>
                    <a:pt x="1759" y="1274"/>
                    <a:pt x="1569" y="1107"/>
                    <a:pt x="1332" y="1060"/>
                  </a:cubicBezTo>
                  <a:cubicBezTo>
                    <a:pt x="1269" y="1047"/>
                    <a:pt x="1206" y="1040"/>
                    <a:pt x="1144" y="1040"/>
                  </a:cubicBezTo>
                  <a:cubicBezTo>
                    <a:pt x="862" y="1040"/>
                    <a:pt x="590" y="1169"/>
                    <a:pt x="405" y="1392"/>
                  </a:cubicBezTo>
                  <a:lnTo>
                    <a:pt x="357" y="145"/>
                  </a:lnTo>
                  <a:cubicBezTo>
                    <a:pt x="340" y="48"/>
                    <a:pt x="260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3"/>
            <p:cNvSpPr/>
            <p:nvPr/>
          </p:nvSpPr>
          <p:spPr>
            <a:xfrm>
              <a:off x="-6781" y="4001901"/>
              <a:ext cx="281033" cy="15557"/>
            </a:xfrm>
            <a:custGeom>
              <a:avLst/>
              <a:gdLst/>
              <a:ahLst/>
              <a:cxnLst/>
              <a:rect l="l" t="t" r="r" b="b"/>
              <a:pathLst>
                <a:path w="8723" h="483" extrusionOk="0">
                  <a:moveTo>
                    <a:pt x="5809" y="1"/>
                  </a:moveTo>
                  <a:cubicBezTo>
                    <a:pt x="3926" y="1"/>
                    <a:pt x="2036" y="56"/>
                    <a:pt x="167" y="160"/>
                  </a:cubicBezTo>
                  <a:cubicBezTo>
                    <a:pt x="72" y="160"/>
                    <a:pt x="1" y="243"/>
                    <a:pt x="1" y="339"/>
                  </a:cubicBezTo>
                  <a:cubicBezTo>
                    <a:pt x="12" y="416"/>
                    <a:pt x="74" y="482"/>
                    <a:pt x="158" y="482"/>
                  </a:cubicBezTo>
                  <a:cubicBezTo>
                    <a:pt x="165" y="482"/>
                    <a:pt x="172" y="482"/>
                    <a:pt x="179" y="481"/>
                  </a:cubicBezTo>
                  <a:lnTo>
                    <a:pt x="191" y="481"/>
                  </a:lnTo>
                  <a:cubicBezTo>
                    <a:pt x="2052" y="377"/>
                    <a:pt x="3934" y="322"/>
                    <a:pt x="5808" y="322"/>
                  </a:cubicBezTo>
                  <a:cubicBezTo>
                    <a:pt x="6723" y="322"/>
                    <a:pt x="7637" y="335"/>
                    <a:pt x="8545" y="362"/>
                  </a:cubicBezTo>
                  <a:cubicBezTo>
                    <a:pt x="8640" y="362"/>
                    <a:pt x="8723" y="291"/>
                    <a:pt x="8723" y="208"/>
                  </a:cubicBezTo>
                  <a:cubicBezTo>
                    <a:pt x="8723" y="113"/>
                    <a:pt x="8651" y="41"/>
                    <a:pt x="8556" y="41"/>
                  </a:cubicBezTo>
                  <a:cubicBezTo>
                    <a:pt x="7644" y="14"/>
                    <a:pt x="6727" y="1"/>
                    <a:pt x="5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3"/>
            <p:cNvSpPr/>
            <p:nvPr/>
          </p:nvSpPr>
          <p:spPr>
            <a:xfrm>
              <a:off x="88164" y="4031308"/>
              <a:ext cx="65885" cy="71474"/>
            </a:xfrm>
            <a:custGeom>
              <a:avLst/>
              <a:gdLst/>
              <a:ahLst/>
              <a:cxnLst/>
              <a:rect l="l" t="t" r="r" b="b"/>
              <a:pathLst>
                <a:path w="2045" h="2219" extrusionOk="0">
                  <a:moveTo>
                    <a:pt x="1724" y="0"/>
                  </a:moveTo>
                  <a:cubicBezTo>
                    <a:pt x="1681" y="0"/>
                    <a:pt x="1639" y="15"/>
                    <a:pt x="1605" y="43"/>
                  </a:cubicBezTo>
                  <a:cubicBezTo>
                    <a:pt x="1379" y="234"/>
                    <a:pt x="1177" y="447"/>
                    <a:pt x="975" y="661"/>
                  </a:cubicBezTo>
                  <a:lnTo>
                    <a:pt x="310" y="162"/>
                  </a:lnTo>
                  <a:cubicBezTo>
                    <a:pt x="279" y="137"/>
                    <a:pt x="241" y="124"/>
                    <a:pt x="203" y="124"/>
                  </a:cubicBezTo>
                  <a:cubicBezTo>
                    <a:pt x="153" y="124"/>
                    <a:pt x="101" y="146"/>
                    <a:pt x="60" y="186"/>
                  </a:cubicBezTo>
                  <a:cubicBezTo>
                    <a:pt x="1" y="257"/>
                    <a:pt x="13" y="364"/>
                    <a:pt x="84" y="412"/>
                  </a:cubicBezTo>
                  <a:lnTo>
                    <a:pt x="761" y="923"/>
                  </a:lnTo>
                  <a:cubicBezTo>
                    <a:pt x="488" y="1256"/>
                    <a:pt x="250" y="1612"/>
                    <a:pt x="60" y="1992"/>
                  </a:cubicBezTo>
                  <a:cubicBezTo>
                    <a:pt x="13" y="2064"/>
                    <a:pt x="60" y="2171"/>
                    <a:pt x="143" y="2206"/>
                  </a:cubicBezTo>
                  <a:cubicBezTo>
                    <a:pt x="167" y="2218"/>
                    <a:pt x="191" y="2218"/>
                    <a:pt x="215" y="2218"/>
                  </a:cubicBezTo>
                  <a:cubicBezTo>
                    <a:pt x="286" y="2218"/>
                    <a:pt x="345" y="2182"/>
                    <a:pt x="381" y="2123"/>
                  </a:cubicBezTo>
                  <a:cubicBezTo>
                    <a:pt x="559" y="1778"/>
                    <a:pt x="785" y="1434"/>
                    <a:pt x="1034" y="1125"/>
                  </a:cubicBezTo>
                  <a:lnTo>
                    <a:pt x="1736" y="1660"/>
                  </a:lnTo>
                  <a:cubicBezTo>
                    <a:pt x="1759" y="1683"/>
                    <a:pt x="1807" y="1695"/>
                    <a:pt x="1843" y="1695"/>
                  </a:cubicBezTo>
                  <a:cubicBezTo>
                    <a:pt x="1890" y="1695"/>
                    <a:pt x="1949" y="1671"/>
                    <a:pt x="1985" y="1636"/>
                  </a:cubicBezTo>
                  <a:cubicBezTo>
                    <a:pt x="2045" y="1576"/>
                    <a:pt x="2033" y="1458"/>
                    <a:pt x="1961" y="1410"/>
                  </a:cubicBezTo>
                  <a:lnTo>
                    <a:pt x="1260" y="875"/>
                  </a:lnTo>
                  <a:cubicBezTo>
                    <a:pt x="1439" y="661"/>
                    <a:pt x="1641" y="459"/>
                    <a:pt x="1854" y="281"/>
                  </a:cubicBezTo>
                  <a:cubicBezTo>
                    <a:pt x="1926" y="222"/>
                    <a:pt x="1926" y="103"/>
                    <a:pt x="1854" y="55"/>
                  </a:cubicBezTo>
                  <a:cubicBezTo>
                    <a:pt x="1817" y="18"/>
                    <a:pt x="1770" y="0"/>
                    <a:pt x="1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33" name="Google Shape;3733;p23"/>
            <p:cNvGrpSpPr/>
            <p:nvPr/>
          </p:nvGrpSpPr>
          <p:grpSpPr>
            <a:xfrm>
              <a:off x="7331496" y="-9144"/>
              <a:ext cx="1839587" cy="3012215"/>
              <a:chOff x="7331496" y="-9144"/>
              <a:chExt cx="1839587" cy="3012215"/>
            </a:xfrm>
          </p:grpSpPr>
          <p:sp>
            <p:nvSpPr>
              <p:cNvPr id="3734" name="Google Shape;3734;p23"/>
              <p:cNvSpPr/>
              <p:nvPr/>
            </p:nvSpPr>
            <p:spPr>
              <a:xfrm>
                <a:off x="7331496" y="46547"/>
                <a:ext cx="648957" cy="584676"/>
              </a:xfrm>
              <a:custGeom>
                <a:avLst/>
                <a:gdLst/>
                <a:ahLst/>
                <a:cxnLst/>
                <a:rect l="l" t="t" r="r" b="b"/>
                <a:pathLst>
                  <a:path w="20143" h="18152" extrusionOk="0">
                    <a:moveTo>
                      <a:pt x="4350" y="463"/>
                    </a:moveTo>
                    <a:lnTo>
                      <a:pt x="4576" y="654"/>
                    </a:lnTo>
                    <a:lnTo>
                      <a:pt x="3637" y="1604"/>
                    </a:lnTo>
                    <a:cubicBezTo>
                      <a:pt x="3554" y="1687"/>
                      <a:pt x="3566" y="1806"/>
                      <a:pt x="3649" y="1878"/>
                    </a:cubicBezTo>
                    <a:cubicBezTo>
                      <a:pt x="3689" y="1912"/>
                      <a:pt x="3740" y="1930"/>
                      <a:pt x="3791" y="1930"/>
                    </a:cubicBezTo>
                    <a:cubicBezTo>
                      <a:pt x="3847" y="1930"/>
                      <a:pt x="3903" y="1909"/>
                      <a:pt x="3946" y="1866"/>
                    </a:cubicBezTo>
                    <a:lnTo>
                      <a:pt x="4885" y="927"/>
                    </a:lnTo>
                    <a:lnTo>
                      <a:pt x="5479" y="1450"/>
                    </a:lnTo>
                    <a:lnTo>
                      <a:pt x="5241" y="1699"/>
                    </a:lnTo>
                    <a:cubicBezTo>
                      <a:pt x="5158" y="1771"/>
                      <a:pt x="5158" y="1901"/>
                      <a:pt x="5241" y="1973"/>
                    </a:cubicBezTo>
                    <a:cubicBezTo>
                      <a:pt x="5285" y="2005"/>
                      <a:pt x="5333" y="2020"/>
                      <a:pt x="5381" y="2020"/>
                    </a:cubicBezTo>
                    <a:cubicBezTo>
                      <a:pt x="5438" y="2020"/>
                      <a:pt x="5493" y="1999"/>
                      <a:pt x="5538" y="1961"/>
                    </a:cubicBezTo>
                    <a:lnTo>
                      <a:pt x="5800" y="1711"/>
                    </a:lnTo>
                    <a:lnTo>
                      <a:pt x="6477" y="2305"/>
                    </a:lnTo>
                    <a:cubicBezTo>
                      <a:pt x="6334" y="2400"/>
                      <a:pt x="6215" y="2519"/>
                      <a:pt x="6144" y="2674"/>
                    </a:cubicBezTo>
                    <a:cubicBezTo>
                      <a:pt x="6085" y="2769"/>
                      <a:pt x="6132" y="2888"/>
                      <a:pt x="6239" y="2935"/>
                    </a:cubicBezTo>
                    <a:cubicBezTo>
                      <a:pt x="6267" y="2944"/>
                      <a:pt x="6295" y="2949"/>
                      <a:pt x="6322" y="2949"/>
                    </a:cubicBezTo>
                    <a:cubicBezTo>
                      <a:pt x="6403" y="2949"/>
                      <a:pt x="6480" y="2911"/>
                      <a:pt x="6524" y="2840"/>
                    </a:cubicBezTo>
                    <a:cubicBezTo>
                      <a:pt x="6584" y="2721"/>
                      <a:pt x="6679" y="2638"/>
                      <a:pt x="6786" y="2579"/>
                    </a:cubicBezTo>
                    <a:lnTo>
                      <a:pt x="7380" y="3113"/>
                    </a:lnTo>
                    <a:lnTo>
                      <a:pt x="7083" y="3410"/>
                    </a:lnTo>
                    <a:cubicBezTo>
                      <a:pt x="7000" y="3482"/>
                      <a:pt x="7012" y="3612"/>
                      <a:pt x="7095" y="3672"/>
                    </a:cubicBezTo>
                    <a:cubicBezTo>
                      <a:pt x="7136" y="3707"/>
                      <a:pt x="7190" y="3725"/>
                      <a:pt x="7243" y="3725"/>
                    </a:cubicBezTo>
                    <a:cubicBezTo>
                      <a:pt x="7297" y="3725"/>
                      <a:pt x="7350" y="3707"/>
                      <a:pt x="7392" y="3672"/>
                    </a:cubicBezTo>
                    <a:lnTo>
                      <a:pt x="7689" y="3375"/>
                    </a:lnTo>
                    <a:cubicBezTo>
                      <a:pt x="7879" y="3541"/>
                      <a:pt x="8069" y="3696"/>
                      <a:pt x="8259" y="3862"/>
                    </a:cubicBezTo>
                    <a:lnTo>
                      <a:pt x="7332" y="4729"/>
                    </a:lnTo>
                    <a:cubicBezTo>
                      <a:pt x="7249" y="4801"/>
                      <a:pt x="7249" y="4931"/>
                      <a:pt x="7332" y="5003"/>
                    </a:cubicBezTo>
                    <a:cubicBezTo>
                      <a:pt x="7374" y="5038"/>
                      <a:pt x="7427" y="5056"/>
                      <a:pt x="7481" y="5056"/>
                    </a:cubicBezTo>
                    <a:cubicBezTo>
                      <a:pt x="7534" y="5056"/>
                      <a:pt x="7588" y="5038"/>
                      <a:pt x="7630" y="5003"/>
                    </a:cubicBezTo>
                    <a:lnTo>
                      <a:pt x="8556" y="4135"/>
                    </a:lnTo>
                    <a:lnTo>
                      <a:pt x="9151" y="4670"/>
                    </a:lnTo>
                    <a:lnTo>
                      <a:pt x="8794" y="4967"/>
                    </a:lnTo>
                    <a:cubicBezTo>
                      <a:pt x="8711" y="5038"/>
                      <a:pt x="8711" y="5157"/>
                      <a:pt x="8782" y="5240"/>
                    </a:cubicBezTo>
                    <a:cubicBezTo>
                      <a:pt x="8830" y="5276"/>
                      <a:pt x="8883" y="5294"/>
                      <a:pt x="8935" y="5294"/>
                    </a:cubicBezTo>
                    <a:cubicBezTo>
                      <a:pt x="8987" y="5294"/>
                      <a:pt x="9038" y="5276"/>
                      <a:pt x="9079" y="5240"/>
                    </a:cubicBezTo>
                    <a:lnTo>
                      <a:pt x="9459" y="4920"/>
                    </a:lnTo>
                    <a:cubicBezTo>
                      <a:pt x="9661" y="5110"/>
                      <a:pt x="9875" y="5300"/>
                      <a:pt x="10089" y="5490"/>
                    </a:cubicBezTo>
                    <a:lnTo>
                      <a:pt x="9745" y="5763"/>
                    </a:lnTo>
                    <a:cubicBezTo>
                      <a:pt x="9661" y="5823"/>
                      <a:pt x="9650" y="5953"/>
                      <a:pt x="9721" y="6025"/>
                    </a:cubicBezTo>
                    <a:cubicBezTo>
                      <a:pt x="9767" y="6071"/>
                      <a:pt x="9828" y="6095"/>
                      <a:pt x="9888" y="6095"/>
                    </a:cubicBezTo>
                    <a:cubicBezTo>
                      <a:pt x="9935" y="6095"/>
                      <a:pt x="9981" y="6080"/>
                      <a:pt x="10018" y="6048"/>
                    </a:cubicBezTo>
                    <a:lnTo>
                      <a:pt x="10386" y="5751"/>
                    </a:lnTo>
                    <a:lnTo>
                      <a:pt x="10981" y="6298"/>
                    </a:lnTo>
                    <a:lnTo>
                      <a:pt x="10731" y="6643"/>
                    </a:lnTo>
                    <a:cubicBezTo>
                      <a:pt x="10660" y="6738"/>
                      <a:pt x="10695" y="6856"/>
                      <a:pt x="10790" y="6916"/>
                    </a:cubicBezTo>
                    <a:cubicBezTo>
                      <a:pt x="10825" y="6938"/>
                      <a:pt x="10865" y="6948"/>
                      <a:pt x="10905" y="6948"/>
                    </a:cubicBezTo>
                    <a:cubicBezTo>
                      <a:pt x="10973" y="6948"/>
                      <a:pt x="11042" y="6917"/>
                      <a:pt x="11087" y="6856"/>
                    </a:cubicBezTo>
                    <a:lnTo>
                      <a:pt x="11289" y="6559"/>
                    </a:lnTo>
                    <a:cubicBezTo>
                      <a:pt x="11587" y="6821"/>
                      <a:pt x="11884" y="7082"/>
                      <a:pt x="12169" y="7356"/>
                    </a:cubicBezTo>
                    <a:lnTo>
                      <a:pt x="11349" y="8092"/>
                    </a:lnTo>
                    <a:cubicBezTo>
                      <a:pt x="11266" y="8164"/>
                      <a:pt x="11266" y="8294"/>
                      <a:pt x="11349" y="8366"/>
                    </a:cubicBezTo>
                    <a:cubicBezTo>
                      <a:pt x="11390" y="8401"/>
                      <a:pt x="11444" y="8419"/>
                      <a:pt x="11497" y="8419"/>
                    </a:cubicBezTo>
                    <a:cubicBezTo>
                      <a:pt x="11551" y="8419"/>
                      <a:pt x="11604" y="8401"/>
                      <a:pt x="11646" y="8366"/>
                    </a:cubicBezTo>
                    <a:lnTo>
                      <a:pt x="12466" y="7629"/>
                    </a:lnTo>
                    <a:lnTo>
                      <a:pt x="13119" y="8235"/>
                    </a:lnTo>
                    <a:lnTo>
                      <a:pt x="12834" y="8532"/>
                    </a:lnTo>
                    <a:cubicBezTo>
                      <a:pt x="12751" y="8603"/>
                      <a:pt x="12763" y="8734"/>
                      <a:pt x="12846" y="8793"/>
                    </a:cubicBezTo>
                    <a:cubicBezTo>
                      <a:pt x="12888" y="8829"/>
                      <a:pt x="12941" y="8847"/>
                      <a:pt x="12995" y="8847"/>
                    </a:cubicBezTo>
                    <a:cubicBezTo>
                      <a:pt x="13048" y="8847"/>
                      <a:pt x="13102" y="8829"/>
                      <a:pt x="13143" y="8793"/>
                    </a:cubicBezTo>
                    <a:lnTo>
                      <a:pt x="13405" y="8532"/>
                    </a:lnTo>
                    <a:cubicBezTo>
                      <a:pt x="13607" y="8710"/>
                      <a:pt x="13809" y="8888"/>
                      <a:pt x="13999" y="9079"/>
                    </a:cubicBezTo>
                    <a:lnTo>
                      <a:pt x="13737" y="9292"/>
                    </a:lnTo>
                    <a:cubicBezTo>
                      <a:pt x="13654" y="9364"/>
                      <a:pt x="13642" y="9494"/>
                      <a:pt x="13725" y="9566"/>
                    </a:cubicBezTo>
                    <a:cubicBezTo>
                      <a:pt x="13769" y="9609"/>
                      <a:pt x="13825" y="9630"/>
                      <a:pt x="13880" y="9630"/>
                    </a:cubicBezTo>
                    <a:cubicBezTo>
                      <a:pt x="13932" y="9630"/>
                      <a:pt x="13983" y="9612"/>
                      <a:pt x="14023" y="9578"/>
                    </a:cubicBezTo>
                    <a:lnTo>
                      <a:pt x="14296" y="9352"/>
                    </a:lnTo>
                    <a:lnTo>
                      <a:pt x="14854" y="9875"/>
                    </a:lnTo>
                    <a:lnTo>
                      <a:pt x="14605" y="10160"/>
                    </a:lnTo>
                    <a:cubicBezTo>
                      <a:pt x="14522" y="10243"/>
                      <a:pt x="14534" y="10362"/>
                      <a:pt x="14617" y="10433"/>
                    </a:cubicBezTo>
                    <a:cubicBezTo>
                      <a:pt x="14660" y="10466"/>
                      <a:pt x="14709" y="10481"/>
                      <a:pt x="14757" y="10481"/>
                    </a:cubicBezTo>
                    <a:cubicBezTo>
                      <a:pt x="14813" y="10481"/>
                      <a:pt x="14869" y="10460"/>
                      <a:pt x="14914" y="10421"/>
                    </a:cubicBezTo>
                    <a:lnTo>
                      <a:pt x="15163" y="10160"/>
                    </a:lnTo>
                    <a:lnTo>
                      <a:pt x="15674" y="10647"/>
                    </a:lnTo>
                    <a:lnTo>
                      <a:pt x="14783" y="11574"/>
                    </a:lnTo>
                    <a:cubicBezTo>
                      <a:pt x="14712" y="11645"/>
                      <a:pt x="14724" y="11776"/>
                      <a:pt x="14807" y="11847"/>
                    </a:cubicBezTo>
                    <a:cubicBezTo>
                      <a:pt x="14849" y="11879"/>
                      <a:pt x="14896" y="11894"/>
                      <a:pt x="14942" y="11894"/>
                    </a:cubicBezTo>
                    <a:cubicBezTo>
                      <a:pt x="15000" y="11894"/>
                      <a:pt x="15058" y="11870"/>
                      <a:pt x="15104" y="11824"/>
                    </a:cubicBezTo>
                    <a:lnTo>
                      <a:pt x="15971" y="10920"/>
                    </a:lnTo>
                    <a:lnTo>
                      <a:pt x="16720" y="11622"/>
                    </a:lnTo>
                    <a:lnTo>
                      <a:pt x="16435" y="11871"/>
                    </a:lnTo>
                    <a:cubicBezTo>
                      <a:pt x="16352" y="11930"/>
                      <a:pt x="16340" y="12061"/>
                      <a:pt x="16423" y="12144"/>
                    </a:cubicBezTo>
                    <a:cubicBezTo>
                      <a:pt x="16468" y="12183"/>
                      <a:pt x="16527" y="12204"/>
                      <a:pt x="16585" y="12204"/>
                    </a:cubicBezTo>
                    <a:cubicBezTo>
                      <a:pt x="16634" y="12204"/>
                      <a:pt x="16682" y="12189"/>
                      <a:pt x="16720" y="12156"/>
                    </a:cubicBezTo>
                    <a:lnTo>
                      <a:pt x="17017" y="11907"/>
                    </a:lnTo>
                    <a:lnTo>
                      <a:pt x="17552" y="12406"/>
                    </a:lnTo>
                    <a:lnTo>
                      <a:pt x="17362" y="12679"/>
                    </a:lnTo>
                    <a:cubicBezTo>
                      <a:pt x="17290" y="12762"/>
                      <a:pt x="17314" y="12893"/>
                      <a:pt x="17421" y="12941"/>
                    </a:cubicBezTo>
                    <a:cubicBezTo>
                      <a:pt x="17457" y="12963"/>
                      <a:pt x="17498" y="12974"/>
                      <a:pt x="17539" y="12974"/>
                    </a:cubicBezTo>
                    <a:cubicBezTo>
                      <a:pt x="17606" y="12974"/>
                      <a:pt x="17674" y="12945"/>
                      <a:pt x="17718" y="12893"/>
                    </a:cubicBezTo>
                    <a:lnTo>
                      <a:pt x="17861" y="12691"/>
                    </a:lnTo>
                    <a:lnTo>
                      <a:pt x="18431" y="13238"/>
                    </a:lnTo>
                    <a:lnTo>
                      <a:pt x="18182" y="13475"/>
                    </a:lnTo>
                    <a:cubicBezTo>
                      <a:pt x="18098" y="13547"/>
                      <a:pt x="18098" y="13677"/>
                      <a:pt x="18182" y="13749"/>
                    </a:cubicBezTo>
                    <a:cubicBezTo>
                      <a:pt x="18223" y="13784"/>
                      <a:pt x="18274" y="13802"/>
                      <a:pt x="18326" y="13802"/>
                    </a:cubicBezTo>
                    <a:cubicBezTo>
                      <a:pt x="18378" y="13802"/>
                      <a:pt x="18431" y="13784"/>
                      <a:pt x="18479" y="13749"/>
                    </a:cubicBezTo>
                    <a:lnTo>
                      <a:pt x="18716" y="13523"/>
                    </a:lnTo>
                    <a:lnTo>
                      <a:pt x="19108" y="13891"/>
                    </a:lnTo>
                    <a:cubicBezTo>
                      <a:pt x="19097" y="13891"/>
                      <a:pt x="19085" y="13903"/>
                      <a:pt x="19073" y="13903"/>
                    </a:cubicBezTo>
                    <a:cubicBezTo>
                      <a:pt x="18728" y="14212"/>
                      <a:pt x="18431" y="14568"/>
                      <a:pt x="18182" y="14961"/>
                    </a:cubicBezTo>
                    <a:cubicBezTo>
                      <a:pt x="18134" y="15056"/>
                      <a:pt x="18170" y="15175"/>
                      <a:pt x="18265" y="15222"/>
                    </a:cubicBezTo>
                    <a:cubicBezTo>
                      <a:pt x="18296" y="15242"/>
                      <a:pt x="18332" y="15251"/>
                      <a:pt x="18368" y="15251"/>
                    </a:cubicBezTo>
                    <a:cubicBezTo>
                      <a:pt x="18439" y="15251"/>
                      <a:pt x="18510" y="15214"/>
                      <a:pt x="18550" y="15151"/>
                    </a:cubicBezTo>
                    <a:cubicBezTo>
                      <a:pt x="18764" y="14818"/>
                      <a:pt x="19025" y="14497"/>
                      <a:pt x="19322" y="14224"/>
                    </a:cubicBezTo>
                    <a:cubicBezTo>
                      <a:pt x="19346" y="14212"/>
                      <a:pt x="19370" y="14200"/>
                      <a:pt x="19394" y="14164"/>
                    </a:cubicBezTo>
                    <a:lnTo>
                      <a:pt x="19619" y="14390"/>
                    </a:lnTo>
                    <a:lnTo>
                      <a:pt x="15864" y="17682"/>
                    </a:lnTo>
                    <a:cubicBezTo>
                      <a:pt x="10933" y="13154"/>
                      <a:pt x="5681" y="8354"/>
                      <a:pt x="523" y="3886"/>
                    </a:cubicBezTo>
                    <a:cubicBezTo>
                      <a:pt x="1866" y="2828"/>
                      <a:pt x="3150" y="1687"/>
                      <a:pt x="4350" y="463"/>
                    </a:cubicBezTo>
                    <a:close/>
                    <a:moveTo>
                      <a:pt x="4326" y="0"/>
                    </a:moveTo>
                    <a:cubicBezTo>
                      <a:pt x="4267" y="0"/>
                      <a:pt x="4219" y="24"/>
                      <a:pt x="4183" y="59"/>
                    </a:cubicBezTo>
                    <a:cubicBezTo>
                      <a:pt x="2888" y="1378"/>
                      <a:pt x="1522" y="2602"/>
                      <a:pt x="72" y="3731"/>
                    </a:cubicBezTo>
                    <a:cubicBezTo>
                      <a:pt x="24" y="3767"/>
                      <a:pt x="1" y="3814"/>
                      <a:pt x="1" y="3874"/>
                    </a:cubicBezTo>
                    <a:cubicBezTo>
                      <a:pt x="1" y="3933"/>
                      <a:pt x="24" y="3993"/>
                      <a:pt x="60" y="4028"/>
                    </a:cubicBezTo>
                    <a:cubicBezTo>
                      <a:pt x="5324" y="8579"/>
                      <a:pt x="10683" y="13475"/>
                      <a:pt x="15710" y="18098"/>
                    </a:cubicBezTo>
                    <a:cubicBezTo>
                      <a:pt x="15752" y="18133"/>
                      <a:pt x="15802" y="18151"/>
                      <a:pt x="15854" y="18151"/>
                    </a:cubicBezTo>
                    <a:cubicBezTo>
                      <a:pt x="15906" y="18151"/>
                      <a:pt x="15959" y="18133"/>
                      <a:pt x="16007" y="18098"/>
                    </a:cubicBezTo>
                    <a:lnTo>
                      <a:pt x="20059" y="14545"/>
                    </a:lnTo>
                    <a:cubicBezTo>
                      <a:pt x="20071" y="14533"/>
                      <a:pt x="20083" y="14521"/>
                      <a:pt x="20083" y="14509"/>
                    </a:cubicBezTo>
                    <a:cubicBezTo>
                      <a:pt x="20142" y="14438"/>
                      <a:pt x="20130" y="14331"/>
                      <a:pt x="20059" y="14271"/>
                    </a:cubicBezTo>
                    <a:cubicBezTo>
                      <a:pt x="15056" y="9411"/>
                      <a:pt x="9816" y="4622"/>
                      <a:pt x="4481" y="59"/>
                    </a:cubicBezTo>
                    <a:cubicBezTo>
                      <a:pt x="4445" y="12"/>
                      <a:pt x="4385" y="0"/>
                      <a:pt x="43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23"/>
              <p:cNvSpPr/>
              <p:nvPr/>
            </p:nvSpPr>
            <p:spPr>
              <a:xfrm>
                <a:off x="7411524" y="125043"/>
                <a:ext cx="49422" cy="44128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370" extrusionOk="0">
                    <a:moveTo>
                      <a:pt x="708" y="389"/>
                    </a:moveTo>
                    <a:cubicBezTo>
                      <a:pt x="807" y="389"/>
                      <a:pt x="904" y="427"/>
                      <a:pt x="975" y="498"/>
                    </a:cubicBezTo>
                    <a:cubicBezTo>
                      <a:pt x="1058" y="569"/>
                      <a:pt x="1105" y="676"/>
                      <a:pt x="1117" y="783"/>
                    </a:cubicBezTo>
                    <a:cubicBezTo>
                      <a:pt x="1105" y="866"/>
                      <a:pt x="1058" y="950"/>
                      <a:pt x="975" y="973"/>
                    </a:cubicBezTo>
                    <a:cubicBezTo>
                      <a:pt x="952" y="978"/>
                      <a:pt x="929" y="981"/>
                      <a:pt x="907" y="981"/>
                    </a:cubicBezTo>
                    <a:cubicBezTo>
                      <a:pt x="820" y="981"/>
                      <a:pt x="734" y="947"/>
                      <a:pt x="678" y="890"/>
                    </a:cubicBezTo>
                    <a:cubicBezTo>
                      <a:pt x="618" y="843"/>
                      <a:pt x="571" y="795"/>
                      <a:pt x="535" y="748"/>
                    </a:cubicBezTo>
                    <a:cubicBezTo>
                      <a:pt x="547" y="688"/>
                      <a:pt x="535" y="641"/>
                      <a:pt x="511" y="593"/>
                    </a:cubicBezTo>
                    <a:cubicBezTo>
                      <a:pt x="487" y="569"/>
                      <a:pt x="487" y="534"/>
                      <a:pt x="511" y="510"/>
                    </a:cubicBezTo>
                    <a:cubicBezTo>
                      <a:pt x="523" y="462"/>
                      <a:pt x="559" y="415"/>
                      <a:pt x="606" y="403"/>
                    </a:cubicBezTo>
                    <a:cubicBezTo>
                      <a:pt x="640" y="394"/>
                      <a:pt x="674" y="389"/>
                      <a:pt x="708" y="389"/>
                    </a:cubicBezTo>
                    <a:close/>
                    <a:moveTo>
                      <a:pt x="702" y="1"/>
                    </a:moveTo>
                    <a:cubicBezTo>
                      <a:pt x="622" y="1"/>
                      <a:pt x="542" y="12"/>
                      <a:pt x="464" y="35"/>
                    </a:cubicBezTo>
                    <a:cubicBezTo>
                      <a:pt x="285" y="94"/>
                      <a:pt x="155" y="225"/>
                      <a:pt x="107" y="391"/>
                    </a:cubicBezTo>
                    <a:cubicBezTo>
                      <a:pt x="95" y="415"/>
                      <a:pt x="95" y="439"/>
                      <a:pt x="83" y="462"/>
                    </a:cubicBezTo>
                    <a:cubicBezTo>
                      <a:pt x="12" y="510"/>
                      <a:pt x="0" y="605"/>
                      <a:pt x="36" y="688"/>
                    </a:cubicBezTo>
                    <a:cubicBezTo>
                      <a:pt x="119" y="866"/>
                      <a:pt x="238" y="1033"/>
                      <a:pt x="392" y="1175"/>
                    </a:cubicBezTo>
                    <a:cubicBezTo>
                      <a:pt x="533" y="1298"/>
                      <a:pt x="719" y="1369"/>
                      <a:pt x="911" y="1369"/>
                    </a:cubicBezTo>
                    <a:cubicBezTo>
                      <a:pt x="980" y="1369"/>
                      <a:pt x="1049" y="1360"/>
                      <a:pt x="1117" y="1342"/>
                    </a:cubicBezTo>
                    <a:cubicBezTo>
                      <a:pt x="1355" y="1259"/>
                      <a:pt x="1521" y="1045"/>
                      <a:pt x="1533" y="795"/>
                    </a:cubicBezTo>
                    <a:cubicBezTo>
                      <a:pt x="1533" y="569"/>
                      <a:pt x="1438" y="367"/>
                      <a:pt x="1272" y="225"/>
                    </a:cubicBezTo>
                    <a:cubicBezTo>
                      <a:pt x="1117" y="78"/>
                      <a:pt x="912" y="1"/>
                      <a:pt x="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23"/>
              <p:cNvSpPr/>
              <p:nvPr/>
            </p:nvSpPr>
            <p:spPr>
              <a:xfrm>
                <a:off x="8438683" y="1203530"/>
                <a:ext cx="732400" cy="509530"/>
              </a:xfrm>
              <a:custGeom>
                <a:avLst/>
                <a:gdLst/>
                <a:ahLst/>
                <a:cxnLst/>
                <a:rect l="l" t="t" r="r" b="b"/>
                <a:pathLst>
                  <a:path w="22733" h="15819" extrusionOk="0">
                    <a:moveTo>
                      <a:pt x="487" y="465"/>
                    </a:moveTo>
                    <a:cubicBezTo>
                      <a:pt x="773" y="549"/>
                      <a:pt x="1058" y="644"/>
                      <a:pt x="1343" y="727"/>
                    </a:cubicBezTo>
                    <a:lnTo>
                      <a:pt x="1058" y="1499"/>
                    </a:lnTo>
                    <a:cubicBezTo>
                      <a:pt x="1022" y="1606"/>
                      <a:pt x="1082" y="1713"/>
                      <a:pt x="1189" y="1749"/>
                    </a:cubicBezTo>
                    <a:cubicBezTo>
                      <a:pt x="1212" y="1749"/>
                      <a:pt x="1236" y="1761"/>
                      <a:pt x="1260" y="1761"/>
                    </a:cubicBezTo>
                    <a:cubicBezTo>
                      <a:pt x="1343" y="1761"/>
                      <a:pt x="1426" y="1701"/>
                      <a:pt x="1462" y="1618"/>
                    </a:cubicBezTo>
                    <a:lnTo>
                      <a:pt x="1747" y="858"/>
                    </a:lnTo>
                    <a:lnTo>
                      <a:pt x="2317" y="1036"/>
                    </a:lnTo>
                    <a:lnTo>
                      <a:pt x="2282" y="1155"/>
                    </a:lnTo>
                    <a:cubicBezTo>
                      <a:pt x="2258" y="1262"/>
                      <a:pt x="2329" y="1369"/>
                      <a:pt x="2436" y="1392"/>
                    </a:cubicBezTo>
                    <a:lnTo>
                      <a:pt x="2496" y="1392"/>
                    </a:lnTo>
                    <a:cubicBezTo>
                      <a:pt x="2579" y="1392"/>
                      <a:pt x="2662" y="1333"/>
                      <a:pt x="2698" y="1250"/>
                    </a:cubicBezTo>
                    <a:lnTo>
                      <a:pt x="2721" y="1155"/>
                    </a:lnTo>
                    <a:lnTo>
                      <a:pt x="3470" y="1392"/>
                    </a:lnTo>
                    <a:lnTo>
                      <a:pt x="3423" y="1487"/>
                    </a:lnTo>
                    <a:cubicBezTo>
                      <a:pt x="3375" y="1582"/>
                      <a:pt x="3434" y="1701"/>
                      <a:pt x="3529" y="1737"/>
                    </a:cubicBezTo>
                    <a:cubicBezTo>
                      <a:pt x="3565" y="1749"/>
                      <a:pt x="3589" y="1749"/>
                      <a:pt x="3613" y="1749"/>
                    </a:cubicBezTo>
                    <a:cubicBezTo>
                      <a:pt x="3696" y="1749"/>
                      <a:pt x="3779" y="1713"/>
                      <a:pt x="3815" y="1630"/>
                    </a:cubicBezTo>
                    <a:lnTo>
                      <a:pt x="3862" y="1523"/>
                    </a:lnTo>
                    <a:cubicBezTo>
                      <a:pt x="4147" y="1606"/>
                      <a:pt x="4421" y="1701"/>
                      <a:pt x="4706" y="1796"/>
                    </a:cubicBezTo>
                    <a:lnTo>
                      <a:pt x="4646" y="1915"/>
                    </a:lnTo>
                    <a:cubicBezTo>
                      <a:pt x="4599" y="2010"/>
                      <a:pt x="4658" y="2129"/>
                      <a:pt x="4753" y="2165"/>
                    </a:cubicBezTo>
                    <a:cubicBezTo>
                      <a:pt x="4789" y="2177"/>
                      <a:pt x="4813" y="2177"/>
                      <a:pt x="4837" y="2177"/>
                    </a:cubicBezTo>
                    <a:cubicBezTo>
                      <a:pt x="4845" y="2178"/>
                      <a:pt x="4854" y="2178"/>
                      <a:pt x="4862" y="2178"/>
                    </a:cubicBezTo>
                    <a:cubicBezTo>
                      <a:pt x="4936" y="2178"/>
                      <a:pt x="5007" y="2134"/>
                      <a:pt x="5039" y="2070"/>
                    </a:cubicBezTo>
                    <a:lnTo>
                      <a:pt x="5098" y="1927"/>
                    </a:lnTo>
                    <a:cubicBezTo>
                      <a:pt x="5395" y="2034"/>
                      <a:pt x="5716" y="2129"/>
                      <a:pt x="6025" y="2224"/>
                    </a:cubicBezTo>
                    <a:lnTo>
                      <a:pt x="5680" y="3032"/>
                    </a:lnTo>
                    <a:cubicBezTo>
                      <a:pt x="5633" y="3127"/>
                      <a:pt x="5692" y="3246"/>
                      <a:pt x="5799" y="3282"/>
                    </a:cubicBezTo>
                    <a:cubicBezTo>
                      <a:pt x="5823" y="3282"/>
                      <a:pt x="5847" y="3294"/>
                      <a:pt x="5870" y="3294"/>
                    </a:cubicBezTo>
                    <a:cubicBezTo>
                      <a:pt x="5954" y="3294"/>
                      <a:pt x="6037" y="3246"/>
                      <a:pt x="6072" y="3175"/>
                    </a:cubicBezTo>
                    <a:lnTo>
                      <a:pt x="6417" y="2355"/>
                    </a:lnTo>
                    <a:lnTo>
                      <a:pt x="7308" y="2652"/>
                    </a:lnTo>
                    <a:lnTo>
                      <a:pt x="7249" y="2890"/>
                    </a:lnTo>
                    <a:cubicBezTo>
                      <a:pt x="7225" y="2985"/>
                      <a:pt x="7273" y="3080"/>
                      <a:pt x="7368" y="3115"/>
                    </a:cubicBezTo>
                    <a:cubicBezTo>
                      <a:pt x="7391" y="3127"/>
                      <a:pt x="7427" y="3127"/>
                      <a:pt x="7451" y="3127"/>
                    </a:cubicBezTo>
                    <a:cubicBezTo>
                      <a:pt x="7522" y="3127"/>
                      <a:pt x="7582" y="3092"/>
                      <a:pt x="7629" y="3044"/>
                    </a:cubicBezTo>
                    <a:lnTo>
                      <a:pt x="7700" y="2949"/>
                    </a:lnTo>
                    <a:cubicBezTo>
                      <a:pt x="7724" y="2901"/>
                      <a:pt x="7736" y="2854"/>
                      <a:pt x="7724" y="2806"/>
                    </a:cubicBezTo>
                    <a:lnTo>
                      <a:pt x="7724" y="2806"/>
                    </a:lnTo>
                    <a:cubicBezTo>
                      <a:pt x="8009" y="2901"/>
                      <a:pt x="8283" y="2997"/>
                      <a:pt x="8568" y="3092"/>
                    </a:cubicBezTo>
                    <a:cubicBezTo>
                      <a:pt x="8544" y="3163"/>
                      <a:pt x="8532" y="3234"/>
                      <a:pt x="8532" y="3306"/>
                    </a:cubicBezTo>
                    <a:cubicBezTo>
                      <a:pt x="8544" y="3412"/>
                      <a:pt x="8627" y="3496"/>
                      <a:pt x="8746" y="3496"/>
                    </a:cubicBezTo>
                    <a:cubicBezTo>
                      <a:pt x="8853" y="3496"/>
                      <a:pt x="8948" y="3401"/>
                      <a:pt x="8948" y="3294"/>
                    </a:cubicBezTo>
                    <a:cubicBezTo>
                      <a:pt x="8948" y="3270"/>
                      <a:pt x="8948" y="3246"/>
                      <a:pt x="8960" y="3234"/>
                    </a:cubicBezTo>
                    <a:lnTo>
                      <a:pt x="9744" y="3508"/>
                    </a:lnTo>
                    <a:lnTo>
                      <a:pt x="9709" y="3567"/>
                    </a:lnTo>
                    <a:cubicBezTo>
                      <a:pt x="9649" y="3662"/>
                      <a:pt x="9685" y="3781"/>
                      <a:pt x="9780" y="3828"/>
                    </a:cubicBezTo>
                    <a:cubicBezTo>
                      <a:pt x="9816" y="3840"/>
                      <a:pt x="9851" y="3852"/>
                      <a:pt x="9887" y="3852"/>
                    </a:cubicBezTo>
                    <a:cubicBezTo>
                      <a:pt x="9958" y="3852"/>
                      <a:pt x="10029" y="3816"/>
                      <a:pt x="10065" y="3757"/>
                    </a:cubicBezTo>
                    <a:lnTo>
                      <a:pt x="10136" y="3650"/>
                    </a:lnTo>
                    <a:lnTo>
                      <a:pt x="10826" y="3900"/>
                    </a:lnTo>
                    <a:lnTo>
                      <a:pt x="10576" y="4660"/>
                    </a:lnTo>
                    <a:cubicBezTo>
                      <a:pt x="10540" y="4767"/>
                      <a:pt x="10612" y="4874"/>
                      <a:pt x="10731" y="4898"/>
                    </a:cubicBezTo>
                    <a:cubicBezTo>
                      <a:pt x="10742" y="4910"/>
                      <a:pt x="10766" y="4910"/>
                      <a:pt x="10790" y="4910"/>
                    </a:cubicBezTo>
                    <a:cubicBezTo>
                      <a:pt x="10873" y="4910"/>
                      <a:pt x="10956" y="4850"/>
                      <a:pt x="10992" y="4767"/>
                    </a:cubicBezTo>
                    <a:lnTo>
                      <a:pt x="11218" y="4042"/>
                    </a:lnTo>
                    <a:lnTo>
                      <a:pt x="12121" y="4375"/>
                    </a:lnTo>
                    <a:lnTo>
                      <a:pt x="12073" y="4529"/>
                    </a:lnTo>
                    <a:cubicBezTo>
                      <a:pt x="12038" y="4625"/>
                      <a:pt x="12097" y="4743"/>
                      <a:pt x="12204" y="4767"/>
                    </a:cubicBezTo>
                    <a:cubicBezTo>
                      <a:pt x="12228" y="4775"/>
                      <a:pt x="12252" y="4779"/>
                      <a:pt x="12276" y="4779"/>
                    </a:cubicBezTo>
                    <a:cubicBezTo>
                      <a:pt x="12360" y="4779"/>
                      <a:pt x="12440" y="4732"/>
                      <a:pt x="12477" y="4648"/>
                    </a:cubicBezTo>
                    <a:lnTo>
                      <a:pt x="12513" y="4529"/>
                    </a:lnTo>
                    <a:lnTo>
                      <a:pt x="13464" y="4874"/>
                    </a:lnTo>
                    <a:lnTo>
                      <a:pt x="13404" y="5064"/>
                    </a:lnTo>
                    <a:cubicBezTo>
                      <a:pt x="13369" y="5171"/>
                      <a:pt x="13440" y="5278"/>
                      <a:pt x="13547" y="5302"/>
                    </a:cubicBezTo>
                    <a:lnTo>
                      <a:pt x="13606" y="5302"/>
                    </a:lnTo>
                    <a:cubicBezTo>
                      <a:pt x="13614" y="5303"/>
                      <a:pt x="13622" y="5303"/>
                      <a:pt x="13630" y="5303"/>
                    </a:cubicBezTo>
                    <a:cubicBezTo>
                      <a:pt x="13715" y="5303"/>
                      <a:pt x="13787" y="5247"/>
                      <a:pt x="13808" y="5171"/>
                    </a:cubicBezTo>
                    <a:lnTo>
                      <a:pt x="13856" y="5017"/>
                    </a:lnTo>
                    <a:cubicBezTo>
                      <a:pt x="14200" y="5147"/>
                      <a:pt x="14533" y="5278"/>
                      <a:pt x="14878" y="5409"/>
                    </a:cubicBezTo>
                    <a:lnTo>
                      <a:pt x="14818" y="5539"/>
                    </a:lnTo>
                    <a:cubicBezTo>
                      <a:pt x="14783" y="5635"/>
                      <a:pt x="14842" y="5753"/>
                      <a:pt x="14949" y="5789"/>
                    </a:cubicBezTo>
                    <a:cubicBezTo>
                      <a:pt x="14973" y="5797"/>
                      <a:pt x="14996" y="5801"/>
                      <a:pt x="15019" y="5801"/>
                    </a:cubicBezTo>
                    <a:cubicBezTo>
                      <a:pt x="15100" y="5801"/>
                      <a:pt x="15173" y="5753"/>
                      <a:pt x="15210" y="5670"/>
                    </a:cubicBezTo>
                    <a:lnTo>
                      <a:pt x="15258" y="5563"/>
                    </a:lnTo>
                    <a:lnTo>
                      <a:pt x="16066" y="5872"/>
                    </a:lnTo>
                    <a:lnTo>
                      <a:pt x="15864" y="6395"/>
                    </a:lnTo>
                    <a:cubicBezTo>
                      <a:pt x="15828" y="6502"/>
                      <a:pt x="15888" y="6621"/>
                      <a:pt x="15995" y="6645"/>
                    </a:cubicBezTo>
                    <a:cubicBezTo>
                      <a:pt x="16018" y="6656"/>
                      <a:pt x="16042" y="6656"/>
                      <a:pt x="16066" y="6656"/>
                    </a:cubicBezTo>
                    <a:cubicBezTo>
                      <a:pt x="16149" y="6656"/>
                      <a:pt x="16232" y="6609"/>
                      <a:pt x="16268" y="6526"/>
                    </a:cubicBezTo>
                    <a:lnTo>
                      <a:pt x="16458" y="6027"/>
                    </a:lnTo>
                    <a:lnTo>
                      <a:pt x="17302" y="6359"/>
                    </a:lnTo>
                    <a:lnTo>
                      <a:pt x="17266" y="6478"/>
                    </a:lnTo>
                    <a:cubicBezTo>
                      <a:pt x="17242" y="6585"/>
                      <a:pt x="17302" y="6692"/>
                      <a:pt x="17409" y="6716"/>
                    </a:cubicBezTo>
                    <a:lnTo>
                      <a:pt x="17468" y="6716"/>
                    </a:lnTo>
                    <a:cubicBezTo>
                      <a:pt x="17476" y="6717"/>
                      <a:pt x="17484" y="6717"/>
                      <a:pt x="17492" y="6717"/>
                    </a:cubicBezTo>
                    <a:cubicBezTo>
                      <a:pt x="17577" y="6717"/>
                      <a:pt x="17648" y="6661"/>
                      <a:pt x="17670" y="6585"/>
                    </a:cubicBezTo>
                    <a:lnTo>
                      <a:pt x="17694" y="6526"/>
                    </a:lnTo>
                    <a:cubicBezTo>
                      <a:pt x="18003" y="6645"/>
                      <a:pt x="18312" y="6775"/>
                      <a:pt x="18633" y="6906"/>
                    </a:cubicBezTo>
                    <a:lnTo>
                      <a:pt x="18561" y="7049"/>
                    </a:lnTo>
                    <a:cubicBezTo>
                      <a:pt x="18526" y="7156"/>
                      <a:pt x="18585" y="7274"/>
                      <a:pt x="18692" y="7298"/>
                    </a:cubicBezTo>
                    <a:cubicBezTo>
                      <a:pt x="18716" y="7310"/>
                      <a:pt x="18740" y="7310"/>
                      <a:pt x="18763" y="7310"/>
                    </a:cubicBezTo>
                    <a:cubicBezTo>
                      <a:pt x="18847" y="7310"/>
                      <a:pt x="18930" y="7263"/>
                      <a:pt x="18965" y="7191"/>
                    </a:cubicBezTo>
                    <a:lnTo>
                      <a:pt x="19013" y="7061"/>
                    </a:lnTo>
                    <a:cubicBezTo>
                      <a:pt x="19251" y="7156"/>
                      <a:pt x="19488" y="7251"/>
                      <a:pt x="19726" y="7346"/>
                    </a:cubicBezTo>
                    <a:lnTo>
                      <a:pt x="19655" y="7512"/>
                    </a:lnTo>
                    <a:cubicBezTo>
                      <a:pt x="19619" y="7619"/>
                      <a:pt x="19667" y="7738"/>
                      <a:pt x="19773" y="7762"/>
                    </a:cubicBezTo>
                    <a:cubicBezTo>
                      <a:pt x="19797" y="7773"/>
                      <a:pt x="19833" y="7773"/>
                      <a:pt x="19857" y="7773"/>
                    </a:cubicBezTo>
                    <a:cubicBezTo>
                      <a:pt x="19940" y="7773"/>
                      <a:pt x="20011" y="7726"/>
                      <a:pt x="20047" y="7655"/>
                    </a:cubicBezTo>
                    <a:lnTo>
                      <a:pt x="20106" y="7512"/>
                    </a:lnTo>
                    <a:cubicBezTo>
                      <a:pt x="20344" y="7607"/>
                      <a:pt x="20593" y="7714"/>
                      <a:pt x="20831" y="7821"/>
                    </a:cubicBezTo>
                    <a:lnTo>
                      <a:pt x="20558" y="8546"/>
                    </a:lnTo>
                    <a:cubicBezTo>
                      <a:pt x="20522" y="8653"/>
                      <a:pt x="20582" y="8760"/>
                      <a:pt x="20688" y="8784"/>
                    </a:cubicBezTo>
                    <a:cubicBezTo>
                      <a:pt x="20700" y="8795"/>
                      <a:pt x="20724" y="8795"/>
                      <a:pt x="20748" y="8795"/>
                    </a:cubicBezTo>
                    <a:cubicBezTo>
                      <a:pt x="20843" y="8795"/>
                      <a:pt x="20914" y="8748"/>
                      <a:pt x="20950" y="8665"/>
                    </a:cubicBezTo>
                    <a:lnTo>
                      <a:pt x="21211" y="7975"/>
                    </a:lnTo>
                    <a:lnTo>
                      <a:pt x="22055" y="8332"/>
                    </a:lnTo>
                    <a:lnTo>
                      <a:pt x="19429" y="9485"/>
                    </a:lnTo>
                    <a:cubicBezTo>
                      <a:pt x="14604" y="11564"/>
                      <a:pt x="9625" y="13727"/>
                      <a:pt x="4884" y="15379"/>
                    </a:cubicBezTo>
                    <a:cubicBezTo>
                      <a:pt x="3185" y="10483"/>
                      <a:pt x="1699" y="5480"/>
                      <a:pt x="487" y="465"/>
                    </a:cubicBezTo>
                    <a:close/>
                    <a:moveTo>
                      <a:pt x="259" y="0"/>
                    </a:moveTo>
                    <a:cubicBezTo>
                      <a:pt x="191" y="0"/>
                      <a:pt x="127" y="36"/>
                      <a:pt x="83" y="97"/>
                    </a:cubicBezTo>
                    <a:cubicBezTo>
                      <a:pt x="24" y="145"/>
                      <a:pt x="0" y="216"/>
                      <a:pt x="12" y="287"/>
                    </a:cubicBezTo>
                    <a:cubicBezTo>
                      <a:pt x="1272" y="5492"/>
                      <a:pt x="2781" y="10625"/>
                      <a:pt x="4551" y="15688"/>
                    </a:cubicBezTo>
                    <a:cubicBezTo>
                      <a:pt x="4575" y="15735"/>
                      <a:pt x="4611" y="15771"/>
                      <a:pt x="4658" y="15794"/>
                    </a:cubicBezTo>
                    <a:cubicBezTo>
                      <a:pt x="4694" y="15806"/>
                      <a:pt x="4718" y="15818"/>
                      <a:pt x="4753" y="15818"/>
                    </a:cubicBezTo>
                    <a:cubicBezTo>
                      <a:pt x="4777" y="15818"/>
                      <a:pt x="4801" y="15806"/>
                      <a:pt x="4825" y="15806"/>
                    </a:cubicBezTo>
                    <a:cubicBezTo>
                      <a:pt x="9649" y="14143"/>
                      <a:pt x="14711" y="11944"/>
                      <a:pt x="19607" y="9817"/>
                    </a:cubicBezTo>
                    <a:cubicBezTo>
                      <a:pt x="20629" y="9378"/>
                      <a:pt x="21627" y="8950"/>
                      <a:pt x="22614" y="8522"/>
                    </a:cubicBezTo>
                    <a:lnTo>
                      <a:pt x="22625" y="8522"/>
                    </a:lnTo>
                    <a:cubicBezTo>
                      <a:pt x="22649" y="8510"/>
                      <a:pt x="22661" y="8498"/>
                      <a:pt x="22685" y="8486"/>
                    </a:cubicBezTo>
                    <a:cubicBezTo>
                      <a:pt x="22697" y="8463"/>
                      <a:pt x="22709" y="8451"/>
                      <a:pt x="22720" y="8439"/>
                    </a:cubicBezTo>
                    <a:lnTo>
                      <a:pt x="22720" y="8427"/>
                    </a:lnTo>
                    <a:cubicBezTo>
                      <a:pt x="22720" y="8415"/>
                      <a:pt x="22720" y="8403"/>
                      <a:pt x="22732" y="8391"/>
                    </a:cubicBezTo>
                    <a:cubicBezTo>
                      <a:pt x="22732" y="8380"/>
                      <a:pt x="22732" y="8368"/>
                      <a:pt x="22732" y="8356"/>
                    </a:cubicBezTo>
                    <a:cubicBezTo>
                      <a:pt x="22732" y="8344"/>
                      <a:pt x="22732" y="8332"/>
                      <a:pt x="22732" y="8320"/>
                    </a:cubicBezTo>
                    <a:cubicBezTo>
                      <a:pt x="22720" y="8308"/>
                      <a:pt x="22720" y="8296"/>
                      <a:pt x="22720" y="8284"/>
                    </a:cubicBezTo>
                    <a:lnTo>
                      <a:pt x="22720" y="8273"/>
                    </a:lnTo>
                    <a:cubicBezTo>
                      <a:pt x="22720" y="8261"/>
                      <a:pt x="22709" y="8261"/>
                      <a:pt x="22697" y="8249"/>
                    </a:cubicBezTo>
                    <a:cubicBezTo>
                      <a:pt x="22697" y="8237"/>
                      <a:pt x="22685" y="8225"/>
                      <a:pt x="22673" y="8225"/>
                    </a:cubicBezTo>
                    <a:cubicBezTo>
                      <a:pt x="22661" y="8213"/>
                      <a:pt x="22649" y="8201"/>
                      <a:pt x="22637" y="8189"/>
                    </a:cubicBezTo>
                    <a:lnTo>
                      <a:pt x="22614" y="8178"/>
                    </a:lnTo>
                    <a:cubicBezTo>
                      <a:pt x="15353" y="5040"/>
                      <a:pt x="7914" y="2307"/>
                      <a:pt x="333" y="14"/>
                    </a:cubicBezTo>
                    <a:cubicBezTo>
                      <a:pt x="308" y="5"/>
                      <a:pt x="283" y="0"/>
                      <a:pt x="2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23"/>
              <p:cNvSpPr/>
              <p:nvPr/>
            </p:nvSpPr>
            <p:spPr>
              <a:xfrm>
                <a:off x="8621291" y="1382779"/>
                <a:ext cx="290988" cy="181761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5643" extrusionOk="0">
                    <a:moveTo>
                      <a:pt x="583" y="497"/>
                    </a:moveTo>
                    <a:lnTo>
                      <a:pt x="583" y="497"/>
                    </a:lnTo>
                    <a:cubicBezTo>
                      <a:pt x="1842" y="901"/>
                      <a:pt x="3173" y="1353"/>
                      <a:pt x="4457" y="1793"/>
                    </a:cubicBezTo>
                    <a:cubicBezTo>
                      <a:pt x="5704" y="2208"/>
                      <a:pt x="6999" y="2648"/>
                      <a:pt x="8223" y="3040"/>
                    </a:cubicBezTo>
                    <a:lnTo>
                      <a:pt x="2650" y="5096"/>
                    </a:lnTo>
                    <a:lnTo>
                      <a:pt x="2389" y="5191"/>
                    </a:lnTo>
                    <a:lnTo>
                      <a:pt x="583" y="497"/>
                    </a:lnTo>
                    <a:close/>
                    <a:moveTo>
                      <a:pt x="231" y="1"/>
                    </a:moveTo>
                    <a:cubicBezTo>
                      <a:pt x="171" y="1"/>
                      <a:pt x="115" y="23"/>
                      <a:pt x="72" y="58"/>
                    </a:cubicBezTo>
                    <a:cubicBezTo>
                      <a:pt x="24" y="105"/>
                      <a:pt x="0" y="188"/>
                      <a:pt x="24" y="260"/>
                    </a:cubicBezTo>
                    <a:lnTo>
                      <a:pt x="2068" y="5512"/>
                    </a:lnTo>
                    <a:cubicBezTo>
                      <a:pt x="2080" y="5559"/>
                      <a:pt x="2127" y="5607"/>
                      <a:pt x="2175" y="5631"/>
                    </a:cubicBezTo>
                    <a:cubicBezTo>
                      <a:pt x="2199" y="5631"/>
                      <a:pt x="2234" y="5643"/>
                      <a:pt x="2258" y="5643"/>
                    </a:cubicBezTo>
                    <a:cubicBezTo>
                      <a:pt x="2294" y="5643"/>
                      <a:pt x="2318" y="5631"/>
                      <a:pt x="2341" y="5631"/>
                    </a:cubicBezTo>
                    <a:lnTo>
                      <a:pt x="2805" y="5453"/>
                    </a:lnTo>
                    <a:lnTo>
                      <a:pt x="8901" y="3195"/>
                    </a:lnTo>
                    <a:cubicBezTo>
                      <a:pt x="8984" y="3171"/>
                      <a:pt x="9031" y="3100"/>
                      <a:pt x="9031" y="3017"/>
                    </a:cubicBezTo>
                    <a:cubicBezTo>
                      <a:pt x="9031" y="2933"/>
                      <a:pt x="8972" y="2862"/>
                      <a:pt x="8889" y="2838"/>
                    </a:cubicBezTo>
                    <a:cubicBezTo>
                      <a:pt x="7510" y="2410"/>
                      <a:pt x="6025" y="1911"/>
                      <a:pt x="4599" y="1424"/>
                    </a:cubicBezTo>
                    <a:cubicBezTo>
                      <a:pt x="3173" y="937"/>
                      <a:pt x="1688" y="438"/>
                      <a:pt x="297" y="10"/>
                    </a:cubicBezTo>
                    <a:cubicBezTo>
                      <a:pt x="275" y="4"/>
                      <a:pt x="253" y="1"/>
                      <a:pt x="2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23"/>
              <p:cNvSpPr/>
              <p:nvPr/>
            </p:nvSpPr>
            <p:spPr>
              <a:xfrm>
                <a:off x="8527861" y="631867"/>
                <a:ext cx="604175" cy="400338"/>
              </a:xfrm>
              <a:custGeom>
                <a:avLst/>
                <a:gdLst/>
                <a:ahLst/>
                <a:cxnLst/>
                <a:rect l="l" t="t" r="r" b="b"/>
                <a:pathLst>
                  <a:path w="18753" h="12429" extrusionOk="0">
                    <a:moveTo>
                      <a:pt x="9186" y="413"/>
                    </a:moveTo>
                    <a:cubicBezTo>
                      <a:pt x="10660" y="1447"/>
                      <a:pt x="12229" y="2564"/>
                      <a:pt x="13750" y="3645"/>
                    </a:cubicBezTo>
                    <a:cubicBezTo>
                      <a:pt x="15235" y="4703"/>
                      <a:pt x="16756" y="5796"/>
                      <a:pt x="18182" y="6794"/>
                    </a:cubicBezTo>
                    <a:cubicBezTo>
                      <a:pt x="15912" y="8172"/>
                      <a:pt x="13369" y="9028"/>
                      <a:pt x="10731" y="9325"/>
                    </a:cubicBezTo>
                    <a:cubicBezTo>
                      <a:pt x="9091" y="8256"/>
                      <a:pt x="7380" y="7055"/>
                      <a:pt x="5729" y="5891"/>
                    </a:cubicBezTo>
                    <a:cubicBezTo>
                      <a:pt x="4172" y="4798"/>
                      <a:pt x="2556" y="3669"/>
                      <a:pt x="999" y="2635"/>
                    </a:cubicBezTo>
                    <a:cubicBezTo>
                      <a:pt x="3839" y="2409"/>
                      <a:pt x="6620" y="1661"/>
                      <a:pt x="9186" y="413"/>
                    </a:cubicBezTo>
                    <a:close/>
                    <a:moveTo>
                      <a:pt x="16221" y="8256"/>
                    </a:moveTo>
                    <a:cubicBezTo>
                      <a:pt x="16744" y="8493"/>
                      <a:pt x="17231" y="8802"/>
                      <a:pt x="17671" y="9171"/>
                    </a:cubicBezTo>
                    <a:cubicBezTo>
                      <a:pt x="16198" y="9361"/>
                      <a:pt x="14716" y="9467"/>
                      <a:pt x="13233" y="9467"/>
                    </a:cubicBezTo>
                    <a:cubicBezTo>
                      <a:pt x="12958" y="9467"/>
                      <a:pt x="12682" y="9463"/>
                      <a:pt x="12407" y="9456"/>
                    </a:cubicBezTo>
                    <a:cubicBezTo>
                      <a:pt x="13714" y="9182"/>
                      <a:pt x="14997" y="8790"/>
                      <a:pt x="16221" y="8256"/>
                    </a:cubicBezTo>
                    <a:close/>
                    <a:moveTo>
                      <a:pt x="678" y="2896"/>
                    </a:moveTo>
                    <a:cubicBezTo>
                      <a:pt x="2247" y="3930"/>
                      <a:pt x="3887" y="5083"/>
                      <a:pt x="5479" y="6200"/>
                    </a:cubicBezTo>
                    <a:cubicBezTo>
                      <a:pt x="7107" y="7341"/>
                      <a:pt x="8782" y="8517"/>
                      <a:pt x="10399" y="9575"/>
                    </a:cubicBezTo>
                    <a:lnTo>
                      <a:pt x="9519" y="10977"/>
                    </a:lnTo>
                    <a:cubicBezTo>
                      <a:pt x="6632" y="8517"/>
                      <a:pt x="3590" y="6164"/>
                      <a:pt x="464" y="3990"/>
                    </a:cubicBezTo>
                    <a:lnTo>
                      <a:pt x="678" y="2896"/>
                    </a:lnTo>
                    <a:close/>
                    <a:moveTo>
                      <a:pt x="17873" y="9539"/>
                    </a:moveTo>
                    <a:lnTo>
                      <a:pt x="17873" y="9539"/>
                    </a:lnTo>
                    <a:cubicBezTo>
                      <a:pt x="17825" y="9741"/>
                      <a:pt x="17778" y="9967"/>
                      <a:pt x="17718" y="10181"/>
                    </a:cubicBezTo>
                    <a:cubicBezTo>
                      <a:pt x="17659" y="10442"/>
                      <a:pt x="17600" y="10703"/>
                      <a:pt x="17552" y="10941"/>
                    </a:cubicBezTo>
                    <a:cubicBezTo>
                      <a:pt x="16683" y="10897"/>
                      <a:pt x="15814" y="10874"/>
                      <a:pt x="14946" y="10874"/>
                    </a:cubicBezTo>
                    <a:cubicBezTo>
                      <a:pt x="13261" y="10874"/>
                      <a:pt x="11577" y="10959"/>
                      <a:pt x="9899" y="11131"/>
                    </a:cubicBezTo>
                    <a:lnTo>
                      <a:pt x="10767" y="9765"/>
                    </a:lnTo>
                    <a:cubicBezTo>
                      <a:pt x="11575" y="9824"/>
                      <a:pt x="12395" y="9848"/>
                      <a:pt x="13227" y="9848"/>
                    </a:cubicBezTo>
                    <a:cubicBezTo>
                      <a:pt x="14771" y="9848"/>
                      <a:pt x="16328" y="9741"/>
                      <a:pt x="17873" y="9539"/>
                    </a:cubicBezTo>
                    <a:close/>
                    <a:moveTo>
                      <a:pt x="14884" y="11265"/>
                    </a:moveTo>
                    <a:cubicBezTo>
                      <a:pt x="15164" y="11265"/>
                      <a:pt x="15443" y="11268"/>
                      <a:pt x="15722" y="11274"/>
                    </a:cubicBezTo>
                    <a:cubicBezTo>
                      <a:pt x="15995" y="11405"/>
                      <a:pt x="16257" y="11571"/>
                      <a:pt x="16506" y="11773"/>
                    </a:cubicBezTo>
                    <a:cubicBezTo>
                      <a:pt x="15698" y="11547"/>
                      <a:pt x="14878" y="11381"/>
                      <a:pt x="14047" y="11274"/>
                    </a:cubicBezTo>
                    <a:cubicBezTo>
                      <a:pt x="14326" y="11268"/>
                      <a:pt x="14605" y="11265"/>
                      <a:pt x="14884" y="11265"/>
                    </a:cubicBezTo>
                    <a:close/>
                    <a:moveTo>
                      <a:pt x="9204" y="0"/>
                    </a:moveTo>
                    <a:cubicBezTo>
                      <a:pt x="9173" y="0"/>
                      <a:pt x="9143" y="7"/>
                      <a:pt x="9115" y="21"/>
                    </a:cubicBezTo>
                    <a:cubicBezTo>
                      <a:pt x="6442" y="1328"/>
                      <a:pt x="3530" y="2100"/>
                      <a:pt x="559" y="2290"/>
                    </a:cubicBezTo>
                    <a:cubicBezTo>
                      <a:pt x="464" y="2290"/>
                      <a:pt x="393" y="2350"/>
                      <a:pt x="369" y="2445"/>
                    </a:cubicBezTo>
                    <a:cubicBezTo>
                      <a:pt x="346" y="2469"/>
                      <a:pt x="334" y="2492"/>
                      <a:pt x="322" y="2528"/>
                    </a:cubicBezTo>
                    <a:lnTo>
                      <a:pt x="13" y="4037"/>
                    </a:lnTo>
                    <a:cubicBezTo>
                      <a:pt x="1" y="4108"/>
                      <a:pt x="37" y="4180"/>
                      <a:pt x="96" y="4227"/>
                    </a:cubicBezTo>
                    <a:cubicBezTo>
                      <a:pt x="3316" y="6473"/>
                      <a:pt x="6465" y="8885"/>
                      <a:pt x="9424" y="11416"/>
                    </a:cubicBezTo>
                    <a:cubicBezTo>
                      <a:pt x="9435" y="11511"/>
                      <a:pt x="9519" y="11587"/>
                      <a:pt x="9613" y="11587"/>
                    </a:cubicBezTo>
                    <a:cubicBezTo>
                      <a:pt x="9625" y="11587"/>
                      <a:pt x="9637" y="11586"/>
                      <a:pt x="9650" y="11583"/>
                    </a:cubicBezTo>
                    <a:cubicBezTo>
                      <a:pt x="10283" y="11517"/>
                      <a:pt x="10917" y="11485"/>
                      <a:pt x="11550" y="11485"/>
                    </a:cubicBezTo>
                    <a:cubicBezTo>
                      <a:pt x="13450" y="11485"/>
                      <a:pt x="15339" y="11779"/>
                      <a:pt x="17148" y="12367"/>
                    </a:cubicBezTo>
                    <a:cubicBezTo>
                      <a:pt x="17184" y="12403"/>
                      <a:pt x="17231" y="12415"/>
                      <a:pt x="17291" y="12415"/>
                    </a:cubicBezTo>
                    <a:lnTo>
                      <a:pt x="17314" y="12415"/>
                    </a:lnTo>
                    <a:cubicBezTo>
                      <a:pt x="17338" y="12427"/>
                      <a:pt x="17362" y="12427"/>
                      <a:pt x="17386" y="12427"/>
                    </a:cubicBezTo>
                    <a:cubicBezTo>
                      <a:pt x="17393" y="12428"/>
                      <a:pt x="17400" y="12428"/>
                      <a:pt x="17407" y="12428"/>
                    </a:cubicBezTo>
                    <a:cubicBezTo>
                      <a:pt x="17483" y="12428"/>
                      <a:pt x="17555" y="12373"/>
                      <a:pt x="17588" y="12308"/>
                    </a:cubicBezTo>
                    <a:cubicBezTo>
                      <a:pt x="17623" y="12201"/>
                      <a:pt x="17564" y="12082"/>
                      <a:pt x="17457" y="12058"/>
                    </a:cubicBezTo>
                    <a:lnTo>
                      <a:pt x="17374" y="12034"/>
                    </a:lnTo>
                    <a:cubicBezTo>
                      <a:pt x="17124" y="11749"/>
                      <a:pt x="16827" y="11500"/>
                      <a:pt x="16518" y="11286"/>
                    </a:cubicBezTo>
                    <a:lnTo>
                      <a:pt x="16518" y="11286"/>
                    </a:lnTo>
                    <a:cubicBezTo>
                      <a:pt x="16910" y="11298"/>
                      <a:pt x="17314" y="11321"/>
                      <a:pt x="17707" y="11345"/>
                    </a:cubicBezTo>
                    <a:cubicBezTo>
                      <a:pt x="17714" y="11346"/>
                      <a:pt x="17722" y="11346"/>
                      <a:pt x="17730" y="11346"/>
                    </a:cubicBezTo>
                    <a:cubicBezTo>
                      <a:pt x="17827" y="11346"/>
                      <a:pt x="17910" y="11278"/>
                      <a:pt x="17932" y="11179"/>
                    </a:cubicBezTo>
                    <a:cubicBezTo>
                      <a:pt x="17968" y="10906"/>
                      <a:pt x="18051" y="10585"/>
                      <a:pt x="18122" y="10264"/>
                    </a:cubicBezTo>
                    <a:cubicBezTo>
                      <a:pt x="18206" y="9955"/>
                      <a:pt x="18277" y="9610"/>
                      <a:pt x="18336" y="9337"/>
                    </a:cubicBezTo>
                    <a:cubicBezTo>
                      <a:pt x="18336" y="9325"/>
                      <a:pt x="18336" y="9313"/>
                      <a:pt x="18336" y="9301"/>
                    </a:cubicBezTo>
                    <a:cubicBezTo>
                      <a:pt x="18336" y="9289"/>
                      <a:pt x="18336" y="9289"/>
                      <a:pt x="18336" y="9278"/>
                    </a:cubicBezTo>
                    <a:cubicBezTo>
                      <a:pt x="18336" y="9278"/>
                      <a:pt x="18336" y="9266"/>
                      <a:pt x="18336" y="9266"/>
                    </a:cubicBezTo>
                    <a:cubicBezTo>
                      <a:pt x="18325" y="9254"/>
                      <a:pt x="18325" y="9242"/>
                      <a:pt x="18313" y="9230"/>
                    </a:cubicBezTo>
                    <a:cubicBezTo>
                      <a:pt x="18313" y="9218"/>
                      <a:pt x="18301" y="9206"/>
                      <a:pt x="18301" y="9194"/>
                    </a:cubicBezTo>
                    <a:cubicBezTo>
                      <a:pt x="18289" y="9182"/>
                      <a:pt x="18289" y="9182"/>
                      <a:pt x="18277" y="9171"/>
                    </a:cubicBezTo>
                    <a:cubicBezTo>
                      <a:pt x="18265" y="9159"/>
                      <a:pt x="18253" y="9159"/>
                      <a:pt x="18241" y="9147"/>
                    </a:cubicBezTo>
                    <a:lnTo>
                      <a:pt x="18229" y="9135"/>
                    </a:lnTo>
                    <a:cubicBezTo>
                      <a:pt x="18218" y="9111"/>
                      <a:pt x="18206" y="9099"/>
                      <a:pt x="18182" y="9087"/>
                    </a:cubicBezTo>
                    <a:cubicBezTo>
                      <a:pt x="17742" y="8672"/>
                      <a:pt x="17231" y="8315"/>
                      <a:pt x="16685" y="8054"/>
                    </a:cubicBezTo>
                    <a:cubicBezTo>
                      <a:pt x="17374" y="7733"/>
                      <a:pt x="18027" y="7376"/>
                      <a:pt x="18669" y="6960"/>
                    </a:cubicBezTo>
                    <a:cubicBezTo>
                      <a:pt x="18717" y="6937"/>
                      <a:pt x="18752" y="6877"/>
                      <a:pt x="18752" y="6818"/>
                    </a:cubicBezTo>
                    <a:cubicBezTo>
                      <a:pt x="18752" y="6758"/>
                      <a:pt x="18729" y="6699"/>
                      <a:pt x="18669" y="6663"/>
                    </a:cubicBezTo>
                    <a:cubicBezTo>
                      <a:pt x="17184" y="5606"/>
                      <a:pt x="15568" y="4465"/>
                      <a:pt x="13999" y="3348"/>
                    </a:cubicBezTo>
                    <a:cubicBezTo>
                      <a:pt x="12442" y="2243"/>
                      <a:pt x="10838" y="1090"/>
                      <a:pt x="9341" y="45"/>
                    </a:cubicBezTo>
                    <a:cubicBezTo>
                      <a:pt x="9298" y="16"/>
                      <a:pt x="9250" y="0"/>
                      <a:pt x="9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23"/>
              <p:cNvSpPr/>
              <p:nvPr/>
            </p:nvSpPr>
            <p:spPr>
              <a:xfrm>
                <a:off x="8751450" y="747340"/>
                <a:ext cx="175360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2129" extrusionOk="0">
                    <a:moveTo>
                      <a:pt x="5202" y="0"/>
                    </a:moveTo>
                    <a:cubicBezTo>
                      <a:pt x="5166" y="0"/>
                      <a:pt x="5131" y="8"/>
                      <a:pt x="5098" y="24"/>
                    </a:cubicBezTo>
                    <a:cubicBezTo>
                      <a:pt x="3566" y="856"/>
                      <a:pt x="1902" y="1438"/>
                      <a:pt x="179" y="1747"/>
                    </a:cubicBezTo>
                    <a:cubicBezTo>
                      <a:pt x="72" y="1759"/>
                      <a:pt x="1" y="1866"/>
                      <a:pt x="24" y="1973"/>
                    </a:cubicBezTo>
                    <a:cubicBezTo>
                      <a:pt x="46" y="2061"/>
                      <a:pt x="119" y="2129"/>
                      <a:pt x="206" y="2129"/>
                    </a:cubicBezTo>
                    <a:cubicBezTo>
                      <a:pt x="213" y="2129"/>
                      <a:pt x="219" y="2129"/>
                      <a:pt x="226" y="2128"/>
                    </a:cubicBezTo>
                    <a:lnTo>
                      <a:pt x="262" y="2128"/>
                    </a:lnTo>
                    <a:cubicBezTo>
                      <a:pt x="1914" y="1831"/>
                      <a:pt x="3506" y="1296"/>
                      <a:pt x="5003" y="535"/>
                    </a:cubicBezTo>
                    <a:cubicBezTo>
                      <a:pt x="5051" y="535"/>
                      <a:pt x="5098" y="523"/>
                      <a:pt x="5134" y="488"/>
                    </a:cubicBezTo>
                    <a:lnTo>
                      <a:pt x="5336" y="345"/>
                    </a:lnTo>
                    <a:cubicBezTo>
                      <a:pt x="5419" y="286"/>
                      <a:pt x="5443" y="167"/>
                      <a:pt x="5384" y="84"/>
                    </a:cubicBezTo>
                    <a:cubicBezTo>
                      <a:pt x="5337" y="29"/>
                      <a:pt x="5269" y="0"/>
                      <a:pt x="5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23"/>
              <p:cNvSpPr/>
              <p:nvPr/>
            </p:nvSpPr>
            <p:spPr>
              <a:xfrm>
                <a:off x="8775968" y="768116"/>
                <a:ext cx="171526" cy="69219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2149" extrusionOk="0">
                    <a:moveTo>
                      <a:pt x="5081" y="1"/>
                    </a:moveTo>
                    <a:cubicBezTo>
                      <a:pt x="5042" y="1"/>
                      <a:pt x="5002" y="11"/>
                      <a:pt x="4967" y="33"/>
                    </a:cubicBezTo>
                    <a:cubicBezTo>
                      <a:pt x="3494" y="889"/>
                      <a:pt x="1866" y="1483"/>
                      <a:pt x="190" y="1768"/>
                    </a:cubicBezTo>
                    <a:cubicBezTo>
                      <a:pt x="71" y="1780"/>
                      <a:pt x="0" y="1875"/>
                      <a:pt x="24" y="1994"/>
                    </a:cubicBezTo>
                    <a:cubicBezTo>
                      <a:pt x="36" y="2089"/>
                      <a:pt x="131" y="2148"/>
                      <a:pt x="226" y="2148"/>
                    </a:cubicBezTo>
                    <a:lnTo>
                      <a:pt x="262" y="2148"/>
                    </a:lnTo>
                    <a:cubicBezTo>
                      <a:pt x="1996" y="1851"/>
                      <a:pt x="3672" y="1257"/>
                      <a:pt x="5193" y="366"/>
                    </a:cubicBezTo>
                    <a:cubicBezTo>
                      <a:pt x="5300" y="318"/>
                      <a:pt x="5324" y="176"/>
                      <a:pt x="5264" y="92"/>
                    </a:cubicBezTo>
                    <a:cubicBezTo>
                      <a:pt x="5219" y="32"/>
                      <a:pt x="5150" y="1"/>
                      <a:pt x="50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23"/>
              <p:cNvSpPr/>
              <p:nvPr/>
            </p:nvSpPr>
            <p:spPr>
              <a:xfrm>
                <a:off x="8804673" y="784510"/>
                <a:ext cx="158897" cy="71957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2234" extrusionOk="0">
                    <a:moveTo>
                      <a:pt x="4698" y="1"/>
                    </a:moveTo>
                    <a:cubicBezTo>
                      <a:pt x="4651" y="1"/>
                      <a:pt x="4604" y="16"/>
                      <a:pt x="4563" y="47"/>
                    </a:cubicBezTo>
                    <a:cubicBezTo>
                      <a:pt x="3244" y="950"/>
                      <a:pt x="1759" y="1568"/>
                      <a:pt x="179" y="1853"/>
                    </a:cubicBezTo>
                    <a:cubicBezTo>
                      <a:pt x="72" y="1877"/>
                      <a:pt x="0" y="1972"/>
                      <a:pt x="12" y="2091"/>
                    </a:cubicBezTo>
                    <a:cubicBezTo>
                      <a:pt x="48" y="2174"/>
                      <a:pt x="131" y="2233"/>
                      <a:pt x="226" y="2233"/>
                    </a:cubicBezTo>
                    <a:lnTo>
                      <a:pt x="262" y="2233"/>
                    </a:lnTo>
                    <a:cubicBezTo>
                      <a:pt x="1902" y="1936"/>
                      <a:pt x="3458" y="1295"/>
                      <a:pt x="4825" y="356"/>
                    </a:cubicBezTo>
                    <a:cubicBezTo>
                      <a:pt x="4908" y="284"/>
                      <a:pt x="4932" y="166"/>
                      <a:pt x="4860" y="82"/>
                    </a:cubicBezTo>
                    <a:cubicBezTo>
                      <a:pt x="4820" y="28"/>
                      <a:pt x="4760" y="1"/>
                      <a:pt x="46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23"/>
              <p:cNvSpPr/>
              <p:nvPr/>
            </p:nvSpPr>
            <p:spPr>
              <a:xfrm>
                <a:off x="8687917" y="1807"/>
                <a:ext cx="457134" cy="490397"/>
              </a:xfrm>
              <a:custGeom>
                <a:avLst/>
                <a:gdLst/>
                <a:ahLst/>
                <a:cxnLst/>
                <a:rect l="l" t="t" r="r" b="b"/>
                <a:pathLst>
                  <a:path w="14189" h="15225" extrusionOk="0">
                    <a:moveTo>
                      <a:pt x="13225" y="397"/>
                    </a:moveTo>
                    <a:cubicBezTo>
                      <a:pt x="13261" y="397"/>
                      <a:pt x="13297" y="399"/>
                      <a:pt x="13333" y="403"/>
                    </a:cubicBezTo>
                    <a:cubicBezTo>
                      <a:pt x="13559" y="462"/>
                      <a:pt x="13725" y="664"/>
                      <a:pt x="13749" y="902"/>
                    </a:cubicBezTo>
                    <a:cubicBezTo>
                      <a:pt x="13761" y="1163"/>
                      <a:pt x="13665" y="1425"/>
                      <a:pt x="13475" y="1615"/>
                    </a:cubicBezTo>
                    <a:cubicBezTo>
                      <a:pt x="13261" y="1829"/>
                      <a:pt x="13024" y="2031"/>
                      <a:pt x="12774" y="2185"/>
                    </a:cubicBezTo>
                    <a:cubicBezTo>
                      <a:pt x="12762" y="2197"/>
                      <a:pt x="12750" y="2197"/>
                      <a:pt x="12750" y="2209"/>
                    </a:cubicBezTo>
                    <a:lnTo>
                      <a:pt x="11693" y="1330"/>
                    </a:lnTo>
                    <a:cubicBezTo>
                      <a:pt x="11978" y="985"/>
                      <a:pt x="12335" y="712"/>
                      <a:pt x="12739" y="522"/>
                    </a:cubicBezTo>
                    <a:lnTo>
                      <a:pt x="12739" y="533"/>
                    </a:lnTo>
                    <a:cubicBezTo>
                      <a:pt x="12887" y="445"/>
                      <a:pt x="13051" y="397"/>
                      <a:pt x="13225" y="397"/>
                    </a:cubicBezTo>
                    <a:close/>
                    <a:moveTo>
                      <a:pt x="11134" y="1389"/>
                    </a:moveTo>
                    <a:lnTo>
                      <a:pt x="12952" y="2886"/>
                    </a:lnTo>
                    <a:cubicBezTo>
                      <a:pt x="12810" y="2993"/>
                      <a:pt x="12691" y="3112"/>
                      <a:pt x="12560" y="3231"/>
                    </a:cubicBezTo>
                    <a:cubicBezTo>
                      <a:pt x="12002" y="2696"/>
                      <a:pt x="11384" y="2221"/>
                      <a:pt x="10718" y="1829"/>
                    </a:cubicBezTo>
                    <a:lnTo>
                      <a:pt x="11134" y="1389"/>
                    </a:lnTo>
                    <a:close/>
                    <a:moveTo>
                      <a:pt x="10433" y="2114"/>
                    </a:moveTo>
                    <a:cubicBezTo>
                      <a:pt x="11087" y="2506"/>
                      <a:pt x="11705" y="2969"/>
                      <a:pt x="12251" y="3492"/>
                    </a:cubicBezTo>
                    <a:lnTo>
                      <a:pt x="12073" y="3659"/>
                    </a:lnTo>
                    <a:cubicBezTo>
                      <a:pt x="11503" y="3148"/>
                      <a:pt x="10897" y="2708"/>
                      <a:pt x="10243" y="2316"/>
                    </a:cubicBezTo>
                    <a:lnTo>
                      <a:pt x="10433" y="2114"/>
                    </a:lnTo>
                    <a:close/>
                    <a:moveTo>
                      <a:pt x="9970" y="2625"/>
                    </a:moveTo>
                    <a:cubicBezTo>
                      <a:pt x="10612" y="3005"/>
                      <a:pt x="11218" y="3445"/>
                      <a:pt x="11776" y="3944"/>
                    </a:cubicBezTo>
                    <a:cubicBezTo>
                      <a:pt x="10291" y="5322"/>
                      <a:pt x="8924" y="6855"/>
                      <a:pt x="7724" y="8495"/>
                    </a:cubicBezTo>
                    <a:lnTo>
                      <a:pt x="7724" y="8507"/>
                    </a:lnTo>
                    <a:lnTo>
                      <a:pt x="5775" y="7022"/>
                    </a:lnTo>
                    <a:lnTo>
                      <a:pt x="9970" y="2625"/>
                    </a:lnTo>
                    <a:close/>
                    <a:moveTo>
                      <a:pt x="5763" y="7497"/>
                    </a:moveTo>
                    <a:lnTo>
                      <a:pt x="7142" y="8543"/>
                    </a:lnTo>
                    <a:lnTo>
                      <a:pt x="4088" y="11977"/>
                    </a:lnTo>
                    <a:lnTo>
                      <a:pt x="2602" y="10883"/>
                    </a:lnTo>
                    <a:lnTo>
                      <a:pt x="5763" y="7497"/>
                    </a:lnTo>
                    <a:close/>
                    <a:moveTo>
                      <a:pt x="2329" y="11181"/>
                    </a:moveTo>
                    <a:lnTo>
                      <a:pt x="3838" y="12274"/>
                    </a:lnTo>
                    <a:lnTo>
                      <a:pt x="3470" y="12678"/>
                    </a:lnTo>
                    <a:cubicBezTo>
                      <a:pt x="3387" y="12773"/>
                      <a:pt x="3363" y="12785"/>
                      <a:pt x="3351" y="12785"/>
                    </a:cubicBezTo>
                    <a:lnTo>
                      <a:pt x="3351" y="12797"/>
                    </a:lnTo>
                    <a:cubicBezTo>
                      <a:pt x="3315" y="12773"/>
                      <a:pt x="3280" y="12761"/>
                      <a:pt x="3256" y="12737"/>
                    </a:cubicBezTo>
                    <a:lnTo>
                      <a:pt x="1854" y="11680"/>
                    </a:lnTo>
                    <a:lnTo>
                      <a:pt x="2329" y="11181"/>
                    </a:lnTo>
                    <a:close/>
                    <a:moveTo>
                      <a:pt x="1901" y="12226"/>
                    </a:moveTo>
                    <a:lnTo>
                      <a:pt x="2543" y="12705"/>
                    </a:lnTo>
                    <a:lnTo>
                      <a:pt x="2543" y="12713"/>
                    </a:lnTo>
                    <a:cubicBezTo>
                      <a:pt x="2270" y="13129"/>
                      <a:pt x="2056" y="13581"/>
                      <a:pt x="1925" y="14068"/>
                    </a:cubicBezTo>
                    <a:lnTo>
                      <a:pt x="772" y="14579"/>
                    </a:lnTo>
                    <a:lnTo>
                      <a:pt x="1355" y="13866"/>
                    </a:lnTo>
                    <a:cubicBezTo>
                      <a:pt x="1426" y="13783"/>
                      <a:pt x="1402" y="13652"/>
                      <a:pt x="1307" y="13593"/>
                    </a:cubicBezTo>
                    <a:cubicBezTo>
                      <a:pt x="1269" y="13569"/>
                      <a:pt x="1225" y="13556"/>
                      <a:pt x="1181" y="13556"/>
                    </a:cubicBezTo>
                    <a:cubicBezTo>
                      <a:pt x="1116" y="13556"/>
                      <a:pt x="1053" y="13584"/>
                      <a:pt x="1010" y="13640"/>
                    </a:cubicBezTo>
                    <a:lnTo>
                      <a:pt x="487" y="14282"/>
                    </a:lnTo>
                    <a:lnTo>
                      <a:pt x="559" y="13450"/>
                    </a:lnTo>
                    <a:cubicBezTo>
                      <a:pt x="559" y="13355"/>
                      <a:pt x="582" y="13260"/>
                      <a:pt x="618" y="13153"/>
                    </a:cubicBezTo>
                    <a:cubicBezTo>
                      <a:pt x="701" y="12963"/>
                      <a:pt x="939" y="12844"/>
                      <a:pt x="1200" y="12725"/>
                    </a:cubicBezTo>
                    <a:cubicBezTo>
                      <a:pt x="1450" y="12606"/>
                      <a:pt x="1723" y="12464"/>
                      <a:pt x="1901" y="12226"/>
                    </a:cubicBezTo>
                    <a:close/>
                    <a:moveTo>
                      <a:pt x="13246" y="1"/>
                    </a:moveTo>
                    <a:cubicBezTo>
                      <a:pt x="13003" y="1"/>
                      <a:pt x="12758" y="61"/>
                      <a:pt x="12537" y="177"/>
                    </a:cubicBezTo>
                    <a:cubicBezTo>
                      <a:pt x="12097" y="391"/>
                      <a:pt x="11705" y="688"/>
                      <a:pt x="11384" y="1068"/>
                    </a:cubicBezTo>
                    <a:lnTo>
                      <a:pt x="11325" y="1021"/>
                    </a:lnTo>
                    <a:cubicBezTo>
                      <a:pt x="11256" y="992"/>
                      <a:pt x="11186" y="977"/>
                      <a:pt x="11117" y="977"/>
                    </a:cubicBezTo>
                    <a:cubicBezTo>
                      <a:pt x="11043" y="977"/>
                      <a:pt x="10971" y="995"/>
                      <a:pt x="10909" y="1033"/>
                    </a:cubicBezTo>
                    <a:lnTo>
                      <a:pt x="5324" y="6903"/>
                    </a:lnTo>
                    <a:cubicBezTo>
                      <a:pt x="5276" y="6950"/>
                      <a:pt x="5264" y="6998"/>
                      <a:pt x="5264" y="7057"/>
                    </a:cubicBezTo>
                    <a:cubicBezTo>
                      <a:pt x="5276" y="7105"/>
                      <a:pt x="5288" y="7140"/>
                      <a:pt x="5324" y="7176"/>
                    </a:cubicBezTo>
                    <a:lnTo>
                      <a:pt x="5347" y="7188"/>
                    </a:lnTo>
                    <a:lnTo>
                      <a:pt x="5431" y="7259"/>
                    </a:lnTo>
                    <a:lnTo>
                      <a:pt x="1390" y="11585"/>
                    </a:lnTo>
                    <a:cubicBezTo>
                      <a:pt x="1319" y="11656"/>
                      <a:pt x="1319" y="11775"/>
                      <a:pt x="1402" y="11846"/>
                    </a:cubicBezTo>
                    <a:lnTo>
                      <a:pt x="1414" y="11858"/>
                    </a:lnTo>
                    <a:lnTo>
                      <a:pt x="1569" y="11965"/>
                    </a:lnTo>
                    <a:cubicBezTo>
                      <a:pt x="1462" y="12143"/>
                      <a:pt x="1236" y="12262"/>
                      <a:pt x="998" y="12381"/>
                    </a:cubicBezTo>
                    <a:cubicBezTo>
                      <a:pt x="701" y="12523"/>
                      <a:pt x="368" y="12678"/>
                      <a:pt x="226" y="12999"/>
                    </a:cubicBezTo>
                    <a:cubicBezTo>
                      <a:pt x="166" y="13141"/>
                      <a:pt x="143" y="13284"/>
                      <a:pt x="131" y="13426"/>
                    </a:cubicBezTo>
                    <a:lnTo>
                      <a:pt x="0" y="15019"/>
                    </a:lnTo>
                    <a:cubicBezTo>
                      <a:pt x="0" y="15078"/>
                      <a:pt x="24" y="15126"/>
                      <a:pt x="59" y="15173"/>
                    </a:cubicBezTo>
                    <a:cubicBezTo>
                      <a:pt x="71" y="15173"/>
                      <a:pt x="83" y="15185"/>
                      <a:pt x="95" y="15185"/>
                    </a:cubicBezTo>
                    <a:cubicBezTo>
                      <a:pt x="130" y="15213"/>
                      <a:pt x="173" y="15224"/>
                      <a:pt x="214" y="15224"/>
                    </a:cubicBezTo>
                    <a:cubicBezTo>
                      <a:pt x="244" y="15224"/>
                      <a:pt x="273" y="15219"/>
                      <a:pt x="297" y="15209"/>
                    </a:cubicBezTo>
                    <a:lnTo>
                      <a:pt x="2198" y="14377"/>
                    </a:lnTo>
                    <a:cubicBezTo>
                      <a:pt x="2258" y="14353"/>
                      <a:pt x="2293" y="14294"/>
                      <a:pt x="2317" y="14246"/>
                    </a:cubicBezTo>
                    <a:cubicBezTo>
                      <a:pt x="2436" y="13783"/>
                      <a:pt x="2626" y="13343"/>
                      <a:pt x="2876" y="12951"/>
                    </a:cubicBezTo>
                    <a:lnTo>
                      <a:pt x="2983" y="13022"/>
                    </a:lnTo>
                    <a:cubicBezTo>
                      <a:pt x="3085" y="13125"/>
                      <a:pt x="3219" y="13175"/>
                      <a:pt x="3352" y="13175"/>
                    </a:cubicBezTo>
                    <a:cubicBezTo>
                      <a:pt x="3527" y="13175"/>
                      <a:pt x="3701" y="13089"/>
                      <a:pt x="3803" y="12927"/>
                    </a:cubicBezTo>
                    <a:lnTo>
                      <a:pt x="7379" y="8875"/>
                    </a:lnTo>
                    <a:cubicBezTo>
                      <a:pt x="7415" y="8863"/>
                      <a:pt x="7451" y="8840"/>
                      <a:pt x="7474" y="8804"/>
                    </a:cubicBezTo>
                    <a:lnTo>
                      <a:pt x="7641" y="8923"/>
                    </a:lnTo>
                    <a:cubicBezTo>
                      <a:pt x="7680" y="8952"/>
                      <a:pt x="7727" y="8973"/>
                      <a:pt x="7776" y="8973"/>
                    </a:cubicBezTo>
                    <a:cubicBezTo>
                      <a:pt x="7786" y="8973"/>
                      <a:pt x="7797" y="8972"/>
                      <a:pt x="7807" y="8970"/>
                    </a:cubicBezTo>
                    <a:cubicBezTo>
                      <a:pt x="7855" y="8958"/>
                      <a:pt x="7914" y="8935"/>
                      <a:pt x="7950" y="8887"/>
                    </a:cubicBezTo>
                    <a:cubicBezTo>
                      <a:pt x="9221" y="7128"/>
                      <a:pt x="10659" y="5501"/>
                      <a:pt x="12263" y="4027"/>
                    </a:cubicBezTo>
                    <a:lnTo>
                      <a:pt x="12560" y="4265"/>
                    </a:lnTo>
                    <a:lnTo>
                      <a:pt x="8306" y="8792"/>
                    </a:lnTo>
                    <a:cubicBezTo>
                      <a:pt x="8235" y="8875"/>
                      <a:pt x="8235" y="8994"/>
                      <a:pt x="8318" y="9054"/>
                    </a:cubicBezTo>
                    <a:lnTo>
                      <a:pt x="8318" y="9065"/>
                    </a:lnTo>
                    <a:cubicBezTo>
                      <a:pt x="8360" y="9097"/>
                      <a:pt x="8409" y="9112"/>
                      <a:pt x="8457" y="9112"/>
                    </a:cubicBezTo>
                    <a:cubicBezTo>
                      <a:pt x="8517" y="9112"/>
                      <a:pt x="8575" y="9088"/>
                      <a:pt x="8615" y="9042"/>
                    </a:cubicBezTo>
                    <a:lnTo>
                      <a:pt x="13012" y="4384"/>
                    </a:lnTo>
                    <a:cubicBezTo>
                      <a:pt x="13083" y="4300"/>
                      <a:pt x="13071" y="4170"/>
                      <a:pt x="12988" y="4110"/>
                    </a:cubicBezTo>
                    <a:lnTo>
                      <a:pt x="12548" y="3766"/>
                    </a:lnTo>
                    <a:cubicBezTo>
                      <a:pt x="12834" y="3516"/>
                      <a:pt x="13119" y="3267"/>
                      <a:pt x="13404" y="3029"/>
                    </a:cubicBezTo>
                    <a:cubicBezTo>
                      <a:pt x="13440" y="2993"/>
                      <a:pt x="13475" y="2934"/>
                      <a:pt x="13475" y="2874"/>
                    </a:cubicBezTo>
                    <a:cubicBezTo>
                      <a:pt x="13463" y="2827"/>
                      <a:pt x="13440" y="2767"/>
                      <a:pt x="13404" y="2732"/>
                    </a:cubicBezTo>
                    <a:lnTo>
                      <a:pt x="13071" y="2458"/>
                    </a:lnTo>
                    <a:cubicBezTo>
                      <a:pt x="13345" y="2292"/>
                      <a:pt x="13594" y="2078"/>
                      <a:pt x="13808" y="1841"/>
                    </a:cubicBezTo>
                    <a:cubicBezTo>
                      <a:pt x="14058" y="1579"/>
                      <a:pt x="14188" y="1223"/>
                      <a:pt x="14176" y="854"/>
                    </a:cubicBezTo>
                    <a:cubicBezTo>
                      <a:pt x="14129" y="438"/>
                      <a:pt x="13820" y="106"/>
                      <a:pt x="13416" y="11"/>
                    </a:cubicBezTo>
                    <a:cubicBezTo>
                      <a:pt x="13360" y="4"/>
                      <a:pt x="13303" y="1"/>
                      <a:pt x="13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23"/>
              <p:cNvSpPr/>
              <p:nvPr/>
            </p:nvSpPr>
            <p:spPr>
              <a:xfrm>
                <a:off x="7975814" y="-9144"/>
                <a:ext cx="580817" cy="394444"/>
              </a:xfrm>
              <a:custGeom>
                <a:avLst/>
                <a:gdLst/>
                <a:ahLst/>
                <a:cxnLst/>
                <a:rect l="l" t="t" r="r" b="b"/>
                <a:pathLst>
                  <a:path w="18028" h="12246" extrusionOk="0">
                    <a:moveTo>
                      <a:pt x="5174" y="537"/>
                    </a:moveTo>
                    <a:cubicBezTo>
                      <a:pt x="6388" y="537"/>
                      <a:pt x="7731" y="701"/>
                      <a:pt x="9222" y="1028"/>
                    </a:cubicBezTo>
                    <a:cubicBezTo>
                      <a:pt x="8449" y="1087"/>
                      <a:pt x="7677" y="1123"/>
                      <a:pt x="6905" y="1147"/>
                    </a:cubicBezTo>
                    <a:cubicBezTo>
                      <a:pt x="6898" y="1146"/>
                      <a:pt x="6891" y="1146"/>
                      <a:pt x="6885" y="1146"/>
                    </a:cubicBezTo>
                    <a:cubicBezTo>
                      <a:pt x="6775" y="1146"/>
                      <a:pt x="6691" y="1237"/>
                      <a:pt x="6703" y="1349"/>
                    </a:cubicBezTo>
                    <a:cubicBezTo>
                      <a:pt x="6703" y="1449"/>
                      <a:pt x="6786" y="1528"/>
                      <a:pt x="6884" y="1528"/>
                    </a:cubicBezTo>
                    <a:cubicBezTo>
                      <a:pt x="6891" y="1528"/>
                      <a:pt x="6898" y="1528"/>
                      <a:pt x="6905" y="1527"/>
                    </a:cubicBezTo>
                    <a:cubicBezTo>
                      <a:pt x="8093" y="1503"/>
                      <a:pt x="9269" y="1432"/>
                      <a:pt x="10458" y="1313"/>
                    </a:cubicBezTo>
                    <a:cubicBezTo>
                      <a:pt x="12133" y="1147"/>
                      <a:pt x="13809" y="885"/>
                      <a:pt x="15472" y="541"/>
                    </a:cubicBezTo>
                    <a:lnTo>
                      <a:pt x="15472" y="541"/>
                    </a:lnTo>
                    <a:cubicBezTo>
                      <a:pt x="13393" y="2252"/>
                      <a:pt x="12157" y="4866"/>
                      <a:pt x="12252" y="7409"/>
                    </a:cubicBezTo>
                    <a:cubicBezTo>
                      <a:pt x="10660" y="7786"/>
                      <a:pt x="9037" y="7974"/>
                      <a:pt x="7417" y="7974"/>
                    </a:cubicBezTo>
                    <a:cubicBezTo>
                      <a:pt x="5107" y="7974"/>
                      <a:pt x="2802" y="7593"/>
                      <a:pt x="595" y="6839"/>
                    </a:cubicBezTo>
                    <a:cubicBezTo>
                      <a:pt x="2389" y="5128"/>
                      <a:pt x="3684" y="2965"/>
                      <a:pt x="4338" y="564"/>
                    </a:cubicBezTo>
                    <a:cubicBezTo>
                      <a:pt x="4610" y="546"/>
                      <a:pt x="4888" y="537"/>
                      <a:pt x="5174" y="537"/>
                    </a:cubicBezTo>
                    <a:close/>
                    <a:moveTo>
                      <a:pt x="16007" y="636"/>
                    </a:moveTo>
                    <a:cubicBezTo>
                      <a:pt x="16257" y="2323"/>
                      <a:pt x="16518" y="4046"/>
                      <a:pt x="16779" y="5757"/>
                    </a:cubicBezTo>
                    <a:cubicBezTo>
                      <a:pt x="17041" y="7504"/>
                      <a:pt x="17302" y="9251"/>
                      <a:pt x="17552" y="10974"/>
                    </a:cubicBezTo>
                    <a:cubicBezTo>
                      <a:pt x="17352" y="10948"/>
                      <a:pt x="17149" y="10936"/>
                      <a:pt x="16945" y="10936"/>
                    </a:cubicBezTo>
                    <a:cubicBezTo>
                      <a:pt x="16678" y="10936"/>
                      <a:pt x="16408" y="10957"/>
                      <a:pt x="16138" y="10998"/>
                    </a:cubicBezTo>
                    <a:lnTo>
                      <a:pt x="15746" y="7611"/>
                    </a:lnTo>
                    <a:cubicBezTo>
                      <a:pt x="15735" y="7517"/>
                      <a:pt x="15650" y="7441"/>
                      <a:pt x="15557" y="7441"/>
                    </a:cubicBezTo>
                    <a:cubicBezTo>
                      <a:pt x="15545" y="7441"/>
                      <a:pt x="15532" y="7442"/>
                      <a:pt x="15520" y="7445"/>
                    </a:cubicBezTo>
                    <a:cubicBezTo>
                      <a:pt x="15401" y="7445"/>
                      <a:pt x="15318" y="7540"/>
                      <a:pt x="15330" y="7659"/>
                    </a:cubicBezTo>
                    <a:lnTo>
                      <a:pt x="15734" y="11081"/>
                    </a:lnTo>
                    <a:cubicBezTo>
                      <a:pt x="15211" y="11200"/>
                      <a:pt x="14712" y="11402"/>
                      <a:pt x="14260" y="11675"/>
                    </a:cubicBezTo>
                    <a:cubicBezTo>
                      <a:pt x="14248" y="8942"/>
                      <a:pt x="14023" y="6221"/>
                      <a:pt x="13583" y="3535"/>
                    </a:cubicBezTo>
                    <a:cubicBezTo>
                      <a:pt x="14165" y="2394"/>
                      <a:pt x="14997" y="1408"/>
                      <a:pt x="16007" y="636"/>
                    </a:cubicBezTo>
                    <a:close/>
                    <a:moveTo>
                      <a:pt x="13262" y="4224"/>
                    </a:moveTo>
                    <a:cubicBezTo>
                      <a:pt x="13642" y="6744"/>
                      <a:pt x="13832" y="9298"/>
                      <a:pt x="13832" y="11841"/>
                    </a:cubicBezTo>
                    <a:cubicBezTo>
                      <a:pt x="13036" y="11794"/>
                      <a:pt x="12240" y="11746"/>
                      <a:pt x="11456" y="11699"/>
                    </a:cubicBezTo>
                    <a:cubicBezTo>
                      <a:pt x="9081" y="11553"/>
                      <a:pt x="6651" y="11400"/>
                      <a:pt x="4237" y="11400"/>
                    </a:cubicBezTo>
                    <a:cubicBezTo>
                      <a:pt x="3691" y="11400"/>
                      <a:pt x="3146" y="11408"/>
                      <a:pt x="2603" y="11425"/>
                    </a:cubicBezTo>
                    <a:cubicBezTo>
                      <a:pt x="2710" y="10225"/>
                      <a:pt x="2710" y="9013"/>
                      <a:pt x="2603" y="7813"/>
                    </a:cubicBezTo>
                    <a:lnTo>
                      <a:pt x="2603" y="7813"/>
                    </a:lnTo>
                    <a:cubicBezTo>
                      <a:pt x="4183" y="8181"/>
                      <a:pt x="5788" y="8360"/>
                      <a:pt x="7404" y="8360"/>
                    </a:cubicBezTo>
                    <a:cubicBezTo>
                      <a:pt x="9127" y="8360"/>
                      <a:pt x="10850" y="8146"/>
                      <a:pt x="12537" y="7730"/>
                    </a:cubicBezTo>
                    <a:cubicBezTo>
                      <a:pt x="12620" y="7706"/>
                      <a:pt x="12680" y="7623"/>
                      <a:pt x="12680" y="7540"/>
                    </a:cubicBezTo>
                    <a:cubicBezTo>
                      <a:pt x="12632" y="6399"/>
                      <a:pt x="12822" y="5270"/>
                      <a:pt x="13262" y="4224"/>
                    </a:cubicBezTo>
                    <a:close/>
                    <a:moveTo>
                      <a:pt x="16173" y="1"/>
                    </a:moveTo>
                    <a:cubicBezTo>
                      <a:pt x="16157" y="1"/>
                      <a:pt x="16142" y="2"/>
                      <a:pt x="16126" y="6"/>
                    </a:cubicBezTo>
                    <a:cubicBezTo>
                      <a:pt x="14248" y="422"/>
                      <a:pt x="12359" y="731"/>
                      <a:pt x="10458" y="921"/>
                    </a:cubicBezTo>
                    <a:cubicBezTo>
                      <a:pt x="8491" y="405"/>
                      <a:pt x="6777" y="151"/>
                      <a:pt x="5248" y="151"/>
                    </a:cubicBezTo>
                    <a:cubicBezTo>
                      <a:pt x="4875" y="151"/>
                      <a:pt x="4512" y="166"/>
                      <a:pt x="4160" y="196"/>
                    </a:cubicBezTo>
                    <a:cubicBezTo>
                      <a:pt x="4065" y="208"/>
                      <a:pt x="3993" y="267"/>
                      <a:pt x="3970" y="351"/>
                    </a:cubicBezTo>
                    <a:cubicBezTo>
                      <a:pt x="3316" y="2822"/>
                      <a:pt x="1973" y="5056"/>
                      <a:pt x="72" y="6779"/>
                    </a:cubicBezTo>
                    <a:cubicBezTo>
                      <a:pt x="24" y="6827"/>
                      <a:pt x="1" y="6898"/>
                      <a:pt x="24" y="6958"/>
                    </a:cubicBezTo>
                    <a:cubicBezTo>
                      <a:pt x="36" y="7029"/>
                      <a:pt x="84" y="7076"/>
                      <a:pt x="143" y="7100"/>
                    </a:cubicBezTo>
                    <a:cubicBezTo>
                      <a:pt x="809" y="7338"/>
                      <a:pt x="1486" y="7540"/>
                      <a:pt x="2175" y="7718"/>
                    </a:cubicBezTo>
                    <a:cubicBezTo>
                      <a:pt x="2294" y="9013"/>
                      <a:pt x="2294" y="10308"/>
                      <a:pt x="2152" y="11604"/>
                    </a:cubicBezTo>
                    <a:cubicBezTo>
                      <a:pt x="2152" y="11663"/>
                      <a:pt x="2175" y="11711"/>
                      <a:pt x="2211" y="11758"/>
                    </a:cubicBezTo>
                    <a:cubicBezTo>
                      <a:pt x="2258" y="11794"/>
                      <a:pt x="2318" y="11818"/>
                      <a:pt x="2377" y="11818"/>
                    </a:cubicBezTo>
                    <a:cubicBezTo>
                      <a:pt x="2999" y="11793"/>
                      <a:pt x="3624" y="11782"/>
                      <a:pt x="4251" y="11782"/>
                    </a:cubicBezTo>
                    <a:cubicBezTo>
                      <a:pt x="6645" y="11782"/>
                      <a:pt x="9066" y="11940"/>
                      <a:pt x="11420" y="12091"/>
                    </a:cubicBezTo>
                    <a:cubicBezTo>
                      <a:pt x="12300" y="12150"/>
                      <a:pt x="13167" y="12198"/>
                      <a:pt x="14034" y="12245"/>
                    </a:cubicBezTo>
                    <a:lnTo>
                      <a:pt x="14046" y="12245"/>
                    </a:lnTo>
                    <a:cubicBezTo>
                      <a:pt x="14070" y="12245"/>
                      <a:pt x="14094" y="12245"/>
                      <a:pt x="14118" y="12234"/>
                    </a:cubicBezTo>
                    <a:lnTo>
                      <a:pt x="14141" y="12222"/>
                    </a:lnTo>
                    <a:cubicBezTo>
                      <a:pt x="14153" y="12222"/>
                      <a:pt x="14165" y="12210"/>
                      <a:pt x="14177" y="12210"/>
                    </a:cubicBezTo>
                    <a:cubicBezTo>
                      <a:pt x="14980" y="11628"/>
                      <a:pt x="15941" y="11326"/>
                      <a:pt x="16920" y="11326"/>
                    </a:cubicBezTo>
                    <a:cubicBezTo>
                      <a:pt x="17202" y="11326"/>
                      <a:pt x="17485" y="11351"/>
                      <a:pt x="17766" y="11402"/>
                    </a:cubicBezTo>
                    <a:cubicBezTo>
                      <a:pt x="17837" y="11402"/>
                      <a:pt x="17896" y="11390"/>
                      <a:pt x="17956" y="11342"/>
                    </a:cubicBezTo>
                    <a:cubicBezTo>
                      <a:pt x="18003" y="11307"/>
                      <a:pt x="18027" y="11247"/>
                      <a:pt x="18015" y="11176"/>
                    </a:cubicBezTo>
                    <a:cubicBezTo>
                      <a:pt x="17754" y="9370"/>
                      <a:pt x="17469" y="7540"/>
                      <a:pt x="17195" y="5710"/>
                    </a:cubicBezTo>
                    <a:cubicBezTo>
                      <a:pt x="16922" y="3880"/>
                      <a:pt x="16637" y="2050"/>
                      <a:pt x="16375" y="244"/>
                    </a:cubicBezTo>
                    <a:lnTo>
                      <a:pt x="16375" y="232"/>
                    </a:lnTo>
                    <a:cubicBezTo>
                      <a:pt x="16387" y="208"/>
                      <a:pt x="16387" y="184"/>
                      <a:pt x="16375" y="149"/>
                    </a:cubicBezTo>
                    <a:cubicBezTo>
                      <a:pt x="16345" y="57"/>
                      <a:pt x="16263" y="1"/>
                      <a:pt x="16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23"/>
              <p:cNvSpPr/>
              <p:nvPr/>
            </p:nvSpPr>
            <p:spPr>
              <a:xfrm>
                <a:off x="8462395" y="183407"/>
                <a:ext cx="16495" cy="26219"/>
              </a:xfrm>
              <a:custGeom>
                <a:avLst/>
                <a:gdLst/>
                <a:ahLst/>
                <a:cxnLst/>
                <a:rect l="l" t="t" r="r" b="b"/>
                <a:pathLst>
                  <a:path w="512" h="814" extrusionOk="0">
                    <a:moveTo>
                      <a:pt x="232" y="1"/>
                    </a:moveTo>
                    <a:cubicBezTo>
                      <a:pt x="219" y="1"/>
                      <a:pt x="205" y="2"/>
                      <a:pt x="191" y="5"/>
                    </a:cubicBezTo>
                    <a:cubicBezTo>
                      <a:pt x="84" y="5"/>
                      <a:pt x="1" y="112"/>
                      <a:pt x="13" y="219"/>
                    </a:cubicBezTo>
                    <a:lnTo>
                      <a:pt x="84" y="647"/>
                    </a:lnTo>
                    <a:cubicBezTo>
                      <a:pt x="96" y="742"/>
                      <a:pt x="191" y="813"/>
                      <a:pt x="286" y="813"/>
                    </a:cubicBezTo>
                    <a:lnTo>
                      <a:pt x="322" y="813"/>
                    </a:lnTo>
                    <a:cubicBezTo>
                      <a:pt x="429" y="801"/>
                      <a:pt x="512" y="706"/>
                      <a:pt x="500" y="599"/>
                    </a:cubicBezTo>
                    <a:lnTo>
                      <a:pt x="429" y="171"/>
                    </a:lnTo>
                    <a:cubicBezTo>
                      <a:pt x="408" y="68"/>
                      <a:pt x="324" y="1"/>
                      <a:pt x="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23"/>
              <p:cNvSpPr/>
              <p:nvPr/>
            </p:nvSpPr>
            <p:spPr>
              <a:xfrm>
                <a:off x="8453213" y="141921"/>
                <a:ext cx="17655" cy="1639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09" extrusionOk="0">
                    <a:moveTo>
                      <a:pt x="240" y="1"/>
                    </a:moveTo>
                    <a:cubicBezTo>
                      <a:pt x="208" y="1"/>
                      <a:pt x="175" y="7"/>
                      <a:pt x="143" y="22"/>
                    </a:cubicBezTo>
                    <a:cubicBezTo>
                      <a:pt x="48" y="69"/>
                      <a:pt x="1" y="188"/>
                      <a:pt x="48" y="283"/>
                    </a:cubicBezTo>
                    <a:lnTo>
                      <a:pt x="120" y="402"/>
                    </a:lnTo>
                    <a:cubicBezTo>
                      <a:pt x="155" y="473"/>
                      <a:pt x="227" y="509"/>
                      <a:pt x="310" y="509"/>
                    </a:cubicBezTo>
                    <a:cubicBezTo>
                      <a:pt x="345" y="509"/>
                      <a:pt x="369" y="509"/>
                      <a:pt x="405" y="485"/>
                    </a:cubicBezTo>
                    <a:cubicBezTo>
                      <a:pt x="500" y="449"/>
                      <a:pt x="547" y="331"/>
                      <a:pt x="500" y="236"/>
                    </a:cubicBezTo>
                    <a:lnTo>
                      <a:pt x="429" y="105"/>
                    </a:lnTo>
                    <a:cubicBezTo>
                      <a:pt x="387" y="38"/>
                      <a:pt x="316" y="1"/>
                      <a:pt x="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23"/>
              <p:cNvSpPr/>
              <p:nvPr/>
            </p:nvSpPr>
            <p:spPr>
              <a:xfrm>
                <a:off x="8153461" y="178028"/>
                <a:ext cx="65885" cy="50344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563" extrusionOk="0">
                    <a:moveTo>
                      <a:pt x="1197" y="390"/>
                    </a:moveTo>
                    <a:cubicBezTo>
                      <a:pt x="1235" y="390"/>
                      <a:pt x="1272" y="396"/>
                      <a:pt x="1308" y="410"/>
                    </a:cubicBezTo>
                    <a:cubicBezTo>
                      <a:pt x="1426" y="434"/>
                      <a:pt x="1521" y="505"/>
                      <a:pt x="1569" y="612"/>
                    </a:cubicBezTo>
                    <a:cubicBezTo>
                      <a:pt x="1605" y="707"/>
                      <a:pt x="1593" y="814"/>
                      <a:pt x="1545" y="909"/>
                    </a:cubicBezTo>
                    <a:cubicBezTo>
                      <a:pt x="1486" y="1016"/>
                      <a:pt x="1391" y="1099"/>
                      <a:pt x="1272" y="1147"/>
                    </a:cubicBezTo>
                    <a:cubicBezTo>
                      <a:pt x="1210" y="1163"/>
                      <a:pt x="1149" y="1171"/>
                      <a:pt x="1089" y="1171"/>
                    </a:cubicBezTo>
                    <a:cubicBezTo>
                      <a:pt x="892" y="1171"/>
                      <a:pt x="707" y="1084"/>
                      <a:pt x="571" y="921"/>
                    </a:cubicBezTo>
                    <a:cubicBezTo>
                      <a:pt x="488" y="826"/>
                      <a:pt x="452" y="683"/>
                      <a:pt x="488" y="552"/>
                    </a:cubicBezTo>
                    <a:cubicBezTo>
                      <a:pt x="523" y="469"/>
                      <a:pt x="606" y="410"/>
                      <a:pt x="690" y="410"/>
                    </a:cubicBezTo>
                    <a:cubicBezTo>
                      <a:pt x="696" y="404"/>
                      <a:pt x="701" y="401"/>
                      <a:pt x="707" y="401"/>
                    </a:cubicBezTo>
                    <a:cubicBezTo>
                      <a:pt x="713" y="401"/>
                      <a:pt x="719" y="404"/>
                      <a:pt x="725" y="410"/>
                    </a:cubicBezTo>
                    <a:cubicBezTo>
                      <a:pt x="767" y="458"/>
                      <a:pt x="829" y="483"/>
                      <a:pt x="892" y="483"/>
                    </a:cubicBezTo>
                    <a:cubicBezTo>
                      <a:pt x="937" y="483"/>
                      <a:pt x="983" y="470"/>
                      <a:pt x="1022" y="445"/>
                    </a:cubicBezTo>
                    <a:cubicBezTo>
                      <a:pt x="1074" y="408"/>
                      <a:pt x="1136" y="390"/>
                      <a:pt x="1197" y="390"/>
                    </a:cubicBezTo>
                    <a:close/>
                    <a:moveTo>
                      <a:pt x="1209" y="0"/>
                    </a:moveTo>
                    <a:cubicBezTo>
                      <a:pt x="1105" y="0"/>
                      <a:pt x="1000" y="19"/>
                      <a:pt x="904" y="53"/>
                    </a:cubicBezTo>
                    <a:cubicBezTo>
                      <a:pt x="880" y="41"/>
                      <a:pt x="868" y="41"/>
                      <a:pt x="844" y="30"/>
                    </a:cubicBezTo>
                    <a:cubicBezTo>
                      <a:pt x="796" y="19"/>
                      <a:pt x="749" y="14"/>
                      <a:pt x="702" y="14"/>
                    </a:cubicBezTo>
                    <a:cubicBezTo>
                      <a:pt x="432" y="14"/>
                      <a:pt x="185" y="181"/>
                      <a:pt x="84" y="434"/>
                    </a:cubicBezTo>
                    <a:cubicBezTo>
                      <a:pt x="0" y="683"/>
                      <a:pt x="60" y="956"/>
                      <a:pt x="238" y="1158"/>
                    </a:cubicBezTo>
                    <a:cubicBezTo>
                      <a:pt x="452" y="1420"/>
                      <a:pt x="761" y="1562"/>
                      <a:pt x="1094" y="1562"/>
                    </a:cubicBezTo>
                    <a:cubicBezTo>
                      <a:pt x="1201" y="1562"/>
                      <a:pt x="1308" y="1551"/>
                      <a:pt x="1414" y="1515"/>
                    </a:cubicBezTo>
                    <a:cubicBezTo>
                      <a:pt x="1640" y="1432"/>
                      <a:pt x="1818" y="1277"/>
                      <a:pt x="1925" y="1063"/>
                    </a:cubicBezTo>
                    <a:cubicBezTo>
                      <a:pt x="2021" y="885"/>
                      <a:pt x="2044" y="671"/>
                      <a:pt x="1961" y="469"/>
                    </a:cubicBezTo>
                    <a:cubicBezTo>
                      <a:pt x="1866" y="255"/>
                      <a:pt x="1664" y="89"/>
                      <a:pt x="1426" y="30"/>
                    </a:cubicBezTo>
                    <a:cubicBezTo>
                      <a:pt x="1357" y="10"/>
                      <a:pt x="1283" y="0"/>
                      <a:pt x="12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23"/>
              <p:cNvSpPr/>
              <p:nvPr/>
            </p:nvSpPr>
            <p:spPr>
              <a:xfrm>
                <a:off x="7848329" y="714679"/>
                <a:ext cx="599954" cy="257455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7993" extrusionOk="0">
                    <a:moveTo>
                      <a:pt x="8663" y="1003"/>
                    </a:moveTo>
                    <a:lnTo>
                      <a:pt x="8663" y="1003"/>
                    </a:lnTo>
                    <a:cubicBezTo>
                      <a:pt x="8735" y="1015"/>
                      <a:pt x="8794" y="1038"/>
                      <a:pt x="8842" y="1086"/>
                    </a:cubicBezTo>
                    <a:cubicBezTo>
                      <a:pt x="8901" y="1133"/>
                      <a:pt x="8949" y="1205"/>
                      <a:pt x="8972" y="1288"/>
                    </a:cubicBezTo>
                    <a:cubicBezTo>
                      <a:pt x="8865" y="1193"/>
                      <a:pt x="8770" y="1098"/>
                      <a:pt x="8663" y="1003"/>
                    </a:cubicBezTo>
                    <a:close/>
                    <a:moveTo>
                      <a:pt x="9667" y="1638"/>
                    </a:moveTo>
                    <a:cubicBezTo>
                      <a:pt x="9747" y="1638"/>
                      <a:pt x="9828" y="1659"/>
                      <a:pt x="9899" y="1704"/>
                    </a:cubicBezTo>
                    <a:cubicBezTo>
                      <a:pt x="10018" y="1787"/>
                      <a:pt x="10077" y="1941"/>
                      <a:pt x="10042" y="2084"/>
                    </a:cubicBezTo>
                    <a:cubicBezTo>
                      <a:pt x="9852" y="1953"/>
                      <a:pt x="9662" y="1823"/>
                      <a:pt x="9471" y="1680"/>
                    </a:cubicBezTo>
                    <a:cubicBezTo>
                      <a:pt x="9531" y="1653"/>
                      <a:pt x="9599" y="1638"/>
                      <a:pt x="9667" y="1638"/>
                    </a:cubicBezTo>
                    <a:close/>
                    <a:moveTo>
                      <a:pt x="10730" y="2210"/>
                    </a:moveTo>
                    <a:cubicBezTo>
                      <a:pt x="10782" y="2210"/>
                      <a:pt x="10835" y="2219"/>
                      <a:pt x="10885" y="2239"/>
                    </a:cubicBezTo>
                    <a:cubicBezTo>
                      <a:pt x="11052" y="2310"/>
                      <a:pt x="11135" y="2488"/>
                      <a:pt x="11087" y="2654"/>
                    </a:cubicBezTo>
                    <a:lnTo>
                      <a:pt x="11087" y="2666"/>
                    </a:lnTo>
                    <a:cubicBezTo>
                      <a:pt x="10862" y="2559"/>
                      <a:pt x="10648" y="2452"/>
                      <a:pt x="10434" y="2322"/>
                    </a:cubicBezTo>
                    <a:cubicBezTo>
                      <a:pt x="10514" y="2250"/>
                      <a:pt x="10621" y="2210"/>
                      <a:pt x="10730" y="2210"/>
                    </a:cubicBezTo>
                    <a:close/>
                    <a:moveTo>
                      <a:pt x="11802" y="2798"/>
                    </a:moveTo>
                    <a:cubicBezTo>
                      <a:pt x="11880" y="2798"/>
                      <a:pt x="11959" y="2813"/>
                      <a:pt x="12038" y="2845"/>
                    </a:cubicBezTo>
                    <a:cubicBezTo>
                      <a:pt x="12169" y="2904"/>
                      <a:pt x="12276" y="3023"/>
                      <a:pt x="12335" y="3177"/>
                    </a:cubicBezTo>
                    <a:cubicBezTo>
                      <a:pt x="12050" y="3082"/>
                      <a:pt x="11789" y="2975"/>
                      <a:pt x="11515" y="2868"/>
                    </a:cubicBezTo>
                    <a:cubicBezTo>
                      <a:pt x="11608" y="2822"/>
                      <a:pt x="11704" y="2798"/>
                      <a:pt x="11802" y="2798"/>
                    </a:cubicBezTo>
                    <a:close/>
                    <a:moveTo>
                      <a:pt x="963" y="2536"/>
                    </a:moveTo>
                    <a:cubicBezTo>
                      <a:pt x="2353" y="3094"/>
                      <a:pt x="3470" y="4247"/>
                      <a:pt x="3910" y="5566"/>
                    </a:cubicBezTo>
                    <a:cubicBezTo>
                      <a:pt x="3460" y="5598"/>
                      <a:pt x="3010" y="5621"/>
                      <a:pt x="2568" y="5621"/>
                    </a:cubicBezTo>
                    <a:cubicBezTo>
                      <a:pt x="1865" y="5621"/>
                      <a:pt x="1182" y="5563"/>
                      <a:pt x="547" y="5388"/>
                    </a:cubicBezTo>
                    <a:cubicBezTo>
                      <a:pt x="583" y="4425"/>
                      <a:pt x="726" y="3474"/>
                      <a:pt x="963" y="2536"/>
                    </a:cubicBezTo>
                    <a:close/>
                    <a:moveTo>
                      <a:pt x="7610" y="473"/>
                    </a:moveTo>
                    <a:cubicBezTo>
                      <a:pt x="8941" y="2039"/>
                      <a:pt x="10721" y="3166"/>
                      <a:pt x="12704" y="3688"/>
                    </a:cubicBezTo>
                    <a:cubicBezTo>
                      <a:pt x="12169" y="4366"/>
                      <a:pt x="11800" y="5162"/>
                      <a:pt x="11670" y="6017"/>
                    </a:cubicBezTo>
                    <a:cubicBezTo>
                      <a:pt x="11289" y="5994"/>
                      <a:pt x="10921" y="5958"/>
                      <a:pt x="10553" y="5910"/>
                    </a:cubicBezTo>
                    <a:cubicBezTo>
                      <a:pt x="10137" y="5863"/>
                      <a:pt x="9709" y="5792"/>
                      <a:pt x="9293" y="5720"/>
                    </a:cubicBezTo>
                    <a:cubicBezTo>
                      <a:pt x="8390" y="5542"/>
                      <a:pt x="7475" y="5447"/>
                      <a:pt x="6548" y="5423"/>
                    </a:cubicBezTo>
                    <a:cubicBezTo>
                      <a:pt x="5930" y="5423"/>
                      <a:pt x="5265" y="5471"/>
                      <a:pt x="4623" y="5518"/>
                    </a:cubicBezTo>
                    <a:lnTo>
                      <a:pt x="4338" y="5542"/>
                    </a:lnTo>
                    <a:lnTo>
                      <a:pt x="4338" y="5518"/>
                    </a:lnTo>
                    <a:cubicBezTo>
                      <a:pt x="3863" y="4033"/>
                      <a:pt x="2615" y="2750"/>
                      <a:pt x="1070" y="2155"/>
                    </a:cubicBezTo>
                    <a:cubicBezTo>
                      <a:pt x="1130" y="1918"/>
                      <a:pt x="1213" y="1680"/>
                      <a:pt x="1296" y="1442"/>
                    </a:cubicBezTo>
                    <a:cubicBezTo>
                      <a:pt x="1975" y="1655"/>
                      <a:pt x="2695" y="1758"/>
                      <a:pt x="3418" y="1758"/>
                    </a:cubicBezTo>
                    <a:cubicBezTo>
                      <a:pt x="4919" y="1758"/>
                      <a:pt x="6431" y="1313"/>
                      <a:pt x="7610" y="473"/>
                    </a:cubicBezTo>
                    <a:close/>
                    <a:moveTo>
                      <a:pt x="13131" y="3807"/>
                    </a:moveTo>
                    <a:cubicBezTo>
                      <a:pt x="13690" y="3938"/>
                      <a:pt x="14248" y="4021"/>
                      <a:pt x="14807" y="4057"/>
                    </a:cubicBezTo>
                    <a:lnTo>
                      <a:pt x="15187" y="4069"/>
                    </a:lnTo>
                    <a:cubicBezTo>
                      <a:pt x="15662" y="4069"/>
                      <a:pt x="16138" y="4140"/>
                      <a:pt x="16601" y="4282"/>
                    </a:cubicBezTo>
                    <a:cubicBezTo>
                      <a:pt x="17088" y="4449"/>
                      <a:pt x="17564" y="4877"/>
                      <a:pt x="17528" y="5364"/>
                    </a:cubicBezTo>
                    <a:cubicBezTo>
                      <a:pt x="15970" y="5813"/>
                      <a:pt x="14358" y="6042"/>
                      <a:pt x="12746" y="6042"/>
                    </a:cubicBezTo>
                    <a:cubicBezTo>
                      <a:pt x="12526" y="6042"/>
                      <a:pt x="12306" y="6038"/>
                      <a:pt x="12086" y="6029"/>
                    </a:cubicBezTo>
                    <a:cubicBezTo>
                      <a:pt x="12228" y="5209"/>
                      <a:pt x="12597" y="4437"/>
                      <a:pt x="13131" y="3807"/>
                    </a:cubicBezTo>
                    <a:close/>
                    <a:moveTo>
                      <a:pt x="17980" y="5637"/>
                    </a:moveTo>
                    <a:lnTo>
                      <a:pt x="17980" y="5637"/>
                    </a:lnTo>
                    <a:cubicBezTo>
                      <a:pt x="18110" y="5934"/>
                      <a:pt x="17968" y="6326"/>
                      <a:pt x="17730" y="6552"/>
                    </a:cubicBezTo>
                    <a:cubicBezTo>
                      <a:pt x="17397" y="6861"/>
                      <a:pt x="16910" y="7016"/>
                      <a:pt x="16470" y="7134"/>
                    </a:cubicBezTo>
                    <a:cubicBezTo>
                      <a:pt x="15346" y="7446"/>
                      <a:pt x="14179" y="7612"/>
                      <a:pt x="13010" y="7612"/>
                    </a:cubicBezTo>
                    <a:cubicBezTo>
                      <a:pt x="12931" y="7612"/>
                      <a:pt x="12853" y="7611"/>
                      <a:pt x="12775" y="7610"/>
                    </a:cubicBezTo>
                    <a:cubicBezTo>
                      <a:pt x="11789" y="7550"/>
                      <a:pt x="10814" y="7431"/>
                      <a:pt x="9852" y="7229"/>
                    </a:cubicBezTo>
                    <a:cubicBezTo>
                      <a:pt x="8913" y="7051"/>
                      <a:pt x="7974" y="6932"/>
                      <a:pt x="7023" y="6861"/>
                    </a:cubicBezTo>
                    <a:cubicBezTo>
                      <a:pt x="6816" y="6855"/>
                      <a:pt x="6608" y="6852"/>
                      <a:pt x="6400" y="6852"/>
                    </a:cubicBezTo>
                    <a:cubicBezTo>
                      <a:pt x="5777" y="6852"/>
                      <a:pt x="5155" y="6879"/>
                      <a:pt x="4540" y="6932"/>
                    </a:cubicBezTo>
                    <a:cubicBezTo>
                      <a:pt x="3909" y="6975"/>
                      <a:pt x="3295" y="7014"/>
                      <a:pt x="2694" y="7014"/>
                    </a:cubicBezTo>
                    <a:cubicBezTo>
                      <a:pt x="1973" y="7014"/>
                      <a:pt x="1271" y="6958"/>
                      <a:pt x="583" y="6790"/>
                    </a:cubicBezTo>
                    <a:cubicBezTo>
                      <a:pt x="547" y="6457"/>
                      <a:pt x="547" y="6124"/>
                      <a:pt x="547" y="5792"/>
                    </a:cubicBezTo>
                    <a:lnTo>
                      <a:pt x="547" y="5792"/>
                    </a:lnTo>
                    <a:cubicBezTo>
                      <a:pt x="1189" y="5952"/>
                      <a:pt x="1869" y="6005"/>
                      <a:pt x="2563" y="6005"/>
                    </a:cubicBezTo>
                    <a:cubicBezTo>
                      <a:pt x="3257" y="6005"/>
                      <a:pt x="3964" y="5952"/>
                      <a:pt x="4659" y="5899"/>
                    </a:cubicBezTo>
                    <a:cubicBezTo>
                      <a:pt x="5312" y="5851"/>
                      <a:pt x="5942" y="5815"/>
                      <a:pt x="6548" y="5803"/>
                    </a:cubicBezTo>
                    <a:cubicBezTo>
                      <a:pt x="7439" y="5803"/>
                      <a:pt x="8343" y="5958"/>
                      <a:pt x="9222" y="6101"/>
                    </a:cubicBezTo>
                    <a:cubicBezTo>
                      <a:pt x="9638" y="6160"/>
                      <a:pt x="10066" y="6231"/>
                      <a:pt x="10493" y="6291"/>
                    </a:cubicBezTo>
                    <a:cubicBezTo>
                      <a:pt x="11237" y="6385"/>
                      <a:pt x="11985" y="6432"/>
                      <a:pt x="12730" y="6432"/>
                    </a:cubicBezTo>
                    <a:cubicBezTo>
                      <a:pt x="14509" y="6432"/>
                      <a:pt x="16280" y="6165"/>
                      <a:pt x="17980" y="5637"/>
                    </a:cubicBezTo>
                    <a:close/>
                    <a:moveTo>
                      <a:pt x="7611" y="0"/>
                    </a:moveTo>
                    <a:cubicBezTo>
                      <a:pt x="7570" y="0"/>
                      <a:pt x="7534" y="13"/>
                      <a:pt x="7499" y="40"/>
                    </a:cubicBezTo>
                    <a:cubicBezTo>
                      <a:pt x="6376" y="910"/>
                      <a:pt x="4885" y="1375"/>
                      <a:pt x="3404" y="1375"/>
                    </a:cubicBezTo>
                    <a:cubicBezTo>
                      <a:pt x="2659" y="1375"/>
                      <a:pt x="1916" y="1257"/>
                      <a:pt x="1225" y="1015"/>
                    </a:cubicBezTo>
                    <a:cubicBezTo>
                      <a:pt x="1195" y="1003"/>
                      <a:pt x="1168" y="997"/>
                      <a:pt x="1141" y="997"/>
                    </a:cubicBezTo>
                    <a:cubicBezTo>
                      <a:pt x="1115" y="997"/>
                      <a:pt x="1088" y="1003"/>
                      <a:pt x="1058" y="1015"/>
                    </a:cubicBezTo>
                    <a:cubicBezTo>
                      <a:pt x="1011" y="1038"/>
                      <a:pt x="963" y="1074"/>
                      <a:pt x="951" y="1122"/>
                    </a:cubicBezTo>
                    <a:cubicBezTo>
                      <a:pt x="274" y="2952"/>
                      <a:pt x="1" y="4900"/>
                      <a:pt x="143" y="6837"/>
                    </a:cubicBezTo>
                    <a:cubicBezTo>
                      <a:pt x="143" y="6849"/>
                      <a:pt x="131" y="6861"/>
                      <a:pt x="131" y="6861"/>
                    </a:cubicBezTo>
                    <a:cubicBezTo>
                      <a:pt x="96" y="6968"/>
                      <a:pt x="155" y="7063"/>
                      <a:pt x="250" y="7099"/>
                    </a:cubicBezTo>
                    <a:lnTo>
                      <a:pt x="274" y="7111"/>
                    </a:lnTo>
                    <a:cubicBezTo>
                      <a:pt x="1050" y="7329"/>
                      <a:pt x="1852" y="7397"/>
                      <a:pt x="2655" y="7397"/>
                    </a:cubicBezTo>
                    <a:cubicBezTo>
                      <a:pt x="3291" y="7397"/>
                      <a:pt x="3927" y="7355"/>
                      <a:pt x="4552" y="7313"/>
                    </a:cubicBezTo>
                    <a:cubicBezTo>
                      <a:pt x="5158" y="7259"/>
                      <a:pt x="5771" y="7232"/>
                      <a:pt x="6380" y="7232"/>
                    </a:cubicBezTo>
                    <a:cubicBezTo>
                      <a:pt x="6583" y="7232"/>
                      <a:pt x="6786" y="7235"/>
                      <a:pt x="6988" y="7241"/>
                    </a:cubicBezTo>
                    <a:cubicBezTo>
                      <a:pt x="7915" y="7301"/>
                      <a:pt x="8842" y="7431"/>
                      <a:pt x="9757" y="7610"/>
                    </a:cubicBezTo>
                    <a:cubicBezTo>
                      <a:pt x="10743" y="7812"/>
                      <a:pt x="11741" y="7930"/>
                      <a:pt x="12751" y="7990"/>
                    </a:cubicBezTo>
                    <a:cubicBezTo>
                      <a:pt x="12832" y="7991"/>
                      <a:pt x="12913" y="7992"/>
                      <a:pt x="12994" y="7992"/>
                    </a:cubicBezTo>
                    <a:cubicBezTo>
                      <a:pt x="14207" y="7992"/>
                      <a:pt x="15408" y="7826"/>
                      <a:pt x="16577" y="7503"/>
                    </a:cubicBezTo>
                    <a:cubicBezTo>
                      <a:pt x="17065" y="7372"/>
                      <a:pt x="17623" y="7206"/>
                      <a:pt x="18027" y="6813"/>
                    </a:cubicBezTo>
                    <a:cubicBezTo>
                      <a:pt x="18419" y="6421"/>
                      <a:pt x="18621" y="5756"/>
                      <a:pt x="18241" y="5292"/>
                    </a:cubicBezTo>
                    <a:cubicBezTo>
                      <a:pt x="18196" y="5239"/>
                      <a:pt x="18132" y="5212"/>
                      <a:pt x="18067" y="5212"/>
                    </a:cubicBezTo>
                    <a:cubicBezTo>
                      <a:pt x="18046" y="5212"/>
                      <a:pt x="18024" y="5215"/>
                      <a:pt x="18003" y="5221"/>
                    </a:cubicBezTo>
                    <a:lnTo>
                      <a:pt x="17944" y="5233"/>
                    </a:lnTo>
                    <a:cubicBezTo>
                      <a:pt x="17908" y="4603"/>
                      <a:pt x="17314" y="4116"/>
                      <a:pt x="16756" y="3914"/>
                    </a:cubicBezTo>
                    <a:cubicBezTo>
                      <a:pt x="16257" y="3771"/>
                      <a:pt x="15734" y="3688"/>
                      <a:pt x="15211" y="3688"/>
                    </a:cubicBezTo>
                    <a:lnTo>
                      <a:pt x="14843" y="3665"/>
                    </a:lnTo>
                    <a:cubicBezTo>
                      <a:pt x="14141" y="3617"/>
                      <a:pt x="13452" y="3498"/>
                      <a:pt x="12775" y="3308"/>
                    </a:cubicBezTo>
                    <a:cubicBezTo>
                      <a:pt x="12763" y="2952"/>
                      <a:pt x="12549" y="2631"/>
                      <a:pt x="12216" y="2500"/>
                    </a:cubicBezTo>
                    <a:cubicBezTo>
                      <a:pt x="12087" y="2446"/>
                      <a:pt x="11954" y="2419"/>
                      <a:pt x="11820" y="2419"/>
                    </a:cubicBezTo>
                    <a:cubicBezTo>
                      <a:pt x="11719" y="2419"/>
                      <a:pt x="11617" y="2434"/>
                      <a:pt x="11515" y="2464"/>
                    </a:cubicBezTo>
                    <a:cubicBezTo>
                      <a:pt x="11480" y="2203"/>
                      <a:pt x="11301" y="1989"/>
                      <a:pt x="11076" y="1894"/>
                    </a:cubicBezTo>
                    <a:cubicBezTo>
                      <a:pt x="10963" y="1848"/>
                      <a:pt x="10847" y="1823"/>
                      <a:pt x="10731" y="1823"/>
                    </a:cubicBezTo>
                    <a:cubicBezTo>
                      <a:pt x="10639" y="1823"/>
                      <a:pt x="10547" y="1839"/>
                      <a:pt x="10458" y="1870"/>
                    </a:cubicBezTo>
                    <a:cubicBezTo>
                      <a:pt x="10422" y="1668"/>
                      <a:pt x="10303" y="1502"/>
                      <a:pt x="10149" y="1383"/>
                    </a:cubicBezTo>
                    <a:cubicBezTo>
                      <a:pt x="10000" y="1297"/>
                      <a:pt x="9830" y="1252"/>
                      <a:pt x="9660" y="1252"/>
                    </a:cubicBezTo>
                    <a:cubicBezTo>
                      <a:pt x="9572" y="1252"/>
                      <a:pt x="9485" y="1264"/>
                      <a:pt x="9400" y="1288"/>
                    </a:cubicBezTo>
                    <a:cubicBezTo>
                      <a:pt x="9376" y="1086"/>
                      <a:pt x="9269" y="908"/>
                      <a:pt x="9103" y="789"/>
                    </a:cubicBezTo>
                    <a:cubicBezTo>
                      <a:pt x="8936" y="663"/>
                      <a:pt x="8739" y="603"/>
                      <a:pt x="8541" y="603"/>
                    </a:cubicBezTo>
                    <a:cubicBezTo>
                      <a:pt x="8459" y="603"/>
                      <a:pt x="8376" y="613"/>
                      <a:pt x="8295" y="634"/>
                    </a:cubicBezTo>
                    <a:cubicBezTo>
                      <a:pt x="8117" y="456"/>
                      <a:pt x="7962" y="278"/>
                      <a:pt x="7808" y="76"/>
                    </a:cubicBezTo>
                    <a:cubicBezTo>
                      <a:pt x="7772" y="28"/>
                      <a:pt x="7713" y="5"/>
                      <a:pt x="7653" y="5"/>
                    </a:cubicBezTo>
                    <a:cubicBezTo>
                      <a:pt x="7638" y="2"/>
                      <a:pt x="7624" y="0"/>
                      <a:pt x="76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23"/>
              <p:cNvSpPr/>
              <p:nvPr/>
            </p:nvSpPr>
            <p:spPr>
              <a:xfrm>
                <a:off x="8091442" y="758066"/>
                <a:ext cx="31025" cy="2734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849" extrusionOk="0">
                    <a:moveTo>
                      <a:pt x="535" y="0"/>
                    </a:moveTo>
                    <a:cubicBezTo>
                      <a:pt x="499" y="0"/>
                      <a:pt x="476" y="0"/>
                      <a:pt x="440" y="12"/>
                    </a:cubicBezTo>
                    <a:cubicBezTo>
                      <a:pt x="428" y="6"/>
                      <a:pt x="413" y="3"/>
                      <a:pt x="398" y="3"/>
                    </a:cubicBezTo>
                    <a:cubicBezTo>
                      <a:pt x="384" y="3"/>
                      <a:pt x="369" y="6"/>
                      <a:pt x="357" y="12"/>
                    </a:cubicBezTo>
                    <a:cubicBezTo>
                      <a:pt x="214" y="48"/>
                      <a:pt x="95" y="155"/>
                      <a:pt x="48" y="297"/>
                    </a:cubicBezTo>
                    <a:cubicBezTo>
                      <a:pt x="0" y="428"/>
                      <a:pt x="24" y="583"/>
                      <a:pt x="119" y="701"/>
                    </a:cubicBezTo>
                    <a:cubicBezTo>
                      <a:pt x="155" y="749"/>
                      <a:pt x="214" y="785"/>
                      <a:pt x="286" y="808"/>
                    </a:cubicBezTo>
                    <a:cubicBezTo>
                      <a:pt x="339" y="835"/>
                      <a:pt x="399" y="848"/>
                      <a:pt x="461" y="848"/>
                    </a:cubicBezTo>
                    <a:cubicBezTo>
                      <a:pt x="482" y="848"/>
                      <a:pt x="502" y="847"/>
                      <a:pt x="523" y="844"/>
                    </a:cubicBezTo>
                    <a:cubicBezTo>
                      <a:pt x="678" y="832"/>
                      <a:pt x="808" y="761"/>
                      <a:pt x="892" y="630"/>
                    </a:cubicBezTo>
                    <a:cubicBezTo>
                      <a:pt x="963" y="511"/>
                      <a:pt x="963" y="357"/>
                      <a:pt x="892" y="226"/>
                    </a:cubicBezTo>
                    <a:cubicBezTo>
                      <a:pt x="820" y="95"/>
                      <a:pt x="678" y="12"/>
                      <a:pt x="5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23"/>
              <p:cNvSpPr/>
              <p:nvPr/>
            </p:nvSpPr>
            <p:spPr>
              <a:xfrm>
                <a:off x="8125883" y="789471"/>
                <a:ext cx="3334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1" extrusionOk="0">
                    <a:moveTo>
                      <a:pt x="528" y="0"/>
                    </a:moveTo>
                    <a:cubicBezTo>
                      <a:pt x="443" y="0"/>
                      <a:pt x="359" y="25"/>
                      <a:pt x="286" y="71"/>
                    </a:cubicBezTo>
                    <a:cubicBezTo>
                      <a:pt x="1" y="214"/>
                      <a:pt x="1" y="618"/>
                      <a:pt x="298" y="748"/>
                    </a:cubicBezTo>
                    <a:cubicBezTo>
                      <a:pt x="322" y="760"/>
                      <a:pt x="334" y="760"/>
                      <a:pt x="345" y="772"/>
                    </a:cubicBezTo>
                    <a:cubicBezTo>
                      <a:pt x="391" y="792"/>
                      <a:pt x="441" y="801"/>
                      <a:pt x="492" y="801"/>
                    </a:cubicBezTo>
                    <a:cubicBezTo>
                      <a:pt x="533" y="801"/>
                      <a:pt x="576" y="795"/>
                      <a:pt x="619" y="784"/>
                    </a:cubicBezTo>
                    <a:cubicBezTo>
                      <a:pt x="643" y="784"/>
                      <a:pt x="678" y="772"/>
                      <a:pt x="714" y="760"/>
                    </a:cubicBezTo>
                    <a:cubicBezTo>
                      <a:pt x="1023" y="630"/>
                      <a:pt x="1035" y="190"/>
                      <a:pt x="726" y="47"/>
                    </a:cubicBezTo>
                    <a:cubicBezTo>
                      <a:pt x="663" y="16"/>
                      <a:pt x="595" y="0"/>
                      <a:pt x="5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23"/>
              <p:cNvSpPr/>
              <p:nvPr/>
            </p:nvSpPr>
            <p:spPr>
              <a:xfrm>
                <a:off x="8167637" y="809666"/>
                <a:ext cx="24518" cy="21999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83" extrusionOk="0">
                    <a:moveTo>
                      <a:pt x="356" y="0"/>
                    </a:moveTo>
                    <a:cubicBezTo>
                      <a:pt x="250" y="0"/>
                      <a:pt x="143" y="46"/>
                      <a:pt x="59" y="121"/>
                    </a:cubicBezTo>
                    <a:cubicBezTo>
                      <a:pt x="12" y="169"/>
                      <a:pt x="0" y="240"/>
                      <a:pt x="24" y="300"/>
                    </a:cubicBezTo>
                    <a:cubicBezTo>
                      <a:pt x="0" y="395"/>
                      <a:pt x="12" y="490"/>
                      <a:pt x="83" y="561"/>
                    </a:cubicBezTo>
                    <a:cubicBezTo>
                      <a:pt x="119" y="609"/>
                      <a:pt x="166" y="644"/>
                      <a:pt x="214" y="656"/>
                    </a:cubicBezTo>
                    <a:cubicBezTo>
                      <a:pt x="261" y="674"/>
                      <a:pt x="309" y="683"/>
                      <a:pt x="357" y="683"/>
                    </a:cubicBezTo>
                    <a:cubicBezTo>
                      <a:pt x="404" y="683"/>
                      <a:pt x="452" y="674"/>
                      <a:pt x="499" y="656"/>
                    </a:cubicBezTo>
                    <a:cubicBezTo>
                      <a:pt x="654" y="620"/>
                      <a:pt x="761" y="478"/>
                      <a:pt x="761" y="323"/>
                    </a:cubicBezTo>
                    <a:cubicBezTo>
                      <a:pt x="737" y="169"/>
                      <a:pt x="630" y="62"/>
                      <a:pt x="487" y="26"/>
                    </a:cubicBezTo>
                    <a:cubicBezTo>
                      <a:pt x="445" y="9"/>
                      <a:pt x="400" y="0"/>
                      <a:pt x="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23"/>
              <p:cNvSpPr/>
              <p:nvPr/>
            </p:nvSpPr>
            <p:spPr>
              <a:xfrm>
                <a:off x="8199790" y="826963"/>
                <a:ext cx="31025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963" h="796" extrusionOk="0">
                    <a:moveTo>
                      <a:pt x="594" y="0"/>
                    </a:moveTo>
                    <a:cubicBezTo>
                      <a:pt x="571" y="0"/>
                      <a:pt x="547" y="4"/>
                      <a:pt x="523" y="12"/>
                    </a:cubicBezTo>
                    <a:cubicBezTo>
                      <a:pt x="493" y="8"/>
                      <a:pt x="461" y="5"/>
                      <a:pt x="428" y="5"/>
                    </a:cubicBezTo>
                    <a:cubicBezTo>
                      <a:pt x="372" y="5"/>
                      <a:pt x="314" y="13"/>
                      <a:pt x="262" y="36"/>
                    </a:cubicBezTo>
                    <a:cubicBezTo>
                      <a:pt x="119" y="95"/>
                      <a:pt x="12" y="226"/>
                      <a:pt x="0" y="381"/>
                    </a:cubicBezTo>
                    <a:cubicBezTo>
                      <a:pt x="0" y="523"/>
                      <a:pt x="83" y="666"/>
                      <a:pt x="214" y="725"/>
                    </a:cubicBezTo>
                    <a:cubicBezTo>
                      <a:pt x="238" y="737"/>
                      <a:pt x="250" y="749"/>
                      <a:pt x="274" y="761"/>
                    </a:cubicBezTo>
                    <a:cubicBezTo>
                      <a:pt x="335" y="783"/>
                      <a:pt x="397" y="795"/>
                      <a:pt x="459" y="795"/>
                    </a:cubicBezTo>
                    <a:cubicBezTo>
                      <a:pt x="528" y="795"/>
                      <a:pt x="597" y="780"/>
                      <a:pt x="666" y="749"/>
                    </a:cubicBezTo>
                    <a:cubicBezTo>
                      <a:pt x="939" y="606"/>
                      <a:pt x="963" y="226"/>
                      <a:pt x="725" y="48"/>
                    </a:cubicBezTo>
                    <a:cubicBezTo>
                      <a:pt x="685" y="16"/>
                      <a:pt x="641" y="0"/>
                      <a:pt x="5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23"/>
              <p:cNvSpPr/>
              <p:nvPr/>
            </p:nvSpPr>
            <p:spPr>
              <a:xfrm>
                <a:off x="7951329" y="1049534"/>
                <a:ext cx="253455" cy="131868"/>
              </a:xfrm>
              <a:custGeom>
                <a:avLst/>
                <a:gdLst/>
                <a:ahLst/>
                <a:cxnLst/>
                <a:rect l="l" t="t" r="r" b="b"/>
                <a:pathLst>
                  <a:path w="7867" h="4094" extrusionOk="0">
                    <a:moveTo>
                      <a:pt x="2121" y="0"/>
                    </a:moveTo>
                    <a:cubicBezTo>
                      <a:pt x="2095" y="0"/>
                      <a:pt x="2068" y="6"/>
                      <a:pt x="2044" y="18"/>
                    </a:cubicBezTo>
                    <a:cubicBezTo>
                      <a:pt x="1997" y="42"/>
                      <a:pt x="1961" y="77"/>
                      <a:pt x="1949" y="137"/>
                    </a:cubicBezTo>
                    <a:lnTo>
                      <a:pt x="1177" y="3321"/>
                    </a:lnTo>
                    <a:lnTo>
                      <a:pt x="369" y="1028"/>
                    </a:lnTo>
                    <a:cubicBezTo>
                      <a:pt x="340" y="952"/>
                      <a:pt x="273" y="914"/>
                      <a:pt x="199" y="914"/>
                    </a:cubicBezTo>
                    <a:cubicBezTo>
                      <a:pt x="181" y="914"/>
                      <a:pt x="162" y="916"/>
                      <a:pt x="143" y="921"/>
                    </a:cubicBezTo>
                    <a:cubicBezTo>
                      <a:pt x="60" y="945"/>
                      <a:pt x="0" y="1040"/>
                      <a:pt x="36" y="1123"/>
                    </a:cubicBezTo>
                    <a:lnTo>
                      <a:pt x="1034" y="3987"/>
                    </a:lnTo>
                    <a:cubicBezTo>
                      <a:pt x="1058" y="4034"/>
                      <a:pt x="1105" y="4082"/>
                      <a:pt x="1165" y="4094"/>
                    </a:cubicBezTo>
                    <a:lnTo>
                      <a:pt x="1212" y="4094"/>
                    </a:lnTo>
                    <a:cubicBezTo>
                      <a:pt x="1295" y="4094"/>
                      <a:pt x="1355" y="4034"/>
                      <a:pt x="1379" y="3963"/>
                    </a:cubicBezTo>
                    <a:lnTo>
                      <a:pt x="2246" y="398"/>
                    </a:lnTo>
                    <a:cubicBezTo>
                      <a:pt x="3463" y="960"/>
                      <a:pt x="4790" y="1247"/>
                      <a:pt x="6122" y="1247"/>
                    </a:cubicBezTo>
                    <a:cubicBezTo>
                      <a:pt x="6649" y="1247"/>
                      <a:pt x="7178" y="1202"/>
                      <a:pt x="7700" y="1111"/>
                    </a:cubicBezTo>
                    <a:cubicBezTo>
                      <a:pt x="7795" y="1099"/>
                      <a:pt x="7867" y="1004"/>
                      <a:pt x="7843" y="921"/>
                    </a:cubicBezTo>
                    <a:cubicBezTo>
                      <a:pt x="7823" y="840"/>
                      <a:pt x="7751" y="785"/>
                      <a:pt x="7679" y="785"/>
                    </a:cubicBezTo>
                    <a:cubicBezTo>
                      <a:pt x="7666" y="785"/>
                      <a:pt x="7653" y="787"/>
                      <a:pt x="7641" y="790"/>
                    </a:cubicBezTo>
                    <a:cubicBezTo>
                      <a:pt x="7135" y="878"/>
                      <a:pt x="6625" y="921"/>
                      <a:pt x="6118" y="921"/>
                    </a:cubicBezTo>
                    <a:cubicBezTo>
                      <a:pt x="4765" y="921"/>
                      <a:pt x="3425" y="614"/>
                      <a:pt x="2199" y="18"/>
                    </a:cubicBezTo>
                    <a:cubicBezTo>
                      <a:pt x="2175" y="6"/>
                      <a:pt x="2148" y="0"/>
                      <a:pt x="21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23"/>
              <p:cNvSpPr/>
              <p:nvPr/>
            </p:nvSpPr>
            <p:spPr>
              <a:xfrm>
                <a:off x="8017535" y="1108672"/>
                <a:ext cx="65144" cy="69187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148" extrusionOk="0">
                    <a:moveTo>
                      <a:pt x="600" y="0"/>
                    </a:moveTo>
                    <a:cubicBezTo>
                      <a:pt x="579" y="0"/>
                      <a:pt x="557" y="4"/>
                      <a:pt x="536" y="12"/>
                    </a:cubicBezTo>
                    <a:cubicBezTo>
                      <a:pt x="452" y="36"/>
                      <a:pt x="405" y="131"/>
                      <a:pt x="429" y="214"/>
                    </a:cubicBezTo>
                    <a:lnTo>
                      <a:pt x="761" y="1070"/>
                    </a:lnTo>
                    <a:lnTo>
                      <a:pt x="84" y="1628"/>
                    </a:lnTo>
                    <a:cubicBezTo>
                      <a:pt x="1" y="1676"/>
                      <a:pt x="1" y="1794"/>
                      <a:pt x="72" y="1854"/>
                    </a:cubicBezTo>
                    <a:cubicBezTo>
                      <a:pt x="96" y="1878"/>
                      <a:pt x="120" y="1901"/>
                      <a:pt x="155" y="1901"/>
                    </a:cubicBezTo>
                    <a:cubicBezTo>
                      <a:pt x="170" y="1904"/>
                      <a:pt x="185" y="1906"/>
                      <a:pt x="200" y="1906"/>
                    </a:cubicBezTo>
                    <a:cubicBezTo>
                      <a:pt x="244" y="1906"/>
                      <a:pt x="286" y="1892"/>
                      <a:pt x="322" y="1866"/>
                    </a:cubicBezTo>
                    <a:lnTo>
                      <a:pt x="892" y="1402"/>
                    </a:lnTo>
                    <a:lnTo>
                      <a:pt x="1142" y="2044"/>
                    </a:lnTo>
                    <a:cubicBezTo>
                      <a:pt x="1165" y="2091"/>
                      <a:pt x="1201" y="2127"/>
                      <a:pt x="1261" y="2139"/>
                    </a:cubicBezTo>
                    <a:cubicBezTo>
                      <a:pt x="1278" y="2145"/>
                      <a:pt x="1296" y="2148"/>
                      <a:pt x="1314" y="2148"/>
                    </a:cubicBezTo>
                    <a:cubicBezTo>
                      <a:pt x="1332" y="2148"/>
                      <a:pt x="1350" y="2145"/>
                      <a:pt x="1367" y="2139"/>
                    </a:cubicBezTo>
                    <a:cubicBezTo>
                      <a:pt x="1451" y="2115"/>
                      <a:pt x="1498" y="2020"/>
                      <a:pt x="1474" y="1937"/>
                    </a:cubicBezTo>
                    <a:lnTo>
                      <a:pt x="1177" y="1177"/>
                    </a:lnTo>
                    <a:lnTo>
                      <a:pt x="1938" y="559"/>
                    </a:lnTo>
                    <a:cubicBezTo>
                      <a:pt x="2009" y="511"/>
                      <a:pt x="2021" y="392"/>
                      <a:pt x="1950" y="333"/>
                    </a:cubicBezTo>
                    <a:cubicBezTo>
                      <a:pt x="1912" y="296"/>
                      <a:pt x="1865" y="278"/>
                      <a:pt x="1819" y="278"/>
                    </a:cubicBezTo>
                    <a:cubicBezTo>
                      <a:pt x="1776" y="278"/>
                      <a:pt x="1734" y="293"/>
                      <a:pt x="1700" y="321"/>
                    </a:cubicBezTo>
                    <a:lnTo>
                      <a:pt x="1047" y="844"/>
                    </a:lnTo>
                    <a:lnTo>
                      <a:pt x="761" y="107"/>
                    </a:lnTo>
                    <a:cubicBezTo>
                      <a:pt x="734" y="43"/>
                      <a:pt x="671" y="0"/>
                      <a:pt x="6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23"/>
              <p:cNvSpPr/>
              <p:nvPr/>
            </p:nvSpPr>
            <p:spPr>
              <a:xfrm>
                <a:off x="8084548" y="1135760"/>
                <a:ext cx="40626" cy="14462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449" extrusionOk="0">
                    <a:moveTo>
                      <a:pt x="205" y="1"/>
                    </a:moveTo>
                    <a:cubicBezTo>
                      <a:pt x="139" y="1"/>
                      <a:pt x="71" y="36"/>
                      <a:pt x="36" y="98"/>
                    </a:cubicBezTo>
                    <a:cubicBezTo>
                      <a:pt x="0" y="181"/>
                      <a:pt x="36" y="276"/>
                      <a:pt x="119" y="312"/>
                    </a:cubicBezTo>
                    <a:cubicBezTo>
                      <a:pt x="348" y="400"/>
                      <a:pt x="591" y="449"/>
                      <a:pt x="836" y="449"/>
                    </a:cubicBezTo>
                    <a:cubicBezTo>
                      <a:pt x="922" y="449"/>
                      <a:pt x="1008" y="443"/>
                      <a:pt x="1094" y="431"/>
                    </a:cubicBezTo>
                    <a:cubicBezTo>
                      <a:pt x="1189" y="419"/>
                      <a:pt x="1260" y="336"/>
                      <a:pt x="1236" y="240"/>
                    </a:cubicBezTo>
                    <a:cubicBezTo>
                      <a:pt x="1226" y="168"/>
                      <a:pt x="1153" y="105"/>
                      <a:pt x="1072" y="105"/>
                    </a:cubicBezTo>
                    <a:cubicBezTo>
                      <a:pt x="1060" y="105"/>
                      <a:pt x="1047" y="107"/>
                      <a:pt x="1034" y="110"/>
                    </a:cubicBezTo>
                    <a:cubicBezTo>
                      <a:pt x="971" y="119"/>
                      <a:pt x="905" y="123"/>
                      <a:pt x="839" y="123"/>
                    </a:cubicBezTo>
                    <a:cubicBezTo>
                      <a:pt x="647" y="123"/>
                      <a:pt x="451" y="85"/>
                      <a:pt x="274" y="15"/>
                    </a:cubicBezTo>
                    <a:cubicBezTo>
                      <a:pt x="252" y="5"/>
                      <a:pt x="229" y="1"/>
                      <a:pt x="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23"/>
              <p:cNvSpPr/>
              <p:nvPr/>
            </p:nvSpPr>
            <p:spPr>
              <a:xfrm>
                <a:off x="8130877" y="1112795"/>
                <a:ext cx="62051" cy="72891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63" extrusionOk="0">
                    <a:moveTo>
                      <a:pt x="1733" y="1"/>
                    </a:moveTo>
                    <a:cubicBezTo>
                      <a:pt x="1665" y="1"/>
                      <a:pt x="1604" y="36"/>
                      <a:pt x="1569" y="98"/>
                    </a:cubicBezTo>
                    <a:lnTo>
                      <a:pt x="1094" y="989"/>
                    </a:lnTo>
                    <a:lnTo>
                      <a:pt x="333" y="134"/>
                    </a:lnTo>
                    <a:cubicBezTo>
                      <a:pt x="299" y="93"/>
                      <a:pt x="250" y="72"/>
                      <a:pt x="199" y="72"/>
                    </a:cubicBezTo>
                    <a:cubicBezTo>
                      <a:pt x="160" y="72"/>
                      <a:pt x="119" y="84"/>
                      <a:pt x="83" y="110"/>
                    </a:cubicBezTo>
                    <a:cubicBezTo>
                      <a:pt x="12" y="157"/>
                      <a:pt x="0" y="264"/>
                      <a:pt x="60" y="336"/>
                    </a:cubicBezTo>
                    <a:lnTo>
                      <a:pt x="915" y="1298"/>
                    </a:lnTo>
                    <a:lnTo>
                      <a:pt x="535" y="2023"/>
                    </a:lnTo>
                    <a:cubicBezTo>
                      <a:pt x="488" y="2106"/>
                      <a:pt x="523" y="2213"/>
                      <a:pt x="618" y="2249"/>
                    </a:cubicBezTo>
                    <a:lnTo>
                      <a:pt x="642" y="2261"/>
                    </a:lnTo>
                    <a:cubicBezTo>
                      <a:pt x="653" y="2262"/>
                      <a:pt x="663" y="2263"/>
                      <a:pt x="674" y="2263"/>
                    </a:cubicBezTo>
                    <a:cubicBezTo>
                      <a:pt x="746" y="2263"/>
                      <a:pt x="814" y="2228"/>
                      <a:pt x="856" y="2166"/>
                    </a:cubicBezTo>
                    <a:lnTo>
                      <a:pt x="1878" y="229"/>
                    </a:lnTo>
                    <a:cubicBezTo>
                      <a:pt x="1925" y="145"/>
                      <a:pt x="1890" y="50"/>
                      <a:pt x="1807" y="15"/>
                    </a:cubicBezTo>
                    <a:cubicBezTo>
                      <a:pt x="1782" y="5"/>
                      <a:pt x="1757" y="1"/>
                      <a:pt x="17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23"/>
              <p:cNvSpPr/>
              <p:nvPr/>
            </p:nvSpPr>
            <p:spPr>
              <a:xfrm>
                <a:off x="7683343" y="29283"/>
                <a:ext cx="251554" cy="128292"/>
              </a:xfrm>
              <a:custGeom>
                <a:avLst/>
                <a:gdLst/>
                <a:ahLst/>
                <a:cxnLst/>
                <a:rect l="l" t="t" r="r" b="b"/>
                <a:pathLst>
                  <a:path w="7808" h="3983" extrusionOk="0">
                    <a:moveTo>
                      <a:pt x="2205" y="1"/>
                    </a:moveTo>
                    <a:cubicBezTo>
                      <a:pt x="2186" y="1"/>
                      <a:pt x="2168" y="5"/>
                      <a:pt x="2151" y="13"/>
                    </a:cubicBezTo>
                    <a:cubicBezTo>
                      <a:pt x="2103" y="25"/>
                      <a:pt x="2056" y="61"/>
                      <a:pt x="2044" y="108"/>
                    </a:cubicBezTo>
                    <a:lnTo>
                      <a:pt x="891" y="3198"/>
                    </a:lnTo>
                    <a:lnTo>
                      <a:pt x="368" y="833"/>
                    </a:lnTo>
                    <a:cubicBezTo>
                      <a:pt x="348" y="762"/>
                      <a:pt x="277" y="709"/>
                      <a:pt x="197" y="709"/>
                    </a:cubicBezTo>
                    <a:cubicBezTo>
                      <a:pt x="183" y="709"/>
                      <a:pt x="169" y="711"/>
                      <a:pt x="155" y="714"/>
                    </a:cubicBezTo>
                    <a:cubicBezTo>
                      <a:pt x="60" y="726"/>
                      <a:pt x="0" y="809"/>
                      <a:pt x="12" y="904"/>
                    </a:cubicBezTo>
                    <a:lnTo>
                      <a:pt x="666" y="3851"/>
                    </a:lnTo>
                    <a:cubicBezTo>
                      <a:pt x="677" y="3899"/>
                      <a:pt x="725" y="3946"/>
                      <a:pt x="784" y="3970"/>
                    </a:cubicBezTo>
                    <a:cubicBezTo>
                      <a:pt x="796" y="3970"/>
                      <a:pt x="808" y="3982"/>
                      <a:pt x="832" y="3982"/>
                    </a:cubicBezTo>
                    <a:cubicBezTo>
                      <a:pt x="903" y="3982"/>
                      <a:pt x="974" y="3946"/>
                      <a:pt x="1010" y="3863"/>
                    </a:cubicBezTo>
                    <a:lnTo>
                      <a:pt x="2305" y="417"/>
                    </a:lnTo>
                    <a:cubicBezTo>
                      <a:pt x="3708" y="1259"/>
                      <a:pt x="5311" y="1692"/>
                      <a:pt x="6939" y="1692"/>
                    </a:cubicBezTo>
                    <a:cubicBezTo>
                      <a:pt x="7173" y="1692"/>
                      <a:pt x="7407" y="1683"/>
                      <a:pt x="7641" y="1665"/>
                    </a:cubicBezTo>
                    <a:cubicBezTo>
                      <a:pt x="7736" y="1665"/>
                      <a:pt x="7807" y="1594"/>
                      <a:pt x="7807" y="1499"/>
                    </a:cubicBezTo>
                    <a:cubicBezTo>
                      <a:pt x="7796" y="1410"/>
                      <a:pt x="7724" y="1343"/>
                      <a:pt x="7638" y="1343"/>
                    </a:cubicBezTo>
                    <a:cubicBezTo>
                      <a:pt x="7631" y="1343"/>
                      <a:pt x="7624" y="1343"/>
                      <a:pt x="7617" y="1344"/>
                    </a:cubicBezTo>
                    <a:cubicBezTo>
                      <a:pt x="7407" y="1359"/>
                      <a:pt x="7196" y="1366"/>
                      <a:pt x="6987" y="1366"/>
                    </a:cubicBezTo>
                    <a:cubicBezTo>
                      <a:pt x="5337" y="1366"/>
                      <a:pt x="3718" y="912"/>
                      <a:pt x="2305" y="37"/>
                    </a:cubicBezTo>
                    <a:cubicBezTo>
                      <a:pt x="2275" y="14"/>
                      <a:pt x="2239" y="1"/>
                      <a:pt x="2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23"/>
              <p:cNvSpPr/>
              <p:nvPr/>
            </p:nvSpPr>
            <p:spPr>
              <a:xfrm>
                <a:off x="7738854" y="89966"/>
                <a:ext cx="70460" cy="7105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206" extrusionOk="0">
                    <a:moveTo>
                      <a:pt x="804" y="1"/>
                    </a:moveTo>
                    <a:cubicBezTo>
                      <a:pt x="790" y="1"/>
                      <a:pt x="775" y="3"/>
                      <a:pt x="761" y="7"/>
                    </a:cubicBezTo>
                    <a:cubicBezTo>
                      <a:pt x="666" y="19"/>
                      <a:pt x="606" y="102"/>
                      <a:pt x="618" y="197"/>
                    </a:cubicBezTo>
                    <a:lnTo>
                      <a:pt x="844" y="1088"/>
                    </a:lnTo>
                    <a:lnTo>
                      <a:pt x="107" y="1563"/>
                    </a:lnTo>
                    <a:cubicBezTo>
                      <a:pt x="24" y="1611"/>
                      <a:pt x="0" y="1718"/>
                      <a:pt x="60" y="1789"/>
                    </a:cubicBezTo>
                    <a:cubicBezTo>
                      <a:pt x="83" y="1825"/>
                      <a:pt x="107" y="1837"/>
                      <a:pt x="143" y="1849"/>
                    </a:cubicBezTo>
                    <a:cubicBezTo>
                      <a:pt x="165" y="1858"/>
                      <a:pt x="188" y="1861"/>
                      <a:pt x="211" y="1861"/>
                    </a:cubicBezTo>
                    <a:cubicBezTo>
                      <a:pt x="248" y="1861"/>
                      <a:pt x="284" y="1851"/>
                      <a:pt x="321" y="1837"/>
                    </a:cubicBezTo>
                    <a:lnTo>
                      <a:pt x="939" y="1433"/>
                    </a:lnTo>
                    <a:lnTo>
                      <a:pt x="1105" y="2086"/>
                    </a:lnTo>
                    <a:cubicBezTo>
                      <a:pt x="1129" y="2146"/>
                      <a:pt x="1165" y="2181"/>
                      <a:pt x="1224" y="2205"/>
                    </a:cubicBezTo>
                    <a:lnTo>
                      <a:pt x="1319" y="2205"/>
                    </a:lnTo>
                    <a:cubicBezTo>
                      <a:pt x="1414" y="2181"/>
                      <a:pt x="1474" y="2098"/>
                      <a:pt x="1450" y="2003"/>
                    </a:cubicBezTo>
                    <a:lnTo>
                      <a:pt x="1260" y="1219"/>
                    </a:lnTo>
                    <a:lnTo>
                      <a:pt x="2080" y="684"/>
                    </a:lnTo>
                    <a:cubicBezTo>
                      <a:pt x="2163" y="636"/>
                      <a:pt x="2187" y="530"/>
                      <a:pt x="2127" y="458"/>
                    </a:cubicBezTo>
                    <a:cubicBezTo>
                      <a:pt x="2091" y="415"/>
                      <a:pt x="2033" y="389"/>
                      <a:pt x="1974" y="389"/>
                    </a:cubicBezTo>
                    <a:cubicBezTo>
                      <a:pt x="1936" y="389"/>
                      <a:pt x="1898" y="399"/>
                      <a:pt x="1866" y="423"/>
                    </a:cubicBezTo>
                    <a:lnTo>
                      <a:pt x="1165" y="886"/>
                    </a:lnTo>
                    <a:lnTo>
                      <a:pt x="963" y="126"/>
                    </a:lnTo>
                    <a:cubicBezTo>
                      <a:pt x="943" y="47"/>
                      <a:pt x="874" y="1"/>
                      <a:pt x="8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23"/>
              <p:cNvSpPr/>
              <p:nvPr/>
            </p:nvSpPr>
            <p:spPr>
              <a:xfrm>
                <a:off x="7808508" y="121918"/>
                <a:ext cx="39853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527" extrusionOk="0">
                    <a:moveTo>
                      <a:pt x="207" y="0"/>
                    </a:moveTo>
                    <a:cubicBezTo>
                      <a:pt x="148" y="0"/>
                      <a:pt x="91" y="30"/>
                      <a:pt x="60" y="84"/>
                    </a:cubicBezTo>
                    <a:cubicBezTo>
                      <a:pt x="1" y="155"/>
                      <a:pt x="36" y="262"/>
                      <a:pt x="120" y="310"/>
                    </a:cubicBezTo>
                    <a:cubicBezTo>
                      <a:pt x="203" y="346"/>
                      <a:pt x="286" y="393"/>
                      <a:pt x="369" y="417"/>
                    </a:cubicBezTo>
                    <a:cubicBezTo>
                      <a:pt x="567" y="490"/>
                      <a:pt x="773" y="526"/>
                      <a:pt x="981" y="526"/>
                    </a:cubicBezTo>
                    <a:cubicBezTo>
                      <a:pt x="1011" y="526"/>
                      <a:pt x="1041" y="525"/>
                      <a:pt x="1070" y="524"/>
                    </a:cubicBezTo>
                    <a:cubicBezTo>
                      <a:pt x="1153" y="524"/>
                      <a:pt x="1237" y="453"/>
                      <a:pt x="1237" y="357"/>
                    </a:cubicBezTo>
                    <a:cubicBezTo>
                      <a:pt x="1226" y="260"/>
                      <a:pt x="1155" y="201"/>
                      <a:pt x="1070" y="201"/>
                    </a:cubicBezTo>
                    <a:cubicBezTo>
                      <a:pt x="1063" y="201"/>
                      <a:pt x="1055" y="202"/>
                      <a:pt x="1047" y="203"/>
                    </a:cubicBezTo>
                    <a:cubicBezTo>
                      <a:pt x="785" y="203"/>
                      <a:pt x="524" y="144"/>
                      <a:pt x="298" y="25"/>
                    </a:cubicBezTo>
                    <a:cubicBezTo>
                      <a:pt x="269" y="8"/>
                      <a:pt x="238" y="0"/>
                      <a:pt x="2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23"/>
              <p:cNvSpPr/>
              <p:nvPr/>
            </p:nvSpPr>
            <p:spPr>
              <a:xfrm>
                <a:off x="7856770" y="106200"/>
                <a:ext cx="62051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33" extrusionOk="0">
                    <a:moveTo>
                      <a:pt x="201" y="1"/>
                    </a:moveTo>
                    <a:cubicBezTo>
                      <a:pt x="169" y="1"/>
                      <a:pt x="136" y="9"/>
                      <a:pt x="107" y="26"/>
                    </a:cubicBezTo>
                    <a:cubicBezTo>
                      <a:pt x="24" y="73"/>
                      <a:pt x="0" y="180"/>
                      <a:pt x="59" y="251"/>
                    </a:cubicBezTo>
                    <a:lnTo>
                      <a:pt x="796" y="1309"/>
                    </a:lnTo>
                    <a:lnTo>
                      <a:pt x="321" y="1986"/>
                    </a:lnTo>
                    <a:cubicBezTo>
                      <a:pt x="262" y="2058"/>
                      <a:pt x="285" y="2164"/>
                      <a:pt x="380" y="2212"/>
                    </a:cubicBezTo>
                    <a:cubicBezTo>
                      <a:pt x="380" y="2212"/>
                      <a:pt x="392" y="2224"/>
                      <a:pt x="404" y="2224"/>
                    </a:cubicBezTo>
                    <a:cubicBezTo>
                      <a:pt x="426" y="2230"/>
                      <a:pt x="447" y="2233"/>
                      <a:pt x="468" y="2233"/>
                    </a:cubicBezTo>
                    <a:cubicBezTo>
                      <a:pt x="528" y="2233"/>
                      <a:pt x="583" y="2209"/>
                      <a:pt x="618" y="2164"/>
                    </a:cubicBezTo>
                    <a:lnTo>
                      <a:pt x="1878" y="334"/>
                    </a:lnTo>
                    <a:cubicBezTo>
                      <a:pt x="1925" y="263"/>
                      <a:pt x="1901" y="156"/>
                      <a:pt x="1830" y="121"/>
                    </a:cubicBezTo>
                    <a:cubicBezTo>
                      <a:pt x="1798" y="102"/>
                      <a:pt x="1762" y="93"/>
                      <a:pt x="1727" y="93"/>
                    </a:cubicBezTo>
                    <a:cubicBezTo>
                      <a:pt x="1672" y="93"/>
                      <a:pt x="1617" y="117"/>
                      <a:pt x="1581" y="168"/>
                    </a:cubicBezTo>
                    <a:lnTo>
                      <a:pt x="998" y="1000"/>
                    </a:lnTo>
                    <a:lnTo>
                      <a:pt x="357" y="73"/>
                    </a:lnTo>
                    <a:cubicBezTo>
                      <a:pt x="318" y="27"/>
                      <a:pt x="260" y="1"/>
                      <a:pt x="2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23"/>
              <p:cNvSpPr/>
              <p:nvPr/>
            </p:nvSpPr>
            <p:spPr>
              <a:xfrm>
                <a:off x="8173758" y="509566"/>
                <a:ext cx="52869" cy="151033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4689" extrusionOk="0">
                    <a:moveTo>
                      <a:pt x="1002" y="1"/>
                    </a:moveTo>
                    <a:cubicBezTo>
                      <a:pt x="950" y="1"/>
                      <a:pt x="901" y="22"/>
                      <a:pt x="868" y="63"/>
                    </a:cubicBezTo>
                    <a:cubicBezTo>
                      <a:pt x="285" y="704"/>
                      <a:pt x="0" y="1572"/>
                      <a:pt x="71" y="2439"/>
                    </a:cubicBezTo>
                    <a:cubicBezTo>
                      <a:pt x="167" y="3319"/>
                      <a:pt x="618" y="4115"/>
                      <a:pt x="1319" y="4650"/>
                    </a:cubicBezTo>
                    <a:cubicBezTo>
                      <a:pt x="1355" y="4673"/>
                      <a:pt x="1402" y="4685"/>
                      <a:pt x="1438" y="4685"/>
                    </a:cubicBezTo>
                    <a:cubicBezTo>
                      <a:pt x="1446" y="4687"/>
                      <a:pt x="1455" y="4688"/>
                      <a:pt x="1464" y="4688"/>
                    </a:cubicBezTo>
                    <a:cubicBezTo>
                      <a:pt x="1506" y="4688"/>
                      <a:pt x="1551" y="4667"/>
                      <a:pt x="1581" y="4638"/>
                    </a:cubicBezTo>
                    <a:cubicBezTo>
                      <a:pt x="1640" y="4566"/>
                      <a:pt x="1628" y="4459"/>
                      <a:pt x="1557" y="4412"/>
                    </a:cubicBezTo>
                    <a:cubicBezTo>
                      <a:pt x="927" y="3925"/>
                      <a:pt x="511" y="3200"/>
                      <a:pt x="428" y="2416"/>
                    </a:cubicBezTo>
                    <a:cubicBezTo>
                      <a:pt x="357" y="1631"/>
                      <a:pt x="618" y="847"/>
                      <a:pt x="1141" y="265"/>
                    </a:cubicBezTo>
                    <a:cubicBezTo>
                      <a:pt x="1200" y="193"/>
                      <a:pt x="1188" y="87"/>
                      <a:pt x="1117" y="39"/>
                    </a:cubicBezTo>
                    <a:cubicBezTo>
                      <a:pt x="1081" y="13"/>
                      <a:pt x="1041" y="1"/>
                      <a:pt x="10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23"/>
              <p:cNvSpPr/>
              <p:nvPr/>
            </p:nvSpPr>
            <p:spPr>
              <a:xfrm>
                <a:off x="8222761" y="546253"/>
                <a:ext cx="57830" cy="68478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126" extrusionOk="0">
                    <a:moveTo>
                      <a:pt x="1371" y="1"/>
                    </a:moveTo>
                    <a:cubicBezTo>
                      <a:pt x="1308" y="1"/>
                      <a:pt x="1246" y="30"/>
                      <a:pt x="1212" y="88"/>
                    </a:cubicBezTo>
                    <a:lnTo>
                      <a:pt x="761" y="813"/>
                    </a:lnTo>
                    <a:lnTo>
                      <a:pt x="321" y="385"/>
                    </a:lnTo>
                    <a:cubicBezTo>
                      <a:pt x="285" y="356"/>
                      <a:pt x="241" y="341"/>
                      <a:pt x="196" y="341"/>
                    </a:cubicBezTo>
                    <a:cubicBezTo>
                      <a:pt x="152" y="341"/>
                      <a:pt x="107" y="356"/>
                      <a:pt x="72" y="385"/>
                    </a:cubicBezTo>
                    <a:cubicBezTo>
                      <a:pt x="0" y="445"/>
                      <a:pt x="0" y="552"/>
                      <a:pt x="72" y="623"/>
                    </a:cubicBezTo>
                    <a:lnTo>
                      <a:pt x="582" y="1110"/>
                    </a:lnTo>
                    <a:lnTo>
                      <a:pt x="107" y="1883"/>
                    </a:lnTo>
                    <a:cubicBezTo>
                      <a:pt x="60" y="1966"/>
                      <a:pt x="95" y="2073"/>
                      <a:pt x="178" y="2108"/>
                    </a:cubicBezTo>
                    <a:cubicBezTo>
                      <a:pt x="195" y="2117"/>
                      <a:pt x="218" y="2125"/>
                      <a:pt x="238" y="2125"/>
                    </a:cubicBezTo>
                    <a:cubicBezTo>
                      <a:pt x="247" y="2125"/>
                      <a:pt x="255" y="2124"/>
                      <a:pt x="262" y="2120"/>
                    </a:cubicBezTo>
                    <a:cubicBezTo>
                      <a:pt x="321" y="2120"/>
                      <a:pt x="380" y="2096"/>
                      <a:pt x="416" y="2037"/>
                    </a:cubicBezTo>
                    <a:lnTo>
                      <a:pt x="832" y="1360"/>
                    </a:lnTo>
                    <a:lnTo>
                      <a:pt x="1462" y="1978"/>
                    </a:lnTo>
                    <a:cubicBezTo>
                      <a:pt x="1497" y="2001"/>
                      <a:pt x="1545" y="2025"/>
                      <a:pt x="1593" y="2025"/>
                    </a:cubicBezTo>
                    <a:cubicBezTo>
                      <a:pt x="1640" y="2025"/>
                      <a:pt x="1688" y="2001"/>
                      <a:pt x="1711" y="1978"/>
                    </a:cubicBezTo>
                    <a:cubicBezTo>
                      <a:pt x="1795" y="1918"/>
                      <a:pt x="1795" y="1811"/>
                      <a:pt x="1723" y="1752"/>
                    </a:cubicBezTo>
                    <a:lnTo>
                      <a:pt x="1022" y="1063"/>
                    </a:lnTo>
                    <a:lnTo>
                      <a:pt x="1521" y="243"/>
                    </a:lnTo>
                    <a:cubicBezTo>
                      <a:pt x="1569" y="160"/>
                      <a:pt x="1545" y="53"/>
                      <a:pt x="1450" y="17"/>
                    </a:cubicBezTo>
                    <a:cubicBezTo>
                      <a:pt x="1425" y="6"/>
                      <a:pt x="1398" y="1"/>
                      <a:pt x="13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23"/>
              <p:cNvSpPr/>
              <p:nvPr/>
            </p:nvSpPr>
            <p:spPr>
              <a:xfrm>
                <a:off x="8290514" y="562036"/>
                <a:ext cx="49422" cy="15783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490" extrusionOk="0">
                    <a:moveTo>
                      <a:pt x="1344" y="1"/>
                    </a:moveTo>
                    <a:cubicBezTo>
                      <a:pt x="1336" y="1"/>
                      <a:pt x="1328" y="1"/>
                      <a:pt x="1320" y="2"/>
                    </a:cubicBezTo>
                    <a:lnTo>
                      <a:pt x="167" y="169"/>
                    </a:lnTo>
                    <a:cubicBezTo>
                      <a:pt x="72" y="169"/>
                      <a:pt x="1" y="252"/>
                      <a:pt x="24" y="347"/>
                    </a:cubicBezTo>
                    <a:cubicBezTo>
                      <a:pt x="36" y="430"/>
                      <a:pt x="107" y="490"/>
                      <a:pt x="191" y="490"/>
                    </a:cubicBezTo>
                    <a:lnTo>
                      <a:pt x="214" y="490"/>
                    </a:lnTo>
                    <a:lnTo>
                      <a:pt x="1379" y="323"/>
                    </a:lnTo>
                    <a:cubicBezTo>
                      <a:pt x="1462" y="323"/>
                      <a:pt x="1533" y="240"/>
                      <a:pt x="1522" y="145"/>
                    </a:cubicBezTo>
                    <a:cubicBezTo>
                      <a:pt x="1511" y="58"/>
                      <a:pt x="1430" y="1"/>
                      <a:pt x="13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23"/>
              <p:cNvSpPr/>
              <p:nvPr/>
            </p:nvSpPr>
            <p:spPr>
              <a:xfrm>
                <a:off x="8352533" y="535881"/>
                <a:ext cx="53642" cy="74470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2312" extrusionOk="0">
                    <a:moveTo>
                      <a:pt x="989" y="1"/>
                    </a:moveTo>
                    <a:cubicBezTo>
                      <a:pt x="955" y="1"/>
                      <a:pt x="922" y="10"/>
                      <a:pt x="892" y="30"/>
                    </a:cubicBezTo>
                    <a:cubicBezTo>
                      <a:pt x="809" y="78"/>
                      <a:pt x="797" y="173"/>
                      <a:pt x="832" y="244"/>
                    </a:cubicBezTo>
                    <a:cubicBezTo>
                      <a:pt x="868" y="291"/>
                      <a:pt x="904" y="339"/>
                      <a:pt x="927" y="398"/>
                    </a:cubicBezTo>
                    <a:cubicBezTo>
                      <a:pt x="939" y="446"/>
                      <a:pt x="927" y="493"/>
                      <a:pt x="916" y="541"/>
                    </a:cubicBezTo>
                    <a:cubicBezTo>
                      <a:pt x="880" y="636"/>
                      <a:pt x="809" y="707"/>
                      <a:pt x="714" y="719"/>
                    </a:cubicBezTo>
                    <a:cubicBezTo>
                      <a:pt x="704" y="720"/>
                      <a:pt x="694" y="721"/>
                      <a:pt x="684" y="721"/>
                    </a:cubicBezTo>
                    <a:cubicBezTo>
                      <a:pt x="599" y="721"/>
                      <a:pt x="517" y="675"/>
                      <a:pt x="464" y="600"/>
                    </a:cubicBezTo>
                    <a:cubicBezTo>
                      <a:pt x="405" y="529"/>
                      <a:pt x="381" y="434"/>
                      <a:pt x="428" y="351"/>
                    </a:cubicBezTo>
                    <a:cubicBezTo>
                      <a:pt x="464" y="268"/>
                      <a:pt x="428" y="173"/>
                      <a:pt x="345" y="125"/>
                    </a:cubicBezTo>
                    <a:cubicBezTo>
                      <a:pt x="320" y="114"/>
                      <a:pt x="293" y="109"/>
                      <a:pt x="266" y="109"/>
                    </a:cubicBezTo>
                    <a:cubicBezTo>
                      <a:pt x="203" y="109"/>
                      <a:pt x="141" y="138"/>
                      <a:pt x="107" y="196"/>
                    </a:cubicBezTo>
                    <a:cubicBezTo>
                      <a:pt x="1" y="387"/>
                      <a:pt x="36" y="624"/>
                      <a:pt x="179" y="791"/>
                    </a:cubicBezTo>
                    <a:cubicBezTo>
                      <a:pt x="291" y="954"/>
                      <a:pt x="474" y="1047"/>
                      <a:pt x="675" y="1047"/>
                    </a:cubicBezTo>
                    <a:cubicBezTo>
                      <a:pt x="707" y="1047"/>
                      <a:pt x="740" y="1045"/>
                      <a:pt x="773" y="1040"/>
                    </a:cubicBezTo>
                    <a:cubicBezTo>
                      <a:pt x="916" y="1016"/>
                      <a:pt x="1058" y="945"/>
                      <a:pt x="1153" y="826"/>
                    </a:cubicBezTo>
                    <a:cubicBezTo>
                      <a:pt x="1177" y="897"/>
                      <a:pt x="1201" y="957"/>
                      <a:pt x="1213" y="1028"/>
                    </a:cubicBezTo>
                    <a:cubicBezTo>
                      <a:pt x="1296" y="1278"/>
                      <a:pt x="1248" y="1551"/>
                      <a:pt x="1094" y="1765"/>
                    </a:cubicBezTo>
                    <a:cubicBezTo>
                      <a:pt x="982" y="1902"/>
                      <a:pt x="815" y="1978"/>
                      <a:pt x="646" y="1978"/>
                    </a:cubicBezTo>
                    <a:cubicBezTo>
                      <a:pt x="580" y="1978"/>
                      <a:pt x="515" y="1966"/>
                      <a:pt x="452" y="1943"/>
                    </a:cubicBezTo>
                    <a:cubicBezTo>
                      <a:pt x="422" y="1928"/>
                      <a:pt x="392" y="1922"/>
                      <a:pt x="364" y="1922"/>
                    </a:cubicBezTo>
                    <a:cubicBezTo>
                      <a:pt x="301" y="1922"/>
                      <a:pt x="243" y="1954"/>
                      <a:pt x="203" y="2003"/>
                    </a:cubicBezTo>
                    <a:cubicBezTo>
                      <a:pt x="167" y="2086"/>
                      <a:pt x="203" y="2193"/>
                      <a:pt x="286" y="2228"/>
                    </a:cubicBezTo>
                    <a:cubicBezTo>
                      <a:pt x="393" y="2276"/>
                      <a:pt x="512" y="2312"/>
                      <a:pt x="642" y="2312"/>
                    </a:cubicBezTo>
                    <a:cubicBezTo>
                      <a:pt x="927" y="2312"/>
                      <a:pt x="1201" y="2181"/>
                      <a:pt x="1379" y="1955"/>
                    </a:cubicBezTo>
                    <a:cubicBezTo>
                      <a:pt x="1593" y="1670"/>
                      <a:pt x="1664" y="1302"/>
                      <a:pt x="1557" y="957"/>
                    </a:cubicBezTo>
                    <a:cubicBezTo>
                      <a:pt x="1498" y="719"/>
                      <a:pt x="1403" y="493"/>
                      <a:pt x="1272" y="280"/>
                    </a:cubicBezTo>
                    <a:cubicBezTo>
                      <a:pt x="1236" y="185"/>
                      <a:pt x="1189" y="113"/>
                      <a:pt x="1118" y="54"/>
                    </a:cubicBezTo>
                    <a:cubicBezTo>
                      <a:pt x="1083" y="19"/>
                      <a:pt x="1036" y="1"/>
                      <a:pt x="9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23"/>
              <p:cNvSpPr/>
              <p:nvPr/>
            </p:nvSpPr>
            <p:spPr>
              <a:xfrm>
                <a:off x="8401922" y="489853"/>
                <a:ext cx="45588" cy="135894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4219" extrusionOk="0">
                    <a:moveTo>
                      <a:pt x="204" y="0"/>
                    </a:moveTo>
                    <a:cubicBezTo>
                      <a:pt x="161" y="0"/>
                      <a:pt x="119" y="15"/>
                      <a:pt x="84" y="45"/>
                    </a:cubicBezTo>
                    <a:cubicBezTo>
                      <a:pt x="0" y="104"/>
                      <a:pt x="0" y="211"/>
                      <a:pt x="84" y="271"/>
                    </a:cubicBezTo>
                    <a:cubicBezTo>
                      <a:pt x="606" y="734"/>
                      <a:pt x="927" y="1364"/>
                      <a:pt x="999" y="2053"/>
                    </a:cubicBezTo>
                    <a:cubicBezTo>
                      <a:pt x="1046" y="2742"/>
                      <a:pt x="832" y="3432"/>
                      <a:pt x="381" y="3954"/>
                    </a:cubicBezTo>
                    <a:cubicBezTo>
                      <a:pt x="321" y="4026"/>
                      <a:pt x="333" y="4133"/>
                      <a:pt x="416" y="4180"/>
                    </a:cubicBezTo>
                    <a:cubicBezTo>
                      <a:pt x="447" y="4206"/>
                      <a:pt x="485" y="4218"/>
                      <a:pt x="523" y="4218"/>
                    </a:cubicBezTo>
                    <a:cubicBezTo>
                      <a:pt x="573" y="4218"/>
                      <a:pt x="625" y="4197"/>
                      <a:pt x="666" y="4156"/>
                    </a:cubicBezTo>
                    <a:cubicBezTo>
                      <a:pt x="1165" y="3562"/>
                      <a:pt x="1415" y="2802"/>
                      <a:pt x="1355" y="2041"/>
                    </a:cubicBezTo>
                    <a:cubicBezTo>
                      <a:pt x="1284" y="1269"/>
                      <a:pt x="915" y="556"/>
                      <a:pt x="333" y="45"/>
                    </a:cubicBezTo>
                    <a:cubicBezTo>
                      <a:pt x="292" y="15"/>
                      <a:pt x="247" y="0"/>
                      <a:pt x="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23"/>
              <p:cNvSpPr/>
              <p:nvPr/>
            </p:nvSpPr>
            <p:spPr>
              <a:xfrm>
                <a:off x="8419545" y="447819"/>
                <a:ext cx="50163" cy="4387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62" extrusionOk="0">
                    <a:moveTo>
                      <a:pt x="405" y="1"/>
                    </a:moveTo>
                    <a:cubicBezTo>
                      <a:pt x="280" y="1"/>
                      <a:pt x="159" y="50"/>
                      <a:pt x="71" y="138"/>
                    </a:cubicBezTo>
                    <a:cubicBezTo>
                      <a:pt x="0" y="209"/>
                      <a:pt x="12" y="316"/>
                      <a:pt x="95" y="376"/>
                    </a:cubicBezTo>
                    <a:cubicBezTo>
                      <a:pt x="126" y="401"/>
                      <a:pt x="163" y="414"/>
                      <a:pt x="202" y="414"/>
                    </a:cubicBezTo>
                    <a:cubicBezTo>
                      <a:pt x="252" y="414"/>
                      <a:pt x="304" y="392"/>
                      <a:pt x="345" y="352"/>
                    </a:cubicBezTo>
                    <a:cubicBezTo>
                      <a:pt x="362" y="334"/>
                      <a:pt x="392" y="323"/>
                      <a:pt x="426" y="323"/>
                    </a:cubicBezTo>
                    <a:cubicBezTo>
                      <a:pt x="438" y="323"/>
                      <a:pt x="451" y="325"/>
                      <a:pt x="464" y="328"/>
                    </a:cubicBezTo>
                    <a:cubicBezTo>
                      <a:pt x="559" y="352"/>
                      <a:pt x="642" y="411"/>
                      <a:pt x="677" y="506"/>
                    </a:cubicBezTo>
                    <a:cubicBezTo>
                      <a:pt x="737" y="696"/>
                      <a:pt x="630" y="910"/>
                      <a:pt x="523" y="1124"/>
                    </a:cubicBezTo>
                    <a:cubicBezTo>
                      <a:pt x="487" y="1172"/>
                      <a:pt x="487" y="1243"/>
                      <a:pt x="535" y="1291"/>
                    </a:cubicBezTo>
                    <a:cubicBezTo>
                      <a:pt x="559" y="1326"/>
                      <a:pt x="618" y="1362"/>
                      <a:pt x="677" y="1362"/>
                    </a:cubicBezTo>
                    <a:lnTo>
                      <a:pt x="689" y="1362"/>
                    </a:lnTo>
                    <a:lnTo>
                      <a:pt x="1390" y="1314"/>
                    </a:lnTo>
                    <a:cubicBezTo>
                      <a:pt x="1485" y="1314"/>
                      <a:pt x="1557" y="1243"/>
                      <a:pt x="1557" y="1148"/>
                    </a:cubicBezTo>
                    <a:cubicBezTo>
                      <a:pt x="1546" y="1060"/>
                      <a:pt x="1473" y="992"/>
                      <a:pt x="1387" y="992"/>
                    </a:cubicBezTo>
                    <a:cubicBezTo>
                      <a:pt x="1380" y="992"/>
                      <a:pt x="1374" y="993"/>
                      <a:pt x="1367" y="993"/>
                    </a:cubicBezTo>
                    <a:lnTo>
                      <a:pt x="963" y="1017"/>
                    </a:lnTo>
                    <a:cubicBezTo>
                      <a:pt x="1046" y="827"/>
                      <a:pt x="1070" y="625"/>
                      <a:pt x="1022" y="423"/>
                    </a:cubicBezTo>
                    <a:cubicBezTo>
                      <a:pt x="939" y="209"/>
                      <a:pt x="761" y="55"/>
                      <a:pt x="535" y="19"/>
                    </a:cubicBezTo>
                    <a:cubicBezTo>
                      <a:pt x="492" y="7"/>
                      <a:pt x="448" y="1"/>
                      <a:pt x="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23"/>
              <p:cNvSpPr/>
              <p:nvPr/>
            </p:nvSpPr>
            <p:spPr>
              <a:xfrm>
                <a:off x="8808894" y="1112183"/>
                <a:ext cx="65112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4622" extrusionOk="0">
                    <a:moveTo>
                      <a:pt x="1815" y="0"/>
                    </a:moveTo>
                    <a:cubicBezTo>
                      <a:pt x="1780" y="0"/>
                      <a:pt x="1744" y="11"/>
                      <a:pt x="1711" y="34"/>
                    </a:cubicBezTo>
                    <a:cubicBezTo>
                      <a:pt x="951" y="485"/>
                      <a:pt x="404" y="1234"/>
                      <a:pt x="190" y="2089"/>
                    </a:cubicBezTo>
                    <a:cubicBezTo>
                      <a:pt x="0" y="2945"/>
                      <a:pt x="166" y="3836"/>
                      <a:pt x="666" y="4549"/>
                    </a:cubicBezTo>
                    <a:cubicBezTo>
                      <a:pt x="689" y="4585"/>
                      <a:pt x="725" y="4609"/>
                      <a:pt x="772" y="4609"/>
                    </a:cubicBezTo>
                    <a:cubicBezTo>
                      <a:pt x="791" y="4618"/>
                      <a:pt x="809" y="4622"/>
                      <a:pt x="827" y="4622"/>
                    </a:cubicBezTo>
                    <a:cubicBezTo>
                      <a:pt x="856" y="4622"/>
                      <a:pt x="886" y="4611"/>
                      <a:pt x="915" y="4597"/>
                    </a:cubicBezTo>
                    <a:cubicBezTo>
                      <a:pt x="998" y="4549"/>
                      <a:pt x="1022" y="4454"/>
                      <a:pt x="974" y="4371"/>
                    </a:cubicBezTo>
                    <a:cubicBezTo>
                      <a:pt x="523" y="3729"/>
                      <a:pt x="357" y="2921"/>
                      <a:pt x="535" y="2161"/>
                    </a:cubicBezTo>
                    <a:cubicBezTo>
                      <a:pt x="725" y="1376"/>
                      <a:pt x="1224" y="711"/>
                      <a:pt x="1913" y="295"/>
                    </a:cubicBezTo>
                    <a:cubicBezTo>
                      <a:pt x="1996" y="259"/>
                      <a:pt x="2020" y="153"/>
                      <a:pt x="1961" y="69"/>
                    </a:cubicBezTo>
                    <a:cubicBezTo>
                      <a:pt x="1924" y="26"/>
                      <a:pt x="1871" y="0"/>
                      <a:pt x="18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23"/>
              <p:cNvSpPr/>
              <p:nvPr/>
            </p:nvSpPr>
            <p:spPr>
              <a:xfrm>
                <a:off x="8854836" y="1163590"/>
                <a:ext cx="65112" cy="64774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2011" extrusionOk="0">
                    <a:moveTo>
                      <a:pt x="1824" y="0"/>
                    </a:moveTo>
                    <a:cubicBezTo>
                      <a:pt x="1779" y="0"/>
                      <a:pt x="1735" y="18"/>
                      <a:pt x="1699" y="54"/>
                    </a:cubicBezTo>
                    <a:lnTo>
                      <a:pt x="1034" y="624"/>
                    </a:lnTo>
                    <a:lnTo>
                      <a:pt x="749" y="101"/>
                    </a:lnTo>
                    <a:cubicBezTo>
                      <a:pt x="716" y="44"/>
                      <a:pt x="660" y="9"/>
                      <a:pt x="597" y="9"/>
                    </a:cubicBezTo>
                    <a:cubicBezTo>
                      <a:pt x="569" y="9"/>
                      <a:pt x="540" y="15"/>
                      <a:pt x="511" y="30"/>
                    </a:cubicBezTo>
                    <a:cubicBezTo>
                      <a:pt x="428" y="66"/>
                      <a:pt x="392" y="161"/>
                      <a:pt x="440" y="244"/>
                    </a:cubicBezTo>
                    <a:lnTo>
                      <a:pt x="772" y="862"/>
                    </a:lnTo>
                    <a:lnTo>
                      <a:pt x="71" y="1468"/>
                    </a:lnTo>
                    <a:cubicBezTo>
                      <a:pt x="0" y="1527"/>
                      <a:pt x="0" y="1634"/>
                      <a:pt x="71" y="1705"/>
                    </a:cubicBezTo>
                    <a:cubicBezTo>
                      <a:pt x="95" y="1717"/>
                      <a:pt x="119" y="1729"/>
                      <a:pt x="143" y="1741"/>
                    </a:cubicBezTo>
                    <a:cubicBezTo>
                      <a:pt x="159" y="1748"/>
                      <a:pt x="177" y="1751"/>
                      <a:pt x="194" y="1751"/>
                    </a:cubicBezTo>
                    <a:cubicBezTo>
                      <a:pt x="240" y="1751"/>
                      <a:pt x="287" y="1731"/>
                      <a:pt x="321" y="1705"/>
                    </a:cubicBezTo>
                    <a:lnTo>
                      <a:pt x="939" y="1159"/>
                    </a:lnTo>
                    <a:lnTo>
                      <a:pt x="1343" y="1919"/>
                    </a:lnTo>
                    <a:cubicBezTo>
                      <a:pt x="1367" y="1955"/>
                      <a:pt x="1414" y="1991"/>
                      <a:pt x="1450" y="2003"/>
                    </a:cubicBezTo>
                    <a:cubicBezTo>
                      <a:pt x="1469" y="2007"/>
                      <a:pt x="1489" y="2010"/>
                      <a:pt x="1508" y="2010"/>
                    </a:cubicBezTo>
                    <a:cubicBezTo>
                      <a:pt x="1535" y="2010"/>
                      <a:pt x="1560" y="2005"/>
                      <a:pt x="1580" y="1991"/>
                    </a:cubicBezTo>
                    <a:cubicBezTo>
                      <a:pt x="1676" y="1955"/>
                      <a:pt x="1711" y="1860"/>
                      <a:pt x="1664" y="1777"/>
                    </a:cubicBezTo>
                    <a:lnTo>
                      <a:pt x="1200" y="921"/>
                    </a:lnTo>
                    <a:lnTo>
                      <a:pt x="1949" y="280"/>
                    </a:lnTo>
                    <a:cubicBezTo>
                      <a:pt x="2020" y="220"/>
                      <a:pt x="2020" y="113"/>
                      <a:pt x="1949" y="54"/>
                    </a:cubicBezTo>
                    <a:cubicBezTo>
                      <a:pt x="1913" y="18"/>
                      <a:pt x="1869" y="0"/>
                      <a:pt x="18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23"/>
              <p:cNvSpPr/>
              <p:nvPr/>
            </p:nvSpPr>
            <p:spPr>
              <a:xfrm>
                <a:off x="8929484" y="1191548"/>
                <a:ext cx="49035" cy="15557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83" extrusionOk="0">
                    <a:moveTo>
                      <a:pt x="172" y="0"/>
                    </a:moveTo>
                    <a:cubicBezTo>
                      <a:pt x="93" y="0"/>
                      <a:pt x="22" y="56"/>
                      <a:pt x="12" y="136"/>
                    </a:cubicBezTo>
                    <a:cubicBezTo>
                      <a:pt x="0" y="220"/>
                      <a:pt x="48" y="291"/>
                      <a:pt x="131" y="315"/>
                    </a:cubicBezTo>
                    <a:lnTo>
                      <a:pt x="155" y="315"/>
                    </a:lnTo>
                    <a:lnTo>
                      <a:pt x="1307" y="481"/>
                    </a:lnTo>
                    <a:cubicBezTo>
                      <a:pt x="1315" y="482"/>
                      <a:pt x="1323" y="483"/>
                      <a:pt x="1331" y="483"/>
                    </a:cubicBezTo>
                    <a:cubicBezTo>
                      <a:pt x="1416" y="483"/>
                      <a:pt x="1488" y="425"/>
                      <a:pt x="1509" y="338"/>
                    </a:cubicBezTo>
                    <a:cubicBezTo>
                      <a:pt x="1521" y="243"/>
                      <a:pt x="1450" y="172"/>
                      <a:pt x="1367" y="160"/>
                    </a:cubicBezTo>
                    <a:lnTo>
                      <a:pt x="214" y="6"/>
                    </a:lnTo>
                    <a:cubicBezTo>
                      <a:pt x="200" y="2"/>
                      <a:pt x="186" y="0"/>
                      <a:pt x="1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23"/>
              <p:cNvSpPr/>
              <p:nvPr/>
            </p:nvSpPr>
            <p:spPr>
              <a:xfrm>
                <a:off x="8983835" y="1182626"/>
                <a:ext cx="55156" cy="721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240" extrusionOk="0">
                    <a:moveTo>
                      <a:pt x="684" y="0"/>
                    </a:moveTo>
                    <a:cubicBezTo>
                      <a:pt x="639" y="0"/>
                      <a:pt x="595" y="15"/>
                      <a:pt x="559" y="45"/>
                    </a:cubicBezTo>
                    <a:cubicBezTo>
                      <a:pt x="405" y="200"/>
                      <a:pt x="345" y="425"/>
                      <a:pt x="428" y="627"/>
                    </a:cubicBezTo>
                    <a:cubicBezTo>
                      <a:pt x="512" y="841"/>
                      <a:pt x="690" y="996"/>
                      <a:pt x="916" y="1031"/>
                    </a:cubicBezTo>
                    <a:cubicBezTo>
                      <a:pt x="935" y="1033"/>
                      <a:pt x="954" y="1034"/>
                      <a:pt x="973" y="1034"/>
                    </a:cubicBezTo>
                    <a:cubicBezTo>
                      <a:pt x="1108" y="1034"/>
                      <a:pt x="1241" y="997"/>
                      <a:pt x="1355" y="924"/>
                    </a:cubicBezTo>
                    <a:cubicBezTo>
                      <a:pt x="1355" y="996"/>
                      <a:pt x="1355" y="1067"/>
                      <a:pt x="1355" y="1138"/>
                    </a:cubicBezTo>
                    <a:cubicBezTo>
                      <a:pt x="1343" y="1400"/>
                      <a:pt x="1213" y="1649"/>
                      <a:pt x="999" y="1804"/>
                    </a:cubicBezTo>
                    <a:cubicBezTo>
                      <a:pt x="898" y="1875"/>
                      <a:pt x="779" y="1911"/>
                      <a:pt x="660" y="1911"/>
                    </a:cubicBezTo>
                    <a:cubicBezTo>
                      <a:pt x="541" y="1911"/>
                      <a:pt x="422" y="1875"/>
                      <a:pt x="321" y="1804"/>
                    </a:cubicBezTo>
                    <a:cubicBezTo>
                      <a:pt x="286" y="1774"/>
                      <a:pt x="241" y="1759"/>
                      <a:pt x="197" y="1759"/>
                    </a:cubicBezTo>
                    <a:cubicBezTo>
                      <a:pt x="152" y="1759"/>
                      <a:pt x="108" y="1774"/>
                      <a:pt x="72" y="1804"/>
                    </a:cubicBezTo>
                    <a:cubicBezTo>
                      <a:pt x="1" y="1863"/>
                      <a:pt x="1" y="1970"/>
                      <a:pt x="72" y="2029"/>
                    </a:cubicBezTo>
                    <a:cubicBezTo>
                      <a:pt x="167" y="2113"/>
                      <a:pt x="274" y="2172"/>
                      <a:pt x="393" y="2208"/>
                    </a:cubicBezTo>
                    <a:cubicBezTo>
                      <a:pt x="475" y="2229"/>
                      <a:pt x="559" y="2240"/>
                      <a:pt x="643" y="2240"/>
                    </a:cubicBezTo>
                    <a:cubicBezTo>
                      <a:pt x="840" y="2240"/>
                      <a:pt x="1038" y="2182"/>
                      <a:pt x="1213" y="2065"/>
                    </a:cubicBezTo>
                    <a:cubicBezTo>
                      <a:pt x="1498" y="1863"/>
                      <a:pt x="1688" y="1530"/>
                      <a:pt x="1700" y="1162"/>
                    </a:cubicBezTo>
                    <a:cubicBezTo>
                      <a:pt x="1712" y="924"/>
                      <a:pt x="1688" y="675"/>
                      <a:pt x="1640" y="437"/>
                    </a:cubicBezTo>
                    <a:cubicBezTo>
                      <a:pt x="1640" y="342"/>
                      <a:pt x="1617" y="259"/>
                      <a:pt x="1569" y="176"/>
                    </a:cubicBezTo>
                    <a:cubicBezTo>
                      <a:pt x="1533" y="122"/>
                      <a:pt x="1478" y="96"/>
                      <a:pt x="1417" y="96"/>
                    </a:cubicBezTo>
                    <a:cubicBezTo>
                      <a:pt x="1397" y="96"/>
                      <a:pt x="1376" y="99"/>
                      <a:pt x="1355" y="104"/>
                    </a:cubicBezTo>
                    <a:cubicBezTo>
                      <a:pt x="1272" y="128"/>
                      <a:pt x="1225" y="211"/>
                      <a:pt x="1236" y="295"/>
                    </a:cubicBezTo>
                    <a:cubicBezTo>
                      <a:pt x="1248" y="342"/>
                      <a:pt x="1272" y="402"/>
                      <a:pt x="1284" y="461"/>
                    </a:cubicBezTo>
                    <a:cubicBezTo>
                      <a:pt x="1272" y="508"/>
                      <a:pt x="1248" y="556"/>
                      <a:pt x="1213" y="592"/>
                    </a:cubicBezTo>
                    <a:cubicBezTo>
                      <a:pt x="1165" y="663"/>
                      <a:pt x="1070" y="710"/>
                      <a:pt x="975" y="710"/>
                    </a:cubicBezTo>
                    <a:cubicBezTo>
                      <a:pt x="880" y="687"/>
                      <a:pt x="797" y="615"/>
                      <a:pt x="773" y="532"/>
                    </a:cubicBezTo>
                    <a:cubicBezTo>
                      <a:pt x="725" y="437"/>
                      <a:pt x="749" y="342"/>
                      <a:pt x="809" y="271"/>
                    </a:cubicBezTo>
                    <a:cubicBezTo>
                      <a:pt x="880" y="211"/>
                      <a:pt x="880" y="104"/>
                      <a:pt x="809" y="45"/>
                    </a:cubicBezTo>
                    <a:cubicBezTo>
                      <a:pt x="773" y="15"/>
                      <a:pt x="728" y="0"/>
                      <a:pt x="6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23"/>
              <p:cNvSpPr/>
              <p:nvPr/>
            </p:nvSpPr>
            <p:spPr>
              <a:xfrm>
                <a:off x="9029777" y="1147775"/>
                <a:ext cx="58990" cy="133317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139" extrusionOk="0">
                    <a:moveTo>
                      <a:pt x="1153" y="0"/>
                    </a:moveTo>
                    <a:cubicBezTo>
                      <a:pt x="1125" y="0"/>
                      <a:pt x="1096" y="7"/>
                      <a:pt x="1070" y="22"/>
                    </a:cubicBezTo>
                    <a:cubicBezTo>
                      <a:pt x="987" y="58"/>
                      <a:pt x="951" y="165"/>
                      <a:pt x="999" y="248"/>
                    </a:cubicBezTo>
                    <a:cubicBezTo>
                      <a:pt x="1355" y="830"/>
                      <a:pt x="1474" y="1531"/>
                      <a:pt x="1308" y="2196"/>
                    </a:cubicBezTo>
                    <a:cubicBezTo>
                      <a:pt x="1129" y="2874"/>
                      <a:pt x="702" y="3468"/>
                      <a:pt x="107" y="3848"/>
                    </a:cubicBezTo>
                    <a:cubicBezTo>
                      <a:pt x="24" y="3884"/>
                      <a:pt x="1" y="4003"/>
                      <a:pt x="72" y="4074"/>
                    </a:cubicBezTo>
                    <a:cubicBezTo>
                      <a:pt x="96" y="4098"/>
                      <a:pt x="119" y="4122"/>
                      <a:pt x="155" y="4133"/>
                    </a:cubicBezTo>
                    <a:cubicBezTo>
                      <a:pt x="171" y="4137"/>
                      <a:pt x="186" y="4138"/>
                      <a:pt x="200" y="4138"/>
                    </a:cubicBezTo>
                    <a:cubicBezTo>
                      <a:pt x="240" y="4138"/>
                      <a:pt x="275" y="4127"/>
                      <a:pt x="309" y="4110"/>
                    </a:cubicBezTo>
                    <a:cubicBezTo>
                      <a:pt x="963" y="3682"/>
                      <a:pt x="1450" y="3028"/>
                      <a:pt x="1640" y="2268"/>
                    </a:cubicBezTo>
                    <a:cubicBezTo>
                      <a:pt x="1831" y="1531"/>
                      <a:pt x="1712" y="747"/>
                      <a:pt x="1308" y="81"/>
                    </a:cubicBezTo>
                    <a:cubicBezTo>
                      <a:pt x="1275" y="32"/>
                      <a:pt x="1214" y="0"/>
                      <a:pt x="11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23"/>
              <p:cNvSpPr/>
              <p:nvPr/>
            </p:nvSpPr>
            <p:spPr>
              <a:xfrm>
                <a:off x="9089895" y="1113922"/>
                <a:ext cx="39466" cy="49668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42" extrusionOk="0">
                    <a:moveTo>
                      <a:pt x="355" y="0"/>
                    </a:moveTo>
                    <a:cubicBezTo>
                      <a:pt x="271" y="0"/>
                      <a:pt x="184" y="21"/>
                      <a:pt x="107" y="63"/>
                    </a:cubicBezTo>
                    <a:cubicBezTo>
                      <a:pt x="36" y="99"/>
                      <a:pt x="0" y="205"/>
                      <a:pt x="60" y="289"/>
                    </a:cubicBezTo>
                    <a:cubicBezTo>
                      <a:pt x="98" y="335"/>
                      <a:pt x="151" y="361"/>
                      <a:pt x="206" y="361"/>
                    </a:cubicBezTo>
                    <a:cubicBezTo>
                      <a:pt x="237" y="361"/>
                      <a:pt x="268" y="353"/>
                      <a:pt x="297" y="336"/>
                    </a:cubicBezTo>
                    <a:cubicBezTo>
                      <a:pt x="315" y="327"/>
                      <a:pt x="334" y="323"/>
                      <a:pt x="351" y="323"/>
                    </a:cubicBezTo>
                    <a:cubicBezTo>
                      <a:pt x="379" y="323"/>
                      <a:pt x="406" y="333"/>
                      <a:pt x="428" y="348"/>
                    </a:cubicBezTo>
                    <a:cubicBezTo>
                      <a:pt x="511" y="384"/>
                      <a:pt x="571" y="479"/>
                      <a:pt x="571" y="574"/>
                    </a:cubicBezTo>
                    <a:cubicBezTo>
                      <a:pt x="571" y="764"/>
                      <a:pt x="404" y="942"/>
                      <a:pt x="226" y="1120"/>
                    </a:cubicBezTo>
                    <a:cubicBezTo>
                      <a:pt x="178" y="1156"/>
                      <a:pt x="167" y="1216"/>
                      <a:pt x="178" y="1275"/>
                    </a:cubicBezTo>
                    <a:cubicBezTo>
                      <a:pt x="202" y="1322"/>
                      <a:pt x="238" y="1370"/>
                      <a:pt x="297" y="1382"/>
                    </a:cubicBezTo>
                    <a:lnTo>
                      <a:pt x="309" y="1382"/>
                    </a:lnTo>
                    <a:lnTo>
                      <a:pt x="998" y="1536"/>
                    </a:lnTo>
                    <a:cubicBezTo>
                      <a:pt x="1011" y="1540"/>
                      <a:pt x="1024" y="1542"/>
                      <a:pt x="1037" y="1542"/>
                    </a:cubicBezTo>
                    <a:cubicBezTo>
                      <a:pt x="1109" y="1542"/>
                      <a:pt x="1182" y="1488"/>
                      <a:pt x="1212" y="1418"/>
                    </a:cubicBezTo>
                    <a:cubicBezTo>
                      <a:pt x="1224" y="1322"/>
                      <a:pt x="1165" y="1239"/>
                      <a:pt x="1082" y="1216"/>
                    </a:cubicBezTo>
                    <a:lnTo>
                      <a:pt x="677" y="1132"/>
                    </a:lnTo>
                    <a:cubicBezTo>
                      <a:pt x="820" y="978"/>
                      <a:pt x="915" y="788"/>
                      <a:pt x="927" y="574"/>
                    </a:cubicBezTo>
                    <a:cubicBezTo>
                      <a:pt x="927" y="360"/>
                      <a:pt x="796" y="158"/>
                      <a:pt x="594" y="63"/>
                    </a:cubicBezTo>
                    <a:cubicBezTo>
                      <a:pt x="523" y="21"/>
                      <a:pt x="440" y="0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23"/>
              <p:cNvSpPr/>
              <p:nvPr/>
            </p:nvSpPr>
            <p:spPr>
              <a:xfrm>
                <a:off x="9004132" y="412356"/>
                <a:ext cx="74680" cy="85453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653" extrusionOk="0">
                    <a:moveTo>
                      <a:pt x="1981" y="1"/>
                    </a:moveTo>
                    <a:cubicBezTo>
                      <a:pt x="1924" y="1"/>
                      <a:pt x="1865" y="31"/>
                      <a:pt x="1830" y="74"/>
                    </a:cubicBezTo>
                    <a:lnTo>
                      <a:pt x="1117" y="1084"/>
                    </a:lnTo>
                    <a:lnTo>
                      <a:pt x="321" y="467"/>
                    </a:lnTo>
                    <a:cubicBezTo>
                      <a:pt x="289" y="440"/>
                      <a:pt x="250" y="427"/>
                      <a:pt x="210" y="427"/>
                    </a:cubicBezTo>
                    <a:cubicBezTo>
                      <a:pt x="161" y="427"/>
                      <a:pt x="111" y="446"/>
                      <a:pt x="72" y="478"/>
                    </a:cubicBezTo>
                    <a:cubicBezTo>
                      <a:pt x="0" y="550"/>
                      <a:pt x="12" y="657"/>
                      <a:pt x="95" y="716"/>
                    </a:cubicBezTo>
                    <a:lnTo>
                      <a:pt x="927" y="1358"/>
                    </a:lnTo>
                    <a:lnTo>
                      <a:pt x="179" y="2403"/>
                    </a:lnTo>
                    <a:cubicBezTo>
                      <a:pt x="119" y="2475"/>
                      <a:pt x="143" y="2582"/>
                      <a:pt x="226" y="2629"/>
                    </a:cubicBezTo>
                    <a:cubicBezTo>
                      <a:pt x="262" y="2641"/>
                      <a:pt x="297" y="2653"/>
                      <a:pt x="321" y="2653"/>
                    </a:cubicBezTo>
                    <a:cubicBezTo>
                      <a:pt x="381" y="2653"/>
                      <a:pt x="440" y="2629"/>
                      <a:pt x="476" y="2582"/>
                    </a:cubicBezTo>
                    <a:lnTo>
                      <a:pt x="1201" y="1572"/>
                    </a:lnTo>
                    <a:lnTo>
                      <a:pt x="2009" y="2201"/>
                    </a:lnTo>
                    <a:cubicBezTo>
                      <a:pt x="2032" y="2225"/>
                      <a:pt x="2080" y="2237"/>
                      <a:pt x="2116" y="2237"/>
                    </a:cubicBezTo>
                    <a:cubicBezTo>
                      <a:pt x="2175" y="2237"/>
                      <a:pt x="2222" y="2213"/>
                      <a:pt x="2258" y="2178"/>
                    </a:cubicBezTo>
                    <a:cubicBezTo>
                      <a:pt x="2318" y="2118"/>
                      <a:pt x="2306" y="1999"/>
                      <a:pt x="2234" y="1952"/>
                    </a:cubicBezTo>
                    <a:lnTo>
                      <a:pt x="1391" y="1298"/>
                    </a:lnTo>
                    <a:lnTo>
                      <a:pt x="1985" y="455"/>
                    </a:lnTo>
                    <a:cubicBezTo>
                      <a:pt x="2032" y="443"/>
                      <a:pt x="2080" y="395"/>
                      <a:pt x="2104" y="348"/>
                    </a:cubicBezTo>
                    <a:lnTo>
                      <a:pt x="2139" y="217"/>
                    </a:lnTo>
                    <a:cubicBezTo>
                      <a:pt x="2175" y="134"/>
                      <a:pt x="2127" y="51"/>
                      <a:pt x="2044" y="15"/>
                    </a:cubicBezTo>
                    <a:cubicBezTo>
                      <a:pt x="2025" y="5"/>
                      <a:pt x="2003" y="1"/>
                      <a:pt x="19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23"/>
              <p:cNvSpPr/>
              <p:nvPr/>
            </p:nvSpPr>
            <p:spPr>
              <a:xfrm>
                <a:off x="8985381" y="501932"/>
                <a:ext cx="129418" cy="22676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704" extrusionOk="0">
                    <a:moveTo>
                      <a:pt x="3253" y="1"/>
                    </a:moveTo>
                    <a:cubicBezTo>
                      <a:pt x="2210" y="1"/>
                      <a:pt x="1165" y="133"/>
                      <a:pt x="155" y="383"/>
                    </a:cubicBezTo>
                    <a:cubicBezTo>
                      <a:pt x="60" y="395"/>
                      <a:pt x="0" y="490"/>
                      <a:pt x="24" y="573"/>
                    </a:cubicBezTo>
                    <a:cubicBezTo>
                      <a:pt x="48" y="656"/>
                      <a:pt x="119" y="704"/>
                      <a:pt x="202" y="704"/>
                    </a:cubicBezTo>
                    <a:lnTo>
                      <a:pt x="250" y="704"/>
                    </a:lnTo>
                    <a:cubicBezTo>
                      <a:pt x="1220" y="456"/>
                      <a:pt x="2215" y="332"/>
                      <a:pt x="3221" y="332"/>
                    </a:cubicBezTo>
                    <a:cubicBezTo>
                      <a:pt x="3423" y="332"/>
                      <a:pt x="3624" y="337"/>
                      <a:pt x="3826" y="347"/>
                    </a:cubicBezTo>
                    <a:cubicBezTo>
                      <a:pt x="3910" y="347"/>
                      <a:pt x="3993" y="288"/>
                      <a:pt x="4005" y="193"/>
                    </a:cubicBezTo>
                    <a:cubicBezTo>
                      <a:pt x="4017" y="98"/>
                      <a:pt x="3933" y="15"/>
                      <a:pt x="3838" y="15"/>
                    </a:cubicBezTo>
                    <a:cubicBezTo>
                      <a:pt x="3643" y="5"/>
                      <a:pt x="3448" y="1"/>
                      <a:pt x="32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23"/>
              <p:cNvSpPr/>
              <p:nvPr/>
            </p:nvSpPr>
            <p:spPr>
              <a:xfrm>
                <a:off x="9030164" y="529536"/>
                <a:ext cx="58604" cy="8693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99" extrusionOk="0">
                    <a:moveTo>
                      <a:pt x="302" y="1"/>
                    </a:moveTo>
                    <a:cubicBezTo>
                      <a:pt x="243" y="1"/>
                      <a:pt x="186" y="30"/>
                      <a:pt x="155" y="84"/>
                    </a:cubicBezTo>
                    <a:cubicBezTo>
                      <a:pt x="24" y="298"/>
                      <a:pt x="36" y="560"/>
                      <a:pt x="167" y="762"/>
                    </a:cubicBezTo>
                    <a:cubicBezTo>
                      <a:pt x="309" y="988"/>
                      <a:pt x="547" y="1130"/>
                      <a:pt x="808" y="1130"/>
                    </a:cubicBezTo>
                    <a:cubicBezTo>
                      <a:pt x="1022" y="1130"/>
                      <a:pt x="1224" y="1035"/>
                      <a:pt x="1367" y="869"/>
                    </a:cubicBezTo>
                    <a:cubicBezTo>
                      <a:pt x="1403" y="1011"/>
                      <a:pt x="1414" y="1166"/>
                      <a:pt x="1426" y="1308"/>
                    </a:cubicBezTo>
                    <a:cubicBezTo>
                      <a:pt x="1462" y="1546"/>
                      <a:pt x="1414" y="1796"/>
                      <a:pt x="1319" y="2009"/>
                    </a:cubicBezTo>
                    <a:cubicBezTo>
                      <a:pt x="1212" y="2211"/>
                      <a:pt x="1022" y="2354"/>
                      <a:pt x="808" y="2378"/>
                    </a:cubicBezTo>
                    <a:cubicBezTo>
                      <a:pt x="784" y="2382"/>
                      <a:pt x="760" y="2384"/>
                      <a:pt x="737" y="2384"/>
                    </a:cubicBezTo>
                    <a:cubicBezTo>
                      <a:pt x="563" y="2384"/>
                      <a:pt x="409" y="2272"/>
                      <a:pt x="357" y="2105"/>
                    </a:cubicBezTo>
                    <a:cubicBezTo>
                      <a:pt x="346" y="2016"/>
                      <a:pt x="274" y="1949"/>
                      <a:pt x="178" y="1949"/>
                    </a:cubicBezTo>
                    <a:cubicBezTo>
                      <a:pt x="170" y="1949"/>
                      <a:pt x="163" y="1949"/>
                      <a:pt x="155" y="1950"/>
                    </a:cubicBezTo>
                    <a:cubicBezTo>
                      <a:pt x="72" y="1962"/>
                      <a:pt x="0" y="2045"/>
                      <a:pt x="12" y="2140"/>
                    </a:cubicBezTo>
                    <a:cubicBezTo>
                      <a:pt x="60" y="2449"/>
                      <a:pt x="393" y="2699"/>
                      <a:pt x="761" y="2699"/>
                    </a:cubicBezTo>
                    <a:lnTo>
                      <a:pt x="844" y="2699"/>
                    </a:lnTo>
                    <a:cubicBezTo>
                      <a:pt x="1177" y="2663"/>
                      <a:pt x="1486" y="2449"/>
                      <a:pt x="1640" y="2140"/>
                    </a:cubicBezTo>
                    <a:cubicBezTo>
                      <a:pt x="1759" y="1879"/>
                      <a:pt x="1819" y="1582"/>
                      <a:pt x="1783" y="1296"/>
                    </a:cubicBezTo>
                    <a:cubicBezTo>
                      <a:pt x="1759" y="916"/>
                      <a:pt x="1676" y="560"/>
                      <a:pt x="1533" y="215"/>
                    </a:cubicBezTo>
                    <a:cubicBezTo>
                      <a:pt x="1510" y="168"/>
                      <a:pt x="1498" y="132"/>
                      <a:pt x="1474" y="84"/>
                    </a:cubicBezTo>
                    <a:cubicBezTo>
                      <a:pt x="1433" y="35"/>
                      <a:pt x="1375" y="9"/>
                      <a:pt x="1316" y="9"/>
                    </a:cubicBezTo>
                    <a:cubicBezTo>
                      <a:pt x="1289" y="9"/>
                      <a:pt x="1262" y="14"/>
                      <a:pt x="1236" y="25"/>
                    </a:cubicBezTo>
                    <a:cubicBezTo>
                      <a:pt x="1153" y="61"/>
                      <a:pt x="1117" y="156"/>
                      <a:pt x="1153" y="227"/>
                    </a:cubicBezTo>
                    <a:cubicBezTo>
                      <a:pt x="1165" y="263"/>
                      <a:pt x="1177" y="286"/>
                      <a:pt x="1189" y="322"/>
                    </a:cubicBezTo>
                    <a:cubicBezTo>
                      <a:pt x="1212" y="417"/>
                      <a:pt x="1189" y="524"/>
                      <a:pt x="1141" y="607"/>
                    </a:cubicBezTo>
                    <a:cubicBezTo>
                      <a:pt x="1070" y="726"/>
                      <a:pt x="939" y="797"/>
                      <a:pt x="808" y="809"/>
                    </a:cubicBezTo>
                    <a:cubicBezTo>
                      <a:pt x="666" y="797"/>
                      <a:pt x="547" y="726"/>
                      <a:pt x="476" y="607"/>
                    </a:cubicBezTo>
                    <a:cubicBezTo>
                      <a:pt x="404" y="500"/>
                      <a:pt x="393" y="358"/>
                      <a:pt x="452" y="239"/>
                    </a:cubicBezTo>
                    <a:cubicBezTo>
                      <a:pt x="511" y="168"/>
                      <a:pt x="476" y="61"/>
                      <a:pt x="393" y="25"/>
                    </a:cubicBezTo>
                    <a:cubicBezTo>
                      <a:pt x="364" y="9"/>
                      <a:pt x="333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23"/>
              <p:cNvSpPr/>
              <p:nvPr/>
            </p:nvSpPr>
            <p:spPr>
              <a:xfrm>
                <a:off x="8657278" y="43101"/>
                <a:ext cx="92303" cy="75597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47" extrusionOk="0">
                    <a:moveTo>
                      <a:pt x="861" y="0"/>
                    </a:moveTo>
                    <a:cubicBezTo>
                      <a:pt x="831" y="0"/>
                      <a:pt x="801" y="8"/>
                      <a:pt x="773" y="24"/>
                    </a:cubicBezTo>
                    <a:cubicBezTo>
                      <a:pt x="690" y="59"/>
                      <a:pt x="654" y="155"/>
                      <a:pt x="701" y="238"/>
                    </a:cubicBezTo>
                    <a:lnTo>
                      <a:pt x="1224" y="1117"/>
                    </a:lnTo>
                    <a:lnTo>
                      <a:pt x="107" y="1830"/>
                    </a:lnTo>
                    <a:cubicBezTo>
                      <a:pt x="24" y="1878"/>
                      <a:pt x="0" y="1985"/>
                      <a:pt x="60" y="2056"/>
                    </a:cubicBezTo>
                    <a:cubicBezTo>
                      <a:pt x="98" y="2102"/>
                      <a:pt x="156" y="2128"/>
                      <a:pt x="215" y="2128"/>
                    </a:cubicBezTo>
                    <a:cubicBezTo>
                      <a:pt x="247" y="2128"/>
                      <a:pt x="280" y="2120"/>
                      <a:pt x="309" y="2103"/>
                    </a:cubicBezTo>
                    <a:lnTo>
                      <a:pt x="1391" y="1402"/>
                    </a:lnTo>
                    <a:lnTo>
                      <a:pt x="1890" y="2258"/>
                    </a:lnTo>
                    <a:cubicBezTo>
                      <a:pt x="1902" y="2293"/>
                      <a:pt x="1937" y="2317"/>
                      <a:pt x="1973" y="2329"/>
                    </a:cubicBezTo>
                    <a:cubicBezTo>
                      <a:pt x="1997" y="2341"/>
                      <a:pt x="2023" y="2347"/>
                      <a:pt x="2050" y="2347"/>
                    </a:cubicBezTo>
                    <a:cubicBezTo>
                      <a:pt x="2077" y="2347"/>
                      <a:pt x="2104" y="2341"/>
                      <a:pt x="2127" y="2329"/>
                    </a:cubicBezTo>
                    <a:cubicBezTo>
                      <a:pt x="2211" y="2293"/>
                      <a:pt x="2246" y="2187"/>
                      <a:pt x="2199" y="2103"/>
                    </a:cubicBezTo>
                    <a:lnTo>
                      <a:pt x="1676" y="1212"/>
                    </a:lnTo>
                    <a:lnTo>
                      <a:pt x="2567" y="642"/>
                    </a:lnTo>
                    <a:cubicBezTo>
                      <a:pt x="2627" y="642"/>
                      <a:pt x="2674" y="618"/>
                      <a:pt x="2722" y="582"/>
                    </a:cubicBezTo>
                    <a:lnTo>
                      <a:pt x="2817" y="475"/>
                    </a:lnTo>
                    <a:cubicBezTo>
                      <a:pt x="2864" y="404"/>
                      <a:pt x="2864" y="309"/>
                      <a:pt x="2805" y="262"/>
                    </a:cubicBezTo>
                    <a:cubicBezTo>
                      <a:pt x="2763" y="227"/>
                      <a:pt x="2714" y="208"/>
                      <a:pt x="2665" y="208"/>
                    </a:cubicBezTo>
                    <a:cubicBezTo>
                      <a:pt x="2631" y="208"/>
                      <a:pt x="2597" y="218"/>
                      <a:pt x="2567" y="238"/>
                    </a:cubicBezTo>
                    <a:lnTo>
                      <a:pt x="1510" y="927"/>
                    </a:lnTo>
                    <a:lnTo>
                      <a:pt x="1022" y="95"/>
                    </a:lnTo>
                    <a:cubicBezTo>
                      <a:pt x="983" y="32"/>
                      <a:pt x="922" y="0"/>
                      <a:pt x="8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23"/>
              <p:cNvSpPr/>
              <p:nvPr/>
            </p:nvSpPr>
            <p:spPr>
              <a:xfrm>
                <a:off x="8625866" y="118053"/>
                <a:ext cx="126003" cy="39554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1228" extrusionOk="0">
                    <a:moveTo>
                      <a:pt x="179" y="1"/>
                    </a:moveTo>
                    <a:cubicBezTo>
                      <a:pt x="94" y="1"/>
                      <a:pt x="24" y="58"/>
                      <a:pt x="13" y="145"/>
                    </a:cubicBezTo>
                    <a:cubicBezTo>
                      <a:pt x="1" y="228"/>
                      <a:pt x="49" y="299"/>
                      <a:pt x="120" y="323"/>
                    </a:cubicBezTo>
                    <a:cubicBezTo>
                      <a:pt x="132" y="323"/>
                      <a:pt x="155" y="323"/>
                      <a:pt x="167" y="335"/>
                    </a:cubicBezTo>
                    <a:cubicBezTo>
                      <a:pt x="1356" y="454"/>
                      <a:pt x="2532" y="751"/>
                      <a:pt x="3637" y="1214"/>
                    </a:cubicBezTo>
                    <a:cubicBezTo>
                      <a:pt x="3659" y="1224"/>
                      <a:pt x="3682" y="1228"/>
                      <a:pt x="3706" y="1228"/>
                    </a:cubicBezTo>
                    <a:cubicBezTo>
                      <a:pt x="3772" y="1228"/>
                      <a:pt x="3840" y="1192"/>
                      <a:pt x="3875" y="1131"/>
                    </a:cubicBezTo>
                    <a:cubicBezTo>
                      <a:pt x="3910" y="1048"/>
                      <a:pt x="3875" y="941"/>
                      <a:pt x="3780" y="905"/>
                    </a:cubicBezTo>
                    <a:cubicBezTo>
                      <a:pt x="2639" y="430"/>
                      <a:pt x="1439" y="133"/>
                      <a:pt x="203" y="2"/>
                    </a:cubicBezTo>
                    <a:cubicBezTo>
                      <a:pt x="195" y="1"/>
                      <a:pt x="187" y="1"/>
                      <a:pt x="1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23"/>
              <p:cNvSpPr/>
              <p:nvPr/>
            </p:nvSpPr>
            <p:spPr>
              <a:xfrm>
                <a:off x="8633147" y="148943"/>
                <a:ext cx="73166" cy="87837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2727" extrusionOk="0">
                    <a:moveTo>
                      <a:pt x="1145" y="1"/>
                    </a:moveTo>
                    <a:cubicBezTo>
                      <a:pt x="1109" y="1"/>
                      <a:pt x="1075" y="10"/>
                      <a:pt x="1046" y="29"/>
                    </a:cubicBezTo>
                    <a:cubicBezTo>
                      <a:pt x="844" y="184"/>
                      <a:pt x="738" y="433"/>
                      <a:pt x="785" y="671"/>
                    </a:cubicBezTo>
                    <a:cubicBezTo>
                      <a:pt x="821" y="933"/>
                      <a:pt x="987" y="1135"/>
                      <a:pt x="1237" y="1230"/>
                    </a:cubicBezTo>
                    <a:cubicBezTo>
                      <a:pt x="1314" y="1257"/>
                      <a:pt x="1395" y="1270"/>
                      <a:pt x="1477" y="1270"/>
                    </a:cubicBezTo>
                    <a:cubicBezTo>
                      <a:pt x="1607" y="1270"/>
                      <a:pt x="1737" y="1236"/>
                      <a:pt x="1855" y="1170"/>
                    </a:cubicBezTo>
                    <a:lnTo>
                      <a:pt x="1855" y="1170"/>
                    </a:lnTo>
                    <a:cubicBezTo>
                      <a:pt x="1831" y="1325"/>
                      <a:pt x="1795" y="1467"/>
                      <a:pt x="1736" y="1598"/>
                    </a:cubicBezTo>
                    <a:cubicBezTo>
                      <a:pt x="1664" y="1836"/>
                      <a:pt x="1534" y="2050"/>
                      <a:pt x="1355" y="2216"/>
                    </a:cubicBezTo>
                    <a:cubicBezTo>
                      <a:pt x="1227" y="2336"/>
                      <a:pt x="1055" y="2398"/>
                      <a:pt x="879" y="2398"/>
                    </a:cubicBezTo>
                    <a:cubicBezTo>
                      <a:pt x="828" y="2398"/>
                      <a:pt x="776" y="2393"/>
                      <a:pt x="726" y="2382"/>
                    </a:cubicBezTo>
                    <a:cubicBezTo>
                      <a:pt x="536" y="2347"/>
                      <a:pt x="405" y="2168"/>
                      <a:pt x="429" y="1978"/>
                    </a:cubicBezTo>
                    <a:cubicBezTo>
                      <a:pt x="452" y="1883"/>
                      <a:pt x="393" y="1800"/>
                      <a:pt x="310" y="1776"/>
                    </a:cubicBezTo>
                    <a:cubicBezTo>
                      <a:pt x="295" y="1773"/>
                      <a:pt x="281" y="1771"/>
                      <a:pt x="267" y="1771"/>
                    </a:cubicBezTo>
                    <a:cubicBezTo>
                      <a:pt x="187" y="1771"/>
                      <a:pt x="114" y="1824"/>
                      <a:pt x="84" y="1895"/>
                    </a:cubicBezTo>
                    <a:cubicBezTo>
                      <a:pt x="1" y="2204"/>
                      <a:pt x="215" y="2549"/>
                      <a:pt x="559" y="2679"/>
                    </a:cubicBezTo>
                    <a:cubicBezTo>
                      <a:pt x="583" y="2679"/>
                      <a:pt x="607" y="2691"/>
                      <a:pt x="631" y="2703"/>
                    </a:cubicBezTo>
                    <a:cubicBezTo>
                      <a:pt x="706" y="2719"/>
                      <a:pt x="782" y="2726"/>
                      <a:pt x="858" y="2726"/>
                    </a:cubicBezTo>
                    <a:cubicBezTo>
                      <a:pt x="1127" y="2726"/>
                      <a:pt x="1389" y="2630"/>
                      <a:pt x="1593" y="2454"/>
                    </a:cubicBezTo>
                    <a:cubicBezTo>
                      <a:pt x="1819" y="2252"/>
                      <a:pt x="1985" y="1990"/>
                      <a:pt x="2080" y="1705"/>
                    </a:cubicBezTo>
                    <a:cubicBezTo>
                      <a:pt x="2199" y="1360"/>
                      <a:pt x="2259" y="992"/>
                      <a:pt x="2270" y="624"/>
                    </a:cubicBezTo>
                    <a:cubicBezTo>
                      <a:pt x="2270" y="576"/>
                      <a:pt x="2270" y="528"/>
                      <a:pt x="2270" y="481"/>
                    </a:cubicBezTo>
                    <a:cubicBezTo>
                      <a:pt x="2249" y="405"/>
                      <a:pt x="2177" y="349"/>
                      <a:pt x="2093" y="349"/>
                    </a:cubicBezTo>
                    <a:cubicBezTo>
                      <a:pt x="2085" y="349"/>
                      <a:pt x="2077" y="349"/>
                      <a:pt x="2068" y="350"/>
                    </a:cubicBezTo>
                    <a:cubicBezTo>
                      <a:pt x="1985" y="350"/>
                      <a:pt x="1914" y="422"/>
                      <a:pt x="1914" y="517"/>
                    </a:cubicBezTo>
                    <a:lnTo>
                      <a:pt x="1914" y="612"/>
                    </a:lnTo>
                    <a:cubicBezTo>
                      <a:pt x="1890" y="707"/>
                      <a:pt x="1831" y="802"/>
                      <a:pt x="1748" y="849"/>
                    </a:cubicBezTo>
                    <a:cubicBezTo>
                      <a:pt x="1672" y="917"/>
                      <a:pt x="1578" y="948"/>
                      <a:pt x="1479" y="948"/>
                    </a:cubicBezTo>
                    <a:cubicBezTo>
                      <a:pt x="1439" y="948"/>
                      <a:pt x="1397" y="943"/>
                      <a:pt x="1355" y="933"/>
                    </a:cubicBezTo>
                    <a:cubicBezTo>
                      <a:pt x="1237" y="873"/>
                      <a:pt x="1153" y="766"/>
                      <a:pt x="1142" y="635"/>
                    </a:cubicBezTo>
                    <a:cubicBezTo>
                      <a:pt x="1106" y="505"/>
                      <a:pt x="1153" y="374"/>
                      <a:pt x="1260" y="291"/>
                    </a:cubicBezTo>
                    <a:cubicBezTo>
                      <a:pt x="1344" y="243"/>
                      <a:pt x="1355" y="124"/>
                      <a:pt x="1296" y="65"/>
                    </a:cubicBezTo>
                    <a:cubicBezTo>
                      <a:pt x="1253" y="22"/>
                      <a:pt x="1198" y="1"/>
                      <a:pt x="11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23"/>
              <p:cNvSpPr/>
              <p:nvPr/>
            </p:nvSpPr>
            <p:spPr>
              <a:xfrm>
                <a:off x="8446705" y="981700"/>
                <a:ext cx="77386" cy="7724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398" extrusionOk="0">
                    <a:moveTo>
                      <a:pt x="1480" y="329"/>
                    </a:moveTo>
                    <a:cubicBezTo>
                      <a:pt x="1648" y="329"/>
                      <a:pt x="1812" y="423"/>
                      <a:pt x="1890" y="591"/>
                    </a:cubicBezTo>
                    <a:cubicBezTo>
                      <a:pt x="1902" y="639"/>
                      <a:pt x="1938" y="674"/>
                      <a:pt x="1997" y="698"/>
                    </a:cubicBezTo>
                    <a:cubicBezTo>
                      <a:pt x="1973" y="829"/>
                      <a:pt x="1938" y="971"/>
                      <a:pt x="1878" y="1090"/>
                    </a:cubicBezTo>
                    <a:cubicBezTo>
                      <a:pt x="1783" y="1364"/>
                      <a:pt x="1569" y="1589"/>
                      <a:pt x="1308" y="1696"/>
                    </a:cubicBezTo>
                    <a:cubicBezTo>
                      <a:pt x="1226" y="1730"/>
                      <a:pt x="1142" y="1746"/>
                      <a:pt x="1059" y="1746"/>
                    </a:cubicBezTo>
                    <a:cubicBezTo>
                      <a:pt x="878" y="1746"/>
                      <a:pt x="705" y="1669"/>
                      <a:pt x="583" y="1530"/>
                    </a:cubicBezTo>
                    <a:cubicBezTo>
                      <a:pt x="405" y="1280"/>
                      <a:pt x="547" y="924"/>
                      <a:pt x="773" y="686"/>
                    </a:cubicBezTo>
                    <a:cubicBezTo>
                      <a:pt x="928" y="496"/>
                      <a:pt x="1142" y="377"/>
                      <a:pt x="1391" y="330"/>
                    </a:cubicBezTo>
                    <a:lnTo>
                      <a:pt x="1450" y="330"/>
                    </a:lnTo>
                    <a:cubicBezTo>
                      <a:pt x="1460" y="329"/>
                      <a:pt x="1470" y="329"/>
                      <a:pt x="1480" y="329"/>
                    </a:cubicBezTo>
                    <a:close/>
                    <a:moveTo>
                      <a:pt x="1459" y="1"/>
                    </a:moveTo>
                    <a:cubicBezTo>
                      <a:pt x="1421" y="1"/>
                      <a:pt x="1382" y="3"/>
                      <a:pt x="1344" y="9"/>
                    </a:cubicBezTo>
                    <a:cubicBezTo>
                      <a:pt x="1011" y="56"/>
                      <a:pt x="714" y="223"/>
                      <a:pt x="500" y="472"/>
                    </a:cubicBezTo>
                    <a:cubicBezTo>
                      <a:pt x="227" y="781"/>
                      <a:pt x="1" y="1280"/>
                      <a:pt x="274" y="1696"/>
                    </a:cubicBezTo>
                    <a:cubicBezTo>
                      <a:pt x="427" y="1925"/>
                      <a:pt x="730" y="2063"/>
                      <a:pt x="1047" y="2063"/>
                    </a:cubicBezTo>
                    <a:cubicBezTo>
                      <a:pt x="1175" y="2063"/>
                      <a:pt x="1304" y="2041"/>
                      <a:pt x="1427" y="1993"/>
                    </a:cubicBezTo>
                    <a:cubicBezTo>
                      <a:pt x="1664" y="1910"/>
                      <a:pt x="1866" y="1744"/>
                      <a:pt x="2021" y="1542"/>
                    </a:cubicBezTo>
                    <a:cubicBezTo>
                      <a:pt x="2021" y="1779"/>
                      <a:pt x="2033" y="2017"/>
                      <a:pt x="2045" y="2243"/>
                    </a:cubicBezTo>
                    <a:cubicBezTo>
                      <a:pt x="2057" y="2326"/>
                      <a:pt x="2128" y="2397"/>
                      <a:pt x="2223" y="2397"/>
                    </a:cubicBezTo>
                    <a:lnTo>
                      <a:pt x="2235" y="2397"/>
                    </a:lnTo>
                    <a:cubicBezTo>
                      <a:pt x="2318" y="2397"/>
                      <a:pt x="2401" y="2314"/>
                      <a:pt x="2401" y="2219"/>
                    </a:cubicBezTo>
                    <a:cubicBezTo>
                      <a:pt x="2354" y="1554"/>
                      <a:pt x="2354" y="876"/>
                      <a:pt x="2401" y="199"/>
                    </a:cubicBezTo>
                    <a:cubicBezTo>
                      <a:pt x="2401" y="116"/>
                      <a:pt x="2330" y="33"/>
                      <a:pt x="2235" y="33"/>
                    </a:cubicBezTo>
                    <a:cubicBezTo>
                      <a:pt x="2140" y="33"/>
                      <a:pt x="2057" y="92"/>
                      <a:pt x="2045" y="187"/>
                    </a:cubicBezTo>
                    <a:lnTo>
                      <a:pt x="2045" y="211"/>
                    </a:lnTo>
                    <a:cubicBezTo>
                      <a:pt x="1874" y="80"/>
                      <a:pt x="1669" y="1"/>
                      <a:pt x="1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23"/>
              <p:cNvSpPr/>
              <p:nvPr/>
            </p:nvSpPr>
            <p:spPr>
              <a:xfrm>
                <a:off x="8553892" y="997515"/>
                <a:ext cx="42914" cy="49539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8" extrusionOk="0">
                    <a:moveTo>
                      <a:pt x="199" y="1"/>
                    </a:moveTo>
                    <a:cubicBezTo>
                      <a:pt x="172" y="1"/>
                      <a:pt x="145" y="6"/>
                      <a:pt x="120" y="17"/>
                    </a:cubicBezTo>
                    <a:cubicBezTo>
                      <a:pt x="37" y="53"/>
                      <a:pt x="1" y="148"/>
                      <a:pt x="37" y="231"/>
                    </a:cubicBezTo>
                    <a:cubicBezTo>
                      <a:pt x="155" y="445"/>
                      <a:pt x="298" y="647"/>
                      <a:pt x="464" y="837"/>
                    </a:cubicBezTo>
                    <a:lnTo>
                      <a:pt x="108" y="1277"/>
                    </a:lnTo>
                    <a:cubicBezTo>
                      <a:pt x="37" y="1348"/>
                      <a:pt x="60" y="1455"/>
                      <a:pt x="144" y="1502"/>
                    </a:cubicBezTo>
                    <a:cubicBezTo>
                      <a:pt x="167" y="1526"/>
                      <a:pt x="203" y="1538"/>
                      <a:pt x="251" y="1538"/>
                    </a:cubicBezTo>
                    <a:cubicBezTo>
                      <a:pt x="298" y="1538"/>
                      <a:pt x="357" y="1514"/>
                      <a:pt x="393" y="1467"/>
                    </a:cubicBezTo>
                    <a:lnTo>
                      <a:pt x="702" y="1086"/>
                    </a:lnTo>
                    <a:cubicBezTo>
                      <a:pt x="809" y="1181"/>
                      <a:pt x="904" y="1265"/>
                      <a:pt x="1011" y="1348"/>
                    </a:cubicBezTo>
                    <a:cubicBezTo>
                      <a:pt x="1047" y="1372"/>
                      <a:pt x="1082" y="1383"/>
                      <a:pt x="1118" y="1383"/>
                    </a:cubicBezTo>
                    <a:cubicBezTo>
                      <a:pt x="1177" y="1383"/>
                      <a:pt x="1225" y="1360"/>
                      <a:pt x="1261" y="1324"/>
                    </a:cubicBezTo>
                    <a:cubicBezTo>
                      <a:pt x="1332" y="1253"/>
                      <a:pt x="1320" y="1146"/>
                      <a:pt x="1237" y="1098"/>
                    </a:cubicBezTo>
                    <a:cubicBezTo>
                      <a:pt x="1130" y="1003"/>
                      <a:pt x="1023" y="920"/>
                      <a:pt x="928" y="825"/>
                    </a:cubicBezTo>
                    <a:lnTo>
                      <a:pt x="1261" y="409"/>
                    </a:lnTo>
                    <a:cubicBezTo>
                      <a:pt x="1320" y="338"/>
                      <a:pt x="1296" y="231"/>
                      <a:pt x="1225" y="183"/>
                    </a:cubicBezTo>
                    <a:cubicBezTo>
                      <a:pt x="1192" y="164"/>
                      <a:pt x="1155" y="155"/>
                      <a:pt x="1118" y="155"/>
                    </a:cubicBezTo>
                    <a:cubicBezTo>
                      <a:pt x="1064" y="155"/>
                      <a:pt x="1011" y="176"/>
                      <a:pt x="975" y="219"/>
                    </a:cubicBezTo>
                    <a:lnTo>
                      <a:pt x="690" y="564"/>
                    </a:lnTo>
                    <a:cubicBezTo>
                      <a:pt x="559" y="421"/>
                      <a:pt x="453" y="255"/>
                      <a:pt x="357" y="88"/>
                    </a:cubicBezTo>
                    <a:cubicBezTo>
                      <a:pt x="324" y="30"/>
                      <a:pt x="262" y="1"/>
                      <a:pt x="1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23"/>
              <p:cNvSpPr/>
              <p:nvPr/>
            </p:nvSpPr>
            <p:spPr>
              <a:xfrm>
                <a:off x="8635467" y="963179"/>
                <a:ext cx="63179" cy="8848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2747" extrusionOk="0">
                    <a:moveTo>
                      <a:pt x="1160" y="1380"/>
                    </a:moveTo>
                    <a:cubicBezTo>
                      <a:pt x="1193" y="1380"/>
                      <a:pt x="1227" y="1384"/>
                      <a:pt x="1260" y="1392"/>
                    </a:cubicBezTo>
                    <a:cubicBezTo>
                      <a:pt x="1378" y="1428"/>
                      <a:pt x="1485" y="1511"/>
                      <a:pt x="1521" y="1630"/>
                    </a:cubicBezTo>
                    <a:cubicBezTo>
                      <a:pt x="1592" y="1784"/>
                      <a:pt x="1581" y="1974"/>
                      <a:pt x="1485" y="2105"/>
                    </a:cubicBezTo>
                    <a:cubicBezTo>
                      <a:pt x="1317" y="2329"/>
                      <a:pt x="1009" y="2421"/>
                      <a:pt x="729" y="2421"/>
                    </a:cubicBezTo>
                    <a:cubicBezTo>
                      <a:pt x="653" y="2421"/>
                      <a:pt x="579" y="2415"/>
                      <a:pt x="511" y="2402"/>
                    </a:cubicBezTo>
                    <a:lnTo>
                      <a:pt x="475" y="2402"/>
                    </a:lnTo>
                    <a:cubicBezTo>
                      <a:pt x="475" y="2176"/>
                      <a:pt x="523" y="1939"/>
                      <a:pt x="618" y="1725"/>
                    </a:cubicBezTo>
                    <a:cubicBezTo>
                      <a:pt x="721" y="1539"/>
                      <a:pt x="940" y="1380"/>
                      <a:pt x="1160" y="1380"/>
                    </a:cubicBezTo>
                    <a:close/>
                    <a:moveTo>
                      <a:pt x="187" y="0"/>
                    </a:moveTo>
                    <a:cubicBezTo>
                      <a:pt x="180" y="0"/>
                      <a:pt x="173" y="1"/>
                      <a:pt x="166" y="2"/>
                    </a:cubicBezTo>
                    <a:cubicBezTo>
                      <a:pt x="71" y="2"/>
                      <a:pt x="0" y="73"/>
                      <a:pt x="0" y="168"/>
                    </a:cubicBezTo>
                    <a:lnTo>
                      <a:pt x="119" y="2580"/>
                    </a:lnTo>
                    <a:cubicBezTo>
                      <a:pt x="119" y="2675"/>
                      <a:pt x="202" y="2747"/>
                      <a:pt x="297" y="2747"/>
                    </a:cubicBezTo>
                    <a:cubicBezTo>
                      <a:pt x="345" y="2747"/>
                      <a:pt x="380" y="2735"/>
                      <a:pt x="404" y="2711"/>
                    </a:cubicBezTo>
                    <a:lnTo>
                      <a:pt x="440" y="2711"/>
                    </a:lnTo>
                    <a:cubicBezTo>
                      <a:pt x="534" y="2729"/>
                      <a:pt x="636" y="2738"/>
                      <a:pt x="740" y="2738"/>
                    </a:cubicBezTo>
                    <a:cubicBezTo>
                      <a:pt x="1121" y="2738"/>
                      <a:pt x="1537" y="2610"/>
                      <a:pt x="1771" y="2283"/>
                    </a:cubicBezTo>
                    <a:cubicBezTo>
                      <a:pt x="1925" y="2057"/>
                      <a:pt x="1961" y="1760"/>
                      <a:pt x="1854" y="1511"/>
                    </a:cubicBezTo>
                    <a:cubicBezTo>
                      <a:pt x="1771" y="1285"/>
                      <a:pt x="1569" y="1119"/>
                      <a:pt x="1343" y="1059"/>
                    </a:cubicBezTo>
                    <a:cubicBezTo>
                      <a:pt x="1288" y="1050"/>
                      <a:pt x="1233" y="1045"/>
                      <a:pt x="1178" y="1045"/>
                    </a:cubicBezTo>
                    <a:cubicBezTo>
                      <a:pt x="888" y="1045"/>
                      <a:pt x="606" y="1174"/>
                      <a:pt x="416" y="1404"/>
                    </a:cubicBezTo>
                    <a:lnTo>
                      <a:pt x="357" y="144"/>
                    </a:lnTo>
                    <a:cubicBezTo>
                      <a:pt x="346" y="67"/>
                      <a:pt x="273" y="0"/>
                      <a:pt x="1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23"/>
              <p:cNvSpPr/>
              <p:nvPr/>
            </p:nvSpPr>
            <p:spPr>
              <a:xfrm>
                <a:off x="8442517" y="1078652"/>
                <a:ext cx="28142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8735" h="482" extrusionOk="0">
                    <a:moveTo>
                      <a:pt x="5815" y="0"/>
                    </a:moveTo>
                    <a:cubicBezTo>
                      <a:pt x="3932" y="0"/>
                      <a:pt x="2047" y="56"/>
                      <a:pt x="178" y="160"/>
                    </a:cubicBezTo>
                    <a:cubicBezTo>
                      <a:pt x="83" y="160"/>
                      <a:pt x="0" y="243"/>
                      <a:pt x="12" y="338"/>
                    </a:cubicBezTo>
                    <a:cubicBezTo>
                      <a:pt x="23" y="415"/>
                      <a:pt x="85" y="482"/>
                      <a:pt x="160" y="482"/>
                    </a:cubicBezTo>
                    <a:cubicBezTo>
                      <a:pt x="166" y="482"/>
                      <a:pt x="172" y="481"/>
                      <a:pt x="178" y="481"/>
                    </a:cubicBezTo>
                    <a:lnTo>
                      <a:pt x="190" y="481"/>
                    </a:lnTo>
                    <a:cubicBezTo>
                      <a:pt x="2059" y="377"/>
                      <a:pt x="3938" y="321"/>
                      <a:pt x="5814" y="321"/>
                    </a:cubicBezTo>
                    <a:cubicBezTo>
                      <a:pt x="6729" y="321"/>
                      <a:pt x="7644" y="334"/>
                      <a:pt x="8556" y="362"/>
                    </a:cubicBezTo>
                    <a:cubicBezTo>
                      <a:pt x="8639" y="362"/>
                      <a:pt x="8722" y="290"/>
                      <a:pt x="8734" y="207"/>
                    </a:cubicBezTo>
                    <a:cubicBezTo>
                      <a:pt x="8734" y="112"/>
                      <a:pt x="8651" y="41"/>
                      <a:pt x="8568" y="41"/>
                    </a:cubicBezTo>
                    <a:cubicBezTo>
                      <a:pt x="7652" y="14"/>
                      <a:pt x="6733" y="0"/>
                      <a:pt x="58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23"/>
              <p:cNvSpPr/>
              <p:nvPr/>
            </p:nvSpPr>
            <p:spPr>
              <a:xfrm>
                <a:off x="8537816" y="1108028"/>
                <a:ext cx="65885" cy="71474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219" extrusionOk="0">
                    <a:moveTo>
                      <a:pt x="1734" y="1"/>
                    </a:moveTo>
                    <a:cubicBezTo>
                      <a:pt x="1690" y="1"/>
                      <a:pt x="1645" y="16"/>
                      <a:pt x="1605" y="44"/>
                    </a:cubicBezTo>
                    <a:cubicBezTo>
                      <a:pt x="1391" y="234"/>
                      <a:pt x="1177" y="448"/>
                      <a:pt x="975" y="662"/>
                    </a:cubicBezTo>
                    <a:lnTo>
                      <a:pt x="310" y="163"/>
                    </a:lnTo>
                    <a:cubicBezTo>
                      <a:pt x="279" y="137"/>
                      <a:pt x="242" y="125"/>
                      <a:pt x="203" y="125"/>
                    </a:cubicBezTo>
                    <a:cubicBezTo>
                      <a:pt x="153" y="125"/>
                      <a:pt x="101" y="146"/>
                      <a:pt x="60" y="186"/>
                    </a:cubicBezTo>
                    <a:cubicBezTo>
                      <a:pt x="1" y="258"/>
                      <a:pt x="13" y="365"/>
                      <a:pt x="84" y="412"/>
                    </a:cubicBezTo>
                    <a:lnTo>
                      <a:pt x="761" y="923"/>
                    </a:lnTo>
                    <a:cubicBezTo>
                      <a:pt x="488" y="1256"/>
                      <a:pt x="262" y="1612"/>
                      <a:pt x="60" y="1993"/>
                    </a:cubicBezTo>
                    <a:cubicBezTo>
                      <a:pt x="13" y="2076"/>
                      <a:pt x="48" y="2171"/>
                      <a:pt x="144" y="2207"/>
                    </a:cubicBezTo>
                    <a:cubicBezTo>
                      <a:pt x="167" y="2218"/>
                      <a:pt x="191" y="2218"/>
                      <a:pt x="215" y="2218"/>
                    </a:cubicBezTo>
                    <a:cubicBezTo>
                      <a:pt x="286" y="2218"/>
                      <a:pt x="346" y="2183"/>
                      <a:pt x="381" y="2123"/>
                    </a:cubicBezTo>
                    <a:cubicBezTo>
                      <a:pt x="559" y="1779"/>
                      <a:pt x="785" y="1434"/>
                      <a:pt x="1035" y="1125"/>
                    </a:cubicBezTo>
                    <a:lnTo>
                      <a:pt x="1736" y="1660"/>
                    </a:lnTo>
                    <a:cubicBezTo>
                      <a:pt x="1767" y="1686"/>
                      <a:pt x="1804" y="1698"/>
                      <a:pt x="1842" y="1698"/>
                    </a:cubicBezTo>
                    <a:cubicBezTo>
                      <a:pt x="1893" y="1698"/>
                      <a:pt x="1945" y="1677"/>
                      <a:pt x="1985" y="1636"/>
                    </a:cubicBezTo>
                    <a:cubicBezTo>
                      <a:pt x="2045" y="1565"/>
                      <a:pt x="2033" y="1470"/>
                      <a:pt x="1962" y="1422"/>
                    </a:cubicBezTo>
                    <a:lnTo>
                      <a:pt x="1249" y="876"/>
                    </a:lnTo>
                    <a:cubicBezTo>
                      <a:pt x="1439" y="662"/>
                      <a:pt x="1641" y="460"/>
                      <a:pt x="1855" y="282"/>
                    </a:cubicBezTo>
                    <a:cubicBezTo>
                      <a:pt x="1926" y="222"/>
                      <a:pt x="1926" y="115"/>
                      <a:pt x="1867" y="56"/>
                    </a:cubicBezTo>
                    <a:cubicBezTo>
                      <a:pt x="1829" y="18"/>
                      <a:pt x="1782" y="1"/>
                      <a:pt x="1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23"/>
              <p:cNvSpPr/>
              <p:nvPr/>
            </p:nvSpPr>
            <p:spPr>
              <a:xfrm>
                <a:off x="7356014" y="451330"/>
                <a:ext cx="77354" cy="77111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394" extrusionOk="0">
                    <a:moveTo>
                      <a:pt x="1413" y="329"/>
                    </a:moveTo>
                    <a:cubicBezTo>
                      <a:pt x="1423" y="329"/>
                      <a:pt x="1432" y="332"/>
                      <a:pt x="1438" y="338"/>
                    </a:cubicBezTo>
                    <a:cubicBezTo>
                      <a:pt x="1456" y="336"/>
                      <a:pt x="1473" y="335"/>
                      <a:pt x="1491" y="335"/>
                    </a:cubicBezTo>
                    <a:cubicBezTo>
                      <a:pt x="1660" y="335"/>
                      <a:pt x="1814" y="438"/>
                      <a:pt x="1890" y="599"/>
                    </a:cubicBezTo>
                    <a:cubicBezTo>
                      <a:pt x="1901" y="647"/>
                      <a:pt x="1937" y="682"/>
                      <a:pt x="1985" y="706"/>
                    </a:cubicBezTo>
                    <a:cubicBezTo>
                      <a:pt x="1961" y="837"/>
                      <a:pt x="1925" y="968"/>
                      <a:pt x="1878" y="1098"/>
                    </a:cubicBezTo>
                    <a:cubicBezTo>
                      <a:pt x="1771" y="1372"/>
                      <a:pt x="1569" y="1586"/>
                      <a:pt x="1295" y="1704"/>
                    </a:cubicBezTo>
                    <a:cubicBezTo>
                      <a:pt x="1219" y="1734"/>
                      <a:pt x="1138" y="1748"/>
                      <a:pt x="1059" y="1748"/>
                    </a:cubicBezTo>
                    <a:cubicBezTo>
                      <a:pt x="880" y="1748"/>
                      <a:pt x="706" y="1674"/>
                      <a:pt x="582" y="1526"/>
                    </a:cubicBezTo>
                    <a:cubicBezTo>
                      <a:pt x="404" y="1277"/>
                      <a:pt x="547" y="932"/>
                      <a:pt x="761" y="694"/>
                    </a:cubicBezTo>
                    <a:lnTo>
                      <a:pt x="773" y="694"/>
                    </a:lnTo>
                    <a:cubicBezTo>
                      <a:pt x="927" y="504"/>
                      <a:pt x="1141" y="374"/>
                      <a:pt x="1379" y="338"/>
                    </a:cubicBezTo>
                    <a:cubicBezTo>
                      <a:pt x="1390" y="332"/>
                      <a:pt x="1402" y="329"/>
                      <a:pt x="1413" y="329"/>
                    </a:cubicBezTo>
                    <a:close/>
                    <a:moveTo>
                      <a:pt x="1437" y="1"/>
                    </a:moveTo>
                    <a:cubicBezTo>
                      <a:pt x="1405" y="1"/>
                      <a:pt x="1374" y="2"/>
                      <a:pt x="1343" y="5"/>
                    </a:cubicBezTo>
                    <a:cubicBezTo>
                      <a:pt x="1010" y="53"/>
                      <a:pt x="713" y="219"/>
                      <a:pt x="499" y="480"/>
                    </a:cubicBezTo>
                    <a:cubicBezTo>
                      <a:pt x="226" y="778"/>
                      <a:pt x="0" y="1288"/>
                      <a:pt x="273" y="1693"/>
                    </a:cubicBezTo>
                    <a:cubicBezTo>
                      <a:pt x="427" y="1931"/>
                      <a:pt x="733" y="2066"/>
                      <a:pt x="1052" y="2066"/>
                    </a:cubicBezTo>
                    <a:cubicBezTo>
                      <a:pt x="1178" y="2066"/>
                      <a:pt x="1305" y="2045"/>
                      <a:pt x="1426" y="2001"/>
                    </a:cubicBezTo>
                    <a:cubicBezTo>
                      <a:pt x="1664" y="1906"/>
                      <a:pt x="1866" y="1752"/>
                      <a:pt x="2020" y="1538"/>
                    </a:cubicBezTo>
                    <a:cubicBezTo>
                      <a:pt x="2020" y="1776"/>
                      <a:pt x="2032" y="2013"/>
                      <a:pt x="2044" y="2251"/>
                    </a:cubicBezTo>
                    <a:cubicBezTo>
                      <a:pt x="2056" y="2334"/>
                      <a:pt x="2127" y="2394"/>
                      <a:pt x="2222" y="2394"/>
                    </a:cubicBezTo>
                    <a:lnTo>
                      <a:pt x="2234" y="2394"/>
                    </a:lnTo>
                    <a:cubicBezTo>
                      <a:pt x="2317" y="2394"/>
                      <a:pt x="2401" y="2310"/>
                      <a:pt x="2401" y="2227"/>
                    </a:cubicBezTo>
                    <a:cubicBezTo>
                      <a:pt x="2353" y="1550"/>
                      <a:pt x="2353" y="873"/>
                      <a:pt x="2401" y="207"/>
                    </a:cubicBezTo>
                    <a:cubicBezTo>
                      <a:pt x="2401" y="112"/>
                      <a:pt x="2329" y="41"/>
                      <a:pt x="2234" y="41"/>
                    </a:cubicBezTo>
                    <a:cubicBezTo>
                      <a:pt x="2226" y="40"/>
                      <a:pt x="2218" y="39"/>
                      <a:pt x="2210" y="39"/>
                    </a:cubicBezTo>
                    <a:cubicBezTo>
                      <a:pt x="2125" y="39"/>
                      <a:pt x="2055" y="96"/>
                      <a:pt x="2044" y="183"/>
                    </a:cubicBezTo>
                    <a:lnTo>
                      <a:pt x="2044" y="219"/>
                    </a:lnTo>
                    <a:cubicBezTo>
                      <a:pt x="1878" y="73"/>
                      <a:pt x="1657" y="1"/>
                      <a:pt x="14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23"/>
              <p:cNvSpPr/>
              <p:nvPr/>
            </p:nvSpPr>
            <p:spPr>
              <a:xfrm>
                <a:off x="7462815" y="467049"/>
                <a:ext cx="42914" cy="49539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8" extrusionOk="0">
                    <a:moveTo>
                      <a:pt x="210" y="0"/>
                    </a:moveTo>
                    <a:cubicBezTo>
                      <a:pt x="183" y="0"/>
                      <a:pt x="156" y="6"/>
                      <a:pt x="131" y="16"/>
                    </a:cubicBezTo>
                    <a:cubicBezTo>
                      <a:pt x="36" y="52"/>
                      <a:pt x="0" y="147"/>
                      <a:pt x="48" y="230"/>
                    </a:cubicBezTo>
                    <a:cubicBezTo>
                      <a:pt x="167" y="444"/>
                      <a:pt x="309" y="646"/>
                      <a:pt x="476" y="836"/>
                    </a:cubicBezTo>
                    <a:lnTo>
                      <a:pt x="119" y="1276"/>
                    </a:lnTo>
                    <a:cubicBezTo>
                      <a:pt x="48" y="1347"/>
                      <a:pt x="72" y="1454"/>
                      <a:pt x="155" y="1502"/>
                    </a:cubicBezTo>
                    <a:cubicBezTo>
                      <a:pt x="179" y="1525"/>
                      <a:pt x="214" y="1537"/>
                      <a:pt x="262" y="1537"/>
                    </a:cubicBezTo>
                    <a:cubicBezTo>
                      <a:pt x="309" y="1537"/>
                      <a:pt x="369" y="1513"/>
                      <a:pt x="405" y="1466"/>
                    </a:cubicBezTo>
                    <a:lnTo>
                      <a:pt x="725" y="1086"/>
                    </a:lnTo>
                    <a:cubicBezTo>
                      <a:pt x="809" y="1181"/>
                      <a:pt x="915" y="1264"/>
                      <a:pt x="1022" y="1347"/>
                    </a:cubicBezTo>
                    <a:cubicBezTo>
                      <a:pt x="1046" y="1371"/>
                      <a:pt x="1094" y="1383"/>
                      <a:pt x="1129" y="1383"/>
                    </a:cubicBezTo>
                    <a:cubicBezTo>
                      <a:pt x="1177" y="1383"/>
                      <a:pt x="1236" y="1359"/>
                      <a:pt x="1272" y="1323"/>
                    </a:cubicBezTo>
                    <a:cubicBezTo>
                      <a:pt x="1331" y="1252"/>
                      <a:pt x="1320" y="1145"/>
                      <a:pt x="1248" y="1086"/>
                    </a:cubicBezTo>
                    <a:cubicBezTo>
                      <a:pt x="1129" y="1003"/>
                      <a:pt x="1022" y="919"/>
                      <a:pt x="927" y="812"/>
                    </a:cubicBezTo>
                    <a:lnTo>
                      <a:pt x="1260" y="408"/>
                    </a:lnTo>
                    <a:cubicBezTo>
                      <a:pt x="1320" y="337"/>
                      <a:pt x="1308" y="230"/>
                      <a:pt x="1224" y="183"/>
                    </a:cubicBezTo>
                    <a:cubicBezTo>
                      <a:pt x="1191" y="164"/>
                      <a:pt x="1154" y="154"/>
                      <a:pt x="1118" y="154"/>
                    </a:cubicBezTo>
                    <a:cubicBezTo>
                      <a:pt x="1063" y="154"/>
                      <a:pt x="1011" y="175"/>
                      <a:pt x="975" y="218"/>
                    </a:cubicBezTo>
                    <a:lnTo>
                      <a:pt x="690" y="563"/>
                    </a:lnTo>
                    <a:cubicBezTo>
                      <a:pt x="571" y="420"/>
                      <a:pt x="464" y="254"/>
                      <a:pt x="369" y="88"/>
                    </a:cubicBezTo>
                    <a:cubicBezTo>
                      <a:pt x="336" y="29"/>
                      <a:pt x="273" y="0"/>
                      <a:pt x="2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23"/>
              <p:cNvSpPr/>
              <p:nvPr/>
            </p:nvSpPr>
            <p:spPr>
              <a:xfrm>
                <a:off x="7544744" y="432713"/>
                <a:ext cx="63211" cy="88513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748" extrusionOk="0">
                    <a:moveTo>
                      <a:pt x="1165" y="1380"/>
                    </a:moveTo>
                    <a:cubicBezTo>
                      <a:pt x="1197" y="1380"/>
                      <a:pt x="1229" y="1384"/>
                      <a:pt x="1260" y="1391"/>
                    </a:cubicBezTo>
                    <a:cubicBezTo>
                      <a:pt x="1379" y="1427"/>
                      <a:pt x="1486" y="1510"/>
                      <a:pt x="1533" y="1641"/>
                    </a:cubicBezTo>
                    <a:cubicBezTo>
                      <a:pt x="1593" y="1795"/>
                      <a:pt x="1581" y="1973"/>
                      <a:pt x="1486" y="2116"/>
                    </a:cubicBezTo>
                    <a:cubicBezTo>
                      <a:pt x="1320" y="2337"/>
                      <a:pt x="1020" y="2422"/>
                      <a:pt x="744" y="2422"/>
                    </a:cubicBezTo>
                    <a:cubicBezTo>
                      <a:pt x="663" y="2422"/>
                      <a:pt x="584" y="2415"/>
                      <a:pt x="511" y="2401"/>
                    </a:cubicBezTo>
                    <a:lnTo>
                      <a:pt x="488" y="2401"/>
                    </a:lnTo>
                    <a:cubicBezTo>
                      <a:pt x="476" y="2175"/>
                      <a:pt x="523" y="1950"/>
                      <a:pt x="630" y="1736"/>
                    </a:cubicBezTo>
                    <a:cubicBezTo>
                      <a:pt x="724" y="1549"/>
                      <a:pt x="944" y="1380"/>
                      <a:pt x="1165" y="1380"/>
                    </a:cubicBezTo>
                    <a:close/>
                    <a:moveTo>
                      <a:pt x="167" y="1"/>
                    </a:moveTo>
                    <a:cubicBezTo>
                      <a:pt x="84" y="1"/>
                      <a:pt x="0" y="84"/>
                      <a:pt x="0" y="179"/>
                    </a:cubicBezTo>
                    <a:lnTo>
                      <a:pt x="119" y="2591"/>
                    </a:lnTo>
                    <a:cubicBezTo>
                      <a:pt x="130" y="2679"/>
                      <a:pt x="203" y="2747"/>
                      <a:pt x="279" y="2747"/>
                    </a:cubicBezTo>
                    <a:cubicBezTo>
                      <a:pt x="285" y="2747"/>
                      <a:pt x="291" y="2747"/>
                      <a:pt x="298" y="2746"/>
                    </a:cubicBezTo>
                    <a:cubicBezTo>
                      <a:pt x="345" y="2746"/>
                      <a:pt x="381" y="2734"/>
                      <a:pt x="404" y="2710"/>
                    </a:cubicBezTo>
                    <a:lnTo>
                      <a:pt x="440" y="2710"/>
                    </a:lnTo>
                    <a:cubicBezTo>
                      <a:pt x="535" y="2728"/>
                      <a:pt x="636" y="2738"/>
                      <a:pt x="740" y="2738"/>
                    </a:cubicBezTo>
                    <a:cubicBezTo>
                      <a:pt x="1121" y="2738"/>
                      <a:pt x="1538" y="2609"/>
                      <a:pt x="1771" y="2282"/>
                    </a:cubicBezTo>
                    <a:cubicBezTo>
                      <a:pt x="1937" y="2057"/>
                      <a:pt x="1961" y="1771"/>
                      <a:pt x="1854" y="1510"/>
                    </a:cubicBezTo>
                    <a:cubicBezTo>
                      <a:pt x="1771" y="1296"/>
                      <a:pt x="1581" y="1130"/>
                      <a:pt x="1343" y="1070"/>
                    </a:cubicBezTo>
                    <a:cubicBezTo>
                      <a:pt x="1281" y="1057"/>
                      <a:pt x="1219" y="1051"/>
                      <a:pt x="1157" y="1051"/>
                    </a:cubicBezTo>
                    <a:cubicBezTo>
                      <a:pt x="874" y="1051"/>
                      <a:pt x="601" y="1181"/>
                      <a:pt x="416" y="1415"/>
                    </a:cubicBezTo>
                    <a:lnTo>
                      <a:pt x="357" y="155"/>
                    </a:lnTo>
                    <a:cubicBezTo>
                      <a:pt x="345" y="60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23"/>
              <p:cNvSpPr/>
              <p:nvPr/>
            </p:nvSpPr>
            <p:spPr>
              <a:xfrm>
                <a:off x="7352180" y="548186"/>
                <a:ext cx="281033" cy="15847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492" extrusionOk="0">
                    <a:moveTo>
                      <a:pt x="5845" y="0"/>
                    </a:moveTo>
                    <a:cubicBezTo>
                      <a:pt x="3948" y="0"/>
                      <a:pt x="2049" y="58"/>
                      <a:pt x="167" y="171"/>
                    </a:cubicBezTo>
                    <a:cubicBezTo>
                      <a:pt x="72" y="171"/>
                      <a:pt x="0" y="242"/>
                      <a:pt x="0" y="337"/>
                    </a:cubicBezTo>
                    <a:cubicBezTo>
                      <a:pt x="12" y="420"/>
                      <a:pt x="83" y="492"/>
                      <a:pt x="179" y="492"/>
                    </a:cubicBezTo>
                    <a:lnTo>
                      <a:pt x="190" y="492"/>
                    </a:lnTo>
                    <a:cubicBezTo>
                      <a:pt x="2065" y="379"/>
                      <a:pt x="3956" y="321"/>
                      <a:pt x="5845" y="321"/>
                    </a:cubicBezTo>
                    <a:cubicBezTo>
                      <a:pt x="6746" y="321"/>
                      <a:pt x="7646" y="334"/>
                      <a:pt x="8544" y="361"/>
                    </a:cubicBezTo>
                    <a:cubicBezTo>
                      <a:pt x="8551" y="362"/>
                      <a:pt x="8558" y="362"/>
                      <a:pt x="8565" y="362"/>
                    </a:cubicBezTo>
                    <a:cubicBezTo>
                      <a:pt x="8649" y="362"/>
                      <a:pt x="8711" y="295"/>
                      <a:pt x="8722" y="207"/>
                    </a:cubicBezTo>
                    <a:cubicBezTo>
                      <a:pt x="8722" y="111"/>
                      <a:pt x="8639" y="40"/>
                      <a:pt x="8556" y="40"/>
                    </a:cubicBezTo>
                    <a:cubicBezTo>
                      <a:pt x="7654" y="13"/>
                      <a:pt x="6750" y="0"/>
                      <a:pt x="58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23"/>
              <p:cNvSpPr/>
              <p:nvPr/>
            </p:nvSpPr>
            <p:spPr>
              <a:xfrm>
                <a:off x="7446738" y="577883"/>
                <a:ext cx="66271" cy="71506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20" extrusionOk="0">
                    <a:moveTo>
                      <a:pt x="1741" y="0"/>
                    </a:moveTo>
                    <a:cubicBezTo>
                      <a:pt x="1697" y="0"/>
                      <a:pt x="1652" y="15"/>
                      <a:pt x="1616" y="45"/>
                    </a:cubicBezTo>
                    <a:cubicBezTo>
                      <a:pt x="1391" y="235"/>
                      <a:pt x="1177" y="449"/>
                      <a:pt x="987" y="663"/>
                    </a:cubicBezTo>
                    <a:lnTo>
                      <a:pt x="321" y="164"/>
                    </a:lnTo>
                    <a:cubicBezTo>
                      <a:pt x="285" y="138"/>
                      <a:pt x="245" y="126"/>
                      <a:pt x="206" y="126"/>
                    </a:cubicBezTo>
                    <a:cubicBezTo>
                      <a:pt x="154" y="126"/>
                      <a:pt x="105" y="147"/>
                      <a:pt x="72" y="188"/>
                    </a:cubicBezTo>
                    <a:cubicBezTo>
                      <a:pt x="0" y="259"/>
                      <a:pt x="12" y="366"/>
                      <a:pt x="95" y="413"/>
                    </a:cubicBezTo>
                    <a:lnTo>
                      <a:pt x="761" y="924"/>
                    </a:lnTo>
                    <a:cubicBezTo>
                      <a:pt x="499" y="1257"/>
                      <a:pt x="262" y="1614"/>
                      <a:pt x="60" y="1994"/>
                    </a:cubicBezTo>
                    <a:cubicBezTo>
                      <a:pt x="24" y="2077"/>
                      <a:pt x="60" y="2172"/>
                      <a:pt x="155" y="2208"/>
                    </a:cubicBezTo>
                    <a:cubicBezTo>
                      <a:pt x="179" y="2220"/>
                      <a:pt x="202" y="2220"/>
                      <a:pt x="226" y="2220"/>
                    </a:cubicBezTo>
                    <a:cubicBezTo>
                      <a:pt x="297" y="2220"/>
                      <a:pt x="357" y="2184"/>
                      <a:pt x="381" y="2125"/>
                    </a:cubicBezTo>
                    <a:cubicBezTo>
                      <a:pt x="571" y="1780"/>
                      <a:pt x="785" y="1435"/>
                      <a:pt x="1034" y="1126"/>
                    </a:cubicBezTo>
                    <a:lnTo>
                      <a:pt x="1735" y="1661"/>
                    </a:lnTo>
                    <a:cubicBezTo>
                      <a:pt x="1771" y="1685"/>
                      <a:pt x="1807" y="1697"/>
                      <a:pt x="1854" y="1697"/>
                    </a:cubicBezTo>
                    <a:cubicBezTo>
                      <a:pt x="1902" y="1697"/>
                      <a:pt x="1949" y="1673"/>
                      <a:pt x="1985" y="1637"/>
                    </a:cubicBezTo>
                    <a:cubicBezTo>
                      <a:pt x="2056" y="1578"/>
                      <a:pt x="2044" y="1459"/>
                      <a:pt x="1961" y="1412"/>
                    </a:cubicBezTo>
                    <a:lnTo>
                      <a:pt x="1260" y="865"/>
                    </a:lnTo>
                    <a:cubicBezTo>
                      <a:pt x="1450" y="651"/>
                      <a:pt x="1652" y="461"/>
                      <a:pt x="1866" y="271"/>
                    </a:cubicBezTo>
                    <a:cubicBezTo>
                      <a:pt x="1937" y="211"/>
                      <a:pt x="1937" y="104"/>
                      <a:pt x="1866" y="45"/>
                    </a:cubicBezTo>
                    <a:cubicBezTo>
                      <a:pt x="1830" y="15"/>
                      <a:pt x="1786" y="0"/>
                      <a:pt x="17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23"/>
              <p:cNvSpPr/>
              <p:nvPr/>
            </p:nvSpPr>
            <p:spPr>
              <a:xfrm>
                <a:off x="8527861" y="2354071"/>
                <a:ext cx="604175" cy="400435"/>
              </a:xfrm>
              <a:custGeom>
                <a:avLst/>
                <a:gdLst/>
                <a:ahLst/>
                <a:cxnLst/>
                <a:rect l="l" t="t" r="r" b="b"/>
                <a:pathLst>
                  <a:path w="18753" h="12432" extrusionOk="0">
                    <a:moveTo>
                      <a:pt x="9186" y="418"/>
                    </a:moveTo>
                    <a:cubicBezTo>
                      <a:pt x="10660" y="1440"/>
                      <a:pt x="12229" y="2557"/>
                      <a:pt x="13750" y="3650"/>
                    </a:cubicBezTo>
                    <a:cubicBezTo>
                      <a:pt x="15235" y="4696"/>
                      <a:pt x="16756" y="5789"/>
                      <a:pt x="18182" y="6799"/>
                    </a:cubicBezTo>
                    <a:cubicBezTo>
                      <a:pt x="15912" y="8166"/>
                      <a:pt x="13369" y="9033"/>
                      <a:pt x="10731" y="9318"/>
                    </a:cubicBezTo>
                    <a:cubicBezTo>
                      <a:pt x="9091" y="8249"/>
                      <a:pt x="7380" y="7049"/>
                      <a:pt x="5729" y="5884"/>
                    </a:cubicBezTo>
                    <a:cubicBezTo>
                      <a:pt x="4172" y="4791"/>
                      <a:pt x="2556" y="3662"/>
                      <a:pt x="999" y="2628"/>
                    </a:cubicBezTo>
                    <a:cubicBezTo>
                      <a:pt x="3839" y="2402"/>
                      <a:pt x="6620" y="1654"/>
                      <a:pt x="9186" y="418"/>
                    </a:cubicBezTo>
                    <a:close/>
                    <a:moveTo>
                      <a:pt x="16221" y="8249"/>
                    </a:moveTo>
                    <a:cubicBezTo>
                      <a:pt x="16744" y="8486"/>
                      <a:pt x="17231" y="8795"/>
                      <a:pt x="17671" y="9164"/>
                    </a:cubicBezTo>
                    <a:cubicBezTo>
                      <a:pt x="16215" y="9362"/>
                      <a:pt x="14751" y="9461"/>
                      <a:pt x="13286" y="9461"/>
                    </a:cubicBezTo>
                    <a:cubicBezTo>
                      <a:pt x="12993" y="9461"/>
                      <a:pt x="12700" y="9457"/>
                      <a:pt x="12407" y="9449"/>
                    </a:cubicBezTo>
                    <a:cubicBezTo>
                      <a:pt x="13714" y="9188"/>
                      <a:pt x="14997" y="8784"/>
                      <a:pt x="16221" y="8249"/>
                    </a:cubicBezTo>
                    <a:close/>
                    <a:moveTo>
                      <a:pt x="678" y="2890"/>
                    </a:moveTo>
                    <a:cubicBezTo>
                      <a:pt x="2247" y="3935"/>
                      <a:pt x="3887" y="5076"/>
                      <a:pt x="5479" y="6193"/>
                    </a:cubicBezTo>
                    <a:cubicBezTo>
                      <a:pt x="7107" y="7334"/>
                      <a:pt x="8782" y="8510"/>
                      <a:pt x="10399" y="9568"/>
                    </a:cubicBezTo>
                    <a:lnTo>
                      <a:pt x="9519" y="10970"/>
                    </a:lnTo>
                    <a:cubicBezTo>
                      <a:pt x="6632" y="8510"/>
                      <a:pt x="3590" y="6169"/>
                      <a:pt x="464" y="3983"/>
                    </a:cubicBezTo>
                    <a:lnTo>
                      <a:pt x="678" y="2890"/>
                    </a:lnTo>
                    <a:close/>
                    <a:moveTo>
                      <a:pt x="17873" y="9532"/>
                    </a:moveTo>
                    <a:lnTo>
                      <a:pt x="17873" y="9532"/>
                    </a:lnTo>
                    <a:cubicBezTo>
                      <a:pt x="17825" y="9734"/>
                      <a:pt x="17778" y="9972"/>
                      <a:pt x="17718" y="10186"/>
                    </a:cubicBezTo>
                    <a:cubicBezTo>
                      <a:pt x="17659" y="10435"/>
                      <a:pt x="17600" y="10709"/>
                      <a:pt x="17552" y="10946"/>
                    </a:cubicBezTo>
                    <a:cubicBezTo>
                      <a:pt x="16660" y="10896"/>
                      <a:pt x="15767" y="10871"/>
                      <a:pt x="14875" y="10871"/>
                    </a:cubicBezTo>
                    <a:cubicBezTo>
                      <a:pt x="13214" y="10871"/>
                      <a:pt x="11554" y="10959"/>
                      <a:pt x="9899" y="11136"/>
                    </a:cubicBezTo>
                    <a:lnTo>
                      <a:pt x="10767" y="9758"/>
                    </a:lnTo>
                    <a:cubicBezTo>
                      <a:pt x="11575" y="9817"/>
                      <a:pt x="12395" y="9853"/>
                      <a:pt x="13227" y="9853"/>
                    </a:cubicBezTo>
                    <a:cubicBezTo>
                      <a:pt x="14771" y="9853"/>
                      <a:pt x="16328" y="9746"/>
                      <a:pt x="17873" y="9532"/>
                    </a:cubicBezTo>
                    <a:close/>
                    <a:moveTo>
                      <a:pt x="14884" y="11258"/>
                    </a:moveTo>
                    <a:cubicBezTo>
                      <a:pt x="15164" y="11258"/>
                      <a:pt x="15443" y="11261"/>
                      <a:pt x="15722" y="11267"/>
                    </a:cubicBezTo>
                    <a:cubicBezTo>
                      <a:pt x="15995" y="11410"/>
                      <a:pt x="16257" y="11576"/>
                      <a:pt x="16506" y="11766"/>
                    </a:cubicBezTo>
                    <a:cubicBezTo>
                      <a:pt x="15698" y="11540"/>
                      <a:pt x="14878" y="11374"/>
                      <a:pt x="14047" y="11267"/>
                    </a:cubicBezTo>
                    <a:cubicBezTo>
                      <a:pt x="14326" y="11261"/>
                      <a:pt x="14605" y="11258"/>
                      <a:pt x="14884" y="11258"/>
                    </a:cubicBezTo>
                    <a:close/>
                    <a:moveTo>
                      <a:pt x="9220" y="0"/>
                    </a:moveTo>
                    <a:cubicBezTo>
                      <a:pt x="9184" y="0"/>
                      <a:pt x="9148" y="9"/>
                      <a:pt x="9115" y="26"/>
                    </a:cubicBezTo>
                    <a:cubicBezTo>
                      <a:pt x="6442" y="1333"/>
                      <a:pt x="3530" y="2105"/>
                      <a:pt x="559" y="2284"/>
                    </a:cubicBezTo>
                    <a:cubicBezTo>
                      <a:pt x="464" y="2284"/>
                      <a:pt x="393" y="2355"/>
                      <a:pt x="369" y="2438"/>
                    </a:cubicBezTo>
                    <a:cubicBezTo>
                      <a:pt x="346" y="2462"/>
                      <a:pt x="334" y="2498"/>
                      <a:pt x="322" y="2533"/>
                    </a:cubicBezTo>
                    <a:lnTo>
                      <a:pt x="13" y="4030"/>
                    </a:lnTo>
                    <a:cubicBezTo>
                      <a:pt x="1" y="4102"/>
                      <a:pt x="37" y="4173"/>
                      <a:pt x="96" y="4209"/>
                    </a:cubicBezTo>
                    <a:cubicBezTo>
                      <a:pt x="3316" y="6455"/>
                      <a:pt x="6453" y="8879"/>
                      <a:pt x="9424" y="11410"/>
                    </a:cubicBezTo>
                    <a:cubicBezTo>
                      <a:pt x="9435" y="11520"/>
                      <a:pt x="9528" y="11589"/>
                      <a:pt x="9627" y="11589"/>
                    </a:cubicBezTo>
                    <a:cubicBezTo>
                      <a:pt x="9634" y="11589"/>
                      <a:pt x="9642" y="11589"/>
                      <a:pt x="9650" y="11588"/>
                    </a:cubicBezTo>
                    <a:cubicBezTo>
                      <a:pt x="10290" y="11519"/>
                      <a:pt x="10931" y="11485"/>
                      <a:pt x="11571" y="11485"/>
                    </a:cubicBezTo>
                    <a:cubicBezTo>
                      <a:pt x="13464" y="11485"/>
                      <a:pt x="15346" y="11783"/>
                      <a:pt x="17148" y="12360"/>
                    </a:cubicBezTo>
                    <a:cubicBezTo>
                      <a:pt x="17184" y="12396"/>
                      <a:pt x="17231" y="12420"/>
                      <a:pt x="17291" y="12420"/>
                    </a:cubicBezTo>
                    <a:lnTo>
                      <a:pt x="17314" y="12420"/>
                    </a:lnTo>
                    <a:cubicBezTo>
                      <a:pt x="17338" y="12428"/>
                      <a:pt x="17362" y="12431"/>
                      <a:pt x="17385" y="12431"/>
                    </a:cubicBezTo>
                    <a:cubicBezTo>
                      <a:pt x="17466" y="12431"/>
                      <a:pt x="17541" y="12384"/>
                      <a:pt x="17588" y="12301"/>
                    </a:cubicBezTo>
                    <a:cubicBezTo>
                      <a:pt x="17623" y="12194"/>
                      <a:pt x="17564" y="12087"/>
                      <a:pt x="17457" y="12051"/>
                    </a:cubicBezTo>
                    <a:lnTo>
                      <a:pt x="17374" y="12028"/>
                    </a:lnTo>
                    <a:cubicBezTo>
                      <a:pt x="17124" y="11754"/>
                      <a:pt x="16827" y="11505"/>
                      <a:pt x="16518" y="11291"/>
                    </a:cubicBezTo>
                    <a:lnTo>
                      <a:pt x="16518" y="11291"/>
                    </a:lnTo>
                    <a:cubicBezTo>
                      <a:pt x="16922" y="11303"/>
                      <a:pt x="17314" y="11315"/>
                      <a:pt x="17707" y="11338"/>
                    </a:cubicBezTo>
                    <a:cubicBezTo>
                      <a:pt x="17714" y="11339"/>
                      <a:pt x="17722" y="11340"/>
                      <a:pt x="17730" y="11340"/>
                    </a:cubicBezTo>
                    <a:cubicBezTo>
                      <a:pt x="17827" y="11340"/>
                      <a:pt x="17910" y="11272"/>
                      <a:pt x="17932" y="11184"/>
                    </a:cubicBezTo>
                    <a:cubicBezTo>
                      <a:pt x="17968" y="10911"/>
                      <a:pt x="18051" y="10590"/>
                      <a:pt x="18122" y="10269"/>
                    </a:cubicBezTo>
                    <a:cubicBezTo>
                      <a:pt x="18206" y="9948"/>
                      <a:pt x="18277" y="9615"/>
                      <a:pt x="18336" y="9330"/>
                    </a:cubicBezTo>
                    <a:cubicBezTo>
                      <a:pt x="18336" y="9318"/>
                      <a:pt x="18336" y="9306"/>
                      <a:pt x="18336" y="9306"/>
                    </a:cubicBezTo>
                    <a:cubicBezTo>
                      <a:pt x="18336" y="9295"/>
                      <a:pt x="18336" y="9283"/>
                      <a:pt x="18336" y="9271"/>
                    </a:cubicBezTo>
                    <a:cubicBezTo>
                      <a:pt x="18325" y="9259"/>
                      <a:pt x="18325" y="9247"/>
                      <a:pt x="18313" y="9235"/>
                    </a:cubicBezTo>
                    <a:cubicBezTo>
                      <a:pt x="18313" y="9223"/>
                      <a:pt x="18301" y="9211"/>
                      <a:pt x="18301" y="9199"/>
                    </a:cubicBezTo>
                    <a:lnTo>
                      <a:pt x="18277" y="9176"/>
                    </a:lnTo>
                    <a:cubicBezTo>
                      <a:pt x="18265" y="9164"/>
                      <a:pt x="18253" y="9164"/>
                      <a:pt x="18241" y="9152"/>
                    </a:cubicBezTo>
                    <a:lnTo>
                      <a:pt x="18229" y="9140"/>
                    </a:lnTo>
                    <a:cubicBezTo>
                      <a:pt x="18218" y="9116"/>
                      <a:pt x="18206" y="9104"/>
                      <a:pt x="18182" y="9093"/>
                    </a:cubicBezTo>
                    <a:cubicBezTo>
                      <a:pt x="17742" y="8665"/>
                      <a:pt x="17231" y="8320"/>
                      <a:pt x="16685" y="8047"/>
                    </a:cubicBezTo>
                    <a:cubicBezTo>
                      <a:pt x="17374" y="7726"/>
                      <a:pt x="18027" y="7369"/>
                      <a:pt x="18669" y="6965"/>
                    </a:cubicBezTo>
                    <a:cubicBezTo>
                      <a:pt x="18717" y="6930"/>
                      <a:pt x="18752" y="6870"/>
                      <a:pt x="18752" y="6811"/>
                    </a:cubicBezTo>
                    <a:cubicBezTo>
                      <a:pt x="18752" y="6752"/>
                      <a:pt x="18729" y="6692"/>
                      <a:pt x="18669" y="6657"/>
                    </a:cubicBezTo>
                    <a:cubicBezTo>
                      <a:pt x="17184" y="5611"/>
                      <a:pt x="15568" y="4458"/>
                      <a:pt x="13999" y="3353"/>
                    </a:cubicBezTo>
                    <a:cubicBezTo>
                      <a:pt x="12442" y="2236"/>
                      <a:pt x="10838" y="1095"/>
                      <a:pt x="9341" y="38"/>
                    </a:cubicBezTo>
                    <a:cubicBezTo>
                      <a:pt x="9303" y="12"/>
                      <a:pt x="9261" y="0"/>
                      <a:pt x="92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23"/>
              <p:cNvSpPr/>
              <p:nvPr/>
            </p:nvSpPr>
            <p:spPr>
              <a:xfrm>
                <a:off x="8751450" y="2469705"/>
                <a:ext cx="175360" cy="68543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2128" extrusionOk="0">
                    <a:moveTo>
                      <a:pt x="5202" y="0"/>
                    </a:moveTo>
                    <a:cubicBezTo>
                      <a:pt x="5166" y="0"/>
                      <a:pt x="5131" y="8"/>
                      <a:pt x="5098" y="24"/>
                    </a:cubicBezTo>
                    <a:cubicBezTo>
                      <a:pt x="3566" y="856"/>
                      <a:pt x="1902" y="1439"/>
                      <a:pt x="179" y="1748"/>
                    </a:cubicBezTo>
                    <a:cubicBezTo>
                      <a:pt x="72" y="1759"/>
                      <a:pt x="1" y="1866"/>
                      <a:pt x="24" y="1973"/>
                    </a:cubicBezTo>
                    <a:cubicBezTo>
                      <a:pt x="48" y="2068"/>
                      <a:pt x="131" y="2128"/>
                      <a:pt x="226" y="2128"/>
                    </a:cubicBezTo>
                    <a:lnTo>
                      <a:pt x="262" y="2128"/>
                    </a:lnTo>
                    <a:cubicBezTo>
                      <a:pt x="1914" y="1831"/>
                      <a:pt x="3506" y="1284"/>
                      <a:pt x="5003" y="524"/>
                    </a:cubicBezTo>
                    <a:cubicBezTo>
                      <a:pt x="5051" y="524"/>
                      <a:pt x="5098" y="512"/>
                      <a:pt x="5134" y="488"/>
                    </a:cubicBezTo>
                    <a:lnTo>
                      <a:pt x="5336" y="345"/>
                    </a:lnTo>
                    <a:cubicBezTo>
                      <a:pt x="5419" y="286"/>
                      <a:pt x="5443" y="167"/>
                      <a:pt x="5384" y="84"/>
                    </a:cubicBezTo>
                    <a:cubicBezTo>
                      <a:pt x="5337" y="29"/>
                      <a:pt x="5269" y="0"/>
                      <a:pt x="5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3"/>
              <p:cNvSpPr/>
              <p:nvPr/>
            </p:nvSpPr>
            <p:spPr>
              <a:xfrm>
                <a:off x="8775968" y="2490481"/>
                <a:ext cx="171139" cy="68833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2137" extrusionOk="0">
                    <a:moveTo>
                      <a:pt x="5070" y="1"/>
                    </a:moveTo>
                    <a:cubicBezTo>
                      <a:pt x="5030" y="1"/>
                      <a:pt x="4990" y="11"/>
                      <a:pt x="4955" y="33"/>
                    </a:cubicBezTo>
                    <a:cubicBezTo>
                      <a:pt x="3482" y="889"/>
                      <a:pt x="1866" y="1483"/>
                      <a:pt x="178" y="1768"/>
                    </a:cubicBezTo>
                    <a:cubicBezTo>
                      <a:pt x="83" y="1780"/>
                      <a:pt x="0" y="1875"/>
                      <a:pt x="24" y="1982"/>
                    </a:cubicBezTo>
                    <a:cubicBezTo>
                      <a:pt x="36" y="2077"/>
                      <a:pt x="131" y="2136"/>
                      <a:pt x="226" y="2136"/>
                    </a:cubicBezTo>
                    <a:lnTo>
                      <a:pt x="262" y="2136"/>
                    </a:lnTo>
                    <a:cubicBezTo>
                      <a:pt x="1996" y="1851"/>
                      <a:pt x="3672" y="1245"/>
                      <a:pt x="5193" y="354"/>
                    </a:cubicBezTo>
                    <a:cubicBezTo>
                      <a:pt x="5288" y="306"/>
                      <a:pt x="5312" y="176"/>
                      <a:pt x="5252" y="92"/>
                    </a:cubicBezTo>
                    <a:cubicBezTo>
                      <a:pt x="5207" y="32"/>
                      <a:pt x="5138" y="1"/>
                      <a:pt x="50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23"/>
              <p:cNvSpPr/>
              <p:nvPr/>
            </p:nvSpPr>
            <p:spPr>
              <a:xfrm>
                <a:off x="8804673" y="2506618"/>
                <a:ext cx="158897" cy="71861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2231" extrusionOk="0">
                    <a:moveTo>
                      <a:pt x="4690" y="1"/>
                    </a:moveTo>
                    <a:cubicBezTo>
                      <a:pt x="4646" y="1"/>
                      <a:pt x="4602" y="14"/>
                      <a:pt x="4563" y="43"/>
                    </a:cubicBezTo>
                    <a:cubicBezTo>
                      <a:pt x="3244" y="958"/>
                      <a:pt x="1759" y="1576"/>
                      <a:pt x="179" y="1861"/>
                    </a:cubicBezTo>
                    <a:cubicBezTo>
                      <a:pt x="72" y="1873"/>
                      <a:pt x="0" y="1980"/>
                      <a:pt x="12" y="2087"/>
                    </a:cubicBezTo>
                    <a:cubicBezTo>
                      <a:pt x="45" y="2174"/>
                      <a:pt x="117" y="2231"/>
                      <a:pt x="202" y="2231"/>
                    </a:cubicBezTo>
                    <a:cubicBezTo>
                      <a:pt x="210" y="2231"/>
                      <a:pt x="218" y="2230"/>
                      <a:pt x="226" y="2229"/>
                    </a:cubicBezTo>
                    <a:lnTo>
                      <a:pt x="262" y="2229"/>
                    </a:lnTo>
                    <a:cubicBezTo>
                      <a:pt x="1902" y="1932"/>
                      <a:pt x="3458" y="1291"/>
                      <a:pt x="4825" y="352"/>
                    </a:cubicBezTo>
                    <a:cubicBezTo>
                      <a:pt x="4908" y="293"/>
                      <a:pt x="4932" y="162"/>
                      <a:pt x="4860" y="79"/>
                    </a:cubicBezTo>
                    <a:cubicBezTo>
                      <a:pt x="4818" y="29"/>
                      <a:pt x="4755" y="1"/>
                      <a:pt x="46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3"/>
              <p:cNvSpPr/>
              <p:nvPr/>
            </p:nvSpPr>
            <p:spPr>
              <a:xfrm>
                <a:off x="8687917" y="1723593"/>
                <a:ext cx="457134" cy="490397"/>
              </a:xfrm>
              <a:custGeom>
                <a:avLst/>
                <a:gdLst/>
                <a:ahLst/>
                <a:cxnLst/>
                <a:rect l="l" t="t" r="r" b="b"/>
                <a:pathLst>
                  <a:path w="14189" h="15225" extrusionOk="0">
                    <a:moveTo>
                      <a:pt x="13225" y="403"/>
                    </a:moveTo>
                    <a:cubicBezTo>
                      <a:pt x="13261" y="403"/>
                      <a:pt x="13297" y="405"/>
                      <a:pt x="13333" y="409"/>
                    </a:cubicBezTo>
                    <a:cubicBezTo>
                      <a:pt x="13559" y="468"/>
                      <a:pt x="13725" y="670"/>
                      <a:pt x="13749" y="908"/>
                    </a:cubicBezTo>
                    <a:cubicBezTo>
                      <a:pt x="13761" y="1169"/>
                      <a:pt x="13665" y="1431"/>
                      <a:pt x="13475" y="1621"/>
                    </a:cubicBezTo>
                    <a:cubicBezTo>
                      <a:pt x="13261" y="1835"/>
                      <a:pt x="13024" y="2037"/>
                      <a:pt x="12774" y="2191"/>
                    </a:cubicBezTo>
                    <a:cubicBezTo>
                      <a:pt x="12774" y="2191"/>
                      <a:pt x="12762" y="2215"/>
                      <a:pt x="12750" y="2215"/>
                    </a:cubicBezTo>
                    <a:lnTo>
                      <a:pt x="11693" y="1336"/>
                    </a:lnTo>
                    <a:cubicBezTo>
                      <a:pt x="11978" y="1003"/>
                      <a:pt x="12335" y="718"/>
                      <a:pt x="12739" y="540"/>
                    </a:cubicBezTo>
                    <a:cubicBezTo>
                      <a:pt x="12887" y="451"/>
                      <a:pt x="13051" y="403"/>
                      <a:pt x="13225" y="403"/>
                    </a:cubicBezTo>
                    <a:close/>
                    <a:moveTo>
                      <a:pt x="11134" y="1395"/>
                    </a:moveTo>
                    <a:lnTo>
                      <a:pt x="12952" y="2892"/>
                    </a:lnTo>
                    <a:cubicBezTo>
                      <a:pt x="12810" y="3011"/>
                      <a:pt x="12691" y="3118"/>
                      <a:pt x="12560" y="3237"/>
                    </a:cubicBezTo>
                    <a:cubicBezTo>
                      <a:pt x="12002" y="2702"/>
                      <a:pt x="11384" y="2227"/>
                      <a:pt x="10718" y="1835"/>
                    </a:cubicBezTo>
                    <a:lnTo>
                      <a:pt x="11134" y="1395"/>
                    </a:lnTo>
                    <a:close/>
                    <a:moveTo>
                      <a:pt x="10433" y="2132"/>
                    </a:moveTo>
                    <a:cubicBezTo>
                      <a:pt x="11087" y="2512"/>
                      <a:pt x="11705" y="2976"/>
                      <a:pt x="12251" y="3499"/>
                    </a:cubicBezTo>
                    <a:lnTo>
                      <a:pt x="12073" y="3665"/>
                    </a:lnTo>
                    <a:cubicBezTo>
                      <a:pt x="11503" y="3166"/>
                      <a:pt x="10897" y="2714"/>
                      <a:pt x="10243" y="2334"/>
                    </a:cubicBezTo>
                    <a:lnTo>
                      <a:pt x="10433" y="2132"/>
                    </a:lnTo>
                    <a:close/>
                    <a:moveTo>
                      <a:pt x="9970" y="2631"/>
                    </a:moveTo>
                    <a:cubicBezTo>
                      <a:pt x="10612" y="3011"/>
                      <a:pt x="11218" y="3451"/>
                      <a:pt x="11776" y="3950"/>
                    </a:cubicBezTo>
                    <a:cubicBezTo>
                      <a:pt x="10291" y="5340"/>
                      <a:pt x="8924" y="6861"/>
                      <a:pt x="7724" y="8513"/>
                    </a:cubicBezTo>
                    <a:lnTo>
                      <a:pt x="5775" y="7028"/>
                    </a:lnTo>
                    <a:lnTo>
                      <a:pt x="9970" y="2631"/>
                    </a:lnTo>
                    <a:close/>
                    <a:moveTo>
                      <a:pt x="5763" y="7503"/>
                    </a:moveTo>
                    <a:lnTo>
                      <a:pt x="7142" y="8549"/>
                    </a:lnTo>
                    <a:lnTo>
                      <a:pt x="4088" y="11995"/>
                    </a:lnTo>
                    <a:lnTo>
                      <a:pt x="2602" y="10890"/>
                    </a:lnTo>
                    <a:lnTo>
                      <a:pt x="5763" y="7503"/>
                    </a:lnTo>
                    <a:close/>
                    <a:moveTo>
                      <a:pt x="2329" y="11187"/>
                    </a:moveTo>
                    <a:lnTo>
                      <a:pt x="3826" y="12292"/>
                    </a:lnTo>
                    <a:lnTo>
                      <a:pt x="3470" y="12696"/>
                    </a:lnTo>
                    <a:cubicBezTo>
                      <a:pt x="3387" y="12779"/>
                      <a:pt x="3363" y="12791"/>
                      <a:pt x="3351" y="12791"/>
                    </a:cubicBezTo>
                    <a:lnTo>
                      <a:pt x="3351" y="12803"/>
                    </a:lnTo>
                    <a:cubicBezTo>
                      <a:pt x="3315" y="12779"/>
                      <a:pt x="3280" y="12767"/>
                      <a:pt x="3256" y="12743"/>
                    </a:cubicBezTo>
                    <a:lnTo>
                      <a:pt x="1854" y="11686"/>
                    </a:lnTo>
                    <a:lnTo>
                      <a:pt x="2329" y="11187"/>
                    </a:lnTo>
                    <a:close/>
                    <a:moveTo>
                      <a:pt x="1901" y="12221"/>
                    </a:moveTo>
                    <a:lnTo>
                      <a:pt x="2555" y="12708"/>
                    </a:lnTo>
                    <a:lnTo>
                      <a:pt x="2543" y="12720"/>
                    </a:lnTo>
                    <a:cubicBezTo>
                      <a:pt x="2270" y="13136"/>
                      <a:pt x="2056" y="13587"/>
                      <a:pt x="1925" y="14074"/>
                    </a:cubicBezTo>
                    <a:lnTo>
                      <a:pt x="772" y="14585"/>
                    </a:lnTo>
                    <a:lnTo>
                      <a:pt x="1355" y="13872"/>
                    </a:lnTo>
                    <a:cubicBezTo>
                      <a:pt x="1426" y="13789"/>
                      <a:pt x="1402" y="13658"/>
                      <a:pt x="1307" y="13599"/>
                    </a:cubicBezTo>
                    <a:cubicBezTo>
                      <a:pt x="1269" y="13575"/>
                      <a:pt x="1225" y="13563"/>
                      <a:pt x="1181" y="13563"/>
                    </a:cubicBezTo>
                    <a:cubicBezTo>
                      <a:pt x="1116" y="13563"/>
                      <a:pt x="1053" y="13590"/>
                      <a:pt x="1010" y="13647"/>
                    </a:cubicBezTo>
                    <a:lnTo>
                      <a:pt x="487" y="14288"/>
                    </a:lnTo>
                    <a:lnTo>
                      <a:pt x="559" y="13468"/>
                    </a:lnTo>
                    <a:cubicBezTo>
                      <a:pt x="559" y="13361"/>
                      <a:pt x="582" y="13254"/>
                      <a:pt x="618" y="13159"/>
                    </a:cubicBezTo>
                    <a:cubicBezTo>
                      <a:pt x="701" y="12969"/>
                      <a:pt x="939" y="12850"/>
                      <a:pt x="1200" y="12720"/>
                    </a:cubicBezTo>
                    <a:cubicBezTo>
                      <a:pt x="1450" y="12601"/>
                      <a:pt x="1723" y="12458"/>
                      <a:pt x="1901" y="12221"/>
                    </a:cubicBezTo>
                    <a:close/>
                    <a:moveTo>
                      <a:pt x="13217" y="1"/>
                    </a:moveTo>
                    <a:cubicBezTo>
                      <a:pt x="12980" y="1"/>
                      <a:pt x="12748" y="61"/>
                      <a:pt x="12537" y="171"/>
                    </a:cubicBezTo>
                    <a:cubicBezTo>
                      <a:pt x="12097" y="385"/>
                      <a:pt x="11705" y="694"/>
                      <a:pt x="11384" y="1063"/>
                    </a:cubicBezTo>
                    <a:lnTo>
                      <a:pt x="11325" y="1015"/>
                    </a:lnTo>
                    <a:cubicBezTo>
                      <a:pt x="11285" y="983"/>
                      <a:pt x="11240" y="967"/>
                      <a:pt x="11193" y="967"/>
                    </a:cubicBezTo>
                    <a:cubicBezTo>
                      <a:pt x="11170" y="967"/>
                      <a:pt x="11146" y="971"/>
                      <a:pt x="11123" y="979"/>
                    </a:cubicBezTo>
                    <a:cubicBezTo>
                      <a:pt x="11101" y="973"/>
                      <a:pt x="11080" y="970"/>
                      <a:pt x="11059" y="970"/>
                    </a:cubicBezTo>
                    <a:cubicBezTo>
                      <a:pt x="10999" y="970"/>
                      <a:pt x="10944" y="995"/>
                      <a:pt x="10909" y="1039"/>
                    </a:cubicBezTo>
                    <a:lnTo>
                      <a:pt x="5324" y="6909"/>
                    </a:lnTo>
                    <a:cubicBezTo>
                      <a:pt x="5288" y="6945"/>
                      <a:pt x="5264" y="7004"/>
                      <a:pt x="5264" y="7052"/>
                    </a:cubicBezTo>
                    <a:cubicBezTo>
                      <a:pt x="5276" y="7099"/>
                      <a:pt x="5300" y="7147"/>
                      <a:pt x="5335" y="7170"/>
                    </a:cubicBezTo>
                    <a:lnTo>
                      <a:pt x="5347" y="7182"/>
                    </a:lnTo>
                    <a:lnTo>
                      <a:pt x="5431" y="7254"/>
                    </a:lnTo>
                    <a:lnTo>
                      <a:pt x="1390" y="11579"/>
                    </a:lnTo>
                    <a:cubicBezTo>
                      <a:pt x="1355" y="11615"/>
                      <a:pt x="1331" y="11674"/>
                      <a:pt x="1343" y="11721"/>
                    </a:cubicBezTo>
                    <a:cubicBezTo>
                      <a:pt x="1343" y="11769"/>
                      <a:pt x="1367" y="11817"/>
                      <a:pt x="1402" y="11840"/>
                    </a:cubicBezTo>
                    <a:lnTo>
                      <a:pt x="1414" y="11852"/>
                    </a:lnTo>
                    <a:lnTo>
                      <a:pt x="1569" y="11971"/>
                    </a:lnTo>
                    <a:cubicBezTo>
                      <a:pt x="1462" y="12149"/>
                      <a:pt x="1236" y="12268"/>
                      <a:pt x="998" y="12375"/>
                    </a:cubicBezTo>
                    <a:cubicBezTo>
                      <a:pt x="701" y="12530"/>
                      <a:pt x="368" y="12684"/>
                      <a:pt x="226" y="13005"/>
                    </a:cubicBezTo>
                    <a:cubicBezTo>
                      <a:pt x="166" y="13136"/>
                      <a:pt x="143" y="13278"/>
                      <a:pt x="143" y="13433"/>
                    </a:cubicBezTo>
                    <a:lnTo>
                      <a:pt x="0" y="15025"/>
                    </a:lnTo>
                    <a:cubicBezTo>
                      <a:pt x="0" y="15072"/>
                      <a:pt x="24" y="15132"/>
                      <a:pt x="71" y="15168"/>
                    </a:cubicBezTo>
                    <a:lnTo>
                      <a:pt x="95" y="15191"/>
                    </a:lnTo>
                    <a:cubicBezTo>
                      <a:pt x="130" y="15212"/>
                      <a:pt x="172" y="15225"/>
                      <a:pt x="216" y="15225"/>
                    </a:cubicBezTo>
                    <a:cubicBezTo>
                      <a:pt x="247" y="15225"/>
                      <a:pt x="279" y="15218"/>
                      <a:pt x="309" y="15203"/>
                    </a:cubicBezTo>
                    <a:lnTo>
                      <a:pt x="2198" y="14371"/>
                    </a:lnTo>
                    <a:cubicBezTo>
                      <a:pt x="2258" y="14348"/>
                      <a:pt x="2293" y="14300"/>
                      <a:pt x="2317" y="14241"/>
                    </a:cubicBezTo>
                    <a:cubicBezTo>
                      <a:pt x="2436" y="13789"/>
                      <a:pt x="2626" y="13349"/>
                      <a:pt x="2876" y="12945"/>
                    </a:cubicBezTo>
                    <a:lnTo>
                      <a:pt x="2983" y="13029"/>
                    </a:lnTo>
                    <a:cubicBezTo>
                      <a:pt x="3089" y="13125"/>
                      <a:pt x="3220" y="13171"/>
                      <a:pt x="3351" y="13171"/>
                    </a:cubicBezTo>
                    <a:cubicBezTo>
                      <a:pt x="3527" y="13171"/>
                      <a:pt x="3700" y="13086"/>
                      <a:pt x="3803" y="12922"/>
                    </a:cubicBezTo>
                    <a:lnTo>
                      <a:pt x="7367" y="8881"/>
                    </a:lnTo>
                    <a:cubicBezTo>
                      <a:pt x="7415" y="8870"/>
                      <a:pt x="7439" y="8846"/>
                      <a:pt x="7463" y="8810"/>
                    </a:cubicBezTo>
                    <a:lnTo>
                      <a:pt x="7641" y="8941"/>
                    </a:lnTo>
                    <a:cubicBezTo>
                      <a:pt x="7668" y="8968"/>
                      <a:pt x="7708" y="8981"/>
                      <a:pt x="7751" y="8981"/>
                    </a:cubicBezTo>
                    <a:cubicBezTo>
                      <a:pt x="7766" y="8981"/>
                      <a:pt x="7780" y="8980"/>
                      <a:pt x="7795" y="8977"/>
                    </a:cubicBezTo>
                    <a:cubicBezTo>
                      <a:pt x="7855" y="8977"/>
                      <a:pt x="7914" y="8941"/>
                      <a:pt x="7950" y="8893"/>
                    </a:cubicBezTo>
                    <a:cubicBezTo>
                      <a:pt x="9209" y="7135"/>
                      <a:pt x="10659" y="5507"/>
                      <a:pt x="12251" y="4045"/>
                    </a:cubicBezTo>
                    <a:lnTo>
                      <a:pt x="12548" y="4283"/>
                    </a:lnTo>
                    <a:lnTo>
                      <a:pt x="8306" y="8810"/>
                    </a:lnTo>
                    <a:cubicBezTo>
                      <a:pt x="8223" y="8881"/>
                      <a:pt x="8235" y="9000"/>
                      <a:pt x="8306" y="9072"/>
                    </a:cubicBezTo>
                    <a:lnTo>
                      <a:pt x="8318" y="9083"/>
                    </a:lnTo>
                    <a:cubicBezTo>
                      <a:pt x="8362" y="9111"/>
                      <a:pt x="8413" y="9125"/>
                      <a:pt x="8462" y="9125"/>
                    </a:cubicBezTo>
                    <a:cubicBezTo>
                      <a:pt x="8520" y="9125"/>
                      <a:pt x="8577" y="9105"/>
                      <a:pt x="8615" y="9060"/>
                    </a:cubicBezTo>
                    <a:lnTo>
                      <a:pt x="13012" y="4390"/>
                    </a:lnTo>
                    <a:cubicBezTo>
                      <a:pt x="13083" y="4307"/>
                      <a:pt x="13071" y="4188"/>
                      <a:pt x="12988" y="4116"/>
                    </a:cubicBezTo>
                    <a:lnTo>
                      <a:pt x="12548" y="3772"/>
                    </a:lnTo>
                    <a:cubicBezTo>
                      <a:pt x="12834" y="3522"/>
                      <a:pt x="13119" y="3273"/>
                      <a:pt x="13404" y="3035"/>
                    </a:cubicBezTo>
                    <a:cubicBezTo>
                      <a:pt x="13440" y="2988"/>
                      <a:pt x="13475" y="2940"/>
                      <a:pt x="13475" y="2881"/>
                    </a:cubicBezTo>
                    <a:cubicBezTo>
                      <a:pt x="13475" y="2821"/>
                      <a:pt x="13440" y="2774"/>
                      <a:pt x="13404" y="2738"/>
                    </a:cubicBezTo>
                    <a:lnTo>
                      <a:pt x="13071" y="2453"/>
                    </a:lnTo>
                    <a:cubicBezTo>
                      <a:pt x="13345" y="2286"/>
                      <a:pt x="13594" y="2073"/>
                      <a:pt x="13808" y="1835"/>
                    </a:cubicBezTo>
                    <a:cubicBezTo>
                      <a:pt x="14058" y="1573"/>
                      <a:pt x="14188" y="1217"/>
                      <a:pt x="14176" y="849"/>
                    </a:cubicBezTo>
                    <a:cubicBezTo>
                      <a:pt x="14129" y="445"/>
                      <a:pt x="13832" y="100"/>
                      <a:pt x="13428" y="17"/>
                    </a:cubicBezTo>
                    <a:cubicBezTo>
                      <a:pt x="13357" y="6"/>
                      <a:pt x="13287" y="1"/>
                      <a:pt x="132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3"/>
              <p:cNvSpPr/>
              <p:nvPr/>
            </p:nvSpPr>
            <p:spPr>
              <a:xfrm>
                <a:off x="8173372" y="2231577"/>
                <a:ext cx="53256" cy="15129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4697" extrusionOk="0">
                    <a:moveTo>
                      <a:pt x="1014" y="0"/>
                    </a:moveTo>
                    <a:cubicBezTo>
                      <a:pt x="962" y="0"/>
                      <a:pt x="913" y="21"/>
                      <a:pt x="880" y="62"/>
                    </a:cubicBezTo>
                    <a:cubicBezTo>
                      <a:pt x="297" y="716"/>
                      <a:pt x="0" y="1583"/>
                      <a:pt x="83" y="2450"/>
                    </a:cubicBezTo>
                    <a:cubicBezTo>
                      <a:pt x="179" y="3330"/>
                      <a:pt x="630" y="4126"/>
                      <a:pt x="1331" y="4661"/>
                    </a:cubicBezTo>
                    <a:cubicBezTo>
                      <a:pt x="1367" y="4684"/>
                      <a:pt x="1414" y="4696"/>
                      <a:pt x="1450" y="4696"/>
                    </a:cubicBezTo>
                    <a:cubicBezTo>
                      <a:pt x="1498" y="4696"/>
                      <a:pt x="1557" y="4684"/>
                      <a:pt x="1593" y="4649"/>
                    </a:cubicBezTo>
                    <a:cubicBezTo>
                      <a:pt x="1652" y="4577"/>
                      <a:pt x="1640" y="4471"/>
                      <a:pt x="1569" y="4411"/>
                    </a:cubicBezTo>
                    <a:cubicBezTo>
                      <a:pt x="939" y="3936"/>
                      <a:pt x="523" y="3211"/>
                      <a:pt x="440" y="2415"/>
                    </a:cubicBezTo>
                    <a:cubicBezTo>
                      <a:pt x="369" y="1631"/>
                      <a:pt x="630" y="858"/>
                      <a:pt x="1153" y="264"/>
                    </a:cubicBezTo>
                    <a:cubicBezTo>
                      <a:pt x="1224" y="205"/>
                      <a:pt x="1212" y="98"/>
                      <a:pt x="1129" y="38"/>
                    </a:cubicBezTo>
                    <a:cubicBezTo>
                      <a:pt x="1093" y="13"/>
                      <a:pt x="1053" y="0"/>
                      <a:pt x="10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3"/>
              <p:cNvSpPr/>
              <p:nvPr/>
            </p:nvSpPr>
            <p:spPr>
              <a:xfrm>
                <a:off x="8222761" y="2268361"/>
                <a:ext cx="57830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129" extrusionOk="0">
                    <a:moveTo>
                      <a:pt x="1359" y="1"/>
                    </a:moveTo>
                    <a:cubicBezTo>
                      <a:pt x="1300" y="1"/>
                      <a:pt x="1244" y="30"/>
                      <a:pt x="1212" y="85"/>
                    </a:cubicBezTo>
                    <a:lnTo>
                      <a:pt x="761" y="809"/>
                    </a:lnTo>
                    <a:lnTo>
                      <a:pt x="321" y="393"/>
                    </a:lnTo>
                    <a:cubicBezTo>
                      <a:pt x="285" y="358"/>
                      <a:pt x="241" y="340"/>
                      <a:pt x="196" y="340"/>
                    </a:cubicBezTo>
                    <a:cubicBezTo>
                      <a:pt x="152" y="340"/>
                      <a:pt x="107" y="358"/>
                      <a:pt x="72" y="393"/>
                    </a:cubicBezTo>
                    <a:cubicBezTo>
                      <a:pt x="0" y="441"/>
                      <a:pt x="0" y="560"/>
                      <a:pt x="72" y="619"/>
                    </a:cubicBezTo>
                    <a:lnTo>
                      <a:pt x="582" y="1106"/>
                    </a:lnTo>
                    <a:lnTo>
                      <a:pt x="107" y="1879"/>
                    </a:lnTo>
                    <a:cubicBezTo>
                      <a:pt x="60" y="1962"/>
                      <a:pt x="95" y="2069"/>
                      <a:pt x="178" y="2105"/>
                    </a:cubicBezTo>
                    <a:cubicBezTo>
                      <a:pt x="202" y="2116"/>
                      <a:pt x="238" y="2128"/>
                      <a:pt x="262" y="2128"/>
                    </a:cubicBezTo>
                    <a:cubicBezTo>
                      <a:pt x="321" y="2128"/>
                      <a:pt x="380" y="2093"/>
                      <a:pt x="416" y="2045"/>
                    </a:cubicBezTo>
                    <a:lnTo>
                      <a:pt x="832" y="1356"/>
                    </a:lnTo>
                    <a:lnTo>
                      <a:pt x="1462" y="1974"/>
                    </a:lnTo>
                    <a:cubicBezTo>
                      <a:pt x="1497" y="2010"/>
                      <a:pt x="1545" y="2021"/>
                      <a:pt x="1593" y="2021"/>
                    </a:cubicBezTo>
                    <a:cubicBezTo>
                      <a:pt x="1640" y="2021"/>
                      <a:pt x="1688" y="2010"/>
                      <a:pt x="1711" y="1974"/>
                    </a:cubicBezTo>
                    <a:cubicBezTo>
                      <a:pt x="1795" y="1914"/>
                      <a:pt x="1795" y="1808"/>
                      <a:pt x="1723" y="1748"/>
                    </a:cubicBezTo>
                    <a:lnTo>
                      <a:pt x="1022" y="1059"/>
                    </a:lnTo>
                    <a:lnTo>
                      <a:pt x="1521" y="239"/>
                    </a:lnTo>
                    <a:cubicBezTo>
                      <a:pt x="1569" y="168"/>
                      <a:pt x="1533" y="61"/>
                      <a:pt x="1450" y="25"/>
                    </a:cubicBezTo>
                    <a:cubicBezTo>
                      <a:pt x="1421" y="9"/>
                      <a:pt x="1390" y="1"/>
                      <a:pt x="13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3"/>
              <p:cNvSpPr/>
              <p:nvPr/>
            </p:nvSpPr>
            <p:spPr>
              <a:xfrm>
                <a:off x="8290514" y="2284305"/>
                <a:ext cx="49422" cy="15493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481" extrusionOk="0">
                    <a:moveTo>
                      <a:pt x="1361" y="0"/>
                    </a:moveTo>
                    <a:cubicBezTo>
                      <a:pt x="1348" y="0"/>
                      <a:pt x="1334" y="2"/>
                      <a:pt x="1320" y="5"/>
                    </a:cubicBezTo>
                    <a:lnTo>
                      <a:pt x="167" y="160"/>
                    </a:lnTo>
                    <a:cubicBezTo>
                      <a:pt x="72" y="172"/>
                      <a:pt x="1" y="255"/>
                      <a:pt x="24" y="338"/>
                    </a:cubicBezTo>
                    <a:cubicBezTo>
                      <a:pt x="36" y="421"/>
                      <a:pt x="107" y="481"/>
                      <a:pt x="191" y="481"/>
                    </a:cubicBezTo>
                    <a:lnTo>
                      <a:pt x="214" y="481"/>
                    </a:lnTo>
                    <a:lnTo>
                      <a:pt x="1379" y="326"/>
                    </a:lnTo>
                    <a:cubicBezTo>
                      <a:pt x="1462" y="314"/>
                      <a:pt x="1533" y="231"/>
                      <a:pt x="1522" y="136"/>
                    </a:cubicBezTo>
                    <a:cubicBezTo>
                      <a:pt x="1501" y="55"/>
                      <a:pt x="1438" y="0"/>
                      <a:pt x="1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3"/>
              <p:cNvSpPr/>
              <p:nvPr/>
            </p:nvSpPr>
            <p:spPr>
              <a:xfrm>
                <a:off x="8352533" y="2258086"/>
                <a:ext cx="53642" cy="73858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2293" extrusionOk="0">
                    <a:moveTo>
                      <a:pt x="1002" y="1"/>
                    </a:moveTo>
                    <a:cubicBezTo>
                      <a:pt x="964" y="1"/>
                      <a:pt x="925" y="13"/>
                      <a:pt x="892" y="35"/>
                    </a:cubicBezTo>
                    <a:cubicBezTo>
                      <a:pt x="809" y="71"/>
                      <a:pt x="797" y="166"/>
                      <a:pt x="832" y="237"/>
                    </a:cubicBezTo>
                    <a:cubicBezTo>
                      <a:pt x="868" y="285"/>
                      <a:pt x="904" y="344"/>
                      <a:pt x="927" y="392"/>
                    </a:cubicBezTo>
                    <a:cubicBezTo>
                      <a:pt x="939" y="439"/>
                      <a:pt x="927" y="487"/>
                      <a:pt x="916" y="534"/>
                    </a:cubicBezTo>
                    <a:cubicBezTo>
                      <a:pt x="880" y="617"/>
                      <a:pt x="809" y="689"/>
                      <a:pt x="714" y="712"/>
                    </a:cubicBezTo>
                    <a:cubicBezTo>
                      <a:pt x="618" y="712"/>
                      <a:pt x="523" y="677"/>
                      <a:pt x="464" y="594"/>
                    </a:cubicBezTo>
                    <a:cubicBezTo>
                      <a:pt x="405" y="522"/>
                      <a:pt x="381" y="427"/>
                      <a:pt x="428" y="332"/>
                    </a:cubicBezTo>
                    <a:cubicBezTo>
                      <a:pt x="464" y="261"/>
                      <a:pt x="428" y="154"/>
                      <a:pt x="345" y="118"/>
                    </a:cubicBezTo>
                    <a:cubicBezTo>
                      <a:pt x="320" y="108"/>
                      <a:pt x="293" y="102"/>
                      <a:pt x="266" y="102"/>
                    </a:cubicBezTo>
                    <a:cubicBezTo>
                      <a:pt x="203" y="102"/>
                      <a:pt x="141" y="131"/>
                      <a:pt x="107" y="190"/>
                    </a:cubicBezTo>
                    <a:cubicBezTo>
                      <a:pt x="1" y="380"/>
                      <a:pt x="36" y="617"/>
                      <a:pt x="179" y="784"/>
                    </a:cubicBezTo>
                    <a:cubicBezTo>
                      <a:pt x="296" y="944"/>
                      <a:pt x="490" y="1037"/>
                      <a:pt x="701" y="1037"/>
                    </a:cubicBezTo>
                    <a:cubicBezTo>
                      <a:pt x="725" y="1037"/>
                      <a:pt x="749" y="1036"/>
                      <a:pt x="773" y="1033"/>
                    </a:cubicBezTo>
                    <a:cubicBezTo>
                      <a:pt x="916" y="1010"/>
                      <a:pt x="1058" y="938"/>
                      <a:pt x="1153" y="819"/>
                    </a:cubicBezTo>
                    <a:cubicBezTo>
                      <a:pt x="1177" y="879"/>
                      <a:pt x="1201" y="950"/>
                      <a:pt x="1213" y="1021"/>
                    </a:cubicBezTo>
                    <a:cubicBezTo>
                      <a:pt x="1284" y="1271"/>
                      <a:pt x="1248" y="1544"/>
                      <a:pt x="1094" y="1758"/>
                    </a:cubicBezTo>
                    <a:cubicBezTo>
                      <a:pt x="985" y="1892"/>
                      <a:pt x="824" y="1966"/>
                      <a:pt x="660" y="1966"/>
                    </a:cubicBezTo>
                    <a:cubicBezTo>
                      <a:pt x="590" y="1966"/>
                      <a:pt x="519" y="1953"/>
                      <a:pt x="452" y="1925"/>
                    </a:cubicBezTo>
                    <a:cubicBezTo>
                      <a:pt x="424" y="1914"/>
                      <a:pt x="395" y="1908"/>
                      <a:pt x="368" y="1908"/>
                    </a:cubicBezTo>
                    <a:cubicBezTo>
                      <a:pt x="303" y="1908"/>
                      <a:pt x="244" y="1938"/>
                      <a:pt x="203" y="1996"/>
                    </a:cubicBezTo>
                    <a:cubicBezTo>
                      <a:pt x="167" y="2079"/>
                      <a:pt x="203" y="2174"/>
                      <a:pt x="286" y="2210"/>
                    </a:cubicBezTo>
                    <a:cubicBezTo>
                      <a:pt x="393" y="2269"/>
                      <a:pt x="512" y="2293"/>
                      <a:pt x="642" y="2293"/>
                    </a:cubicBezTo>
                    <a:cubicBezTo>
                      <a:pt x="927" y="2293"/>
                      <a:pt x="1201" y="2162"/>
                      <a:pt x="1379" y="1948"/>
                    </a:cubicBezTo>
                    <a:cubicBezTo>
                      <a:pt x="1593" y="1663"/>
                      <a:pt x="1664" y="1295"/>
                      <a:pt x="1557" y="950"/>
                    </a:cubicBezTo>
                    <a:cubicBezTo>
                      <a:pt x="1498" y="712"/>
                      <a:pt x="1391" y="487"/>
                      <a:pt x="1272" y="273"/>
                    </a:cubicBezTo>
                    <a:cubicBezTo>
                      <a:pt x="1236" y="190"/>
                      <a:pt x="1189" y="106"/>
                      <a:pt x="1118" y="47"/>
                    </a:cubicBezTo>
                    <a:cubicBezTo>
                      <a:pt x="1086" y="16"/>
                      <a:pt x="1045" y="1"/>
                      <a:pt x="10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3"/>
              <p:cNvSpPr/>
              <p:nvPr/>
            </p:nvSpPr>
            <p:spPr>
              <a:xfrm>
                <a:off x="8401922" y="2211832"/>
                <a:ext cx="45588" cy="135894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4219" extrusionOk="0">
                    <a:moveTo>
                      <a:pt x="204" y="1"/>
                    </a:moveTo>
                    <a:cubicBezTo>
                      <a:pt x="158" y="1"/>
                      <a:pt x="113" y="15"/>
                      <a:pt x="84" y="45"/>
                    </a:cubicBezTo>
                    <a:cubicBezTo>
                      <a:pt x="0" y="105"/>
                      <a:pt x="0" y="223"/>
                      <a:pt x="84" y="283"/>
                    </a:cubicBezTo>
                    <a:cubicBezTo>
                      <a:pt x="606" y="734"/>
                      <a:pt x="927" y="1376"/>
                      <a:pt x="999" y="2065"/>
                    </a:cubicBezTo>
                    <a:cubicBezTo>
                      <a:pt x="1046" y="2754"/>
                      <a:pt x="832" y="3432"/>
                      <a:pt x="381" y="3955"/>
                    </a:cubicBezTo>
                    <a:cubicBezTo>
                      <a:pt x="321" y="4026"/>
                      <a:pt x="333" y="4133"/>
                      <a:pt x="416" y="4180"/>
                    </a:cubicBezTo>
                    <a:cubicBezTo>
                      <a:pt x="447" y="4206"/>
                      <a:pt x="485" y="4218"/>
                      <a:pt x="523" y="4218"/>
                    </a:cubicBezTo>
                    <a:cubicBezTo>
                      <a:pt x="573" y="4218"/>
                      <a:pt x="625" y="4197"/>
                      <a:pt x="666" y="4157"/>
                    </a:cubicBezTo>
                    <a:cubicBezTo>
                      <a:pt x="1165" y="3563"/>
                      <a:pt x="1415" y="2802"/>
                      <a:pt x="1355" y="2042"/>
                    </a:cubicBezTo>
                    <a:cubicBezTo>
                      <a:pt x="1272" y="1269"/>
                      <a:pt x="915" y="556"/>
                      <a:pt x="333" y="45"/>
                    </a:cubicBezTo>
                    <a:cubicBezTo>
                      <a:pt x="298" y="15"/>
                      <a:pt x="250" y="1"/>
                      <a:pt x="2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3"/>
              <p:cNvSpPr/>
              <p:nvPr/>
            </p:nvSpPr>
            <p:spPr>
              <a:xfrm>
                <a:off x="8419545" y="2169863"/>
                <a:ext cx="50163" cy="43838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61" extrusionOk="0">
                    <a:moveTo>
                      <a:pt x="417" y="1"/>
                    </a:moveTo>
                    <a:cubicBezTo>
                      <a:pt x="288" y="1"/>
                      <a:pt x="162" y="57"/>
                      <a:pt x="71" y="148"/>
                    </a:cubicBezTo>
                    <a:cubicBezTo>
                      <a:pt x="0" y="207"/>
                      <a:pt x="12" y="326"/>
                      <a:pt x="95" y="374"/>
                    </a:cubicBezTo>
                    <a:cubicBezTo>
                      <a:pt x="127" y="401"/>
                      <a:pt x="167" y="413"/>
                      <a:pt x="207" y="413"/>
                    </a:cubicBezTo>
                    <a:cubicBezTo>
                      <a:pt x="256" y="413"/>
                      <a:pt x="305" y="395"/>
                      <a:pt x="345" y="362"/>
                    </a:cubicBezTo>
                    <a:cubicBezTo>
                      <a:pt x="360" y="339"/>
                      <a:pt x="385" y="326"/>
                      <a:pt x="414" y="326"/>
                    </a:cubicBezTo>
                    <a:cubicBezTo>
                      <a:pt x="430" y="326"/>
                      <a:pt x="447" y="330"/>
                      <a:pt x="464" y="338"/>
                    </a:cubicBezTo>
                    <a:cubicBezTo>
                      <a:pt x="559" y="350"/>
                      <a:pt x="642" y="421"/>
                      <a:pt x="677" y="516"/>
                    </a:cubicBezTo>
                    <a:cubicBezTo>
                      <a:pt x="737" y="695"/>
                      <a:pt x="630" y="909"/>
                      <a:pt x="523" y="1134"/>
                    </a:cubicBezTo>
                    <a:cubicBezTo>
                      <a:pt x="487" y="1182"/>
                      <a:pt x="499" y="1241"/>
                      <a:pt x="535" y="1289"/>
                    </a:cubicBezTo>
                    <a:cubicBezTo>
                      <a:pt x="559" y="1336"/>
                      <a:pt x="618" y="1360"/>
                      <a:pt x="677" y="1360"/>
                    </a:cubicBezTo>
                    <a:lnTo>
                      <a:pt x="689" y="1360"/>
                    </a:lnTo>
                    <a:lnTo>
                      <a:pt x="1390" y="1324"/>
                    </a:lnTo>
                    <a:cubicBezTo>
                      <a:pt x="1485" y="1313"/>
                      <a:pt x="1557" y="1241"/>
                      <a:pt x="1557" y="1146"/>
                    </a:cubicBezTo>
                    <a:cubicBezTo>
                      <a:pt x="1546" y="1058"/>
                      <a:pt x="1473" y="990"/>
                      <a:pt x="1387" y="990"/>
                    </a:cubicBezTo>
                    <a:cubicBezTo>
                      <a:pt x="1380" y="990"/>
                      <a:pt x="1374" y="991"/>
                      <a:pt x="1367" y="992"/>
                    </a:cubicBezTo>
                    <a:lnTo>
                      <a:pt x="963" y="1015"/>
                    </a:lnTo>
                    <a:cubicBezTo>
                      <a:pt x="1046" y="837"/>
                      <a:pt x="1070" y="623"/>
                      <a:pt x="1022" y="421"/>
                    </a:cubicBezTo>
                    <a:cubicBezTo>
                      <a:pt x="939" y="207"/>
                      <a:pt x="761" y="53"/>
                      <a:pt x="535" y="17"/>
                    </a:cubicBezTo>
                    <a:cubicBezTo>
                      <a:pt x="496" y="6"/>
                      <a:pt x="456" y="1"/>
                      <a:pt x="4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3"/>
              <p:cNvSpPr/>
              <p:nvPr/>
            </p:nvSpPr>
            <p:spPr>
              <a:xfrm>
                <a:off x="8808894" y="2834355"/>
                <a:ext cx="65112" cy="148810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4620" extrusionOk="0">
                    <a:moveTo>
                      <a:pt x="1814" y="0"/>
                    </a:moveTo>
                    <a:cubicBezTo>
                      <a:pt x="1779" y="0"/>
                      <a:pt x="1743" y="10"/>
                      <a:pt x="1711" y="28"/>
                    </a:cubicBezTo>
                    <a:cubicBezTo>
                      <a:pt x="951" y="479"/>
                      <a:pt x="404" y="1228"/>
                      <a:pt x="190" y="2096"/>
                    </a:cubicBezTo>
                    <a:cubicBezTo>
                      <a:pt x="0" y="2939"/>
                      <a:pt x="166" y="3830"/>
                      <a:pt x="666" y="4543"/>
                    </a:cubicBezTo>
                    <a:cubicBezTo>
                      <a:pt x="701" y="4579"/>
                      <a:pt x="725" y="4603"/>
                      <a:pt x="772" y="4615"/>
                    </a:cubicBezTo>
                    <a:cubicBezTo>
                      <a:pt x="785" y="4618"/>
                      <a:pt x="798" y="4619"/>
                      <a:pt x="811" y="4619"/>
                    </a:cubicBezTo>
                    <a:cubicBezTo>
                      <a:pt x="845" y="4619"/>
                      <a:pt x="880" y="4608"/>
                      <a:pt x="915" y="4591"/>
                    </a:cubicBezTo>
                    <a:cubicBezTo>
                      <a:pt x="998" y="4555"/>
                      <a:pt x="1034" y="4448"/>
                      <a:pt x="974" y="4365"/>
                    </a:cubicBezTo>
                    <a:cubicBezTo>
                      <a:pt x="523" y="3723"/>
                      <a:pt x="357" y="2927"/>
                      <a:pt x="535" y="2155"/>
                    </a:cubicBezTo>
                    <a:cubicBezTo>
                      <a:pt x="725" y="1383"/>
                      <a:pt x="1224" y="705"/>
                      <a:pt x="1913" y="301"/>
                    </a:cubicBezTo>
                    <a:cubicBezTo>
                      <a:pt x="1996" y="254"/>
                      <a:pt x="2020" y="147"/>
                      <a:pt x="1961" y="75"/>
                    </a:cubicBezTo>
                    <a:cubicBezTo>
                      <a:pt x="1924" y="24"/>
                      <a:pt x="1870" y="0"/>
                      <a:pt x="18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3"/>
              <p:cNvSpPr/>
              <p:nvPr/>
            </p:nvSpPr>
            <p:spPr>
              <a:xfrm>
                <a:off x="8854836" y="2885859"/>
                <a:ext cx="65112" cy="64484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2002" extrusionOk="0">
                    <a:moveTo>
                      <a:pt x="1824" y="0"/>
                    </a:moveTo>
                    <a:cubicBezTo>
                      <a:pt x="1779" y="0"/>
                      <a:pt x="1735" y="15"/>
                      <a:pt x="1699" y="45"/>
                    </a:cubicBezTo>
                    <a:lnTo>
                      <a:pt x="1034" y="627"/>
                    </a:lnTo>
                    <a:lnTo>
                      <a:pt x="749" y="104"/>
                    </a:lnTo>
                    <a:cubicBezTo>
                      <a:pt x="714" y="43"/>
                      <a:pt x="652" y="7"/>
                      <a:pt x="585" y="7"/>
                    </a:cubicBezTo>
                    <a:cubicBezTo>
                      <a:pt x="561" y="7"/>
                      <a:pt x="536" y="12"/>
                      <a:pt x="511" y="21"/>
                    </a:cubicBezTo>
                    <a:cubicBezTo>
                      <a:pt x="428" y="57"/>
                      <a:pt x="392" y="164"/>
                      <a:pt x="440" y="247"/>
                    </a:cubicBezTo>
                    <a:lnTo>
                      <a:pt x="772" y="853"/>
                    </a:lnTo>
                    <a:lnTo>
                      <a:pt x="71" y="1471"/>
                    </a:lnTo>
                    <a:cubicBezTo>
                      <a:pt x="0" y="1530"/>
                      <a:pt x="0" y="1637"/>
                      <a:pt x="71" y="1697"/>
                    </a:cubicBezTo>
                    <a:cubicBezTo>
                      <a:pt x="95" y="1720"/>
                      <a:pt x="119" y="1732"/>
                      <a:pt x="143" y="1744"/>
                    </a:cubicBezTo>
                    <a:cubicBezTo>
                      <a:pt x="157" y="1747"/>
                      <a:pt x="171" y="1749"/>
                      <a:pt x="186" y="1749"/>
                    </a:cubicBezTo>
                    <a:cubicBezTo>
                      <a:pt x="234" y="1749"/>
                      <a:pt x="285" y="1733"/>
                      <a:pt x="321" y="1697"/>
                    </a:cubicBezTo>
                    <a:lnTo>
                      <a:pt x="939" y="1162"/>
                    </a:lnTo>
                    <a:lnTo>
                      <a:pt x="1343" y="1911"/>
                    </a:lnTo>
                    <a:cubicBezTo>
                      <a:pt x="1367" y="1958"/>
                      <a:pt x="1414" y="1982"/>
                      <a:pt x="1450" y="1994"/>
                    </a:cubicBezTo>
                    <a:cubicBezTo>
                      <a:pt x="1469" y="1999"/>
                      <a:pt x="1489" y="2002"/>
                      <a:pt x="1508" y="2002"/>
                    </a:cubicBezTo>
                    <a:cubicBezTo>
                      <a:pt x="1535" y="2002"/>
                      <a:pt x="1560" y="1996"/>
                      <a:pt x="1580" y="1982"/>
                    </a:cubicBezTo>
                    <a:cubicBezTo>
                      <a:pt x="1676" y="1958"/>
                      <a:pt x="1711" y="1851"/>
                      <a:pt x="1664" y="1768"/>
                    </a:cubicBezTo>
                    <a:lnTo>
                      <a:pt x="1200" y="924"/>
                    </a:lnTo>
                    <a:lnTo>
                      <a:pt x="1949" y="271"/>
                    </a:lnTo>
                    <a:cubicBezTo>
                      <a:pt x="2020" y="211"/>
                      <a:pt x="2020" y="104"/>
                      <a:pt x="1949" y="45"/>
                    </a:cubicBezTo>
                    <a:cubicBezTo>
                      <a:pt x="1913" y="15"/>
                      <a:pt x="1869" y="0"/>
                      <a:pt x="18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3"/>
              <p:cNvSpPr/>
              <p:nvPr/>
            </p:nvSpPr>
            <p:spPr>
              <a:xfrm>
                <a:off x="8929484" y="2913656"/>
                <a:ext cx="49035" cy="15557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83" extrusionOk="0">
                    <a:moveTo>
                      <a:pt x="190" y="0"/>
                    </a:moveTo>
                    <a:cubicBezTo>
                      <a:pt x="103" y="0"/>
                      <a:pt x="23" y="58"/>
                      <a:pt x="12" y="145"/>
                    </a:cubicBezTo>
                    <a:cubicBezTo>
                      <a:pt x="0" y="228"/>
                      <a:pt x="48" y="299"/>
                      <a:pt x="131" y="323"/>
                    </a:cubicBezTo>
                    <a:lnTo>
                      <a:pt x="155" y="323"/>
                    </a:lnTo>
                    <a:lnTo>
                      <a:pt x="1307" y="477"/>
                    </a:lnTo>
                    <a:cubicBezTo>
                      <a:pt x="1322" y="481"/>
                      <a:pt x="1335" y="482"/>
                      <a:pt x="1349" y="482"/>
                    </a:cubicBezTo>
                    <a:cubicBezTo>
                      <a:pt x="1426" y="482"/>
                      <a:pt x="1489" y="427"/>
                      <a:pt x="1509" y="347"/>
                    </a:cubicBezTo>
                    <a:cubicBezTo>
                      <a:pt x="1521" y="251"/>
                      <a:pt x="1450" y="180"/>
                      <a:pt x="1367" y="168"/>
                    </a:cubicBezTo>
                    <a:lnTo>
                      <a:pt x="214" y="2"/>
                    </a:lnTo>
                    <a:cubicBezTo>
                      <a:pt x="206" y="1"/>
                      <a:pt x="198" y="0"/>
                      <a:pt x="1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3"/>
              <p:cNvSpPr/>
              <p:nvPr/>
            </p:nvSpPr>
            <p:spPr>
              <a:xfrm>
                <a:off x="8983835" y="2904315"/>
                <a:ext cx="55156" cy="72472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250" extrusionOk="0">
                    <a:moveTo>
                      <a:pt x="684" y="1"/>
                    </a:moveTo>
                    <a:cubicBezTo>
                      <a:pt x="639" y="1"/>
                      <a:pt x="595" y="19"/>
                      <a:pt x="559" y="54"/>
                    </a:cubicBezTo>
                    <a:cubicBezTo>
                      <a:pt x="405" y="197"/>
                      <a:pt x="357" y="435"/>
                      <a:pt x="428" y="637"/>
                    </a:cubicBezTo>
                    <a:cubicBezTo>
                      <a:pt x="512" y="850"/>
                      <a:pt x="690" y="1005"/>
                      <a:pt x="916" y="1041"/>
                    </a:cubicBezTo>
                    <a:cubicBezTo>
                      <a:pt x="935" y="1042"/>
                      <a:pt x="954" y="1043"/>
                      <a:pt x="973" y="1043"/>
                    </a:cubicBezTo>
                    <a:cubicBezTo>
                      <a:pt x="1108" y="1043"/>
                      <a:pt x="1241" y="1006"/>
                      <a:pt x="1355" y="934"/>
                    </a:cubicBezTo>
                    <a:cubicBezTo>
                      <a:pt x="1355" y="1005"/>
                      <a:pt x="1355" y="1076"/>
                      <a:pt x="1355" y="1147"/>
                    </a:cubicBezTo>
                    <a:cubicBezTo>
                      <a:pt x="1331" y="1409"/>
                      <a:pt x="1213" y="1658"/>
                      <a:pt x="999" y="1813"/>
                    </a:cubicBezTo>
                    <a:cubicBezTo>
                      <a:pt x="898" y="1884"/>
                      <a:pt x="779" y="1920"/>
                      <a:pt x="660" y="1920"/>
                    </a:cubicBezTo>
                    <a:cubicBezTo>
                      <a:pt x="541" y="1920"/>
                      <a:pt x="422" y="1884"/>
                      <a:pt x="321" y="1813"/>
                    </a:cubicBezTo>
                    <a:cubicBezTo>
                      <a:pt x="286" y="1783"/>
                      <a:pt x="241" y="1768"/>
                      <a:pt x="197" y="1768"/>
                    </a:cubicBezTo>
                    <a:cubicBezTo>
                      <a:pt x="152" y="1768"/>
                      <a:pt x="108" y="1783"/>
                      <a:pt x="72" y="1813"/>
                    </a:cubicBezTo>
                    <a:cubicBezTo>
                      <a:pt x="1" y="1872"/>
                      <a:pt x="1" y="1979"/>
                      <a:pt x="72" y="2039"/>
                    </a:cubicBezTo>
                    <a:cubicBezTo>
                      <a:pt x="167" y="2122"/>
                      <a:pt x="274" y="2181"/>
                      <a:pt x="393" y="2217"/>
                    </a:cubicBezTo>
                    <a:cubicBezTo>
                      <a:pt x="475" y="2238"/>
                      <a:pt x="559" y="2249"/>
                      <a:pt x="643" y="2249"/>
                    </a:cubicBezTo>
                    <a:cubicBezTo>
                      <a:pt x="840" y="2249"/>
                      <a:pt x="1038" y="2191"/>
                      <a:pt x="1213" y="2074"/>
                    </a:cubicBezTo>
                    <a:cubicBezTo>
                      <a:pt x="1498" y="1872"/>
                      <a:pt x="1688" y="1540"/>
                      <a:pt x="1700" y="1171"/>
                    </a:cubicBezTo>
                    <a:cubicBezTo>
                      <a:pt x="1712" y="934"/>
                      <a:pt x="1688" y="684"/>
                      <a:pt x="1640" y="446"/>
                    </a:cubicBezTo>
                    <a:cubicBezTo>
                      <a:pt x="1640" y="351"/>
                      <a:pt x="1617" y="268"/>
                      <a:pt x="1569" y="185"/>
                    </a:cubicBezTo>
                    <a:cubicBezTo>
                      <a:pt x="1534" y="133"/>
                      <a:pt x="1480" y="100"/>
                      <a:pt x="1421" y="100"/>
                    </a:cubicBezTo>
                    <a:cubicBezTo>
                      <a:pt x="1400" y="100"/>
                      <a:pt x="1378" y="104"/>
                      <a:pt x="1355" y="114"/>
                    </a:cubicBezTo>
                    <a:cubicBezTo>
                      <a:pt x="1272" y="137"/>
                      <a:pt x="1225" y="209"/>
                      <a:pt x="1236" y="292"/>
                    </a:cubicBezTo>
                    <a:cubicBezTo>
                      <a:pt x="1248" y="351"/>
                      <a:pt x="1272" y="411"/>
                      <a:pt x="1284" y="470"/>
                    </a:cubicBezTo>
                    <a:cubicBezTo>
                      <a:pt x="1272" y="518"/>
                      <a:pt x="1248" y="553"/>
                      <a:pt x="1213" y="589"/>
                    </a:cubicBezTo>
                    <a:cubicBezTo>
                      <a:pt x="1165" y="672"/>
                      <a:pt x="1070" y="720"/>
                      <a:pt x="975" y="720"/>
                    </a:cubicBezTo>
                    <a:cubicBezTo>
                      <a:pt x="880" y="696"/>
                      <a:pt x="797" y="625"/>
                      <a:pt x="773" y="530"/>
                    </a:cubicBezTo>
                    <a:cubicBezTo>
                      <a:pt x="725" y="446"/>
                      <a:pt x="749" y="351"/>
                      <a:pt x="809" y="280"/>
                    </a:cubicBezTo>
                    <a:cubicBezTo>
                      <a:pt x="880" y="221"/>
                      <a:pt x="880" y="114"/>
                      <a:pt x="809" y="54"/>
                    </a:cubicBezTo>
                    <a:cubicBezTo>
                      <a:pt x="773" y="19"/>
                      <a:pt x="728" y="1"/>
                      <a:pt x="6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3"/>
              <p:cNvSpPr/>
              <p:nvPr/>
            </p:nvSpPr>
            <p:spPr>
              <a:xfrm>
                <a:off x="9030164" y="2869947"/>
                <a:ext cx="58604" cy="133124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4133" extrusionOk="0">
                    <a:moveTo>
                      <a:pt x="1137" y="0"/>
                    </a:moveTo>
                    <a:cubicBezTo>
                      <a:pt x="1110" y="0"/>
                      <a:pt x="1083" y="5"/>
                      <a:pt x="1058" y="16"/>
                    </a:cubicBezTo>
                    <a:cubicBezTo>
                      <a:pt x="975" y="64"/>
                      <a:pt x="939" y="159"/>
                      <a:pt x="987" y="242"/>
                    </a:cubicBezTo>
                    <a:cubicBezTo>
                      <a:pt x="1343" y="824"/>
                      <a:pt x="1462" y="1525"/>
                      <a:pt x="1296" y="2203"/>
                    </a:cubicBezTo>
                    <a:cubicBezTo>
                      <a:pt x="1117" y="2880"/>
                      <a:pt x="690" y="3462"/>
                      <a:pt x="95" y="3842"/>
                    </a:cubicBezTo>
                    <a:cubicBezTo>
                      <a:pt x="12" y="3890"/>
                      <a:pt x="0" y="3997"/>
                      <a:pt x="60" y="4068"/>
                    </a:cubicBezTo>
                    <a:cubicBezTo>
                      <a:pt x="84" y="4092"/>
                      <a:pt x="107" y="4116"/>
                      <a:pt x="143" y="4128"/>
                    </a:cubicBezTo>
                    <a:cubicBezTo>
                      <a:pt x="159" y="4131"/>
                      <a:pt x="174" y="4132"/>
                      <a:pt x="188" y="4132"/>
                    </a:cubicBezTo>
                    <a:cubicBezTo>
                      <a:pt x="228" y="4132"/>
                      <a:pt x="263" y="4121"/>
                      <a:pt x="297" y="4104"/>
                    </a:cubicBezTo>
                    <a:cubicBezTo>
                      <a:pt x="951" y="3688"/>
                      <a:pt x="1438" y="3023"/>
                      <a:pt x="1628" y="2274"/>
                    </a:cubicBezTo>
                    <a:cubicBezTo>
                      <a:pt x="1819" y="1525"/>
                      <a:pt x="1700" y="741"/>
                      <a:pt x="1296" y="87"/>
                    </a:cubicBezTo>
                    <a:cubicBezTo>
                      <a:pt x="1262" y="29"/>
                      <a:pt x="1200" y="0"/>
                      <a:pt x="11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23"/>
              <p:cNvSpPr/>
              <p:nvPr/>
            </p:nvSpPr>
            <p:spPr>
              <a:xfrm>
                <a:off x="9089895" y="2835901"/>
                <a:ext cx="39466" cy="4970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43" extrusionOk="0">
                    <a:moveTo>
                      <a:pt x="355" y="1"/>
                    </a:moveTo>
                    <a:cubicBezTo>
                      <a:pt x="271" y="1"/>
                      <a:pt x="184" y="21"/>
                      <a:pt x="107" y="63"/>
                    </a:cubicBezTo>
                    <a:cubicBezTo>
                      <a:pt x="24" y="111"/>
                      <a:pt x="0" y="218"/>
                      <a:pt x="60" y="289"/>
                    </a:cubicBezTo>
                    <a:cubicBezTo>
                      <a:pt x="98" y="335"/>
                      <a:pt x="151" y="361"/>
                      <a:pt x="206" y="361"/>
                    </a:cubicBezTo>
                    <a:cubicBezTo>
                      <a:pt x="237" y="361"/>
                      <a:pt x="268" y="353"/>
                      <a:pt x="297" y="336"/>
                    </a:cubicBezTo>
                    <a:cubicBezTo>
                      <a:pt x="317" y="331"/>
                      <a:pt x="337" y="329"/>
                      <a:pt x="355" y="329"/>
                    </a:cubicBezTo>
                    <a:cubicBezTo>
                      <a:pt x="382" y="329"/>
                      <a:pt x="407" y="334"/>
                      <a:pt x="428" y="348"/>
                    </a:cubicBezTo>
                    <a:cubicBezTo>
                      <a:pt x="511" y="396"/>
                      <a:pt x="571" y="479"/>
                      <a:pt x="571" y="574"/>
                    </a:cubicBezTo>
                    <a:cubicBezTo>
                      <a:pt x="571" y="764"/>
                      <a:pt x="404" y="942"/>
                      <a:pt x="226" y="1121"/>
                    </a:cubicBezTo>
                    <a:cubicBezTo>
                      <a:pt x="178" y="1156"/>
                      <a:pt x="167" y="1228"/>
                      <a:pt x="178" y="1275"/>
                    </a:cubicBezTo>
                    <a:cubicBezTo>
                      <a:pt x="202" y="1335"/>
                      <a:pt x="238" y="1370"/>
                      <a:pt x="297" y="1382"/>
                    </a:cubicBezTo>
                    <a:lnTo>
                      <a:pt x="309" y="1382"/>
                    </a:lnTo>
                    <a:lnTo>
                      <a:pt x="998" y="1537"/>
                    </a:lnTo>
                    <a:cubicBezTo>
                      <a:pt x="1013" y="1541"/>
                      <a:pt x="1027" y="1543"/>
                      <a:pt x="1042" y="1543"/>
                    </a:cubicBezTo>
                    <a:cubicBezTo>
                      <a:pt x="1112" y="1543"/>
                      <a:pt x="1183" y="1496"/>
                      <a:pt x="1212" y="1418"/>
                    </a:cubicBezTo>
                    <a:cubicBezTo>
                      <a:pt x="1224" y="1323"/>
                      <a:pt x="1165" y="1239"/>
                      <a:pt x="1082" y="1228"/>
                    </a:cubicBezTo>
                    <a:lnTo>
                      <a:pt x="677" y="1133"/>
                    </a:lnTo>
                    <a:cubicBezTo>
                      <a:pt x="820" y="990"/>
                      <a:pt x="915" y="788"/>
                      <a:pt x="927" y="586"/>
                    </a:cubicBezTo>
                    <a:cubicBezTo>
                      <a:pt x="927" y="360"/>
                      <a:pt x="796" y="158"/>
                      <a:pt x="594" y="63"/>
                    </a:cubicBezTo>
                    <a:cubicBezTo>
                      <a:pt x="523" y="21"/>
                      <a:pt x="440" y="1"/>
                      <a:pt x="3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3"/>
              <p:cNvSpPr/>
              <p:nvPr/>
            </p:nvSpPr>
            <p:spPr>
              <a:xfrm>
                <a:off x="9004132" y="2134657"/>
                <a:ext cx="74680" cy="85163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644" extrusionOk="0">
                    <a:moveTo>
                      <a:pt x="1973" y="1"/>
                    </a:moveTo>
                    <a:cubicBezTo>
                      <a:pt x="1919" y="1"/>
                      <a:pt x="1863" y="27"/>
                      <a:pt x="1830" y="76"/>
                    </a:cubicBezTo>
                    <a:lnTo>
                      <a:pt x="1117" y="1075"/>
                    </a:lnTo>
                    <a:lnTo>
                      <a:pt x="321" y="457"/>
                    </a:lnTo>
                    <a:cubicBezTo>
                      <a:pt x="290" y="431"/>
                      <a:pt x="253" y="419"/>
                      <a:pt x="215" y="419"/>
                    </a:cubicBezTo>
                    <a:cubicBezTo>
                      <a:pt x="164" y="419"/>
                      <a:pt x="112" y="440"/>
                      <a:pt x="72" y="481"/>
                    </a:cubicBezTo>
                    <a:cubicBezTo>
                      <a:pt x="0" y="540"/>
                      <a:pt x="12" y="659"/>
                      <a:pt x="95" y="706"/>
                    </a:cubicBezTo>
                    <a:lnTo>
                      <a:pt x="927" y="1360"/>
                    </a:lnTo>
                    <a:lnTo>
                      <a:pt x="179" y="2394"/>
                    </a:lnTo>
                    <a:cubicBezTo>
                      <a:pt x="119" y="2465"/>
                      <a:pt x="143" y="2572"/>
                      <a:pt x="226" y="2619"/>
                    </a:cubicBezTo>
                    <a:cubicBezTo>
                      <a:pt x="262" y="2631"/>
                      <a:pt x="297" y="2643"/>
                      <a:pt x="321" y="2643"/>
                    </a:cubicBezTo>
                    <a:cubicBezTo>
                      <a:pt x="381" y="2643"/>
                      <a:pt x="440" y="2619"/>
                      <a:pt x="476" y="2572"/>
                    </a:cubicBezTo>
                    <a:lnTo>
                      <a:pt x="1201" y="1562"/>
                    </a:lnTo>
                    <a:lnTo>
                      <a:pt x="2009" y="2192"/>
                    </a:lnTo>
                    <a:cubicBezTo>
                      <a:pt x="2032" y="2215"/>
                      <a:pt x="2080" y="2227"/>
                      <a:pt x="2116" y="2227"/>
                    </a:cubicBezTo>
                    <a:cubicBezTo>
                      <a:pt x="2175" y="2227"/>
                      <a:pt x="2222" y="2215"/>
                      <a:pt x="2258" y="2180"/>
                    </a:cubicBezTo>
                    <a:cubicBezTo>
                      <a:pt x="2318" y="2108"/>
                      <a:pt x="2306" y="2002"/>
                      <a:pt x="2234" y="1942"/>
                    </a:cubicBezTo>
                    <a:lnTo>
                      <a:pt x="1391" y="1289"/>
                    </a:lnTo>
                    <a:lnTo>
                      <a:pt x="1985" y="445"/>
                    </a:lnTo>
                    <a:cubicBezTo>
                      <a:pt x="2032" y="433"/>
                      <a:pt x="2080" y="397"/>
                      <a:pt x="2104" y="338"/>
                    </a:cubicBezTo>
                    <a:lnTo>
                      <a:pt x="2139" y="207"/>
                    </a:lnTo>
                    <a:cubicBezTo>
                      <a:pt x="2175" y="136"/>
                      <a:pt x="2127" y="41"/>
                      <a:pt x="2044" y="17"/>
                    </a:cubicBezTo>
                    <a:cubicBezTo>
                      <a:pt x="2022" y="6"/>
                      <a:pt x="1998" y="1"/>
                      <a:pt x="19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3"/>
              <p:cNvSpPr/>
              <p:nvPr/>
            </p:nvSpPr>
            <p:spPr>
              <a:xfrm>
                <a:off x="8985381" y="2224040"/>
                <a:ext cx="129418" cy="22547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700" extrusionOk="0">
                    <a:moveTo>
                      <a:pt x="3311" y="1"/>
                    </a:moveTo>
                    <a:cubicBezTo>
                      <a:pt x="2249" y="1"/>
                      <a:pt x="1184" y="124"/>
                      <a:pt x="155" y="379"/>
                    </a:cubicBezTo>
                    <a:cubicBezTo>
                      <a:pt x="60" y="391"/>
                      <a:pt x="0" y="486"/>
                      <a:pt x="24" y="581"/>
                    </a:cubicBezTo>
                    <a:cubicBezTo>
                      <a:pt x="48" y="652"/>
                      <a:pt x="119" y="700"/>
                      <a:pt x="202" y="700"/>
                    </a:cubicBezTo>
                    <a:lnTo>
                      <a:pt x="250" y="700"/>
                    </a:lnTo>
                    <a:cubicBezTo>
                      <a:pt x="1220" y="452"/>
                      <a:pt x="2215" y="329"/>
                      <a:pt x="3221" y="329"/>
                    </a:cubicBezTo>
                    <a:cubicBezTo>
                      <a:pt x="3423" y="329"/>
                      <a:pt x="3624" y="334"/>
                      <a:pt x="3826" y="344"/>
                    </a:cubicBezTo>
                    <a:cubicBezTo>
                      <a:pt x="3833" y="344"/>
                      <a:pt x="3839" y="345"/>
                      <a:pt x="3845" y="345"/>
                    </a:cubicBezTo>
                    <a:cubicBezTo>
                      <a:pt x="3921" y="345"/>
                      <a:pt x="3994" y="278"/>
                      <a:pt x="4005" y="201"/>
                    </a:cubicBezTo>
                    <a:cubicBezTo>
                      <a:pt x="4017" y="94"/>
                      <a:pt x="3933" y="11"/>
                      <a:pt x="3838" y="11"/>
                    </a:cubicBezTo>
                    <a:cubicBezTo>
                      <a:pt x="3663" y="4"/>
                      <a:pt x="3487" y="1"/>
                      <a:pt x="3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23"/>
              <p:cNvSpPr/>
              <p:nvPr/>
            </p:nvSpPr>
            <p:spPr>
              <a:xfrm>
                <a:off x="9030164" y="2251901"/>
                <a:ext cx="58604" cy="8693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99" extrusionOk="0">
                    <a:moveTo>
                      <a:pt x="302" y="1"/>
                    </a:moveTo>
                    <a:cubicBezTo>
                      <a:pt x="243" y="1"/>
                      <a:pt x="186" y="30"/>
                      <a:pt x="155" y="85"/>
                    </a:cubicBezTo>
                    <a:cubicBezTo>
                      <a:pt x="24" y="298"/>
                      <a:pt x="36" y="560"/>
                      <a:pt x="167" y="762"/>
                    </a:cubicBezTo>
                    <a:cubicBezTo>
                      <a:pt x="309" y="988"/>
                      <a:pt x="547" y="1130"/>
                      <a:pt x="808" y="1130"/>
                    </a:cubicBezTo>
                    <a:cubicBezTo>
                      <a:pt x="1022" y="1130"/>
                      <a:pt x="1224" y="1035"/>
                      <a:pt x="1367" y="869"/>
                    </a:cubicBezTo>
                    <a:cubicBezTo>
                      <a:pt x="1403" y="1011"/>
                      <a:pt x="1414" y="1154"/>
                      <a:pt x="1426" y="1308"/>
                    </a:cubicBezTo>
                    <a:cubicBezTo>
                      <a:pt x="1462" y="1546"/>
                      <a:pt x="1414" y="1784"/>
                      <a:pt x="1319" y="1998"/>
                    </a:cubicBezTo>
                    <a:cubicBezTo>
                      <a:pt x="1224" y="2200"/>
                      <a:pt x="1022" y="2342"/>
                      <a:pt x="808" y="2378"/>
                    </a:cubicBezTo>
                    <a:cubicBezTo>
                      <a:pt x="791" y="2380"/>
                      <a:pt x="774" y="2381"/>
                      <a:pt x="757" y="2381"/>
                    </a:cubicBezTo>
                    <a:cubicBezTo>
                      <a:pt x="575" y="2381"/>
                      <a:pt x="411" y="2267"/>
                      <a:pt x="357" y="2093"/>
                    </a:cubicBezTo>
                    <a:cubicBezTo>
                      <a:pt x="347" y="2021"/>
                      <a:pt x="274" y="1957"/>
                      <a:pt x="193" y="1957"/>
                    </a:cubicBezTo>
                    <a:cubicBezTo>
                      <a:pt x="180" y="1957"/>
                      <a:pt x="168" y="1959"/>
                      <a:pt x="155" y="1962"/>
                    </a:cubicBezTo>
                    <a:cubicBezTo>
                      <a:pt x="72" y="1962"/>
                      <a:pt x="0" y="2045"/>
                      <a:pt x="12" y="2140"/>
                    </a:cubicBezTo>
                    <a:cubicBezTo>
                      <a:pt x="60" y="2449"/>
                      <a:pt x="393" y="2699"/>
                      <a:pt x="761" y="2699"/>
                    </a:cubicBezTo>
                    <a:lnTo>
                      <a:pt x="844" y="2699"/>
                    </a:lnTo>
                    <a:cubicBezTo>
                      <a:pt x="1177" y="2663"/>
                      <a:pt x="1486" y="2449"/>
                      <a:pt x="1640" y="2140"/>
                    </a:cubicBezTo>
                    <a:cubicBezTo>
                      <a:pt x="1759" y="1879"/>
                      <a:pt x="1819" y="1582"/>
                      <a:pt x="1783" y="1285"/>
                    </a:cubicBezTo>
                    <a:cubicBezTo>
                      <a:pt x="1759" y="916"/>
                      <a:pt x="1676" y="560"/>
                      <a:pt x="1533" y="215"/>
                    </a:cubicBezTo>
                    <a:cubicBezTo>
                      <a:pt x="1510" y="168"/>
                      <a:pt x="1498" y="132"/>
                      <a:pt x="1474" y="85"/>
                    </a:cubicBezTo>
                    <a:cubicBezTo>
                      <a:pt x="1433" y="35"/>
                      <a:pt x="1375" y="9"/>
                      <a:pt x="1316" y="9"/>
                    </a:cubicBezTo>
                    <a:cubicBezTo>
                      <a:pt x="1289" y="9"/>
                      <a:pt x="1262" y="14"/>
                      <a:pt x="1236" y="25"/>
                    </a:cubicBezTo>
                    <a:cubicBezTo>
                      <a:pt x="1153" y="61"/>
                      <a:pt x="1117" y="156"/>
                      <a:pt x="1153" y="227"/>
                    </a:cubicBezTo>
                    <a:cubicBezTo>
                      <a:pt x="1165" y="263"/>
                      <a:pt x="1177" y="298"/>
                      <a:pt x="1189" y="322"/>
                    </a:cubicBezTo>
                    <a:cubicBezTo>
                      <a:pt x="1212" y="417"/>
                      <a:pt x="1189" y="524"/>
                      <a:pt x="1141" y="607"/>
                    </a:cubicBezTo>
                    <a:cubicBezTo>
                      <a:pt x="1070" y="726"/>
                      <a:pt x="939" y="798"/>
                      <a:pt x="808" y="809"/>
                    </a:cubicBezTo>
                    <a:cubicBezTo>
                      <a:pt x="666" y="798"/>
                      <a:pt x="547" y="726"/>
                      <a:pt x="476" y="607"/>
                    </a:cubicBezTo>
                    <a:cubicBezTo>
                      <a:pt x="404" y="500"/>
                      <a:pt x="393" y="358"/>
                      <a:pt x="452" y="251"/>
                    </a:cubicBezTo>
                    <a:cubicBezTo>
                      <a:pt x="511" y="168"/>
                      <a:pt x="476" y="61"/>
                      <a:pt x="393" y="25"/>
                    </a:cubicBezTo>
                    <a:cubicBezTo>
                      <a:pt x="364" y="9"/>
                      <a:pt x="333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3"/>
              <p:cNvSpPr/>
              <p:nvPr/>
            </p:nvSpPr>
            <p:spPr>
              <a:xfrm>
                <a:off x="8657278" y="1765337"/>
                <a:ext cx="92303" cy="75436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42" extrusionOk="0">
                    <a:moveTo>
                      <a:pt x="857" y="0"/>
                    </a:moveTo>
                    <a:cubicBezTo>
                      <a:pt x="830" y="0"/>
                      <a:pt x="801" y="5"/>
                      <a:pt x="773" y="16"/>
                    </a:cubicBezTo>
                    <a:cubicBezTo>
                      <a:pt x="690" y="52"/>
                      <a:pt x="654" y="159"/>
                      <a:pt x="701" y="242"/>
                    </a:cubicBezTo>
                    <a:lnTo>
                      <a:pt x="1224" y="1109"/>
                    </a:lnTo>
                    <a:lnTo>
                      <a:pt x="107" y="1834"/>
                    </a:lnTo>
                    <a:cubicBezTo>
                      <a:pt x="24" y="1870"/>
                      <a:pt x="0" y="1977"/>
                      <a:pt x="60" y="2060"/>
                    </a:cubicBezTo>
                    <a:cubicBezTo>
                      <a:pt x="84" y="2084"/>
                      <a:pt x="107" y="2096"/>
                      <a:pt x="143" y="2107"/>
                    </a:cubicBezTo>
                    <a:cubicBezTo>
                      <a:pt x="166" y="2117"/>
                      <a:pt x="188" y="2120"/>
                      <a:pt x="210" y="2120"/>
                    </a:cubicBezTo>
                    <a:cubicBezTo>
                      <a:pt x="246" y="2120"/>
                      <a:pt x="280" y="2110"/>
                      <a:pt x="309" y="2096"/>
                    </a:cubicBezTo>
                    <a:lnTo>
                      <a:pt x="1391" y="1394"/>
                    </a:lnTo>
                    <a:lnTo>
                      <a:pt x="1890" y="2262"/>
                    </a:lnTo>
                    <a:cubicBezTo>
                      <a:pt x="1902" y="2286"/>
                      <a:pt x="1937" y="2321"/>
                      <a:pt x="1973" y="2333"/>
                    </a:cubicBezTo>
                    <a:cubicBezTo>
                      <a:pt x="1993" y="2338"/>
                      <a:pt x="2014" y="2341"/>
                      <a:pt x="2036" y="2341"/>
                    </a:cubicBezTo>
                    <a:cubicBezTo>
                      <a:pt x="2068" y="2341"/>
                      <a:pt x="2100" y="2335"/>
                      <a:pt x="2127" y="2321"/>
                    </a:cubicBezTo>
                    <a:cubicBezTo>
                      <a:pt x="2211" y="2286"/>
                      <a:pt x="2246" y="2179"/>
                      <a:pt x="2199" y="2107"/>
                    </a:cubicBezTo>
                    <a:lnTo>
                      <a:pt x="1676" y="1216"/>
                    </a:lnTo>
                    <a:lnTo>
                      <a:pt x="2567" y="634"/>
                    </a:lnTo>
                    <a:cubicBezTo>
                      <a:pt x="2627" y="634"/>
                      <a:pt x="2674" y="610"/>
                      <a:pt x="2722" y="575"/>
                    </a:cubicBezTo>
                    <a:lnTo>
                      <a:pt x="2817" y="468"/>
                    </a:lnTo>
                    <a:cubicBezTo>
                      <a:pt x="2864" y="408"/>
                      <a:pt x="2864" y="313"/>
                      <a:pt x="2805" y="254"/>
                    </a:cubicBezTo>
                    <a:cubicBezTo>
                      <a:pt x="2763" y="219"/>
                      <a:pt x="2714" y="201"/>
                      <a:pt x="2665" y="201"/>
                    </a:cubicBezTo>
                    <a:cubicBezTo>
                      <a:pt x="2631" y="201"/>
                      <a:pt x="2597" y="210"/>
                      <a:pt x="2567" y="230"/>
                    </a:cubicBezTo>
                    <a:lnTo>
                      <a:pt x="1510" y="919"/>
                    </a:lnTo>
                    <a:lnTo>
                      <a:pt x="1022" y="87"/>
                    </a:lnTo>
                    <a:cubicBezTo>
                      <a:pt x="981" y="29"/>
                      <a:pt x="922" y="0"/>
                      <a:pt x="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3"/>
              <p:cNvSpPr/>
              <p:nvPr/>
            </p:nvSpPr>
            <p:spPr>
              <a:xfrm>
                <a:off x="8625866" y="1840064"/>
                <a:ext cx="126003" cy="39554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1228" extrusionOk="0">
                    <a:moveTo>
                      <a:pt x="182" y="0"/>
                    </a:moveTo>
                    <a:cubicBezTo>
                      <a:pt x="96" y="0"/>
                      <a:pt x="24" y="68"/>
                      <a:pt x="13" y="156"/>
                    </a:cubicBezTo>
                    <a:cubicBezTo>
                      <a:pt x="1" y="227"/>
                      <a:pt x="49" y="298"/>
                      <a:pt x="120" y="322"/>
                    </a:cubicBezTo>
                    <a:cubicBezTo>
                      <a:pt x="132" y="322"/>
                      <a:pt x="155" y="334"/>
                      <a:pt x="167" y="334"/>
                    </a:cubicBezTo>
                    <a:cubicBezTo>
                      <a:pt x="1356" y="453"/>
                      <a:pt x="2532" y="750"/>
                      <a:pt x="3637" y="1213"/>
                    </a:cubicBezTo>
                    <a:cubicBezTo>
                      <a:pt x="3659" y="1223"/>
                      <a:pt x="3682" y="1227"/>
                      <a:pt x="3706" y="1227"/>
                    </a:cubicBezTo>
                    <a:cubicBezTo>
                      <a:pt x="3772" y="1227"/>
                      <a:pt x="3840" y="1192"/>
                      <a:pt x="3875" y="1130"/>
                    </a:cubicBezTo>
                    <a:cubicBezTo>
                      <a:pt x="3910" y="1047"/>
                      <a:pt x="3875" y="940"/>
                      <a:pt x="3780" y="904"/>
                    </a:cubicBezTo>
                    <a:cubicBezTo>
                      <a:pt x="2639" y="441"/>
                      <a:pt x="1439" y="132"/>
                      <a:pt x="203" y="1"/>
                    </a:cubicBezTo>
                    <a:cubicBezTo>
                      <a:pt x="196" y="0"/>
                      <a:pt x="189" y="0"/>
                      <a:pt x="1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23"/>
              <p:cNvSpPr/>
              <p:nvPr/>
            </p:nvSpPr>
            <p:spPr>
              <a:xfrm>
                <a:off x="8633147" y="1871018"/>
                <a:ext cx="73166" cy="87740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2724" extrusionOk="0">
                    <a:moveTo>
                      <a:pt x="1153" y="0"/>
                    </a:moveTo>
                    <a:cubicBezTo>
                      <a:pt x="1115" y="0"/>
                      <a:pt x="1077" y="13"/>
                      <a:pt x="1046" y="39"/>
                    </a:cubicBezTo>
                    <a:cubicBezTo>
                      <a:pt x="844" y="181"/>
                      <a:pt x="738" y="431"/>
                      <a:pt x="785" y="680"/>
                    </a:cubicBezTo>
                    <a:cubicBezTo>
                      <a:pt x="821" y="930"/>
                      <a:pt x="987" y="1144"/>
                      <a:pt x="1237" y="1227"/>
                    </a:cubicBezTo>
                    <a:cubicBezTo>
                      <a:pt x="1316" y="1255"/>
                      <a:pt x="1400" y="1268"/>
                      <a:pt x="1483" y="1268"/>
                    </a:cubicBezTo>
                    <a:cubicBezTo>
                      <a:pt x="1611" y="1268"/>
                      <a:pt x="1739" y="1237"/>
                      <a:pt x="1855" y="1179"/>
                    </a:cubicBezTo>
                    <a:lnTo>
                      <a:pt x="1855" y="1179"/>
                    </a:lnTo>
                    <a:cubicBezTo>
                      <a:pt x="1831" y="1322"/>
                      <a:pt x="1795" y="1464"/>
                      <a:pt x="1736" y="1607"/>
                    </a:cubicBezTo>
                    <a:cubicBezTo>
                      <a:pt x="1664" y="1833"/>
                      <a:pt x="1534" y="2047"/>
                      <a:pt x="1355" y="2213"/>
                    </a:cubicBezTo>
                    <a:cubicBezTo>
                      <a:pt x="1220" y="2339"/>
                      <a:pt x="1038" y="2401"/>
                      <a:pt x="853" y="2401"/>
                    </a:cubicBezTo>
                    <a:cubicBezTo>
                      <a:pt x="811" y="2401"/>
                      <a:pt x="768" y="2398"/>
                      <a:pt x="726" y="2391"/>
                    </a:cubicBezTo>
                    <a:cubicBezTo>
                      <a:pt x="536" y="2344"/>
                      <a:pt x="405" y="2166"/>
                      <a:pt x="429" y="1975"/>
                    </a:cubicBezTo>
                    <a:cubicBezTo>
                      <a:pt x="452" y="1892"/>
                      <a:pt x="393" y="1797"/>
                      <a:pt x="310" y="1785"/>
                    </a:cubicBezTo>
                    <a:cubicBezTo>
                      <a:pt x="293" y="1781"/>
                      <a:pt x="277" y="1779"/>
                      <a:pt x="261" y="1779"/>
                    </a:cubicBezTo>
                    <a:cubicBezTo>
                      <a:pt x="184" y="1779"/>
                      <a:pt x="113" y="1825"/>
                      <a:pt x="84" y="1904"/>
                    </a:cubicBezTo>
                    <a:cubicBezTo>
                      <a:pt x="1" y="2201"/>
                      <a:pt x="215" y="2558"/>
                      <a:pt x="559" y="2677"/>
                    </a:cubicBezTo>
                    <a:lnTo>
                      <a:pt x="631" y="2700"/>
                    </a:lnTo>
                    <a:cubicBezTo>
                      <a:pt x="706" y="2716"/>
                      <a:pt x="782" y="2724"/>
                      <a:pt x="858" y="2724"/>
                    </a:cubicBezTo>
                    <a:cubicBezTo>
                      <a:pt x="1127" y="2724"/>
                      <a:pt x="1389" y="2627"/>
                      <a:pt x="1593" y="2451"/>
                    </a:cubicBezTo>
                    <a:cubicBezTo>
                      <a:pt x="1819" y="2249"/>
                      <a:pt x="1985" y="1999"/>
                      <a:pt x="2080" y="1714"/>
                    </a:cubicBezTo>
                    <a:cubicBezTo>
                      <a:pt x="2199" y="1358"/>
                      <a:pt x="2259" y="989"/>
                      <a:pt x="2270" y="621"/>
                    </a:cubicBezTo>
                    <a:cubicBezTo>
                      <a:pt x="2270" y="573"/>
                      <a:pt x="2270" y="526"/>
                      <a:pt x="2270" y="478"/>
                    </a:cubicBezTo>
                    <a:cubicBezTo>
                      <a:pt x="2249" y="402"/>
                      <a:pt x="2177" y="346"/>
                      <a:pt x="2093" y="346"/>
                    </a:cubicBezTo>
                    <a:cubicBezTo>
                      <a:pt x="2085" y="346"/>
                      <a:pt x="2077" y="346"/>
                      <a:pt x="2068" y="347"/>
                    </a:cubicBezTo>
                    <a:cubicBezTo>
                      <a:pt x="1985" y="347"/>
                      <a:pt x="1914" y="419"/>
                      <a:pt x="1914" y="514"/>
                    </a:cubicBezTo>
                    <a:lnTo>
                      <a:pt x="1914" y="609"/>
                    </a:lnTo>
                    <a:cubicBezTo>
                      <a:pt x="1890" y="704"/>
                      <a:pt x="1831" y="799"/>
                      <a:pt x="1748" y="858"/>
                    </a:cubicBezTo>
                    <a:cubicBezTo>
                      <a:pt x="1673" y="917"/>
                      <a:pt x="1580" y="946"/>
                      <a:pt x="1483" y="946"/>
                    </a:cubicBezTo>
                    <a:cubicBezTo>
                      <a:pt x="1441" y="946"/>
                      <a:pt x="1398" y="940"/>
                      <a:pt x="1355" y="930"/>
                    </a:cubicBezTo>
                    <a:cubicBezTo>
                      <a:pt x="1237" y="882"/>
                      <a:pt x="1153" y="763"/>
                      <a:pt x="1142" y="633"/>
                    </a:cubicBezTo>
                    <a:cubicBezTo>
                      <a:pt x="1106" y="502"/>
                      <a:pt x="1153" y="371"/>
                      <a:pt x="1260" y="288"/>
                    </a:cubicBezTo>
                    <a:cubicBezTo>
                      <a:pt x="1344" y="241"/>
                      <a:pt x="1355" y="134"/>
                      <a:pt x="1296" y="62"/>
                    </a:cubicBezTo>
                    <a:cubicBezTo>
                      <a:pt x="1256" y="22"/>
                      <a:pt x="1204" y="0"/>
                      <a:pt x="11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23"/>
              <p:cNvSpPr/>
              <p:nvPr/>
            </p:nvSpPr>
            <p:spPr>
              <a:xfrm>
                <a:off x="8446705" y="2703679"/>
                <a:ext cx="77386" cy="7724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398" extrusionOk="0">
                    <a:moveTo>
                      <a:pt x="1467" y="329"/>
                    </a:moveTo>
                    <a:cubicBezTo>
                      <a:pt x="1647" y="329"/>
                      <a:pt x="1811" y="433"/>
                      <a:pt x="1878" y="591"/>
                    </a:cubicBezTo>
                    <a:cubicBezTo>
                      <a:pt x="1902" y="639"/>
                      <a:pt x="1938" y="686"/>
                      <a:pt x="1985" y="698"/>
                    </a:cubicBezTo>
                    <a:cubicBezTo>
                      <a:pt x="1961" y="841"/>
                      <a:pt x="1926" y="972"/>
                      <a:pt x="1878" y="1102"/>
                    </a:cubicBezTo>
                    <a:cubicBezTo>
                      <a:pt x="1771" y="1376"/>
                      <a:pt x="1569" y="1589"/>
                      <a:pt x="1296" y="1708"/>
                    </a:cubicBezTo>
                    <a:cubicBezTo>
                      <a:pt x="1219" y="1735"/>
                      <a:pt x="1138" y="1748"/>
                      <a:pt x="1058" y="1748"/>
                    </a:cubicBezTo>
                    <a:cubicBezTo>
                      <a:pt x="857" y="1748"/>
                      <a:pt x="665" y="1666"/>
                      <a:pt x="571" y="1530"/>
                    </a:cubicBezTo>
                    <a:cubicBezTo>
                      <a:pt x="405" y="1281"/>
                      <a:pt x="547" y="936"/>
                      <a:pt x="773" y="698"/>
                    </a:cubicBezTo>
                    <a:lnTo>
                      <a:pt x="761" y="698"/>
                    </a:lnTo>
                    <a:cubicBezTo>
                      <a:pt x="916" y="508"/>
                      <a:pt x="1142" y="377"/>
                      <a:pt x="1379" y="330"/>
                    </a:cubicBezTo>
                    <a:lnTo>
                      <a:pt x="1439" y="330"/>
                    </a:lnTo>
                    <a:cubicBezTo>
                      <a:pt x="1448" y="329"/>
                      <a:pt x="1458" y="329"/>
                      <a:pt x="1467" y="329"/>
                    </a:cubicBezTo>
                    <a:close/>
                    <a:moveTo>
                      <a:pt x="1459" y="1"/>
                    </a:moveTo>
                    <a:cubicBezTo>
                      <a:pt x="1421" y="1"/>
                      <a:pt x="1382" y="4"/>
                      <a:pt x="1344" y="9"/>
                    </a:cubicBezTo>
                    <a:cubicBezTo>
                      <a:pt x="1011" y="57"/>
                      <a:pt x="714" y="223"/>
                      <a:pt x="500" y="484"/>
                    </a:cubicBezTo>
                    <a:cubicBezTo>
                      <a:pt x="227" y="781"/>
                      <a:pt x="1" y="1281"/>
                      <a:pt x="274" y="1696"/>
                    </a:cubicBezTo>
                    <a:cubicBezTo>
                      <a:pt x="428" y="1935"/>
                      <a:pt x="734" y="2070"/>
                      <a:pt x="1053" y="2070"/>
                    </a:cubicBezTo>
                    <a:cubicBezTo>
                      <a:pt x="1178" y="2070"/>
                      <a:pt x="1306" y="2049"/>
                      <a:pt x="1427" y="2005"/>
                    </a:cubicBezTo>
                    <a:cubicBezTo>
                      <a:pt x="1664" y="1910"/>
                      <a:pt x="1866" y="1756"/>
                      <a:pt x="2021" y="1542"/>
                    </a:cubicBezTo>
                    <a:cubicBezTo>
                      <a:pt x="2021" y="1780"/>
                      <a:pt x="2033" y="2017"/>
                      <a:pt x="2045" y="2243"/>
                    </a:cubicBezTo>
                    <a:cubicBezTo>
                      <a:pt x="2057" y="2338"/>
                      <a:pt x="2128" y="2398"/>
                      <a:pt x="2223" y="2398"/>
                    </a:cubicBezTo>
                    <a:lnTo>
                      <a:pt x="2235" y="2398"/>
                    </a:lnTo>
                    <a:cubicBezTo>
                      <a:pt x="2330" y="2398"/>
                      <a:pt x="2401" y="2314"/>
                      <a:pt x="2401" y="2231"/>
                    </a:cubicBezTo>
                    <a:cubicBezTo>
                      <a:pt x="2354" y="1554"/>
                      <a:pt x="2354" y="877"/>
                      <a:pt x="2401" y="211"/>
                    </a:cubicBezTo>
                    <a:cubicBezTo>
                      <a:pt x="2401" y="116"/>
                      <a:pt x="2330" y="45"/>
                      <a:pt x="2235" y="45"/>
                    </a:cubicBezTo>
                    <a:cubicBezTo>
                      <a:pt x="2227" y="44"/>
                      <a:pt x="2219" y="43"/>
                      <a:pt x="2211" y="43"/>
                    </a:cubicBezTo>
                    <a:cubicBezTo>
                      <a:pt x="2126" y="43"/>
                      <a:pt x="2056" y="100"/>
                      <a:pt x="2045" y="187"/>
                    </a:cubicBezTo>
                    <a:lnTo>
                      <a:pt x="2045" y="211"/>
                    </a:lnTo>
                    <a:cubicBezTo>
                      <a:pt x="1874" y="81"/>
                      <a:pt x="1669" y="1"/>
                      <a:pt x="1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23"/>
              <p:cNvSpPr/>
              <p:nvPr/>
            </p:nvSpPr>
            <p:spPr>
              <a:xfrm>
                <a:off x="8553538" y="2719719"/>
                <a:ext cx="42881" cy="4941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534" extrusionOk="0">
                    <a:moveTo>
                      <a:pt x="205" y="1"/>
                    </a:moveTo>
                    <a:cubicBezTo>
                      <a:pt x="177" y="1"/>
                      <a:pt x="148" y="8"/>
                      <a:pt x="119" y="22"/>
                    </a:cubicBezTo>
                    <a:cubicBezTo>
                      <a:pt x="36" y="46"/>
                      <a:pt x="0" y="153"/>
                      <a:pt x="48" y="236"/>
                    </a:cubicBezTo>
                    <a:cubicBezTo>
                      <a:pt x="166" y="450"/>
                      <a:pt x="309" y="652"/>
                      <a:pt x="475" y="830"/>
                    </a:cubicBezTo>
                    <a:lnTo>
                      <a:pt x="119" y="1270"/>
                    </a:lnTo>
                    <a:cubicBezTo>
                      <a:pt x="48" y="1341"/>
                      <a:pt x="71" y="1460"/>
                      <a:pt x="155" y="1496"/>
                    </a:cubicBezTo>
                    <a:cubicBezTo>
                      <a:pt x="185" y="1521"/>
                      <a:pt x="223" y="1534"/>
                      <a:pt x="260" y="1534"/>
                    </a:cubicBezTo>
                    <a:cubicBezTo>
                      <a:pt x="309" y="1534"/>
                      <a:pt x="359" y="1512"/>
                      <a:pt x="392" y="1472"/>
                    </a:cubicBezTo>
                    <a:lnTo>
                      <a:pt x="713" y="1080"/>
                    </a:lnTo>
                    <a:cubicBezTo>
                      <a:pt x="808" y="1175"/>
                      <a:pt x="903" y="1258"/>
                      <a:pt x="1010" y="1341"/>
                    </a:cubicBezTo>
                    <a:cubicBezTo>
                      <a:pt x="1046" y="1365"/>
                      <a:pt x="1093" y="1377"/>
                      <a:pt x="1129" y="1377"/>
                    </a:cubicBezTo>
                    <a:cubicBezTo>
                      <a:pt x="1177" y="1377"/>
                      <a:pt x="1224" y="1365"/>
                      <a:pt x="1272" y="1317"/>
                    </a:cubicBezTo>
                    <a:cubicBezTo>
                      <a:pt x="1331" y="1258"/>
                      <a:pt x="1319" y="1139"/>
                      <a:pt x="1236" y="1091"/>
                    </a:cubicBezTo>
                    <a:cubicBezTo>
                      <a:pt x="1129" y="1008"/>
                      <a:pt x="1022" y="913"/>
                      <a:pt x="927" y="818"/>
                    </a:cubicBezTo>
                    <a:lnTo>
                      <a:pt x="1260" y="414"/>
                    </a:lnTo>
                    <a:cubicBezTo>
                      <a:pt x="1319" y="343"/>
                      <a:pt x="1307" y="224"/>
                      <a:pt x="1224" y="177"/>
                    </a:cubicBezTo>
                    <a:cubicBezTo>
                      <a:pt x="1191" y="158"/>
                      <a:pt x="1154" y="148"/>
                      <a:pt x="1117" y="148"/>
                    </a:cubicBezTo>
                    <a:cubicBezTo>
                      <a:pt x="1063" y="148"/>
                      <a:pt x="1010" y="169"/>
                      <a:pt x="975" y="212"/>
                    </a:cubicBezTo>
                    <a:lnTo>
                      <a:pt x="689" y="569"/>
                    </a:lnTo>
                    <a:cubicBezTo>
                      <a:pt x="570" y="414"/>
                      <a:pt x="452" y="260"/>
                      <a:pt x="357" y="93"/>
                    </a:cubicBezTo>
                    <a:cubicBezTo>
                      <a:pt x="324" y="36"/>
                      <a:pt x="268" y="1"/>
                      <a:pt x="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23"/>
              <p:cNvSpPr/>
              <p:nvPr/>
            </p:nvSpPr>
            <p:spPr>
              <a:xfrm>
                <a:off x="8635467" y="2685190"/>
                <a:ext cx="63179" cy="8848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2747" extrusionOk="0">
                    <a:moveTo>
                      <a:pt x="1164" y="1380"/>
                    </a:moveTo>
                    <a:cubicBezTo>
                      <a:pt x="1196" y="1380"/>
                      <a:pt x="1228" y="1384"/>
                      <a:pt x="1260" y="1391"/>
                    </a:cubicBezTo>
                    <a:cubicBezTo>
                      <a:pt x="1378" y="1427"/>
                      <a:pt x="1485" y="1510"/>
                      <a:pt x="1521" y="1641"/>
                    </a:cubicBezTo>
                    <a:cubicBezTo>
                      <a:pt x="1592" y="1795"/>
                      <a:pt x="1581" y="1973"/>
                      <a:pt x="1485" y="2116"/>
                    </a:cubicBezTo>
                    <a:cubicBezTo>
                      <a:pt x="1320" y="2336"/>
                      <a:pt x="1020" y="2422"/>
                      <a:pt x="744" y="2422"/>
                    </a:cubicBezTo>
                    <a:cubicBezTo>
                      <a:pt x="663" y="2422"/>
                      <a:pt x="584" y="2415"/>
                      <a:pt x="511" y="2401"/>
                    </a:cubicBezTo>
                    <a:lnTo>
                      <a:pt x="475" y="2401"/>
                    </a:lnTo>
                    <a:cubicBezTo>
                      <a:pt x="475" y="2175"/>
                      <a:pt x="523" y="1938"/>
                      <a:pt x="618" y="1736"/>
                    </a:cubicBezTo>
                    <a:cubicBezTo>
                      <a:pt x="722" y="1549"/>
                      <a:pt x="944" y="1380"/>
                      <a:pt x="1164" y="1380"/>
                    </a:cubicBezTo>
                    <a:close/>
                    <a:moveTo>
                      <a:pt x="181" y="1"/>
                    </a:moveTo>
                    <a:cubicBezTo>
                      <a:pt x="94" y="1"/>
                      <a:pt x="6" y="57"/>
                      <a:pt x="0" y="167"/>
                    </a:cubicBezTo>
                    <a:lnTo>
                      <a:pt x="119" y="2579"/>
                    </a:lnTo>
                    <a:cubicBezTo>
                      <a:pt x="119" y="2668"/>
                      <a:pt x="192" y="2747"/>
                      <a:pt x="279" y="2747"/>
                    </a:cubicBezTo>
                    <a:cubicBezTo>
                      <a:pt x="285" y="2747"/>
                      <a:pt x="291" y="2747"/>
                      <a:pt x="297" y="2746"/>
                    </a:cubicBezTo>
                    <a:cubicBezTo>
                      <a:pt x="345" y="2746"/>
                      <a:pt x="380" y="2734"/>
                      <a:pt x="404" y="2710"/>
                    </a:cubicBezTo>
                    <a:lnTo>
                      <a:pt x="440" y="2710"/>
                    </a:lnTo>
                    <a:cubicBezTo>
                      <a:pt x="534" y="2728"/>
                      <a:pt x="636" y="2738"/>
                      <a:pt x="740" y="2738"/>
                    </a:cubicBezTo>
                    <a:cubicBezTo>
                      <a:pt x="1121" y="2738"/>
                      <a:pt x="1537" y="2609"/>
                      <a:pt x="1771" y="2282"/>
                    </a:cubicBezTo>
                    <a:cubicBezTo>
                      <a:pt x="1925" y="2057"/>
                      <a:pt x="1961" y="1771"/>
                      <a:pt x="1854" y="1510"/>
                    </a:cubicBezTo>
                    <a:cubicBezTo>
                      <a:pt x="1771" y="1296"/>
                      <a:pt x="1569" y="1130"/>
                      <a:pt x="1343" y="1070"/>
                    </a:cubicBezTo>
                    <a:cubicBezTo>
                      <a:pt x="1281" y="1057"/>
                      <a:pt x="1218" y="1051"/>
                      <a:pt x="1156" y="1051"/>
                    </a:cubicBezTo>
                    <a:cubicBezTo>
                      <a:pt x="874" y="1051"/>
                      <a:pt x="601" y="1181"/>
                      <a:pt x="416" y="1415"/>
                    </a:cubicBezTo>
                    <a:lnTo>
                      <a:pt x="357" y="155"/>
                    </a:lnTo>
                    <a:cubicBezTo>
                      <a:pt x="345" y="51"/>
                      <a:pt x="263" y="1"/>
                      <a:pt x="1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3"/>
              <p:cNvSpPr/>
              <p:nvPr/>
            </p:nvSpPr>
            <p:spPr>
              <a:xfrm>
                <a:off x="8442517" y="2800663"/>
                <a:ext cx="281420" cy="15847"/>
              </a:xfrm>
              <a:custGeom>
                <a:avLst/>
                <a:gdLst/>
                <a:ahLst/>
                <a:cxnLst/>
                <a:rect l="l" t="t" r="r" b="b"/>
                <a:pathLst>
                  <a:path w="8735" h="492" extrusionOk="0">
                    <a:moveTo>
                      <a:pt x="5857" y="0"/>
                    </a:moveTo>
                    <a:cubicBezTo>
                      <a:pt x="3960" y="0"/>
                      <a:pt x="2061" y="58"/>
                      <a:pt x="178" y="171"/>
                    </a:cubicBezTo>
                    <a:cubicBezTo>
                      <a:pt x="83" y="171"/>
                      <a:pt x="0" y="242"/>
                      <a:pt x="12" y="337"/>
                    </a:cubicBezTo>
                    <a:cubicBezTo>
                      <a:pt x="24" y="420"/>
                      <a:pt x="95" y="492"/>
                      <a:pt x="178" y="492"/>
                    </a:cubicBezTo>
                    <a:lnTo>
                      <a:pt x="190" y="492"/>
                    </a:lnTo>
                    <a:cubicBezTo>
                      <a:pt x="2076" y="379"/>
                      <a:pt x="3973" y="326"/>
                      <a:pt x="5865" y="326"/>
                    </a:cubicBezTo>
                    <a:cubicBezTo>
                      <a:pt x="6764" y="326"/>
                      <a:pt x="7661" y="338"/>
                      <a:pt x="8556" y="361"/>
                    </a:cubicBezTo>
                    <a:cubicBezTo>
                      <a:pt x="8562" y="362"/>
                      <a:pt x="8568" y="362"/>
                      <a:pt x="8574" y="362"/>
                    </a:cubicBezTo>
                    <a:cubicBezTo>
                      <a:pt x="8651" y="362"/>
                      <a:pt x="8723" y="295"/>
                      <a:pt x="8734" y="206"/>
                    </a:cubicBezTo>
                    <a:cubicBezTo>
                      <a:pt x="8734" y="111"/>
                      <a:pt x="8651" y="40"/>
                      <a:pt x="8568" y="40"/>
                    </a:cubicBezTo>
                    <a:cubicBezTo>
                      <a:pt x="7666" y="13"/>
                      <a:pt x="6762" y="0"/>
                      <a:pt x="5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3"/>
              <p:cNvSpPr/>
              <p:nvPr/>
            </p:nvSpPr>
            <p:spPr>
              <a:xfrm>
                <a:off x="8537816" y="2830071"/>
                <a:ext cx="65885" cy="71796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229" extrusionOk="0">
                    <a:moveTo>
                      <a:pt x="1740" y="0"/>
                    </a:moveTo>
                    <a:cubicBezTo>
                      <a:pt x="1694" y="0"/>
                      <a:pt x="1647" y="18"/>
                      <a:pt x="1605" y="54"/>
                    </a:cubicBezTo>
                    <a:cubicBezTo>
                      <a:pt x="1391" y="244"/>
                      <a:pt x="1177" y="458"/>
                      <a:pt x="975" y="672"/>
                    </a:cubicBezTo>
                    <a:lnTo>
                      <a:pt x="310" y="173"/>
                    </a:lnTo>
                    <a:cubicBezTo>
                      <a:pt x="279" y="147"/>
                      <a:pt x="242" y="135"/>
                      <a:pt x="203" y="135"/>
                    </a:cubicBezTo>
                    <a:cubicBezTo>
                      <a:pt x="153" y="135"/>
                      <a:pt x="101" y="156"/>
                      <a:pt x="60" y="197"/>
                    </a:cubicBezTo>
                    <a:cubicBezTo>
                      <a:pt x="1" y="256"/>
                      <a:pt x="13" y="375"/>
                      <a:pt x="84" y="422"/>
                    </a:cubicBezTo>
                    <a:lnTo>
                      <a:pt x="761" y="933"/>
                    </a:lnTo>
                    <a:cubicBezTo>
                      <a:pt x="488" y="1266"/>
                      <a:pt x="262" y="1623"/>
                      <a:pt x="60" y="1991"/>
                    </a:cubicBezTo>
                    <a:cubicBezTo>
                      <a:pt x="25" y="2074"/>
                      <a:pt x="60" y="2181"/>
                      <a:pt x="144" y="2217"/>
                    </a:cubicBezTo>
                    <a:cubicBezTo>
                      <a:pt x="167" y="2217"/>
                      <a:pt x="191" y="2229"/>
                      <a:pt x="215" y="2229"/>
                    </a:cubicBezTo>
                    <a:cubicBezTo>
                      <a:pt x="286" y="2229"/>
                      <a:pt x="346" y="2193"/>
                      <a:pt x="381" y="2133"/>
                    </a:cubicBezTo>
                    <a:cubicBezTo>
                      <a:pt x="559" y="1777"/>
                      <a:pt x="785" y="1444"/>
                      <a:pt x="1035" y="1135"/>
                    </a:cubicBezTo>
                    <a:lnTo>
                      <a:pt x="1736" y="1670"/>
                    </a:lnTo>
                    <a:cubicBezTo>
                      <a:pt x="1771" y="1694"/>
                      <a:pt x="1807" y="1706"/>
                      <a:pt x="1843" y="1706"/>
                    </a:cubicBezTo>
                    <a:cubicBezTo>
                      <a:pt x="1902" y="1706"/>
                      <a:pt x="1950" y="1682"/>
                      <a:pt x="1985" y="1646"/>
                    </a:cubicBezTo>
                    <a:cubicBezTo>
                      <a:pt x="2045" y="1575"/>
                      <a:pt x="2033" y="1468"/>
                      <a:pt x="1962" y="1420"/>
                    </a:cubicBezTo>
                    <a:lnTo>
                      <a:pt x="1249" y="874"/>
                    </a:lnTo>
                    <a:cubicBezTo>
                      <a:pt x="1439" y="660"/>
                      <a:pt x="1641" y="470"/>
                      <a:pt x="1855" y="280"/>
                    </a:cubicBezTo>
                    <a:cubicBezTo>
                      <a:pt x="1926" y="220"/>
                      <a:pt x="1926" y="113"/>
                      <a:pt x="1867" y="54"/>
                    </a:cubicBezTo>
                    <a:cubicBezTo>
                      <a:pt x="1831" y="18"/>
                      <a:pt x="1786" y="0"/>
                      <a:pt x="17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1">
    <p:spTree>
      <p:nvGrpSpPr>
        <p:cNvPr id="1" name="Shape 3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7" name="Google Shape;3817;p24"/>
          <p:cNvGrpSpPr/>
          <p:nvPr/>
        </p:nvGrpSpPr>
        <p:grpSpPr>
          <a:xfrm>
            <a:off x="-27644" y="-12190"/>
            <a:ext cx="9199288" cy="2380809"/>
            <a:chOff x="-27644" y="-12190"/>
            <a:chExt cx="9199288" cy="2380809"/>
          </a:xfrm>
        </p:grpSpPr>
        <p:sp>
          <p:nvSpPr>
            <p:cNvPr id="3818" name="Google Shape;3818;p24"/>
            <p:cNvSpPr/>
            <p:nvPr/>
          </p:nvSpPr>
          <p:spPr>
            <a:xfrm>
              <a:off x="7412085" y="122157"/>
              <a:ext cx="49422" cy="44138"/>
            </a:xfrm>
            <a:custGeom>
              <a:avLst/>
              <a:gdLst/>
              <a:ahLst/>
              <a:cxnLst/>
              <a:rect l="l" t="t" r="r" b="b"/>
              <a:pathLst>
                <a:path w="1534" h="1370" extrusionOk="0">
                  <a:moveTo>
                    <a:pt x="708" y="389"/>
                  </a:moveTo>
                  <a:cubicBezTo>
                    <a:pt x="807" y="389"/>
                    <a:pt x="904" y="427"/>
                    <a:pt x="975" y="498"/>
                  </a:cubicBezTo>
                  <a:cubicBezTo>
                    <a:pt x="1058" y="569"/>
                    <a:pt x="1105" y="676"/>
                    <a:pt x="1117" y="783"/>
                  </a:cubicBezTo>
                  <a:cubicBezTo>
                    <a:pt x="1105" y="866"/>
                    <a:pt x="1058" y="950"/>
                    <a:pt x="975" y="973"/>
                  </a:cubicBezTo>
                  <a:cubicBezTo>
                    <a:pt x="952" y="978"/>
                    <a:pt x="929" y="981"/>
                    <a:pt x="907" y="981"/>
                  </a:cubicBezTo>
                  <a:cubicBezTo>
                    <a:pt x="820" y="981"/>
                    <a:pt x="734" y="947"/>
                    <a:pt x="678" y="890"/>
                  </a:cubicBezTo>
                  <a:cubicBezTo>
                    <a:pt x="618" y="843"/>
                    <a:pt x="571" y="795"/>
                    <a:pt x="535" y="748"/>
                  </a:cubicBezTo>
                  <a:cubicBezTo>
                    <a:pt x="547" y="688"/>
                    <a:pt x="535" y="641"/>
                    <a:pt x="511" y="593"/>
                  </a:cubicBezTo>
                  <a:cubicBezTo>
                    <a:pt x="487" y="569"/>
                    <a:pt x="487" y="534"/>
                    <a:pt x="511" y="510"/>
                  </a:cubicBezTo>
                  <a:cubicBezTo>
                    <a:pt x="523" y="462"/>
                    <a:pt x="559" y="415"/>
                    <a:pt x="606" y="403"/>
                  </a:cubicBezTo>
                  <a:cubicBezTo>
                    <a:pt x="640" y="394"/>
                    <a:pt x="674" y="389"/>
                    <a:pt x="708" y="389"/>
                  </a:cubicBezTo>
                  <a:close/>
                  <a:moveTo>
                    <a:pt x="702" y="1"/>
                  </a:moveTo>
                  <a:cubicBezTo>
                    <a:pt x="622" y="1"/>
                    <a:pt x="542" y="12"/>
                    <a:pt x="464" y="35"/>
                  </a:cubicBezTo>
                  <a:cubicBezTo>
                    <a:pt x="285" y="94"/>
                    <a:pt x="155" y="225"/>
                    <a:pt x="107" y="391"/>
                  </a:cubicBezTo>
                  <a:cubicBezTo>
                    <a:pt x="95" y="415"/>
                    <a:pt x="95" y="439"/>
                    <a:pt x="83" y="462"/>
                  </a:cubicBezTo>
                  <a:cubicBezTo>
                    <a:pt x="12" y="510"/>
                    <a:pt x="0" y="605"/>
                    <a:pt x="36" y="688"/>
                  </a:cubicBezTo>
                  <a:cubicBezTo>
                    <a:pt x="119" y="866"/>
                    <a:pt x="238" y="1033"/>
                    <a:pt x="392" y="1175"/>
                  </a:cubicBezTo>
                  <a:cubicBezTo>
                    <a:pt x="533" y="1298"/>
                    <a:pt x="719" y="1369"/>
                    <a:pt x="911" y="1369"/>
                  </a:cubicBezTo>
                  <a:cubicBezTo>
                    <a:pt x="980" y="1369"/>
                    <a:pt x="1049" y="1360"/>
                    <a:pt x="1117" y="1342"/>
                  </a:cubicBezTo>
                  <a:cubicBezTo>
                    <a:pt x="1355" y="1259"/>
                    <a:pt x="1521" y="1045"/>
                    <a:pt x="1533" y="795"/>
                  </a:cubicBezTo>
                  <a:cubicBezTo>
                    <a:pt x="1533" y="569"/>
                    <a:pt x="1438" y="367"/>
                    <a:pt x="1272" y="225"/>
                  </a:cubicBezTo>
                  <a:cubicBezTo>
                    <a:pt x="1117" y="78"/>
                    <a:pt x="912" y="1"/>
                    <a:pt x="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4"/>
            <p:cNvSpPr/>
            <p:nvPr/>
          </p:nvSpPr>
          <p:spPr>
            <a:xfrm>
              <a:off x="8453774" y="139039"/>
              <a:ext cx="17655" cy="16399"/>
            </a:xfrm>
            <a:custGeom>
              <a:avLst/>
              <a:gdLst/>
              <a:ahLst/>
              <a:cxnLst/>
              <a:rect l="l" t="t" r="r" b="b"/>
              <a:pathLst>
                <a:path w="548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1" y="188"/>
                    <a:pt x="48" y="283"/>
                  </a:cubicBezTo>
                  <a:lnTo>
                    <a:pt x="120" y="402"/>
                  </a:lnTo>
                  <a:cubicBezTo>
                    <a:pt x="155" y="473"/>
                    <a:pt x="227" y="509"/>
                    <a:pt x="310" y="509"/>
                  </a:cubicBezTo>
                  <a:cubicBezTo>
                    <a:pt x="345" y="509"/>
                    <a:pt x="369" y="509"/>
                    <a:pt x="405" y="485"/>
                  </a:cubicBezTo>
                  <a:cubicBezTo>
                    <a:pt x="500" y="449"/>
                    <a:pt x="547" y="331"/>
                    <a:pt x="500" y="236"/>
                  </a:cubicBezTo>
                  <a:lnTo>
                    <a:pt x="429" y="105"/>
                  </a:lnTo>
                  <a:cubicBezTo>
                    <a:pt x="387" y="38"/>
                    <a:pt x="316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4"/>
            <p:cNvSpPr/>
            <p:nvPr/>
          </p:nvSpPr>
          <p:spPr>
            <a:xfrm>
              <a:off x="7683904" y="26374"/>
              <a:ext cx="251554" cy="128322"/>
            </a:xfrm>
            <a:custGeom>
              <a:avLst/>
              <a:gdLst/>
              <a:ahLst/>
              <a:cxnLst/>
              <a:rect l="l" t="t" r="r" b="b"/>
              <a:pathLst>
                <a:path w="7808" h="3983" extrusionOk="0">
                  <a:moveTo>
                    <a:pt x="2205" y="1"/>
                  </a:moveTo>
                  <a:cubicBezTo>
                    <a:pt x="2186" y="1"/>
                    <a:pt x="2168" y="5"/>
                    <a:pt x="2151" y="13"/>
                  </a:cubicBezTo>
                  <a:cubicBezTo>
                    <a:pt x="2103" y="25"/>
                    <a:pt x="2056" y="61"/>
                    <a:pt x="2044" y="108"/>
                  </a:cubicBezTo>
                  <a:lnTo>
                    <a:pt x="891" y="3198"/>
                  </a:lnTo>
                  <a:lnTo>
                    <a:pt x="368" y="833"/>
                  </a:lnTo>
                  <a:cubicBezTo>
                    <a:pt x="348" y="762"/>
                    <a:pt x="277" y="709"/>
                    <a:pt x="197" y="709"/>
                  </a:cubicBezTo>
                  <a:cubicBezTo>
                    <a:pt x="183" y="709"/>
                    <a:pt x="169" y="711"/>
                    <a:pt x="155" y="714"/>
                  </a:cubicBezTo>
                  <a:cubicBezTo>
                    <a:pt x="60" y="726"/>
                    <a:pt x="0" y="809"/>
                    <a:pt x="12" y="904"/>
                  </a:cubicBezTo>
                  <a:lnTo>
                    <a:pt x="666" y="3851"/>
                  </a:lnTo>
                  <a:cubicBezTo>
                    <a:pt x="677" y="3899"/>
                    <a:pt x="725" y="3946"/>
                    <a:pt x="784" y="3970"/>
                  </a:cubicBezTo>
                  <a:cubicBezTo>
                    <a:pt x="796" y="3970"/>
                    <a:pt x="808" y="3982"/>
                    <a:pt x="832" y="3982"/>
                  </a:cubicBezTo>
                  <a:cubicBezTo>
                    <a:pt x="903" y="3982"/>
                    <a:pt x="974" y="3946"/>
                    <a:pt x="1010" y="3863"/>
                  </a:cubicBezTo>
                  <a:lnTo>
                    <a:pt x="2305" y="417"/>
                  </a:lnTo>
                  <a:cubicBezTo>
                    <a:pt x="3708" y="1259"/>
                    <a:pt x="5311" y="1692"/>
                    <a:pt x="6939" y="1692"/>
                  </a:cubicBezTo>
                  <a:cubicBezTo>
                    <a:pt x="7173" y="1692"/>
                    <a:pt x="7407" y="1683"/>
                    <a:pt x="7641" y="1665"/>
                  </a:cubicBezTo>
                  <a:cubicBezTo>
                    <a:pt x="7736" y="1665"/>
                    <a:pt x="7807" y="1594"/>
                    <a:pt x="7807" y="1499"/>
                  </a:cubicBezTo>
                  <a:cubicBezTo>
                    <a:pt x="7796" y="1410"/>
                    <a:pt x="7724" y="1343"/>
                    <a:pt x="7638" y="1343"/>
                  </a:cubicBezTo>
                  <a:cubicBezTo>
                    <a:pt x="7631" y="1343"/>
                    <a:pt x="7624" y="1343"/>
                    <a:pt x="7617" y="1344"/>
                  </a:cubicBezTo>
                  <a:cubicBezTo>
                    <a:pt x="7407" y="1359"/>
                    <a:pt x="7196" y="1366"/>
                    <a:pt x="6987" y="1366"/>
                  </a:cubicBezTo>
                  <a:cubicBezTo>
                    <a:pt x="5337" y="1366"/>
                    <a:pt x="3718" y="912"/>
                    <a:pt x="2305" y="37"/>
                  </a:cubicBezTo>
                  <a:cubicBezTo>
                    <a:pt x="2275" y="14"/>
                    <a:pt x="2239" y="1"/>
                    <a:pt x="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4"/>
            <p:cNvSpPr/>
            <p:nvPr/>
          </p:nvSpPr>
          <p:spPr>
            <a:xfrm>
              <a:off x="7739415" y="87072"/>
              <a:ext cx="70460" cy="71072"/>
            </a:xfrm>
            <a:custGeom>
              <a:avLst/>
              <a:gdLst/>
              <a:ahLst/>
              <a:cxnLst/>
              <a:rect l="l" t="t" r="r" b="b"/>
              <a:pathLst>
                <a:path w="2187" h="2206" extrusionOk="0">
                  <a:moveTo>
                    <a:pt x="804" y="1"/>
                  </a:moveTo>
                  <a:cubicBezTo>
                    <a:pt x="790" y="1"/>
                    <a:pt x="775" y="3"/>
                    <a:pt x="761" y="7"/>
                  </a:cubicBezTo>
                  <a:cubicBezTo>
                    <a:pt x="666" y="19"/>
                    <a:pt x="606" y="102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3" y="1825"/>
                    <a:pt x="107" y="1837"/>
                    <a:pt x="143" y="1849"/>
                  </a:cubicBezTo>
                  <a:cubicBezTo>
                    <a:pt x="165" y="1858"/>
                    <a:pt x="188" y="1861"/>
                    <a:pt x="211" y="1861"/>
                  </a:cubicBezTo>
                  <a:cubicBezTo>
                    <a:pt x="248" y="1861"/>
                    <a:pt x="284" y="1851"/>
                    <a:pt x="321" y="1837"/>
                  </a:cubicBezTo>
                  <a:lnTo>
                    <a:pt x="939" y="1433"/>
                  </a:lnTo>
                  <a:lnTo>
                    <a:pt x="1105" y="2086"/>
                  </a:lnTo>
                  <a:cubicBezTo>
                    <a:pt x="1129" y="2146"/>
                    <a:pt x="1165" y="2181"/>
                    <a:pt x="1224" y="2205"/>
                  </a:cubicBezTo>
                  <a:lnTo>
                    <a:pt x="1319" y="2205"/>
                  </a:lnTo>
                  <a:cubicBezTo>
                    <a:pt x="1414" y="2181"/>
                    <a:pt x="1474" y="2098"/>
                    <a:pt x="1450" y="2003"/>
                  </a:cubicBezTo>
                  <a:lnTo>
                    <a:pt x="1260" y="1219"/>
                  </a:lnTo>
                  <a:lnTo>
                    <a:pt x="2080" y="684"/>
                  </a:lnTo>
                  <a:cubicBezTo>
                    <a:pt x="2163" y="636"/>
                    <a:pt x="2187" y="530"/>
                    <a:pt x="2127" y="458"/>
                  </a:cubicBezTo>
                  <a:cubicBezTo>
                    <a:pt x="2091" y="415"/>
                    <a:pt x="2033" y="389"/>
                    <a:pt x="1974" y="389"/>
                  </a:cubicBezTo>
                  <a:cubicBezTo>
                    <a:pt x="1936" y="389"/>
                    <a:pt x="1898" y="399"/>
                    <a:pt x="1866" y="423"/>
                  </a:cubicBezTo>
                  <a:lnTo>
                    <a:pt x="1165" y="886"/>
                  </a:lnTo>
                  <a:lnTo>
                    <a:pt x="963" y="126"/>
                  </a:lnTo>
                  <a:cubicBezTo>
                    <a:pt x="943" y="47"/>
                    <a:pt x="874" y="1"/>
                    <a:pt x="8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4"/>
            <p:cNvSpPr/>
            <p:nvPr/>
          </p:nvSpPr>
          <p:spPr>
            <a:xfrm>
              <a:off x="7809069" y="119032"/>
              <a:ext cx="39853" cy="16979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1" y="30"/>
                    <a:pt x="60" y="84"/>
                  </a:cubicBezTo>
                  <a:cubicBezTo>
                    <a:pt x="1" y="155"/>
                    <a:pt x="36" y="262"/>
                    <a:pt x="120" y="310"/>
                  </a:cubicBezTo>
                  <a:cubicBezTo>
                    <a:pt x="203" y="346"/>
                    <a:pt x="286" y="393"/>
                    <a:pt x="369" y="417"/>
                  </a:cubicBezTo>
                  <a:cubicBezTo>
                    <a:pt x="567" y="490"/>
                    <a:pt x="773" y="526"/>
                    <a:pt x="981" y="526"/>
                  </a:cubicBezTo>
                  <a:cubicBezTo>
                    <a:pt x="1011" y="526"/>
                    <a:pt x="1041" y="525"/>
                    <a:pt x="1070" y="524"/>
                  </a:cubicBezTo>
                  <a:cubicBezTo>
                    <a:pt x="1153" y="524"/>
                    <a:pt x="1237" y="453"/>
                    <a:pt x="1237" y="357"/>
                  </a:cubicBezTo>
                  <a:cubicBezTo>
                    <a:pt x="1226" y="260"/>
                    <a:pt x="1155" y="201"/>
                    <a:pt x="1070" y="201"/>
                  </a:cubicBezTo>
                  <a:cubicBezTo>
                    <a:pt x="1063" y="201"/>
                    <a:pt x="1055" y="202"/>
                    <a:pt x="1047" y="203"/>
                  </a:cubicBezTo>
                  <a:cubicBezTo>
                    <a:pt x="785" y="203"/>
                    <a:pt x="524" y="144"/>
                    <a:pt x="298" y="25"/>
                  </a:cubicBezTo>
                  <a:cubicBezTo>
                    <a:pt x="269" y="8"/>
                    <a:pt x="238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4"/>
            <p:cNvSpPr/>
            <p:nvPr/>
          </p:nvSpPr>
          <p:spPr>
            <a:xfrm>
              <a:off x="7857331" y="103310"/>
              <a:ext cx="62051" cy="71942"/>
            </a:xfrm>
            <a:custGeom>
              <a:avLst/>
              <a:gdLst/>
              <a:ahLst/>
              <a:cxnLst/>
              <a:rect l="l" t="t" r="r" b="b"/>
              <a:pathLst>
                <a:path w="1926" h="2233" extrusionOk="0">
                  <a:moveTo>
                    <a:pt x="201" y="1"/>
                  </a:moveTo>
                  <a:cubicBezTo>
                    <a:pt x="169" y="1"/>
                    <a:pt x="136" y="9"/>
                    <a:pt x="107" y="26"/>
                  </a:cubicBezTo>
                  <a:cubicBezTo>
                    <a:pt x="24" y="73"/>
                    <a:pt x="0" y="180"/>
                    <a:pt x="59" y="251"/>
                  </a:cubicBezTo>
                  <a:lnTo>
                    <a:pt x="796" y="1309"/>
                  </a:lnTo>
                  <a:lnTo>
                    <a:pt x="321" y="1986"/>
                  </a:lnTo>
                  <a:cubicBezTo>
                    <a:pt x="262" y="2058"/>
                    <a:pt x="285" y="2164"/>
                    <a:pt x="380" y="2212"/>
                  </a:cubicBezTo>
                  <a:cubicBezTo>
                    <a:pt x="380" y="2212"/>
                    <a:pt x="392" y="2224"/>
                    <a:pt x="404" y="2224"/>
                  </a:cubicBezTo>
                  <a:cubicBezTo>
                    <a:pt x="426" y="2230"/>
                    <a:pt x="447" y="2233"/>
                    <a:pt x="468" y="2233"/>
                  </a:cubicBezTo>
                  <a:cubicBezTo>
                    <a:pt x="528" y="2233"/>
                    <a:pt x="583" y="2209"/>
                    <a:pt x="618" y="2164"/>
                  </a:cubicBezTo>
                  <a:lnTo>
                    <a:pt x="1878" y="334"/>
                  </a:lnTo>
                  <a:cubicBezTo>
                    <a:pt x="1925" y="263"/>
                    <a:pt x="1901" y="156"/>
                    <a:pt x="1830" y="121"/>
                  </a:cubicBezTo>
                  <a:cubicBezTo>
                    <a:pt x="1798" y="102"/>
                    <a:pt x="1762" y="93"/>
                    <a:pt x="1727" y="93"/>
                  </a:cubicBezTo>
                  <a:cubicBezTo>
                    <a:pt x="1672" y="93"/>
                    <a:pt x="1617" y="117"/>
                    <a:pt x="1581" y="168"/>
                  </a:cubicBezTo>
                  <a:lnTo>
                    <a:pt x="998" y="1000"/>
                  </a:lnTo>
                  <a:lnTo>
                    <a:pt x="357" y="73"/>
                  </a:lnTo>
                  <a:cubicBezTo>
                    <a:pt x="318" y="27"/>
                    <a:pt x="260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4"/>
            <p:cNvSpPr/>
            <p:nvPr/>
          </p:nvSpPr>
          <p:spPr>
            <a:xfrm>
              <a:off x="8657839" y="40196"/>
              <a:ext cx="92303" cy="75614"/>
            </a:xfrm>
            <a:custGeom>
              <a:avLst/>
              <a:gdLst/>
              <a:ahLst/>
              <a:cxnLst/>
              <a:rect l="l" t="t" r="r" b="b"/>
              <a:pathLst>
                <a:path w="2865" h="2347" extrusionOk="0">
                  <a:moveTo>
                    <a:pt x="861" y="0"/>
                  </a:moveTo>
                  <a:cubicBezTo>
                    <a:pt x="831" y="0"/>
                    <a:pt x="801" y="8"/>
                    <a:pt x="773" y="24"/>
                  </a:cubicBezTo>
                  <a:cubicBezTo>
                    <a:pt x="690" y="59"/>
                    <a:pt x="654" y="155"/>
                    <a:pt x="701" y="238"/>
                  </a:cubicBezTo>
                  <a:lnTo>
                    <a:pt x="1224" y="1117"/>
                  </a:lnTo>
                  <a:lnTo>
                    <a:pt x="107" y="1830"/>
                  </a:lnTo>
                  <a:cubicBezTo>
                    <a:pt x="24" y="1878"/>
                    <a:pt x="0" y="1985"/>
                    <a:pt x="60" y="2056"/>
                  </a:cubicBezTo>
                  <a:cubicBezTo>
                    <a:pt x="98" y="2102"/>
                    <a:pt x="156" y="2128"/>
                    <a:pt x="215" y="2128"/>
                  </a:cubicBezTo>
                  <a:cubicBezTo>
                    <a:pt x="247" y="2128"/>
                    <a:pt x="280" y="2120"/>
                    <a:pt x="309" y="2103"/>
                  </a:cubicBezTo>
                  <a:lnTo>
                    <a:pt x="1391" y="1402"/>
                  </a:lnTo>
                  <a:lnTo>
                    <a:pt x="1890" y="2258"/>
                  </a:lnTo>
                  <a:cubicBezTo>
                    <a:pt x="1902" y="2293"/>
                    <a:pt x="1937" y="2317"/>
                    <a:pt x="1973" y="2329"/>
                  </a:cubicBezTo>
                  <a:cubicBezTo>
                    <a:pt x="1997" y="2341"/>
                    <a:pt x="2023" y="2347"/>
                    <a:pt x="2050" y="2347"/>
                  </a:cubicBezTo>
                  <a:cubicBezTo>
                    <a:pt x="2077" y="2347"/>
                    <a:pt x="2104" y="2341"/>
                    <a:pt x="2127" y="2329"/>
                  </a:cubicBezTo>
                  <a:cubicBezTo>
                    <a:pt x="2211" y="2293"/>
                    <a:pt x="2246" y="2187"/>
                    <a:pt x="2199" y="2103"/>
                  </a:cubicBezTo>
                  <a:lnTo>
                    <a:pt x="1676" y="1212"/>
                  </a:lnTo>
                  <a:lnTo>
                    <a:pt x="2567" y="642"/>
                  </a:lnTo>
                  <a:cubicBezTo>
                    <a:pt x="2627" y="642"/>
                    <a:pt x="2674" y="618"/>
                    <a:pt x="2722" y="582"/>
                  </a:cubicBezTo>
                  <a:lnTo>
                    <a:pt x="2817" y="475"/>
                  </a:lnTo>
                  <a:cubicBezTo>
                    <a:pt x="2864" y="404"/>
                    <a:pt x="2864" y="309"/>
                    <a:pt x="2805" y="262"/>
                  </a:cubicBezTo>
                  <a:cubicBezTo>
                    <a:pt x="2763" y="227"/>
                    <a:pt x="2714" y="208"/>
                    <a:pt x="2665" y="208"/>
                  </a:cubicBezTo>
                  <a:cubicBezTo>
                    <a:pt x="2631" y="208"/>
                    <a:pt x="2597" y="218"/>
                    <a:pt x="2567" y="238"/>
                  </a:cubicBezTo>
                  <a:lnTo>
                    <a:pt x="1510" y="927"/>
                  </a:lnTo>
                  <a:lnTo>
                    <a:pt x="1022" y="95"/>
                  </a:lnTo>
                  <a:cubicBezTo>
                    <a:pt x="983" y="32"/>
                    <a:pt x="922" y="0"/>
                    <a:pt x="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4"/>
            <p:cNvSpPr/>
            <p:nvPr/>
          </p:nvSpPr>
          <p:spPr>
            <a:xfrm>
              <a:off x="8626427" y="115166"/>
              <a:ext cx="126003" cy="39563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79" y="1"/>
                  </a:moveTo>
                  <a:cubicBezTo>
                    <a:pt x="94" y="1"/>
                    <a:pt x="24" y="58"/>
                    <a:pt x="13" y="145"/>
                  </a:cubicBezTo>
                  <a:cubicBezTo>
                    <a:pt x="1" y="228"/>
                    <a:pt x="49" y="299"/>
                    <a:pt x="120" y="323"/>
                  </a:cubicBezTo>
                  <a:cubicBezTo>
                    <a:pt x="132" y="323"/>
                    <a:pt x="155" y="323"/>
                    <a:pt x="167" y="335"/>
                  </a:cubicBezTo>
                  <a:cubicBezTo>
                    <a:pt x="1356" y="454"/>
                    <a:pt x="2532" y="751"/>
                    <a:pt x="3637" y="1214"/>
                  </a:cubicBezTo>
                  <a:cubicBezTo>
                    <a:pt x="3659" y="1224"/>
                    <a:pt x="3682" y="1228"/>
                    <a:pt x="3706" y="1228"/>
                  </a:cubicBezTo>
                  <a:cubicBezTo>
                    <a:pt x="3772" y="1228"/>
                    <a:pt x="3840" y="1192"/>
                    <a:pt x="3875" y="1131"/>
                  </a:cubicBezTo>
                  <a:cubicBezTo>
                    <a:pt x="3910" y="1048"/>
                    <a:pt x="3875" y="941"/>
                    <a:pt x="3780" y="905"/>
                  </a:cubicBezTo>
                  <a:cubicBezTo>
                    <a:pt x="2639" y="430"/>
                    <a:pt x="1439" y="133"/>
                    <a:pt x="203" y="2"/>
                  </a:cubicBezTo>
                  <a:cubicBezTo>
                    <a:pt x="195" y="1"/>
                    <a:pt x="187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4"/>
            <p:cNvSpPr/>
            <p:nvPr/>
          </p:nvSpPr>
          <p:spPr>
            <a:xfrm>
              <a:off x="5571757" y="122157"/>
              <a:ext cx="49808" cy="44202"/>
            </a:xfrm>
            <a:custGeom>
              <a:avLst/>
              <a:gdLst/>
              <a:ahLst/>
              <a:cxnLst/>
              <a:rect l="l" t="t" r="r" b="b"/>
              <a:pathLst>
                <a:path w="1546" h="1372" extrusionOk="0">
                  <a:moveTo>
                    <a:pt x="720" y="389"/>
                  </a:moveTo>
                  <a:cubicBezTo>
                    <a:pt x="819" y="389"/>
                    <a:pt x="916" y="427"/>
                    <a:pt x="987" y="498"/>
                  </a:cubicBezTo>
                  <a:cubicBezTo>
                    <a:pt x="1070" y="569"/>
                    <a:pt x="1118" y="676"/>
                    <a:pt x="1130" y="783"/>
                  </a:cubicBezTo>
                  <a:cubicBezTo>
                    <a:pt x="1118" y="866"/>
                    <a:pt x="1070" y="950"/>
                    <a:pt x="987" y="973"/>
                  </a:cubicBezTo>
                  <a:cubicBezTo>
                    <a:pt x="965" y="978"/>
                    <a:pt x="942" y="981"/>
                    <a:pt x="920" y="981"/>
                  </a:cubicBezTo>
                  <a:cubicBezTo>
                    <a:pt x="836" y="981"/>
                    <a:pt x="756" y="947"/>
                    <a:pt x="690" y="890"/>
                  </a:cubicBezTo>
                  <a:cubicBezTo>
                    <a:pt x="630" y="843"/>
                    <a:pt x="583" y="795"/>
                    <a:pt x="547" y="748"/>
                  </a:cubicBezTo>
                  <a:cubicBezTo>
                    <a:pt x="559" y="688"/>
                    <a:pt x="547" y="641"/>
                    <a:pt x="524" y="593"/>
                  </a:cubicBezTo>
                  <a:cubicBezTo>
                    <a:pt x="512" y="569"/>
                    <a:pt x="512" y="534"/>
                    <a:pt x="524" y="510"/>
                  </a:cubicBezTo>
                  <a:cubicBezTo>
                    <a:pt x="535" y="462"/>
                    <a:pt x="571" y="415"/>
                    <a:pt x="619" y="403"/>
                  </a:cubicBezTo>
                  <a:cubicBezTo>
                    <a:pt x="652" y="394"/>
                    <a:pt x="686" y="389"/>
                    <a:pt x="720" y="389"/>
                  </a:cubicBezTo>
                  <a:close/>
                  <a:moveTo>
                    <a:pt x="703" y="1"/>
                  </a:moveTo>
                  <a:cubicBezTo>
                    <a:pt x="623" y="1"/>
                    <a:pt x="543" y="12"/>
                    <a:pt x="464" y="35"/>
                  </a:cubicBezTo>
                  <a:cubicBezTo>
                    <a:pt x="298" y="94"/>
                    <a:pt x="167" y="225"/>
                    <a:pt x="108" y="391"/>
                  </a:cubicBezTo>
                  <a:cubicBezTo>
                    <a:pt x="96" y="415"/>
                    <a:pt x="96" y="439"/>
                    <a:pt x="96" y="462"/>
                  </a:cubicBezTo>
                  <a:cubicBezTo>
                    <a:pt x="24" y="510"/>
                    <a:pt x="1" y="605"/>
                    <a:pt x="48" y="688"/>
                  </a:cubicBezTo>
                  <a:cubicBezTo>
                    <a:pt x="131" y="866"/>
                    <a:pt x="250" y="1033"/>
                    <a:pt x="393" y="1175"/>
                  </a:cubicBezTo>
                  <a:cubicBezTo>
                    <a:pt x="539" y="1304"/>
                    <a:pt x="723" y="1371"/>
                    <a:pt x="912" y="1371"/>
                  </a:cubicBezTo>
                  <a:cubicBezTo>
                    <a:pt x="984" y="1371"/>
                    <a:pt x="1057" y="1361"/>
                    <a:pt x="1130" y="1342"/>
                  </a:cubicBezTo>
                  <a:cubicBezTo>
                    <a:pt x="1248" y="1294"/>
                    <a:pt x="1355" y="1211"/>
                    <a:pt x="1427" y="1116"/>
                  </a:cubicBezTo>
                  <a:cubicBezTo>
                    <a:pt x="1498" y="1021"/>
                    <a:pt x="1534" y="914"/>
                    <a:pt x="1534" y="795"/>
                  </a:cubicBezTo>
                  <a:cubicBezTo>
                    <a:pt x="1545" y="569"/>
                    <a:pt x="1450" y="367"/>
                    <a:pt x="1284" y="225"/>
                  </a:cubicBezTo>
                  <a:cubicBezTo>
                    <a:pt x="1120" y="78"/>
                    <a:pt x="913" y="1"/>
                    <a:pt x="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4"/>
            <p:cNvSpPr/>
            <p:nvPr/>
          </p:nvSpPr>
          <p:spPr>
            <a:xfrm>
              <a:off x="6614251" y="139039"/>
              <a:ext cx="17236" cy="16399"/>
            </a:xfrm>
            <a:custGeom>
              <a:avLst/>
              <a:gdLst/>
              <a:ahLst/>
              <a:cxnLst/>
              <a:rect l="l" t="t" r="r" b="b"/>
              <a:pathLst>
                <a:path w="535" h="509" extrusionOk="0">
                  <a:moveTo>
                    <a:pt x="234" y="1"/>
                  </a:moveTo>
                  <a:cubicBezTo>
                    <a:pt x="203" y="1"/>
                    <a:pt x="171" y="7"/>
                    <a:pt x="143" y="22"/>
                  </a:cubicBezTo>
                  <a:cubicBezTo>
                    <a:pt x="36" y="69"/>
                    <a:pt x="0" y="188"/>
                    <a:pt x="48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297" y="509"/>
                  </a:cubicBezTo>
                  <a:cubicBezTo>
                    <a:pt x="333" y="509"/>
                    <a:pt x="368" y="509"/>
                    <a:pt x="392" y="485"/>
                  </a:cubicBezTo>
                  <a:cubicBezTo>
                    <a:pt x="499" y="449"/>
                    <a:pt x="535" y="331"/>
                    <a:pt x="487" y="236"/>
                  </a:cubicBezTo>
                  <a:lnTo>
                    <a:pt x="428" y="105"/>
                  </a:lnTo>
                  <a:cubicBezTo>
                    <a:pt x="386" y="38"/>
                    <a:pt x="309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4"/>
            <p:cNvSpPr/>
            <p:nvPr/>
          </p:nvSpPr>
          <p:spPr>
            <a:xfrm>
              <a:off x="5844350" y="26568"/>
              <a:ext cx="251554" cy="128129"/>
            </a:xfrm>
            <a:custGeom>
              <a:avLst/>
              <a:gdLst/>
              <a:ahLst/>
              <a:cxnLst/>
              <a:rect l="l" t="t" r="r" b="b"/>
              <a:pathLst>
                <a:path w="7808" h="3977" extrusionOk="0">
                  <a:moveTo>
                    <a:pt x="2207" y="0"/>
                  </a:moveTo>
                  <a:cubicBezTo>
                    <a:pt x="2188" y="0"/>
                    <a:pt x="2169" y="3"/>
                    <a:pt x="2151" y="7"/>
                  </a:cubicBezTo>
                  <a:cubicBezTo>
                    <a:pt x="2092" y="19"/>
                    <a:pt x="2056" y="55"/>
                    <a:pt x="2032" y="102"/>
                  </a:cubicBezTo>
                  <a:lnTo>
                    <a:pt x="880" y="3192"/>
                  </a:lnTo>
                  <a:lnTo>
                    <a:pt x="357" y="827"/>
                  </a:lnTo>
                  <a:cubicBezTo>
                    <a:pt x="337" y="756"/>
                    <a:pt x="265" y="703"/>
                    <a:pt x="193" y="703"/>
                  </a:cubicBezTo>
                  <a:cubicBezTo>
                    <a:pt x="180" y="703"/>
                    <a:pt x="167" y="705"/>
                    <a:pt x="155" y="708"/>
                  </a:cubicBezTo>
                  <a:cubicBezTo>
                    <a:pt x="60" y="720"/>
                    <a:pt x="0" y="803"/>
                    <a:pt x="12" y="898"/>
                  </a:cubicBezTo>
                  <a:lnTo>
                    <a:pt x="666" y="3845"/>
                  </a:lnTo>
                  <a:cubicBezTo>
                    <a:pt x="678" y="3893"/>
                    <a:pt x="725" y="3940"/>
                    <a:pt x="773" y="3964"/>
                  </a:cubicBezTo>
                  <a:cubicBezTo>
                    <a:pt x="797" y="3964"/>
                    <a:pt x="808" y="3976"/>
                    <a:pt x="820" y="3976"/>
                  </a:cubicBezTo>
                  <a:cubicBezTo>
                    <a:pt x="903" y="3976"/>
                    <a:pt x="975" y="3929"/>
                    <a:pt x="1010" y="3857"/>
                  </a:cubicBezTo>
                  <a:lnTo>
                    <a:pt x="2294" y="411"/>
                  </a:lnTo>
                  <a:cubicBezTo>
                    <a:pt x="3707" y="1253"/>
                    <a:pt x="5311" y="1686"/>
                    <a:pt x="6939" y="1686"/>
                  </a:cubicBezTo>
                  <a:cubicBezTo>
                    <a:pt x="7173" y="1686"/>
                    <a:pt x="7407" y="1677"/>
                    <a:pt x="7641" y="1659"/>
                  </a:cubicBezTo>
                  <a:cubicBezTo>
                    <a:pt x="7736" y="1659"/>
                    <a:pt x="7807" y="1588"/>
                    <a:pt x="7796" y="1493"/>
                  </a:cubicBezTo>
                  <a:cubicBezTo>
                    <a:pt x="7785" y="1404"/>
                    <a:pt x="7712" y="1337"/>
                    <a:pt x="7626" y="1337"/>
                  </a:cubicBezTo>
                  <a:cubicBezTo>
                    <a:pt x="7619" y="1337"/>
                    <a:pt x="7612" y="1337"/>
                    <a:pt x="7605" y="1338"/>
                  </a:cubicBezTo>
                  <a:cubicBezTo>
                    <a:pt x="7396" y="1353"/>
                    <a:pt x="7187" y="1360"/>
                    <a:pt x="6978" y="1360"/>
                  </a:cubicBezTo>
                  <a:cubicBezTo>
                    <a:pt x="5335" y="1360"/>
                    <a:pt x="3708" y="906"/>
                    <a:pt x="2306" y="31"/>
                  </a:cubicBezTo>
                  <a:cubicBezTo>
                    <a:pt x="2276" y="8"/>
                    <a:pt x="2241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4"/>
            <p:cNvSpPr/>
            <p:nvPr/>
          </p:nvSpPr>
          <p:spPr>
            <a:xfrm>
              <a:off x="5899860" y="87072"/>
              <a:ext cx="70073" cy="71330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804" y="1"/>
                  </a:moveTo>
                  <a:cubicBezTo>
                    <a:pt x="790" y="1"/>
                    <a:pt x="775" y="3"/>
                    <a:pt x="761" y="7"/>
                  </a:cubicBezTo>
                  <a:cubicBezTo>
                    <a:pt x="666" y="19"/>
                    <a:pt x="606" y="102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25"/>
                    <a:pt x="107" y="1837"/>
                    <a:pt x="143" y="1849"/>
                  </a:cubicBezTo>
                  <a:cubicBezTo>
                    <a:pt x="166" y="1858"/>
                    <a:pt x="188" y="1861"/>
                    <a:pt x="210" y="1861"/>
                  </a:cubicBezTo>
                  <a:cubicBezTo>
                    <a:pt x="246" y="1861"/>
                    <a:pt x="280" y="1851"/>
                    <a:pt x="309" y="1837"/>
                  </a:cubicBezTo>
                  <a:lnTo>
                    <a:pt x="939" y="1433"/>
                  </a:lnTo>
                  <a:lnTo>
                    <a:pt x="1106" y="2086"/>
                  </a:lnTo>
                  <a:cubicBezTo>
                    <a:pt x="1117" y="2146"/>
                    <a:pt x="1165" y="2181"/>
                    <a:pt x="1212" y="2205"/>
                  </a:cubicBezTo>
                  <a:cubicBezTo>
                    <a:pt x="1230" y="2211"/>
                    <a:pt x="1248" y="2214"/>
                    <a:pt x="1266" y="2214"/>
                  </a:cubicBezTo>
                  <a:cubicBezTo>
                    <a:pt x="1284" y="2214"/>
                    <a:pt x="1302" y="2211"/>
                    <a:pt x="1319" y="2205"/>
                  </a:cubicBezTo>
                  <a:cubicBezTo>
                    <a:pt x="1414" y="2193"/>
                    <a:pt x="1474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6" y="458"/>
                  </a:cubicBezTo>
                  <a:cubicBezTo>
                    <a:pt x="2079" y="415"/>
                    <a:pt x="2025" y="389"/>
                    <a:pt x="1970" y="389"/>
                  </a:cubicBezTo>
                  <a:cubicBezTo>
                    <a:pt x="1934" y="389"/>
                    <a:pt x="1898" y="399"/>
                    <a:pt x="1866" y="423"/>
                  </a:cubicBezTo>
                  <a:lnTo>
                    <a:pt x="1153" y="886"/>
                  </a:lnTo>
                  <a:lnTo>
                    <a:pt x="975" y="126"/>
                  </a:lnTo>
                  <a:cubicBezTo>
                    <a:pt x="945" y="47"/>
                    <a:pt x="875" y="1"/>
                    <a:pt x="8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4"/>
            <p:cNvSpPr/>
            <p:nvPr/>
          </p:nvSpPr>
          <p:spPr>
            <a:xfrm>
              <a:off x="5969160" y="119032"/>
              <a:ext cx="39853" cy="16979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6" y="0"/>
                  </a:moveTo>
                  <a:cubicBezTo>
                    <a:pt x="146" y="0"/>
                    <a:pt x="87" y="30"/>
                    <a:pt x="48" y="84"/>
                  </a:cubicBezTo>
                  <a:cubicBezTo>
                    <a:pt x="0" y="155"/>
                    <a:pt x="24" y="262"/>
                    <a:pt x="119" y="310"/>
                  </a:cubicBezTo>
                  <a:cubicBezTo>
                    <a:pt x="202" y="346"/>
                    <a:pt x="285" y="393"/>
                    <a:pt x="369" y="417"/>
                  </a:cubicBezTo>
                  <a:cubicBezTo>
                    <a:pt x="566" y="490"/>
                    <a:pt x="764" y="526"/>
                    <a:pt x="969" y="526"/>
                  </a:cubicBezTo>
                  <a:cubicBezTo>
                    <a:pt x="999" y="526"/>
                    <a:pt x="1028" y="525"/>
                    <a:pt x="1058" y="524"/>
                  </a:cubicBezTo>
                  <a:cubicBezTo>
                    <a:pt x="1153" y="524"/>
                    <a:pt x="1236" y="453"/>
                    <a:pt x="1236" y="357"/>
                  </a:cubicBezTo>
                  <a:cubicBezTo>
                    <a:pt x="1225" y="269"/>
                    <a:pt x="1153" y="202"/>
                    <a:pt x="1067" y="202"/>
                  </a:cubicBezTo>
                  <a:cubicBezTo>
                    <a:pt x="1060" y="202"/>
                    <a:pt x="1053" y="202"/>
                    <a:pt x="1046" y="203"/>
                  </a:cubicBezTo>
                  <a:cubicBezTo>
                    <a:pt x="1027" y="204"/>
                    <a:pt x="1008" y="204"/>
                    <a:pt x="989" y="204"/>
                  </a:cubicBezTo>
                  <a:cubicBezTo>
                    <a:pt x="747" y="204"/>
                    <a:pt x="507" y="135"/>
                    <a:pt x="297" y="25"/>
                  </a:cubicBezTo>
                  <a:cubicBezTo>
                    <a:pt x="269" y="8"/>
                    <a:pt x="237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4"/>
            <p:cNvSpPr/>
            <p:nvPr/>
          </p:nvSpPr>
          <p:spPr>
            <a:xfrm>
              <a:off x="6017776" y="103310"/>
              <a:ext cx="62051" cy="71942"/>
            </a:xfrm>
            <a:custGeom>
              <a:avLst/>
              <a:gdLst/>
              <a:ahLst/>
              <a:cxnLst/>
              <a:rect l="l" t="t" r="r" b="b"/>
              <a:pathLst>
                <a:path w="1926" h="2233" extrusionOk="0">
                  <a:moveTo>
                    <a:pt x="201" y="1"/>
                  </a:moveTo>
                  <a:cubicBezTo>
                    <a:pt x="169" y="1"/>
                    <a:pt x="137" y="9"/>
                    <a:pt x="107" y="26"/>
                  </a:cubicBezTo>
                  <a:cubicBezTo>
                    <a:pt x="24" y="73"/>
                    <a:pt x="0" y="180"/>
                    <a:pt x="60" y="251"/>
                  </a:cubicBezTo>
                  <a:lnTo>
                    <a:pt x="785" y="1309"/>
                  </a:lnTo>
                  <a:lnTo>
                    <a:pt x="321" y="1986"/>
                  </a:lnTo>
                  <a:cubicBezTo>
                    <a:pt x="262" y="2058"/>
                    <a:pt x="286" y="2164"/>
                    <a:pt x="369" y="2212"/>
                  </a:cubicBezTo>
                  <a:lnTo>
                    <a:pt x="404" y="2224"/>
                  </a:lnTo>
                  <a:cubicBezTo>
                    <a:pt x="423" y="2230"/>
                    <a:pt x="443" y="2233"/>
                    <a:pt x="463" y="2233"/>
                  </a:cubicBezTo>
                  <a:cubicBezTo>
                    <a:pt x="522" y="2233"/>
                    <a:pt x="583" y="2209"/>
                    <a:pt x="618" y="2164"/>
                  </a:cubicBezTo>
                  <a:lnTo>
                    <a:pt x="1878" y="334"/>
                  </a:lnTo>
                  <a:cubicBezTo>
                    <a:pt x="1925" y="263"/>
                    <a:pt x="1902" y="156"/>
                    <a:pt x="1818" y="121"/>
                  </a:cubicBezTo>
                  <a:cubicBezTo>
                    <a:pt x="1786" y="102"/>
                    <a:pt x="1751" y="93"/>
                    <a:pt x="1717" y="93"/>
                  </a:cubicBezTo>
                  <a:cubicBezTo>
                    <a:pt x="1662" y="93"/>
                    <a:pt x="1610" y="117"/>
                    <a:pt x="1581" y="168"/>
                  </a:cubicBezTo>
                  <a:lnTo>
                    <a:pt x="999" y="1000"/>
                  </a:lnTo>
                  <a:lnTo>
                    <a:pt x="357" y="73"/>
                  </a:lnTo>
                  <a:cubicBezTo>
                    <a:pt x="318" y="27"/>
                    <a:pt x="260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4"/>
            <p:cNvSpPr/>
            <p:nvPr/>
          </p:nvSpPr>
          <p:spPr>
            <a:xfrm>
              <a:off x="6817898" y="40260"/>
              <a:ext cx="92303" cy="75550"/>
            </a:xfrm>
            <a:custGeom>
              <a:avLst/>
              <a:gdLst/>
              <a:ahLst/>
              <a:cxnLst/>
              <a:rect l="l" t="t" r="r" b="b"/>
              <a:pathLst>
                <a:path w="2865" h="2345" extrusionOk="0">
                  <a:moveTo>
                    <a:pt x="856" y="0"/>
                  </a:moveTo>
                  <a:cubicBezTo>
                    <a:pt x="828" y="0"/>
                    <a:pt x="799" y="7"/>
                    <a:pt x="773" y="22"/>
                  </a:cubicBezTo>
                  <a:cubicBezTo>
                    <a:pt x="678" y="57"/>
                    <a:pt x="654" y="164"/>
                    <a:pt x="702" y="236"/>
                  </a:cubicBezTo>
                  <a:lnTo>
                    <a:pt x="1213" y="1115"/>
                  </a:lnTo>
                  <a:lnTo>
                    <a:pt x="108" y="1828"/>
                  </a:lnTo>
                  <a:cubicBezTo>
                    <a:pt x="25" y="1876"/>
                    <a:pt x="1" y="1983"/>
                    <a:pt x="60" y="2054"/>
                  </a:cubicBezTo>
                  <a:cubicBezTo>
                    <a:pt x="84" y="2078"/>
                    <a:pt x="108" y="2101"/>
                    <a:pt x="143" y="2113"/>
                  </a:cubicBezTo>
                  <a:cubicBezTo>
                    <a:pt x="162" y="2122"/>
                    <a:pt x="183" y="2126"/>
                    <a:pt x="206" y="2126"/>
                  </a:cubicBezTo>
                  <a:cubicBezTo>
                    <a:pt x="242" y="2126"/>
                    <a:pt x="280" y="2116"/>
                    <a:pt x="310" y="2101"/>
                  </a:cubicBezTo>
                  <a:lnTo>
                    <a:pt x="1379" y="1400"/>
                  </a:lnTo>
                  <a:lnTo>
                    <a:pt x="1878" y="2256"/>
                  </a:lnTo>
                  <a:cubicBezTo>
                    <a:pt x="1902" y="2291"/>
                    <a:pt x="1938" y="2315"/>
                    <a:pt x="1973" y="2327"/>
                  </a:cubicBezTo>
                  <a:cubicBezTo>
                    <a:pt x="1997" y="2339"/>
                    <a:pt x="2021" y="2345"/>
                    <a:pt x="2045" y="2345"/>
                  </a:cubicBezTo>
                  <a:cubicBezTo>
                    <a:pt x="2068" y="2345"/>
                    <a:pt x="2092" y="2339"/>
                    <a:pt x="2116" y="2327"/>
                  </a:cubicBezTo>
                  <a:cubicBezTo>
                    <a:pt x="2211" y="2291"/>
                    <a:pt x="2247" y="2185"/>
                    <a:pt x="2199" y="2101"/>
                  </a:cubicBezTo>
                  <a:lnTo>
                    <a:pt x="1676" y="1210"/>
                  </a:lnTo>
                  <a:lnTo>
                    <a:pt x="2568" y="640"/>
                  </a:lnTo>
                  <a:cubicBezTo>
                    <a:pt x="2615" y="640"/>
                    <a:pt x="2674" y="616"/>
                    <a:pt x="2710" y="580"/>
                  </a:cubicBezTo>
                  <a:lnTo>
                    <a:pt x="2805" y="473"/>
                  </a:lnTo>
                  <a:cubicBezTo>
                    <a:pt x="2865" y="402"/>
                    <a:pt x="2865" y="307"/>
                    <a:pt x="2793" y="260"/>
                  </a:cubicBezTo>
                  <a:cubicBezTo>
                    <a:pt x="2759" y="225"/>
                    <a:pt x="2712" y="206"/>
                    <a:pt x="2665" y="206"/>
                  </a:cubicBezTo>
                  <a:cubicBezTo>
                    <a:pt x="2631" y="206"/>
                    <a:pt x="2597" y="216"/>
                    <a:pt x="2568" y="236"/>
                  </a:cubicBezTo>
                  <a:lnTo>
                    <a:pt x="1498" y="925"/>
                  </a:lnTo>
                  <a:lnTo>
                    <a:pt x="1011" y="81"/>
                  </a:lnTo>
                  <a:cubicBezTo>
                    <a:pt x="978" y="32"/>
                    <a:pt x="918" y="0"/>
                    <a:pt x="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4"/>
            <p:cNvSpPr/>
            <p:nvPr/>
          </p:nvSpPr>
          <p:spPr>
            <a:xfrm>
              <a:off x="6786905" y="115166"/>
              <a:ext cx="125970" cy="39563"/>
            </a:xfrm>
            <a:custGeom>
              <a:avLst/>
              <a:gdLst/>
              <a:ahLst/>
              <a:cxnLst/>
              <a:rect l="l" t="t" r="r" b="b"/>
              <a:pathLst>
                <a:path w="3910" h="1228" extrusionOk="0">
                  <a:moveTo>
                    <a:pt x="178" y="1"/>
                  </a:moveTo>
                  <a:cubicBezTo>
                    <a:pt x="92" y="1"/>
                    <a:pt x="11" y="58"/>
                    <a:pt x="0" y="145"/>
                  </a:cubicBezTo>
                  <a:cubicBezTo>
                    <a:pt x="0" y="228"/>
                    <a:pt x="48" y="299"/>
                    <a:pt x="119" y="323"/>
                  </a:cubicBezTo>
                  <a:cubicBezTo>
                    <a:pt x="131" y="323"/>
                    <a:pt x="143" y="323"/>
                    <a:pt x="155" y="335"/>
                  </a:cubicBezTo>
                  <a:cubicBezTo>
                    <a:pt x="1355" y="454"/>
                    <a:pt x="2519" y="751"/>
                    <a:pt x="3625" y="1214"/>
                  </a:cubicBezTo>
                  <a:cubicBezTo>
                    <a:pt x="3649" y="1224"/>
                    <a:pt x="3674" y="1228"/>
                    <a:pt x="3698" y="1228"/>
                  </a:cubicBezTo>
                  <a:cubicBezTo>
                    <a:pt x="3766" y="1228"/>
                    <a:pt x="3827" y="1192"/>
                    <a:pt x="3862" y="1131"/>
                  </a:cubicBezTo>
                  <a:cubicBezTo>
                    <a:pt x="3910" y="1048"/>
                    <a:pt x="3874" y="929"/>
                    <a:pt x="3779" y="905"/>
                  </a:cubicBezTo>
                  <a:cubicBezTo>
                    <a:pt x="2638" y="430"/>
                    <a:pt x="1426" y="133"/>
                    <a:pt x="202" y="2"/>
                  </a:cubicBezTo>
                  <a:cubicBezTo>
                    <a:pt x="194" y="1"/>
                    <a:pt x="186" y="1"/>
                    <a:pt x="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4"/>
            <p:cNvSpPr/>
            <p:nvPr/>
          </p:nvSpPr>
          <p:spPr>
            <a:xfrm>
              <a:off x="3732203" y="122157"/>
              <a:ext cx="49808" cy="44138"/>
            </a:xfrm>
            <a:custGeom>
              <a:avLst/>
              <a:gdLst/>
              <a:ahLst/>
              <a:cxnLst/>
              <a:rect l="l" t="t" r="r" b="b"/>
              <a:pathLst>
                <a:path w="1546" h="1370" extrusionOk="0">
                  <a:moveTo>
                    <a:pt x="720" y="389"/>
                  </a:moveTo>
                  <a:cubicBezTo>
                    <a:pt x="819" y="389"/>
                    <a:pt x="916" y="427"/>
                    <a:pt x="987" y="498"/>
                  </a:cubicBezTo>
                  <a:cubicBezTo>
                    <a:pt x="1070" y="569"/>
                    <a:pt x="1118" y="676"/>
                    <a:pt x="1118" y="783"/>
                  </a:cubicBezTo>
                  <a:cubicBezTo>
                    <a:pt x="1118" y="866"/>
                    <a:pt x="1059" y="950"/>
                    <a:pt x="987" y="973"/>
                  </a:cubicBezTo>
                  <a:cubicBezTo>
                    <a:pt x="962" y="978"/>
                    <a:pt x="938" y="981"/>
                    <a:pt x="915" y="981"/>
                  </a:cubicBezTo>
                  <a:cubicBezTo>
                    <a:pt x="825" y="981"/>
                    <a:pt x="744" y="947"/>
                    <a:pt x="678" y="890"/>
                  </a:cubicBezTo>
                  <a:cubicBezTo>
                    <a:pt x="631" y="843"/>
                    <a:pt x="583" y="795"/>
                    <a:pt x="548" y="748"/>
                  </a:cubicBezTo>
                  <a:cubicBezTo>
                    <a:pt x="559" y="688"/>
                    <a:pt x="548" y="641"/>
                    <a:pt x="512" y="593"/>
                  </a:cubicBezTo>
                  <a:cubicBezTo>
                    <a:pt x="500" y="569"/>
                    <a:pt x="500" y="534"/>
                    <a:pt x="512" y="510"/>
                  </a:cubicBezTo>
                  <a:cubicBezTo>
                    <a:pt x="536" y="462"/>
                    <a:pt x="571" y="415"/>
                    <a:pt x="619" y="403"/>
                  </a:cubicBezTo>
                  <a:cubicBezTo>
                    <a:pt x="652" y="394"/>
                    <a:pt x="686" y="389"/>
                    <a:pt x="720" y="389"/>
                  </a:cubicBezTo>
                  <a:close/>
                  <a:moveTo>
                    <a:pt x="703" y="1"/>
                  </a:moveTo>
                  <a:cubicBezTo>
                    <a:pt x="623" y="1"/>
                    <a:pt x="543" y="12"/>
                    <a:pt x="464" y="35"/>
                  </a:cubicBezTo>
                  <a:cubicBezTo>
                    <a:pt x="298" y="94"/>
                    <a:pt x="167" y="225"/>
                    <a:pt x="108" y="391"/>
                  </a:cubicBezTo>
                  <a:cubicBezTo>
                    <a:pt x="108" y="415"/>
                    <a:pt x="96" y="439"/>
                    <a:pt x="96" y="462"/>
                  </a:cubicBezTo>
                  <a:cubicBezTo>
                    <a:pt x="25" y="510"/>
                    <a:pt x="1" y="605"/>
                    <a:pt x="49" y="688"/>
                  </a:cubicBezTo>
                  <a:cubicBezTo>
                    <a:pt x="132" y="866"/>
                    <a:pt x="251" y="1033"/>
                    <a:pt x="393" y="1175"/>
                  </a:cubicBezTo>
                  <a:cubicBezTo>
                    <a:pt x="542" y="1298"/>
                    <a:pt x="730" y="1369"/>
                    <a:pt x="924" y="1369"/>
                  </a:cubicBezTo>
                  <a:cubicBezTo>
                    <a:pt x="992" y="1369"/>
                    <a:pt x="1062" y="1360"/>
                    <a:pt x="1130" y="1342"/>
                  </a:cubicBezTo>
                  <a:cubicBezTo>
                    <a:pt x="1356" y="1259"/>
                    <a:pt x="1522" y="1045"/>
                    <a:pt x="1546" y="795"/>
                  </a:cubicBezTo>
                  <a:cubicBezTo>
                    <a:pt x="1546" y="569"/>
                    <a:pt x="1451" y="367"/>
                    <a:pt x="1284" y="225"/>
                  </a:cubicBezTo>
                  <a:cubicBezTo>
                    <a:pt x="1121" y="78"/>
                    <a:pt x="913" y="1"/>
                    <a:pt x="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4"/>
            <p:cNvSpPr/>
            <p:nvPr/>
          </p:nvSpPr>
          <p:spPr>
            <a:xfrm>
              <a:off x="4774310" y="139039"/>
              <a:ext cx="17655" cy="16399"/>
            </a:xfrm>
            <a:custGeom>
              <a:avLst/>
              <a:gdLst/>
              <a:ahLst/>
              <a:cxnLst/>
              <a:rect l="l" t="t" r="r" b="b"/>
              <a:pathLst>
                <a:path w="548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0" y="188"/>
                    <a:pt x="60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309" y="509"/>
                  </a:cubicBezTo>
                  <a:cubicBezTo>
                    <a:pt x="345" y="509"/>
                    <a:pt x="369" y="497"/>
                    <a:pt x="404" y="485"/>
                  </a:cubicBezTo>
                  <a:cubicBezTo>
                    <a:pt x="511" y="449"/>
                    <a:pt x="547" y="331"/>
                    <a:pt x="500" y="236"/>
                  </a:cubicBezTo>
                  <a:lnTo>
                    <a:pt x="428" y="105"/>
                  </a:lnTo>
                  <a:cubicBezTo>
                    <a:pt x="387" y="38"/>
                    <a:pt x="316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4"/>
            <p:cNvSpPr/>
            <p:nvPr/>
          </p:nvSpPr>
          <p:spPr>
            <a:xfrm>
              <a:off x="4004795" y="26374"/>
              <a:ext cx="251554" cy="128322"/>
            </a:xfrm>
            <a:custGeom>
              <a:avLst/>
              <a:gdLst/>
              <a:ahLst/>
              <a:cxnLst/>
              <a:rect l="l" t="t" r="r" b="b"/>
              <a:pathLst>
                <a:path w="7808" h="3983" extrusionOk="0">
                  <a:moveTo>
                    <a:pt x="2205" y="1"/>
                  </a:moveTo>
                  <a:cubicBezTo>
                    <a:pt x="2187" y="1"/>
                    <a:pt x="2168" y="5"/>
                    <a:pt x="2151" y="13"/>
                  </a:cubicBezTo>
                  <a:cubicBezTo>
                    <a:pt x="2092" y="25"/>
                    <a:pt x="2056" y="61"/>
                    <a:pt x="2033" y="108"/>
                  </a:cubicBezTo>
                  <a:lnTo>
                    <a:pt x="880" y="3198"/>
                  </a:lnTo>
                  <a:lnTo>
                    <a:pt x="357" y="833"/>
                  </a:lnTo>
                  <a:cubicBezTo>
                    <a:pt x="337" y="762"/>
                    <a:pt x="265" y="709"/>
                    <a:pt x="193" y="709"/>
                  </a:cubicBezTo>
                  <a:cubicBezTo>
                    <a:pt x="181" y="709"/>
                    <a:pt x="168" y="711"/>
                    <a:pt x="155" y="714"/>
                  </a:cubicBezTo>
                  <a:cubicBezTo>
                    <a:pt x="60" y="726"/>
                    <a:pt x="1" y="809"/>
                    <a:pt x="13" y="904"/>
                  </a:cubicBezTo>
                  <a:lnTo>
                    <a:pt x="666" y="3851"/>
                  </a:lnTo>
                  <a:cubicBezTo>
                    <a:pt x="678" y="3899"/>
                    <a:pt x="726" y="3946"/>
                    <a:pt x="773" y="3970"/>
                  </a:cubicBezTo>
                  <a:cubicBezTo>
                    <a:pt x="797" y="3970"/>
                    <a:pt x="809" y="3982"/>
                    <a:pt x="832" y="3982"/>
                  </a:cubicBezTo>
                  <a:cubicBezTo>
                    <a:pt x="904" y="3982"/>
                    <a:pt x="975" y="3946"/>
                    <a:pt x="1011" y="3863"/>
                  </a:cubicBezTo>
                  <a:lnTo>
                    <a:pt x="2294" y="417"/>
                  </a:lnTo>
                  <a:cubicBezTo>
                    <a:pt x="3711" y="1251"/>
                    <a:pt x="5310" y="1691"/>
                    <a:pt x="6940" y="1691"/>
                  </a:cubicBezTo>
                  <a:cubicBezTo>
                    <a:pt x="7169" y="1691"/>
                    <a:pt x="7399" y="1682"/>
                    <a:pt x="7630" y="1665"/>
                  </a:cubicBezTo>
                  <a:cubicBezTo>
                    <a:pt x="7636" y="1666"/>
                    <a:pt x="7642" y="1666"/>
                    <a:pt x="7648" y="1666"/>
                  </a:cubicBezTo>
                  <a:cubicBezTo>
                    <a:pt x="7735" y="1666"/>
                    <a:pt x="7808" y="1587"/>
                    <a:pt x="7808" y="1499"/>
                  </a:cubicBezTo>
                  <a:cubicBezTo>
                    <a:pt x="7786" y="1410"/>
                    <a:pt x="7713" y="1343"/>
                    <a:pt x="7636" y="1343"/>
                  </a:cubicBezTo>
                  <a:cubicBezTo>
                    <a:pt x="7630" y="1343"/>
                    <a:pt x="7624" y="1343"/>
                    <a:pt x="7618" y="1344"/>
                  </a:cubicBezTo>
                  <a:cubicBezTo>
                    <a:pt x="7407" y="1359"/>
                    <a:pt x="7197" y="1366"/>
                    <a:pt x="6987" y="1366"/>
                  </a:cubicBezTo>
                  <a:cubicBezTo>
                    <a:pt x="5335" y="1366"/>
                    <a:pt x="3708" y="912"/>
                    <a:pt x="2306" y="37"/>
                  </a:cubicBezTo>
                  <a:cubicBezTo>
                    <a:pt x="2275" y="14"/>
                    <a:pt x="2240" y="1"/>
                    <a:pt x="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4"/>
            <p:cNvSpPr/>
            <p:nvPr/>
          </p:nvSpPr>
          <p:spPr>
            <a:xfrm>
              <a:off x="4059919" y="87072"/>
              <a:ext cx="70492" cy="71330"/>
            </a:xfrm>
            <a:custGeom>
              <a:avLst/>
              <a:gdLst/>
              <a:ahLst/>
              <a:cxnLst/>
              <a:rect l="l" t="t" r="r" b="b"/>
              <a:pathLst>
                <a:path w="2188" h="2214" extrusionOk="0">
                  <a:moveTo>
                    <a:pt x="805" y="1"/>
                  </a:moveTo>
                  <a:cubicBezTo>
                    <a:pt x="790" y="1"/>
                    <a:pt x="776" y="3"/>
                    <a:pt x="761" y="7"/>
                  </a:cubicBezTo>
                  <a:cubicBezTo>
                    <a:pt x="666" y="19"/>
                    <a:pt x="607" y="102"/>
                    <a:pt x="631" y="197"/>
                  </a:cubicBezTo>
                  <a:lnTo>
                    <a:pt x="845" y="1088"/>
                  </a:lnTo>
                  <a:lnTo>
                    <a:pt x="108" y="1563"/>
                  </a:lnTo>
                  <a:cubicBezTo>
                    <a:pt x="25" y="1611"/>
                    <a:pt x="1" y="1718"/>
                    <a:pt x="60" y="1789"/>
                  </a:cubicBezTo>
                  <a:cubicBezTo>
                    <a:pt x="84" y="1825"/>
                    <a:pt x="108" y="1837"/>
                    <a:pt x="143" y="1849"/>
                  </a:cubicBezTo>
                  <a:cubicBezTo>
                    <a:pt x="166" y="1858"/>
                    <a:pt x="189" y="1861"/>
                    <a:pt x="211" y="1861"/>
                  </a:cubicBezTo>
                  <a:cubicBezTo>
                    <a:pt x="246" y="1861"/>
                    <a:pt x="280" y="1851"/>
                    <a:pt x="310" y="1837"/>
                  </a:cubicBezTo>
                  <a:lnTo>
                    <a:pt x="940" y="1433"/>
                  </a:lnTo>
                  <a:lnTo>
                    <a:pt x="1106" y="2086"/>
                  </a:lnTo>
                  <a:cubicBezTo>
                    <a:pt x="1118" y="2146"/>
                    <a:pt x="1165" y="2181"/>
                    <a:pt x="1213" y="2205"/>
                  </a:cubicBezTo>
                  <a:cubicBezTo>
                    <a:pt x="1231" y="2211"/>
                    <a:pt x="1249" y="2214"/>
                    <a:pt x="1266" y="2214"/>
                  </a:cubicBezTo>
                  <a:cubicBezTo>
                    <a:pt x="1284" y="2214"/>
                    <a:pt x="1302" y="2211"/>
                    <a:pt x="1320" y="2205"/>
                  </a:cubicBezTo>
                  <a:cubicBezTo>
                    <a:pt x="1415" y="2181"/>
                    <a:pt x="1474" y="2098"/>
                    <a:pt x="1451" y="2003"/>
                  </a:cubicBezTo>
                  <a:lnTo>
                    <a:pt x="1249" y="1219"/>
                  </a:lnTo>
                  <a:lnTo>
                    <a:pt x="2080" y="684"/>
                  </a:lnTo>
                  <a:cubicBezTo>
                    <a:pt x="2164" y="648"/>
                    <a:pt x="2187" y="530"/>
                    <a:pt x="2128" y="458"/>
                  </a:cubicBezTo>
                  <a:cubicBezTo>
                    <a:pt x="2092" y="415"/>
                    <a:pt x="2033" y="389"/>
                    <a:pt x="1977" y="389"/>
                  </a:cubicBezTo>
                  <a:cubicBezTo>
                    <a:pt x="1941" y="389"/>
                    <a:pt x="1906" y="399"/>
                    <a:pt x="1878" y="423"/>
                  </a:cubicBezTo>
                  <a:lnTo>
                    <a:pt x="1165" y="886"/>
                  </a:lnTo>
                  <a:lnTo>
                    <a:pt x="975" y="126"/>
                  </a:lnTo>
                  <a:cubicBezTo>
                    <a:pt x="946" y="47"/>
                    <a:pt x="875" y="1"/>
                    <a:pt x="8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4"/>
            <p:cNvSpPr/>
            <p:nvPr/>
          </p:nvSpPr>
          <p:spPr>
            <a:xfrm>
              <a:off x="4129219" y="119032"/>
              <a:ext cx="39853" cy="16979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13" y="0"/>
                  </a:moveTo>
                  <a:cubicBezTo>
                    <a:pt x="153" y="0"/>
                    <a:pt x="99" y="30"/>
                    <a:pt x="60" y="84"/>
                  </a:cubicBezTo>
                  <a:cubicBezTo>
                    <a:pt x="1" y="155"/>
                    <a:pt x="36" y="262"/>
                    <a:pt x="119" y="310"/>
                  </a:cubicBezTo>
                  <a:cubicBezTo>
                    <a:pt x="203" y="346"/>
                    <a:pt x="286" y="393"/>
                    <a:pt x="381" y="417"/>
                  </a:cubicBezTo>
                  <a:cubicBezTo>
                    <a:pt x="568" y="490"/>
                    <a:pt x="773" y="526"/>
                    <a:pt x="981" y="526"/>
                  </a:cubicBezTo>
                  <a:cubicBezTo>
                    <a:pt x="1011" y="526"/>
                    <a:pt x="1040" y="525"/>
                    <a:pt x="1070" y="524"/>
                  </a:cubicBezTo>
                  <a:cubicBezTo>
                    <a:pt x="1165" y="524"/>
                    <a:pt x="1236" y="453"/>
                    <a:pt x="1236" y="357"/>
                  </a:cubicBezTo>
                  <a:cubicBezTo>
                    <a:pt x="1225" y="269"/>
                    <a:pt x="1163" y="202"/>
                    <a:pt x="1079" y="202"/>
                  </a:cubicBezTo>
                  <a:cubicBezTo>
                    <a:pt x="1072" y="202"/>
                    <a:pt x="1065" y="202"/>
                    <a:pt x="1058" y="203"/>
                  </a:cubicBezTo>
                  <a:cubicBezTo>
                    <a:pt x="797" y="203"/>
                    <a:pt x="535" y="144"/>
                    <a:pt x="310" y="25"/>
                  </a:cubicBezTo>
                  <a:cubicBezTo>
                    <a:pt x="277" y="8"/>
                    <a:pt x="244" y="0"/>
                    <a:pt x="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4"/>
            <p:cNvSpPr/>
            <p:nvPr/>
          </p:nvSpPr>
          <p:spPr>
            <a:xfrm>
              <a:off x="4978375" y="40034"/>
              <a:ext cx="92271" cy="75776"/>
            </a:xfrm>
            <a:custGeom>
              <a:avLst/>
              <a:gdLst/>
              <a:ahLst/>
              <a:cxnLst/>
              <a:rect l="l" t="t" r="r" b="b"/>
              <a:pathLst>
                <a:path w="2864" h="2352" extrusionOk="0">
                  <a:moveTo>
                    <a:pt x="852" y="1"/>
                  </a:moveTo>
                  <a:cubicBezTo>
                    <a:pt x="825" y="1"/>
                    <a:pt x="797" y="6"/>
                    <a:pt x="772" y="17"/>
                  </a:cubicBezTo>
                  <a:cubicBezTo>
                    <a:pt x="677" y="53"/>
                    <a:pt x="642" y="160"/>
                    <a:pt x="701" y="243"/>
                  </a:cubicBezTo>
                  <a:lnTo>
                    <a:pt x="1212" y="1122"/>
                  </a:lnTo>
                  <a:lnTo>
                    <a:pt x="95" y="1835"/>
                  </a:lnTo>
                  <a:cubicBezTo>
                    <a:pt x="12" y="1883"/>
                    <a:pt x="0" y="1990"/>
                    <a:pt x="59" y="2061"/>
                  </a:cubicBezTo>
                  <a:cubicBezTo>
                    <a:pt x="96" y="2112"/>
                    <a:pt x="151" y="2136"/>
                    <a:pt x="206" y="2136"/>
                  </a:cubicBezTo>
                  <a:cubicBezTo>
                    <a:pt x="241" y="2136"/>
                    <a:pt x="277" y="2127"/>
                    <a:pt x="309" y="2108"/>
                  </a:cubicBezTo>
                  <a:lnTo>
                    <a:pt x="1379" y="1407"/>
                  </a:lnTo>
                  <a:lnTo>
                    <a:pt x="1878" y="2263"/>
                  </a:lnTo>
                  <a:cubicBezTo>
                    <a:pt x="1901" y="2298"/>
                    <a:pt x="1937" y="2322"/>
                    <a:pt x="1973" y="2334"/>
                  </a:cubicBezTo>
                  <a:cubicBezTo>
                    <a:pt x="1996" y="2346"/>
                    <a:pt x="2023" y="2352"/>
                    <a:pt x="2050" y="2352"/>
                  </a:cubicBezTo>
                  <a:cubicBezTo>
                    <a:pt x="2077" y="2352"/>
                    <a:pt x="2103" y="2346"/>
                    <a:pt x="2127" y="2334"/>
                  </a:cubicBezTo>
                  <a:cubicBezTo>
                    <a:pt x="2210" y="2298"/>
                    <a:pt x="2246" y="2192"/>
                    <a:pt x="2198" y="2108"/>
                  </a:cubicBezTo>
                  <a:lnTo>
                    <a:pt x="1676" y="1217"/>
                  </a:lnTo>
                  <a:lnTo>
                    <a:pt x="2567" y="647"/>
                  </a:lnTo>
                  <a:cubicBezTo>
                    <a:pt x="2626" y="647"/>
                    <a:pt x="2674" y="623"/>
                    <a:pt x="2709" y="587"/>
                  </a:cubicBezTo>
                  <a:lnTo>
                    <a:pt x="2804" y="480"/>
                  </a:lnTo>
                  <a:cubicBezTo>
                    <a:pt x="2864" y="409"/>
                    <a:pt x="2864" y="314"/>
                    <a:pt x="2804" y="267"/>
                  </a:cubicBezTo>
                  <a:cubicBezTo>
                    <a:pt x="2763" y="232"/>
                    <a:pt x="2713" y="213"/>
                    <a:pt x="2665" y="213"/>
                  </a:cubicBezTo>
                  <a:cubicBezTo>
                    <a:pt x="2630" y="213"/>
                    <a:pt x="2597" y="223"/>
                    <a:pt x="2567" y="243"/>
                  </a:cubicBezTo>
                  <a:lnTo>
                    <a:pt x="1497" y="932"/>
                  </a:lnTo>
                  <a:lnTo>
                    <a:pt x="1010" y="88"/>
                  </a:lnTo>
                  <a:cubicBezTo>
                    <a:pt x="977" y="30"/>
                    <a:pt x="914" y="1"/>
                    <a:pt x="8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4"/>
            <p:cNvSpPr/>
            <p:nvPr/>
          </p:nvSpPr>
          <p:spPr>
            <a:xfrm>
              <a:off x="4946963" y="115166"/>
              <a:ext cx="126003" cy="39563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79" y="1"/>
                  </a:moveTo>
                  <a:cubicBezTo>
                    <a:pt x="94" y="1"/>
                    <a:pt x="23" y="58"/>
                    <a:pt x="13" y="145"/>
                  </a:cubicBezTo>
                  <a:cubicBezTo>
                    <a:pt x="1" y="240"/>
                    <a:pt x="72" y="311"/>
                    <a:pt x="155" y="335"/>
                  </a:cubicBezTo>
                  <a:cubicBezTo>
                    <a:pt x="1355" y="454"/>
                    <a:pt x="2520" y="751"/>
                    <a:pt x="3625" y="1214"/>
                  </a:cubicBezTo>
                  <a:cubicBezTo>
                    <a:pt x="3650" y="1224"/>
                    <a:pt x="3675" y="1228"/>
                    <a:pt x="3699" y="1228"/>
                  </a:cubicBezTo>
                  <a:cubicBezTo>
                    <a:pt x="3766" y="1228"/>
                    <a:pt x="3828" y="1192"/>
                    <a:pt x="3863" y="1131"/>
                  </a:cubicBezTo>
                  <a:cubicBezTo>
                    <a:pt x="3910" y="1048"/>
                    <a:pt x="3875" y="941"/>
                    <a:pt x="3779" y="905"/>
                  </a:cubicBezTo>
                  <a:cubicBezTo>
                    <a:pt x="2639" y="430"/>
                    <a:pt x="1439" y="133"/>
                    <a:pt x="203" y="2"/>
                  </a:cubicBezTo>
                  <a:cubicBezTo>
                    <a:pt x="195" y="1"/>
                    <a:pt x="187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4"/>
            <p:cNvSpPr/>
            <p:nvPr/>
          </p:nvSpPr>
          <p:spPr>
            <a:xfrm>
              <a:off x="1892680" y="122157"/>
              <a:ext cx="49422" cy="44202"/>
            </a:xfrm>
            <a:custGeom>
              <a:avLst/>
              <a:gdLst/>
              <a:ahLst/>
              <a:cxnLst/>
              <a:rect l="l" t="t" r="r" b="b"/>
              <a:pathLst>
                <a:path w="1534" h="1372" extrusionOk="0">
                  <a:moveTo>
                    <a:pt x="713" y="389"/>
                  </a:moveTo>
                  <a:cubicBezTo>
                    <a:pt x="813" y="389"/>
                    <a:pt x="904" y="427"/>
                    <a:pt x="975" y="498"/>
                  </a:cubicBezTo>
                  <a:cubicBezTo>
                    <a:pt x="1058" y="569"/>
                    <a:pt x="1117" y="676"/>
                    <a:pt x="1117" y="783"/>
                  </a:cubicBezTo>
                  <a:cubicBezTo>
                    <a:pt x="1105" y="866"/>
                    <a:pt x="1058" y="950"/>
                    <a:pt x="975" y="973"/>
                  </a:cubicBezTo>
                  <a:cubicBezTo>
                    <a:pt x="952" y="978"/>
                    <a:pt x="930" y="981"/>
                    <a:pt x="908" y="981"/>
                  </a:cubicBezTo>
                  <a:cubicBezTo>
                    <a:pt x="824" y="981"/>
                    <a:pt x="743" y="947"/>
                    <a:pt x="678" y="890"/>
                  </a:cubicBezTo>
                  <a:cubicBezTo>
                    <a:pt x="618" y="843"/>
                    <a:pt x="583" y="795"/>
                    <a:pt x="547" y="748"/>
                  </a:cubicBezTo>
                  <a:cubicBezTo>
                    <a:pt x="559" y="688"/>
                    <a:pt x="547" y="641"/>
                    <a:pt x="511" y="593"/>
                  </a:cubicBezTo>
                  <a:cubicBezTo>
                    <a:pt x="499" y="569"/>
                    <a:pt x="499" y="534"/>
                    <a:pt x="511" y="510"/>
                  </a:cubicBezTo>
                  <a:cubicBezTo>
                    <a:pt x="523" y="462"/>
                    <a:pt x="559" y="415"/>
                    <a:pt x="606" y="403"/>
                  </a:cubicBezTo>
                  <a:cubicBezTo>
                    <a:pt x="643" y="394"/>
                    <a:pt x="678" y="389"/>
                    <a:pt x="713" y="389"/>
                  </a:cubicBezTo>
                  <a:close/>
                  <a:moveTo>
                    <a:pt x="690" y="1"/>
                  </a:moveTo>
                  <a:cubicBezTo>
                    <a:pt x="610" y="1"/>
                    <a:pt x="530" y="12"/>
                    <a:pt x="452" y="35"/>
                  </a:cubicBezTo>
                  <a:cubicBezTo>
                    <a:pt x="285" y="94"/>
                    <a:pt x="155" y="225"/>
                    <a:pt x="95" y="391"/>
                  </a:cubicBezTo>
                  <a:cubicBezTo>
                    <a:pt x="95" y="415"/>
                    <a:pt x="83" y="439"/>
                    <a:pt x="83" y="462"/>
                  </a:cubicBezTo>
                  <a:cubicBezTo>
                    <a:pt x="12" y="510"/>
                    <a:pt x="0" y="605"/>
                    <a:pt x="36" y="688"/>
                  </a:cubicBezTo>
                  <a:cubicBezTo>
                    <a:pt x="119" y="866"/>
                    <a:pt x="238" y="1033"/>
                    <a:pt x="381" y="1175"/>
                  </a:cubicBezTo>
                  <a:cubicBezTo>
                    <a:pt x="527" y="1304"/>
                    <a:pt x="710" y="1371"/>
                    <a:pt x="900" y="1371"/>
                  </a:cubicBezTo>
                  <a:cubicBezTo>
                    <a:pt x="972" y="1371"/>
                    <a:pt x="1045" y="1361"/>
                    <a:pt x="1117" y="1342"/>
                  </a:cubicBezTo>
                  <a:cubicBezTo>
                    <a:pt x="1236" y="1294"/>
                    <a:pt x="1343" y="1211"/>
                    <a:pt x="1414" y="1116"/>
                  </a:cubicBezTo>
                  <a:cubicBezTo>
                    <a:pt x="1486" y="1021"/>
                    <a:pt x="1521" y="914"/>
                    <a:pt x="1533" y="795"/>
                  </a:cubicBezTo>
                  <a:cubicBezTo>
                    <a:pt x="1533" y="569"/>
                    <a:pt x="1438" y="367"/>
                    <a:pt x="1272" y="225"/>
                  </a:cubicBezTo>
                  <a:cubicBezTo>
                    <a:pt x="1108" y="78"/>
                    <a:pt x="901" y="1"/>
                    <a:pt x="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4"/>
            <p:cNvSpPr/>
            <p:nvPr/>
          </p:nvSpPr>
          <p:spPr>
            <a:xfrm>
              <a:off x="2934755" y="139039"/>
              <a:ext cx="17655" cy="16399"/>
            </a:xfrm>
            <a:custGeom>
              <a:avLst/>
              <a:gdLst/>
              <a:ahLst/>
              <a:cxnLst/>
              <a:rect l="l" t="t" r="r" b="b"/>
              <a:pathLst>
                <a:path w="548" h="509" extrusionOk="0">
                  <a:moveTo>
                    <a:pt x="235" y="1"/>
                  </a:moveTo>
                  <a:cubicBezTo>
                    <a:pt x="203" y="1"/>
                    <a:pt x="172" y="7"/>
                    <a:pt x="143" y="22"/>
                  </a:cubicBezTo>
                  <a:cubicBezTo>
                    <a:pt x="36" y="69"/>
                    <a:pt x="1" y="188"/>
                    <a:pt x="48" y="283"/>
                  </a:cubicBezTo>
                  <a:lnTo>
                    <a:pt x="120" y="402"/>
                  </a:lnTo>
                  <a:cubicBezTo>
                    <a:pt x="155" y="473"/>
                    <a:pt x="227" y="509"/>
                    <a:pt x="298" y="509"/>
                  </a:cubicBezTo>
                  <a:cubicBezTo>
                    <a:pt x="333" y="509"/>
                    <a:pt x="369" y="509"/>
                    <a:pt x="393" y="485"/>
                  </a:cubicBezTo>
                  <a:cubicBezTo>
                    <a:pt x="500" y="449"/>
                    <a:pt x="547" y="331"/>
                    <a:pt x="488" y="236"/>
                  </a:cubicBezTo>
                  <a:lnTo>
                    <a:pt x="429" y="105"/>
                  </a:lnTo>
                  <a:cubicBezTo>
                    <a:pt x="387" y="38"/>
                    <a:pt x="310" y="1"/>
                    <a:pt x="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4"/>
            <p:cNvSpPr/>
            <p:nvPr/>
          </p:nvSpPr>
          <p:spPr>
            <a:xfrm>
              <a:off x="2164886" y="26568"/>
              <a:ext cx="251554" cy="128129"/>
            </a:xfrm>
            <a:custGeom>
              <a:avLst/>
              <a:gdLst/>
              <a:ahLst/>
              <a:cxnLst/>
              <a:rect l="l" t="t" r="r" b="b"/>
              <a:pathLst>
                <a:path w="7808" h="3977" extrusionOk="0">
                  <a:moveTo>
                    <a:pt x="2207" y="0"/>
                  </a:moveTo>
                  <a:cubicBezTo>
                    <a:pt x="2187" y="0"/>
                    <a:pt x="2168" y="3"/>
                    <a:pt x="2151" y="7"/>
                  </a:cubicBezTo>
                  <a:cubicBezTo>
                    <a:pt x="2091" y="19"/>
                    <a:pt x="2056" y="55"/>
                    <a:pt x="2032" y="102"/>
                  </a:cubicBezTo>
                  <a:lnTo>
                    <a:pt x="879" y="3192"/>
                  </a:lnTo>
                  <a:lnTo>
                    <a:pt x="357" y="827"/>
                  </a:lnTo>
                  <a:cubicBezTo>
                    <a:pt x="336" y="756"/>
                    <a:pt x="273" y="703"/>
                    <a:pt x="197" y="703"/>
                  </a:cubicBezTo>
                  <a:cubicBezTo>
                    <a:pt x="183" y="703"/>
                    <a:pt x="169" y="705"/>
                    <a:pt x="155" y="708"/>
                  </a:cubicBezTo>
                  <a:cubicBezTo>
                    <a:pt x="59" y="720"/>
                    <a:pt x="0" y="803"/>
                    <a:pt x="12" y="898"/>
                  </a:cubicBezTo>
                  <a:lnTo>
                    <a:pt x="666" y="3845"/>
                  </a:lnTo>
                  <a:cubicBezTo>
                    <a:pt x="677" y="3893"/>
                    <a:pt x="725" y="3940"/>
                    <a:pt x="772" y="3964"/>
                  </a:cubicBezTo>
                  <a:cubicBezTo>
                    <a:pt x="796" y="3964"/>
                    <a:pt x="808" y="3976"/>
                    <a:pt x="832" y="3976"/>
                  </a:cubicBezTo>
                  <a:cubicBezTo>
                    <a:pt x="903" y="3976"/>
                    <a:pt x="974" y="3929"/>
                    <a:pt x="1010" y="3857"/>
                  </a:cubicBezTo>
                  <a:lnTo>
                    <a:pt x="2293" y="411"/>
                  </a:lnTo>
                  <a:cubicBezTo>
                    <a:pt x="3707" y="1253"/>
                    <a:pt x="5311" y="1686"/>
                    <a:pt x="6939" y="1686"/>
                  </a:cubicBezTo>
                  <a:cubicBezTo>
                    <a:pt x="7173" y="1686"/>
                    <a:pt x="7407" y="1677"/>
                    <a:pt x="7641" y="1659"/>
                  </a:cubicBezTo>
                  <a:cubicBezTo>
                    <a:pt x="7736" y="1659"/>
                    <a:pt x="7807" y="1588"/>
                    <a:pt x="7807" y="1493"/>
                  </a:cubicBezTo>
                  <a:cubicBezTo>
                    <a:pt x="7796" y="1404"/>
                    <a:pt x="7714" y="1337"/>
                    <a:pt x="7626" y="1337"/>
                  </a:cubicBezTo>
                  <a:cubicBezTo>
                    <a:pt x="7619" y="1337"/>
                    <a:pt x="7612" y="1337"/>
                    <a:pt x="7605" y="1338"/>
                  </a:cubicBezTo>
                  <a:cubicBezTo>
                    <a:pt x="7396" y="1353"/>
                    <a:pt x="7187" y="1360"/>
                    <a:pt x="6978" y="1360"/>
                  </a:cubicBezTo>
                  <a:cubicBezTo>
                    <a:pt x="5334" y="1360"/>
                    <a:pt x="3708" y="906"/>
                    <a:pt x="2305" y="31"/>
                  </a:cubicBezTo>
                  <a:cubicBezTo>
                    <a:pt x="2275" y="8"/>
                    <a:pt x="224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4"/>
            <p:cNvSpPr/>
            <p:nvPr/>
          </p:nvSpPr>
          <p:spPr>
            <a:xfrm>
              <a:off x="2220396" y="87072"/>
              <a:ext cx="70073" cy="70975"/>
            </a:xfrm>
            <a:custGeom>
              <a:avLst/>
              <a:gdLst/>
              <a:ahLst/>
              <a:cxnLst/>
              <a:rect l="l" t="t" r="r" b="b"/>
              <a:pathLst>
                <a:path w="2175" h="2203" extrusionOk="0">
                  <a:moveTo>
                    <a:pt x="797" y="1"/>
                  </a:moveTo>
                  <a:cubicBezTo>
                    <a:pt x="781" y="1"/>
                    <a:pt x="765" y="3"/>
                    <a:pt x="749" y="7"/>
                  </a:cubicBezTo>
                  <a:cubicBezTo>
                    <a:pt x="654" y="19"/>
                    <a:pt x="594" y="102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3" y="1825"/>
                    <a:pt x="107" y="1837"/>
                    <a:pt x="143" y="1849"/>
                  </a:cubicBezTo>
                  <a:cubicBezTo>
                    <a:pt x="161" y="1858"/>
                    <a:pt x="181" y="1861"/>
                    <a:pt x="202" y="1861"/>
                  </a:cubicBezTo>
                  <a:cubicBezTo>
                    <a:pt x="236" y="1861"/>
                    <a:pt x="272" y="1851"/>
                    <a:pt x="309" y="1837"/>
                  </a:cubicBezTo>
                  <a:lnTo>
                    <a:pt x="927" y="1433"/>
                  </a:lnTo>
                  <a:lnTo>
                    <a:pt x="1105" y="2086"/>
                  </a:lnTo>
                  <a:cubicBezTo>
                    <a:pt x="1117" y="2134"/>
                    <a:pt x="1153" y="2181"/>
                    <a:pt x="1212" y="2193"/>
                  </a:cubicBezTo>
                  <a:cubicBezTo>
                    <a:pt x="1230" y="2199"/>
                    <a:pt x="1248" y="2202"/>
                    <a:pt x="1264" y="2202"/>
                  </a:cubicBezTo>
                  <a:cubicBezTo>
                    <a:pt x="1280" y="2202"/>
                    <a:pt x="1295" y="2199"/>
                    <a:pt x="1307" y="2193"/>
                  </a:cubicBezTo>
                  <a:cubicBezTo>
                    <a:pt x="1402" y="2181"/>
                    <a:pt x="1462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5" y="458"/>
                  </a:cubicBezTo>
                  <a:cubicBezTo>
                    <a:pt x="2079" y="415"/>
                    <a:pt x="2025" y="389"/>
                    <a:pt x="1970" y="389"/>
                  </a:cubicBezTo>
                  <a:cubicBezTo>
                    <a:pt x="1934" y="389"/>
                    <a:pt x="1898" y="399"/>
                    <a:pt x="1866" y="423"/>
                  </a:cubicBezTo>
                  <a:lnTo>
                    <a:pt x="1153" y="886"/>
                  </a:lnTo>
                  <a:lnTo>
                    <a:pt x="963" y="126"/>
                  </a:lnTo>
                  <a:cubicBezTo>
                    <a:pt x="943" y="47"/>
                    <a:pt x="874" y="1"/>
                    <a:pt x="7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4"/>
            <p:cNvSpPr/>
            <p:nvPr/>
          </p:nvSpPr>
          <p:spPr>
            <a:xfrm>
              <a:off x="2289664" y="119032"/>
              <a:ext cx="39853" cy="16979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2" y="30"/>
                    <a:pt x="60" y="84"/>
                  </a:cubicBezTo>
                  <a:cubicBezTo>
                    <a:pt x="1" y="155"/>
                    <a:pt x="37" y="262"/>
                    <a:pt x="120" y="310"/>
                  </a:cubicBezTo>
                  <a:cubicBezTo>
                    <a:pt x="203" y="346"/>
                    <a:pt x="286" y="393"/>
                    <a:pt x="369" y="417"/>
                  </a:cubicBezTo>
                  <a:cubicBezTo>
                    <a:pt x="567" y="490"/>
                    <a:pt x="773" y="526"/>
                    <a:pt x="981" y="526"/>
                  </a:cubicBezTo>
                  <a:cubicBezTo>
                    <a:pt x="1011" y="526"/>
                    <a:pt x="1041" y="525"/>
                    <a:pt x="1070" y="524"/>
                  </a:cubicBezTo>
                  <a:cubicBezTo>
                    <a:pt x="1154" y="524"/>
                    <a:pt x="1237" y="453"/>
                    <a:pt x="1237" y="357"/>
                  </a:cubicBezTo>
                  <a:cubicBezTo>
                    <a:pt x="1226" y="269"/>
                    <a:pt x="1153" y="202"/>
                    <a:pt x="1067" y="202"/>
                  </a:cubicBezTo>
                  <a:cubicBezTo>
                    <a:pt x="1060" y="202"/>
                    <a:pt x="1054" y="202"/>
                    <a:pt x="1047" y="203"/>
                  </a:cubicBezTo>
                  <a:cubicBezTo>
                    <a:pt x="1028" y="204"/>
                    <a:pt x="1009" y="204"/>
                    <a:pt x="990" y="204"/>
                  </a:cubicBezTo>
                  <a:cubicBezTo>
                    <a:pt x="747" y="204"/>
                    <a:pt x="507" y="135"/>
                    <a:pt x="298" y="25"/>
                  </a:cubicBezTo>
                  <a:cubicBezTo>
                    <a:pt x="269" y="8"/>
                    <a:pt x="238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4"/>
            <p:cNvSpPr/>
            <p:nvPr/>
          </p:nvSpPr>
          <p:spPr>
            <a:xfrm>
              <a:off x="2338312" y="103310"/>
              <a:ext cx="62405" cy="71942"/>
            </a:xfrm>
            <a:custGeom>
              <a:avLst/>
              <a:gdLst/>
              <a:ahLst/>
              <a:cxnLst/>
              <a:rect l="l" t="t" r="r" b="b"/>
              <a:pathLst>
                <a:path w="1937" h="2233" extrusionOk="0">
                  <a:moveTo>
                    <a:pt x="204" y="1"/>
                  </a:moveTo>
                  <a:cubicBezTo>
                    <a:pt x="174" y="1"/>
                    <a:pt x="144" y="9"/>
                    <a:pt x="119" y="26"/>
                  </a:cubicBezTo>
                  <a:cubicBezTo>
                    <a:pt x="24" y="73"/>
                    <a:pt x="0" y="180"/>
                    <a:pt x="59" y="251"/>
                  </a:cubicBezTo>
                  <a:lnTo>
                    <a:pt x="796" y="1297"/>
                  </a:lnTo>
                  <a:lnTo>
                    <a:pt x="321" y="1986"/>
                  </a:lnTo>
                  <a:cubicBezTo>
                    <a:pt x="261" y="2058"/>
                    <a:pt x="285" y="2164"/>
                    <a:pt x="380" y="2212"/>
                  </a:cubicBezTo>
                  <a:lnTo>
                    <a:pt x="404" y="2224"/>
                  </a:lnTo>
                  <a:cubicBezTo>
                    <a:pt x="425" y="2230"/>
                    <a:pt x="446" y="2233"/>
                    <a:pt x="466" y="2233"/>
                  </a:cubicBezTo>
                  <a:cubicBezTo>
                    <a:pt x="527" y="2233"/>
                    <a:pt x="582" y="2206"/>
                    <a:pt x="618" y="2153"/>
                  </a:cubicBezTo>
                  <a:lnTo>
                    <a:pt x="1878" y="334"/>
                  </a:lnTo>
                  <a:cubicBezTo>
                    <a:pt x="1937" y="263"/>
                    <a:pt x="1901" y="156"/>
                    <a:pt x="1818" y="121"/>
                  </a:cubicBezTo>
                  <a:cubicBezTo>
                    <a:pt x="1786" y="102"/>
                    <a:pt x="1752" y="93"/>
                    <a:pt x="1719" y="93"/>
                  </a:cubicBezTo>
                  <a:cubicBezTo>
                    <a:pt x="1667" y="93"/>
                    <a:pt x="1617" y="117"/>
                    <a:pt x="1580" y="168"/>
                  </a:cubicBezTo>
                  <a:lnTo>
                    <a:pt x="1010" y="1000"/>
                  </a:lnTo>
                  <a:lnTo>
                    <a:pt x="357" y="73"/>
                  </a:lnTo>
                  <a:cubicBezTo>
                    <a:pt x="318" y="27"/>
                    <a:pt x="26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4"/>
            <p:cNvSpPr/>
            <p:nvPr/>
          </p:nvSpPr>
          <p:spPr>
            <a:xfrm>
              <a:off x="3138434" y="40260"/>
              <a:ext cx="92303" cy="75550"/>
            </a:xfrm>
            <a:custGeom>
              <a:avLst/>
              <a:gdLst/>
              <a:ahLst/>
              <a:cxnLst/>
              <a:rect l="l" t="t" r="r" b="b"/>
              <a:pathLst>
                <a:path w="2865" h="2345" extrusionOk="0">
                  <a:moveTo>
                    <a:pt x="856" y="0"/>
                  </a:moveTo>
                  <a:cubicBezTo>
                    <a:pt x="827" y="0"/>
                    <a:pt x="799" y="7"/>
                    <a:pt x="773" y="22"/>
                  </a:cubicBezTo>
                  <a:cubicBezTo>
                    <a:pt x="690" y="57"/>
                    <a:pt x="654" y="164"/>
                    <a:pt x="702" y="236"/>
                  </a:cubicBezTo>
                  <a:lnTo>
                    <a:pt x="1224" y="1115"/>
                  </a:lnTo>
                  <a:lnTo>
                    <a:pt x="107" y="1828"/>
                  </a:lnTo>
                  <a:cubicBezTo>
                    <a:pt x="24" y="1876"/>
                    <a:pt x="0" y="1983"/>
                    <a:pt x="60" y="2054"/>
                  </a:cubicBezTo>
                  <a:cubicBezTo>
                    <a:pt x="84" y="2078"/>
                    <a:pt x="107" y="2101"/>
                    <a:pt x="143" y="2113"/>
                  </a:cubicBezTo>
                  <a:cubicBezTo>
                    <a:pt x="166" y="2122"/>
                    <a:pt x="188" y="2126"/>
                    <a:pt x="210" y="2126"/>
                  </a:cubicBezTo>
                  <a:cubicBezTo>
                    <a:pt x="246" y="2126"/>
                    <a:pt x="280" y="2116"/>
                    <a:pt x="309" y="2101"/>
                  </a:cubicBezTo>
                  <a:lnTo>
                    <a:pt x="1391" y="1400"/>
                  </a:lnTo>
                  <a:lnTo>
                    <a:pt x="1890" y="2256"/>
                  </a:lnTo>
                  <a:cubicBezTo>
                    <a:pt x="1902" y="2291"/>
                    <a:pt x="1937" y="2315"/>
                    <a:pt x="1973" y="2327"/>
                  </a:cubicBezTo>
                  <a:cubicBezTo>
                    <a:pt x="1997" y="2339"/>
                    <a:pt x="2024" y="2345"/>
                    <a:pt x="2050" y="2345"/>
                  </a:cubicBezTo>
                  <a:cubicBezTo>
                    <a:pt x="2077" y="2345"/>
                    <a:pt x="2104" y="2339"/>
                    <a:pt x="2128" y="2327"/>
                  </a:cubicBezTo>
                  <a:cubicBezTo>
                    <a:pt x="2211" y="2291"/>
                    <a:pt x="2246" y="2185"/>
                    <a:pt x="2199" y="2101"/>
                  </a:cubicBezTo>
                  <a:lnTo>
                    <a:pt x="1676" y="1210"/>
                  </a:lnTo>
                  <a:lnTo>
                    <a:pt x="2567" y="640"/>
                  </a:lnTo>
                  <a:cubicBezTo>
                    <a:pt x="2627" y="640"/>
                    <a:pt x="2674" y="616"/>
                    <a:pt x="2722" y="580"/>
                  </a:cubicBezTo>
                  <a:lnTo>
                    <a:pt x="2817" y="473"/>
                  </a:lnTo>
                  <a:cubicBezTo>
                    <a:pt x="2864" y="402"/>
                    <a:pt x="2864" y="307"/>
                    <a:pt x="2805" y="260"/>
                  </a:cubicBezTo>
                  <a:cubicBezTo>
                    <a:pt x="2763" y="225"/>
                    <a:pt x="2714" y="206"/>
                    <a:pt x="2665" y="206"/>
                  </a:cubicBezTo>
                  <a:cubicBezTo>
                    <a:pt x="2631" y="206"/>
                    <a:pt x="2597" y="216"/>
                    <a:pt x="2567" y="236"/>
                  </a:cubicBezTo>
                  <a:lnTo>
                    <a:pt x="1498" y="925"/>
                  </a:lnTo>
                  <a:lnTo>
                    <a:pt x="1011" y="81"/>
                  </a:lnTo>
                  <a:cubicBezTo>
                    <a:pt x="978" y="32"/>
                    <a:pt x="917" y="0"/>
                    <a:pt x="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4"/>
            <p:cNvSpPr/>
            <p:nvPr/>
          </p:nvSpPr>
          <p:spPr>
            <a:xfrm>
              <a:off x="3107409" y="115166"/>
              <a:ext cx="126003" cy="39563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79" y="1"/>
                  </a:moveTo>
                  <a:cubicBezTo>
                    <a:pt x="94" y="1"/>
                    <a:pt x="23" y="58"/>
                    <a:pt x="1" y="145"/>
                  </a:cubicBezTo>
                  <a:cubicBezTo>
                    <a:pt x="1" y="228"/>
                    <a:pt x="48" y="299"/>
                    <a:pt x="120" y="323"/>
                  </a:cubicBezTo>
                  <a:cubicBezTo>
                    <a:pt x="132" y="323"/>
                    <a:pt x="144" y="323"/>
                    <a:pt x="155" y="335"/>
                  </a:cubicBezTo>
                  <a:cubicBezTo>
                    <a:pt x="1356" y="454"/>
                    <a:pt x="2520" y="751"/>
                    <a:pt x="3625" y="1214"/>
                  </a:cubicBezTo>
                  <a:cubicBezTo>
                    <a:pt x="3650" y="1224"/>
                    <a:pt x="3675" y="1228"/>
                    <a:pt x="3699" y="1228"/>
                  </a:cubicBezTo>
                  <a:cubicBezTo>
                    <a:pt x="3767" y="1228"/>
                    <a:pt x="3828" y="1192"/>
                    <a:pt x="3863" y="1131"/>
                  </a:cubicBezTo>
                  <a:cubicBezTo>
                    <a:pt x="3910" y="1048"/>
                    <a:pt x="3875" y="929"/>
                    <a:pt x="3780" y="905"/>
                  </a:cubicBezTo>
                  <a:cubicBezTo>
                    <a:pt x="2639" y="430"/>
                    <a:pt x="1427" y="133"/>
                    <a:pt x="203" y="2"/>
                  </a:cubicBezTo>
                  <a:cubicBezTo>
                    <a:pt x="195" y="1"/>
                    <a:pt x="187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4"/>
            <p:cNvSpPr/>
            <p:nvPr/>
          </p:nvSpPr>
          <p:spPr>
            <a:xfrm>
              <a:off x="53125" y="122382"/>
              <a:ext cx="49422" cy="43977"/>
            </a:xfrm>
            <a:custGeom>
              <a:avLst/>
              <a:gdLst/>
              <a:ahLst/>
              <a:cxnLst/>
              <a:rect l="l" t="t" r="r" b="b"/>
              <a:pathLst>
                <a:path w="1534" h="1365" extrusionOk="0">
                  <a:moveTo>
                    <a:pt x="708" y="382"/>
                  </a:moveTo>
                  <a:cubicBezTo>
                    <a:pt x="807" y="382"/>
                    <a:pt x="904" y="420"/>
                    <a:pt x="975" y="491"/>
                  </a:cubicBezTo>
                  <a:cubicBezTo>
                    <a:pt x="1058" y="562"/>
                    <a:pt x="1106" y="669"/>
                    <a:pt x="1106" y="776"/>
                  </a:cubicBezTo>
                  <a:cubicBezTo>
                    <a:pt x="1106" y="859"/>
                    <a:pt x="1046" y="943"/>
                    <a:pt x="975" y="966"/>
                  </a:cubicBezTo>
                  <a:cubicBezTo>
                    <a:pt x="953" y="971"/>
                    <a:pt x="930" y="974"/>
                    <a:pt x="907" y="974"/>
                  </a:cubicBezTo>
                  <a:cubicBezTo>
                    <a:pt x="820" y="974"/>
                    <a:pt x="732" y="940"/>
                    <a:pt x="666" y="883"/>
                  </a:cubicBezTo>
                  <a:cubicBezTo>
                    <a:pt x="618" y="836"/>
                    <a:pt x="571" y="788"/>
                    <a:pt x="535" y="741"/>
                  </a:cubicBezTo>
                  <a:cubicBezTo>
                    <a:pt x="547" y="681"/>
                    <a:pt x="535" y="634"/>
                    <a:pt x="500" y="586"/>
                  </a:cubicBezTo>
                  <a:cubicBezTo>
                    <a:pt x="488" y="562"/>
                    <a:pt x="488" y="527"/>
                    <a:pt x="500" y="503"/>
                  </a:cubicBezTo>
                  <a:cubicBezTo>
                    <a:pt x="523" y="455"/>
                    <a:pt x="559" y="408"/>
                    <a:pt x="607" y="396"/>
                  </a:cubicBezTo>
                  <a:cubicBezTo>
                    <a:pt x="640" y="387"/>
                    <a:pt x="674" y="382"/>
                    <a:pt x="708" y="382"/>
                  </a:cubicBezTo>
                  <a:close/>
                  <a:moveTo>
                    <a:pt x="695" y="0"/>
                  </a:moveTo>
                  <a:cubicBezTo>
                    <a:pt x="613" y="0"/>
                    <a:pt x="532" y="13"/>
                    <a:pt x="452" y="40"/>
                  </a:cubicBezTo>
                  <a:cubicBezTo>
                    <a:pt x="286" y="99"/>
                    <a:pt x="155" y="230"/>
                    <a:pt x="96" y="396"/>
                  </a:cubicBezTo>
                  <a:cubicBezTo>
                    <a:pt x="96" y="420"/>
                    <a:pt x="84" y="432"/>
                    <a:pt x="84" y="455"/>
                  </a:cubicBezTo>
                  <a:cubicBezTo>
                    <a:pt x="12" y="515"/>
                    <a:pt x="1" y="610"/>
                    <a:pt x="48" y="681"/>
                  </a:cubicBezTo>
                  <a:cubicBezTo>
                    <a:pt x="131" y="871"/>
                    <a:pt x="250" y="1026"/>
                    <a:pt x="393" y="1168"/>
                  </a:cubicBezTo>
                  <a:cubicBezTo>
                    <a:pt x="539" y="1297"/>
                    <a:pt x="716" y="1364"/>
                    <a:pt x="902" y="1364"/>
                  </a:cubicBezTo>
                  <a:cubicBezTo>
                    <a:pt x="973" y="1364"/>
                    <a:pt x="1045" y="1354"/>
                    <a:pt x="1118" y="1335"/>
                  </a:cubicBezTo>
                  <a:cubicBezTo>
                    <a:pt x="1343" y="1252"/>
                    <a:pt x="1510" y="1038"/>
                    <a:pt x="1533" y="788"/>
                  </a:cubicBezTo>
                  <a:cubicBezTo>
                    <a:pt x="1533" y="574"/>
                    <a:pt x="1438" y="360"/>
                    <a:pt x="1272" y="230"/>
                  </a:cubicBezTo>
                  <a:cubicBezTo>
                    <a:pt x="1109" y="84"/>
                    <a:pt x="904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4"/>
            <p:cNvSpPr/>
            <p:nvPr/>
          </p:nvSpPr>
          <p:spPr>
            <a:xfrm>
              <a:off x="1094846" y="139039"/>
              <a:ext cx="17623" cy="16399"/>
            </a:xfrm>
            <a:custGeom>
              <a:avLst/>
              <a:gdLst/>
              <a:ahLst/>
              <a:cxnLst/>
              <a:rect l="l" t="t" r="r" b="b"/>
              <a:pathLst>
                <a:path w="547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0" y="188"/>
                    <a:pt x="60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309" y="509"/>
                  </a:cubicBezTo>
                  <a:cubicBezTo>
                    <a:pt x="345" y="509"/>
                    <a:pt x="369" y="509"/>
                    <a:pt x="404" y="485"/>
                  </a:cubicBezTo>
                  <a:cubicBezTo>
                    <a:pt x="499" y="449"/>
                    <a:pt x="547" y="331"/>
                    <a:pt x="499" y="236"/>
                  </a:cubicBezTo>
                  <a:lnTo>
                    <a:pt x="428" y="105"/>
                  </a:lnTo>
                  <a:cubicBezTo>
                    <a:pt x="386" y="38"/>
                    <a:pt x="315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4"/>
            <p:cNvSpPr/>
            <p:nvPr/>
          </p:nvSpPr>
          <p:spPr>
            <a:xfrm>
              <a:off x="324944" y="26568"/>
              <a:ext cx="251941" cy="128129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18" y="0"/>
                  </a:moveTo>
                  <a:cubicBezTo>
                    <a:pt x="2200" y="0"/>
                    <a:pt x="2181" y="3"/>
                    <a:pt x="2163" y="7"/>
                  </a:cubicBezTo>
                  <a:cubicBezTo>
                    <a:pt x="2116" y="19"/>
                    <a:pt x="2068" y="55"/>
                    <a:pt x="2044" y="102"/>
                  </a:cubicBezTo>
                  <a:lnTo>
                    <a:pt x="892" y="3192"/>
                  </a:lnTo>
                  <a:lnTo>
                    <a:pt x="369" y="839"/>
                  </a:lnTo>
                  <a:cubicBezTo>
                    <a:pt x="349" y="758"/>
                    <a:pt x="277" y="703"/>
                    <a:pt x="197" y="703"/>
                  </a:cubicBezTo>
                  <a:cubicBezTo>
                    <a:pt x="183" y="703"/>
                    <a:pt x="169" y="705"/>
                    <a:pt x="155" y="708"/>
                  </a:cubicBezTo>
                  <a:cubicBezTo>
                    <a:pt x="72" y="720"/>
                    <a:pt x="0" y="803"/>
                    <a:pt x="24" y="898"/>
                  </a:cubicBezTo>
                  <a:lnTo>
                    <a:pt x="666" y="3845"/>
                  </a:lnTo>
                  <a:cubicBezTo>
                    <a:pt x="678" y="3893"/>
                    <a:pt x="725" y="3940"/>
                    <a:pt x="773" y="3964"/>
                  </a:cubicBezTo>
                  <a:cubicBezTo>
                    <a:pt x="797" y="3964"/>
                    <a:pt x="809" y="3976"/>
                    <a:pt x="832" y="3976"/>
                  </a:cubicBezTo>
                  <a:cubicBezTo>
                    <a:pt x="904" y="3976"/>
                    <a:pt x="987" y="3929"/>
                    <a:pt x="1011" y="3857"/>
                  </a:cubicBezTo>
                  <a:lnTo>
                    <a:pt x="2306" y="411"/>
                  </a:lnTo>
                  <a:cubicBezTo>
                    <a:pt x="3709" y="1253"/>
                    <a:pt x="5311" y="1686"/>
                    <a:pt x="6947" y="1686"/>
                  </a:cubicBezTo>
                  <a:cubicBezTo>
                    <a:pt x="7182" y="1686"/>
                    <a:pt x="7417" y="1677"/>
                    <a:pt x="7653" y="1659"/>
                  </a:cubicBezTo>
                  <a:cubicBezTo>
                    <a:pt x="7736" y="1659"/>
                    <a:pt x="7819" y="1588"/>
                    <a:pt x="7808" y="1493"/>
                  </a:cubicBezTo>
                  <a:cubicBezTo>
                    <a:pt x="7797" y="1404"/>
                    <a:pt x="7724" y="1337"/>
                    <a:pt x="7638" y="1337"/>
                  </a:cubicBezTo>
                  <a:cubicBezTo>
                    <a:pt x="7631" y="1337"/>
                    <a:pt x="7624" y="1337"/>
                    <a:pt x="7617" y="1338"/>
                  </a:cubicBezTo>
                  <a:cubicBezTo>
                    <a:pt x="7407" y="1353"/>
                    <a:pt x="7197" y="1360"/>
                    <a:pt x="6987" y="1360"/>
                  </a:cubicBezTo>
                  <a:cubicBezTo>
                    <a:pt x="5337" y="1360"/>
                    <a:pt x="3719" y="906"/>
                    <a:pt x="2306" y="31"/>
                  </a:cubicBezTo>
                  <a:cubicBezTo>
                    <a:pt x="2283" y="8"/>
                    <a:pt x="2251" y="0"/>
                    <a:pt x="2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4"/>
            <p:cNvSpPr/>
            <p:nvPr/>
          </p:nvSpPr>
          <p:spPr>
            <a:xfrm>
              <a:off x="380455" y="87072"/>
              <a:ext cx="70105" cy="71072"/>
            </a:xfrm>
            <a:custGeom>
              <a:avLst/>
              <a:gdLst/>
              <a:ahLst/>
              <a:cxnLst/>
              <a:rect l="l" t="t" r="r" b="b"/>
              <a:pathLst>
                <a:path w="2176" h="2206" extrusionOk="0">
                  <a:moveTo>
                    <a:pt x="810" y="1"/>
                  </a:moveTo>
                  <a:cubicBezTo>
                    <a:pt x="794" y="1"/>
                    <a:pt x="777" y="3"/>
                    <a:pt x="761" y="7"/>
                  </a:cubicBezTo>
                  <a:cubicBezTo>
                    <a:pt x="666" y="19"/>
                    <a:pt x="607" y="102"/>
                    <a:pt x="630" y="197"/>
                  </a:cubicBezTo>
                  <a:lnTo>
                    <a:pt x="856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25"/>
                    <a:pt x="119" y="1837"/>
                    <a:pt x="143" y="1849"/>
                  </a:cubicBezTo>
                  <a:cubicBezTo>
                    <a:pt x="166" y="1858"/>
                    <a:pt x="188" y="1861"/>
                    <a:pt x="211" y="1861"/>
                  </a:cubicBezTo>
                  <a:cubicBezTo>
                    <a:pt x="246" y="1861"/>
                    <a:pt x="280" y="1851"/>
                    <a:pt x="309" y="1837"/>
                  </a:cubicBezTo>
                  <a:lnTo>
                    <a:pt x="939" y="1433"/>
                  </a:lnTo>
                  <a:lnTo>
                    <a:pt x="1106" y="2086"/>
                  </a:lnTo>
                  <a:cubicBezTo>
                    <a:pt x="1117" y="2146"/>
                    <a:pt x="1165" y="2181"/>
                    <a:pt x="1213" y="2205"/>
                  </a:cubicBezTo>
                  <a:lnTo>
                    <a:pt x="1320" y="2205"/>
                  </a:lnTo>
                  <a:cubicBezTo>
                    <a:pt x="1415" y="2181"/>
                    <a:pt x="1474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6" y="458"/>
                  </a:cubicBezTo>
                  <a:cubicBezTo>
                    <a:pt x="2080" y="415"/>
                    <a:pt x="2027" y="394"/>
                    <a:pt x="1975" y="394"/>
                  </a:cubicBezTo>
                  <a:cubicBezTo>
                    <a:pt x="1941" y="394"/>
                    <a:pt x="1907" y="404"/>
                    <a:pt x="1878" y="423"/>
                  </a:cubicBezTo>
                  <a:lnTo>
                    <a:pt x="1177" y="886"/>
                  </a:lnTo>
                  <a:lnTo>
                    <a:pt x="975" y="126"/>
                  </a:lnTo>
                  <a:cubicBezTo>
                    <a:pt x="955" y="47"/>
                    <a:pt x="887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4"/>
            <p:cNvSpPr/>
            <p:nvPr/>
          </p:nvSpPr>
          <p:spPr>
            <a:xfrm>
              <a:off x="450141" y="119032"/>
              <a:ext cx="39853" cy="16979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1" y="30"/>
                    <a:pt x="60" y="84"/>
                  </a:cubicBezTo>
                  <a:cubicBezTo>
                    <a:pt x="0" y="155"/>
                    <a:pt x="36" y="262"/>
                    <a:pt x="119" y="310"/>
                  </a:cubicBezTo>
                  <a:cubicBezTo>
                    <a:pt x="202" y="346"/>
                    <a:pt x="285" y="393"/>
                    <a:pt x="380" y="417"/>
                  </a:cubicBezTo>
                  <a:cubicBezTo>
                    <a:pt x="568" y="490"/>
                    <a:pt x="773" y="526"/>
                    <a:pt x="981" y="526"/>
                  </a:cubicBezTo>
                  <a:cubicBezTo>
                    <a:pt x="1010" y="526"/>
                    <a:pt x="1040" y="525"/>
                    <a:pt x="1070" y="524"/>
                  </a:cubicBezTo>
                  <a:cubicBezTo>
                    <a:pt x="1165" y="524"/>
                    <a:pt x="1236" y="453"/>
                    <a:pt x="1236" y="357"/>
                  </a:cubicBezTo>
                  <a:cubicBezTo>
                    <a:pt x="1225" y="260"/>
                    <a:pt x="1155" y="201"/>
                    <a:pt x="1070" y="201"/>
                  </a:cubicBezTo>
                  <a:cubicBezTo>
                    <a:pt x="1062" y="201"/>
                    <a:pt x="1054" y="202"/>
                    <a:pt x="1046" y="203"/>
                  </a:cubicBezTo>
                  <a:cubicBezTo>
                    <a:pt x="784" y="203"/>
                    <a:pt x="523" y="144"/>
                    <a:pt x="297" y="25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4"/>
            <p:cNvSpPr/>
            <p:nvPr/>
          </p:nvSpPr>
          <p:spPr>
            <a:xfrm>
              <a:off x="1298879" y="40034"/>
              <a:ext cx="92690" cy="75776"/>
            </a:xfrm>
            <a:custGeom>
              <a:avLst/>
              <a:gdLst/>
              <a:ahLst/>
              <a:cxnLst/>
              <a:rect l="l" t="t" r="r" b="b"/>
              <a:pathLst>
                <a:path w="2877" h="2352" extrusionOk="0">
                  <a:moveTo>
                    <a:pt x="864" y="1"/>
                  </a:moveTo>
                  <a:cubicBezTo>
                    <a:pt x="837" y="1"/>
                    <a:pt x="810" y="6"/>
                    <a:pt x="785" y="17"/>
                  </a:cubicBezTo>
                  <a:cubicBezTo>
                    <a:pt x="690" y="53"/>
                    <a:pt x="654" y="160"/>
                    <a:pt x="714" y="243"/>
                  </a:cubicBezTo>
                  <a:lnTo>
                    <a:pt x="1213" y="1122"/>
                  </a:lnTo>
                  <a:lnTo>
                    <a:pt x="96" y="1835"/>
                  </a:lnTo>
                  <a:cubicBezTo>
                    <a:pt x="13" y="1883"/>
                    <a:pt x="1" y="1990"/>
                    <a:pt x="60" y="2061"/>
                  </a:cubicBezTo>
                  <a:cubicBezTo>
                    <a:pt x="99" y="2107"/>
                    <a:pt x="157" y="2133"/>
                    <a:pt x="216" y="2133"/>
                  </a:cubicBezTo>
                  <a:cubicBezTo>
                    <a:pt x="248" y="2133"/>
                    <a:pt x="280" y="2125"/>
                    <a:pt x="310" y="2108"/>
                  </a:cubicBezTo>
                  <a:lnTo>
                    <a:pt x="1379" y="1407"/>
                  </a:lnTo>
                  <a:lnTo>
                    <a:pt x="1878" y="2263"/>
                  </a:lnTo>
                  <a:cubicBezTo>
                    <a:pt x="1902" y="2298"/>
                    <a:pt x="1938" y="2322"/>
                    <a:pt x="1973" y="2334"/>
                  </a:cubicBezTo>
                  <a:cubicBezTo>
                    <a:pt x="1997" y="2346"/>
                    <a:pt x="2021" y="2352"/>
                    <a:pt x="2045" y="2352"/>
                  </a:cubicBezTo>
                  <a:cubicBezTo>
                    <a:pt x="2068" y="2352"/>
                    <a:pt x="2092" y="2346"/>
                    <a:pt x="2116" y="2334"/>
                  </a:cubicBezTo>
                  <a:cubicBezTo>
                    <a:pt x="2211" y="2298"/>
                    <a:pt x="2247" y="2192"/>
                    <a:pt x="2199" y="2108"/>
                  </a:cubicBezTo>
                  <a:lnTo>
                    <a:pt x="1676" y="1217"/>
                  </a:lnTo>
                  <a:lnTo>
                    <a:pt x="2567" y="647"/>
                  </a:lnTo>
                  <a:cubicBezTo>
                    <a:pt x="2615" y="647"/>
                    <a:pt x="2674" y="623"/>
                    <a:pt x="2710" y="587"/>
                  </a:cubicBezTo>
                  <a:lnTo>
                    <a:pt x="2817" y="469"/>
                  </a:lnTo>
                  <a:cubicBezTo>
                    <a:pt x="2876" y="409"/>
                    <a:pt x="2865" y="314"/>
                    <a:pt x="2805" y="255"/>
                  </a:cubicBezTo>
                  <a:cubicBezTo>
                    <a:pt x="2771" y="220"/>
                    <a:pt x="2724" y="202"/>
                    <a:pt x="2677" y="202"/>
                  </a:cubicBezTo>
                  <a:cubicBezTo>
                    <a:pt x="2643" y="202"/>
                    <a:pt x="2609" y="211"/>
                    <a:pt x="2579" y="231"/>
                  </a:cubicBezTo>
                  <a:lnTo>
                    <a:pt x="1510" y="932"/>
                  </a:lnTo>
                  <a:lnTo>
                    <a:pt x="1023" y="88"/>
                  </a:lnTo>
                  <a:cubicBezTo>
                    <a:pt x="989" y="30"/>
                    <a:pt x="927" y="1"/>
                    <a:pt x="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4"/>
            <p:cNvSpPr/>
            <p:nvPr/>
          </p:nvSpPr>
          <p:spPr>
            <a:xfrm>
              <a:off x="1267886" y="115166"/>
              <a:ext cx="125970" cy="39209"/>
            </a:xfrm>
            <a:custGeom>
              <a:avLst/>
              <a:gdLst/>
              <a:ahLst/>
              <a:cxnLst/>
              <a:rect l="l" t="t" r="r" b="b"/>
              <a:pathLst>
                <a:path w="3910" h="1217" extrusionOk="0">
                  <a:moveTo>
                    <a:pt x="166" y="1"/>
                  </a:moveTo>
                  <a:cubicBezTo>
                    <a:pt x="82" y="1"/>
                    <a:pt x="11" y="58"/>
                    <a:pt x="0" y="145"/>
                  </a:cubicBezTo>
                  <a:cubicBezTo>
                    <a:pt x="0" y="240"/>
                    <a:pt x="60" y="323"/>
                    <a:pt x="155" y="335"/>
                  </a:cubicBezTo>
                  <a:cubicBezTo>
                    <a:pt x="1355" y="454"/>
                    <a:pt x="2519" y="739"/>
                    <a:pt x="3636" y="1202"/>
                  </a:cubicBezTo>
                  <a:cubicBezTo>
                    <a:pt x="3658" y="1212"/>
                    <a:pt x="3681" y="1216"/>
                    <a:pt x="3703" y="1216"/>
                  </a:cubicBezTo>
                  <a:cubicBezTo>
                    <a:pt x="3766" y="1216"/>
                    <a:pt x="3827" y="1181"/>
                    <a:pt x="3862" y="1119"/>
                  </a:cubicBezTo>
                  <a:cubicBezTo>
                    <a:pt x="3910" y="1036"/>
                    <a:pt x="3862" y="929"/>
                    <a:pt x="3767" y="905"/>
                  </a:cubicBezTo>
                  <a:cubicBezTo>
                    <a:pt x="2626" y="430"/>
                    <a:pt x="1426" y="133"/>
                    <a:pt x="190" y="2"/>
                  </a:cubicBezTo>
                  <a:cubicBezTo>
                    <a:pt x="182" y="1"/>
                    <a:pt x="174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6" name="Google Shape;3856;p24"/>
            <p:cNvGrpSpPr/>
            <p:nvPr/>
          </p:nvGrpSpPr>
          <p:grpSpPr>
            <a:xfrm>
              <a:off x="-27644" y="-12190"/>
              <a:ext cx="9199288" cy="2380809"/>
              <a:chOff x="-27644" y="-12190"/>
              <a:chExt cx="9199288" cy="2380809"/>
            </a:xfrm>
          </p:grpSpPr>
          <p:sp>
            <p:nvSpPr>
              <p:cNvPr id="3857" name="Google Shape;3857;p24"/>
              <p:cNvSpPr/>
              <p:nvPr/>
            </p:nvSpPr>
            <p:spPr>
              <a:xfrm>
                <a:off x="7332057" y="43643"/>
                <a:ext cx="648957" cy="584812"/>
              </a:xfrm>
              <a:custGeom>
                <a:avLst/>
                <a:gdLst/>
                <a:ahLst/>
                <a:cxnLst/>
                <a:rect l="l" t="t" r="r" b="b"/>
                <a:pathLst>
                  <a:path w="20143" h="18152" extrusionOk="0">
                    <a:moveTo>
                      <a:pt x="4350" y="463"/>
                    </a:moveTo>
                    <a:lnTo>
                      <a:pt x="4576" y="654"/>
                    </a:lnTo>
                    <a:lnTo>
                      <a:pt x="3637" y="1604"/>
                    </a:lnTo>
                    <a:cubicBezTo>
                      <a:pt x="3554" y="1687"/>
                      <a:pt x="3566" y="1806"/>
                      <a:pt x="3649" y="1878"/>
                    </a:cubicBezTo>
                    <a:cubicBezTo>
                      <a:pt x="3689" y="1912"/>
                      <a:pt x="3740" y="1930"/>
                      <a:pt x="3791" y="1930"/>
                    </a:cubicBezTo>
                    <a:cubicBezTo>
                      <a:pt x="3847" y="1930"/>
                      <a:pt x="3903" y="1909"/>
                      <a:pt x="3946" y="1866"/>
                    </a:cubicBezTo>
                    <a:lnTo>
                      <a:pt x="4885" y="927"/>
                    </a:lnTo>
                    <a:lnTo>
                      <a:pt x="5479" y="1450"/>
                    </a:lnTo>
                    <a:lnTo>
                      <a:pt x="5241" y="1699"/>
                    </a:lnTo>
                    <a:cubicBezTo>
                      <a:pt x="5158" y="1771"/>
                      <a:pt x="5158" y="1901"/>
                      <a:pt x="5241" y="1973"/>
                    </a:cubicBezTo>
                    <a:cubicBezTo>
                      <a:pt x="5285" y="2005"/>
                      <a:pt x="5333" y="2020"/>
                      <a:pt x="5381" y="2020"/>
                    </a:cubicBezTo>
                    <a:cubicBezTo>
                      <a:pt x="5438" y="2020"/>
                      <a:pt x="5493" y="1999"/>
                      <a:pt x="5538" y="1961"/>
                    </a:cubicBezTo>
                    <a:lnTo>
                      <a:pt x="5800" y="1711"/>
                    </a:lnTo>
                    <a:lnTo>
                      <a:pt x="6477" y="2305"/>
                    </a:lnTo>
                    <a:cubicBezTo>
                      <a:pt x="6334" y="2400"/>
                      <a:pt x="6215" y="2519"/>
                      <a:pt x="6144" y="2674"/>
                    </a:cubicBezTo>
                    <a:cubicBezTo>
                      <a:pt x="6085" y="2769"/>
                      <a:pt x="6132" y="2888"/>
                      <a:pt x="6239" y="2935"/>
                    </a:cubicBezTo>
                    <a:cubicBezTo>
                      <a:pt x="6267" y="2944"/>
                      <a:pt x="6295" y="2949"/>
                      <a:pt x="6322" y="2949"/>
                    </a:cubicBezTo>
                    <a:cubicBezTo>
                      <a:pt x="6403" y="2949"/>
                      <a:pt x="6480" y="2911"/>
                      <a:pt x="6524" y="2840"/>
                    </a:cubicBezTo>
                    <a:cubicBezTo>
                      <a:pt x="6584" y="2721"/>
                      <a:pt x="6679" y="2638"/>
                      <a:pt x="6786" y="2579"/>
                    </a:cubicBezTo>
                    <a:lnTo>
                      <a:pt x="7380" y="3113"/>
                    </a:lnTo>
                    <a:lnTo>
                      <a:pt x="7083" y="3410"/>
                    </a:lnTo>
                    <a:cubicBezTo>
                      <a:pt x="7000" y="3482"/>
                      <a:pt x="7012" y="3612"/>
                      <a:pt x="7095" y="3672"/>
                    </a:cubicBezTo>
                    <a:cubicBezTo>
                      <a:pt x="7136" y="3707"/>
                      <a:pt x="7190" y="3725"/>
                      <a:pt x="7243" y="3725"/>
                    </a:cubicBezTo>
                    <a:cubicBezTo>
                      <a:pt x="7297" y="3725"/>
                      <a:pt x="7350" y="3707"/>
                      <a:pt x="7392" y="3672"/>
                    </a:cubicBezTo>
                    <a:lnTo>
                      <a:pt x="7689" y="3375"/>
                    </a:lnTo>
                    <a:cubicBezTo>
                      <a:pt x="7879" y="3541"/>
                      <a:pt x="8069" y="3696"/>
                      <a:pt x="8259" y="3862"/>
                    </a:cubicBezTo>
                    <a:lnTo>
                      <a:pt x="7332" y="4729"/>
                    </a:lnTo>
                    <a:cubicBezTo>
                      <a:pt x="7249" y="4801"/>
                      <a:pt x="7249" y="4931"/>
                      <a:pt x="7332" y="5003"/>
                    </a:cubicBezTo>
                    <a:cubicBezTo>
                      <a:pt x="7374" y="5038"/>
                      <a:pt x="7427" y="5056"/>
                      <a:pt x="7481" y="5056"/>
                    </a:cubicBezTo>
                    <a:cubicBezTo>
                      <a:pt x="7534" y="5056"/>
                      <a:pt x="7588" y="5038"/>
                      <a:pt x="7630" y="5003"/>
                    </a:cubicBezTo>
                    <a:lnTo>
                      <a:pt x="8556" y="4135"/>
                    </a:lnTo>
                    <a:lnTo>
                      <a:pt x="9151" y="4670"/>
                    </a:lnTo>
                    <a:lnTo>
                      <a:pt x="8794" y="4967"/>
                    </a:lnTo>
                    <a:cubicBezTo>
                      <a:pt x="8711" y="5038"/>
                      <a:pt x="8711" y="5157"/>
                      <a:pt x="8782" y="5240"/>
                    </a:cubicBezTo>
                    <a:cubicBezTo>
                      <a:pt x="8830" y="5276"/>
                      <a:pt x="8883" y="5294"/>
                      <a:pt x="8935" y="5294"/>
                    </a:cubicBezTo>
                    <a:cubicBezTo>
                      <a:pt x="8987" y="5294"/>
                      <a:pt x="9038" y="5276"/>
                      <a:pt x="9079" y="5240"/>
                    </a:cubicBezTo>
                    <a:lnTo>
                      <a:pt x="9459" y="4920"/>
                    </a:lnTo>
                    <a:cubicBezTo>
                      <a:pt x="9661" y="5110"/>
                      <a:pt x="9875" y="5300"/>
                      <a:pt x="10089" y="5490"/>
                    </a:cubicBezTo>
                    <a:lnTo>
                      <a:pt x="9745" y="5763"/>
                    </a:lnTo>
                    <a:cubicBezTo>
                      <a:pt x="9661" y="5823"/>
                      <a:pt x="9650" y="5953"/>
                      <a:pt x="9721" y="6025"/>
                    </a:cubicBezTo>
                    <a:cubicBezTo>
                      <a:pt x="9767" y="6071"/>
                      <a:pt x="9828" y="6095"/>
                      <a:pt x="9888" y="6095"/>
                    </a:cubicBezTo>
                    <a:cubicBezTo>
                      <a:pt x="9935" y="6095"/>
                      <a:pt x="9981" y="6080"/>
                      <a:pt x="10018" y="6048"/>
                    </a:cubicBezTo>
                    <a:lnTo>
                      <a:pt x="10386" y="5751"/>
                    </a:lnTo>
                    <a:lnTo>
                      <a:pt x="10981" y="6298"/>
                    </a:lnTo>
                    <a:lnTo>
                      <a:pt x="10731" y="6643"/>
                    </a:lnTo>
                    <a:cubicBezTo>
                      <a:pt x="10660" y="6738"/>
                      <a:pt x="10695" y="6856"/>
                      <a:pt x="10790" y="6916"/>
                    </a:cubicBezTo>
                    <a:cubicBezTo>
                      <a:pt x="10825" y="6938"/>
                      <a:pt x="10865" y="6948"/>
                      <a:pt x="10905" y="6948"/>
                    </a:cubicBezTo>
                    <a:cubicBezTo>
                      <a:pt x="10973" y="6948"/>
                      <a:pt x="11042" y="6917"/>
                      <a:pt x="11087" y="6856"/>
                    </a:cubicBezTo>
                    <a:lnTo>
                      <a:pt x="11289" y="6559"/>
                    </a:lnTo>
                    <a:cubicBezTo>
                      <a:pt x="11587" y="6821"/>
                      <a:pt x="11884" y="7082"/>
                      <a:pt x="12169" y="7356"/>
                    </a:cubicBezTo>
                    <a:lnTo>
                      <a:pt x="11349" y="8092"/>
                    </a:lnTo>
                    <a:cubicBezTo>
                      <a:pt x="11266" y="8164"/>
                      <a:pt x="11266" y="8294"/>
                      <a:pt x="11349" y="8366"/>
                    </a:cubicBezTo>
                    <a:cubicBezTo>
                      <a:pt x="11390" y="8401"/>
                      <a:pt x="11444" y="8419"/>
                      <a:pt x="11497" y="8419"/>
                    </a:cubicBezTo>
                    <a:cubicBezTo>
                      <a:pt x="11551" y="8419"/>
                      <a:pt x="11604" y="8401"/>
                      <a:pt x="11646" y="8366"/>
                    </a:cubicBezTo>
                    <a:lnTo>
                      <a:pt x="12466" y="7629"/>
                    </a:lnTo>
                    <a:lnTo>
                      <a:pt x="13119" y="8235"/>
                    </a:lnTo>
                    <a:lnTo>
                      <a:pt x="12834" y="8532"/>
                    </a:lnTo>
                    <a:cubicBezTo>
                      <a:pt x="12751" y="8603"/>
                      <a:pt x="12763" y="8734"/>
                      <a:pt x="12846" y="8793"/>
                    </a:cubicBezTo>
                    <a:cubicBezTo>
                      <a:pt x="12888" y="8829"/>
                      <a:pt x="12941" y="8847"/>
                      <a:pt x="12995" y="8847"/>
                    </a:cubicBezTo>
                    <a:cubicBezTo>
                      <a:pt x="13048" y="8847"/>
                      <a:pt x="13102" y="8829"/>
                      <a:pt x="13143" y="8793"/>
                    </a:cubicBezTo>
                    <a:lnTo>
                      <a:pt x="13405" y="8532"/>
                    </a:lnTo>
                    <a:cubicBezTo>
                      <a:pt x="13607" y="8710"/>
                      <a:pt x="13809" y="8888"/>
                      <a:pt x="13999" y="9079"/>
                    </a:cubicBezTo>
                    <a:lnTo>
                      <a:pt x="13737" y="9292"/>
                    </a:lnTo>
                    <a:cubicBezTo>
                      <a:pt x="13654" y="9364"/>
                      <a:pt x="13642" y="9494"/>
                      <a:pt x="13725" y="9566"/>
                    </a:cubicBezTo>
                    <a:cubicBezTo>
                      <a:pt x="13769" y="9609"/>
                      <a:pt x="13825" y="9630"/>
                      <a:pt x="13880" y="9630"/>
                    </a:cubicBezTo>
                    <a:cubicBezTo>
                      <a:pt x="13932" y="9630"/>
                      <a:pt x="13983" y="9612"/>
                      <a:pt x="14023" y="9578"/>
                    </a:cubicBezTo>
                    <a:lnTo>
                      <a:pt x="14296" y="9352"/>
                    </a:lnTo>
                    <a:lnTo>
                      <a:pt x="14854" y="9875"/>
                    </a:lnTo>
                    <a:lnTo>
                      <a:pt x="14605" y="10160"/>
                    </a:lnTo>
                    <a:cubicBezTo>
                      <a:pt x="14522" y="10243"/>
                      <a:pt x="14534" y="10362"/>
                      <a:pt x="14617" y="10433"/>
                    </a:cubicBezTo>
                    <a:cubicBezTo>
                      <a:pt x="14660" y="10466"/>
                      <a:pt x="14709" y="10481"/>
                      <a:pt x="14757" y="10481"/>
                    </a:cubicBezTo>
                    <a:cubicBezTo>
                      <a:pt x="14813" y="10481"/>
                      <a:pt x="14869" y="10460"/>
                      <a:pt x="14914" y="10421"/>
                    </a:cubicBezTo>
                    <a:lnTo>
                      <a:pt x="15163" y="10160"/>
                    </a:lnTo>
                    <a:lnTo>
                      <a:pt x="15674" y="10647"/>
                    </a:lnTo>
                    <a:lnTo>
                      <a:pt x="14783" y="11574"/>
                    </a:lnTo>
                    <a:cubicBezTo>
                      <a:pt x="14712" y="11645"/>
                      <a:pt x="14724" y="11776"/>
                      <a:pt x="14807" y="11847"/>
                    </a:cubicBezTo>
                    <a:cubicBezTo>
                      <a:pt x="14849" y="11879"/>
                      <a:pt x="14896" y="11894"/>
                      <a:pt x="14942" y="11894"/>
                    </a:cubicBezTo>
                    <a:cubicBezTo>
                      <a:pt x="15000" y="11894"/>
                      <a:pt x="15058" y="11870"/>
                      <a:pt x="15104" y="11824"/>
                    </a:cubicBezTo>
                    <a:lnTo>
                      <a:pt x="15971" y="10920"/>
                    </a:lnTo>
                    <a:lnTo>
                      <a:pt x="16720" y="11622"/>
                    </a:lnTo>
                    <a:lnTo>
                      <a:pt x="16435" y="11871"/>
                    </a:lnTo>
                    <a:cubicBezTo>
                      <a:pt x="16352" y="11930"/>
                      <a:pt x="16340" y="12061"/>
                      <a:pt x="16423" y="12144"/>
                    </a:cubicBezTo>
                    <a:cubicBezTo>
                      <a:pt x="16468" y="12183"/>
                      <a:pt x="16527" y="12204"/>
                      <a:pt x="16585" y="12204"/>
                    </a:cubicBezTo>
                    <a:cubicBezTo>
                      <a:pt x="16634" y="12204"/>
                      <a:pt x="16682" y="12189"/>
                      <a:pt x="16720" y="12156"/>
                    </a:cubicBezTo>
                    <a:lnTo>
                      <a:pt x="17017" y="11907"/>
                    </a:lnTo>
                    <a:lnTo>
                      <a:pt x="17552" y="12406"/>
                    </a:lnTo>
                    <a:lnTo>
                      <a:pt x="17362" y="12679"/>
                    </a:lnTo>
                    <a:cubicBezTo>
                      <a:pt x="17290" y="12762"/>
                      <a:pt x="17314" y="12893"/>
                      <a:pt x="17421" y="12941"/>
                    </a:cubicBezTo>
                    <a:cubicBezTo>
                      <a:pt x="17457" y="12963"/>
                      <a:pt x="17498" y="12974"/>
                      <a:pt x="17539" y="12974"/>
                    </a:cubicBezTo>
                    <a:cubicBezTo>
                      <a:pt x="17606" y="12974"/>
                      <a:pt x="17674" y="12945"/>
                      <a:pt x="17718" y="12893"/>
                    </a:cubicBezTo>
                    <a:lnTo>
                      <a:pt x="17861" y="12691"/>
                    </a:lnTo>
                    <a:lnTo>
                      <a:pt x="18431" y="13238"/>
                    </a:lnTo>
                    <a:lnTo>
                      <a:pt x="18182" y="13475"/>
                    </a:lnTo>
                    <a:cubicBezTo>
                      <a:pt x="18098" y="13547"/>
                      <a:pt x="18098" y="13677"/>
                      <a:pt x="18182" y="13749"/>
                    </a:cubicBezTo>
                    <a:cubicBezTo>
                      <a:pt x="18223" y="13784"/>
                      <a:pt x="18274" y="13802"/>
                      <a:pt x="18326" y="13802"/>
                    </a:cubicBezTo>
                    <a:cubicBezTo>
                      <a:pt x="18378" y="13802"/>
                      <a:pt x="18431" y="13784"/>
                      <a:pt x="18479" y="13749"/>
                    </a:cubicBezTo>
                    <a:lnTo>
                      <a:pt x="18716" y="13523"/>
                    </a:lnTo>
                    <a:lnTo>
                      <a:pt x="19108" y="13891"/>
                    </a:lnTo>
                    <a:cubicBezTo>
                      <a:pt x="19097" y="13891"/>
                      <a:pt x="19085" y="13903"/>
                      <a:pt x="19073" y="13903"/>
                    </a:cubicBezTo>
                    <a:cubicBezTo>
                      <a:pt x="18728" y="14212"/>
                      <a:pt x="18431" y="14568"/>
                      <a:pt x="18182" y="14961"/>
                    </a:cubicBezTo>
                    <a:cubicBezTo>
                      <a:pt x="18134" y="15056"/>
                      <a:pt x="18170" y="15175"/>
                      <a:pt x="18265" y="15222"/>
                    </a:cubicBezTo>
                    <a:cubicBezTo>
                      <a:pt x="18296" y="15242"/>
                      <a:pt x="18332" y="15251"/>
                      <a:pt x="18368" y="15251"/>
                    </a:cubicBezTo>
                    <a:cubicBezTo>
                      <a:pt x="18439" y="15251"/>
                      <a:pt x="18510" y="15214"/>
                      <a:pt x="18550" y="15151"/>
                    </a:cubicBezTo>
                    <a:cubicBezTo>
                      <a:pt x="18764" y="14818"/>
                      <a:pt x="19025" y="14497"/>
                      <a:pt x="19322" y="14224"/>
                    </a:cubicBezTo>
                    <a:cubicBezTo>
                      <a:pt x="19346" y="14212"/>
                      <a:pt x="19370" y="14200"/>
                      <a:pt x="19394" y="14164"/>
                    </a:cubicBezTo>
                    <a:lnTo>
                      <a:pt x="19619" y="14390"/>
                    </a:lnTo>
                    <a:lnTo>
                      <a:pt x="15864" y="17682"/>
                    </a:lnTo>
                    <a:cubicBezTo>
                      <a:pt x="10933" y="13154"/>
                      <a:pt x="5681" y="8354"/>
                      <a:pt x="523" y="3886"/>
                    </a:cubicBezTo>
                    <a:cubicBezTo>
                      <a:pt x="1866" y="2828"/>
                      <a:pt x="3150" y="1687"/>
                      <a:pt x="4350" y="463"/>
                    </a:cubicBezTo>
                    <a:close/>
                    <a:moveTo>
                      <a:pt x="4326" y="0"/>
                    </a:moveTo>
                    <a:cubicBezTo>
                      <a:pt x="4267" y="0"/>
                      <a:pt x="4219" y="24"/>
                      <a:pt x="4183" y="59"/>
                    </a:cubicBezTo>
                    <a:cubicBezTo>
                      <a:pt x="2888" y="1378"/>
                      <a:pt x="1522" y="2602"/>
                      <a:pt x="72" y="3731"/>
                    </a:cubicBezTo>
                    <a:cubicBezTo>
                      <a:pt x="24" y="3767"/>
                      <a:pt x="1" y="3814"/>
                      <a:pt x="1" y="3874"/>
                    </a:cubicBezTo>
                    <a:cubicBezTo>
                      <a:pt x="1" y="3933"/>
                      <a:pt x="24" y="3993"/>
                      <a:pt x="60" y="4028"/>
                    </a:cubicBezTo>
                    <a:cubicBezTo>
                      <a:pt x="5324" y="8579"/>
                      <a:pt x="10683" y="13475"/>
                      <a:pt x="15710" y="18098"/>
                    </a:cubicBezTo>
                    <a:cubicBezTo>
                      <a:pt x="15752" y="18133"/>
                      <a:pt x="15802" y="18151"/>
                      <a:pt x="15854" y="18151"/>
                    </a:cubicBezTo>
                    <a:cubicBezTo>
                      <a:pt x="15906" y="18151"/>
                      <a:pt x="15959" y="18133"/>
                      <a:pt x="16007" y="18098"/>
                    </a:cubicBezTo>
                    <a:lnTo>
                      <a:pt x="20059" y="14545"/>
                    </a:lnTo>
                    <a:cubicBezTo>
                      <a:pt x="20071" y="14533"/>
                      <a:pt x="20083" y="14521"/>
                      <a:pt x="20083" y="14509"/>
                    </a:cubicBezTo>
                    <a:cubicBezTo>
                      <a:pt x="20142" y="14438"/>
                      <a:pt x="20130" y="14331"/>
                      <a:pt x="20059" y="14271"/>
                    </a:cubicBezTo>
                    <a:cubicBezTo>
                      <a:pt x="15056" y="9411"/>
                      <a:pt x="9816" y="4622"/>
                      <a:pt x="4481" y="59"/>
                    </a:cubicBezTo>
                    <a:cubicBezTo>
                      <a:pt x="4445" y="12"/>
                      <a:pt x="4385" y="0"/>
                      <a:pt x="43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24"/>
              <p:cNvSpPr/>
              <p:nvPr/>
            </p:nvSpPr>
            <p:spPr>
              <a:xfrm>
                <a:off x="8439244" y="1200895"/>
                <a:ext cx="732400" cy="509649"/>
              </a:xfrm>
              <a:custGeom>
                <a:avLst/>
                <a:gdLst/>
                <a:ahLst/>
                <a:cxnLst/>
                <a:rect l="l" t="t" r="r" b="b"/>
                <a:pathLst>
                  <a:path w="22733" h="15819" extrusionOk="0">
                    <a:moveTo>
                      <a:pt x="487" y="465"/>
                    </a:moveTo>
                    <a:cubicBezTo>
                      <a:pt x="773" y="549"/>
                      <a:pt x="1058" y="644"/>
                      <a:pt x="1343" y="727"/>
                    </a:cubicBezTo>
                    <a:lnTo>
                      <a:pt x="1058" y="1499"/>
                    </a:lnTo>
                    <a:cubicBezTo>
                      <a:pt x="1022" y="1606"/>
                      <a:pt x="1082" y="1713"/>
                      <a:pt x="1189" y="1749"/>
                    </a:cubicBezTo>
                    <a:cubicBezTo>
                      <a:pt x="1212" y="1749"/>
                      <a:pt x="1236" y="1761"/>
                      <a:pt x="1260" y="1761"/>
                    </a:cubicBezTo>
                    <a:cubicBezTo>
                      <a:pt x="1343" y="1761"/>
                      <a:pt x="1426" y="1701"/>
                      <a:pt x="1462" y="1618"/>
                    </a:cubicBezTo>
                    <a:lnTo>
                      <a:pt x="1747" y="858"/>
                    </a:lnTo>
                    <a:lnTo>
                      <a:pt x="2317" y="1036"/>
                    </a:lnTo>
                    <a:lnTo>
                      <a:pt x="2282" y="1155"/>
                    </a:lnTo>
                    <a:cubicBezTo>
                      <a:pt x="2258" y="1262"/>
                      <a:pt x="2329" y="1369"/>
                      <a:pt x="2436" y="1392"/>
                    </a:cubicBezTo>
                    <a:lnTo>
                      <a:pt x="2496" y="1392"/>
                    </a:lnTo>
                    <a:cubicBezTo>
                      <a:pt x="2579" y="1392"/>
                      <a:pt x="2662" y="1333"/>
                      <a:pt x="2698" y="1250"/>
                    </a:cubicBezTo>
                    <a:lnTo>
                      <a:pt x="2721" y="1155"/>
                    </a:lnTo>
                    <a:lnTo>
                      <a:pt x="3470" y="1392"/>
                    </a:lnTo>
                    <a:lnTo>
                      <a:pt x="3423" y="1487"/>
                    </a:lnTo>
                    <a:cubicBezTo>
                      <a:pt x="3375" y="1582"/>
                      <a:pt x="3434" y="1701"/>
                      <a:pt x="3529" y="1737"/>
                    </a:cubicBezTo>
                    <a:cubicBezTo>
                      <a:pt x="3565" y="1749"/>
                      <a:pt x="3589" y="1749"/>
                      <a:pt x="3613" y="1749"/>
                    </a:cubicBezTo>
                    <a:cubicBezTo>
                      <a:pt x="3696" y="1749"/>
                      <a:pt x="3779" y="1713"/>
                      <a:pt x="3815" y="1630"/>
                    </a:cubicBezTo>
                    <a:lnTo>
                      <a:pt x="3862" y="1523"/>
                    </a:lnTo>
                    <a:cubicBezTo>
                      <a:pt x="4147" y="1606"/>
                      <a:pt x="4421" y="1701"/>
                      <a:pt x="4706" y="1796"/>
                    </a:cubicBezTo>
                    <a:lnTo>
                      <a:pt x="4646" y="1915"/>
                    </a:lnTo>
                    <a:cubicBezTo>
                      <a:pt x="4599" y="2010"/>
                      <a:pt x="4658" y="2129"/>
                      <a:pt x="4753" y="2165"/>
                    </a:cubicBezTo>
                    <a:cubicBezTo>
                      <a:pt x="4789" y="2177"/>
                      <a:pt x="4813" y="2177"/>
                      <a:pt x="4837" y="2177"/>
                    </a:cubicBezTo>
                    <a:cubicBezTo>
                      <a:pt x="4845" y="2178"/>
                      <a:pt x="4854" y="2178"/>
                      <a:pt x="4862" y="2178"/>
                    </a:cubicBezTo>
                    <a:cubicBezTo>
                      <a:pt x="4936" y="2178"/>
                      <a:pt x="5007" y="2134"/>
                      <a:pt x="5039" y="2070"/>
                    </a:cubicBezTo>
                    <a:lnTo>
                      <a:pt x="5098" y="1927"/>
                    </a:lnTo>
                    <a:cubicBezTo>
                      <a:pt x="5395" y="2034"/>
                      <a:pt x="5716" y="2129"/>
                      <a:pt x="6025" y="2224"/>
                    </a:cubicBezTo>
                    <a:lnTo>
                      <a:pt x="5680" y="3032"/>
                    </a:lnTo>
                    <a:cubicBezTo>
                      <a:pt x="5633" y="3127"/>
                      <a:pt x="5692" y="3246"/>
                      <a:pt x="5799" y="3282"/>
                    </a:cubicBezTo>
                    <a:cubicBezTo>
                      <a:pt x="5823" y="3282"/>
                      <a:pt x="5847" y="3294"/>
                      <a:pt x="5870" y="3294"/>
                    </a:cubicBezTo>
                    <a:cubicBezTo>
                      <a:pt x="5954" y="3294"/>
                      <a:pt x="6037" y="3246"/>
                      <a:pt x="6072" y="3175"/>
                    </a:cubicBezTo>
                    <a:lnTo>
                      <a:pt x="6417" y="2355"/>
                    </a:lnTo>
                    <a:lnTo>
                      <a:pt x="7308" y="2652"/>
                    </a:lnTo>
                    <a:lnTo>
                      <a:pt x="7249" y="2890"/>
                    </a:lnTo>
                    <a:cubicBezTo>
                      <a:pt x="7225" y="2985"/>
                      <a:pt x="7273" y="3080"/>
                      <a:pt x="7368" y="3115"/>
                    </a:cubicBezTo>
                    <a:cubicBezTo>
                      <a:pt x="7391" y="3127"/>
                      <a:pt x="7427" y="3127"/>
                      <a:pt x="7451" y="3127"/>
                    </a:cubicBezTo>
                    <a:cubicBezTo>
                      <a:pt x="7522" y="3127"/>
                      <a:pt x="7582" y="3092"/>
                      <a:pt x="7629" y="3044"/>
                    </a:cubicBezTo>
                    <a:lnTo>
                      <a:pt x="7700" y="2949"/>
                    </a:lnTo>
                    <a:cubicBezTo>
                      <a:pt x="7724" y="2901"/>
                      <a:pt x="7736" y="2854"/>
                      <a:pt x="7724" y="2806"/>
                    </a:cubicBezTo>
                    <a:lnTo>
                      <a:pt x="7724" y="2806"/>
                    </a:lnTo>
                    <a:cubicBezTo>
                      <a:pt x="8009" y="2901"/>
                      <a:pt x="8283" y="2997"/>
                      <a:pt x="8568" y="3092"/>
                    </a:cubicBezTo>
                    <a:cubicBezTo>
                      <a:pt x="8544" y="3163"/>
                      <a:pt x="8532" y="3234"/>
                      <a:pt x="8532" y="3306"/>
                    </a:cubicBezTo>
                    <a:cubicBezTo>
                      <a:pt x="8544" y="3412"/>
                      <a:pt x="8627" y="3496"/>
                      <a:pt x="8746" y="3496"/>
                    </a:cubicBezTo>
                    <a:cubicBezTo>
                      <a:pt x="8853" y="3496"/>
                      <a:pt x="8948" y="3401"/>
                      <a:pt x="8948" y="3294"/>
                    </a:cubicBezTo>
                    <a:cubicBezTo>
                      <a:pt x="8948" y="3270"/>
                      <a:pt x="8948" y="3246"/>
                      <a:pt x="8960" y="3234"/>
                    </a:cubicBezTo>
                    <a:lnTo>
                      <a:pt x="9744" y="3508"/>
                    </a:lnTo>
                    <a:lnTo>
                      <a:pt x="9709" y="3567"/>
                    </a:lnTo>
                    <a:cubicBezTo>
                      <a:pt x="9649" y="3662"/>
                      <a:pt x="9685" y="3781"/>
                      <a:pt x="9780" y="3828"/>
                    </a:cubicBezTo>
                    <a:cubicBezTo>
                      <a:pt x="9816" y="3840"/>
                      <a:pt x="9851" y="3852"/>
                      <a:pt x="9887" y="3852"/>
                    </a:cubicBezTo>
                    <a:cubicBezTo>
                      <a:pt x="9958" y="3852"/>
                      <a:pt x="10029" y="3816"/>
                      <a:pt x="10065" y="3757"/>
                    </a:cubicBezTo>
                    <a:lnTo>
                      <a:pt x="10136" y="3650"/>
                    </a:lnTo>
                    <a:lnTo>
                      <a:pt x="10826" y="3900"/>
                    </a:lnTo>
                    <a:lnTo>
                      <a:pt x="10576" y="4660"/>
                    </a:lnTo>
                    <a:cubicBezTo>
                      <a:pt x="10540" y="4767"/>
                      <a:pt x="10612" y="4874"/>
                      <a:pt x="10731" y="4898"/>
                    </a:cubicBezTo>
                    <a:cubicBezTo>
                      <a:pt x="10742" y="4910"/>
                      <a:pt x="10766" y="4910"/>
                      <a:pt x="10790" y="4910"/>
                    </a:cubicBezTo>
                    <a:cubicBezTo>
                      <a:pt x="10873" y="4910"/>
                      <a:pt x="10956" y="4850"/>
                      <a:pt x="10992" y="4767"/>
                    </a:cubicBezTo>
                    <a:lnTo>
                      <a:pt x="11218" y="4042"/>
                    </a:lnTo>
                    <a:lnTo>
                      <a:pt x="12121" y="4375"/>
                    </a:lnTo>
                    <a:lnTo>
                      <a:pt x="12073" y="4529"/>
                    </a:lnTo>
                    <a:cubicBezTo>
                      <a:pt x="12038" y="4625"/>
                      <a:pt x="12097" y="4743"/>
                      <a:pt x="12204" y="4767"/>
                    </a:cubicBezTo>
                    <a:cubicBezTo>
                      <a:pt x="12228" y="4775"/>
                      <a:pt x="12252" y="4779"/>
                      <a:pt x="12276" y="4779"/>
                    </a:cubicBezTo>
                    <a:cubicBezTo>
                      <a:pt x="12360" y="4779"/>
                      <a:pt x="12440" y="4732"/>
                      <a:pt x="12477" y="4648"/>
                    </a:cubicBezTo>
                    <a:lnTo>
                      <a:pt x="12513" y="4529"/>
                    </a:lnTo>
                    <a:lnTo>
                      <a:pt x="13464" y="4874"/>
                    </a:lnTo>
                    <a:lnTo>
                      <a:pt x="13404" y="5064"/>
                    </a:lnTo>
                    <a:cubicBezTo>
                      <a:pt x="13369" y="5171"/>
                      <a:pt x="13440" y="5278"/>
                      <a:pt x="13547" y="5302"/>
                    </a:cubicBezTo>
                    <a:lnTo>
                      <a:pt x="13606" y="5302"/>
                    </a:lnTo>
                    <a:cubicBezTo>
                      <a:pt x="13614" y="5303"/>
                      <a:pt x="13622" y="5303"/>
                      <a:pt x="13630" y="5303"/>
                    </a:cubicBezTo>
                    <a:cubicBezTo>
                      <a:pt x="13715" y="5303"/>
                      <a:pt x="13787" y="5247"/>
                      <a:pt x="13808" y="5171"/>
                    </a:cubicBezTo>
                    <a:lnTo>
                      <a:pt x="13856" y="5017"/>
                    </a:lnTo>
                    <a:cubicBezTo>
                      <a:pt x="14200" y="5147"/>
                      <a:pt x="14533" y="5278"/>
                      <a:pt x="14878" y="5409"/>
                    </a:cubicBezTo>
                    <a:lnTo>
                      <a:pt x="14818" y="5539"/>
                    </a:lnTo>
                    <a:cubicBezTo>
                      <a:pt x="14783" y="5635"/>
                      <a:pt x="14842" y="5753"/>
                      <a:pt x="14949" y="5789"/>
                    </a:cubicBezTo>
                    <a:cubicBezTo>
                      <a:pt x="14973" y="5797"/>
                      <a:pt x="14996" y="5801"/>
                      <a:pt x="15019" y="5801"/>
                    </a:cubicBezTo>
                    <a:cubicBezTo>
                      <a:pt x="15100" y="5801"/>
                      <a:pt x="15173" y="5753"/>
                      <a:pt x="15210" y="5670"/>
                    </a:cubicBezTo>
                    <a:lnTo>
                      <a:pt x="15258" y="5563"/>
                    </a:lnTo>
                    <a:lnTo>
                      <a:pt x="16066" y="5872"/>
                    </a:lnTo>
                    <a:lnTo>
                      <a:pt x="15864" y="6395"/>
                    </a:lnTo>
                    <a:cubicBezTo>
                      <a:pt x="15828" y="6502"/>
                      <a:pt x="15888" y="6621"/>
                      <a:pt x="15995" y="6645"/>
                    </a:cubicBezTo>
                    <a:cubicBezTo>
                      <a:pt x="16018" y="6656"/>
                      <a:pt x="16042" y="6656"/>
                      <a:pt x="16066" y="6656"/>
                    </a:cubicBezTo>
                    <a:cubicBezTo>
                      <a:pt x="16149" y="6656"/>
                      <a:pt x="16232" y="6609"/>
                      <a:pt x="16268" y="6526"/>
                    </a:cubicBezTo>
                    <a:lnTo>
                      <a:pt x="16458" y="6027"/>
                    </a:lnTo>
                    <a:lnTo>
                      <a:pt x="17302" y="6359"/>
                    </a:lnTo>
                    <a:lnTo>
                      <a:pt x="17266" y="6478"/>
                    </a:lnTo>
                    <a:cubicBezTo>
                      <a:pt x="17242" y="6585"/>
                      <a:pt x="17302" y="6692"/>
                      <a:pt x="17409" y="6716"/>
                    </a:cubicBezTo>
                    <a:lnTo>
                      <a:pt x="17468" y="6716"/>
                    </a:lnTo>
                    <a:cubicBezTo>
                      <a:pt x="17476" y="6717"/>
                      <a:pt x="17484" y="6717"/>
                      <a:pt x="17492" y="6717"/>
                    </a:cubicBezTo>
                    <a:cubicBezTo>
                      <a:pt x="17577" y="6717"/>
                      <a:pt x="17648" y="6661"/>
                      <a:pt x="17670" y="6585"/>
                    </a:cubicBezTo>
                    <a:lnTo>
                      <a:pt x="17694" y="6526"/>
                    </a:lnTo>
                    <a:cubicBezTo>
                      <a:pt x="18003" y="6645"/>
                      <a:pt x="18312" y="6775"/>
                      <a:pt x="18633" y="6906"/>
                    </a:cubicBezTo>
                    <a:lnTo>
                      <a:pt x="18561" y="7049"/>
                    </a:lnTo>
                    <a:cubicBezTo>
                      <a:pt x="18526" y="7156"/>
                      <a:pt x="18585" y="7274"/>
                      <a:pt x="18692" y="7298"/>
                    </a:cubicBezTo>
                    <a:cubicBezTo>
                      <a:pt x="18716" y="7310"/>
                      <a:pt x="18740" y="7310"/>
                      <a:pt x="18763" y="7310"/>
                    </a:cubicBezTo>
                    <a:cubicBezTo>
                      <a:pt x="18847" y="7310"/>
                      <a:pt x="18930" y="7263"/>
                      <a:pt x="18965" y="7191"/>
                    </a:cubicBezTo>
                    <a:lnTo>
                      <a:pt x="19013" y="7061"/>
                    </a:lnTo>
                    <a:cubicBezTo>
                      <a:pt x="19251" y="7156"/>
                      <a:pt x="19488" y="7251"/>
                      <a:pt x="19726" y="7346"/>
                    </a:cubicBezTo>
                    <a:lnTo>
                      <a:pt x="19655" y="7512"/>
                    </a:lnTo>
                    <a:cubicBezTo>
                      <a:pt x="19619" y="7619"/>
                      <a:pt x="19667" y="7738"/>
                      <a:pt x="19773" y="7762"/>
                    </a:cubicBezTo>
                    <a:cubicBezTo>
                      <a:pt x="19797" y="7773"/>
                      <a:pt x="19833" y="7773"/>
                      <a:pt x="19857" y="7773"/>
                    </a:cubicBezTo>
                    <a:cubicBezTo>
                      <a:pt x="19940" y="7773"/>
                      <a:pt x="20011" y="7726"/>
                      <a:pt x="20047" y="7655"/>
                    </a:cubicBezTo>
                    <a:lnTo>
                      <a:pt x="20106" y="7512"/>
                    </a:lnTo>
                    <a:cubicBezTo>
                      <a:pt x="20344" y="7607"/>
                      <a:pt x="20593" y="7714"/>
                      <a:pt x="20831" y="7821"/>
                    </a:cubicBezTo>
                    <a:lnTo>
                      <a:pt x="20558" y="8546"/>
                    </a:lnTo>
                    <a:cubicBezTo>
                      <a:pt x="20522" y="8653"/>
                      <a:pt x="20582" y="8760"/>
                      <a:pt x="20688" y="8784"/>
                    </a:cubicBezTo>
                    <a:cubicBezTo>
                      <a:pt x="20700" y="8795"/>
                      <a:pt x="20724" y="8795"/>
                      <a:pt x="20748" y="8795"/>
                    </a:cubicBezTo>
                    <a:cubicBezTo>
                      <a:pt x="20843" y="8795"/>
                      <a:pt x="20914" y="8748"/>
                      <a:pt x="20950" y="8665"/>
                    </a:cubicBezTo>
                    <a:lnTo>
                      <a:pt x="21211" y="7975"/>
                    </a:lnTo>
                    <a:lnTo>
                      <a:pt x="22055" y="8332"/>
                    </a:lnTo>
                    <a:lnTo>
                      <a:pt x="19429" y="9485"/>
                    </a:lnTo>
                    <a:cubicBezTo>
                      <a:pt x="14604" y="11564"/>
                      <a:pt x="9625" y="13727"/>
                      <a:pt x="4884" y="15379"/>
                    </a:cubicBezTo>
                    <a:cubicBezTo>
                      <a:pt x="3185" y="10483"/>
                      <a:pt x="1699" y="5480"/>
                      <a:pt x="487" y="465"/>
                    </a:cubicBezTo>
                    <a:close/>
                    <a:moveTo>
                      <a:pt x="259" y="0"/>
                    </a:moveTo>
                    <a:cubicBezTo>
                      <a:pt x="191" y="0"/>
                      <a:pt x="127" y="36"/>
                      <a:pt x="83" y="97"/>
                    </a:cubicBezTo>
                    <a:cubicBezTo>
                      <a:pt x="24" y="145"/>
                      <a:pt x="0" y="216"/>
                      <a:pt x="12" y="287"/>
                    </a:cubicBezTo>
                    <a:cubicBezTo>
                      <a:pt x="1272" y="5492"/>
                      <a:pt x="2781" y="10625"/>
                      <a:pt x="4551" y="15688"/>
                    </a:cubicBezTo>
                    <a:cubicBezTo>
                      <a:pt x="4575" y="15735"/>
                      <a:pt x="4611" y="15771"/>
                      <a:pt x="4658" y="15794"/>
                    </a:cubicBezTo>
                    <a:cubicBezTo>
                      <a:pt x="4694" y="15806"/>
                      <a:pt x="4718" y="15818"/>
                      <a:pt x="4753" y="15818"/>
                    </a:cubicBezTo>
                    <a:cubicBezTo>
                      <a:pt x="4777" y="15818"/>
                      <a:pt x="4801" y="15806"/>
                      <a:pt x="4825" y="15806"/>
                    </a:cubicBezTo>
                    <a:cubicBezTo>
                      <a:pt x="9649" y="14143"/>
                      <a:pt x="14711" y="11944"/>
                      <a:pt x="19607" y="9817"/>
                    </a:cubicBezTo>
                    <a:cubicBezTo>
                      <a:pt x="20629" y="9378"/>
                      <a:pt x="21627" y="8950"/>
                      <a:pt x="22614" y="8522"/>
                    </a:cubicBezTo>
                    <a:lnTo>
                      <a:pt x="22625" y="8522"/>
                    </a:lnTo>
                    <a:cubicBezTo>
                      <a:pt x="22649" y="8510"/>
                      <a:pt x="22661" y="8498"/>
                      <a:pt x="22685" y="8486"/>
                    </a:cubicBezTo>
                    <a:cubicBezTo>
                      <a:pt x="22697" y="8463"/>
                      <a:pt x="22709" y="8451"/>
                      <a:pt x="22720" y="8439"/>
                    </a:cubicBezTo>
                    <a:lnTo>
                      <a:pt x="22720" y="8427"/>
                    </a:lnTo>
                    <a:cubicBezTo>
                      <a:pt x="22720" y="8415"/>
                      <a:pt x="22720" y="8403"/>
                      <a:pt x="22732" y="8391"/>
                    </a:cubicBezTo>
                    <a:cubicBezTo>
                      <a:pt x="22732" y="8380"/>
                      <a:pt x="22732" y="8368"/>
                      <a:pt x="22732" y="8356"/>
                    </a:cubicBezTo>
                    <a:cubicBezTo>
                      <a:pt x="22732" y="8344"/>
                      <a:pt x="22732" y="8332"/>
                      <a:pt x="22732" y="8320"/>
                    </a:cubicBezTo>
                    <a:cubicBezTo>
                      <a:pt x="22720" y="8308"/>
                      <a:pt x="22720" y="8296"/>
                      <a:pt x="22720" y="8284"/>
                    </a:cubicBezTo>
                    <a:lnTo>
                      <a:pt x="22720" y="8273"/>
                    </a:lnTo>
                    <a:cubicBezTo>
                      <a:pt x="22720" y="8261"/>
                      <a:pt x="22709" y="8261"/>
                      <a:pt x="22697" y="8249"/>
                    </a:cubicBezTo>
                    <a:cubicBezTo>
                      <a:pt x="22697" y="8237"/>
                      <a:pt x="22685" y="8225"/>
                      <a:pt x="22673" y="8225"/>
                    </a:cubicBezTo>
                    <a:cubicBezTo>
                      <a:pt x="22661" y="8213"/>
                      <a:pt x="22649" y="8201"/>
                      <a:pt x="22637" y="8189"/>
                    </a:cubicBezTo>
                    <a:lnTo>
                      <a:pt x="22614" y="8178"/>
                    </a:lnTo>
                    <a:cubicBezTo>
                      <a:pt x="15353" y="5040"/>
                      <a:pt x="7914" y="2307"/>
                      <a:pt x="333" y="14"/>
                    </a:cubicBezTo>
                    <a:cubicBezTo>
                      <a:pt x="308" y="5"/>
                      <a:pt x="283" y="0"/>
                      <a:pt x="2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24"/>
              <p:cNvSpPr/>
              <p:nvPr/>
            </p:nvSpPr>
            <p:spPr>
              <a:xfrm>
                <a:off x="8621853" y="1380186"/>
                <a:ext cx="290988" cy="181803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5643" extrusionOk="0">
                    <a:moveTo>
                      <a:pt x="583" y="497"/>
                    </a:moveTo>
                    <a:lnTo>
                      <a:pt x="583" y="497"/>
                    </a:lnTo>
                    <a:cubicBezTo>
                      <a:pt x="1842" y="901"/>
                      <a:pt x="3173" y="1353"/>
                      <a:pt x="4457" y="1793"/>
                    </a:cubicBezTo>
                    <a:cubicBezTo>
                      <a:pt x="5704" y="2208"/>
                      <a:pt x="6999" y="2648"/>
                      <a:pt x="8223" y="3040"/>
                    </a:cubicBezTo>
                    <a:lnTo>
                      <a:pt x="2650" y="5096"/>
                    </a:lnTo>
                    <a:lnTo>
                      <a:pt x="2389" y="5191"/>
                    </a:lnTo>
                    <a:lnTo>
                      <a:pt x="583" y="497"/>
                    </a:lnTo>
                    <a:close/>
                    <a:moveTo>
                      <a:pt x="231" y="1"/>
                    </a:moveTo>
                    <a:cubicBezTo>
                      <a:pt x="171" y="1"/>
                      <a:pt x="115" y="23"/>
                      <a:pt x="72" y="58"/>
                    </a:cubicBezTo>
                    <a:cubicBezTo>
                      <a:pt x="24" y="105"/>
                      <a:pt x="0" y="188"/>
                      <a:pt x="24" y="260"/>
                    </a:cubicBezTo>
                    <a:lnTo>
                      <a:pt x="2068" y="5512"/>
                    </a:lnTo>
                    <a:cubicBezTo>
                      <a:pt x="2080" y="5559"/>
                      <a:pt x="2127" y="5607"/>
                      <a:pt x="2175" y="5631"/>
                    </a:cubicBezTo>
                    <a:cubicBezTo>
                      <a:pt x="2199" y="5631"/>
                      <a:pt x="2234" y="5643"/>
                      <a:pt x="2258" y="5643"/>
                    </a:cubicBezTo>
                    <a:cubicBezTo>
                      <a:pt x="2294" y="5643"/>
                      <a:pt x="2318" y="5631"/>
                      <a:pt x="2341" y="5631"/>
                    </a:cubicBezTo>
                    <a:lnTo>
                      <a:pt x="2805" y="5453"/>
                    </a:lnTo>
                    <a:lnTo>
                      <a:pt x="8901" y="3195"/>
                    </a:lnTo>
                    <a:cubicBezTo>
                      <a:pt x="8984" y="3171"/>
                      <a:pt x="9031" y="3100"/>
                      <a:pt x="9031" y="3017"/>
                    </a:cubicBezTo>
                    <a:cubicBezTo>
                      <a:pt x="9031" y="2933"/>
                      <a:pt x="8972" y="2862"/>
                      <a:pt x="8889" y="2838"/>
                    </a:cubicBezTo>
                    <a:cubicBezTo>
                      <a:pt x="7510" y="2410"/>
                      <a:pt x="6025" y="1911"/>
                      <a:pt x="4599" y="1424"/>
                    </a:cubicBezTo>
                    <a:cubicBezTo>
                      <a:pt x="3173" y="937"/>
                      <a:pt x="1688" y="438"/>
                      <a:pt x="297" y="10"/>
                    </a:cubicBezTo>
                    <a:cubicBezTo>
                      <a:pt x="275" y="4"/>
                      <a:pt x="253" y="1"/>
                      <a:pt x="2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24"/>
              <p:cNvSpPr/>
              <p:nvPr/>
            </p:nvSpPr>
            <p:spPr>
              <a:xfrm>
                <a:off x="7660547" y="1193034"/>
                <a:ext cx="675343" cy="490801"/>
              </a:xfrm>
              <a:custGeom>
                <a:avLst/>
                <a:gdLst/>
                <a:ahLst/>
                <a:cxnLst/>
                <a:rect l="l" t="t" r="r" b="b"/>
                <a:pathLst>
                  <a:path w="20962" h="15234" extrusionOk="0">
                    <a:moveTo>
                      <a:pt x="2389" y="9384"/>
                    </a:moveTo>
                    <a:cubicBezTo>
                      <a:pt x="4670" y="9420"/>
                      <a:pt x="6892" y="10049"/>
                      <a:pt x="8853" y="11214"/>
                    </a:cubicBezTo>
                    <a:cubicBezTo>
                      <a:pt x="7938" y="10822"/>
                      <a:pt x="6964" y="10549"/>
                      <a:pt x="5977" y="10382"/>
                    </a:cubicBezTo>
                    <a:lnTo>
                      <a:pt x="5942" y="10382"/>
                    </a:lnTo>
                    <a:cubicBezTo>
                      <a:pt x="5311" y="10285"/>
                      <a:pt x="4675" y="10236"/>
                      <a:pt x="4040" y="10236"/>
                    </a:cubicBezTo>
                    <a:cubicBezTo>
                      <a:pt x="3204" y="10236"/>
                      <a:pt x="2369" y="10320"/>
                      <a:pt x="1545" y="10489"/>
                    </a:cubicBezTo>
                    <a:cubicBezTo>
                      <a:pt x="1866" y="10192"/>
                      <a:pt x="2139" y="9836"/>
                      <a:pt x="2365" y="9467"/>
                    </a:cubicBezTo>
                    <a:cubicBezTo>
                      <a:pt x="2377" y="9443"/>
                      <a:pt x="2389" y="9408"/>
                      <a:pt x="2389" y="9384"/>
                    </a:cubicBezTo>
                    <a:close/>
                    <a:moveTo>
                      <a:pt x="6050" y="404"/>
                    </a:moveTo>
                    <a:cubicBezTo>
                      <a:pt x="8568" y="404"/>
                      <a:pt x="10964" y="1610"/>
                      <a:pt x="12465" y="3692"/>
                    </a:cubicBezTo>
                    <a:cubicBezTo>
                      <a:pt x="12157" y="5094"/>
                      <a:pt x="11812" y="6532"/>
                      <a:pt x="11491" y="7934"/>
                    </a:cubicBezTo>
                    <a:cubicBezTo>
                      <a:pt x="11182" y="9241"/>
                      <a:pt x="10873" y="10608"/>
                      <a:pt x="10576" y="11927"/>
                    </a:cubicBezTo>
                    <a:cubicBezTo>
                      <a:pt x="8173" y="10013"/>
                      <a:pt x="5212" y="8989"/>
                      <a:pt x="2179" y="8989"/>
                    </a:cubicBezTo>
                    <a:cubicBezTo>
                      <a:pt x="1672" y="8989"/>
                      <a:pt x="1163" y="9017"/>
                      <a:pt x="654" y="9075"/>
                    </a:cubicBezTo>
                    <a:cubicBezTo>
                      <a:pt x="2531" y="6425"/>
                      <a:pt x="4076" y="3312"/>
                      <a:pt x="4932" y="484"/>
                    </a:cubicBezTo>
                    <a:cubicBezTo>
                      <a:pt x="5305" y="430"/>
                      <a:pt x="5679" y="404"/>
                      <a:pt x="6050" y="404"/>
                    </a:cubicBezTo>
                    <a:close/>
                    <a:moveTo>
                      <a:pt x="16723" y="2835"/>
                    </a:moveTo>
                    <a:cubicBezTo>
                      <a:pt x="16770" y="2835"/>
                      <a:pt x="16816" y="2836"/>
                      <a:pt x="16862" y="2837"/>
                    </a:cubicBezTo>
                    <a:cubicBezTo>
                      <a:pt x="18359" y="2872"/>
                      <a:pt x="19762" y="3419"/>
                      <a:pt x="20522" y="4286"/>
                    </a:cubicBezTo>
                    <a:cubicBezTo>
                      <a:pt x="20130" y="7126"/>
                      <a:pt x="20082" y="10002"/>
                      <a:pt x="20391" y="12854"/>
                    </a:cubicBezTo>
                    <a:cubicBezTo>
                      <a:pt x="18977" y="12058"/>
                      <a:pt x="17397" y="11582"/>
                      <a:pt x="15781" y="11440"/>
                    </a:cubicBezTo>
                    <a:cubicBezTo>
                      <a:pt x="15452" y="11411"/>
                      <a:pt x="15123" y="11397"/>
                      <a:pt x="14794" y="11397"/>
                    </a:cubicBezTo>
                    <a:cubicBezTo>
                      <a:pt x="13487" y="11397"/>
                      <a:pt x="12194" y="11623"/>
                      <a:pt x="10968" y="12070"/>
                    </a:cubicBezTo>
                    <a:cubicBezTo>
                      <a:pt x="11265" y="10727"/>
                      <a:pt x="11586" y="9348"/>
                      <a:pt x="11907" y="8006"/>
                    </a:cubicBezTo>
                    <a:cubicBezTo>
                      <a:pt x="12228" y="6603"/>
                      <a:pt x="12572" y="5154"/>
                      <a:pt x="12881" y="3740"/>
                    </a:cubicBezTo>
                    <a:cubicBezTo>
                      <a:pt x="14232" y="3133"/>
                      <a:pt x="15516" y="2835"/>
                      <a:pt x="16723" y="2835"/>
                    </a:cubicBezTo>
                    <a:close/>
                    <a:moveTo>
                      <a:pt x="4067" y="10621"/>
                    </a:moveTo>
                    <a:cubicBezTo>
                      <a:pt x="4671" y="10621"/>
                      <a:pt x="5274" y="10668"/>
                      <a:pt x="5870" y="10762"/>
                    </a:cubicBezTo>
                    <a:lnTo>
                      <a:pt x="5906" y="10762"/>
                    </a:lnTo>
                    <a:cubicBezTo>
                      <a:pt x="7487" y="11012"/>
                      <a:pt x="8996" y="11582"/>
                      <a:pt x="10338" y="12450"/>
                    </a:cubicBezTo>
                    <a:lnTo>
                      <a:pt x="9732" y="13103"/>
                    </a:lnTo>
                    <a:cubicBezTo>
                      <a:pt x="8170" y="12114"/>
                      <a:pt x="6163" y="11580"/>
                      <a:pt x="4199" y="11580"/>
                    </a:cubicBezTo>
                    <a:cubicBezTo>
                      <a:pt x="3310" y="11580"/>
                      <a:pt x="2430" y="11689"/>
                      <a:pt x="1604" y="11915"/>
                    </a:cubicBezTo>
                    <a:cubicBezTo>
                      <a:pt x="1533" y="11582"/>
                      <a:pt x="1367" y="11262"/>
                      <a:pt x="1141" y="10988"/>
                    </a:cubicBezTo>
                    <a:cubicBezTo>
                      <a:pt x="2099" y="10745"/>
                      <a:pt x="3083" y="10621"/>
                      <a:pt x="4067" y="10621"/>
                    </a:cubicBezTo>
                    <a:close/>
                    <a:moveTo>
                      <a:pt x="10671" y="12687"/>
                    </a:moveTo>
                    <a:lnTo>
                      <a:pt x="10849" y="13210"/>
                    </a:lnTo>
                    <a:cubicBezTo>
                      <a:pt x="10651" y="13175"/>
                      <a:pt x="10464" y="13152"/>
                      <a:pt x="10265" y="13140"/>
                    </a:cubicBezTo>
                    <a:lnTo>
                      <a:pt x="10265" y="13140"/>
                    </a:lnTo>
                    <a:lnTo>
                      <a:pt x="10671" y="12687"/>
                    </a:lnTo>
                    <a:close/>
                    <a:moveTo>
                      <a:pt x="14867" y="11793"/>
                    </a:moveTo>
                    <a:cubicBezTo>
                      <a:pt x="15158" y="11793"/>
                      <a:pt x="15448" y="11804"/>
                      <a:pt x="15733" y="11832"/>
                    </a:cubicBezTo>
                    <a:cubicBezTo>
                      <a:pt x="17112" y="11951"/>
                      <a:pt x="18455" y="12319"/>
                      <a:pt x="19690" y="12925"/>
                    </a:cubicBezTo>
                    <a:cubicBezTo>
                      <a:pt x="19690" y="12937"/>
                      <a:pt x="19690" y="12949"/>
                      <a:pt x="19690" y="12961"/>
                    </a:cubicBezTo>
                    <a:lnTo>
                      <a:pt x="19869" y="13793"/>
                    </a:lnTo>
                    <a:cubicBezTo>
                      <a:pt x="18692" y="12913"/>
                      <a:pt x="17338" y="12307"/>
                      <a:pt x="15912" y="12010"/>
                    </a:cubicBezTo>
                    <a:cubicBezTo>
                      <a:pt x="15365" y="11903"/>
                      <a:pt x="14806" y="11832"/>
                      <a:pt x="14248" y="11808"/>
                    </a:cubicBezTo>
                    <a:cubicBezTo>
                      <a:pt x="14455" y="11798"/>
                      <a:pt x="14661" y="11793"/>
                      <a:pt x="14867" y="11793"/>
                    </a:cubicBezTo>
                    <a:close/>
                    <a:moveTo>
                      <a:pt x="13738" y="12184"/>
                    </a:moveTo>
                    <a:cubicBezTo>
                      <a:pt x="14436" y="12184"/>
                      <a:pt x="15137" y="12257"/>
                      <a:pt x="15828" y="12402"/>
                    </a:cubicBezTo>
                    <a:cubicBezTo>
                      <a:pt x="17314" y="12699"/>
                      <a:pt x="18704" y="13353"/>
                      <a:pt x="19880" y="14315"/>
                    </a:cubicBezTo>
                    <a:cubicBezTo>
                      <a:pt x="19583" y="14410"/>
                      <a:pt x="19310" y="14565"/>
                      <a:pt x="19084" y="14767"/>
                    </a:cubicBezTo>
                    <a:cubicBezTo>
                      <a:pt x="18015" y="13947"/>
                      <a:pt x="16767" y="13389"/>
                      <a:pt x="15460" y="13127"/>
                    </a:cubicBezTo>
                    <a:cubicBezTo>
                      <a:pt x="14845" y="13005"/>
                      <a:pt x="14221" y="12945"/>
                      <a:pt x="13597" y="12945"/>
                    </a:cubicBezTo>
                    <a:cubicBezTo>
                      <a:pt x="12823" y="12945"/>
                      <a:pt x="12051" y="13038"/>
                      <a:pt x="11301" y="13222"/>
                    </a:cubicBezTo>
                    <a:lnTo>
                      <a:pt x="11075" y="12545"/>
                    </a:lnTo>
                    <a:cubicBezTo>
                      <a:pt x="11944" y="12304"/>
                      <a:pt x="12839" y="12184"/>
                      <a:pt x="13738" y="12184"/>
                    </a:cubicBezTo>
                    <a:close/>
                    <a:moveTo>
                      <a:pt x="6030" y="0"/>
                    </a:moveTo>
                    <a:cubicBezTo>
                      <a:pt x="5595" y="0"/>
                      <a:pt x="5156" y="34"/>
                      <a:pt x="4718" y="103"/>
                    </a:cubicBezTo>
                    <a:cubicBezTo>
                      <a:pt x="4706" y="103"/>
                      <a:pt x="4694" y="103"/>
                      <a:pt x="4682" y="115"/>
                    </a:cubicBezTo>
                    <a:cubicBezTo>
                      <a:pt x="4670" y="115"/>
                      <a:pt x="4658" y="115"/>
                      <a:pt x="4646" y="127"/>
                    </a:cubicBezTo>
                    <a:cubicBezTo>
                      <a:pt x="4635" y="127"/>
                      <a:pt x="4623" y="139"/>
                      <a:pt x="4623" y="151"/>
                    </a:cubicBezTo>
                    <a:cubicBezTo>
                      <a:pt x="4611" y="151"/>
                      <a:pt x="4599" y="163"/>
                      <a:pt x="4587" y="175"/>
                    </a:cubicBezTo>
                    <a:cubicBezTo>
                      <a:pt x="4587" y="187"/>
                      <a:pt x="4575" y="199"/>
                      <a:pt x="4575" y="210"/>
                    </a:cubicBezTo>
                    <a:cubicBezTo>
                      <a:pt x="4575" y="222"/>
                      <a:pt x="4563" y="234"/>
                      <a:pt x="4551" y="234"/>
                    </a:cubicBezTo>
                    <a:cubicBezTo>
                      <a:pt x="3684" y="3193"/>
                      <a:pt x="2044" y="6461"/>
                      <a:pt x="48" y="9206"/>
                    </a:cubicBezTo>
                    <a:cubicBezTo>
                      <a:pt x="0" y="9265"/>
                      <a:pt x="0" y="9348"/>
                      <a:pt x="48" y="9420"/>
                    </a:cubicBezTo>
                    <a:cubicBezTo>
                      <a:pt x="89" y="9471"/>
                      <a:pt x="158" y="9505"/>
                      <a:pt x="229" y="9505"/>
                    </a:cubicBezTo>
                    <a:cubicBezTo>
                      <a:pt x="240" y="9505"/>
                      <a:pt x="251" y="9504"/>
                      <a:pt x="262" y="9503"/>
                    </a:cubicBezTo>
                    <a:cubicBezTo>
                      <a:pt x="808" y="9420"/>
                      <a:pt x="1367" y="9384"/>
                      <a:pt x="1925" y="9372"/>
                    </a:cubicBezTo>
                    <a:lnTo>
                      <a:pt x="1925" y="9372"/>
                    </a:lnTo>
                    <a:cubicBezTo>
                      <a:pt x="1593" y="9895"/>
                      <a:pt x="1153" y="10347"/>
                      <a:pt x="654" y="10715"/>
                    </a:cubicBezTo>
                    <a:cubicBezTo>
                      <a:pt x="594" y="10762"/>
                      <a:pt x="559" y="10834"/>
                      <a:pt x="582" y="10917"/>
                    </a:cubicBezTo>
                    <a:cubicBezTo>
                      <a:pt x="582" y="10953"/>
                      <a:pt x="606" y="10988"/>
                      <a:pt x="642" y="11024"/>
                    </a:cubicBezTo>
                    <a:cubicBezTo>
                      <a:pt x="963" y="11321"/>
                      <a:pt x="1165" y="11725"/>
                      <a:pt x="1212" y="12165"/>
                    </a:cubicBezTo>
                    <a:cubicBezTo>
                      <a:pt x="1212" y="12236"/>
                      <a:pt x="1248" y="12283"/>
                      <a:pt x="1307" y="12319"/>
                    </a:cubicBezTo>
                    <a:cubicBezTo>
                      <a:pt x="1331" y="12331"/>
                      <a:pt x="1355" y="12343"/>
                      <a:pt x="1379" y="12343"/>
                    </a:cubicBezTo>
                    <a:cubicBezTo>
                      <a:pt x="1396" y="12349"/>
                      <a:pt x="1414" y="12352"/>
                      <a:pt x="1432" y="12352"/>
                    </a:cubicBezTo>
                    <a:cubicBezTo>
                      <a:pt x="1450" y="12352"/>
                      <a:pt x="1468" y="12349"/>
                      <a:pt x="1486" y="12343"/>
                    </a:cubicBezTo>
                    <a:cubicBezTo>
                      <a:pt x="2343" y="12081"/>
                      <a:pt x="3270" y="11954"/>
                      <a:pt x="4207" y="11954"/>
                    </a:cubicBezTo>
                    <a:cubicBezTo>
                      <a:pt x="6117" y="11954"/>
                      <a:pt x="8072" y="12480"/>
                      <a:pt x="9578" y="13460"/>
                    </a:cubicBezTo>
                    <a:cubicBezTo>
                      <a:pt x="9613" y="13477"/>
                      <a:pt x="9648" y="13488"/>
                      <a:pt x="9687" y="13488"/>
                    </a:cubicBezTo>
                    <a:cubicBezTo>
                      <a:pt x="9701" y="13488"/>
                      <a:pt x="9716" y="13487"/>
                      <a:pt x="9732" y="13484"/>
                    </a:cubicBezTo>
                    <a:cubicBezTo>
                      <a:pt x="9744" y="13496"/>
                      <a:pt x="9756" y="13496"/>
                      <a:pt x="9768" y="13496"/>
                    </a:cubicBezTo>
                    <a:lnTo>
                      <a:pt x="9816" y="13496"/>
                    </a:lnTo>
                    <a:cubicBezTo>
                      <a:pt x="10243" y="13496"/>
                      <a:pt x="10671" y="13543"/>
                      <a:pt x="11099" y="13626"/>
                    </a:cubicBezTo>
                    <a:cubicBezTo>
                      <a:pt x="11115" y="13629"/>
                      <a:pt x="11130" y="13631"/>
                      <a:pt x="11144" y="13631"/>
                    </a:cubicBezTo>
                    <a:cubicBezTo>
                      <a:pt x="11184" y="13631"/>
                      <a:pt x="11219" y="13620"/>
                      <a:pt x="11253" y="13602"/>
                    </a:cubicBezTo>
                    <a:lnTo>
                      <a:pt x="11289" y="13602"/>
                    </a:lnTo>
                    <a:cubicBezTo>
                      <a:pt x="12036" y="13402"/>
                      <a:pt x="12802" y="13303"/>
                      <a:pt x="13570" y="13303"/>
                    </a:cubicBezTo>
                    <a:cubicBezTo>
                      <a:pt x="14170" y="13303"/>
                      <a:pt x="14771" y="13364"/>
                      <a:pt x="15365" y="13484"/>
                    </a:cubicBezTo>
                    <a:cubicBezTo>
                      <a:pt x="16684" y="13757"/>
                      <a:pt x="17908" y="14339"/>
                      <a:pt x="18954" y="15183"/>
                    </a:cubicBezTo>
                    <a:cubicBezTo>
                      <a:pt x="18993" y="15212"/>
                      <a:pt x="19040" y="15234"/>
                      <a:pt x="19082" y="15234"/>
                    </a:cubicBezTo>
                    <a:cubicBezTo>
                      <a:pt x="19091" y="15234"/>
                      <a:pt x="19100" y="15233"/>
                      <a:pt x="19108" y="15230"/>
                    </a:cubicBezTo>
                    <a:cubicBezTo>
                      <a:pt x="19167" y="15230"/>
                      <a:pt x="19227" y="15207"/>
                      <a:pt x="19263" y="15159"/>
                    </a:cubicBezTo>
                    <a:cubicBezTo>
                      <a:pt x="19500" y="14898"/>
                      <a:pt x="19821" y="14708"/>
                      <a:pt x="20178" y="14624"/>
                    </a:cubicBezTo>
                    <a:cubicBezTo>
                      <a:pt x="20249" y="14601"/>
                      <a:pt x="20296" y="14553"/>
                      <a:pt x="20320" y="14482"/>
                    </a:cubicBezTo>
                    <a:cubicBezTo>
                      <a:pt x="20391" y="14434"/>
                      <a:pt x="20427" y="14363"/>
                      <a:pt x="20403" y="14280"/>
                    </a:cubicBezTo>
                    <a:lnTo>
                      <a:pt x="20166" y="13187"/>
                    </a:lnTo>
                    <a:lnTo>
                      <a:pt x="20166" y="13187"/>
                    </a:lnTo>
                    <a:cubicBezTo>
                      <a:pt x="20261" y="13234"/>
                      <a:pt x="20344" y="13282"/>
                      <a:pt x="20439" y="13329"/>
                    </a:cubicBezTo>
                    <a:cubicBezTo>
                      <a:pt x="20486" y="13353"/>
                      <a:pt x="20534" y="13365"/>
                      <a:pt x="20582" y="13365"/>
                    </a:cubicBezTo>
                    <a:lnTo>
                      <a:pt x="20653" y="13365"/>
                    </a:lnTo>
                    <a:cubicBezTo>
                      <a:pt x="20772" y="13353"/>
                      <a:pt x="20855" y="13258"/>
                      <a:pt x="20843" y="13151"/>
                    </a:cubicBezTo>
                    <a:cubicBezTo>
                      <a:pt x="20498" y="10192"/>
                      <a:pt x="20534" y="7198"/>
                      <a:pt x="20950" y="4251"/>
                    </a:cubicBezTo>
                    <a:cubicBezTo>
                      <a:pt x="20962" y="4203"/>
                      <a:pt x="20950" y="4144"/>
                      <a:pt x="20914" y="4096"/>
                    </a:cubicBezTo>
                    <a:cubicBezTo>
                      <a:pt x="20082" y="3122"/>
                      <a:pt x="18538" y="2480"/>
                      <a:pt x="16862" y="2444"/>
                    </a:cubicBezTo>
                    <a:cubicBezTo>
                      <a:pt x="16816" y="2444"/>
                      <a:pt x="16770" y="2443"/>
                      <a:pt x="16723" y="2443"/>
                    </a:cubicBezTo>
                    <a:cubicBezTo>
                      <a:pt x="15468" y="2443"/>
                      <a:pt x="14137" y="2753"/>
                      <a:pt x="12739" y="3371"/>
                    </a:cubicBezTo>
                    <a:cubicBezTo>
                      <a:pt x="11149" y="1231"/>
                      <a:pt x="8650" y="0"/>
                      <a:pt x="6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24"/>
              <p:cNvSpPr/>
              <p:nvPr/>
            </p:nvSpPr>
            <p:spPr>
              <a:xfrm>
                <a:off x="7843156" y="1266748"/>
                <a:ext cx="165791" cy="84829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2633" extrusionOk="0">
                    <a:moveTo>
                      <a:pt x="192" y="1"/>
                    </a:moveTo>
                    <a:cubicBezTo>
                      <a:pt x="84" y="1"/>
                      <a:pt x="0" y="80"/>
                      <a:pt x="0" y="180"/>
                    </a:cubicBezTo>
                    <a:cubicBezTo>
                      <a:pt x="0" y="292"/>
                      <a:pt x="85" y="383"/>
                      <a:pt x="184" y="383"/>
                    </a:cubicBezTo>
                    <a:cubicBezTo>
                      <a:pt x="190" y="383"/>
                      <a:pt x="196" y="383"/>
                      <a:pt x="202" y="382"/>
                    </a:cubicBezTo>
                    <a:cubicBezTo>
                      <a:pt x="1997" y="430"/>
                      <a:pt x="3815" y="1297"/>
                      <a:pt x="4730" y="2545"/>
                    </a:cubicBezTo>
                    <a:cubicBezTo>
                      <a:pt x="4765" y="2592"/>
                      <a:pt x="4813" y="2628"/>
                      <a:pt x="4872" y="2628"/>
                    </a:cubicBezTo>
                    <a:cubicBezTo>
                      <a:pt x="4885" y="2631"/>
                      <a:pt x="4899" y="2633"/>
                      <a:pt x="4913" y="2633"/>
                    </a:cubicBezTo>
                    <a:cubicBezTo>
                      <a:pt x="4950" y="2633"/>
                      <a:pt x="4989" y="2622"/>
                      <a:pt x="5015" y="2604"/>
                    </a:cubicBezTo>
                    <a:cubicBezTo>
                      <a:pt x="5110" y="2557"/>
                      <a:pt x="5146" y="2426"/>
                      <a:pt x="5074" y="2343"/>
                    </a:cubicBezTo>
                    <a:cubicBezTo>
                      <a:pt x="4076" y="964"/>
                      <a:pt x="2163" y="38"/>
                      <a:pt x="214" y="2"/>
                    </a:cubicBezTo>
                    <a:cubicBezTo>
                      <a:pt x="207" y="1"/>
                      <a:pt x="199" y="1"/>
                      <a:pt x="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24"/>
              <p:cNvSpPr/>
              <p:nvPr/>
            </p:nvSpPr>
            <p:spPr>
              <a:xfrm>
                <a:off x="7829366" y="1291265"/>
                <a:ext cx="164277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2442" extrusionOk="0">
                    <a:moveTo>
                      <a:pt x="191" y="0"/>
                    </a:moveTo>
                    <a:cubicBezTo>
                      <a:pt x="94" y="0"/>
                      <a:pt x="12" y="69"/>
                      <a:pt x="1" y="180"/>
                    </a:cubicBezTo>
                    <a:cubicBezTo>
                      <a:pt x="1" y="287"/>
                      <a:pt x="84" y="382"/>
                      <a:pt x="203" y="382"/>
                    </a:cubicBezTo>
                    <a:cubicBezTo>
                      <a:pt x="1938" y="465"/>
                      <a:pt x="3661" y="1225"/>
                      <a:pt x="4694" y="2378"/>
                    </a:cubicBezTo>
                    <a:cubicBezTo>
                      <a:pt x="4730" y="2414"/>
                      <a:pt x="4778" y="2437"/>
                      <a:pt x="4825" y="2437"/>
                    </a:cubicBezTo>
                    <a:cubicBezTo>
                      <a:pt x="4840" y="2440"/>
                      <a:pt x="4855" y="2442"/>
                      <a:pt x="4869" y="2442"/>
                    </a:cubicBezTo>
                    <a:cubicBezTo>
                      <a:pt x="4913" y="2442"/>
                      <a:pt x="4956" y="2429"/>
                      <a:pt x="4991" y="2402"/>
                    </a:cubicBezTo>
                    <a:cubicBezTo>
                      <a:pt x="5087" y="2330"/>
                      <a:pt x="5098" y="2212"/>
                      <a:pt x="5015" y="2128"/>
                    </a:cubicBezTo>
                    <a:cubicBezTo>
                      <a:pt x="3910" y="905"/>
                      <a:pt x="2068" y="85"/>
                      <a:pt x="215" y="1"/>
                    </a:cubicBezTo>
                    <a:cubicBezTo>
                      <a:pt x="207" y="1"/>
                      <a:pt x="199" y="0"/>
                      <a:pt x="1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24"/>
              <p:cNvSpPr/>
              <p:nvPr/>
            </p:nvSpPr>
            <p:spPr>
              <a:xfrm>
                <a:off x="7785196" y="1398840"/>
                <a:ext cx="186636" cy="79416"/>
              </a:xfrm>
              <a:custGeom>
                <a:avLst/>
                <a:gdLst/>
                <a:ahLst/>
                <a:cxnLst/>
                <a:rect l="l" t="t" r="r" b="b"/>
                <a:pathLst>
                  <a:path w="5793" h="2465" extrusionOk="0">
                    <a:moveTo>
                      <a:pt x="245" y="1"/>
                    </a:moveTo>
                    <a:cubicBezTo>
                      <a:pt x="0" y="1"/>
                      <a:pt x="0" y="395"/>
                      <a:pt x="245" y="395"/>
                    </a:cubicBezTo>
                    <a:cubicBezTo>
                      <a:pt x="252" y="395"/>
                      <a:pt x="259" y="394"/>
                      <a:pt x="267" y="394"/>
                    </a:cubicBezTo>
                    <a:cubicBezTo>
                      <a:pt x="2203" y="406"/>
                      <a:pt x="4164" y="1178"/>
                      <a:pt x="5412" y="2402"/>
                    </a:cubicBezTo>
                    <a:cubicBezTo>
                      <a:pt x="5436" y="2426"/>
                      <a:pt x="5483" y="2449"/>
                      <a:pt x="5531" y="2461"/>
                    </a:cubicBezTo>
                    <a:cubicBezTo>
                      <a:pt x="5541" y="2463"/>
                      <a:pt x="5552" y="2464"/>
                      <a:pt x="5562" y="2464"/>
                    </a:cubicBezTo>
                    <a:cubicBezTo>
                      <a:pt x="5611" y="2464"/>
                      <a:pt x="5660" y="2443"/>
                      <a:pt x="5709" y="2414"/>
                    </a:cubicBezTo>
                    <a:cubicBezTo>
                      <a:pt x="5792" y="2342"/>
                      <a:pt x="5792" y="2212"/>
                      <a:pt x="5709" y="2140"/>
                    </a:cubicBezTo>
                    <a:cubicBezTo>
                      <a:pt x="4402" y="845"/>
                      <a:pt x="2310" y="25"/>
                      <a:pt x="267" y="2"/>
                    </a:cubicBezTo>
                    <a:cubicBezTo>
                      <a:pt x="259" y="1"/>
                      <a:pt x="252" y="1"/>
                      <a:pt x="2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24"/>
              <p:cNvSpPr/>
              <p:nvPr/>
            </p:nvSpPr>
            <p:spPr>
              <a:xfrm>
                <a:off x="7771568" y="1427159"/>
                <a:ext cx="190695" cy="78256"/>
              </a:xfrm>
              <a:custGeom>
                <a:avLst/>
                <a:gdLst/>
                <a:ahLst/>
                <a:cxnLst/>
                <a:rect l="l" t="t" r="r" b="b"/>
                <a:pathLst>
                  <a:path w="5919" h="2429" extrusionOk="0">
                    <a:moveTo>
                      <a:pt x="203" y="1"/>
                    </a:moveTo>
                    <a:cubicBezTo>
                      <a:pt x="106" y="1"/>
                      <a:pt x="22" y="70"/>
                      <a:pt x="0" y="180"/>
                    </a:cubicBezTo>
                    <a:cubicBezTo>
                      <a:pt x="0" y="287"/>
                      <a:pt x="83" y="382"/>
                      <a:pt x="202" y="382"/>
                    </a:cubicBezTo>
                    <a:cubicBezTo>
                      <a:pt x="2175" y="513"/>
                      <a:pt x="4124" y="1250"/>
                      <a:pt x="5550" y="2378"/>
                    </a:cubicBezTo>
                    <a:cubicBezTo>
                      <a:pt x="5573" y="2402"/>
                      <a:pt x="5609" y="2414"/>
                      <a:pt x="5645" y="2426"/>
                    </a:cubicBezTo>
                    <a:cubicBezTo>
                      <a:pt x="5657" y="2428"/>
                      <a:pt x="5669" y="2429"/>
                      <a:pt x="5681" y="2429"/>
                    </a:cubicBezTo>
                    <a:cubicBezTo>
                      <a:pt x="5740" y="2429"/>
                      <a:pt x="5797" y="2406"/>
                      <a:pt x="5847" y="2367"/>
                    </a:cubicBezTo>
                    <a:cubicBezTo>
                      <a:pt x="5918" y="2283"/>
                      <a:pt x="5906" y="2153"/>
                      <a:pt x="5823" y="2093"/>
                    </a:cubicBezTo>
                    <a:cubicBezTo>
                      <a:pt x="4338" y="905"/>
                      <a:pt x="2294" y="133"/>
                      <a:pt x="226" y="2"/>
                    </a:cubicBezTo>
                    <a:cubicBezTo>
                      <a:pt x="218" y="1"/>
                      <a:pt x="211" y="1"/>
                      <a:pt x="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24"/>
              <p:cNvSpPr/>
              <p:nvPr/>
            </p:nvSpPr>
            <p:spPr>
              <a:xfrm>
                <a:off x="8062524" y="1411469"/>
                <a:ext cx="21901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6798" h="1008" extrusionOk="0">
                    <a:moveTo>
                      <a:pt x="3636" y="0"/>
                    </a:moveTo>
                    <a:cubicBezTo>
                      <a:pt x="2420" y="0"/>
                      <a:pt x="1217" y="216"/>
                      <a:pt x="155" y="643"/>
                    </a:cubicBezTo>
                    <a:cubicBezTo>
                      <a:pt x="60" y="679"/>
                      <a:pt x="0" y="798"/>
                      <a:pt x="48" y="893"/>
                    </a:cubicBezTo>
                    <a:cubicBezTo>
                      <a:pt x="84" y="952"/>
                      <a:pt x="143" y="1000"/>
                      <a:pt x="214" y="1000"/>
                    </a:cubicBezTo>
                    <a:cubicBezTo>
                      <a:pt x="229" y="1005"/>
                      <a:pt x="244" y="1008"/>
                      <a:pt x="259" y="1008"/>
                    </a:cubicBezTo>
                    <a:cubicBezTo>
                      <a:pt x="281" y="1008"/>
                      <a:pt x="305" y="1002"/>
                      <a:pt x="333" y="988"/>
                    </a:cubicBezTo>
                    <a:cubicBezTo>
                      <a:pt x="1340" y="588"/>
                      <a:pt x="2480" y="384"/>
                      <a:pt x="3631" y="384"/>
                    </a:cubicBezTo>
                    <a:cubicBezTo>
                      <a:pt x="4599" y="384"/>
                      <a:pt x="5576" y="528"/>
                      <a:pt x="6488" y="822"/>
                    </a:cubicBezTo>
                    <a:cubicBezTo>
                      <a:pt x="6510" y="829"/>
                      <a:pt x="6532" y="832"/>
                      <a:pt x="6553" y="832"/>
                    </a:cubicBezTo>
                    <a:cubicBezTo>
                      <a:pt x="6640" y="832"/>
                      <a:pt x="6724" y="779"/>
                      <a:pt x="6762" y="703"/>
                    </a:cubicBezTo>
                    <a:cubicBezTo>
                      <a:pt x="6797" y="596"/>
                      <a:pt x="6738" y="477"/>
                      <a:pt x="6631" y="453"/>
                    </a:cubicBezTo>
                    <a:cubicBezTo>
                      <a:pt x="5674" y="150"/>
                      <a:pt x="4651" y="0"/>
                      <a:pt x="36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24"/>
              <p:cNvSpPr/>
              <p:nvPr/>
            </p:nvSpPr>
            <p:spPr>
              <a:xfrm>
                <a:off x="8059464" y="1447810"/>
                <a:ext cx="209833" cy="2796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868" extrusionOk="0">
                    <a:moveTo>
                      <a:pt x="3376" y="0"/>
                    </a:moveTo>
                    <a:cubicBezTo>
                      <a:pt x="2290" y="0"/>
                      <a:pt x="1203" y="167"/>
                      <a:pt x="155" y="502"/>
                    </a:cubicBezTo>
                    <a:cubicBezTo>
                      <a:pt x="60" y="525"/>
                      <a:pt x="0" y="644"/>
                      <a:pt x="36" y="739"/>
                    </a:cubicBezTo>
                    <a:cubicBezTo>
                      <a:pt x="60" y="811"/>
                      <a:pt x="131" y="858"/>
                      <a:pt x="202" y="858"/>
                    </a:cubicBezTo>
                    <a:cubicBezTo>
                      <a:pt x="220" y="864"/>
                      <a:pt x="238" y="867"/>
                      <a:pt x="256" y="867"/>
                    </a:cubicBezTo>
                    <a:cubicBezTo>
                      <a:pt x="274" y="867"/>
                      <a:pt x="291" y="864"/>
                      <a:pt x="309" y="858"/>
                    </a:cubicBezTo>
                    <a:cubicBezTo>
                      <a:pt x="1305" y="543"/>
                      <a:pt x="2339" y="385"/>
                      <a:pt x="3375" y="385"/>
                    </a:cubicBezTo>
                    <a:cubicBezTo>
                      <a:pt x="4330" y="385"/>
                      <a:pt x="5286" y="519"/>
                      <a:pt x="6215" y="787"/>
                    </a:cubicBezTo>
                    <a:cubicBezTo>
                      <a:pt x="6233" y="791"/>
                      <a:pt x="6252" y="793"/>
                      <a:pt x="6270" y="793"/>
                    </a:cubicBezTo>
                    <a:cubicBezTo>
                      <a:pt x="6360" y="793"/>
                      <a:pt x="6447" y="745"/>
                      <a:pt x="6477" y="656"/>
                    </a:cubicBezTo>
                    <a:cubicBezTo>
                      <a:pt x="6512" y="549"/>
                      <a:pt x="6441" y="442"/>
                      <a:pt x="6334" y="418"/>
                    </a:cubicBezTo>
                    <a:cubicBezTo>
                      <a:pt x="5368" y="140"/>
                      <a:pt x="4372" y="0"/>
                      <a:pt x="33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24"/>
              <p:cNvSpPr/>
              <p:nvPr/>
            </p:nvSpPr>
            <p:spPr>
              <a:xfrm>
                <a:off x="8054084" y="1487986"/>
                <a:ext cx="207545" cy="24421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758" extrusionOk="0">
                    <a:moveTo>
                      <a:pt x="3184" y="0"/>
                    </a:moveTo>
                    <a:cubicBezTo>
                      <a:pt x="2174" y="0"/>
                      <a:pt x="1165" y="119"/>
                      <a:pt x="179" y="360"/>
                    </a:cubicBezTo>
                    <a:cubicBezTo>
                      <a:pt x="72" y="383"/>
                      <a:pt x="1" y="490"/>
                      <a:pt x="25" y="597"/>
                    </a:cubicBezTo>
                    <a:cubicBezTo>
                      <a:pt x="48" y="669"/>
                      <a:pt x="120" y="728"/>
                      <a:pt x="203" y="740"/>
                    </a:cubicBezTo>
                    <a:lnTo>
                      <a:pt x="286" y="740"/>
                    </a:lnTo>
                    <a:cubicBezTo>
                      <a:pt x="1237" y="505"/>
                      <a:pt x="2210" y="389"/>
                      <a:pt x="3184" y="389"/>
                    </a:cubicBezTo>
                    <a:cubicBezTo>
                      <a:pt x="4183" y="389"/>
                      <a:pt x="5182" y="511"/>
                      <a:pt x="6156" y="752"/>
                    </a:cubicBezTo>
                    <a:cubicBezTo>
                      <a:pt x="6172" y="755"/>
                      <a:pt x="6188" y="757"/>
                      <a:pt x="6203" y="757"/>
                    </a:cubicBezTo>
                    <a:cubicBezTo>
                      <a:pt x="6293" y="757"/>
                      <a:pt x="6375" y="700"/>
                      <a:pt x="6406" y="609"/>
                    </a:cubicBezTo>
                    <a:cubicBezTo>
                      <a:pt x="6442" y="502"/>
                      <a:pt x="6370" y="395"/>
                      <a:pt x="6263" y="372"/>
                    </a:cubicBezTo>
                    <a:cubicBezTo>
                      <a:pt x="5253" y="125"/>
                      <a:pt x="4218" y="0"/>
                      <a:pt x="31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24"/>
              <p:cNvSpPr/>
              <p:nvPr/>
            </p:nvSpPr>
            <p:spPr>
              <a:xfrm>
                <a:off x="8087010" y="1303057"/>
                <a:ext cx="179226" cy="93076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2889" extrusionOk="0">
                    <a:moveTo>
                      <a:pt x="3005" y="379"/>
                    </a:moveTo>
                    <a:cubicBezTo>
                      <a:pt x="3715" y="379"/>
                      <a:pt x="4425" y="492"/>
                      <a:pt x="5111" y="717"/>
                    </a:cubicBezTo>
                    <a:lnTo>
                      <a:pt x="5111" y="729"/>
                    </a:lnTo>
                    <a:cubicBezTo>
                      <a:pt x="5039" y="1061"/>
                      <a:pt x="4909" y="1893"/>
                      <a:pt x="4861" y="2440"/>
                    </a:cubicBezTo>
                    <a:cubicBezTo>
                      <a:pt x="4135" y="2278"/>
                      <a:pt x="3394" y="2198"/>
                      <a:pt x="2654" y="2198"/>
                    </a:cubicBezTo>
                    <a:cubicBezTo>
                      <a:pt x="1927" y="2198"/>
                      <a:pt x="1200" y="2275"/>
                      <a:pt x="488" y="2428"/>
                    </a:cubicBezTo>
                    <a:cubicBezTo>
                      <a:pt x="524" y="2190"/>
                      <a:pt x="571" y="1941"/>
                      <a:pt x="607" y="1691"/>
                    </a:cubicBezTo>
                    <a:cubicBezTo>
                      <a:pt x="666" y="1370"/>
                      <a:pt x="714" y="1061"/>
                      <a:pt x="773" y="764"/>
                    </a:cubicBezTo>
                    <a:cubicBezTo>
                      <a:pt x="1496" y="507"/>
                      <a:pt x="2250" y="379"/>
                      <a:pt x="3005" y="379"/>
                    </a:cubicBezTo>
                    <a:close/>
                    <a:moveTo>
                      <a:pt x="2990" y="1"/>
                    </a:moveTo>
                    <a:cubicBezTo>
                      <a:pt x="2147" y="1"/>
                      <a:pt x="1304" y="155"/>
                      <a:pt x="500" y="467"/>
                    </a:cubicBezTo>
                    <a:cubicBezTo>
                      <a:pt x="429" y="479"/>
                      <a:pt x="381" y="539"/>
                      <a:pt x="369" y="610"/>
                    </a:cubicBezTo>
                    <a:cubicBezTo>
                      <a:pt x="310" y="943"/>
                      <a:pt x="250" y="1299"/>
                      <a:pt x="191" y="1656"/>
                    </a:cubicBezTo>
                    <a:cubicBezTo>
                      <a:pt x="132" y="2012"/>
                      <a:pt x="72" y="2333"/>
                      <a:pt x="13" y="2654"/>
                    </a:cubicBezTo>
                    <a:cubicBezTo>
                      <a:pt x="1" y="2725"/>
                      <a:pt x="25" y="2796"/>
                      <a:pt x="84" y="2832"/>
                    </a:cubicBezTo>
                    <a:cubicBezTo>
                      <a:pt x="108" y="2856"/>
                      <a:pt x="143" y="2879"/>
                      <a:pt x="191" y="2879"/>
                    </a:cubicBezTo>
                    <a:cubicBezTo>
                      <a:pt x="203" y="2885"/>
                      <a:pt x="218" y="2888"/>
                      <a:pt x="234" y="2888"/>
                    </a:cubicBezTo>
                    <a:cubicBezTo>
                      <a:pt x="250" y="2888"/>
                      <a:pt x="268" y="2885"/>
                      <a:pt x="286" y="2879"/>
                    </a:cubicBezTo>
                    <a:cubicBezTo>
                      <a:pt x="1058" y="2683"/>
                      <a:pt x="1852" y="2585"/>
                      <a:pt x="2645" y="2585"/>
                    </a:cubicBezTo>
                    <a:cubicBezTo>
                      <a:pt x="3438" y="2585"/>
                      <a:pt x="4231" y="2683"/>
                      <a:pt x="5004" y="2879"/>
                    </a:cubicBezTo>
                    <a:cubicBezTo>
                      <a:pt x="5018" y="2882"/>
                      <a:pt x="5034" y="2884"/>
                      <a:pt x="5050" y="2884"/>
                    </a:cubicBezTo>
                    <a:cubicBezTo>
                      <a:pt x="5098" y="2884"/>
                      <a:pt x="5149" y="2871"/>
                      <a:pt x="5194" y="2844"/>
                    </a:cubicBezTo>
                    <a:cubicBezTo>
                      <a:pt x="5241" y="2820"/>
                      <a:pt x="5265" y="2761"/>
                      <a:pt x="5277" y="2701"/>
                    </a:cubicBezTo>
                    <a:cubicBezTo>
                      <a:pt x="5277" y="2107"/>
                      <a:pt x="5550" y="669"/>
                      <a:pt x="5550" y="645"/>
                    </a:cubicBezTo>
                    <a:cubicBezTo>
                      <a:pt x="5562" y="562"/>
                      <a:pt x="5515" y="479"/>
                      <a:pt x="5431" y="443"/>
                    </a:cubicBezTo>
                    <a:cubicBezTo>
                      <a:pt x="4643" y="149"/>
                      <a:pt x="3817" y="1"/>
                      <a:pt x="29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24"/>
              <p:cNvSpPr/>
              <p:nvPr/>
            </p:nvSpPr>
            <p:spPr>
              <a:xfrm>
                <a:off x="8528422" y="629099"/>
                <a:ext cx="604175" cy="400431"/>
              </a:xfrm>
              <a:custGeom>
                <a:avLst/>
                <a:gdLst/>
                <a:ahLst/>
                <a:cxnLst/>
                <a:rect l="l" t="t" r="r" b="b"/>
                <a:pathLst>
                  <a:path w="18753" h="12429" extrusionOk="0">
                    <a:moveTo>
                      <a:pt x="9186" y="413"/>
                    </a:moveTo>
                    <a:cubicBezTo>
                      <a:pt x="10660" y="1447"/>
                      <a:pt x="12229" y="2564"/>
                      <a:pt x="13750" y="3645"/>
                    </a:cubicBezTo>
                    <a:cubicBezTo>
                      <a:pt x="15235" y="4703"/>
                      <a:pt x="16756" y="5796"/>
                      <a:pt x="18182" y="6794"/>
                    </a:cubicBezTo>
                    <a:cubicBezTo>
                      <a:pt x="15912" y="8172"/>
                      <a:pt x="13369" y="9028"/>
                      <a:pt x="10731" y="9325"/>
                    </a:cubicBezTo>
                    <a:cubicBezTo>
                      <a:pt x="9091" y="8256"/>
                      <a:pt x="7380" y="7055"/>
                      <a:pt x="5729" y="5891"/>
                    </a:cubicBezTo>
                    <a:cubicBezTo>
                      <a:pt x="4172" y="4798"/>
                      <a:pt x="2556" y="3669"/>
                      <a:pt x="999" y="2635"/>
                    </a:cubicBezTo>
                    <a:cubicBezTo>
                      <a:pt x="3839" y="2409"/>
                      <a:pt x="6620" y="1661"/>
                      <a:pt x="9186" y="413"/>
                    </a:cubicBezTo>
                    <a:close/>
                    <a:moveTo>
                      <a:pt x="16221" y="8256"/>
                    </a:moveTo>
                    <a:cubicBezTo>
                      <a:pt x="16744" y="8493"/>
                      <a:pt x="17231" y="8802"/>
                      <a:pt x="17671" y="9171"/>
                    </a:cubicBezTo>
                    <a:cubicBezTo>
                      <a:pt x="16198" y="9361"/>
                      <a:pt x="14716" y="9467"/>
                      <a:pt x="13233" y="9467"/>
                    </a:cubicBezTo>
                    <a:cubicBezTo>
                      <a:pt x="12958" y="9467"/>
                      <a:pt x="12682" y="9463"/>
                      <a:pt x="12407" y="9456"/>
                    </a:cubicBezTo>
                    <a:cubicBezTo>
                      <a:pt x="13714" y="9182"/>
                      <a:pt x="14997" y="8790"/>
                      <a:pt x="16221" y="8256"/>
                    </a:cubicBezTo>
                    <a:close/>
                    <a:moveTo>
                      <a:pt x="678" y="2896"/>
                    </a:moveTo>
                    <a:cubicBezTo>
                      <a:pt x="2247" y="3930"/>
                      <a:pt x="3887" y="5083"/>
                      <a:pt x="5479" y="6200"/>
                    </a:cubicBezTo>
                    <a:cubicBezTo>
                      <a:pt x="7107" y="7341"/>
                      <a:pt x="8782" y="8517"/>
                      <a:pt x="10399" y="9575"/>
                    </a:cubicBezTo>
                    <a:lnTo>
                      <a:pt x="9519" y="10977"/>
                    </a:lnTo>
                    <a:cubicBezTo>
                      <a:pt x="6632" y="8517"/>
                      <a:pt x="3590" y="6164"/>
                      <a:pt x="464" y="3990"/>
                    </a:cubicBezTo>
                    <a:lnTo>
                      <a:pt x="678" y="2896"/>
                    </a:lnTo>
                    <a:close/>
                    <a:moveTo>
                      <a:pt x="17873" y="9539"/>
                    </a:moveTo>
                    <a:lnTo>
                      <a:pt x="17873" y="9539"/>
                    </a:lnTo>
                    <a:cubicBezTo>
                      <a:pt x="17825" y="9741"/>
                      <a:pt x="17778" y="9967"/>
                      <a:pt x="17718" y="10181"/>
                    </a:cubicBezTo>
                    <a:cubicBezTo>
                      <a:pt x="17659" y="10442"/>
                      <a:pt x="17600" y="10703"/>
                      <a:pt x="17552" y="10941"/>
                    </a:cubicBezTo>
                    <a:cubicBezTo>
                      <a:pt x="16683" y="10897"/>
                      <a:pt x="15814" y="10874"/>
                      <a:pt x="14946" y="10874"/>
                    </a:cubicBezTo>
                    <a:cubicBezTo>
                      <a:pt x="13261" y="10874"/>
                      <a:pt x="11577" y="10959"/>
                      <a:pt x="9899" y="11131"/>
                    </a:cubicBezTo>
                    <a:lnTo>
                      <a:pt x="10767" y="9765"/>
                    </a:lnTo>
                    <a:cubicBezTo>
                      <a:pt x="11575" y="9824"/>
                      <a:pt x="12395" y="9848"/>
                      <a:pt x="13227" y="9848"/>
                    </a:cubicBezTo>
                    <a:cubicBezTo>
                      <a:pt x="14771" y="9848"/>
                      <a:pt x="16328" y="9741"/>
                      <a:pt x="17873" y="9539"/>
                    </a:cubicBezTo>
                    <a:close/>
                    <a:moveTo>
                      <a:pt x="14884" y="11265"/>
                    </a:moveTo>
                    <a:cubicBezTo>
                      <a:pt x="15164" y="11265"/>
                      <a:pt x="15443" y="11268"/>
                      <a:pt x="15722" y="11274"/>
                    </a:cubicBezTo>
                    <a:cubicBezTo>
                      <a:pt x="15995" y="11405"/>
                      <a:pt x="16257" y="11571"/>
                      <a:pt x="16506" y="11773"/>
                    </a:cubicBezTo>
                    <a:cubicBezTo>
                      <a:pt x="15698" y="11547"/>
                      <a:pt x="14878" y="11381"/>
                      <a:pt x="14047" y="11274"/>
                    </a:cubicBezTo>
                    <a:cubicBezTo>
                      <a:pt x="14326" y="11268"/>
                      <a:pt x="14605" y="11265"/>
                      <a:pt x="14884" y="11265"/>
                    </a:cubicBezTo>
                    <a:close/>
                    <a:moveTo>
                      <a:pt x="9204" y="0"/>
                    </a:moveTo>
                    <a:cubicBezTo>
                      <a:pt x="9173" y="0"/>
                      <a:pt x="9143" y="7"/>
                      <a:pt x="9115" y="21"/>
                    </a:cubicBezTo>
                    <a:cubicBezTo>
                      <a:pt x="6442" y="1328"/>
                      <a:pt x="3530" y="2100"/>
                      <a:pt x="559" y="2290"/>
                    </a:cubicBezTo>
                    <a:cubicBezTo>
                      <a:pt x="464" y="2290"/>
                      <a:pt x="393" y="2350"/>
                      <a:pt x="369" y="2445"/>
                    </a:cubicBezTo>
                    <a:cubicBezTo>
                      <a:pt x="346" y="2469"/>
                      <a:pt x="334" y="2492"/>
                      <a:pt x="322" y="2528"/>
                    </a:cubicBezTo>
                    <a:lnTo>
                      <a:pt x="13" y="4037"/>
                    </a:lnTo>
                    <a:cubicBezTo>
                      <a:pt x="1" y="4108"/>
                      <a:pt x="37" y="4180"/>
                      <a:pt x="96" y="4227"/>
                    </a:cubicBezTo>
                    <a:cubicBezTo>
                      <a:pt x="3316" y="6473"/>
                      <a:pt x="6465" y="8885"/>
                      <a:pt x="9424" y="11416"/>
                    </a:cubicBezTo>
                    <a:cubicBezTo>
                      <a:pt x="9435" y="11511"/>
                      <a:pt x="9519" y="11587"/>
                      <a:pt x="9613" y="11587"/>
                    </a:cubicBezTo>
                    <a:cubicBezTo>
                      <a:pt x="9625" y="11587"/>
                      <a:pt x="9637" y="11586"/>
                      <a:pt x="9650" y="11583"/>
                    </a:cubicBezTo>
                    <a:cubicBezTo>
                      <a:pt x="10283" y="11517"/>
                      <a:pt x="10917" y="11485"/>
                      <a:pt x="11550" y="11485"/>
                    </a:cubicBezTo>
                    <a:cubicBezTo>
                      <a:pt x="13450" y="11485"/>
                      <a:pt x="15339" y="11779"/>
                      <a:pt x="17148" y="12367"/>
                    </a:cubicBezTo>
                    <a:cubicBezTo>
                      <a:pt x="17184" y="12403"/>
                      <a:pt x="17231" y="12415"/>
                      <a:pt x="17291" y="12415"/>
                    </a:cubicBezTo>
                    <a:lnTo>
                      <a:pt x="17314" y="12415"/>
                    </a:lnTo>
                    <a:cubicBezTo>
                      <a:pt x="17338" y="12427"/>
                      <a:pt x="17362" y="12427"/>
                      <a:pt x="17386" y="12427"/>
                    </a:cubicBezTo>
                    <a:cubicBezTo>
                      <a:pt x="17393" y="12428"/>
                      <a:pt x="17400" y="12428"/>
                      <a:pt x="17407" y="12428"/>
                    </a:cubicBezTo>
                    <a:cubicBezTo>
                      <a:pt x="17483" y="12428"/>
                      <a:pt x="17555" y="12373"/>
                      <a:pt x="17588" y="12308"/>
                    </a:cubicBezTo>
                    <a:cubicBezTo>
                      <a:pt x="17623" y="12201"/>
                      <a:pt x="17564" y="12082"/>
                      <a:pt x="17457" y="12058"/>
                    </a:cubicBezTo>
                    <a:lnTo>
                      <a:pt x="17374" y="12034"/>
                    </a:lnTo>
                    <a:cubicBezTo>
                      <a:pt x="17124" y="11749"/>
                      <a:pt x="16827" y="11500"/>
                      <a:pt x="16518" y="11286"/>
                    </a:cubicBezTo>
                    <a:lnTo>
                      <a:pt x="16518" y="11286"/>
                    </a:lnTo>
                    <a:cubicBezTo>
                      <a:pt x="16910" y="11298"/>
                      <a:pt x="17314" y="11321"/>
                      <a:pt x="17707" y="11345"/>
                    </a:cubicBezTo>
                    <a:cubicBezTo>
                      <a:pt x="17714" y="11346"/>
                      <a:pt x="17722" y="11346"/>
                      <a:pt x="17730" y="11346"/>
                    </a:cubicBezTo>
                    <a:cubicBezTo>
                      <a:pt x="17827" y="11346"/>
                      <a:pt x="17910" y="11278"/>
                      <a:pt x="17932" y="11179"/>
                    </a:cubicBezTo>
                    <a:cubicBezTo>
                      <a:pt x="17968" y="10906"/>
                      <a:pt x="18051" y="10585"/>
                      <a:pt x="18122" y="10264"/>
                    </a:cubicBezTo>
                    <a:cubicBezTo>
                      <a:pt x="18206" y="9955"/>
                      <a:pt x="18277" y="9610"/>
                      <a:pt x="18336" y="9337"/>
                    </a:cubicBezTo>
                    <a:cubicBezTo>
                      <a:pt x="18336" y="9325"/>
                      <a:pt x="18336" y="9313"/>
                      <a:pt x="18336" y="9301"/>
                    </a:cubicBezTo>
                    <a:cubicBezTo>
                      <a:pt x="18336" y="9289"/>
                      <a:pt x="18336" y="9289"/>
                      <a:pt x="18336" y="9278"/>
                    </a:cubicBezTo>
                    <a:cubicBezTo>
                      <a:pt x="18336" y="9278"/>
                      <a:pt x="18336" y="9266"/>
                      <a:pt x="18336" y="9266"/>
                    </a:cubicBezTo>
                    <a:cubicBezTo>
                      <a:pt x="18325" y="9254"/>
                      <a:pt x="18325" y="9242"/>
                      <a:pt x="18313" y="9230"/>
                    </a:cubicBezTo>
                    <a:cubicBezTo>
                      <a:pt x="18313" y="9218"/>
                      <a:pt x="18301" y="9206"/>
                      <a:pt x="18301" y="9194"/>
                    </a:cubicBezTo>
                    <a:cubicBezTo>
                      <a:pt x="18289" y="9182"/>
                      <a:pt x="18289" y="9182"/>
                      <a:pt x="18277" y="9171"/>
                    </a:cubicBezTo>
                    <a:cubicBezTo>
                      <a:pt x="18265" y="9159"/>
                      <a:pt x="18253" y="9159"/>
                      <a:pt x="18241" y="9147"/>
                    </a:cubicBezTo>
                    <a:lnTo>
                      <a:pt x="18229" y="9135"/>
                    </a:lnTo>
                    <a:cubicBezTo>
                      <a:pt x="18218" y="9111"/>
                      <a:pt x="18206" y="9099"/>
                      <a:pt x="18182" y="9087"/>
                    </a:cubicBezTo>
                    <a:cubicBezTo>
                      <a:pt x="17742" y="8672"/>
                      <a:pt x="17231" y="8315"/>
                      <a:pt x="16685" y="8054"/>
                    </a:cubicBezTo>
                    <a:cubicBezTo>
                      <a:pt x="17374" y="7733"/>
                      <a:pt x="18027" y="7376"/>
                      <a:pt x="18669" y="6960"/>
                    </a:cubicBezTo>
                    <a:cubicBezTo>
                      <a:pt x="18717" y="6937"/>
                      <a:pt x="18752" y="6877"/>
                      <a:pt x="18752" y="6818"/>
                    </a:cubicBezTo>
                    <a:cubicBezTo>
                      <a:pt x="18752" y="6758"/>
                      <a:pt x="18729" y="6699"/>
                      <a:pt x="18669" y="6663"/>
                    </a:cubicBezTo>
                    <a:cubicBezTo>
                      <a:pt x="17184" y="5606"/>
                      <a:pt x="15568" y="4465"/>
                      <a:pt x="13999" y="3348"/>
                    </a:cubicBezTo>
                    <a:cubicBezTo>
                      <a:pt x="12442" y="2243"/>
                      <a:pt x="10838" y="1090"/>
                      <a:pt x="9341" y="45"/>
                    </a:cubicBezTo>
                    <a:cubicBezTo>
                      <a:pt x="9298" y="16"/>
                      <a:pt x="9250" y="0"/>
                      <a:pt x="9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24"/>
              <p:cNvSpPr/>
              <p:nvPr/>
            </p:nvSpPr>
            <p:spPr>
              <a:xfrm>
                <a:off x="8752011" y="744599"/>
                <a:ext cx="175360" cy="68591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2129" extrusionOk="0">
                    <a:moveTo>
                      <a:pt x="5202" y="0"/>
                    </a:moveTo>
                    <a:cubicBezTo>
                      <a:pt x="5166" y="0"/>
                      <a:pt x="5131" y="8"/>
                      <a:pt x="5098" y="24"/>
                    </a:cubicBezTo>
                    <a:cubicBezTo>
                      <a:pt x="3566" y="856"/>
                      <a:pt x="1902" y="1438"/>
                      <a:pt x="179" y="1747"/>
                    </a:cubicBezTo>
                    <a:cubicBezTo>
                      <a:pt x="72" y="1759"/>
                      <a:pt x="1" y="1866"/>
                      <a:pt x="24" y="1973"/>
                    </a:cubicBezTo>
                    <a:cubicBezTo>
                      <a:pt x="46" y="2061"/>
                      <a:pt x="119" y="2129"/>
                      <a:pt x="206" y="2129"/>
                    </a:cubicBezTo>
                    <a:cubicBezTo>
                      <a:pt x="213" y="2129"/>
                      <a:pt x="219" y="2129"/>
                      <a:pt x="226" y="2128"/>
                    </a:cubicBezTo>
                    <a:lnTo>
                      <a:pt x="262" y="2128"/>
                    </a:lnTo>
                    <a:cubicBezTo>
                      <a:pt x="1914" y="1831"/>
                      <a:pt x="3506" y="1296"/>
                      <a:pt x="5003" y="535"/>
                    </a:cubicBezTo>
                    <a:cubicBezTo>
                      <a:pt x="5051" y="535"/>
                      <a:pt x="5098" y="523"/>
                      <a:pt x="5134" y="488"/>
                    </a:cubicBezTo>
                    <a:lnTo>
                      <a:pt x="5336" y="345"/>
                    </a:lnTo>
                    <a:cubicBezTo>
                      <a:pt x="5419" y="286"/>
                      <a:pt x="5443" y="167"/>
                      <a:pt x="5384" y="84"/>
                    </a:cubicBezTo>
                    <a:cubicBezTo>
                      <a:pt x="5337" y="29"/>
                      <a:pt x="5269" y="0"/>
                      <a:pt x="5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24"/>
              <p:cNvSpPr/>
              <p:nvPr/>
            </p:nvSpPr>
            <p:spPr>
              <a:xfrm>
                <a:off x="8776529" y="765379"/>
                <a:ext cx="171526" cy="69235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2149" extrusionOk="0">
                    <a:moveTo>
                      <a:pt x="5081" y="1"/>
                    </a:moveTo>
                    <a:cubicBezTo>
                      <a:pt x="5042" y="1"/>
                      <a:pt x="5002" y="11"/>
                      <a:pt x="4967" y="33"/>
                    </a:cubicBezTo>
                    <a:cubicBezTo>
                      <a:pt x="3494" y="889"/>
                      <a:pt x="1866" y="1483"/>
                      <a:pt x="190" y="1768"/>
                    </a:cubicBezTo>
                    <a:cubicBezTo>
                      <a:pt x="71" y="1780"/>
                      <a:pt x="0" y="1875"/>
                      <a:pt x="24" y="1994"/>
                    </a:cubicBezTo>
                    <a:cubicBezTo>
                      <a:pt x="36" y="2089"/>
                      <a:pt x="131" y="2148"/>
                      <a:pt x="226" y="2148"/>
                    </a:cubicBezTo>
                    <a:lnTo>
                      <a:pt x="262" y="2148"/>
                    </a:lnTo>
                    <a:cubicBezTo>
                      <a:pt x="1996" y="1851"/>
                      <a:pt x="3672" y="1257"/>
                      <a:pt x="5193" y="366"/>
                    </a:cubicBezTo>
                    <a:cubicBezTo>
                      <a:pt x="5300" y="318"/>
                      <a:pt x="5324" y="176"/>
                      <a:pt x="5264" y="92"/>
                    </a:cubicBezTo>
                    <a:cubicBezTo>
                      <a:pt x="5219" y="32"/>
                      <a:pt x="5150" y="1"/>
                      <a:pt x="50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24"/>
              <p:cNvSpPr/>
              <p:nvPr/>
            </p:nvSpPr>
            <p:spPr>
              <a:xfrm>
                <a:off x="8805235" y="781778"/>
                <a:ext cx="158897" cy="71974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2234" extrusionOk="0">
                    <a:moveTo>
                      <a:pt x="4698" y="1"/>
                    </a:moveTo>
                    <a:cubicBezTo>
                      <a:pt x="4651" y="1"/>
                      <a:pt x="4604" y="16"/>
                      <a:pt x="4563" y="47"/>
                    </a:cubicBezTo>
                    <a:cubicBezTo>
                      <a:pt x="3244" y="950"/>
                      <a:pt x="1759" y="1568"/>
                      <a:pt x="179" y="1853"/>
                    </a:cubicBezTo>
                    <a:cubicBezTo>
                      <a:pt x="72" y="1877"/>
                      <a:pt x="0" y="1972"/>
                      <a:pt x="12" y="2091"/>
                    </a:cubicBezTo>
                    <a:cubicBezTo>
                      <a:pt x="48" y="2174"/>
                      <a:pt x="131" y="2233"/>
                      <a:pt x="226" y="2233"/>
                    </a:cubicBezTo>
                    <a:lnTo>
                      <a:pt x="262" y="2233"/>
                    </a:lnTo>
                    <a:cubicBezTo>
                      <a:pt x="1902" y="1936"/>
                      <a:pt x="3458" y="1295"/>
                      <a:pt x="4825" y="356"/>
                    </a:cubicBezTo>
                    <a:cubicBezTo>
                      <a:pt x="4908" y="284"/>
                      <a:pt x="4932" y="166"/>
                      <a:pt x="4860" y="82"/>
                    </a:cubicBezTo>
                    <a:cubicBezTo>
                      <a:pt x="4820" y="28"/>
                      <a:pt x="4760" y="1"/>
                      <a:pt x="46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24"/>
              <p:cNvSpPr/>
              <p:nvPr/>
            </p:nvSpPr>
            <p:spPr>
              <a:xfrm>
                <a:off x="8688478" y="-1107"/>
                <a:ext cx="457134" cy="490511"/>
              </a:xfrm>
              <a:custGeom>
                <a:avLst/>
                <a:gdLst/>
                <a:ahLst/>
                <a:cxnLst/>
                <a:rect l="l" t="t" r="r" b="b"/>
                <a:pathLst>
                  <a:path w="14189" h="15225" extrusionOk="0">
                    <a:moveTo>
                      <a:pt x="13225" y="397"/>
                    </a:moveTo>
                    <a:cubicBezTo>
                      <a:pt x="13261" y="397"/>
                      <a:pt x="13297" y="399"/>
                      <a:pt x="13333" y="403"/>
                    </a:cubicBezTo>
                    <a:cubicBezTo>
                      <a:pt x="13559" y="462"/>
                      <a:pt x="13725" y="664"/>
                      <a:pt x="13749" y="902"/>
                    </a:cubicBezTo>
                    <a:cubicBezTo>
                      <a:pt x="13761" y="1163"/>
                      <a:pt x="13665" y="1425"/>
                      <a:pt x="13475" y="1615"/>
                    </a:cubicBezTo>
                    <a:cubicBezTo>
                      <a:pt x="13261" y="1829"/>
                      <a:pt x="13024" y="2031"/>
                      <a:pt x="12774" y="2185"/>
                    </a:cubicBezTo>
                    <a:cubicBezTo>
                      <a:pt x="12762" y="2197"/>
                      <a:pt x="12750" y="2197"/>
                      <a:pt x="12750" y="2209"/>
                    </a:cubicBezTo>
                    <a:lnTo>
                      <a:pt x="11693" y="1330"/>
                    </a:lnTo>
                    <a:cubicBezTo>
                      <a:pt x="11978" y="985"/>
                      <a:pt x="12335" y="712"/>
                      <a:pt x="12739" y="522"/>
                    </a:cubicBezTo>
                    <a:lnTo>
                      <a:pt x="12739" y="533"/>
                    </a:lnTo>
                    <a:cubicBezTo>
                      <a:pt x="12887" y="445"/>
                      <a:pt x="13051" y="397"/>
                      <a:pt x="13225" y="397"/>
                    </a:cubicBezTo>
                    <a:close/>
                    <a:moveTo>
                      <a:pt x="11134" y="1389"/>
                    </a:moveTo>
                    <a:lnTo>
                      <a:pt x="12952" y="2886"/>
                    </a:lnTo>
                    <a:cubicBezTo>
                      <a:pt x="12810" y="2993"/>
                      <a:pt x="12691" y="3112"/>
                      <a:pt x="12560" y="3231"/>
                    </a:cubicBezTo>
                    <a:cubicBezTo>
                      <a:pt x="12002" y="2696"/>
                      <a:pt x="11384" y="2221"/>
                      <a:pt x="10718" y="1829"/>
                    </a:cubicBezTo>
                    <a:lnTo>
                      <a:pt x="11134" y="1389"/>
                    </a:lnTo>
                    <a:close/>
                    <a:moveTo>
                      <a:pt x="10433" y="2114"/>
                    </a:moveTo>
                    <a:cubicBezTo>
                      <a:pt x="11087" y="2506"/>
                      <a:pt x="11705" y="2969"/>
                      <a:pt x="12251" y="3492"/>
                    </a:cubicBezTo>
                    <a:lnTo>
                      <a:pt x="12073" y="3659"/>
                    </a:lnTo>
                    <a:cubicBezTo>
                      <a:pt x="11503" y="3148"/>
                      <a:pt x="10897" y="2708"/>
                      <a:pt x="10243" y="2316"/>
                    </a:cubicBezTo>
                    <a:lnTo>
                      <a:pt x="10433" y="2114"/>
                    </a:lnTo>
                    <a:close/>
                    <a:moveTo>
                      <a:pt x="9970" y="2625"/>
                    </a:moveTo>
                    <a:cubicBezTo>
                      <a:pt x="10612" y="3005"/>
                      <a:pt x="11218" y="3445"/>
                      <a:pt x="11776" y="3944"/>
                    </a:cubicBezTo>
                    <a:cubicBezTo>
                      <a:pt x="10291" y="5322"/>
                      <a:pt x="8924" y="6855"/>
                      <a:pt x="7724" y="8495"/>
                    </a:cubicBezTo>
                    <a:lnTo>
                      <a:pt x="7724" y="8507"/>
                    </a:lnTo>
                    <a:lnTo>
                      <a:pt x="5775" y="7022"/>
                    </a:lnTo>
                    <a:lnTo>
                      <a:pt x="9970" y="2625"/>
                    </a:lnTo>
                    <a:close/>
                    <a:moveTo>
                      <a:pt x="5763" y="7497"/>
                    </a:moveTo>
                    <a:lnTo>
                      <a:pt x="7142" y="8543"/>
                    </a:lnTo>
                    <a:lnTo>
                      <a:pt x="4088" y="11977"/>
                    </a:lnTo>
                    <a:lnTo>
                      <a:pt x="2602" y="10883"/>
                    </a:lnTo>
                    <a:lnTo>
                      <a:pt x="5763" y="7497"/>
                    </a:lnTo>
                    <a:close/>
                    <a:moveTo>
                      <a:pt x="2329" y="11181"/>
                    </a:moveTo>
                    <a:lnTo>
                      <a:pt x="3838" y="12274"/>
                    </a:lnTo>
                    <a:lnTo>
                      <a:pt x="3470" y="12678"/>
                    </a:lnTo>
                    <a:cubicBezTo>
                      <a:pt x="3387" y="12773"/>
                      <a:pt x="3363" y="12785"/>
                      <a:pt x="3351" y="12785"/>
                    </a:cubicBezTo>
                    <a:lnTo>
                      <a:pt x="3351" y="12797"/>
                    </a:lnTo>
                    <a:cubicBezTo>
                      <a:pt x="3315" y="12773"/>
                      <a:pt x="3280" y="12761"/>
                      <a:pt x="3256" y="12737"/>
                    </a:cubicBezTo>
                    <a:lnTo>
                      <a:pt x="1854" y="11680"/>
                    </a:lnTo>
                    <a:lnTo>
                      <a:pt x="2329" y="11181"/>
                    </a:lnTo>
                    <a:close/>
                    <a:moveTo>
                      <a:pt x="1901" y="12226"/>
                    </a:moveTo>
                    <a:lnTo>
                      <a:pt x="2543" y="12705"/>
                    </a:lnTo>
                    <a:lnTo>
                      <a:pt x="2543" y="12713"/>
                    </a:lnTo>
                    <a:cubicBezTo>
                      <a:pt x="2270" y="13129"/>
                      <a:pt x="2056" y="13581"/>
                      <a:pt x="1925" y="14068"/>
                    </a:cubicBezTo>
                    <a:lnTo>
                      <a:pt x="772" y="14579"/>
                    </a:lnTo>
                    <a:lnTo>
                      <a:pt x="1355" y="13866"/>
                    </a:lnTo>
                    <a:cubicBezTo>
                      <a:pt x="1426" y="13783"/>
                      <a:pt x="1402" y="13652"/>
                      <a:pt x="1307" y="13593"/>
                    </a:cubicBezTo>
                    <a:cubicBezTo>
                      <a:pt x="1269" y="13569"/>
                      <a:pt x="1225" y="13556"/>
                      <a:pt x="1181" y="13556"/>
                    </a:cubicBezTo>
                    <a:cubicBezTo>
                      <a:pt x="1116" y="13556"/>
                      <a:pt x="1053" y="13584"/>
                      <a:pt x="1010" y="13640"/>
                    </a:cubicBezTo>
                    <a:lnTo>
                      <a:pt x="487" y="14282"/>
                    </a:lnTo>
                    <a:lnTo>
                      <a:pt x="559" y="13450"/>
                    </a:lnTo>
                    <a:cubicBezTo>
                      <a:pt x="559" y="13355"/>
                      <a:pt x="582" y="13260"/>
                      <a:pt x="618" y="13153"/>
                    </a:cubicBezTo>
                    <a:cubicBezTo>
                      <a:pt x="701" y="12963"/>
                      <a:pt x="939" y="12844"/>
                      <a:pt x="1200" y="12725"/>
                    </a:cubicBezTo>
                    <a:cubicBezTo>
                      <a:pt x="1450" y="12606"/>
                      <a:pt x="1723" y="12464"/>
                      <a:pt x="1901" y="12226"/>
                    </a:cubicBezTo>
                    <a:close/>
                    <a:moveTo>
                      <a:pt x="13246" y="1"/>
                    </a:moveTo>
                    <a:cubicBezTo>
                      <a:pt x="13003" y="1"/>
                      <a:pt x="12758" y="61"/>
                      <a:pt x="12537" y="177"/>
                    </a:cubicBezTo>
                    <a:cubicBezTo>
                      <a:pt x="12097" y="391"/>
                      <a:pt x="11705" y="688"/>
                      <a:pt x="11384" y="1068"/>
                    </a:cubicBezTo>
                    <a:lnTo>
                      <a:pt x="11325" y="1021"/>
                    </a:lnTo>
                    <a:cubicBezTo>
                      <a:pt x="11256" y="992"/>
                      <a:pt x="11186" y="977"/>
                      <a:pt x="11117" y="977"/>
                    </a:cubicBezTo>
                    <a:cubicBezTo>
                      <a:pt x="11043" y="977"/>
                      <a:pt x="10971" y="995"/>
                      <a:pt x="10909" y="1033"/>
                    </a:cubicBezTo>
                    <a:lnTo>
                      <a:pt x="5324" y="6903"/>
                    </a:lnTo>
                    <a:cubicBezTo>
                      <a:pt x="5276" y="6950"/>
                      <a:pt x="5264" y="6998"/>
                      <a:pt x="5264" y="7057"/>
                    </a:cubicBezTo>
                    <a:cubicBezTo>
                      <a:pt x="5276" y="7105"/>
                      <a:pt x="5288" y="7140"/>
                      <a:pt x="5324" y="7176"/>
                    </a:cubicBezTo>
                    <a:lnTo>
                      <a:pt x="5347" y="7188"/>
                    </a:lnTo>
                    <a:lnTo>
                      <a:pt x="5431" y="7259"/>
                    </a:lnTo>
                    <a:lnTo>
                      <a:pt x="1390" y="11585"/>
                    </a:lnTo>
                    <a:cubicBezTo>
                      <a:pt x="1319" y="11656"/>
                      <a:pt x="1319" y="11775"/>
                      <a:pt x="1402" y="11846"/>
                    </a:cubicBezTo>
                    <a:lnTo>
                      <a:pt x="1414" y="11858"/>
                    </a:lnTo>
                    <a:lnTo>
                      <a:pt x="1569" y="11965"/>
                    </a:lnTo>
                    <a:cubicBezTo>
                      <a:pt x="1462" y="12143"/>
                      <a:pt x="1236" y="12262"/>
                      <a:pt x="998" y="12381"/>
                    </a:cubicBezTo>
                    <a:cubicBezTo>
                      <a:pt x="701" y="12523"/>
                      <a:pt x="368" y="12678"/>
                      <a:pt x="226" y="12999"/>
                    </a:cubicBezTo>
                    <a:cubicBezTo>
                      <a:pt x="166" y="13141"/>
                      <a:pt x="143" y="13284"/>
                      <a:pt x="131" y="13426"/>
                    </a:cubicBezTo>
                    <a:lnTo>
                      <a:pt x="0" y="15019"/>
                    </a:lnTo>
                    <a:cubicBezTo>
                      <a:pt x="0" y="15078"/>
                      <a:pt x="24" y="15126"/>
                      <a:pt x="59" y="15173"/>
                    </a:cubicBezTo>
                    <a:cubicBezTo>
                      <a:pt x="71" y="15173"/>
                      <a:pt x="83" y="15185"/>
                      <a:pt x="95" y="15185"/>
                    </a:cubicBezTo>
                    <a:cubicBezTo>
                      <a:pt x="130" y="15213"/>
                      <a:pt x="173" y="15224"/>
                      <a:pt x="214" y="15224"/>
                    </a:cubicBezTo>
                    <a:cubicBezTo>
                      <a:pt x="244" y="15224"/>
                      <a:pt x="273" y="15219"/>
                      <a:pt x="297" y="15209"/>
                    </a:cubicBezTo>
                    <a:lnTo>
                      <a:pt x="2198" y="14377"/>
                    </a:lnTo>
                    <a:cubicBezTo>
                      <a:pt x="2258" y="14353"/>
                      <a:pt x="2293" y="14294"/>
                      <a:pt x="2317" y="14246"/>
                    </a:cubicBezTo>
                    <a:cubicBezTo>
                      <a:pt x="2436" y="13783"/>
                      <a:pt x="2626" y="13343"/>
                      <a:pt x="2876" y="12951"/>
                    </a:cubicBezTo>
                    <a:lnTo>
                      <a:pt x="2983" y="13022"/>
                    </a:lnTo>
                    <a:cubicBezTo>
                      <a:pt x="3085" y="13125"/>
                      <a:pt x="3219" y="13175"/>
                      <a:pt x="3352" y="13175"/>
                    </a:cubicBezTo>
                    <a:cubicBezTo>
                      <a:pt x="3527" y="13175"/>
                      <a:pt x="3701" y="13089"/>
                      <a:pt x="3803" y="12927"/>
                    </a:cubicBezTo>
                    <a:lnTo>
                      <a:pt x="7379" y="8875"/>
                    </a:lnTo>
                    <a:cubicBezTo>
                      <a:pt x="7415" y="8863"/>
                      <a:pt x="7451" y="8840"/>
                      <a:pt x="7474" y="8804"/>
                    </a:cubicBezTo>
                    <a:lnTo>
                      <a:pt x="7641" y="8923"/>
                    </a:lnTo>
                    <a:cubicBezTo>
                      <a:pt x="7680" y="8952"/>
                      <a:pt x="7727" y="8973"/>
                      <a:pt x="7776" y="8973"/>
                    </a:cubicBezTo>
                    <a:cubicBezTo>
                      <a:pt x="7786" y="8973"/>
                      <a:pt x="7797" y="8972"/>
                      <a:pt x="7807" y="8970"/>
                    </a:cubicBezTo>
                    <a:cubicBezTo>
                      <a:pt x="7855" y="8958"/>
                      <a:pt x="7914" y="8935"/>
                      <a:pt x="7950" y="8887"/>
                    </a:cubicBezTo>
                    <a:cubicBezTo>
                      <a:pt x="9221" y="7128"/>
                      <a:pt x="10659" y="5501"/>
                      <a:pt x="12263" y="4027"/>
                    </a:cubicBezTo>
                    <a:lnTo>
                      <a:pt x="12560" y="4265"/>
                    </a:lnTo>
                    <a:lnTo>
                      <a:pt x="8306" y="8792"/>
                    </a:lnTo>
                    <a:cubicBezTo>
                      <a:pt x="8235" y="8875"/>
                      <a:pt x="8235" y="8994"/>
                      <a:pt x="8318" y="9054"/>
                    </a:cubicBezTo>
                    <a:lnTo>
                      <a:pt x="8318" y="9065"/>
                    </a:lnTo>
                    <a:cubicBezTo>
                      <a:pt x="8360" y="9097"/>
                      <a:pt x="8409" y="9112"/>
                      <a:pt x="8457" y="9112"/>
                    </a:cubicBezTo>
                    <a:cubicBezTo>
                      <a:pt x="8517" y="9112"/>
                      <a:pt x="8575" y="9088"/>
                      <a:pt x="8615" y="9042"/>
                    </a:cubicBezTo>
                    <a:lnTo>
                      <a:pt x="13012" y="4384"/>
                    </a:lnTo>
                    <a:cubicBezTo>
                      <a:pt x="13083" y="4300"/>
                      <a:pt x="13071" y="4170"/>
                      <a:pt x="12988" y="4110"/>
                    </a:cubicBezTo>
                    <a:lnTo>
                      <a:pt x="12548" y="3766"/>
                    </a:lnTo>
                    <a:cubicBezTo>
                      <a:pt x="12834" y="3516"/>
                      <a:pt x="13119" y="3267"/>
                      <a:pt x="13404" y="3029"/>
                    </a:cubicBezTo>
                    <a:cubicBezTo>
                      <a:pt x="13440" y="2993"/>
                      <a:pt x="13475" y="2934"/>
                      <a:pt x="13475" y="2874"/>
                    </a:cubicBezTo>
                    <a:cubicBezTo>
                      <a:pt x="13463" y="2827"/>
                      <a:pt x="13440" y="2767"/>
                      <a:pt x="13404" y="2732"/>
                    </a:cubicBezTo>
                    <a:lnTo>
                      <a:pt x="13071" y="2458"/>
                    </a:lnTo>
                    <a:cubicBezTo>
                      <a:pt x="13345" y="2292"/>
                      <a:pt x="13594" y="2078"/>
                      <a:pt x="13808" y="1841"/>
                    </a:cubicBezTo>
                    <a:cubicBezTo>
                      <a:pt x="14058" y="1579"/>
                      <a:pt x="14188" y="1223"/>
                      <a:pt x="14176" y="854"/>
                    </a:cubicBezTo>
                    <a:cubicBezTo>
                      <a:pt x="14129" y="438"/>
                      <a:pt x="13820" y="106"/>
                      <a:pt x="13416" y="11"/>
                    </a:cubicBezTo>
                    <a:cubicBezTo>
                      <a:pt x="13360" y="4"/>
                      <a:pt x="13303" y="1"/>
                      <a:pt x="13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24"/>
              <p:cNvSpPr/>
              <p:nvPr/>
            </p:nvSpPr>
            <p:spPr>
              <a:xfrm>
                <a:off x="7976375" y="-12061"/>
                <a:ext cx="580817" cy="394536"/>
              </a:xfrm>
              <a:custGeom>
                <a:avLst/>
                <a:gdLst/>
                <a:ahLst/>
                <a:cxnLst/>
                <a:rect l="l" t="t" r="r" b="b"/>
                <a:pathLst>
                  <a:path w="18028" h="12246" extrusionOk="0">
                    <a:moveTo>
                      <a:pt x="5174" y="537"/>
                    </a:moveTo>
                    <a:cubicBezTo>
                      <a:pt x="6388" y="537"/>
                      <a:pt x="7731" y="701"/>
                      <a:pt x="9222" y="1028"/>
                    </a:cubicBezTo>
                    <a:cubicBezTo>
                      <a:pt x="8449" y="1087"/>
                      <a:pt x="7677" y="1123"/>
                      <a:pt x="6905" y="1147"/>
                    </a:cubicBezTo>
                    <a:cubicBezTo>
                      <a:pt x="6898" y="1146"/>
                      <a:pt x="6891" y="1146"/>
                      <a:pt x="6885" y="1146"/>
                    </a:cubicBezTo>
                    <a:cubicBezTo>
                      <a:pt x="6775" y="1146"/>
                      <a:pt x="6691" y="1237"/>
                      <a:pt x="6703" y="1349"/>
                    </a:cubicBezTo>
                    <a:cubicBezTo>
                      <a:pt x="6703" y="1449"/>
                      <a:pt x="6786" y="1528"/>
                      <a:pt x="6884" y="1528"/>
                    </a:cubicBezTo>
                    <a:cubicBezTo>
                      <a:pt x="6891" y="1528"/>
                      <a:pt x="6898" y="1528"/>
                      <a:pt x="6905" y="1527"/>
                    </a:cubicBezTo>
                    <a:cubicBezTo>
                      <a:pt x="8093" y="1503"/>
                      <a:pt x="9269" y="1432"/>
                      <a:pt x="10458" y="1313"/>
                    </a:cubicBezTo>
                    <a:cubicBezTo>
                      <a:pt x="12133" y="1147"/>
                      <a:pt x="13809" y="885"/>
                      <a:pt x="15472" y="541"/>
                    </a:cubicBezTo>
                    <a:lnTo>
                      <a:pt x="15472" y="541"/>
                    </a:lnTo>
                    <a:cubicBezTo>
                      <a:pt x="13393" y="2252"/>
                      <a:pt x="12157" y="4866"/>
                      <a:pt x="12252" y="7409"/>
                    </a:cubicBezTo>
                    <a:cubicBezTo>
                      <a:pt x="10660" y="7786"/>
                      <a:pt x="9037" y="7974"/>
                      <a:pt x="7417" y="7974"/>
                    </a:cubicBezTo>
                    <a:cubicBezTo>
                      <a:pt x="5107" y="7974"/>
                      <a:pt x="2802" y="7593"/>
                      <a:pt x="595" y="6839"/>
                    </a:cubicBezTo>
                    <a:cubicBezTo>
                      <a:pt x="2389" y="5128"/>
                      <a:pt x="3684" y="2965"/>
                      <a:pt x="4338" y="564"/>
                    </a:cubicBezTo>
                    <a:cubicBezTo>
                      <a:pt x="4610" y="546"/>
                      <a:pt x="4888" y="537"/>
                      <a:pt x="5174" y="537"/>
                    </a:cubicBezTo>
                    <a:close/>
                    <a:moveTo>
                      <a:pt x="16007" y="636"/>
                    </a:moveTo>
                    <a:cubicBezTo>
                      <a:pt x="16257" y="2323"/>
                      <a:pt x="16518" y="4046"/>
                      <a:pt x="16779" y="5757"/>
                    </a:cubicBezTo>
                    <a:cubicBezTo>
                      <a:pt x="17041" y="7504"/>
                      <a:pt x="17302" y="9251"/>
                      <a:pt x="17552" y="10974"/>
                    </a:cubicBezTo>
                    <a:cubicBezTo>
                      <a:pt x="17352" y="10948"/>
                      <a:pt x="17149" y="10936"/>
                      <a:pt x="16945" y="10936"/>
                    </a:cubicBezTo>
                    <a:cubicBezTo>
                      <a:pt x="16678" y="10936"/>
                      <a:pt x="16408" y="10957"/>
                      <a:pt x="16138" y="10998"/>
                    </a:cubicBezTo>
                    <a:lnTo>
                      <a:pt x="15746" y="7611"/>
                    </a:lnTo>
                    <a:cubicBezTo>
                      <a:pt x="15735" y="7517"/>
                      <a:pt x="15650" y="7441"/>
                      <a:pt x="15557" y="7441"/>
                    </a:cubicBezTo>
                    <a:cubicBezTo>
                      <a:pt x="15545" y="7441"/>
                      <a:pt x="15532" y="7442"/>
                      <a:pt x="15520" y="7445"/>
                    </a:cubicBezTo>
                    <a:cubicBezTo>
                      <a:pt x="15401" y="7445"/>
                      <a:pt x="15318" y="7540"/>
                      <a:pt x="15330" y="7659"/>
                    </a:cubicBezTo>
                    <a:lnTo>
                      <a:pt x="15734" y="11081"/>
                    </a:lnTo>
                    <a:cubicBezTo>
                      <a:pt x="15211" y="11200"/>
                      <a:pt x="14712" y="11402"/>
                      <a:pt x="14260" y="11675"/>
                    </a:cubicBezTo>
                    <a:cubicBezTo>
                      <a:pt x="14248" y="8942"/>
                      <a:pt x="14023" y="6221"/>
                      <a:pt x="13583" y="3535"/>
                    </a:cubicBezTo>
                    <a:cubicBezTo>
                      <a:pt x="14165" y="2394"/>
                      <a:pt x="14997" y="1408"/>
                      <a:pt x="16007" y="636"/>
                    </a:cubicBezTo>
                    <a:close/>
                    <a:moveTo>
                      <a:pt x="13262" y="4224"/>
                    </a:moveTo>
                    <a:cubicBezTo>
                      <a:pt x="13642" y="6744"/>
                      <a:pt x="13832" y="9298"/>
                      <a:pt x="13832" y="11841"/>
                    </a:cubicBezTo>
                    <a:cubicBezTo>
                      <a:pt x="13036" y="11794"/>
                      <a:pt x="12240" y="11746"/>
                      <a:pt x="11456" y="11699"/>
                    </a:cubicBezTo>
                    <a:cubicBezTo>
                      <a:pt x="9081" y="11553"/>
                      <a:pt x="6651" y="11400"/>
                      <a:pt x="4237" y="11400"/>
                    </a:cubicBezTo>
                    <a:cubicBezTo>
                      <a:pt x="3691" y="11400"/>
                      <a:pt x="3146" y="11408"/>
                      <a:pt x="2603" y="11425"/>
                    </a:cubicBezTo>
                    <a:cubicBezTo>
                      <a:pt x="2710" y="10225"/>
                      <a:pt x="2710" y="9013"/>
                      <a:pt x="2603" y="7813"/>
                    </a:cubicBezTo>
                    <a:lnTo>
                      <a:pt x="2603" y="7813"/>
                    </a:lnTo>
                    <a:cubicBezTo>
                      <a:pt x="4183" y="8181"/>
                      <a:pt x="5788" y="8360"/>
                      <a:pt x="7404" y="8360"/>
                    </a:cubicBezTo>
                    <a:cubicBezTo>
                      <a:pt x="9127" y="8360"/>
                      <a:pt x="10850" y="8146"/>
                      <a:pt x="12537" y="7730"/>
                    </a:cubicBezTo>
                    <a:cubicBezTo>
                      <a:pt x="12620" y="7706"/>
                      <a:pt x="12680" y="7623"/>
                      <a:pt x="12680" y="7540"/>
                    </a:cubicBezTo>
                    <a:cubicBezTo>
                      <a:pt x="12632" y="6399"/>
                      <a:pt x="12822" y="5270"/>
                      <a:pt x="13262" y="4224"/>
                    </a:cubicBezTo>
                    <a:close/>
                    <a:moveTo>
                      <a:pt x="16173" y="1"/>
                    </a:moveTo>
                    <a:cubicBezTo>
                      <a:pt x="16157" y="1"/>
                      <a:pt x="16142" y="2"/>
                      <a:pt x="16126" y="6"/>
                    </a:cubicBezTo>
                    <a:cubicBezTo>
                      <a:pt x="14248" y="422"/>
                      <a:pt x="12359" y="731"/>
                      <a:pt x="10458" y="921"/>
                    </a:cubicBezTo>
                    <a:cubicBezTo>
                      <a:pt x="8491" y="405"/>
                      <a:pt x="6777" y="151"/>
                      <a:pt x="5248" y="151"/>
                    </a:cubicBezTo>
                    <a:cubicBezTo>
                      <a:pt x="4875" y="151"/>
                      <a:pt x="4512" y="166"/>
                      <a:pt x="4160" y="196"/>
                    </a:cubicBezTo>
                    <a:cubicBezTo>
                      <a:pt x="4065" y="208"/>
                      <a:pt x="3993" y="267"/>
                      <a:pt x="3970" y="351"/>
                    </a:cubicBezTo>
                    <a:cubicBezTo>
                      <a:pt x="3316" y="2822"/>
                      <a:pt x="1973" y="5056"/>
                      <a:pt x="72" y="6779"/>
                    </a:cubicBezTo>
                    <a:cubicBezTo>
                      <a:pt x="24" y="6827"/>
                      <a:pt x="1" y="6898"/>
                      <a:pt x="24" y="6958"/>
                    </a:cubicBezTo>
                    <a:cubicBezTo>
                      <a:pt x="36" y="7029"/>
                      <a:pt x="84" y="7076"/>
                      <a:pt x="143" y="7100"/>
                    </a:cubicBezTo>
                    <a:cubicBezTo>
                      <a:pt x="809" y="7338"/>
                      <a:pt x="1486" y="7540"/>
                      <a:pt x="2175" y="7718"/>
                    </a:cubicBezTo>
                    <a:cubicBezTo>
                      <a:pt x="2294" y="9013"/>
                      <a:pt x="2294" y="10308"/>
                      <a:pt x="2152" y="11604"/>
                    </a:cubicBezTo>
                    <a:cubicBezTo>
                      <a:pt x="2152" y="11663"/>
                      <a:pt x="2175" y="11711"/>
                      <a:pt x="2211" y="11758"/>
                    </a:cubicBezTo>
                    <a:cubicBezTo>
                      <a:pt x="2258" y="11794"/>
                      <a:pt x="2318" y="11818"/>
                      <a:pt x="2377" y="11818"/>
                    </a:cubicBezTo>
                    <a:cubicBezTo>
                      <a:pt x="2999" y="11793"/>
                      <a:pt x="3624" y="11782"/>
                      <a:pt x="4251" y="11782"/>
                    </a:cubicBezTo>
                    <a:cubicBezTo>
                      <a:pt x="6645" y="11782"/>
                      <a:pt x="9066" y="11940"/>
                      <a:pt x="11420" y="12091"/>
                    </a:cubicBezTo>
                    <a:cubicBezTo>
                      <a:pt x="12300" y="12150"/>
                      <a:pt x="13167" y="12198"/>
                      <a:pt x="14034" y="12245"/>
                    </a:cubicBezTo>
                    <a:lnTo>
                      <a:pt x="14046" y="12245"/>
                    </a:lnTo>
                    <a:cubicBezTo>
                      <a:pt x="14070" y="12245"/>
                      <a:pt x="14094" y="12245"/>
                      <a:pt x="14118" y="12234"/>
                    </a:cubicBezTo>
                    <a:lnTo>
                      <a:pt x="14141" y="12222"/>
                    </a:lnTo>
                    <a:cubicBezTo>
                      <a:pt x="14153" y="12222"/>
                      <a:pt x="14165" y="12210"/>
                      <a:pt x="14177" y="12210"/>
                    </a:cubicBezTo>
                    <a:cubicBezTo>
                      <a:pt x="14980" y="11628"/>
                      <a:pt x="15941" y="11326"/>
                      <a:pt x="16920" y="11326"/>
                    </a:cubicBezTo>
                    <a:cubicBezTo>
                      <a:pt x="17202" y="11326"/>
                      <a:pt x="17485" y="11351"/>
                      <a:pt x="17766" y="11402"/>
                    </a:cubicBezTo>
                    <a:cubicBezTo>
                      <a:pt x="17837" y="11402"/>
                      <a:pt x="17896" y="11390"/>
                      <a:pt x="17956" y="11342"/>
                    </a:cubicBezTo>
                    <a:cubicBezTo>
                      <a:pt x="18003" y="11307"/>
                      <a:pt x="18027" y="11247"/>
                      <a:pt x="18015" y="11176"/>
                    </a:cubicBezTo>
                    <a:cubicBezTo>
                      <a:pt x="17754" y="9370"/>
                      <a:pt x="17469" y="7540"/>
                      <a:pt x="17195" y="5710"/>
                    </a:cubicBezTo>
                    <a:cubicBezTo>
                      <a:pt x="16922" y="3880"/>
                      <a:pt x="16637" y="2050"/>
                      <a:pt x="16375" y="244"/>
                    </a:cubicBezTo>
                    <a:lnTo>
                      <a:pt x="16375" y="232"/>
                    </a:lnTo>
                    <a:cubicBezTo>
                      <a:pt x="16387" y="208"/>
                      <a:pt x="16387" y="184"/>
                      <a:pt x="16375" y="149"/>
                    </a:cubicBezTo>
                    <a:cubicBezTo>
                      <a:pt x="16345" y="57"/>
                      <a:pt x="16263" y="1"/>
                      <a:pt x="16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24"/>
              <p:cNvSpPr/>
              <p:nvPr/>
            </p:nvSpPr>
            <p:spPr>
              <a:xfrm>
                <a:off x="8462956" y="180535"/>
                <a:ext cx="1649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814" extrusionOk="0">
                    <a:moveTo>
                      <a:pt x="232" y="1"/>
                    </a:moveTo>
                    <a:cubicBezTo>
                      <a:pt x="219" y="1"/>
                      <a:pt x="205" y="2"/>
                      <a:pt x="191" y="5"/>
                    </a:cubicBezTo>
                    <a:cubicBezTo>
                      <a:pt x="84" y="5"/>
                      <a:pt x="1" y="112"/>
                      <a:pt x="13" y="219"/>
                    </a:cubicBezTo>
                    <a:lnTo>
                      <a:pt x="84" y="647"/>
                    </a:lnTo>
                    <a:cubicBezTo>
                      <a:pt x="96" y="742"/>
                      <a:pt x="191" y="813"/>
                      <a:pt x="286" y="813"/>
                    </a:cubicBezTo>
                    <a:lnTo>
                      <a:pt x="322" y="813"/>
                    </a:lnTo>
                    <a:cubicBezTo>
                      <a:pt x="429" y="801"/>
                      <a:pt x="512" y="706"/>
                      <a:pt x="500" y="599"/>
                    </a:cubicBezTo>
                    <a:lnTo>
                      <a:pt x="429" y="171"/>
                    </a:lnTo>
                    <a:cubicBezTo>
                      <a:pt x="408" y="68"/>
                      <a:pt x="324" y="1"/>
                      <a:pt x="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24"/>
              <p:cNvSpPr/>
              <p:nvPr/>
            </p:nvSpPr>
            <p:spPr>
              <a:xfrm>
                <a:off x="8154022" y="175155"/>
                <a:ext cx="65885" cy="50356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563" extrusionOk="0">
                    <a:moveTo>
                      <a:pt x="1197" y="390"/>
                    </a:moveTo>
                    <a:cubicBezTo>
                      <a:pt x="1235" y="390"/>
                      <a:pt x="1272" y="396"/>
                      <a:pt x="1308" y="410"/>
                    </a:cubicBezTo>
                    <a:cubicBezTo>
                      <a:pt x="1426" y="434"/>
                      <a:pt x="1521" y="505"/>
                      <a:pt x="1569" y="612"/>
                    </a:cubicBezTo>
                    <a:cubicBezTo>
                      <a:pt x="1605" y="707"/>
                      <a:pt x="1593" y="814"/>
                      <a:pt x="1545" y="909"/>
                    </a:cubicBezTo>
                    <a:cubicBezTo>
                      <a:pt x="1486" y="1016"/>
                      <a:pt x="1391" y="1099"/>
                      <a:pt x="1272" y="1147"/>
                    </a:cubicBezTo>
                    <a:cubicBezTo>
                      <a:pt x="1210" y="1163"/>
                      <a:pt x="1149" y="1171"/>
                      <a:pt x="1089" y="1171"/>
                    </a:cubicBezTo>
                    <a:cubicBezTo>
                      <a:pt x="892" y="1171"/>
                      <a:pt x="707" y="1084"/>
                      <a:pt x="571" y="921"/>
                    </a:cubicBezTo>
                    <a:cubicBezTo>
                      <a:pt x="488" y="826"/>
                      <a:pt x="452" y="683"/>
                      <a:pt x="488" y="552"/>
                    </a:cubicBezTo>
                    <a:cubicBezTo>
                      <a:pt x="523" y="469"/>
                      <a:pt x="606" y="410"/>
                      <a:pt x="690" y="410"/>
                    </a:cubicBezTo>
                    <a:cubicBezTo>
                      <a:pt x="696" y="404"/>
                      <a:pt x="701" y="401"/>
                      <a:pt x="707" y="401"/>
                    </a:cubicBezTo>
                    <a:cubicBezTo>
                      <a:pt x="713" y="401"/>
                      <a:pt x="719" y="404"/>
                      <a:pt x="725" y="410"/>
                    </a:cubicBezTo>
                    <a:cubicBezTo>
                      <a:pt x="767" y="458"/>
                      <a:pt x="829" y="483"/>
                      <a:pt x="892" y="483"/>
                    </a:cubicBezTo>
                    <a:cubicBezTo>
                      <a:pt x="937" y="483"/>
                      <a:pt x="983" y="470"/>
                      <a:pt x="1022" y="445"/>
                    </a:cubicBezTo>
                    <a:cubicBezTo>
                      <a:pt x="1074" y="408"/>
                      <a:pt x="1136" y="390"/>
                      <a:pt x="1197" y="390"/>
                    </a:cubicBezTo>
                    <a:close/>
                    <a:moveTo>
                      <a:pt x="1209" y="0"/>
                    </a:moveTo>
                    <a:cubicBezTo>
                      <a:pt x="1105" y="0"/>
                      <a:pt x="1000" y="19"/>
                      <a:pt x="904" y="53"/>
                    </a:cubicBezTo>
                    <a:cubicBezTo>
                      <a:pt x="880" y="41"/>
                      <a:pt x="868" y="41"/>
                      <a:pt x="844" y="30"/>
                    </a:cubicBezTo>
                    <a:cubicBezTo>
                      <a:pt x="796" y="19"/>
                      <a:pt x="749" y="14"/>
                      <a:pt x="702" y="14"/>
                    </a:cubicBezTo>
                    <a:cubicBezTo>
                      <a:pt x="432" y="14"/>
                      <a:pt x="185" y="181"/>
                      <a:pt x="84" y="434"/>
                    </a:cubicBezTo>
                    <a:cubicBezTo>
                      <a:pt x="0" y="683"/>
                      <a:pt x="60" y="956"/>
                      <a:pt x="238" y="1158"/>
                    </a:cubicBezTo>
                    <a:cubicBezTo>
                      <a:pt x="452" y="1420"/>
                      <a:pt x="761" y="1562"/>
                      <a:pt x="1094" y="1562"/>
                    </a:cubicBezTo>
                    <a:cubicBezTo>
                      <a:pt x="1201" y="1562"/>
                      <a:pt x="1308" y="1551"/>
                      <a:pt x="1414" y="1515"/>
                    </a:cubicBezTo>
                    <a:cubicBezTo>
                      <a:pt x="1640" y="1432"/>
                      <a:pt x="1818" y="1277"/>
                      <a:pt x="1925" y="1063"/>
                    </a:cubicBezTo>
                    <a:cubicBezTo>
                      <a:pt x="2021" y="885"/>
                      <a:pt x="2044" y="671"/>
                      <a:pt x="1961" y="469"/>
                    </a:cubicBezTo>
                    <a:cubicBezTo>
                      <a:pt x="1866" y="255"/>
                      <a:pt x="1664" y="89"/>
                      <a:pt x="1426" y="30"/>
                    </a:cubicBezTo>
                    <a:cubicBezTo>
                      <a:pt x="1357" y="10"/>
                      <a:pt x="1283" y="0"/>
                      <a:pt x="12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24"/>
              <p:cNvSpPr/>
              <p:nvPr/>
            </p:nvSpPr>
            <p:spPr>
              <a:xfrm>
                <a:off x="7848890" y="711930"/>
                <a:ext cx="599954" cy="257514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7993" extrusionOk="0">
                    <a:moveTo>
                      <a:pt x="8663" y="1003"/>
                    </a:moveTo>
                    <a:lnTo>
                      <a:pt x="8663" y="1003"/>
                    </a:lnTo>
                    <a:cubicBezTo>
                      <a:pt x="8735" y="1015"/>
                      <a:pt x="8794" y="1038"/>
                      <a:pt x="8842" y="1086"/>
                    </a:cubicBezTo>
                    <a:cubicBezTo>
                      <a:pt x="8901" y="1133"/>
                      <a:pt x="8949" y="1205"/>
                      <a:pt x="8972" y="1288"/>
                    </a:cubicBezTo>
                    <a:cubicBezTo>
                      <a:pt x="8865" y="1193"/>
                      <a:pt x="8770" y="1098"/>
                      <a:pt x="8663" y="1003"/>
                    </a:cubicBezTo>
                    <a:close/>
                    <a:moveTo>
                      <a:pt x="9667" y="1638"/>
                    </a:moveTo>
                    <a:cubicBezTo>
                      <a:pt x="9747" y="1638"/>
                      <a:pt x="9828" y="1659"/>
                      <a:pt x="9899" y="1704"/>
                    </a:cubicBezTo>
                    <a:cubicBezTo>
                      <a:pt x="10018" y="1787"/>
                      <a:pt x="10077" y="1941"/>
                      <a:pt x="10042" y="2084"/>
                    </a:cubicBezTo>
                    <a:cubicBezTo>
                      <a:pt x="9852" y="1953"/>
                      <a:pt x="9662" y="1823"/>
                      <a:pt x="9471" y="1680"/>
                    </a:cubicBezTo>
                    <a:cubicBezTo>
                      <a:pt x="9531" y="1653"/>
                      <a:pt x="9599" y="1638"/>
                      <a:pt x="9667" y="1638"/>
                    </a:cubicBezTo>
                    <a:close/>
                    <a:moveTo>
                      <a:pt x="10730" y="2210"/>
                    </a:moveTo>
                    <a:cubicBezTo>
                      <a:pt x="10782" y="2210"/>
                      <a:pt x="10835" y="2219"/>
                      <a:pt x="10885" y="2239"/>
                    </a:cubicBezTo>
                    <a:cubicBezTo>
                      <a:pt x="11052" y="2310"/>
                      <a:pt x="11135" y="2488"/>
                      <a:pt x="11087" y="2654"/>
                    </a:cubicBezTo>
                    <a:lnTo>
                      <a:pt x="11087" y="2666"/>
                    </a:lnTo>
                    <a:cubicBezTo>
                      <a:pt x="10862" y="2559"/>
                      <a:pt x="10648" y="2452"/>
                      <a:pt x="10434" y="2322"/>
                    </a:cubicBezTo>
                    <a:cubicBezTo>
                      <a:pt x="10514" y="2250"/>
                      <a:pt x="10621" y="2210"/>
                      <a:pt x="10730" y="2210"/>
                    </a:cubicBezTo>
                    <a:close/>
                    <a:moveTo>
                      <a:pt x="11802" y="2798"/>
                    </a:moveTo>
                    <a:cubicBezTo>
                      <a:pt x="11880" y="2798"/>
                      <a:pt x="11959" y="2813"/>
                      <a:pt x="12038" y="2845"/>
                    </a:cubicBezTo>
                    <a:cubicBezTo>
                      <a:pt x="12169" y="2904"/>
                      <a:pt x="12276" y="3023"/>
                      <a:pt x="12335" y="3177"/>
                    </a:cubicBezTo>
                    <a:cubicBezTo>
                      <a:pt x="12050" y="3082"/>
                      <a:pt x="11789" y="2975"/>
                      <a:pt x="11515" y="2868"/>
                    </a:cubicBezTo>
                    <a:cubicBezTo>
                      <a:pt x="11608" y="2822"/>
                      <a:pt x="11704" y="2798"/>
                      <a:pt x="11802" y="2798"/>
                    </a:cubicBezTo>
                    <a:close/>
                    <a:moveTo>
                      <a:pt x="963" y="2536"/>
                    </a:moveTo>
                    <a:cubicBezTo>
                      <a:pt x="2353" y="3094"/>
                      <a:pt x="3470" y="4247"/>
                      <a:pt x="3910" y="5566"/>
                    </a:cubicBezTo>
                    <a:cubicBezTo>
                      <a:pt x="3460" y="5598"/>
                      <a:pt x="3010" y="5621"/>
                      <a:pt x="2568" y="5621"/>
                    </a:cubicBezTo>
                    <a:cubicBezTo>
                      <a:pt x="1865" y="5621"/>
                      <a:pt x="1182" y="5563"/>
                      <a:pt x="547" y="5388"/>
                    </a:cubicBezTo>
                    <a:cubicBezTo>
                      <a:pt x="583" y="4425"/>
                      <a:pt x="726" y="3474"/>
                      <a:pt x="963" y="2536"/>
                    </a:cubicBezTo>
                    <a:close/>
                    <a:moveTo>
                      <a:pt x="7610" y="473"/>
                    </a:moveTo>
                    <a:cubicBezTo>
                      <a:pt x="8941" y="2039"/>
                      <a:pt x="10721" y="3166"/>
                      <a:pt x="12704" y="3688"/>
                    </a:cubicBezTo>
                    <a:cubicBezTo>
                      <a:pt x="12169" y="4366"/>
                      <a:pt x="11800" y="5162"/>
                      <a:pt x="11670" y="6017"/>
                    </a:cubicBezTo>
                    <a:cubicBezTo>
                      <a:pt x="11289" y="5994"/>
                      <a:pt x="10921" y="5958"/>
                      <a:pt x="10553" y="5910"/>
                    </a:cubicBezTo>
                    <a:cubicBezTo>
                      <a:pt x="10137" y="5863"/>
                      <a:pt x="9709" y="5792"/>
                      <a:pt x="9293" y="5720"/>
                    </a:cubicBezTo>
                    <a:cubicBezTo>
                      <a:pt x="8390" y="5542"/>
                      <a:pt x="7475" y="5447"/>
                      <a:pt x="6548" y="5423"/>
                    </a:cubicBezTo>
                    <a:cubicBezTo>
                      <a:pt x="5930" y="5423"/>
                      <a:pt x="5265" y="5471"/>
                      <a:pt x="4623" y="5518"/>
                    </a:cubicBezTo>
                    <a:lnTo>
                      <a:pt x="4338" y="5542"/>
                    </a:lnTo>
                    <a:lnTo>
                      <a:pt x="4338" y="5518"/>
                    </a:lnTo>
                    <a:cubicBezTo>
                      <a:pt x="3863" y="4033"/>
                      <a:pt x="2615" y="2750"/>
                      <a:pt x="1070" y="2155"/>
                    </a:cubicBezTo>
                    <a:cubicBezTo>
                      <a:pt x="1130" y="1918"/>
                      <a:pt x="1213" y="1680"/>
                      <a:pt x="1296" y="1442"/>
                    </a:cubicBezTo>
                    <a:cubicBezTo>
                      <a:pt x="1975" y="1655"/>
                      <a:pt x="2695" y="1758"/>
                      <a:pt x="3418" y="1758"/>
                    </a:cubicBezTo>
                    <a:cubicBezTo>
                      <a:pt x="4919" y="1758"/>
                      <a:pt x="6431" y="1313"/>
                      <a:pt x="7610" y="473"/>
                    </a:cubicBezTo>
                    <a:close/>
                    <a:moveTo>
                      <a:pt x="13131" y="3807"/>
                    </a:moveTo>
                    <a:cubicBezTo>
                      <a:pt x="13690" y="3938"/>
                      <a:pt x="14248" y="4021"/>
                      <a:pt x="14807" y="4057"/>
                    </a:cubicBezTo>
                    <a:lnTo>
                      <a:pt x="15187" y="4069"/>
                    </a:lnTo>
                    <a:cubicBezTo>
                      <a:pt x="15662" y="4069"/>
                      <a:pt x="16138" y="4140"/>
                      <a:pt x="16601" y="4282"/>
                    </a:cubicBezTo>
                    <a:cubicBezTo>
                      <a:pt x="17088" y="4449"/>
                      <a:pt x="17564" y="4877"/>
                      <a:pt x="17528" y="5364"/>
                    </a:cubicBezTo>
                    <a:cubicBezTo>
                      <a:pt x="15970" y="5813"/>
                      <a:pt x="14358" y="6042"/>
                      <a:pt x="12746" y="6042"/>
                    </a:cubicBezTo>
                    <a:cubicBezTo>
                      <a:pt x="12526" y="6042"/>
                      <a:pt x="12306" y="6038"/>
                      <a:pt x="12086" y="6029"/>
                    </a:cubicBezTo>
                    <a:cubicBezTo>
                      <a:pt x="12228" y="5209"/>
                      <a:pt x="12597" y="4437"/>
                      <a:pt x="13131" y="3807"/>
                    </a:cubicBezTo>
                    <a:close/>
                    <a:moveTo>
                      <a:pt x="17980" y="5637"/>
                    </a:moveTo>
                    <a:lnTo>
                      <a:pt x="17980" y="5637"/>
                    </a:lnTo>
                    <a:cubicBezTo>
                      <a:pt x="18110" y="5934"/>
                      <a:pt x="17968" y="6326"/>
                      <a:pt x="17730" y="6552"/>
                    </a:cubicBezTo>
                    <a:cubicBezTo>
                      <a:pt x="17397" y="6861"/>
                      <a:pt x="16910" y="7016"/>
                      <a:pt x="16470" y="7134"/>
                    </a:cubicBezTo>
                    <a:cubicBezTo>
                      <a:pt x="15346" y="7446"/>
                      <a:pt x="14179" y="7612"/>
                      <a:pt x="13010" y="7612"/>
                    </a:cubicBezTo>
                    <a:cubicBezTo>
                      <a:pt x="12931" y="7612"/>
                      <a:pt x="12853" y="7611"/>
                      <a:pt x="12775" y="7610"/>
                    </a:cubicBezTo>
                    <a:cubicBezTo>
                      <a:pt x="11789" y="7550"/>
                      <a:pt x="10814" y="7431"/>
                      <a:pt x="9852" y="7229"/>
                    </a:cubicBezTo>
                    <a:cubicBezTo>
                      <a:pt x="8913" y="7051"/>
                      <a:pt x="7974" y="6932"/>
                      <a:pt x="7023" y="6861"/>
                    </a:cubicBezTo>
                    <a:cubicBezTo>
                      <a:pt x="6816" y="6855"/>
                      <a:pt x="6608" y="6852"/>
                      <a:pt x="6400" y="6852"/>
                    </a:cubicBezTo>
                    <a:cubicBezTo>
                      <a:pt x="5777" y="6852"/>
                      <a:pt x="5155" y="6879"/>
                      <a:pt x="4540" y="6932"/>
                    </a:cubicBezTo>
                    <a:cubicBezTo>
                      <a:pt x="3909" y="6975"/>
                      <a:pt x="3295" y="7014"/>
                      <a:pt x="2694" y="7014"/>
                    </a:cubicBezTo>
                    <a:cubicBezTo>
                      <a:pt x="1973" y="7014"/>
                      <a:pt x="1271" y="6958"/>
                      <a:pt x="583" y="6790"/>
                    </a:cubicBezTo>
                    <a:cubicBezTo>
                      <a:pt x="547" y="6457"/>
                      <a:pt x="547" y="6124"/>
                      <a:pt x="547" y="5792"/>
                    </a:cubicBezTo>
                    <a:lnTo>
                      <a:pt x="547" y="5792"/>
                    </a:lnTo>
                    <a:cubicBezTo>
                      <a:pt x="1189" y="5952"/>
                      <a:pt x="1869" y="6005"/>
                      <a:pt x="2563" y="6005"/>
                    </a:cubicBezTo>
                    <a:cubicBezTo>
                      <a:pt x="3257" y="6005"/>
                      <a:pt x="3964" y="5952"/>
                      <a:pt x="4659" y="5899"/>
                    </a:cubicBezTo>
                    <a:cubicBezTo>
                      <a:pt x="5312" y="5851"/>
                      <a:pt x="5942" y="5815"/>
                      <a:pt x="6548" y="5803"/>
                    </a:cubicBezTo>
                    <a:cubicBezTo>
                      <a:pt x="7439" y="5803"/>
                      <a:pt x="8343" y="5958"/>
                      <a:pt x="9222" y="6101"/>
                    </a:cubicBezTo>
                    <a:cubicBezTo>
                      <a:pt x="9638" y="6160"/>
                      <a:pt x="10066" y="6231"/>
                      <a:pt x="10493" y="6291"/>
                    </a:cubicBezTo>
                    <a:cubicBezTo>
                      <a:pt x="11237" y="6385"/>
                      <a:pt x="11985" y="6432"/>
                      <a:pt x="12730" y="6432"/>
                    </a:cubicBezTo>
                    <a:cubicBezTo>
                      <a:pt x="14509" y="6432"/>
                      <a:pt x="16280" y="6165"/>
                      <a:pt x="17980" y="5637"/>
                    </a:cubicBezTo>
                    <a:close/>
                    <a:moveTo>
                      <a:pt x="7611" y="0"/>
                    </a:moveTo>
                    <a:cubicBezTo>
                      <a:pt x="7570" y="0"/>
                      <a:pt x="7534" y="13"/>
                      <a:pt x="7499" y="40"/>
                    </a:cubicBezTo>
                    <a:cubicBezTo>
                      <a:pt x="6376" y="910"/>
                      <a:pt x="4885" y="1375"/>
                      <a:pt x="3404" y="1375"/>
                    </a:cubicBezTo>
                    <a:cubicBezTo>
                      <a:pt x="2659" y="1375"/>
                      <a:pt x="1916" y="1257"/>
                      <a:pt x="1225" y="1015"/>
                    </a:cubicBezTo>
                    <a:cubicBezTo>
                      <a:pt x="1195" y="1003"/>
                      <a:pt x="1168" y="997"/>
                      <a:pt x="1141" y="997"/>
                    </a:cubicBezTo>
                    <a:cubicBezTo>
                      <a:pt x="1115" y="997"/>
                      <a:pt x="1088" y="1003"/>
                      <a:pt x="1058" y="1015"/>
                    </a:cubicBezTo>
                    <a:cubicBezTo>
                      <a:pt x="1011" y="1038"/>
                      <a:pt x="963" y="1074"/>
                      <a:pt x="951" y="1122"/>
                    </a:cubicBezTo>
                    <a:cubicBezTo>
                      <a:pt x="274" y="2952"/>
                      <a:pt x="1" y="4900"/>
                      <a:pt x="143" y="6837"/>
                    </a:cubicBezTo>
                    <a:cubicBezTo>
                      <a:pt x="143" y="6849"/>
                      <a:pt x="131" y="6861"/>
                      <a:pt x="131" y="6861"/>
                    </a:cubicBezTo>
                    <a:cubicBezTo>
                      <a:pt x="96" y="6968"/>
                      <a:pt x="155" y="7063"/>
                      <a:pt x="250" y="7099"/>
                    </a:cubicBezTo>
                    <a:lnTo>
                      <a:pt x="274" y="7111"/>
                    </a:lnTo>
                    <a:cubicBezTo>
                      <a:pt x="1050" y="7329"/>
                      <a:pt x="1852" y="7397"/>
                      <a:pt x="2655" y="7397"/>
                    </a:cubicBezTo>
                    <a:cubicBezTo>
                      <a:pt x="3291" y="7397"/>
                      <a:pt x="3927" y="7355"/>
                      <a:pt x="4552" y="7313"/>
                    </a:cubicBezTo>
                    <a:cubicBezTo>
                      <a:pt x="5158" y="7259"/>
                      <a:pt x="5771" y="7232"/>
                      <a:pt x="6380" y="7232"/>
                    </a:cubicBezTo>
                    <a:cubicBezTo>
                      <a:pt x="6583" y="7232"/>
                      <a:pt x="6786" y="7235"/>
                      <a:pt x="6988" y="7241"/>
                    </a:cubicBezTo>
                    <a:cubicBezTo>
                      <a:pt x="7915" y="7301"/>
                      <a:pt x="8842" y="7431"/>
                      <a:pt x="9757" y="7610"/>
                    </a:cubicBezTo>
                    <a:cubicBezTo>
                      <a:pt x="10743" y="7812"/>
                      <a:pt x="11741" y="7930"/>
                      <a:pt x="12751" y="7990"/>
                    </a:cubicBezTo>
                    <a:cubicBezTo>
                      <a:pt x="12832" y="7991"/>
                      <a:pt x="12913" y="7992"/>
                      <a:pt x="12994" y="7992"/>
                    </a:cubicBezTo>
                    <a:cubicBezTo>
                      <a:pt x="14207" y="7992"/>
                      <a:pt x="15408" y="7826"/>
                      <a:pt x="16577" y="7503"/>
                    </a:cubicBezTo>
                    <a:cubicBezTo>
                      <a:pt x="17065" y="7372"/>
                      <a:pt x="17623" y="7206"/>
                      <a:pt x="18027" y="6813"/>
                    </a:cubicBezTo>
                    <a:cubicBezTo>
                      <a:pt x="18419" y="6421"/>
                      <a:pt x="18621" y="5756"/>
                      <a:pt x="18241" y="5292"/>
                    </a:cubicBezTo>
                    <a:cubicBezTo>
                      <a:pt x="18196" y="5239"/>
                      <a:pt x="18132" y="5212"/>
                      <a:pt x="18067" y="5212"/>
                    </a:cubicBezTo>
                    <a:cubicBezTo>
                      <a:pt x="18046" y="5212"/>
                      <a:pt x="18024" y="5215"/>
                      <a:pt x="18003" y="5221"/>
                    </a:cubicBezTo>
                    <a:lnTo>
                      <a:pt x="17944" y="5233"/>
                    </a:lnTo>
                    <a:cubicBezTo>
                      <a:pt x="17908" y="4603"/>
                      <a:pt x="17314" y="4116"/>
                      <a:pt x="16756" y="3914"/>
                    </a:cubicBezTo>
                    <a:cubicBezTo>
                      <a:pt x="16257" y="3771"/>
                      <a:pt x="15734" y="3688"/>
                      <a:pt x="15211" y="3688"/>
                    </a:cubicBezTo>
                    <a:lnTo>
                      <a:pt x="14843" y="3665"/>
                    </a:lnTo>
                    <a:cubicBezTo>
                      <a:pt x="14141" y="3617"/>
                      <a:pt x="13452" y="3498"/>
                      <a:pt x="12775" y="3308"/>
                    </a:cubicBezTo>
                    <a:cubicBezTo>
                      <a:pt x="12763" y="2952"/>
                      <a:pt x="12549" y="2631"/>
                      <a:pt x="12216" y="2500"/>
                    </a:cubicBezTo>
                    <a:cubicBezTo>
                      <a:pt x="12087" y="2446"/>
                      <a:pt x="11954" y="2419"/>
                      <a:pt x="11820" y="2419"/>
                    </a:cubicBezTo>
                    <a:cubicBezTo>
                      <a:pt x="11719" y="2419"/>
                      <a:pt x="11617" y="2434"/>
                      <a:pt x="11515" y="2464"/>
                    </a:cubicBezTo>
                    <a:cubicBezTo>
                      <a:pt x="11480" y="2203"/>
                      <a:pt x="11301" y="1989"/>
                      <a:pt x="11076" y="1894"/>
                    </a:cubicBezTo>
                    <a:cubicBezTo>
                      <a:pt x="10963" y="1848"/>
                      <a:pt x="10847" y="1823"/>
                      <a:pt x="10731" y="1823"/>
                    </a:cubicBezTo>
                    <a:cubicBezTo>
                      <a:pt x="10639" y="1823"/>
                      <a:pt x="10547" y="1839"/>
                      <a:pt x="10458" y="1870"/>
                    </a:cubicBezTo>
                    <a:cubicBezTo>
                      <a:pt x="10422" y="1668"/>
                      <a:pt x="10303" y="1502"/>
                      <a:pt x="10149" y="1383"/>
                    </a:cubicBezTo>
                    <a:cubicBezTo>
                      <a:pt x="10000" y="1297"/>
                      <a:pt x="9830" y="1252"/>
                      <a:pt x="9660" y="1252"/>
                    </a:cubicBezTo>
                    <a:cubicBezTo>
                      <a:pt x="9572" y="1252"/>
                      <a:pt x="9485" y="1264"/>
                      <a:pt x="9400" y="1288"/>
                    </a:cubicBezTo>
                    <a:cubicBezTo>
                      <a:pt x="9376" y="1086"/>
                      <a:pt x="9269" y="908"/>
                      <a:pt x="9103" y="789"/>
                    </a:cubicBezTo>
                    <a:cubicBezTo>
                      <a:pt x="8936" y="663"/>
                      <a:pt x="8739" y="603"/>
                      <a:pt x="8541" y="603"/>
                    </a:cubicBezTo>
                    <a:cubicBezTo>
                      <a:pt x="8459" y="603"/>
                      <a:pt x="8376" y="613"/>
                      <a:pt x="8295" y="634"/>
                    </a:cubicBezTo>
                    <a:cubicBezTo>
                      <a:pt x="8117" y="456"/>
                      <a:pt x="7962" y="278"/>
                      <a:pt x="7808" y="76"/>
                    </a:cubicBezTo>
                    <a:cubicBezTo>
                      <a:pt x="7772" y="28"/>
                      <a:pt x="7713" y="5"/>
                      <a:pt x="7653" y="5"/>
                    </a:cubicBezTo>
                    <a:cubicBezTo>
                      <a:pt x="7638" y="2"/>
                      <a:pt x="7624" y="0"/>
                      <a:pt x="76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24"/>
              <p:cNvSpPr/>
              <p:nvPr/>
            </p:nvSpPr>
            <p:spPr>
              <a:xfrm>
                <a:off x="8092004" y="755327"/>
                <a:ext cx="31025" cy="27353"/>
              </a:xfrm>
              <a:custGeom>
                <a:avLst/>
                <a:gdLst/>
                <a:ahLst/>
                <a:cxnLst/>
                <a:rect l="l" t="t" r="r" b="b"/>
                <a:pathLst>
                  <a:path w="963" h="849" extrusionOk="0">
                    <a:moveTo>
                      <a:pt x="535" y="0"/>
                    </a:moveTo>
                    <a:cubicBezTo>
                      <a:pt x="499" y="0"/>
                      <a:pt x="476" y="0"/>
                      <a:pt x="440" y="12"/>
                    </a:cubicBezTo>
                    <a:cubicBezTo>
                      <a:pt x="428" y="6"/>
                      <a:pt x="413" y="3"/>
                      <a:pt x="398" y="3"/>
                    </a:cubicBezTo>
                    <a:cubicBezTo>
                      <a:pt x="384" y="3"/>
                      <a:pt x="369" y="6"/>
                      <a:pt x="357" y="12"/>
                    </a:cubicBezTo>
                    <a:cubicBezTo>
                      <a:pt x="214" y="48"/>
                      <a:pt x="95" y="155"/>
                      <a:pt x="48" y="297"/>
                    </a:cubicBezTo>
                    <a:cubicBezTo>
                      <a:pt x="0" y="428"/>
                      <a:pt x="24" y="583"/>
                      <a:pt x="119" y="701"/>
                    </a:cubicBezTo>
                    <a:cubicBezTo>
                      <a:pt x="155" y="749"/>
                      <a:pt x="214" y="785"/>
                      <a:pt x="286" y="808"/>
                    </a:cubicBezTo>
                    <a:cubicBezTo>
                      <a:pt x="339" y="835"/>
                      <a:pt x="399" y="848"/>
                      <a:pt x="461" y="848"/>
                    </a:cubicBezTo>
                    <a:cubicBezTo>
                      <a:pt x="482" y="848"/>
                      <a:pt x="502" y="847"/>
                      <a:pt x="523" y="844"/>
                    </a:cubicBezTo>
                    <a:cubicBezTo>
                      <a:pt x="678" y="832"/>
                      <a:pt x="808" y="761"/>
                      <a:pt x="892" y="630"/>
                    </a:cubicBezTo>
                    <a:cubicBezTo>
                      <a:pt x="963" y="511"/>
                      <a:pt x="963" y="357"/>
                      <a:pt x="892" y="226"/>
                    </a:cubicBezTo>
                    <a:cubicBezTo>
                      <a:pt x="820" y="95"/>
                      <a:pt x="678" y="12"/>
                      <a:pt x="5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24"/>
              <p:cNvSpPr/>
              <p:nvPr/>
            </p:nvSpPr>
            <p:spPr>
              <a:xfrm>
                <a:off x="8126444" y="786739"/>
                <a:ext cx="33345" cy="2580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1" extrusionOk="0">
                    <a:moveTo>
                      <a:pt x="528" y="0"/>
                    </a:moveTo>
                    <a:cubicBezTo>
                      <a:pt x="443" y="0"/>
                      <a:pt x="359" y="25"/>
                      <a:pt x="286" y="71"/>
                    </a:cubicBezTo>
                    <a:cubicBezTo>
                      <a:pt x="1" y="214"/>
                      <a:pt x="1" y="618"/>
                      <a:pt x="298" y="748"/>
                    </a:cubicBezTo>
                    <a:cubicBezTo>
                      <a:pt x="322" y="760"/>
                      <a:pt x="334" y="760"/>
                      <a:pt x="345" y="772"/>
                    </a:cubicBezTo>
                    <a:cubicBezTo>
                      <a:pt x="391" y="792"/>
                      <a:pt x="441" y="801"/>
                      <a:pt x="492" y="801"/>
                    </a:cubicBezTo>
                    <a:cubicBezTo>
                      <a:pt x="533" y="801"/>
                      <a:pt x="576" y="795"/>
                      <a:pt x="619" y="784"/>
                    </a:cubicBezTo>
                    <a:cubicBezTo>
                      <a:pt x="643" y="784"/>
                      <a:pt x="678" y="772"/>
                      <a:pt x="714" y="760"/>
                    </a:cubicBezTo>
                    <a:cubicBezTo>
                      <a:pt x="1023" y="630"/>
                      <a:pt x="1035" y="190"/>
                      <a:pt x="726" y="47"/>
                    </a:cubicBezTo>
                    <a:cubicBezTo>
                      <a:pt x="663" y="16"/>
                      <a:pt x="595" y="0"/>
                      <a:pt x="5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24"/>
              <p:cNvSpPr/>
              <p:nvPr/>
            </p:nvSpPr>
            <p:spPr>
              <a:xfrm>
                <a:off x="8168198" y="806940"/>
                <a:ext cx="24518" cy="2200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83" extrusionOk="0">
                    <a:moveTo>
                      <a:pt x="356" y="0"/>
                    </a:moveTo>
                    <a:cubicBezTo>
                      <a:pt x="250" y="0"/>
                      <a:pt x="143" y="46"/>
                      <a:pt x="59" y="121"/>
                    </a:cubicBezTo>
                    <a:cubicBezTo>
                      <a:pt x="12" y="169"/>
                      <a:pt x="0" y="240"/>
                      <a:pt x="24" y="300"/>
                    </a:cubicBezTo>
                    <a:cubicBezTo>
                      <a:pt x="0" y="395"/>
                      <a:pt x="12" y="490"/>
                      <a:pt x="83" y="561"/>
                    </a:cubicBezTo>
                    <a:cubicBezTo>
                      <a:pt x="119" y="609"/>
                      <a:pt x="166" y="644"/>
                      <a:pt x="214" y="656"/>
                    </a:cubicBezTo>
                    <a:cubicBezTo>
                      <a:pt x="261" y="674"/>
                      <a:pt x="309" y="683"/>
                      <a:pt x="357" y="683"/>
                    </a:cubicBezTo>
                    <a:cubicBezTo>
                      <a:pt x="404" y="683"/>
                      <a:pt x="452" y="674"/>
                      <a:pt x="499" y="656"/>
                    </a:cubicBezTo>
                    <a:cubicBezTo>
                      <a:pt x="654" y="620"/>
                      <a:pt x="761" y="478"/>
                      <a:pt x="761" y="323"/>
                    </a:cubicBezTo>
                    <a:cubicBezTo>
                      <a:pt x="737" y="169"/>
                      <a:pt x="630" y="62"/>
                      <a:pt x="487" y="26"/>
                    </a:cubicBezTo>
                    <a:cubicBezTo>
                      <a:pt x="445" y="9"/>
                      <a:pt x="400" y="0"/>
                      <a:pt x="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24"/>
              <p:cNvSpPr/>
              <p:nvPr/>
            </p:nvSpPr>
            <p:spPr>
              <a:xfrm>
                <a:off x="8200351" y="824241"/>
                <a:ext cx="31025" cy="256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796" extrusionOk="0">
                    <a:moveTo>
                      <a:pt x="594" y="0"/>
                    </a:moveTo>
                    <a:cubicBezTo>
                      <a:pt x="571" y="0"/>
                      <a:pt x="547" y="4"/>
                      <a:pt x="523" y="12"/>
                    </a:cubicBezTo>
                    <a:cubicBezTo>
                      <a:pt x="493" y="8"/>
                      <a:pt x="461" y="5"/>
                      <a:pt x="428" y="5"/>
                    </a:cubicBezTo>
                    <a:cubicBezTo>
                      <a:pt x="372" y="5"/>
                      <a:pt x="314" y="13"/>
                      <a:pt x="262" y="36"/>
                    </a:cubicBezTo>
                    <a:cubicBezTo>
                      <a:pt x="119" y="95"/>
                      <a:pt x="12" y="226"/>
                      <a:pt x="0" y="381"/>
                    </a:cubicBezTo>
                    <a:cubicBezTo>
                      <a:pt x="0" y="523"/>
                      <a:pt x="83" y="666"/>
                      <a:pt x="214" y="725"/>
                    </a:cubicBezTo>
                    <a:cubicBezTo>
                      <a:pt x="238" y="737"/>
                      <a:pt x="250" y="749"/>
                      <a:pt x="274" y="761"/>
                    </a:cubicBezTo>
                    <a:cubicBezTo>
                      <a:pt x="335" y="783"/>
                      <a:pt x="397" y="795"/>
                      <a:pt x="459" y="795"/>
                    </a:cubicBezTo>
                    <a:cubicBezTo>
                      <a:pt x="528" y="795"/>
                      <a:pt x="597" y="780"/>
                      <a:pt x="666" y="749"/>
                    </a:cubicBezTo>
                    <a:cubicBezTo>
                      <a:pt x="939" y="606"/>
                      <a:pt x="963" y="226"/>
                      <a:pt x="725" y="48"/>
                    </a:cubicBezTo>
                    <a:cubicBezTo>
                      <a:pt x="685" y="16"/>
                      <a:pt x="641" y="0"/>
                      <a:pt x="5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24"/>
              <p:cNvSpPr/>
              <p:nvPr/>
            </p:nvSpPr>
            <p:spPr>
              <a:xfrm>
                <a:off x="7951890" y="1046864"/>
                <a:ext cx="253455" cy="131898"/>
              </a:xfrm>
              <a:custGeom>
                <a:avLst/>
                <a:gdLst/>
                <a:ahLst/>
                <a:cxnLst/>
                <a:rect l="l" t="t" r="r" b="b"/>
                <a:pathLst>
                  <a:path w="7867" h="4094" extrusionOk="0">
                    <a:moveTo>
                      <a:pt x="2121" y="0"/>
                    </a:moveTo>
                    <a:cubicBezTo>
                      <a:pt x="2095" y="0"/>
                      <a:pt x="2068" y="6"/>
                      <a:pt x="2044" y="18"/>
                    </a:cubicBezTo>
                    <a:cubicBezTo>
                      <a:pt x="1997" y="42"/>
                      <a:pt x="1961" y="77"/>
                      <a:pt x="1949" y="137"/>
                    </a:cubicBezTo>
                    <a:lnTo>
                      <a:pt x="1177" y="3321"/>
                    </a:lnTo>
                    <a:lnTo>
                      <a:pt x="369" y="1028"/>
                    </a:lnTo>
                    <a:cubicBezTo>
                      <a:pt x="340" y="952"/>
                      <a:pt x="273" y="914"/>
                      <a:pt x="199" y="914"/>
                    </a:cubicBezTo>
                    <a:cubicBezTo>
                      <a:pt x="181" y="914"/>
                      <a:pt x="162" y="916"/>
                      <a:pt x="143" y="921"/>
                    </a:cubicBezTo>
                    <a:cubicBezTo>
                      <a:pt x="60" y="945"/>
                      <a:pt x="0" y="1040"/>
                      <a:pt x="36" y="1123"/>
                    </a:cubicBezTo>
                    <a:lnTo>
                      <a:pt x="1034" y="3987"/>
                    </a:lnTo>
                    <a:cubicBezTo>
                      <a:pt x="1058" y="4034"/>
                      <a:pt x="1105" y="4082"/>
                      <a:pt x="1165" y="4094"/>
                    </a:cubicBezTo>
                    <a:lnTo>
                      <a:pt x="1212" y="4094"/>
                    </a:lnTo>
                    <a:cubicBezTo>
                      <a:pt x="1295" y="4094"/>
                      <a:pt x="1355" y="4034"/>
                      <a:pt x="1379" y="3963"/>
                    </a:cubicBezTo>
                    <a:lnTo>
                      <a:pt x="2246" y="398"/>
                    </a:lnTo>
                    <a:cubicBezTo>
                      <a:pt x="3463" y="960"/>
                      <a:pt x="4790" y="1247"/>
                      <a:pt x="6122" y="1247"/>
                    </a:cubicBezTo>
                    <a:cubicBezTo>
                      <a:pt x="6649" y="1247"/>
                      <a:pt x="7178" y="1202"/>
                      <a:pt x="7700" y="1111"/>
                    </a:cubicBezTo>
                    <a:cubicBezTo>
                      <a:pt x="7795" y="1099"/>
                      <a:pt x="7867" y="1004"/>
                      <a:pt x="7843" y="921"/>
                    </a:cubicBezTo>
                    <a:cubicBezTo>
                      <a:pt x="7823" y="840"/>
                      <a:pt x="7751" y="785"/>
                      <a:pt x="7679" y="785"/>
                    </a:cubicBezTo>
                    <a:cubicBezTo>
                      <a:pt x="7666" y="785"/>
                      <a:pt x="7653" y="787"/>
                      <a:pt x="7641" y="790"/>
                    </a:cubicBezTo>
                    <a:cubicBezTo>
                      <a:pt x="7135" y="878"/>
                      <a:pt x="6625" y="921"/>
                      <a:pt x="6118" y="921"/>
                    </a:cubicBezTo>
                    <a:cubicBezTo>
                      <a:pt x="4765" y="921"/>
                      <a:pt x="3425" y="614"/>
                      <a:pt x="2199" y="18"/>
                    </a:cubicBezTo>
                    <a:cubicBezTo>
                      <a:pt x="2175" y="6"/>
                      <a:pt x="2148" y="0"/>
                      <a:pt x="21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24"/>
              <p:cNvSpPr/>
              <p:nvPr/>
            </p:nvSpPr>
            <p:spPr>
              <a:xfrm>
                <a:off x="8018097" y="1106015"/>
                <a:ext cx="65144" cy="6920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148" extrusionOk="0">
                    <a:moveTo>
                      <a:pt x="600" y="0"/>
                    </a:moveTo>
                    <a:cubicBezTo>
                      <a:pt x="579" y="0"/>
                      <a:pt x="557" y="4"/>
                      <a:pt x="536" y="12"/>
                    </a:cubicBezTo>
                    <a:cubicBezTo>
                      <a:pt x="452" y="36"/>
                      <a:pt x="405" y="131"/>
                      <a:pt x="429" y="214"/>
                    </a:cubicBezTo>
                    <a:lnTo>
                      <a:pt x="761" y="1070"/>
                    </a:lnTo>
                    <a:lnTo>
                      <a:pt x="84" y="1628"/>
                    </a:lnTo>
                    <a:cubicBezTo>
                      <a:pt x="1" y="1676"/>
                      <a:pt x="1" y="1794"/>
                      <a:pt x="72" y="1854"/>
                    </a:cubicBezTo>
                    <a:cubicBezTo>
                      <a:pt x="96" y="1878"/>
                      <a:pt x="120" y="1901"/>
                      <a:pt x="155" y="1901"/>
                    </a:cubicBezTo>
                    <a:cubicBezTo>
                      <a:pt x="170" y="1904"/>
                      <a:pt x="185" y="1906"/>
                      <a:pt x="200" y="1906"/>
                    </a:cubicBezTo>
                    <a:cubicBezTo>
                      <a:pt x="244" y="1906"/>
                      <a:pt x="286" y="1892"/>
                      <a:pt x="322" y="1866"/>
                    </a:cubicBezTo>
                    <a:lnTo>
                      <a:pt x="892" y="1402"/>
                    </a:lnTo>
                    <a:lnTo>
                      <a:pt x="1142" y="2044"/>
                    </a:lnTo>
                    <a:cubicBezTo>
                      <a:pt x="1165" y="2091"/>
                      <a:pt x="1201" y="2127"/>
                      <a:pt x="1261" y="2139"/>
                    </a:cubicBezTo>
                    <a:cubicBezTo>
                      <a:pt x="1278" y="2145"/>
                      <a:pt x="1296" y="2148"/>
                      <a:pt x="1314" y="2148"/>
                    </a:cubicBezTo>
                    <a:cubicBezTo>
                      <a:pt x="1332" y="2148"/>
                      <a:pt x="1350" y="2145"/>
                      <a:pt x="1367" y="2139"/>
                    </a:cubicBezTo>
                    <a:cubicBezTo>
                      <a:pt x="1451" y="2115"/>
                      <a:pt x="1498" y="2020"/>
                      <a:pt x="1474" y="1937"/>
                    </a:cubicBezTo>
                    <a:lnTo>
                      <a:pt x="1177" y="1177"/>
                    </a:lnTo>
                    <a:lnTo>
                      <a:pt x="1938" y="559"/>
                    </a:lnTo>
                    <a:cubicBezTo>
                      <a:pt x="2009" y="511"/>
                      <a:pt x="2021" y="392"/>
                      <a:pt x="1950" y="333"/>
                    </a:cubicBezTo>
                    <a:cubicBezTo>
                      <a:pt x="1912" y="296"/>
                      <a:pt x="1865" y="278"/>
                      <a:pt x="1819" y="278"/>
                    </a:cubicBezTo>
                    <a:cubicBezTo>
                      <a:pt x="1776" y="278"/>
                      <a:pt x="1734" y="293"/>
                      <a:pt x="1700" y="321"/>
                    </a:cubicBezTo>
                    <a:lnTo>
                      <a:pt x="1047" y="844"/>
                    </a:lnTo>
                    <a:lnTo>
                      <a:pt x="761" y="107"/>
                    </a:lnTo>
                    <a:cubicBezTo>
                      <a:pt x="734" y="43"/>
                      <a:pt x="671" y="0"/>
                      <a:pt x="6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24"/>
              <p:cNvSpPr/>
              <p:nvPr/>
            </p:nvSpPr>
            <p:spPr>
              <a:xfrm>
                <a:off x="8085109" y="1133110"/>
                <a:ext cx="40626" cy="1446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449" extrusionOk="0">
                    <a:moveTo>
                      <a:pt x="205" y="1"/>
                    </a:moveTo>
                    <a:cubicBezTo>
                      <a:pt x="139" y="1"/>
                      <a:pt x="71" y="36"/>
                      <a:pt x="36" y="98"/>
                    </a:cubicBezTo>
                    <a:cubicBezTo>
                      <a:pt x="0" y="181"/>
                      <a:pt x="36" y="276"/>
                      <a:pt x="119" y="312"/>
                    </a:cubicBezTo>
                    <a:cubicBezTo>
                      <a:pt x="348" y="400"/>
                      <a:pt x="591" y="449"/>
                      <a:pt x="836" y="449"/>
                    </a:cubicBezTo>
                    <a:cubicBezTo>
                      <a:pt x="922" y="449"/>
                      <a:pt x="1008" y="443"/>
                      <a:pt x="1094" y="431"/>
                    </a:cubicBezTo>
                    <a:cubicBezTo>
                      <a:pt x="1189" y="419"/>
                      <a:pt x="1260" y="336"/>
                      <a:pt x="1236" y="240"/>
                    </a:cubicBezTo>
                    <a:cubicBezTo>
                      <a:pt x="1226" y="168"/>
                      <a:pt x="1153" y="105"/>
                      <a:pt x="1072" y="105"/>
                    </a:cubicBezTo>
                    <a:cubicBezTo>
                      <a:pt x="1060" y="105"/>
                      <a:pt x="1047" y="107"/>
                      <a:pt x="1034" y="110"/>
                    </a:cubicBezTo>
                    <a:cubicBezTo>
                      <a:pt x="971" y="119"/>
                      <a:pt x="905" y="123"/>
                      <a:pt x="839" y="123"/>
                    </a:cubicBezTo>
                    <a:cubicBezTo>
                      <a:pt x="647" y="123"/>
                      <a:pt x="451" y="85"/>
                      <a:pt x="274" y="15"/>
                    </a:cubicBezTo>
                    <a:cubicBezTo>
                      <a:pt x="252" y="5"/>
                      <a:pt x="229" y="1"/>
                      <a:pt x="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24"/>
              <p:cNvSpPr/>
              <p:nvPr/>
            </p:nvSpPr>
            <p:spPr>
              <a:xfrm>
                <a:off x="8131438" y="1110139"/>
                <a:ext cx="62051" cy="72908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63" extrusionOk="0">
                    <a:moveTo>
                      <a:pt x="1733" y="1"/>
                    </a:moveTo>
                    <a:cubicBezTo>
                      <a:pt x="1665" y="1"/>
                      <a:pt x="1604" y="36"/>
                      <a:pt x="1569" y="98"/>
                    </a:cubicBezTo>
                    <a:lnTo>
                      <a:pt x="1094" y="989"/>
                    </a:lnTo>
                    <a:lnTo>
                      <a:pt x="333" y="134"/>
                    </a:lnTo>
                    <a:cubicBezTo>
                      <a:pt x="299" y="93"/>
                      <a:pt x="250" y="72"/>
                      <a:pt x="199" y="72"/>
                    </a:cubicBezTo>
                    <a:cubicBezTo>
                      <a:pt x="160" y="72"/>
                      <a:pt x="119" y="84"/>
                      <a:pt x="83" y="110"/>
                    </a:cubicBezTo>
                    <a:cubicBezTo>
                      <a:pt x="12" y="157"/>
                      <a:pt x="0" y="264"/>
                      <a:pt x="60" y="336"/>
                    </a:cubicBezTo>
                    <a:lnTo>
                      <a:pt x="915" y="1298"/>
                    </a:lnTo>
                    <a:lnTo>
                      <a:pt x="535" y="2023"/>
                    </a:lnTo>
                    <a:cubicBezTo>
                      <a:pt x="488" y="2106"/>
                      <a:pt x="523" y="2213"/>
                      <a:pt x="618" y="2249"/>
                    </a:cubicBezTo>
                    <a:lnTo>
                      <a:pt x="642" y="2261"/>
                    </a:lnTo>
                    <a:cubicBezTo>
                      <a:pt x="653" y="2262"/>
                      <a:pt x="663" y="2263"/>
                      <a:pt x="674" y="2263"/>
                    </a:cubicBezTo>
                    <a:cubicBezTo>
                      <a:pt x="746" y="2263"/>
                      <a:pt x="814" y="2228"/>
                      <a:pt x="856" y="2166"/>
                    </a:cubicBezTo>
                    <a:lnTo>
                      <a:pt x="1878" y="229"/>
                    </a:lnTo>
                    <a:cubicBezTo>
                      <a:pt x="1925" y="145"/>
                      <a:pt x="1890" y="50"/>
                      <a:pt x="1807" y="15"/>
                    </a:cubicBezTo>
                    <a:cubicBezTo>
                      <a:pt x="1782" y="5"/>
                      <a:pt x="1757" y="1"/>
                      <a:pt x="17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24"/>
              <p:cNvSpPr/>
              <p:nvPr/>
            </p:nvSpPr>
            <p:spPr>
              <a:xfrm>
                <a:off x="8174319" y="506769"/>
                <a:ext cx="52869" cy="151068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4689" extrusionOk="0">
                    <a:moveTo>
                      <a:pt x="1002" y="1"/>
                    </a:moveTo>
                    <a:cubicBezTo>
                      <a:pt x="950" y="1"/>
                      <a:pt x="901" y="22"/>
                      <a:pt x="868" y="63"/>
                    </a:cubicBezTo>
                    <a:cubicBezTo>
                      <a:pt x="285" y="704"/>
                      <a:pt x="0" y="1572"/>
                      <a:pt x="71" y="2439"/>
                    </a:cubicBezTo>
                    <a:cubicBezTo>
                      <a:pt x="167" y="3319"/>
                      <a:pt x="618" y="4115"/>
                      <a:pt x="1319" y="4650"/>
                    </a:cubicBezTo>
                    <a:cubicBezTo>
                      <a:pt x="1355" y="4673"/>
                      <a:pt x="1402" y="4685"/>
                      <a:pt x="1438" y="4685"/>
                    </a:cubicBezTo>
                    <a:cubicBezTo>
                      <a:pt x="1446" y="4687"/>
                      <a:pt x="1455" y="4688"/>
                      <a:pt x="1464" y="4688"/>
                    </a:cubicBezTo>
                    <a:cubicBezTo>
                      <a:pt x="1506" y="4688"/>
                      <a:pt x="1551" y="4667"/>
                      <a:pt x="1581" y="4638"/>
                    </a:cubicBezTo>
                    <a:cubicBezTo>
                      <a:pt x="1640" y="4566"/>
                      <a:pt x="1628" y="4459"/>
                      <a:pt x="1557" y="4412"/>
                    </a:cubicBezTo>
                    <a:cubicBezTo>
                      <a:pt x="927" y="3925"/>
                      <a:pt x="511" y="3200"/>
                      <a:pt x="428" y="2416"/>
                    </a:cubicBezTo>
                    <a:cubicBezTo>
                      <a:pt x="357" y="1631"/>
                      <a:pt x="618" y="847"/>
                      <a:pt x="1141" y="265"/>
                    </a:cubicBezTo>
                    <a:cubicBezTo>
                      <a:pt x="1200" y="193"/>
                      <a:pt x="1188" y="87"/>
                      <a:pt x="1117" y="39"/>
                    </a:cubicBezTo>
                    <a:cubicBezTo>
                      <a:pt x="1081" y="13"/>
                      <a:pt x="1041" y="1"/>
                      <a:pt x="10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24"/>
              <p:cNvSpPr/>
              <p:nvPr/>
            </p:nvSpPr>
            <p:spPr>
              <a:xfrm>
                <a:off x="8223322" y="543465"/>
                <a:ext cx="57830" cy="68494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126" extrusionOk="0">
                    <a:moveTo>
                      <a:pt x="1371" y="1"/>
                    </a:moveTo>
                    <a:cubicBezTo>
                      <a:pt x="1308" y="1"/>
                      <a:pt x="1246" y="30"/>
                      <a:pt x="1212" y="88"/>
                    </a:cubicBezTo>
                    <a:lnTo>
                      <a:pt x="761" y="813"/>
                    </a:lnTo>
                    <a:lnTo>
                      <a:pt x="321" y="385"/>
                    </a:lnTo>
                    <a:cubicBezTo>
                      <a:pt x="285" y="356"/>
                      <a:pt x="241" y="341"/>
                      <a:pt x="196" y="341"/>
                    </a:cubicBezTo>
                    <a:cubicBezTo>
                      <a:pt x="152" y="341"/>
                      <a:pt x="107" y="356"/>
                      <a:pt x="72" y="385"/>
                    </a:cubicBezTo>
                    <a:cubicBezTo>
                      <a:pt x="0" y="445"/>
                      <a:pt x="0" y="552"/>
                      <a:pt x="72" y="623"/>
                    </a:cubicBezTo>
                    <a:lnTo>
                      <a:pt x="582" y="1110"/>
                    </a:lnTo>
                    <a:lnTo>
                      <a:pt x="107" y="1883"/>
                    </a:lnTo>
                    <a:cubicBezTo>
                      <a:pt x="60" y="1966"/>
                      <a:pt x="95" y="2073"/>
                      <a:pt x="178" y="2108"/>
                    </a:cubicBezTo>
                    <a:cubicBezTo>
                      <a:pt x="195" y="2117"/>
                      <a:pt x="218" y="2125"/>
                      <a:pt x="238" y="2125"/>
                    </a:cubicBezTo>
                    <a:cubicBezTo>
                      <a:pt x="247" y="2125"/>
                      <a:pt x="255" y="2124"/>
                      <a:pt x="262" y="2120"/>
                    </a:cubicBezTo>
                    <a:cubicBezTo>
                      <a:pt x="321" y="2120"/>
                      <a:pt x="380" y="2096"/>
                      <a:pt x="416" y="2037"/>
                    </a:cubicBezTo>
                    <a:lnTo>
                      <a:pt x="832" y="1360"/>
                    </a:lnTo>
                    <a:lnTo>
                      <a:pt x="1462" y="1978"/>
                    </a:lnTo>
                    <a:cubicBezTo>
                      <a:pt x="1497" y="2001"/>
                      <a:pt x="1545" y="2025"/>
                      <a:pt x="1593" y="2025"/>
                    </a:cubicBezTo>
                    <a:cubicBezTo>
                      <a:pt x="1640" y="2025"/>
                      <a:pt x="1688" y="2001"/>
                      <a:pt x="1711" y="1978"/>
                    </a:cubicBezTo>
                    <a:cubicBezTo>
                      <a:pt x="1795" y="1918"/>
                      <a:pt x="1795" y="1811"/>
                      <a:pt x="1723" y="1752"/>
                    </a:cubicBezTo>
                    <a:lnTo>
                      <a:pt x="1022" y="1063"/>
                    </a:lnTo>
                    <a:lnTo>
                      <a:pt x="1521" y="243"/>
                    </a:lnTo>
                    <a:cubicBezTo>
                      <a:pt x="1569" y="160"/>
                      <a:pt x="1545" y="53"/>
                      <a:pt x="1450" y="17"/>
                    </a:cubicBezTo>
                    <a:cubicBezTo>
                      <a:pt x="1425" y="6"/>
                      <a:pt x="1398" y="1"/>
                      <a:pt x="13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24"/>
              <p:cNvSpPr/>
              <p:nvPr/>
            </p:nvSpPr>
            <p:spPr>
              <a:xfrm>
                <a:off x="8291075" y="559252"/>
                <a:ext cx="49422" cy="1578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490" extrusionOk="0">
                    <a:moveTo>
                      <a:pt x="1344" y="1"/>
                    </a:moveTo>
                    <a:cubicBezTo>
                      <a:pt x="1336" y="1"/>
                      <a:pt x="1328" y="1"/>
                      <a:pt x="1320" y="2"/>
                    </a:cubicBezTo>
                    <a:lnTo>
                      <a:pt x="167" y="169"/>
                    </a:lnTo>
                    <a:cubicBezTo>
                      <a:pt x="72" y="169"/>
                      <a:pt x="1" y="252"/>
                      <a:pt x="24" y="347"/>
                    </a:cubicBezTo>
                    <a:cubicBezTo>
                      <a:pt x="36" y="430"/>
                      <a:pt x="107" y="490"/>
                      <a:pt x="191" y="490"/>
                    </a:cubicBezTo>
                    <a:lnTo>
                      <a:pt x="214" y="490"/>
                    </a:lnTo>
                    <a:lnTo>
                      <a:pt x="1379" y="323"/>
                    </a:lnTo>
                    <a:cubicBezTo>
                      <a:pt x="1462" y="323"/>
                      <a:pt x="1533" y="240"/>
                      <a:pt x="1522" y="145"/>
                    </a:cubicBezTo>
                    <a:cubicBezTo>
                      <a:pt x="1511" y="58"/>
                      <a:pt x="1430" y="1"/>
                      <a:pt x="13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24"/>
              <p:cNvSpPr/>
              <p:nvPr/>
            </p:nvSpPr>
            <p:spPr>
              <a:xfrm>
                <a:off x="8353094" y="533091"/>
                <a:ext cx="53642" cy="74487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2312" extrusionOk="0">
                    <a:moveTo>
                      <a:pt x="989" y="1"/>
                    </a:moveTo>
                    <a:cubicBezTo>
                      <a:pt x="955" y="1"/>
                      <a:pt x="922" y="10"/>
                      <a:pt x="892" y="30"/>
                    </a:cubicBezTo>
                    <a:cubicBezTo>
                      <a:pt x="809" y="78"/>
                      <a:pt x="797" y="173"/>
                      <a:pt x="832" y="244"/>
                    </a:cubicBezTo>
                    <a:cubicBezTo>
                      <a:pt x="868" y="291"/>
                      <a:pt x="904" y="339"/>
                      <a:pt x="927" y="398"/>
                    </a:cubicBezTo>
                    <a:cubicBezTo>
                      <a:pt x="939" y="446"/>
                      <a:pt x="927" y="493"/>
                      <a:pt x="916" y="541"/>
                    </a:cubicBezTo>
                    <a:cubicBezTo>
                      <a:pt x="880" y="636"/>
                      <a:pt x="809" y="707"/>
                      <a:pt x="714" y="719"/>
                    </a:cubicBezTo>
                    <a:cubicBezTo>
                      <a:pt x="704" y="720"/>
                      <a:pt x="694" y="721"/>
                      <a:pt x="684" y="721"/>
                    </a:cubicBezTo>
                    <a:cubicBezTo>
                      <a:pt x="599" y="721"/>
                      <a:pt x="517" y="675"/>
                      <a:pt x="464" y="600"/>
                    </a:cubicBezTo>
                    <a:cubicBezTo>
                      <a:pt x="405" y="529"/>
                      <a:pt x="381" y="434"/>
                      <a:pt x="428" y="351"/>
                    </a:cubicBezTo>
                    <a:cubicBezTo>
                      <a:pt x="464" y="268"/>
                      <a:pt x="428" y="173"/>
                      <a:pt x="345" y="125"/>
                    </a:cubicBezTo>
                    <a:cubicBezTo>
                      <a:pt x="320" y="114"/>
                      <a:pt x="293" y="109"/>
                      <a:pt x="266" y="109"/>
                    </a:cubicBezTo>
                    <a:cubicBezTo>
                      <a:pt x="203" y="109"/>
                      <a:pt x="141" y="138"/>
                      <a:pt x="107" y="196"/>
                    </a:cubicBezTo>
                    <a:cubicBezTo>
                      <a:pt x="1" y="387"/>
                      <a:pt x="36" y="624"/>
                      <a:pt x="179" y="791"/>
                    </a:cubicBezTo>
                    <a:cubicBezTo>
                      <a:pt x="291" y="954"/>
                      <a:pt x="474" y="1047"/>
                      <a:pt x="675" y="1047"/>
                    </a:cubicBezTo>
                    <a:cubicBezTo>
                      <a:pt x="707" y="1047"/>
                      <a:pt x="740" y="1045"/>
                      <a:pt x="773" y="1040"/>
                    </a:cubicBezTo>
                    <a:cubicBezTo>
                      <a:pt x="916" y="1016"/>
                      <a:pt x="1058" y="945"/>
                      <a:pt x="1153" y="826"/>
                    </a:cubicBezTo>
                    <a:cubicBezTo>
                      <a:pt x="1177" y="897"/>
                      <a:pt x="1201" y="957"/>
                      <a:pt x="1213" y="1028"/>
                    </a:cubicBezTo>
                    <a:cubicBezTo>
                      <a:pt x="1296" y="1278"/>
                      <a:pt x="1248" y="1551"/>
                      <a:pt x="1094" y="1765"/>
                    </a:cubicBezTo>
                    <a:cubicBezTo>
                      <a:pt x="982" y="1902"/>
                      <a:pt x="815" y="1978"/>
                      <a:pt x="646" y="1978"/>
                    </a:cubicBezTo>
                    <a:cubicBezTo>
                      <a:pt x="580" y="1978"/>
                      <a:pt x="515" y="1966"/>
                      <a:pt x="452" y="1943"/>
                    </a:cubicBezTo>
                    <a:cubicBezTo>
                      <a:pt x="422" y="1928"/>
                      <a:pt x="392" y="1922"/>
                      <a:pt x="364" y="1922"/>
                    </a:cubicBezTo>
                    <a:cubicBezTo>
                      <a:pt x="301" y="1922"/>
                      <a:pt x="243" y="1954"/>
                      <a:pt x="203" y="2003"/>
                    </a:cubicBezTo>
                    <a:cubicBezTo>
                      <a:pt x="167" y="2086"/>
                      <a:pt x="203" y="2193"/>
                      <a:pt x="286" y="2228"/>
                    </a:cubicBezTo>
                    <a:cubicBezTo>
                      <a:pt x="393" y="2276"/>
                      <a:pt x="512" y="2312"/>
                      <a:pt x="642" y="2312"/>
                    </a:cubicBezTo>
                    <a:cubicBezTo>
                      <a:pt x="927" y="2312"/>
                      <a:pt x="1201" y="2181"/>
                      <a:pt x="1379" y="1955"/>
                    </a:cubicBezTo>
                    <a:cubicBezTo>
                      <a:pt x="1593" y="1670"/>
                      <a:pt x="1664" y="1302"/>
                      <a:pt x="1557" y="957"/>
                    </a:cubicBezTo>
                    <a:cubicBezTo>
                      <a:pt x="1498" y="719"/>
                      <a:pt x="1403" y="493"/>
                      <a:pt x="1272" y="280"/>
                    </a:cubicBezTo>
                    <a:cubicBezTo>
                      <a:pt x="1236" y="185"/>
                      <a:pt x="1189" y="113"/>
                      <a:pt x="1118" y="54"/>
                    </a:cubicBezTo>
                    <a:cubicBezTo>
                      <a:pt x="1083" y="19"/>
                      <a:pt x="1036" y="1"/>
                      <a:pt x="9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24"/>
              <p:cNvSpPr/>
              <p:nvPr/>
            </p:nvSpPr>
            <p:spPr>
              <a:xfrm>
                <a:off x="8402484" y="487052"/>
                <a:ext cx="45588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4219" extrusionOk="0">
                    <a:moveTo>
                      <a:pt x="204" y="0"/>
                    </a:moveTo>
                    <a:cubicBezTo>
                      <a:pt x="161" y="0"/>
                      <a:pt x="119" y="15"/>
                      <a:pt x="84" y="45"/>
                    </a:cubicBezTo>
                    <a:cubicBezTo>
                      <a:pt x="0" y="104"/>
                      <a:pt x="0" y="211"/>
                      <a:pt x="84" y="271"/>
                    </a:cubicBezTo>
                    <a:cubicBezTo>
                      <a:pt x="606" y="734"/>
                      <a:pt x="927" y="1364"/>
                      <a:pt x="999" y="2053"/>
                    </a:cubicBezTo>
                    <a:cubicBezTo>
                      <a:pt x="1046" y="2742"/>
                      <a:pt x="832" y="3432"/>
                      <a:pt x="381" y="3954"/>
                    </a:cubicBezTo>
                    <a:cubicBezTo>
                      <a:pt x="321" y="4026"/>
                      <a:pt x="333" y="4133"/>
                      <a:pt x="416" y="4180"/>
                    </a:cubicBezTo>
                    <a:cubicBezTo>
                      <a:pt x="447" y="4206"/>
                      <a:pt x="485" y="4218"/>
                      <a:pt x="523" y="4218"/>
                    </a:cubicBezTo>
                    <a:cubicBezTo>
                      <a:pt x="573" y="4218"/>
                      <a:pt x="625" y="4197"/>
                      <a:pt x="666" y="4156"/>
                    </a:cubicBezTo>
                    <a:cubicBezTo>
                      <a:pt x="1165" y="3562"/>
                      <a:pt x="1415" y="2802"/>
                      <a:pt x="1355" y="2041"/>
                    </a:cubicBezTo>
                    <a:cubicBezTo>
                      <a:pt x="1284" y="1269"/>
                      <a:pt x="915" y="556"/>
                      <a:pt x="333" y="45"/>
                    </a:cubicBezTo>
                    <a:cubicBezTo>
                      <a:pt x="292" y="15"/>
                      <a:pt x="247" y="0"/>
                      <a:pt x="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24"/>
              <p:cNvSpPr/>
              <p:nvPr/>
            </p:nvSpPr>
            <p:spPr>
              <a:xfrm>
                <a:off x="8420107" y="445008"/>
                <a:ext cx="50163" cy="4388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62" extrusionOk="0">
                    <a:moveTo>
                      <a:pt x="405" y="1"/>
                    </a:moveTo>
                    <a:cubicBezTo>
                      <a:pt x="280" y="1"/>
                      <a:pt x="159" y="50"/>
                      <a:pt x="71" y="138"/>
                    </a:cubicBezTo>
                    <a:cubicBezTo>
                      <a:pt x="0" y="209"/>
                      <a:pt x="12" y="316"/>
                      <a:pt x="95" y="376"/>
                    </a:cubicBezTo>
                    <a:cubicBezTo>
                      <a:pt x="126" y="401"/>
                      <a:pt x="163" y="414"/>
                      <a:pt x="202" y="414"/>
                    </a:cubicBezTo>
                    <a:cubicBezTo>
                      <a:pt x="252" y="414"/>
                      <a:pt x="304" y="392"/>
                      <a:pt x="345" y="352"/>
                    </a:cubicBezTo>
                    <a:cubicBezTo>
                      <a:pt x="362" y="334"/>
                      <a:pt x="392" y="323"/>
                      <a:pt x="426" y="323"/>
                    </a:cubicBezTo>
                    <a:cubicBezTo>
                      <a:pt x="438" y="323"/>
                      <a:pt x="451" y="325"/>
                      <a:pt x="464" y="328"/>
                    </a:cubicBezTo>
                    <a:cubicBezTo>
                      <a:pt x="559" y="352"/>
                      <a:pt x="642" y="411"/>
                      <a:pt x="677" y="506"/>
                    </a:cubicBezTo>
                    <a:cubicBezTo>
                      <a:pt x="737" y="696"/>
                      <a:pt x="630" y="910"/>
                      <a:pt x="523" y="1124"/>
                    </a:cubicBezTo>
                    <a:cubicBezTo>
                      <a:pt x="487" y="1172"/>
                      <a:pt x="487" y="1243"/>
                      <a:pt x="535" y="1291"/>
                    </a:cubicBezTo>
                    <a:cubicBezTo>
                      <a:pt x="559" y="1326"/>
                      <a:pt x="618" y="1362"/>
                      <a:pt x="677" y="1362"/>
                    </a:cubicBezTo>
                    <a:lnTo>
                      <a:pt x="689" y="1362"/>
                    </a:lnTo>
                    <a:lnTo>
                      <a:pt x="1390" y="1314"/>
                    </a:lnTo>
                    <a:cubicBezTo>
                      <a:pt x="1485" y="1314"/>
                      <a:pt x="1557" y="1243"/>
                      <a:pt x="1557" y="1148"/>
                    </a:cubicBezTo>
                    <a:cubicBezTo>
                      <a:pt x="1546" y="1060"/>
                      <a:pt x="1473" y="992"/>
                      <a:pt x="1387" y="992"/>
                    </a:cubicBezTo>
                    <a:cubicBezTo>
                      <a:pt x="1380" y="992"/>
                      <a:pt x="1374" y="993"/>
                      <a:pt x="1367" y="993"/>
                    </a:cubicBezTo>
                    <a:lnTo>
                      <a:pt x="963" y="1017"/>
                    </a:lnTo>
                    <a:cubicBezTo>
                      <a:pt x="1046" y="827"/>
                      <a:pt x="1070" y="625"/>
                      <a:pt x="1022" y="423"/>
                    </a:cubicBezTo>
                    <a:cubicBezTo>
                      <a:pt x="939" y="209"/>
                      <a:pt x="761" y="55"/>
                      <a:pt x="535" y="19"/>
                    </a:cubicBezTo>
                    <a:cubicBezTo>
                      <a:pt x="492" y="7"/>
                      <a:pt x="448" y="1"/>
                      <a:pt x="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24"/>
              <p:cNvSpPr/>
              <p:nvPr/>
            </p:nvSpPr>
            <p:spPr>
              <a:xfrm>
                <a:off x="8809455" y="1109527"/>
                <a:ext cx="65112" cy="148909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4622" extrusionOk="0">
                    <a:moveTo>
                      <a:pt x="1815" y="0"/>
                    </a:moveTo>
                    <a:cubicBezTo>
                      <a:pt x="1780" y="0"/>
                      <a:pt x="1744" y="11"/>
                      <a:pt x="1711" y="34"/>
                    </a:cubicBezTo>
                    <a:cubicBezTo>
                      <a:pt x="951" y="485"/>
                      <a:pt x="404" y="1234"/>
                      <a:pt x="190" y="2089"/>
                    </a:cubicBezTo>
                    <a:cubicBezTo>
                      <a:pt x="0" y="2945"/>
                      <a:pt x="166" y="3836"/>
                      <a:pt x="666" y="4549"/>
                    </a:cubicBezTo>
                    <a:cubicBezTo>
                      <a:pt x="689" y="4585"/>
                      <a:pt x="725" y="4609"/>
                      <a:pt x="772" y="4609"/>
                    </a:cubicBezTo>
                    <a:cubicBezTo>
                      <a:pt x="791" y="4618"/>
                      <a:pt x="809" y="4622"/>
                      <a:pt x="827" y="4622"/>
                    </a:cubicBezTo>
                    <a:cubicBezTo>
                      <a:pt x="856" y="4622"/>
                      <a:pt x="886" y="4611"/>
                      <a:pt x="915" y="4597"/>
                    </a:cubicBezTo>
                    <a:cubicBezTo>
                      <a:pt x="998" y="4549"/>
                      <a:pt x="1022" y="4454"/>
                      <a:pt x="974" y="4371"/>
                    </a:cubicBezTo>
                    <a:cubicBezTo>
                      <a:pt x="523" y="3729"/>
                      <a:pt x="357" y="2921"/>
                      <a:pt x="535" y="2161"/>
                    </a:cubicBezTo>
                    <a:cubicBezTo>
                      <a:pt x="725" y="1376"/>
                      <a:pt x="1224" y="711"/>
                      <a:pt x="1913" y="295"/>
                    </a:cubicBezTo>
                    <a:cubicBezTo>
                      <a:pt x="1996" y="259"/>
                      <a:pt x="2020" y="153"/>
                      <a:pt x="1961" y="69"/>
                    </a:cubicBezTo>
                    <a:cubicBezTo>
                      <a:pt x="1924" y="26"/>
                      <a:pt x="1871" y="0"/>
                      <a:pt x="18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24"/>
              <p:cNvSpPr/>
              <p:nvPr/>
            </p:nvSpPr>
            <p:spPr>
              <a:xfrm>
                <a:off x="8855397" y="1160946"/>
                <a:ext cx="65112" cy="64789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2011" extrusionOk="0">
                    <a:moveTo>
                      <a:pt x="1824" y="0"/>
                    </a:moveTo>
                    <a:cubicBezTo>
                      <a:pt x="1779" y="0"/>
                      <a:pt x="1735" y="18"/>
                      <a:pt x="1699" y="54"/>
                    </a:cubicBezTo>
                    <a:lnTo>
                      <a:pt x="1034" y="624"/>
                    </a:lnTo>
                    <a:lnTo>
                      <a:pt x="749" y="101"/>
                    </a:lnTo>
                    <a:cubicBezTo>
                      <a:pt x="716" y="44"/>
                      <a:pt x="660" y="9"/>
                      <a:pt x="597" y="9"/>
                    </a:cubicBezTo>
                    <a:cubicBezTo>
                      <a:pt x="569" y="9"/>
                      <a:pt x="540" y="15"/>
                      <a:pt x="511" y="30"/>
                    </a:cubicBezTo>
                    <a:cubicBezTo>
                      <a:pt x="428" y="66"/>
                      <a:pt x="392" y="161"/>
                      <a:pt x="440" y="244"/>
                    </a:cubicBezTo>
                    <a:lnTo>
                      <a:pt x="772" y="862"/>
                    </a:lnTo>
                    <a:lnTo>
                      <a:pt x="71" y="1468"/>
                    </a:lnTo>
                    <a:cubicBezTo>
                      <a:pt x="0" y="1527"/>
                      <a:pt x="0" y="1634"/>
                      <a:pt x="71" y="1705"/>
                    </a:cubicBezTo>
                    <a:cubicBezTo>
                      <a:pt x="95" y="1717"/>
                      <a:pt x="119" y="1729"/>
                      <a:pt x="143" y="1741"/>
                    </a:cubicBezTo>
                    <a:cubicBezTo>
                      <a:pt x="159" y="1748"/>
                      <a:pt x="177" y="1751"/>
                      <a:pt x="194" y="1751"/>
                    </a:cubicBezTo>
                    <a:cubicBezTo>
                      <a:pt x="240" y="1751"/>
                      <a:pt x="287" y="1731"/>
                      <a:pt x="321" y="1705"/>
                    </a:cubicBezTo>
                    <a:lnTo>
                      <a:pt x="939" y="1159"/>
                    </a:lnTo>
                    <a:lnTo>
                      <a:pt x="1343" y="1919"/>
                    </a:lnTo>
                    <a:cubicBezTo>
                      <a:pt x="1367" y="1955"/>
                      <a:pt x="1414" y="1991"/>
                      <a:pt x="1450" y="2003"/>
                    </a:cubicBezTo>
                    <a:cubicBezTo>
                      <a:pt x="1469" y="2007"/>
                      <a:pt x="1489" y="2010"/>
                      <a:pt x="1508" y="2010"/>
                    </a:cubicBezTo>
                    <a:cubicBezTo>
                      <a:pt x="1535" y="2010"/>
                      <a:pt x="1560" y="2005"/>
                      <a:pt x="1580" y="1991"/>
                    </a:cubicBezTo>
                    <a:cubicBezTo>
                      <a:pt x="1676" y="1955"/>
                      <a:pt x="1711" y="1860"/>
                      <a:pt x="1664" y="1777"/>
                    </a:cubicBezTo>
                    <a:lnTo>
                      <a:pt x="1200" y="921"/>
                    </a:lnTo>
                    <a:lnTo>
                      <a:pt x="1949" y="280"/>
                    </a:lnTo>
                    <a:cubicBezTo>
                      <a:pt x="2020" y="220"/>
                      <a:pt x="2020" y="113"/>
                      <a:pt x="1949" y="54"/>
                    </a:cubicBezTo>
                    <a:cubicBezTo>
                      <a:pt x="1913" y="18"/>
                      <a:pt x="1869" y="0"/>
                      <a:pt x="18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24"/>
              <p:cNvSpPr/>
              <p:nvPr/>
            </p:nvSpPr>
            <p:spPr>
              <a:xfrm>
                <a:off x="8930045" y="1188910"/>
                <a:ext cx="49035" cy="1556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83" extrusionOk="0">
                    <a:moveTo>
                      <a:pt x="172" y="0"/>
                    </a:moveTo>
                    <a:cubicBezTo>
                      <a:pt x="93" y="0"/>
                      <a:pt x="22" y="56"/>
                      <a:pt x="12" y="136"/>
                    </a:cubicBezTo>
                    <a:cubicBezTo>
                      <a:pt x="0" y="220"/>
                      <a:pt x="48" y="291"/>
                      <a:pt x="131" y="315"/>
                    </a:cubicBezTo>
                    <a:lnTo>
                      <a:pt x="155" y="315"/>
                    </a:lnTo>
                    <a:lnTo>
                      <a:pt x="1307" y="481"/>
                    </a:lnTo>
                    <a:cubicBezTo>
                      <a:pt x="1315" y="482"/>
                      <a:pt x="1323" y="483"/>
                      <a:pt x="1331" y="483"/>
                    </a:cubicBezTo>
                    <a:cubicBezTo>
                      <a:pt x="1416" y="483"/>
                      <a:pt x="1488" y="425"/>
                      <a:pt x="1509" y="338"/>
                    </a:cubicBezTo>
                    <a:cubicBezTo>
                      <a:pt x="1521" y="243"/>
                      <a:pt x="1450" y="172"/>
                      <a:pt x="1367" y="160"/>
                    </a:cubicBezTo>
                    <a:lnTo>
                      <a:pt x="214" y="6"/>
                    </a:lnTo>
                    <a:cubicBezTo>
                      <a:pt x="200" y="2"/>
                      <a:pt x="186" y="0"/>
                      <a:pt x="1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24"/>
              <p:cNvSpPr/>
              <p:nvPr/>
            </p:nvSpPr>
            <p:spPr>
              <a:xfrm>
                <a:off x="8984396" y="1179986"/>
                <a:ext cx="55156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240" extrusionOk="0">
                    <a:moveTo>
                      <a:pt x="684" y="0"/>
                    </a:moveTo>
                    <a:cubicBezTo>
                      <a:pt x="639" y="0"/>
                      <a:pt x="595" y="15"/>
                      <a:pt x="559" y="45"/>
                    </a:cubicBezTo>
                    <a:cubicBezTo>
                      <a:pt x="405" y="200"/>
                      <a:pt x="345" y="425"/>
                      <a:pt x="428" y="627"/>
                    </a:cubicBezTo>
                    <a:cubicBezTo>
                      <a:pt x="512" y="841"/>
                      <a:pt x="690" y="996"/>
                      <a:pt x="916" y="1031"/>
                    </a:cubicBezTo>
                    <a:cubicBezTo>
                      <a:pt x="935" y="1033"/>
                      <a:pt x="954" y="1034"/>
                      <a:pt x="973" y="1034"/>
                    </a:cubicBezTo>
                    <a:cubicBezTo>
                      <a:pt x="1108" y="1034"/>
                      <a:pt x="1241" y="997"/>
                      <a:pt x="1355" y="924"/>
                    </a:cubicBezTo>
                    <a:cubicBezTo>
                      <a:pt x="1355" y="996"/>
                      <a:pt x="1355" y="1067"/>
                      <a:pt x="1355" y="1138"/>
                    </a:cubicBezTo>
                    <a:cubicBezTo>
                      <a:pt x="1343" y="1400"/>
                      <a:pt x="1213" y="1649"/>
                      <a:pt x="999" y="1804"/>
                    </a:cubicBezTo>
                    <a:cubicBezTo>
                      <a:pt x="898" y="1875"/>
                      <a:pt x="779" y="1911"/>
                      <a:pt x="660" y="1911"/>
                    </a:cubicBezTo>
                    <a:cubicBezTo>
                      <a:pt x="541" y="1911"/>
                      <a:pt x="422" y="1875"/>
                      <a:pt x="321" y="1804"/>
                    </a:cubicBezTo>
                    <a:cubicBezTo>
                      <a:pt x="286" y="1774"/>
                      <a:pt x="241" y="1759"/>
                      <a:pt x="197" y="1759"/>
                    </a:cubicBezTo>
                    <a:cubicBezTo>
                      <a:pt x="152" y="1759"/>
                      <a:pt x="108" y="1774"/>
                      <a:pt x="72" y="1804"/>
                    </a:cubicBezTo>
                    <a:cubicBezTo>
                      <a:pt x="1" y="1863"/>
                      <a:pt x="1" y="1970"/>
                      <a:pt x="72" y="2029"/>
                    </a:cubicBezTo>
                    <a:cubicBezTo>
                      <a:pt x="167" y="2113"/>
                      <a:pt x="274" y="2172"/>
                      <a:pt x="393" y="2208"/>
                    </a:cubicBezTo>
                    <a:cubicBezTo>
                      <a:pt x="475" y="2229"/>
                      <a:pt x="559" y="2240"/>
                      <a:pt x="643" y="2240"/>
                    </a:cubicBezTo>
                    <a:cubicBezTo>
                      <a:pt x="840" y="2240"/>
                      <a:pt x="1038" y="2182"/>
                      <a:pt x="1213" y="2065"/>
                    </a:cubicBezTo>
                    <a:cubicBezTo>
                      <a:pt x="1498" y="1863"/>
                      <a:pt x="1688" y="1530"/>
                      <a:pt x="1700" y="1162"/>
                    </a:cubicBezTo>
                    <a:cubicBezTo>
                      <a:pt x="1712" y="924"/>
                      <a:pt x="1688" y="675"/>
                      <a:pt x="1640" y="437"/>
                    </a:cubicBezTo>
                    <a:cubicBezTo>
                      <a:pt x="1640" y="342"/>
                      <a:pt x="1617" y="259"/>
                      <a:pt x="1569" y="176"/>
                    </a:cubicBezTo>
                    <a:cubicBezTo>
                      <a:pt x="1533" y="122"/>
                      <a:pt x="1478" y="96"/>
                      <a:pt x="1417" y="96"/>
                    </a:cubicBezTo>
                    <a:cubicBezTo>
                      <a:pt x="1397" y="96"/>
                      <a:pt x="1376" y="99"/>
                      <a:pt x="1355" y="104"/>
                    </a:cubicBezTo>
                    <a:cubicBezTo>
                      <a:pt x="1272" y="128"/>
                      <a:pt x="1225" y="211"/>
                      <a:pt x="1236" y="295"/>
                    </a:cubicBezTo>
                    <a:cubicBezTo>
                      <a:pt x="1248" y="342"/>
                      <a:pt x="1272" y="402"/>
                      <a:pt x="1284" y="461"/>
                    </a:cubicBezTo>
                    <a:cubicBezTo>
                      <a:pt x="1272" y="508"/>
                      <a:pt x="1248" y="556"/>
                      <a:pt x="1213" y="592"/>
                    </a:cubicBezTo>
                    <a:cubicBezTo>
                      <a:pt x="1165" y="663"/>
                      <a:pt x="1070" y="710"/>
                      <a:pt x="975" y="710"/>
                    </a:cubicBezTo>
                    <a:cubicBezTo>
                      <a:pt x="880" y="687"/>
                      <a:pt x="797" y="615"/>
                      <a:pt x="773" y="532"/>
                    </a:cubicBezTo>
                    <a:cubicBezTo>
                      <a:pt x="725" y="437"/>
                      <a:pt x="749" y="342"/>
                      <a:pt x="809" y="271"/>
                    </a:cubicBezTo>
                    <a:cubicBezTo>
                      <a:pt x="880" y="211"/>
                      <a:pt x="880" y="104"/>
                      <a:pt x="809" y="45"/>
                    </a:cubicBezTo>
                    <a:cubicBezTo>
                      <a:pt x="773" y="15"/>
                      <a:pt x="728" y="0"/>
                      <a:pt x="6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24"/>
              <p:cNvSpPr/>
              <p:nvPr/>
            </p:nvSpPr>
            <p:spPr>
              <a:xfrm>
                <a:off x="9030338" y="1145127"/>
                <a:ext cx="58990" cy="13334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139" extrusionOk="0">
                    <a:moveTo>
                      <a:pt x="1153" y="0"/>
                    </a:moveTo>
                    <a:cubicBezTo>
                      <a:pt x="1125" y="0"/>
                      <a:pt x="1096" y="7"/>
                      <a:pt x="1070" y="22"/>
                    </a:cubicBezTo>
                    <a:cubicBezTo>
                      <a:pt x="987" y="58"/>
                      <a:pt x="951" y="165"/>
                      <a:pt x="999" y="248"/>
                    </a:cubicBezTo>
                    <a:cubicBezTo>
                      <a:pt x="1355" y="830"/>
                      <a:pt x="1474" y="1531"/>
                      <a:pt x="1308" y="2196"/>
                    </a:cubicBezTo>
                    <a:cubicBezTo>
                      <a:pt x="1129" y="2874"/>
                      <a:pt x="702" y="3468"/>
                      <a:pt x="107" y="3848"/>
                    </a:cubicBezTo>
                    <a:cubicBezTo>
                      <a:pt x="24" y="3884"/>
                      <a:pt x="1" y="4003"/>
                      <a:pt x="72" y="4074"/>
                    </a:cubicBezTo>
                    <a:cubicBezTo>
                      <a:pt x="96" y="4098"/>
                      <a:pt x="119" y="4122"/>
                      <a:pt x="155" y="4133"/>
                    </a:cubicBezTo>
                    <a:cubicBezTo>
                      <a:pt x="171" y="4137"/>
                      <a:pt x="186" y="4138"/>
                      <a:pt x="200" y="4138"/>
                    </a:cubicBezTo>
                    <a:cubicBezTo>
                      <a:pt x="240" y="4138"/>
                      <a:pt x="275" y="4127"/>
                      <a:pt x="309" y="4110"/>
                    </a:cubicBezTo>
                    <a:cubicBezTo>
                      <a:pt x="963" y="3682"/>
                      <a:pt x="1450" y="3028"/>
                      <a:pt x="1640" y="2268"/>
                    </a:cubicBezTo>
                    <a:cubicBezTo>
                      <a:pt x="1831" y="1531"/>
                      <a:pt x="1712" y="747"/>
                      <a:pt x="1308" y="81"/>
                    </a:cubicBezTo>
                    <a:cubicBezTo>
                      <a:pt x="1275" y="32"/>
                      <a:pt x="1214" y="0"/>
                      <a:pt x="11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24"/>
              <p:cNvSpPr/>
              <p:nvPr/>
            </p:nvSpPr>
            <p:spPr>
              <a:xfrm>
                <a:off x="9090456" y="1111266"/>
                <a:ext cx="39466" cy="49679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42" extrusionOk="0">
                    <a:moveTo>
                      <a:pt x="355" y="0"/>
                    </a:moveTo>
                    <a:cubicBezTo>
                      <a:pt x="271" y="0"/>
                      <a:pt x="184" y="21"/>
                      <a:pt x="107" y="63"/>
                    </a:cubicBezTo>
                    <a:cubicBezTo>
                      <a:pt x="36" y="99"/>
                      <a:pt x="0" y="205"/>
                      <a:pt x="60" y="289"/>
                    </a:cubicBezTo>
                    <a:cubicBezTo>
                      <a:pt x="98" y="335"/>
                      <a:pt x="151" y="361"/>
                      <a:pt x="206" y="361"/>
                    </a:cubicBezTo>
                    <a:cubicBezTo>
                      <a:pt x="237" y="361"/>
                      <a:pt x="268" y="353"/>
                      <a:pt x="297" y="336"/>
                    </a:cubicBezTo>
                    <a:cubicBezTo>
                      <a:pt x="315" y="327"/>
                      <a:pt x="334" y="323"/>
                      <a:pt x="351" y="323"/>
                    </a:cubicBezTo>
                    <a:cubicBezTo>
                      <a:pt x="379" y="323"/>
                      <a:pt x="406" y="333"/>
                      <a:pt x="428" y="348"/>
                    </a:cubicBezTo>
                    <a:cubicBezTo>
                      <a:pt x="511" y="384"/>
                      <a:pt x="571" y="479"/>
                      <a:pt x="571" y="574"/>
                    </a:cubicBezTo>
                    <a:cubicBezTo>
                      <a:pt x="571" y="764"/>
                      <a:pt x="404" y="942"/>
                      <a:pt x="226" y="1120"/>
                    </a:cubicBezTo>
                    <a:cubicBezTo>
                      <a:pt x="178" y="1156"/>
                      <a:pt x="167" y="1216"/>
                      <a:pt x="178" y="1275"/>
                    </a:cubicBezTo>
                    <a:cubicBezTo>
                      <a:pt x="202" y="1322"/>
                      <a:pt x="238" y="1370"/>
                      <a:pt x="297" y="1382"/>
                    </a:cubicBezTo>
                    <a:lnTo>
                      <a:pt x="309" y="1382"/>
                    </a:lnTo>
                    <a:lnTo>
                      <a:pt x="998" y="1536"/>
                    </a:lnTo>
                    <a:cubicBezTo>
                      <a:pt x="1011" y="1540"/>
                      <a:pt x="1024" y="1542"/>
                      <a:pt x="1037" y="1542"/>
                    </a:cubicBezTo>
                    <a:cubicBezTo>
                      <a:pt x="1109" y="1542"/>
                      <a:pt x="1182" y="1488"/>
                      <a:pt x="1212" y="1418"/>
                    </a:cubicBezTo>
                    <a:cubicBezTo>
                      <a:pt x="1224" y="1322"/>
                      <a:pt x="1165" y="1239"/>
                      <a:pt x="1082" y="1216"/>
                    </a:cubicBezTo>
                    <a:lnTo>
                      <a:pt x="677" y="1132"/>
                    </a:lnTo>
                    <a:cubicBezTo>
                      <a:pt x="820" y="978"/>
                      <a:pt x="915" y="788"/>
                      <a:pt x="927" y="574"/>
                    </a:cubicBezTo>
                    <a:cubicBezTo>
                      <a:pt x="927" y="360"/>
                      <a:pt x="796" y="158"/>
                      <a:pt x="594" y="63"/>
                    </a:cubicBezTo>
                    <a:cubicBezTo>
                      <a:pt x="523" y="21"/>
                      <a:pt x="440" y="0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24"/>
              <p:cNvSpPr/>
              <p:nvPr/>
            </p:nvSpPr>
            <p:spPr>
              <a:xfrm>
                <a:off x="9004693" y="409537"/>
                <a:ext cx="74680" cy="85473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653" extrusionOk="0">
                    <a:moveTo>
                      <a:pt x="1981" y="1"/>
                    </a:moveTo>
                    <a:cubicBezTo>
                      <a:pt x="1924" y="1"/>
                      <a:pt x="1865" y="31"/>
                      <a:pt x="1830" y="74"/>
                    </a:cubicBezTo>
                    <a:lnTo>
                      <a:pt x="1117" y="1084"/>
                    </a:lnTo>
                    <a:lnTo>
                      <a:pt x="321" y="467"/>
                    </a:lnTo>
                    <a:cubicBezTo>
                      <a:pt x="289" y="440"/>
                      <a:pt x="250" y="427"/>
                      <a:pt x="210" y="427"/>
                    </a:cubicBezTo>
                    <a:cubicBezTo>
                      <a:pt x="161" y="427"/>
                      <a:pt x="111" y="446"/>
                      <a:pt x="72" y="478"/>
                    </a:cubicBezTo>
                    <a:cubicBezTo>
                      <a:pt x="0" y="550"/>
                      <a:pt x="12" y="657"/>
                      <a:pt x="95" y="716"/>
                    </a:cubicBezTo>
                    <a:lnTo>
                      <a:pt x="927" y="1358"/>
                    </a:lnTo>
                    <a:lnTo>
                      <a:pt x="179" y="2403"/>
                    </a:lnTo>
                    <a:cubicBezTo>
                      <a:pt x="119" y="2475"/>
                      <a:pt x="143" y="2582"/>
                      <a:pt x="226" y="2629"/>
                    </a:cubicBezTo>
                    <a:cubicBezTo>
                      <a:pt x="262" y="2641"/>
                      <a:pt x="297" y="2653"/>
                      <a:pt x="321" y="2653"/>
                    </a:cubicBezTo>
                    <a:cubicBezTo>
                      <a:pt x="381" y="2653"/>
                      <a:pt x="440" y="2629"/>
                      <a:pt x="476" y="2582"/>
                    </a:cubicBezTo>
                    <a:lnTo>
                      <a:pt x="1201" y="1572"/>
                    </a:lnTo>
                    <a:lnTo>
                      <a:pt x="2009" y="2201"/>
                    </a:lnTo>
                    <a:cubicBezTo>
                      <a:pt x="2032" y="2225"/>
                      <a:pt x="2080" y="2237"/>
                      <a:pt x="2116" y="2237"/>
                    </a:cubicBezTo>
                    <a:cubicBezTo>
                      <a:pt x="2175" y="2237"/>
                      <a:pt x="2222" y="2213"/>
                      <a:pt x="2258" y="2178"/>
                    </a:cubicBezTo>
                    <a:cubicBezTo>
                      <a:pt x="2318" y="2118"/>
                      <a:pt x="2306" y="1999"/>
                      <a:pt x="2234" y="1952"/>
                    </a:cubicBezTo>
                    <a:lnTo>
                      <a:pt x="1391" y="1298"/>
                    </a:lnTo>
                    <a:lnTo>
                      <a:pt x="1985" y="455"/>
                    </a:lnTo>
                    <a:cubicBezTo>
                      <a:pt x="2032" y="443"/>
                      <a:pt x="2080" y="395"/>
                      <a:pt x="2104" y="348"/>
                    </a:cubicBezTo>
                    <a:lnTo>
                      <a:pt x="2139" y="217"/>
                    </a:lnTo>
                    <a:cubicBezTo>
                      <a:pt x="2175" y="134"/>
                      <a:pt x="2127" y="51"/>
                      <a:pt x="2044" y="15"/>
                    </a:cubicBezTo>
                    <a:cubicBezTo>
                      <a:pt x="2025" y="5"/>
                      <a:pt x="2003" y="1"/>
                      <a:pt x="19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24"/>
              <p:cNvSpPr/>
              <p:nvPr/>
            </p:nvSpPr>
            <p:spPr>
              <a:xfrm>
                <a:off x="8985942" y="499134"/>
                <a:ext cx="12941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704" extrusionOk="0">
                    <a:moveTo>
                      <a:pt x="3253" y="1"/>
                    </a:moveTo>
                    <a:cubicBezTo>
                      <a:pt x="2210" y="1"/>
                      <a:pt x="1165" y="133"/>
                      <a:pt x="155" y="383"/>
                    </a:cubicBezTo>
                    <a:cubicBezTo>
                      <a:pt x="60" y="395"/>
                      <a:pt x="0" y="490"/>
                      <a:pt x="24" y="573"/>
                    </a:cubicBezTo>
                    <a:cubicBezTo>
                      <a:pt x="48" y="656"/>
                      <a:pt x="119" y="704"/>
                      <a:pt x="202" y="704"/>
                    </a:cubicBezTo>
                    <a:lnTo>
                      <a:pt x="250" y="704"/>
                    </a:lnTo>
                    <a:cubicBezTo>
                      <a:pt x="1220" y="456"/>
                      <a:pt x="2215" y="332"/>
                      <a:pt x="3221" y="332"/>
                    </a:cubicBezTo>
                    <a:cubicBezTo>
                      <a:pt x="3423" y="332"/>
                      <a:pt x="3624" y="337"/>
                      <a:pt x="3826" y="347"/>
                    </a:cubicBezTo>
                    <a:cubicBezTo>
                      <a:pt x="3910" y="347"/>
                      <a:pt x="3993" y="288"/>
                      <a:pt x="4005" y="193"/>
                    </a:cubicBezTo>
                    <a:cubicBezTo>
                      <a:pt x="4017" y="98"/>
                      <a:pt x="3933" y="15"/>
                      <a:pt x="3838" y="15"/>
                    </a:cubicBezTo>
                    <a:cubicBezTo>
                      <a:pt x="3643" y="5"/>
                      <a:pt x="3448" y="1"/>
                      <a:pt x="32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24"/>
              <p:cNvSpPr/>
              <p:nvPr/>
            </p:nvSpPr>
            <p:spPr>
              <a:xfrm>
                <a:off x="9030725" y="526744"/>
                <a:ext cx="58604" cy="8695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99" extrusionOk="0">
                    <a:moveTo>
                      <a:pt x="302" y="1"/>
                    </a:moveTo>
                    <a:cubicBezTo>
                      <a:pt x="243" y="1"/>
                      <a:pt x="186" y="30"/>
                      <a:pt x="155" y="84"/>
                    </a:cubicBezTo>
                    <a:cubicBezTo>
                      <a:pt x="24" y="298"/>
                      <a:pt x="36" y="560"/>
                      <a:pt x="167" y="762"/>
                    </a:cubicBezTo>
                    <a:cubicBezTo>
                      <a:pt x="309" y="988"/>
                      <a:pt x="547" y="1130"/>
                      <a:pt x="808" y="1130"/>
                    </a:cubicBezTo>
                    <a:cubicBezTo>
                      <a:pt x="1022" y="1130"/>
                      <a:pt x="1224" y="1035"/>
                      <a:pt x="1367" y="869"/>
                    </a:cubicBezTo>
                    <a:cubicBezTo>
                      <a:pt x="1403" y="1011"/>
                      <a:pt x="1414" y="1166"/>
                      <a:pt x="1426" y="1308"/>
                    </a:cubicBezTo>
                    <a:cubicBezTo>
                      <a:pt x="1462" y="1546"/>
                      <a:pt x="1414" y="1796"/>
                      <a:pt x="1319" y="2009"/>
                    </a:cubicBezTo>
                    <a:cubicBezTo>
                      <a:pt x="1212" y="2211"/>
                      <a:pt x="1022" y="2354"/>
                      <a:pt x="808" y="2378"/>
                    </a:cubicBezTo>
                    <a:cubicBezTo>
                      <a:pt x="784" y="2382"/>
                      <a:pt x="760" y="2384"/>
                      <a:pt x="737" y="2384"/>
                    </a:cubicBezTo>
                    <a:cubicBezTo>
                      <a:pt x="563" y="2384"/>
                      <a:pt x="409" y="2272"/>
                      <a:pt x="357" y="2105"/>
                    </a:cubicBezTo>
                    <a:cubicBezTo>
                      <a:pt x="346" y="2016"/>
                      <a:pt x="274" y="1949"/>
                      <a:pt x="178" y="1949"/>
                    </a:cubicBezTo>
                    <a:cubicBezTo>
                      <a:pt x="170" y="1949"/>
                      <a:pt x="163" y="1949"/>
                      <a:pt x="155" y="1950"/>
                    </a:cubicBezTo>
                    <a:cubicBezTo>
                      <a:pt x="72" y="1962"/>
                      <a:pt x="0" y="2045"/>
                      <a:pt x="12" y="2140"/>
                    </a:cubicBezTo>
                    <a:cubicBezTo>
                      <a:pt x="60" y="2449"/>
                      <a:pt x="393" y="2699"/>
                      <a:pt x="761" y="2699"/>
                    </a:cubicBezTo>
                    <a:lnTo>
                      <a:pt x="844" y="2699"/>
                    </a:lnTo>
                    <a:cubicBezTo>
                      <a:pt x="1177" y="2663"/>
                      <a:pt x="1486" y="2449"/>
                      <a:pt x="1640" y="2140"/>
                    </a:cubicBezTo>
                    <a:cubicBezTo>
                      <a:pt x="1759" y="1879"/>
                      <a:pt x="1819" y="1582"/>
                      <a:pt x="1783" y="1296"/>
                    </a:cubicBezTo>
                    <a:cubicBezTo>
                      <a:pt x="1759" y="916"/>
                      <a:pt x="1676" y="560"/>
                      <a:pt x="1533" y="215"/>
                    </a:cubicBezTo>
                    <a:cubicBezTo>
                      <a:pt x="1510" y="168"/>
                      <a:pt x="1498" y="132"/>
                      <a:pt x="1474" y="84"/>
                    </a:cubicBezTo>
                    <a:cubicBezTo>
                      <a:pt x="1433" y="35"/>
                      <a:pt x="1375" y="9"/>
                      <a:pt x="1316" y="9"/>
                    </a:cubicBezTo>
                    <a:cubicBezTo>
                      <a:pt x="1289" y="9"/>
                      <a:pt x="1262" y="14"/>
                      <a:pt x="1236" y="25"/>
                    </a:cubicBezTo>
                    <a:cubicBezTo>
                      <a:pt x="1153" y="61"/>
                      <a:pt x="1117" y="156"/>
                      <a:pt x="1153" y="227"/>
                    </a:cubicBezTo>
                    <a:cubicBezTo>
                      <a:pt x="1165" y="263"/>
                      <a:pt x="1177" y="286"/>
                      <a:pt x="1189" y="322"/>
                    </a:cubicBezTo>
                    <a:cubicBezTo>
                      <a:pt x="1212" y="417"/>
                      <a:pt x="1189" y="524"/>
                      <a:pt x="1141" y="607"/>
                    </a:cubicBezTo>
                    <a:cubicBezTo>
                      <a:pt x="1070" y="726"/>
                      <a:pt x="939" y="797"/>
                      <a:pt x="808" y="809"/>
                    </a:cubicBezTo>
                    <a:cubicBezTo>
                      <a:pt x="666" y="797"/>
                      <a:pt x="547" y="726"/>
                      <a:pt x="476" y="607"/>
                    </a:cubicBezTo>
                    <a:cubicBezTo>
                      <a:pt x="404" y="500"/>
                      <a:pt x="393" y="358"/>
                      <a:pt x="452" y="239"/>
                    </a:cubicBezTo>
                    <a:cubicBezTo>
                      <a:pt x="511" y="168"/>
                      <a:pt x="476" y="61"/>
                      <a:pt x="393" y="25"/>
                    </a:cubicBezTo>
                    <a:cubicBezTo>
                      <a:pt x="364" y="9"/>
                      <a:pt x="333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24"/>
              <p:cNvSpPr/>
              <p:nvPr/>
            </p:nvSpPr>
            <p:spPr>
              <a:xfrm>
                <a:off x="8633709" y="146062"/>
                <a:ext cx="73166" cy="87857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2727" extrusionOk="0">
                    <a:moveTo>
                      <a:pt x="1145" y="1"/>
                    </a:moveTo>
                    <a:cubicBezTo>
                      <a:pt x="1109" y="1"/>
                      <a:pt x="1075" y="10"/>
                      <a:pt x="1046" y="29"/>
                    </a:cubicBezTo>
                    <a:cubicBezTo>
                      <a:pt x="844" y="184"/>
                      <a:pt x="738" y="433"/>
                      <a:pt x="785" y="671"/>
                    </a:cubicBezTo>
                    <a:cubicBezTo>
                      <a:pt x="821" y="933"/>
                      <a:pt x="987" y="1135"/>
                      <a:pt x="1237" y="1230"/>
                    </a:cubicBezTo>
                    <a:cubicBezTo>
                      <a:pt x="1314" y="1257"/>
                      <a:pt x="1395" y="1270"/>
                      <a:pt x="1477" y="1270"/>
                    </a:cubicBezTo>
                    <a:cubicBezTo>
                      <a:pt x="1607" y="1270"/>
                      <a:pt x="1737" y="1236"/>
                      <a:pt x="1855" y="1170"/>
                    </a:cubicBezTo>
                    <a:lnTo>
                      <a:pt x="1855" y="1170"/>
                    </a:lnTo>
                    <a:cubicBezTo>
                      <a:pt x="1831" y="1325"/>
                      <a:pt x="1795" y="1467"/>
                      <a:pt x="1736" y="1598"/>
                    </a:cubicBezTo>
                    <a:cubicBezTo>
                      <a:pt x="1664" y="1836"/>
                      <a:pt x="1534" y="2050"/>
                      <a:pt x="1355" y="2216"/>
                    </a:cubicBezTo>
                    <a:cubicBezTo>
                      <a:pt x="1227" y="2336"/>
                      <a:pt x="1055" y="2398"/>
                      <a:pt x="879" y="2398"/>
                    </a:cubicBezTo>
                    <a:cubicBezTo>
                      <a:pt x="828" y="2398"/>
                      <a:pt x="776" y="2393"/>
                      <a:pt x="726" y="2382"/>
                    </a:cubicBezTo>
                    <a:cubicBezTo>
                      <a:pt x="536" y="2347"/>
                      <a:pt x="405" y="2168"/>
                      <a:pt x="429" y="1978"/>
                    </a:cubicBezTo>
                    <a:cubicBezTo>
                      <a:pt x="452" y="1883"/>
                      <a:pt x="393" y="1800"/>
                      <a:pt x="310" y="1776"/>
                    </a:cubicBezTo>
                    <a:cubicBezTo>
                      <a:pt x="295" y="1773"/>
                      <a:pt x="281" y="1771"/>
                      <a:pt x="267" y="1771"/>
                    </a:cubicBezTo>
                    <a:cubicBezTo>
                      <a:pt x="187" y="1771"/>
                      <a:pt x="114" y="1824"/>
                      <a:pt x="84" y="1895"/>
                    </a:cubicBezTo>
                    <a:cubicBezTo>
                      <a:pt x="1" y="2204"/>
                      <a:pt x="215" y="2549"/>
                      <a:pt x="559" y="2679"/>
                    </a:cubicBezTo>
                    <a:cubicBezTo>
                      <a:pt x="583" y="2679"/>
                      <a:pt x="607" y="2691"/>
                      <a:pt x="631" y="2703"/>
                    </a:cubicBezTo>
                    <a:cubicBezTo>
                      <a:pt x="706" y="2719"/>
                      <a:pt x="782" y="2726"/>
                      <a:pt x="858" y="2726"/>
                    </a:cubicBezTo>
                    <a:cubicBezTo>
                      <a:pt x="1127" y="2726"/>
                      <a:pt x="1389" y="2630"/>
                      <a:pt x="1593" y="2454"/>
                    </a:cubicBezTo>
                    <a:cubicBezTo>
                      <a:pt x="1819" y="2252"/>
                      <a:pt x="1985" y="1990"/>
                      <a:pt x="2080" y="1705"/>
                    </a:cubicBezTo>
                    <a:cubicBezTo>
                      <a:pt x="2199" y="1360"/>
                      <a:pt x="2259" y="992"/>
                      <a:pt x="2270" y="624"/>
                    </a:cubicBezTo>
                    <a:cubicBezTo>
                      <a:pt x="2270" y="576"/>
                      <a:pt x="2270" y="528"/>
                      <a:pt x="2270" y="481"/>
                    </a:cubicBezTo>
                    <a:cubicBezTo>
                      <a:pt x="2249" y="405"/>
                      <a:pt x="2177" y="349"/>
                      <a:pt x="2093" y="349"/>
                    </a:cubicBezTo>
                    <a:cubicBezTo>
                      <a:pt x="2085" y="349"/>
                      <a:pt x="2077" y="349"/>
                      <a:pt x="2068" y="350"/>
                    </a:cubicBezTo>
                    <a:cubicBezTo>
                      <a:pt x="1985" y="350"/>
                      <a:pt x="1914" y="422"/>
                      <a:pt x="1914" y="517"/>
                    </a:cubicBezTo>
                    <a:lnTo>
                      <a:pt x="1914" y="612"/>
                    </a:lnTo>
                    <a:cubicBezTo>
                      <a:pt x="1890" y="707"/>
                      <a:pt x="1831" y="802"/>
                      <a:pt x="1748" y="849"/>
                    </a:cubicBezTo>
                    <a:cubicBezTo>
                      <a:pt x="1672" y="917"/>
                      <a:pt x="1578" y="948"/>
                      <a:pt x="1479" y="948"/>
                    </a:cubicBezTo>
                    <a:cubicBezTo>
                      <a:pt x="1439" y="948"/>
                      <a:pt x="1397" y="943"/>
                      <a:pt x="1355" y="933"/>
                    </a:cubicBezTo>
                    <a:cubicBezTo>
                      <a:pt x="1237" y="873"/>
                      <a:pt x="1153" y="766"/>
                      <a:pt x="1142" y="635"/>
                    </a:cubicBezTo>
                    <a:cubicBezTo>
                      <a:pt x="1106" y="505"/>
                      <a:pt x="1153" y="374"/>
                      <a:pt x="1260" y="291"/>
                    </a:cubicBezTo>
                    <a:cubicBezTo>
                      <a:pt x="1344" y="243"/>
                      <a:pt x="1355" y="124"/>
                      <a:pt x="1296" y="65"/>
                    </a:cubicBezTo>
                    <a:cubicBezTo>
                      <a:pt x="1253" y="22"/>
                      <a:pt x="1198" y="1"/>
                      <a:pt x="11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24"/>
              <p:cNvSpPr/>
              <p:nvPr/>
            </p:nvSpPr>
            <p:spPr>
              <a:xfrm>
                <a:off x="8447266" y="979013"/>
                <a:ext cx="77386" cy="77258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398" extrusionOk="0">
                    <a:moveTo>
                      <a:pt x="1480" y="329"/>
                    </a:moveTo>
                    <a:cubicBezTo>
                      <a:pt x="1648" y="329"/>
                      <a:pt x="1812" y="423"/>
                      <a:pt x="1890" y="591"/>
                    </a:cubicBezTo>
                    <a:cubicBezTo>
                      <a:pt x="1902" y="639"/>
                      <a:pt x="1938" y="674"/>
                      <a:pt x="1997" y="698"/>
                    </a:cubicBezTo>
                    <a:cubicBezTo>
                      <a:pt x="1973" y="829"/>
                      <a:pt x="1938" y="971"/>
                      <a:pt x="1878" y="1090"/>
                    </a:cubicBezTo>
                    <a:cubicBezTo>
                      <a:pt x="1783" y="1364"/>
                      <a:pt x="1569" y="1589"/>
                      <a:pt x="1308" y="1696"/>
                    </a:cubicBezTo>
                    <a:cubicBezTo>
                      <a:pt x="1226" y="1730"/>
                      <a:pt x="1142" y="1746"/>
                      <a:pt x="1059" y="1746"/>
                    </a:cubicBezTo>
                    <a:cubicBezTo>
                      <a:pt x="878" y="1746"/>
                      <a:pt x="705" y="1669"/>
                      <a:pt x="583" y="1530"/>
                    </a:cubicBezTo>
                    <a:cubicBezTo>
                      <a:pt x="405" y="1280"/>
                      <a:pt x="547" y="924"/>
                      <a:pt x="773" y="686"/>
                    </a:cubicBezTo>
                    <a:cubicBezTo>
                      <a:pt x="928" y="496"/>
                      <a:pt x="1142" y="377"/>
                      <a:pt x="1391" y="330"/>
                    </a:cubicBezTo>
                    <a:lnTo>
                      <a:pt x="1450" y="330"/>
                    </a:lnTo>
                    <a:cubicBezTo>
                      <a:pt x="1460" y="329"/>
                      <a:pt x="1470" y="329"/>
                      <a:pt x="1480" y="329"/>
                    </a:cubicBezTo>
                    <a:close/>
                    <a:moveTo>
                      <a:pt x="1459" y="1"/>
                    </a:moveTo>
                    <a:cubicBezTo>
                      <a:pt x="1421" y="1"/>
                      <a:pt x="1382" y="3"/>
                      <a:pt x="1344" y="9"/>
                    </a:cubicBezTo>
                    <a:cubicBezTo>
                      <a:pt x="1011" y="56"/>
                      <a:pt x="714" y="223"/>
                      <a:pt x="500" y="472"/>
                    </a:cubicBezTo>
                    <a:cubicBezTo>
                      <a:pt x="227" y="781"/>
                      <a:pt x="1" y="1280"/>
                      <a:pt x="274" y="1696"/>
                    </a:cubicBezTo>
                    <a:cubicBezTo>
                      <a:pt x="427" y="1925"/>
                      <a:pt x="730" y="2063"/>
                      <a:pt x="1047" y="2063"/>
                    </a:cubicBezTo>
                    <a:cubicBezTo>
                      <a:pt x="1175" y="2063"/>
                      <a:pt x="1304" y="2041"/>
                      <a:pt x="1427" y="1993"/>
                    </a:cubicBezTo>
                    <a:cubicBezTo>
                      <a:pt x="1664" y="1910"/>
                      <a:pt x="1866" y="1744"/>
                      <a:pt x="2021" y="1542"/>
                    </a:cubicBezTo>
                    <a:cubicBezTo>
                      <a:pt x="2021" y="1779"/>
                      <a:pt x="2033" y="2017"/>
                      <a:pt x="2045" y="2243"/>
                    </a:cubicBezTo>
                    <a:cubicBezTo>
                      <a:pt x="2057" y="2326"/>
                      <a:pt x="2128" y="2397"/>
                      <a:pt x="2223" y="2397"/>
                    </a:cubicBezTo>
                    <a:lnTo>
                      <a:pt x="2235" y="2397"/>
                    </a:lnTo>
                    <a:cubicBezTo>
                      <a:pt x="2318" y="2397"/>
                      <a:pt x="2401" y="2314"/>
                      <a:pt x="2401" y="2219"/>
                    </a:cubicBezTo>
                    <a:cubicBezTo>
                      <a:pt x="2354" y="1554"/>
                      <a:pt x="2354" y="876"/>
                      <a:pt x="2401" y="199"/>
                    </a:cubicBezTo>
                    <a:cubicBezTo>
                      <a:pt x="2401" y="116"/>
                      <a:pt x="2330" y="33"/>
                      <a:pt x="2235" y="33"/>
                    </a:cubicBezTo>
                    <a:cubicBezTo>
                      <a:pt x="2140" y="33"/>
                      <a:pt x="2057" y="92"/>
                      <a:pt x="2045" y="187"/>
                    </a:cubicBezTo>
                    <a:lnTo>
                      <a:pt x="2045" y="211"/>
                    </a:lnTo>
                    <a:cubicBezTo>
                      <a:pt x="1874" y="80"/>
                      <a:pt x="1669" y="1"/>
                      <a:pt x="1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24"/>
              <p:cNvSpPr/>
              <p:nvPr/>
            </p:nvSpPr>
            <p:spPr>
              <a:xfrm>
                <a:off x="8554454" y="994832"/>
                <a:ext cx="42914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8" extrusionOk="0">
                    <a:moveTo>
                      <a:pt x="199" y="1"/>
                    </a:moveTo>
                    <a:cubicBezTo>
                      <a:pt x="172" y="1"/>
                      <a:pt x="145" y="6"/>
                      <a:pt x="120" y="17"/>
                    </a:cubicBezTo>
                    <a:cubicBezTo>
                      <a:pt x="37" y="53"/>
                      <a:pt x="1" y="148"/>
                      <a:pt x="37" y="231"/>
                    </a:cubicBezTo>
                    <a:cubicBezTo>
                      <a:pt x="155" y="445"/>
                      <a:pt x="298" y="647"/>
                      <a:pt x="464" y="837"/>
                    </a:cubicBezTo>
                    <a:lnTo>
                      <a:pt x="108" y="1277"/>
                    </a:lnTo>
                    <a:cubicBezTo>
                      <a:pt x="37" y="1348"/>
                      <a:pt x="60" y="1455"/>
                      <a:pt x="144" y="1502"/>
                    </a:cubicBezTo>
                    <a:cubicBezTo>
                      <a:pt x="167" y="1526"/>
                      <a:pt x="203" y="1538"/>
                      <a:pt x="251" y="1538"/>
                    </a:cubicBezTo>
                    <a:cubicBezTo>
                      <a:pt x="298" y="1538"/>
                      <a:pt x="357" y="1514"/>
                      <a:pt x="393" y="1467"/>
                    </a:cubicBezTo>
                    <a:lnTo>
                      <a:pt x="702" y="1086"/>
                    </a:lnTo>
                    <a:cubicBezTo>
                      <a:pt x="809" y="1181"/>
                      <a:pt x="904" y="1265"/>
                      <a:pt x="1011" y="1348"/>
                    </a:cubicBezTo>
                    <a:cubicBezTo>
                      <a:pt x="1047" y="1372"/>
                      <a:pt x="1082" y="1383"/>
                      <a:pt x="1118" y="1383"/>
                    </a:cubicBezTo>
                    <a:cubicBezTo>
                      <a:pt x="1177" y="1383"/>
                      <a:pt x="1225" y="1360"/>
                      <a:pt x="1261" y="1324"/>
                    </a:cubicBezTo>
                    <a:cubicBezTo>
                      <a:pt x="1332" y="1253"/>
                      <a:pt x="1320" y="1146"/>
                      <a:pt x="1237" y="1098"/>
                    </a:cubicBezTo>
                    <a:cubicBezTo>
                      <a:pt x="1130" y="1003"/>
                      <a:pt x="1023" y="920"/>
                      <a:pt x="928" y="825"/>
                    </a:cubicBezTo>
                    <a:lnTo>
                      <a:pt x="1261" y="409"/>
                    </a:lnTo>
                    <a:cubicBezTo>
                      <a:pt x="1320" y="338"/>
                      <a:pt x="1296" y="231"/>
                      <a:pt x="1225" y="183"/>
                    </a:cubicBezTo>
                    <a:cubicBezTo>
                      <a:pt x="1192" y="164"/>
                      <a:pt x="1155" y="155"/>
                      <a:pt x="1118" y="155"/>
                    </a:cubicBezTo>
                    <a:cubicBezTo>
                      <a:pt x="1064" y="155"/>
                      <a:pt x="1011" y="176"/>
                      <a:pt x="975" y="219"/>
                    </a:cubicBezTo>
                    <a:lnTo>
                      <a:pt x="690" y="564"/>
                    </a:lnTo>
                    <a:cubicBezTo>
                      <a:pt x="559" y="421"/>
                      <a:pt x="453" y="255"/>
                      <a:pt x="357" y="88"/>
                    </a:cubicBezTo>
                    <a:cubicBezTo>
                      <a:pt x="324" y="30"/>
                      <a:pt x="262" y="1"/>
                      <a:pt x="1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24"/>
              <p:cNvSpPr/>
              <p:nvPr/>
            </p:nvSpPr>
            <p:spPr>
              <a:xfrm>
                <a:off x="8636028" y="960488"/>
                <a:ext cx="63179" cy="8850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2747" extrusionOk="0">
                    <a:moveTo>
                      <a:pt x="1160" y="1380"/>
                    </a:moveTo>
                    <a:cubicBezTo>
                      <a:pt x="1193" y="1380"/>
                      <a:pt x="1227" y="1384"/>
                      <a:pt x="1260" y="1392"/>
                    </a:cubicBezTo>
                    <a:cubicBezTo>
                      <a:pt x="1378" y="1428"/>
                      <a:pt x="1485" y="1511"/>
                      <a:pt x="1521" y="1630"/>
                    </a:cubicBezTo>
                    <a:cubicBezTo>
                      <a:pt x="1592" y="1784"/>
                      <a:pt x="1581" y="1974"/>
                      <a:pt x="1485" y="2105"/>
                    </a:cubicBezTo>
                    <a:cubicBezTo>
                      <a:pt x="1317" y="2329"/>
                      <a:pt x="1009" y="2421"/>
                      <a:pt x="729" y="2421"/>
                    </a:cubicBezTo>
                    <a:cubicBezTo>
                      <a:pt x="653" y="2421"/>
                      <a:pt x="579" y="2415"/>
                      <a:pt x="511" y="2402"/>
                    </a:cubicBezTo>
                    <a:lnTo>
                      <a:pt x="475" y="2402"/>
                    </a:lnTo>
                    <a:cubicBezTo>
                      <a:pt x="475" y="2176"/>
                      <a:pt x="523" y="1939"/>
                      <a:pt x="618" y="1725"/>
                    </a:cubicBezTo>
                    <a:cubicBezTo>
                      <a:pt x="721" y="1539"/>
                      <a:pt x="940" y="1380"/>
                      <a:pt x="1160" y="1380"/>
                    </a:cubicBezTo>
                    <a:close/>
                    <a:moveTo>
                      <a:pt x="187" y="0"/>
                    </a:moveTo>
                    <a:cubicBezTo>
                      <a:pt x="180" y="0"/>
                      <a:pt x="173" y="1"/>
                      <a:pt x="166" y="2"/>
                    </a:cubicBezTo>
                    <a:cubicBezTo>
                      <a:pt x="71" y="2"/>
                      <a:pt x="0" y="73"/>
                      <a:pt x="0" y="168"/>
                    </a:cubicBezTo>
                    <a:lnTo>
                      <a:pt x="119" y="2580"/>
                    </a:lnTo>
                    <a:cubicBezTo>
                      <a:pt x="119" y="2675"/>
                      <a:pt x="202" y="2747"/>
                      <a:pt x="297" y="2747"/>
                    </a:cubicBezTo>
                    <a:cubicBezTo>
                      <a:pt x="345" y="2747"/>
                      <a:pt x="380" y="2735"/>
                      <a:pt x="404" y="2711"/>
                    </a:cubicBezTo>
                    <a:lnTo>
                      <a:pt x="440" y="2711"/>
                    </a:lnTo>
                    <a:cubicBezTo>
                      <a:pt x="534" y="2729"/>
                      <a:pt x="636" y="2738"/>
                      <a:pt x="740" y="2738"/>
                    </a:cubicBezTo>
                    <a:cubicBezTo>
                      <a:pt x="1121" y="2738"/>
                      <a:pt x="1537" y="2610"/>
                      <a:pt x="1771" y="2283"/>
                    </a:cubicBezTo>
                    <a:cubicBezTo>
                      <a:pt x="1925" y="2057"/>
                      <a:pt x="1961" y="1760"/>
                      <a:pt x="1854" y="1511"/>
                    </a:cubicBezTo>
                    <a:cubicBezTo>
                      <a:pt x="1771" y="1285"/>
                      <a:pt x="1569" y="1119"/>
                      <a:pt x="1343" y="1059"/>
                    </a:cubicBezTo>
                    <a:cubicBezTo>
                      <a:pt x="1288" y="1050"/>
                      <a:pt x="1233" y="1045"/>
                      <a:pt x="1178" y="1045"/>
                    </a:cubicBezTo>
                    <a:cubicBezTo>
                      <a:pt x="888" y="1045"/>
                      <a:pt x="606" y="1174"/>
                      <a:pt x="416" y="1404"/>
                    </a:cubicBezTo>
                    <a:lnTo>
                      <a:pt x="357" y="144"/>
                    </a:lnTo>
                    <a:cubicBezTo>
                      <a:pt x="346" y="67"/>
                      <a:pt x="273" y="0"/>
                      <a:pt x="1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24"/>
              <p:cNvSpPr/>
              <p:nvPr/>
            </p:nvSpPr>
            <p:spPr>
              <a:xfrm>
                <a:off x="8443078" y="1075988"/>
                <a:ext cx="281420" cy="15529"/>
              </a:xfrm>
              <a:custGeom>
                <a:avLst/>
                <a:gdLst/>
                <a:ahLst/>
                <a:cxnLst/>
                <a:rect l="l" t="t" r="r" b="b"/>
                <a:pathLst>
                  <a:path w="8735" h="482" extrusionOk="0">
                    <a:moveTo>
                      <a:pt x="5815" y="0"/>
                    </a:moveTo>
                    <a:cubicBezTo>
                      <a:pt x="3932" y="0"/>
                      <a:pt x="2047" y="56"/>
                      <a:pt x="178" y="160"/>
                    </a:cubicBezTo>
                    <a:cubicBezTo>
                      <a:pt x="83" y="160"/>
                      <a:pt x="0" y="243"/>
                      <a:pt x="12" y="338"/>
                    </a:cubicBezTo>
                    <a:cubicBezTo>
                      <a:pt x="23" y="415"/>
                      <a:pt x="85" y="482"/>
                      <a:pt x="160" y="482"/>
                    </a:cubicBezTo>
                    <a:cubicBezTo>
                      <a:pt x="166" y="482"/>
                      <a:pt x="172" y="481"/>
                      <a:pt x="178" y="481"/>
                    </a:cubicBezTo>
                    <a:lnTo>
                      <a:pt x="190" y="481"/>
                    </a:lnTo>
                    <a:cubicBezTo>
                      <a:pt x="2059" y="377"/>
                      <a:pt x="3938" y="321"/>
                      <a:pt x="5814" y="321"/>
                    </a:cubicBezTo>
                    <a:cubicBezTo>
                      <a:pt x="6729" y="321"/>
                      <a:pt x="7644" y="334"/>
                      <a:pt x="8556" y="362"/>
                    </a:cubicBezTo>
                    <a:cubicBezTo>
                      <a:pt x="8639" y="362"/>
                      <a:pt x="8722" y="290"/>
                      <a:pt x="8734" y="207"/>
                    </a:cubicBezTo>
                    <a:cubicBezTo>
                      <a:pt x="8734" y="112"/>
                      <a:pt x="8651" y="41"/>
                      <a:pt x="8568" y="41"/>
                    </a:cubicBezTo>
                    <a:cubicBezTo>
                      <a:pt x="7652" y="14"/>
                      <a:pt x="6733" y="0"/>
                      <a:pt x="58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24"/>
              <p:cNvSpPr/>
              <p:nvPr/>
            </p:nvSpPr>
            <p:spPr>
              <a:xfrm>
                <a:off x="8538377" y="1105370"/>
                <a:ext cx="65885" cy="71491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219" extrusionOk="0">
                    <a:moveTo>
                      <a:pt x="1734" y="1"/>
                    </a:moveTo>
                    <a:cubicBezTo>
                      <a:pt x="1690" y="1"/>
                      <a:pt x="1645" y="16"/>
                      <a:pt x="1605" y="44"/>
                    </a:cubicBezTo>
                    <a:cubicBezTo>
                      <a:pt x="1391" y="234"/>
                      <a:pt x="1177" y="448"/>
                      <a:pt x="975" y="662"/>
                    </a:cubicBezTo>
                    <a:lnTo>
                      <a:pt x="310" y="163"/>
                    </a:lnTo>
                    <a:cubicBezTo>
                      <a:pt x="279" y="137"/>
                      <a:pt x="242" y="125"/>
                      <a:pt x="203" y="125"/>
                    </a:cubicBezTo>
                    <a:cubicBezTo>
                      <a:pt x="153" y="125"/>
                      <a:pt x="101" y="146"/>
                      <a:pt x="60" y="186"/>
                    </a:cubicBezTo>
                    <a:cubicBezTo>
                      <a:pt x="1" y="258"/>
                      <a:pt x="13" y="365"/>
                      <a:pt x="84" y="412"/>
                    </a:cubicBezTo>
                    <a:lnTo>
                      <a:pt x="761" y="923"/>
                    </a:lnTo>
                    <a:cubicBezTo>
                      <a:pt x="488" y="1256"/>
                      <a:pt x="262" y="1612"/>
                      <a:pt x="60" y="1993"/>
                    </a:cubicBezTo>
                    <a:cubicBezTo>
                      <a:pt x="13" y="2076"/>
                      <a:pt x="48" y="2171"/>
                      <a:pt x="144" y="2207"/>
                    </a:cubicBezTo>
                    <a:cubicBezTo>
                      <a:pt x="167" y="2218"/>
                      <a:pt x="191" y="2218"/>
                      <a:pt x="215" y="2218"/>
                    </a:cubicBezTo>
                    <a:cubicBezTo>
                      <a:pt x="286" y="2218"/>
                      <a:pt x="346" y="2183"/>
                      <a:pt x="381" y="2123"/>
                    </a:cubicBezTo>
                    <a:cubicBezTo>
                      <a:pt x="559" y="1779"/>
                      <a:pt x="785" y="1434"/>
                      <a:pt x="1035" y="1125"/>
                    </a:cubicBezTo>
                    <a:lnTo>
                      <a:pt x="1736" y="1660"/>
                    </a:lnTo>
                    <a:cubicBezTo>
                      <a:pt x="1767" y="1686"/>
                      <a:pt x="1804" y="1698"/>
                      <a:pt x="1842" y="1698"/>
                    </a:cubicBezTo>
                    <a:cubicBezTo>
                      <a:pt x="1893" y="1698"/>
                      <a:pt x="1945" y="1677"/>
                      <a:pt x="1985" y="1636"/>
                    </a:cubicBezTo>
                    <a:cubicBezTo>
                      <a:pt x="2045" y="1565"/>
                      <a:pt x="2033" y="1470"/>
                      <a:pt x="1962" y="1422"/>
                    </a:cubicBezTo>
                    <a:lnTo>
                      <a:pt x="1249" y="876"/>
                    </a:lnTo>
                    <a:cubicBezTo>
                      <a:pt x="1439" y="662"/>
                      <a:pt x="1641" y="460"/>
                      <a:pt x="1855" y="282"/>
                    </a:cubicBezTo>
                    <a:cubicBezTo>
                      <a:pt x="1926" y="222"/>
                      <a:pt x="1926" y="115"/>
                      <a:pt x="1867" y="56"/>
                    </a:cubicBezTo>
                    <a:cubicBezTo>
                      <a:pt x="1829" y="18"/>
                      <a:pt x="1782" y="1"/>
                      <a:pt x="1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24"/>
              <p:cNvSpPr/>
              <p:nvPr/>
            </p:nvSpPr>
            <p:spPr>
              <a:xfrm>
                <a:off x="7356575" y="448520"/>
                <a:ext cx="77354" cy="77129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394" extrusionOk="0">
                    <a:moveTo>
                      <a:pt x="1413" y="329"/>
                    </a:moveTo>
                    <a:cubicBezTo>
                      <a:pt x="1423" y="329"/>
                      <a:pt x="1432" y="332"/>
                      <a:pt x="1438" y="338"/>
                    </a:cubicBezTo>
                    <a:cubicBezTo>
                      <a:pt x="1456" y="336"/>
                      <a:pt x="1473" y="335"/>
                      <a:pt x="1491" y="335"/>
                    </a:cubicBezTo>
                    <a:cubicBezTo>
                      <a:pt x="1660" y="335"/>
                      <a:pt x="1814" y="438"/>
                      <a:pt x="1890" y="599"/>
                    </a:cubicBezTo>
                    <a:cubicBezTo>
                      <a:pt x="1901" y="647"/>
                      <a:pt x="1937" y="682"/>
                      <a:pt x="1985" y="706"/>
                    </a:cubicBezTo>
                    <a:cubicBezTo>
                      <a:pt x="1961" y="837"/>
                      <a:pt x="1925" y="968"/>
                      <a:pt x="1878" y="1098"/>
                    </a:cubicBezTo>
                    <a:cubicBezTo>
                      <a:pt x="1771" y="1372"/>
                      <a:pt x="1569" y="1586"/>
                      <a:pt x="1295" y="1704"/>
                    </a:cubicBezTo>
                    <a:cubicBezTo>
                      <a:pt x="1219" y="1734"/>
                      <a:pt x="1138" y="1748"/>
                      <a:pt x="1059" y="1748"/>
                    </a:cubicBezTo>
                    <a:cubicBezTo>
                      <a:pt x="880" y="1748"/>
                      <a:pt x="706" y="1674"/>
                      <a:pt x="582" y="1526"/>
                    </a:cubicBezTo>
                    <a:cubicBezTo>
                      <a:pt x="404" y="1277"/>
                      <a:pt x="547" y="932"/>
                      <a:pt x="761" y="694"/>
                    </a:cubicBezTo>
                    <a:lnTo>
                      <a:pt x="773" y="694"/>
                    </a:lnTo>
                    <a:cubicBezTo>
                      <a:pt x="927" y="504"/>
                      <a:pt x="1141" y="374"/>
                      <a:pt x="1379" y="338"/>
                    </a:cubicBezTo>
                    <a:cubicBezTo>
                      <a:pt x="1390" y="332"/>
                      <a:pt x="1402" y="329"/>
                      <a:pt x="1413" y="329"/>
                    </a:cubicBezTo>
                    <a:close/>
                    <a:moveTo>
                      <a:pt x="1437" y="1"/>
                    </a:moveTo>
                    <a:cubicBezTo>
                      <a:pt x="1405" y="1"/>
                      <a:pt x="1374" y="2"/>
                      <a:pt x="1343" y="5"/>
                    </a:cubicBezTo>
                    <a:cubicBezTo>
                      <a:pt x="1010" y="53"/>
                      <a:pt x="713" y="219"/>
                      <a:pt x="499" y="480"/>
                    </a:cubicBezTo>
                    <a:cubicBezTo>
                      <a:pt x="226" y="778"/>
                      <a:pt x="0" y="1288"/>
                      <a:pt x="273" y="1693"/>
                    </a:cubicBezTo>
                    <a:cubicBezTo>
                      <a:pt x="427" y="1931"/>
                      <a:pt x="733" y="2066"/>
                      <a:pt x="1052" y="2066"/>
                    </a:cubicBezTo>
                    <a:cubicBezTo>
                      <a:pt x="1178" y="2066"/>
                      <a:pt x="1305" y="2045"/>
                      <a:pt x="1426" y="2001"/>
                    </a:cubicBezTo>
                    <a:cubicBezTo>
                      <a:pt x="1664" y="1906"/>
                      <a:pt x="1866" y="1752"/>
                      <a:pt x="2020" y="1538"/>
                    </a:cubicBezTo>
                    <a:cubicBezTo>
                      <a:pt x="2020" y="1776"/>
                      <a:pt x="2032" y="2013"/>
                      <a:pt x="2044" y="2251"/>
                    </a:cubicBezTo>
                    <a:cubicBezTo>
                      <a:pt x="2056" y="2334"/>
                      <a:pt x="2127" y="2394"/>
                      <a:pt x="2222" y="2394"/>
                    </a:cubicBezTo>
                    <a:lnTo>
                      <a:pt x="2234" y="2394"/>
                    </a:lnTo>
                    <a:cubicBezTo>
                      <a:pt x="2317" y="2394"/>
                      <a:pt x="2401" y="2310"/>
                      <a:pt x="2401" y="2227"/>
                    </a:cubicBezTo>
                    <a:cubicBezTo>
                      <a:pt x="2353" y="1550"/>
                      <a:pt x="2353" y="873"/>
                      <a:pt x="2401" y="207"/>
                    </a:cubicBezTo>
                    <a:cubicBezTo>
                      <a:pt x="2401" y="112"/>
                      <a:pt x="2329" y="41"/>
                      <a:pt x="2234" y="41"/>
                    </a:cubicBezTo>
                    <a:cubicBezTo>
                      <a:pt x="2226" y="40"/>
                      <a:pt x="2218" y="39"/>
                      <a:pt x="2210" y="39"/>
                    </a:cubicBezTo>
                    <a:cubicBezTo>
                      <a:pt x="2125" y="39"/>
                      <a:pt x="2055" y="96"/>
                      <a:pt x="2044" y="183"/>
                    </a:cubicBezTo>
                    <a:lnTo>
                      <a:pt x="2044" y="219"/>
                    </a:lnTo>
                    <a:cubicBezTo>
                      <a:pt x="1878" y="73"/>
                      <a:pt x="1657" y="1"/>
                      <a:pt x="14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24"/>
              <p:cNvSpPr/>
              <p:nvPr/>
            </p:nvSpPr>
            <p:spPr>
              <a:xfrm>
                <a:off x="7463376" y="464242"/>
                <a:ext cx="42914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8" extrusionOk="0">
                    <a:moveTo>
                      <a:pt x="210" y="0"/>
                    </a:moveTo>
                    <a:cubicBezTo>
                      <a:pt x="183" y="0"/>
                      <a:pt x="156" y="6"/>
                      <a:pt x="131" y="16"/>
                    </a:cubicBezTo>
                    <a:cubicBezTo>
                      <a:pt x="36" y="52"/>
                      <a:pt x="0" y="147"/>
                      <a:pt x="48" y="230"/>
                    </a:cubicBezTo>
                    <a:cubicBezTo>
                      <a:pt x="167" y="444"/>
                      <a:pt x="309" y="646"/>
                      <a:pt x="476" y="836"/>
                    </a:cubicBezTo>
                    <a:lnTo>
                      <a:pt x="119" y="1276"/>
                    </a:lnTo>
                    <a:cubicBezTo>
                      <a:pt x="48" y="1347"/>
                      <a:pt x="72" y="1454"/>
                      <a:pt x="155" y="1502"/>
                    </a:cubicBezTo>
                    <a:cubicBezTo>
                      <a:pt x="179" y="1525"/>
                      <a:pt x="214" y="1537"/>
                      <a:pt x="262" y="1537"/>
                    </a:cubicBezTo>
                    <a:cubicBezTo>
                      <a:pt x="309" y="1537"/>
                      <a:pt x="369" y="1513"/>
                      <a:pt x="405" y="1466"/>
                    </a:cubicBezTo>
                    <a:lnTo>
                      <a:pt x="725" y="1086"/>
                    </a:lnTo>
                    <a:cubicBezTo>
                      <a:pt x="809" y="1181"/>
                      <a:pt x="915" y="1264"/>
                      <a:pt x="1022" y="1347"/>
                    </a:cubicBezTo>
                    <a:cubicBezTo>
                      <a:pt x="1046" y="1371"/>
                      <a:pt x="1094" y="1383"/>
                      <a:pt x="1129" y="1383"/>
                    </a:cubicBezTo>
                    <a:cubicBezTo>
                      <a:pt x="1177" y="1383"/>
                      <a:pt x="1236" y="1359"/>
                      <a:pt x="1272" y="1323"/>
                    </a:cubicBezTo>
                    <a:cubicBezTo>
                      <a:pt x="1331" y="1252"/>
                      <a:pt x="1320" y="1145"/>
                      <a:pt x="1248" y="1086"/>
                    </a:cubicBezTo>
                    <a:cubicBezTo>
                      <a:pt x="1129" y="1003"/>
                      <a:pt x="1022" y="919"/>
                      <a:pt x="927" y="812"/>
                    </a:cubicBezTo>
                    <a:lnTo>
                      <a:pt x="1260" y="408"/>
                    </a:lnTo>
                    <a:cubicBezTo>
                      <a:pt x="1320" y="337"/>
                      <a:pt x="1308" y="230"/>
                      <a:pt x="1224" y="183"/>
                    </a:cubicBezTo>
                    <a:cubicBezTo>
                      <a:pt x="1191" y="164"/>
                      <a:pt x="1154" y="154"/>
                      <a:pt x="1118" y="154"/>
                    </a:cubicBezTo>
                    <a:cubicBezTo>
                      <a:pt x="1063" y="154"/>
                      <a:pt x="1011" y="175"/>
                      <a:pt x="975" y="218"/>
                    </a:cubicBezTo>
                    <a:lnTo>
                      <a:pt x="690" y="563"/>
                    </a:lnTo>
                    <a:cubicBezTo>
                      <a:pt x="571" y="420"/>
                      <a:pt x="464" y="254"/>
                      <a:pt x="369" y="88"/>
                    </a:cubicBezTo>
                    <a:cubicBezTo>
                      <a:pt x="336" y="29"/>
                      <a:pt x="273" y="0"/>
                      <a:pt x="2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24"/>
              <p:cNvSpPr/>
              <p:nvPr/>
            </p:nvSpPr>
            <p:spPr>
              <a:xfrm>
                <a:off x="7545305" y="429898"/>
                <a:ext cx="63211" cy="88534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748" extrusionOk="0">
                    <a:moveTo>
                      <a:pt x="1165" y="1380"/>
                    </a:moveTo>
                    <a:cubicBezTo>
                      <a:pt x="1197" y="1380"/>
                      <a:pt x="1229" y="1384"/>
                      <a:pt x="1260" y="1391"/>
                    </a:cubicBezTo>
                    <a:cubicBezTo>
                      <a:pt x="1379" y="1427"/>
                      <a:pt x="1486" y="1510"/>
                      <a:pt x="1533" y="1641"/>
                    </a:cubicBezTo>
                    <a:cubicBezTo>
                      <a:pt x="1593" y="1795"/>
                      <a:pt x="1581" y="1973"/>
                      <a:pt x="1486" y="2116"/>
                    </a:cubicBezTo>
                    <a:cubicBezTo>
                      <a:pt x="1320" y="2337"/>
                      <a:pt x="1020" y="2422"/>
                      <a:pt x="744" y="2422"/>
                    </a:cubicBezTo>
                    <a:cubicBezTo>
                      <a:pt x="663" y="2422"/>
                      <a:pt x="584" y="2415"/>
                      <a:pt x="511" y="2401"/>
                    </a:cubicBezTo>
                    <a:lnTo>
                      <a:pt x="488" y="2401"/>
                    </a:lnTo>
                    <a:cubicBezTo>
                      <a:pt x="476" y="2175"/>
                      <a:pt x="523" y="1950"/>
                      <a:pt x="630" y="1736"/>
                    </a:cubicBezTo>
                    <a:cubicBezTo>
                      <a:pt x="724" y="1549"/>
                      <a:pt x="944" y="1380"/>
                      <a:pt x="1165" y="1380"/>
                    </a:cubicBezTo>
                    <a:close/>
                    <a:moveTo>
                      <a:pt x="167" y="1"/>
                    </a:moveTo>
                    <a:cubicBezTo>
                      <a:pt x="84" y="1"/>
                      <a:pt x="0" y="84"/>
                      <a:pt x="0" y="179"/>
                    </a:cubicBezTo>
                    <a:lnTo>
                      <a:pt x="119" y="2591"/>
                    </a:lnTo>
                    <a:cubicBezTo>
                      <a:pt x="130" y="2679"/>
                      <a:pt x="203" y="2747"/>
                      <a:pt x="279" y="2747"/>
                    </a:cubicBezTo>
                    <a:cubicBezTo>
                      <a:pt x="285" y="2747"/>
                      <a:pt x="291" y="2747"/>
                      <a:pt x="298" y="2746"/>
                    </a:cubicBezTo>
                    <a:cubicBezTo>
                      <a:pt x="345" y="2746"/>
                      <a:pt x="381" y="2734"/>
                      <a:pt x="404" y="2710"/>
                    </a:cubicBezTo>
                    <a:lnTo>
                      <a:pt x="440" y="2710"/>
                    </a:lnTo>
                    <a:cubicBezTo>
                      <a:pt x="535" y="2728"/>
                      <a:pt x="636" y="2738"/>
                      <a:pt x="740" y="2738"/>
                    </a:cubicBezTo>
                    <a:cubicBezTo>
                      <a:pt x="1121" y="2738"/>
                      <a:pt x="1538" y="2609"/>
                      <a:pt x="1771" y="2282"/>
                    </a:cubicBezTo>
                    <a:cubicBezTo>
                      <a:pt x="1937" y="2057"/>
                      <a:pt x="1961" y="1771"/>
                      <a:pt x="1854" y="1510"/>
                    </a:cubicBezTo>
                    <a:cubicBezTo>
                      <a:pt x="1771" y="1296"/>
                      <a:pt x="1581" y="1130"/>
                      <a:pt x="1343" y="1070"/>
                    </a:cubicBezTo>
                    <a:cubicBezTo>
                      <a:pt x="1281" y="1057"/>
                      <a:pt x="1219" y="1051"/>
                      <a:pt x="1157" y="1051"/>
                    </a:cubicBezTo>
                    <a:cubicBezTo>
                      <a:pt x="874" y="1051"/>
                      <a:pt x="601" y="1181"/>
                      <a:pt x="416" y="1415"/>
                    </a:cubicBezTo>
                    <a:lnTo>
                      <a:pt x="357" y="155"/>
                    </a:lnTo>
                    <a:cubicBezTo>
                      <a:pt x="345" y="60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24"/>
              <p:cNvSpPr/>
              <p:nvPr/>
            </p:nvSpPr>
            <p:spPr>
              <a:xfrm>
                <a:off x="7352741" y="545398"/>
                <a:ext cx="281033" cy="15851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492" extrusionOk="0">
                    <a:moveTo>
                      <a:pt x="5845" y="0"/>
                    </a:moveTo>
                    <a:cubicBezTo>
                      <a:pt x="3948" y="0"/>
                      <a:pt x="2049" y="58"/>
                      <a:pt x="167" y="171"/>
                    </a:cubicBezTo>
                    <a:cubicBezTo>
                      <a:pt x="72" y="171"/>
                      <a:pt x="0" y="242"/>
                      <a:pt x="0" y="337"/>
                    </a:cubicBezTo>
                    <a:cubicBezTo>
                      <a:pt x="12" y="420"/>
                      <a:pt x="83" y="492"/>
                      <a:pt x="179" y="492"/>
                    </a:cubicBezTo>
                    <a:lnTo>
                      <a:pt x="190" y="492"/>
                    </a:lnTo>
                    <a:cubicBezTo>
                      <a:pt x="2065" y="379"/>
                      <a:pt x="3956" y="321"/>
                      <a:pt x="5845" y="321"/>
                    </a:cubicBezTo>
                    <a:cubicBezTo>
                      <a:pt x="6746" y="321"/>
                      <a:pt x="7646" y="334"/>
                      <a:pt x="8544" y="361"/>
                    </a:cubicBezTo>
                    <a:cubicBezTo>
                      <a:pt x="8551" y="362"/>
                      <a:pt x="8558" y="362"/>
                      <a:pt x="8565" y="362"/>
                    </a:cubicBezTo>
                    <a:cubicBezTo>
                      <a:pt x="8649" y="362"/>
                      <a:pt x="8711" y="295"/>
                      <a:pt x="8722" y="207"/>
                    </a:cubicBezTo>
                    <a:cubicBezTo>
                      <a:pt x="8722" y="111"/>
                      <a:pt x="8639" y="40"/>
                      <a:pt x="8556" y="40"/>
                    </a:cubicBezTo>
                    <a:cubicBezTo>
                      <a:pt x="7654" y="13"/>
                      <a:pt x="6750" y="0"/>
                      <a:pt x="58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24"/>
              <p:cNvSpPr/>
              <p:nvPr/>
            </p:nvSpPr>
            <p:spPr>
              <a:xfrm>
                <a:off x="7447299" y="575103"/>
                <a:ext cx="66271" cy="71523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20" extrusionOk="0">
                    <a:moveTo>
                      <a:pt x="1741" y="0"/>
                    </a:moveTo>
                    <a:cubicBezTo>
                      <a:pt x="1697" y="0"/>
                      <a:pt x="1652" y="15"/>
                      <a:pt x="1616" y="45"/>
                    </a:cubicBezTo>
                    <a:cubicBezTo>
                      <a:pt x="1391" y="235"/>
                      <a:pt x="1177" y="449"/>
                      <a:pt x="987" y="663"/>
                    </a:cubicBezTo>
                    <a:lnTo>
                      <a:pt x="321" y="164"/>
                    </a:lnTo>
                    <a:cubicBezTo>
                      <a:pt x="285" y="138"/>
                      <a:pt x="245" y="126"/>
                      <a:pt x="206" y="126"/>
                    </a:cubicBezTo>
                    <a:cubicBezTo>
                      <a:pt x="154" y="126"/>
                      <a:pt x="105" y="147"/>
                      <a:pt x="72" y="188"/>
                    </a:cubicBezTo>
                    <a:cubicBezTo>
                      <a:pt x="0" y="259"/>
                      <a:pt x="12" y="366"/>
                      <a:pt x="95" y="413"/>
                    </a:cubicBezTo>
                    <a:lnTo>
                      <a:pt x="761" y="924"/>
                    </a:lnTo>
                    <a:cubicBezTo>
                      <a:pt x="499" y="1257"/>
                      <a:pt x="262" y="1614"/>
                      <a:pt x="60" y="1994"/>
                    </a:cubicBezTo>
                    <a:cubicBezTo>
                      <a:pt x="24" y="2077"/>
                      <a:pt x="60" y="2172"/>
                      <a:pt x="155" y="2208"/>
                    </a:cubicBezTo>
                    <a:cubicBezTo>
                      <a:pt x="179" y="2220"/>
                      <a:pt x="202" y="2220"/>
                      <a:pt x="226" y="2220"/>
                    </a:cubicBezTo>
                    <a:cubicBezTo>
                      <a:pt x="297" y="2220"/>
                      <a:pt x="357" y="2184"/>
                      <a:pt x="381" y="2125"/>
                    </a:cubicBezTo>
                    <a:cubicBezTo>
                      <a:pt x="571" y="1780"/>
                      <a:pt x="785" y="1435"/>
                      <a:pt x="1034" y="1126"/>
                    </a:cubicBezTo>
                    <a:lnTo>
                      <a:pt x="1735" y="1661"/>
                    </a:lnTo>
                    <a:cubicBezTo>
                      <a:pt x="1771" y="1685"/>
                      <a:pt x="1807" y="1697"/>
                      <a:pt x="1854" y="1697"/>
                    </a:cubicBezTo>
                    <a:cubicBezTo>
                      <a:pt x="1902" y="1697"/>
                      <a:pt x="1949" y="1673"/>
                      <a:pt x="1985" y="1637"/>
                    </a:cubicBezTo>
                    <a:cubicBezTo>
                      <a:pt x="2056" y="1578"/>
                      <a:pt x="2044" y="1459"/>
                      <a:pt x="1961" y="1412"/>
                    </a:cubicBezTo>
                    <a:lnTo>
                      <a:pt x="1260" y="865"/>
                    </a:lnTo>
                    <a:cubicBezTo>
                      <a:pt x="1450" y="651"/>
                      <a:pt x="1652" y="461"/>
                      <a:pt x="1866" y="271"/>
                    </a:cubicBezTo>
                    <a:cubicBezTo>
                      <a:pt x="1937" y="211"/>
                      <a:pt x="1937" y="104"/>
                      <a:pt x="1866" y="45"/>
                    </a:cubicBezTo>
                    <a:cubicBezTo>
                      <a:pt x="1830" y="15"/>
                      <a:pt x="1786" y="0"/>
                      <a:pt x="17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24"/>
              <p:cNvSpPr/>
              <p:nvPr/>
            </p:nvSpPr>
            <p:spPr>
              <a:xfrm>
                <a:off x="8688478" y="1721079"/>
                <a:ext cx="457134" cy="490511"/>
              </a:xfrm>
              <a:custGeom>
                <a:avLst/>
                <a:gdLst/>
                <a:ahLst/>
                <a:cxnLst/>
                <a:rect l="l" t="t" r="r" b="b"/>
                <a:pathLst>
                  <a:path w="14189" h="15225" extrusionOk="0">
                    <a:moveTo>
                      <a:pt x="13225" y="403"/>
                    </a:moveTo>
                    <a:cubicBezTo>
                      <a:pt x="13261" y="403"/>
                      <a:pt x="13297" y="405"/>
                      <a:pt x="13333" y="409"/>
                    </a:cubicBezTo>
                    <a:cubicBezTo>
                      <a:pt x="13559" y="468"/>
                      <a:pt x="13725" y="670"/>
                      <a:pt x="13749" y="908"/>
                    </a:cubicBezTo>
                    <a:cubicBezTo>
                      <a:pt x="13761" y="1169"/>
                      <a:pt x="13665" y="1431"/>
                      <a:pt x="13475" y="1621"/>
                    </a:cubicBezTo>
                    <a:cubicBezTo>
                      <a:pt x="13261" y="1835"/>
                      <a:pt x="13024" y="2037"/>
                      <a:pt x="12774" y="2191"/>
                    </a:cubicBezTo>
                    <a:cubicBezTo>
                      <a:pt x="12774" y="2191"/>
                      <a:pt x="12762" y="2215"/>
                      <a:pt x="12750" y="2215"/>
                    </a:cubicBezTo>
                    <a:lnTo>
                      <a:pt x="11693" y="1336"/>
                    </a:lnTo>
                    <a:cubicBezTo>
                      <a:pt x="11978" y="1003"/>
                      <a:pt x="12335" y="718"/>
                      <a:pt x="12739" y="540"/>
                    </a:cubicBezTo>
                    <a:cubicBezTo>
                      <a:pt x="12887" y="451"/>
                      <a:pt x="13051" y="403"/>
                      <a:pt x="13225" y="403"/>
                    </a:cubicBezTo>
                    <a:close/>
                    <a:moveTo>
                      <a:pt x="11134" y="1395"/>
                    </a:moveTo>
                    <a:lnTo>
                      <a:pt x="12952" y="2892"/>
                    </a:lnTo>
                    <a:cubicBezTo>
                      <a:pt x="12810" y="3011"/>
                      <a:pt x="12691" y="3118"/>
                      <a:pt x="12560" y="3237"/>
                    </a:cubicBezTo>
                    <a:cubicBezTo>
                      <a:pt x="12002" y="2702"/>
                      <a:pt x="11384" y="2227"/>
                      <a:pt x="10718" y="1835"/>
                    </a:cubicBezTo>
                    <a:lnTo>
                      <a:pt x="11134" y="1395"/>
                    </a:lnTo>
                    <a:close/>
                    <a:moveTo>
                      <a:pt x="10433" y="2132"/>
                    </a:moveTo>
                    <a:cubicBezTo>
                      <a:pt x="11087" y="2512"/>
                      <a:pt x="11705" y="2976"/>
                      <a:pt x="12251" y="3499"/>
                    </a:cubicBezTo>
                    <a:lnTo>
                      <a:pt x="12073" y="3665"/>
                    </a:lnTo>
                    <a:cubicBezTo>
                      <a:pt x="11503" y="3166"/>
                      <a:pt x="10897" y="2714"/>
                      <a:pt x="10243" y="2334"/>
                    </a:cubicBezTo>
                    <a:lnTo>
                      <a:pt x="10433" y="2132"/>
                    </a:lnTo>
                    <a:close/>
                    <a:moveTo>
                      <a:pt x="9970" y="2631"/>
                    </a:moveTo>
                    <a:cubicBezTo>
                      <a:pt x="10612" y="3011"/>
                      <a:pt x="11218" y="3451"/>
                      <a:pt x="11776" y="3950"/>
                    </a:cubicBezTo>
                    <a:cubicBezTo>
                      <a:pt x="10291" y="5340"/>
                      <a:pt x="8924" y="6861"/>
                      <a:pt x="7724" y="8513"/>
                    </a:cubicBezTo>
                    <a:lnTo>
                      <a:pt x="5775" y="7028"/>
                    </a:lnTo>
                    <a:lnTo>
                      <a:pt x="9970" y="2631"/>
                    </a:lnTo>
                    <a:close/>
                    <a:moveTo>
                      <a:pt x="5763" y="7503"/>
                    </a:moveTo>
                    <a:lnTo>
                      <a:pt x="7142" y="8549"/>
                    </a:lnTo>
                    <a:lnTo>
                      <a:pt x="4088" y="11995"/>
                    </a:lnTo>
                    <a:lnTo>
                      <a:pt x="2602" y="10890"/>
                    </a:lnTo>
                    <a:lnTo>
                      <a:pt x="5763" y="7503"/>
                    </a:lnTo>
                    <a:close/>
                    <a:moveTo>
                      <a:pt x="2329" y="11187"/>
                    </a:moveTo>
                    <a:lnTo>
                      <a:pt x="3826" y="12292"/>
                    </a:lnTo>
                    <a:lnTo>
                      <a:pt x="3470" y="12696"/>
                    </a:lnTo>
                    <a:cubicBezTo>
                      <a:pt x="3387" y="12779"/>
                      <a:pt x="3363" y="12791"/>
                      <a:pt x="3351" y="12791"/>
                    </a:cubicBezTo>
                    <a:lnTo>
                      <a:pt x="3351" y="12803"/>
                    </a:lnTo>
                    <a:cubicBezTo>
                      <a:pt x="3315" y="12779"/>
                      <a:pt x="3280" y="12767"/>
                      <a:pt x="3256" y="12743"/>
                    </a:cubicBezTo>
                    <a:lnTo>
                      <a:pt x="1854" y="11686"/>
                    </a:lnTo>
                    <a:lnTo>
                      <a:pt x="2329" y="11187"/>
                    </a:lnTo>
                    <a:close/>
                    <a:moveTo>
                      <a:pt x="1901" y="12221"/>
                    </a:moveTo>
                    <a:lnTo>
                      <a:pt x="2555" y="12708"/>
                    </a:lnTo>
                    <a:lnTo>
                      <a:pt x="2543" y="12720"/>
                    </a:lnTo>
                    <a:cubicBezTo>
                      <a:pt x="2270" y="13136"/>
                      <a:pt x="2056" y="13587"/>
                      <a:pt x="1925" y="14074"/>
                    </a:cubicBezTo>
                    <a:lnTo>
                      <a:pt x="772" y="14585"/>
                    </a:lnTo>
                    <a:lnTo>
                      <a:pt x="1355" y="13872"/>
                    </a:lnTo>
                    <a:cubicBezTo>
                      <a:pt x="1426" y="13789"/>
                      <a:pt x="1402" y="13658"/>
                      <a:pt x="1307" y="13599"/>
                    </a:cubicBezTo>
                    <a:cubicBezTo>
                      <a:pt x="1269" y="13575"/>
                      <a:pt x="1225" y="13563"/>
                      <a:pt x="1181" y="13563"/>
                    </a:cubicBezTo>
                    <a:cubicBezTo>
                      <a:pt x="1116" y="13563"/>
                      <a:pt x="1053" y="13590"/>
                      <a:pt x="1010" y="13647"/>
                    </a:cubicBezTo>
                    <a:lnTo>
                      <a:pt x="487" y="14288"/>
                    </a:lnTo>
                    <a:lnTo>
                      <a:pt x="559" y="13468"/>
                    </a:lnTo>
                    <a:cubicBezTo>
                      <a:pt x="559" y="13361"/>
                      <a:pt x="582" y="13254"/>
                      <a:pt x="618" y="13159"/>
                    </a:cubicBezTo>
                    <a:cubicBezTo>
                      <a:pt x="701" y="12969"/>
                      <a:pt x="939" y="12850"/>
                      <a:pt x="1200" y="12720"/>
                    </a:cubicBezTo>
                    <a:cubicBezTo>
                      <a:pt x="1450" y="12601"/>
                      <a:pt x="1723" y="12458"/>
                      <a:pt x="1901" y="12221"/>
                    </a:cubicBezTo>
                    <a:close/>
                    <a:moveTo>
                      <a:pt x="13217" y="1"/>
                    </a:moveTo>
                    <a:cubicBezTo>
                      <a:pt x="12980" y="1"/>
                      <a:pt x="12748" y="61"/>
                      <a:pt x="12537" y="171"/>
                    </a:cubicBezTo>
                    <a:cubicBezTo>
                      <a:pt x="12097" y="385"/>
                      <a:pt x="11705" y="694"/>
                      <a:pt x="11384" y="1063"/>
                    </a:cubicBezTo>
                    <a:lnTo>
                      <a:pt x="11325" y="1015"/>
                    </a:lnTo>
                    <a:cubicBezTo>
                      <a:pt x="11285" y="983"/>
                      <a:pt x="11240" y="967"/>
                      <a:pt x="11193" y="967"/>
                    </a:cubicBezTo>
                    <a:cubicBezTo>
                      <a:pt x="11170" y="967"/>
                      <a:pt x="11146" y="971"/>
                      <a:pt x="11123" y="979"/>
                    </a:cubicBezTo>
                    <a:cubicBezTo>
                      <a:pt x="11101" y="973"/>
                      <a:pt x="11080" y="970"/>
                      <a:pt x="11059" y="970"/>
                    </a:cubicBezTo>
                    <a:cubicBezTo>
                      <a:pt x="10999" y="970"/>
                      <a:pt x="10944" y="995"/>
                      <a:pt x="10909" y="1039"/>
                    </a:cubicBezTo>
                    <a:lnTo>
                      <a:pt x="5324" y="6909"/>
                    </a:lnTo>
                    <a:cubicBezTo>
                      <a:pt x="5288" y="6945"/>
                      <a:pt x="5264" y="7004"/>
                      <a:pt x="5264" y="7052"/>
                    </a:cubicBezTo>
                    <a:cubicBezTo>
                      <a:pt x="5276" y="7099"/>
                      <a:pt x="5300" y="7147"/>
                      <a:pt x="5335" y="7170"/>
                    </a:cubicBezTo>
                    <a:lnTo>
                      <a:pt x="5347" y="7182"/>
                    </a:lnTo>
                    <a:lnTo>
                      <a:pt x="5431" y="7254"/>
                    </a:lnTo>
                    <a:lnTo>
                      <a:pt x="1390" y="11579"/>
                    </a:lnTo>
                    <a:cubicBezTo>
                      <a:pt x="1355" y="11615"/>
                      <a:pt x="1331" y="11674"/>
                      <a:pt x="1343" y="11721"/>
                    </a:cubicBezTo>
                    <a:cubicBezTo>
                      <a:pt x="1343" y="11769"/>
                      <a:pt x="1367" y="11817"/>
                      <a:pt x="1402" y="11840"/>
                    </a:cubicBezTo>
                    <a:lnTo>
                      <a:pt x="1414" y="11852"/>
                    </a:lnTo>
                    <a:lnTo>
                      <a:pt x="1569" y="11971"/>
                    </a:lnTo>
                    <a:cubicBezTo>
                      <a:pt x="1462" y="12149"/>
                      <a:pt x="1236" y="12268"/>
                      <a:pt x="998" y="12375"/>
                    </a:cubicBezTo>
                    <a:cubicBezTo>
                      <a:pt x="701" y="12530"/>
                      <a:pt x="368" y="12684"/>
                      <a:pt x="226" y="13005"/>
                    </a:cubicBezTo>
                    <a:cubicBezTo>
                      <a:pt x="166" y="13136"/>
                      <a:pt x="143" y="13278"/>
                      <a:pt x="143" y="13433"/>
                    </a:cubicBezTo>
                    <a:lnTo>
                      <a:pt x="0" y="15025"/>
                    </a:lnTo>
                    <a:cubicBezTo>
                      <a:pt x="0" y="15072"/>
                      <a:pt x="24" y="15132"/>
                      <a:pt x="71" y="15168"/>
                    </a:cubicBezTo>
                    <a:lnTo>
                      <a:pt x="95" y="15191"/>
                    </a:lnTo>
                    <a:cubicBezTo>
                      <a:pt x="130" y="15212"/>
                      <a:pt x="172" y="15225"/>
                      <a:pt x="216" y="15225"/>
                    </a:cubicBezTo>
                    <a:cubicBezTo>
                      <a:pt x="247" y="15225"/>
                      <a:pt x="279" y="15218"/>
                      <a:pt x="309" y="15203"/>
                    </a:cubicBezTo>
                    <a:lnTo>
                      <a:pt x="2198" y="14371"/>
                    </a:lnTo>
                    <a:cubicBezTo>
                      <a:pt x="2258" y="14348"/>
                      <a:pt x="2293" y="14300"/>
                      <a:pt x="2317" y="14241"/>
                    </a:cubicBezTo>
                    <a:cubicBezTo>
                      <a:pt x="2436" y="13789"/>
                      <a:pt x="2626" y="13349"/>
                      <a:pt x="2876" y="12945"/>
                    </a:cubicBezTo>
                    <a:lnTo>
                      <a:pt x="2983" y="13029"/>
                    </a:lnTo>
                    <a:cubicBezTo>
                      <a:pt x="3089" y="13125"/>
                      <a:pt x="3220" y="13171"/>
                      <a:pt x="3351" y="13171"/>
                    </a:cubicBezTo>
                    <a:cubicBezTo>
                      <a:pt x="3527" y="13171"/>
                      <a:pt x="3700" y="13086"/>
                      <a:pt x="3803" y="12922"/>
                    </a:cubicBezTo>
                    <a:lnTo>
                      <a:pt x="7367" y="8881"/>
                    </a:lnTo>
                    <a:cubicBezTo>
                      <a:pt x="7415" y="8870"/>
                      <a:pt x="7439" y="8846"/>
                      <a:pt x="7463" y="8810"/>
                    </a:cubicBezTo>
                    <a:lnTo>
                      <a:pt x="7641" y="8941"/>
                    </a:lnTo>
                    <a:cubicBezTo>
                      <a:pt x="7668" y="8968"/>
                      <a:pt x="7708" y="8981"/>
                      <a:pt x="7751" y="8981"/>
                    </a:cubicBezTo>
                    <a:cubicBezTo>
                      <a:pt x="7766" y="8981"/>
                      <a:pt x="7780" y="8980"/>
                      <a:pt x="7795" y="8977"/>
                    </a:cubicBezTo>
                    <a:cubicBezTo>
                      <a:pt x="7855" y="8977"/>
                      <a:pt x="7914" y="8941"/>
                      <a:pt x="7950" y="8893"/>
                    </a:cubicBezTo>
                    <a:cubicBezTo>
                      <a:pt x="9209" y="7135"/>
                      <a:pt x="10659" y="5507"/>
                      <a:pt x="12251" y="4045"/>
                    </a:cubicBezTo>
                    <a:lnTo>
                      <a:pt x="12548" y="4283"/>
                    </a:lnTo>
                    <a:lnTo>
                      <a:pt x="8306" y="8810"/>
                    </a:lnTo>
                    <a:cubicBezTo>
                      <a:pt x="8223" y="8881"/>
                      <a:pt x="8235" y="9000"/>
                      <a:pt x="8306" y="9072"/>
                    </a:cubicBezTo>
                    <a:lnTo>
                      <a:pt x="8318" y="9083"/>
                    </a:lnTo>
                    <a:cubicBezTo>
                      <a:pt x="8362" y="9111"/>
                      <a:pt x="8413" y="9125"/>
                      <a:pt x="8462" y="9125"/>
                    </a:cubicBezTo>
                    <a:cubicBezTo>
                      <a:pt x="8520" y="9125"/>
                      <a:pt x="8577" y="9105"/>
                      <a:pt x="8615" y="9060"/>
                    </a:cubicBezTo>
                    <a:lnTo>
                      <a:pt x="13012" y="4390"/>
                    </a:lnTo>
                    <a:cubicBezTo>
                      <a:pt x="13083" y="4307"/>
                      <a:pt x="13071" y="4188"/>
                      <a:pt x="12988" y="4116"/>
                    </a:cubicBezTo>
                    <a:lnTo>
                      <a:pt x="12548" y="3772"/>
                    </a:lnTo>
                    <a:cubicBezTo>
                      <a:pt x="12834" y="3522"/>
                      <a:pt x="13119" y="3273"/>
                      <a:pt x="13404" y="3035"/>
                    </a:cubicBezTo>
                    <a:cubicBezTo>
                      <a:pt x="13440" y="2988"/>
                      <a:pt x="13475" y="2940"/>
                      <a:pt x="13475" y="2881"/>
                    </a:cubicBezTo>
                    <a:cubicBezTo>
                      <a:pt x="13475" y="2821"/>
                      <a:pt x="13440" y="2774"/>
                      <a:pt x="13404" y="2738"/>
                    </a:cubicBezTo>
                    <a:lnTo>
                      <a:pt x="13071" y="2453"/>
                    </a:lnTo>
                    <a:cubicBezTo>
                      <a:pt x="13345" y="2286"/>
                      <a:pt x="13594" y="2073"/>
                      <a:pt x="13808" y="1835"/>
                    </a:cubicBezTo>
                    <a:cubicBezTo>
                      <a:pt x="14058" y="1573"/>
                      <a:pt x="14188" y="1217"/>
                      <a:pt x="14176" y="849"/>
                    </a:cubicBezTo>
                    <a:cubicBezTo>
                      <a:pt x="14129" y="445"/>
                      <a:pt x="13832" y="100"/>
                      <a:pt x="13428" y="17"/>
                    </a:cubicBezTo>
                    <a:cubicBezTo>
                      <a:pt x="13357" y="6"/>
                      <a:pt x="13287" y="1"/>
                      <a:pt x="132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24"/>
              <p:cNvSpPr/>
              <p:nvPr/>
            </p:nvSpPr>
            <p:spPr>
              <a:xfrm>
                <a:off x="9004693" y="2132239"/>
                <a:ext cx="74680" cy="85183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644" extrusionOk="0">
                    <a:moveTo>
                      <a:pt x="1973" y="1"/>
                    </a:moveTo>
                    <a:cubicBezTo>
                      <a:pt x="1919" y="1"/>
                      <a:pt x="1863" y="27"/>
                      <a:pt x="1830" y="76"/>
                    </a:cubicBezTo>
                    <a:lnTo>
                      <a:pt x="1117" y="1075"/>
                    </a:lnTo>
                    <a:lnTo>
                      <a:pt x="321" y="457"/>
                    </a:lnTo>
                    <a:cubicBezTo>
                      <a:pt x="290" y="431"/>
                      <a:pt x="253" y="419"/>
                      <a:pt x="215" y="419"/>
                    </a:cubicBezTo>
                    <a:cubicBezTo>
                      <a:pt x="164" y="419"/>
                      <a:pt x="112" y="440"/>
                      <a:pt x="72" y="481"/>
                    </a:cubicBezTo>
                    <a:cubicBezTo>
                      <a:pt x="0" y="540"/>
                      <a:pt x="12" y="659"/>
                      <a:pt x="95" y="706"/>
                    </a:cubicBezTo>
                    <a:lnTo>
                      <a:pt x="927" y="1360"/>
                    </a:lnTo>
                    <a:lnTo>
                      <a:pt x="179" y="2394"/>
                    </a:lnTo>
                    <a:cubicBezTo>
                      <a:pt x="119" y="2465"/>
                      <a:pt x="143" y="2572"/>
                      <a:pt x="226" y="2619"/>
                    </a:cubicBezTo>
                    <a:cubicBezTo>
                      <a:pt x="262" y="2631"/>
                      <a:pt x="297" y="2643"/>
                      <a:pt x="321" y="2643"/>
                    </a:cubicBezTo>
                    <a:cubicBezTo>
                      <a:pt x="381" y="2643"/>
                      <a:pt x="440" y="2619"/>
                      <a:pt x="476" y="2572"/>
                    </a:cubicBezTo>
                    <a:lnTo>
                      <a:pt x="1201" y="1562"/>
                    </a:lnTo>
                    <a:lnTo>
                      <a:pt x="2009" y="2192"/>
                    </a:lnTo>
                    <a:cubicBezTo>
                      <a:pt x="2032" y="2215"/>
                      <a:pt x="2080" y="2227"/>
                      <a:pt x="2116" y="2227"/>
                    </a:cubicBezTo>
                    <a:cubicBezTo>
                      <a:pt x="2175" y="2227"/>
                      <a:pt x="2222" y="2215"/>
                      <a:pt x="2258" y="2180"/>
                    </a:cubicBezTo>
                    <a:cubicBezTo>
                      <a:pt x="2318" y="2108"/>
                      <a:pt x="2306" y="2002"/>
                      <a:pt x="2234" y="1942"/>
                    </a:cubicBezTo>
                    <a:lnTo>
                      <a:pt x="1391" y="1289"/>
                    </a:lnTo>
                    <a:lnTo>
                      <a:pt x="1985" y="445"/>
                    </a:lnTo>
                    <a:cubicBezTo>
                      <a:pt x="2032" y="433"/>
                      <a:pt x="2080" y="397"/>
                      <a:pt x="2104" y="338"/>
                    </a:cubicBezTo>
                    <a:lnTo>
                      <a:pt x="2139" y="207"/>
                    </a:lnTo>
                    <a:cubicBezTo>
                      <a:pt x="2175" y="136"/>
                      <a:pt x="2127" y="41"/>
                      <a:pt x="2044" y="17"/>
                    </a:cubicBezTo>
                    <a:cubicBezTo>
                      <a:pt x="2022" y="6"/>
                      <a:pt x="1998" y="1"/>
                      <a:pt x="19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24"/>
              <p:cNvSpPr/>
              <p:nvPr/>
            </p:nvSpPr>
            <p:spPr>
              <a:xfrm>
                <a:off x="8985942" y="2221642"/>
                <a:ext cx="129418" cy="22552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700" extrusionOk="0">
                    <a:moveTo>
                      <a:pt x="3311" y="1"/>
                    </a:moveTo>
                    <a:cubicBezTo>
                      <a:pt x="2249" y="1"/>
                      <a:pt x="1184" y="124"/>
                      <a:pt x="155" y="379"/>
                    </a:cubicBezTo>
                    <a:cubicBezTo>
                      <a:pt x="60" y="391"/>
                      <a:pt x="0" y="486"/>
                      <a:pt x="24" y="581"/>
                    </a:cubicBezTo>
                    <a:cubicBezTo>
                      <a:pt x="48" y="652"/>
                      <a:pt x="119" y="700"/>
                      <a:pt x="202" y="700"/>
                    </a:cubicBezTo>
                    <a:lnTo>
                      <a:pt x="250" y="700"/>
                    </a:lnTo>
                    <a:cubicBezTo>
                      <a:pt x="1220" y="452"/>
                      <a:pt x="2215" y="329"/>
                      <a:pt x="3221" y="329"/>
                    </a:cubicBezTo>
                    <a:cubicBezTo>
                      <a:pt x="3423" y="329"/>
                      <a:pt x="3624" y="334"/>
                      <a:pt x="3826" y="344"/>
                    </a:cubicBezTo>
                    <a:cubicBezTo>
                      <a:pt x="3833" y="344"/>
                      <a:pt x="3839" y="345"/>
                      <a:pt x="3845" y="345"/>
                    </a:cubicBezTo>
                    <a:cubicBezTo>
                      <a:pt x="3921" y="345"/>
                      <a:pt x="3994" y="278"/>
                      <a:pt x="4005" y="201"/>
                    </a:cubicBezTo>
                    <a:cubicBezTo>
                      <a:pt x="4017" y="94"/>
                      <a:pt x="3933" y="11"/>
                      <a:pt x="3838" y="11"/>
                    </a:cubicBezTo>
                    <a:cubicBezTo>
                      <a:pt x="3663" y="4"/>
                      <a:pt x="3487" y="1"/>
                      <a:pt x="3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24"/>
              <p:cNvSpPr/>
              <p:nvPr/>
            </p:nvSpPr>
            <p:spPr>
              <a:xfrm>
                <a:off x="9030725" y="2249511"/>
                <a:ext cx="58604" cy="8695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99" extrusionOk="0">
                    <a:moveTo>
                      <a:pt x="302" y="1"/>
                    </a:moveTo>
                    <a:cubicBezTo>
                      <a:pt x="243" y="1"/>
                      <a:pt x="186" y="30"/>
                      <a:pt x="155" y="85"/>
                    </a:cubicBezTo>
                    <a:cubicBezTo>
                      <a:pt x="24" y="298"/>
                      <a:pt x="36" y="560"/>
                      <a:pt x="167" y="762"/>
                    </a:cubicBezTo>
                    <a:cubicBezTo>
                      <a:pt x="309" y="988"/>
                      <a:pt x="547" y="1130"/>
                      <a:pt x="808" y="1130"/>
                    </a:cubicBezTo>
                    <a:cubicBezTo>
                      <a:pt x="1022" y="1130"/>
                      <a:pt x="1224" y="1035"/>
                      <a:pt x="1367" y="869"/>
                    </a:cubicBezTo>
                    <a:cubicBezTo>
                      <a:pt x="1403" y="1011"/>
                      <a:pt x="1414" y="1154"/>
                      <a:pt x="1426" y="1308"/>
                    </a:cubicBezTo>
                    <a:cubicBezTo>
                      <a:pt x="1462" y="1546"/>
                      <a:pt x="1414" y="1784"/>
                      <a:pt x="1319" y="1998"/>
                    </a:cubicBezTo>
                    <a:cubicBezTo>
                      <a:pt x="1224" y="2200"/>
                      <a:pt x="1022" y="2342"/>
                      <a:pt x="808" y="2378"/>
                    </a:cubicBezTo>
                    <a:cubicBezTo>
                      <a:pt x="791" y="2380"/>
                      <a:pt x="774" y="2381"/>
                      <a:pt x="757" y="2381"/>
                    </a:cubicBezTo>
                    <a:cubicBezTo>
                      <a:pt x="575" y="2381"/>
                      <a:pt x="411" y="2267"/>
                      <a:pt x="357" y="2093"/>
                    </a:cubicBezTo>
                    <a:cubicBezTo>
                      <a:pt x="347" y="2021"/>
                      <a:pt x="274" y="1957"/>
                      <a:pt x="193" y="1957"/>
                    </a:cubicBezTo>
                    <a:cubicBezTo>
                      <a:pt x="180" y="1957"/>
                      <a:pt x="168" y="1959"/>
                      <a:pt x="155" y="1962"/>
                    </a:cubicBezTo>
                    <a:cubicBezTo>
                      <a:pt x="72" y="1962"/>
                      <a:pt x="0" y="2045"/>
                      <a:pt x="12" y="2140"/>
                    </a:cubicBezTo>
                    <a:cubicBezTo>
                      <a:pt x="60" y="2449"/>
                      <a:pt x="393" y="2699"/>
                      <a:pt x="761" y="2699"/>
                    </a:cubicBezTo>
                    <a:lnTo>
                      <a:pt x="844" y="2699"/>
                    </a:lnTo>
                    <a:cubicBezTo>
                      <a:pt x="1177" y="2663"/>
                      <a:pt x="1486" y="2449"/>
                      <a:pt x="1640" y="2140"/>
                    </a:cubicBezTo>
                    <a:cubicBezTo>
                      <a:pt x="1759" y="1879"/>
                      <a:pt x="1819" y="1582"/>
                      <a:pt x="1783" y="1285"/>
                    </a:cubicBezTo>
                    <a:cubicBezTo>
                      <a:pt x="1759" y="916"/>
                      <a:pt x="1676" y="560"/>
                      <a:pt x="1533" y="215"/>
                    </a:cubicBezTo>
                    <a:cubicBezTo>
                      <a:pt x="1510" y="168"/>
                      <a:pt x="1498" y="132"/>
                      <a:pt x="1474" y="85"/>
                    </a:cubicBezTo>
                    <a:cubicBezTo>
                      <a:pt x="1433" y="35"/>
                      <a:pt x="1375" y="9"/>
                      <a:pt x="1316" y="9"/>
                    </a:cubicBezTo>
                    <a:cubicBezTo>
                      <a:pt x="1289" y="9"/>
                      <a:pt x="1262" y="14"/>
                      <a:pt x="1236" y="25"/>
                    </a:cubicBezTo>
                    <a:cubicBezTo>
                      <a:pt x="1153" y="61"/>
                      <a:pt x="1117" y="156"/>
                      <a:pt x="1153" y="227"/>
                    </a:cubicBezTo>
                    <a:cubicBezTo>
                      <a:pt x="1165" y="263"/>
                      <a:pt x="1177" y="298"/>
                      <a:pt x="1189" y="322"/>
                    </a:cubicBezTo>
                    <a:cubicBezTo>
                      <a:pt x="1212" y="417"/>
                      <a:pt x="1189" y="524"/>
                      <a:pt x="1141" y="607"/>
                    </a:cubicBezTo>
                    <a:cubicBezTo>
                      <a:pt x="1070" y="726"/>
                      <a:pt x="939" y="798"/>
                      <a:pt x="808" y="809"/>
                    </a:cubicBezTo>
                    <a:cubicBezTo>
                      <a:pt x="666" y="798"/>
                      <a:pt x="547" y="726"/>
                      <a:pt x="476" y="607"/>
                    </a:cubicBezTo>
                    <a:cubicBezTo>
                      <a:pt x="404" y="500"/>
                      <a:pt x="393" y="358"/>
                      <a:pt x="452" y="251"/>
                    </a:cubicBezTo>
                    <a:cubicBezTo>
                      <a:pt x="511" y="168"/>
                      <a:pt x="476" y="61"/>
                      <a:pt x="393" y="25"/>
                    </a:cubicBezTo>
                    <a:cubicBezTo>
                      <a:pt x="364" y="9"/>
                      <a:pt x="333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24"/>
              <p:cNvSpPr/>
              <p:nvPr/>
            </p:nvSpPr>
            <p:spPr>
              <a:xfrm>
                <a:off x="8657839" y="1762833"/>
                <a:ext cx="92303" cy="75453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42" extrusionOk="0">
                    <a:moveTo>
                      <a:pt x="857" y="0"/>
                    </a:moveTo>
                    <a:cubicBezTo>
                      <a:pt x="830" y="0"/>
                      <a:pt x="801" y="5"/>
                      <a:pt x="773" y="16"/>
                    </a:cubicBezTo>
                    <a:cubicBezTo>
                      <a:pt x="690" y="52"/>
                      <a:pt x="654" y="159"/>
                      <a:pt x="701" y="242"/>
                    </a:cubicBezTo>
                    <a:lnTo>
                      <a:pt x="1224" y="1109"/>
                    </a:lnTo>
                    <a:lnTo>
                      <a:pt x="107" y="1834"/>
                    </a:lnTo>
                    <a:cubicBezTo>
                      <a:pt x="24" y="1870"/>
                      <a:pt x="0" y="1977"/>
                      <a:pt x="60" y="2060"/>
                    </a:cubicBezTo>
                    <a:cubicBezTo>
                      <a:pt x="84" y="2084"/>
                      <a:pt x="107" y="2096"/>
                      <a:pt x="143" y="2107"/>
                    </a:cubicBezTo>
                    <a:cubicBezTo>
                      <a:pt x="166" y="2117"/>
                      <a:pt x="188" y="2120"/>
                      <a:pt x="210" y="2120"/>
                    </a:cubicBezTo>
                    <a:cubicBezTo>
                      <a:pt x="246" y="2120"/>
                      <a:pt x="280" y="2110"/>
                      <a:pt x="309" y="2096"/>
                    </a:cubicBezTo>
                    <a:lnTo>
                      <a:pt x="1391" y="1394"/>
                    </a:lnTo>
                    <a:lnTo>
                      <a:pt x="1890" y="2262"/>
                    </a:lnTo>
                    <a:cubicBezTo>
                      <a:pt x="1902" y="2286"/>
                      <a:pt x="1937" y="2321"/>
                      <a:pt x="1973" y="2333"/>
                    </a:cubicBezTo>
                    <a:cubicBezTo>
                      <a:pt x="1993" y="2338"/>
                      <a:pt x="2014" y="2341"/>
                      <a:pt x="2036" y="2341"/>
                    </a:cubicBezTo>
                    <a:cubicBezTo>
                      <a:pt x="2068" y="2341"/>
                      <a:pt x="2100" y="2335"/>
                      <a:pt x="2127" y="2321"/>
                    </a:cubicBezTo>
                    <a:cubicBezTo>
                      <a:pt x="2211" y="2286"/>
                      <a:pt x="2246" y="2179"/>
                      <a:pt x="2199" y="2107"/>
                    </a:cubicBezTo>
                    <a:lnTo>
                      <a:pt x="1676" y="1216"/>
                    </a:lnTo>
                    <a:lnTo>
                      <a:pt x="2567" y="634"/>
                    </a:lnTo>
                    <a:cubicBezTo>
                      <a:pt x="2627" y="634"/>
                      <a:pt x="2674" y="610"/>
                      <a:pt x="2722" y="575"/>
                    </a:cubicBezTo>
                    <a:lnTo>
                      <a:pt x="2817" y="468"/>
                    </a:lnTo>
                    <a:cubicBezTo>
                      <a:pt x="2864" y="408"/>
                      <a:pt x="2864" y="313"/>
                      <a:pt x="2805" y="254"/>
                    </a:cubicBezTo>
                    <a:cubicBezTo>
                      <a:pt x="2763" y="219"/>
                      <a:pt x="2714" y="201"/>
                      <a:pt x="2665" y="201"/>
                    </a:cubicBezTo>
                    <a:cubicBezTo>
                      <a:pt x="2631" y="201"/>
                      <a:pt x="2597" y="210"/>
                      <a:pt x="2567" y="230"/>
                    </a:cubicBezTo>
                    <a:lnTo>
                      <a:pt x="1510" y="919"/>
                    </a:lnTo>
                    <a:lnTo>
                      <a:pt x="1022" y="87"/>
                    </a:lnTo>
                    <a:cubicBezTo>
                      <a:pt x="981" y="29"/>
                      <a:pt x="922" y="0"/>
                      <a:pt x="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24"/>
              <p:cNvSpPr/>
              <p:nvPr/>
            </p:nvSpPr>
            <p:spPr>
              <a:xfrm>
                <a:off x="8626427" y="1837578"/>
                <a:ext cx="126003" cy="3956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1228" extrusionOk="0">
                    <a:moveTo>
                      <a:pt x="182" y="0"/>
                    </a:moveTo>
                    <a:cubicBezTo>
                      <a:pt x="96" y="0"/>
                      <a:pt x="24" y="68"/>
                      <a:pt x="13" y="156"/>
                    </a:cubicBezTo>
                    <a:cubicBezTo>
                      <a:pt x="1" y="227"/>
                      <a:pt x="49" y="298"/>
                      <a:pt x="120" y="322"/>
                    </a:cubicBezTo>
                    <a:cubicBezTo>
                      <a:pt x="132" y="322"/>
                      <a:pt x="155" y="334"/>
                      <a:pt x="167" y="334"/>
                    </a:cubicBezTo>
                    <a:cubicBezTo>
                      <a:pt x="1356" y="453"/>
                      <a:pt x="2532" y="750"/>
                      <a:pt x="3637" y="1213"/>
                    </a:cubicBezTo>
                    <a:cubicBezTo>
                      <a:pt x="3659" y="1223"/>
                      <a:pt x="3682" y="1227"/>
                      <a:pt x="3706" y="1227"/>
                    </a:cubicBezTo>
                    <a:cubicBezTo>
                      <a:pt x="3772" y="1227"/>
                      <a:pt x="3840" y="1192"/>
                      <a:pt x="3875" y="1130"/>
                    </a:cubicBezTo>
                    <a:cubicBezTo>
                      <a:pt x="3910" y="1047"/>
                      <a:pt x="3875" y="940"/>
                      <a:pt x="3780" y="904"/>
                    </a:cubicBezTo>
                    <a:cubicBezTo>
                      <a:pt x="2639" y="441"/>
                      <a:pt x="1439" y="132"/>
                      <a:pt x="203" y="1"/>
                    </a:cubicBezTo>
                    <a:cubicBezTo>
                      <a:pt x="196" y="0"/>
                      <a:pt x="189" y="0"/>
                      <a:pt x="1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24"/>
              <p:cNvSpPr/>
              <p:nvPr/>
            </p:nvSpPr>
            <p:spPr>
              <a:xfrm>
                <a:off x="8633709" y="1868539"/>
                <a:ext cx="73166" cy="87760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2724" extrusionOk="0">
                    <a:moveTo>
                      <a:pt x="1153" y="0"/>
                    </a:moveTo>
                    <a:cubicBezTo>
                      <a:pt x="1115" y="0"/>
                      <a:pt x="1077" y="13"/>
                      <a:pt x="1046" y="39"/>
                    </a:cubicBezTo>
                    <a:cubicBezTo>
                      <a:pt x="844" y="181"/>
                      <a:pt x="738" y="431"/>
                      <a:pt x="785" y="680"/>
                    </a:cubicBezTo>
                    <a:cubicBezTo>
                      <a:pt x="821" y="930"/>
                      <a:pt x="987" y="1144"/>
                      <a:pt x="1237" y="1227"/>
                    </a:cubicBezTo>
                    <a:cubicBezTo>
                      <a:pt x="1316" y="1255"/>
                      <a:pt x="1400" y="1268"/>
                      <a:pt x="1483" y="1268"/>
                    </a:cubicBezTo>
                    <a:cubicBezTo>
                      <a:pt x="1611" y="1268"/>
                      <a:pt x="1739" y="1237"/>
                      <a:pt x="1855" y="1179"/>
                    </a:cubicBezTo>
                    <a:lnTo>
                      <a:pt x="1855" y="1179"/>
                    </a:lnTo>
                    <a:cubicBezTo>
                      <a:pt x="1831" y="1322"/>
                      <a:pt x="1795" y="1464"/>
                      <a:pt x="1736" y="1607"/>
                    </a:cubicBezTo>
                    <a:cubicBezTo>
                      <a:pt x="1664" y="1833"/>
                      <a:pt x="1534" y="2047"/>
                      <a:pt x="1355" y="2213"/>
                    </a:cubicBezTo>
                    <a:cubicBezTo>
                      <a:pt x="1220" y="2339"/>
                      <a:pt x="1038" y="2401"/>
                      <a:pt x="853" y="2401"/>
                    </a:cubicBezTo>
                    <a:cubicBezTo>
                      <a:pt x="811" y="2401"/>
                      <a:pt x="768" y="2398"/>
                      <a:pt x="726" y="2391"/>
                    </a:cubicBezTo>
                    <a:cubicBezTo>
                      <a:pt x="536" y="2344"/>
                      <a:pt x="405" y="2166"/>
                      <a:pt x="429" y="1975"/>
                    </a:cubicBezTo>
                    <a:cubicBezTo>
                      <a:pt x="452" y="1892"/>
                      <a:pt x="393" y="1797"/>
                      <a:pt x="310" y="1785"/>
                    </a:cubicBezTo>
                    <a:cubicBezTo>
                      <a:pt x="293" y="1781"/>
                      <a:pt x="277" y="1779"/>
                      <a:pt x="261" y="1779"/>
                    </a:cubicBezTo>
                    <a:cubicBezTo>
                      <a:pt x="184" y="1779"/>
                      <a:pt x="113" y="1825"/>
                      <a:pt x="84" y="1904"/>
                    </a:cubicBezTo>
                    <a:cubicBezTo>
                      <a:pt x="1" y="2201"/>
                      <a:pt x="215" y="2558"/>
                      <a:pt x="559" y="2677"/>
                    </a:cubicBezTo>
                    <a:lnTo>
                      <a:pt x="631" y="2700"/>
                    </a:lnTo>
                    <a:cubicBezTo>
                      <a:pt x="706" y="2716"/>
                      <a:pt x="782" y="2724"/>
                      <a:pt x="858" y="2724"/>
                    </a:cubicBezTo>
                    <a:cubicBezTo>
                      <a:pt x="1127" y="2724"/>
                      <a:pt x="1389" y="2627"/>
                      <a:pt x="1593" y="2451"/>
                    </a:cubicBezTo>
                    <a:cubicBezTo>
                      <a:pt x="1819" y="2249"/>
                      <a:pt x="1985" y="1999"/>
                      <a:pt x="2080" y="1714"/>
                    </a:cubicBezTo>
                    <a:cubicBezTo>
                      <a:pt x="2199" y="1358"/>
                      <a:pt x="2259" y="989"/>
                      <a:pt x="2270" y="621"/>
                    </a:cubicBezTo>
                    <a:cubicBezTo>
                      <a:pt x="2270" y="573"/>
                      <a:pt x="2270" y="526"/>
                      <a:pt x="2270" y="478"/>
                    </a:cubicBezTo>
                    <a:cubicBezTo>
                      <a:pt x="2249" y="402"/>
                      <a:pt x="2177" y="346"/>
                      <a:pt x="2093" y="346"/>
                    </a:cubicBezTo>
                    <a:cubicBezTo>
                      <a:pt x="2085" y="346"/>
                      <a:pt x="2077" y="346"/>
                      <a:pt x="2068" y="347"/>
                    </a:cubicBezTo>
                    <a:cubicBezTo>
                      <a:pt x="1985" y="347"/>
                      <a:pt x="1914" y="419"/>
                      <a:pt x="1914" y="514"/>
                    </a:cubicBezTo>
                    <a:lnTo>
                      <a:pt x="1914" y="609"/>
                    </a:lnTo>
                    <a:cubicBezTo>
                      <a:pt x="1890" y="704"/>
                      <a:pt x="1831" y="799"/>
                      <a:pt x="1748" y="858"/>
                    </a:cubicBezTo>
                    <a:cubicBezTo>
                      <a:pt x="1673" y="917"/>
                      <a:pt x="1580" y="946"/>
                      <a:pt x="1483" y="946"/>
                    </a:cubicBezTo>
                    <a:cubicBezTo>
                      <a:pt x="1441" y="946"/>
                      <a:pt x="1398" y="940"/>
                      <a:pt x="1355" y="930"/>
                    </a:cubicBezTo>
                    <a:cubicBezTo>
                      <a:pt x="1237" y="882"/>
                      <a:pt x="1153" y="763"/>
                      <a:pt x="1142" y="633"/>
                    </a:cubicBezTo>
                    <a:cubicBezTo>
                      <a:pt x="1106" y="502"/>
                      <a:pt x="1153" y="371"/>
                      <a:pt x="1260" y="288"/>
                    </a:cubicBezTo>
                    <a:cubicBezTo>
                      <a:pt x="1344" y="241"/>
                      <a:pt x="1355" y="134"/>
                      <a:pt x="1296" y="62"/>
                    </a:cubicBezTo>
                    <a:cubicBezTo>
                      <a:pt x="1256" y="22"/>
                      <a:pt x="1204" y="0"/>
                      <a:pt x="11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24"/>
              <p:cNvSpPr/>
              <p:nvPr/>
            </p:nvSpPr>
            <p:spPr>
              <a:xfrm>
                <a:off x="5492148" y="43643"/>
                <a:ext cx="648925" cy="584812"/>
              </a:xfrm>
              <a:custGeom>
                <a:avLst/>
                <a:gdLst/>
                <a:ahLst/>
                <a:cxnLst/>
                <a:rect l="l" t="t" r="r" b="b"/>
                <a:pathLst>
                  <a:path w="20142" h="18152" extrusionOk="0">
                    <a:moveTo>
                      <a:pt x="4361" y="463"/>
                    </a:moveTo>
                    <a:lnTo>
                      <a:pt x="4575" y="654"/>
                    </a:lnTo>
                    <a:lnTo>
                      <a:pt x="3636" y="1604"/>
                    </a:lnTo>
                    <a:cubicBezTo>
                      <a:pt x="3565" y="1687"/>
                      <a:pt x="3565" y="1806"/>
                      <a:pt x="3648" y="1878"/>
                    </a:cubicBezTo>
                    <a:cubicBezTo>
                      <a:pt x="3694" y="1912"/>
                      <a:pt x="3745" y="1930"/>
                      <a:pt x="3795" y="1930"/>
                    </a:cubicBezTo>
                    <a:cubicBezTo>
                      <a:pt x="3849" y="1930"/>
                      <a:pt x="3902" y="1909"/>
                      <a:pt x="3945" y="1866"/>
                    </a:cubicBezTo>
                    <a:lnTo>
                      <a:pt x="4884" y="927"/>
                    </a:lnTo>
                    <a:lnTo>
                      <a:pt x="5490" y="1450"/>
                    </a:lnTo>
                    <a:lnTo>
                      <a:pt x="5240" y="1699"/>
                    </a:lnTo>
                    <a:cubicBezTo>
                      <a:pt x="5157" y="1771"/>
                      <a:pt x="5157" y="1901"/>
                      <a:pt x="5240" y="1973"/>
                    </a:cubicBezTo>
                    <a:cubicBezTo>
                      <a:pt x="5284" y="2005"/>
                      <a:pt x="5333" y="2020"/>
                      <a:pt x="5380" y="2020"/>
                    </a:cubicBezTo>
                    <a:cubicBezTo>
                      <a:pt x="5437" y="2020"/>
                      <a:pt x="5492" y="1999"/>
                      <a:pt x="5538" y="1961"/>
                    </a:cubicBezTo>
                    <a:lnTo>
                      <a:pt x="5799" y="1711"/>
                    </a:lnTo>
                    <a:lnTo>
                      <a:pt x="6476" y="2305"/>
                    </a:lnTo>
                    <a:cubicBezTo>
                      <a:pt x="6334" y="2400"/>
                      <a:pt x="6215" y="2519"/>
                      <a:pt x="6144" y="2674"/>
                    </a:cubicBezTo>
                    <a:cubicBezTo>
                      <a:pt x="6096" y="2769"/>
                      <a:pt x="6132" y="2888"/>
                      <a:pt x="6239" y="2935"/>
                    </a:cubicBezTo>
                    <a:cubicBezTo>
                      <a:pt x="6266" y="2944"/>
                      <a:pt x="6294" y="2949"/>
                      <a:pt x="6322" y="2949"/>
                    </a:cubicBezTo>
                    <a:cubicBezTo>
                      <a:pt x="6402" y="2949"/>
                      <a:pt x="6480" y="2911"/>
                      <a:pt x="6524" y="2840"/>
                    </a:cubicBezTo>
                    <a:cubicBezTo>
                      <a:pt x="6583" y="2721"/>
                      <a:pt x="6678" y="2638"/>
                      <a:pt x="6785" y="2579"/>
                    </a:cubicBezTo>
                    <a:lnTo>
                      <a:pt x="7379" y="3113"/>
                    </a:lnTo>
                    <a:lnTo>
                      <a:pt x="7082" y="3410"/>
                    </a:lnTo>
                    <a:cubicBezTo>
                      <a:pt x="6999" y="3482"/>
                      <a:pt x="7011" y="3612"/>
                      <a:pt x="7094" y="3672"/>
                    </a:cubicBezTo>
                    <a:cubicBezTo>
                      <a:pt x="7136" y="3707"/>
                      <a:pt x="7189" y="3725"/>
                      <a:pt x="7243" y="3725"/>
                    </a:cubicBezTo>
                    <a:cubicBezTo>
                      <a:pt x="7296" y="3725"/>
                      <a:pt x="7350" y="3707"/>
                      <a:pt x="7391" y="3672"/>
                    </a:cubicBezTo>
                    <a:lnTo>
                      <a:pt x="7688" y="3375"/>
                    </a:lnTo>
                    <a:lnTo>
                      <a:pt x="8259" y="3862"/>
                    </a:lnTo>
                    <a:lnTo>
                      <a:pt x="7332" y="4729"/>
                    </a:lnTo>
                    <a:cubicBezTo>
                      <a:pt x="7249" y="4801"/>
                      <a:pt x="7249" y="4931"/>
                      <a:pt x="7332" y="5003"/>
                    </a:cubicBezTo>
                    <a:cubicBezTo>
                      <a:pt x="7373" y="5038"/>
                      <a:pt x="7424" y="5056"/>
                      <a:pt x="7476" y="5056"/>
                    </a:cubicBezTo>
                    <a:cubicBezTo>
                      <a:pt x="7528" y="5056"/>
                      <a:pt x="7581" y="5038"/>
                      <a:pt x="7629" y="5003"/>
                    </a:cubicBezTo>
                    <a:lnTo>
                      <a:pt x="8556" y="4135"/>
                    </a:lnTo>
                    <a:lnTo>
                      <a:pt x="9150" y="4670"/>
                    </a:lnTo>
                    <a:lnTo>
                      <a:pt x="8793" y="4967"/>
                    </a:lnTo>
                    <a:cubicBezTo>
                      <a:pt x="8710" y="5026"/>
                      <a:pt x="8710" y="5157"/>
                      <a:pt x="8782" y="5240"/>
                    </a:cubicBezTo>
                    <a:cubicBezTo>
                      <a:pt x="8823" y="5276"/>
                      <a:pt x="8877" y="5294"/>
                      <a:pt x="8930" y="5294"/>
                    </a:cubicBezTo>
                    <a:cubicBezTo>
                      <a:pt x="8984" y="5294"/>
                      <a:pt x="9037" y="5276"/>
                      <a:pt x="9079" y="5240"/>
                    </a:cubicBezTo>
                    <a:lnTo>
                      <a:pt x="9447" y="4920"/>
                    </a:lnTo>
                    <a:lnTo>
                      <a:pt x="10089" y="5490"/>
                    </a:lnTo>
                    <a:lnTo>
                      <a:pt x="9744" y="5763"/>
                    </a:lnTo>
                    <a:cubicBezTo>
                      <a:pt x="9649" y="5823"/>
                      <a:pt x="9637" y="5953"/>
                      <a:pt x="9720" y="6025"/>
                    </a:cubicBezTo>
                    <a:cubicBezTo>
                      <a:pt x="9767" y="6071"/>
                      <a:pt x="9824" y="6095"/>
                      <a:pt x="9882" y="6095"/>
                    </a:cubicBezTo>
                    <a:cubicBezTo>
                      <a:pt x="9929" y="6095"/>
                      <a:pt x="9975" y="6080"/>
                      <a:pt x="10017" y="6048"/>
                    </a:cubicBezTo>
                    <a:lnTo>
                      <a:pt x="10386" y="5751"/>
                    </a:lnTo>
                    <a:lnTo>
                      <a:pt x="10980" y="6298"/>
                    </a:lnTo>
                    <a:lnTo>
                      <a:pt x="10730" y="6643"/>
                    </a:lnTo>
                    <a:cubicBezTo>
                      <a:pt x="10659" y="6738"/>
                      <a:pt x="10695" y="6856"/>
                      <a:pt x="10790" y="6916"/>
                    </a:cubicBezTo>
                    <a:cubicBezTo>
                      <a:pt x="10825" y="6938"/>
                      <a:pt x="10864" y="6948"/>
                      <a:pt x="10904" y="6948"/>
                    </a:cubicBezTo>
                    <a:cubicBezTo>
                      <a:pt x="10973" y="6948"/>
                      <a:pt x="11042" y="6917"/>
                      <a:pt x="11087" y="6856"/>
                    </a:cubicBezTo>
                    <a:lnTo>
                      <a:pt x="11289" y="6559"/>
                    </a:lnTo>
                    <a:cubicBezTo>
                      <a:pt x="11586" y="6821"/>
                      <a:pt x="11871" y="7082"/>
                      <a:pt x="12156" y="7356"/>
                    </a:cubicBezTo>
                    <a:lnTo>
                      <a:pt x="11336" y="8092"/>
                    </a:lnTo>
                    <a:cubicBezTo>
                      <a:pt x="11253" y="8164"/>
                      <a:pt x="11253" y="8294"/>
                      <a:pt x="11336" y="8366"/>
                    </a:cubicBezTo>
                    <a:cubicBezTo>
                      <a:pt x="11384" y="8401"/>
                      <a:pt x="11437" y="8419"/>
                      <a:pt x="11489" y="8419"/>
                    </a:cubicBezTo>
                    <a:cubicBezTo>
                      <a:pt x="11541" y="8419"/>
                      <a:pt x="11592" y="8401"/>
                      <a:pt x="11633" y="8366"/>
                    </a:cubicBezTo>
                    <a:lnTo>
                      <a:pt x="12453" y="7629"/>
                    </a:lnTo>
                    <a:lnTo>
                      <a:pt x="13119" y="8235"/>
                    </a:lnTo>
                    <a:lnTo>
                      <a:pt x="12846" y="8532"/>
                    </a:lnTo>
                    <a:cubicBezTo>
                      <a:pt x="12762" y="8603"/>
                      <a:pt x="12762" y="8734"/>
                      <a:pt x="12857" y="8793"/>
                    </a:cubicBezTo>
                    <a:cubicBezTo>
                      <a:pt x="12899" y="8829"/>
                      <a:pt x="12952" y="8847"/>
                      <a:pt x="13006" y="8847"/>
                    </a:cubicBezTo>
                    <a:cubicBezTo>
                      <a:pt x="13059" y="8847"/>
                      <a:pt x="13113" y="8829"/>
                      <a:pt x="13154" y="8793"/>
                    </a:cubicBezTo>
                    <a:lnTo>
                      <a:pt x="13416" y="8532"/>
                    </a:lnTo>
                    <a:lnTo>
                      <a:pt x="14022" y="9079"/>
                    </a:lnTo>
                    <a:lnTo>
                      <a:pt x="13761" y="9292"/>
                    </a:lnTo>
                    <a:cubicBezTo>
                      <a:pt x="13677" y="9364"/>
                      <a:pt x="13665" y="9494"/>
                      <a:pt x="13749" y="9566"/>
                    </a:cubicBezTo>
                    <a:cubicBezTo>
                      <a:pt x="13792" y="9609"/>
                      <a:pt x="13845" y="9630"/>
                      <a:pt x="13899" y="9630"/>
                    </a:cubicBezTo>
                    <a:cubicBezTo>
                      <a:pt x="13949" y="9630"/>
                      <a:pt x="14000" y="9612"/>
                      <a:pt x="14046" y="9578"/>
                    </a:cubicBezTo>
                    <a:lnTo>
                      <a:pt x="14307" y="9352"/>
                    </a:lnTo>
                    <a:lnTo>
                      <a:pt x="14866" y="9875"/>
                    </a:lnTo>
                    <a:lnTo>
                      <a:pt x="14604" y="10160"/>
                    </a:lnTo>
                    <a:cubicBezTo>
                      <a:pt x="14533" y="10243"/>
                      <a:pt x="14533" y="10362"/>
                      <a:pt x="14628" y="10433"/>
                    </a:cubicBezTo>
                    <a:cubicBezTo>
                      <a:pt x="14666" y="10466"/>
                      <a:pt x="14714" y="10481"/>
                      <a:pt x="14763" y="10481"/>
                    </a:cubicBezTo>
                    <a:cubicBezTo>
                      <a:pt x="14821" y="10481"/>
                      <a:pt x="14880" y="10460"/>
                      <a:pt x="14925" y="10421"/>
                    </a:cubicBezTo>
                    <a:lnTo>
                      <a:pt x="15163" y="10160"/>
                    </a:lnTo>
                    <a:lnTo>
                      <a:pt x="15686" y="10647"/>
                    </a:lnTo>
                    <a:lnTo>
                      <a:pt x="15674" y="10647"/>
                    </a:lnTo>
                    <a:lnTo>
                      <a:pt x="14794" y="11574"/>
                    </a:lnTo>
                    <a:cubicBezTo>
                      <a:pt x="14723" y="11645"/>
                      <a:pt x="14735" y="11776"/>
                      <a:pt x="14818" y="11847"/>
                    </a:cubicBezTo>
                    <a:cubicBezTo>
                      <a:pt x="14855" y="11879"/>
                      <a:pt x="14901" y="11894"/>
                      <a:pt x="14948" y="11894"/>
                    </a:cubicBezTo>
                    <a:cubicBezTo>
                      <a:pt x="15008" y="11894"/>
                      <a:pt x="15069" y="11870"/>
                      <a:pt x="15115" y="11824"/>
                    </a:cubicBezTo>
                    <a:lnTo>
                      <a:pt x="15983" y="10920"/>
                    </a:lnTo>
                    <a:cubicBezTo>
                      <a:pt x="16232" y="11146"/>
                      <a:pt x="16482" y="11384"/>
                      <a:pt x="16731" y="11622"/>
                    </a:cubicBezTo>
                    <a:lnTo>
                      <a:pt x="16446" y="11871"/>
                    </a:lnTo>
                    <a:cubicBezTo>
                      <a:pt x="16363" y="11930"/>
                      <a:pt x="16351" y="12061"/>
                      <a:pt x="16434" y="12144"/>
                    </a:cubicBezTo>
                    <a:cubicBezTo>
                      <a:pt x="16479" y="12183"/>
                      <a:pt x="16535" y="12204"/>
                      <a:pt x="16591" y="12204"/>
                    </a:cubicBezTo>
                    <a:cubicBezTo>
                      <a:pt x="16639" y="12204"/>
                      <a:pt x="16688" y="12189"/>
                      <a:pt x="16731" y="12156"/>
                    </a:cubicBezTo>
                    <a:lnTo>
                      <a:pt x="17028" y="11907"/>
                    </a:lnTo>
                    <a:lnTo>
                      <a:pt x="17563" y="12406"/>
                    </a:lnTo>
                    <a:lnTo>
                      <a:pt x="17373" y="12679"/>
                    </a:lnTo>
                    <a:cubicBezTo>
                      <a:pt x="17302" y="12762"/>
                      <a:pt x="17325" y="12893"/>
                      <a:pt x="17432" y="12941"/>
                    </a:cubicBezTo>
                    <a:cubicBezTo>
                      <a:pt x="17468" y="12967"/>
                      <a:pt x="17508" y="12979"/>
                      <a:pt x="17548" y="12979"/>
                    </a:cubicBezTo>
                    <a:cubicBezTo>
                      <a:pt x="17616" y="12979"/>
                      <a:pt x="17685" y="12945"/>
                      <a:pt x="17729" y="12893"/>
                    </a:cubicBezTo>
                    <a:lnTo>
                      <a:pt x="17872" y="12691"/>
                    </a:lnTo>
                    <a:lnTo>
                      <a:pt x="18442" y="13238"/>
                    </a:lnTo>
                    <a:lnTo>
                      <a:pt x="18193" y="13475"/>
                    </a:lnTo>
                    <a:cubicBezTo>
                      <a:pt x="18110" y="13547"/>
                      <a:pt x="18110" y="13677"/>
                      <a:pt x="18193" y="13749"/>
                    </a:cubicBezTo>
                    <a:cubicBezTo>
                      <a:pt x="18234" y="13784"/>
                      <a:pt x="18288" y="13802"/>
                      <a:pt x="18341" y="13802"/>
                    </a:cubicBezTo>
                    <a:cubicBezTo>
                      <a:pt x="18395" y="13802"/>
                      <a:pt x="18448" y="13784"/>
                      <a:pt x="18490" y="13749"/>
                    </a:cubicBezTo>
                    <a:lnTo>
                      <a:pt x="18739" y="13523"/>
                    </a:lnTo>
                    <a:lnTo>
                      <a:pt x="19120" y="13891"/>
                    </a:lnTo>
                    <a:cubicBezTo>
                      <a:pt x="19108" y="13891"/>
                      <a:pt x="19096" y="13903"/>
                      <a:pt x="19096" y="13903"/>
                    </a:cubicBezTo>
                    <a:cubicBezTo>
                      <a:pt x="18751" y="14212"/>
                      <a:pt x="18442" y="14568"/>
                      <a:pt x="18205" y="14961"/>
                    </a:cubicBezTo>
                    <a:cubicBezTo>
                      <a:pt x="18145" y="15056"/>
                      <a:pt x="18181" y="15175"/>
                      <a:pt x="18276" y="15222"/>
                    </a:cubicBezTo>
                    <a:cubicBezTo>
                      <a:pt x="18312" y="15242"/>
                      <a:pt x="18349" y="15251"/>
                      <a:pt x="18384" y="15251"/>
                    </a:cubicBezTo>
                    <a:cubicBezTo>
                      <a:pt x="18456" y="15251"/>
                      <a:pt x="18522" y="15214"/>
                      <a:pt x="18561" y="15151"/>
                    </a:cubicBezTo>
                    <a:cubicBezTo>
                      <a:pt x="18787" y="14818"/>
                      <a:pt x="19037" y="14497"/>
                      <a:pt x="19334" y="14224"/>
                    </a:cubicBezTo>
                    <a:cubicBezTo>
                      <a:pt x="19357" y="14212"/>
                      <a:pt x="19381" y="14200"/>
                      <a:pt x="19405" y="14164"/>
                    </a:cubicBezTo>
                    <a:lnTo>
                      <a:pt x="19631" y="14390"/>
                    </a:lnTo>
                    <a:lnTo>
                      <a:pt x="15864" y="17682"/>
                    </a:lnTo>
                    <a:cubicBezTo>
                      <a:pt x="10944" y="13154"/>
                      <a:pt x="5680" y="8354"/>
                      <a:pt x="535" y="3886"/>
                    </a:cubicBezTo>
                    <a:cubicBezTo>
                      <a:pt x="1878" y="2828"/>
                      <a:pt x="3149" y="1687"/>
                      <a:pt x="4361" y="463"/>
                    </a:cubicBezTo>
                    <a:close/>
                    <a:moveTo>
                      <a:pt x="4337" y="0"/>
                    </a:moveTo>
                    <a:cubicBezTo>
                      <a:pt x="4278" y="0"/>
                      <a:pt x="4218" y="24"/>
                      <a:pt x="4183" y="59"/>
                    </a:cubicBezTo>
                    <a:cubicBezTo>
                      <a:pt x="2899" y="1378"/>
                      <a:pt x="1533" y="2602"/>
                      <a:pt x="83" y="3731"/>
                    </a:cubicBezTo>
                    <a:cubicBezTo>
                      <a:pt x="36" y="3767"/>
                      <a:pt x="0" y="3814"/>
                      <a:pt x="0" y="3874"/>
                    </a:cubicBezTo>
                    <a:cubicBezTo>
                      <a:pt x="0" y="3933"/>
                      <a:pt x="24" y="3993"/>
                      <a:pt x="71" y="4028"/>
                    </a:cubicBezTo>
                    <a:cubicBezTo>
                      <a:pt x="5324" y="8579"/>
                      <a:pt x="10695" y="13475"/>
                      <a:pt x="15709" y="18098"/>
                    </a:cubicBezTo>
                    <a:cubicBezTo>
                      <a:pt x="15751" y="18133"/>
                      <a:pt x="15804" y="18151"/>
                      <a:pt x="15858" y="18151"/>
                    </a:cubicBezTo>
                    <a:cubicBezTo>
                      <a:pt x="15911" y="18151"/>
                      <a:pt x="15965" y="18133"/>
                      <a:pt x="16006" y="18098"/>
                    </a:cubicBezTo>
                    <a:lnTo>
                      <a:pt x="20059" y="14545"/>
                    </a:lnTo>
                    <a:cubicBezTo>
                      <a:pt x="20070" y="14533"/>
                      <a:pt x="20082" y="14521"/>
                      <a:pt x="20094" y="14509"/>
                    </a:cubicBezTo>
                    <a:cubicBezTo>
                      <a:pt x="20142" y="14438"/>
                      <a:pt x="20142" y="14331"/>
                      <a:pt x="20070" y="14271"/>
                    </a:cubicBezTo>
                    <a:cubicBezTo>
                      <a:pt x="15056" y="9411"/>
                      <a:pt x="9815" y="4622"/>
                      <a:pt x="4492" y="59"/>
                    </a:cubicBezTo>
                    <a:cubicBezTo>
                      <a:pt x="4444" y="12"/>
                      <a:pt x="4385" y="0"/>
                      <a:pt x="4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24"/>
              <p:cNvSpPr/>
              <p:nvPr/>
            </p:nvSpPr>
            <p:spPr>
              <a:xfrm>
                <a:off x="6848537" y="-1140"/>
                <a:ext cx="457521" cy="490576"/>
              </a:xfrm>
              <a:custGeom>
                <a:avLst/>
                <a:gdLst/>
                <a:ahLst/>
                <a:cxnLst/>
                <a:rect l="l" t="t" r="r" b="b"/>
                <a:pathLst>
                  <a:path w="14201" h="15227" extrusionOk="0">
                    <a:moveTo>
                      <a:pt x="13230" y="398"/>
                    </a:moveTo>
                    <a:cubicBezTo>
                      <a:pt x="13264" y="398"/>
                      <a:pt x="13299" y="400"/>
                      <a:pt x="13333" y="404"/>
                    </a:cubicBezTo>
                    <a:cubicBezTo>
                      <a:pt x="13571" y="463"/>
                      <a:pt x="13737" y="665"/>
                      <a:pt x="13761" y="903"/>
                    </a:cubicBezTo>
                    <a:cubicBezTo>
                      <a:pt x="13761" y="1164"/>
                      <a:pt x="13666" y="1426"/>
                      <a:pt x="13488" y="1616"/>
                    </a:cubicBezTo>
                    <a:cubicBezTo>
                      <a:pt x="13274" y="1830"/>
                      <a:pt x="13036" y="2032"/>
                      <a:pt x="12775" y="2186"/>
                    </a:cubicBezTo>
                    <a:cubicBezTo>
                      <a:pt x="12775" y="2186"/>
                      <a:pt x="12763" y="2198"/>
                      <a:pt x="12763" y="2210"/>
                    </a:cubicBezTo>
                    <a:lnTo>
                      <a:pt x="11693" y="1331"/>
                    </a:lnTo>
                    <a:cubicBezTo>
                      <a:pt x="11978" y="986"/>
                      <a:pt x="12335" y="713"/>
                      <a:pt x="12739" y="523"/>
                    </a:cubicBezTo>
                    <a:lnTo>
                      <a:pt x="12739" y="534"/>
                    </a:lnTo>
                    <a:cubicBezTo>
                      <a:pt x="12887" y="446"/>
                      <a:pt x="13060" y="398"/>
                      <a:pt x="13230" y="398"/>
                    </a:cubicBezTo>
                    <a:close/>
                    <a:moveTo>
                      <a:pt x="11135" y="1390"/>
                    </a:moveTo>
                    <a:lnTo>
                      <a:pt x="12953" y="2887"/>
                    </a:lnTo>
                    <a:cubicBezTo>
                      <a:pt x="12822" y="2994"/>
                      <a:pt x="12691" y="3113"/>
                      <a:pt x="12561" y="3232"/>
                    </a:cubicBezTo>
                    <a:cubicBezTo>
                      <a:pt x="12002" y="2697"/>
                      <a:pt x="11384" y="2222"/>
                      <a:pt x="10719" y="1830"/>
                    </a:cubicBezTo>
                    <a:lnTo>
                      <a:pt x="11135" y="1390"/>
                    </a:lnTo>
                    <a:close/>
                    <a:moveTo>
                      <a:pt x="10446" y="2115"/>
                    </a:moveTo>
                    <a:cubicBezTo>
                      <a:pt x="11099" y="2507"/>
                      <a:pt x="11705" y="2970"/>
                      <a:pt x="12252" y="3493"/>
                    </a:cubicBezTo>
                    <a:cubicBezTo>
                      <a:pt x="12192" y="3553"/>
                      <a:pt x="12133" y="3600"/>
                      <a:pt x="12074" y="3660"/>
                    </a:cubicBezTo>
                    <a:cubicBezTo>
                      <a:pt x="11515" y="3149"/>
                      <a:pt x="10897" y="2709"/>
                      <a:pt x="10244" y="2317"/>
                    </a:cubicBezTo>
                    <a:lnTo>
                      <a:pt x="10446" y="2115"/>
                    </a:lnTo>
                    <a:close/>
                    <a:moveTo>
                      <a:pt x="9970" y="2626"/>
                    </a:moveTo>
                    <a:cubicBezTo>
                      <a:pt x="10612" y="3006"/>
                      <a:pt x="11230" y="3446"/>
                      <a:pt x="11788" y="3945"/>
                    </a:cubicBezTo>
                    <a:cubicBezTo>
                      <a:pt x="10291" y="5335"/>
                      <a:pt x="8936" y="6856"/>
                      <a:pt x="7736" y="8496"/>
                    </a:cubicBezTo>
                    <a:lnTo>
                      <a:pt x="7736" y="8508"/>
                    </a:lnTo>
                    <a:lnTo>
                      <a:pt x="5787" y="7023"/>
                    </a:lnTo>
                    <a:lnTo>
                      <a:pt x="9970" y="2626"/>
                    </a:lnTo>
                    <a:close/>
                    <a:moveTo>
                      <a:pt x="5764" y="7510"/>
                    </a:moveTo>
                    <a:lnTo>
                      <a:pt x="7142" y="8555"/>
                    </a:lnTo>
                    <a:lnTo>
                      <a:pt x="4100" y="11978"/>
                    </a:lnTo>
                    <a:lnTo>
                      <a:pt x="2603" y="10884"/>
                    </a:lnTo>
                    <a:lnTo>
                      <a:pt x="5764" y="7510"/>
                    </a:lnTo>
                    <a:close/>
                    <a:moveTo>
                      <a:pt x="2329" y="11182"/>
                    </a:moveTo>
                    <a:lnTo>
                      <a:pt x="3839" y="12287"/>
                    </a:lnTo>
                    <a:lnTo>
                      <a:pt x="3482" y="12691"/>
                    </a:lnTo>
                    <a:cubicBezTo>
                      <a:pt x="3399" y="12774"/>
                      <a:pt x="3363" y="12786"/>
                      <a:pt x="3363" y="12786"/>
                    </a:cubicBezTo>
                    <a:lnTo>
                      <a:pt x="3363" y="12798"/>
                    </a:lnTo>
                    <a:cubicBezTo>
                      <a:pt x="3328" y="12774"/>
                      <a:pt x="3292" y="12762"/>
                      <a:pt x="3256" y="12738"/>
                    </a:cubicBezTo>
                    <a:lnTo>
                      <a:pt x="1854" y="11681"/>
                    </a:lnTo>
                    <a:lnTo>
                      <a:pt x="2329" y="11182"/>
                    </a:lnTo>
                    <a:close/>
                    <a:moveTo>
                      <a:pt x="1902" y="12227"/>
                    </a:moveTo>
                    <a:lnTo>
                      <a:pt x="2555" y="12714"/>
                    </a:lnTo>
                    <a:cubicBezTo>
                      <a:pt x="2282" y="13130"/>
                      <a:pt x="2068" y="13582"/>
                      <a:pt x="1937" y="14069"/>
                    </a:cubicBezTo>
                    <a:lnTo>
                      <a:pt x="785" y="14580"/>
                    </a:lnTo>
                    <a:lnTo>
                      <a:pt x="785" y="14580"/>
                    </a:lnTo>
                    <a:lnTo>
                      <a:pt x="1355" y="13867"/>
                    </a:lnTo>
                    <a:cubicBezTo>
                      <a:pt x="1426" y="13784"/>
                      <a:pt x="1403" y="13653"/>
                      <a:pt x="1308" y="13594"/>
                    </a:cubicBezTo>
                    <a:cubicBezTo>
                      <a:pt x="1269" y="13570"/>
                      <a:pt x="1227" y="13557"/>
                      <a:pt x="1185" y="13557"/>
                    </a:cubicBezTo>
                    <a:cubicBezTo>
                      <a:pt x="1122" y="13557"/>
                      <a:pt x="1060" y="13585"/>
                      <a:pt x="1010" y="13641"/>
                    </a:cubicBezTo>
                    <a:lnTo>
                      <a:pt x="500" y="14283"/>
                    </a:lnTo>
                    <a:lnTo>
                      <a:pt x="559" y="13451"/>
                    </a:lnTo>
                    <a:cubicBezTo>
                      <a:pt x="571" y="13356"/>
                      <a:pt x="583" y="13261"/>
                      <a:pt x="618" y="13154"/>
                    </a:cubicBezTo>
                    <a:cubicBezTo>
                      <a:pt x="713" y="12964"/>
                      <a:pt x="951" y="12845"/>
                      <a:pt x="1201" y="12726"/>
                    </a:cubicBezTo>
                    <a:cubicBezTo>
                      <a:pt x="1450" y="12607"/>
                      <a:pt x="1735" y="12465"/>
                      <a:pt x="1902" y="12227"/>
                    </a:cubicBezTo>
                    <a:close/>
                    <a:moveTo>
                      <a:pt x="13236" y="0"/>
                    </a:moveTo>
                    <a:cubicBezTo>
                      <a:pt x="12993" y="0"/>
                      <a:pt x="12756" y="56"/>
                      <a:pt x="12549" y="178"/>
                    </a:cubicBezTo>
                    <a:cubicBezTo>
                      <a:pt x="12097" y="392"/>
                      <a:pt x="11705" y="689"/>
                      <a:pt x="11384" y="1069"/>
                    </a:cubicBezTo>
                    <a:lnTo>
                      <a:pt x="11325" y="1022"/>
                    </a:lnTo>
                    <a:cubicBezTo>
                      <a:pt x="11263" y="993"/>
                      <a:pt x="11195" y="978"/>
                      <a:pt x="11127" y="978"/>
                    </a:cubicBezTo>
                    <a:cubicBezTo>
                      <a:pt x="11052" y="978"/>
                      <a:pt x="10977" y="996"/>
                      <a:pt x="10909" y="1034"/>
                    </a:cubicBezTo>
                    <a:lnTo>
                      <a:pt x="5324" y="6904"/>
                    </a:lnTo>
                    <a:cubicBezTo>
                      <a:pt x="5288" y="6951"/>
                      <a:pt x="5265" y="6999"/>
                      <a:pt x="5276" y="7058"/>
                    </a:cubicBezTo>
                    <a:cubicBezTo>
                      <a:pt x="5276" y="7106"/>
                      <a:pt x="5300" y="7141"/>
                      <a:pt x="5336" y="7177"/>
                    </a:cubicBezTo>
                    <a:lnTo>
                      <a:pt x="5348" y="7189"/>
                    </a:lnTo>
                    <a:lnTo>
                      <a:pt x="5443" y="7260"/>
                    </a:lnTo>
                    <a:lnTo>
                      <a:pt x="1403" y="11574"/>
                    </a:lnTo>
                    <a:cubicBezTo>
                      <a:pt x="1355" y="11621"/>
                      <a:pt x="1343" y="11669"/>
                      <a:pt x="1343" y="11728"/>
                    </a:cubicBezTo>
                    <a:cubicBezTo>
                      <a:pt x="1355" y="11776"/>
                      <a:pt x="1379" y="11811"/>
                      <a:pt x="1415" y="11847"/>
                    </a:cubicBezTo>
                    <a:lnTo>
                      <a:pt x="1426" y="11859"/>
                    </a:lnTo>
                    <a:lnTo>
                      <a:pt x="1569" y="11978"/>
                    </a:lnTo>
                    <a:cubicBezTo>
                      <a:pt x="1474" y="12156"/>
                      <a:pt x="1248" y="12275"/>
                      <a:pt x="999" y="12382"/>
                    </a:cubicBezTo>
                    <a:cubicBezTo>
                      <a:pt x="702" y="12536"/>
                      <a:pt x="381" y="12679"/>
                      <a:pt x="226" y="13012"/>
                    </a:cubicBezTo>
                    <a:cubicBezTo>
                      <a:pt x="179" y="13142"/>
                      <a:pt x="143" y="13285"/>
                      <a:pt x="143" y="13427"/>
                    </a:cubicBezTo>
                    <a:lnTo>
                      <a:pt x="12" y="15020"/>
                    </a:lnTo>
                    <a:cubicBezTo>
                      <a:pt x="0" y="15079"/>
                      <a:pt x="24" y="15139"/>
                      <a:pt x="72" y="15174"/>
                    </a:cubicBezTo>
                    <a:cubicBezTo>
                      <a:pt x="84" y="15186"/>
                      <a:pt x="95" y="15186"/>
                      <a:pt x="95" y="15198"/>
                    </a:cubicBezTo>
                    <a:cubicBezTo>
                      <a:pt x="135" y="15218"/>
                      <a:pt x="174" y="15226"/>
                      <a:pt x="213" y="15226"/>
                    </a:cubicBezTo>
                    <a:cubicBezTo>
                      <a:pt x="245" y="15226"/>
                      <a:pt x="277" y="15221"/>
                      <a:pt x="309" y="15210"/>
                    </a:cubicBezTo>
                    <a:lnTo>
                      <a:pt x="2211" y="14378"/>
                    </a:lnTo>
                    <a:cubicBezTo>
                      <a:pt x="2258" y="14354"/>
                      <a:pt x="2306" y="14307"/>
                      <a:pt x="2318" y="14247"/>
                    </a:cubicBezTo>
                    <a:cubicBezTo>
                      <a:pt x="2436" y="13784"/>
                      <a:pt x="2627" y="13356"/>
                      <a:pt x="2888" y="12952"/>
                    </a:cubicBezTo>
                    <a:lnTo>
                      <a:pt x="2995" y="13035"/>
                    </a:lnTo>
                    <a:cubicBezTo>
                      <a:pt x="3090" y="13118"/>
                      <a:pt x="3209" y="13166"/>
                      <a:pt x="3340" y="13178"/>
                    </a:cubicBezTo>
                    <a:cubicBezTo>
                      <a:pt x="3518" y="13178"/>
                      <a:pt x="3696" y="13083"/>
                      <a:pt x="3803" y="12928"/>
                    </a:cubicBezTo>
                    <a:lnTo>
                      <a:pt x="7380" y="8876"/>
                    </a:lnTo>
                    <a:cubicBezTo>
                      <a:pt x="7415" y="8864"/>
                      <a:pt x="7451" y="8841"/>
                      <a:pt x="7475" y="8805"/>
                    </a:cubicBezTo>
                    <a:lnTo>
                      <a:pt x="7641" y="8924"/>
                    </a:lnTo>
                    <a:cubicBezTo>
                      <a:pt x="7680" y="8953"/>
                      <a:pt x="7727" y="8974"/>
                      <a:pt x="7776" y="8974"/>
                    </a:cubicBezTo>
                    <a:cubicBezTo>
                      <a:pt x="7787" y="8974"/>
                      <a:pt x="7797" y="8973"/>
                      <a:pt x="7808" y="8971"/>
                    </a:cubicBezTo>
                    <a:cubicBezTo>
                      <a:pt x="7867" y="8959"/>
                      <a:pt x="7926" y="8936"/>
                      <a:pt x="7962" y="8888"/>
                    </a:cubicBezTo>
                    <a:cubicBezTo>
                      <a:pt x="9222" y="7129"/>
                      <a:pt x="10671" y="5502"/>
                      <a:pt x="12264" y="4028"/>
                    </a:cubicBezTo>
                    <a:lnTo>
                      <a:pt x="12561" y="4266"/>
                    </a:lnTo>
                    <a:lnTo>
                      <a:pt x="8307" y="8793"/>
                    </a:lnTo>
                    <a:cubicBezTo>
                      <a:pt x="8235" y="8876"/>
                      <a:pt x="8247" y="8995"/>
                      <a:pt x="8319" y="9055"/>
                    </a:cubicBezTo>
                    <a:lnTo>
                      <a:pt x="8330" y="9066"/>
                    </a:lnTo>
                    <a:cubicBezTo>
                      <a:pt x="8372" y="9098"/>
                      <a:pt x="8419" y="9113"/>
                      <a:pt x="8465" y="9113"/>
                    </a:cubicBezTo>
                    <a:cubicBezTo>
                      <a:pt x="8524" y="9113"/>
                      <a:pt x="8581" y="9089"/>
                      <a:pt x="8627" y="9043"/>
                    </a:cubicBezTo>
                    <a:lnTo>
                      <a:pt x="13012" y="4385"/>
                    </a:lnTo>
                    <a:cubicBezTo>
                      <a:pt x="13095" y="4301"/>
                      <a:pt x="13084" y="4171"/>
                      <a:pt x="12989" y="4111"/>
                    </a:cubicBezTo>
                    <a:lnTo>
                      <a:pt x="12561" y="3767"/>
                    </a:lnTo>
                    <a:cubicBezTo>
                      <a:pt x="12834" y="3517"/>
                      <a:pt x="13119" y="3268"/>
                      <a:pt x="13404" y="3030"/>
                    </a:cubicBezTo>
                    <a:cubicBezTo>
                      <a:pt x="13452" y="2994"/>
                      <a:pt x="13476" y="2935"/>
                      <a:pt x="13476" y="2875"/>
                    </a:cubicBezTo>
                    <a:cubicBezTo>
                      <a:pt x="13476" y="2828"/>
                      <a:pt x="13452" y="2768"/>
                      <a:pt x="13404" y="2733"/>
                    </a:cubicBezTo>
                    <a:lnTo>
                      <a:pt x="13072" y="2459"/>
                    </a:lnTo>
                    <a:cubicBezTo>
                      <a:pt x="13345" y="2281"/>
                      <a:pt x="13595" y="2079"/>
                      <a:pt x="13820" y="1842"/>
                    </a:cubicBezTo>
                    <a:cubicBezTo>
                      <a:pt x="14070" y="1580"/>
                      <a:pt x="14201" y="1224"/>
                      <a:pt x="14177" y="855"/>
                    </a:cubicBezTo>
                    <a:cubicBezTo>
                      <a:pt x="14141" y="439"/>
                      <a:pt x="13832" y="107"/>
                      <a:pt x="13428" y="12"/>
                    </a:cubicBezTo>
                    <a:cubicBezTo>
                      <a:pt x="13364" y="4"/>
                      <a:pt x="13300" y="0"/>
                      <a:pt x="13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24"/>
              <p:cNvSpPr/>
              <p:nvPr/>
            </p:nvSpPr>
            <p:spPr>
              <a:xfrm>
                <a:off x="6136820" y="-12061"/>
                <a:ext cx="580430" cy="394536"/>
              </a:xfrm>
              <a:custGeom>
                <a:avLst/>
                <a:gdLst/>
                <a:ahLst/>
                <a:cxnLst/>
                <a:rect l="l" t="t" r="r" b="b"/>
                <a:pathLst>
                  <a:path w="18016" h="12246" extrusionOk="0">
                    <a:moveTo>
                      <a:pt x="5174" y="537"/>
                    </a:moveTo>
                    <a:cubicBezTo>
                      <a:pt x="6388" y="537"/>
                      <a:pt x="7731" y="701"/>
                      <a:pt x="9222" y="1028"/>
                    </a:cubicBezTo>
                    <a:cubicBezTo>
                      <a:pt x="8450" y="1087"/>
                      <a:pt x="7677" y="1123"/>
                      <a:pt x="6893" y="1147"/>
                    </a:cubicBezTo>
                    <a:cubicBezTo>
                      <a:pt x="6887" y="1146"/>
                      <a:pt x="6881" y="1146"/>
                      <a:pt x="6875" y="1146"/>
                    </a:cubicBezTo>
                    <a:cubicBezTo>
                      <a:pt x="6776" y="1146"/>
                      <a:pt x="6691" y="1237"/>
                      <a:pt x="6691" y="1349"/>
                    </a:cubicBezTo>
                    <a:cubicBezTo>
                      <a:pt x="6702" y="1449"/>
                      <a:pt x="6786" y="1528"/>
                      <a:pt x="6885" y="1528"/>
                    </a:cubicBezTo>
                    <a:cubicBezTo>
                      <a:pt x="6891" y="1528"/>
                      <a:pt x="6898" y="1528"/>
                      <a:pt x="6905" y="1527"/>
                    </a:cubicBezTo>
                    <a:cubicBezTo>
                      <a:pt x="8081" y="1503"/>
                      <a:pt x="9270" y="1432"/>
                      <a:pt x="10446" y="1313"/>
                    </a:cubicBezTo>
                    <a:cubicBezTo>
                      <a:pt x="12133" y="1147"/>
                      <a:pt x="13821" y="885"/>
                      <a:pt x="15484" y="541"/>
                    </a:cubicBezTo>
                    <a:lnTo>
                      <a:pt x="15484" y="541"/>
                    </a:lnTo>
                    <a:cubicBezTo>
                      <a:pt x="13405" y="2252"/>
                      <a:pt x="12169" y="4866"/>
                      <a:pt x="12252" y="7409"/>
                    </a:cubicBezTo>
                    <a:cubicBezTo>
                      <a:pt x="10657" y="7782"/>
                      <a:pt x="9032" y="7969"/>
                      <a:pt x="7408" y="7969"/>
                    </a:cubicBezTo>
                    <a:cubicBezTo>
                      <a:pt x="5101" y="7969"/>
                      <a:pt x="2799" y="7592"/>
                      <a:pt x="595" y="6839"/>
                    </a:cubicBezTo>
                    <a:cubicBezTo>
                      <a:pt x="2389" y="5128"/>
                      <a:pt x="3685" y="2965"/>
                      <a:pt x="4338" y="564"/>
                    </a:cubicBezTo>
                    <a:cubicBezTo>
                      <a:pt x="4610" y="546"/>
                      <a:pt x="4888" y="537"/>
                      <a:pt x="5174" y="537"/>
                    </a:cubicBezTo>
                    <a:close/>
                    <a:moveTo>
                      <a:pt x="16007" y="636"/>
                    </a:moveTo>
                    <a:cubicBezTo>
                      <a:pt x="16257" y="2335"/>
                      <a:pt x="16518" y="4046"/>
                      <a:pt x="16780" y="5757"/>
                    </a:cubicBezTo>
                    <a:cubicBezTo>
                      <a:pt x="17041" y="7504"/>
                      <a:pt x="17303" y="9251"/>
                      <a:pt x="17552" y="10974"/>
                    </a:cubicBezTo>
                    <a:cubicBezTo>
                      <a:pt x="17347" y="10948"/>
                      <a:pt x="17141" y="10936"/>
                      <a:pt x="16937" y="10936"/>
                    </a:cubicBezTo>
                    <a:cubicBezTo>
                      <a:pt x="16668" y="10936"/>
                      <a:pt x="16401" y="10957"/>
                      <a:pt x="16138" y="10998"/>
                    </a:cubicBezTo>
                    <a:lnTo>
                      <a:pt x="15746" y="7611"/>
                    </a:lnTo>
                    <a:cubicBezTo>
                      <a:pt x="15724" y="7512"/>
                      <a:pt x="15641" y="7443"/>
                      <a:pt x="15543" y="7443"/>
                    </a:cubicBezTo>
                    <a:cubicBezTo>
                      <a:pt x="15536" y="7443"/>
                      <a:pt x="15528" y="7444"/>
                      <a:pt x="15520" y="7445"/>
                    </a:cubicBezTo>
                    <a:cubicBezTo>
                      <a:pt x="15401" y="7445"/>
                      <a:pt x="15318" y="7552"/>
                      <a:pt x="15330" y="7659"/>
                    </a:cubicBezTo>
                    <a:lnTo>
                      <a:pt x="15722" y="11081"/>
                    </a:lnTo>
                    <a:cubicBezTo>
                      <a:pt x="15211" y="11200"/>
                      <a:pt x="14712" y="11402"/>
                      <a:pt x="14261" y="11675"/>
                    </a:cubicBezTo>
                    <a:cubicBezTo>
                      <a:pt x="14249" y="8954"/>
                      <a:pt x="14023" y="6233"/>
                      <a:pt x="13583" y="3535"/>
                    </a:cubicBezTo>
                    <a:cubicBezTo>
                      <a:pt x="14165" y="2406"/>
                      <a:pt x="14997" y="1408"/>
                      <a:pt x="16007" y="636"/>
                    </a:cubicBezTo>
                    <a:close/>
                    <a:moveTo>
                      <a:pt x="13250" y="4224"/>
                    </a:moveTo>
                    <a:cubicBezTo>
                      <a:pt x="13631" y="6744"/>
                      <a:pt x="13821" y="9298"/>
                      <a:pt x="13821" y="11841"/>
                    </a:cubicBezTo>
                    <a:cubicBezTo>
                      <a:pt x="13037" y="11794"/>
                      <a:pt x="12240" y="11746"/>
                      <a:pt x="11444" y="11699"/>
                    </a:cubicBezTo>
                    <a:cubicBezTo>
                      <a:pt x="9079" y="11553"/>
                      <a:pt x="6643" y="11400"/>
                      <a:pt x="4226" y="11400"/>
                    </a:cubicBezTo>
                    <a:cubicBezTo>
                      <a:pt x="3680" y="11400"/>
                      <a:pt x="3135" y="11408"/>
                      <a:pt x="2591" y="11425"/>
                    </a:cubicBezTo>
                    <a:cubicBezTo>
                      <a:pt x="2710" y="10225"/>
                      <a:pt x="2710" y="9013"/>
                      <a:pt x="2603" y="7813"/>
                    </a:cubicBezTo>
                    <a:lnTo>
                      <a:pt x="2603" y="7813"/>
                    </a:lnTo>
                    <a:cubicBezTo>
                      <a:pt x="4172" y="8181"/>
                      <a:pt x="5788" y="8360"/>
                      <a:pt x="7392" y="8360"/>
                    </a:cubicBezTo>
                    <a:cubicBezTo>
                      <a:pt x="9127" y="8360"/>
                      <a:pt x="10850" y="8146"/>
                      <a:pt x="12526" y="7730"/>
                    </a:cubicBezTo>
                    <a:cubicBezTo>
                      <a:pt x="12621" y="7706"/>
                      <a:pt x="12680" y="7623"/>
                      <a:pt x="12680" y="7540"/>
                    </a:cubicBezTo>
                    <a:cubicBezTo>
                      <a:pt x="12621" y="6399"/>
                      <a:pt x="12823" y="5270"/>
                      <a:pt x="13250" y="4224"/>
                    </a:cubicBezTo>
                    <a:close/>
                    <a:moveTo>
                      <a:pt x="16162" y="1"/>
                    </a:moveTo>
                    <a:cubicBezTo>
                      <a:pt x="16146" y="1"/>
                      <a:pt x="16130" y="2"/>
                      <a:pt x="16114" y="6"/>
                    </a:cubicBezTo>
                    <a:cubicBezTo>
                      <a:pt x="14249" y="422"/>
                      <a:pt x="12347" y="731"/>
                      <a:pt x="10446" y="921"/>
                    </a:cubicBezTo>
                    <a:cubicBezTo>
                      <a:pt x="8488" y="405"/>
                      <a:pt x="6769" y="151"/>
                      <a:pt x="5238" y="151"/>
                    </a:cubicBezTo>
                    <a:cubicBezTo>
                      <a:pt x="4863" y="151"/>
                      <a:pt x="4501" y="166"/>
                      <a:pt x="4148" y="196"/>
                    </a:cubicBezTo>
                    <a:cubicBezTo>
                      <a:pt x="4065" y="208"/>
                      <a:pt x="3982" y="267"/>
                      <a:pt x="3958" y="351"/>
                    </a:cubicBezTo>
                    <a:cubicBezTo>
                      <a:pt x="3316" y="2822"/>
                      <a:pt x="1962" y="5056"/>
                      <a:pt x="72" y="6779"/>
                    </a:cubicBezTo>
                    <a:cubicBezTo>
                      <a:pt x="25" y="6827"/>
                      <a:pt x="1" y="6898"/>
                      <a:pt x="13" y="6958"/>
                    </a:cubicBezTo>
                    <a:cubicBezTo>
                      <a:pt x="25" y="7029"/>
                      <a:pt x="72" y="7076"/>
                      <a:pt x="144" y="7100"/>
                    </a:cubicBezTo>
                    <a:cubicBezTo>
                      <a:pt x="809" y="7338"/>
                      <a:pt x="1486" y="7540"/>
                      <a:pt x="2176" y="7718"/>
                    </a:cubicBezTo>
                    <a:cubicBezTo>
                      <a:pt x="2294" y="9013"/>
                      <a:pt x="2294" y="10308"/>
                      <a:pt x="2164" y="11604"/>
                    </a:cubicBezTo>
                    <a:cubicBezTo>
                      <a:pt x="2152" y="11663"/>
                      <a:pt x="2176" y="11711"/>
                      <a:pt x="2211" y="11758"/>
                    </a:cubicBezTo>
                    <a:cubicBezTo>
                      <a:pt x="2259" y="11794"/>
                      <a:pt x="2318" y="11818"/>
                      <a:pt x="2378" y="11818"/>
                    </a:cubicBezTo>
                    <a:cubicBezTo>
                      <a:pt x="2999" y="11793"/>
                      <a:pt x="3624" y="11782"/>
                      <a:pt x="4251" y="11782"/>
                    </a:cubicBezTo>
                    <a:cubicBezTo>
                      <a:pt x="6645" y="11782"/>
                      <a:pt x="9066" y="11940"/>
                      <a:pt x="11421" y="12091"/>
                    </a:cubicBezTo>
                    <a:cubicBezTo>
                      <a:pt x="12300" y="12150"/>
                      <a:pt x="13167" y="12198"/>
                      <a:pt x="14035" y="12245"/>
                    </a:cubicBezTo>
                    <a:lnTo>
                      <a:pt x="14047" y="12245"/>
                    </a:lnTo>
                    <a:cubicBezTo>
                      <a:pt x="14070" y="12245"/>
                      <a:pt x="14094" y="12245"/>
                      <a:pt x="14118" y="12234"/>
                    </a:cubicBezTo>
                    <a:lnTo>
                      <a:pt x="14142" y="12222"/>
                    </a:lnTo>
                    <a:cubicBezTo>
                      <a:pt x="14154" y="12222"/>
                      <a:pt x="14165" y="12210"/>
                      <a:pt x="14177" y="12210"/>
                    </a:cubicBezTo>
                    <a:cubicBezTo>
                      <a:pt x="14988" y="11623"/>
                      <a:pt x="15959" y="11321"/>
                      <a:pt x="16948" y="11321"/>
                    </a:cubicBezTo>
                    <a:cubicBezTo>
                      <a:pt x="17220" y="11321"/>
                      <a:pt x="17494" y="11344"/>
                      <a:pt x="17766" y="11390"/>
                    </a:cubicBezTo>
                    <a:cubicBezTo>
                      <a:pt x="17780" y="11393"/>
                      <a:pt x="17795" y="11394"/>
                      <a:pt x="17810" y="11394"/>
                    </a:cubicBezTo>
                    <a:cubicBezTo>
                      <a:pt x="17858" y="11394"/>
                      <a:pt x="17908" y="11379"/>
                      <a:pt x="17944" y="11342"/>
                    </a:cubicBezTo>
                    <a:cubicBezTo>
                      <a:pt x="17992" y="11307"/>
                      <a:pt x="18016" y="11247"/>
                      <a:pt x="18004" y="11176"/>
                    </a:cubicBezTo>
                    <a:cubicBezTo>
                      <a:pt x="17742" y="9370"/>
                      <a:pt x="17469" y="7540"/>
                      <a:pt x="17196" y="5710"/>
                    </a:cubicBezTo>
                    <a:cubicBezTo>
                      <a:pt x="16910" y="3880"/>
                      <a:pt x="16637" y="2050"/>
                      <a:pt x="16376" y="244"/>
                    </a:cubicBezTo>
                    <a:lnTo>
                      <a:pt x="16376" y="232"/>
                    </a:lnTo>
                    <a:cubicBezTo>
                      <a:pt x="16376" y="208"/>
                      <a:pt x="16376" y="184"/>
                      <a:pt x="16376" y="149"/>
                    </a:cubicBezTo>
                    <a:cubicBezTo>
                      <a:pt x="16345" y="57"/>
                      <a:pt x="16254" y="1"/>
                      <a:pt x="161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24"/>
              <p:cNvSpPr/>
              <p:nvPr/>
            </p:nvSpPr>
            <p:spPr>
              <a:xfrm>
                <a:off x="6623433" y="180535"/>
                <a:ext cx="16109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814" extrusionOk="0">
                    <a:moveTo>
                      <a:pt x="232" y="1"/>
                    </a:moveTo>
                    <a:cubicBezTo>
                      <a:pt x="218" y="1"/>
                      <a:pt x="204" y="2"/>
                      <a:pt x="190" y="5"/>
                    </a:cubicBezTo>
                    <a:cubicBezTo>
                      <a:pt x="72" y="5"/>
                      <a:pt x="0" y="112"/>
                      <a:pt x="12" y="219"/>
                    </a:cubicBezTo>
                    <a:lnTo>
                      <a:pt x="72" y="647"/>
                    </a:lnTo>
                    <a:cubicBezTo>
                      <a:pt x="95" y="742"/>
                      <a:pt x="178" y="813"/>
                      <a:pt x="285" y="813"/>
                    </a:cubicBezTo>
                    <a:lnTo>
                      <a:pt x="309" y="813"/>
                    </a:lnTo>
                    <a:cubicBezTo>
                      <a:pt x="428" y="801"/>
                      <a:pt x="499" y="706"/>
                      <a:pt x="487" y="599"/>
                    </a:cubicBezTo>
                    <a:lnTo>
                      <a:pt x="428" y="171"/>
                    </a:lnTo>
                    <a:cubicBezTo>
                      <a:pt x="407" y="68"/>
                      <a:pt x="324" y="1"/>
                      <a:pt x="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24"/>
              <p:cNvSpPr/>
              <p:nvPr/>
            </p:nvSpPr>
            <p:spPr>
              <a:xfrm>
                <a:off x="6314467" y="175155"/>
                <a:ext cx="65498" cy="49969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51" extrusionOk="0">
                    <a:moveTo>
                      <a:pt x="1198" y="390"/>
                    </a:moveTo>
                    <a:cubicBezTo>
                      <a:pt x="1235" y="390"/>
                      <a:pt x="1272" y="396"/>
                      <a:pt x="1308" y="410"/>
                    </a:cubicBezTo>
                    <a:cubicBezTo>
                      <a:pt x="1415" y="434"/>
                      <a:pt x="1510" y="505"/>
                      <a:pt x="1557" y="612"/>
                    </a:cubicBezTo>
                    <a:cubicBezTo>
                      <a:pt x="1593" y="707"/>
                      <a:pt x="1593" y="814"/>
                      <a:pt x="1545" y="909"/>
                    </a:cubicBezTo>
                    <a:cubicBezTo>
                      <a:pt x="1486" y="1016"/>
                      <a:pt x="1379" y="1099"/>
                      <a:pt x="1272" y="1147"/>
                    </a:cubicBezTo>
                    <a:cubicBezTo>
                      <a:pt x="1211" y="1163"/>
                      <a:pt x="1149" y="1171"/>
                      <a:pt x="1087" y="1171"/>
                    </a:cubicBezTo>
                    <a:cubicBezTo>
                      <a:pt x="888" y="1171"/>
                      <a:pt x="698" y="1084"/>
                      <a:pt x="571" y="921"/>
                    </a:cubicBezTo>
                    <a:cubicBezTo>
                      <a:pt x="476" y="826"/>
                      <a:pt x="440" y="683"/>
                      <a:pt x="476" y="552"/>
                    </a:cubicBezTo>
                    <a:cubicBezTo>
                      <a:pt x="512" y="469"/>
                      <a:pt x="595" y="410"/>
                      <a:pt x="690" y="410"/>
                    </a:cubicBezTo>
                    <a:cubicBezTo>
                      <a:pt x="696" y="404"/>
                      <a:pt x="702" y="401"/>
                      <a:pt x="708" y="401"/>
                    </a:cubicBezTo>
                    <a:cubicBezTo>
                      <a:pt x="714" y="401"/>
                      <a:pt x="720" y="404"/>
                      <a:pt x="726" y="410"/>
                    </a:cubicBezTo>
                    <a:cubicBezTo>
                      <a:pt x="767" y="458"/>
                      <a:pt x="829" y="483"/>
                      <a:pt x="892" y="483"/>
                    </a:cubicBezTo>
                    <a:cubicBezTo>
                      <a:pt x="937" y="483"/>
                      <a:pt x="983" y="470"/>
                      <a:pt x="1023" y="445"/>
                    </a:cubicBezTo>
                    <a:cubicBezTo>
                      <a:pt x="1075" y="408"/>
                      <a:pt x="1136" y="390"/>
                      <a:pt x="1198" y="390"/>
                    </a:cubicBezTo>
                    <a:close/>
                    <a:moveTo>
                      <a:pt x="1204" y="0"/>
                    </a:moveTo>
                    <a:cubicBezTo>
                      <a:pt x="1102" y="0"/>
                      <a:pt x="1001" y="19"/>
                      <a:pt x="904" y="53"/>
                    </a:cubicBezTo>
                    <a:cubicBezTo>
                      <a:pt x="880" y="41"/>
                      <a:pt x="856" y="41"/>
                      <a:pt x="832" y="30"/>
                    </a:cubicBezTo>
                    <a:cubicBezTo>
                      <a:pt x="784" y="18"/>
                      <a:pt x="736" y="13"/>
                      <a:pt x="688" y="13"/>
                    </a:cubicBezTo>
                    <a:cubicBezTo>
                      <a:pt x="429" y="13"/>
                      <a:pt x="184" y="171"/>
                      <a:pt x="84" y="422"/>
                    </a:cubicBezTo>
                    <a:cubicBezTo>
                      <a:pt x="1" y="671"/>
                      <a:pt x="48" y="956"/>
                      <a:pt x="226" y="1147"/>
                    </a:cubicBezTo>
                    <a:cubicBezTo>
                      <a:pt x="440" y="1408"/>
                      <a:pt x="761" y="1551"/>
                      <a:pt x="1094" y="1551"/>
                    </a:cubicBezTo>
                    <a:cubicBezTo>
                      <a:pt x="1201" y="1551"/>
                      <a:pt x="1308" y="1539"/>
                      <a:pt x="1403" y="1503"/>
                    </a:cubicBezTo>
                    <a:cubicBezTo>
                      <a:pt x="1629" y="1432"/>
                      <a:pt x="1819" y="1277"/>
                      <a:pt x="1926" y="1063"/>
                    </a:cubicBezTo>
                    <a:cubicBezTo>
                      <a:pt x="2021" y="885"/>
                      <a:pt x="2033" y="671"/>
                      <a:pt x="1961" y="469"/>
                    </a:cubicBezTo>
                    <a:cubicBezTo>
                      <a:pt x="1854" y="255"/>
                      <a:pt x="1664" y="89"/>
                      <a:pt x="1427" y="30"/>
                    </a:cubicBezTo>
                    <a:cubicBezTo>
                      <a:pt x="1352" y="10"/>
                      <a:pt x="1278" y="0"/>
                      <a:pt x="1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24"/>
              <p:cNvSpPr/>
              <p:nvPr/>
            </p:nvSpPr>
            <p:spPr>
              <a:xfrm>
                <a:off x="6334378" y="506769"/>
                <a:ext cx="53256" cy="151068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4689" extrusionOk="0">
                    <a:moveTo>
                      <a:pt x="1012" y="1"/>
                    </a:moveTo>
                    <a:cubicBezTo>
                      <a:pt x="963" y="1"/>
                      <a:pt x="914" y="22"/>
                      <a:pt x="880" y="63"/>
                    </a:cubicBezTo>
                    <a:cubicBezTo>
                      <a:pt x="286" y="704"/>
                      <a:pt x="1" y="1572"/>
                      <a:pt x="84" y="2439"/>
                    </a:cubicBezTo>
                    <a:cubicBezTo>
                      <a:pt x="179" y="3319"/>
                      <a:pt x="630" y="4115"/>
                      <a:pt x="1331" y="4650"/>
                    </a:cubicBezTo>
                    <a:cubicBezTo>
                      <a:pt x="1367" y="4673"/>
                      <a:pt x="1403" y="4685"/>
                      <a:pt x="1450" y="4685"/>
                    </a:cubicBezTo>
                    <a:cubicBezTo>
                      <a:pt x="1459" y="4687"/>
                      <a:pt x="1467" y="4688"/>
                      <a:pt x="1476" y="4688"/>
                    </a:cubicBezTo>
                    <a:cubicBezTo>
                      <a:pt x="1514" y="4688"/>
                      <a:pt x="1552" y="4667"/>
                      <a:pt x="1581" y="4638"/>
                    </a:cubicBezTo>
                    <a:cubicBezTo>
                      <a:pt x="1652" y="4566"/>
                      <a:pt x="1640" y="4459"/>
                      <a:pt x="1557" y="4412"/>
                    </a:cubicBezTo>
                    <a:cubicBezTo>
                      <a:pt x="927" y="3925"/>
                      <a:pt x="523" y="3200"/>
                      <a:pt x="428" y="2416"/>
                    </a:cubicBezTo>
                    <a:cubicBezTo>
                      <a:pt x="357" y="1631"/>
                      <a:pt x="619" y="847"/>
                      <a:pt x="1153" y="265"/>
                    </a:cubicBezTo>
                    <a:cubicBezTo>
                      <a:pt x="1213" y="193"/>
                      <a:pt x="1201" y="87"/>
                      <a:pt x="1118" y="39"/>
                    </a:cubicBezTo>
                    <a:cubicBezTo>
                      <a:pt x="1087" y="13"/>
                      <a:pt x="1049" y="1"/>
                      <a:pt x="10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24"/>
              <p:cNvSpPr/>
              <p:nvPr/>
            </p:nvSpPr>
            <p:spPr>
              <a:xfrm>
                <a:off x="6383381" y="543465"/>
                <a:ext cx="57830" cy="68494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126" extrusionOk="0">
                    <a:moveTo>
                      <a:pt x="1383" y="1"/>
                    </a:moveTo>
                    <a:cubicBezTo>
                      <a:pt x="1320" y="1"/>
                      <a:pt x="1258" y="30"/>
                      <a:pt x="1225" y="88"/>
                    </a:cubicBezTo>
                    <a:lnTo>
                      <a:pt x="773" y="813"/>
                    </a:lnTo>
                    <a:lnTo>
                      <a:pt x="333" y="385"/>
                    </a:lnTo>
                    <a:cubicBezTo>
                      <a:pt x="292" y="356"/>
                      <a:pt x="244" y="341"/>
                      <a:pt x="198" y="341"/>
                    </a:cubicBezTo>
                    <a:cubicBezTo>
                      <a:pt x="152" y="341"/>
                      <a:pt x="108" y="356"/>
                      <a:pt x="72" y="385"/>
                    </a:cubicBezTo>
                    <a:cubicBezTo>
                      <a:pt x="1" y="445"/>
                      <a:pt x="1" y="552"/>
                      <a:pt x="72" y="623"/>
                    </a:cubicBezTo>
                    <a:lnTo>
                      <a:pt x="595" y="1110"/>
                    </a:lnTo>
                    <a:lnTo>
                      <a:pt x="119" y="1883"/>
                    </a:lnTo>
                    <a:cubicBezTo>
                      <a:pt x="72" y="1966"/>
                      <a:pt x="96" y="2073"/>
                      <a:pt x="191" y="2108"/>
                    </a:cubicBezTo>
                    <a:cubicBezTo>
                      <a:pt x="208" y="2117"/>
                      <a:pt x="224" y="2125"/>
                      <a:pt x="245" y="2125"/>
                    </a:cubicBezTo>
                    <a:cubicBezTo>
                      <a:pt x="254" y="2125"/>
                      <a:pt x="263" y="2124"/>
                      <a:pt x="274" y="2120"/>
                    </a:cubicBezTo>
                    <a:cubicBezTo>
                      <a:pt x="333" y="2120"/>
                      <a:pt x="393" y="2096"/>
                      <a:pt x="428" y="2037"/>
                    </a:cubicBezTo>
                    <a:lnTo>
                      <a:pt x="844" y="1360"/>
                    </a:lnTo>
                    <a:lnTo>
                      <a:pt x="1474" y="1978"/>
                    </a:lnTo>
                    <a:cubicBezTo>
                      <a:pt x="1510" y="2007"/>
                      <a:pt x="1554" y="2022"/>
                      <a:pt x="1599" y="2022"/>
                    </a:cubicBezTo>
                    <a:cubicBezTo>
                      <a:pt x="1643" y="2022"/>
                      <a:pt x="1688" y="2007"/>
                      <a:pt x="1724" y="1978"/>
                    </a:cubicBezTo>
                    <a:cubicBezTo>
                      <a:pt x="1795" y="1918"/>
                      <a:pt x="1795" y="1799"/>
                      <a:pt x="1724" y="1740"/>
                    </a:cubicBezTo>
                    <a:lnTo>
                      <a:pt x="1034" y="1063"/>
                    </a:lnTo>
                    <a:lnTo>
                      <a:pt x="1534" y="243"/>
                    </a:lnTo>
                    <a:cubicBezTo>
                      <a:pt x="1581" y="160"/>
                      <a:pt x="1545" y="53"/>
                      <a:pt x="1462" y="17"/>
                    </a:cubicBezTo>
                    <a:cubicBezTo>
                      <a:pt x="1437" y="6"/>
                      <a:pt x="1410" y="1"/>
                      <a:pt x="13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24"/>
              <p:cNvSpPr/>
              <p:nvPr/>
            </p:nvSpPr>
            <p:spPr>
              <a:xfrm>
                <a:off x="6451521" y="559252"/>
                <a:ext cx="49422" cy="1578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490" extrusionOk="0">
                    <a:moveTo>
                      <a:pt x="1344" y="1"/>
                    </a:moveTo>
                    <a:cubicBezTo>
                      <a:pt x="1336" y="1"/>
                      <a:pt x="1328" y="1"/>
                      <a:pt x="1320" y="2"/>
                    </a:cubicBezTo>
                    <a:lnTo>
                      <a:pt x="167" y="169"/>
                    </a:lnTo>
                    <a:cubicBezTo>
                      <a:pt x="72" y="169"/>
                      <a:pt x="1" y="252"/>
                      <a:pt x="13" y="347"/>
                    </a:cubicBezTo>
                    <a:cubicBezTo>
                      <a:pt x="36" y="430"/>
                      <a:pt x="108" y="490"/>
                      <a:pt x="191" y="490"/>
                    </a:cubicBezTo>
                    <a:lnTo>
                      <a:pt x="215" y="490"/>
                    </a:lnTo>
                    <a:lnTo>
                      <a:pt x="1367" y="323"/>
                    </a:lnTo>
                    <a:cubicBezTo>
                      <a:pt x="1462" y="323"/>
                      <a:pt x="1534" y="240"/>
                      <a:pt x="1522" y="145"/>
                    </a:cubicBezTo>
                    <a:cubicBezTo>
                      <a:pt x="1500" y="58"/>
                      <a:pt x="1429" y="1"/>
                      <a:pt x="13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24"/>
              <p:cNvSpPr/>
              <p:nvPr/>
            </p:nvSpPr>
            <p:spPr>
              <a:xfrm>
                <a:off x="6513539" y="533091"/>
                <a:ext cx="53256" cy="74487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312" extrusionOk="0">
                    <a:moveTo>
                      <a:pt x="978" y="1"/>
                    </a:moveTo>
                    <a:cubicBezTo>
                      <a:pt x="944" y="1"/>
                      <a:pt x="910" y="10"/>
                      <a:pt x="880" y="30"/>
                    </a:cubicBezTo>
                    <a:cubicBezTo>
                      <a:pt x="809" y="78"/>
                      <a:pt x="785" y="173"/>
                      <a:pt x="833" y="244"/>
                    </a:cubicBezTo>
                    <a:lnTo>
                      <a:pt x="928" y="398"/>
                    </a:lnTo>
                    <a:cubicBezTo>
                      <a:pt x="928" y="446"/>
                      <a:pt x="928" y="493"/>
                      <a:pt x="904" y="541"/>
                    </a:cubicBezTo>
                    <a:cubicBezTo>
                      <a:pt x="880" y="636"/>
                      <a:pt x="809" y="707"/>
                      <a:pt x="714" y="719"/>
                    </a:cubicBezTo>
                    <a:cubicBezTo>
                      <a:pt x="703" y="720"/>
                      <a:pt x="692" y="721"/>
                      <a:pt x="681" y="721"/>
                    </a:cubicBezTo>
                    <a:cubicBezTo>
                      <a:pt x="588" y="721"/>
                      <a:pt x="507" y="675"/>
                      <a:pt x="464" y="600"/>
                    </a:cubicBezTo>
                    <a:cubicBezTo>
                      <a:pt x="393" y="529"/>
                      <a:pt x="381" y="434"/>
                      <a:pt x="417" y="351"/>
                    </a:cubicBezTo>
                    <a:cubicBezTo>
                      <a:pt x="464" y="268"/>
                      <a:pt x="429" y="161"/>
                      <a:pt x="345" y="125"/>
                    </a:cubicBezTo>
                    <a:cubicBezTo>
                      <a:pt x="320" y="114"/>
                      <a:pt x="293" y="109"/>
                      <a:pt x="266" y="109"/>
                    </a:cubicBezTo>
                    <a:cubicBezTo>
                      <a:pt x="203" y="109"/>
                      <a:pt x="141" y="138"/>
                      <a:pt x="108" y="196"/>
                    </a:cubicBezTo>
                    <a:cubicBezTo>
                      <a:pt x="1" y="387"/>
                      <a:pt x="25" y="624"/>
                      <a:pt x="167" y="791"/>
                    </a:cubicBezTo>
                    <a:cubicBezTo>
                      <a:pt x="290" y="954"/>
                      <a:pt x="474" y="1047"/>
                      <a:pt x="667" y="1047"/>
                    </a:cubicBezTo>
                    <a:cubicBezTo>
                      <a:pt x="699" y="1047"/>
                      <a:pt x="730" y="1045"/>
                      <a:pt x="761" y="1040"/>
                    </a:cubicBezTo>
                    <a:cubicBezTo>
                      <a:pt x="916" y="1016"/>
                      <a:pt x="1047" y="945"/>
                      <a:pt x="1142" y="826"/>
                    </a:cubicBezTo>
                    <a:cubicBezTo>
                      <a:pt x="1165" y="897"/>
                      <a:pt x="1189" y="957"/>
                      <a:pt x="1213" y="1028"/>
                    </a:cubicBezTo>
                    <a:cubicBezTo>
                      <a:pt x="1284" y="1278"/>
                      <a:pt x="1237" y="1551"/>
                      <a:pt x="1094" y="1765"/>
                    </a:cubicBezTo>
                    <a:cubicBezTo>
                      <a:pt x="983" y="1902"/>
                      <a:pt x="815" y="1978"/>
                      <a:pt x="642" y="1978"/>
                    </a:cubicBezTo>
                    <a:cubicBezTo>
                      <a:pt x="575" y="1978"/>
                      <a:pt x="507" y="1966"/>
                      <a:pt x="440" y="1943"/>
                    </a:cubicBezTo>
                    <a:cubicBezTo>
                      <a:pt x="414" y="1928"/>
                      <a:pt x="386" y="1922"/>
                      <a:pt x="358" y="1922"/>
                    </a:cubicBezTo>
                    <a:cubicBezTo>
                      <a:pt x="296" y="1922"/>
                      <a:pt x="235" y="1954"/>
                      <a:pt x="203" y="2003"/>
                    </a:cubicBezTo>
                    <a:cubicBezTo>
                      <a:pt x="155" y="2086"/>
                      <a:pt x="191" y="2193"/>
                      <a:pt x="274" y="2228"/>
                    </a:cubicBezTo>
                    <a:cubicBezTo>
                      <a:pt x="393" y="2276"/>
                      <a:pt x="512" y="2312"/>
                      <a:pt x="631" y="2312"/>
                    </a:cubicBezTo>
                    <a:cubicBezTo>
                      <a:pt x="916" y="2300"/>
                      <a:pt x="1189" y="2181"/>
                      <a:pt x="1379" y="1955"/>
                    </a:cubicBezTo>
                    <a:cubicBezTo>
                      <a:pt x="1593" y="1670"/>
                      <a:pt x="1653" y="1302"/>
                      <a:pt x="1557" y="957"/>
                    </a:cubicBezTo>
                    <a:cubicBezTo>
                      <a:pt x="1498" y="719"/>
                      <a:pt x="1391" y="493"/>
                      <a:pt x="1260" y="280"/>
                    </a:cubicBezTo>
                    <a:cubicBezTo>
                      <a:pt x="1237" y="185"/>
                      <a:pt x="1177" y="113"/>
                      <a:pt x="1118" y="54"/>
                    </a:cubicBezTo>
                    <a:cubicBezTo>
                      <a:pt x="1076" y="19"/>
                      <a:pt x="1027" y="1"/>
                      <a:pt x="9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24"/>
              <p:cNvSpPr/>
              <p:nvPr/>
            </p:nvSpPr>
            <p:spPr>
              <a:xfrm>
                <a:off x="6562929" y="487052"/>
                <a:ext cx="45201" cy="135829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4216" extrusionOk="0">
                    <a:moveTo>
                      <a:pt x="197" y="0"/>
                    </a:moveTo>
                    <a:cubicBezTo>
                      <a:pt x="152" y="0"/>
                      <a:pt x="108" y="15"/>
                      <a:pt x="72" y="45"/>
                    </a:cubicBezTo>
                    <a:cubicBezTo>
                      <a:pt x="1" y="104"/>
                      <a:pt x="1" y="211"/>
                      <a:pt x="72" y="271"/>
                    </a:cubicBezTo>
                    <a:cubicBezTo>
                      <a:pt x="595" y="734"/>
                      <a:pt x="928" y="1364"/>
                      <a:pt x="999" y="2053"/>
                    </a:cubicBezTo>
                    <a:cubicBezTo>
                      <a:pt x="1046" y="2742"/>
                      <a:pt x="821" y="3432"/>
                      <a:pt x="381" y="3954"/>
                    </a:cubicBezTo>
                    <a:cubicBezTo>
                      <a:pt x="310" y="4026"/>
                      <a:pt x="333" y="4133"/>
                      <a:pt x="405" y="4180"/>
                    </a:cubicBezTo>
                    <a:cubicBezTo>
                      <a:pt x="440" y="4204"/>
                      <a:pt x="476" y="4216"/>
                      <a:pt x="512" y="4216"/>
                    </a:cubicBezTo>
                    <a:cubicBezTo>
                      <a:pt x="571" y="4216"/>
                      <a:pt x="619" y="4192"/>
                      <a:pt x="654" y="4145"/>
                    </a:cubicBezTo>
                    <a:cubicBezTo>
                      <a:pt x="1153" y="3562"/>
                      <a:pt x="1403" y="2802"/>
                      <a:pt x="1344" y="2041"/>
                    </a:cubicBezTo>
                    <a:cubicBezTo>
                      <a:pt x="1272" y="1269"/>
                      <a:pt x="904" y="556"/>
                      <a:pt x="322" y="45"/>
                    </a:cubicBezTo>
                    <a:cubicBezTo>
                      <a:pt x="286" y="15"/>
                      <a:pt x="241" y="0"/>
                      <a:pt x="1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24"/>
              <p:cNvSpPr/>
              <p:nvPr/>
            </p:nvSpPr>
            <p:spPr>
              <a:xfrm>
                <a:off x="6580552" y="445008"/>
                <a:ext cx="50163" cy="4388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62" extrusionOk="0">
                    <a:moveTo>
                      <a:pt x="405" y="1"/>
                    </a:moveTo>
                    <a:cubicBezTo>
                      <a:pt x="281" y="1"/>
                      <a:pt x="160" y="50"/>
                      <a:pt x="72" y="138"/>
                    </a:cubicBezTo>
                    <a:cubicBezTo>
                      <a:pt x="0" y="209"/>
                      <a:pt x="12" y="316"/>
                      <a:pt x="84" y="376"/>
                    </a:cubicBezTo>
                    <a:cubicBezTo>
                      <a:pt x="119" y="401"/>
                      <a:pt x="160" y="414"/>
                      <a:pt x="199" y="414"/>
                    </a:cubicBezTo>
                    <a:cubicBezTo>
                      <a:pt x="250" y="414"/>
                      <a:pt x="299" y="392"/>
                      <a:pt x="333" y="352"/>
                    </a:cubicBezTo>
                    <a:cubicBezTo>
                      <a:pt x="359" y="334"/>
                      <a:pt x="392" y="323"/>
                      <a:pt x="421" y="323"/>
                    </a:cubicBezTo>
                    <a:cubicBezTo>
                      <a:pt x="432" y="323"/>
                      <a:pt x="442" y="325"/>
                      <a:pt x="452" y="328"/>
                    </a:cubicBezTo>
                    <a:cubicBezTo>
                      <a:pt x="547" y="352"/>
                      <a:pt x="630" y="411"/>
                      <a:pt x="678" y="506"/>
                    </a:cubicBezTo>
                    <a:cubicBezTo>
                      <a:pt x="725" y="696"/>
                      <a:pt x="630" y="910"/>
                      <a:pt x="511" y="1124"/>
                    </a:cubicBezTo>
                    <a:cubicBezTo>
                      <a:pt x="488" y="1172"/>
                      <a:pt x="488" y="1243"/>
                      <a:pt x="523" y="1291"/>
                    </a:cubicBezTo>
                    <a:cubicBezTo>
                      <a:pt x="559" y="1338"/>
                      <a:pt x="618" y="1362"/>
                      <a:pt x="678" y="1362"/>
                    </a:cubicBezTo>
                    <a:lnTo>
                      <a:pt x="690" y="1362"/>
                    </a:lnTo>
                    <a:lnTo>
                      <a:pt x="1391" y="1314"/>
                    </a:lnTo>
                    <a:cubicBezTo>
                      <a:pt x="1486" y="1314"/>
                      <a:pt x="1557" y="1243"/>
                      <a:pt x="1557" y="1148"/>
                    </a:cubicBezTo>
                    <a:cubicBezTo>
                      <a:pt x="1546" y="1060"/>
                      <a:pt x="1474" y="992"/>
                      <a:pt x="1388" y="992"/>
                    </a:cubicBezTo>
                    <a:cubicBezTo>
                      <a:pt x="1381" y="992"/>
                      <a:pt x="1374" y="993"/>
                      <a:pt x="1367" y="993"/>
                    </a:cubicBezTo>
                    <a:lnTo>
                      <a:pt x="951" y="1017"/>
                    </a:lnTo>
                    <a:cubicBezTo>
                      <a:pt x="1034" y="827"/>
                      <a:pt x="1058" y="625"/>
                      <a:pt x="1010" y="423"/>
                    </a:cubicBezTo>
                    <a:cubicBezTo>
                      <a:pt x="939" y="209"/>
                      <a:pt x="749" y="55"/>
                      <a:pt x="535" y="19"/>
                    </a:cubicBezTo>
                    <a:cubicBezTo>
                      <a:pt x="492" y="7"/>
                      <a:pt x="448" y="1"/>
                      <a:pt x="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24"/>
              <p:cNvSpPr/>
              <p:nvPr/>
            </p:nvSpPr>
            <p:spPr>
              <a:xfrm>
                <a:off x="7165138" y="409537"/>
                <a:ext cx="74294" cy="85473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653" extrusionOk="0">
                    <a:moveTo>
                      <a:pt x="1970" y="1"/>
                    </a:moveTo>
                    <a:cubicBezTo>
                      <a:pt x="1913" y="1"/>
                      <a:pt x="1853" y="31"/>
                      <a:pt x="1819" y="74"/>
                    </a:cubicBezTo>
                    <a:lnTo>
                      <a:pt x="1106" y="1084"/>
                    </a:lnTo>
                    <a:lnTo>
                      <a:pt x="321" y="467"/>
                    </a:lnTo>
                    <a:cubicBezTo>
                      <a:pt x="286" y="441"/>
                      <a:pt x="245" y="428"/>
                      <a:pt x="206" y="428"/>
                    </a:cubicBezTo>
                    <a:cubicBezTo>
                      <a:pt x="155" y="428"/>
                      <a:pt x="106" y="450"/>
                      <a:pt x="72" y="490"/>
                    </a:cubicBezTo>
                    <a:cubicBezTo>
                      <a:pt x="1" y="550"/>
                      <a:pt x="13" y="669"/>
                      <a:pt x="84" y="716"/>
                    </a:cubicBezTo>
                    <a:lnTo>
                      <a:pt x="916" y="1358"/>
                    </a:lnTo>
                    <a:lnTo>
                      <a:pt x="167" y="2403"/>
                    </a:lnTo>
                    <a:cubicBezTo>
                      <a:pt x="108" y="2475"/>
                      <a:pt x="131" y="2582"/>
                      <a:pt x="215" y="2629"/>
                    </a:cubicBezTo>
                    <a:cubicBezTo>
                      <a:pt x="250" y="2641"/>
                      <a:pt x="286" y="2653"/>
                      <a:pt x="321" y="2653"/>
                    </a:cubicBezTo>
                    <a:cubicBezTo>
                      <a:pt x="369" y="2653"/>
                      <a:pt x="428" y="2629"/>
                      <a:pt x="464" y="2582"/>
                    </a:cubicBezTo>
                    <a:lnTo>
                      <a:pt x="1189" y="1572"/>
                    </a:lnTo>
                    <a:lnTo>
                      <a:pt x="1997" y="2201"/>
                    </a:lnTo>
                    <a:cubicBezTo>
                      <a:pt x="2021" y="2225"/>
                      <a:pt x="2068" y="2237"/>
                      <a:pt x="2104" y="2237"/>
                    </a:cubicBezTo>
                    <a:cubicBezTo>
                      <a:pt x="2163" y="2237"/>
                      <a:pt x="2211" y="2213"/>
                      <a:pt x="2247" y="2178"/>
                    </a:cubicBezTo>
                    <a:cubicBezTo>
                      <a:pt x="2306" y="2118"/>
                      <a:pt x="2294" y="1999"/>
                      <a:pt x="2223" y="1952"/>
                    </a:cubicBezTo>
                    <a:lnTo>
                      <a:pt x="1379" y="1298"/>
                    </a:lnTo>
                    <a:lnTo>
                      <a:pt x="1973" y="455"/>
                    </a:lnTo>
                    <a:cubicBezTo>
                      <a:pt x="2021" y="443"/>
                      <a:pt x="2068" y="395"/>
                      <a:pt x="2092" y="348"/>
                    </a:cubicBezTo>
                    <a:lnTo>
                      <a:pt x="2128" y="217"/>
                    </a:lnTo>
                    <a:cubicBezTo>
                      <a:pt x="2163" y="134"/>
                      <a:pt x="2116" y="51"/>
                      <a:pt x="2033" y="15"/>
                    </a:cubicBezTo>
                    <a:cubicBezTo>
                      <a:pt x="2013" y="5"/>
                      <a:pt x="1992" y="1"/>
                      <a:pt x="19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24"/>
              <p:cNvSpPr/>
              <p:nvPr/>
            </p:nvSpPr>
            <p:spPr>
              <a:xfrm>
                <a:off x="7146388" y="499134"/>
                <a:ext cx="129031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704" extrusionOk="0">
                    <a:moveTo>
                      <a:pt x="3249" y="1"/>
                    </a:moveTo>
                    <a:cubicBezTo>
                      <a:pt x="2201" y="1"/>
                      <a:pt x="1164" y="133"/>
                      <a:pt x="143" y="383"/>
                    </a:cubicBezTo>
                    <a:cubicBezTo>
                      <a:pt x="60" y="395"/>
                      <a:pt x="0" y="490"/>
                      <a:pt x="24" y="573"/>
                    </a:cubicBezTo>
                    <a:cubicBezTo>
                      <a:pt x="48" y="656"/>
                      <a:pt x="119" y="704"/>
                      <a:pt x="191" y="704"/>
                    </a:cubicBezTo>
                    <a:lnTo>
                      <a:pt x="238" y="704"/>
                    </a:lnTo>
                    <a:cubicBezTo>
                      <a:pt x="1208" y="456"/>
                      <a:pt x="2212" y="332"/>
                      <a:pt x="3214" y="332"/>
                    </a:cubicBezTo>
                    <a:cubicBezTo>
                      <a:pt x="3414" y="332"/>
                      <a:pt x="3615" y="337"/>
                      <a:pt x="3815" y="347"/>
                    </a:cubicBezTo>
                    <a:cubicBezTo>
                      <a:pt x="3910" y="347"/>
                      <a:pt x="3993" y="288"/>
                      <a:pt x="4005" y="193"/>
                    </a:cubicBezTo>
                    <a:cubicBezTo>
                      <a:pt x="4005" y="98"/>
                      <a:pt x="3934" y="15"/>
                      <a:pt x="3839" y="15"/>
                    </a:cubicBezTo>
                    <a:cubicBezTo>
                      <a:pt x="3642" y="5"/>
                      <a:pt x="3445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24"/>
              <p:cNvSpPr/>
              <p:nvPr/>
            </p:nvSpPr>
            <p:spPr>
              <a:xfrm>
                <a:off x="7191170" y="526744"/>
                <a:ext cx="58217" cy="8695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2699" extrusionOk="0">
                    <a:moveTo>
                      <a:pt x="302" y="1"/>
                    </a:moveTo>
                    <a:cubicBezTo>
                      <a:pt x="242" y="1"/>
                      <a:pt x="182" y="30"/>
                      <a:pt x="143" y="84"/>
                    </a:cubicBezTo>
                    <a:cubicBezTo>
                      <a:pt x="24" y="298"/>
                      <a:pt x="24" y="560"/>
                      <a:pt x="167" y="762"/>
                    </a:cubicBezTo>
                    <a:cubicBezTo>
                      <a:pt x="298" y="988"/>
                      <a:pt x="535" y="1118"/>
                      <a:pt x="797" y="1130"/>
                    </a:cubicBezTo>
                    <a:cubicBezTo>
                      <a:pt x="1011" y="1130"/>
                      <a:pt x="1225" y="1035"/>
                      <a:pt x="1355" y="869"/>
                    </a:cubicBezTo>
                    <a:cubicBezTo>
                      <a:pt x="1391" y="1011"/>
                      <a:pt x="1415" y="1166"/>
                      <a:pt x="1427" y="1308"/>
                    </a:cubicBezTo>
                    <a:cubicBezTo>
                      <a:pt x="1450" y="1546"/>
                      <a:pt x="1415" y="1796"/>
                      <a:pt x="1308" y="2009"/>
                    </a:cubicBezTo>
                    <a:cubicBezTo>
                      <a:pt x="1213" y="2211"/>
                      <a:pt x="1023" y="2354"/>
                      <a:pt x="797" y="2378"/>
                    </a:cubicBezTo>
                    <a:cubicBezTo>
                      <a:pt x="774" y="2382"/>
                      <a:pt x="752" y="2384"/>
                      <a:pt x="729" y="2384"/>
                    </a:cubicBezTo>
                    <a:cubicBezTo>
                      <a:pt x="563" y="2384"/>
                      <a:pt x="410" y="2272"/>
                      <a:pt x="357" y="2105"/>
                    </a:cubicBezTo>
                    <a:cubicBezTo>
                      <a:pt x="335" y="2016"/>
                      <a:pt x="262" y="1949"/>
                      <a:pt x="176" y="1949"/>
                    </a:cubicBezTo>
                    <a:cubicBezTo>
                      <a:pt x="169" y="1949"/>
                      <a:pt x="162" y="1949"/>
                      <a:pt x="155" y="1950"/>
                    </a:cubicBezTo>
                    <a:cubicBezTo>
                      <a:pt x="60" y="1962"/>
                      <a:pt x="1" y="2045"/>
                      <a:pt x="1" y="2140"/>
                    </a:cubicBezTo>
                    <a:cubicBezTo>
                      <a:pt x="48" y="2449"/>
                      <a:pt x="393" y="2699"/>
                      <a:pt x="761" y="2699"/>
                    </a:cubicBezTo>
                    <a:lnTo>
                      <a:pt x="833" y="2699"/>
                    </a:lnTo>
                    <a:cubicBezTo>
                      <a:pt x="1177" y="2663"/>
                      <a:pt x="1474" y="2449"/>
                      <a:pt x="1629" y="2140"/>
                    </a:cubicBezTo>
                    <a:cubicBezTo>
                      <a:pt x="1759" y="1879"/>
                      <a:pt x="1807" y="1582"/>
                      <a:pt x="1783" y="1296"/>
                    </a:cubicBezTo>
                    <a:cubicBezTo>
                      <a:pt x="1759" y="916"/>
                      <a:pt x="1664" y="560"/>
                      <a:pt x="1522" y="215"/>
                    </a:cubicBezTo>
                    <a:cubicBezTo>
                      <a:pt x="1510" y="168"/>
                      <a:pt x="1486" y="132"/>
                      <a:pt x="1462" y="84"/>
                    </a:cubicBezTo>
                    <a:cubicBezTo>
                      <a:pt x="1430" y="36"/>
                      <a:pt x="1369" y="3"/>
                      <a:pt x="1307" y="3"/>
                    </a:cubicBezTo>
                    <a:cubicBezTo>
                      <a:pt x="1279" y="3"/>
                      <a:pt x="1251" y="10"/>
                      <a:pt x="1225" y="25"/>
                    </a:cubicBezTo>
                    <a:cubicBezTo>
                      <a:pt x="1141" y="61"/>
                      <a:pt x="1106" y="156"/>
                      <a:pt x="1141" y="227"/>
                    </a:cubicBezTo>
                    <a:cubicBezTo>
                      <a:pt x="1165" y="263"/>
                      <a:pt x="1177" y="286"/>
                      <a:pt x="1189" y="322"/>
                    </a:cubicBezTo>
                    <a:cubicBezTo>
                      <a:pt x="1201" y="417"/>
                      <a:pt x="1189" y="524"/>
                      <a:pt x="1130" y="607"/>
                    </a:cubicBezTo>
                    <a:cubicBezTo>
                      <a:pt x="1058" y="726"/>
                      <a:pt x="939" y="797"/>
                      <a:pt x="797" y="809"/>
                    </a:cubicBezTo>
                    <a:cubicBezTo>
                      <a:pt x="666" y="797"/>
                      <a:pt x="547" y="726"/>
                      <a:pt x="476" y="607"/>
                    </a:cubicBezTo>
                    <a:cubicBezTo>
                      <a:pt x="405" y="500"/>
                      <a:pt x="393" y="358"/>
                      <a:pt x="452" y="239"/>
                    </a:cubicBezTo>
                    <a:cubicBezTo>
                      <a:pt x="512" y="168"/>
                      <a:pt x="476" y="61"/>
                      <a:pt x="393" y="25"/>
                    </a:cubicBezTo>
                    <a:cubicBezTo>
                      <a:pt x="364" y="9"/>
                      <a:pt x="333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24"/>
              <p:cNvSpPr/>
              <p:nvPr/>
            </p:nvSpPr>
            <p:spPr>
              <a:xfrm>
                <a:off x="6794186" y="146062"/>
                <a:ext cx="73134" cy="87857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727" extrusionOk="0">
                    <a:moveTo>
                      <a:pt x="1144" y="1"/>
                    </a:moveTo>
                    <a:cubicBezTo>
                      <a:pt x="1108" y="1"/>
                      <a:pt x="1074" y="10"/>
                      <a:pt x="1046" y="29"/>
                    </a:cubicBezTo>
                    <a:cubicBezTo>
                      <a:pt x="844" y="184"/>
                      <a:pt x="749" y="433"/>
                      <a:pt x="784" y="671"/>
                    </a:cubicBezTo>
                    <a:cubicBezTo>
                      <a:pt x="820" y="933"/>
                      <a:pt x="998" y="1135"/>
                      <a:pt x="1236" y="1230"/>
                    </a:cubicBezTo>
                    <a:cubicBezTo>
                      <a:pt x="1313" y="1257"/>
                      <a:pt x="1395" y="1270"/>
                      <a:pt x="1476" y="1270"/>
                    </a:cubicBezTo>
                    <a:cubicBezTo>
                      <a:pt x="1606" y="1270"/>
                      <a:pt x="1737" y="1236"/>
                      <a:pt x="1854" y="1170"/>
                    </a:cubicBezTo>
                    <a:lnTo>
                      <a:pt x="1854" y="1170"/>
                    </a:lnTo>
                    <a:cubicBezTo>
                      <a:pt x="1830" y="1325"/>
                      <a:pt x="1794" y="1467"/>
                      <a:pt x="1735" y="1598"/>
                    </a:cubicBezTo>
                    <a:cubicBezTo>
                      <a:pt x="1664" y="1836"/>
                      <a:pt x="1533" y="2050"/>
                      <a:pt x="1355" y="2216"/>
                    </a:cubicBezTo>
                    <a:cubicBezTo>
                      <a:pt x="1226" y="2336"/>
                      <a:pt x="1054" y="2398"/>
                      <a:pt x="878" y="2398"/>
                    </a:cubicBezTo>
                    <a:cubicBezTo>
                      <a:pt x="827" y="2398"/>
                      <a:pt x="776" y="2393"/>
                      <a:pt x="725" y="2382"/>
                    </a:cubicBezTo>
                    <a:cubicBezTo>
                      <a:pt x="535" y="2347"/>
                      <a:pt x="416" y="2168"/>
                      <a:pt x="428" y="1978"/>
                    </a:cubicBezTo>
                    <a:cubicBezTo>
                      <a:pt x="452" y="1883"/>
                      <a:pt x="392" y="1800"/>
                      <a:pt x="309" y="1776"/>
                    </a:cubicBezTo>
                    <a:cubicBezTo>
                      <a:pt x="295" y="1773"/>
                      <a:pt x="280" y="1771"/>
                      <a:pt x="266" y="1771"/>
                    </a:cubicBezTo>
                    <a:cubicBezTo>
                      <a:pt x="187" y="1771"/>
                      <a:pt x="115" y="1824"/>
                      <a:pt x="95" y="1895"/>
                    </a:cubicBezTo>
                    <a:cubicBezTo>
                      <a:pt x="0" y="2204"/>
                      <a:pt x="226" y="2549"/>
                      <a:pt x="559" y="2679"/>
                    </a:cubicBezTo>
                    <a:cubicBezTo>
                      <a:pt x="582" y="2679"/>
                      <a:pt x="606" y="2691"/>
                      <a:pt x="630" y="2703"/>
                    </a:cubicBezTo>
                    <a:cubicBezTo>
                      <a:pt x="705" y="2719"/>
                      <a:pt x="782" y="2726"/>
                      <a:pt x="857" y="2726"/>
                    </a:cubicBezTo>
                    <a:cubicBezTo>
                      <a:pt x="1126" y="2726"/>
                      <a:pt x="1388" y="2630"/>
                      <a:pt x="1592" y="2454"/>
                    </a:cubicBezTo>
                    <a:cubicBezTo>
                      <a:pt x="1818" y="2252"/>
                      <a:pt x="1985" y="1990"/>
                      <a:pt x="2080" y="1705"/>
                    </a:cubicBezTo>
                    <a:cubicBezTo>
                      <a:pt x="2198" y="1360"/>
                      <a:pt x="2270" y="992"/>
                      <a:pt x="2270" y="624"/>
                    </a:cubicBezTo>
                    <a:cubicBezTo>
                      <a:pt x="2270" y="576"/>
                      <a:pt x="2270" y="528"/>
                      <a:pt x="2270" y="481"/>
                    </a:cubicBezTo>
                    <a:cubicBezTo>
                      <a:pt x="2248" y="405"/>
                      <a:pt x="2177" y="349"/>
                      <a:pt x="2101" y="349"/>
                    </a:cubicBezTo>
                    <a:cubicBezTo>
                      <a:pt x="2094" y="349"/>
                      <a:pt x="2087" y="349"/>
                      <a:pt x="2080" y="350"/>
                    </a:cubicBezTo>
                    <a:cubicBezTo>
                      <a:pt x="1985" y="350"/>
                      <a:pt x="1913" y="422"/>
                      <a:pt x="1913" y="517"/>
                    </a:cubicBezTo>
                    <a:lnTo>
                      <a:pt x="1913" y="612"/>
                    </a:lnTo>
                    <a:cubicBezTo>
                      <a:pt x="1889" y="707"/>
                      <a:pt x="1830" y="802"/>
                      <a:pt x="1747" y="849"/>
                    </a:cubicBezTo>
                    <a:cubicBezTo>
                      <a:pt x="1671" y="917"/>
                      <a:pt x="1577" y="948"/>
                      <a:pt x="1483" y="948"/>
                    </a:cubicBezTo>
                    <a:cubicBezTo>
                      <a:pt x="1444" y="948"/>
                      <a:pt x="1405" y="943"/>
                      <a:pt x="1367" y="933"/>
                    </a:cubicBezTo>
                    <a:cubicBezTo>
                      <a:pt x="1236" y="873"/>
                      <a:pt x="1153" y="766"/>
                      <a:pt x="1141" y="635"/>
                    </a:cubicBezTo>
                    <a:cubicBezTo>
                      <a:pt x="1105" y="505"/>
                      <a:pt x="1153" y="374"/>
                      <a:pt x="1260" y="291"/>
                    </a:cubicBezTo>
                    <a:cubicBezTo>
                      <a:pt x="1343" y="243"/>
                      <a:pt x="1355" y="124"/>
                      <a:pt x="1295" y="65"/>
                    </a:cubicBezTo>
                    <a:cubicBezTo>
                      <a:pt x="1253" y="22"/>
                      <a:pt x="1197" y="1"/>
                      <a:pt x="1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24"/>
              <p:cNvSpPr/>
              <p:nvPr/>
            </p:nvSpPr>
            <p:spPr>
              <a:xfrm>
                <a:off x="5516633" y="448520"/>
                <a:ext cx="77354" cy="77129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394" extrusionOk="0">
                    <a:moveTo>
                      <a:pt x="1415" y="329"/>
                    </a:moveTo>
                    <a:cubicBezTo>
                      <a:pt x="1424" y="329"/>
                      <a:pt x="1432" y="332"/>
                      <a:pt x="1438" y="338"/>
                    </a:cubicBezTo>
                    <a:cubicBezTo>
                      <a:pt x="1456" y="336"/>
                      <a:pt x="1474" y="335"/>
                      <a:pt x="1491" y="335"/>
                    </a:cubicBezTo>
                    <a:cubicBezTo>
                      <a:pt x="1661" y="335"/>
                      <a:pt x="1814" y="438"/>
                      <a:pt x="1890" y="599"/>
                    </a:cubicBezTo>
                    <a:cubicBezTo>
                      <a:pt x="1902" y="647"/>
                      <a:pt x="1937" y="682"/>
                      <a:pt x="1985" y="706"/>
                    </a:cubicBezTo>
                    <a:cubicBezTo>
                      <a:pt x="1973" y="837"/>
                      <a:pt x="1926" y="968"/>
                      <a:pt x="1878" y="1098"/>
                    </a:cubicBezTo>
                    <a:cubicBezTo>
                      <a:pt x="1783" y="1372"/>
                      <a:pt x="1569" y="1586"/>
                      <a:pt x="1296" y="1704"/>
                    </a:cubicBezTo>
                    <a:cubicBezTo>
                      <a:pt x="1219" y="1734"/>
                      <a:pt x="1139" y="1748"/>
                      <a:pt x="1059" y="1748"/>
                    </a:cubicBezTo>
                    <a:cubicBezTo>
                      <a:pt x="881" y="1748"/>
                      <a:pt x="706" y="1674"/>
                      <a:pt x="583" y="1526"/>
                    </a:cubicBezTo>
                    <a:cubicBezTo>
                      <a:pt x="416" y="1277"/>
                      <a:pt x="559" y="932"/>
                      <a:pt x="773" y="694"/>
                    </a:cubicBezTo>
                    <a:cubicBezTo>
                      <a:pt x="927" y="504"/>
                      <a:pt x="1141" y="374"/>
                      <a:pt x="1391" y="338"/>
                    </a:cubicBezTo>
                    <a:cubicBezTo>
                      <a:pt x="1397" y="332"/>
                      <a:pt x="1406" y="329"/>
                      <a:pt x="1415" y="329"/>
                    </a:cubicBezTo>
                    <a:close/>
                    <a:moveTo>
                      <a:pt x="1449" y="1"/>
                    </a:moveTo>
                    <a:cubicBezTo>
                      <a:pt x="1418" y="1"/>
                      <a:pt x="1386" y="2"/>
                      <a:pt x="1355" y="5"/>
                    </a:cubicBezTo>
                    <a:cubicBezTo>
                      <a:pt x="1022" y="53"/>
                      <a:pt x="725" y="219"/>
                      <a:pt x="512" y="480"/>
                    </a:cubicBezTo>
                    <a:cubicBezTo>
                      <a:pt x="226" y="778"/>
                      <a:pt x="1" y="1288"/>
                      <a:pt x="286" y="1693"/>
                    </a:cubicBezTo>
                    <a:cubicBezTo>
                      <a:pt x="439" y="1931"/>
                      <a:pt x="746" y="2066"/>
                      <a:pt x="1060" y="2066"/>
                    </a:cubicBezTo>
                    <a:cubicBezTo>
                      <a:pt x="1184" y="2066"/>
                      <a:pt x="1309" y="2045"/>
                      <a:pt x="1427" y="2001"/>
                    </a:cubicBezTo>
                    <a:cubicBezTo>
                      <a:pt x="1664" y="1906"/>
                      <a:pt x="1866" y="1752"/>
                      <a:pt x="2021" y="1538"/>
                    </a:cubicBezTo>
                    <a:cubicBezTo>
                      <a:pt x="2021" y="1776"/>
                      <a:pt x="2033" y="2013"/>
                      <a:pt x="2044" y="2251"/>
                    </a:cubicBezTo>
                    <a:cubicBezTo>
                      <a:pt x="2056" y="2334"/>
                      <a:pt x="2139" y="2394"/>
                      <a:pt x="2223" y="2394"/>
                    </a:cubicBezTo>
                    <a:lnTo>
                      <a:pt x="2235" y="2394"/>
                    </a:lnTo>
                    <a:cubicBezTo>
                      <a:pt x="2330" y="2394"/>
                      <a:pt x="2401" y="2310"/>
                      <a:pt x="2401" y="2227"/>
                    </a:cubicBezTo>
                    <a:cubicBezTo>
                      <a:pt x="2365" y="1550"/>
                      <a:pt x="2365" y="873"/>
                      <a:pt x="2401" y="207"/>
                    </a:cubicBezTo>
                    <a:cubicBezTo>
                      <a:pt x="2401" y="112"/>
                      <a:pt x="2330" y="41"/>
                      <a:pt x="2235" y="41"/>
                    </a:cubicBezTo>
                    <a:cubicBezTo>
                      <a:pt x="2226" y="40"/>
                      <a:pt x="2218" y="39"/>
                      <a:pt x="2211" y="39"/>
                    </a:cubicBezTo>
                    <a:cubicBezTo>
                      <a:pt x="2126" y="39"/>
                      <a:pt x="2055" y="96"/>
                      <a:pt x="2044" y="183"/>
                    </a:cubicBezTo>
                    <a:lnTo>
                      <a:pt x="2044" y="219"/>
                    </a:lnTo>
                    <a:cubicBezTo>
                      <a:pt x="1878" y="73"/>
                      <a:pt x="1666" y="1"/>
                      <a:pt x="14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24"/>
              <p:cNvSpPr/>
              <p:nvPr/>
            </p:nvSpPr>
            <p:spPr>
              <a:xfrm>
                <a:off x="5623821" y="464242"/>
                <a:ext cx="42914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8" extrusionOk="0">
                    <a:moveTo>
                      <a:pt x="199" y="0"/>
                    </a:moveTo>
                    <a:cubicBezTo>
                      <a:pt x="172" y="0"/>
                      <a:pt x="145" y="6"/>
                      <a:pt x="120" y="16"/>
                    </a:cubicBezTo>
                    <a:cubicBezTo>
                      <a:pt x="36" y="52"/>
                      <a:pt x="1" y="147"/>
                      <a:pt x="48" y="230"/>
                    </a:cubicBezTo>
                    <a:cubicBezTo>
                      <a:pt x="167" y="444"/>
                      <a:pt x="310" y="646"/>
                      <a:pt x="464" y="836"/>
                    </a:cubicBezTo>
                    <a:lnTo>
                      <a:pt x="108" y="1276"/>
                    </a:lnTo>
                    <a:cubicBezTo>
                      <a:pt x="48" y="1347"/>
                      <a:pt x="72" y="1454"/>
                      <a:pt x="143" y="1502"/>
                    </a:cubicBezTo>
                    <a:cubicBezTo>
                      <a:pt x="179" y="1525"/>
                      <a:pt x="215" y="1537"/>
                      <a:pt x="250" y="1537"/>
                    </a:cubicBezTo>
                    <a:cubicBezTo>
                      <a:pt x="310" y="1537"/>
                      <a:pt x="369" y="1513"/>
                      <a:pt x="405" y="1466"/>
                    </a:cubicBezTo>
                    <a:lnTo>
                      <a:pt x="714" y="1086"/>
                    </a:lnTo>
                    <a:cubicBezTo>
                      <a:pt x="809" y="1181"/>
                      <a:pt x="916" y="1264"/>
                      <a:pt x="1023" y="1347"/>
                    </a:cubicBezTo>
                    <a:cubicBezTo>
                      <a:pt x="1058" y="1371"/>
                      <a:pt x="1094" y="1383"/>
                      <a:pt x="1130" y="1383"/>
                    </a:cubicBezTo>
                    <a:cubicBezTo>
                      <a:pt x="1189" y="1383"/>
                      <a:pt x="1237" y="1359"/>
                      <a:pt x="1272" y="1323"/>
                    </a:cubicBezTo>
                    <a:cubicBezTo>
                      <a:pt x="1332" y="1252"/>
                      <a:pt x="1320" y="1145"/>
                      <a:pt x="1248" y="1086"/>
                    </a:cubicBezTo>
                    <a:cubicBezTo>
                      <a:pt x="1130" y="1003"/>
                      <a:pt x="1023" y="919"/>
                      <a:pt x="928" y="824"/>
                    </a:cubicBezTo>
                    <a:lnTo>
                      <a:pt x="1260" y="408"/>
                    </a:lnTo>
                    <a:cubicBezTo>
                      <a:pt x="1320" y="337"/>
                      <a:pt x="1296" y="230"/>
                      <a:pt x="1225" y="183"/>
                    </a:cubicBezTo>
                    <a:cubicBezTo>
                      <a:pt x="1191" y="164"/>
                      <a:pt x="1154" y="154"/>
                      <a:pt x="1118" y="154"/>
                    </a:cubicBezTo>
                    <a:cubicBezTo>
                      <a:pt x="1064" y="154"/>
                      <a:pt x="1011" y="175"/>
                      <a:pt x="975" y="218"/>
                    </a:cubicBezTo>
                    <a:lnTo>
                      <a:pt x="690" y="563"/>
                    </a:lnTo>
                    <a:cubicBezTo>
                      <a:pt x="559" y="420"/>
                      <a:pt x="452" y="254"/>
                      <a:pt x="357" y="88"/>
                    </a:cubicBezTo>
                    <a:cubicBezTo>
                      <a:pt x="324" y="29"/>
                      <a:pt x="262" y="0"/>
                      <a:pt x="1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24"/>
              <p:cNvSpPr/>
              <p:nvPr/>
            </p:nvSpPr>
            <p:spPr>
              <a:xfrm>
                <a:off x="5705750" y="429898"/>
                <a:ext cx="63211" cy="88534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748" extrusionOk="0">
                    <a:moveTo>
                      <a:pt x="1165" y="1380"/>
                    </a:moveTo>
                    <a:cubicBezTo>
                      <a:pt x="1197" y="1380"/>
                      <a:pt x="1229" y="1384"/>
                      <a:pt x="1260" y="1391"/>
                    </a:cubicBezTo>
                    <a:cubicBezTo>
                      <a:pt x="1379" y="1427"/>
                      <a:pt x="1474" y="1510"/>
                      <a:pt x="1522" y="1641"/>
                    </a:cubicBezTo>
                    <a:cubicBezTo>
                      <a:pt x="1593" y="1795"/>
                      <a:pt x="1569" y="1973"/>
                      <a:pt x="1474" y="2116"/>
                    </a:cubicBezTo>
                    <a:cubicBezTo>
                      <a:pt x="1318" y="2337"/>
                      <a:pt x="1020" y="2422"/>
                      <a:pt x="744" y="2422"/>
                    </a:cubicBezTo>
                    <a:cubicBezTo>
                      <a:pt x="663" y="2422"/>
                      <a:pt x="584" y="2415"/>
                      <a:pt x="512" y="2401"/>
                    </a:cubicBezTo>
                    <a:lnTo>
                      <a:pt x="476" y="2401"/>
                    </a:lnTo>
                    <a:cubicBezTo>
                      <a:pt x="476" y="2175"/>
                      <a:pt x="524" y="1950"/>
                      <a:pt x="619" y="1736"/>
                    </a:cubicBezTo>
                    <a:cubicBezTo>
                      <a:pt x="722" y="1549"/>
                      <a:pt x="944" y="1380"/>
                      <a:pt x="1165" y="1380"/>
                    </a:cubicBezTo>
                    <a:close/>
                    <a:moveTo>
                      <a:pt x="167" y="1"/>
                    </a:moveTo>
                    <a:cubicBezTo>
                      <a:pt x="72" y="1"/>
                      <a:pt x="1" y="84"/>
                      <a:pt x="1" y="179"/>
                    </a:cubicBezTo>
                    <a:lnTo>
                      <a:pt x="120" y="2591"/>
                    </a:lnTo>
                    <a:cubicBezTo>
                      <a:pt x="120" y="2679"/>
                      <a:pt x="191" y="2747"/>
                      <a:pt x="277" y="2747"/>
                    </a:cubicBezTo>
                    <a:cubicBezTo>
                      <a:pt x="284" y="2747"/>
                      <a:pt x="291" y="2747"/>
                      <a:pt x="298" y="2746"/>
                    </a:cubicBezTo>
                    <a:cubicBezTo>
                      <a:pt x="333" y="2746"/>
                      <a:pt x="369" y="2734"/>
                      <a:pt x="405" y="2710"/>
                    </a:cubicBezTo>
                    <a:lnTo>
                      <a:pt x="429" y="2710"/>
                    </a:lnTo>
                    <a:cubicBezTo>
                      <a:pt x="526" y="2728"/>
                      <a:pt x="629" y="2738"/>
                      <a:pt x="735" y="2738"/>
                    </a:cubicBezTo>
                    <a:cubicBezTo>
                      <a:pt x="1122" y="2738"/>
                      <a:pt x="1538" y="2609"/>
                      <a:pt x="1771" y="2282"/>
                    </a:cubicBezTo>
                    <a:cubicBezTo>
                      <a:pt x="1926" y="2057"/>
                      <a:pt x="1961" y="1771"/>
                      <a:pt x="1854" y="1510"/>
                    </a:cubicBezTo>
                    <a:cubicBezTo>
                      <a:pt x="1759" y="1296"/>
                      <a:pt x="1569" y="1130"/>
                      <a:pt x="1344" y="1070"/>
                    </a:cubicBezTo>
                    <a:cubicBezTo>
                      <a:pt x="1279" y="1057"/>
                      <a:pt x="1215" y="1051"/>
                      <a:pt x="1152" y="1051"/>
                    </a:cubicBezTo>
                    <a:cubicBezTo>
                      <a:pt x="863" y="1051"/>
                      <a:pt x="592" y="1181"/>
                      <a:pt x="417" y="1415"/>
                    </a:cubicBezTo>
                    <a:lnTo>
                      <a:pt x="357" y="155"/>
                    </a:lnTo>
                    <a:cubicBezTo>
                      <a:pt x="345" y="60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4"/>
              <p:cNvSpPr/>
              <p:nvPr/>
            </p:nvSpPr>
            <p:spPr>
              <a:xfrm>
                <a:off x="5512799" y="545398"/>
                <a:ext cx="281420" cy="15851"/>
              </a:xfrm>
              <a:custGeom>
                <a:avLst/>
                <a:gdLst/>
                <a:ahLst/>
                <a:cxnLst/>
                <a:rect l="l" t="t" r="r" b="b"/>
                <a:pathLst>
                  <a:path w="8735" h="492" extrusionOk="0">
                    <a:moveTo>
                      <a:pt x="5851" y="0"/>
                    </a:moveTo>
                    <a:cubicBezTo>
                      <a:pt x="3954" y="0"/>
                      <a:pt x="2050" y="58"/>
                      <a:pt x="167" y="171"/>
                    </a:cubicBezTo>
                    <a:cubicBezTo>
                      <a:pt x="72" y="171"/>
                      <a:pt x="1" y="242"/>
                      <a:pt x="1" y="337"/>
                    </a:cubicBezTo>
                    <a:cubicBezTo>
                      <a:pt x="13" y="420"/>
                      <a:pt x="96" y="492"/>
                      <a:pt x="179" y="492"/>
                    </a:cubicBezTo>
                    <a:lnTo>
                      <a:pt x="191" y="492"/>
                    </a:lnTo>
                    <a:cubicBezTo>
                      <a:pt x="2065" y="379"/>
                      <a:pt x="3962" y="321"/>
                      <a:pt x="5851" y="321"/>
                    </a:cubicBezTo>
                    <a:cubicBezTo>
                      <a:pt x="6751" y="321"/>
                      <a:pt x="7650" y="334"/>
                      <a:pt x="8545" y="361"/>
                    </a:cubicBezTo>
                    <a:cubicBezTo>
                      <a:pt x="8552" y="362"/>
                      <a:pt x="8558" y="362"/>
                      <a:pt x="8565" y="362"/>
                    </a:cubicBezTo>
                    <a:cubicBezTo>
                      <a:pt x="8651" y="362"/>
                      <a:pt x="8724" y="295"/>
                      <a:pt x="8735" y="207"/>
                    </a:cubicBezTo>
                    <a:cubicBezTo>
                      <a:pt x="8723" y="111"/>
                      <a:pt x="8652" y="40"/>
                      <a:pt x="8556" y="40"/>
                    </a:cubicBezTo>
                    <a:cubicBezTo>
                      <a:pt x="7659" y="13"/>
                      <a:pt x="6756" y="0"/>
                      <a:pt x="5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4"/>
              <p:cNvSpPr/>
              <p:nvPr/>
            </p:nvSpPr>
            <p:spPr>
              <a:xfrm>
                <a:off x="5607744" y="575103"/>
                <a:ext cx="66271" cy="71523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20" extrusionOk="0">
                    <a:moveTo>
                      <a:pt x="1742" y="0"/>
                    </a:moveTo>
                    <a:cubicBezTo>
                      <a:pt x="1697" y="0"/>
                      <a:pt x="1652" y="15"/>
                      <a:pt x="1617" y="45"/>
                    </a:cubicBezTo>
                    <a:cubicBezTo>
                      <a:pt x="1391" y="235"/>
                      <a:pt x="1177" y="449"/>
                      <a:pt x="975" y="663"/>
                    </a:cubicBezTo>
                    <a:lnTo>
                      <a:pt x="310" y="164"/>
                    </a:lnTo>
                    <a:cubicBezTo>
                      <a:pt x="279" y="138"/>
                      <a:pt x="241" y="126"/>
                      <a:pt x="203" y="126"/>
                    </a:cubicBezTo>
                    <a:cubicBezTo>
                      <a:pt x="153" y="126"/>
                      <a:pt x="101" y="147"/>
                      <a:pt x="60" y="188"/>
                    </a:cubicBezTo>
                    <a:cubicBezTo>
                      <a:pt x="1" y="259"/>
                      <a:pt x="13" y="366"/>
                      <a:pt x="84" y="413"/>
                    </a:cubicBezTo>
                    <a:lnTo>
                      <a:pt x="761" y="924"/>
                    </a:lnTo>
                    <a:cubicBezTo>
                      <a:pt x="488" y="1257"/>
                      <a:pt x="262" y="1614"/>
                      <a:pt x="60" y="1994"/>
                    </a:cubicBezTo>
                    <a:cubicBezTo>
                      <a:pt x="13" y="2077"/>
                      <a:pt x="60" y="2172"/>
                      <a:pt x="143" y="2208"/>
                    </a:cubicBezTo>
                    <a:cubicBezTo>
                      <a:pt x="167" y="2220"/>
                      <a:pt x="191" y="2220"/>
                      <a:pt x="215" y="2220"/>
                    </a:cubicBezTo>
                    <a:cubicBezTo>
                      <a:pt x="286" y="2220"/>
                      <a:pt x="345" y="2184"/>
                      <a:pt x="381" y="2125"/>
                    </a:cubicBezTo>
                    <a:cubicBezTo>
                      <a:pt x="571" y="1780"/>
                      <a:pt x="785" y="1435"/>
                      <a:pt x="1035" y="1126"/>
                    </a:cubicBezTo>
                    <a:lnTo>
                      <a:pt x="1736" y="1661"/>
                    </a:lnTo>
                    <a:cubicBezTo>
                      <a:pt x="1766" y="1687"/>
                      <a:pt x="1804" y="1699"/>
                      <a:pt x="1842" y="1699"/>
                    </a:cubicBezTo>
                    <a:cubicBezTo>
                      <a:pt x="1893" y="1699"/>
                      <a:pt x="1945" y="1678"/>
                      <a:pt x="1985" y="1637"/>
                    </a:cubicBezTo>
                    <a:cubicBezTo>
                      <a:pt x="2056" y="1578"/>
                      <a:pt x="2045" y="1459"/>
                      <a:pt x="1961" y="1412"/>
                    </a:cubicBezTo>
                    <a:lnTo>
                      <a:pt x="1260" y="865"/>
                    </a:lnTo>
                    <a:cubicBezTo>
                      <a:pt x="1450" y="651"/>
                      <a:pt x="1652" y="461"/>
                      <a:pt x="1866" y="271"/>
                    </a:cubicBezTo>
                    <a:cubicBezTo>
                      <a:pt x="1938" y="211"/>
                      <a:pt x="1938" y="104"/>
                      <a:pt x="1866" y="45"/>
                    </a:cubicBezTo>
                    <a:cubicBezTo>
                      <a:pt x="1831" y="15"/>
                      <a:pt x="1786" y="0"/>
                      <a:pt x="17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4"/>
              <p:cNvSpPr/>
              <p:nvPr/>
            </p:nvSpPr>
            <p:spPr>
              <a:xfrm>
                <a:off x="3652206" y="43643"/>
                <a:ext cx="649311" cy="584812"/>
              </a:xfrm>
              <a:custGeom>
                <a:avLst/>
                <a:gdLst/>
                <a:ahLst/>
                <a:cxnLst/>
                <a:rect l="l" t="t" r="r" b="b"/>
                <a:pathLst>
                  <a:path w="20154" h="18152" extrusionOk="0">
                    <a:moveTo>
                      <a:pt x="4361" y="463"/>
                    </a:moveTo>
                    <a:lnTo>
                      <a:pt x="4587" y="654"/>
                    </a:lnTo>
                    <a:lnTo>
                      <a:pt x="3649" y="1604"/>
                    </a:lnTo>
                    <a:cubicBezTo>
                      <a:pt x="3565" y="1687"/>
                      <a:pt x="3565" y="1806"/>
                      <a:pt x="3660" y="1878"/>
                    </a:cubicBezTo>
                    <a:cubicBezTo>
                      <a:pt x="3700" y="1912"/>
                      <a:pt x="3751" y="1930"/>
                      <a:pt x="3803" y="1930"/>
                    </a:cubicBezTo>
                    <a:cubicBezTo>
                      <a:pt x="3858" y="1930"/>
                      <a:pt x="3914" y="1909"/>
                      <a:pt x="3957" y="1866"/>
                    </a:cubicBezTo>
                    <a:lnTo>
                      <a:pt x="4884" y="927"/>
                    </a:lnTo>
                    <a:lnTo>
                      <a:pt x="5490" y="1450"/>
                    </a:lnTo>
                    <a:lnTo>
                      <a:pt x="5241" y="1699"/>
                    </a:lnTo>
                    <a:cubicBezTo>
                      <a:pt x="5170" y="1771"/>
                      <a:pt x="5170" y="1901"/>
                      <a:pt x="5253" y="1973"/>
                    </a:cubicBezTo>
                    <a:cubicBezTo>
                      <a:pt x="5291" y="2005"/>
                      <a:pt x="5339" y="2020"/>
                      <a:pt x="5388" y="2020"/>
                    </a:cubicBezTo>
                    <a:cubicBezTo>
                      <a:pt x="5446" y="2020"/>
                      <a:pt x="5505" y="1999"/>
                      <a:pt x="5550" y="1961"/>
                    </a:cubicBezTo>
                    <a:lnTo>
                      <a:pt x="5799" y="1711"/>
                    </a:lnTo>
                    <a:lnTo>
                      <a:pt x="6477" y="2305"/>
                    </a:lnTo>
                    <a:cubicBezTo>
                      <a:pt x="6346" y="2400"/>
                      <a:pt x="6227" y="2519"/>
                      <a:pt x="6144" y="2674"/>
                    </a:cubicBezTo>
                    <a:cubicBezTo>
                      <a:pt x="6096" y="2769"/>
                      <a:pt x="6144" y="2888"/>
                      <a:pt x="6251" y="2935"/>
                    </a:cubicBezTo>
                    <a:cubicBezTo>
                      <a:pt x="6278" y="2944"/>
                      <a:pt x="6306" y="2949"/>
                      <a:pt x="6334" y="2949"/>
                    </a:cubicBezTo>
                    <a:cubicBezTo>
                      <a:pt x="6414" y="2949"/>
                      <a:pt x="6489" y="2911"/>
                      <a:pt x="6524" y="2840"/>
                    </a:cubicBezTo>
                    <a:cubicBezTo>
                      <a:pt x="6584" y="2721"/>
                      <a:pt x="6679" y="2638"/>
                      <a:pt x="6797" y="2579"/>
                    </a:cubicBezTo>
                    <a:lnTo>
                      <a:pt x="7392" y="3113"/>
                    </a:lnTo>
                    <a:lnTo>
                      <a:pt x="7095" y="3410"/>
                    </a:lnTo>
                    <a:cubicBezTo>
                      <a:pt x="7011" y="3482"/>
                      <a:pt x="7023" y="3612"/>
                      <a:pt x="7106" y="3672"/>
                    </a:cubicBezTo>
                    <a:cubicBezTo>
                      <a:pt x="7148" y="3707"/>
                      <a:pt x="7202" y="3725"/>
                      <a:pt x="7255" y="3725"/>
                    </a:cubicBezTo>
                    <a:cubicBezTo>
                      <a:pt x="7308" y="3725"/>
                      <a:pt x="7362" y="3707"/>
                      <a:pt x="7404" y="3672"/>
                    </a:cubicBezTo>
                    <a:lnTo>
                      <a:pt x="7701" y="3375"/>
                    </a:lnTo>
                    <a:cubicBezTo>
                      <a:pt x="7891" y="3541"/>
                      <a:pt x="8081" y="3696"/>
                      <a:pt x="8271" y="3862"/>
                    </a:cubicBezTo>
                    <a:lnTo>
                      <a:pt x="7344" y="4729"/>
                    </a:lnTo>
                    <a:cubicBezTo>
                      <a:pt x="7261" y="4801"/>
                      <a:pt x="7261" y="4931"/>
                      <a:pt x="7344" y="5003"/>
                    </a:cubicBezTo>
                    <a:cubicBezTo>
                      <a:pt x="7386" y="5038"/>
                      <a:pt x="7436" y="5056"/>
                      <a:pt x="7488" y="5056"/>
                    </a:cubicBezTo>
                    <a:cubicBezTo>
                      <a:pt x="7540" y="5056"/>
                      <a:pt x="7594" y="5038"/>
                      <a:pt x="7641" y="5003"/>
                    </a:cubicBezTo>
                    <a:lnTo>
                      <a:pt x="8568" y="4135"/>
                    </a:lnTo>
                    <a:lnTo>
                      <a:pt x="9162" y="4670"/>
                    </a:lnTo>
                    <a:lnTo>
                      <a:pt x="8806" y="4967"/>
                    </a:lnTo>
                    <a:cubicBezTo>
                      <a:pt x="8723" y="5038"/>
                      <a:pt x="8711" y="5157"/>
                      <a:pt x="8794" y="5240"/>
                    </a:cubicBezTo>
                    <a:cubicBezTo>
                      <a:pt x="8835" y="5276"/>
                      <a:pt x="8889" y="5294"/>
                      <a:pt x="8942" y="5294"/>
                    </a:cubicBezTo>
                    <a:cubicBezTo>
                      <a:pt x="8996" y="5294"/>
                      <a:pt x="9049" y="5276"/>
                      <a:pt x="9091" y="5240"/>
                    </a:cubicBezTo>
                    <a:lnTo>
                      <a:pt x="9459" y="4920"/>
                    </a:lnTo>
                    <a:cubicBezTo>
                      <a:pt x="9673" y="5110"/>
                      <a:pt x="9887" y="5300"/>
                      <a:pt x="10101" y="5490"/>
                    </a:cubicBezTo>
                    <a:lnTo>
                      <a:pt x="9756" y="5763"/>
                    </a:lnTo>
                    <a:cubicBezTo>
                      <a:pt x="9661" y="5823"/>
                      <a:pt x="9649" y="5953"/>
                      <a:pt x="9733" y="6025"/>
                    </a:cubicBezTo>
                    <a:cubicBezTo>
                      <a:pt x="9772" y="6071"/>
                      <a:pt x="9831" y="6095"/>
                      <a:pt x="9891" y="6095"/>
                    </a:cubicBezTo>
                    <a:cubicBezTo>
                      <a:pt x="9939" y="6095"/>
                      <a:pt x="9988" y="6080"/>
                      <a:pt x="10030" y="6048"/>
                    </a:cubicBezTo>
                    <a:lnTo>
                      <a:pt x="10398" y="5751"/>
                    </a:lnTo>
                    <a:lnTo>
                      <a:pt x="10992" y="6298"/>
                    </a:lnTo>
                    <a:lnTo>
                      <a:pt x="10731" y="6643"/>
                    </a:lnTo>
                    <a:cubicBezTo>
                      <a:pt x="10671" y="6738"/>
                      <a:pt x="10695" y="6856"/>
                      <a:pt x="10790" y="6916"/>
                    </a:cubicBezTo>
                    <a:cubicBezTo>
                      <a:pt x="10829" y="6938"/>
                      <a:pt x="10872" y="6948"/>
                      <a:pt x="10913" y="6948"/>
                    </a:cubicBezTo>
                    <a:cubicBezTo>
                      <a:pt x="10983" y="6948"/>
                      <a:pt x="11050" y="6917"/>
                      <a:pt x="11087" y="6856"/>
                    </a:cubicBezTo>
                    <a:lnTo>
                      <a:pt x="11301" y="6559"/>
                    </a:lnTo>
                    <a:lnTo>
                      <a:pt x="12169" y="7356"/>
                    </a:lnTo>
                    <a:lnTo>
                      <a:pt x="11349" y="8092"/>
                    </a:lnTo>
                    <a:cubicBezTo>
                      <a:pt x="11266" y="8164"/>
                      <a:pt x="11266" y="8294"/>
                      <a:pt x="11349" y="8366"/>
                    </a:cubicBezTo>
                    <a:cubicBezTo>
                      <a:pt x="11390" y="8401"/>
                      <a:pt x="11444" y="8419"/>
                      <a:pt x="11497" y="8419"/>
                    </a:cubicBezTo>
                    <a:cubicBezTo>
                      <a:pt x="11551" y="8419"/>
                      <a:pt x="11604" y="8401"/>
                      <a:pt x="11646" y="8366"/>
                    </a:cubicBezTo>
                    <a:lnTo>
                      <a:pt x="12466" y="7629"/>
                    </a:lnTo>
                    <a:lnTo>
                      <a:pt x="13131" y="8235"/>
                    </a:lnTo>
                    <a:lnTo>
                      <a:pt x="12846" y="8532"/>
                    </a:lnTo>
                    <a:cubicBezTo>
                      <a:pt x="12763" y="8603"/>
                      <a:pt x="12775" y="8734"/>
                      <a:pt x="12858" y="8793"/>
                    </a:cubicBezTo>
                    <a:cubicBezTo>
                      <a:pt x="12899" y="8829"/>
                      <a:pt x="12953" y="8847"/>
                      <a:pt x="13006" y="8847"/>
                    </a:cubicBezTo>
                    <a:cubicBezTo>
                      <a:pt x="13060" y="8847"/>
                      <a:pt x="13113" y="8829"/>
                      <a:pt x="13155" y="8793"/>
                    </a:cubicBezTo>
                    <a:lnTo>
                      <a:pt x="13428" y="8532"/>
                    </a:lnTo>
                    <a:cubicBezTo>
                      <a:pt x="13618" y="8710"/>
                      <a:pt x="13820" y="8888"/>
                      <a:pt x="14022" y="9079"/>
                    </a:cubicBezTo>
                    <a:lnTo>
                      <a:pt x="13761" y="9292"/>
                    </a:lnTo>
                    <a:cubicBezTo>
                      <a:pt x="13678" y="9364"/>
                      <a:pt x="13678" y="9494"/>
                      <a:pt x="13749" y="9566"/>
                    </a:cubicBezTo>
                    <a:cubicBezTo>
                      <a:pt x="13792" y="9609"/>
                      <a:pt x="13848" y="9630"/>
                      <a:pt x="13904" y="9630"/>
                    </a:cubicBezTo>
                    <a:cubicBezTo>
                      <a:pt x="13955" y="9630"/>
                      <a:pt x="14006" y="9612"/>
                      <a:pt x="14046" y="9578"/>
                    </a:cubicBezTo>
                    <a:lnTo>
                      <a:pt x="14319" y="9352"/>
                    </a:lnTo>
                    <a:lnTo>
                      <a:pt x="14890" y="9875"/>
                    </a:lnTo>
                    <a:lnTo>
                      <a:pt x="14617" y="10160"/>
                    </a:lnTo>
                    <a:cubicBezTo>
                      <a:pt x="14533" y="10243"/>
                      <a:pt x="14545" y="10362"/>
                      <a:pt x="14628" y="10433"/>
                    </a:cubicBezTo>
                    <a:cubicBezTo>
                      <a:pt x="14672" y="10466"/>
                      <a:pt x="14721" y="10481"/>
                      <a:pt x="14768" y="10481"/>
                    </a:cubicBezTo>
                    <a:cubicBezTo>
                      <a:pt x="14825" y="10481"/>
                      <a:pt x="14880" y="10460"/>
                      <a:pt x="14925" y="10421"/>
                    </a:cubicBezTo>
                    <a:lnTo>
                      <a:pt x="15187" y="10160"/>
                    </a:lnTo>
                    <a:lnTo>
                      <a:pt x="15698" y="10647"/>
                    </a:lnTo>
                    <a:lnTo>
                      <a:pt x="14819" y="11574"/>
                    </a:lnTo>
                    <a:cubicBezTo>
                      <a:pt x="14735" y="11645"/>
                      <a:pt x="14747" y="11776"/>
                      <a:pt x="14842" y="11847"/>
                    </a:cubicBezTo>
                    <a:cubicBezTo>
                      <a:pt x="14879" y="11879"/>
                      <a:pt x="14925" y="11894"/>
                      <a:pt x="14972" y="11894"/>
                    </a:cubicBezTo>
                    <a:cubicBezTo>
                      <a:pt x="15032" y="11894"/>
                      <a:pt x="15093" y="11870"/>
                      <a:pt x="15139" y="11824"/>
                    </a:cubicBezTo>
                    <a:lnTo>
                      <a:pt x="15995" y="10909"/>
                    </a:lnTo>
                    <a:lnTo>
                      <a:pt x="16755" y="11622"/>
                    </a:lnTo>
                    <a:lnTo>
                      <a:pt x="16458" y="11871"/>
                    </a:lnTo>
                    <a:cubicBezTo>
                      <a:pt x="16375" y="11930"/>
                      <a:pt x="16375" y="12061"/>
                      <a:pt x="16446" y="12144"/>
                    </a:cubicBezTo>
                    <a:cubicBezTo>
                      <a:pt x="16492" y="12183"/>
                      <a:pt x="16550" y="12204"/>
                      <a:pt x="16608" y="12204"/>
                    </a:cubicBezTo>
                    <a:cubicBezTo>
                      <a:pt x="16657" y="12204"/>
                      <a:pt x="16705" y="12189"/>
                      <a:pt x="16744" y="12156"/>
                    </a:cubicBezTo>
                    <a:lnTo>
                      <a:pt x="17041" y="11895"/>
                    </a:lnTo>
                    <a:cubicBezTo>
                      <a:pt x="17219" y="12073"/>
                      <a:pt x="17397" y="12239"/>
                      <a:pt x="17575" y="12406"/>
                    </a:cubicBezTo>
                    <a:lnTo>
                      <a:pt x="17385" y="12679"/>
                    </a:lnTo>
                    <a:cubicBezTo>
                      <a:pt x="17326" y="12762"/>
                      <a:pt x="17350" y="12893"/>
                      <a:pt x="17445" y="12941"/>
                    </a:cubicBezTo>
                    <a:cubicBezTo>
                      <a:pt x="17480" y="12962"/>
                      <a:pt x="17519" y="12973"/>
                      <a:pt x="17559" y="12973"/>
                    </a:cubicBezTo>
                    <a:cubicBezTo>
                      <a:pt x="17628" y="12973"/>
                      <a:pt x="17697" y="12941"/>
                      <a:pt x="17742" y="12881"/>
                    </a:cubicBezTo>
                    <a:lnTo>
                      <a:pt x="17884" y="12691"/>
                    </a:lnTo>
                    <a:lnTo>
                      <a:pt x="18455" y="13238"/>
                    </a:lnTo>
                    <a:lnTo>
                      <a:pt x="18205" y="13463"/>
                    </a:lnTo>
                    <a:cubicBezTo>
                      <a:pt x="18122" y="13547"/>
                      <a:pt x="18122" y="13665"/>
                      <a:pt x="18205" y="13737"/>
                    </a:cubicBezTo>
                    <a:cubicBezTo>
                      <a:pt x="18247" y="13778"/>
                      <a:pt x="18300" y="13799"/>
                      <a:pt x="18354" y="13799"/>
                    </a:cubicBezTo>
                    <a:cubicBezTo>
                      <a:pt x="18407" y="13799"/>
                      <a:pt x="18461" y="13778"/>
                      <a:pt x="18502" y="13737"/>
                    </a:cubicBezTo>
                    <a:lnTo>
                      <a:pt x="18752" y="13523"/>
                    </a:lnTo>
                    <a:lnTo>
                      <a:pt x="19132" y="13891"/>
                    </a:lnTo>
                    <a:cubicBezTo>
                      <a:pt x="19120" y="13891"/>
                      <a:pt x="19108" y="13903"/>
                      <a:pt x="19108" y="13903"/>
                    </a:cubicBezTo>
                    <a:cubicBezTo>
                      <a:pt x="18764" y="14212"/>
                      <a:pt x="18455" y="14568"/>
                      <a:pt x="18217" y="14961"/>
                    </a:cubicBezTo>
                    <a:cubicBezTo>
                      <a:pt x="18158" y="15056"/>
                      <a:pt x="18193" y="15175"/>
                      <a:pt x="18288" y="15222"/>
                    </a:cubicBezTo>
                    <a:cubicBezTo>
                      <a:pt x="18324" y="15238"/>
                      <a:pt x="18361" y="15246"/>
                      <a:pt x="18397" y="15246"/>
                    </a:cubicBezTo>
                    <a:cubicBezTo>
                      <a:pt x="18469" y="15246"/>
                      <a:pt x="18538" y="15214"/>
                      <a:pt x="18585" y="15151"/>
                    </a:cubicBezTo>
                    <a:cubicBezTo>
                      <a:pt x="18799" y="14806"/>
                      <a:pt x="19049" y="14497"/>
                      <a:pt x="19346" y="14224"/>
                    </a:cubicBezTo>
                    <a:cubicBezTo>
                      <a:pt x="19370" y="14212"/>
                      <a:pt x="19393" y="14188"/>
                      <a:pt x="19417" y="14164"/>
                    </a:cubicBezTo>
                    <a:lnTo>
                      <a:pt x="19643" y="14390"/>
                    </a:lnTo>
                    <a:lnTo>
                      <a:pt x="15864" y="17682"/>
                    </a:lnTo>
                    <a:cubicBezTo>
                      <a:pt x="10945" y="13154"/>
                      <a:pt x="5692" y="8354"/>
                      <a:pt x="535" y="3886"/>
                    </a:cubicBezTo>
                    <a:cubicBezTo>
                      <a:pt x="1878" y="2828"/>
                      <a:pt x="3161" y="1687"/>
                      <a:pt x="4361" y="463"/>
                    </a:cubicBezTo>
                    <a:close/>
                    <a:moveTo>
                      <a:pt x="4338" y="0"/>
                    </a:moveTo>
                    <a:cubicBezTo>
                      <a:pt x="4278" y="0"/>
                      <a:pt x="4231" y="24"/>
                      <a:pt x="4195" y="59"/>
                    </a:cubicBezTo>
                    <a:cubicBezTo>
                      <a:pt x="2900" y="1378"/>
                      <a:pt x="1533" y="2602"/>
                      <a:pt x="84" y="3731"/>
                    </a:cubicBezTo>
                    <a:cubicBezTo>
                      <a:pt x="36" y="3767"/>
                      <a:pt x="12" y="3814"/>
                      <a:pt x="12" y="3874"/>
                    </a:cubicBezTo>
                    <a:cubicBezTo>
                      <a:pt x="0" y="3933"/>
                      <a:pt x="24" y="3993"/>
                      <a:pt x="72" y="4028"/>
                    </a:cubicBezTo>
                    <a:cubicBezTo>
                      <a:pt x="5324" y="8579"/>
                      <a:pt x="10695" y="13475"/>
                      <a:pt x="15722" y="18098"/>
                    </a:cubicBezTo>
                    <a:cubicBezTo>
                      <a:pt x="15763" y="18133"/>
                      <a:pt x="15814" y="18151"/>
                      <a:pt x="15866" y="18151"/>
                    </a:cubicBezTo>
                    <a:cubicBezTo>
                      <a:pt x="15918" y="18151"/>
                      <a:pt x="15971" y="18133"/>
                      <a:pt x="16019" y="18098"/>
                    </a:cubicBezTo>
                    <a:lnTo>
                      <a:pt x="20071" y="14545"/>
                    </a:lnTo>
                    <a:cubicBezTo>
                      <a:pt x="20083" y="14533"/>
                      <a:pt x="20083" y="14521"/>
                      <a:pt x="20095" y="14509"/>
                    </a:cubicBezTo>
                    <a:cubicBezTo>
                      <a:pt x="20154" y="14438"/>
                      <a:pt x="20142" y="14331"/>
                      <a:pt x="20071" y="14271"/>
                    </a:cubicBezTo>
                    <a:cubicBezTo>
                      <a:pt x="15068" y="9411"/>
                      <a:pt x="9828" y="4622"/>
                      <a:pt x="4492" y="59"/>
                    </a:cubicBezTo>
                    <a:cubicBezTo>
                      <a:pt x="4445" y="12"/>
                      <a:pt x="4397" y="0"/>
                      <a:pt x="43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4"/>
              <p:cNvSpPr/>
              <p:nvPr/>
            </p:nvSpPr>
            <p:spPr>
              <a:xfrm>
                <a:off x="5008982" y="-1140"/>
                <a:ext cx="457134" cy="490544"/>
              </a:xfrm>
              <a:custGeom>
                <a:avLst/>
                <a:gdLst/>
                <a:ahLst/>
                <a:cxnLst/>
                <a:rect l="l" t="t" r="r" b="b"/>
                <a:pathLst>
                  <a:path w="14189" h="15226" extrusionOk="0">
                    <a:moveTo>
                      <a:pt x="13226" y="398"/>
                    </a:moveTo>
                    <a:cubicBezTo>
                      <a:pt x="13261" y="398"/>
                      <a:pt x="13297" y="400"/>
                      <a:pt x="13333" y="404"/>
                    </a:cubicBezTo>
                    <a:cubicBezTo>
                      <a:pt x="13559" y="463"/>
                      <a:pt x="13726" y="665"/>
                      <a:pt x="13749" y="903"/>
                    </a:cubicBezTo>
                    <a:cubicBezTo>
                      <a:pt x="13761" y="1164"/>
                      <a:pt x="13666" y="1426"/>
                      <a:pt x="13476" y="1616"/>
                    </a:cubicBezTo>
                    <a:cubicBezTo>
                      <a:pt x="13262" y="1830"/>
                      <a:pt x="13024" y="2032"/>
                      <a:pt x="12775" y="2186"/>
                    </a:cubicBezTo>
                    <a:cubicBezTo>
                      <a:pt x="12763" y="2198"/>
                      <a:pt x="12763" y="2198"/>
                      <a:pt x="12751" y="2210"/>
                    </a:cubicBezTo>
                    <a:lnTo>
                      <a:pt x="11694" y="1331"/>
                    </a:lnTo>
                    <a:cubicBezTo>
                      <a:pt x="11979" y="986"/>
                      <a:pt x="12335" y="713"/>
                      <a:pt x="12739" y="523"/>
                    </a:cubicBezTo>
                    <a:lnTo>
                      <a:pt x="12739" y="534"/>
                    </a:lnTo>
                    <a:cubicBezTo>
                      <a:pt x="12887" y="446"/>
                      <a:pt x="13052" y="398"/>
                      <a:pt x="13226" y="398"/>
                    </a:cubicBezTo>
                    <a:close/>
                    <a:moveTo>
                      <a:pt x="11135" y="1390"/>
                    </a:moveTo>
                    <a:lnTo>
                      <a:pt x="12953" y="2887"/>
                    </a:lnTo>
                    <a:cubicBezTo>
                      <a:pt x="12811" y="2994"/>
                      <a:pt x="12692" y="3113"/>
                      <a:pt x="12561" y="3232"/>
                    </a:cubicBezTo>
                    <a:cubicBezTo>
                      <a:pt x="12003" y="2697"/>
                      <a:pt x="11385" y="2222"/>
                      <a:pt x="10719" y="1830"/>
                    </a:cubicBezTo>
                    <a:lnTo>
                      <a:pt x="11135" y="1390"/>
                    </a:lnTo>
                    <a:close/>
                    <a:moveTo>
                      <a:pt x="10434" y="2115"/>
                    </a:moveTo>
                    <a:cubicBezTo>
                      <a:pt x="11099" y="2507"/>
                      <a:pt x="11705" y="2970"/>
                      <a:pt x="12252" y="3493"/>
                    </a:cubicBezTo>
                    <a:lnTo>
                      <a:pt x="12074" y="3660"/>
                    </a:lnTo>
                    <a:cubicBezTo>
                      <a:pt x="11515" y="3149"/>
                      <a:pt x="10897" y="2709"/>
                      <a:pt x="10244" y="2317"/>
                    </a:cubicBezTo>
                    <a:lnTo>
                      <a:pt x="10434" y="2115"/>
                    </a:lnTo>
                    <a:close/>
                    <a:moveTo>
                      <a:pt x="9971" y="2626"/>
                    </a:moveTo>
                    <a:cubicBezTo>
                      <a:pt x="10612" y="3006"/>
                      <a:pt x="11218" y="3446"/>
                      <a:pt x="11777" y="3945"/>
                    </a:cubicBezTo>
                    <a:cubicBezTo>
                      <a:pt x="10291" y="5323"/>
                      <a:pt x="8937" y="6856"/>
                      <a:pt x="7725" y="8496"/>
                    </a:cubicBezTo>
                    <a:lnTo>
                      <a:pt x="7725" y="8508"/>
                    </a:lnTo>
                    <a:lnTo>
                      <a:pt x="5776" y="7023"/>
                    </a:lnTo>
                    <a:lnTo>
                      <a:pt x="9971" y="2626"/>
                    </a:lnTo>
                    <a:close/>
                    <a:moveTo>
                      <a:pt x="5764" y="7510"/>
                    </a:moveTo>
                    <a:lnTo>
                      <a:pt x="7131" y="8555"/>
                    </a:lnTo>
                    <a:lnTo>
                      <a:pt x="4100" y="11978"/>
                    </a:lnTo>
                    <a:lnTo>
                      <a:pt x="2603" y="10884"/>
                    </a:lnTo>
                    <a:lnTo>
                      <a:pt x="5764" y="7510"/>
                    </a:lnTo>
                    <a:close/>
                    <a:moveTo>
                      <a:pt x="2330" y="11182"/>
                    </a:moveTo>
                    <a:lnTo>
                      <a:pt x="3827" y="12287"/>
                    </a:lnTo>
                    <a:lnTo>
                      <a:pt x="3471" y="12691"/>
                    </a:lnTo>
                    <a:cubicBezTo>
                      <a:pt x="3387" y="12774"/>
                      <a:pt x="3364" y="12786"/>
                      <a:pt x="3352" y="12786"/>
                    </a:cubicBezTo>
                    <a:lnTo>
                      <a:pt x="3352" y="12798"/>
                    </a:lnTo>
                    <a:cubicBezTo>
                      <a:pt x="3316" y="12774"/>
                      <a:pt x="3280" y="12762"/>
                      <a:pt x="3257" y="12738"/>
                    </a:cubicBezTo>
                    <a:lnTo>
                      <a:pt x="1854" y="11681"/>
                    </a:lnTo>
                    <a:lnTo>
                      <a:pt x="2330" y="11182"/>
                    </a:lnTo>
                    <a:close/>
                    <a:moveTo>
                      <a:pt x="1902" y="12227"/>
                    </a:moveTo>
                    <a:lnTo>
                      <a:pt x="2556" y="12714"/>
                    </a:lnTo>
                    <a:cubicBezTo>
                      <a:pt x="2270" y="13130"/>
                      <a:pt x="2068" y="13582"/>
                      <a:pt x="1926" y="14069"/>
                    </a:cubicBezTo>
                    <a:lnTo>
                      <a:pt x="773" y="14580"/>
                    </a:lnTo>
                    <a:lnTo>
                      <a:pt x="1355" y="13867"/>
                    </a:lnTo>
                    <a:cubicBezTo>
                      <a:pt x="1427" y="13784"/>
                      <a:pt x="1403" y="13653"/>
                      <a:pt x="1308" y="13594"/>
                    </a:cubicBezTo>
                    <a:cubicBezTo>
                      <a:pt x="1270" y="13570"/>
                      <a:pt x="1225" y="13557"/>
                      <a:pt x="1182" y="13557"/>
                    </a:cubicBezTo>
                    <a:cubicBezTo>
                      <a:pt x="1117" y="13557"/>
                      <a:pt x="1053" y="13585"/>
                      <a:pt x="1011" y="13641"/>
                    </a:cubicBezTo>
                    <a:lnTo>
                      <a:pt x="488" y="14283"/>
                    </a:lnTo>
                    <a:lnTo>
                      <a:pt x="559" y="13451"/>
                    </a:lnTo>
                    <a:cubicBezTo>
                      <a:pt x="559" y="13356"/>
                      <a:pt x="583" y="13261"/>
                      <a:pt x="619" y="13154"/>
                    </a:cubicBezTo>
                    <a:cubicBezTo>
                      <a:pt x="702" y="12964"/>
                      <a:pt x="939" y="12845"/>
                      <a:pt x="1201" y="12726"/>
                    </a:cubicBezTo>
                    <a:cubicBezTo>
                      <a:pt x="1450" y="12607"/>
                      <a:pt x="1736" y="12465"/>
                      <a:pt x="1902" y="12227"/>
                    </a:cubicBezTo>
                    <a:close/>
                    <a:moveTo>
                      <a:pt x="13236" y="0"/>
                    </a:moveTo>
                    <a:cubicBezTo>
                      <a:pt x="12992" y="0"/>
                      <a:pt x="12754" y="56"/>
                      <a:pt x="12537" y="178"/>
                    </a:cubicBezTo>
                    <a:cubicBezTo>
                      <a:pt x="12098" y="392"/>
                      <a:pt x="11705" y="689"/>
                      <a:pt x="11385" y="1069"/>
                    </a:cubicBezTo>
                    <a:lnTo>
                      <a:pt x="11325" y="1022"/>
                    </a:lnTo>
                    <a:cubicBezTo>
                      <a:pt x="11280" y="985"/>
                      <a:pt x="11227" y="970"/>
                      <a:pt x="11174" y="970"/>
                    </a:cubicBezTo>
                    <a:cubicBezTo>
                      <a:pt x="11157" y="970"/>
                      <a:pt x="11140" y="971"/>
                      <a:pt x="11123" y="974"/>
                    </a:cubicBezTo>
                    <a:cubicBezTo>
                      <a:pt x="11109" y="972"/>
                      <a:pt x="11095" y="971"/>
                      <a:pt x="11081" y="971"/>
                    </a:cubicBezTo>
                    <a:cubicBezTo>
                      <a:pt x="11013" y="971"/>
                      <a:pt x="10949" y="994"/>
                      <a:pt x="10909" y="1034"/>
                    </a:cubicBezTo>
                    <a:lnTo>
                      <a:pt x="5324" y="6904"/>
                    </a:lnTo>
                    <a:cubicBezTo>
                      <a:pt x="5277" y="6951"/>
                      <a:pt x="5265" y="6999"/>
                      <a:pt x="5277" y="7058"/>
                    </a:cubicBezTo>
                    <a:cubicBezTo>
                      <a:pt x="5277" y="7106"/>
                      <a:pt x="5301" y="7141"/>
                      <a:pt x="5336" y="7177"/>
                    </a:cubicBezTo>
                    <a:lnTo>
                      <a:pt x="5348" y="7189"/>
                    </a:lnTo>
                    <a:lnTo>
                      <a:pt x="5431" y="7260"/>
                    </a:lnTo>
                    <a:lnTo>
                      <a:pt x="1391" y="11574"/>
                    </a:lnTo>
                    <a:cubicBezTo>
                      <a:pt x="1320" y="11657"/>
                      <a:pt x="1320" y="11776"/>
                      <a:pt x="1403" y="11847"/>
                    </a:cubicBezTo>
                    <a:lnTo>
                      <a:pt x="1415" y="11859"/>
                    </a:lnTo>
                    <a:lnTo>
                      <a:pt x="1569" y="11966"/>
                    </a:lnTo>
                    <a:cubicBezTo>
                      <a:pt x="1462" y="12144"/>
                      <a:pt x="1237" y="12263"/>
                      <a:pt x="999" y="12382"/>
                    </a:cubicBezTo>
                    <a:cubicBezTo>
                      <a:pt x="702" y="12524"/>
                      <a:pt x="369" y="12679"/>
                      <a:pt x="226" y="13000"/>
                    </a:cubicBezTo>
                    <a:cubicBezTo>
                      <a:pt x="167" y="13142"/>
                      <a:pt x="143" y="13285"/>
                      <a:pt x="143" y="13427"/>
                    </a:cubicBezTo>
                    <a:lnTo>
                      <a:pt x="1" y="15020"/>
                    </a:lnTo>
                    <a:cubicBezTo>
                      <a:pt x="1" y="15079"/>
                      <a:pt x="24" y="15127"/>
                      <a:pt x="60" y="15162"/>
                    </a:cubicBezTo>
                    <a:cubicBezTo>
                      <a:pt x="72" y="15174"/>
                      <a:pt x="84" y="15186"/>
                      <a:pt x="96" y="15186"/>
                    </a:cubicBezTo>
                    <a:cubicBezTo>
                      <a:pt x="131" y="15214"/>
                      <a:pt x="174" y="15225"/>
                      <a:pt x="217" y="15225"/>
                    </a:cubicBezTo>
                    <a:cubicBezTo>
                      <a:pt x="249" y="15225"/>
                      <a:pt x="280" y="15220"/>
                      <a:pt x="310" y="15210"/>
                    </a:cubicBezTo>
                    <a:lnTo>
                      <a:pt x="2199" y="14378"/>
                    </a:lnTo>
                    <a:cubicBezTo>
                      <a:pt x="2258" y="14354"/>
                      <a:pt x="2294" y="14295"/>
                      <a:pt x="2318" y="14247"/>
                    </a:cubicBezTo>
                    <a:cubicBezTo>
                      <a:pt x="2425" y="13784"/>
                      <a:pt x="2627" y="13344"/>
                      <a:pt x="2876" y="12952"/>
                    </a:cubicBezTo>
                    <a:lnTo>
                      <a:pt x="2983" y="13023"/>
                    </a:lnTo>
                    <a:cubicBezTo>
                      <a:pt x="3086" y="13126"/>
                      <a:pt x="3220" y="13176"/>
                      <a:pt x="3352" y="13176"/>
                    </a:cubicBezTo>
                    <a:cubicBezTo>
                      <a:pt x="3526" y="13176"/>
                      <a:pt x="3697" y="13090"/>
                      <a:pt x="3791" y="12928"/>
                    </a:cubicBezTo>
                    <a:lnTo>
                      <a:pt x="7380" y="8876"/>
                    </a:lnTo>
                    <a:cubicBezTo>
                      <a:pt x="7416" y="8864"/>
                      <a:pt x="7451" y="8841"/>
                      <a:pt x="7475" y="8805"/>
                    </a:cubicBezTo>
                    <a:lnTo>
                      <a:pt x="7641" y="8924"/>
                    </a:lnTo>
                    <a:cubicBezTo>
                      <a:pt x="7681" y="8953"/>
                      <a:pt x="7728" y="8974"/>
                      <a:pt x="7776" y="8974"/>
                    </a:cubicBezTo>
                    <a:cubicBezTo>
                      <a:pt x="7787" y="8974"/>
                      <a:pt x="7797" y="8973"/>
                      <a:pt x="7808" y="8971"/>
                    </a:cubicBezTo>
                    <a:cubicBezTo>
                      <a:pt x="7867" y="8959"/>
                      <a:pt x="7915" y="8936"/>
                      <a:pt x="7962" y="8888"/>
                    </a:cubicBezTo>
                    <a:cubicBezTo>
                      <a:pt x="9222" y="7129"/>
                      <a:pt x="10672" y="5502"/>
                      <a:pt x="12264" y="4028"/>
                    </a:cubicBezTo>
                    <a:lnTo>
                      <a:pt x="12561" y="4266"/>
                    </a:lnTo>
                    <a:lnTo>
                      <a:pt x="8307" y="8793"/>
                    </a:lnTo>
                    <a:cubicBezTo>
                      <a:pt x="8236" y="8876"/>
                      <a:pt x="8248" y="8995"/>
                      <a:pt x="8319" y="9055"/>
                    </a:cubicBezTo>
                    <a:lnTo>
                      <a:pt x="8331" y="9066"/>
                    </a:lnTo>
                    <a:cubicBezTo>
                      <a:pt x="8373" y="9098"/>
                      <a:pt x="8419" y="9113"/>
                      <a:pt x="8466" y="9113"/>
                    </a:cubicBezTo>
                    <a:cubicBezTo>
                      <a:pt x="8524" y="9113"/>
                      <a:pt x="8581" y="9089"/>
                      <a:pt x="8628" y="9043"/>
                    </a:cubicBezTo>
                    <a:lnTo>
                      <a:pt x="13013" y="4385"/>
                    </a:lnTo>
                    <a:cubicBezTo>
                      <a:pt x="13084" y="4301"/>
                      <a:pt x="13072" y="4171"/>
                      <a:pt x="12989" y="4111"/>
                    </a:cubicBezTo>
                    <a:lnTo>
                      <a:pt x="12561" y="3767"/>
                    </a:lnTo>
                    <a:cubicBezTo>
                      <a:pt x="12834" y="3517"/>
                      <a:pt x="13120" y="3268"/>
                      <a:pt x="13405" y="3030"/>
                    </a:cubicBezTo>
                    <a:cubicBezTo>
                      <a:pt x="13452" y="2994"/>
                      <a:pt x="13476" y="2935"/>
                      <a:pt x="13476" y="2875"/>
                    </a:cubicBezTo>
                    <a:cubicBezTo>
                      <a:pt x="13476" y="2828"/>
                      <a:pt x="13440" y="2768"/>
                      <a:pt x="13405" y="2733"/>
                    </a:cubicBezTo>
                    <a:lnTo>
                      <a:pt x="13072" y="2459"/>
                    </a:lnTo>
                    <a:cubicBezTo>
                      <a:pt x="13345" y="2293"/>
                      <a:pt x="13595" y="2079"/>
                      <a:pt x="13809" y="1842"/>
                    </a:cubicBezTo>
                    <a:cubicBezTo>
                      <a:pt x="14058" y="1580"/>
                      <a:pt x="14189" y="1224"/>
                      <a:pt x="14177" y="855"/>
                    </a:cubicBezTo>
                    <a:cubicBezTo>
                      <a:pt x="14130" y="439"/>
                      <a:pt x="13833" y="107"/>
                      <a:pt x="13428" y="12"/>
                    </a:cubicBezTo>
                    <a:cubicBezTo>
                      <a:pt x="13364" y="4"/>
                      <a:pt x="13300" y="0"/>
                      <a:pt x="13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4"/>
              <p:cNvSpPr/>
              <p:nvPr/>
            </p:nvSpPr>
            <p:spPr>
              <a:xfrm>
                <a:off x="4296911" y="-12190"/>
                <a:ext cx="580398" cy="394664"/>
              </a:xfrm>
              <a:custGeom>
                <a:avLst/>
                <a:gdLst/>
                <a:ahLst/>
                <a:cxnLst/>
                <a:rect l="l" t="t" r="r" b="b"/>
                <a:pathLst>
                  <a:path w="18015" h="12250" extrusionOk="0">
                    <a:moveTo>
                      <a:pt x="5178" y="541"/>
                    </a:moveTo>
                    <a:cubicBezTo>
                      <a:pt x="6396" y="541"/>
                      <a:pt x="7733" y="705"/>
                      <a:pt x="9233" y="1032"/>
                    </a:cubicBezTo>
                    <a:cubicBezTo>
                      <a:pt x="8449" y="1091"/>
                      <a:pt x="7677" y="1127"/>
                      <a:pt x="6904" y="1151"/>
                    </a:cubicBezTo>
                    <a:cubicBezTo>
                      <a:pt x="6898" y="1150"/>
                      <a:pt x="6891" y="1150"/>
                      <a:pt x="6884" y="1150"/>
                    </a:cubicBezTo>
                    <a:cubicBezTo>
                      <a:pt x="6776" y="1150"/>
                      <a:pt x="6702" y="1241"/>
                      <a:pt x="6702" y="1353"/>
                    </a:cubicBezTo>
                    <a:cubicBezTo>
                      <a:pt x="6714" y="1448"/>
                      <a:pt x="6797" y="1531"/>
                      <a:pt x="6904" y="1531"/>
                    </a:cubicBezTo>
                    <a:cubicBezTo>
                      <a:pt x="8093" y="1495"/>
                      <a:pt x="9269" y="1424"/>
                      <a:pt x="10446" y="1317"/>
                    </a:cubicBezTo>
                    <a:cubicBezTo>
                      <a:pt x="12133" y="1139"/>
                      <a:pt x="13808" y="889"/>
                      <a:pt x="15472" y="545"/>
                    </a:cubicBezTo>
                    <a:lnTo>
                      <a:pt x="15472" y="545"/>
                    </a:lnTo>
                    <a:cubicBezTo>
                      <a:pt x="13392" y="2256"/>
                      <a:pt x="12157" y="4870"/>
                      <a:pt x="12252" y="7413"/>
                    </a:cubicBezTo>
                    <a:cubicBezTo>
                      <a:pt x="10657" y="7786"/>
                      <a:pt x="9031" y="7973"/>
                      <a:pt x="7408" y="7973"/>
                    </a:cubicBezTo>
                    <a:cubicBezTo>
                      <a:pt x="5101" y="7973"/>
                      <a:pt x="2799" y="7596"/>
                      <a:pt x="595" y="6843"/>
                    </a:cubicBezTo>
                    <a:cubicBezTo>
                      <a:pt x="2389" y="5132"/>
                      <a:pt x="3684" y="2969"/>
                      <a:pt x="4338" y="568"/>
                    </a:cubicBezTo>
                    <a:cubicBezTo>
                      <a:pt x="4612" y="550"/>
                      <a:pt x="4891" y="541"/>
                      <a:pt x="5178" y="541"/>
                    </a:cubicBezTo>
                    <a:close/>
                    <a:moveTo>
                      <a:pt x="16019" y="640"/>
                    </a:moveTo>
                    <a:cubicBezTo>
                      <a:pt x="16268" y="2339"/>
                      <a:pt x="16530" y="4050"/>
                      <a:pt x="16779" y="5761"/>
                    </a:cubicBezTo>
                    <a:cubicBezTo>
                      <a:pt x="17052" y="7508"/>
                      <a:pt x="17314" y="9255"/>
                      <a:pt x="17563" y="10978"/>
                    </a:cubicBezTo>
                    <a:cubicBezTo>
                      <a:pt x="17358" y="10952"/>
                      <a:pt x="17153" y="10940"/>
                      <a:pt x="16948" y="10940"/>
                    </a:cubicBezTo>
                    <a:cubicBezTo>
                      <a:pt x="16679" y="10940"/>
                      <a:pt x="16412" y="10961"/>
                      <a:pt x="16149" y="11002"/>
                    </a:cubicBezTo>
                    <a:lnTo>
                      <a:pt x="15745" y="7615"/>
                    </a:lnTo>
                    <a:cubicBezTo>
                      <a:pt x="15735" y="7521"/>
                      <a:pt x="15650" y="7445"/>
                      <a:pt x="15557" y="7445"/>
                    </a:cubicBezTo>
                    <a:cubicBezTo>
                      <a:pt x="15544" y="7445"/>
                      <a:pt x="15532" y="7446"/>
                      <a:pt x="15520" y="7449"/>
                    </a:cubicBezTo>
                    <a:cubicBezTo>
                      <a:pt x="15413" y="7449"/>
                      <a:pt x="15318" y="7544"/>
                      <a:pt x="15329" y="7663"/>
                    </a:cubicBezTo>
                    <a:lnTo>
                      <a:pt x="15733" y="11085"/>
                    </a:lnTo>
                    <a:cubicBezTo>
                      <a:pt x="15211" y="11204"/>
                      <a:pt x="14712" y="11406"/>
                      <a:pt x="14260" y="11679"/>
                    </a:cubicBezTo>
                    <a:cubicBezTo>
                      <a:pt x="14248" y="8946"/>
                      <a:pt x="14022" y="6237"/>
                      <a:pt x="13595" y="3539"/>
                    </a:cubicBezTo>
                    <a:cubicBezTo>
                      <a:pt x="14177" y="2410"/>
                      <a:pt x="15009" y="1412"/>
                      <a:pt x="16019" y="640"/>
                    </a:cubicBezTo>
                    <a:close/>
                    <a:moveTo>
                      <a:pt x="13262" y="4228"/>
                    </a:moveTo>
                    <a:cubicBezTo>
                      <a:pt x="13642" y="6748"/>
                      <a:pt x="13832" y="9302"/>
                      <a:pt x="13832" y="11845"/>
                    </a:cubicBezTo>
                    <a:cubicBezTo>
                      <a:pt x="13036" y="11798"/>
                      <a:pt x="12252" y="11750"/>
                      <a:pt x="11456" y="11703"/>
                    </a:cubicBezTo>
                    <a:cubicBezTo>
                      <a:pt x="9081" y="11557"/>
                      <a:pt x="6651" y="11404"/>
                      <a:pt x="4237" y="11404"/>
                    </a:cubicBezTo>
                    <a:cubicBezTo>
                      <a:pt x="3691" y="11404"/>
                      <a:pt x="3146" y="11412"/>
                      <a:pt x="2603" y="11429"/>
                    </a:cubicBezTo>
                    <a:cubicBezTo>
                      <a:pt x="2710" y="10229"/>
                      <a:pt x="2710" y="9017"/>
                      <a:pt x="2603" y="7817"/>
                    </a:cubicBezTo>
                    <a:lnTo>
                      <a:pt x="2603" y="7817"/>
                    </a:lnTo>
                    <a:cubicBezTo>
                      <a:pt x="4183" y="8185"/>
                      <a:pt x="5787" y="8364"/>
                      <a:pt x="7403" y="8364"/>
                    </a:cubicBezTo>
                    <a:cubicBezTo>
                      <a:pt x="9127" y="8364"/>
                      <a:pt x="10861" y="8150"/>
                      <a:pt x="12537" y="7734"/>
                    </a:cubicBezTo>
                    <a:cubicBezTo>
                      <a:pt x="12620" y="7710"/>
                      <a:pt x="12691" y="7627"/>
                      <a:pt x="12680" y="7544"/>
                    </a:cubicBezTo>
                    <a:cubicBezTo>
                      <a:pt x="12632" y="6403"/>
                      <a:pt x="12822" y="5274"/>
                      <a:pt x="13262" y="4228"/>
                    </a:cubicBezTo>
                    <a:close/>
                    <a:moveTo>
                      <a:pt x="16176" y="1"/>
                    </a:moveTo>
                    <a:cubicBezTo>
                      <a:pt x="16156" y="1"/>
                      <a:pt x="16135" y="4"/>
                      <a:pt x="16114" y="10"/>
                    </a:cubicBezTo>
                    <a:cubicBezTo>
                      <a:pt x="14248" y="426"/>
                      <a:pt x="12347" y="723"/>
                      <a:pt x="10446" y="913"/>
                    </a:cubicBezTo>
                    <a:cubicBezTo>
                      <a:pt x="8480" y="407"/>
                      <a:pt x="6767" y="154"/>
                      <a:pt x="5239" y="154"/>
                    </a:cubicBezTo>
                    <a:cubicBezTo>
                      <a:pt x="4865" y="154"/>
                      <a:pt x="4501" y="170"/>
                      <a:pt x="4148" y="200"/>
                    </a:cubicBezTo>
                    <a:cubicBezTo>
                      <a:pt x="4064" y="200"/>
                      <a:pt x="3981" y="260"/>
                      <a:pt x="3957" y="343"/>
                    </a:cubicBezTo>
                    <a:cubicBezTo>
                      <a:pt x="3316" y="2826"/>
                      <a:pt x="1961" y="5060"/>
                      <a:pt x="72" y="6783"/>
                    </a:cubicBezTo>
                    <a:cubicBezTo>
                      <a:pt x="24" y="6831"/>
                      <a:pt x="0" y="6902"/>
                      <a:pt x="12" y="6962"/>
                    </a:cubicBezTo>
                    <a:cubicBezTo>
                      <a:pt x="36" y="7033"/>
                      <a:pt x="84" y="7080"/>
                      <a:pt x="143" y="7104"/>
                    </a:cubicBezTo>
                    <a:cubicBezTo>
                      <a:pt x="808" y="7342"/>
                      <a:pt x="1486" y="7544"/>
                      <a:pt x="2175" y="7722"/>
                    </a:cubicBezTo>
                    <a:cubicBezTo>
                      <a:pt x="2294" y="9017"/>
                      <a:pt x="2294" y="10312"/>
                      <a:pt x="2163" y="11608"/>
                    </a:cubicBezTo>
                    <a:cubicBezTo>
                      <a:pt x="2151" y="11667"/>
                      <a:pt x="2175" y="11715"/>
                      <a:pt x="2222" y="11762"/>
                    </a:cubicBezTo>
                    <a:cubicBezTo>
                      <a:pt x="2258" y="11798"/>
                      <a:pt x="2318" y="11822"/>
                      <a:pt x="2377" y="11822"/>
                    </a:cubicBezTo>
                    <a:cubicBezTo>
                      <a:pt x="3001" y="11797"/>
                      <a:pt x="3627" y="11786"/>
                      <a:pt x="4255" y="11786"/>
                    </a:cubicBezTo>
                    <a:cubicBezTo>
                      <a:pt x="6652" y="11786"/>
                      <a:pt x="9068" y="11944"/>
                      <a:pt x="11432" y="12095"/>
                    </a:cubicBezTo>
                    <a:cubicBezTo>
                      <a:pt x="12299" y="12154"/>
                      <a:pt x="13167" y="12202"/>
                      <a:pt x="14034" y="12249"/>
                    </a:cubicBezTo>
                    <a:lnTo>
                      <a:pt x="14046" y="12249"/>
                    </a:lnTo>
                    <a:cubicBezTo>
                      <a:pt x="14070" y="12249"/>
                      <a:pt x="14094" y="12249"/>
                      <a:pt x="14117" y="12238"/>
                    </a:cubicBezTo>
                    <a:lnTo>
                      <a:pt x="14153" y="12226"/>
                    </a:lnTo>
                    <a:cubicBezTo>
                      <a:pt x="14153" y="12226"/>
                      <a:pt x="14165" y="12214"/>
                      <a:pt x="14177" y="12214"/>
                    </a:cubicBezTo>
                    <a:cubicBezTo>
                      <a:pt x="14987" y="11627"/>
                      <a:pt x="15959" y="11325"/>
                      <a:pt x="16947" y="11325"/>
                    </a:cubicBezTo>
                    <a:cubicBezTo>
                      <a:pt x="17220" y="11325"/>
                      <a:pt x="17493" y="11348"/>
                      <a:pt x="17765" y="11394"/>
                    </a:cubicBezTo>
                    <a:cubicBezTo>
                      <a:pt x="17779" y="11397"/>
                      <a:pt x="17794" y="11398"/>
                      <a:pt x="17809" y="11398"/>
                    </a:cubicBezTo>
                    <a:cubicBezTo>
                      <a:pt x="17857" y="11398"/>
                      <a:pt x="17907" y="11383"/>
                      <a:pt x="17944" y="11346"/>
                    </a:cubicBezTo>
                    <a:cubicBezTo>
                      <a:pt x="17991" y="11311"/>
                      <a:pt x="18015" y="11251"/>
                      <a:pt x="18015" y="11180"/>
                    </a:cubicBezTo>
                    <a:cubicBezTo>
                      <a:pt x="17754" y="9374"/>
                      <a:pt x="17468" y="7544"/>
                      <a:pt x="17195" y="5714"/>
                    </a:cubicBezTo>
                    <a:cubicBezTo>
                      <a:pt x="16922" y="3884"/>
                      <a:pt x="16648" y="2054"/>
                      <a:pt x="16375" y="248"/>
                    </a:cubicBezTo>
                    <a:lnTo>
                      <a:pt x="16375" y="236"/>
                    </a:lnTo>
                    <a:cubicBezTo>
                      <a:pt x="16387" y="212"/>
                      <a:pt x="16387" y="188"/>
                      <a:pt x="16375" y="153"/>
                    </a:cubicBezTo>
                    <a:cubicBezTo>
                      <a:pt x="16356" y="65"/>
                      <a:pt x="16272" y="1"/>
                      <a:pt x="161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4"/>
              <p:cNvSpPr/>
              <p:nvPr/>
            </p:nvSpPr>
            <p:spPr>
              <a:xfrm>
                <a:off x="4783492" y="180535"/>
                <a:ext cx="1649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814" extrusionOk="0">
                    <a:moveTo>
                      <a:pt x="236" y="1"/>
                    </a:moveTo>
                    <a:cubicBezTo>
                      <a:pt x="221" y="1"/>
                      <a:pt x="206" y="2"/>
                      <a:pt x="191" y="5"/>
                    </a:cubicBezTo>
                    <a:cubicBezTo>
                      <a:pt x="84" y="5"/>
                      <a:pt x="1" y="112"/>
                      <a:pt x="13" y="219"/>
                    </a:cubicBezTo>
                    <a:lnTo>
                      <a:pt x="84" y="647"/>
                    </a:lnTo>
                    <a:cubicBezTo>
                      <a:pt x="96" y="742"/>
                      <a:pt x="191" y="813"/>
                      <a:pt x="286" y="813"/>
                    </a:cubicBezTo>
                    <a:lnTo>
                      <a:pt x="321" y="813"/>
                    </a:lnTo>
                    <a:cubicBezTo>
                      <a:pt x="428" y="801"/>
                      <a:pt x="512" y="706"/>
                      <a:pt x="500" y="599"/>
                    </a:cubicBezTo>
                    <a:lnTo>
                      <a:pt x="428" y="171"/>
                    </a:lnTo>
                    <a:cubicBezTo>
                      <a:pt x="408" y="68"/>
                      <a:pt x="333" y="1"/>
                      <a:pt x="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4"/>
              <p:cNvSpPr/>
              <p:nvPr/>
            </p:nvSpPr>
            <p:spPr>
              <a:xfrm>
                <a:off x="4474558" y="175155"/>
                <a:ext cx="65853" cy="50356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563" extrusionOk="0">
                    <a:moveTo>
                      <a:pt x="1197" y="390"/>
                    </a:moveTo>
                    <a:cubicBezTo>
                      <a:pt x="1234" y="390"/>
                      <a:pt x="1272" y="396"/>
                      <a:pt x="1307" y="410"/>
                    </a:cubicBezTo>
                    <a:cubicBezTo>
                      <a:pt x="1414" y="434"/>
                      <a:pt x="1509" y="505"/>
                      <a:pt x="1569" y="612"/>
                    </a:cubicBezTo>
                    <a:cubicBezTo>
                      <a:pt x="1604" y="707"/>
                      <a:pt x="1592" y="814"/>
                      <a:pt x="1545" y="909"/>
                    </a:cubicBezTo>
                    <a:cubicBezTo>
                      <a:pt x="1485" y="1016"/>
                      <a:pt x="1379" y="1099"/>
                      <a:pt x="1272" y="1147"/>
                    </a:cubicBezTo>
                    <a:cubicBezTo>
                      <a:pt x="1210" y="1163"/>
                      <a:pt x="1148" y="1171"/>
                      <a:pt x="1087" y="1171"/>
                    </a:cubicBezTo>
                    <a:cubicBezTo>
                      <a:pt x="888" y="1171"/>
                      <a:pt x="698" y="1084"/>
                      <a:pt x="570" y="921"/>
                    </a:cubicBezTo>
                    <a:cubicBezTo>
                      <a:pt x="475" y="826"/>
                      <a:pt x="440" y="683"/>
                      <a:pt x="475" y="552"/>
                    </a:cubicBezTo>
                    <a:cubicBezTo>
                      <a:pt x="511" y="469"/>
                      <a:pt x="594" y="410"/>
                      <a:pt x="689" y="410"/>
                    </a:cubicBezTo>
                    <a:cubicBezTo>
                      <a:pt x="695" y="404"/>
                      <a:pt x="701" y="401"/>
                      <a:pt x="707" y="401"/>
                    </a:cubicBezTo>
                    <a:cubicBezTo>
                      <a:pt x="713" y="401"/>
                      <a:pt x="719" y="404"/>
                      <a:pt x="725" y="410"/>
                    </a:cubicBezTo>
                    <a:cubicBezTo>
                      <a:pt x="767" y="458"/>
                      <a:pt x="828" y="483"/>
                      <a:pt x="891" y="483"/>
                    </a:cubicBezTo>
                    <a:cubicBezTo>
                      <a:pt x="937" y="483"/>
                      <a:pt x="982" y="470"/>
                      <a:pt x="1022" y="445"/>
                    </a:cubicBezTo>
                    <a:cubicBezTo>
                      <a:pt x="1074" y="408"/>
                      <a:pt x="1135" y="390"/>
                      <a:pt x="1197" y="390"/>
                    </a:cubicBezTo>
                    <a:close/>
                    <a:moveTo>
                      <a:pt x="1209" y="0"/>
                    </a:moveTo>
                    <a:cubicBezTo>
                      <a:pt x="1105" y="0"/>
                      <a:pt x="1000" y="19"/>
                      <a:pt x="903" y="53"/>
                    </a:cubicBezTo>
                    <a:cubicBezTo>
                      <a:pt x="891" y="41"/>
                      <a:pt x="868" y="41"/>
                      <a:pt x="844" y="30"/>
                    </a:cubicBezTo>
                    <a:cubicBezTo>
                      <a:pt x="796" y="19"/>
                      <a:pt x="748" y="14"/>
                      <a:pt x="701" y="14"/>
                    </a:cubicBezTo>
                    <a:cubicBezTo>
                      <a:pt x="432" y="14"/>
                      <a:pt x="184" y="181"/>
                      <a:pt x="83" y="434"/>
                    </a:cubicBezTo>
                    <a:cubicBezTo>
                      <a:pt x="0" y="683"/>
                      <a:pt x="59" y="956"/>
                      <a:pt x="238" y="1158"/>
                    </a:cubicBezTo>
                    <a:cubicBezTo>
                      <a:pt x="452" y="1408"/>
                      <a:pt x="761" y="1562"/>
                      <a:pt x="1093" y="1562"/>
                    </a:cubicBezTo>
                    <a:cubicBezTo>
                      <a:pt x="1200" y="1562"/>
                      <a:pt x="1307" y="1539"/>
                      <a:pt x="1414" y="1503"/>
                    </a:cubicBezTo>
                    <a:cubicBezTo>
                      <a:pt x="1640" y="1432"/>
                      <a:pt x="1818" y="1277"/>
                      <a:pt x="1925" y="1063"/>
                    </a:cubicBezTo>
                    <a:cubicBezTo>
                      <a:pt x="2020" y="885"/>
                      <a:pt x="2044" y="671"/>
                      <a:pt x="1961" y="469"/>
                    </a:cubicBezTo>
                    <a:cubicBezTo>
                      <a:pt x="1866" y="255"/>
                      <a:pt x="1664" y="89"/>
                      <a:pt x="1426" y="30"/>
                    </a:cubicBezTo>
                    <a:cubicBezTo>
                      <a:pt x="1357" y="10"/>
                      <a:pt x="1283" y="0"/>
                      <a:pt x="12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4"/>
              <p:cNvSpPr/>
              <p:nvPr/>
            </p:nvSpPr>
            <p:spPr>
              <a:xfrm>
                <a:off x="4178222" y="103310"/>
                <a:ext cx="62051" cy="72328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45" extrusionOk="0">
                    <a:moveTo>
                      <a:pt x="202" y="1"/>
                    </a:moveTo>
                    <a:cubicBezTo>
                      <a:pt x="170" y="1"/>
                      <a:pt x="137" y="9"/>
                      <a:pt x="108" y="26"/>
                    </a:cubicBezTo>
                    <a:cubicBezTo>
                      <a:pt x="24" y="73"/>
                      <a:pt x="1" y="180"/>
                      <a:pt x="60" y="251"/>
                    </a:cubicBezTo>
                    <a:lnTo>
                      <a:pt x="785" y="1309"/>
                    </a:lnTo>
                    <a:lnTo>
                      <a:pt x="310" y="1986"/>
                    </a:lnTo>
                    <a:cubicBezTo>
                      <a:pt x="250" y="2058"/>
                      <a:pt x="274" y="2176"/>
                      <a:pt x="369" y="2224"/>
                    </a:cubicBezTo>
                    <a:cubicBezTo>
                      <a:pt x="381" y="2224"/>
                      <a:pt x="393" y="2224"/>
                      <a:pt x="405" y="2236"/>
                    </a:cubicBezTo>
                    <a:cubicBezTo>
                      <a:pt x="422" y="2242"/>
                      <a:pt x="441" y="2245"/>
                      <a:pt x="460" y="2245"/>
                    </a:cubicBezTo>
                    <a:cubicBezTo>
                      <a:pt x="516" y="2245"/>
                      <a:pt x="574" y="2218"/>
                      <a:pt x="619" y="2164"/>
                    </a:cubicBezTo>
                    <a:lnTo>
                      <a:pt x="1878" y="346"/>
                    </a:lnTo>
                    <a:cubicBezTo>
                      <a:pt x="1926" y="275"/>
                      <a:pt x="1902" y="168"/>
                      <a:pt x="1831" y="121"/>
                    </a:cubicBezTo>
                    <a:cubicBezTo>
                      <a:pt x="1799" y="102"/>
                      <a:pt x="1763" y="93"/>
                      <a:pt x="1728" y="93"/>
                    </a:cubicBezTo>
                    <a:cubicBezTo>
                      <a:pt x="1672" y="93"/>
                      <a:pt x="1618" y="117"/>
                      <a:pt x="1581" y="168"/>
                    </a:cubicBezTo>
                    <a:lnTo>
                      <a:pt x="999" y="1000"/>
                    </a:lnTo>
                    <a:lnTo>
                      <a:pt x="357" y="73"/>
                    </a:lnTo>
                    <a:cubicBezTo>
                      <a:pt x="319" y="27"/>
                      <a:pt x="261" y="1"/>
                      <a:pt x="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4"/>
              <p:cNvSpPr/>
              <p:nvPr/>
            </p:nvSpPr>
            <p:spPr>
              <a:xfrm>
                <a:off x="4494823" y="506769"/>
                <a:ext cx="52869" cy="151068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4689" extrusionOk="0">
                    <a:moveTo>
                      <a:pt x="1007" y="1"/>
                    </a:moveTo>
                    <a:cubicBezTo>
                      <a:pt x="955" y="1"/>
                      <a:pt x="902" y="22"/>
                      <a:pt x="868" y="63"/>
                    </a:cubicBezTo>
                    <a:cubicBezTo>
                      <a:pt x="286" y="704"/>
                      <a:pt x="1" y="1572"/>
                      <a:pt x="72" y="2439"/>
                    </a:cubicBezTo>
                    <a:cubicBezTo>
                      <a:pt x="179" y="3319"/>
                      <a:pt x="631" y="4115"/>
                      <a:pt x="1332" y="4650"/>
                    </a:cubicBezTo>
                    <a:cubicBezTo>
                      <a:pt x="1356" y="4673"/>
                      <a:pt x="1403" y="4685"/>
                      <a:pt x="1439" y="4685"/>
                    </a:cubicBezTo>
                    <a:cubicBezTo>
                      <a:pt x="1449" y="4687"/>
                      <a:pt x="1459" y="4688"/>
                      <a:pt x="1469" y="4688"/>
                    </a:cubicBezTo>
                    <a:cubicBezTo>
                      <a:pt x="1515" y="4688"/>
                      <a:pt x="1552" y="4667"/>
                      <a:pt x="1581" y="4638"/>
                    </a:cubicBezTo>
                    <a:cubicBezTo>
                      <a:pt x="1641" y="4566"/>
                      <a:pt x="1629" y="4459"/>
                      <a:pt x="1558" y="4412"/>
                    </a:cubicBezTo>
                    <a:cubicBezTo>
                      <a:pt x="928" y="3925"/>
                      <a:pt x="524" y="3200"/>
                      <a:pt x="429" y="2416"/>
                    </a:cubicBezTo>
                    <a:cubicBezTo>
                      <a:pt x="357" y="1631"/>
                      <a:pt x="619" y="847"/>
                      <a:pt x="1142" y="265"/>
                    </a:cubicBezTo>
                    <a:cubicBezTo>
                      <a:pt x="1213" y="193"/>
                      <a:pt x="1201" y="87"/>
                      <a:pt x="1118" y="39"/>
                    </a:cubicBezTo>
                    <a:cubicBezTo>
                      <a:pt x="1087" y="13"/>
                      <a:pt x="1047" y="1"/>
                      <a:pt x="10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4"/>
              <p:cNvSpPr/>
              <p:nvPr/>
            </p:nvSpPr>
            <p:spPr>
              <a:xfrm>
                <a:off x="4543826" y="543465"/>
                <a:ext cx="57863" cy="68494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126" extrusionOk="0">
                    <a:moveTo>
                      <a:pt x="1372" y="1"/>
                    </a:moveTo>
                    <a:cubicBezTo>
                      <a:pt x="1309" y="1"/>
                      <a:pt x="1246" y="30"/>
                      <a:pt x="1213" y="88"/>
                    </a:cubicBezTo>
                    <a:lnTo>
                      <a:pt x="761" y="813"/>
                    </a:lnTo>
                    <a:lnTo>
                      <a:pt x="334" y="385"/>
                    </a:lnTo>
                    <a:cubicBezTo>
                      <a:pt x="292" y="356"/>
                      <a:pt x="244" y="341"/>
                      <a:pt x="198" y="341"/>
                    </a:cubicBezTo>
                    <a:cubicBezTo>
                      <a:pt x="152" y="341"/>
                      <a:pt x="108" y="356"/>
                      <a:pt x="72" y="385"/>
                    </a:cubicBezTo>
                    <a:cubicBezTo>
                      <a:pt x="1" y="445"/>
                      <a:pt x="1" y="552"/>
                      <a:pt x="72" y="623"/>
                    </a:cubicBezTo>
                    <a:lnTo>
                      <a:pt x="595" y="1110"/>
                    </a:lnTo>
                    <a:lnTo>
                      <a:pt x="120" y="1883"/>
                    </a:lnTo>
                    <a:cubicBezTo>
                      <a:pt x="72" y="1966"/>
                      <a:pt x="96" y="2073"/>
                      <a:pt x="191" y="2108"/>
                    </a:cubicBezTo>
                    <a:cubicBezTo>
                      <a:pt x="208" y="2117"/>
                      <a:pt x="225" y="2125"/>
                      <a:pt x="246" y="2125"/>
                    </a:cubicBezTo>
                    <a:cubicBezTo>
                      <a:pt x="254" y="2125"/>
                      <a:pt x="264" y="2124"/>
                      <a:pt x="274" y="2120"/>
                    </a:cubicBezTo>
                    <a:cubicBezTo>
                      <a:pt x="334" y="2120"/>
                      <a:pt x="393" y="2096"/>
                      <a:pt x="429" y="2037"/>
                    </a:cubicBezTo>
                    <a:lnTo>
                      <a:pt x="845" y="1360"/>
                    </a:lnTo>
                    <a:lnTo>
                      <a:pt x="1474" y="1978"/>
                    </a:lnTo>
                    <a:cubicBezTo>
                      <a:pt x="1510" y="2001"/>
                      <a:pt x="1558" y="2025"/>
                      <a:pt x="1605" y="2025"/>
                    </a:cubicBezTo>
                    <a:cubicBezTo>
                      <a:pt x="1653" y="2025"/>
                      <a:pt x="1688" y="2001"/>
                      <a:pt x="1724" y="1978"/>
                    </a:cubicBezTo>
                    <a:cubicBezTo>
                      <a:pt x="1795" y="1918"/>
                      <a:pt x="1795" y="1811"/>
                      <a:pt x="1724" y="1752"/>
                    </a:cubicBezTo>
                    <a:lnTo>
                      <a:pt x="1023" y="1063"/>
                    </a:lnTo>
                    <a:lnTo>
                      <a:pt x="1522" y="243"/>
                    </a:lnTo>
                    <a:cubicBezTo>
                      <a:pt x="1569" y="160"/>
                      <a:pt x="1546" y="53"/>
                      <a:pt x="1451" y="17"/>
                    </a:cubicBezTo>
                    <a:cubicBezTo>
                      <a:pt x="1426" y="6"/>
                      <a:pt x="1399" y="1"/>
                      <a:pt x="13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4"/>
              <p:cNvSpPr/>
              <p:nvPr/>
            </p:nvSpPr>
            <p:spPr>
              <a:xfrm>
                <a:off x="4611998" y="559252"/>
                <a:ext cx="49035" cy="15787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90" extrusionOk="0">
                    <a:moveTo>
                      <a:pt x="1331" y="1"/>
                    </a:moveTo>
                    <a:cubicBezTo>
                      <a:pt x="1323" y="1"/>
                      <a:pt x="1315" y="1"/>
                      <a:pt x="1307" y="2"/>
                    </a:cubicBezTo>
                    <a:lnTo>
                      <a:pt x="155" y="169"/>
                    </a:lnTo>
                    <a:cubicBezTo>
                      <a:pt x="59" y="169"/>
                      <a:pt x="0" y="252"/>
                      <a:pt x="12" y="347"/>
                    </a:cubicBezTo>
                    <a:cubicBezTo>
                      <a:pt x="24" y="430"/>
                      <a:pt x="95" y="490"/>
                      <a:pt x="178" y="490"/>
                    </a:cubicBezTo>
                    <a:lnTo>
                      <a:pt x="202" y="490"/>
                    </a:lnTo>
                    <a:lnTo>
                      <a:pt x="1367" y="323"/>
                    </a:lnTo>
                    <a:cubicBezTo>
                      <a:pt x="1462" y="323"/>
                      <a:pt x="1521" y="240"/>
                      <a:pt x="1509" y="145"/>
                    </a:cubicBezTo>
                    <a:cubicBezTo>
                      <a:pt x="1498" y="58"/>
                      <a:pt x="1418" y="1"/>
                      <a:pt x="13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4"/>
              <p:cNvSpPr/>
              <p:nvPr/>
            </p:nvSpPr>
            <p:spPr>
              <a:xfrm>
                <a:off x="4674017" y="533091"/>
                <a:ext cx="53223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2300" extrusionOk="0">
                    <a:moveTo>
                      <a:pt x="977" y="1"/>
                    </a:moveTo>
                    <a:cubicBezTo>
                      <a:pt x="943" y="1"/>
                      <a:pt x="909" y="10"/>
                      <a:pt x="879" y="30"/>
                    </a:cubicBezTo>
                    <a:cubicBezTo>
                      <a:pt x="808" y="78"/>
                      <a:pt x="784" y="173"/>
                      <a:pt x="832" y="244"/>
                    </a:cubicBezTo>
                    <a:cubicBezTo>
                      <a:pt x="856" y="291"/>
                      <a:pt x="891" y="339"/>
                      <a:pt x="915" y="398"/>
                    </a:cubicBezTo>
                    <a:cubicBezTo>
                      <a:pt x="927" y="446"/>
                      <a:pt x="915" y="493"/>
                      <a:pt x="903" y="541"/>
                    </a:cubicBezTo>
                    <a:cubicBezTo>
                      <a:pt x="868" y="636"/>
                      <a:pt x="796" y="707"/>
                      <a:pt x="701" y="719"/>
                    </a:cubicBezTo>
                    <a:cubicBezTo>
                      <a:pt x="692" y="720"/>
                      <a:pt x="682" y="721"/>
                      <a:pt x="672" y="721"/>
                    </a:cubicBezTo>
                    <a:cubicBezTo>
                      <a:pt x="587" y="721"/>
                      <a:pt x="505" y="675"/>
                      <a:pt x="452" y="600"/>
                    </a:cubicBezTo>
                    <a:cubicBezTo>
                      <a:pt x="392" y="529"/>
                      <a:pt x="368" y="434"/>
                      <a:pt x="416" y="351"/>
                    </a:cubicBezTo>
                    <a:cubicBezTo>
                      <a:pt x="452" y="268"/>
                      <a:pt x="416" y="173"/>
                      <a:pt x="333" y="125"/>
                    </a:cubicBezTo>
                    <a:cubicBezTo>
                      <a:pt x="308" y="114"/>
                      <a:pt x="281" y="109"/>
                      <a:pt x="254" y="109"/>
                    </a:cubicBezTo>
                    <a:cubicBezTo>
                      <a:pt x="191" y="109"/>
                      <a:pt x="128" y="138"/>
                      <a:pt x="95" y="196"/>
                    </a:cubicBezTo>
                    <a:cubicBezTo>
                      <a:pt x="0" y="387"/>
                      <a:pt x="24" y="624"/>
                      <a:pt x="166" y="791"/>
                    </a:cubicBezTo>
                    <a:cubicBezTo>
                      <a:pt x="279" y="954"/>
                      <a:pt x="471" y="1047"/>
                      <a:pt x="666" y="1047"/>
                    </a:cubicBezTo>
                    <a:cubicBezTo>
                      <a:pt x="698" y="1047"/>
                      <a:pt x="729" y="1045"/>
                      <a:pt x="761" y="1040"/>
                    </a:cubicBezTo>
                    <a:cubicBezTo>
                      <a:pt x="915" y="1016"/>
                      <a:pt x="1046" y="945"/>
                      <a:pt x="1141" y="826"/>
                    </a:cubicBezTo>
                    <a:cubicBezTo>
                      <a:pt x="1165" y="886"/>
                      <a:pt x="1188" y="957"/>
                      <a:pt x="1212" y="1028"/>
                    </a:cubicBezTo>
                    <a:cubicBezTo>
                      <a:pt x="1283" y="1278"/>
                      <a:pt x="1236" y="1551"/>
                      <a:pt x="1081" y="1753"/>
                    </a:cubicBezTo>
                    <a:cubicBezTo>
                      <a:pt x="970" y="1890"/>
                      <a:pt x="809" y="1966"/>
                      <a:pt x="639" y="1966"/>
                    </a:cubicBezTo>
                    <a:cubicBezTo>
                      <a:pt x="573" y="1966"/>
                      <a:pt x="506" y="1954"/>
                      <a:pt x="440" y="1931"/>
                    </a:cubicBezTo>
                    <a:cubicBezTo>
                      <a:pt x="415" y="1921"/>
                      <a:pt x="388" y="1915"/>
                      <a:pt x="361" y="1915"/>
                    </a:cubicBezTo>
                    <a:cubicBezTo>
                      <a:pt x="298" y="1915"/>
                      <a:pt x="235" y="1944"/>
                      <a:pt x="202" y="2003"/>
                    </a:cubicBezTo>
                    <a:cubicBezTo>
                      <a:pt x="155" y="2086"/>
                      <a:pt x="190" y="2181"/>
                      <a:pt x="273" y="2216"/>
                    </a:cubicBezTo>
                    <a:cubicBezTo>
                      <a:pt x="380" y="2276"/>
                      <a:pt x="511" y="2300"/>
                      <a:pt x="630" y="2300"/>
                    </a:cubicBezTo>
                    <a:cubicBezTo>
                      <a:pt x="915" y="2300"/>
                      <a:pt x="1188" y="2169"/>
                      <a:pt x="1379" y="1955"/>
                    </a:cubicBezTo>
                    <a:cubicBezTo>
                      <a:pt x="1592" y="1670"/>
                      <a:pt x="1652" y="1302"/>
                      <a:pt x="1557" y="957"/>
                    </a:cubicBezTo>
                    <a:cubicBezTo>
                      <a:pt x="1485" y="719"/>
                      <a:pt x="1390" y="493"/>
                      <a:pt x="1260" y="280"/>
                    </a:cubicBezTo>
                    <a:cubicBezTo>
                      <a:pt x="1224" y="185"/>
                      <a:pt x="1177" y="113"/>
                      <a:pt x="1105" y="54"/>
                    </a:cubicBezTo>
                    <a:cubicBezTo>
                      <a:pt x="1071" y="19"/>
                      <a:pt x="1024" y="1"/>
                      <a:pt x="9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4"/>
              <p:cNvSpPr/>
              <p:nvPr/>
            </p:nvSpPr>
            <p:spPr>
              <a:xfrm>
                <a:off x="4723020" y="487052"/>
                <a:ext cx="45588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4219" extrusionOk="0">
                    <a:moveTo>
                      <a:pt x="208" y="0"/>
                    </a:moveTo>
                    <a:cubicBezTo>
                      <a:pt x="164" y="0"/>
                      <a:pt x="119" y="15"/>
                      <a:pt x="83" y="45"/>
                    </a:cubicBezTo>
                    <a:cubicBezTo>
                      <a:pt x="0" y="104"/>
                      <a:pt x="0" y="211"/>
                      <a:pt x="83" y="271"/>
                    </a:cubicBezTo>
                    <a:cubicBezTo>
                      <a:pt x="606" y="734"/>
                      <a:pt x="939" y="1364"/>
                      <a:pt x="998" y="2053"/>
                    </a:cubicBezTo>
                    <a:cubicBezTo>
                      <a:pt x="1046" y="2742"/>
                      <a:pt x="832" y="3432"/>
                      <a:pt x="380" y="3954"/>
                    </a:cubicBezTo>
                    <a:cubicBezTo>
                      <a:pt x="321" y="4026"/>
                      <a:pt x="333" y="4133"/>
                      <a:pt x="416" y="4180"/>
                    </a:cubicBezTo>
                    <a:cubicBezTo>
                      <a:pt x="447" y="4206"/>
                      <a:pt x="484" y="4218"/>
                      <a:pt x="523" y="4218"/>
                    </a:cubicBezTo>
                    <a:cubicBezTo>
                      <a:pt x="573" y="4218"/>
                      <a:pt x="625" y="4197"/>
                      <a:pt x="666" y="4156"/>
                    </a:cubicBezTo>
                    <a:cubicBezTo>
                      <a:pt x="1165" y="3562"/>
                      <a:pt x="1414" y="2802"/>
                      <a:pt x="1355" y="2041"/>
                    </a:cubicBezTo>
                    <a:cubicBezTo>
                      <a:pt x="1283" y="1269"/>
                      <a:pt x="915" y="556"/>
                      <a:pt x="333" y="45"/>
                    </a:cubicBezTo>
                    <a:cubicBezTo>
                      <a:pt x="297" y="15"/>
                      <a:pt x="253" y="0"/>
                      <a:pt x="2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24"/>
              <p:cNvSpPr/>
              <p:nvPr/>
            </p:nvSpPr>
            <p:spPr>
              <a:xfrm>
                <a:off x="4740610" y="445008"/>
                <a:ext cx="50195" cy="4388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362" extrusionOk="0">
                    <a:moveTo>
                      <a:pt x="405" y="1"/>
                    </a:moveTo>
                    <a:cubicBezTo>
                      <a:pt x="281" y="1"/>
                      <a:pt x="160" y="50"/>
                      <a:pt x="72" y="138"/>
                    </a:cubicBezTo>
                    <a:cubicBezTo>
                      <a:pt x="1" y="209"/>
                      <a:pt x="13" y="316"/>
                      <a:pt x="96" y="376"/>
                    </a:cubicBezTo>
                    <a:cubicBezTo>
                      <a:pt x="127" y="401"/>
                      <a:pt x="164" y="414"/>
                      <a:pt x="202" y="414"/>
                    </a:cubicBezTo>
                    <a:cubicBezTo>
                      <a:pt x="253" y="414"/>
                      <a:pt x="305" y="392"/>
                      <a:pt x="345" y="352"/>
                    </a:cubicBezTo>
                    <a:cubicBezTo>
                      <a:pt x="363" y="334"/>
                      <a:pt x="393" y="323"/>
                      <a:pt x="426" y="323"/>
                    </a:cubicBezTo>
                    <a:cubicBezTo>
                      <a:pt x="439" y="323"/>
                      <a:pt x="451" y="325"/>
                      <a:pt x="464" y="328"/>
                    </a:cubicBezTo>
                    <a:cubicBezTo>
                      <a:pt x="559" y="352"/>
                      <a:pt x="642" y="411"/>
                      <a:pt x="678" y="506"/>
                    </a:cubicBezTo>
                    <a:cubicBezTo>
                      <a:pt x="737" y="696"/>
                      <a:pt x="631" y="910"/>
                      <a:pt x="524" y="1124"/>
                    </a:cubicBezTo>
                    <a:cubicBezTo>
                      <a:pt x="488" y="1172"/>
                      <a:pt x="500" y="1243"/>
                      <a:pt x="535" y="1291"/>
                    </a:cubicBezTo>
                    <a:cubicBezTo>
                      <a:pt x="571" y="1338"/>
                      <a:pt x="619" y="1362"/>
                      <a:pt x="678" y="1362"/>
                    </a:cubicBezTo>
                    <a:lnTo>
                      <a:pt x="690" y="1362"/>
                    </a:lnTo>
                    <a:lnTo>
                      <a:pt x="1391" y="1314"/>
                    </a:lnTo>
                    <a:cubicBezTo>
                      <a:pt x="1486" y="1314"/>
                      <a:pt x="1557" y="1243"/>
                      <a:pt x="1557" y="1148"/>
                    </a:cubicBezTo>
                    <a:cubicBezTo>
                      <a:pt x="1546" y="1060"/>
                      <a:pt x="1474" y="992"/>
                      <a:pt x="1388" y="992"/>
                    </a:cubicBezTo>
                    <a:cubicBezTo>
                      <a:pt x="1381" y="992"/>
                      <a:pt x="1374" y="993"/>
                      <a:pt x="1367" y="993"/>
                    </a:cubicBezTo>
                    <a:lnTo>
                      <a:pt x="963" y="1017"/>
                    </a:lnTo>
                    <a:cubicBezTo>
                      <a:pt x="1046" y="827"/>
                      <a:pt x="1070" y="625"/>
                      <a:pt x="1023" y="423"/>
                    </a:cubicBezTo>
                    <a:cubicBezTo>
                      <a:pt x="940" y="209"/>
                      <a:pt x="761" y="55"/>
                      <a:pt x="535" y="19"/>
                    </a:cubicBezTo>
                    <a:cubicBezTo>
                      <a:pt x="493" y="7"/>
                      <a:pt x="449" y="1"/>
                      <a:pt x="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24"/>
              <p:cNvSpPr/>
              <p:nvPr/>
            </p:nvSpPr>
            <p:spPr>
              <a:xfrm>
                <a:off x="5325583" y="409537"/>
                <a:ext cx="74326" cy="85473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2653" extrusionOk="0">
                    <a:moveTo>
                      <a:pt x="1975" y="1"/>
                    </a:moveTo>
                    <a:cubicBezTo>
                      <a:pt x="1913" y="1"/>
                      <a:pt x="1853" y="31"/>
                      <a:pt x="1819" y="74"/>
                    </a:cubicBezTo>
                    <a:lnTo>
                      <a:pt x="1106" y="1084"/>
                    </a:lnTo>
                    <a:lnTo>
                      <a:pt x="310" y="467"/>
                    </a:lnTo>
                    <a:cubicBezTo>
                      <a:pt x="278" y="440"/>
                      <a:pt x="238" y="427"/>
                      <a:pt x="198" y="427"/>
                    </a:cubicBezTo>
                    <a:cubicBezTo>
                      <a:pt x="149" y="427"/>
                      <a:pt x="100" y="446"/>
                      <a:pt x="60" y="478"/>
                    </a:cubicBezTo>
                    <a:cubicBezTo>
                      <a:pt x="1" y="550"/>
                      <a:pt x="1" y="657"/>
                      <a:pt x="84" y="716"/>
                    </a:cubicBezTo>
                    <a:lnTo>
                      <a:pt x="904" y="1358"/>
                    </a:lnTo>
                    <a:lnTo>
                      <a:pt x="167" y="2403"/>
                    </a:lnTo>
                    <a:cubicBezTo>
                      <a:pt x="108" y="2475"/>
                      <a:pt x="132" y="2582"/>
                      <a:pt x="215" y="2629"/>
                    </a:cubicBezTo>
                    <a:cubicBezTo>
                      <a:pt x="250" y="2641"/>
                      <a:pt x="286" y="2653"/>
                      <a:pt x="310" y="2653"/>
                    </a:cubicBezTo>
                    <a:cubicBezTo>
                      <a:pt x="369" y="2653"/>
                      <a:pt x="429" y="2629"/>
                      <a:pt x="464" y="2582"/>
                    </a:cubicBezTo>
                    <a:lnTo>
                      <a:pt x="1189" y="1572"/>
                    </a:lnTo>
                    <a:lnTo>
                      <a:pt x="1997" y="2201"/>
                    </a:lnTo>
                    <a:cubicBezTo>
                      <a:pt x="2033" y="2225"/>
                      <a:pt x="2069" y="2237"/>
                      <a:pt x="2104" y="2237"/>
                    </a:cubicBezTo>
                    <a:cubicBezTo>
                      <a:pt x="2164" y="2237"/>
                      <a:pt x="2211" y="2213"/>
                      <a:pt x="2247" y="2178"/>
                    </a:cubicBezTo>
                    <a:cubicBezTo>
                      <a:pt x="2306" y="2118"/>
                      <a:pt x="2306" y="1999"/>
                      <a:pt x="2223" y="1952"/>
                    </a:cubicBezTo>
                    <a:lnTo>
                      <a:pt x="1379" y="1298"/>
                    </a:lnTo>
                    <a:lnTo>
                      <a:pt x="1974" y="455"/>
                    </a:lnTo>
                    <a:cubicBezTo>
                      <a:pt x="2033" y="443"/>
                      <a:pt x="2069" y="395"/>
                      <a:pt x="2092" y="348"/>
                    </a:cubicBezTo>
                    <a:lnTo>
                      <a:pt x="2128" y="217"/>
                    </a:lnTo>
                    <a:cubicBezTo>
                      <a:pt x="2164" y="134"/>
                      <a:pt x="2116" y="51"/>
                      <a:pt x="2045" y="15"/>
                    </a:cubicBezTo>
                    <a:cubicBezTo>
                      <a:pt x="2022" y="5"/>
                      <a:pt x="1998" y="1"/>
                      <a:pt x="19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4"/>
              <p:cNvSpPr/>
              <p:nvPr/>
            </p:nvSpPr>
            <p:spPr>
              <a:xfrm>
                <a:off x="5306446" y="499134"/>
                <a:ext cx="129450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704" extrusionOk="0">
                    <a:moveTo>
                      <a:pt x="3253" y="1"/>
                    </a:moveTo>
                    <a:cubicBezTo>
                      <a:pt x="2211" y="1"/>
                      <a:pt x="1166" y="133"/>
                      <a:pt x="155" y="383"/>
                    </a:cubicBezTo>
                    <a:cubicBezTo>
                      <a:pt x="60" y="395"/>
                      <a:pt x="1" y="490"/>
                      <a:pt x="25" y="573"/>
                    </a:cubicBezTo>
                    <a:cubicBezTo>
                      <a:pt x="48" y="656"/>
                      <a:pt x="120" y="704"/>
                      <a:pt x="203" y="704"/>
                    </a:cubicBezTo>
                    <a:lnTo>
                      <a:pt x="250" y="704"/>
                    </a:lnTo>
                    <a:cubicBezTo>
                      <a:pt x="1221" y="456"/>
                      <a:pt x="2216" y="332"/>
                      <a:pt x="3222" y="332"/>
                    </a:cubicBezTo>
                    <a:cubicBezTo>
                      <a:pt x="3423" y="332"/>
                      <a:pt x="3625" y="337"/>
                      <a:pt x="3827" y="347"/>
                    </a:cubicBezTo>
                    <a:cubicBezTo>
                      <a:pt x="3910" y="347"/>
                      <a:pt x="3993" y="288"/>
                      <a:pt x="4005" y="193"/>
                    </a:cubicBezTo>
                    <a:cubicBezTo>
                      <a:pt x="4017" y="98"/>
                      <a:pt x="3934" y="15"/>
                      <a:pt x="3839" y="15"/>
                    </a:cubicBezTo>
                    <a:cubicBezTo>
                      <a:pt x="3644" y="5"/>
                      <a:pt x="3449" y="1"/>
                      <a:pt x="32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4"/>
              <p:cNvSpPr/>
              <p:nvPr/>
            </p:nvSpPr>
            <p:spPr>
              <a:xfrm>
                <a:off x="5351261" y="526744"/>
                <a:ext cx="58604" cy="8695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99" extrusionOk="0">
                    <a:moveTo>
                      <a:pt x="302" y="1"/>
                    </a:moveTo>
                    <a:cubicBezTo>
                      <a:pt x="243" y="1"/>
                      <a:pt x="186" y="30"/>
                      <a:pt x="155" y="84"/>
                    </a:cubicBezTo>
                    <a:cubicBezTo>
                      <a:pt x="24" y="298"/>
                      <a:pt x="36" y="560"/>
                      <a:pt x="166" y="762"/>
                    </a:cubicBezTo>
                    <a:cubicBezTo>
                      <a:pt x="309" y="988"/>
                      <a:pt x="547" y="1130"/>
                      <a:pt x="808" y="1130"/>
                    </a:cubicBezTo>
                    <a:cubicBezTo>
                      <a:pt x="1022" y="1130"/>
                      <a:pt x="1224" y="1035"/>
                      <a:pt x="1367" y="869"/>
                    </a:cubicBezTo>
                    <a:cubicBezTo>
                      <a:pt x="1402" y="1011"/>
                      <a:pt x="1414" y="1166"/>
                      <a:pt x="1426" y="1308"/>
                    </a:cubicBezTo>
                    <a:cubicBezTo>
                      <a:pt x="1462" y="1546"/>
                      <a:pt x="1414" y="1796"/>
                      <a:pt x="1319" y="2009"/>
                    </a:cubicBezTo>
                    <a:cubicBezTo>
                      <a:pt x="1212" y="2211"/>
                      <a:pt x="1022" y="2354"/>
                      <a:pt x="808" y="2378"/>
                    </a:cubicBezTo>
                    <a:cubicBezTo>
                      <a:pt x="784" y="2382"/>
                      <a:pt x="760" y="2384"/>
                      <a:pt x="737" y="2384"/>
                    </a:cubicBezTo>
                    <a:cubicBezTo>
                      <a:pt x="563" y="2384"/>
                      <a:pt x="409" y="2272"/>
                      <a:pt x="357" y="2105"/>
                    </a:cubicBezTo>
                    <a:cubicBezTo>
                      <a:pt x="346" y="2016"/>
                      <a:pt x="273" y="1949"/>
                      <a:pt x="178" y="1949"/>
                    </a:cubicBezTo>
                    <a:cubicBezTo>
                      <a:pt x="170" y="1949"/>
                      <a:pt x="162" y="1949"/>
                      <a:pt x="155" y="1950"/>
                    </a:cubicBezTo>
                    <a:cubicBezTo>
                      <a:pt x="71" y="1962"/>
                      <a:pt x="0" y="2045"/>
                      <a:pt x="12" y="2140"/>
                    </a:cubicBezTo>
                    <a:cubicBezTo>
                      <a:pt x="60" y="2449"/>
                      <a:pt x="392" y="2699"/>
                      <a:pt x="761" y="2699"/>
                    </a:cubicBezTo>
                    <a:lnTo>
                      <a:pt x="844" y="2699"/>
                    </a:lnTo>
                    <a:cubicBezTo>
                      <a:pt x="1177" y="2663"/>
                      <a:pt x="1485" y="2449"/>
                      <a:pt x="1640" y="2140"/>
                    </a:cubicBezTo>
                    <a:cubicBezTo>
                      <a:pt x="1759" y="1879"/>
                      <a:pt x="1818" y="1582"/>
                      <a:pt x="1783" y="1296"/>
                    </a:cubicBezTo>
                    <a:cubicBezTo>
                      <a:pt x="1759" y="916"/>
                      <a:pt x="1676" y="560"/>
                      <a:pt x="1521" y="215"/>
                    </a:cubicBezTo>
                    <a:cubicBezTo>
                      <a:pt x="1509" y="168"/>
                      <a:pt x="1497" y="132"/>
                      <a:pt x="1462" y="84"/>
                    </a:cubicBezTo>
                    <a:cubicBezTo>
                      <a:pt x="1429" y="35"/>
                      <a:pt x="1373" y="9"/>
                      <a:pt x="1315" y="9"/>
                    </a:cubicBezTo>
                    <a:cubicBezTo>
                      <a:pt x="1289" y="9"/>
                      <a:pt x="1262" y="14"/>
                      <a:pt x="1236" y="25"/>
                    </a:cubicBezTo>
                    <a:cubicBezTo>
                      <a:pt x="1153" y="61"/>
                      <a:pt x="1117" y="156"/>
                      <a:pt x="1153" y="227"/>
                    </a:cubicBezTo>
                    <a:lnTo>
                      <a:pt x="1188" y="322"/>
                    </a:lnTo>
                    <a:cubicBezTo>
                      <a:pt x="1212" y="417"/>
                      <a:pt x="1188" y="524"/>
                      <a:pt x="1129" y="607"/>
                    </a:cubicBezTo>
                    <a:cubicBezTo>
                      <a:pt x="1070" y="726"/>
                      <a:pt x="939" y="797"/>
                      <a:pt x="808" y="809"/>
                    </a:cubicBezTo>
                    <a:cubicBezTo>
                      <a:pt x="666" y="797"/>
                      <a:pt x="547" y="726"/>
                      <a:pt x="475" y="607"/>
                    </a:cubicBezTo>
                    <a:cubicBezTo>
                      <a:pt x="404" y="500"/>
                      <a:pt x="392" y="358"/>
                      <a:pt x="452" y="239"/>
                    </a:cubicBezTo>
                    <a:cubicBezTo>
                      <a:pt x="511" y="168"/>
                      <a:pt x="475" y="61"/>
                      <a:pt x="392" y="25"/>
                    </a:cubicBezTo>
                    <a:cubicBezTo>
                      <a:pt x="364" y="9"/>
                      <a:pt x="332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4"/>
              <p:cNvSpPr/>
              <p:nvPr/>
            </p:nvSpPr>
            <p:spPr>
              <a:xfrm>
                <a:off x="4954631" y="146062"/>
                <a:ext cx="72779" cy="87857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727" extrusionOk="0">
                    <a:moveTo>
                      <a:pt x="1141" y="1"/>
                    </a:moveTo>
                    <a:cubicBezTo>
                      <a:pt x="1104" y="1"/>
                      <a:pt x="1067" y="10"/>
                      <a:pt x="1034" y="29"/>
                    </a:cubicBezTo>
                    <a:cubicBezTo>
                      <a:pt x="832" y="184"/>
                      <a:pt x="737" y="433"/>
                      <a:pt x="785" y="671"/>
                    </a:cubicBezTo>
                    <a:cubicBezTo>
                      <a:pt x="820" y="933"/>
                      <a:pt x="987" y="1135"/>
                      <a:pt x="1224" y="1230"/>
                    </a:cubicBezTo>
                    <a:cubicBezTo>
                      <a:pt x="1302" y="1257"/>
                      <a:pt x="1385" y="1270"/>
                      <a:pt x="1468" y="1270"/>
                    </a:cubicBezTo>
                    <a:cubicBezTo>
                      <a:pt x="1602" y="1270"/>
                      <a:pt x="1737" y="1236"/>
                      <a:pt x="1854" y="1170"/>
                    </a:cubicBezTo>
                    <a:lnTo>
                      <a:pt x="1854" y="1170"/>
                    </a:lnTo>
                    <a:cubicBezTo>
                      <a:pt x="1818" y="1325"/>
                      <a:pt x="1783" y="1467"/>
                      <a:pt x="1735" y="1598"/>
                    </a:cubicBezTo>
                    <a:cubicBezTo>
                      <a:pt x="1664" y="1836"/>
                      <a:pt x="1533" y="2050"/>
                      <a:pt x="1355" y="2216"/>
                    </a:cubicBezTo>
                    <a:cubicBezTo>
                      <a:pt x="1217" y="2336"/>
                      <a:pt x="1050" y="2398"/>
                      <a:pt x="877" y="2398"/>
                    </a:cubicBezTo>
                    <a:cubicBezTo>
                      <a:pt x="827" y="2398"/>
                      <a:pt x="776" y="2393"/>
                      <a:pt x="725" y="2382"/>
                    </a:cubicBezTo>
                    <a:cubicBezTo>
                      <a:pt x="535" y="2347"/>
                      <a:pt x="404" y="2168"/>
                      <a:pt x="428" y="1978"/>
                    </a:cubicBezTo>
                    <a:cubicBezTo>
                      <a:pt x="440" y="1895"/>
                      <a:pt x="392" y="1800"/>
                      <a:pt x="309" y="1788"/>
                    </a:cubicBezTo>
                    <a:cubicBezTo>
                      <a:pt x="290" y="1781"/>
                      <a:pt x="271" y="1778"/>
                      <a:pt x="252" y="1778"/>
                    </a:cubicBezTo>
                    <a:cubicBezTo>
                      <a:pt x="178" y="1778"/>
                      <a:pt x="112" y="1829"/>
                      <a:pt x="84" y="1895"/>
                    </a:cubicBezTo>
                    <a:cubicBezTo>
                      <a:pt x="0" y="2204"/>
                      <a:pt x="214" y="2549"/>
                      <a:pt x="559" y="2679"/>
                    </a:cubicBezTo>
                    <a:cubicBezTo>
                      <a:pt x="583" y="2691"/>
                      <a:pt x="606" y="2691"/>
                      <a:pt x="630" y="2703"/>
                    </a:cubicBezTo>
                    <a:cubicBezTo>
                      <a:pt x="706" y="2719"/>
                      <a:pt x="782" y="2726"/>
                      <a:pt x="858" y="2726"/>
                    </a:cubicBezTo>
                    <a:cubicBezTo>
                      <a:pt x="1127" y="2726"/>
                      <a:pt x="1389" y="2630"/>
                      <a:pt x="1593" y="2454"/>
                    </a:cubicBezTo>
                    <a:cubicBezTo>
                      <a:pt x="1818" y="2252"/>
                      <a:pt x="1985" y="1990"/>
                      <a:pt x="2080" y="1705"/>
                    </a:cubicBezTo>
                    <a:cubicBezTo>
                      <a:pt x="2199" y="1360"/>
                      <a:pt x="2258" y="992"/>
                      <a:pt x="2258" y="624"/>
                    </a:cubicBezTo>
                    <a:cubicBezTo>
                      <a:pt x="2258" y="576"/>
                      <a:pt x="2258" y="528"/>
                      <a:pt x="2258" y="481"/>
                    </a:cubicBezTo>
                    <a:cubicBezTo>
                      <a:pt x="2236" y="405"/>
                      <a:pt x="2165" y="349"/>
                      <a:pt x="2089" y="349"/>
                    </a:cubicBezTo>
                    <a:cubicBezTo>
                      <a:pt x="2082" y="349"/>
                      <a:pt x="2075" y="349"/>
                      <a:pt x="2068" y="350"/>
                    </a:cubicBezTo>
                    <a:cubicBezTo>
                      <a:pt x="1973" y="350"/>
                      <a:pt x="1902" y="422"/>
                      <a:pt x="1902" y="517"/>
                    </a:cubicBezTo>
                    <a:lnTo>
                      <a:pt x="1902" y="612"/>
                    </a:lnTo>
                    <a:cubicBezTo>
                      <a:pt x="1878" y="707"/>
                      <a:pt x="1818" y="802"/>
                      <a:pt x="1735" y="849"/>
                    </a:cubicBezTo>
                    <a:cubicBezTo>
                      <a:pt x="1659" y="917"/>
                      <a:pt x="1566" y="948"/>
                      <a:pt x="1471" y="948"/>
                    </a:cubicBezTo>
                    <a:cubicBezTo>
                      <a:pt x="1432" y="948"/>
                      <a:pt x="1393" y="943"/>
                      <a:pt x="1355" y="933"/>
                    </a:cubicBezTo>
                    <a:cubicBezTo>
                      <a:pt x="1236" y="873"/>
                      <a:pt x="1141" y="766"/>
                      <a:pt x="1129" y="635"/>
                    </a:cubicBezTo>
                    <a:cubicBezTo>
                      <a:pt x="1105" y="505"/>
                      <a:pt x="1153" y="374"/>
                      <a:pt x="1260" y="291"/>
                    </a:cubicBezTo>
                    <a:cubicBezTo>
                      <a:pt x="1331" y="243"/>
                      <a:pt x="1343" y="124"/>
                      <a:pt x="1284" y="65"/>
                    </a:cubicBezTo>
                    <a:cubicBezTo>
                      <a:pt x="1248" y="22"/>
                      <a:pt x="1195" y="1"/>
                      <a:pt x="11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4"/>
              <p:cNvSpPr/>
              <p:nvPr/>
            </p:nvSpPr>
            <p:spPr>
              <a:xfrm>
                <a:off x="3677078" y="448520"/>
                <a:ext cx="77386" cy="77129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394" extrusionOk="0">
                    <a:moveTo>
                      <a:pt x="1413" y="329"/>
                    </a:moveTo>
                    <a:cubicBezTo>
                      <a:pt x="1424" y="329"/>
                      <a:pt x="1433" y="332"/>
                      <a:pt x="1439" y="338"/>
                    </a:cubicBezTo>
                    <a:cubicBezTo>
                      <a:pt x="1456" y="336"/>
                      <a:pt x="1474" y="335"/>
                      <a:pt x="1491" y="335"/>
                    </a:cubicBezTo>
                    <a:cubicBezTo>
                      <a:pt x="1661" y="335"/>
                      <a:pt x="1815" y="438"/>
                      <a:pt x="1890" y="599"/>
                    </a:cubicBezTo>
                    <a:cubicBezTo>
                      <a:pt x="1902" y="647"/>
                      <a:pt x="1938" y="682"/>
                      <a:pt x="1985" y="706"/>
                    </a:cubicBezTo>
                    <a:cubicBezTo>
                      <a:pt x="1962" y="837"/>
                      <a:pt x="1926" y="968"/>
                      <a:pt x="1878" y="1098"/>
                    </a:cubicBezTo>
                    <a:cubicBezTo>
                      <a:pt x="1783" y="1372"/>
                      <a:pt x="1569" y="1586"/>
                      <a:pt x="1296" y="1704"/>
                    </a:cubicBezTo>
                    <a:cubicBezTo>
                      <a:pt x="1219" y="1734"/>
                      <a:pt x="1139" y="1748"/>
                      <a:pt x="1060" y="1748"/>
                    </a:cubicBezTo>
                    <a:cubicBezTo>
                      <a:pt x="881" y="1748"/>
                      <a:pt x="706" y="1674"/>
                      <a:pt x="583" y="1526"/>
                    </a:cubicBezTo>
                    <a:cubicBezTo>
                      <a:pt x="405" y="1277"/>
                      <a:pt x="547" y="932"/>
                      <a:pt x="773" y="694"/>
                    </a:cubicBezTo>
                    <a:cubicBezTo>
                      <a:pt x="928" y="504"/>
                      <a:pt x="1142" y="374"/>
                      <a:pt x="1379" y="338"/>
                    </a:cubicBezTo>
                    <a:cubicBezTo>
                      <a:pt x="1391" y="332"/>
                      <a:pt x="1403" y="329"/>
                      <a:pt x="1413" y="329"/>
                    </a:cubicBezTo>
                    <a:close/>
                    <a:moveTo>
                      <a:pt x="1437" y="1"/>
                    </a:moveTo>
                    <a:cubicBezTo>
                      <a:pt x="1406" y="1"/>
                      <a:pt x="1375" y="2"/>
                      <a:pt x="1344" y="5"/>
                    </a:cubicBezTo>
                    <a:cubicBezTo>
                      <a:pt x="1011" y="65"/>
                      <a:pt x="714" y="231"/>
                      <a:pt x="500" y="480"/>
                    </a:cubicBezTo>
                    <a:cubicBezTo>
                      <a:pt x="227" y="789"/>
                      <a:pt x="1" y="1288"/>
                      <a:pt x="274" y="1693"/>
                    </a:cubicBezTo>
                    <a:cubicBezTo>
                      <a:pt x="436" y="1931"/>
                      <a:pt x="739" y="2066"/>
                      <a:pt x="1055" y="2066"/>
                    </a:cubicBezTo>
                    <a:cubicBezTo>
                      <a:pt x="1179" y="2066"/>
                      <a:pt x="1306" y="2045"/>
                      <a:pt x="1427" y="2001"/>
                    </a:cubicBezTo>
                    <a:cubicBezTo>
                      <a:pt x="1664" y="1906"/>
                      <a:pt x="1866" y="1752"/>
                      <a:pt x="2021" y="1538"/>
                    </a:cubicBezTo>
                    <a:cubicBezTo>
                      <a:pt x="2021" y="1776"/>
                      <a:pt x="2033" y="2013"/>
                      <a:pt x="2045" y="2251"/>
                    </a:cubicBezTo>
                    <a:cubicBezTo>
                      <a:pt x="2057" y="2334"/>
                      <a:pt x="2140" y="2394"/>
                      <a:pt x="2223" y="2394"/>
                    </a:cubicBezTo>
                    <a:lnTo>
                      <a:pt x="2235" y="2394"/>
                    </a:lnTo>
                    <a:cubicBezTo>
                      <a:pt x="2318" y="2394"/>
                      <a:pt x="2401" y="2310"/>
                      <a:pt x="2401" y="2227"/>
                    </a:cubicBezTo>
                    <a:cubicBezTo>
                      <a:pt x="2354" y="1550"/>
                      <a:pt x="2354" y="873"/>
                      <a:pt x="2401" y="207"/>
                    </a:cubicBezTo>
                    <a:cubicBezTo>
                      <a:pt x="2389" y="112"/>
                      <a:pt x="2318" y="41"/>
                      <a:pt x="2235" y="41"/>
                    </a:cubicBezTo>
                    <a:cubicBezTo>
                      <a:pt x="2228" y="40"/>
                      <a:pt x="2221" y="39"/>
                      <a:pt x="2214" y="39"/>
                    </a:cubicBezTo>
                    <a:cubicBezTo>
                      <a:pt x="2128" y="39"/>
                      <a:pt x="2056" y="107"/>
                      <a:pt x="2045" y="195"/>
                    </a:cubicBezTo>
                    <a:lnTo>
                      <a:pt x="2045" y="219"/>
                    </a:lnTo>
                    <a:cubicBezTo>
                      <a:pt x="1868" y="73"/>
                      <a:pt x="1655" y="1"/>
                      <a:pt x="14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4"/>
              <p:cNvSpPr/>
              <p:nvPr/>
            </p:nvSpPr>
            <p:spPr>
              <a:xfrm>
                <a:off x="3784298" y="464242"/>
                <a:ext cx="42881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538" extrusionOk="0">
                    <a:moveTo>
                      <a:pt x="198" y="0"/>
                    </a:moveTo>
                    <a:cubicBezTo>
                      <a:pt x="171" y="0"/>
                      <a:pt x="144" y="6"/>
                      <a:pt x="119" y="16"/>
                    </a:cubicBezTo>
                    <a:cubicBezTo>
                      <a:pt x="36" y="52"/>
                      <a:pt x="0" y="147"/>
                      <a:pt x="36" y="230"/>
                    </a:cubicBezTo>
                    <a:cubicBezTo>
                      <a:pt x="155" y="456"/>
                      <a:pt x="297" y="646"/>
                      <a:pt x="463" y="836"/>
                    </a:cubicBezTo>
                    <a:lnTo>
                      <a:pt x="107" y="1276"/>
                    </a:lnTo>
                    <a:cubicBezTo>
                      <a:pt x="48" y="1347"/>
                      <a:pt x="59" y="1454"/>
                      <a:pt x="143" y="1502"/>
                    </a:cubicBezTo>
                    <a:cubicBezTo>
                      <a:pt x="178" y="1525"/>
                      <a:pt x="214" y="1537"/>
                      <a:pt x="250" y="1537"/>
                    </a:cubicBezTo>
                    <a:cubicBezTo>
                      <a:pt x="309" y="1537"/>
                      <a:pt x="357" y="1513"/>
                      <a:pt x="392" y="1466"/>
                    </a:cubicBezTo>
                    <a:lnTo>
                      <a:pt x="713" y="1086"/>
                    </a:lnTo>
                    <a:cubicBezTo>
                      <a:pt x="808" y="1181"/>
                      <a:pt x="903" y="1264"/>
                      <a:pt x="1010" y="1347"/>
                    </a:cubicBezTo>
                    <a:cubicBezTo>
                      <a:pt x="1048" y="1368"/>
                      <a:pt x="1090" y="1380"/>
                      <a:pt x="1130" y="1380"/>
                    </a:cubicBezTo>
                    <a:cubicBezTo>
                      <a:pt x="1180" y="1380"/>
                      <a:pt x="1227" y="1363"/>
                      <a:pt x="1260" y="1323"/>
                    </a:cubicBezTo>
                    <a:cubicBezTo>
                      <a:pt x="1331" y="1252"/>
                      <a:pt x="1319" y="1145"/>
                      <a:pt x="1236" y="1086"/>
                    </a:cubicBezTo>
                    <a:cubicBezTo>
                      <a:pt x="1129" y="1003"/>
                      <a:pt x="1022" y="919"/>
                      <a:pt x="927" y="812"/>
                    </a:cubicBezTo>
                    <a:lnTo>
                      <a:pt x="1260" y="408"/>
                    </a:lnTo>
                    <a:cubicBezTo>
                      <a:pt x="1319" y="337"/>
                      <a:pt x="1295" y="230"/>
                      <a:pt x="1224" y="183"/>
                    </a:cubicBezTo>
                    <a:cubicBezTo>
                      <a:pt x="1191" y="164"/>
                      <a:pt x="1154" y="154"/>
                      <a:pt x="1117" y="154"/>
                    </a:cubicBezTo>
                    <a:cubicBezTo>
                      <a:pt x="1063" y="154"/>
                      <a:pt x="1010" y="175"/>
                      <a:pt x="974" y="218"/>
                    </a:cubicBezTo>
                    <a:lnTo>
                      <a:pt x="689" y="563"/>
                    </a:lnTo>
                    <a:cubicBezTo>
                      <a:pt x="559" y="420"/>
                      <a:pt x="452" y="254"/>
                      <a:pt x="357" y="88"/>
                    </a:cubicBezTo>
                    <a:cubicBezTo>
                      <a:pt x="323" y="29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4"/>
              <p:cNvSpPr/>
              <p:nvPr/>
            </p:nvSpPr>
            <p:spPr>
              <a:xfrm>
                <a:off x="3865841" y="429898"/>
                <a:ext cx="63179" cy="88534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2748" extrusionOk="0">
                    <a:moveTo>
                      <a:pt x="1165" y="1380"/>
                    </a:moveTo>
                    <a:cubicBezTo>
                      <a:pt x="1197" y="1380"/>
                      <a:pt x="1228" y="1384"/>
                      <a:pt x="1260" y="1391"/>
                    </a:cubicBezTo>
                    <a:cubicBezTo>
                      <a:pt x="1379" y="1427"/>
                      <a:pt x="1486" y="1510"/>
                      <a:pt x="1533" y="1641"/>
                    </a:cubicBezTo>
                    <a:cubicBezTo>
                      <a:pt x="1592" y="1795"/>
                      <a:pt x="1581" y="1973"/>
                      <a:pt x="1486" y="2116"/>
                    </a:cubicBezTo>
                    <a:cubicBezTo>
                      <a:pt x="1320" y="2337"/>
                      <a:pt x="1020" y="2422"/>
                      <a:pt x="744" y="2422"/>
                    </a:cubicBezTo>
                    <a:cubicBezTo>
                      <a:pt x="663" y="2422"/>
                      <a:pt x="584" y="2415"/>
                      <a:pt x="511" y="2401"/>
                    </a:cubicBezTo>
                    <a:lnTo>
                      <a:pt x="487" y="2401"/>
                    </a:lnTo>
                    <a:cubicBezTo>
                      <a:pt x="475" y="2175"/>
                      <a:pt x="523" y="1950"/>
                      <a:pt x="630" y="1736"/>
                    </a:cubicBezTo>
                    <a:cubicBezTo>
                      <a:pt x="734" y="1549"/>
                      <a:pt x="946" y="1380"/>
                      <a:pt x="1165" y="1380"/>
                    </a:cubicBezTo>
                    <a:close/>
                    <a:moveTo>
                      <a:pt x="178" y="1"/>
                    </a:moveTo>
                    <a:cubicBezTo>
                      <a:pt x="83" y="1"/>
                      <a:pt x="0" y="84"/>
                      <a:pt x="0" y="179"/>
                    </a:cubicBezTo>
                    <a:lnTo>
                      <a:pt x="119" y="2591"/>
                    </a:lnTo>
                    <a:cubicBezTo>
                      <a:pt x="130" y="2679"/>
                      <a:pt x="202" y="2747"/>
                      <a:pt x="288" y="2747"/>
                    </a:cubicBezTo>
                    <a:cubicBezTo>
                      <a:pt x="295" y="2747"/>
                      <a:pt x="302" y="2747"/>
                      <a:pt x="309" y="2746"/>
                    </a:cubicBezTo>
                    <a:cubicBezTo>
                      <a:pt x="345" y="2746"/>
                      <a:pt x="380" y="2734"/>
                      <a:pt x="416" y="2710"/>
                    </a:cubicBezTo>
                    <a:lnTo>
                      <a:pt x="440" y="2710"/>
                    </a:lnTo>
                    <a:cubicBezTo>
                      <a:pt x="534" y="2728"/>
                      <a:pt x="636" y="2738"/>
                      <a:pt x="740" y="2738"/>
                    </a:cubicBezTo>
                    <a:cubicBezTo>
                      <a:pt x="1121" y="2738"/>
                      <a:pt x="1537" y="2609"/>
                      <a:pt x="1771" y="2282"/>
                    </a:cubicBezTo>
                    <a:cubicBezTo>
                      <a:pt x="1937" y="2057"/>
                      <a:pt x="1961" y="1771"/>
                      <a:pt x="1854" y="1510"/>
                    </a:cubicBezTo>
                    <a:cubicBezTo>
                      <a:pt x="1771" y="1296"/>
                      <a:pt x="1581" y="1130"/>
                      <a:pt x="1343" y="1070"/>
                    </a:cubicBezTo>
                    <a:cubicBezTo>
                      <a:pt x="1281" y="1057"/>
                      <a:pt x="1218" y="1051"/>
                      <a:pt x="1156" y="1051"/>
                    </a:cubicBezTo>
                    <a:cubicBezTo>
                      <a:pt x="874" y="1051"/>
                      <a:pt x="601" y="1181"/>
                      <a:pt x="416" y="1415"/>
                    </a:cubicBezTo>
                    <a:lnTo>
                      <a:pt x="357" y="155"/>
                    </a:lnTo>
                    <a:cubicBezTo>
                      <a:pt x="345" y="60"/>
                      <a:pt x="262" y="1"/>
                      <a:pt x="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4"/>
              <p:cNvSpPr/>
              <p:nvPr/>
            </p:nvSpPr>
            <p:spPr>
              <a:xfrm>
                <a:off x="3673245" y="545398"/>
                <a:ext cx="281065" cy="1585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492" extrusionOk="0">
                    <a:moveTo>
                      <a:pt x="5851" y="0"/>
                    </a:moveTo>
                    <a:cubicBezTo>
                      <a:pt x="3955" y="0"/>
                      <a:pt x="2050" y="58"/>
                      <a:pt x="167" y="171"/>
                    </a:cubicBezTo>
                    <a:cubicBezTo>
                      <a:pt x="72" y="171"/>
                      <a:pt x="1" y="242"/>
                      <a:pt x="1" y="337"/>
                    </a:cubicBezTo>
                    <a:cubicBezTo>
                      <a:pt x="13" y="432"/>
                      <a:pt x="84" y="492"/>
                      <a:pt x="179" y="492"/>
                    </a:cubicBezTo>
                    <a:lnTo>
                      <a:pt x="191" y="492"/>
                    </a:lnTo>
                    <a:cubicBezTo>
                      <a:pt x="2066" y="379"/>
                      <a:pt x="3962" y="321"/>
                      <a:pt x="5851" y="321"/>
                    </a:cubicBezTo>
                    <a:cubicBezTo>
                      <a:pt x="6752" y="321"/>
                      <a:pt x="7651" y="334"/>
                      <a:pt x="8545" y="361"/>
                    </a:cubicBezTo>
                    <a:cubicBezTo>
                      <a:pt x="8552" y="362"/>
                      <a:pt x="8559" y="362"/>
                      <a:pt x="8565" y="362"/>
                    </a:cubicBezTo>
                    <a:cubicBezTo>
                      <a:pt x="8650" y="362"/>
                      <a:pt x="8712" y="295"/>
                      <a:pt x="8723" y="207"/>
                    </a:cubicBezTo>
                    <a:cubicBezTo>
                      <a:pt x="8723" y="111"/>
                      <a:pt x="8652" y="40"/>
                      <a:pt x="8557" y="40"/>
                    </a:cubicBezTo>
                    <a:cubicBezTo>
                      <a:pt x="7659" y="13"/>
                      <a:pt x="6756" y="0"/>
                      <a:pt x="5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4"/>
              <p:cNvSpPr/>
              <p:nvPr/>
            </p:nvSpPr>
            <p:spPr>
              <a:xfrm>
                <a:off x="3768189" y="575103"/>
                <a:ext cx="66271" cy="71523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20" extrusionOk="0">
                    <a:moveTo>
                      <a:pt x="1742" y="0"/>
                    </a:moveTo>
                    <a:cubicBezTo>
                      <a:pt x="1697" y="0"/>
                      <a:pt x="1653" y="15"/>
                      <a:pt x="1617" y="45"/>
                    </a:cubicBezTo>
                    <a:cubicBezTo>
                      <a:pt x="1391" y="235"/>
                      <a:pt x="1177" y="449"/>
                      <a:pt x="975" y="663"/>
                    </a:cubicBezTo>
                    <a:lnTo>
                      <a:pt x="310" y="164"/>
                    </a:lnTo>
                    <a:cubicBezTo>
                      <a:pt x="279" y="138"/>
                      <a:pt x="242" y="126"/>
                      <a:pt x="204" y="126"/>
                    </a:cubicBezTo>
                    <a:cubicBezTo>
                      <a:pt x="155" y="126"/>
                      <a:pt x="106" y="147"/>
                      <a:pt x="72" y="188"/>
                    </a:cubicBezTo>
                    <a:cubicBezTo>
                      <a:pt x="1" y="259"/>
                      <a:pt x="13" y="366"/>
                      <a:pt x="96" y="413"/>
                    </a:cubicBezTo>
                    <a:lnTo>
                      <a:pt x="761" y="924"/>
                    </a:lnTo>
                    <a:cubicBezTo>
                      <a:pt x="500" y="1257"/>
                      <a:pt x="262" y="1614"/>
                      <a:pt x="60" y="1994"/>
                    </a:cubicBezTo>
                    <a:cubicBezTo>
                      <a:pt x="25" y="2077"/>
                      <a:pt x="60" y="2172"/>
                      <a:pt x="144" y="2208"/>
                    </a:cubicBezTo>
                    <a:cubicBezTo>
                      <a:pt x="167" y="2220"/>
                      <a:pt x="203" y="2220"/>
                      <a:pt x="227" y="2220"/>
                    </a:cubicBezTo>
                    <a:cubicBezTo>
                      <a:pt x="286" y="2220"/>
                      <a:pt x="346" y="2184"/>
                      <a:pt x="381" y="2125"/>
                    </a:cubicBezTo>
                    <a:cubicBezTo>
                      <a:pt x="571" y="1780"/>
                      <a:pt x="785" y="1435"/>
                      <a:pt x="1035" y="1126"/>
                    </a:cubicBezTo>
                    <a:lnTo>
                      <a:pt x="1736" y="1661"/>
                    </a:lnTo>
                    <a:cubicBezTo>
                      <a:pt x="1772" y="1685"/>
                      <a:pt x="1807" y="1697"/>
                      <a:pt x="1855" y="1697"/>
                    </a:cubicBezTo>
                    <a:cubicBezTo>
                      <a:pt x="1902" y="1697"/>
                      <a:pt x="1950" y="1673"/>
                      <a:pt x="1985" y="1637"/>
                    </a:cubicBezTo>
                    <a:cubicBezTo>
                      <a:pt x="2057" y="1566"/>
                      <a:pt x="2045" y="1459"/>
                      <a:pt x="1962" y="1412"/>
                    </a:cubicBezTo>
                    <a:lnTo>
                      <a:pt x="1261" y="865"/>
                    </a:lnTo>
                    <a:cubicBezTo>
                      <a:pt x="1439" y="651"/>
                      <a:pt x="1641" y="461"/>
                      <a:pt x="1855" y="271"/>
                    </a:cubicBezTo>
                    <a:cubicBezTo>
                      <a:pt x="1926" y="211"/>
                      <a:pt x="1938" y="104"/>
                      <a:pt x="1867" y="45"/>
                    </a:cubicBezTo>
                    <a:cubicBezTo>
                      <a:pt x="1831" y="15"/>
                      <a:pt x="1786" y="0"/>
                      <a:pt x="17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4"/>
              <p:cNvSpPr/>
              <p:nvPr/>
            </p:nvSpPr>
            <p:spPr>
              <a:xfrm>
                <a:off x="1812652" y="43514"/>
                <a:ext cx="649344" cy="584941"/>
              </a:xfrm>
              <a:custGeom>
                <a:avLst/>
                <a:gdLst/>
                <a:ahLst/>
                <a:cxnLst/>
                <a:rect l="l" t="t" r="r" b="b"/>
                <a:pathLst>
                  <a:path w="20155" h="18156" extrusionOk="0">
                    <a:moveTo>
                      <a:pt x="4362" y="467"/>
                    </a:moveTo>
                    <a:lnTo>
                      <a:pt x="4588" y="658"/>
                    </a:lnTo>
                    <a:lnTo>
                      <a:pt x="3637" y="1608"/>
                    </a:lnTo>
                    <a:cubicBezTo>
                      <a:pt x="3566" y="1680"/>
                      <a:pt x="3566" y="1810"/>
                      <a:pt x="3649" y="1882"/>
                    </a:cubicBezTo>
                    <a:cubicBezTo>
                      <a:pt x="3692" y="1914"/>
                      <a:pt x="3741" y="1929"/>
                      <a:pt x="3789" y="1929"/>
                    </a:cubicBezTo>
                    <a:cubicBezTo>
                      <a:pt x="3845" y="1929"/>
                      <a:pt x="3901" y="1908"/>
                      <a:pt x="3946" y="1870"/>
                    </a:cubicBezTo>
                    <a:lnTo>
                      <a:pt x="4885" y="931"/>
                    </a:lnTo>
                    <a:lnTo>
                      <a:pt x="5491" y="1454"/>
                    </a:lnTo>
                    <a:lnTo>
                      <a:pt x="5241" y="1703"/>
                    </a:lnTo>
                    <a:cubicBezTo>
                      <a:pt x="5158" y="1775"/>
                      <a:pt x="5158" y="1905"/>
                      <a:pt x="5253" y="1977"/>
                    </a:cubicBezTo>
                    <a:cubicBezTo>
                      <a:pt x="5291" y="2009"/>
                      <a:pt x="5339" y="2024"/>
                      <a:pt x="5388" y="2024"/>
                    </a:cubicBezTo>
                    <a:cubicBezTo>
                      <a:pt x="5446" y="2024"/>
                      <a:pt x="5505" y="2003"/>
                      <a:pt x="5550" y="1965"/>
                    </a:cubicBezTo>
                    <a:lnTo>
                      <a:pt x="5800" y="1715"/>
                    </a:lnTo>
                    <a:lnTo>
                      <a:pt x="6477" y="2309"/>
                    </a:lnTo>
                    <a:cubicBezTo>
                      <a:pt x="6334" y="2404"/>
                      <a:pt x="6216" y="2523"/>
                      <a:pt x="6144" y="2678"/>
                    </a:cubicBezTo>
                    <a:cubicBezTo>
                      <a:pt x="6097" y="2773"/>
                      <a:pt x="6144" y="2892"/>
                      <a:pt x="6239" y="2939"/>
                    </a:cubicBezTo>
                    <a:cubicBezTo>
                      <a:pt x="6267" y="2948"/>
                      <a:pt x="6295" y="2953"/>
                      <a:pt x="6322" y="2953"/>
                    </a:cubicBezTo>
                    <a:cubicBezTo>
                      <a:pt x="6403" y="2953"/>
                      <a:pt x="6480" y="2915"/>
                      <a:pt x="6524" y="2844"/>
                    </a:cubicBezTo>
                    <a:cubicBezTo>
                      <a:pt x="6584" y="2725"/>
                      <a:pt x="6679" y="2642"/>
                      <a:pt x="6786" y="2583"/>
                    </a:cubicBezTo>
                    <a:lnTo>
                      <a:pt x="7380" y="3117"/>
                    </a:lnTo>
                    <a:lnTo>
                      <a:pt x="7083" y="3414"/>
                    </a:lnTo>
                    <a:cubicBezTo>
                      <a:pt x="7000" y="3486"/>
                      <a:pt x="7000" y="3616"/>
                      <a:pt x="7095" y="3676"/>
                    </a:cubicBezTo>
                    <a:cubicBezTo>
                      <a:pt x="7136" y="3711"/>
                      <a:pt x="7190" y="3729"/>
                      <a:pt x="7243" y="3729"/>
                    </a:cubicBezTo>
                    <a:cubicBezTo>
                      <a:pt x="7297" y="3729"/>
                      <a:pt x="7350" y="3711"/>
                      <a:pt x="7392" y="3676"/>
                    </a:cubicBezTo>
                    <a:lnTo>
                      <a:pt x="7689" y="3379"/>
                    </a:lnTo>
                    <a:lnTo>
                      <a:pt x="8259" y="3866"/>
                    </a:lnTo>
                    <a:lnTo>
                      <a:pt x="7333" y="4733"/>
                    </a:lnTo>
                    <a:cubicBezTo>
                      <a:pt x="7249" y="4805"/>
                      <a:pt x="7249" y="4924"/>
                      <a:pt x="7333" y="5007"/>
                    </a:cubicBezTo>
                    <a:cubicBezTo>
                      <a:pt x="7374" y="5042"/>
                      <a:pt x="7428" y="5060"/>
                      <a:pt x="7481" y="5060"/>
                    </a:cubicBezTo>
                    <a:cubicBezTo>
                      <a:pt x="7535" y="5060"/>
                      <a:pt x="7588" y="5042"/>
                      <a:pt x="7630" y="5007"/>
                    </a:cubicBezTo>
                    <a:lnTo>
                      <a:pt x="8556" y="4139"/>
                    </a:lnTo>
                    <a:lnTo>
                      <a:pt x="9151" y="4674"/>
                    </a:lnTo>
                    <a:lnTo>
                      <a:pt x="8794" y="4971"/>
                    </a:lnTo>
                    <a:cubicBezTo>
                      <a:pt x="8711" y="5030"/>
                      <a:pt x="8711" y="5161"/>
                      <a:pt x="8782" y="5244"/>
                    </a:cubicBezTo>
                    <a:cubicBezTo>
                      <a:pt x="8830" y="5280"/>
                      <a:pt x="8883" y="5298"/>
                      <a:pt x="8935" y="5298"/>
                    </a:cubicBezTo>
                    <a:cubicBezTo>
                      <a:pt x="8987" y="5298"/>
                      <a:pt x="9038" y="5280"/>
                      <a:pt x="9079" y="5244"/>
                    </a:cubicBezTo>
                    <a:lnTo>
                      <a:pt x="9448" y="4935"/>
                    </a:lnTo>
                    <a:lnTo>
                      <a:pt x="10077" y="5506"/>
                    </a:lnTo>
                    <a:lnTo>
                      <a:pt x="9745" y="5779"/>
                    </a:lnTo>
                    <a:cubicBezTo>
                      <a:pt x="9662" y="5839"/>
                      <a:pt x="9650" y="5969"/>
                      <a:pt x="9721" y="6041"/>
                    </a:cubicBezTo>
                    <a:cubicBezTo>
                      <a:pt x="9767" y="6087"/>
                      <a:pt x="9829" y="6111"/>
                      <a:pt x="9888" y="6111"/>
                    </a:cubicBezTo>
                    <a:cubicBezTo>
                      <a:pt x="9935" y="6111"/>
                      <a:pt x="9981" y="6096"/>
                      <a:pt x="10018" y="6064"/>
                    </a:cubicBezTo>
                    <a:lnTo>
                      <a:pt x="10386" y="5767"/>
                    </a:lnTo>
                    <a:lnTo>
                      <a:pt x="10981" y="6314"/>
                    </a:lnTo>
                    <a:lnTo>
                      <a:pt x="10731" y="6658"/>
                    </a:lnTo>
                    <a:cubicBezTo>
                      <a:pt x="10672" y="6754"/>
                      <a:pt x="10695" y="6872"/>
                      <a:pt x="10790" y="6932"/>
                    </a:cubicBezTo>
                    <a:cubicBezTo>
                      <a:pt x="10825" y="6954"/>
                      <a:pt x="10865" y="6964"/>
                      <a:pt x="10905" y="6964"/>
                    </a:cubicBezTo>
                    <a:cubicBezTo>
                      <a:pt x="10973" y="6964"/>
                      <a:pt x="11042" y="6933"/>
                      <a:pt x="11088" y="6872"/>
                    </a:cubicBezTo>
                    <a:lnTo>
                      <a:pt x="11290" y="6575"/>
                    </a:lnTo>
                    <a:cubicBezTo>
                      <a:pt x="11587" y="6837"/>
                      <a:pt x="11872" y="7098"/>
                      <a:pt x="12169" y="7371"/>
                    </a:cubicBezTo>
                    <a:lnTo>
                      <a:pt x="11349" y="8108"/>
                    </a:lnTo>
                    <a:cubicBezTo>
                      <a:pt x="11266" y="8179"/>
                      <a:pt x="11266" y="8310"/>
                      <a:pt x="11349" y="8381"/>
                    </a:cubicBezTo>
                    <a:cubicBezTo>
                      <a:pt x="11391" y="8417"/>
                      <a:pt x="11441" y="8435"/>
                      <a:pt x="11493" y="8435"/>
                    </a:cubicBezTo>
                    <a:cubicBezTo>
                      <a:pt x="11545" y="8435"/>
                      <a:pt x="11599" y="8417"/>
                      <a:pt x="11646" y="8381"/>
                    </a:cubicBezTo>
                    <a:lnTo>
                      <a:pt x="12466" y="7645"/>
                    </a:lnTo>
                    <a:lnTo>
                      <a:pt x="13120" y="8251"/>
                    </a:lnTo>
                    <a:lnTo>
                      <a:pt x="12846" y="8536"/>
                    </a:lnTo>
                    <a:cubicBezTo>
                      <a:pt x="12763" y="8607"/>
                      <a:pt x="12763" y="8738"/>
                      <a:pt x="12858" y="8797"/>
                    </a:cubicBezTo>
                    <a:cubicBezTo>
                      <a:pt x="12900" y="8833"/>
                      <a:pt x="12953" y="8851"/>
                      <a:pt x="13007" y="8851"/>
                    </a:cubicBezTo>
                    <a:cubicBezTo>
                      <a:pt x="13060" y="8851"/>
                      <a:pt x="13114" y="8833"/>
                      <a:pt x="13155" y="8797"/>
                    </a:cubicBezTo>
                    <a:lnTo>
                      <a:pt x="13417" y="8536"/>
                    </a:lnTo>
                    <a:cubicBezTo>
                      <a:pt x="13619" y="8714"/>
                      <a:pt x="13821" y="8892"/>
                      <a:pt x="14011" y="9083"/>
                    </a:cubicBezTo>
                    <a:lnTo>
                      <a:pt x="13761" y="9308"/>
                    </a:lnTo>
                    <a:cubicBezTo>
                      <a:pt x="13666" y="9380"/>
                      <a:pt x="13666" y="9498"/>
                      <a:pt x="13737" y="9582"/>
                    </a:cubicBezTo>
                    <a:cubicBezTo>
                      <a:pt x="13782" y="9620"/>
                      <a:pt x="13841" y="9641"/>
                      <a:pt x="13899" y="9641"/>
                    </a:cubicBezTo>
                    <a:cubicBezTo>
                      <a:pt x="13948" y="9641"/>
                      <a:pt x="13996" y="9626"/>
                      <a:pt x="14035" y="9594"/>
                    </a:cubicBezTo>
                    <a:lnTo>
                      <a:pt x="14308" y="9356"/>
                    </a:lnTo>
                    <a:lnTo>
                      <a:pt x="14866" y="9879"/>
                    </a:lnTo>
                    <a:lnTo>
                      <a:pt x="14605" y="10164"/>
                    </a:lnTo>
                    <a:cubicBezTo>
                      <a:pt x="14534" y="10247"/>
                      <a:pt x="14545" y="10366"/>
                      <a:pt x="14629" y="10437"/>
                    </a:cubicBezTo>
                    <a:cubicBezTo>
                      <a:pt x="14667" y="10470"/>
                      <a:pt x="14715" y="10485"/>
                      <a:pt x="14764" y="10485"/>
                    </a:cubicBezTo>
                    <a:cubicBezTo>
                      <a:pt x="14822" y="10485"/>
                      <a:pt x="14881" y="10464"/>
                      <a:pt x="14926" y="10425"/>
                    </a:cubicBezTo>
                    <a:lnTo>
                      <a:pt x="15175" y="10164"/>
                    </a:lnTo>
                    <a:lnTo>
                      <a:pt x="15686" y="10639"/>
                    </a:lnTo>
                    <a:lnTo>
                      <a:pt x="15674" y="10639"/>
                    </a:lnTo>
                    <a:lnTo>
                      <a:pt x="14795" y="11578"/>
                    </a:lnTo>
                    <a:cubicBezTo>
                      <a:pt x="14724" y="11649"/>
                      <a:pt x="14724" y="11780"/>
                      <a:pt x="14819" y="11851"/>
                    </a:cubicBezTo>
                    <a:cubicBezTo>
                      <a:pt x="14856" y="11883"/>
                      <a:pt x="14902" y="11898"/>
                      <a:pt x="14949" y="11898"/>
                    </a:cubicBezTo>
                    <a:cubicBezTo>
                      <a:pt x="15008" y="11898"/>
                      <a:pt x="15070" y="11874"/>
                      <a:pt x="15116" y="11828"/>
                    </a:cubicBezTo>
                    <a:lnTo>
                      <a:pt x="15983" y="10924"/>
                    </a:lnTo>
                    <a:cubicBezTo>
                      <a:pt x="16233" y="11150"/>
                      <a:pt x="16482" y="11388"/>
                      <a:pt x="16732" y="11626"/>
                    </a:cubicBezTo>
                    <a:lnTo>
                      <a:pt x="16447" y="11875"/>
                    </a:lnTo>
                    <a:cubicBezTo>
                      <a:pt x="16364" y="11934"/>
                      <a:pt x="16352" y="12065"/>
                      <a:pt x="16435" y="12148"/>
                    </a:cubicBezTo>
                    <a:cubicBezTo>
                      <a:pt x="16480" y="12187"/>
                      <a:pt x="16535" y="12208"/>
                      <a:pt x="16592" y="12208"/>
                    </a:cubicBezTo>
                    <a:cubicBezTo>
                      <a:pt x="16640" y="12208"/>
                      <a:pt x="16688" y="12193"/>
                      <a:pt x="16732" y="12160"/>
                    </a:cubicBezTo>
                    <a:lnTo>
                      <a:pt x="17029" y="11911"/>
                    </a:lnTo>
                    <a:lnTo>
                      <a:pt x="17564" y="12410"/>
                    </a:lnTo>
                    <a:lnTo>
                      <a:pt x="17362" y="12683"/>
                    </a:lnTo>
                    <a:cubicBezTo>
                      <a:pt x="17302" y="12766"/>
                      <a:pt x="17326" y="12897"/>
                      <a:pt x="17421" y="12945"/>
                    </a:cubicBezTo>
                    <a:cubicBezTo>
                      <a:pt x="17461" y="12971"/>
                      <a:pt x="17504" y="12983"/>
                      <a:pt x="17545" y="12983"/>
                    </a:cubicBezTo>
                    <a:cubicBezTo>
                      <a:pt x="17615" y="12983"/>
                      <a:pt x="17681" y="12949"/>
                      <a:pt x="17718" y="12897"/>
                    </a:cubicBezTo>
                    <a:lnTo>
                      <a:pt x="17861" y="12695"/>
                    </a:lnTo>
                    <a:lnTo>
                      <a:pt x="18431" y="13242"/>
                    </a:lnTo>
                    <a:lnTo>
                      <a:pt x="18182" y="13479"/>
                    </a:lnTo>
                    <a:cubicBezTo>
                      <a:pt x="18098" y="13551"/>
                      <a:pt x="18098" y="13681"/>
                      <a:pt x="18182" y="13753"/>
                    </a:cubicBezTo>
                    <a:cubicBezTo>
                      <a:pt x="18223" y="13788"/>
                      <a:pt x="18277" y="13806"/>
                      <a:pt x="18330" y="13806"/>
                    </a:cubicBezTo>
                    <a:cubicBezTo>
                      <a:pt x="18384" y="13806"/>
                      <a:pt x="18437" y="13788"/>
                      <a:pt x="18479" y="13753"/>
                    </a:cubicBezTo>
                    <a:lnTo>
                      <a:pt x="18728" y="13527"/>
                    </a:lnTo>
                    <a:lnTo>
                      <a:pt x="19109" y="13895"/>
                    </a:lnTo>
                    <a:cubicBezTo>
                      <a:pt x="19097" y="13895"/>
                      <a:pt x="19085" y="13907"/>
                      <a:pt x="19073" y="13907"/>
                    </a:cubicBezTo>
                    <a:cubicBezTo>
                      <a:pt x="18728" y="14216"/>
                      <a:pt x="18431" y="14572"/>
                      <a:pt x="18182" y="14965"/>
                    </a:cubicBezTo>
                    <a:cubicBezTo>
                      <a:pt x="18122" y="15060"/>
                      <a:pt x="18158" y="15179"/>
                      <a:pt x="18265" y="15226"/>
                    </a:cubicBezTo>
                    <a:cubicBezTo>
                      <a:pt x="18297" y="15246"/>
                      <a:pt x="18332" y="15255"/>
                      <a:pt x="18368" y="15255"/>
                    </a:cubicBezTo>
                    <a:cubicBezTo>
                      <a:pt x="18439" y="15255"/>
                      <a:pt x="18510" y="15218"/>
                      <a:pt x="18550" y="15155"/>
                    </a:cubicBezTo>
                    <a:cubicBezTo>
                      <a:pt x="18764" y="14822"/>
                      <a:pt x="19025" y="14501"/>
                      <a:pt x="19322" y="14228"/>
                    </a:cubicBezTo>
                    <a:cubicBezTo>
                      <a:pt x="19346" y="14216"/>
                      <a:pt x="19370" y="14204"/>
                      <a:pt x="19382" y="14168"/>
                    </a:cubicBezTo>
                    <a:lnTo>
                      <a:pt x="19620" y="14394"/>
                    </a:lnTo>
                    <a:lnTo>
                      <a:pt x="15864" y="17686"/>
                    </a:lnTo>
                    <a:cubicBezTo>
                      <a:pt x="10945" y="13158"/>
                      <a:pt x="5681" y="8358"/>
                      <a:pt x="535" y="3890"/>
                    </a:cubicBezTo>
                    <a:cubicBezTo>
                      <a:pt x="1878" y="2832"/>
                      <a:pt x="3162" y="1691"/>
                      <a:pt x="4362" y="467"/>
                    </a:cubicBezTo>
                    <a:close/>
                    <a:moveTo>
                      <a:pt x="4368" y="1"/>
                    </a:moveTo>
                    <a:cubicBezTo>
                      <a:pt x="4358" y="1"/>
                      <a:pt x="4348" y="2"/>
                      <a:pt x="4338" y="4"/>
                    </a:cubicBezTo>
                    <a:cubicBezTo>
                      <a:pt x="4279" y="4"/>
                      <a:pt x="4231" y="28"/>
                      <a:pt x="4184" y="63"/>
                    </a:cubicBezTo>
                    <a:cubicBezTo>
                      <a:pt x="2900" y="1382"/>
                      <a:pt x="1534" y="2606"/>
                      <a:pt x="72" y="3735"/>
                    </a:cubicBezTo>
                    <a:cubicBezTo>
                      <a:pt x="36" y="3771"/>
                      <a:pt x="1" y="3818"/>
                      <a:pt x="1" y="3878"/>
                    </a:cubicBezTo>
                    <a:cubicBezTo>
                      <a:pt x="1" y="3937"/>
                      <a:pt x="24" y="3997"/>
                      <a:pt x="72" y="4032"/>
                    </a:cubicBezTo>
                    <a:cubicBezTo>
                      <a:pt x="5324" y="8583"/>
                      <a:pt x="10695" y="13479"/>
                      <a:pt x="15710" y="18102"/>
                    </a:cubicBezTo>
                    <a:cubicBezTo>
                      <a:pt x="15752" y="18137"/>
                      <a:pt x="15805" y="18155"/>
                      <a:pt x="15859" y="18155"/>
                    </a:cubicBezTo>
                    <a:cubicBezTo>
                      <a:pt x="15912" y="18155"/>
                      <a:pt x="15966" y="18137"/>
                      <a:pt x="16007" y="18102"/>
                    </a:cubicBezTo>
                    <a:lnTo>
                      <a:pt x="20059" y="14549"/>
                    </a:lnTo>
                    <a:cubicBezTo>
                      <a:pt x="20071" y="14537"/>
                      <a:pt x="20083" y="14525"/>
                      <a:pt x="20095" y="14513"/>
                    </a:cubicBezTo>
                    <a:cubicBezTo>
                      <a:pt x="20154" y="14442"/>
                      <a:pt x="20142" y="14335"/>
                      <a:pt x="20071" y="14275"/>
                    </a:cubicBezTo>
                    <a:cubicBezTo>
                      <a:pt x="15056" y="9415"/>
                      <a:pt x="9828" y="4626"/>
                      <a:pt x="4492" y="63"/>
                    </a:cubicBezTo>
                    <a:cubicBezTo>
                      <a:pt x="4453" y="24"/>
                      <a:pt x="4414" y="1"/>
                      <a:pt x="43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4"/>
              <p:cNvSpPr/>
              <p:nvPr/>
            </p:nvSpPr>
            <p:spPr>
              <a:xfrm>
                <a:off x="3169427" y="-1140"/>
                <a:ext cx="457166" cy="490544"/>
              </a:xfrm>
              <a:custGeom>
                <a:avLst/>
                <a:gdLst/>
                <a:ahLst/>
                <a:cxnLst/>
                <a:rect l="l" t="t" r="r" b="b"/>
                <a:pathLst>
                  <a:path w="14190" h="15226" extrusionOk="0">
                    <a:moveTo>
                      <a:pt x="13219" y="398"/>
                    </a:moveTo>
                    <a:cubicBezTo>
                      <a:pt x="13253" y="398"/>
                      <a:pt x="13288" y="400"/>
                      <a:pt x="13322" y="404"/>
                    </a:cubicBezTo>
                    <a:cubicBezTo>
                      <a:pt x="13559" y="463"/>
                      <a:pt x="13726" y="665"/>
                      <a:pt x="13750" y="903"/>
                    </a:cubicBezTo>
                    <a:cubicBezTo>
                      <a:pt x="13761" y="1164"/>
                      <a:pt x="13655" y="1426"/>
                      <a:pt x="13476" y="1616"/>
                    </a:cubicBezTo>
                    <a:cubicBezTo>
                      <a:pt x="13262" y="1830"/>
                      <a:pt x="13025" y="2032"/>
                      <a:pt x="12763" y="2186"/>
                    </a:cubicBezTo>
                    <a:cubicBezTo>
                      <a:pt x="12763" y="2186"/>
                      <a:pt x="12751" y="2198"/>
                      <a:pt x="12751" y="2210"/>
                    </a:cubicBezTo>
                    <a:lnTo>
                      <a:pt x="11682" y="1331"/>
                    </a:lnTo>
                    <a:cubicBezTo>
                      <a:pt x="11967" y="986"/>
                      <a:pt x="12324" y="713"/>
                      <a:pt x="12728" y="523"/>
                    </a:cubicBezTo>
                    <a:lnTo>
                      <a:pt x="12728" y="534"/>
                    </a:lnTo>
                    <a:cubicBezTo>
                      <a:pt x="12876" y="446"/>
                      <a:pt x="13049" y="398"/>
                      <a:pt x="13219" y="398"/>
                    </a:cubicBezTo>
                    <a:close/>
                    <a:moveTo>
                      <a:pt x="11123" y="1378"/>
                    </a:moveTo>
                    <a:lnTo>
                      <a:pt x="12942" y="2887"/>
                    </a:lnTo>
                    <a:cubicBezTo>
                      <a:pt x="12811" y="2994"/>
                      <a:pt x="12680" y="3113"/>
                      <a:pt x="12549" y="3232"/>
                    </a:cubicBezTo>
                    <a:cubicBezTo>
                      <a:pt x="11991" y="2697"/>
                      <a:pt x="11373" y="2222"/>
                      <a:pt x="10708" y="1830"/>
                    </a:cubicBezTo>
                    <a:lnTo>
                      <a:pt x="11123" y="1378"/>
                    </a:lnTo>
                    <a:close/>
                    <a:moveTo>
                      <a:pt x="10434" y="2115"/>
                    </a:moveTo>
                    <a:cubicBezTo>
                      <a:pt x="11088" y="2507"/>
                      <a:pt x="11694" y="2970"/>
                      <a:pt x="12252" y="3493"/>
                    </a:cubicBezTo>
                    <a:cubicBezTo>
                      <a:pt x="12193" y="3553"/>
                      <a:pt x="12134" y="3600"/>
                      <a:pt x="12074" y="3660"/>
                    </a:cubicBezTo>
                    <a:cubicBezTo>
                      <a:pt x="11504" y="3149"/>
                      <a:pt x="10898" y="2709"/>
                      <a:pt x="10244" y="2317"/>
                    </a:cubicBezTo>
                    <a:lnTo>
                      <a:pt x="10434" y="2115"/>
                    </a:lnTo>
                    <a:close/>
                    <a:moveTo>
                      <a:pt x="9971" y="2614"/>
                    </a:moveTo>
                    <a:cubicBezTo>
                      <a:pt x="10612" y="2994"/>
                      <a:pt x="11219" y="3434"/>
                      <a:pt x="11777" y="3933"/>
                    </a:cubicBezTo>
                    <a:cubicBezTo>
                      <a:pt x="10280" y="5323"/>
                      <a:pt x="8925" y="6856"/>
                      <a:pt x="7725" y="8496"/>
                    </a:cubicBezTo>
                    <a:lnTo>
                      <a:pt x="7725" y="8508"/>
                    </a:lnTo>
                    <a:lnTo>
                      <a:pt x="5776" y="7023"/>
                    </a:lnTo>
                    <a:lnTo>
                      <a:pt x="9971" y="2614"/>
                    </a:lnTo>
                    <a:close/>
                    <a:moveTo>
                      <a:pt x="5752" y="7510"/>
                    </a:moveTo>
                    <a:lnTo>
                      <a:pt x="7119" y="8555"/>
                    </a:lnTo>
                    <a:lnTo>
                      <a:pt x="4089" y="11978"/>
                    </a:lnTo>
                    <a:lnTo>
                      <a:pt x="2591" y="10884"/>
                    </a:lnTo>
                    <a:lnTo>
                      <a:pt x="5752" y="7510"/>
                    </a:lnTo>
                    <a:close/>
                    <a:moveTo>
                      <a:pt x="2318" y="11182"/>
                    </a:moveTo>
                    <a:lnTo>
                      <a:pt x="3827" y="12287"/>
                    </a:lnTo>
                    <a:lnTo>
                      <a:pt x="3471" y="12691"/>
                    </a:lnTo>
                    <a:cubicBezTo>
                      <a:pt x="3388" y="12774"/>
                      <a:pt x="3352" y="12786"/>
                      <a:pt x="3352" y="12786"/>
                    </a:cubicBezTo>
                    <a:lnTo>
                      <a:pt x="3352" y="12798"/>
                    </a:lnTo>
                    <a:cubicBezTo>
                      <a:pt x="3316" y="12774"/>
                      <a:pt x="3281" y="12762"/>
                      <a:pt x="3245" y="12738"/>
                    </a:cubicBezTo>
                    <a:lnTo>
                      <a:pt x="1843" y="11681"/>
                    </a:lnTo>
                    <a:lnTo>
                      <a:pt x="2318" y="11182"/>
                    </a:lnTo>
                    <a:close/>
                    <a:moveTo>
                      <a:pt x="1890" y="12215"/>
                    </a:moveTo>
                    <a:lnTo>
                      <a:pt x="2544" y="12703"/>
                    </a:lnTo>
                    <a:lnTo>
                      <a:pt x="2544" y="12714"/>
                    </a:lnTo>
                    <a:cubicBezTo>
                      <a:pt x="2271" y="13130"/>
                      <a:pt x="2057" y="13582"/>
                      <a:pt x="1926" y="14069"/>
                    </a:cubicBezTo>
                    <a:lnTo>
                      <a:pt x="773" y="14580"/>
                    </a:lnTo>
                    <a:lnTo>
                      <a:pt x="773" y="14580"/>
                    </a:lnTo>
                    <a:lnTo>
                      <a:pt x="1356" y="13855"/>
                    </a:lnTo>
                    <a:cubicBezTo>
                      <a:pt x="1415" y="13772"/>
                      <a:pt x="1403" y="13641"/>
                      <a:pt x="1308" y="13582"/>
                    </a:cubicBezTo>
                    <a:cubicBezTo>
                      <a:pt x="1270" y="13558"/>
                      <a:pt x="1226" y="13546"/>
                      <a:pt x="1182" y="13546"/>
                    </a:cubicBezTo>
                    <a:cubicBezTo>
                      <a:pt x="1117" y="13546"/>
                      <a:pt x="1054" y="13573"/>
                      <a:pt x="1011" y="13629"/>
                    </a:cubicBezTo>
                    <a:lnTo>
                      <a:pt x="488" y="14271"/>
                    </a:lnTo>
                    <a:lnTo>
                      <a:pt x="559" y="13451"/>
                    </a:lnTo>
                    <a:cubicBezTo>
                      <a:pt x="559" y="13344"/>
                      <a:pt x="583" y="13249"/>
                      <a:pt x="619" y="13154"/>
                    </a:cubicBezTo>
                    <a:cubicBezTo>
                      <a:pt x="702" y="12964"/>
                      <a:pt x="940" y="12845"/>
                      <a:pt x="1189" y="12714"/>
                    </a:cubicBezTo>
                    <a:cubicBezTo>
                      <a:pt x="1451" y="12596"/>
                      <a:pt x="1724" y="12453"/>
                      <a:pt x="1890" y="12215"/>
                    </a:cubicBezTo>
                    <a:close/>
                    <a:moveTo>
                      <a:pt x="13224" y="0"/>
                    </a:moveTo>
                    <a:cubicBezTo>
                      <a:pt x="12981" y="0"/>
                      <a:pt x="12742" y="56"/>
                      <a:pt x="12526" y="178"/>
                    </a:cubicBezTo>
                    <a:cubicBezTo>
                      <a:pt x="12086" y="392"/>
                      <a:pt x="11694" y="689"/>
                      <a:pt x="11373" y="1069"/>
                    </a:cubicBezTo>
                    <a:lnTo>
                      <a:pt x="11314" y="1022"/>
                    </a:lnTo>
                    <a:cubicBezTo>
                      <a:pt x="11251" y="993"/>
                      <a:pt x="11181" y="978"/>
                      <a:pt x="11111" y="978"/>
                    </a:cubicBezTo>
                    <a:cubicBezTo>
                      <a:pt x="11035" y="978"/>
                      <a:pt x="10960" y="996"/>
                      <a:pt x="10898" y="1034"/>
                    </a:cubicBezTo>
                    <a:lnTo>
                      <a:pt x="5313" y="6904"/>
                    </a:lnTo>
                    <a:cubicBezTo>
                      <a:pt x="5277" y="6951"/>
                      <a:pt x="5253" y="6999"/>
                      <a:pt x="5265" y="7058"/>
                    </a:cubicBezTo>
                    <a:cubicBezTo>
                      <a:pt x="5265" y="7106"/>
                      <a:pt x="5289" y="7141"/>
                      <a:pt x="5325" y="7177"/>
                    </a:cubicBezTo>
                    <a:lnTo>
                      <a:pt x="5336" y="7189"/>
                    </a:lnTo>
                    <a:lnTo>
                      <a:pt x="5432" y="7260"/>
                    </a:lnTo>
                    <a:lnTo>
                      <a:pt x="1391" y="11586"/>
                    </a:lnTo>
                    <a:cubicBezTo>
                      <a:pt x="1320" y="11657"/>
                      <a:pt x="1320" y="11776"/>
                      <a:pt x="1403" y="11847"/>
                    </a:cubicBezTo>
                    <a:lnTo>
                      <a:pt x="1415" y="11859"/>
                    </a:lnTo>
                    <a:lnTo>
                      <a:pt x="1558" y="11966"/>
                    </a:lnTo>
                    <a:cubicBezTo>
                      <a:pt x="1463" y="12144"/>
                      <a:pt x="1237" y="12263"/>
                      <a:pt x="987" y="12382"/>
                    </a:cubicBezTo>
                    <a:cubicBezTo>
                      <a:pt x="690" y="12524"/>
                      <a:pt x="369" y="12679"/>
                      <a:pt x="227" y="13000"/>
                    </a:cubicBezTo>
                    <a:cubicBezTo>
                      <a:pt x="167" y="13142"/>
                      <a:pt x="144" y="13285"/>
                      <a:pt x="132" y="13427"/>
                    </a:cubicBezTo>
                    <a:lnTo>
                      <a:pt x="1" y="15020"/>
                    </a:lnTo>
                    <a:cubicBezTo>
                      <a:pt x="1" y="15079"/>
                      <a:pt x="25" y="15127"/>
                      <a:pt x="60" y="15174"/>
                    </a:cubicBezTo>
                    <a:cubicBezTo>
                      <a:pt x="72" y="15174"/>
                      <a:pt x="84" y="15186"/>
                      <a:pt x="96" y="15186"/>
                    </a:cubicBezTo>
                    <a:cubicBezTo>
                      <a:pt x="131" y="15214"/>
                      <a:pt x="170" y="15225"/>
                      <a:pt x="210" y="15225"/>
                    </a:cubicBezTo>
                    <a:cubicBezTo>
                      <a:pt x="239" y="15225"/>
                      <a:pt x="269" y="15220"/>
                      <a:pt x="298" y="15210"/>
                    </a:cubicBezTo>
                    <a:lnTo>
                      <a:pt x="2199" y="14378"/>
                    </a:lnTo>
                    <a:cubicBezTo>
                      <a:pt x="2259" y="14354"/>
                      <a:pt x="2294" y="14295"/>
                      <a:pt x="2318" y="14247"/>
                    </a:cubicBezTo>
                    <a:cubicBezTo>
                      <a:pt x="2425" y="13784"/>
                      <a:pt x="2615" y="13344"/>
                      <a:pt x="2877" y="12952"/>
                    </a:cubicBezTo>
                    <a:lnTo>
                      <a:pt x="2984" y="13023"/>
                    </a:lnTo>
                    <a:cubicBezTo>
                      <a:pt x="3079" y="13107"/>
                      <a:pt x="3198" y="13166"/>
                      <a:pt x="3328" y="13178"/>
                    </a:cubicBezTo>
                    <a:cubicBezTo>
                      <a:pt x="3518" y="13166"/>
                      <a:pt x="3685" y="13071"/>
                      <a:pt x="3792" y="12928"/>
                    </a:cubicBezTo>
                    <a:lnTo>
                      <a:pt x="7368" y="8876"/>
                    </a:lnTo>
                    <a:cubicBezTo>
                      <a:pt x="7404" y="8864"/>
                      <a:pt x="7440" y="8841"/>
                      <a:pt x="7464" y="8805"/>
                    </a:cubicBezTo>
                    <a:lnTo>
                      <a:pt x="7630" y="8924"/>
                    </a:lnTo>
                    <a:cubicBezTo>
                      <a:pt x="7669" y="8953"/>
                      <a:pt x="7716" y="8974"/>
                      <a:pt x="7765" y="8974"/>
                    </a:cubicBezTo>
                    <a:cubicBezTo>
                      <a:pt x="7775" y="8974"/>
                      <a:pt x="7786" y="8973"/>
                      <a:pt x="7796" y="8971"/>
                    </a:cubicBezTo>
                    <a:cubicBezTo>
                      <a:pt x="7856" y="8959"/>
                      <a:pt x="7915" y="8936"/>
                      <a:pt x="7951" y="8888"/>
                    </a:cubicBezTo>
                    <a:cubicBezTo>
                      <a:pt x="9210" y="7129"/>
                      <a:pt x="10660" y="5502"/>
                      <a:pt x="12252" y="4028"/>
                    </a:cubicBezTo>
                    <a:lnTo>
                      <a:pt x="12549" y="4266"/>
                    </a:lnTo>
                    <a:lnTo>
                      <a:pt x="8295" y="8805"/>
                    </a:lnTo>
                    <a:cubicBezTo>
                      <a:pt x="8224" y="8876"/>
                      <a:pt x="8236" y="8995"/>
                      <a:pt x="8307" y="9066"/>
                    </a:cubicBezTo>
                    <a:lnTo>
                      <a:pt x="8319" y="9078"/>
                    </a:lnTo>
                    <a:cubicBezTo>
                      <a:pt x="8363" y="9105"/>
                      <a:pt x="8411" y="9120"/>
                      <a:pt x="8459" y="9120"/>
                    </a:cubicBezTo>
                    <a:cubicBezTo>
                      <a:pt x="8516" y="9120"/>
                      <a:pt x="8571" y="9100"/>
                      <a:pt x="8616" y="9055"/>
                    </a:cubicBezTo>
                    <a:lnTo>
                      <a:pt x="13013" y="4385"/>
                    </a:lnTo>
                    <a:cubicBezTo>
                      <a:pt x="13084" y="4301"/>
                      <a:pt x="13072" y="4171"/>
                      <a:pt x="12989" y="4111"/>
                    </a:cubicBezTo>
                    <a:lnTo>
                      <a:pt x="12549" y="3767"/>
                    </a:lnTo>
                    <a:cubicBezTo>
                      <a:pt x="12835" y="3517"/>
                      <a:pt x="13108" y="3268"/>
                      <a:pt x="13405" y="3030"/>
                    </a:cubicBezTo>
                    <a:cubicBezTo>
                      <a:pt x="13441" y="2994"/>
                      <a:pt x="13464" y="2935"/>
                      <a:pt x="13464" y="2875"/>
                    </a:cubicBezTo>
                    <a:cubicBezTo>
                      <a:pt x="13464" y="2828"/>
                      <a:pt x="13441" y="2768"/>
                      <a:pt x="13393" y="2733"/>
                    </a:cubicBezTo>
                    <a:lnTo>
                      <a:pt x="13060" y="2459"/>
                    </a:lnTo>
                    <a:cubicBezTo>
                      <a:pt x="13334" y="2281"/>
                      <a:pt x="13583" y="2079"/>
                      <a:pt x="13809" y="1842"/>
                    </a:cubicBezTo>
                    <a:cubicBezTo>
                      <a:pt x="14059" y="1580"/>
                      <a:pt x="14189" y="1224"/>
                      <a:pt x="14166" y="855"/>
                    </a:cubicBezTo>
                    <a:cubicBezTo>
                      <a:pt x="14130" y="439"/>
                      <a:pt x="13821" y="107"/>
                      <a:pt x="13417" y="12"/>
                    </a:cubicBezTo>
                    <a:cubicBezTo>
                      <a:pt x="13353" y="4"/>
                      <a:pt x="13288" y="0"/>
                      <a:pt x="132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4"/>
              <p:cNvSpPr/>
              <p:nvPr/>
            </p:nvSpPr>
            <p:spPr>
              <a:xfrm>
                <a:off x="2456969" y="-12061"/>
                <a:ext cx="580817" cy="394536"/>
              </a:xfrm>
              <a:custGeom>
                <a:avLst/>
                <a:gdLst/>
                <a:ahLst/>
                <a:cxnLst/>
                <a:rect l="l" t="t" r="r" b="b"/>
                <a:pathLst>
                  <a:path w="18028" h="12246" extrusionOk="0">
                    <a:moveTo>
                      <a:pt x="5186" y="537"/>
                    </a:moveTo>
                    <a:cubicBezTo>
                      <a:pt x="6400" y="537"/>
                      <a:pt x="7743" y="701"/>
                      <a:pt x="9234" y="1028"/>
                    </a:cubicBezTo>
                    <a:cubicBezTo>
                      <a:pt x="8461" y="1087"/>
                      <a:pt x="7689" y="1123"/>
                      <a:pt x="6905" y="1147"/>
                    </a:cubicBezTo>
                    <a:cubicBezTo>
                      <a:pt x="6899" y="1146"/>
                      <a:pt x="6893" y="1146"/>
                      <a:pt x="6887" y="1146"/>
                    </a:cubicBezTo>
                    <a:cubicBezTo>
                      <a:pt x="6787" y="1146"/>
                      <a:pt x="6703" y="1237"/>
                      <a:pt x="6703" y="1349"/>
                    </a:cubicBezTo>
                    <a:cubicBezTo>
                      <a:pt x="6714" y="1449"/>
                      <a:pt x="6798" y="1528"/>
                      <a:pt x="6896" y="1528"/>
                    </a:cubicBezTo>
                    <a:cubicBezTo>
                      <a:pt x="6903" y="1528"/>
                      <a:pt x="6910" y="1528"/>
                      <a:pt x="6917" y="1527"/>
                    </a:cubicBezTo>
                    <a:cubicBezTo>
                      <a:pt x="8105" y="1503"/>
                      <a:pt x="9281" y="1432"/>
                      <a:pt x="10458" y="1313"/>
                    </a:cubicBezTo>
                    <a:cubicBezTo>
                      <a:pt x="12145" y="1147"/>
                      <a:pt x="13833" y="885"/>
                      <a:pt x="15496" y="541"/>
                    </a:cubicBezTo>
                    <a:lnTo>
                      <a:pt x="15496" y="541"/>
                    </a:lnTo>
                    <a:cubicBezTo>
                      <a:pt x="13417" y="2252"/>
                      <a:pt x="12181" y="4866"/>
                      <a:pt x="12276" y="7409"/>
                    </a:cubicBezTo>
                    <a:cubicBezTo>
                      <a:pt x="10676" y="7782"/>
                      <a:pt x="9047" y="7969"/>
                      <a:pt x="7422" y="7969"/>
                    </a:cubicBezTo>
                    <a:cubicBezTo>
                      <a:pt x="5113" y="7969"/>
                      <a:pt x="2811" y="7592"/>
                      <a:pt x="607" y="6839"/>
                    </a:cubicBezTo>
                    <a:cubicBezTo>
                      <a:pt x="2401" y="5128"/>
                      <a:pt x="3696" y="2965"/>
                      <a:pt x="4350" y="564"/>
                    </a:cubicBezTo>
                    <a:cubicBezTo>
                      <a:pt x="4622" y="546"/>
                      <a:pt x="4900" y="537"/>
                      <a:pt x="5186" y="537"/>
                    </a:cubicBezTo>
                    <a:close/>
                    <a:moveTo>
                      <a:pt x="16019" y="636"/>
                    </a:moveTo>
                    <a:cubicBezTo>
                      <a:pt x="16269" y="2335"/>
                      <a:pt x="16530" y="4046"/>
                      <a:pt x="16791" y="5757"/>
                    </a:cubicBezTo>
                    <a:cubicBezTo>
                      <a:pt x="17053" y="7504"/>
                      <a:pt x="17314" y="9251"/>
                      <a:pt x="17564" y="10974"/>
                    </a:cubicBezTo>
                    <a:cubicBezTo>
                      <a:pt x="17364" y="10948"/>
                      <a:pt x="17159" y="10936"/>
                      <a:pt x="16953" y="10936"/>
                    </a:cubicBezTo>
                    <a:cubicBezTo>
                      <a:pt x="16684" y="10936"/>
                      <a:pt x="16413" y="10957"/>
                      <a:pt x="16150" y="10998"/>
                    </a:cubicBezTo>
                    <a:lnTo>
                      <a:pt x="15758" y="7611"/>
                    </a:lnTo>
                    <a:cubicBezTo>
                      <a:pt x="15737" y="7517"/>
                      <a:pt x="15660" y="7441"/>
                      <a:pt x="15569" y="7441"/>
                    </a:cubicBezTo>
                    <a:cubicBezTo>
                      <a:pt x="15557" y="7441"/>
                      <a:pt x="15544" y="7442"/>
                      <a:pt x="15532" y="7445"/>
                    </a:cubicBezTo>
                    <a:cubicBezTo>
                      <a:pt x="15413" y="7445"/>
                      <a:pt x="15330" y="7540"/>
                      <a:pt x="15342" y="7659"/>
                    </a:cubicBezTo>
                    <a:lnTo>
                      <a:pt x="15746" y="11081"/>
                    </a:lnTo>
                    <a:cubicBezTo>
                      <a:pt x="15223" y="11200"/>
                      <a:pt x="14724" y="11402"/>
                      <a:pt x="14272" y="11675"/>
                    </a:cubicBezTo>
                    <a:cubicBezTo>
                      <a:pt x="14260" y="8954"/>
                      <a:pt x="14035" y="6233"/>
                      <a:pt x="13595" y="3535"/>
                    </a:cubicBezTo>
                    <a:cubicBezTo>
                      <a:pt x="14177" y="2406"/>
                      <a:pt x="15009" y="1408"/>
                      <a:pt x="16019" y="636"/>
                    </a:cubicBezTo>
                    <a:close/>
                    <a:moveTo>
                      <a:pt x="13262" y="4224"/>
                    </a:moveTo>
                    <a:cubicBezTo>
                      <a:pt x="13642" y="6744"/>
                      <a:pt x="13833" y="9298"/>
                      <a:pt x="13833" y="11841"/>
                    </a:cubicBezTo>
                    <a:cubicBezTo>
                      <a:pt x="13048" y="11794"/>
                      <a:pt x="12252" y="11746"/>
                      <a:pt x="11456" y="11699"/>
                    </a:cubicBezTo>
                    <a:cubicBezTo>
                      <a:pt x="9091" y="11553"/>
                      <a:pt x="6655" y="11400"/>
                      <a:pt x="4238" y="11400"/>
                    </a:cubicBezTo>
                    <a:cubicBezTo>
                      <a:pt x="3692" y="11400"/>
                      <a:pt x="3146" y="11408"/>
                      <a:pt x="2603" y="11425"/>
                    </a:cubicBezTo>
                    <a:cubicBezTo>
                      <a:pt x="2722" y="10225"/>
                      <a:pt x="2722" y="9013"/>
                      <a:pt x="2603" y="7813"/>
                    </a:cubicBezTo>
                    <a:lnTo>
                      <a:pt x="2603" y="7813"/>
                    </a:lnTo>
                    <a:cubicBezTo>
                      <a:pt x="4184" y="8181"/>
                      <a:pt x="5788" y="8360"/>
                      <a:pt x="7404" y="8360"/>
                    </a:cubicBezTo>
                    <a:cubicBezTo>
                      <a:pt x="9139" y="8360"/>
                      <a:pt x="10862" y="8146"/>
                      <a:pt x="12537" y="7730"/>
                    </a:cubicBezTo>
                    <a:cubicBezTo>
                      <a:pt x="12632" y="7706"/>
                      <a:pt x="12692" y="7623"/>
                      <a:pt x="12692" y="7540"/>
                    </a:cubicBezTo>
                    <a:cubicBezTo>
                      <a:pt x="12632" y="6399"/>
                      <a:pt x="12834" y="5270"/>
                      <a:pt x="13262" y="4224"/>
                    </a:cubicBezTo>
                    <a:close/>
                    <a:moveTo>
                      <a:pt x="16174" y="1"/>
                    </a:moveTo>
                    <a:cubicBezTo>
                      <a:pt x="16158" y="1"/>
                      <a:pt x="16142" y="2"/>
                      <a:pt x="16126" y="6"/>
                    </a:cubicBezTo>
                    <a:cubicBezTo>
                      <a:pt x="14260" y="422"/>
                      <a:pt x="12359" y="719"/>
                      <a:pt x="10458" y="909"/>
                    </a:cubicBezTo>
                    <a:cubicBezTo>
                      <a:pt x="8502" y="403"/>
                      <a:pt x="6783" y="150"/>
                      <a:pt x="5253" y="150"/>
                    </a:cubicBezTo>
                    <a:cubicBezTo>
                      <a:pt x="4877" y="150"/>
                      <a:pt x="4513" y="166"/>
                      <a:pt x="4160" y="196"/>
                    </a:cubicBezTo>
                    <a:cubicBezTo>
                      <a:pt x="4065" y="208"/>
                      <a:pt x="3993" y="267"/>
                      <a:pt x="3970" y="351"/>
                    </a:cubicBezTo>
                    <a:cubicBezTo>
                      <a:pt x="3316" y="2822"/>
                      <a:pt x="1973" y="5056"/>
                      <a:pt x="72" y="6779"/>
                    </a:cubicBezTo>
                    <a:cubicBezTo>
                      <a:pt x="25" y="6827"/>
                      <a:pt x="1" y="6898"/>
                      <a:pt x="25" y="6958"/>
                    </a:cubicBezTo>
                    <a:cubicBezTo>
                      <a:pt x="36" y="7029"/>
                      <a:pt x="84" y="7076"/>
                      <a:pt x="143" y="7100"/>
                    </a:cubicBezTo>
                    <a:cubicBezTo>
                      <a:pt x="809" y="7338"/>
                      <a:pt x="1486" y="7540"/>
                      <a:pt x="2175" y="7718"/>
                    </a:cubicBezTo>
                    <a:cubicBezTo>
                      <a:pt x="2306" y="9013"/>
                      <a:pt x="2294" y="10308"/>
                      <a:pt x="2163" y="11604"/>
                    </a:cubicBezTo>
                    <a:cubicBezTo>
                      <a:pt x="2163" y="11663"/>
                      <a:pt x="2187" y="11711"/>
                      <a:pt x="2223" y="11758"/>
                    </a:cubicBezTo>
                    <a:cubicBezTo>
                      <a:pt x="2270" y="11794"/>
                      <a:pt x="2318" y="11818"/>
                      <a:pt x="2377" y="11818"/>
                    </a:cubicBezTo>
                    <a:cubicBezTo>
                      <a:pt x="3001" y="11793"/>
                      <a:pt x="3628" y="11782"/>
                      <a:pt x="4255" y="11782"/>
                    </a:cubicBezTo>
                    <a:cubicBezTo>
                      <a:pt x="6653" y="11782"/>
                      <a:pt x="9069" y="11940"/>
                      <a:pt x="11432" y="12091"/>
                    </a:cubicBezTo>
                    <a:cubicBezTo>
                      <a:pt x="12300" y="12150"/>
                      <a:pt x="13179" y="12198"/>
                      <a:pt x="14035" y="12245"/>
                    </a:cubicBezTo>
                    <a:lnTo>
                      <a:pt x="14058" y="12245"/>
                    </a:lnTo>
                    <a:cubicBezTo>
                      <a:pt x="14082" y="12245"/>
                      <a:pt x="14106" y="12245"/>
                      <a:pt x="14130" y="12234"/>
                    </a:cubicBezTo>
                    <a:cubicBezTo>
                      <a:pt x="14130" y="12234"/>
                      <a:pt x="14142" y="12222"/>
                      <a:pt x="14153" y="12222"/>
                    </a:cubicBezTo>
                    <a:cubicBezTo>
                      <a:pt x="14165" y="12222"/>
                      <a:pt x="14177" y="12210"/>
                      <a:pt x="14189" y="12210"/>
                    </a:cubicBezTo>
                    <a:cubicBezTo>
                      <a:pt x="15000" y="11623"/>
                      <a:pt x="15964" y="11321"/>
                      <a:pt x="16949" y="11321"/>
                    </a:cubicBezTo>
                    <a:cubicBezTo>
                      <a:pt x="17221" y="11321"/>
                      <a:pt x="17494" y="11344"/>
                      <a:pt x="17766" y="11390"/>
                    </a:cubicBezTo>
                    <a:cubicBezTo>
                      <a:pt x="17783" y="11393"/>
                      <a:pt x="17799" y="11394"/>
                      <a:pt x="17814" y="11394"/>
                    </a:cubicBezTo>
                    <a:cubicBezTo>
                      <a:pt x="17865" y="11394"/>
                      <a:pt x="17911" y="11379"/>
                      <a:pt x="17956" y="11342"/>
                    </a:cubicBezTo>
                    <a:cubicBezTo>
                      <a:pt x="18003" y="11307"/>
                      <a:pt x="18027" y="11247"/>
                      <a:pt x="18015" y="11176"/>
                    </a:cubicBezTo>
                    <a:cubicBezTo>
                      <a:pt x="17754" y="9370"/>
                      <a:pt x="17481" y="7540"/>
                      <a:pt x="17207" y="5710"/>
                    </a:cubicBezTo>
                    <a:cubicBezTo>
                      <a:pt x="16922" y="3880"/>
                      <a:pt x="16649" y="2050"/>
                      <a:pt x="16387" y="244"/>
                    </a:cubicBezTo>
                    <a:lnTo>
                      <a:pt x="16387" y="232"/>
                    </a:lnTo>
                    <a:cubicBezTo>
                      <a:pt x="16387" y="208"/>
                      <a:pt x="16387" y="184"/>
                      <a:pt x="16387" y="149"/>
                    </a:cubicBezTo>
                    <a:cubicBezTo>
                      <a:pt x="16357" y="57"/>
                      <a:pt x="16266" y="1"/>
                      <a:pt x="16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4"/>
              <p:cNvSpPr/>
              <p:nvPr/>
            </p:nvSpPr>
            <p:spPr>
              <a:xfrm>
                <a:off x="2943937" y="180535"/>
                <a:ext cx="1649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814" extrusionOk="0">
                    <a:moveTo>
                      <a:pt x="232" y="1"/>
                    </a:moveTo>
                    <a:cubicBezTo>
                      <a:pt x="219" y="1"/>
                      <a:pt x="205" y="2"/>
                      <a:pt x="191" y="5"/>
                    </a:cubicBezTo>
                    <a:cubicBezTo>
                      <a:pt x="72" y="5"/>
                      <a:pt x="1" y="112"/>
                      <a:pt x="13" y="219"/>
                    </a:cubicBezTo>
                    <a:lnTo>
                      <a:pt x="72" y="647"/>
                    </a:lnTo>
                    <a:cubicBezTo>
                      <a:pt x="96" y="742"/>
                      <a:pt x="179" y="813"/>
                      <a:pt x="286" y="813"/>
                    </a:cubicBezTo>
                    <a:lnTo>
                      <a:pt x="310" y="813"/>
                    </a:lnTo>
                    <a:cubicBezTo>
                      <a:pt x="429" y="801"/>
                      <a:pt x="512" y="706"/>
                      <a:pt x="500" y="599"/>
                    </a:cubicBezTo>
                    <a:lnTo>
                      <a:pt x="429" y="171"/>
                    </a:lnTo>
                    <a:cubicBezTo>
                      <a:pt x="408" y="68"/>
                      <a:pt x="324" y="1"/>
                      <a:pt x="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4"/>
              <p:cNvSpPr/>
              <p:nvPr/>
            </p:nvSpPr>
            <p:spPr>
              <a:xfrm>
                <a:off x="2635003" y="175155"/>
                <a:ext cx="65498" cy="5035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63" extrusionOk="0">
                    <a:moveTo>
                      <a:pt x="1197" y="390"/>
                    </a:moveTo>
                    <a:cubicBezTo>
                      <a:pt x="1235" y="390"/>
                      <a:pt x="1272" y="396"/>
                      <a:pt x="1307" y="410"/>
                    </a:cubicBezTo>
                    <a:cubicBezTo>
                      <a:pt x="1414" y="434"/>
                      <a:pt x="1509" y="505"/>
                      <a:pt x="1557" y="612"/>
                    </a:cubicBezTo>
                    <a:cubicBezTo>
                      <a:pt x="1605" y="707"/>
                      <a:pt x="1593" y="814"/>
                      <a:pt x="1545" y="909"/>
                    </a:cubicBezTo>
                    <a:cubicBezTo>
                      <a:pt x="1486" y="1016"/>
                      <a:pt x="1391" y="1099"/>
                      <a:pt x="1272" y="1147"/>
                    </a:cubicBezTo>
                    <a:cubicBezTo>
                      <a:pt x="1210" y="1163"/>
                      <a:pt x="1148" y="1171"/>
                      <a:pt x="1087" y="1171"/>
                    </a:cubicBezTo>
                    <a:cubicBezTo>
                      <a:pt x="888" y="1171"/>
                      <a:pt x="698" y="1084"/>
                      <a:pt x="571" y="921"/>
                    </a:cubicBezTo>
                    <a:cubicBezTo>
                      <a:pt x="476" y="826"/>
                      <a:pt x="440" y="683"/>
                      <a:pt x="476" y="552"/>
                    </a:cubicBezTo>
                    <a:cubicBezTo>
                      <a:pt x="511" y="469"/>
                      <a:pt x="595" y="410"/>
                      <a:pt x="690" y="410"/>
                    </a:cubicBezTo>
                    <a:cubicBezTo>
                      <a:pt x="696" y="404"/>
                      <a:pt x="701" y="401"/>
                      <a:pt x="707" y="401"/>
                    </a:cubicBezTo>
                    <a:cubicBezTo>
                      <a:pt x="713" y="401"/>
                      <a:pt x="719" y="404"/>
                      <a:pt x="725" y="410"/>
                    </a:cubicBezTo>
                    <a:cubicBezTo>
                      <a:pt x="767" y="458"/>
                      <a:pt x="829" y="483"/>
                      <a:pt x="892" y="483"/>
                    </a:cubicBezTo>
                    <a:cubicBezTo>
                      <a:pt x="937" y="483"/>
                      <a:pt x="983" y="470"/>
                      <a:pt x="1022" y="445"/>
                    </a:cubicBezTo>
                    <a:cubicBezTo>
                      <a:pt x="1074" y="408"/>
                      <a:pt x="1136" y="390"/>
                      <a:pt x="1197" y="390"/>
                    </a:cubicBezTo>
                    <a:close/>
                    <a:moveTo>
                      <a:pt x="1204" y="0"/>
                    </a:moveTo>
                    <a:cubicBezTo>
                      <a:pt x="1101" y="0"/>
                      <a:pt x="1000" y="19"/>
                      <a:pt x="903" y="53"/>
                    </a:cubicBezTo>
                    <a:cubicBezTo>
                      <a:pt x="880" y="41"/>
                      <a:pt x="856" y="41"/>
                      <a:pt x="844" y="30"/>
                    </a:cubicBezTo>
                    <a:cubicBezTo>
                      <a:pt x="796" y="19"/>
                      <a:pt x="749" y="14"/>
                      <a:pt x="702" y="14"/>
                    </a:cubicBezTo>
                    <a:cubicBezTo>
                      <a:pt x="432" y="14"/>
                      <a:pt x="185" y="181"/>
                      <a:pt x="84" y="434"/>
                    </a:cubicBezTo>
                    <a:cubicBezTo>
                      <a:pt x="0" y="683"/>
                      <a:pt x="60" y="956"/>
                      <a:pt x="226" y="1158"/>
                    </a:cubicBezTo>
                    <a:cubicBezTo>
                      <a:pt x="440" y="1420"/>
                      <a:pt x="761" y="1562"/>
                      <a:pt x="1094" y="1562"/>
                    </a:cubicBezTo>
                    <a:cubicBezTo>
                      <a:pt x="1201" y="1562"/>
                      <a:pt x="1307" y="1551"/>
                      <a:pt x="1403" y="1515"/>
                    </a:cubicBezTo>
                    <a:cubicBezTo>
                      <a:pt x="1628" y="1432"/>
                      <a:pt x="1818" y="1277"/>
                      <a:pt x="1925" y="1063"/>
                    </a:cubicBezTo>
                    <a:cubicBezTo>
                      <a:pt x="2020" y="885"/>
                      <a:pt x="2032" y="671"/>
                      <a:pt x="1961" y="469"/>
                    </a:cubicBezTo>
                    <a:cubicBezTo>
                      <a:pt x="1854" y="255"/>
                      <a:pt x="1664" y="89"/>
                      <a:pt x="1426" y="30"/>
                    </a:cubicBezTo>
                    <a:cubicBezTo>
                      <a:pt x="1352" y="10"/>
                      <a:pt x="1278" y="0"/>
                      <a:pt x="1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4"/>
              <p:cNvSpPr/>
              <p:nvPr/>
            </p:nvSpPr>
            <p:spPr>
              <a:xfrm>
                <a:off x="2654914" y="506769"/>
                <a:ext cx="53223" cy="151068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4689" extrusionOk="0">
                    <a:moveTo>
                      <a:pt x="1014" y="1"/>
                    </a:moveTo>
                    <a:cubicBezTo>
                      <a:pt x="962" y="1"/>
                      <a:pt x="913" y="22"/>
                      <a:pt x="880" y="63"/>
                    </a:cubicBezTo>
                    <a:cubicBezTo>
                      <a:pt x="285" y="704"/>
                      <a:pt x="0" y="1572"/>
                      <a:pt x="83" y="2439"/>
                    </a:cubicBezTo>
                    <a:cubicBezTo>
                      <a:pt x="179" y="3319"/>
                      <a:pt x="630" y="4115"/>
                      <a:pt x="1331" y="4650"/>
                    </a:cubicBezTo>
                    <a:cubicBezTo>
                      <a:pt x="1367" y="4673"/>
                      <a:pt x="1402" y="4685"/>
                      <a:pt x="1450" y="4685"/>
                    </a:cubicBezTo>
                    <a:cubicBezTo>
                      <a:pt x="1458" y="4687"/>
                      <a:pt x="1467" y="4688"/>
                      <a:pt x="1475" y="4688"/>
                    </a:cubicBezTo>
                    <a:cubicBezTo>
                      <a:pt x="1514" y="4688"/>
                      <a:pt x="1551" y="4667"/>
                      <a:pt x="1581" y="4638"/>
                    </a:cubicBezTo>
                    <a:cubicBezTo>
                      <a:pt x="1652" y="4566"/>
                      <a:pt x="1640" y="4459"/>
                      <a:pt x="1557" y="4412"/>
                    </a:cubicBezTo>
                    <a:cubicBezTo>
                      <a:pt x="927" y="3925"/>
                      <a:pt x="523" y="3200"/>
                      <a:pt x="428" y="2416"/>
                    </a:cubicBezTo>
                    <a:cubicBezTo>
                      <a:pt x="357" y="1631"/>
                      <a:pt x="618" y="847"/>
                      <a:pt x="1153" y="265"/>
                    </a:cubicBezTo>
                    <a:cubicBezTo>
                      <a:pt x="1212" y="193"/>
                      <a:pt x="1200" y="87"/>
                      <a:pt x="1129" y="39"/>
                    </a:cubicBezTo>
                    <a:cubicBezTo>
                      <a:pt x="1093" y="13"/>
                      <a:pt x="1053" y="1"/>
                      <a:pt x="10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24"/>
              <p:cNvSpPr/>
              <p:nvPr/>
            </p:nvSpPr>
            <p:spPr>
              <a:xfrm>
                <a:off x="2703917" y="543465"/>
                <a:ext cx="57830" cy="68494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126" extrusionOk="0">
                    <a:moveTo>
                      <a:pt x="1383" y="1"/>
                    </a:moveTo>
                    <a:cubicBezTo>
                      <a:pt x="1320" y="1"/>
                      <a:pt x="1258" y="30"/>
                      <a:pt x="1224" y="88"/>
                    </a:cubicBezTo>
                    <a:lnTo>
                      <a:pt x="773" y="813"/>
                    </a:lnTo>
                    <a:lnTo>
                      <a:pt x="333" y="385"/>
                    </a:lnTo>
                    <a:cubicBezTo>
                      <a:pt x="297" y="356"/>
                      <a:pt x="253" y="341"/>
                      <a:pt x="208" y="341"/>
                    </a:cubicBezTo>
                    <a:cubicBezTo>
                      <a:pt x="164" y="341"/>
                      <a:pt x="119" y="356"/>
                      <a:pt x="83" y="385"/>
                    </a:cubicBezTo>
                    <a:cubicBezTo>
                      <a:pt x="0" y="445"/>
                      <a:pt x="0" y="552"/>
                      <a:pt x="83" y="623"/>
                    </a:cubicBezTo>
                    <a:lnTo>
                      <a:pt x="594" y="1110"/>
                    </a:lnTo>
                    <a:lnTo>
                      <a:pt x="119" y="1883"/>
                    </a:lnTo>
                    <a:cubicBezTo>
                      <a:pt x="72" y="1966"/>
                      <a:pt x="95" y="2073"/>
                      <a:pt x="190" y="2108"/>
                    </a:cubicBezTo>
                    <a:cubicBezTo>
                      <a:pt x="207" y="2117"/>
                      <a:pt x="224" y="2125"/>
                      <a:pt x="245" y="2125"/>
                    </a:cubicBezTo>
                    <a:cubicBezTo>
                      <a:pt x="254" y="2125"/>
                      <a:pt x="263" y="2124"/>
                      <a:pt x="274" y="2120"/>
                    </a:cubicBezTo>
                    <a:cubicBezTo>
                      <a:pt x="333" y="2120"/>
                      <a:pt x="392" y="2096"/>
                      <a:pt x="428" y="2037"/>
                    </a:cubicBezTo>
                    <a:lnTo>
                      <a:pt x="844" y="1360"/>
                    </a:lnTo>
                    <a:lnTo>
                      <a:pt x="1474" y="1978"/>
                    </a:lnTo>
                    <a:cubicBezTo>
                      <a:pt x="1509" y="2007"/>
                      <a:pt x="1554" y="2022"/>
                      <a:pt x="1599" y="2022"/>
                    </a:cubicBezTo>
                    <a:cubicBezTo>
                      <a:pt x="1643" y="2022"/>
                      <a:pt x="1688" y="2007"/>
                      <a:pt x="1723" y="1978"/>
                    </a:cubicBezTo>
                    <a:cubicBezTo>
                      <a:pt x="1795" y="1918"/>
                      <a:pt x="1795" y="1799"/>
                      <a:pt x="1723" y="1740"/>
                    </a:cubicBezTo>
                    <a:lnTo>
                      <a:pt x="1034" y="1063"/>
                    </a:lnTo>
                    <a:lnTo>
                      <a:pt x="1533" y="243"/>
                    </a:lnTo>
                    <a:cubicBezTo>
                      <a:pt x="1581" y="160"/>
                      <a:pt x="1545" y="53"/>
                      <a:pt x="1462" y="17"/>
                    </a:cubicBezTo>
                    <a:cubicBezTo>
                      <a:pt x="1437" y="6"/>
                      <a:pt x="1410" y="1"/>
                      <a:pt x="13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24"/>
              <p:cNvSpPr/>
              <p:nvPr/>
            </p:nvSpPr>
            <p:spPr>
              <a:xfrm>
                <a:off x="2772443" y="559252"/>
                <a:ext cx="49035" cy="15787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90" extrusionOk="0">
                    <a:moveTo>
                      <a:pt x="1332" y="1"/>
                    </a:moveTo>
                    <a:cubicBezTo>
                      <a:pt x="1324" y="1"/>
                      <a:pt x="1316" y="1"/>
                      <a:pt x="1307" y="2"/>
                    </a:cubicBezTo>
                    <a:lnTo>
                      <a:pt x="155" y="169"/>
                    </a:lnTo>
                    <a:cubicBezTo>
                      <a:pt x="60" y="169"/>
                      <a:pt x="0" y="252"/>
                      <a:pt x="12" y="347"/>
                    </a:cubicBezTo>
                    <a:cubicBezTo>
                      <a:pt x="24" y="430"/>
                      <a:pt x="95" y="490"/>
                      <a:pt x="179" y="490"/>
                    </a:cubicBezTo>
                    <a:lnTo>
                      <a:pt x="202" y="490"/>
                    </a:lnTo>
                    <a:lnTo>
                      <a:pt x="1367" y="335"/>
                    </a:lnTo>
                    <a:cubicBezTo>
                      <a:pt x="1450" y="323"/>
                      <a:pt x="1521" y="240"/>
                      <a:pt x="1509" y="145"/>
                    </a:cubicBezTo>
                    <a:cubicBezTo>
                      <a:pt x="1499" y="58"/>
                      <a:pt x="1418" y="1"/>
                      <a:pt x="13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24"/>
              <p:cNvSpPr/>
              <p:nvPr/>
            </p:nvSpPr>
            <p:spPr>
              <a:xfrm>
                <a:off x="2834075" y="533091"/>
                <a:ext cx="53642" cy="74487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2312" extrusionOk="0">
                    <a:moveTo>
                      <a:pt x="978" y="1"/>
                    </a:moveTo>
                    <a:cubicBezTo>
                      <a:pt x="944" y="1"/>
                      <a:pt x="910" y="10"/>
                      <a:pt x="880" y="30"/>
                    </a:cubicBezTo>
                    <a:cubicBezTo>
                      <a:pt x="809" y="78"/>
                      <a:pt x="785" y="173"/>
                      <a:pt x="832" y="244"/>
                    </a:cubicBezTo>
                    <a:lnTo>
                      <a:pt x="927" y="398"/>
                    </a:lnTo>
                    <a:cubicBezTo>
                      <a:pt x="927" y="446"/>
                      <a:pt x="927" y="493"/>
                      <a:pt x="915" y="541"/>
                    </a:cubicBezTo>
                    <a:cubicBezTo>
                      <a:pt x="880" y="636"/>
                      <a:pt x="809" y="707"/>
                      <a:pt x="713" y="719"/>
                    </a:cubicBezTo>
                    <a:cubicBezTo>
                      <a:pt x="703" y="720"/>
                      <a:pt x="692" y="721"/>
                      <a:pt x="681" y="721"/>
                    </a:cubicBezTo>
                    <a:cubicBezTo>
                      <a:pt x="590" y="721"/>
                      <a:pt x="517" y="675"/>
                      <a:pt x="464" y="600"/>
                    </a:cubicBezTo>
                    <a:cubicBezTo>
                      <a:pt x="393" y="529"/>
                      <a:pt x="381" y="434"/>
                      <a:pt x="416" y="351"/>
                    </a:cubicBezTo>
                    <a:cubicBezTo>
                      <a:pt x="464" y="268"/>
                      <a:pt x="428" y="161"/>
                      <a:pt x="345" y="125"/>
                    </a:cubicBezTo>
                    <a:cubicBezTo>
                      <a:pt x="320" y="114"/>
                      <a:pt x="293" y="109"/>
                      <a:pt x="266" y="109"/>
                    </a:cubicBezTo>
                    <a:cubicBezTo>
                      <a:pt x="203" y="109"/>
                      <a:pt x="141" y="138"/>
                      <a:pt x="107" y="196"/>
                    </a:cubicBezTo>
                    <a:cubicBezTo>
                      <a:pt x="1" y="387"/>
                      <a:pt x="24" y="624"/>
                      <a:pt x="179" y="791"/>
                    </a:cubicBezTo>
                    <a:cubicBezTo>
                      <a:pt x="291" y="954"/>
                      <a:pt x="474" y="1047"/>
                      <a:pt x="675" y="1047"/>
                    </a:cubicBezTo>
                    <a:cubicBezTo>
                      <a:pt x="707" y="1047"/>
                      <a:pt x="740" y="1045"/>
                      <a:pt x="773" y="1040"/>
                    </a:cubicBezTo>
                    <a:cubicBezTo>
                      <a:pt x="915" y="1028"/>
                      <a:pt x="1058" y="945"/>
                      <a:pt x="1141" y="826"/>
                    </a:cubicBezTo>
                    <a:cubicBezTo>
                      <a:pt x="1177" y="897"/>
                      <a:pt x="1201" y="957"/>
                      <a:pt x="1213" y="1028"/>
                    </a:cubicBezTo>
                    <a:cubicBezTo>
                      <a:pt x="1284" y="1278"/>
                      <a:pt x="1248" y="1551"/>
                      <a:pt x="1094" y="1765"/>
                    </a:cubicBezTo>
                    <a:cubicBezTo>
                      <a:pt x="982" y="1902"/>
                      <a:pt x="815" y="1978"/>
                      <a:pt x="646" y="1978"/>
                    </a:cubicBezTo>
                    <a:cubicBezTo>
                      <a:pt x="580" y="1978"/>
                      <a:pt x="515" y="1966"/>
                      <a:pt x="452" y="1943"/>
                    </a:cubicBezTo>
                    <a:cubicBezTo>
                      <a:pt x="422" y="1928"/>
                      <a:pt x="392" y="1922"/>
                      <a:pt x="364" y="1922"/>
                    </a:cubicBezTo>
                    <a:cubicBezTo>
                      <a:pt x="301" y="1922"/>
                      <a:pt x="243" y="1954"/>
                      <a:pt x="203" y="2003"/>
                    </a:cubicBezTo>
                    <a:cubicBezTo>
                      <a:pt x="155" y="2086"/>
                      <a:pt x="191" y="2193"/>
                      <a:pt x="286" y="2228"/>
                    </a:cubicBezTo>
                    <a:cubicBezTo>
                      <a:pt x="393" y="2276"/>
                      <a:pt x="511" y="2312"/>
                      <a:pt x="642" y="2312"/>
                    </a:cubicBezTo>
                    <a:cubicBezTo>
                      <a:pt x="927" y="2300"/>
                      <a:pt x="1201" y="2181"/>
                      <a:pt x="1379" y="1955"/>
                    </a:cubicBezTo>
                    <a:cubicBezTo>
                      <a:pt x="1593" y="1670"/>
                      <a:pt x="1664" y="1302"/>
                      <a:pt x="1557" y="957"/>
                    </a:cubicBezTo>
                    <a:cubicBezTo>
                      <a:pt x="1498" y="719"/>
                      <a:pt x="1391" y="493"/>
                      <a:pt x="1260" y="280"/>
                    </a:cubicBezTo>
                    <a:cubicBezTo>
                      <a:pt x="1236" y="185"/>
                      <a:pt x="1189" y="113"/>
                      <a:pt x="1118" y="54"/>
                    </a:cubicBezTo>
                    <a:cubicBezTo>
                      <a:pt x="1076" y="19"/>
                      <a:pt x="1026" y="1"/>
                      <a:pt x="9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24"/>
              <p:cNvSpPr/>
              <p:nvPr/>
            </p:nvSpPr>
            <p:spPr>
              <a:xfrm>
                <a:off x="2883465" y="487052"/>
                <a:ext cx="45201" cy="135829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4216" extrusionOk="0">
                    <a:moveTo>
                      <a:pt x="196" y="0"/>
                    </a:moveTo>
                    <a:cubicBezTo>
                      <a:pt x="152" y="0"/>
                      <a:pt x="107" y="15"/>
                      <a:pt x="72" y="45"/>
                    </a:cubicBezTo>
                    <a:cubicBezTo>
                      <a:pt x="0" y="104"/>
                      <a:pt x="0" y="211"/>
                      <a:pt x="72" y="271"/>
                    </a:cubicBezTo>
                    <a:cubicBezTo>
                      <a:pt x="595" y="734"/>
                      <a:pt x="927" y="1364"/>
                      <a:pt x="999" y="2053"/>
                    </a:cubicBezTo>
                    <a:cubicBezTo>
                      <a:pt x="1046" y="2742"/>
                      <a:pt x="820" y="3432"/>
                      <a:pt x="381" y="3954"/>
                    </a:cubicBezTo>
                    <a:cubicBezTo>
                      <a:pt x="309" y="4026"/>
                      <a:pt x="333" y="4133"/>
                      <a:pt x="404" y="4180"/>
                    </a:cubicBezTo>
                    <a:cubicBezTo>
                      <a:pt x="440" y="4204"/>
                      <a:pt x="476" y="4216"/>
                      <a:pt x="523" y="4216"/>
                    </a:cubicBezTo>
                    <a:cubicBezTo>
                      <a:pt x="571" y="4216"/>
                      <a:pt x="618" y="4192"/>
                      <a:pt x="654" y="4145"/>
                    </a:cubicBezTo>
                    <a:cubicBezTo>
                      <a:pt x="1153" y="3562"/>
                      <a:pt x="1403" y="2814"/>
                      <a:pt x="1355" y="2041"/>
                    </a:cubicBezTo>
                    <a:cubicBezTo>
                      <a:pt x="1284" y="1269"/>
                      <a:pt x="915" y="556"/>
                      <a:pt x="321" y="45"/>
                    </a:cubicBezTo>
                    <a:cubicBezTo>
                      <a:pt x="286" y="15"/>
                      <a:pt x="241" y="0"/>
                      <a:pt x="1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24"/>
              <p:cNvSpPr/>
              <p:nvPr/>
            </p:nvSpPr>
            <p:spPr>
              <a:xfrm>
                <a:off x="2901088" y="445008"/>
                <a:ext cx="50163" cy="4388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62" extrusionOk="0">
                    <a:moveTo>
                      <a:pt x="399" y="1"/>
                    </a:moveTo>
                    <a:cubicBezTo>
                      <a:pt x="273" y="1"/>
                      <a:pt x="156" y="50"/>
                      <a:pt x="59" y="138"/>
                    </a:cubicBezTo>
                    <a:cubicBezTo>
                      <a:pt x="0" y="209"/>
                      <a:pt x="0" y="316"/>
                      <a:pt x="83" y="376"/>
                    </a:cubicBezTo>
                    <a:cubicBezTo>
                      <a:pt x="114" y="401"/>
                      <a:pt x="152" y="414"/>
                      <a:pt x="190" y="414"/>
                    </a:cubicBezTo>
                    <a:cubicBezTo>
                      <a:pt x="240" y="414"/>
                      <a:pt x="292" y="392"/>
                      <a:pt x="333" y="352"/>
                    </a:cubicBezTo>
                    <a:cubicBezTo>
                      <a:pt x="359" y="334"/>
                      <a:pt x="391" y="323"/>
                      <a:pt x="421" y="323"/>
                    </a:cubicBezTo>
                    <a:cubicBezTo>
                      <a:pt x="432" y="323"/>
                      <a:pt x="442" y="325"/>
                      <a:pt x="452" y="328"/>
                    </a:cubicBezTo>
                    <a:cubicBezTo>
                      <a:pt x="547" y="352"/>
                      <a:pt x="630" y="411"/>
                      <a:pt x="665" y="506"/>
                    </a:cubicBezTo>
                    <a:cubicBezTo>
                      <a:pt x="725" y="696"/>
                      <a:pt x="630" y="910"/>
                      <a:pt x="511" y="1124"/>
                    </a:cubicBezTo>
                    <a:cubicBezTo>
                      <a:pt x="475" y="1172"/>
                      <a:pt x="487" y="1243"/>
                      <a:pt x="523" y="1291"/>
                    </a:cubicBezTo>
                    <a:cubicBezTo>
                      <a:pt x="559" y="1326"/>
                      <a:pt x="606" y="1362"/>
                      <a:pt x="665" y="1362"/>
                    </a:cubicBezTo>
                    <a:lnTo>
                      <a:pt x="677" y="1362"/>
                    </a:lnTo>
                    <a:lnTo>
                      <a:pt x="1390" y="1314"/>
                    </a:lnTo>
                    <a:cubicBezTo>
                      <a:pt x="1474" y="1314"/>
                      <a:pt x="1557" y="1243"/>
                      <a:pt x="1545" y="1148"/>
                    </a:cubicBezTo>
                    <a:cubicBezTo>
                      <a:pt x="1545" y="1060"/>
                      <a:pt x="1463" y="992"/>
                      <a:pt x="1385" y="992"/>
                    </a:cubicBezTo>
                    <a:cubicBezTo>
                      <a:pt x="1379" y="992"/>
                      <a:pt x="1373" y="993"/>
                      <a:pt x="1367" y="993"/>
                    </a:cubicBezTo>
                    <a:lnTo>
                      <a:pt x="951" y="1017"/>
                    </a:lnTo>
                    <a:cubicBezTo>
                      <a:pt x="1034" y="827"/>
                      <a:pt x="1058" y="625"/>
                      <a:pt x="1010" y="423"/>
                    </a:cubicBezTo>
                    <a:cubicBezTo>
                      <a:pt x="939" y="209"/>
                      <a:pt x="749" y="55"/>
                      <a:pt x="535" y="19"/>
                    </a:cubicBezTo>
                    <a:cubicBezTo>
                      <a:pt x="489" y="7"/>
                      <a:pt x="443" y="1"/>
                      <a:pt x="3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24"/>
              <p:cNvSpPr/>
              <p:nvPr/>
            </p:nvSpPr>
            <p:spPr>
              <a:xfrm>
                <a:off x="3485674" y="409537"/>
                <a:ext cx="74680" cy="85473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653" extrusionOk="0">
                    <a:moveTo>
                      <a:pt x="1976" y="1"/>
                    </a:moveTo>
                    <a:cubicBezTo>
                      <a:pt x="1917" y="1"/>
                      <a:pt x="1861" y="31"/>
                      <a:pt x="1818" y="74"/>
                    </a:cubicBezTo>
                    <a:lnTo>
                      <a:pt x="1105" y="1084"/>
                    </a:lnTo>
                    <a:lnTo>
                      <a:pt x="321" y="467"/>
                    </a:lnTo>
                    <a:cubicBezTo>
                      <a:pt x="284" y="440"/>
                      <a:pt x="241" y="427"/>
                      <a:pt x="201" y="427"/>
                    </a:cubicBezTo>
                    <a:cubicBezTo>
                      <a:pt x="151" y="427"/>
                      <a:pt x="104" y="446"/>
                      <a:pt x="72" y="478"/>
                    </a:cubicBezTo>
                    <a:cubicBezTo>
                      <a:pt x="0" y="550"/>
                      <a:pt x="12" y="657"/>
                      <a:pt x="84" y="716"/>
                    </a:cubicBezTo>
                    <a:lnTo>
                      <a:pt x="915" y="1358"/>
                    </a:lnTo>
                    <a:lnTo>
                      <a:pt x="179" y="2403"/>
                    </a:lnTo>
                    <a:cubicBezTo>
                      <a:pt x="119" y="2475"/>
                      <a:pt x="143" y="2582"/>
                      <a:pt x="226" y="2629"/>
                    </a:cubicBezTo>
                    <a:cubicBezTo>
                      <a:pt x="250" y="2641"/>
                      <a:pt x="286" y="2653"/>
                      <a:pt x="321" y="2653"/>
                    </a:cubicBezTo>
                    <a:cubicBezTo>
                      <a:pt x="381" y="2653"/>
                      <a:pt x="440" y="2629"/>
                      <a:pt x="476" y="2582"/>
                    </a:cubicBezTo>
                    <a:lnTo>
                      <a:pt x="1189" y="1572"/>
                    </a:lnTo>
                    <a:lnTo>
                      <a:pt x="1997" y="2201"/>
                    </a:lnTo>
                    <a:cubicBezTo>
                      <a:pt x="2032" y="2225"/>
                      <a:pt x="2068" y="2237"/>
                      <a:pt x="2116" y="2237"/>
                    </a:cubicBezTo>
                    <a:cubicBezTo>
                      <a:pt x="2163" y="2237"/>
                      <a:pt x="2211" y="2213"/>
                      <a:pt x="2246" y="2178"/>
                    </a:cubicBezTo>
                    <a:cubicBezTo>
                      <a:pt x="2318" y="2118"/>
                      <a:pt x="2306" y="1999"/>
                      <a:pt x="2234" y="1952"/>
                    </a:cubicBezTo>
                    <a:lnTo>
                      <a:pt x="1391" y="1298"/>
                    </a:lnTo>
                    <a:lnTo>
                      <a:pt x="1985" y="455"/>
                    </a:lnTo>
                    <a:cubicBezTo>
                      <a:pt x="2032" y="443"/>
                      <a:pt x="2080" y="395"/>
                      <a:pt x="2092" y="348"/>
                    </a:cubicBezTo>
                    <a:lnTo>
                      <a:pt x="2139" y="217"/>
                    </a:lnTo>
                    <a:cubicBezTo>
                      <a:pt x="2163" y="134"/>
                      <a:pt x="2127" y="51"/>
                      <a:pt x="2044" y="15"/>
                    </a:cubicBezTo>
                    <a:cubicBezTo>
                      <a:pt x="2021" y="5"/>
                      <a:pt x="1998" y="1"/>
                      <a:pt x="19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24"/>
              <p:cNvSpPr/>
              <p:nvPr/>
            </p:nvSpPr>
            <p:spPr>
              <a:xfrm>
                <a:off x="3466924" y="499134"/>
                <a:ext cx="12941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704" extrusionOk="0">
                    <a:moveTo>
                      <a:pt x="3249" y="1"/>
                    </a:moveTo>
                    <a:cubicBezTo>
                      <a:pt x="2201" y="1"/>
                      <a:pt x="1163" y="133"/>
                      <a:pt x="143" y="383"/>
                    </a:cubicBezTo>
                    <a:cubicBezTo>
                      <a:pt x="59" y="395"/>
                      <a:pt x="0" y="490"/>
                      <a:pt x="24" y="573"/>
                    </a:cubicBezTo>
                    <a:cubicBezTo>
                      <a:pt x="48" y="656"/>
                      <a:pt x="119" y="704"/>
                      <a:pt x="190" y="704"/>
                    </a:cubicBezTo>
                    <a:lnTo>
                      <a:pt x="238" y="704"/>
                    </a:lnTo>
                    <a:cubicBezTo>
                      <a:pt x="1218" y="456"/>
                      <a:pt x="2215" y="332"/>
                      <a:pt x="3215" y="332"/>
                    </a:cubicBezTo>
                    <a:cubicBezTo>
                      <a:pt x="3414" y="332"/>
                      <a:pt x="3614" y="337"/>
                      <a:pt x="3815" y="347"/>
                    </a:cubicBezTo>
                    <a:cubicBezTo>
                      <a:pt x="3910" y="347"/>
                      <a:pt x="3993" y="288"/>
                      <a:pt x="4005" y="193"/>
                    </a:cubicBezTo>
                    <a:cubicBezTo>
                      <a:pt x="4017" y="98"/>
                      <a:pt x="3933" y="15"/>
                      <a:pt x="3838" y="15"/>
                    </a:cubicBezTo>
                    <a:cubicBezTo>
                      <a:pt x="3641" y="5"/>
                      <a:pt x="3445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24"/>
              <p:cNvSpPr/>
              <p:nvPr/>
            </p:nvSpPr>
            <p:spPr>
              <a:xfrm>
                <a:off x="3511706" y="526744"/>
                <a:ext cx="58217" cy="8695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2699" extrusionOk="0">
                    <a:moveTo>
                      <a:pt x="301" y="1"/>
                    </a:moveTo>
                    <a:cubicBezTo>
                      <a:pt x="242" y="1"/>
                      <a:pt x="182" y="30"/>
                      <a:pt x="143" y="84"/>
                    </a:cubicBezTo>
                    <a:cubicBezTo>
                      <a:pt x="24" y="298"/>
                      <a:pt x="24" y="560"/>
                      <a:pt x="167" y="762"/>
                    </a:cubicBezTo>
                    <a:cubicBezTo>
                      <a:pt x="297" y="988"/>
                      <a:pt x="547" y="1118"/>
                      <a:pt x="797" y="1130"/>
                    </a:cubicBezTo>
                    <a:cubicBezTo>
                      <a:pt x="1022" y="1130"/>
                      <a:pt x="1224" y="1035"/>
                      <a:pt x="1367" y="869"/>
                    </a:cubicBezTo>
                    <a:cubicBezTo>
                      <a:pt x="1391" y="1011"/>
                      <a:pt x="1414" y="1166"/>
                      <a:pt x="1426" y="1308"/>
                    </a:cubicBezTo>
                    <a:cubicBezTo>
                      <a:pt x="1450" y="1546"/>
                      <a:pt x="1414" y="1796"/>
                      <a:pt x="1308" y="2009"/>
                    </a:cubicBezTo>
                    <a:cubicBezTo>
                      <a:pt x="1212" y="2211"/>
                      <a:pt x="1022" y="2354"/>
                      <a:pt x="797" y="2378"/>
                    </a:cubicBezTo>
                    <a:cubicBezTo>
                      <a:pt x="774" y="2382"/>
                      <a:pt x="751" y="2384"/>
                      <a:pt x="729" y="2384"/>
                    </a:cubicBezTo>
                    <a:cubicBezTo>
                      <a:pt x="563" y="2384"/>
                      <a:pt x="409" y="2272"/>
                      <a:pt x="357" y="2105"/>
                    </a:cubicBezTo>
                    <a:cubicBezTo>
                      <a:pt x="346" y="2016"/>
                      <a:pt x="263" y="1949"/>
                      <a:pt x="176" y="1949"/>
                    </a:cubicBezTo>
                    <a:cubicBezTo>
                      <a:pt x="169" y="1949"/>
                      <a:pt x="162" y="1949"/>
                      <a:pt x="155" y="1950"/>
                    </a:cubicBezTo>
                    <a:cubicBezTo>
                      <a:pt x="72" y="1962"/>
                      <a:pt x="0" y="2045"/>
                      <a:pt x="12" y="2140"/>
                    </a:cubicBezTo>
                    <a:cubicBezTo>
                      <a:pt x="48" y="2449"/>
                      <a:pt x="393" y="2699"/>
                      <a:pt x="761" y="2699"/>
                    </a:cubicBezTo>
                    <a:lnTo>
                      <a:pt x="832" y="2699"/>
                    </a:lnTo>
                    <a:cubicBezTo>
                      <a:pt x="1177" y="2663"/>
                      <a:pt x="1474" y="2449"/>
                      <a:pt x="1628" y="2140"/>
                    </a:cubicBezTo>
                    <a:cubicBezTo>
                      <a:pt x="1759" y="1879"/>
                      <a:pt x="1807" y="1582"/>
                      <a:pt x="1783" y="1296"/>
                    </a:cubicBezTo>
                    <a:cubicBezTo>
                      <a:pt x="1759" y="916"/>
                      <a:pt x="1676" y="560"/>
                      <a:pt x="1521" y="215"/>
                    </a:cubicBezTo>
                    <a:cubicBezTo>
                      <a:pt x="1510" y="168"/>
                      <a:pt x="1486" y="132"/>
                      <a:pt x="1462" y="84"/>
                    </a:cubicBezTo>
                    <a:cubicBezTo>
                      <a:pt x="1429" y="35"/>
                      <a:pt x="1368" y="9"/>
                      <a:pt x="1306" y="9"/>
                    </a:cubicBezTo>
                    <a:cubicBezTo>
                      <a:pt x="1278" y="9"/>
                      <a:pt x="1250" y="14"/>
                      <a:pt x="1224" y="25"/>
                    </a:cubicBezTo>
                    <a:cubicBezTo>
                      <a:pt x="1153" y="61"/>
                      <a:pt x="1105" y="156"/>
                      <a:pt x="1141" y="227"/>
                    </a:cubicBezTo>
                    <a:cubicBezTo>
                      <a:pt x="1165" y="263"/>
                      <a:pt x="1177" y="286"/>
                      <a:pt x="1189" y="322"/>
                    </a:cubicBezTo>
                    <a:cubicBezTo>
                      <a:pt x="1212" y="417"/>
                      <a:pt x="1189" y="524"/>
                      <a:pt x="1129" y="607"/>
                    </a:cubicBezTo>
                    <a:cubicBezTo>
                      <a:pt x="1058" y="726"/>
                      <a:pt x="939" y="797"/>
                      <a:pt x="797" y="809"/>
                    </a:cubicBezTo>
                    <a:cubicBezTo>
                      <a:pt x="666" y="797"/>
                      <a:pt x="547" y="726"/>
                      <a:pt x="476" y="607"/>
                    </a:cubicBezTo>
                    <a:cubicBezTo>
                      <a:pt x="404" y="500"/>
                      <a:pt x="393" y="358"/>
                      <a:pt x="452" y="239"/>
                    </a:cubicBezTo>
                    <a:cubicBezTo>
                      <a:pt x="511" y="168"/>
                      <a:pt x="476" y="61"/>
                      <a:pt x="393" y="25"/>
                    </a:cubicBezTo>
                    <a:cubicBezTo>
                      <a:pt x="364" y="9"/>
                      <a:pt x="333" y="1"/>
                      <a:pt x="3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24"/>
              <p:cNvSpPr/>
              <p:nvPr/>
            </p:nvSpPr>
            <p:spPr>
              <a:xfrm>
                <a:off x="3115076" y="146159"/>
                <a:ext cx="72779" cy="87954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730" extrusionOk="0">
                    <a:moveTo>
                      <a:pt x="1150" y="0"/>
                    </a:moveTo>
                    <a:cubicBezTo>
                      <a:pt x="1111" y="0"/>
                      <a:pt x="1070" y="13"/>
                      <a:pt x="1034" y="38"/>
                    </a:cubicBezTo>
                    <a:cubicBezTo>
                      <a:pt x="832" y="181"/>
                      <a:pt x="737" y="430"/>
                      <a:pt x="785" y="680"/>
                    </a:cubicBezTo>
                    <a:cubicBezTo>
                      <a:pt x="821" y="930"/>
                      <a:pt x="987" y="1143"/>
                      <a:pt x="1225" y="1238"/>
                    </a:cubicBezTo>
                    <a:cubicBezTo>
                      <a:pt x="1302" y="1266"/>
                      <a:pt x="1385" y="1279"/>
                      <a:pt x="1468" y="1279"/>
                    </a:cubicBezTo>
                    <a:cubicBezTo>
                      <a:pt x="1602" y="1279"/>
                      <a:pt x="1737" y="1245"/>
                      <a:pt x="1854" y="1179"/>
                    </a:cubicBezTo>
                    <a:lnTo>
                      <a:pt x="1854" y="1179"/>
                    </a:lnTo>
                    <a:cubicBezTo>
                      <a:pt x="1819" y="1322"/>
                      <a:pt x="1783" y="1464"/>
                      <a:pt x="1736" y="1607"/>
                    </a:cubicBezTo>
                    <a:cubicBezTo>
                      <a:pt x="1664" y="1844"/>
                      <a:pt x="1534" y="2047"/>
                      <a:pt x="1355" y="2213"/>
                    </a:cubicBezTo>
                    <a:cubicBezTo>
                      <a:pt x="1214" y="2335"/>
                      <a:pt x="1042" y="2406"/>
                      <a:pt x="865" y="2406"/>
                    </a:cubicBezTo>
                    <a:cubicBezTo>
                      <a:pt x="819" y="2406"/>
                      <a:pt x="772" y="2401"/>
                      <a:pt x="725" y="2391"/>
                    </a:cubicBezTo>
                    <a:cubicBezTo>
                      <a:pt x="535" y="2355"/>
                      <a:pt x="405" y="2177"/>
                      <a:pt x="428" y="1987"/>
                    </a:cubicBezTo>
                    <a:cubicBezTo>
                      <a:pt x="452" y="1892"/>
                      <a:pt x="393" y="1809"/>
                      <a:pt x="298" y="1785"/>
                    </a:cubicBezTo>
                    <a:cubicBezTo>
                      <a:pt x="281" y="1781"/>
                      <a:pt x="265" y="1779"/>
                      <a:pt x="249" y="1779"/>
                    </a:cubicBezTo>
                    <a:cubicBezTo>
                      <a:pt x="172" y="1779"/>
                      <a:pt x="103" y="1825"/>
                      <a:pt x="84" y="1904"/>
                    </a:cubicBezTo>
                    <a:cubicBezTo>
                      <a:pt x="1" y="2213"/>
                      <a:pt x="215" y="2557"/>
                      <a:pt x="559" y="2676"/>
                    </a:cubicBezTo>
                    <a:cubicBezTo>
                      <a:pt x="583" y="2688"/>
                      <a:pt x="607" y="2700"/>
                      <a:pt x="630" y="2700"/>
                    </a:cubicBezTo>
                    <a:cubicBezTo>
                      <a:pt x="710" y="2720"/>
                      <a:pt x="792" y="2730"/>
                      <a:pt x="873" y="2730"/>
                    </a:cubicBezTo>
                    <a:cubicBezTo>
                      <a:pt x="1133" y="2730"/>
                      <a:pt x="1394" y="2631"/>
                      <a:pt x="1593" y="2451"/>
                    </a:cubicBezTo>
                    <a:cubicBezTo>
                      <a:pt x="1807" y="2249"/>
                      <a:pt x="1973" y="1999"/>
                      <a:pt x="2068" y="1714"/>
                    </a:cubicBezTo>
                    <a:cubicBezTo>
                      <a:pt x="2199" y="1357"/>
                      <a:pt x="2258" y="989"/>
                      <a:pt x="2258" y="621"/>
                    </a:cubicBezTo>
                    <a:cubicBezTo>
                      <a:pt x="2258" y="573"/>
                      <a:pt x="2258" y="525"/>
                      <a:pt x="2258" y="478"/>
                    </a:cubicBezTo>
                    <a:cubicBezTo>
                      <a:pt x="2237" y="402"/>
                      <a:pt x="2165" y="346"/>
                      <a:pt x="2090" y="346"/>
                    </a:cubicBezTo>
                    <a:cubicBezTo>
                      <a:pt x="2083" y="346"/>
                      <a:pt x="2075" y="346"/>
                      <a:pt x="2068" y="347"/>
                    </a:cubicBezTo>
                    <a:cubicBezTo>
                      <a:pt x="1973" y="347"/>
                      <a:pt x="1902" y="419"/>
                      <a:pt x="1902" y="514"/>
                    </a:cubicBezTo>
                    <a:lnTo>
                      <a:pt x="1902" y="609"/>
                    </a:lnTo>
                    <a:cubicBezTo>
                      <a:pt x="1878" y="704"/>
                      <a:pt x="1819" y="799"/>
                      <a:pt x="1736" y="846"/>
                    </a:cubicBezTo>
                    <a:cubicBezTo>
                      <a:pt x="1660" y="914"/>
                      <a:pt x="1566" y="945"/>
                      <a:pt x="1471" y="945"/>
                    </a:cubicBezTo>
                    <a:cubicBezTo>
                      <a:pt x="1432" y="945"/>
                      <a:pt x="1393" y="940"/>
                      <a:pt x="1355" y="930"/>
                    </a:cubicBezTo>
                    <a:cubicBezTo>
                      <a:pt x="1225" y="870"/>
                      <a:pt x="1141" y="763"/>
                      <a:pt x="1129" y="632"/>
                    </a:cubicBezTo>
                    <a:cubicBezTo>
                      <a:pt x="1106" y="502"/>
                      <a:pt x="1153" y="371"/>
                      <a:pt x="1260" y="300"/>
                    </a:cubicBezTo>
                    <a:cubicBezTo>
                      <a:pt x="1332" y="240"/>
                      <a:pt x="1343" y="133"/>
                      <a:pt x="1284" y="62"/>
                    </a:cubicBezTo>
                    <a:cubicBezTo>
                      <a:pt x="1250" y="22"/>
                      <a:pt x="1201" y="0"/>
                      <a:pt x="11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24"/>
              <p:cNvSpPr/>
              <p:nvPr/>
            </p:nvSpPr>
            <p:spPr>
              <a:xfrm>
                <a:off x="1845191" y="836483"/>
                <a:ext cx="89242" cy="7377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290" extrusionOk="0">
                    <a:moveTo>
                      <a:pt x="745" y="0"/>
                    </a:moveTo>
                    <a:cubicBezTo>
                      <a:pt x="714" y="0"/>
                      <a:pt x="683" y="8"/>
                      <a:pt x="654" y="24"/>
                    </a:cubicBezTo>
                    <a:cubicBezTo>
                      <a:pt x="571" y="60"/>
                      <a:pt x="547" y="167"/>
                      <a:pt x="595" y="250"/>
                    </a:cubicBezTo>
                    <a:lnTo>
                      <a:pt x="1165" y="1106"/>
                    </a:lnTo>
                    <a:lnTo>
                      <a:pt x="96" y="1878"/>
                    </a:lnTo>
                    <a:cubicBezTo>
                      <a:pt x="13" y="1926"/>
                      <a:pt x="1" y="2033"/>
                      <a:pt x="72" y="2104"/>
                    </a:cubicBezTo>
                    <a:cubicBezTo>
                      <a:pt x="84" y="2128"/>
                      <a:pt x="120" y="2151"/>
                      <a:pt x="143" y="2163"/>
                    </a:cubicBezTo>
                    <a:cubicBezTo>
                      <a:pt x="158" y="2166"/>
                      <a:pt x="173" y="2168"/>
                      <a:pt x="188" y="2168"/>
                    </a:cubicBezTo>
                    <a:cubicBezTo>
                      <a:pt x="232" y="2168"/>
                      <a:pt x="274" y="2154"/>
                      <a:pt x="310" y="2128"/>
                    </a:cubicBezTo>
                    <a:lnTo>
                      <a:pt x="1344" y="1379"/>
                    </a:lnTo>
                    <a:lnTo>
                      <a:pt x="1902" y="2211"/>
                    </a:lnTo>
                    <a:cubicBezTo>
                      <a:pt x="1914" y="2246"/>
                      <a:pt x="1950" y="2270"/>
                      <a:pt x="1997" y="2282"/>
                    </a:cubicBezTo>
                    <a:cubicBezTo>
                      <a:pt x="2017" y="2287"/>
                      <a:pt x="2036" y="2290"/>
                      <a:pt x="2056" y="2290"/>
                    </a:cubicBezTo>
                    <a:cubicBezTo>
                      <a:pt x="2084" y="2290"/>
                      <a:pt x="2112" y="2284"/>
                      <a:pt x="2140" y="2270"/>
                    </a:cubicBezTo>
                    <a:cubicBezTo>
                      <a:pt x="2223" y="2223"/>
                      <a:pt x="2259" y="2116"/>
                      <a:pt x="2199" y="2044"/>
                    </a:cubicBezTo>
                    <a:lnTo>
                      <a:pt x="1629" y="1177"/>
                    </a:lnTo>
                    <a:lnTo>
                      <a:pt x="2484" y="547"/>
                    </a:lnTo>
                    <a:cubicBezTo>
                      <a:pt x="2544" y="547"/>
                      <a:pt x="2591" y="523"/>
                      <a:pt x="2627" y="476"/>
                    </a:cubicBezTo>
                    <a:lnTo>
                      <a:pt x="2722" y="369"/>
                    </a:lnTo>
                    <a:cubicBezTo>
                      <a:pt x="2770" y="309"/>
                      <a:pt x="2758" y="214"/>
                      <a:pt x="2698" y="155"/>
                    </a:cubicBezTo>
                    <a:cubicBezTo>
                      <a:pt x="2658" y="128"/>
                      <a:pt x="2611" y="113"/>
                      <a:pt x="2564" y="113"/>
                    </a:cubicBezTo>
                    <a:cubicBezTo>
                      <a:pt x="2528" y="113"/>
                      <a:pt x="2492" y="122"/>
                      <a:pt x="2461" y="143"/>
                    </a:cubicBezTo>
                    <a:lnTo>
                      <a:pt x="1439" y="892"/>
                    </a:lnTo>
                    <a:lnTo>
                      <a:pt x="904" y="84"/>
                    </a:lnTo>
                    <a:cubicBezTo>
                      <a:pt x="865" y="29"/>
                      <a:pt x="805" y="0"/>
                      <a:pt x="7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24"/>
              <p:cNvSpPr/>
              <p:nvPr/>
            </p:nvSpPr>
            <p:spPr>
              <a:xfrm>
                <a:off x="1814971" y="914192"/>
                <a:ext cx="127130" cy="33023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1025" extrusionOk="0">
                    <a:moveTo>
                      <a:pt x="190" y="1"/>
                    </a:moveTo>
                    <a:cubicBezTo>
                      <a:pt x="95" y="1"/>
                      <a:pt x="12" y="60"/>
                      <a:pt x="0" y="155"/>
                    </a:cubicBezTo>
                    <a:cubicBezTo>
                      <a:pt x="0" y="227"/>
                      <a:pt x="48" y="298"/>
                      <a:pt x="131" y="322"/>
                    </a:cubicBezTo>
                    <a:lnTo>
                      <a:pt x="178" y="322"/>
                    </a:lnTo>
                    <a:cubicBezTo>
                      <a:pt x="1367" y="381"/>
                      <a:pt x="2555" y="619"/>
                      <a:pt x="3696" y="1011"/>
                    </a:cubicBezTo>
                    <a:cubicBezTo>
                      <a:pt x="3717" y="1020"/>
                      <a:pt x="3739" y="1024"/>
                      <a:pt x="3761" y="1024"/>
                    </a:cubicBezTo>
                    <a:cubicBezTo>
                      <a:pt x="3824" y="1024"/>
                      <a:pt x="3886" y="987"/>
                      <a:pt x="3921" y="916"/>
                    </a:cubicBezTo>
                    <a:cubicBezTo>
                      <a:pt x="3945" y="844"/>
                      <a:pt x="3898" y="749"/>
                      <a:pt x="3814" y="726"/>
                    </a:cubicBezTo>
                    <a:cubicBezTo>
                      <a:pt x="2650" y="310"/>
                      <a:pt x="1426" y="72"/>
                      <a:pt x="1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24"/>
              <p:cNvSpPr/>
              <p:nvPr/>
            </p:nvSpPr>
            <p:spPr>
              <a:xfrm>
                <a:off x="1828342" y="943220"/>
                <a:ext cx="70492" cy="88276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740" extrusionOk="0">
                    <a:moveTo>
                      <a:pt x="1023" y="0"/>
                    </a:moveTo>
                    <a:cubicBezTo>
                      <a:pt x="984" y="0"/>
                      <a:pt x="947" y="13"/>
                      <a:pt x="916" y="39"/>
                    </a:cubicBezTo>
                    <a:cubicBezTo>
                      <a:pt x="714" y="205"/>
                      <a:pt x="631" y="454"/>
                      <a:pt x="690" y="692"/>
                    </a:cubicBezTo>
                    <a:cubicBezTo>
                      <a:pt x="750" y="942"/>
                      <a:pt x="928" y="1144"/>
                      <a:pt x="1165" y="1227"/>
                    </a:cubicBezTo>
                    <a:cubicBezTo>
                      <a:pt x="1234" y="1246"/>
                      <a:pt x="1303" y="1255"/>
                      <a:pt x="1372" y="1255"/>
                    </a:cubicBezTo>
                    <a:cubicBezTo>
                      <a:pt x="1520" y="1255"/>
                      <a:pt x="1666" y="1213"/>
                      <a:pt x="1795" y="1132"/>
                    </a:cubicBezTo>
                    <a:lnTo>
                      <a:pt x="1795" y="1132"/>
                    </a:lnTo>
                    <a:cubicBezTo>
                      <a:pt x="1771" y="1286"/>
                      <a:pt x="1748" y="1429"/>
                      <a:pt x="1700" y="1571"/>
                    </a:cubicBezTo>
                    <a:cubicBezTo>
                      <a:pt x="1641" y="1809"/>
                      <a:pt x="1522" y="2023"/>
                      <a:pt x="1356" y="2201"/>
                    </a:cubicBezTo>
                    <a:cubicBezTo>
                      <a:pt x="1215" y="2332"/>
                      <a:pt x="1032" y="2411"/>
                      <a:pt x="842" y="2411"/>
                    </a:cubicBezTo>
                    <a:cubicBezTo>
                      <a:pt x="808" y="2411"/>
                      <a:pt x="773" y="2409"/>
                      <a:pt x="738" y="2403"/>
                    </a:cubicBezTo>
                    <a:cubicBezTo>
                      <a:pt x="548" y="2368"/>
                      <a:pt x="381" y="2177"/>
                      <a:pt x="417" y="2011"/>
                    </a:cubicBezTo>
                    <a:cubicBezTo>
                      <a:pt x="441" y="1928"/>
                      <a:pt x="369" y="1833"/>
                      <a:pt x="286" y="1821"/>
                    </a:cubicBezTo>
                    <a:cubicBezTo>
                      <a:pt x="272" y="1817"/>
                      <a:pt x="258" y="1816"/>
                      <a:pt x="244" y="1816"/>
                    </a:cubicBezTo>
                    <a:cubicBezTo>
                      <a:pt x="164" y="1816"/>
                      <a:pt x="92" y="1871"/>
                      <a:pt x="72" y="1952"/>
                    </a:cubicBezTo>
                    <a:cubicBezTo>
                      <a:pt x="1" y="2261"/>
                      <a:pt x="239" y="2593"/>
                      <a:pt x="595" y="2700"/>
                    </a:cubicBezTo>
                    <a:lnTo>
                      <a:pt x="666" y="2724"/>
                    </a:lnTo>
                    <a:cubicBezTo>
                      <a:pt x="725" y="2734"/>
                      <a:pt x="785" y="2739"/>
                      <a:pt x="843" y="2739"/>
                    </a:cubicBezTo>
                    <a:cubicBezTo>
                      <a:pt x="1127" y="2739"/>
                      <a:pt x="1400" y="2624"/>
                      <a:pt x="1617" y="2427"/>
                    </a:cubicBezTo>
                    <a:cubicBezTo>
                      <a:pt x="1819" y="2213"/>
                      <a:pt x="1973" y="1940"/>
                      <a:pt x="2045" y="1655"/>
                    </a:cubicBezTo>
                    <a:cubicBezTo>
                      <a:pt x="2140" y="1298"/>
                      <a:pt x="2187" y="930"/>
                      <a:pt x="2164" y="561"/>
                    </a:cubicBezTo>
                    <a:cubicBezTo>
                      <a:pt x="2164" y="514"/>
                      <a:pt x="2164" y="466"/>
                      <a:pt x="2152" y="419"/>
                    </a:cubicBezTo>
                    <a:cubicBezTo>
                      <a:pt x="2132" y="348"/>
                      <a:pt x="2069" y="295"/>
                      <a:pt x="1992" y="295"/>
                    </a:cubicBezTo>
                    <a:cubicBezTo>
                      <a:pt x="1978" y="295"/>
                      <a:pt x="1964" y="296"/>
                      <a:pt x="1950" y="300"/>
                    </a:cubicBezTo>
                    <a:cubicBezTo>
                      <a:pt x="1867" y="300"/>
                      <a:pt x="1795" y="383"/>
                      <a:pt x="1807" y="466"/>
                    </a:cubicBezTo>
                    <a:cubicBezTo>
                      <a:pt x="1807" y="502"/>
                      <a:pt x="1807" y="538"/>
                      <a:pt x="1807" y="573"/>
                    </a:cubicBezTo>
                    <a:cubicBezTo>
                      <a:pt x="1795" y="668"/>
                      <a:pt x="1748" y="763"/>
                      <a:pt x="1665" y="823"/>
                    </a:cubicBezTo>
                    <a:cubicBezTo>
                      <a:pt x="1585" y="894"/>
                      <a:pt x="1486" y="931"/>
                      <a:pt x="1386" y="931"/>
                    </a:cubicBezTo>
                    <a:cubicBezTo>
                      <a:pt x="1352" y="931"/>
                      <a:pt x="1318" y="927"/>
                      <a:pt x="1284" y="918"/>
                    </a:cubicBezTo>
                    <a:cubicBezTo>
                      <a:pt x="1154" y="870"/>
                      <a:pt x="1070" y="763"/>
                      <a:pt x="1047" y="633"/>
                    </a:cubicBezTo>
                    <a:cubicBezTo>
                      <a:pt x="1011" y="502"/>
                      <a:pt x="1047" y="371"/>
                      <a:pt x="1142" y="288"/>
                    </a:cubicBezTo>
                    <a:cubicBezTo>
                      <a:pt x="1225" y="229"/>
                      <a:pt x="1225" y="122"/>
                      <a:pt x="1165" y="62"/>
                    </a:cubicBezTo>
                    <a:cubicBezTo>
                      <a:pt x="1125" y="22"/>
                      <a:pt x="1073" y="0"/>
                      <a:pt x="10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24"/>
              <p:cNvSpPr/>
              <p:nvPr/>
            </p:nvSpPr>
            <p:spPr>
              <a:xfrm>
                <a:off x="1837556" y="448520"/>
                <a:ext cx="77354" cy="77129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394" extrusionOk="0">
                    <a:moveTo>
                      <a:pt x="1404" y="329"/>
                    </a:moveTo>
                    <a:cubicBezTo>
                      <a:pt x="1414" y="329"/>
                      <a:pt x="1426" y="332"/>
                      <a:pt x="1438" y="338"/>
                    </a:cubicBezTo>
                    <a:cubicBezTo>
                      <a:pt x="1456" y="336"/>
                      <a:pt x="1473" y="335"/>
                      <a:pt x="1491" y="335"/>
                    </a:cubicBezTo>
                    <a:cubicBezTo>
                      <a:pt x="1660" y="335"/>
                      <a:pt x="1813" y="438"/>
                      <a:pt x="1878" y="599"/>
                    </a:cubicBezTo>
                    <a:cubicBezTo>
                      <a:pt x="1901" y="647"/>
                      <a:pt x="1937" y="682"/>
                      <a:pt x="1985" y="706"/>
                    </a:cubicBezTo>
                    <a:cubicBezTo>
                      <a:pt x="1961" y="837"/>
                      <a:pt x="1925" y="968"/>
                      <a:pt x="1866" y="1098"/>
                    </a:cubicBezTo>
                    <a:cubicBezTo>
                      <a:pt x="1771" y="1372"/>
                      <a:pt x="1557" y="1586"/>
                      <a:pt x="1295" y="1704"/>
                    </a:cubicBezTo>
                    <a:cubicBezTo>
                      <a:pt x="1219" y="1734"/>
                      <a:pt x="1137" y="1748"/>
                      <a:pt x="1056" y="1748"/>
                    </a:cubicBezTo>
                    <a:cubicBezTo>
                      <a:pt x="874" y="1748"/>
                      <a:pt x="694" y="1674"/>
                      <a:pt x="570" y="1526"/>
                    </a:cubicBezTo>
                    <a:cubicBezTo>
                      <a:pt x="404" y="1277"/>
                      <a:pt x="547" y="932"/>
                      <a:pt x="761" y="694"/>
                    </a:cubicBezTo>
                    <a:cubicBezTo>
                      <a:pt x="915" y="504"/>
                      <a:pt x="1141" y="374"/>
                      <a:pt x="1379" y="338"/>
                    </a:cubicBezTo>
                    <a:cubicBezTo>
                      <a:pt x="1384" y="332"/>
                      <a:pt x="1393" y="329"/>
                      <a:pt x="1404" y="329"/>
                    </a:cubicBezTo>
                    <a:close/>
                    <a:moveTo>
                      <a:pt x="1436" y="1"/>
                    </a:moveTo>
                    <a:cubicBezTo>
                      <a:pt x="1405" y="1"/>
                      <a:pt x="1374" y="2"/>
                      <a:pt x="1343" y="5"/>
                    </a:cubicBezTo>
                    <a:cubicBezTo>
                      <a:pt x="1010" y="53"/>
                      <a:pt x="713" y="219"/>
                      <a:pt x="499" y="480"/>
                    </a:cubicBezTo>
                    <a:cubicBezTo>
                      <a:pt x="226" y="778"/>
                      <a:pt x="0" y="1288"/>
                      <a:pt x="273" y="1693"/>
                    </a:cubicBezTo>
                    <a:cubicBezTo>
                      <a:pt x="427" y="1931"/>
                      <a:pt x="733" y="2066"/>
                      <a:pt x="1048" y="2066"/>
                    </a:cubicBezTo>
                    <a:cubicBezTo>
                      <a:pt x="1172" y="2066"/>
                      <a:pt x="1297" y="2045"/>
                      <a:pt x="1414" y="2001"/>
                    </a:cubicBezTo>
                    <a:cubicBezTo>
                      <a:pt x="1652" y="1906"/>
                      <a:pt x="1866" y="1752"/>
                      <a:pt x="2008" y="1538"/>
                    </a:cubicBezTo>
                    <a:cubicBezTo>
                      <a:pt x="2008" y="1776"/>
                      <a:pt x="2032" y="2013"/>
                      <a:pt x="2044" y="2251"/>
                    </a:cubicBezTo>
                    <a:cubicBezTo>
                      <a:pt x="2056" y="2334"/>
                      <a:pt x="2127" y="2394"/>
                      <a:pt x="2222" y="2394"/>
                    </a:cubicBezTo>
                    <a:lnTo>
                      <a:pt x="2234" y="2394"/>
                    </a:lnTo>
                    <a:cubicBezTo>
                      <a:pt x="2317" y="2394"/>
                      <a:pt x="2400" y="2310"/>
                      <a:pt x="2400" y="2227"/>
                    </a:cubicBezTo>
                    <a:cubicBezTo>
                      <a:pt x="2353" y="1550"/>
                      <a:pt x="2353" y="873"/>
                      <a:pt x="2400" y="207"/>
                    </a:cubicBezTo>
                    <a:cubicBezTo>
                      <a:pt x="2400" y="112"/>
                      <a:pt x="2317" y="41"/>
                      <a:pt x="2234" y="41"/>
                    </a:cubicBezTo>
                    <a:cubicBezTo>
                      <a:pt x="2226" y="40"/>
                      <a:pt x="2218" y="39"/>
                      <a:pt x="2210" y="39"/>
                    </a:cubicBezTo>
                    <a:cubicBezTo>
                      <a:pt x="2125" y="39"/>
                      <a:pt x="2055" y="96"/>
                      <a:pt x="2044" y="183"/>
                    </a:cubicBezTo>
                    <a:lnTo>
                      <a:pt x="2044" y="219"/>
                    </a:lnTo>
                    <a:cubicBezTo>
                      <a:pt x="1867" y="73"/>
                      <a:pt x="1654" y="1"/>
                      <a:pt x="14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24"/>
              <p:cNvSpPr/>
              <p:nvPr/>
            </p:nvSpPr>
            <p:spPr>
              <a:xfrm>
                <a:off x="1944357" y="464242"/>
                <a:ext cx="42914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8" extrusionOk="0">
                    <a:moveTo>
                      <a:pt x="204" y="0"/>
                    </a:moveTo>
                    <a:cubicBezTo>
                      <a:pt x="176" y="0"/>
                      <a:pt x="148" y="6"/>
                      <a:pt x="119" y="16"/>
                    </a:cubicBezTo>
                    <a:cubicBezTo>
                      <a:pt x="36" y="52"/>
                      <a:pt x="0" y="147"/>
                      <a:pt x="48" y="230"/>
                    </a:cubicBezTo>
                    <a:cubicBezTo>
                      <a:pt x="167" y="444"/>
                      <a:pt x="309" y="646"/>
                      <a:pt x="464" y="836"/>
                    </a:cubicBezTo>
                    <a:lnTo>
                      <a:pt x="107" y="1276"/>
                    </a:lnTo>
                    <a:cubicBezTo>
                      <a:pt x="48" y="1347"/>
                      <a:pt x="72" y="1454"/>
                      <a:pt x="155" y="1502"/>
                    </a:cubicBezTo>
                    <a:cubicBezTo>
                      <a:pt x="179" y="1525"/>
                      <a:pt x="214" y="1537"/>
                      <a:pt x="250" y="1537"/>
                    </a:cubicBezTo>
                    <a:cubicBezTo>
                      <a:pt x="309" y="1537"/>
                      <a:pt x="357" y="1513"/>
                      <a:pt x="393" y="1466"/>
                    </a:cubicBezTo>
                    <a:lnTo>
                      <a:pt x="713" y="1086"/>
                    </a:lnTo>
                    <a:cubicBezTo>
                      <a:pt x="809" y="1181"/>
                      <a:pt x="904" y="1264"/>
                      <a:pt x="1011" y="1347"/>
                    </a:cubicBezTo>
                    <a:cubicBezTo>
                      <a:pt x="1046" y="1371"/>
                      <a:pt x="1082" y="1383"/>
                      <a:pt x="1129" y="1383"/>
                    </a:cubicBezTo>
                    <a:cubicBezTo>
                      <a:pt x="1177" y="1383"/>
                      <a:pt x="1224" y="1359"/>
                      <a:pt x="1260" y="1323"/>
                    </a:cubicBezTo>
                    <a:cubicBezTo>
                      <a:pt x="1331" y="1252"/>
                      <a:pt x="1319" y="1145"/>
                      <a:pt x="1236" y="1086"/>
                    </a:cubicBezTo>
                    <a:cubicBezTo>
                      <a:pt x="1129" y="1003"/>
                      <a:pt x="1022" y="919"/>
                      <a:pt x="927" y="812"/>
                    </a:cubicBezTo>
                    <a:lnTo>
                      <a:pt x="1260" y="408"/>
                    </a:lnTo>
                    <a:cubicBezTo>
                      <a:pt x="1319" y="337"/>
                      <a:pt x="1308" y="230"/>
                      <a:pt x="1224" y="183"/>
                    </a:cubicBezTo>
                    <a:cubicBezTo>
                      <a:pt x="1191" y="164"/>
                      <a:pt x="1154" y="154"/>
                      <a:pt x="1118" y="154"/>
                    </a:cubicBezTo>
                    <a:cubicBezTo>
                      <a:pt x="1063" y="154"/>
                      <a:pt x="1011" y="175"/>
                      <a:pt x="975" y="218"/>
                    </a:cubicBezTo>
                    <a:lnTo>
                      <a:pt x="690" y="563"/>
                    </a:lnTo>
                    <a:cubicBezTo>
                      <a:pt x="571" y="420"/>
                      <a:pt x="452" y="254"/>
                      <a:pt x="357" y="88"/>
                    </a:cubicBezTo>
                    <a:cubicBezTo>
                      <a:pt x="324" y="29"/>
                      <a:pt x="267" y="0"/>
                      <a:pt x="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24"/>
              <p:cNvSpPr/>
              <p:nvPr/>
            </p:nvSpPr>
            <p:spPr>
              <a:xfrm>
                <a:off x="2026286" y="429898"/>
                <a:ext cx="63211" cy="88534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748" extrusionOk="0">
                    <a:moveTo>
                      <a:pt x="1165" y="1380"/>
                    </a:moveTo>
                    <a:cubicBezTo>
                      <a:pt x="1197" y="1380"/>
                      <a:pt x="1229" y="1384"/>
                      <a:pt x="1260" y="1391"/>
                    </a:cubicBezTo>
                    <a:cubicBezTo>
                      <a:pt x="1379" y="1427"/>
                      <a:pt x="1474" y="1510"/>
                      <a:pt x="1521" y="1641"/>
                    </a:cubicBezTo>
                    <a:cubicBezTo>
                      <a:pt x="1593" y="1795"/>
                      <a:pt x="1569" y="1973"/>
                      <a:pt x="1474" y="2116"/>
                    </a:cubicBezTo>
                    <a:cubicBezTo>
                      <a:pt x="1318" y="2337"/>
                      <a:pt x="1019" y="2422"/>
                      <a:pt x="744" y="2422"/>
                    </a:cubicBezTo>
                    <a:cubicBezTo>
                      <a:pt x="663" y="2422"/>
                      <a:pt x="584" y="2415"/>
                      <a:pt x="511" y="2401"/>
                    </a:cubicBezTo>
                    <a:lnTo>
                      <a:pt x="476" y="2401"/>
                    </a:lnTo>
                    <a:cubicBezTo>
                      <a:pt x="476" y="2175"/>
                      <a:pt x="523" y="1950"/>
                      <a:pt x="618" y="1736"/>
                    </a:cubicBezTo>
                    <a:cubicBezTo>
                      <a:pt x="722" y="1549"/>
                      <a:pt x="944" y="1380"/>
                      <a:pt x="1165" y="1380"/>
                    </a:cubicBezTo>
                    <a:close/>
                    <a:moveTo>
                      <a:pt x="167" y="1"/>
                    </a:moveTo>
                    <a:cubicBezTo>
                      <a:pt x="72" y="1"/>
                      <a:pt x="0" y="84"/>
                      <a:pt x="0" y="179"/>
                    </a:cubicBezTo>
                    <a:lnTo>
                      <a:pt x="119" y="2591"/>
                    </a:lnTo>
                    <a:cubicBezTo>
                      <a:pt x="119" y="2679"/>
                      <a:pt x="191" y="2747"/>
                      <a:pt x="277" y="2747"/>
                    </a:cubicBezTo>
                    <a:cubicBezTo>
                      <a:pt x="284" y="2747"/>
                      <a:pt x="291" y="2747"/>
                      <a:pt x="297" y="2746"/>
                    </a:cubicBezTo>
                    <a:cubicBezTo>
                      <a:pt x="333" y="2746"/>
                      <a:pt x="381" y="2734"/>
                      <a:pt x="404" y="2710"/>
                    </a:cubicBezTo>
                    <a:lnTo>
                      <a:pt x="428" y="2710"/>
                    </a:lnTo>
                    <a:cubicBezTo>
                      <a:pt x="525" y="2728"/>
                      <a:pt x="629" y="2738"/>
                      <a:pt x="735" y="2738"/>
                    </a:cubicBezTo>
                    <a:cubicBezTo>
                      <a:pt x="1121" y="2738"/>
                      <a:pt x="1538" y="2609"/>
                      <a:pt x="1771" y="2282"/>
                    </a:cubicBezTo>
                    <a:cubicBezTo>
                      <a:pt x="1925" y="2057"/>
                      <a:pt x="1961" y="1771"/>
                      <a:pt x="1854" y="1510"/>
                    </a:cubicBezTo>
                    <a:cubicBezTo>
                      <a:pt x="1759" y="1296"/>
                      <a:pt x="1569" y="1130"/>
                      <a:pt x="1343" y="1070"/>
                    </a:cubicBezTo>
                    <a:cubicBezTo>
                      <a:pt x="1281" y="1057"/>
                      <a:pt x="1219" y="1051"/>
                      <a:pt x="1156" y="1051"/>
                    </a:cubicBezTo>
                    <a:cubicBezTo>
                      <a:pt x="874" y="1051"/>
                      <a:pt x="601" y="1181"/>
                      <a:pt x="416" y="1415"/>
                    </a:cubicBezTo>
                    <a:lnTo>
                      <a:pt x="357" y="155"/>
                    </a:lnTo>
                    <a:cubicBezTo>
                      <a:pt x="345" y="60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24"/>
              <p:cNvSpPr/>
              <p:nvPr/>
            </p:nvSpPr>
            <p:spPr>
              <a:xfrm>
                <a:off x="1833335" y="545398"/>
                <a:ext cx="281420" cy="15851"/>
              </a:xfrm>
              <a:custGeom>
                <a:avLst/>
                <a:gdLst/>
                <a:ahLst/>
                <a:cxnLst/>
                <a:rect l="l" t="t" r="r" b="b"/>
                <a:pathLst>
                  <a:path w="8735" h="492" extrusionOk="0">
                    <a:moveTo>
                      <a:pt x="5853" y="0"/>
                    </a:moveTo>
                    <a:cubicBezTo>
                      <a:pt x="3959" y="0"/>
                      <a:pt x="2058" y="58"/>
                      <a:pt x="167" y="171"/>
                    </a:cubicBezTo>
                    <a:cubicBezTo>
                      <a:pt x="72" y="171"/>
                      <a:pt x="0" y="242"/>
                      <a:pt x="0" y="337"/>
                    </a:cubicBezTo>
                    <a:cubicBezTo>
                      <a:pt x="12" y="420"/>
                      <a:pt x="95" y="492"/>
                      <a:pt x="179" y="492"/>
                    </a:cubicBezTo>
                    <a:lnTo>
                      <a:pt x="191" y="492"/>
                    </a:lnTo>
                    <a:cubicBezTo>
                      <a:pt x="2065" y="379"/>
                      <a:pt x="3962" y="321"/>
                      <a:pt x="5850" y="321"/>
                    </a:cubicBezTo>
                    <a:cubicBezTo>
                      <a:pt x="6751" y="321"/>
                      <a:pt x="7650" y="334"/>
                      <a:pt x="8544" y="361"/>
                    </a:cubicBezTo>
                    <a:cubicBezTo>
                      <a:pt x="8551" y="362"/>
                      <a:pt x="8558" y="362"/>
                      <a:pt x="8565" y="362"/>
                    </a:cubicBezTo>
                    <a:cubicBezTo>
                      <a:pt x="8651" y="362"/>
                      <a:pt x="8723" y="295"/>
                      <a:pt x="8734" y="207"/>
                    </a:cubicBezTo>
                    <a:cubicBezTo>
                      <a:pt x="8723" y="111"/>
                      <a:pt x="8651" y="40"/>
                      <a:pt x="8556" y="40"/>
                    </a:cubicBezTo>
                    <a:cubicBezTo>
                      <a:pt x="7658" y="13"/>
                      <a:pt x="6757" y="0"/>
                      <a:pt x="58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24"/>
              <p:cNvSpPr/>
              <p:nvPr/>
            </p:nvSpPr>
            <p:spPr>
              <a:xfrm>
                <a:off x="1928280" y="575103"/>
                <a:ext cx="66271" cy="71523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20" extrusionOk="0">
                    <a:moveTo>
                      <a:pt x="1729" y="0"/>
                    </a:moveTo>
                    <a:cubicBezTo>
                      <a:pt x="1685" y="0"/>
                      <a:pt x="1640" y="15"/>
                      <a:pt x="1605" y="45"/>
                    </a:cubicBezTo>
                    <a:cubicBezTo>
                      <a:pt x="1379" y="235"/>
                      <a:pt x="1177" y="449"/>
                      <a:pt x="975" y="663"/>
                    </a:cubicBezTo>
                    <a:lnTo>
                      <a:pt x="309" y="164"/>
                    </a:lnTo>
                    <a:cubicBezTo>
                      <a:pt x="279" y="138"/>
                      <a:pt x="241" y="126"/>
                      <a:pt x="203" y="126"/>
                    </a:cubicBezTo>
                    <a:cubicBezTo>
                      <a:pt x="152" y="126"/>
                      <a:pt x="100" y="147"/>
                      <a:pt x="60" y="188"/>
                    </a:cubicBezTo>
                    <a:cubicBezTo>
                      <a:pt x="0" y="259"/>
                      <a:pt x="0" y="366"/>
                      <a:pt x="84" y="413"/>
                    </a:cubicBezTo>
                    <a:lnTo>
                      <a:pt x="761" y="924"/>
                    </a:lnTo>
                    <a:cubicBezTo>
                      <a:pt x="488" y="1257"/>
                      <a:pt x="262" y="1602"/>
                      <a:pt x="72" y="1982"/>
                    </a:cubicBezTo>
                    <a:cubicBezTo>
                      <a:pt x="24" y="2065"/>
                      <a:pt x="60" y="2172"/>
                      <a:pt x="155" y="2196"/>
                    </a:cubicBezTo>
                    <a:cubicBezTo>
                      <a:pt x="179" y="2208"/>
                      <a:pt x="202" y="2208"/>
                      <a:pt x="226" y="2220"/>
                    </a:cubicBezTo>
                    <a:cubicBezTo>
                      <a:pt x="286" y="2220"/>
                      <a:pt x="357" y="2184"/>
                      <a:pt x="381" y="2125"/>
                    </a:cubicBezTo>
                    <a:cubicBezTo>
                      <a:pt x="571" y="1768"/>
                      <a:pt x="785" y="1435"/>
                      <a:pt x="1034" y="1126"/>
                    </a:cubicBezTo>
                    <a:lnTo>
                      <a:pt x="1735" y="1649"/>
                    </a:lnTo>
                    <a:cubicBezTo>
                      <a:pt x="1773" y="1676"/>
                      <a:pt x="1815" y="1688"/>
                      <a:pt x="1856" y="1688"/>
                    </a:cubicBezTo>
                    <a:cubicBezTo>
                      <a:pt x="1905" y="1688"/>
                      <a:pt x="1952" y="1670"/>
                      <a:pt x="1985" y="1637"/>
                    </a:cubicBezTo>
                    <a:cubicBezTo>
                      <a:pt x="2056" y="1566"/>
                      <a:pt x="2044" y="1459"/>
                      <a:pt x="1961" y="1400"/>
                    </a:cubicBezTo>
                    <a:lnTo>
                      <a:pt x="1260" y="865"/>
                    </a:lnTo>
                    <a:cubicBezTo>
                      <a:pt x="1438" y="651"/>
                      <a:pt x="1640" y="461"/>
                      <a:pt x="1854" y="271"/>
                    </a:cubicBezTo>
                    <a:cubicBezTo>
                      <a:pt x="1925" y="211"/>
                      <a:pt x="1925" y="104"/>
                      <a:pt x="1854" y="45"/>
                    </a:cubicBezTo>
                    <a:cubicBezTo>
                      <a:pt x="1818" y="15"/>
                      <a:pt x="1774" y="0"/>
                      <a:pt x="1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24"/>
              <p:cNvSpPr/>
              <p:nvPr/>
            </p:nvSpPr>
            <p:spPr>
              <a:xfrm>
                <a:off x="84505" y="793408"/>
                <a:ext cx="289474" cy="550726"/>
              </a:xfrm>
              <a:custGeom>
                <a:avLst/>
                <a:gdLst/>
                <a:ahLst/>
                <a:cxnLst/>
                <a:rect l="l" t="t" r="r" b="b"/>
                <a:pathLst>
                  <a:path w="8985" h="17094" extrusionOk="0">
                    <a:moveTo>
                      <a:pt x="5952" y="383"/>
                    </a:moveTo>
                    <a:cubicBezTo>
                      <a:pt x="6727" y="383"/>
                      <a:pt x="7486" y="574"/>
                      <a:pt x="8165" y="957"/>
                    </a:cubicBezTo>
                    <a:cubicBezTo>
                      <a:pt x="8414" y="1100"/>
                      <a:pt x="8545" y="1231"/>
                      <a:pt x="8557" y="1373"/>
                    </a:cubicBezTo>
                    <a:cubicBezTo>
                      <a:pt x="8557" y="1468"/>
                      <a:pt x="8533" y="1563"/>
                      <a:pt x="8485" y="1658"/>
                    </a:cubicBezTo>
                    <a:lnTo>
                      <a:pt x="7927" y="3061"/>
                    </a:lnTo>
                    <a:cubicBezTo>
                      <a:pt x="6881" y="2597"/>
                      <a:pt x="5776" y="2253"/>
                      <a:pt x="4647" y="2027"/>
                    </a:cubicBezTo>
                    <a:lnTo>
                      <a:pt x="5123" y="815"/>
                    </a:lnTo>
                    <a:cubicBezTo>
                      <a:pt x="5146" y="708"/>
                      <a:pt x="5206" y="601"/>
                      <a:pt x="5289" y="506"/>
                    </a:cubicBezTo>
                    <a:cubicBezTo>
                      <a:pt x="5417" y="431"/>
                      <a:pt x="5564" y="385"/>
                      <a:pt x="5705" y="385"/>
                    </a:cubicBezTo>
                    <a:cubicBezTo>
                      <a:pt x="5721" y="385"/>
                      <a:pt x="5737" y="386"/>
                      <a:pt x="5752" y="387"/>
                    </a:cubicBezTo>
                    <a:cubicBezTo>
                      <a:pt x="5819" y="384"/>
                      <a:pt x="5885" y="383"/>
                      <a:pt x="5952" y="383"/>
                    </a:cubicBezTo>
                    <a:close/>
                    <a:moveTo>
                      <a:pt x="4552" y="2407"/>
                    </a:moveTo>
                    <a:cubicBezTo>
                      <a:pt x="4802" y="2455"/>
                      <a:pt x="5051" y="2502"/>
                      <a:pt x="5301" y="2561"/>
                    </a:cubicBezTo>
                    <a:lnTo>
                      <a:pt x="5301" y="2573"/>
                    </a:lnTo>
                    <a:cubicBezTo>
                      <a:pt x="4029" y="5912"/>
                      <a:pt x="2639" y="9263"/>
                      <a:pt x="1177" y="12543"/>
                    </a:cubicBezTo>
                    <a:cubicBezTo>
                      <a:pt x="1130" y="12496"/>
                      <a:pt x="1070" y="12448"/>
                      <a:pt x="1011" y="12424"/>
                    </a:cubicBezTo>
                    <a:cubicBezTo>
                      <a:pt x="932" y="12385"/>
                      <a:pt x="845" y="12362"/>
                      <a:pt x="757" y="12362"/>
                    </a:cubicBezTo>
                    <a:cubicBezTo>
                      <a:pt x="739" y="12362"/>
                      <a:pt x="720" y="12363"/>
                      <a:pt x="702" y="12365"/>
                    </a:cubicBezTo>
                    <a:cubicBezTo>
                      <a:pt x="2187" y="9121"/>
                      <a:pt x="3471" y="5794"/>
                      <a:pt x="4552" y="2407"/>
                    </a:cubicBezTo>
                    <a:close/>
                    <a:moveTo>
                      <a:pt x="5705" y="2680"/>
                    </a:moveTo>
                    <a:cubicBezTo>
                      <a:pt x="6133" y="2799"/>
                      <a:pt x="6548" y="2930"/>
                      <a:pt x="6964" y="3084"/>
                    </a:cubicBezTo>
                    <a:cubicBezTo>
                      <a:pt x="5479" y="6388"/>
                      <a:pt x="4112" y="9786"/>
                      <a:pt x="2889" y="13185"/>
                    </a:cubicBezTo>
                    <a:cubicBezTo>
                      <a:pt x="2734" y="12983"/>
                      <a:pt x="2532" y="12840"/>
                      <a:pt x="2294" y="12769"/>
                    </a:cubicBezTo>
                    <a:cubicBezTo>
                      <a:pt x="2148" y="12718"/>
                      <a:pt x="1993" y="12694"/>
                      <a:pt x="1837" y="12694"/>
                    </a:cubicBezTo>
                    <a:cubicBezTo>
                      <a:pt x="1740" y="12694"/>
                      <a:pt x="1642" y="12703"/>
                      <a:pt x="1546" y="12721"/>
                    </a:cubicBezTo>
                    <a:cubicBezTo>
                      <a:pt x="3031" y="9418"/>
                      <a:pt x="4433" y="6043"/>
                      <a:pt x="5705" y="2680"/>
                    </a:cubicBezTo>
                    <a:close/>
                    <a:moveTo>
                      <a:pt x="7345" y="3227"/>
                    </a:moveTo>
                    <a:cubicBezTo>
                      <a:pt x="7475" y="3286"/>
                      <a:pt x="7618" y="3346"/>
                      <a:pt x="7749" y="3405"/>
                    </a:cubicBezTo>
                    <a:cubicBezTo>
                      <a:pt x="6156" y="6637"/>
                      <a:pt x="4754" y="9953"/>
                      <a:pt x="3554" y="13351"/>
                    </a:cubicBezTo>
                    <a:cubicBezTo>
                      <a:pt x="3476" y="13332"/>
                      <a:pt x="3407" y="13312"/>
                      <a:pt x="3332" y="13312"/>
                    </a:cubicBezTo>
                    <a:cubicBezTo>
                      <a:pt x="3315" y="13312"/>
                      <a:pt x="3298" y="13313"/>
                      <a:pt x="3281" y="13316"/>
                    </a:cubicBezTo>
                    <a:cubicBezTo>
                      <a:pt x="4505" y="9917"/>
                      <a:pt x="5871" y="6530"/>
                      <a:pt x="7345" y="3227"/>
                    </a:cubicBezTo>
                    <a:close/>
                    <a:moveTo>
                      <a:pt x="717" y="12741"/>
                    </a:moveTo>
                    <a:cubicBezTo>
                      <a:pt x="752" y="12741"/>
                      <a:pt x="788" y="12746"/>
                      <a:pt x="821" y="12757"/>
                    </a:cubicBezTo>
                    <a:cubicBezTo>
                      <a:pt x="916" y="12816"/>
                      <a:pt x="975" y="12935"/>
                      <a:pt x="940" y="13042"/>
                    </a:cubicBezTo>
                    <a:cubicBezTo>
                      <a:pt x="916" y="13137"/>
                      <a:pt x="940" y="13220"/>
                      <a:pt x="1023" y="13268"/>
                    </a:cubicBezTo>
                    <a:cubicBezTo>
                      <a:pt x="1057" y="13290"/>
                      <a:pt x="1098" y="13302"/>
                      <a:pt x="1140" y="13302"/>
                    </a:cubicBezTo>
                    <a:cubicBezTo>
                      <a:pt x="1187" y="13302"/>
                      <a:pt x="1235" y="13287"/>
                      <a:pt x="1272" y="13256"/>
                    </a:cubicBezTo>
                    <a:cubicBezTo>
                      <a:pt x="1438" y="13138"/>
                      <a:pt x="1639" y="13072"/>
                      <a:pt x="1843" y="13072"/>
                    </a:cubicBezTo>
                    <a:cubicBezTo>
                      <a:pt x="1947" y="13072"/>
                      <a:pt x="2051" y="13089"/>
                      <a:pt x="2152" y="13125"/>
                    </a:cubicBezTo>
                    <a:cubicBezTo>
                      <a:pt x="2437" y="13220"/>
                      <a:pt x="2651" y="13458"/>
                      <a:pt x="2710" y="13755"/>
                    </a:cubicBezTo>
                    <a:cubicBezTo>
                      <a:pt x="2722" y="13826"/>
                      <a:pt x="2770" y="13874"/>
                      <a:pt x="2841" y="13898"/>
                    </a:cubicBezTo>
                    <a:cubicBezTo>
                      <a:pt x="2853" y="13910"/>
                      <a:pt x="2877" y="13910"/>
                      <a:pt x="2889" y="13910"/>
                    </a:cubicBezTo>
                    <a:cubicBezTo>
                      <a:pt x="2897" y="13911"/>
                      <a:pt x="2906" y="13911"/>
                      <a:pt x="2915" y="13911"/>
                    </a:cubicBezTo>
                    <a:cubicBezTo>
                      <a:pt x="2991" y="13911"/>
                      <a:pt x="3070" y="13867"/>
                      <a:pt x="3102" y="13803"/>
                    </a:cubicBezTo>
                    <a:cubicBezTo>
                      <a:pt x="3138" y="13731"/>
                      <a:pt x="3197" y="13696"/>
                      <a:pt x="3269" y="13684"/>
                    </a:cubicBezTo>
                    <a:lnTo>
                      <a:pt x="3269" y="13684"/>
                    </a:lnTo>
                    <a:lnTo>
                      <a:pt x="1712" y="15241"/>
                    </a:lnTo>
                    <a:cubicBezTo>
                      <a:pt x="1320" y="15027"/>
                      <a:pt x="892" y="14884"/>
                      <a:pt x="453" y="14837"/>
                    </a:cubicBezTo>
                    <a:cubicBezTo>
                      <a:pt x="453" y="14159"/>
                      <a:pt x="464" y="13494"/>
                      <a:pt x="500" y="12816"/>
                    </a:cubicBezTo>
                    <a:cubicBezTo>
                      <a:pt x="557" y="12767"/>
                      <a:pt x="638" y="12741"/>
                      <a:pt x="717" y="12741"/>
                    </a:cubicBezTo>
                    <a:close/>
                    <a:moveTo>
                      <a:pt x="464" y="15241"/>
                    </a:moveTo>
                    <a:cubicBezTo>
                      <a:pt x="797" y="15276"/>
                      <a:pt x="1118" y="15383"/>
                      <a:pt x="1415" y="15538"/>
                    </a:cubicBezTo>
                    <a:lnTo>
                      <a:pt x="500" y="16453"/>
                    </a:lnTo>
                    <a:cubicBezTo>
                      <a:pt x="476" y="16049"/>
                      <a:pt x="464" y="15645"/>
                      <a:pt x="464" y="15241"/>
                    </a:cubicBezTo>
                    <a:close/>
                    <a:moveTo>
                      <a:pt x="5972" y="0"/>
                    </a:moveTo>
                    <a:cubicBezTo>
                      <a:pt x="5891" y="0"/>
                      <a:pt x="5810" y="2"/>
                      <a:pt x="5729" y="7"/>
                    </a:cubicBezTo>
                    <a:cubicBezTo>
                      <a:pt x="5712" y="6"/>
                      <a:pt x="5696" y="6"/>
                      <a:pt x="5679" y="6"/>
                    </a:cubicBezTo>
                    <a:cubicBezTo>
                      <a:pt x="5436" y="6"/>
                      <a:pt x="5205" y="88"/>
                      <a:pt x="5016" y="232"/>
                    </a:cubicBezTo>
                    <a:cubicBezTo>
                      <a:pt x="4873" y="351"/>
                      <a:pt x="4766" y="518"/>
                      <a:pt x="4718" y="696"/>
                    </a:cubicBezTo>
                    <a:lnTo>
                      <a:pt x="4160" y="2134"/>
                    </a:lnTo>
                    <a:cubicBezTo>
                      <a:pt x="4148" y="2169"/>
                      <a:pt x="4148" y="2205"/>
                      <a:pt x="4160" y="2241"/>
                    </a:cubicBezTo>
                    <a:cubicBezTo>
                      <a:pt x="3031" y="5794"/>
                      <a:pt x="1688" y="9263"/>
                      <a:pt x="120" y="12638"/>
                    </a:cubicBezTo>
                    <a:cubicBezTo>
                      <a:pt x="96" y="12662"/>
                      <a:pt x="84" y="12698"/>
                      <a:pt x="84" y="12721"/>
                    </a:cubicBezTo>
                    <a:cubicBezTo>
                      <a:pt x="1" y="14124"/>
                      <a:pt x="1" y="15526"/>
                      <a:pt x="108" y="16916"/>
                    </a:cubicBezTo>
                    <a:cubicBezTo>
                      <a:pt x="120" y="16999"/>
                      <a:pt x="179" y="17071"/>
                      <a:pt x="262" y="17082"/>
                    </a:cubicBezTo>
                    <a:cubicBezTo>
                      <a:pt x="285" y="17090"/>
                      <a:pt x="309" y="17094"/>
                      <a:pt x="333" y="17094"/>
                    </a:cubicBezTo>
                    <a:cubicBezTo>
                      <a:pt x="384" y="17094"/>
                      <a:pt x="436" y="17075"/>
                      <a:pt x="476" y="17035"/>
                    </a:cubicBezTo>
                    <a:lnTo>
                      <a:pt x="3720" y="13826"/>
                    </a:lnTo>
                    <a:cubicBezTo>
                      <a:pt x="3732" y="13815"/>
                      <a:pt x="3744" y="13815"/>
                      <a:pt x="3756" y="13803"/>
                    </a:cubicBezTo>
                    <a:lnTo>
                      <a:pt x="3768" y="13791"/>
                    </a:lnTo>
                    <a:cubicBezTo>
                      <a:pt x="3815" y="13779"/>
                      <a:pt x="3863" y="13731"/>
                      <a:pt x="3875" y="13684"/>
                    </a:cubicBezTo>
                    <a:cubicBezTo>
                      <a:pt x="5099" y="10190"/>
                      <a:pt x="6537" y="6780"/>
                      <a:pt x="8188" y="3465"/>
                    </a:cubicBezTo>
                    <a:cubicBezTo>
                      <a:pt x="8212" y="3441"/>
                      <a:pt x="8224" y="3417"/>
                      <a:pt x="8248" y="3381"/>
                    </a:cubicBezTo>
                    <a:lnTo>
                      <a:pt x="8878" y="1789"/>
                    </a:lnTo>
                    <a:cubicBezTo>
                      <a:pt x="8949" y="1646"/>
                      <a:pt x="8984" y="1492"/>
                      <a:pt x="8973" y="1338"/>
                    </a:cubicBezTo>
                    <a:cubicBezTo>
                      <a:pt x="8937" y="945"/>
                      <a:pt x="8533" y="708"/>
                      <a:pt x="8378" y="636"/>
                    </a:cubicBezTo>
                    <a:cubicBezTo>
                      <a:pt x="7641" y="224"/>
                      <a:pt x="6815" y="0"/>
                      <a:pt x="59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24"/>
              <p:cNvSpPr/>
              <p:nvPr/>
            </p:nvSpPr>
            <p:spPr>
              <a:xfrm>
                <a:off x="-26871" y="43514"/>
                <a:ext cx="648925" cy="584554"/>
              </a:xfrm>
              <a:custGeom>
                <a:avLst/>
                <a:gdLst/>
                <a:ahLst/>
                <a:cxnLst/>
                <a:rect l="l" t="t" r="r" b="b"/>
                <a:pathLst>
                  <a:path w="20142" h="18144" extrusionOk="0">
                    <a:moveTo>
                      <a:pt x="4349" y="467"/>
                    </a:moveTo>
                    <a:lnTo>
                      <a:pt x="4575" y="658"/>
                    </a:lnTo>
                    <a:lnTo>
                      <a:pt x="3636" y="1608"/>
                    </a:lnTo>
                    <a:cubicBezTo>
                      <a:pt x="3553" y="1680"/>
                      <a:pt x="3565" y="1810"/>
                      <a:pt x="3648" y="1882"/>
                    </a:cubicBezTo>
                    <a:cubicBezTo>
                      <a:pt x="3688" y="1916"/>
                      <a:pt x="3739" y="1934"/>
                      <a:pt x="3790" y="1934"/>
                    </a:cubicBezTo>
                    <a:cubicBezTo>
                      <a:pt x="3846" y="1934"/>
                      <a:pt x="3902" y="1913"/>
                      <a:pt x="3945" y="1870"/>
                    </a:cubicBezTo>
                    <a:lnTo>
                      <a:pt x="4884" y="931"/>
                    </a:lnTo>
                    <a:lnTo>
                      <a:pt x="5490" y="1454"/>
                    </a:lnTo>
                    <a:lnTo>
                      <a:pt x="5229" y="1703"/>
                    </a:lnTo>
                    <a:cubicBezTo>
                      <a:pt x="5157" y="1775"/>
                      <a:pt x="5157" y="1905"/>
                      <a:pt x="5240" y="1977"/>
                    </a:cubicBezTo>
                    <a:cubicBezTo>
                      <a:pt x="5279" y="2009"/>
                      <a:pt x="5327" y="2024"/>
                      <a:pt x="5376" y="2024"/>
                    </a:cubicBezTo>
                    <a:cubicBezTo>
                      <a:pt x="5433" y="2024"/>
                      <a:pt x="5492" y="2003"/>
                      <a:pt x="5537" y="1965"/>
                    </a:cubicBezTo>
                    <a:lnTo>
                      <a:pt x="5799" y="1715"/>
                    </a:lnTo>
                    <a:lnTo>
                      <a:pt x="6476" y="2309"/>
                    </a:lnTo>
                    <a:cubicBezTo>
                      <a:pt x="6334" y="2404"/>
                      <a:pt x="6215" y="2523"/>
                      <a:pt x="6144" y="2678"/>
                    </a:cubicBezTo>
                    <a:cubicBezTo>
                      <a:pt x="6096" y="2773"/>
                      <a:pt x="6144" y="2892"/>
                      <a:pt x="6239" y="2927"/>
                    </a:cubicBezTo>
                    <a:cubicBezTo>
                      <a:pt x="6270" y="2941"/>
                      <a:pt x="6302" y="2948"/>
                      <a:pt x="6333" y="2948"/>
                    </a:cubicBezTo>
                    <a:cubicBezTo>
                      <a:pt x="6410" y="2948"/>
                      <a:pt x="6482" y="2908"/>
                      <a:pt x="6524" y="2832"/>
                    </a:cubicBezTo>
                    <a:cubicBezTo>
                      <a:pt x="6583" y="2725"/>
                      <a:pt x="6666" y="2630"/>
                      <a:pt x="6785" y="2583"/>
                    </a:cubicBezTo>
                    <a:lnTo>
                      <a:pt x="7379" y="3105"/>
                    </a:lnTo>
                    <a:lnTo>
                      <a:pt x="7082" y="3403"/>
                    </a:lnTo>
                    <a:cubicBezTo>
                      <a:pt x="6999" y="3474"/>
                      <a:pt x="7011" y="3605"/>
                      <a:pt x="7094" y="3676"/>
                    </a:cubicBezTo>
                    <a:cubicBezTo>
                      <a:pt x="7134" y="3710"/>
                      <a:pt x="7185" y="3728"/>
                      <a:pt x="7236" y="3728"/>
                    </a:cubicBezTo>
                    <a:cubicBezTo>
                      <a:pt x="7292" y="3728"/>
                      <a:pt x="7348" y="3707"/>
                      <a:pt x="7391" y="3664"/>
                    </a:cubicBezTo>
                    <a:lnTo>
                      <a:pt x="7688" y="3367"/>
                    </a:lnTo>
                    <a:cubicBezTo>
                      <a:pt x="7878" y="3533"/>
                      <a:pt x="8069" y="3700"/>
                      <a:pt x="8259" y="3866"/>
                    </a:cubicBezTo>
                    <a:lnTo>
                      <a:pt x="7320" y="4733"/>
                    </a:lnTo>
                    <a:cubicBezTo>
                      <a:pt x="7237" y="4805"/>
                      <a:pt x="7237" y="4924"/>
                      <a:pt x="7320" y="5007"/>
                    </a:cubicBezTo>
                    <a:cubicBezTo>
                      <a:pt x="7367" y="5042"/>
                      <a:pt x="7421" y="5060"/>
                      <a:pt x="7473" y="5060"/>
                    </a:cubicBezTo>
                    <a:cubicBezTo>
                      <a:pt x="7525" y="5060"/>
                      <a:pt x="7575" y="5042"/>
                      <a:pt x="7617" y="5007"/>
                    </a:cubicBezTo>
                    <a:lnTo>
                      <a:pt x="8556" y="4139"/>
                    </a:lnTo>
                    <a:lnTo>
                      <a:pt x="9150" y="4674"/>
                    </a:lnTo>
                    <a:lnTo>
                      <a:pt x="8793" y="4971"/>
                    </a:lnTo>
                    <a:cubicBezTo>
                      <a:pt x="8710" y="5030"/>
                      <a:pt x="8698" y="5161"/>
                      <a:pt x="8782" y="5244"/>
                    </a:cubicBezTo>
                    <a:cubicBezTo>
                      <a:pt x="8823" y="5280"/>
                      <a:pt x="8877" y="5298"/>
                      <a:pt x="8930" y="5298"/>
                    </a:cubicBezTo>
                    <a:cubicBezTo>
                      <a:pt x="8984" y="5298"/>
                      <a:pt x="9037" y="5280"/>
                      <a:pt x="9079" y="5244"/>
                    </a:cubicBezTo>
                    <a:lnTo>
                      <a:pt x="9447" y="4935"/>
                    </a:lnTo>
                    <a:lnTo>
                      <a:pt x="10089" y="5506"/>
                    </a:lnTo>
                    <a:lnTo>
                      <a:pt x="9744" y="5779"/>
                    </a:lnTo>
                    <a:cubicBezTo>
                      <a:pt x="9649" y="5839"/>
                      <a:pt x="9637" y="5969"/>
                      <a:pt x="9720" y="6041"/>
                    </a:cubicBezTo>
                    <a:cubicBezTo>
                      <a:pt x="9760" y="6087"/>
                      <a:pt x="9818" y="6111"/>
                      <a:pt x="9878" y="6111"/>
                    </a:cubicBezTo>
                    <a:cubicBezTo>
                      <a:pt x="9926" y="6111"/>
                      <a:pt x="9975" y="6096"/>
                      <a:pt x="10017" y="6064"/>
                    </a:cubicBezTo>
                    <a:lnTo>
                      <a:pt x="10386" y="5767"/>
                    </a:lnTo>
                    <a:lnTo>
                      <a:pt x="10980" y="6314"/>
                    </a:lnTo>
                    <a:lnTo>
                      <a:pt x="10730" y="6670"/>
                    </a:lnTo>
                    <a:cubicBezTo>
                      <a:pt x="10659" y="6754"/>
                      <a:pt x="10683" y="6884"/>
                      <a:pt x="10790" y="6932"/>
                    </a:cubicBezTo>
                    <a:cubicBezTo>
                      <a:pt x="10826" y="6954"/>
                      <a:pt x="10867" y="6965"/>
                      <a:pt x="10908" y="6965"/>
                    </a:cubicBezTo>
                    <a:cubicBezTo>
                      <a:pt x="10975" y="6965"/>
                      <a:pt x="11042" y="6936"/>
                      <a:pt x="11087" y="6884"/>
                    </a:cubicBezTo>
                    <a:lnTo>
                      <a:pt x="11289" y="6587"/>
                    </a:lnTo>
                    <a:lnTo>
                      <a:pt x="12168" y="7371"/>
                    </a:lnTo>
                    <a:lnTo>
                      <a:pt x="11348" y="8120"/>
                    </a:lnTo>
                    <a:cubicBezTo>
                      <a:pt x="11265" y="8191"/>
                      <a:pt x="11265" y="8322"/>
                      <a:pt x="11348" y="8393"/>
                    </a:cubicBezTo>
                    <a:cubicBezTo>
                      <a:pt x="11390" y="8429"/>
                      <a:pt x="11440" y="8447"/>
                      <a:pt x="11492" y="8447"/>
                    </a:cubicBezTo>
                    <a:cubicBezTo>
                      <a:pt x="11544" y="8447"/>
                      <a:pt x="11598" y="8429"/>
                      <a:pt x="11645" y="8393"/>
                    </a:cubicBezTo>
                    <a:lnTo>
                      <a:pt x="12465" y="7645"/>
                    </a:lnTo>
                    <a:lnTo>
                      <a:pt x="13119" y="8251"/>
                    </a:lnTo>
                    <a:lnTo>
                      <a:pt x="12834" y="8536"/>
                    </a:lnTo>
                    <a:cubicBezTo>
                      <a:pt x="12762" y="8607"/>
                      <a:pt x="12762" y="8738"/>
                      <a:pt x="12846" y="8797"/>
                    </a:cubicBezTo>
                    <a:cubicBezTo>
                      <a:pt x="12893" y="8833"/>
                      <a:pt x="12947" y="8851"/>
                      <a:pt x="12998" y="8851"/>
                    </a:cubicBezTo>
                    <a:cubicBezTo>
                      <a:pt x="13050" y="8851"/>
                      <a:pt x="13101" y="8833"/>
                      <a:pt x="13143" y="8797"/>
                    </a:cubicBezTo>
                    <a:lnTo>
                      <a:pt x="13416" y="8536"/>
                    </a:lnTo>
                    <a:cubicBezTo>
                      <a:pt x="13618" y="8714"/>
                      <a:pt x="13820" y="8892"/>
                      <a:pt x="14010" y="9083"/>
                    </a:cubicBezTo>
                    <a:lnTo>
                      <a:pt x="13749" y="9296"/>
                    </a:lnTo>
                    <a:cubicBezTo>
                      <a:pt x="13665" y="9368"/>
                      <a:pt x="13654" y="9498"/>
                      <a:pt x="13737" y="9570"/>
                    </a:cubicBezTo>
                    <a:cubicBezTo>
                      <a:pt x="13780" y="9613"/>
                      <a:pt x="13833" y="9634"/>
                      <a:pt x="13887" y="9634"/>
                    </a:cubicBezTo>
                    <a:cubicBezTo>
                      <a:pt x="13937" y="9634"/>
                      <a:pt x="13988" y="9616"/>
                      <a:pt x="14034" y="9582"/>
                    </a:cubicBezTo>
                    <a:lnTo>
                      <a:pt x="14295" y="9356"/>
                    </a:lnTo>
                    <a:lnTo>
                      <a:pt x="14854" y="9879"/>
                    </a:lnTo>
                    <a:lnTo>
                      <a:pt x="14604" y="10164"/>
                    </a:lnTo>
                    <a:cubicBezTo>
                      <a:pt x="14521" y="10247"/>
                      <a:pt x="14533" y="10366"/>
                      <a:pt x="14616" y="10437"/>
                    </a:cubicBezTo>
                    <a:cubicBezTo>
                      <a:pt x="14660" y="10470"/>
                      <a:pt x="14711" y="10485"/>
                      <a:pt x="14760" y="10485"/>
                    </a:cubicBezTo>
                    <a:cubicBezTo>
                      <a:pt x="14819" y="10485"/>
                      <a:pt x="14875" y="10464"/>
                      <a:pt x="14913" y="10425"/>
                    </a:cubicBezTo>
                    <a:lnTo>
                      <a:pt x="15163" y="10164"/>
                    </a:lnTo>
                    <a:lnTo>
                      <a:pt x="15686" y="10651"/>
                    </a:lnTo>
                    <a:lnTo>
                      <a:pt x="14794" y="11578"/>
                    </a:lnTo>
                    <a:cubicBezTo>
                      <a:pt x="14711" y="11649"/>
                      <a:pt x="14723" y="11780"/>
                      <a:pt x="14806" y="11851"/>
                    </a:cubicBezTo>
                    <a:cubicBezTo>
                      <a:pt x="14848" y="11883"/>
                      <a:pt x="14897" y="11898"/>
                      <a:pt x="14945" y="11898"/>
                    </a:cubicBezTo>
                    <a:cubicBezTo>
                      <a:pt x="15005" y="11898"/>
                      <a:pt x="15064" y="11874"/>
                      <a:pt x="15103" y="11828"/>
                    </a:cubicBezTo>
                    <a:lnTo>
                      <a:pt x="15971" y="10913"/>
                    </a:lnTo>
                    <a:lnTo>
                      <a:pt x="16731" y="11626"/>
                    </a:lnTo>
                    <a:lnTo>
                      <a:pt x="16434" y="11875"/>
                    </a:lnTo>
                    <a:cubicBezTo>
                      <a:pt x="16351" y="11934"/>
                      <a:pt x="16351" y="12065"/>
                      <a:pt x="16422" y="12148"/>
                    </a:cubicBezTo>
                    <a:cubicBezTo>
                      <a:pt x="16467" y="12187"/>
                      <a:pt x="16526" y="12208"/>
                      <a:pt x="16584" y="12208"/>
                    </a:cubicBezTo>
                    <a:cubicBezTo>
                      <a:pt x="16633" y="12208"/>
                      <a:pt x="16681" y="12193"/>
                      <a:pt x="16719" y="12160"/>
                    </a:cubicBezTo>
                    <a:lnTo>
                      <a:pt x="17016" y="11899"/>
                    </a:lnTo>
                    <a:cubicBezTo>
                      <a:pt x="17195" y="12077"/>
                      <a:pt x="17373" y="12243"/>
                      <a:pt x="17551" y="12410"/>
                    </a:cubicBezTo>
                    <a:lnTo>
                      <a:pt x="17361" y="12683"/>
                    </a:lnTo>
                    <a:cubicBezTo>
                      <a:pt x="17290" y="12766"/>
                      <a:pt x="17325" y="12897"/>
                      <a:pt x="17420" y="12945"/>
                    </a:cubicBezTo>
                    <a:cubicBezTo>
                      <a:pt x="17455" y="12966"/>
                      <a:pt x="17495" y="12977"/>
                      <a:pt x="17535" y="12977"/>
                    </a:cubicBezTo>
                    <a:cubicBezTo>
                      <a:pt x="17603" y="12977"/>
                      <a:pt x="17672" y="12945"/>
                      <a:pt x="17718" y="12885"/>
                    </a:cubicBezTo>
                    <a:lnTo>
                      <a:pt x="17860" y="12695"/>
                    </a:lnTo>
                    <a:lnTo>
                      <a:pt x="18431" y="13242"/>
                    </a:lnTo>
                    <a:lnTo>
                      <a:pt x="18181" y="13467"/>
                    </a:lnTo>
                    <a:cubicBezTo>
                      <a:pt x="18098" y="13551"/>
                      <a:pt x="18098" y="13669"/>
                      <a:pt x="18181" y="13741"/>
                    </a:cubicBezTo>
                    <a:cubicBezTo>
                      <a:pt x="18223" y="13782"/>
                      <a:pt x="18276" y="13803"/>
                      <a:pt x="18329" y="13803"/>
                    </a:cubicBezTo>
                    <a:cubicBezTo>
                      <a:pt x="18383" y="13803"/>
                      <a:pt x="18436" y="13782"/>
                      <a:pt x="18478" y="13741"/>
                    </a:cubicBezTo>
                    <a:lnTo>
                      <a:pt x="18728" y="13527"/>
                    </a:lnTo>
                    <a:lnTo>
                      <a:pt x="19108" y="13895"/>
                    </a:lnTo>
                    <a:cubicBezTo>
                      <a:pt x="19096" y="13895"/>
                      <a:pt x="19084" y="13907"/>
                      <a:pt x="19084" y="13907"/>
                    </a:cubicBezTo>
                    <a:cubicBezTo>
                      <a:pt x="18739" y="14216"/>
                      <a:pt x="18431" y="14572"/>
                      <a:pt x="18193" y="14965"/>
                    </a:cubicBezTo>
                    <a:cubicBezTo>
                      <a:pt x="18133" y="15060"/>
                      <a:pt x="18169" y="15179"/>
                      <a:pt x="18264" y="15226"/>
                    </a:cubicBezTo>
                    <a:cubicBezTo>
                      <a:pt x="18300" y="15242"/>
                      <a:pt x="18337" y="15250"/>
                      <a:pt x="18372" y="15250"/>
                    </a:cubicBezTo>
                    <a:cubicBezTo>
                      <a:pt x="18444" y="15250"/>
                      <a:pt x="18510" y="15218"/>
                      <a:pt x="18549" y="15155"/>
                    </a:cubicBezTo>
                    <a:cubicBezTo>
                      <a:pt x="18775" y="14810"/>
                      <a:pt x="19025" y="14501"/>
                      <a:pt x="19322" y="14228"/>
                    </a:cubicBezTo>
                    <a:cubicBezTo>
                      <a:pt x="19345" y="14216"/>
                      <a:pt x="19369" y="14192"/>
                      <a:pt x="19393" y="14168"/>
                    </a:cubicBezTo>
                    <a:lnTo>
                      <a:pt x="19619" y="14394"/>
                    </a:lnTo>
                    <a:lnTo>
                      <a:pt x="15864" y="17686"/>
                    </a:lnTo>
                    <a:cubicBezTo>
                      <a:pt x="10932" y="13158"/>
                      <a:pt x="5680" y="8358"/>
                      <a:pt x="523" y="3890"/>
                    </a:cubicBezTo>
                    <a:cubicBezTo>
                      <a:pt x="1866" y="2832"/>
                      <a:pt x="3149" y="1691"/>
                      <a:pt x="4349" y="467"/>
                    </a:cubicBezTo>
                    <a:close/>
                    <a:moveTo>
                      <a:pt x="4357" y="1"/>
                    </a:moveTo>
                    <a:cubicBezTo>
                      <a:pt x="4346" y="1"/>
                      <a:pt x="4336" y="2"/>
                      <a:pt x="4325" y="4"/>
                    </a:cubicBezTo>
                    <a:cubicBezTo>
                      <a:pt x="4278" y="4"/>
                      <a:pt x="4218" y="28"/>
                      <a:pt x="4183" y="63"/>
                    </a:cubicBezTo>
                    <a:cubicBezTo>
                      <a:pt x="2899" y="1382"/>
                      <a:pt x="1521" y="2606"/>
                      <a:pt x="71" y="3735"/>
                    </a:cubicBezTo>
                    <a:cubicBezTo>
                      <a:pt x="24" y="3771"/>
                      <a:pt x="0" y="3818"/>
                      <a:pt x="0" y="3878"/>
                    </a:cubicBezTo>
                    <a:cubicBezTo>
                      <a:pt x="0" y="3937"/>
                      <a:pt x="24" y="3997"/>
                      <a:pt x="71" y="4032"/>
                    </a:cubicBezTo>
                    <a:cubicBezTo>
                      <a:pt x="5324" y="8572"/>
                      <a:pt x="10695" y="13467"/>
                      <a:pt x="15709" y="18090"/>
                    </a:cubicBezTo>
                    <a:cubicBezTo>
                      <a:pt x="15751" y="18125"/>
                      <a:pt x="15804" y="18143"/>
                      <a:pt x="15858" y="18143"/>
                    </a:cubicBezTo>
                    <a:cubicBezTo>
                      <a:pt x="15911" y="18143"/>
                      <a:pt x="15965" y="18125"/>
                      <a:pt x="16006" y="18090"/>
                    </a:cubicBezTo>
                    <a:lnTo>
                      <a:pt x="20058" y="14537"/>
                    </a:lnTo>
                    <a:cubicBezTo>
                      <a:pt x="20058" y="14525"/>
                      <a:pt x="20070" y="14513"/>
                      <a:pt x="20082" y="14501"/>
                    </a:cubicBezTo>
                    <a:cubicBezTo>
                      <a:pt x="20142" y="14430"/>
                      <a:pt x="20130" y="14323"/>
                      <a:pt x="20058" y="14264"/>
                    </a:cubicBezTo>
                    <a:cubicBezTo>
                      <a:pt x="15056" y="9403"/>
                      <a:pt x="9803" y="4626"/>
                      <a:pt x="4480" y="52"/>
                    </a:cubicBezTo>
                    <a:cubicBezTo>
                      <a:pt x="4451" y="22"/>
                      <a:pt x="4405" y="1"/>
                      <a:pt x="43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24"/>
              <p:cNvSpPr/>
              <p:nvPr/>
            </p:nvSpPr>
            <p:spPr>
              <a:xfrm>
                <a:off x="301973" y="1193034"/>
                <a:ext cx="674989" cy="490801"/>
              </a:xfrm>
              <a:custGeom>
                <a:avLst/>
                <a:gdLst/>
                <a:ahLst/>
                <a:cxnLst/>
                <a:rect l="l" t="t" r="r" b="b"/>
                <a:pathLst>
                  <a:path w="20951" h="15234" extrusionOk="0">
                    <a:moveTo>
                      <a:pt x="2377" y="9384"/>
                    </a:moveTo>
                    <a:cubicBezTo>
                      <a:pt x="4659" y="9420"/>
                      <a:pt x="6893" y="10049"/>
                      <a:pt x="8853" y="11214"/>
                    </a:cubicBezTo>
                    <a:cubicBezTo>
                      <a:pt x="7926" y="10822"/>
                      <a:pt x="6964" y="10549"/>
                      <a:pt x="5978" y="10382"/>
                    </a:cubicBezTo>
                    <a:lnTo>
                      <a:pt x="5942" y="10382"/>
                    </a:lnTo>
                    <a:cubicBezTo>
                      <a:pt x="5311" y="10285"/>
                      <a:pt x="4675" y="10236"/>
                      <a:pt x="4040" y="10236"/>
                    </a:cubicBezTo>
                    <a:cubicBezTo>
                      <a:pt x="3204" y="10236"/>
                      <a:pt x="2369" y="10320"/>
                      <a:pt x="1545" y="10489"/>
                    </a:cubicBezTo>
                    <a:cubicBezTo>
                      <a:pt x="1854" y="10180"/>
                      <a:pt x="2128" y="9836"/>
                      <a:pt x="2353" y="9467"/>
                    </a:cubicBezTo>
                    <a:cubicBezTo>
                      <a:pt x="2377" y="9443"/>
                      <a:pt x="2377" y="9408"/>
                      <a:pt x="2377" y="9384"/>
                    </a:cubicBezTo>
                    <a:close/>
                    <a:moveTo>
                      <a:pt x="6038" y="404"/>
                    </a:moveTo>
                    <a:cubicBezTo>
                      <a:pt x="8556" y="404"/>
                      <a:pt x="10952" y="1610"/>
                      <a:pt x="12454" y="3692"/>
                    </a:cubicBezTo>
                    <a:cubicBezTo>
                      <a:pt x="12145" y="5094"/>
                      <a:pt x="11812" y="6532"/>
                      <a:pt x="11479" y="7934"/>
                    </a:cubicBezTo>
                    <a:cubicBezTo>
                      <a:pt x="11182" y="9241"/>
                      <a:pt x="10862" y="10608"/>
                      <a:pt x="10564" y="11927"/>
                    </a:cubicBezTo>
                    <a:cubicBezTo>
                      <a:pt x="8162" y="10013"/>
                      <a:pt x="5201" y="8989"/>
                      <a:pt x="2167" y="8989"/>
                    </a:cubicBezTo>
                    <a:cubicBezTo>
                      <a:pt x="1660" y="8989"/>
                      <a:pt x="1151" y="9017"/>
                      <a:pt x="642" y="9075"/>
                    </a:cubicBezTo>
                    <a:cubicBezTo>
                      <a:pt x="2532" y="6425"/>
                      <a:pt x="4064" y="3312"/>
                      <a:pt x="4920" y="484"/>
                    </a:cubicBezTo>
                    <a:cubicBezTo>
                      <a:pt x="5294" y="430"/>
                      <a:pt x="5667" y="404"/>
                      <a:pt x="6038" y="404"/>
                    </a:cubicBezTo>
                    <a:close/>
                    <a:moveTo>
                      <a:pt x="16712" y="2835"/>
                    </a:moveTo>
                    <a:cubicBezTo>
                      <a:pt x="16758" y="2835"/>
                      <a:pt x="16804" y="2836"/>
                      <a:pt x="16851" y="2837"/>
                    </a:cubicBezTo>
                    <a:cubicBezTo>
                      <a:pt x="18360" y="2872"/>
                      <a:pt x="19750" y="3419"/>
                      <a:pt x="20511" y="4286"/>
                    </a:cubicBezTo>
                    <a:cubicBezTo>
                      <a:pt x="20118" y="7126"/>
                      <a:pt x="20071" y="10002"/>
                      <a:pt x="20392" y="12854"/>
                    </a:cubicBezTo>
                    <a:cubicBezTo>
                      <a:pt x="18966" y="12058"/>
                      <a:pt x="17385" y="11582"/>
                      <a:pt x="15769" y="11440"/>
                    </a:cubicBezTo>
                    <a:cubicBezTo>
                      <a:pt x="15443" y="11411"/>
                      <a:pt x="15115" y="11397"/>
                      <a:pt x="14789" y="11397"/>
                    </a:cubicBezTo>
                    <a:cubicBezTo>
                      <a:pt x="13487" y="11397"/>
                      <a:pt x="12191" y="11623"/>
                      <a:pt x="10957" y="12070"/>
                    </a:cubicBezTo>
                    <a:cubicBezTo>
                      <a:pt x="11254" y="10715"/>
                      <a:pt x="11586" y="9336"/>
                      <a:pt x="11895" y="8006"/>
                    </a:cubicBezTo>
                    <a:cubicBezTo>
                      <a:pt x="12228" y="6592"/>
                      <a:pt x="12561" y="5142"/>
                      <a:pt x="12882" y="3728"/>
                    </a:cubicBezTo>
                    <a:cubicBezTo>
                      <a:pt x="14220" y="3133"/>
                      <a:pt x="15504" y="2835"/>
                      <a:pt x="16712" y="2835"/>
                    </a:cubicBezTo>
                    <a:close/>
                    <a:moveTo>
                      <a:pt x="4030" y="10618"/>
                    </a:moveTo>
                    <a:cubicBezTo>
                      <a:pt x="4645" y="10618"/>
                      <a:pt x="5260" y="10666"/>
                      <a:pt x="5871" y="10762"/>
                    </a:cubicBezTo>
                    <a:lnTo>
                      <a:pt x="5906" y="10762"/>
                    </a:lnTo>
                    <a:cubicBezTo>
                      <a:pt x="7475" y="11000"/>
                      <a:pt x="8984" y="11582"/>
                      <a:pt x="10327" y="12450"/>
                    </a:cubicBezTo>
                    <a:lnTo>
                      <a:pt x="9721" y="13103"/>
                    </a:lnTo>
                    <a:cubicBezTo>
                      <a:pt x="8158" y="12114"/>
                      <a:pt x="6145" y="11580"/>
                      <a:pt x="4182" y="11580"/>
                    </a:cubicBezTo>
                    <a:cubicBezTo>
                      <a:pt x="3293" y="11580"/>
                      <a:pt x="2415" y="11689"/>
                      <a:pt x="1593" y="11915"/>
                    </a:cubicBezTo>
                    <a:cubicBezTo>
                      <a:pt x="1522" y="11570"/>
                      <a:pt x="1355" y="11250"/>
                      <a:pt x="1129" y="10988"/>
                    </a:cubicBezTo>
                    <a:cubicBezTo>
                      <a:pt x="2078" y="10740"/>
                      <a:pt x="3053" y="10618"/>
                      <a:pt x="4030" y="10618"/>
                    </a:cubicBezTo>
                    <a:close/>
                    <a:moveTo>
                      <a:pt x="10671" y="12687"/>
                    </a:moveTo>
                    <a:lnTo>
                      <a:pt x="10838" y="13198"/>
                    </a:lnTo>
                    <a:cubicBezTo>
                      <a:pt x="10636" y="13175"/>
                      <a:pt x="10446" y="13151"/>
                      <a:pt x="10244" y="13139"/>
                    </a:cubicBezTo>
                    <a:lnTo>
                      <a:pt x="10671" y="12687"/>
                    </a:lnTo>
                    <a:close/>
                    <a:moveTo>
                      <a:pt x="14766" y="11784"/>
                    </a:moveTo>
                    <a:cubicBezTo>
                      <a:pt x="15087" y="11784"/>
                      <a:pt x="15407" y="11797"/>
                      <a:pt x="15722" y="11820"/>
                    </a:cubicBezTo>
                    <a:cubicBezTo>
                      <a:pt x="17100" y="11939"/>
                      <a:pt x="18443" y="12307"/>
                      <a:pt x="19679" y="12913"/>
                    </a:cubicBezTo>
                    <a:cubicBezTo>
                      <a:pt x="19679" y="12925"/>
                      <a:pt x="19679" y="12937"/>
                      <a:pt x="19679" y="12961"/>
                    </a:cubicBezTo>
                    <a:lnTo>
                      <a:pt x="19857" y="13781"/>
                    </a:lnTo>
                    <a:cubicBezTo>
                      <a:pt x="18681" y="12901"/>
                      <a:pt x="17338" y="12295"/>
                      <a:pt x="15900" y="11998"/>
                    </a:cubicBezTo>
                    <a:cubicBezTo>
                      <a:pt x="15353" y="11891"/>
                      <a:pt x="14795" y="11820"/>
                      <a:pt x="14236" y="11796"/>
                    </a:cubicBezTo>
                    <a:cubicBezTo>
                      <a:pt x="14413" y="11788"/>
                      <a:pt x="14590" y="11784"/>
                      <a:pt x="14766" y="11784"/>
                    </a:cubicBezTo>
                    <a:close/>
                    <a:moveTo>
                      <a:pt x="13760" y="12177"/>
                    </a:moveTo>
                    <a:cubicBezTo>
                      <a:pt x="14445" y="12177"/>
                      <a:pt x="15131" y="12247"/>
                      <a:pt x="15805" y="12390"/>
                    </a:cubicBezTo>
                    <a:cubicBezTo>
                      <a:pt x="17302" y="12699"/>
                      <a:pt x="18692" y="13353"/>
                      <a:pt x="19869" y="14315"/>
                    </a:cubicBezTo>
                    <a:cubicBezTo>
                      <a:pt x="19572" y="14410"/>
                      <a:pt x="19298" y="14565"/>
                      <a:pt x="19073" y="14767"/>
                    </a:cubicBezTo>
                    <a:cubicBezTo>
                      <a:pt x="18003" y="13947"/>
                      <a:pt x="16767" y="13389"/>
                      <a:pt x="15448" y="13127"/>
                    </a:cubicBezTo>
                    <a:cubicBezTo>
                      <a:pt x="14831" y="12999"/>
                      <a:pt x="14203" y="12936"/>
                      <a:pt x="13576" y="12936"/>
                    </a:cubicBezTo>
                    <a:cubicBezTo>
                      <a:pt x="12804" y="12936"/>
                      <a:pt x="12032" y="13032"/>
                      <a:pt x="11277" y="13222"/>
                    </a:cubicBezTo>
                    <a:lnTo>
                      <a:pt x="11052" y="12545"/>
                    </a:lnTo>
                    <a:cubicBezTo>
                      <a:pt x="11939" y="12301"/>
                      <a:pt x="12850" y="12177"/>
                      <a:pt x="13760" y="12177"/>
                    </a:cubicBezTo>
                    <a:close/>
                    <a:moveTo>
                      <a:pt x="6026" y="0"/>
                    </a:moveTo>
                    <a:cubicBezTo>
                      <a:pt x="5592" y="0"/>
                      <a:pt x="5155" y="34"/>
                      <a:pt x="4718" y="103"/>
                    </a:cubicBezTo>
                    <a:cubicBezTo>
                      <a:pt x="4694" y="103"/>
                      <a:pt x="4682" y="103"/>
                      <a:pt x="4670" y="115"/>
                    </a:cubicBezTo>
                    <a:cubicBezTo>
                      <a:pt x="4659" y="115"/>
                      <a:pt x="4647" y="115"/>
                      <a:pt x="4647" y="127"/>
                    </a:cubicBezTo>
                    <a:cubicBezTo>
                      <a:pt x="4635" y="127"/>
                      <a:pt x="4623" y="139"/>
                      <a:pt x="4611" y="151"/>
                    </a:cubicBezTo>
                    <a:cubicBezTo>
                      <a:pt x="4599" y="151"/>
                      <a:pt x="4587" y="163"/>
                      <a:pt x="4587" y="175"/>
                    </a:cubicBezTo>
                    <a:cubicBezTo>
                      <a:pt x="4575" y="187"/>
                      <a:pt x="4564" y="199"/>
                      <a:pt x="4564" y="210"/>
                    </a:cubicBezTo>
                    <a:cubicBezTo>
                      <a:pt x="4552" y="222"/>
                      <a:pt x="4552" y="234"/>
                      <a:pt x="4552" y="234"/>
                    </a:cubicBezTo>
                    <a:cubicBezTo>
                      <a:pt x="3684" y="3205"/>
                      <a:pt x="2044" y="6473"/>
                      <a:pt x="48" y="9218"/>
                    </a:cubicBezTo>
                    <a:cubicBezTo>
                      <a:pt x="0" y="9277"/>
                      <a:pt x="0" y="9372"/>
                      <a:pt x="48" y="9432"/>
                    </a:cubicBezTo>
                    <a:cubicBezTo>
                      <a:pt x="89" y="9483"/>
                      <a:pt x="149" y="9517"/>
                      <a:pt x="218" y="9517"/>
                    </a:cubicBezTo>
                    <a:cubicBezTo>
                      <a:pt x="229" y="9517"/>
                      <a:pt x="239" y="9516"/>
                      <a:pt x="250" y="9515"/>
                    </a:cubicBezTo>
                    <a:cubicBezTo>
                      <a:pt x="809" y="9432"/>
                      <a:pt x="1367" y="9396"/>
                      <a:pt x="1926" y="9384"/>
                    </a:cubicBezTo>
                    <a:lnTo>
                      <a:pt x="1926" y="9384"/>
                    </a:lnTo>
                    <a:cubicBezTo>
                      <a:pt x="1581" y="9907"/>
                      <a:pt x="1153" y="10358"/>
                      <a:pt x="654" y="10727"/>
                    </a:cubicBezTo>
                    <a:cubicBezTo>
                      <a:pt x="583" y="10774"/>
                      <a:pt x="559" y="10858"/>
                      <a:pt x="583" y="10929"/>
                    </a:cubicBezTo>
                    <a:cubicBezTo>
                      <a:pt x="583" y="10964"/>
                      <a:pt x="607" y="11012"/>
                      <a:pt x="630" y="11036"/>
                    </a:cubicBezTo>
                    <a:cubicBezTo>
                      <a:pt x="963" y="11333"/>
                      <a:pt x="1165" y="11737"/>
                      <a:pt x="1213" y="12188"/>
                    </a:cubicBezTo>
                    <a:cubicBezTo>
                      <a:pt x="1213" y="12248"/>
                      <a:pt x="1248" y="12295"/>
                      <a:pt x="1296" y="12331"/>
                    </a:cubicBezTo>
                    <a:cubicBezTo>
                      <a:pt x="1319" y="12343"/>
                      <a:pt x="1355" y="12355"/>
                      <a:pt x="1379" y="12367"/>
                    </a:cubicBezTo>
                    <a:cubicBezTo>
                      <a:pt x="1415" y="12367"/>
                      <a:pt x="1450" y="12367"/>
                      <a:pt x="1486" y="12355"/>
                    </a:cubicBezTo>
                    <a:cubicBezTo>
                      <a:pt x="2339" y="12093"/>
                      <a:pt x="3265" y="11966"/>
                      <a:pt x="4202" y="11966"/>
                    </a:cubicBezTo>
                    <a:cubicBezTo>
                      <a:pt x="6110" y="11966"/>
                      <a:pt x="8068" y="12492"/>
                      <a:pt x="9566" y="13472"/>
                    </a:cubicBezTo>
                    <a:cubicBezTo>
                      <a:pt x="9614" y="13496"/>
                      <a:pt x="9673" y="13507"/>
                      <a:pt x="9733" y="13507"/>
                    </a:cubicBezTo>
                    <a:cubicBezTo>
                      <a:pt x="9745" y="13507"/>
                      <a:pt x="9756" y="13507"/>
                      <a:pt x="9768" y="13519"/>
                    </a:cubicBezTo>
                    <a:lnTo>
                      <a:pt x="9804" y="13519"/>
                    </a:lnTo>
                    <a:cubicBezTo>
                      <a:pt x="9849" y="13518"/>
                      <a:pt x="9894" y="13517"/>
                      <a:pt x="9938" y="13517"/>
                    </a:cubicBezTo>
                    <a:cubicBezTo>
                      <a:pt x="10331" y="13517"/>
                      <a:pt x="10715" y="13563"/>
                      <a:pt x="11099" y="13638"/>
                    </a:cubicBezTo>
                    <a:cubicBezTo>
                      <a:pt x="11112" y="13641"/>
                      <a:pt x="11126" y="13643"/>
                      <a:pt x="11139" y="13643"/>
                    </a:cubicBezTo>
                    <a:cubicBezTo>
                      <a:pt x="11178" y="13643"/>
                      <a:pt x="11219" y="13632"/>
                      <a:pt x="11254" y="13614"/>
                    </a:cubicBezTo>
                    <a:lnTo>
                      <a:pt x="11289" y="13614"/>
                    </a:lnTo>
                    <a:cubicBezTo>
                      <a:pt x="12044" y="13419"/>
                      <a:pt x="12818" y="13319"/>
                      <a:pt x="13594" y="13319"/>
                    </a:cubicBezTo>
                    <a:cubicBezTo>
                      <a:pt x="14186" y="13319"/>
                      <a:pt x="14779" y="13377"/>
                      <a:pt x="15365" y="13496"/>
                    </a:cubicBezTo>
                    <a:cubicBezTo>
                      <a:pt x="16672" y="13769"/>
                      <a:pt x="17908" y="14339"/>
                      <a:pt x="18954" y="15183"/>
                    </a:cubicBezTo>
                    <a:cubicBezTo>
                      <a:pt x="18983" y="15212"/>
                      <a:pt x="19029" y="15234"/>
                      <a:pt x="19077" y="15234"/>
                    </a:cubicBezTo>
                    <a:cubicBezTo>
                      <a:pt x="19087" y="15234"/>
                      <a:pt x="19098" y="15233"/>
                      <a:pt x="19108" y="15230"/>
                    </a:cubicBezTo>
                    <a:cubicBezTo>
                      <a:pt x="19168" y="15230"/>
                      <a:pt x="19215" y="15207"/>
                      <a:pt x="19251" y="15159"/>
                    </a:cubicBezTo>
                    <a:cubicBezTo>
                      <a:pt x="19500" y="14898"/>
                      <a:pt x="19809" y="14708"/>
                      <a:pt x="20166" y="14624"/>
                    </a:cubicBezTo>
                    <a:cubicBezTo>
                      <a:pt x="20237" y="14601"/>
                      <a:pt x="20297" y="14553"/>
                      <a:pt x="20320" y="14482"/>
                    </a:cubicBezTo>
                    <a:cubicBezTo>
                      <a:pt x="20380" y="14434"/>
                      <a:pt x="20415" y="14363"/>
                      <a:pt x="20404" y="14280"/>
                    </a:cubicBezTo>
                    <a:lnTo>
                      <a:pt x="20166" y="13187"/>
                    </a:lnTo>
                    <a:lnTo>
                      <a:pt x="20166" y="13187"/>
                    </a:lnTo>
                    <a:cubicBezTo>
                      <a:pt x="20249" y="13234"/>
                      <a:pt x="20344" y="13282"/>
                      <a:pt x="20427" y="13329"/>
                    </a:cubicBezTo>
                    <a:cubicBezTo>
                      <a:pt x="20475" y="13353"/>
                      <a:pt x="20534" y="13365"/>
                      <a:pt x="20582" y="13365"/>
                    </a:cubicBezTo>
                    <a:lnTo>
                      <a:pt x="20653" y="13365"/>
                    </a:lnTo>
                    <a:cubicBezTo>
                      <a:pt x="20760" y="13353"/>
                      <a:pt x="20843" y="13258"/>
                      <a:pt x="20843" y="13151"/>
                    </a:cubicBezTo>
                    <a:cubicBezTo>
                      <a:pt x="20487" y="10192"/>
                      <a:pt x="20522" y="7198"/>
                      <a:pt x="20938" y="4251"/>
                    </a:cubicBezTo>
                    <a:cubicBezTo>
                      <a:pt x="20950" y="4203"/>
                      <a:pt x="20938" y="4144"/>
                      <a:pt x="20903" y="4096"/>
                    </a:cubicBezTo>
                    <a:cubicBezTo>
                      <a:pt x="20071" y="3122"/>
                      <a:pt x="18526" y="2480"/>
                      <a:pt x="16862" y="2444"/>
                    </a:cubicBezTo>
                    <a:cubicBezTo>
                      <a:pt x="16816" y="2444"/>
                      <a:pt x="16770" y="2443"/>
                      <a:pt x="16723" y="2443"/>
                    </a:cubicBezTo>
                    <a:cubicBezTo>
                      <a:pt x="15468" y="2443"/>
                      <a:pt x="14126" y="2753"/>
                      <a:pt x="12739" y="3371"/>
                    </a:cubicBezTo>
                    <a:cubicBezTo>
                      <a:pt x="11139" y="1231"/>
                      <a:pt x="8639" y="0"/>
                      <a:pt x="60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24"/>
              <p:cNvSpPr/>
              <p:nvPr/>
            </p:nvSpPr>
            <p:spPr>
              <a:xfrm>
                <a:off x="484195" y="1266748"/>
                <a:ext cx="165823" cy="84829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2633" extrusionOk="0">
                    <a:moveTo>
                      <a:pt x="194" y="1"/>
                    </a:moveTo>
                    <a:cubicBezTo>
                      <a:pt x="96" y="1"/>
                      <a:pt x="12" y="80"/>
                      <a:pt x="1" y="180"/>
                    </a:cubicBezTo>
                    <a:cubicBezTo>
                      <a:pt x="1" y="292"/>
                      <a:pt x="85" y="383"/>
                      <a:pt x="195" y="383"/>
                    </a:cubicBezTo>
                    <a:cubicBezTo>
                      <a:pt x="201" y="383"/>
                      <a:pt x="208" y="383"/>
                      <a:pt x="215" y="382"/>
                    </a:cubicBezTo>
                    <a:cubicBezTo>
                      <a:pt x="1997" y="430"/>
                      <a:pt x="3815" y="1297"/>
                      <a:pt x="4730" y="2545"/>
                    </a:cubicBezTo>
                    <a:cubicBezTo>
                      <a:pt x="4766" y="2592"/>
                      <a:pt x="4813" y="2628"/>
                      <a:pt x="4873" y="2628"/>
                    </a:cubicBezTo>
                    <a:cubicBezTo>
                      <a:pt x="4886" y="2631"/>
                      <a:pt x="4899" y="2633"/>
                      <a:pt x="4913" y="2633"/>
                    </a:cubicBezTo>
                    <a:cubicBezTo>
                      <a:pt x="4951" y="2633"/>
                      <a:pt x="4992" y="2622"/>
                      <a:pt x="5027" y="2604"/>
                    </a:cubicBezTo>
                    <a:cubicBezTo>
                      <a:pt x="5122" y="2557"/>
                      <a:pt x="5146" y="2426"/>
                      <a:pt x="5075" y="2343"/>
                    </a:cubicBezTo>
                    <a:cubicBezTo>
                      <a:pt x="4077" y="964"/>
                      <a:pt x="2163" y="38"/>
                      <a:pt x="215" y="2"/>
                    </a:cubicBezTo>
                    <a:cubicBezTo>
                      <a:pt x="208" y="1"/>
                      <a:pt x="201" y="1"/>
                      <a:pt x="1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24"/>
              <p:cNvSpPr/>
              <p:nvPr/>
            </p:nvSpPr>
            <p:spPr>
              <a:xfrm>
                <a:off x="470052" y="1291265"/>
                <a:ext cx="16424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442" extrusionOk="0">
                    <a:moveTo>
                      <a:pt x="203" y="0"/>
                    </a:moveTo>
                    <a:cubicBezTo>
                      <a:pt x="104" y="0"/>
                      <a:pt x="11" y="69"/>
                      <a:pt x="0" y="180"/>
                    </a:cubicBezTo>
                    <a:cubicBezTo>
                      <a:pt x="0" y="287"/>
                      <a:pt x="95" y="382"/>
                      <a:pt x="202" y="382"/>
                    </a:cubicBezTo>
                    <a:cubicBezTo>
                      <a:pt x="1949" y="465"/>
                      <a:pt x="3672" y="1225"/>
                      <a:pt x="4706" y="2378"/>
                    </a:cubicBezTo>
                    <a:cubicBezTo>
                      <a:pt x="4741" y="2414"/>
                      <a:pt x="4777" y="2437"/>
                      <a:pt x="4825" y="2437"/>
                    </a:cubicBezTo>
                    <a:cubicBezTo>
                      <a:pt x="4842" y="2440"/>
                      <a:pt x="4860" y="2442"/>
                      <a:pt x="4876" y="2442"/>
                    </a:cubicBezTo>
                    <a:cubicBezTo>
                      <a:pt x="4925" y="2442"/>
                      <a:pt x="4967" y="2429"/>
                      <a:pt x="5003" y="2402"/>
                    </a:cubicBezTo>
                    <a:cubicBezTo>
                      <a:pt x="5086" y="2330"/>
                      <a:pt x="5098" y="2212"/>
                      <a:pt x="5027" y="2128"/>
                    </a:cubicBezTo>
                    <a:cubicBezTo>
                      <a:pt x="3921" y="905"/>
                      <a:pt x="2080" y="85"/>
                      <a:pt x="226" y="1"/>
                    </a:cubicBezTo>
                    <a:cubicBezTo>
                      <a:pt x="218" y="1"/>
                      <a:pt x="210" y="0"/>
                      <a:pt x="2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24"/>
              <p:cNvSpPr/>
              <p:nvPr/>
            </p:nvSpPr>
            <p:spPr>
              <a:xfrm>
                <a:off x="426236" y="1398840"/>
                <a:ext cx="186636" cy="79416"/>
              </a:xfrm>
              <a:custGeom>
                <a:avLst/>
                <a:gdLst/>
                <a:ahLst/>
                <a:cxnLst/>
                <a:rect l="l" t="t" r="r" b="b"/>
                <a:pathLst>
                  <a:path w="5793" h="2465" extrusionOk="0">
                    <a:moveTo>
                      <a:pt x="257" y="1"/>
                    </a:moveTo>
                    <a:cubicBezTo>
                      <a:pt x="1" y="1"/>
                      <a:pt x="1" y="395"/>
                      <a:pt x="257" y="395"/>
                    </a:cubicBezTo>
                    <a:cubicBezTo>
                      <a:pt x="264" y="395"/>
                      <a:pt x="271" y="394"/>
                      <a:pt x="278" y="394"/>
                    </a:cubicBezTo>
                    <a:lnTo>
                      <a:pt x="278" y="394"/>
                    </a:lnTo>
                    <a:cubicBezTo>
                      <a:pt x="2211" y="408"/>
                      <a:pt x="4167" y="1180"/>
                      <a:pt x="5412" y="2402"/>
                    </a:cubicBezTo>
                    <a:cubicBezTo>
                      <a:pt x="5448" y="2426"/>
                      <a:pt x="5484" y="2449"/>
                      <a:pt x="5531" y="2461"/>
                    </a:cubicBezTo>
                    <a:cubicBezTo>
                      <a:pt x="5542" y="2463"/>
                      <a:pt x="5552" y="2464"/>
                      <a:pt x="5564" y="2464"/>
                    </a:cubicBezTo>
                    <a:cubicBezTo>
                      <a:pt x="5615" y="2464"/>
                      <a:pt x="5670" y="2443"/>
                      <a:pt x="5709" y="2414"/>
                    </a:cubicBezTo>
                    <a:cubicBezTo>
                      <a:pt x="5792" y="2342"/>
                      <a:pt x="5792" y="2212"/>
                      <a:pt x="5721" y="2140"/>
                    </a:cubicBezTo>
                    <a:cubicBezTo>
                      <a:pt x="4402" y="845"/>
                      <a:pt x="2311" y="25"/>
                      <a:pt x="279" y="2"/>
                    </a:cubicBezTo>
                    <a:cubicBezTo>
                      <a:pt x="271" y="1"/>
                      <a:pt x="264" y="1"/>
                      <a:pt x="2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24"/>
              <p:cNvSpPr/>
              <p:nvPr/>
            </p:nvSpPr>
            <p:spPr>
              <a:xfrm>
                <a:off x="412608" y="1427159"/>
                <a:ext cx="190695" cy="78256"/>
              </a:xfrm>
              <a:custGeom>
                <a:avLst/>
                <a:gdLst/>
                <a:ahLst/>
                <a:cxnLst/>
                <a:rect l="l" t="t" r="r" b="b"/>
                <a:pathLst>
                  <a:path w="5919" h="2429" extrusionOk="0">
                    <a:moveTo>
                      <a:pt x="213" y="1"/>
                    </a:moveTo>
                    <a:cubicBezTo>
                      <a:pt x="106" y="1"/>
                      <a:pt x="24" y="70"/>
                      <a:pt x="13" y="180"/>
                    </a:cubicBezTo>
                    <a:cubicBezTo>
                      <a:pt x="1" y="287"/>
                      <a:pt x="96" y="382"/>
                      <a:pt x="203" y="382"/>
                    </a:cubicBezTo>
                    <a:cubicBezTo>
                      <a:pt x="2175" y="513"/>
                      <a:pt x="4124" y="1250"/>
                      <a:pt x="5550" y="2378"/>
                    </a:cubicBezTo>
                    <a:cubicBezTo>
                      <a:pt x="5574" y="2402"/>
                      <a:pt x="5609" y="2414"/>
                      <a:pt x="5645" y="2426"/>
                    </a:cubicBezTo>
                    <a:cubicBezTo>
                      <a:pt x="5657" y="2428"/>
                      <a:pt x="5670" y="2429"/>
                      <a:pt x="5682" y="2429"/>
                    </a:cubicBezTo>
                    <a:cubicBezTo>
                      <a:pt x="5740" y="2429"/>
                      <a:pt x="5798" y="2406"/>
                      <a:pt x="5847" y="2367"/>
                    </a:cubicBezTo>
                    <a:cubicBezTo>
                      <a:pt x="5918" y="2283"/>
                      <a:pt x="5907" y="2153"/>
                      <a:pt x="5823" y="2093"/>
                    </a:cubicBezTo>
                    <a:cubicBezTo>
                      <a:pt x="4338" y="905"/>
                      <a:pt x="2294" y="133"/>
                      <a:pt x="238" y="2"/>
                    </a:cubicBezTo>
                    <a:cubicBezTo>
                      <a:pt x="230" y="1"/>
                      <a:pt x="221" y="1"/>
                      <a:pt x="2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24"/>
              <p:cNvSpPr/>
              <p:nvPr/>
            </p:nvSpPr>
            <p:spPr>
              <a:xfrm>
                <a:off x="703951" y="1411469"/>
                <a:ext cx="218628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6786" h="1008" extrusionOk="0">
                    <a:moveTo>
                      <a:pt x="3630" y="0"/>
                    </a:moveTo>
                    <a:cubicBezTo>
                      <a:pt x="2417" y="0"/>
                      <a:pt x="1217" y="216"/>
                      <a:pt x="155" y="643"/>
                    </a:cubicBezTo>
                    <a:cubicBezTo>
                      <a:pt x="48" y="679"/>
                      <a:pt x="1" y="798"/>
                      <a:pt x="48" y="893"/>
                    </a:cubicBezTo>
                    <a:cubicBezTo>
                      <a:pt x="72" y="952"/>
                      <a:pt x="131" y="1000"/>
                      <a:pt x="203" y="1000"/>
                    </a:cubicBezTo>
                    <a:cubicBezTo>
                      <a:pt x="217" y="1005"/>
                      <a:pt x="234" y="1008"/>
                      <a:pt x="251" y="1008"/>
                    </a:cubicBezTo>
                    <a:cubicBezTo>
                      <a:pt x="276" y="1008"/>
                      <a:pt x="301" y="1002"/>
                      <a:pt x="321" y="988"/>
                    </a:cubicBezTo>
                    <a:cubicBezTo>
                      <a:pt x="1328" y="588"/>
                      <a:pt x="2468" y="384"/>
                      <a:pt x="3619" y="384"/>
                    </a:cubicBezTo>
                    <a:cubicBezTo>
                      <a:pt x="4588" y="384"/>
                      <a:pt x="5565" y="528"/>
                      <a:pt x="6477" y="822"/>
                    </a:cubicBezTo>
                    <a:cubicBezTo>
                      <a:pt x="6498" y="829"/>
                      <a:pt x="6520" y="832"/>
                      <a:pt x="6542" y="832"/>
                    </a:cubicBezTo>
                    <a:cubicBezTo>
                      <a:pt x="6628" y="832"/>
                      <a:pt x="6712" y="779"/>
                      <a:pt x="6750" y="703"/>
                    </a:cubicBezTo>
                    <a:cubicBezTo>
                      <a:pt x="6786" y="596"/>
                      <a:pt x="6726" y="477"/>
                      <a:pt x="6619" y="453"/>
                    </a:cubicBezTo>
                    <a:cubicBezTo>
                      <a:pt x="5663" y="150"/>
                      <a:pt x="4642" y="0"/>
                      <a:pt x="36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24"/>
              <p:cNvSpPr/>
              <p:nvPr/>
            </p:nvSpPr>
            <p:spPr>
              <a:xfrm>
                <a:off x="700504" y="1447810"/>
                <a:ext cx="209833" cy="28029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870" extrusionOk="0">
                    <a:moveTo>
                      <a:pt x="3378" y="0"/>
                    </a:moveTo>
                    <a:cubicBezTo>
                      <a:pt x="2290" y="0"/>
                      <a:pt x="1203" y="167"/>
                      <a:pt x="155" y="502"/>
                    </a:cubicBezTo>
                    <a:cubicBezTo>
                      <a:pt x="48" y="525"/>
                      <a:pt x="1" y="644"/>
                      <a:pt x="36" y="739"/>
                    </a:cubicBezTo>
                    <a:cubicBezTo>
                      <a:pt x="60" y="811"/>
                      <a:pt x="119" y="858"/>
                      <a:pt x="191" y="870"/>
                    </a:cubicBezTo>
                    <a:cubicBezTo>
                      <a:pt x="226" y="870"/>
                      <a:pt x="262" y="870"/>
                      <a:pt x="298" y="858"/>
                    </a:cubicBezTo>
                    <a:cubicBezTo>
                      <a:pt x="1300" y="543"/>
                      <a:pt x="2337" y="385"/>
                      <a:pt x="3374" y="385"/>
                    </a:cubicBezTo>
                    <a:cubicBezTo>
                      <a:pt x="4330" y="385"/>
                      <a:pt x="5287" y="519"/>
                      <a:pt x="6215" y="787"/>
                    </a:cubicBezTo>
                    <a:cubicBezTo>
                      <a:pt x="6237" y="794"/>
                      <a:pt x="6259" y="797"/>
                      <a:pt x="6280" y="797"/>
                    </a:cubicBezTo>
                    <a:cubicBezTo>
                      <a:pt x="6367" y="797"/>
                      <a:pt x="6448" y="744"/>
                      <a:pt x="6477" y="668"/>
                    </a:cubicBezTo>
                    <a:cubicBezTo>
                      <a:pt x="6513" y="561"/>
                      <a:pt x="6453" y="442"/>
                      <a:pt x="6346" y="418"/>
                    </a:cubicBezTo>
                    <a:cubicBezTo>
                      <a:pt x="5375" y="140"/>
                      <a:pt x="4376" y="0"/>
                      <a:pt x="33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24"/>
              <p:cNvSpPr/>
              <p:nvPr/>
            </p:nvSpPr>
            <p:spPr>
              <a:xfrm>
                <a:off x="695155" y="1487986"/>
                <a:ext cx="207513" cy="24421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758" extrusionOk="0">
                    <a:moveTo>
                      <a:pt x="3185" y="0"/>
                    </a:moveTo>
                    <a:cubicBezTo>
                      <a:pt x="2174" y="0"/>
                      <a:pt x="1165" y="119"/>
                      <a:pt x="179" y="360"/>
                    </a:cubicBezTo>
                    <a:cubicBezTo>
                      <a:pt x="72" y="383"/>
                      <a:pt x="0" y="490"/>
                      <a:pt x="36" y="597"/>
                    </a:cubicBezTo>
                    <a:cubicBezTo>
                      <a:pt x="60" y="669"/>
                      <a:pt x="119" y="728"/>
                      <a:pt x="202" y="740"/>
                    </a:cubicBezTo>
                    <a:lnTo>
                      <a:pt x="285" y="740"/>
                    </a:lnTo>
                    <a:cubicBezTo>
                      <a:pt x="1236" y="505"/>
                      <a:pt x="2210" y="389"/>
                      <a:pt x="3184" y="389"/>
                    </a:cubicBezTo>
                    <a:cubicBezTo>
                      <a:pt x="4182" y="389"/>
                      <a:pt x="5181" y="511"/>
                      <a:pt x="6156" y="752"/>
                    </a:cubicBezTo>
                    <a:cubicBezTo>
                      <a:pt x="6171" y="755"/>
                      <a:pt x="6187" y="757"/>
                      <a:pt x="6203" y="757"/>
                    </a:cubicBezTo>
                    <a:cubicBezTo>
                      <a:pt x="6293" y="757"/>
                      <a:pt x="6377" y="700"/>
                      <a:pt x="6417" y="609"/>
                    </a:cubicBezTo>
                    <a:cubicBezTo>
                      <a:pt x="6441" y="502"/>
                      <a:pt x="6381" y="395"/>
                      <a:pt x="6275" y="372"/>
                    </a:cubicBezTo>
                    <a:cubicBezTo>
                      <a:pt x="5258" y="125"/>
                      <a:pt x="4220" y="0"/>
                      <a:pt x="31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24"/>
              <p:cNvSpPr/>
              <p:nvPr/>
            </p:nvSpPr>
            <p:spPr>
              <a:xfrm>
                <a:off x="728082" y="1303057"/>
                <a:ext cx="179194" cy="93076"/>
              </a:xfrm>
              <a:custGeom>
                <a:avLst/>
                <a:gdLst/>
                <a:ahLst/>
                <a:cxnLst/>
                <a:rect l="l" t="t" r="r" b="b"/>
                <a:pathLst>
                  <a:path w="5562" h="2889" extrusionOk="0">
                    <a:moveTo>
                      <a:pt x="3005" y="379"/>
                    </a:moveTo>
                    <a:cubicBezTo>
                      <a:pt x="3714" y="379"/>
                      <a:pt x="4425" y="492"/>
                      <a:pt x="5110" y="717"/>
                    </a:cubicBezTo>
                    <a:lnTo>
                      <a:pt x="5110" y="729"/>
                    </a:lnTo>
                    <a:cubicBezTo>
                      <a:pt x="5051" y="1061"/>
                      <a:pt x="4908" y="1893"/>
                      <a:pt x="4860" y="2440"/>
                    </a:cubicBezTo>
                    <a:cubicBezTo>
                      <a:pt x="4135" y="2278"/>
                      <a:pt x="3394" y="2198"/>
                      <a:pt x="2653" y="2198"/>
                    </a:cubicBezTo>
                    <a:cubicBezTo>
                      <a:pt x="1926" y="2198"/>
                      <a:pt x="1200" y="2275"/>
                      <a:pt x="487" y="2428"/>
                    </a:cubicBezTo>
                    <a:cubicBezTo>
                      <a:pt x="535" y="2190"/>
                      <a:pt x="571" y="1941"/>
                      <a:pt x="618" y="1691"/>
                    </a:cubicBezTo>
                    <a:cubicBezTo>
                      <a:pt x="666" y="1370"/>
                      <a:pt x="713" y="1061"/>
                      <a:pt x="773" y="764"/>
                    </a:cubicBezTo>
                    <a:cubicBezTo>
                      <a:pt x="1495" y="507"/>
                      <a:pt x="2250" y="379"/>
                      <a:pt x="3005" y="379"/>
                    </a:cubicBezTo>
                    <a:close/>
                    <a:moveTo>
                      <a:pt x="2990" y="1"/>
                    </a:moveTo>
                    <a:cubicBezTo>
                      <a:pt x="2147" y="1"/>
                      <a:pt x="1303" y="155"/>
                      <a:pt x="499" y="467"/>
                    </a:cubicBezTo>
                    <a:cubicBezTo>
                      <a:pt x="440" y="491"/>
                      <a:pt x="392" y="539"/>
                      <a:pt x="380" y="610"/>
                    </a:cubicBezTo>
                    <a:cubicBezTo>
                      <a:pt x="309" y="943"/>
                      <a:pt x="250" y="1299"/>
                      <a:pt x="190" y="1656"/>
                    </a:cubicBezTo>
                    <a:cubicBezTo>
                      <a:pt x="143" y="2012"/>
                      <a:pt x="83" y="2333"/>
                      <a:pt x="24" y="2654"/>
                    </a:cubicBezTo>
                    <a:cubicBezTo>
                      <a:pt x="0" y="2725"/>
                      <a:pt x="36" y="2796"/>
                      <a:pt x="83" y="2832"/>
                    </a:cubicBezTo>
                    <a:cubicBezTo>
                      <a:pt x="119" y="2856"/>
                      <a:pt x="155" y="2879"/>
                      <a:pt x="190" y="2879"/>
                    </a:cubicBezTo>
                    <a:cubicBezTo>
                      <a:pt x="202" y="2885"/>
                      <a:pt x="217" y="2888"/>
                      <a:pt x="233" y="2888"/>
                    </a:cubicBezTo>
                    <a:cubicBezTo>
                      <a:pt x="250" y="2888"/>
                      <a:pt x="268" y="2885"/>
                      <a:pt x="285" y="2879"/>
                    </a:cubicBezTo>
                    <a:cubicBezTo>
                      <a:pt x="1058" y="2683"/>
                      <a:pt x="1851" y="2585"/>
                      <a:pt x="2644" y="2585"/>
                    </a:cubicBezTo>
                    <a:cubicBezTo>
                      <a:pt x="3437" y="2585"/>
                      <a:pt x="4231" y="2683"/>
                      <a:pt x="5003" y="2879"/>
                    </a:cubicBezTo>
                    <a:cubicBezTo>
                      <a:pt x="5021" y="2882"/>
                      <a:pt x="5038" y="2884"/>
                      <a:pt x="5054" y="2884"/>
                    </a:cubicBezTo>
                    <a:cubicBezTo>
                      <a:pt x="5104" y="2884"/>
                      <a:pt x="5149" y="2871"/>
                      <a:pt x="5193" y="2844"/>
                    </a:cubicBezTo>
                    <a:cubicBezTo>
                      <a:pt x="5241" y="2820"/>
                      <a:pt x="5276" y="2761"/>
                      <a:pt x="5276" y="2701"/>
                    </a:cubicBezTo>
                    <a:cubicBezTo>
                      <a:pt x="5276" y="2107"/>
                      <a:pt x="5550" y="669"/>
                      <a:pt x="5550" y="645"/>
                    </a:cubicBezTo>
                    <a:cubicBezTo>
                      <a:pt x="5561" y="562"/>
                      <a:pt x="5514" y="479"/>
                      <a:pt x="5431" y="443"/>
                    </a:cubicBezTo>
                    <a:cubicBezTo>
                      <a:pt x="4642" y="149"/>
                      <a:pt x="3816" y="1"/>
                      <a:pt x="29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24"/>
              <p:cNvSpPr/>
              <p:nvPr/>
            </p:nvSpPr>
            <p:spPr>
              <a:xfrm>
                <a:off x="1169494" y="629454"/>
                <a:ext cx="604143" cy="400399"/>
              </a:xfrm>
              <a:custGeom>
                <a:avLst/>
                <a:gdLst/>
                <a:ahLst/>
                <a:cxnLst/>
                <a:rect l="l" t="t" r="r" b="b"/>
                <a:pathLst>
                  <a:path w="18752" h="12428" extrusionOk="0">
                    <a:moveTo>
                      <a:pt x="9198" y="402"/>
                    </a:moveTo>
                    <a:cubicBezTo>
                      <a:pt x="10659" y="1436"/>
                      <a:pt x="12228" y="2553"/>
                      <a:pt x="13749" y="3634"/>
                    </a:cubicBezTo>
                    <a:cubicBezTo>
                      <a:pt x="15234" y="4692"/>
                      <a:pt x="16755" y="5785"/>
                      <a:pt x="18193" y="6783"/>
                    </a:cubicBezTo>
                    <a:cubicBezTo>
                      <a:pt x="15912" y="8161"/>
                      <a:pt x="13369" y="9017"/>
                      <a:pt x="10731" y="9314"/>
                    </a:cubicBezTo>
                    <a:cubicBezTo>
                      <a:pt x="9091" y="8245"/>
                      <a:pt x="7392" y="7044"/>
                      <a:pt x="5728" y="5880"/>
                    </a:cubicBezTo>
                    <a:cubicBezTo>
                      <a:pt x="4171" y="4787"/>
                      <a:pt x="2555" y="3658"/>
                      <a:pt x="998" y="2624"/>
                    </a:cubicBezTo>
                    <a:cubicBezTo>
                      <a:pt x="3850" y="2398"/>
                      <a:pt x="6619" y="1650"/>
                      <a:pt x="9198" y="402"/>
                    </a:cubicBezTo>
                    <a:close/>
                    <a:moveTo>
                      <a:pt x="16221" y="8245"/>
                    </a:moveTo>
                    <a:cubicBezTo>
                      <a:pt x="16743" y="8482"/>
                      <a:pt x="17243" y="8791"/>
                      <a:pt x="17682" y="9160"/>
                    </a:cubicBezTo>
                    <a:lnTo>
                      <a:pt x="17670" y="9160"/>
                    </a:lnTo>
                    <a:cubicBezTo>
                      <a:pt x="16207" y="9350"/>
                      <a:pt x="14727" y="9456"/>
                      <a:pt x="13245" y="9456"/>
                    </a:cubicBezTo>
                    <a:cubicBezTo>
                      <a:pt x="12969" y="9456"/>
                      <a:pt x="12694" y="9452"/>
                      <a:pt x="12418" y="9445"/>
                    </a:cubicBezTo>
                    <a:cubicBezTo>
                      <a:pt x="13713" y="9171"/>
                      <a:pt x="14997" y="8779"/>
                      <a:pt x="16221" y="8245"/>
                    </a:cubicBezTo>
                    <a:close/>
                    <a:moveTo>
                      <a:pt x="678" y="2885"/>
                    </a:moveTo>
                    <a:cubicBezTo>
                      <a:pt x="2246" y="3919"/>
                      <a:pt x="3886" y="5072"/>
                      <a:pt x="5478" y="6189"/>
                    </a:cubicBezTo>
                    <a:cubicBezTo>
                      <a:pt x="7106" y="7330"/>
                      <a:pt x="8782" y="8506"/>
                      <a:pt x="10398" y="9564"/>
                    </a:cubicBezTo>
                    <a:lnTo>
                      <a:pt x="9519" y="10966"/>
                    </a:lnTo>
                    <a:cubicBezTo>
                      <a:pt x="6643" y="8506"/>
                      <a:pt x="3589" y="6153"/>
                      <a:pt x="452" y="3979"/>
                    </a:cubicBezTo>
                    <a:lnTo>
                      <a:pt x="678" y="2885"/>
                    </a:lnTo>
                    <a:close/>
                    <a:moveTo>
                      <a:pt x="17872" y="9528"/>
                    </a:moveTo>
                    <a:lnTo>
                      <a:pt x="17872" y="9528"/>
                    </a:lnTo>
                    <a:cubicBezTo>
                      <a:pt x="17825" y="9730"/>
                      <a:pt x="17777" y="9956"/>
                      <a:pt x="17718" y="10170"/>
                    </a:cubicBezTo>
                    <a:cubicBezTo>
                      <a:pt x="17658" y="10431"/>
                      <a:pt x="17599" y="10692"/>
                      <a:pt x="17551" y="10930"/>
                    </a:cubicBezTo>
                    <a:cubicBezTo>
                      <a:pt x="16682" y="10886"/>
                      <a:pt x="15813" y="10863"/>
                      <a:pt x="14945" y="10863"/>
                    </a:cubicBezTo>
                    <a:cubicBezTo>
                      <a:pt x="13261" y="10863"/>
                      <a:pt x="11581" y="10948"/>
                      <a:pt x="9911" y="11120"/>
                    </a:cubicBezTo>
                    <a:lnTo>
                      <a:pt x="10766" y="9754"/>
                    </a:lnTo>
                    <a:cubicBezTo>
                      <a:pt x="11586" y="9813"/>
                      <a:pt x="12406" y="9837"/>
                      <a:pt x="13226" y="9837"/>
                    </a:cubicBezTo>
                    <a:cubicBezTo>
                      <a:pt x="14783" y="9837"/>
                      <a:pt x="16328" y="9730"/>
                      <a:pt x="17872" y="9528"/>
                    </a:cubicBezTo>
                    <a:close/>
                    <a:moveTo>
                      <a:pt x="14884" y="11254"/>
                    </a:moveTo>
                    <a:cubicBezTo>
                      <a:pt x="15163" y="11254"/>
                      <a:pt x="15442" y="11257"/>
                      <a:pt x="15721" y="11263"/>
                    </a:cubicBezTo>
                    <a:cubicBezTo>
                      <a:pt x="15995" y="11394"/>
                      <a:pt x="16268" y="11560"/>
                      <a:pt x="16506" y="11762"/>
                    </a:cubicBezTo>
                    <a:cubicBezTo>
                      <a:pt x="15698" y="11536"/>
                      <a:pt x="14878" y="11370"/>
                      <a:pt x="14046" y="11263"/>
                    </a:cubicBezTo>
                    <a:cubicBezTo>
                      <a:pt x="14325" y="11257"/>
                      <a:pt x="14604" y="11254"/>
                      <a:pt x="14884" y="11254"/>
                    </a:cubicBezTo>
                    <a:close/>
                    <a:moveTo>
                      <a:pt x="9203" y="1"/>
                    </a:moveTo>
                    <a:cubicBezTo>
                      <a:pt x="9173" y="1"/>
                      <a:pt x="9143" y="8"/>
                      <a:pt x="9115" y="22"/>
                    </a:cubicBezTo>
                    <a:cubicBezTo>
                      <a:pt x="6441" y="1329"/>
                      <a:pt x="3530" y="2101"/>
                      <a:pt x="559" y="2279"/>
                    </a:cubicBezTo>
                    <a:cubicBezTo>
                      <a:pt x="464" y="2291"/>
                      <a:pt x="392" y="2351"/>
                      <a:pt x="369" y="2446"/>
                    </a:cubicBezTo>
                    <a:cubicBezTo>
                      <a:pt x="345" y="2470"/>
                      <a:pt x="333" y="2493"/>
                      <a:pt x="321" y="2529"/>
                    </a:cubicBezTo>
                    <a:lnTo>
                      <a:pt x="12" y="4038"/>
                    </a:lnTo>
                    <a:cubicBezTo>
                      <a:pt x="0" y="4109"/>
                      <a:pt x="36" y="4181"/>
                      <a:pt x="95" y="4228"/>
                    </a:cubicBezTo>
                    <a:cubicBezTo>
                      <a:pt x="3316" y="6462"/>
                      <a:pt x="6453" y="8886"/>
                      <a:pt x="9424" y="11417"/>
                    </a:cubicBezTo>
                    <a:lnTo>
                      <a:pt x="9424" y="11405"/>
                    </a:lnTo>
                    <a:cubicBezTo>
                      <a:pt x="9435" y="11516"/>
                      <a:pt x="9527" y="11585"/>
                      <a:pt x="9636" y="11585"/>
                    </a:cubicBezTo>
                    <a:cubicBezTo>
                      <a:pt x="9644" y="11585"/>
                      <a:pt x="9653" y="11585"/>
                      <a:pt x="9661" y="11584"/>
                    </a:cubicBezTo>
                    <a:cubicBezTo>
                      <a:pt x="10291" y="11518"/>
                      <a:pt x="10923" y="11486"/>
                      <a:pt x="11554" y="11486"/>
                    </a:cubicBezTo>
                    <a:cubicBezTo>
                      <a:pt x="13449" y="11486"/>
                      <a:pt x="15338" y="11780"/>
                      <a:pt x="17147" y="12368"/>
                    </a:cubicBezTo>
                    <a:cubicBezTo>
                      <a:pt x="17183" y="12392"/>
                      <a:pt x="17243" y="12416"/>
                      <a:pt x="17290" y="12416"/>
                    </a:cubicBezTo>
                    <a:lnTo>
                      <a:pt x="17314" y="12416"/>
                    </a:lnTo>
                    <a:cubicBezTo>
                      <a:pt x="17338" y="12427"/>
                      <a:pt x="17361" y="12427"/>
                      <a:pt x="17385" y="12427"/>
                    </a:cubicBezTo>
                    <a:cubicBezTo>
                      <a:pt x="17468" y="12427"/>
                      <a:pt x="17551" y="12380"/>
                      <a:pt x="17587" y="12297"/>
                    </a:cubicBezTo>
                    <a:cubicBezTo>
                      <a:pt x="17623" y="12202"/>
                      <a:pt x="17563" y="12083"/>
                      <a:pt x="17456" y="12059"/>
                    </a:cubicBezTo>
                    <a:lnTo>
                      <a:pt x="17385" y="12035"/>
                    </a:lnTo>
                    <a:cubicBezTo>
                      <a:pt x="17124" y="11750"/>
                      <a:pt x="16838" y="11501"/>
                      <a:pt x="16518" y="11287"/>
                    </a:cubicBezTo>
                    <a:lnTo>
                      <a:pt x="16518" y="11287"/>
                    </a:lnTo>
                    <a:cubicBezTo>
                      <a:pt x="16910" y="11299"/>
                      <a:pt x="17314" y="11322"/>
                      <a:pt x="17706" y="11346"/>
                    </a:cubicBezTo>
                    <a:cubicBezTo>
                      <a:pt x="17813" y="11346"/>
                      <a:pt x="17908" y="11275"/>
                      <a:pt x="17932" y="11180"/>
                    </a:cubicBezTo>
                    <a:cubicBezTo>
                      <a:pt x="17979" y="10906"/>
                      <a:pt x="18051" y="10586"/>
                      <a:pt x="18134" y="10265"/>
                    </a:cubicBezTo>
                    <a:cubicBezTo>
                      <a:pt x="18205" y="9944"/>
                      <a:pt x="18288" y="9611"/>
                      <a:pt x="18336" y="9338"/>
                    </a:cubicBezTo>
                    <a:cubicBezTo>
                      <a:pt x="18336" y="9326"/>
                      <a:pt x="18336" y="9314"/>
                      <a:pt x="18336" y="9302"/>
                    </a:cubicBezTo>
                    <a:cubicBezTo>
                      <a:pt x="18336" y="9290"/>
                      <a:pt x="18336" y="9278"/>
                      <a:pt x="18336" y="9278"/>
                    </a:cubicBezTo>
                    <a:lnTo>
                      <a:pt x="18336" y="9267"/>
                    </a:lnTo>
                    <a:cubicBezTo>
                      <a:pt x="18324" y="9255"/>
                      <a:pt x="18324" y="9243"/>
                      <a:pt x="18312" y="9231"/>
                    </a:cubicBezTo>
                    <a:cubicBezTo>
                      <a:pt x="18312" y="9219"/>
                      <a:pt x="18300" y="9207"/>
                      <a:pt x="18300" y="9195"/>
                    </a:cubicBezTo>
                    <a:cubicBezTo>
                      <a:pt x="18288" y="9183"/>
                      <a:pt x="18276" y="9171"/>
                      <a:pt x="18276" y="9171"/>
                    </a:cubicBezTo>
                    <a:cubicBezTo>
                      <a:pt x="18264" y="9160"/>
                      <a:pt x="18253" y="9148"/>
                      <a:pt x="18241" y="9148"/>
                    </a:cubicBezTo>
                    <a:lnTo>
                      <a:pt x="18229" y="9136"/>
                    </a:lnTo>
                    <a:cubicBezTo>
                      <a:pt x="18217" y="9112"/>
                      <a:pt x="18205" y="9100"/>
                      <a:pt x="18181" y="9076"/>
                    </a:cubicBezTo>
                    <a:cubicBezTo>
                      <a:pt x="17742" y="8661"/>
                      <a:pt x="17231" y="8316"/>
                      <a:pt x="16684" y="8043"/>
                    </a:cubicBezTo>
                    <a:cubicBezTo>
                      <a:pt x="17373" y="7734"/>
                      <a:pt x="18027" y="7365"/>
                      <a:pt x="18668" y="6961"/>
                    </a:cubicBezTo>
                    <a:cubicBezTo>
                      <a:pt x="18716" y="6926"/>
                      <a:pt x="18752" y="6878"/>
                      <a:pt x="18752" y="6819"/>
                    </a:cubicBezTo>
                    <a:cubicBezTo>
                      <a:pt x="18752" y="6747"/>
                      <a:pt x="18728" y="6688"/>
                      <a:pt x="18668" y="6652"/>
                    </a:cubicBezTo>
                    <a:cubicBezTo>
                      <a:pt x="17171" y="5607"/>
                      <a:pt x="15567" y="4454"/>
                      <a:pt x="13998" y="3349"/>
                    </a:cubicBezTo>
                    <a:cubicBezTo>
                      <a:pt x="12442" y="2232"/>
                      <a:pt x="10838" y="1091"/>
                      <a:pt x="9340" y="45"/>
                    </a:cubicBezTo>
                    <a:cubicBezTo>
                      <a:pt x="9297" y="17"/>
                      <a:pt x="9250" y="1"/>
                      <a:pt x="9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24"/>
              <p:cNvSpPr/>
              <p:nvPr/>
            </p:nvSpPr>
            <p:spPr>
              <a:xfrm>
                <a:off x="1393051" y="744599"/>
                <a:ext cx="175779" cy="68849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2137" extrusionOk="0">
                    <a:moveTo>
                      <a:pt x="5214" y="0"/>
                    </a:moveTo>
                    <a:cubicBezTo>
                      <a:pt x="5179" y="0"/>
                      <a:pt x="5143" y="8"/>
                      <a:pt x="5111" y="24"/>
                    </a:cubicBezTo>
                    <a:cubicBezTo>
                      <a:pt x="3566" y="856"/>
                      <a:pt x="1914" y="1438"/>
                      <a:pt x="191" y="1747"/>
                    </a:cubicBezTo>
                    <a:cubicBezTo>
                      <a:pt x="84" y="1759"/>
                      <a:pt x="1" y="1866"/>
                      <a:pt x="25" y="1973"/>
                    </a:cubicBezTo>
                    <a:cubicBezTo>
                      <a:pt x="49" y="2068"/>
                      <a:pt x="132" y="2128"/>
                      <a:pt x="227" y="2128"/>
                    </a:cubicBezTo>
                    <a:cubicBezTo>
                      <a:pt x="233" y="2134"/>
                      <a:pt x="242" y="2137"/>
                      <a:pt x="251" y="2137"/>
                    </a:cubicBezTo>
                    <a:cubicBezTo>
                      <a:pt x="259" y="2137"/>
                      <a:pt x="268" y="2134"/>
                      <a:pt x="274" y="2128"/>
                    </a:cubicBezTo>
                    <a:cubicBezTo>
                      <a:pt x="1914" y="1831"/>
                      <a:pt x="3518" y="1296"/>
                      <a:pt x="5004" y="535"/>
                    </a:cubicBezTo>
                    <a:cubicBezTo>
                      <a:pt x="5051" y="535"/>
                      <a:pt x="5099" y="523"/>
                      <a:pt x="5146" y="488"/>
                    </a:cubicBezTo>
                    <a:lnTo>
                      <a:pt x="5336" y="345"/>
                    </a:lnTo>
                    <a:cubicBezTo>
                      <a:pt x="5431" y="286"/>
                      <a:pt x="5455" y="167"/>
                      <a:pt x="5384" y="84"/>
                    </a:cubicBezTo>
                    <a:cubicBezTo>
                      <a:pt x="5345" y="29"/>
                      <a:pt x="5280" y="0"/>
                      <a:pt x="52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24"/>
              <p:cNvSpPr/>
              <p:nvPr/>
            </p:nvSpPr>
            <p:spPr>
              <a:xfrm>
                <a:off x="1417955" y="765766"/>
                <a:ext cx="171172" cy="68849"/>
              </a:xfrm>
              <a:custGeom>
                <a:avLst/>
                <a:gdLst/>
                <a:ahLst/>
                <a:cxnLst/>
                <a:rect l="l" t="t" r="r" b="b"/>
                <a:pathLst>
                  <a:path w="5313" h="2137" extrusionOk="0">
                    <a:moveTo>
                      <a:pt x="5066" y="0"/>
                    </a:moveTo>
                    <a:cubicBezTo>
                      <a:pt x="5025" y="0"/>
                      <a:pt x="4983" y="11"/>
                      <a:pt x="4944" y="33"/>
                    </a:cubicBezTo>
                    <a:cubicBezTo>
                      <a:pt x="3470" y="888"/>
                      <a:pt x="1854" y="1483"/>
                      <a:pt x="179" y="1768"/>
                    </a:cubicBezTo>
                    <a:cubicBezTo>
                      <a:pt x="72" y="1780"/>
                      <a:pt x="0" y="1875"/>
                      <a:pt x="12" y="1982"/>
                    </a:cubicBezTo>
                    <a:cubicBezTo>
                      <a:pt x="36" y="2077"/>
                      <a:pt x="119" y="2136"/>
                      <a:pt x="214" y="2136"/>
                    </a:cubicBezTo>
                    <a:lnTo>
                      <a:pt x="262" y="2136"/>
                    </a:lnTo>
                    <a:cubicBezTo>
                      <a:pt x="1997" y="1839"/>
                      <a:pt x="3660" y="1245"/>
                      <a:pt x="5181" y="354"/>
                    </a:cubicBezTo>
                    <a:cubicBezTo>
                      <a:pt x="5276" y="294"/>
                      <a:pt x="5312" y="175"/>
                      <a:pt x="5241" y="92"/>
                    </a:cubicBezTo>
                    <a:cubicBezTo>
                      <a:pt x="5203" y="32"/>
                      <a:pt x="5137" y="0"/>
                      <a:pt x="50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24"/>
              <p:cNvSpPr/>
              <p:nvPr/>
            </p:nvSpPr>
            <p:spPr>
              <a:xfrm>
                <a:off x="1446274" y="781778"/>
                <a:ext cx="158929" cy="71974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2234" extrusionOk="0">
                    <a:moveTo>
                      <a:pt x="4701" y="1"/>
                    </a:moveTo>
                    <a:cubicBezTo>
                      <a:pt x="4656" y="1"/>
                      <a:pt x="4611" y="16"/>
                      <a:pt x="4576" y="47"/>
                    </a:cubicBezTo>
                    <a:cubicBezTo>
                      <a:pt x="3257" y="950"/>
                      <a:pt x="1759" y="1568"/>
                      <a:pt x="191" y="1853"/>
                    </a:cubicBezTo>
                    <a:cubicBezTo>
                      <a:pt x="84" y="1877"/>
                      <a:pt x="1" y="1972"/>
                      <a:pt x="24" y="2091"/>
                    </a:cubicBezTo>
                    <a:cubicBezTo>
                      <a:pt x="48" y="2174"/>
                      <a:pt x="131" y="2233"/>
                      <a:pt x="226" y="2233"/>
                    </a:cubicBezTo>
                    <a:lnTo>
                      <a:pt x="274" y="2233"/>
                    </a:lnTo>
                    <a:cubicBezTo>
                      <a:pt x="1914" y="1936"/>
                      <a:pt x="3459" y="1295"/>
                      <a:pt x="4825" y="356"/>
                    </a:cubicBezTo>
                    <a:cubicBezTo>
                      <a:pt x="4920" y="284"/>
                      <a:pt x="4932" y="166"/>
                      <a:pt x="4873" y="82"/>
                    </a:cubicBezTo>
                    <a:cubicBezTo>
                      <a:pt x="4825" y="28"/>
                      <a:pt x="4762" y="1"/>
                      <a:pt x="47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24"/>
              <p:cNvSpPr/>
              <p:nvPr/>
            </p:nvSpPr>
            <p:spPr>
              <a:xfrm>
                <a:off x="1329518" y="-1140"/>
                <a:ext cx="457521" cy="490544"/>
              </a:xfrm>
              <a:custGeom>
                <a:avLst/>
                <a:gdLst/>
                <a:ahLst/>
                <a:cxnLst/>
                <a:rect l="l" t="t" r="r" b="b"/>
                <a:pathLst>
                  <a:path w="14201" h="15226" extrusionOk="0">
                    <a:moveTo>
                      <a:pt x="13226" y="398"/>
                    </a:moveTo>
                    <a:cubicBezTo>
                      <a:pt x="13261" y="398"/>
                      <a:pt x="13297" y="400"/>
                      <a:pt x="13333" y="404"/>
                    </a:cubicBezTo>
                    <a:cubicBezTo>
                      <a:pt x="13559" y="463"/>
                      <a:pt x="13737" y="665"/>
                      <a:pt x="13761" y="903"/>
                    </a:cubicBezTo>
                    <a:cubicBezTo>
                      <a:pt x="13761" y="1164"/>
                      <a:pt x="13666" y="1426"/>
                      <a:pt x="13476" y="1616"/>
                    </a:cubicBezTo>
                    <a:cubicBezTo>
                      <a:pt x="13274" y="1830"/>
                      <a:pt x="13036" y="2032"/>
                      <a:pt x="12775" y="2186"/>
                    </a:cubicBezTo>
                    <a:cubicBezTo>
                      <a:pt x="12763" y="2198"/>
                      <a:pt x="12763" y="2198"/>
                      <a:pt x="12751" y="2210"/>
                    </a:cubicBezTo>
                    <a:lnTo>
                      <a:pt x="11693" y="1331"/>
                    </a:lnTo>
                    <a:cubicBezTo>
                      <a:pt x="11978" y="986"/>
                      <a:pt x="12335" y="713"/>
                      <a:pt x="12739" y="523"/>
                    </a:cubicBezTo>
                    <a:lnTo>
                      <a:pt x="12739" y="534"/>
                    </a:lnTo>
                    <a:cubicBezTo>
                      <a:pt x="12887" y="446"/>
                      <a:pt x="13052" y="398"/>
                      <a:pt x="13226" y="398"/>
                    </a:cubicBezTo>
                    <a:close/>
                    <a:moveTo>
                      <a:pt x="11135" y="1390"/>
                    </a:moveTo>
                    <a:lnTo>
                      <a:pt x="12953" y="2887"/>
                    </a:lnTo>
                    <a:cubicBezTo>
                      <a:pt x="12822" y="2994"/>
                      <a:pt x="12691" y="3113"/>
                      <a:pt x="12561" y="3232"/>
                    </a:cubicBezTo>
                    <a:cubicBezTo>
                      <a:pt x="12002" y="2697"/>
                      <a:pt x="11384" y="2222"/>
                      <a:pt x="10719" y="1830"/>
                    </a:cubicBezTo>
                    <a:lnTo>
                      <a:pt x="11135" y="1390"/>
                    </a:lnTo>
                    <a:close/>
                    <a:moveTo>
                      <a:pt x="10434" y="2115"/>
                    </a:moveTo>
                    <a:cubicBezTo>
                      <a:pt x="11099" y="2507"/>
                      <a:pt x="11705" y="2970"/>
                      <a:pt x="12252" y="3493"/>
                    </a:cubicBezTo>
                    <a:lnTo>
                      <a:pt x="12074" y="3660"/>
                    </a:lnTo>
                    <a:cubicBezTo>
                      <a:pt x="11515" y="3149"/>
                      <a:pt x="10897" y="2709"/>
                      <a:pt x="10244" y="2317"/>
                    </a:cubicBezTo>
                    <a:lnTo>
                      <a:pt x="10434" y="2115"/>
                    </a:lnTo>
                    <a:close/>
                    <a:moveTo>
                      <a:pt x="9970" y="2626"/>
                    </a:moveTo>
                    <a:cubicBezTo>
                      <a:pt x="10612" y="3006"/>
                      <a:pt x="11218" y="3446"/>
                      <a:pt x="11788" y="3945"/>
                    </a:cubicBezTo>
                    <a:cubicBezTo>
                      <a:pt x="10291" y="5323"/>
                      <a:pt x="8936" y="6856"/>
                      <a:pt x="7724" y="8496"/>
                    </a:cubicBezTo>
                    <a:lnTo>
                      <a:pt x="7724" y="8508"/>
                    </a:lnTo>
                    <a:lnTo>
                      <a:pt x="5787" y="7023"/>
                    </a:lnTo>
                    <a:lnTo>
                      <a:pt x="9970" y="2626"/>
                    </a:lnTo>
                    <a:close/>
                    <a:moveTo>
                      <a:pt x="5764" y="7510"/>
                    </a:moveTo>
                    <a:lnTo>
                      <a:pt x="7130" y="8555"/>
                    </a:lnTo>
                    <a:lnTo>
                      <a:pt x="4100" y="11978"/>
                    </a:lnTo>
                    <a:lnTo>
                      <a:pt x="2603" y="10884"/>
                    </a:lnTo>
                    <a:lnTo>
                      <a:pt x="5764" y="7510"/>
                    </a:lnTo>
                    <a:close/>
                    <a:moveTo>
                      <a:pt x="2329" y="11182"/>
                    </a:moveTo>
                    <a:lnTo>
                      <a:pt x="3827" y="12287"/>
                    </a:lnTo>
                    <a:lnTo>
                      <a:pt x="3470" y="12691"/>
                    </a:lnTo>
                    <a:cubicBezTo>
                      <a:pt x="3387" y="12774"/>
                      <a:pt x="3363" y="12786"/>
                      <a:pt x="3351" y="12786"/>
                    </a:cubicBezTo>
                    <a:lnTo>
                      <a:pt x="3351" y="12798"/>
                    </a:lnTo>
                    <a:cubicBezTo>
                      <a:pt x="3316" y="12774"/>
                      <a:pt x="3292" y="12762"/>
                      <a:pt x="3256" y="12738"/>
                    </a:cubicBezTo>
                    <a:lnTo>
                      <a:pt x="1854" y="11681"/>
                    </a:lnTo>
                    <a:lnTo>
                      <a:pt x="2329" y="11182"/>
                    </a:lnTo>
                    <a:close/>
                    <a:moveTo>
                      <a:pt x="1902" y="12227"/>
                    </a:moveTo>
                    <a:lnTo>
                      <a:pt x="2555" y="12714"/>
                    </a:lnTo>
                    <a:cubicBezTo>
                      <a:pt x="2270" y="13130"/>
                      <a:pt x="2068" y="13582"/>
                      <a:pt x="1937" y="14069"/>
                    </a:cubicBezTo>
                    <a:lnTo>
                      <a:pt x="785" y="14580"/>
                    </a:lnTo>
                    <a:lnTo>
                      <a:pt x="785" y="14580"/>
                    </a:lnTo>
                    <a:lnTo>
                      <a:pt x="1355" y="13867"/>
                    </a:lnTo>
                    <a:cubicBezTo>
                      <a:pt x="1426" y="13784"/>
                      <a:pt x="1403" y="13653"/>
                      <a:pt x="1308" y="13594"/>
                    </a:cubicBezTo>
                    <a:cubicBezTo>
                      <a:pt x="1269" y="13570"/>
                      <a:pt x="1227" y="13557"/>
                      <a:pt x="1185" y="13557"/>
                    </a:cubicBezTo>
                    <a:cubicBezTo>
                      <a:pt x="1122" y="13557"/>
                      <a:pt x="1060" y="13585"/>
                      <a:pt x="1010" y="13641"/>
                    </a:cubicBezTo>
                    <a:lnTo>
                      <a:pt x="499" y="14283"/>
                    </a:lnTo>
                    <a:lnTo>
                      <a:pt x="559" y="13451"/>
                    </a:lnTo>
                    <a:cubicBezTo>
                      <a:pt x="571" y="13356"/>
                      <a:pt x="583" y="13261"/>
                      <a:pt x="618" y="13154"/>
                    </a:cubicBezTo>
                    <a:cubicBezTo>
                      <a:pt x="701" y="12964"/>
                      <a:pt x="951" y="12845"/>
                      <a:pt x="1201" y="12726"/>
                    </a:cubicBezTo>
                    <a:cubicBezTo>
                      <a:pt x="1450" y="12607"/>
                      <a:pt x="1735" y="12465"/>
                      <a:pt x="1902" y="12227"/>
                    </a:cubicBezTo>
                    <a:close/>
                    <a:moveTo>
                      <a:pt x="13236" y="0"/>
                    </a:moveTo>
                    <a:cubicBezTo>
                      <a:pt x="12992" y="0"/>
                      <a:pt x="12753" y="56"/>
                      <a:pt x="12537" y="178"/>
                    </a:cubicBezTo>
                    <a:cubicBezTo>
                      <a:pt x="12097" y="392"/>
                      <a:pt x="11705" y="689"/>
                      <a:pt x="11384" y="1069"/>
                    </a:cubicBezTo>
                    <a:lnTo>
                      <a:pt x="11325" y="1022"/>
                    </a:lnTo>
                    <a:cubicBezTo>
                      <a:pt x="11279" y="985"/>
                      <a:pt x="11227" y="970"/>
                      <a:pt x="11173" y="970"/>
                    </a:cubicBezTo>
                    <a:cubicBezTo>
                      <a:pt x="11157" y="970"/>
                      <a:pt x="11140" y="971"/>
                      <a:pt x="11123" y="974"/>
                    </a:cubicBezTo>
                    <a:cubicBezTo>
                      <a:pt x="11109" y="972"/>
                      <a:pt x="11094" y="971"/>
                      <a:pt x="11080" y="971"/>
                    </a:cubicBezTo>
                    <a:cubicBezTo>
                      <a:pt x="11012" y="971"/>
                      <a:pt x="10948" y="994"/>
                      <a:pt x="10909" y="1034"/>
                    </a:cubicBezTo>
                    <a:lnTo>
                      <a:pt x="5324" y="6904"/>
                    </a:lnTo>
                    <a:cubicBezTo>
                      <a:pt x="5288" y="6951"/>
                      <a:pt x="5265" y="6999"/>
                      <a:pt x="5276" y="7058"/>
                    </a:cubicBezTo>
                    <a:cubicBezTo>
                      <a:pt x="5276" y="7106"/>
                      <a:pt x="5300" y="7141"/>
                      <a:pt x="5336" y="7177"/>
                    </a:cubicBezTo>
                    <a:lnTo>
                      <a:pt x="5348" y="7189"/>
                    </a:lnTo>
                    <a:lnTo>
                      <a:pt x="5443" y="7260"/>
                    </a:lnTo>
                    <a:lnTo>
                      <a:pt x="1391" y="11586"/>
                    </a:lnTo>
                    <a:cubicBezTo>
                      <a:pt x="1319" y="11657"/>
                      <a:pt x="1331" y="11776"/>
                      <a:pt x="1403" y="11847"/>
                    </a:cubicBezTo>
                    <a:lnTo>
                      <a:pt x="1426" y="11859"/>
                    </a:lnTo>
                    <a:lnTo>
                      <a:pt x="1569" y="11966"/>
                    </a:lnTo>
                    <a:cubicBezTo>
                      <a:pt x="1474" y="12144"/>
                      <a:pt x="1236" y="12263"/>
                      <a:pt x="999" y="12382"/>
                    </a:cubicBezTo>
                    <a:cubicBezTo>
                      <a:pt x="701" y="12524"/>
                      <a:pt x="369" y="12679"/>
                      <a:pt x="226" y="13000"/>
                    </a:cubicBezTo>
                    <a:cubicBezTo>
                      <a:pt x="179" y="13142"/>
                      <a:pt x="143" y="13285"/>
                      <a:pt x="143" y="13427"/>
                    </a:cubicBezTo>
                    <a:lnTo>
                      <a:pt x="0" y="15020"/>
                    </a:lnTo>
                    <a:cubicBezTo>
                      <a:pt x="0" y="15079"/>
                      <a:pt x="24" y="15127"/>
                      <a:pt x="72" y="15174"/>
                    </a:cubicBezTo>
                    <a:cubicBezTo>
                      <a:pt x="72" y="15174"/>
                      <a:pt x="84" y="15186"/>
                      <a:pt x="95" y="15186"/>
                    </a:cubicBezTo>
                    <a:cubicBezTo>
                      <a:pt x="130" y="15214"/>
                      <a:pt x="173" y="15225"/>
                      <a:pt x="217" y="15225"/>
                    </a:cubicBezTo>
                    <a:cubicBezTo>
                      <a:pt x="248" y="15225"/>
                      <a:pt x="280" y="15220"/>
                      <a:pt x="309" y="15210"/>
                    </a:cubicBezTo>
                    <a:lnTo>
                      <a:pt x="2199" y="14378"/>
                    </a:lnTo>
                    <a:cubicBezTo>
                      <a:pt x="2258" y="14354"/>
                      <a:pt x="2306" y="14295"/>
                      <a:pt x="2318" y="14247"/>
                    </a:cubicBezTo>
                    <a:cubicBezTo>
                      <a:pt x="2436" y="13784"/>
                      <a:pt x="2627" y="13344"/>
                      <a:pt x="2888" y="12952"/>
                    </a:cubicBezTo>
                    <a:lnTo>
                      <a:pt x="2983" y="13023"/>
                    </a:lnTo>
                    <a:cubicBezTo>
                      <a:pt x="3091" y="13126"/>
                      <a:pt x="3225" y="13176"/>
                      <a:pt x="3358" y="13176"/>
                    </a:cubicBezTo>
                    <a:cubicBezTo>
                      <a:pt x="3532" y="13176"/>
                      <a:pt x="3702" y="13090"/>
                      <a:pt x="3803" y="12928"/>
                    </a:cubicBezTo>
                    <a:lnTo>
                      <a:pt x="7380" y="8876"/>
                    </a:lnTo>
                    <a:cubicBezTo>
                      <a:pt x="7415" y="8864"/>
                      <a:pt x="7451" y="8841"/>
                      <a:pt x="7475" y="8805"/>
                    </a:cubicBezTo>
                    <a:lnTo>
                      <a:pt x="7641" y="8924"/>
                    </a:lnTo>
                    <a:cubicBezTo>
                      <a:pt x="7680" y="8953"/>
                      <a:pt x="7727" y="8974"/>
                      <a:pt x="7776" y="8974"/>
                    </a:cubicBezTo>
                    <a:cubicBezTo>
                      <a:pt x="7786" y="8974"/>
                      <a:pt x="7797" y="8973"/>
                      <a:pt x="7808" y="8971"/>
                    </a:cubicBezTo>
                    <a:cubicBezTo>
                      <a:pt x="7867" y="8959"/>
                      <a:pt x="7914" y="8936"/>
                      <a:pt x="7950" y="8888"/>
                    </a:cubicBezTo>
                    <a:cubicBezTo>
                      <a:pt x="9222" y="7129"/>
                      <a:pt x="10659" y="5502"/>
                      <a:pt x="12264" y="4028"/>
                    </a:cubicBezTo>
                    <a:lnTo>
                      <a:pt x="12561" y="4278"/>
                    </a:lnTo>
                    <a:lnTo>
                      <a:pt x="8307" y="8805"/>
                    </a:lnTo>
                    <a:cubicBezTo>
                      <a:pt x="8235" y="8876"/>
                      <a:pt x="8235" y="8995"/>
                      <a:pt x="8318" y="9066"/>
                    </a:cubicBezTo>
                    <a:lnTo>
                      <a:pt x="8330" y="9078"/>
                    </a:lnTo>
                    <a:cubicBezTo>
                      <a:pt x="8368" y="9105"/>
                      <a:pt x="8417" y="9120"/>
                      <a:pt x="8465" y="9120"/>
                    </a:cubicBezTo>
                    <a:cubicBezTo>
                      <a:pt x="8523" y="9120"/>
                      <a:pt x="8582" y="9100"/>
                      <a:pt x="8627" y="9055"/>
                    </a:cubicBezTo>
                    <a:lnTo>
                      <a:pt x="13012" y="4385"/>
                    </a:lnTo>
                    <a:cubicBezTo>
                      <a:pt x="13084" y="4301"/>
                      <a:pt x="13072" y="4171"/>
                      <a:pt x="12988" y="4111"/>
                    </a:cubicBezTo>
                    <a:lnTo>
                      <a:pt x="12561" y="3767"/>
                    </a:lnTo>
                    <a:cubicBezTo>
                      <a:pt x="12834" y="3517"/>
                      <a:pt x="13119" y="3268"/>
                      <a:pt x="13404" y="3030"/>
                    </a:cubicBezTo>
                    <a:cubicBezTo>
                      <a:pt x="13452" y="2994"/>
                      <a:pt x="13476" y="2935"/>
                      <a:pt x="13476" y="2875"/>
                    </a:cubicBezTo>
                    <a:cubicBezTo>
                      <a:pt x="13476" y="2828"/>
                      <a:pt x="13452" y="2768"/>
                      <a:pt x="13404" y="2733"/>
                    </a:cubicBezTo>
                    <a:lnTo>
                      <a:pt x="13072" y="2459"/>
                    </a:lnTo>
                    <a:cubicBezTo>
                      <a:pt x="13345" y="2293"/>
                      <a:pt x="13595" y="2079"/>
                      <a:pt x="13820" y="1842"/>
                    </a:cubicBezTo>
                    <a:cubicBezTo>
                      <a:pt x="14070" y="1580"/>
                      <a:pt x="14201" y="1224"/>
                      <a:pt x="14177" y="855"/>
                    </a:cubicBezTo>
                    <a:cubicBezTo>
                      <a:pt x="14129" y="439"/>
                      <a:pt x="13832" y="107"/>
                      <a:pt x="13428" y="12"/>
                    </a:cubicBezTo>
                    <a:cubicBezTo>
                      <a:pt x="13364" y="4"/>
                      <a:pt x="13300" y="0"/>
                      <a:pt x="13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24"/>
              <p:cNvSpPr/>
              <p:nvPr/>
            </p:nvSpPr>
            <p:spPr>
              <a:xfrm>
                <a:off x="617447" y="-12061"/>
                <a:ext cx="580785" cy="394536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2246" extrusionOk="0">
                    <a:moveTo>
                      <a:pt x="5178" y="537"/>
                    </a:moveTo>
                    <a:cubicBezTo>
                      <a:pt x="6395" y="537"/>
                      <a:pt x="7732" y="701"/>
                      <a:pt x="9233" y="1028"/>
                    </a:cubicBezTo>
                    <a:cubicBezTo>
                      <a:pt x="8449" y="1087"/>
                      <a:pt x="7676" y="1123"/>
                      <a:pt x="6904" y="1147"/>
                    </a:cubicBezTo>
                    <a:cubicBezTo>
                      <a:pt x="6898" y="1146"/>
                      <a:pt x="6892" y="1146"/>
                      <a:pt x="6886" y="1146"/>
                    </a:cubicBezTo>
                    <a:cubicBezTo>
                      <a:pt x="6787" y="1146"/>
                      <a:pt x="6702" y="1237"/>
                      <a:pt x="6702" y="1349"/>
                    </a:cubicBezTo>
                    <a:cubicBezTo>
                      <a:pt x="6702" y="1449"/>
                      <a:pt x="6785" y="1528"/>
                      <a:pt x="6893" y="1528"/>
                    </a:cubicBezTo>
                    <a:cubicBezTo>
                      <a:pt x="6901" y="1528"/>
                      <a:pt x="6908" y="1528"/>
                      <a:pt x="6916" y="1527"/>
                    </a:cubicBezTo>
                    <a:cubicBezTo>
                      <a:pt x="8104" y="1503"/>
                      <a:pt x="9281" y="1432"/>
                      <a:pt x="10457" y="1313"/>
                    </a:cubicBezTo>
                    <a:cubicBezTo>
                      <a:pt x="12144" y="1147"/>
                      <a:pt x="13820" y="885"/>
                      <a:pt x="15484" y="541"/>
                    </a:cubicBezTo>
                    <a:lnTo>
                      <a:pt x="15484" y="541"/>
                    </a:lnTo>
                    <a:cubicBezTo>
                      <a:pt x="13404" y="2252"/>
                      <a:pt x="12168" y="4866"/>
                      <a:pt x="12263" y="7409"/>
                    </a:cubicBezTo>
                    <a:cubicBezTo>
                      <a:pt x="10668" y="7782"/>
                      <a:pt x="9041" y="7969"/>
                      <a:pt x="7415" y="7969"/>
                    </a:cubicBezTo>
                    <a:cubicBezTo>
                      <a:pt x="5105" y="7969"/>
                      <a:pt x="2798" y="7592"/>
                      <a:pt x="594" y="6839"/>
                    </a:cubicBezTo>
                    <a:cubicBezTo>
                      <a:pt x="2389" y="5128"/>
                      <a:pt x="3684" y="2965"/>
                      <a:pt x="4337" y="564"/>
                    </a:cubicBezTo>
                    <a:cubicBezTo>
                      <a:pt x="4611" y="546"/>
                      <a:pt x="4891" y="537"/>
                      <a:pt x="5178" y="537"/>
                    </a:cubicBezTo>
                    <a:close/>
                    <a:moveTo>
                      <a:pt x="16018" y="636"/>
                    </a:moveTo>
                    <a:cubicBezTo>
                      <a:pt x="16268" y="2335"/>
                      <a:pt x="16517" y="4046"/>
                      <a:pt x="16779" y="5757"/>
                    </a:cubicBezTo>
                    <a:cubicBezTo>
                      <a:pt x="17040" y="7504"/>
                      <a:pt x="17302" y="9251"/>
                      <a:pt x="17563" y="10974"/>
                    </a:cubicBezTo>
                    <a:cubicBezTo>
                      <a:pt x="17358" y="10948"/>
                      <a:pt x="17152" y="10936"/>
                      <a:pt x="16948" y="10936"/>
                    </a:cubicBezTo>
                    <a:cubicBezTo>
                      <a:pt x="16679" y="10936"/>
                      <a:pt x="16412" y="10957"/>
                      <a:pt x="16149" y="10998"/>
                    </a:cubicBezTo>
                    <a:lnTo>
                      <a:pt x="15757" y="7611"/>
                    </a:lnTo>
                    <a:cubicBezTo>
                      <a:pt x="15736" y="7517"/>
                      <a:pt x="15650" y="7441"/>
                      <a:pt x="15556" y="7441"/>
                    </a:cubicBezTo>
                    <a:cubicBezTo>
                      <a:pt x="15544" y="7441"/>
                      <a:pt x="15532" y="7442"/>
                      <a:pt x="15519" y="7445"/>
                    </a:cubicBezTo>
                    <a:cubicBezTo>
                      <a:pt x="15412" y="7445"/>
                      <a:pt x="15329" y="7540"/>
                      <a:pt x="15329" y="7659"/>
                    </a:cubicBezTo>
                    <a:lnTo>
                      <a:pt x="15733" y="11081"/>
                    </a:lnTo>
                    <a:cubicBezTo>
                      <a:pt x="15210" y="11200"/>
                      <a:pt x="14711" y="11402"/>
                      <a:pt x="14260" y="11675"/>
                    </a:cubicBezTo>
                    <a:cubicBezTo>
                      <a:pt x="14248" y="8942"/>
                      <a:pt x="14022" y="6221"/>
                      <a:pt x="13582" y="3535"/>
                    </a:cubicBezTo>
                    <a:cubicBezTo>
                      <a:pt x="14165" y="2406"/>
                      <a:pt x="14996" y="1408"/>
                      <a:pt x="16018" y="636"/>
                    </a:cubicBezTo>
                    <a:close/>
                    <a:moveTo>
                      <a:pt x="13273" y="4236"/>
                    </a:moveTo>
                    <a:cubicBezTo>
                      <a:pt x="13654" y="6755"/>
                      <a:pt x="13844" y="9298"/>
                      <a:pt x="13844" y="11853"/>
                    </a:cubicBezTo>
                    <a:cubicBezTo>
                      <a:pt x="13048" y="11806"/>
                      <a:pt x="12263" y="11758"/>
                      <a:pt x="11467" y="11699"/>
                    </a:cubicBezTo>
                    <a:cubicBezTo>
                      <a:pt x="9093" y="11553"/>
                      <a:pt x="6655" y="11400"/>
                      <a:pt x="4238" y="11400"/>
                    </a:cubicBezTo>
                    <a:cubicBezTo>
                      <a:pt x="3691" y="11400"/>
                      <a:pt x="3146" y="11408"/>
                      <a:pt x="2602" y="11425"/>
                    </a:cubicBezTo>
                    <a:cubicBezTo>
                      <a:pt x="2709" y="10225"/>
                      <a:pt x="2721" y="9013"/>
                      <a:pt x="2614" y="7813"/>
                    </a:cubicBezTo>
                    <a:lnTo>
                      <a:pt x="2614" y="7813"/>
                    </a:lnTo>
                    <a:cubicBezTo>
                      <a:pt x="4183" y="8181"/>
                      <a:pt x="5787" y="8360"/>
                      <a:pt x="7403" y="8360"/>
                    </a:cubicBezTo>
                    <a:cubicBezTo>
                      <a:pt x="9138" y="8360"/>
                      <a:pt x="10849" y="8146"/>
                      <a:pt x="12537" y="7730"/>
                    </a:cubicBezTo>
                    <a:cubicBezTo>
                      <a:pt x="12620" y="7706"/>
                      <a:pt x="12679" y="7623"/>
                      <a:pt x="12679" y="7540"/>
                    </a:cubicBezTo>
                    <a:cubicBezTo>
                      <a:pt x="12632" y="6399"/>
                      <a:pt x="12834" y="5282"/>
                      <a:pt x="13273" y="4236"/>
                    </a:cubicBezTo>
                    <a:close/>
                    <a:moveTo>
                      <a:pt x="16173" y="1"/>
                    </a:moveTo>
                    <a:cubicBezTo>
                      <a:pt x="16157" y="1"/>
                      <a:pt x="16141" y="2"/>
                      <a:pt x="16125" y="6"/>
                    </a:cubicBezTo>
                    <a:cubicBezTo>
                      <a:pt x="14248" y="422"/>
                      <a:pt x="12358" y="731"/>
                      <a:pt x="10457" y="921"/>
                    </a:cubicBezTo>
                    <a:cubicBezTo>
                      <a:pt x="8490" y="405"/>
                      <a:pt x="6776" y="151"/>
                      <a:pt x="5247" y="151"/>
                    </a:cubicBezTo>
                    <a:cubicBezTo>
                      <a:pt x="4874" y="151"/>
                      <a:pt x="4511" y="166"/>
                      <a:pt x="4159" y="196"/>
                    </a:cubicBezTo>
                    <a:cubicBezTo>
                      <a:pt x="4064" y="208"/>
                      <a:pt x="3993" y="267"/>
                      <a:pt x="3969" y="351"/>
                    </a:cubicBezTo>
                    <a:cubicBezTo>
                      <a:pt x="3315" y="2822"/>
                      <a:pt x="1961" y="5056"/>
                      <a:pt x="71" y="6779"/>
                    </a:cubicBezTo>
                    <a:cubicBezTo>
                      <a:pt x="24" y="6827"/>
                      <a:pt x="0" y="6898"/>
                      <a:pt x="24" y="6958"/>
                    </a:cubicBezTo>
                    <a:cubicBezTo>
                      <a:pt x="36" y="7029"/>
                      <a:pt x="83" y="7076"/>
                      <a:pt x="143" y="7100"/>
                    </a:cubicBezTo>
                    <a:cubicBezTo>
                      <a:pt x="808" y="7338"/>
                      <a:pt x="1485" y="7540"/>
                      <a:pt x="2175" y="7718"/>
                    </a:cubicBezTo>
                    <a:cubicBezTo>
                      <a:pt x="2305" y="9013"/>
                      <a:pt x="2293" y="10308"/>
                      <a:pt x="2163" y="11604"/>
                    </a:cubicBezTo>
                    <a:cubicBezTo>
                      <a:pt x="2163" y="11663"/>
                      <a:pt x="2175" y="11711"/>
                      <a:pt x="2222" y="11758"/>
                    </a:cubicBezTo>
                    <a:cubicBezTo>
                      <a:pt x="2258" y="11794"/>
                      <a:pt x="2317" y="11818"/>
                      <a:pt x="2377" y="11818"/>
                    </a:cubicBezTo>
                    <a:cubicBezTo>
                      <a:pt x="3001" y="11793"/>
                      <a:pt x="3627" y="11782"/>
                      <a:pt x="4256" y="11782"/>
                    </a:cubicBezTo>
                    <a:cubicBezTo>
                      <a:pt x="6656" y="11782"/>
                      <a:pt x="9077" y="11940"/>
                      <a:pt x="11431" y="12091"/>
                    </a:cubicBezTo>
                    <a:cubicBezTo>
                      <a:pt x="12299" y="12150"/>
                      <a:pt x="13166" y="12198"/>
                      <a:pt x="14034" y="12245"/>
                    </a:cubicBezTo>
                    <a:lnTo>
                      <a:pt x="14058" y="12245"/>
                    </a:lnTo>
                    <a:cubicBezTo>
                      <a:pt x="14081" y="12245"/>
                      <a:pt x="14105" y="12245"/>
                      <a:pt x="14129" y="12234"/>
                    </a:cubicBezTo>
                    <a:lnTo>
                      <a:pt x="14153" y="12222"/>
                    </a:lnTo>
                    <a:cubicBezTo>
                      <a:pt x="14165" y="12222"/>
                      <a:pt x="14176" y="12210"/>
                      <a:pt x="14176" y="12210"/>
                    </a:cubicBezTo>
                    <a:cubicBezTo>
                      <a:pt x="14996" y="11623"/>
                      <a:pt x="15962" y="11321"/>
                      <a:pt x="16948" y="11321"/>
                    </a:cubicBezTo>
                    <a:cubicBezTo>
                      <a:pt x="17220" y="11321"/>
                      <a:pt x="17493" y="11344"/>
                      <a:pt x="17765" y="11390"/>
                    </a:cubicBezTo>
                    <a:cubicBezTo>
                      <a:pt x="17782" y="11393"/>
                      <a:pt x="17798" y="11394"/>
                      <a:pt x="17814" y="11394"/>
                    </a:cubicBezTo>
                    <a:cubicBezTo>
                      <a:pt x="17864" y="11394"/>
                      <a:pt x="17907" y="11379"/>
                      <a:pt x="17943" y="11342"/>
                    </a:cubicBezTo>
                    <a:cubicBezTo>
                      <a:pt x="18003" y="11307"/>
                      <a:pt x="18027" y="11247"/>
                      <a:pt x="18015" y="11176"/>
                    </a:cubicBezTo>
                    <a:cubicBezTo>
                      <a:pt x="17753" y="9370"/>
                      <a:pt x="17468" y="7540"/>
                      <a:pt x="17195" y="5710"/>
                    </a:cubicBezTo>
                    <a:cubicBezTo>
                      <a:pt x="16921" y="3880"/>
                      <a:pt x="16648" y="2050"/>
                      <a:pt x="16375" y="244"/>
                    </a:cubicBezTo>
                    <a:lnTo>
                      <a:pt x="16375" y="232"/>
                    </a:lnTo>
                    <a:cubicBezTo>
                      <a:pt x="16387" y="208"/>
                      <a:pt x="16387" y="184"/>
                      <a:pt x="16375" y="149"/>
                    </a:cubicBezTo>
                    <a:cubicBezTo>
                      <a:pt x="16355" y="57"/>
                      <a:pt x="16265" y="1"/>
                      <a:pt x="16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24"/>
              <p:cNvSpPr/>
              <p:nvPr/>
            </p:nvSpPr>
            <p:spPr>
              <a:xfrm>
                <a:off x="1104028" y="180535"/>
                <a:ext cx="1649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814" extrusionOk="0">
                    <a:moveTo>
                      <a:pt x="236" y="1"/>
                    </a:moveTo>
                    <a:cubicBezTo>
                      <a:pt x="221" y="1"/>
                      <a:pt x="206" y="2"/>
                      <a:pt x="190" y="5"/>
                    </a:cubicBezTo>
                    <a:cubicBezTo>
                      <a:pt x="84" y="5"/>
                      <a:pt x="0" y="112"/>
                      <a:pt x="12" y="219"/>
                    </a:cubicBezTo>
                    <a:lnTo>
                      <a:pt x="84" y="647"/>
                    </a:lnTo>
                    <a:cubicBezTo>
                      <a:pt x="107" y="742"/>
                      <a:pt x="190" y="813"/>
                      <a:pt x="286" y="813"/>
                    </a:cubicBezTo>
                    <a:lnTo>
                      <a:pt x="321" y="813"/>
                    </a:lnTo>
                    <a:cubicBezTo>
                      <a:pt x="428" y="801"/>
                      <a:pt x="511" y="706"/>
                      <a:pt x="499" y="599"/>
                    </a:cubicBezTo>
                    <a:lnTo>
                      <a:pt x="428" y="171"/>
                    </a:lnTo>
                    <a:cubicBezTo>
                      <a:pt x="418" y="68"/>
                      <a:pt x="335" y="1"/>
                      <a:pt x="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24"/>
              <p:cNvSpPr/>
              <p:nvPr/>
            </p:nvSpPr>
            <p:spPr>
              <a:xfrm>
                <a:off x="795062" y="175155"/>
                <a:ext cx="65885" cy="50356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563" extrusionOk="0">
                    <a:moveTo>
                      <a:pt x="1198" y="390"/>
                    </a:moveTo>
                    <a:cubicBezTo>
                      <a:pt x="1235" y="390"/>
                      <a:pt x="1272" y="396"/>
                      <a:pt x="1308" y="410"/>
                    </a:cubicBezTo>
                    <a:cubicBezTo>
                      <a:pt x="1415" y="434"/>
                      <a:pt x="1510" y="505"/>
                      <a:pt x="1569" y="612"/>
                    </a:cubicBezTo>
                    <a:cubicBezTo>
                      <a:pt x="1605" y="707"/>
                      <a:pt x="1593" y="814"/>
                      <a:pt x="1546" y="909"/>
                    </a:cubicBezTo>
                    <a:cubicBezTo>
                      <a:pt x="1486" y="1016"/>
                      <a:pt x="1391" y="1099"/>
                      <a:pt x="1272" y="1147"/>
                    </a:cubicBezTo>
                    <a:cubicBezTo>
                      <a:pt x="1214" y="1163"/>
                      <a:pt x="1154" y="1171"/>
                      <a:pt x="1094" y="1171"/>
                    </a:cubicBezTo>
                    <a:cubicBezTo>
                      <a:pt x="900" y="1171"/>
                      <a:pt x="710" y="1084"/>
                      <a:pt x="583" y="921"/>
                    </a:cubicBezTo>
                    <a:cubicBezTo>
                      <a:pt x="488" y="826"/>
                      <a:pt x="452" y="683"/>
                      <a:pt x="488" y="552"/>
                    </a:cubicBezTo>
                    <a:cubicBezTo>
                      <a:pt x="524" y="469"/>
                      <a:pt x="595" y="410"/>
                      <a:pt x="690" y="410"/>
                    </a:cubicBezTo>
                    <a:cubicBezTo>
                      <a:pt x="696" y="404"/>
                      <a:pt x="702" y="401"/>
                      <a:pt x="708" y="401"/>
                    </a:cubicBezTo>
                    <a:cubicBezTo>
                      <a:pt x="714" y="401"/>
                      <a:pt x="720" y="404"/>
                      <a:pt x="726" y="410"/>
                    </a:cubicBezTo>
                    <a:cubicBezTo>
                      <a:pt x="767" y="458"/>
                      <a:pt x="829" y="483"/>
                      <a:pt x="892" y="483"/>
                    </a:cubicBezTo>
                    <a:cubicBezTo>
                      <a:pt x="937" y="483"/>
                      <a:pt x="983" y="470"/>
                      <a:pt x="1023" y="445"/>
                    </a:cubicBezTo>
                    <a:cubicBezTo>
                      <a:pt x="1075" y="408"/>
                      <a:pt x="1136" y="390"/>
                      <a:pt x="1198" y="390"/>
                    </a:cubicBezTo>
                    <a:close/>
                    <a:moveTo>
                      <a:pt x="1209" y="0"/>
                    </a:moveTo>
                    <a:cubicBezTo>
                      <a:pt x="1106" y="0"/>
                      <a:pt x="1001" y="19"/>
                      <a:pt x="904" y="53"/>
                    </a:cubicBezTo>
                    <a:cubicBezTo>
                      <a:pt x="892" y="41"/>
                      <a:pt x="868" y="41"/>
                      <a:pt x="844" y="30"/>
                    </a:cubicBezTo>
                    <a:cubicBezTo>
                      <a:pt x="797" y="19"/>
                      <a:pt x="749" y="14"/>
                      <a:pt x="703" y="14"/>
                    </a:cubicBezTo>
                    <a:cubicBezTo>
                      <a:pt x="436" y="14"/>
                      <a:pt x="197" y="181"/>
                      <a:pt x="96" y="434"/>
                    </a:cubicBezTo>
                    <a:cubicBezTo>
                      <a:pt x="1" y="683"/>
                      <a:pt x="60" y="956"/>
                      <a:pt x="238" y="1158"/>
                    </a:cubicBezTo>
                    <a:cubicBezTo>
                      <a:pt x="452" y="1420"/>
                      <a:pt x="761" y="1562"/>
                      <a:pt x="1094" y="1562"/>
                    </a:cubicBezTo>
                    <a:cubicBezTo>
                      <a:pt x="1213" y="1562"/>
                      <a:pt x="1320" y="1551"/>
                      <a:pt x="1415" y="1515"/>
                    </a:cubicBezTo>
                    <a:cubicBezTo>
                      <a:pt x="1641" y="1432"/>
                      <a:pt x="1819" y="1277"/>
                      <a:pt x="1926" y="1063"/>
                    </a:cubicBezTo>
                    <a:cubicBezTo>
                      <a:pt x="2033" y="885"/>
                      <a:pt x="2045" y="671"/>
                      <a:pt x="1961" y="469"/>
                    </a:cubicBezTo>
                    <a:cubicBezTo>
                      <a:pt x="1866" y="255"/>
                      <a:pt x="1664" y="89"/>
                      <a:pt x="1427" y="30"/>
                    </a:cubicBezTo>
                    <a:cubicBezTo>
                      <a:pt x="1357" y="10"/>
                      <a:pt x="1284" y="0"/>
                      <a:pt x="12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24"/>
              <p:cNvSpPr/>
              <p:nvPr/>
            </p:nvSpPr>
            <p:spPr>
              <a:xfrm>
                <a:off x="489962" y="711930"/>
                <a:ext cx="599922" cy="257514"/>
              </a:xfrm>
              <a:custGeom>
                <a:avLst/>
                <a:gdLst/>
                <a:ahLst/>
                <a:cxnLst/>
                <a:rect l="l" t="t" r="r" b="b"/>
                <a:pathLst>
                  <a:path w="18621" h="7993" extrusionOk="0">
                    <a:moveTo>
                      <a:pt x="8663" y="1003"/>
                    </a:moveTo>
                    <a:cubicBezTo>
                      <a:pt x="8734" y="1015"/>
                      <a:pt x="8793" y="1038"/>
                      <a:pt x="8841" y="1086"/>
                    </a:cubicBezTo>
                    <a:cubicBezTo>
                      <a:pt x="8900" y="1133"/>
                      <a:pt x="8948" y="1205"/>
                      <a:pt x="8972" y="1288"/>
                    </a:cubicBezTo>
                    <a:cubicBezTo>
                      <a:pt x="8865" y="1193"/>
                      <a:pt x="8770" y="1098"/>
                      <a:pt x="8663" y="1003"/>
                    </a:cubicBezTo>
                    <a:close/>
                    <a:moveTo>
                      <a:pt x="9666" y="1638"/>
                    </a:moveTo>
                    <a:cubicBezTo>
                      <a:pt x="9746" y="1638"/>
                      <a:pt x="9828" y="1659"/>
                      <a:pt x="9899" y="1704"/>
                    </a:cubicBezTo>
                    <a:lnTo>
                      <a:pt x="9887" y="1704"/>
                    </a:lnTo>
                    <a:cubicBezTo>
                      <a:pt x="10017" y="1787"/>
                      <a:pt x="10077" y="1941"/>
                      <a:pt x="10041" y="2084"/>
                    </a:cubicBezTo>
                    <a:cubicBezTo>
                      <a:pt x="9851" y="1953"/>
                      <a:pt x="9661" y="1823"/>
                      <a:pt x="9471" y="1680"/>
                    </a:cubicBezTo>
                    <a:cubicBezTo>
                      <a:pt x="9531" y="1653"/>
                      <a:pt x="9598" y="1638"/>
                      <a:pt x="9666" y="1638"/>
                    </a:cubicBezTo>
                    <a:close/>
                    <a:moveTo>
                      <a:pt x="10729" y="2210"/>
                    </a:moveTo>
                    <a:cubicBezTo>
                      <a:pt x="10782" y="2210"/>
                      <a:pt x="10835" y="2219"/>
                      <a:pt x="10885" y="2239"/>
                    </a:cubicBezTo>
                    <a:cubicBezTo>
                      <a:pt x="11051" y="2310"/>
                      <a:pt x="11134" y="2488"/>
                      <a:pt x="11087" y="2654"/>
                    </a:cubicBezTo>
                    <a:lnTo>
                      <a:pt x="11087" y="2666"/>
                    </a:lnTo>
                    <a:cubicBezTo>
                      <a:pt x="10861" y="2559"/>
                      <a:pt x="10647" y="2452"/>
                      <a:pt x="10433" y="2322"/>
                    </a:cubicBezTo>
                    <a:cubicBezTo>
                      <a:pt x="10513" y="2250"/>
                      <a:pt x="10621" y="2210"/>
                      <a:pt x="10729" y="2210"/>
                    </a:cubicBezTo>
                    <a:close/>
                    <a:moveTo>
                      <a:pt x="11802" y="2798"/>
                    </a:moveTo>
                    <a:cubicBezTo>
                      <a:pt x="11880" y="2798"/>
                      <a:pt x="11959" y="2813"/>
                      <a:pt x="12037" y="2845"/>
                    </a:cubicBezTo>
                    <a:cubicBezTo>
                      <a:pt x="12168" y="2904"/>
                      <a:pt x="12275" y="3023"/>
                      <a:pt x="12335" y="3177"/>
                    </a:cubicBezTo>
                    <a:cubicBezTo>
                      <a:pt x="12049" y="3082"/>
                      <a:pt x="11788" y="2975"/>
                      <a:pt x="11515" y="2868"/>
                    </a:cubicBezTo>
                    <a:cubicBezTo>
                      <a:pt x="11607" y="2822"/>
                      <a:pt x="11704" y="2798"/>
                      <a:pt x="11802" y="2798"/>
                    </a:cubicBezTo>
                    <a:close/>
                    <a:moveTo>
                      <a:pt x="963" y="2536"/>
                    </a:moveTo>
                    <a:cubicBezTo>
                      <a:pt x="2353" y="3094"/>
                      <a:pt x="3470" y="4247"/>
                      <a:pt x="3910" y="5578"/>
                    </a:cubicBezTo>
                    <a:cubicBezTo>
                      <a:pt x="3477" y="5604"/>
                      <a:pt x="3045" y="5624"/>
                      <a:pt x="2620" y="5624"/>
                    </a:cubicBezTo>
                    <a:cubicBezTo>
                      <a:pt x="1899" y="5624"/>
                      <a:pt x="1197" y="5567"/>
                      <a:pt x="547" y="5388"/>
                    </a:cubicBezTo>
                    <a:cubicBezTo>
                      <a:pt x="582" y="4425"/>
                      <a:pt x="725" y="3474"/>
                      <a:pt x="963" y="2536"/>
                    </a:cubicBezTo>
                    <a:close/>
                    <a:moveTo>
                      <a:pt x="7605" y="468"/>
                    </a:moveTo>
                    <a:cubicBezTo>
                      <a:pt x="8936" y="2037"/>
                      <a:pt x="10718" y="3165"/>
                      <a:pt x="12703" y="3688"/>
                    </a:cubicBezTo>
                    <a:cubicBezTo>
                      <a:pt x="12168" y="4366"/>
                      <a:pt x="11800" y="5162"/>
                      <a:pt x="11669" y="6017"/>
                    </a:cubicBezTo>
                    <a:cubicBezTo>
                      <a:pt x="11289" y="5994"/>
                      <a:pt x="10920" y="5958"/>
                      <a:pt x="10552" y="5910"/>
                    </a:cubicBezTo>
                    <a:cubicBezTo>
                      <a:pt x="10136" y="5863"/>
                      <a:pt x="9708" y="5792"/>
                      <a:pt x="9293" y="5720"/>
                    </a:cubicBezTo>
                    <a:cubicBezTo>
                      <a:pt x="8389" y="5542"/>
                      <a:pt x="7474" y="5447"/>
                      <a:pt x="6548" y="5423"/>
                    </a:cubicBezTo>
                    <a:cubicBezTo>
                      <a:pt x="5930" y="5423"/>
                      <a:pt x="5264" y="5471"/>
                      <a:pt x="4623" y="5518"/>
                    </a:cubicBezTo>
                    <a:lnTo>
                      <a:pt x="4337" y="5542"/>
                    </a:lnTo>
                    <a:lnTo>
                      <a:pt x="4337" y="5518"/>
                    </a:lnTo>
                    <a:cubicBezTo>
                      <a:pt x="3874" y="4033"/>
                      <a:pt x="2626" y="2750"/>
                      <a:pt x="1069" y="2155"/>
                    </a:cubicBezTo>
                    <a:cubicBezTo>
                      <a:pt x="1141" y="1918"/>
                      <a:pt x="1224" y="1680"/>
                      <a:pt x="1307" y="1442"/>
                    </a:cubicBezTo>
                    <a:cubicBezTo>
                      <a:pt x="1982" y="1655"/>
                      <a:pt x="2700" y="1758"/>
                      <a:pt x="3420" y="1758"/>
                    </a:cubicBezTo>
                    <a:cubicBezTo>
                      <a:pt x="4920" y="1758"/>
                      <a:pt x="6433" y="1311"/>
                      <a:pt x="7605" y="468"/>
                    </a:cubicBezTo>
                    <a:close/>
                    <a:moveTo>
                      <a:pt x="13143" y="3807"/>
                    </a:moveTo>
                    <a:cubicBezTo>
                      <a:pt x="13689" y="3938"/>
                      <a:pt x="14248" y="4021"/>
                      <a:pt x="14818" y="4057"/>
                    </a:cubicBezTo>
                    <a:lnTo>
                      <a:pt x="15186" y="4069"/>
                    </a:lnTo>
                    <a:cubicBezTo>
                      <a:pt x="15662" y="4069"/>
                      <a:pt x="16137" y="4140"/>
                      <a:pt x="16601" y="4282"/>
                    </a:cubicBezTo>
                    <a:cubicBezTo>
                      <a:pt x="17100" y="4449"/>
                      <a:pt x="17563" y="4877"/>
                      <a:pt x="17527" y="5364"/>
                    </a:cubicBezTo>
                    <a:cubicBezTo>
                      <a:pt x="15970" y="5813"/>
                      <a:pt x="14366" y="6042"/>
                      <a:pt x="12749" y="6042"/>
                    </a:cubicBezTo>
                    <a:cubicBezTo>
                      <a:pt x="12528" y="6042"/>
                      <a:pt x="12307" y="6038"/>
                      <a:pt x="12085" y="6029"/>
                    </a:cubicBezTo>
                    <a:cubicBezTo>
                      <a:pt x="12228" y="5209"/>
                      <a:pt x="12596" y="4437"/>
                      <a:pt x="13143" y="3807"/>
                    </a:cubicBezTo>
                    <a:close/>
                    <a:moveTo>
                      <a:pt x="17979" y="5637"/>
                    </a:moveTo>
                    <a:lnTo>
                      <a:pt x="17979" y="5637"/>
                    </a:lnTo>
                    <a:cubicBezTo>
                      <a:pt x="18122" y="5934"/>
                      <a:pt x="17979" y="6326"/>
                      <a:pt x="17729" y="6552"/>
                    </a:cubicBezTo>
                    <a:cubicBezTo>
                      <a:pt x="17409" y="6861"/>
                      <a:pt x="16910" y="7016"/>
                      <a:pt x="16470" y="7134"/>
                    </a:cubicBezTo>
                    <a:cubicBezTo>
                      <a:pt x="15345" y="7446"/>
                      <a:pt x="14178" y="7612"/>
                      <a:pt x="13009" y="7612"/>
                    </a:cubicBezTo>
                    <a:cubicBezTo>
                      <a:pt x="12931" y="7612"/>
                      <a:pt x="12853" y="7611"/>
                      <a:pt x="12774" y="7610"/>
                    </a:cubicBezTo>
                    <a:cubicBezTo>
                      <a:pt x="11788" y="7550"/>
                      <a:pt x="10814" y="7431"/>
                      <a:pt x="9851" y="7229"/>
                    </a:cubicBezTo>
                    <a:cubicBezTo>
                      <a:pt x="8912" y="7051"/>
                      <a:pt x="7974" y="6932"/>
                      <a:pt x="7023" y="6861"/>
                    </a:cubicBezTo>
                    <a:cubicBezTo>
                      <a:pt x="6818" y="6855"/>
                      <a:pt x="6612" y="6852"/>
                      <a:pt x="6406" y="6852"/>
                    </a:cubicBezTo>
                    <a:cubicBezTo>
                      <a:pt x="5787" y="6852"/>
                      <a:pt x="5163" y="6879"/>
                      <a:pt x="4539" y="6932"/>
                    </a:cubicBezTo>
                    <a:cubicBezTo>
                      <a:pt x="3913" y="6975"/>
                      <a:pt x="3300" y="7014"/>
                      <a:pt x="2699" y="7014"/>
                    </a:cubicBezTo>
                    <a:cubicBezTo>
                      <a:pt x="1975" y="7014"/>
                      <a:pt x="1270" y="6958"/>
                      <a:pt x="582" y="6790"/>
                    </a:cubicBezTo>
                    <a:cubicBezTo>
                      <a:pt x="559" y="6457"/>
                      <a:pt x="547" y="6124"/>
                      <a:pt x="547" y="5792"/>
                    </a:cubicBezTo>
                    <a:lnTo>
                      <a:pt x="547" y="5792"/>
                    </a:lnTo>
                    <a:cubicBezTo>
                      <a:pt x="1188" y="5952"/>
                      <a:pt x="1869" y="6005"/>
                      <a:pt x="2562" y="6005"/>
                    </a:cubicBezTo>
                    <a:cubicBezTo>
                      <a:pt x="3256" y="6005"/>
                      <a:pt x="3963" y="5952"/>
                      <a:pt x="4658" y="5899"/>
                    </a:cubicBezTo>
                    <a:cubicBezTo>
                      <a:pt x="5324" y="5851"/>
                      <a:pt x="5942" y="5815"/>
                      <a:pt x="6548" y="5803"/>
                    </a:cubicBezTo>
                    <a:cubicBezTo>
                      <a:pt x="7439" y="5803"/>
                      <a:pt x="8342" y="5958"/>
                      <a:pt x="9221" y="6101"/>
                    </a:cubicBezTo>
                    <a:cubicBezTo>
                      <a:pt x="9637" y="6160"/>
                      <a:pt x="10077" y="6231"/>
                      <a:pt x="10505" y="6291"/>
                    </a:cubicBezTo>
                    <a:cubicBezTo>
                      <a:pt x="11245" y="6385"/>
                      <a:pt x="11989" y="6432"/>
                      <a:pt x="12732" y="6432"/>
                    </a:cubicBezTo>
                    <a:cubicBezTo>
                      <a:pt x="14504" y="6432"/>
                      <a:pt x="16271" y="6165"/>
                      <a:pt x="17979" y="5637"/>
                    </a:cubicBezTo>
                    <a:close/>
                    <a:moveTo>
                      <a:pt x="7620" y="0"/>
                    </a:moveTo>
                    <a:cubicBezTo>
                      <a:pt x="7576" y="0"/>
                      <a:pt x="7534" y="13"/>
                      <a:pt x="7498" y="40"/>
                    </a:cubicBezTo>
                    <a:cubicBezTo>
                      <a:pt x="6375" y="910"/>
                      <a:pt x="4884" y="1375"/>
                      <a:pt x="3406" y="1375"/>
                    </a:cubicBezTo>
                    <a:cubicBezTo>
                      <a:pt x="2663" y="1375"/>
                      <a:pt x="1924" y="1257"/>
                      <a:pt x="1236" y="1015"/>
                    </a:cubicBezTo>
                    <a:cubicBezTo>
                      <a:pt x="1206" y="1003"/>
                      <a:pt x="1176" y="997"/>
                      <a:pt x="1148" y="997"/>
                    </a:cubicBezTo>
                    <a:cubicBezTo>
                      <a:pt x="1120" y="997"/>
                      <a:pt x="1093" y="1003"/>
                      <a:pt x="1069" y="1015"/>
                    </a:cubicBezTo>
                    <a:cubicBezTo>
                      <a:pt x="1022" y="1038"/>
                      <a:pt x="974" y="1074"/>
                      <a:pt x="963" y="1122"/>
                    </a:cubicBezTo>
                    <a:cubicBezTo>
                      <a:pt x="285" y="2952"/>
                      <a:pt x="0" y="4900"/>
                      <a:pt x="155" y="6837"/>
                    </a:cubicBezTo>
                    <a:cubicBezTo>
                      <a:pt x="155" y="6849"/>
                      <a:pt x="143" y="6861"/>
                      <a:pt x="143" y="6861"/>
                    </a:cubicBezTo>
                    <a:cubicBezTo>
                      <a:pt x="107" y="6968"/>
                      <a:pt x="155" y="7063"/>
                      <a:pt x="261" y="7099"/>
                    </a:cubicBezTo>
                    <a:lnTo>
                      <a:pt x="273" y="7111"/>
                    </a:lnTo>
                    <a:cubicBezTo>
                      <a:pt x="1056" y="7329"/>
                      <a:pt x="1857" y="7397"/>
                      <a:pt x="2661" y="7397"/>
                    </a:cubicBezTo>
                    <a:cubicBezTo>
                      <a:pt x="3296" y="7397"/>
                      <a:pt x="3933" y="7355"/>
                      <a:pt x="4563" y="7313"/>
                    </a:cubicBezTo>
                    <a:cubicBezTo>
                      <a:pt x="5169" y="7259"/>
                      <a:pt x="5775" y="7232"/>
                      <a:pt x="6386" y="7232"/>
                    </a:cubicBezTo>
                    <a:cubicBezTo>
                      <a:pt x="6590" y="7232"/>
                      <a:pt x="6794" y="7235"/>
                      <a:pt x="6999" y="7241"/>
                    </a:cubicBezTo>
                    <a:cubicBezTo>
                      <a:pt x="7926" y="7301"/>
                      <a:pt x="8853" y="7431"/>
                      <a:pt x="9768" y="7610"/>
                    </a:cubicBezTo>
                    <a:cubicBezTo>
                      <a:pt x="10754" y="7812"/>
                      <a:pt x="11752" y="7930"/>
                      <a:pt x="12762" y="7990"/>
                    </a:cubicBezTo>
                    <a:cubicBezTo>
                      <a:pt x="12843" y="7991"/>
                      <a:pt x="12923" y="7992"/>
                      <a:pt x="13004" y="7992"/>
                    </a:cubicBezTo>
                    <a:cubicBezTo>
                      <a:pt x="14208" y="7992"/>
                      <a:pt x="15419" y="7826"/>
                      <a:pt x="16589" y="7503"/>
                    </a:cubicBezTo>
                    <a:cubicBezTo>
                      <a:pt x="17076" y="7372"/>
                      <a:pt x="17634" y="7206"/>
                      <a:pt x="18027" y="6813"/>
                    </a:cubicBezTo>
                    <a:cubicBezTo>
                      <a:pt x="18431" y="6421"/>
                      <a:pt x="18621" y="5756"/>
                      <a:pt x="18240" y="5292"/>
                    </a:cubicBezTo>
                    <a:cubicBezTo>
                      <a:pt x="18196" y="5239"/>
                      <a:pt x="18131" y="5212"/>
                      <a:pt x="18067" y="5212"/>
                    </a:cubicBezTo>
                    <a:cubicBezTo>
                      <a:pt x="18045" y="5212"/>
                      <a:pt x="18024" y="5215"/>
                      <a:pt x="18003" y="5221"/>
                    </a:cubicBezTo>
                    <a:lnTo>
                      <a:pt x="17943" y="5233"/>
                    </a:lnTo>
                    <a:cubicBezTo>
                      <a:pt x="17908" y="4603"/>
                      <a:pt x="17325" y="4116"/>
                      <a:pt x="16755" y="3914"/>
                    </a:cubicBezTo>
                    <a:cubicBezTo>
                      <a:pt x="16256" y="3771"/>
                      <a:pt x="15733" y="3688"/>
                      <a:pt x="15210" y="3688"/>
                    </a:cubicBezTo>
                    <a:lnTo>
                      <a:pt x="14842" y="3665"/>
                    </a:lnTo>
                    <a:cubicBezTo>
                      <a:pt x="14153" y="3617"/>
                      <a:pt x="13452" y="3498"/>
                      <a:pt x="12786" y="3308"/>
                    </a:cubicBezTo>
                    <a:cubicBezTo>
                      <a:pt x="12762" y="2952"/>
                      <a:pt x="12548" y="2631"/>
                      <a:pt x="12216" y="2500"/>
                    </a:cubicBezTo>
                    <a:cubicBezTo>
                      <a:pt x="12087" y="2446"/>
                      <a:pt x="11954" y="2419"/>
                      <a:pt x="11819" y="2419"/>
                    </a:cubicBezTo>
                    <a:cubicBezTo>
                      <a:pt x="11718" y="2419"/>
                      <a:pt x="11616" y="2434"/>
                      <a:pt x="11515" y="2464"/>
                    </a:cubicBezTo>
                    <a:cubicBezTo>
                      <a:pt x="11479" y="2203"/>
                      <a:pt x="11313" y="1989"/>
                      <a:pt x="11075" y="1894"/>
                    </a:cubicBezTo>
                    <a:cubicBezTo>
                      <a:pt x="10962" y="1848"/>
                      <a:pt x="10846" y="1823"/>
                      <a:pt x="10730" y="1823"/>
                    </a:cubicBezTo>
                    <a:cubicBezTo>
                      <a:pt x="10638" y="1823"/>
                      <a:pt x="10546" y="1839"/>
                      <a:pt x="10457" y="1870"/>
                    </a:cubicBezTo>
                    <a:cubicBezTo>
                      <a:pt x="10421" y="1668"/>
                      <a:pt x="10314" y="1502"/>
                      <a:pt x="10148" y="1383"/>
                    </a:cubicBezTo>
                    <a:cubicBezTo>
                      <a:pt x="9999" y="1297"/>
                      <a:pt x="9829" y="1252"/>
                      <a:pt x="9659" y="1252"/>
                    </a:cubicBezTo>
                    <a:cubicBezTo>
                      <a:pt x="9572" y="1252"/>
                      <a:pt x="9484" y="1264"/>
                      <a:pt x="9399" y="1288"/>
                    </a:cubicBezTo>
                    <a:cubicBezTo>
                      <a:pt x="9376" y="1098"/>
                      <a:pt x="9269" y="908"/>
                      <a:pt x="9114" y="789"/>
                    </a:cubicBezTo>
                    <a:cubicBezTo>
                      <a:pt x="8947" y="663"/>
                      <a:pt x="8750" y="603"/>
                      <a:pt x="8553" y="603"/>
                    </a:cubicBezTo>
                    <a:cubicBezTo>
                      <a:pt x="8470" y="603"/>
                      <a:pt x="8387" y="613"/>
                      <a:pt x="8306" y="634"/>
                    </a:cubicBezTo>
                    <a:cubicBezTo>
                      <a:pt x="8128" y="456"/>
                      <a:pt x="7962" y="278"/>
                      <a:pt x="7819" y="76"/>
                    </a:cubicBezTo>
                    <a:cubicBezTo>
                      <a:pt x="7771" y="28"/>
                      <a:pt x="7724" y="5"/>
                      <a:pt x="7665" y="5"/>
                    </a:cubicBezTo>
                    <a:cubicBezTo>
                      <a:pt x="7650" y="2"/>
                      <a:pt x="7635" y="0"/>
                      <a:pt x="7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24"/>
              <p:cNvSpPr/>
              <p:nvPr/>
            </p:nvSpPr>
            <p:spPr>
              <a:xfrm>
                <a:off x="732657" y="755327"/>
                <a:ext cx="31444" cy="27353"/>
              </a:xfrm>
              <a:custGeom>
                <a:avLst/>
                <a:gdLst/>
                <a:ahLst/>
                <a:cxnLst/>
                <a:rect l="l" t="t" r="r" b="b"/>
                <a:pathLst>
                  <a:path w="976" h="849" extrusionOk="0">
                    <a:moveTo>
                      <a:pt x="536" y="0"/>
                    </a:moveTo>
                    <a:cubicBezTo>
                      <a:pt x="512" y="0"/>
                      <a:pt x="476" y="0"/>
                      <a:pt x="452" y="12"/>
                    </a:cubicBezTo>
                    <a:cubicBezTo>
                      <a:pt x="441" y="6"/>
                      <a:pt x="426" y="3"/>
                      <a:pt x="411" y="3"/>
                    </a:cubicBezTo>
                    <a:cubicBezTo>
                      <a:pt x="396" y="3"/>
                      <a:pt x="381" y="6"/>
                      <a:pt x="369" y="12"/>
                    </a:cubicBezTo>
                    <a:cubicBezTo>
                      <a:pt x="227" y="48"/>
                      <a:pt x="108" y="155"/>
                      <a:pt x="60" y="297"/>
                    </a:cubicBezTo>
                    <a:cubicBezTo>
                      <a:pt x="1" y="428"/>
                      <a:pt x="36" y="583"/>
                      <a:pt x="132" y="701"/>
                    </a:cubicBezTo>
                    <a:cubicBezTo>
                      <a:pt x="179" y="749"/>
                      <a:pt x="238" y="785"/>
                      <a:pt x="298" y="808"/>
                    </a:cubicBezTo>
                    <a:cubicBezTo>
                      <a:pt x="351" y="835"/>
                      <a:pt x="412" y="848"/>
                      <a:pt x="473" y="848"/>
                    </a:cubicBezTo>
                    <a:cubicBezTo>
                      <a:pt x="494" y="848"/>
                      <a:pt x="515" y="847"/>
                      <a:pt x="536" y="844"/>
                    </a:cubicBezTo>
                    <a:cubicBezTo>
                      <a:pt x="690" y="832"/>
                      <a:pt x="821" y="761"/>
                      <a:pt x="904" y="630"/>
                    </a:cubicBezTo>
                    <a:cubicBezTo>
                      <a:pt x="975" y="499"/>
                      <a:pt x="975" y="345"/>
                      <a:pt x="904" y="226"/>
                    </a:cubicBezTo>
                    <a:cubicBezTo>
                      <a:pt x="821" y="95"/>
                      <a:pt x="690" y="12"/>
                      <a:pt x="5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24"/>
              <p:cNvSpPr/>
              <p:nvPr/>
            </p:nvSpPr>
            <p:spPr>
              <a:xfrm>
                <a:off x="767516" y="786739"/>
                <a:ext cx="33313" cy="2580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1" extrusionOk="0">
                    <a:moveTo>
                      <a:pt x="527" y="0"/>
                    </a:moveTo>
                    <a:cubicBezTo>
                      <a:pt x="442" y="0"/>
                      <a:pt x="358" y="25"/>
                      <a:pt x="285" y="71"/>
                    </a:cubicBezTo>
                    <a:cubicBezTo>
                      <a:pt x="0" y="214"/>
                      <a:pt x="0" y="618"/>
                      <a:pt x="297" y="748"/>
                    </a:cubicBezTo>
                    <a:cubicBezTo>
                      <a:pt x="309" y="760"/>
                      <a:pt x="333" y="760"/>
                      <a:pt x="345" y="772"/>
                    </a:cubicBezTo>
                    <a:cubicBezTo>
                      <a:pt x="391" y="792"/>
                      <a:pt x="440" y="801"/>
                      <a:pt x="489" y="801"/>
                    </a:cubicBezTo>
                    <a:cubicBezTo>
                      <a:pt x="529" y="801"/>
                      <a:pt x="569" y="795"/>
                      <a:pt x="606" y="784"/>
                    </a:cubicBezTo>
                    <a:cubicBezTo>
                      <a:pt x="642" y="784"/>
                      <a:pt x="678" y="772"/>
                      <a:pt x="713" y="760"/>
                    </a:cubicBezTo>
                    <a:cubicBezTo>
                      <a:pt x="1022" y="630"/>
                      <a:pt x="1034" y="190"/>
                      <a:pt x="725" y="47"/>
                    </a:cubicBezTo>
                    <a:cubicBezTo>
                      <a:pt x="662" y="16"/>
                      <a:pt x="594" y="0"/>
                      <a:pt x="5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24"/>
              <p:cNvSpPr/>
              <p:nvPr/>
            </p:nvSpPr>
            <p:spPr>
              <a:xfrm>
                <a:off x="809238" y="806940"/>
                <a:ext cx="24904" cy="2200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683" extrusionOk="0">
                    <a:moveTo>
                      <a:pt x="360" y="0"/>
                    </a:moveTo>
                    <a:cubicBezTo>
                      <a:pt x="251" y="0"/>
                      <a:pt x="147" y="46"/>
                      <a:pt x="72" y="121"/>
                    </a:cubicBezTo>
                    <a:cubicBezTo>
                      <a:pt x="24" y="169"/>
                      <a:pt x="0" y="240"/>
                      <a:pt x="24" y="300"/>
                    </a:cubicBezTo>
                    <a:cubicBezTo>
                      <a:pt x="0" y="395"/>
                      <a:pt x="24" y="490"/>
                      <a:pt x="72" y="561"/>
                    </a:cubicBezTo>
                    <a:cubicBezTo>
                      <a:pt x="107" y="609"/>
                      <a:pt x="155" y="644"/>
                      <a:pt x="214" y="656"/>
                    </a:cubicBezTo>
                    <a:cubicBezTo>
                      <a:pt x="262" y="674"/>
                      <a:pt x="312" y="683"/>
                      <a:pt x="363" y="683"/>
                    </a:cubicBezTo>
                    <a:cubicBezTo>
                      <a:pt x="413" y="683"/>
                      <a:pt x="464" y="674"/>
                      <a:pt x="511" y="656"/>
                    </a:cubicBezTo>
                    <a:cubicBezTo>
                      <a:pt x="666" y="620"/>
                      <a:pt x="773" y="478"/>
                      <a:pt x="761" y="323"/>
                    </a:cubicBezTo>
                    <a:cubicBezTo>
                      <a:pt x="737" y="169"/>
                      <a:pt x="630" y="62"/>
                      <a:pt x="500" y="26"/>
                    </a:cubicBezTo>
                    <a:cubicBezTo>
                      <a:pt x="454" y="9"/>
                      <a:pt x="407" y="0"/>
                      <a:pt x="3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24"/>
              <p:cNvSpPr/>
              <p:nvPr/>
            </p:nvSpPr>
            <p:spPr>
              <a:xfrm>
                <a:off x="841391" y="824241"/>
                <a:ext cx="31412" cy="25645"/>
              </a:xfrm>
              <a:custGeom>
                <a:avLst/>
                <a:gdLst/>
                <a:ahLst/>
                <a:cxnLst/>
                <a:rect l="l" t="t" r="r" b="b"/>
                <a:pathLst>
                  <a:path w="975" h="796" extrusionOk="0">
                    <a:moveTo>
                      <a:pt x="594" y="0"/>
                    </a:moveTo>
                    <a:cubicBezTo>
                      <a:pt x="571" y="0"/>
                      <a:pt x="547" y="4"/>
                      <a:pt x="523" y="12"/>
                    </a:cubicBezTo>
                    <a:cubicBezTo>
                      <a:pt x="493" y="8"/>
                      <a:pt x="461" y="5"/>
                      <a:pt x="429" y="5"/>
                    </a:cubicBezTo>
                    <a:cubicBezTo>
                      <a:pt x="372" y="5"/>
                      <a:pt x="315" y="13"/>
                      <a:pt x="262" y="36"/>
                    </a:cubicBezTo>
                    <a:cubicBezTo>
                      <a:pt x="119" y="95"/>
                      <a:pt x="12" y="226"/>
                      <a:pt x="1" y="381"/>
                    </a:cubicBezTo>
                    <a:cubicBezTo>
                      <a:pt x="1" y="523"/>
                      <a:pt x="84" y="666"/>
                      <a:pt x="214" y="725"/>
                    </a:cubicBezTo>
                    <a:cubicBezTo>
                      <a:pt x="238" y="737"/>
                      <a:pt x="262" y="749"/>
                      <a:pt x="274" y="761"/>
                    </a:cubicBezTo>
                    <a:cubicBezTo>
                      <a:pt x="336" y="783"/>
                      <a:pt x="400" y="795"/>
                      <a:pt x="463" y="795"/>
                    </a:cubicBezTo>
                    <a:cubicBezTo>
                      <a:pt x="534" y="795"/>
                      <a:pt x="603" y="780"/>
                      <a:pt x="666" y="749"/>
                    </a:cubicBezTo>
                    <a:cubicBezTo>
                      <a:pt x="939" y="606"/>
                      <a:pt x="975" y="226"/>
                      <a:pt x="725" y="48"/>
                    </a:cubicBezTo>
                    <a:cubicBezTo>
                      <a:pt x="686" y="16"/>
                      <a:pt x="641" y="0"/>
                      <a:pt x="5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24"/>
              <p:cNvSpPr/>
              <p:nvPr/>
            </p:nvSpPr>
            <p:spPr>
              <a:xfrm>
                <a:off x="-26517" y="1491078"/>
                <a:ext cx="245046" cy="151680"/>
              </a:xfrm>
              <a:custGeom>
                <a:avLst/>
                <a:gdLst/>
                <a:ahLst/>
                <a:cxnLst/>
                <a:rect l="l" t="t" r="r" b="b"/>
                <a:pathLst>
                  <a:path w="7606" h="4708" extrusionOk="0">
                    <a:moveTo>
                      <a:pt x="7401" y="0"/>
                    </a:moveTo>
                    <a:cubicBezTo>
                      <a:pt x="7378" y="0"/>
                      <a:pt x="7354" y="5"/>
                      <a:pt x="7333" y="14"/>
                    </a:cubicBezTo>
                    <a:cubicBezTo>
                      <a:pt x="6204" y="497"/>
                      <a:pt x="4993" y="745"/>
                      <a:pt x="3774" y="745"/>
                    </a:cubicBezTo>
                    <a:cubicBezTo>
                      <a:pt x="3133" y="745"/>
                      <a:pt x="2490" y="676"/>
                      <a:pt x="1855" y="537"/>
                    </a:cubicBezTo>
                    <a:cubicBezTo>
                      <a:pt x="1842" y="534"/>
                      <a:pt x="1828" y="532"/>
                      <a:pt x="1815" y="532"/>
                    </a:cubicBezTo>
                    <a:cubicBezTo>
                      <a:pt x="1777" y="532"/>
                      <a:pt x="1738" y="543"/>
                      <a:pt x="1712" y="561"/>
                    </a:cubicBezTo>
                    <a:cubicBezTo>
                      <a:pt x="1665" y="596"/>
                      <a:pt x="1641" y="644"/>
                      <a:pt x="1641" y="703"/>
                    </a:cubicBezTo>
                    <a:lnTo>
                      <a:pt x="1783" y="3959"/>
                    </a:lnTo>
                    <a:lnTo>
                      <a:pt x="357" y="1927"/>
                    </a:lnTo>
                    <a:cubicBezTo>
                      <a:pt x="318" y="1873"/>
                      <a:pt x="259" y="1844"/>
                      <a:pt x="202" y="1844"/>
                    </a:cubicBezTo>
                    <a:cubicBezTo>
                      <a:pt x="173" y="1844"/>
                      <a:pt x="144" y="1852"/>
                      <a:pt x="120" y="1868"/>
                    </a:cubicBezTo>
                    <a:cubicBezTo>
                      <a:pt x="37" y="1915"/>
                      <a:pt x="1" y="2022"/>
                      <a:pt x="60" y="2094"/>
                    </a:cubicBezTo>
                    <a:lnTo>
                      <a:pt x="1819" y="4637"/>
                    </a:lnTo>
                    <a:cubicBezTo>
                      <a:pt x="1855" y="4684"/>
                      <a:pt x="1914" y="4708"/>
                      <a:pt x="1973" y="4708"/>
                    </a:cubicBezTo>
                    <a:cubicBezTo>
                      <a:pt x="1985" y="4708"/>
                      <a:pt x="2009" y="4708"/>
                      <a:pt x="2021" y="4696"/>
                    </a:cubicBezTo>
                    <a:cubicBezTo>
                      <a:pt x="2104" y="4684"/>
                      <a:pt x="2152" y="4613"/>
                      <a:pt x="2152" y="4542"/>
                    </a:cubicBezTo>
                    <a:lnTo>
                      <a:pt x="1997" y="894"/>
                    </a:lnTo>
                    <a:lnTo>
                      <a:pt x="1997" y="894"/>
                    </a:lnTo>
                    <a:cubicBezTo>
                      <a:pt x="2596" y="1013"/>
                      <a:pt x="3202" y="1073"/>
                      <a:pt x="3807" y="1073"/>
                    </a:cubicBezTo>
                    <a:cubicBezTo>
                      <a:pt x="5063" y="1073"/>
                      <a:pt x="6312" y="816"/>
                      <a:pt x="7475" y="311"/>
                    </a:cubicBezTo>
                    <a:cubicBezTo>
                      <a:pt x="7570" y="276"/>
                      <a:pt x="7606" y="181"/>
                      <a:pt x="7570" y="97"/>
                    </a:cubicBezTo>
                    <a:cubicBezTo>
                      <a:pt x="7535" y="36"/>
                      <a:pt x="7468" y="0"/>
                      <a:pt x="74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24"/>
              <p:cNvSpPr/>
              <p:nvPr/>
            </p:nvSpPr>
            <p:spPr>
              <a:xfrm>
                <a:off x="58473" y="1560507"/>
                <a:ext cx="54029" cy="63501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971" extrusionOk="0">
                    <a:moveTo>
                      <a:pt x="1465" y="1"/>
                    </a:moveTo>
                    <a:cubicBezTo>
                      <a:pt x="1405" y="1"/>
                      <a:pt x="1345" y="30"/>
                      <a:pt x="1308" y="81"/>
                    </a:cubicBezTo>
                    <a:lnTo>
                      <a:pt x="833" y="735"/>
                    </a:lnTo>
                    <a:lnTo>
                      <a:pt x="346" y="93"/>
                    </a:lnTo>
                    <a:cubicBezTo>
                      <a:pt x="309" y="50"/>
                      <a:pt x="260" y="24"/>
                      <a:pt x="208" y="24"/>
                    </a:cubicBezTo>
                    <a:cubicBezTo>
                      <a:pt x="174" y="24"/>
                      <a:pt x="140" y="34"/>
                      <a:pt x="108" y="58"/>
                    </a:cubicBezTo>
                    <a:cubicBezTo>
                      <a:pt x="25" y="93"/>
                      <a:pt x="1" y="200"/>
                      <a:pt x="60" y="283"/>
                    </a:cubicBezTo>
                    <a:lnTo>
                      <a:pt x="619" y="1032"/>
                    </a:lnTo>
                    <a:lnTo>
                      <a:pt x="108" y="1721"/>
                    </a:lnTo>
                    <a:cubicBezTo>
                      <a:pt x="48" y="1792"/>
                      <a:pt x="72" y="1899"/>
                      <a:pt x="155" y="1947"/>
                    </a:cubicBezTo>
                    <a:cubicBezTo>
                      <a:pt x="191" y="1971"/>
                      <a:pt x="227" y="1971"/>
                      <a:pt x="262" y="1971"/>
                    </a:cubicBezTo>
                    <a:cubicBezTo>
                      <a:pt x="322" y="1971"/>
                      <a:pt x="369" y="1947"/>
                      <a:pt x="405" y="1899"/>
                    </a:cubicBezTo>
                    <a:lnTo>
                      <a:pt x="833" y="1317"/>
                    </a:lnTo>
                    <a:lnTo>
                      <a:pt x="1249" y="1876"/>
                    </a:lnTo>
                    <a:cubicBezTo>
                      <a:pt x="1284" y="1923"/>
                      <a:pt x="1344" y="1947"/>
                      <a:pt x="1403" y="1947"/>
                    </a:cubicBezTo>
                    <a:cubicBezTo>
                      <a:pt x="1427" y="1947"/>
                      <a:pt x="1463" y="1947"/>
                      <a:pt x="1498" y="1923"/>
                    </a:cubicBezTo>
                    <a:cubicBezTo>
                      <a:pt x="1581" y="1876"/>
                      <a:pt x="1605" y="1769"/>
                      <a:pt x="1546" y="1697"/>
                    </a:cubicBezTo>
                    <a:lnTo>
                      <a:pt x="1047" y="1032"/>
                    </a:lnTo>
                    <a:lnTo>
                      <a:pt x="1617" y="260"/>
                    </a:lnTo>
                    <a:cubicBezTo>
                      <a:pt x="1676" y="188"/>
                      <a:pt x="1653" y="81"/>
                      <a:pt x="1569" y="34"/>
                    </a:cubicBezTo>
                    <a:cubicBezTo>
                      <a:pt x="1538" y="11"/>
                      <a:pt x="1502" y="1"/>
                      <a:pt x="14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24"/>
              <p:cNvSpPr/>
              <p:nvPr/>
            </p:nvSpPr>
            <p:spPr>
              <a:xfrm>
                <a:off x="118591" y="1571622"/>
                <a:ext cx="40626" cy="14111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438" extrusionOk="0">
                    <a:moveTo>
                      <a:pt x="1071" y="1"/>
                    </a:moveTo>
                    <a:cubicBezTo>
                      <a:pt x="1044" y="1"/>
                      <a:pt x="1015" y="7"/>
                      <a:pt x="987" y="21"/>
                    </a:cubicBezTo>
                    <a:cubicBezTo>
                      <a:pt x="818" y="89"/>
                      <a:pt x="632" y="120"/>
                      <a:pt x="449" y="120"/>
                    </a:cubicBezTo>
                    <a:cubicBezTo>
                      <a:pt x="374" y="120"/>
                      <a:pt x="299" y="115"/>
                      <a:pt x="226" y="105"/>
                    </a:cubicBezTo>
                    <a:cubicBezTo>
                      <a:pt x="212" y="101"/>
                      <a:pt x="198" y="99"/>
                      <a:pt x="184" y="99"/>
                    </a:cubicBezTo>
                    <a:cubicBezTo>
                      <a:pt x="104" y="99"/>
                      <a:pt x="33" y="155"/>
                      <a:pt x="12" y="235"/>
                    </a:cubicBezTo>
                    <a:cubicBezTo>
                      <a:pt x="1" y="330"/>
                      <a:pt x="72" y="414"/>
                      <a:pt x="167" y="426"/>
                    </a:cubicBezTo>
                    <a:cubicBezTo>
                      <a:pt x="262" y="437"/>
                      <a:pt x="357" y="437"/>
                      <a:pt x="452" y="437"/>
                    </a:cubicBezTo>
                    <a:cubicBezTo>
                      <a:pt x="678" y="437"/>
                      <a:pt x="916" y="402"/>
                      <a:pt x="1129" y="319"/>
                    </a:cubicBezTo>
                    <a:cubicBezTo>
                      <a:pt x="1213" y="283"/>
                      <a:pt x="1260" y="188"/>
                      <a:pt x="1224" y="105"/>
                    </a:cubicBezTo>
                    <a:cubicBezTo>
                      <a:pt x="1191" y="38"/>
                      <a:pt x="1134" y="1"/>
                      <a:pt x="10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24"/>
              <p:cNvSpPr/>
              <p:nvPr/>
            </p:nvSpPr>
            <p:spPr>
              <a:xfrm>
                <a:off x="157252" y="1530770"/>
                <a:ext cx="59377" cy="78321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431" extrusionOk="0">
                    <a:moveTo>
                      <a:pt x="1651" y="0"/>
                    </a:moveTo>
                    <a:cubicBezTo>
                      <a:pt x="1574" y="0"/>
                      <a:pt x="1506" y="46"/>
                      <a:pt x="1486" y="125"/>
                    </a:cubicBezTo>
                    <a:lnTo>
                      <a:pt x="1284" y="1099"/>
                    </a:lnTo>
                    <a:lnTo>
                      <a:pt x="310" y="446"/>
                    </a:lnTo>
                    <a:cubicBezTo>
                      <a:pt x="277" y="423"/>
                      <a:pt x="241" y="412"/>
                      <a:pt x="206" y="412"/>
                    </a:cubicBezTo>
                    <a:cubicBezTo>
                      <a:pt x="150" y="412"/>
                      <a:pt x="96" y="438"/>
                      <a:pt x="60" y="481"/>
                    </a:cubicBezTo>
                    <a:cubicBezTo>
                      <a:pt x="1" y="553"/>
                      <a:pt x="24" y="660"/>
                      <a:pt x="96" y="707"/>
                    </a:cubicBezTo>
                    <a:lnTo>
                      <a:pt x="1201" y="1444"/>
                    </a:lnTo>
                    <a:lnTo>
                      <a:pt x="1023" y="2240"/>
                    </a:lnTo>
                    <a:cubicBezTo>
                      <a:pt x="1011" y="2335"/>
                      <a:pt x="1070" y="2418"/>
                      <a:pt x="1165" y="2430"/>
                    </a:cubicBezTo>
                    <a:lnTo>
                      <a:pt x="1201" y="2430"/>
                    </a:lnTo>
                    <a:cubicBezTo>
                      <a:pt x="1284" y="2430"/>
                      <a:pt x="1355" y="2383"/>
                      <a:pt x="1367" y="2300"/>
                    </a:cubicBezTo>
                    <a:lnTo>
                      <a:pt x="1831" y="184"/>
                    </a:lnTo>
                    <a:cubicBezTo>
                      <a:pt x="1843" y="101"/>
                      <a:pt x="1783" y="18"/>
                      <a:pt x="1700" y="6"/>
                    </a:cubicBezTo>
                    <a:cubicBezTo>
                      <a:pt x="1684" y="2"/>
                      <a:pt x="1667" y="0"/>
                      <a:pt x="16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24"/>
              <p:cNvSpPr/>
              <p:nvPr/>
            </p:nvSpPr>
            <p:spPr>
              <a:xfrm>
                <a:off x="592929" y="1046864"/>
                <a:ext cx="253487" cy="131512"/>
              </a:xfrm>
              <a:custGeom>
                <a:avLst/>
                <a:gdLst/>
                <a:ahLst/>
                <a:cxnLst/>
                <a:rect l="l" t="t" r="r" b="b"/>
                <a:pathLst>
                  <a:path w="7868" h="4082" extrusionOk="0">
                    <a:moveTo>
                      <a:pt x="2128" y="0"/>
                    </a:moveTo>
                    <a:cubicBezTo>
                      <a:pt x="2101" y="0"/>
                      <a:pt x="2074" y="6"/>
                      <a:pt x="2044" y="18"/>
                    </a:cubicBezTo>
                    <a:cubicBezTo>
                      <a:pt x="1997" y="42"/>
                      <a:pt x="1961" y="77"/>
                      <a:pt x="1949" y="137"/>
                    </a:cubicBezTo>
                    <a:lnTo>
                      <a:pt x="1177" y="3321"/>
                    </a:lnTo>
                    <a:lnTo>
                      <a:pt x="369" y="1016"/>
                    </a:lnTo>
                    <a:cubicBezTo>
                      <a:pt x="341" y="952"/>
                      <a:pt x="279" y="909"/>
                      <a:pt x="208" y="909"/>
                    </a:cubicBezTo>
                    <a:cubicBezTo>
                      <a:pt x="187" y="909"/>
                      <a:pt x="165" y="913"/>
                      <a:pt x="143" y="921"/>
                    </a:cubicBezTo>
                    <a:cubicBezTo>
                      <a:pt x="60" y="933"/>
                      <a:pt x="1" y="1028"/>
                      <a:pt x="36" y="1123"/>
                    </a:cubicBezTo>
                    <a:lnTo>
                      <a:pt x="1046" y="3975"/>
                    </a:lnTo>
                    <a:cubicBezTo>
                      <a:pt x="1058" y="4034"/>
                      <a:pt x="1106" y="4070"/>
                      <a:pt x="1165" y="4082"/>
                    </a:cubicBezTo>
                    <a:lnTo>
                      <a:pt x="1213" y="4082"/>
                    </a:lnTo>
                    <a:cubicBezTo>
                      <a:pt x="1296" y="4082"/>
                      <a:pt x="1355" y="4023"/>
                      <a:pt x="1379" y="3951"/>
                    </a:cubicBezTo>
                    <a:lnTo>
                      <a:pt x="2246" y="386"/>
                    </a:lnTo>
                    <a:cubicBezTo>
                      <a:pt x="3465" y="957"/>
                      <a:pt x="4793" y="1247"/>
                      <a:pt x="6131" y="1247"/>
                    </a:cubicBezTo>
                    <a:cubicBezTo>
                      <a:pt x="6659" y="1247"/>
                      <a:pt x="7188" y="1202"/>
                      <a:pt x="7713" y="1111"/>
                    </a:cubicBezTo>
                    <a:cubicBezTo>
                      <a:pt x="7796" y="1099"/>
                      <a:pt x="7867" y="1004"/>
                      <a:pt x="7843" y="921"/>
                    </a:cubicBezTo>
                    <a:cubicBezTo>
                      <a:pt x="7823" y="840"/>
                      <a:pt x="7760" y="785"/>
                      <a:pt x="7683" y="785"/>
                    </a:cubicBezTo>
                    <a:cubicBezTo>
                      <a:pt x="7669" y="785"/>
                      <a:pt x="7655" y="787"/>
                      <a:pt x="7641" y="790"/>
                    </a:cubicBezTo>
                    <a:cubicBezTo>
                      <a:pt x="7135" y="878"/>
                      <a:pt x="6627" y="921"/>
                      <a:pt x="6120" y="921"/>
                    </a:cubicBezTo>
                    <a:cubicBezTo>
                      <a:pt x="4771" y="921"/>
                      <a:pt x="3438" y="614"/>
                      <a:pt x="2211" y="18"/>
                    </a:cubicBezTo>
                    <a:cubicBezTo>
                      <a:pt x="2181" y="6"/>
                      <a:pt x="2154" y="0"/>
                      <a:pt x="21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24"/>
              <p:cNvSpPr/>
              <p:nvPr/>
            </p:nvSpPr>
            <p:spPr>
              <a:xfrm>
                <a:off x="659169" y="1106015"/>
                <a:ext cx="65112" cy="69203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2148" extrusionOk="0">
                    <a:moveTo>
                      <a:pt x="605" y="0"/>
                    </a:moveTo>
                    <a:cubicBezTo>
                      <a:pt x="586" y="0"/>
                      <a:pt x="566" y="4"/>
                      <a:pt x="547" y="12"/>
                    </a:cubicBezTo>
                    <a:cubicBezTo>
                      <a:pt x="452" y="36"/>
                      <a:pt x="404" y="131"/>
                      <a:pt x="440" y="214"/>
                    </a:cubicBezTo>
                    <a:lnTo>
                      <a:pt x="761" y="1070"/>
                    </a:lnTo>
                    <a:lnTo>
                      <a:pt x="83" y="1628"/>
                    </a:lnTo>
                    <a:cubicBezTo>
                      <a:pt x="12" y="1676"/>
                      <a:pt x="0" y="1794"/>
                      <a:pt x="72" y="1854"/>
                    </a:cubicBezTo>
                    <a:cubicBezTo>
                      <a:pt x="95" y="1878"/>
                      <a:pt x="119" y="1901"/>
                      <a:pt x="155" y="1901"/>
                    </a:cubicBezTo>
                    <a:cubicBezTo>
                      <a:pt x="170" y="1904"/>
                      <a:pt x="184" y="1906"/>
                      <a:pt x="199" y="1906"/>
                    </a:cubicBezTo>
                    <a:cubicBezTo>
                      <a:pt x="243" y="1906"/>
                      <a:pt x="285" y="1892"/>
                      <a:pt x="321" y="1866"/>
                    </a:cubicBezTo>
                    <a:lnTo>
                      <a:pt x="892" y="1402"/>
                    </a:lnTo>
                    <a:lnTo>
                      <a:pt x="1141" y="2044"/>
                    </a:lnTo>
                    <a:cubicBezTo>
                      <a:pt x="1165" y="2091"/>
                      <a:pt x="1212" y="2127"/>
                      <a:pt x="1260" y="2139"/>
                    </a:cubicBezTo>
                    <a:cubicBezTo>
                      <a:pt x="1278" y="2145"/>
                      <a:pt x="1296" y="2148"/>
                      <a:pt x="1313" y="2148"/>
                    </a:cubicBezTo>
                    <a:cubicBezTo>
                      <a:pt x="1331" y="2148"/>
                      <a:pt x="1349" y="2145"/>
                      <a:pt x="1367" y="2139"/>
                    </a:cubicBezTo>
                    <a:cubicBezTo>
                      <a:pt x="1462" y="2115"/>
                      <a:pt x="1509" y="2020"/>
                      <a:pt x="1474" y="1937"/>
                    </a:cubicBezTo>
                    <a:lnTo>
                      <a:pt x="1177" y="1177"/>
                    </a:lnTo>
                    <a:lnTo>
                      <a:pt x="1937" y="559"/>
                    </a:lnTo>
                    <a:cubicBezTo>
                      <a:pt x="2009" y="511"/>
                      <a:pt x="2020" y="392"/>
                      <a:pt x="1949" y="333"/>
                    </a:cubicBezTo>
                    <a:cubicBezTo>
                      <a:pt x="1918" y="296"/>
                      <a:pt x="1874" y="278"/>
                      <a:pt x="1827" y="278"/>
                    </a:cubicBezTo>
                    <a:cubicBezTo>
                      <a:pt x="1784" y="278"/>
                      <a:pt x="1739" y="293"/>
                      <a:pt x="1700" y="321"/>
                    </a:cubicBezTo>
                    <a:lnTo>
                      <a:pt x="1058" y="844"/>
                    </a:lnTo>
                    <a:lnTo>
                      <a:pt x="773" y="107"/>
                    </a:lnTo>
                    <a:cubicBezTo>
                      <a:pt x="736" y="43"/>
                      <a:pt x="671" y="0"/>
                      <a:pt x="6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24"/>
              <p:cNvSpPr/>
              <p:nvPr/>
            </p:nvSpPr>
            <p:spPr>
              <a:xfrm>
                <a:off x="726149" y="1133110"/>
                <a:ext cx="40626" cy="1446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449" extrusionOk="0">
                    <a:moveTo>
                      <a:pt x="206" y="1"/>
                    </a:moveTo>
                    <a:cubicBezTo>
                      <a:pt x="139" y="1"/>
                      <a:pt x="72" y="36"/>
                      <a:pt x="36" y="98"/>
                    </a:cubicBezTo>
                    <a:cubicBezTo>
                      <a:pt x="1" y="181"/>
                      <a:pt x="36" y="276"/>
                      <a:pt x="132" y="312"/>
                    </a:cubicBezTo>
                    <a:cubicBezTo>
                      <a:pt x="361" y="400"/>
                      <a:pt x="603" y="449"/>
                      <a:pt x="844" y="449"/>
                    </a:cubicBezTo>
                    <a:cubicBezTo>
                      <a:pt x="927" y="449"/>
                      <a:pt x="1011" y="443"/>
                      <a:pt x="1094" y="431"/>
                    </a:cubicBezTo>
                    <a:cubicBezTo>
                      <a:pt x="1189" y="419"/>
                      <a:pt x="1260" y="336"/>
                      <a:pt x="1249" y="240"/>
                    </a:cubicBezTo>
                    <a:cubicBezTo>
                      <a:pt x="1228" y="168"/>
                      <a:pt x="1154" y="105"/>
                      <a:pt x="1080" y="105"/>
                    </a:cubicBezTo>
                    <a:cubicBezTo>
                      <a:pt x="1069" y="105"/>
                      <a:pt x="1058" y="107"/>
                      <a:pt x="1047" y="110"/>
                    </a:cubicBezTo>
                    <a:cubicBezTo>
                      <a:pt x="980" y="119"/>
                      <a:pt x="912" y="123"/>
                      <a:pt x="845" y="123"/>
                    </a:cubicBezTo>
                    <a:cubicBezTo>
                      <a:pt x="648" y="123"/>
                      <a:pt x="451" y="85"/>
                      <a:pt x="274" y="15"/>
                    </a:cubicBezTo>
                    <a:cubicBezTo>
                      <a:pt x="252" y="5"/>
                      <a:pt x="229" y="1"/>
                      <a:pt x="2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24"/>
              <p:cNvSpPr/>
              <p:nvPr/>
            </p:nvSpPr>
            <p:spPr>
              <a:xfrm>
                <a:off x="772477" y="1110139"/>
                <a:ext cx="62051" cy="72908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63" extrusionOk="0">
                    <a:moveTo>
                      <a:pt x="1733" y="1"/>
                    </a:moveTo>
                    <a:cubicBezTo>
                      <a:pt x="1665" y="1"/>
                      <a:pt x="1604" y="36"/>
                      <a:pt x="1569" y="98"/>
                    </a:cubicBezTo>
                    <a:lnTo>
                      <a:pt x="1094" y="989"/>
                    </a:lnTo>
                    <a:lnTo>
                      <a:pt x="345" y="134"/>
                    </a:lnTo>
                    <a:cubicBezTo>
                      <a:pt x="305" y="93"/>
                      <a:pt x="253" y="72"/>
                      <a:pt x="202" y="72"/>
                    </a:cubicBezTo>
                    <a:cubicBezTo>
                      <a:pt x="164" y="72"/>
                      <a:pt x="127" y="84"/>
                      <a:pt x="96" y="110"/>
                    </a:cubicBezTo>
                    <a:cubicBezTo>
                      <a:pt x="13" y="157"/>
                      <a:pt x="1" y="264"/>
                      <a:pt x="60" y="336"/>
                    </a:cubicBezTo>
                    <a:lnTo>
                      <a:pt x="916" y="1298"/>
                    </a:lnTo>
                    <a:lnTo>
                      <a:pt x="535" y="2023"/>
                    </a:lnTo>
                    <a:cubicBezTo>
                      <a:pt x="488" y="2106"/>
                      <a:pt x="524" y="2213"/>
                      <a:pt x="619" y="2249"/>
                    </a:cubicBezTo>
                    <a:lnTo>
                      <a:pt x="654" y="2261"/>
                    </a:lnTo>
                    <a:cubicBezTo>
                      <a:pt x="663" y="2262"/>
                      <a:pt x="673" y="2263"/>
                      <a:pt x="682" y="2263"/>
                    </a:cubicBezTo>
                    <a:cubicBezTo>
                      <a:pt x="746" y="2263"/>
                      <a:pt x="815" y="2228"/>
                      <a:pt x="856" y="2166"/>
                    </a:cubicBezTo>
                    <a:lnTo>
                      <a:pt x="1890" y="229"/>
                    </a:lnTo>
                    <a:cubicBezTo>
                      <a:pt x="1926" y="145"/>
                      <a:pt x="1890" y="50"/>
                      <a:pt x="1807" y="15"/>
                    </a:cubicBezTo>
                    <a:cubicBezTo>
                      <a:pt x="1782" y="5"/>
                      <a:pt x="1757" y="1"/>
                      <a:pt x="17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24"/>
              <p:cNvSpPr/>
              <p:nvPr/>
            </p:nvSpPr>
            <p:spPr>
              <a:xfrm>
                <a:off x="498371" y="103310"/>
                <a:ext cx="62438" cy="7213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2239" extrusionOk="0">
                    <a:moveTo>
                      <a:pt x="210" y="1"/>
                    </a:moveTo>
                    <a:cubicBezTo>
                      <a:pt x="180" y="1"/>
                      <a:pt x="149" y="9"/>
                      <a:pt x="119" y="26"/>
                    </a:cubicBezTo>
                    <a:cubicBezTo>
                      <a:pt x="36" y="73"/>
                      <a:pt x="0" y="180"/>
                      <a:pt x="60" y="251"/>
                    </a:cubicBezTo>
                    <a:lnTo>
                      <a:pt x="797" y="1309"/>
                    </a:lnTo>
                    <a:lnTo>
                      <a:pt x="333" y="1986"/>
                    </a:lnTo>
                    <a:cubicBezTo>
                      <a:pt x="274" y="2058"/>
                      <a:pt x="298" y="2176"/>
                      <a:pt x="393" y="2212"/>
                    </a:cubicBezTo>
                    <a:cubicBezTo>
                      <a:pt x="393" y="2212"/>
                      <a:pt x="404" y="2224"/>
                      <a:pt x="416" y="2224"/>
                    </a:cubicBezTo>
                    <a:cubicBezTo>
                      <a:pt x="439" y="2234"/>
                      <a:pt x="462" y="2238"/>
                      <a:pt x="484" y="2238"/>
                    </a:cubicBezTo>
                    <a:cubicBezTo>
                      <a:pt x="543" y="2238"/>
                      <a:pt x="596" y="2208"/>
                      <a:pt x="630" y="2164"/>
                    </a:cubicBezTo>
                    <a:lnTo>
                      <a:pt x="1890" y="346"/>
                    </a:lnTo>
                    <a:cubicBezTo>
                      <a:pt x="1937" y="263"/>
                      <a:pt x="1914" y="156"/>
                      <a:pt x="1830" y="121"/>
                    </a:cubicBezTo>
                    <a:cubicBezTo>
                      <a:pt x="1798" y="102"/>
                      <a:pt x="1763" y="93"/>
                      <a:pt x="1728" y="93"/>
                    </a:cubicBezTo>
                    <a:cubicBezTo>
                      <a:pt x="1672" y="93"/>
                      <a:pt x="1617" y="117"/>
                      <a:pt x="1581" y="168"/>
                    </a:cubicBezTo>
                    <a:lnTo>
                      <a:pt x="1011" y="1000"/>
                    </a:lnTo>
                    <a:lnTo>
                      <a:pt x="357" y="73"/>
                    </a:lnTo>
                    <a:cubicBezTo>
                      <a:pt x="319" y="27"/>
                      <a:pt x="265" y="1"/>
                      <a:pt x="2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24"/>
              <p:cNvSpPr/>
              <p:nvPr/>
            </p:nvSpPr>
            <p:spPr>
              <a:xfrm>
                <a:off x="815359" y="506769"/>
                <a:ext cx="52869" cy="151068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4689" extrusionOk="0">
                    <a:moveTo>
                      <a:pt x="1011" y="1"/>
                    </a:moveTo>
                    <a:cubicBezTo>
                      <a:pt x="960" y="1"/>
                      <a:pt x="908" y="22"/>
                      <a:pt x="868" y="63"/>
                    </a:cubicBezTo>
                    <a:cubicBezTo>
                      <a:pt x="286" y="704"/>
                      <a:pt x="1" y="1572"/>
                      <a:pt x="72" y="2439"/>
                    </a:cubicBezTo>
                    <a:cubicBezTo>
                      <a:pt x="179" y="3319"/>
                      <a:pt x="630" y="4115"/>
                      <a:pt x="1331" y="4650"/>
                    </a:cubicBezTo>
                    <a:cubicBezTo>
                      <a:pt x="1355" y="4673"/>
                      <a:pt x="1403" y="4685"/>
                      <a:pt x="1438" y="4685"/>
                    </a:cubicBezTo>
                    <a:cubicBezTo>
                      <a:pt x="1449" y="4687"/>
                      <a:pt x="1459" y="4688"/>
                      <a:pt x="1469" y="4688"/>
                    </a:cubicBezTo>
                    <a:cubicBezTo>
                      <a:pt x="1514" y="4688"/>
                      <a:pt x="1552" y="4667"/>
                      <a:pt x="1581" y="4638"/>
                    </a:cubicBezTo>
                    <a:cubicBezTo>
                      <a:pt x="1640" y="4566"/>
                      <a:pt x="1629" y="4459"/>
                      <a:pt x="1557" y="4412"/>
                    </a:cubicBezTo>
                    <a:cubicBezTo>
                      <a:pt x="927" y="3925"/>
                      <a:pt x="523" y="3200"/>
                      <a:pt x="428" y="2416"/>
                    </a:cubicBezTo>
                    <a:cubicBezTo>
                      <a:pt x="357" y="1631"/>
                      <a:pt x="618" y="847"/>
                      <a:pt x="1141" y="265"/>
                    </a:cubicBezTo>
                    <a:cubicBezTo>
                      <a:pt x="1213" y="193"/>
                      <a:pt x="1201" y="87"/>
                      <a:pt x="1118" y="39"/>
                    </a:cubicBezTo>
                    <a:cubicBezTo>
                      <a:pt x="1087" y="13"/>
                      <a:pt x="1049" y="1"/>
                      <a:pt x="10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24"/>
              <p:cNvSpPr/>
              <p:nvPr/>
            </p:nvSpPr>
            <p:spPr>
              <a:xfrm>
                <a:off x="864362" y="543465"/>
                <a:ext cx="57830" cy="68333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121" extrusionOk="0">
                    <a:moveTo>
                      <a:pt x="1378" y="1"/>
                    </a:moveTo>
                    <a:cubicBezTo>
                      <a:pt x="1313" y="1"/>
                      <a:pt x="1254" y="30"/>
                      <a:pt x="1213" y="88"/>
                    </a:cubicBezTo>
                    <a:lnTo>
                      <a:pt x="773" y="813"/>
                    </a:lnTo>
                    <a:lnTo>
                      <a:pt x="321" y="385"/>
                    </a:lnTo>
                    <a:cubicBezTo>
                      <a:pt x="286" y="356"/>
                      <a:pt x="241" y="341"/>
                      <a:pt x="197" y="341"/>
                    </a:cubicBezTo>
                    <a:cubicBezTo>
                      <a:pt x="152" y="341"/>
                      <a:pt x="108" y="356"/>
                      <a:pt x="72" y="385"/>
                    </a:cubicBezTo>
                    <a:cubicBezTo>
                      <a:pt x="1" y="445"/>
                      <a:pt x="1" y="552"/>
                      <a:pt x="60" y="623"/>
                    </a:cubicBezTo>
                    <a:lnTo>
                      <a:pt x="583" y="1110"/>
                    </a:lnTo>
                    <a:lnTo>
                      <a:pt x="119" y="1883"/>
                    </a:lnTo>
                    <a:cubicBezTo>
                      <a:pt x="60" y="1954"/>
                      <a:pt x="96" y="2061"/>
                      <a:pt x="179" y="2096"/>
                    </a:cubicBezTo>
                    <a:cubicBezTo>
                      <a:pt x="203" y="2108"/>
                      <a:pt x="238" y="2120"/>
                      <a:pt x="274" y="2120"/>
                    </a:cubicBezTo>
                    <a:cubicBezTo>
                      <a:pt x="333" y="2120"/>
                      <a:pt x="381" y="2085"/>
                      <a:pt x="416" y="2037"/>
                    </a:cubicBezTo>
                    <a:lnTo>
                      <a:pt x="832" y="1348"/>
                    </a:lnTo>
                    <a:lnTo>
                      <a:pt x="1474" y="1966"/>
                    </a:lnTo>
                    <a:cubicBezTo>
                      <a:pt x="1498" y="2001"/>
                      <a:pt x="1545" y="2013"/>
                      <a:pt x="1593" y="2013"/>
                    </a:cubicBezTo>
                    <a:cubicBezTo>
                      <a:pt x="1640" y="2013"/>
                      <a:pt x="1688" y="2001"/>
                      <a:pt x="1724" y="1966"/>
                    </a:cubicBezTo>
                    <a:cubicBezTo>
                      <a:pt x="1795" y="1918"/>
                      <a:pt x="1795" y="1799"/>
                      <a:pt x="1724" y="1740"/>
                    </a:cubicBezTo>
                    <a:lnTo>
                      <a:pt x="1023" y="1063"/>
                    </a:lnTo>
                    <a:lnTo>
                      <a:pt x="1522" y="243"/>
                    </a:lnTo>
                    <a:cubicBezTo>
                      <a:pt x="1581" y="160"/>
                      <a:pt x="1545" y="53"/>
                      <a:pt x="1462" y="17"/>
                    </a:cubicBezTo>
                    <a:cubicBezTo>
                      <a:pt x="1434" y="6"/>
                      <a:pt x="1405" y="1"/>
                      <a:pt x="1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24"/>
              <p:cNvSpPr/>
              <p:nvPr/>
            </p:nvSpPr>
            <p:spPr>
              <a:xfrm>
                <a:off x="932502" y="559252"/>
                <a:ext cx="49035" cy="15787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90" extrusionOk="0">
                    <a:moveTo>
                      <a:pt x="1332" y="1"/>
                    </a:moveTo>
                    <a:cubicBezTo>
                      <a:pt x="1324" y="1"/>
                      <a:pt x="1316" y="1"/>
                      <a:pt x="1308" y="2"/>
                    </a:cubicBezTo>
                    <a:lnTo>
                      <a:pt x="155" y="169"/>
                    </a:lnTo>
                    <a:cubicBezTo>
                      <a:pt x="60" y="169"/>
                      <a:pt x="1" y="252"/>
                      <a:pt x="13" y="347"/>
                    </a:cubicBezTo>
                    <a:cubicBezTo>
                      <a:pt x="25" y="430"/>
                      <a:pt x="96" y="490"/>
                      <a:pt x="179" y="490"/>
                    </a:cubicBezTo>
                    <a:lnTo>
                      <a:pt x="215" y="490"/>
                    </a:lnTo>
                    <a:lnTo>
                      <a:pt x="1367" y="323"/>
                    </a:lnTo>
                    <a:cubicBezTo>
                      <a:pt x="1462" y="323"/>
                      <a:pt x="1522" y="240"/>
                      <a:pt x="1510" y="145"/>
                    </a:cubicBezTo>
                    <a:cubicBezTo>
                      <a:pt x="1499" y="58"/>
                      <a:pt x="1419" y="1"/>
                      <a:pt x="13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24"/>
              <p:cNvSpPr/>
              <p:nvPr/>
            </p:nvSpPr>
            <p:spPr>
              <a:xfrm>
                <a:off x="994520" y="533091"/>
                <a:ext cx="53256" cy="74487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312" extrusionOk="0">
                    <a:moveTo>
                      <a:pt x="978" y="1"/>
                    </a:moveTo>
                    <a:cubicBezTo>
                      <a:pt x="944" y="1"/>
                      <a:pt x="910" y="10"/>
                      <a:pt x="880" y="30"/>
                    </a:cubicBezTo>
                    <a:cubicBezTo>
                      <a:pt x="809" y="78"/>
                      <a:pt x="785" y="173"/>
                      <a:pt x="833" y="244"/>
                    </a:cubicBezTo>
                    <a:lnTo>
                      <a:pt x="916" y="398"/>
                    </a:lnTo>
                    <a:cubicBezTo>
                      <a:pt x="928" y="446"/>
                      <a:pt x="916" y="493"/>
                      <a:pt x="904" y="541"/>
                    </a:cubicBezTo>
                    <a:cubicBezTo>
                      <a:pt x="880" y="636"/>
                      <a:pt x="797" y="707"/>
                      <a:pt x="702" y="719"/>
                    </a:cubicBezTo>
                    <a:cubicBezTo>
                      <a:pt x="692" y="720"/>
                      <a:pt x="682" y="721"/>
                      <a:pt x="673" y="721"/>
                    </a:cubicBezTo>
                    <a:cubicBezTo>
                      <a:pt x="588" y="721"/>
                      <a:pt x="506" y="675"/>
                      <a:pt x="452" y="600"/>
                    </a:cubicBezTo>
                    <a:cubicBezTo>
                      <a:pt x="393" y="529"/>
                      <a:pt x="369" y="434"/>
                      <a:pt x="417" y="351"/>
                    </a:cubicBezTo>
                    <a:cubicBezTo>
                      <a:pt x="452" y="268"/>
                      <a:pt x="429" y="173"/>
                      <a:pt x="345" y="125"/>
                    </a:cubicBezTo>
                    <a:cubicBezTo>
                      <a:pt x="317" y="114"/>
                      <a:pt x="288" y="109"/>
                      <a:pt x="261" y="109"/>
                    </a:cubicBezTo>
                    <a:cubicBezTo>
                      <a:pt x="197" y="109"/>
                      <a:pt x="137" y="138"/>
                      <a:pt x="96" y="196"/>
                    </a:cubicBezTo>
                    <a:cubicBezTo>
                      <a:pt x="1" y="387"/>
                      <a:pt x="25" y="624"/>
                      <a:pt x="167" y="791"/>
                    </a:cubicBezTo>
                    <a:cubicBezTo>
                      <a:pt x="290" y="954"/>
                      <a:pt x="474" y="1047"/>
                      <a:pt x="667" y="1047"/>
                    </a:cubicBezTo>
                    <a:cubicBezTo>
                      <a:pt x="699" y="1047"/>
                      <a:pt x="730" y="1045"/>
                      <a:pt x="761" y="1040"/>
                    </a:cubicBezTo>
                    <a:cubicBezTo>
                      <a:pt x="904" y="1016"/>
                      <a:pt x="1046" y="945"/>
                      <a:pt x="1142" y="826"/>
                    </a:cubicBezTo>
                    <a:cubicBezTo>
                      <a:pt x="1165" y="897"/>
                      <a:pt x="1189" y="957"/>
                      <a:pt x="1201" y="1028"/>
                    </a:cubicBezTo>
                    <a:cubicBezTo>
                      <a:pt x="1284" y="1278"/>
                      <a:pt x="1237" y="1551"/>
                      <a:pt x="1082" y="1765"/>
                    </a:cubicBezTo>
                    <a:cubicBezTo>
                      <a:pt x="971" y="1902"/>
                      <a:pt x="803" y="1978"/>
                      <a:pt x="634" y="1978"/>
                    </a:cubicBezTo>
                    <a:cubicBezTo>
                      <a:pt x="569" y="1978"/>
                      <a:pt x="503" y="1966"/>
                      <a:pt x="440" y="1943"/>
                    </a:cubicBezTo>
                    <a:cubicBezTo>
                      <a:pt x="414" y="1928"/>
                      <a:pt x="386" y="1922"/>
                      <a:pt x="358" y="1922"/>
                    </a:cubicBezTo>
                    <a:cubicBezTo>
                      <a:pt x="296" y="1922"/>
                      <a:pt x="235" y="1954"/>
                      <a:pt x="203" y="2003"/>
                    </a:cubicBezTo>
                    <a:cubicBezTo>
                      <a:pt x="155" y="2086"/>
                      <a:pt x="191" y="2193"/>
                      <a:pt x="274" y="2228"/>
                    </a:cubicBezTo>
                    <a:cubicBezTo>
                      <a:pt x="381" y="2276"/>
                      <a:pt x="512" y="2312"/>
                      <a:pt x="631" y="2312"/>
                    </a:cubicBezTo>
                    <a:cubicBezTo>
                      <a:pt x="916" y="2300"/>
                      <a:pt x="1189" y="2181"/>
                      <a:pt x="1367" y="1955"/>
                    </a:cubicBezTo>
                    <a:cubicBezTo>
                      <a:pt x="1581" y="1670"/>
                      <a:pt x="1653" y="1302"/>
                      <a:pt x="1557" y="957"/>
                    </a:cubicBezTo>
                    <a:cubicBezTo>
                      <a:pt x="1486" y="719"/>
                      <a:pt x="1391" y="493"/>
                      <a:pt x="1260" y="280"/>
                    </a:cubicBezTo>
                    <a:cubicBezTo>
                      <a:pt x="1225" y="185"/>
                      <a:pt x="1177" y="113"/>
                      <a:pt x="1106" y="54"/>
                    </a:cubicBezTo>
                    <a:cubicBezTo>
                      <a:pt x="1071" y="19"/>
                      <a:pt x="1025" y="1"/>
                      <a:pt x="9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24"/>
              <p:cNvSpPr/>
              <p:nvPr/>
            </p:nvSpPr>
            <p:spPr>
              <a:xfrm>
                <a:off x="1043910" y="487052"/>
                <a:ext cx="45201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4219" extrusionOk="0">
                    <a:moveTo>
                      <a:pt x="197" y="0"/>
                    </a:moveTo>
                    <a:cubicBezTo>
                      <a:pt x="152" y="0"/>
                      <a:pt x="108" y="15"/>
                      <a:pt x="72" y="45"/>
                    </a:cubicBezTo>
                    <a:cubicBezTo>
                      <a:pt x="1" y="104"/>
                      <a:pt x="1" y="211"/>
                      <a:pt x="72" y="271"/>
                    </a:cubicBezTo>
                    <a:cubicBezTo>
                      <a:pt x="595" y="734"/>
                      <a:pt x="928" y="1364"/>
                      <a:pt x="999" y="2053"/>
                    </a:cubicBezTo>
                    <a:cubicBezTo>
                      <a:pt x="1046" y="2742"/>
                      <a:pt x="821" y="3432"/>
                      <a:pt x="369" y="3954"/>
                    </a:cubicBezTo>
                    <a:cubicBezTo>
                      <a:pt x="310" y="4026"/>
                      <a:pt x="322" y="4133"/>
                      <a:pt x="405" y="4180"/>
                    </a:cubicBezTo>
                    <a:cubicBezTo>
                      <a:pt x="441" y="4206"/>
                      <a:pt x="481" y="4218"/>
                      <a:pt x="520" y="4218"/>
                    </a:cubicBezTo>
                    <a:cubicBezTo>
                      <a:pt x="571" y="4218"/>
                      <a:pt x="621" y="4197"/>
                      <a:pt x="654" y="4156"/>
                    </a:cubicBezTo>
                    <a:cubicBezTo>
                      <a:pt x="1153" y="3562"/>
                      <a:pt x="1403" y="2814"/>
                      <a:pt x="1355" y="2041"/>
                    </a:cubicBezTo>
                    <a:cubicBezTo>
                      <a:pt x="1272" y="1269"/>
                      <a:pt x="904" y="556"/>
                      <a:pt x="322" y="45"/>
                    </a:cubicBezTo>
                    <a:cubicBezTo>
                      <a:pt x="286" y="15"/>
                      <a:pt x="241" y="0"/>
                      <a:pt x="1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24"/>
              <p:cNvSpPr/>
              <p:nvPr/>
            </p:nvSpPr>
            <p:spPr>
              <a:xfrm>
                <a:off x="1061146" y="444847"/>
                <a:ext cx="50195" cy="44041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367" extrusionOk="0">
                    <a:moveTo>
                      <a:pt x="433" y="1"/>
                    </a:moveTo>
                    <a:cubicBezTo>
                      <a:pt x="298" y="1"/>
                      <a:pt x="174" y="50"/>
                      <a:pt x="72" y="143"/>
                    </a:cubicBezTo>
                    <a:cubicBezTo>
                      <a:pt x="0" y="214"/>
                      <a:pt x="12" y="333"/>
                      <a:pt x="95" y="381"/>
                    </a:cubicBezTo>
                    <a:cubicBezTo>
                      <a:pt x="128" y="407"/>
                      <a:pt x="167" y="420"/>
                      <a:pt x="207" y="420"/>
                    </a:cubicBezTo>
                    <a:cubicBezTo>
                      <a:pt x="256" y="420"/>
                      <a:pt x="306" y="401"/>
                      <a:pt x="345" y="369"/>
                    </a:cubicBezTo>
                    <a:cubicBezTo>
                      <a:pt x="368" y="346"/>
                      <a:pt x="396" y="333"/>
                      <a:pt x="423" y="333"/>
                    </a:cubicBezTo>
                    <a:cubicBezTo>
                      <a:pt x="437" y="333"/>
                      <a:pt x="451" y="336"/>
                      <a:pt x="464" y="345"/>
                    </a:cubicBezTo>
                    <a:cubicBezTo>
                      <a:pt x="559" y="357"/>
                      <a:pt x="642" y="428"/>
                      <a:pt x="678" y="511"/>
                    </a:cubicBezTo>
                    <a:cubicBezTo>
                      <a:pt x="737" y="701"/>
                      <a:pt x="642" y="915"/>
                      <a:pt x="523" y="1129"/>
                    </a:cubicBezTo>
                    <a:cubicBezTo>
                      <a:pt x="488" y="1189"/>
                      <a:pt x="500" y="1248"/>
                      <a:pt x="535" y="1296"/>
                    </a:cubicBezTo>
                    <a:cubicBezTo>
                      <a:pt x="571" y="1343"/>
                      <a:pt x="618" y="1367"/>
                      <a:pt x="678" y="1367"/>
                    </a:cubicBezTo>
                    <a:lnTo>
                      <a:pt x="690" y="1367"/>
                    </a:lnTo>
                    <a:lnTo>
                      <a:pt x="1391" y="1331"/>
                    </a:lnTo>
                    <a:cubicBezTo>
                      <a:pt x="1486" y="1319"/>
                      <a:pt x="1557" y="1248"/>
                      <a:pt x="1557" y="1153"/>
                    </a:cubicBezTo>
                    <a:cubicBezTo>
                      <a:pt x="1557" y="1065"/>
                      <a:pt x="1475" y="997"/>
                      <a:pt x="1388" y="997"/>
                    </a:cubicBezTo>
                    <a:cubicBezTo>
                      <a:pt x="1381" y="997"/>
                      <a:pt x="1374" y="998"/>
                      <a:pt x="1367" y="998"/>
                    </a:cubicBezTo>
                    <a:lnTo>
                      <a:pt x="963" y="1022"/>
                    </a:lnTo>
                    <a:cubicBezTo>
                      <a:pt x="1046" y="832"/>
                      <a:pt x="1070" y="630"/>
                      <a:pt x="1022" y="428"/>
                    </a:cubicBezTo>
                    <a:cubicBezTo>
                      <a:pt x="951" y="214"/>
                      <a:pt x="761" y="60"/>
                      <a:pt x="547" y="12"/>
                    </a:cubicBezTo>
                    <a:cubicBezTo>
                      <a:pt x="508" y="4"/>
                      <a:pt x="470" y="1"/>
                      <a:pt x="4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24"/>
              <p:cNvSpPr/>
              <p:nvPr/>
            </p:nvSpPr>
            <p:spPr>
              <a:xfrm>
                <a:off x="1645733" y="409859"/>
                <a:ext cx="74680" cy="85151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643" extrusionOk="0">
                    <a:moveTo>
                      <a:pt x="1974" y="0"/>
                    </a:moveTo>
                    <a:cubicBezTo>
                      <a:pt x="1919" y="0"/>
                      <a:pt x="1864" y="27"/>
                      <a:pt x="1831" y="76"/>
                    </a:cubicBezTo>
                    <a:lnTo>
                      <a:pt x="1118" y="1074"/>
                    </a:lnTo>
                    <a:lnTo>
                      <a:pt x="322" y="457"/>
                    </a:lnTo>
                    <a:cubicBezTo>
                      <a:pt x="291" y="431"/>
                      <a:pt x="253" y="418"/>
                      <a:pt x="215" y="418"/>
                    </a:cubicBezTo>
                    <a:cubicBezTo>
                      <a:pt x="164" y="418"/>
                      <a:pt x="113" y="440"/>
                      <a:pt x="72" y="480"/>
                    </a:cubicBezTo>
                    <a:cubicBezTo>
                      <a:pt x="1" y="540"/>
                      <a:pt x="13" y="659"/>
                      <a:pt x="96" y="706"/>
                    </a:cubicBezTo>
                    <a:lnTo>
                      <a:pt x="928" y="1348"/>
                    </a:lnTo>
                    <a:lnTo>
                      <a:pt x="179" y="2393"/>
                    </a:lnTo>
                    <a:cubicBezTo>
                      <a:pt x="120" y="2465"/>
                      <a:pt x="143" y="2572"/>
                      <a:pt x="238" y="2619"/>
                    </a:cubicBezTo>
                    <a:cubicBezTo>
                      <a:pt x="262" y="2631"/>
                      <a:pt x="298" y="2643"/>
                      <a:pt x="333" y="2643"/>
                    </a:cubicBezTo>
                    <a:cubicBezTo>
                      <a:pt x="393" y="2643"/>
                      <a:pt x="440" y="2619"/>
                      <a:pt x="476" y="2572"/>
                    </a:cubicBezTo>
                    <a:lnTo>
                      <a:pt x="1201" y="1562"/>
                    </a:lnTo>
                    <a:lnTo>
                      <a:pt x="2009" y="2191"/>
                    </a:lnTo>
                    <a:cubicBezTo>
                      <a:pt x="2033" y="2215"/>
                      <a:pt x="2080" y="2227"/>
                      <a:pt x="2116" y="2239"/>
                    </a:cubicBezTo>
                    <a:cubicBezTo>
                      <a:pt x="2163" y="2239"/>
                      <a:pt x="2223" y="2215"/>
                      <a:pt x="2259" y="2180"/>
                    </a:cubicBezTo>
                    <a:cubicBezTo>
                      <a:pt x="2318" y="2108"/>
                      <a:pt x="2306" y="2001"/>
                      <a:pt x="2235" y="1954"/>
                    </a:cubicBezTo>
                    <a:lnTo>
                      <a:pt x="1391" y="1288"/>
                    </a:lnTo>
                    <a:lnTo>
                      <a:pt x="1985" y="445"/>
                    </a:lnTo>
                    <a:cubicBezTo>
                      <a:pt x="2033" y="433"/>
                      <a:pt x="2080" y="397"/>
                      <a:pt x="2104" y="338"/>
                    </a:cubicBezTo>
                    <a:lnTo>
                      <a:pt x="2140" y="207"/>
                    </a:lnTo>
                    <a:cubicBezTo>
                      <a:pt x="2163" y="136"/>
                      <a:pt x="2128" y="41"/>
                      <a:pt x="2045" y="17"/>
                    </a:cubicBezTo>
                    <a:cubicBezTo>
                      <a:pt x="2023" y="6"/>
                      <a:pt x="1998" y="0"/>
                      <a:pt x="19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24"/>
              <p:cNvSpPr/>
              <p:nvPr/>
            </p:nvSpPr>
            <p:spPr>
              <a:xfrm>
                <a:off x="1626982" y="499134"/>
                <a:ext cx="12941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704" extrusionOk="0">
                    <a:moveTo>
                      <a:pt x="3253" y="1"/>
                    </a:moveTo>
                    <a:cubicBezTo>
                      <a:pt x="2210" y="1"/>
                      <a:pt x="1166" y="133"/>
                      <a:pt x="155" y="383"/>
                    </a:cubicBezTo>
                    <a:cubicBezTo>
                      <a:pt x="60" y="395"/>
                      <a:pt x="0" y="490"/>
                      <a:pt x="24" y="573"/>
                    </a:cubicBezTo>
                    <a:cubicBezTo>
                      <a:pt x="48" y="656"/>
                      <a:pt x="119" y="704"/>
                      <a:pt x="202" y="704"/>
                    </a:cubicBezTo>
                    <a:lnTo>
                      <a:pt x="250" y="704"/>
                    </a:lnTo>
                    <a:cubicBezTo>
                      <a:pt x="1220" y="456"/>
                      <a:pt x="2224" y="332"/>
                      <a:pt x="3226" y="332"/>
                    </a:cubicBezTo>
                    <a:cubicBezTo>
                      <a:pt x="3426" y="332"/>
                      <a:pt x="3627" y="337"/>
                      <a:pt x="3827" y="347"/>
                    </a:cubicBezTo>
                    <a:cubicBezTo>
                      <a:pt x="3922" y="347"/>
                      <a:pt x="3993" y="288"/>
                      <a:pt x="4017" y="193"/>
                    </a:cubicBezTo>
                    <a:cubicBezTo>
                      <a:pt x="4017" y="98"/>
                      <a:pt x="3946" y="15"/>
                      <a:pt x="3839" y="15"/>
                    </a:cubicBezTo>
                    <a:cubicBezTo>
                      <a:pt x="3644" y="5"/>
                      <a:pt x="3448" y="1"/>
                      <a:pt x="32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24"/>
              <p:cNvSpPr/>
              <p:nvPr/>
            </p:nvSpPr>
            <p:spPr>
              <a:xfrm>
                <a:off x="1672151" y="526841"/>
                <a:ext cx="58217" cy="8724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2708" extrusionOk="0">
                    <a:moveTo>
                      <a:pt x="298" y="0"/>
                    </a:moveTo>
                    <a:cubicBezTo>
                      <a:pt x="236" y="0"/>
                      <a:pt x="176" y="33"/>
                      <a:pt x="143" y="81"/>
                    </a:cubicBezTo>
                    <a:cubicBezTo>
                      <a:pt x="13" y="295"/>
                      <a:pt x="24" y="569"/>
                      <a:pt x="167" y="771"/>
                    </a:cubicBezTo>
                    <a:cubicBezTo>
                      <a:pt x="298" y="985"/>
                      <a:pt x="535" y="1127"/>
                      <a:pt x="797" y="1127"/>
                    </a:cubicBezTo>
                    <a:cubicBezTo>
                      <a:pt x="1011" y="1127"/>
                      <a:pt x="1213" y="1032"/>
                      <a:pt x="1355" y="866"/>
                    </a:cubicBezTo>
                    <a:cubicBezTo>
                      <a:pt x="1391" y="1020"/>
                      <a:pt x="1415" y="1163"/>
                      <a:pt x="1415" y="1317"/>
                    </a:cubicBezTo>
                    <a:cubicBezTo>
                      <a:pt x="1450" y="1555"/>
                      <a:pt x="1403" y="1793"/>
                      <a:pt x="1308" y="2006"/>
                    </a:cubicBezTo>
                    <a:cubicBezTo>
                      <a:pt x="1213" y="2208"/>
                      <a:pt x="1011" y="2351"/>
                      <a:pt x="797" y="2387"/>
                    </a:cubicBezTo>
                    <a:cubicBezTo>
                      <a:pt x="780" y="2389"/>
                      <a:pt x="763" y="2390"/>
                      <a:pt x="746" y="2390"/>
                    </a:cubicBezTo>
                    <a:cubicBezTo>
                      <a:pt x="565" y="2390"/>
                      <a:pt x="412" y="2275"/>
                      <a:pt x="357" y="2102"/>
                    </a:cubicBezTo>
                    <a:cubicBezTo>
                      <a:pt x="346" y="2015"/>
                      <a:pt x="266" y="1957"/>
                      <a:pt x="179" y="1957"/>
                    </a:cubicBezTo>
                    <a:cubicBezTo>
                      <a:pt x="171" y="1957"/>
                      <a:pt x="163" y="1958"/>
                      <a:pt x="155" y="1959"/>
                    </a:cubicBezTo>
                    <a:cubicBezTo>
                      <a:pt x="60" y="1971"/>
                      <a:pt x="1" y="2042"/>
                      <a:pt x="13" y="2137"/>
                    </a:cubicBezTo>
                    <a:cubicBezTo>
                      <a:pt x="48" y="2446"/>
                      <a:pt x="393" y="2708"/>
                      <a:pt x="761" y="2708"/>
                    </a:cubicBezTo>
                    <a:lnTo>
                      <a:pt x="832" y="2708"/>
                    </a:lnTo>
                    <a:cubicBezTo>
                      <a:pt x="1177" y="2660"/>
                      <a:pt x="1474" y="2446"/>
                      <a:pt x="1629" y="2149"/>
                    </a:cubicBezTo>
                    <a:cubicBezTo>
                      <a:pt x="1759" y="1876"/>
                      <a:pt x="1807" y="1579"/>
                      <a:pt x="1783" y="1293"/>
                    </a:cubicBezTo>
                    <a:cubicBezTo>
                      <a:pt x="1747" y="913"/>
                      <a:pt x="1664" y="557"/>
                      <a:pt x="1522" y="212"/>
                    </a:cubicBezTo>
                    <a:cubicBezTo>
                      <a:pt x="1498" y="165"/>
                      <a:pt x="1486" y="129"/>
                      <a:pt x="1462" y="81"/>
                    </a:cubicBezTo>
                    <a:cubicBezTo>
                      <a:pt x="1422" y="33"/>
                      <a:pt x="1364" y="0"/>
                      <a:pt x="1305" y="0"/>
                    </a:cubicBezTo>
                    <a:cubicBezTo>
                      <a:pt x="1278" y="0"/>
                      <a:pt x="1251" y="7"/>
                      <a:pt x="1225" y="22"/>
                    </a:cubicBezTo>
                    <a:cubicBezTo>
                      <a:pt x="1141" y="58"/>
                      <a:pt x="1106" y="153"/>
                      <a:pt x="1141" y="224"/>
                    </a:cubicBezTo>
                    <a:lnTo>
                      <a:pt x="1177" y="319"/>
                    </a:lnTo>
                    <a:cubicBezTo>
                      <a:pt x="1201" y="414"/>
                      <a:pt x="1177" y="521"/>
                      <a:pt x="1130" y="604"/>
                    </a:cubicBezTo>
                    <a:cubicBezTo>
                      <a:pt x="1058" y="723"/>
                      <a:pt x="928" y="794"/>
                      <a:pt x="797" y="806"/>
                    </a:cubicBezTo>
                    <a:cubicBezTo>
                      <a:pt x="666" y="794"/>
                      <a:pt x="535" y="723"/>
                      <a:pt x="464" y="604"/>
                    </a:cubicBezTo>
                    <a:cubicBezTo>
                      <a:pt x="393" y="497"/>
                      <a:pt x="381" y="367"/>
                      <a:pt x="452" y="248"/>
                    </a:cubicBezTo>
                    <a:cubicBezTo>
                      <a:pt x="500" y="165"/>
                      <a:pt x="476" y="58"/>
                      <a:pt x="381" y="22"/>
                    </a:cubicBezTo>
                    <a:cubicBezTo>
                      <a:pt x="355" y="7"/>
                      <a:pt x="326" y="0"/>
                      <a:pt x="2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24"/>
              <p:cNvSpPr/>
              <p:nvPr/>
            </p:nvSpPr>
            <p:spPr>
              <a:xfrm>
                <a:off x="1275167" y="146062"/>
                <a:ext cx="73134" cy="87857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727" extrusionOk="0">
                    <a:moveTo>
                      <a:pt x="1140" y="1"/>
                    </a:moveTo>
                    <a:cubicBezTo>
                      <a:pt x="1104" y="1"/>
                      <a:pt x="1067" y="10"/>
                      <a:pt x="1034" y="29"/>
                    </a:cubicBezTo>
                    <a:cubicBezTo>
                      <a:pt x="832" y="184"/>
                      <a:pt x="737" y="433"/>
                      <a:pt x="784" y="671"/>
                    </a:cubicBezTo>
                    <a:cubicBezTo>
                      <a:pt x="820" y="933"/>
                      <a:pt x="986" y="1135"/>
                      <a:pt x="1224" y="1230"/>
                    </a:cubicBezTo>
                    <a:cubicBezTo>
                      <a:pt x="1302" y="1257"/>
                      <a:pt x="1384" y="1270"/>
                      <a:pt x="1468" y="1270"/>
                    </a:cubicBezTo>
                    <a:cubicBezTo>
                      <a:pt x="1602" y="1270"/>
                      <a:pt x="1737" y="1236"/>
                      <a:pt x="1854" y="1170"/>
                    </a:cubicBezTo>
                    <a:lnTo>
                      <a:pt x="1854" y="1170"/>
                    </a:lnTo>
                    <a:cubicBezTo>
                      <a:pt x="1818" y="1325"/>
                      <a:pt x="1782" y="1467"/>
                      <a:pt x="1735" y="1598"/>
                    </a:cubicBezTo>
                    <a:cubicBezTo>
                      <a:pt x="1664" y="1836"/>
                      <a:pt x="1533" y="2050"/>
                      <a:pt x="1355" y="2216"/>
                    </a:cubicBezTo>
                    <a:cubicBezTo>
                      <a:pt x="1217" y="2336"/>
                      <a:pt x="1050" y="2398"/>
                      <a:pt x="877" y="2398"/>
                    </a:cubicBezTo>
                    <a:cubicBezTo>
                      <a:pt x="826" y="2398"/>
                      <a:pt x="776" y="2393"/>
                      <a:pt x="725" y="2382"/>
                    </a:cubicBezTo>
                    <a:cubicBezTo>
                      <a:pt x="535" y="2347"/>
                      <a:pt x="404" y="2168"/>
                      <a:pt x="428" y="1978"/>
                    </a:cubicBezTo>
                    <a:cubicBezTo>
                      <a:pt x="452" y="1883"/>
                      <a:pt x="392" y="1800"/>
                      <a:pt x="297" y="1776"/>
                    </a:cubicBezTo>
                    <a:cubicBezTo>
                      <a:pt x="283" y="1773"/>
                      <a:pt x="268" y="1771"/>
                      <a:pt x="254" y="1771"/>
                    </a:cubicBezTo>
                    <a:cubicBezTo>
                      <a:pt x="175" y="1771"/>
                      <a:pt x="103" y="1824"/>
                      <a:pt x="83" y="1895"/>
                    </a:cubicBezTo>
                    <a:cubicBezTo>
                      <a:pt x="0" y="2204"/>
                      <a:pt x="214" y="2549"/>
                      <a:pt x="559" y="2679"/>
                    </a:cubicBezTo>
                    <a:cubicBezTo>
                      <a:pt x="582" y="2679"/>
                      <a:pt x="606" y="2691"/>
                      <a:pt x="630" y="2703"/>
                    </a:cubicBezTo>
                    <a:cubicBezTo>
                      <a:pt x="703" y="2719"/>
                      <a:pt x="778" y="2726"/>
                      <a:pt x="852" y="2726"/>
                    </a:cubicBezTo>
                    <a:cubicBezTo>
                      <a:pt x="1119" y="2726"/>
                      <a:pt x="1388" y="2630"/>
                      <a:pt x="1592" y="2454"/>
                    </a:cubicBezTo>
                    <a:cubicBezTo>
                      <a:pt x="1806" y="2252"/>
                      <a:pt x="1973" y="1990"/>
                      <a:pt x="2068" y="1705"/>
                    </a:cubicBezTo>
                    <a:cubicBezTo>
                      <a:pt x="2198" y="1360"/>
                      <a:pt x="2258" y="992"/>
                      <a:pt x="2258" y="624"/>
                    </a:cubicBezTo>
                    <a:cubicBezTo>
                      <a:pt x="2270" y="576"/>
                      <a:pt x="2270" y="528"/>
                      <a:pt x="2258" y="481"/>
                    </a:cubicBezTo>
                    <a:cubicBezTo>
                      <a:pt x="2247" y="405"/>
                      <a:pt x="2176" y="349"/>
                      <a:pt x="2092" y="349"/>
                    </a:cubicBezTo>
                    <a:cubicBezTo>
                      <a:pt x="2084" y="349"/>
                      <a:pt x="2076" y="349"/>
                      <a:pt x="2068" y="350"/>
                    </a:cubicBezTo>
                    <a:cubicBezTo>
                      <a:pt x="1973" y="350"/>
                      <a:pt x="1901" y="422"/>
                      <a:pt x="1901" y="517"/>
                    </a:cubicBezTo>
                    <a:lnTo>
                      <a:pt x="1901" y="612"/>
                    </a:lnTo>
                    <a:cubicBezTo>
                      <a:pt x="1878" y="707"/>
                      <a:pt x="1818" y="802"/>
                      <a:pt x="1735" y="849"/>
                    </a:cubicBezTo>
                    <a:cubicBezTo>
                      <a:pt x="1659" y="917"/>
                      <a:pt x="1565" y="948"/>
                      <a:pt x="1471" y="948"/>
                    </a:cubicBezTo>
                    <a:cubicBezTo>
                      <a:pt x="1432" y="948"/>
                      <a:pt x="1393" y="943"/>
                      <a:pt x="1355" y="933"/>
                    </a:cubicBezTo>
                    <a:cubicBezTo>
                      <a:pt x="1236" y="873"/>
                      <a:pt x="1141" y="766"/>
                      <a:pt x="1129" y="635"/>
                    </a:cubicBezTo>
                    <a:cubicBezTo>
                      <a:pt x="1105" y="505"/>
                      <a:pt x="1153" y="374"/>
                      <a:pt x="1260" y="291"/>
                    </a:cubicBezTo>
                    <a:cubicBezTo>
                      <a:pt x="1331" y="243"/>
                      <a:pt x="1343" y="124"/>
                      <a:pt x="1283" y="65"/>
                    </a:cubicBezTo>
                    <a:cubicBezTo>
                      <a:pt x="1248" y="22"/>
                      <a:pt x="1195" y="1"/>
                      <a:pt x="1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24"/>
              <p:cNvSpPr/>
              <p:nvPr/>
            </p:nvSpPr>
            <p:spPr>
              <a:xfrm>
                <a:off x="5282" y="836483"/>
                <a:ext cx="89210" cy="73778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2290" extrusionOk="0">
                    <a:moveTo>
                      <a:pt x="748" y="0"/>
                    </a:moveTo>
                    <a:cubicBezTo>
                      <a:pt x="719" y="0"/>
                      <a:pt x="690" y="8"/>
                      <a:pt x="666" y="24"/>
                    </a:cubicBezTo>
                    <a:cubicBezTo>
                      <a:pt x="571" y="72"/>
                      <a:pt x="547" y="179"/>
                      <a:pt x="606" y="250"/>
                    </a:cubicBezTo>
                    <a:lnTo>
                      <a:pt x="1165" y="1106"/>
                    </a:lnTo>
                    <a:lnTo>
                      <a:pt x="95" y="1878"/>
                    </a:lnTo>
                    <a:cubicBezTo>
                      <a:pt x="12" y="1926"/>
                      <a:pt x="0" y="2033"/>
                      <a:pt x="71" y="2104"/>
                    </a:cubicBezTo>
                    <a:cubicBezTo>
                      <a:pt x="83" y="2128"/>
                      <a:pt x="119" y="2151"/>
                      <a:pt x="155" y="2163"/>
                    </a:cubicBezTo>
                    <a:cubicBezTo>
                      <a:pt x="167" y="2166"/>
                      <a:pt x="180" y="2168"/>
                      <a:pt x="194" y="2168"/>
                    </a:cubicBezTo>
                    <a:cubicBezTo>
                      <a:pt x="236" y="2168"/>
                      <a:pt x="285" y="2154"/>
                      <a:pt x="321" y="2128"/>
                    </a:cubicBezTo>
                    <a:lnTo>
                      <a:pt x="1343" y="1379"/>
                    </a:lnTo>
                    <a:lnTo>
                      <a:pt x="1901" y="2211"/>
                    </a:lnTo>
                    <a:cubicBezTo>
                      <a:pt x="1925" y="2246"/>
                      <a:pt x="1949" y="2270"/>
                      <a:pt x="1997" y="2282"/>
                    </a:cubicBezTo>
                    <a:cubicBezTo>
                      <a:pt x="2016" y="2287"/>
                      <a:pt x="2036" y="2290"/>
                      <a:pt x="2056" y="2290"/>
                    </a:cubicBezTo>
                    <a:cubicBezTo>
                      <a:pt x="2083" y="2290"/>
                      <a:pt x="2111" y="2284"/>
                      <a:pt x="2139" y="2270"/>
                    </a:cubicBezTo>
                    <a:cubicBezTo>
                      <a:pt x="2222" y="2223"/>
                      <a:pt x="2258" y="2116"/>
                      <a:pt x="2199" y="2044"/>
                    </a:cubicBezTo>
                    <a:lnTo>
                      <a:pt x="1628" y="1177"/>
                    </a:lnTo>
                    <a:lnTo>
                      <a:pt x="2484" y="559"/>
                    </a:lnTo>
                    <a:cubicBezTo>
                      <a:pt x="2543" y="559"/>
                      <a:pt x="2591" y="523"/>
                      <a:pt x="2626" y="488"/>
                    </a:cubicBezTo>
                    <a:lnTo>
                      <a:pt x="2721" y="369"/>
                    </a:lnTo>
                    <a:cubicBezTo>
                      <a:pt x="2769" y="309"/>
                      <a:pt x="2757" y="214"/>
                      <a:pt x="2698" y="167"/>
                    </a:cubicBezTo>
                    <a:cubicBezTo>
                      <a:pt x="2660" y="136"/>
                      <a:pt x="2616" y="121"/>
                      <a:pt x="2572" y="121"/>
                    </a:cubicBezTo>
                    <a:cubicBezTo>
                      <a:pt x="2533" y="121"/>
                      <a:pt x="2494" y="133"/>
                      <a:pt x="2460" y="155"/>
                    </a:cubicBezTo>
                    <a:lnTo>
                      <a:pt x="1438" y="892"/>
                    </a:lnTo>
                    <a:lnTo>
                      <a:pt x="903" y="84"/>
                    </a:lnTo>
                    <a:cubicBezTo>
                      <a:pt x="864" y="29"/>
                      <a:pt x="805" y="0"/>
                      <a:pt x="7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24"/>
              <p:cNvSpPr/>
              <p:nvPr/>
            </p:nvSpPr>
            <p:spPr>
              <a:xfrm>
                <a:off x="-24583" y="914192"/>
                <a:ext cx="127130" cy="33023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1025" extrusionOk="0">
                    <a:moveTo>
                      <a:pt x="190" y="1"/>
                    </a:moveTo>
                    <a:cubicBezTo>
                      <a:pt x="95" y="1"/>
                      <a:pt x="12" y="60"/>
                      <a:pt x="0" y="155"/>
                    </a:cubicBezTo>
                    <a:cubicBezTo>
                      <a:pt x="0" y="227"/>
                      <a:pt x="48" y="298"/>
                      <a:pt x="119" y="322"/>
                    </a:cubicBezTo>
                    <a:lnTo>
                      <a:pt x="167" y="322"/>
                    </a:lnTo>
                    <a:cubicBezTo>
                      <a:pt x="1367" y="381"/>
                      <a:pt x="2555" y="619"/>
                      <a:pt x="3684" y="1011"/>
                    </a:cubicBezTo>
                    <a:cubicBezTo>
                      <a:pt x="3708" y="1020"/>
                      <a:pt x="3733" y="1024"/>
                      <a:pt x="3756" y="1024"/>
                    </a:cubicBezTo>
                    <a:cubicBezTo>
                      <a:pt x="3824" y="1024"/>
                      <a:pt x="3883" y="987"/>
                      <a:pt x="3910" y="916"/>
                    </a:cubicBezTo>
                    <a:cubicBezTo>
                      <a:pt x="3945" y="844"/>
                      <a:pt x="3898" y="749"/>
                      <a:pt x="3815" y="726"/>
                    </a:cubicBezTo>
                    <a:cubicBezTo>
                      <a:pt x="2650" y="310"/>
                      <a:pt x="1426" y="72"/>
                      <a:pt x="1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24"/>
              <p:cNvSpPr/>
              <p:nvPr/>
            </p:nvSpPr>
            <p:spPr>
              <a:xfrm>
                <a:off x="-11568" y="943445"/>
                <a:ext cx="70460" cy="88050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733" extrusionOk="0">
                    <a:moveTo>
                      <a:pt x="1034" y="0"/>
                    </a:moveTo>
                    <a:cubicBezTo>
                      <a:pt x="991" y="0"/>
                      <a:pt x="949" y="15"/>
                      <a:pt x="915" y="43"/>
                    </a:cubicBezTo>
                    <a:cubicBezTo>
                      <a:pt x="713" y="198"/>
                      <a:pt x="630" y="459"/>
                      <a:pt x="690" y="697"/>
                    </a:cubicBezTo>
                    <a:cubicBezTo>
                      <a:pt x="749" y="946"/>
                      <a:pt x="927" y="1149"/>
                      <a:pt x="1165" y="1220"/>
                    </a:cubicBezTo>
                    <a:cubicBezTo>
                      <a:pt x="1239" y="1241"/>
                      <a:pt x="1315" y="1251"/>
                      <a:pt x="1391" y="1251"/>
                    </a:cubicBezTo>
                    <a:cubicBezTo>
                      <a:pt x="1532" y="1251"/>
                      <a:pt x="1671" y="1214"/>
                      <a:pt x="1795" y="1137"/>
                    </a:cubicBezTo>
                    <a:lnTo>
                      <a:pt x="1795" y="1137"/>
                    </a:lnTo>
                    <a:cubicBezTo>
                      <a:pt x="1771" y="1279"/>
                      <a:pt x="1747" y="1422"/>
                      <a:pt x="1700" y="1564"/>
                    </a:cubicBezTo>
                    <a:cubicBezTo>
                      <a:pt x="1640" y="1802"/>
                      <a:pt x="1521" y="2028"/>
                      <a:pt x="1355" y="2194"/>
                    </a:cubicBezTo>
                    <a:cubicBezTo>
                      <a:pt x="1209" y="2340"/>
                      <a:pt x="1018" y="2413"/>
                      <a:pt x="822" y="2413"/>
                    </a:cubicBezTo>
                    <a:cubicBezTo>
                      <a:pt x="794" y="2413"/>
                      <a:pt x="765" y="2411"/>
                      <a:pt x="737" y="2408"/>
                    </a:cubicBezTo>
                    <a:cubicBezTo>
                      <a:pt x="547" y="2372"/>
                      <a:pt x="404" y="2206"/>
                      <a:pt x="416" y="2004"/>
                    </a:cubicBezTo>
                    <a:cubicBezTo>
                      <a:pt x="428" y="1921"/>
                      <a:pt x="369" y="1826"/>
                      <a:pt x="274" y="1814"/>
                    </a:cubicBezTo>
                    <a:cubicBezTo>
                      <a:pt x="264" y="1813"/>
                      <a:pt x="255" y="1812"/>
                      <a:pt x="245" y="1812"/>
                    </a:cubicBezTo>
                    <a:cubicBezTo>
                      <a:pt x="162" y="1812"/>
                      <a:pt x="93" y="1859"/>
                      <a:pt x="72" y="1945"/>
                    </a:cubicBezTo>
                    <a:cubicBezTo>
                      <a:pt x="0" y="2254"/>
                      <a:pt x="238" y="2586"/>
                      <a:pt x="594" y="2693"/>
                    </a:cubicBezTo>
                    <a:cubicBezTo>
                      <a:pt x="618" y="2693"/>
                      <a:pt x="642" y="2705"/>
                      <a:pt x="666" y="2717"/>
                    </a:cubicBezTo>
                    <a:cubicBezTo>
                      <a:pt x="725" y="2727"/>
                      <a:pt x="784" y="2732"/>
                      <a:pt x="843" y="2732"/>
                    </a:cubicBezTo>
                    <a:cubicBezTo>
                      <a:pt x="1126" y="2732"/>
                      <a:pt x="1398" y="2617"/>
                      <a:pt x="1605" y="2420"/>
                    </a:cubicBezTo>
                    <a:cubicBezTo>
                      <a:pt x="1818" y="2206"/>
                      <a:pt x="1973" y="1945"/>
                      <a:pt x="2056" y="1648"/>
                    </a:cubicBezTo>
                    <a:cubicBezTo>
                      <a:pt x="2151" y="1291"/>
                      <a:pt x="2187" y="923"/>
                      <a:pt x="2163" y="554"/>
                    </a:cubicBezTo>
                    <a:cubicBezTo>
                      <a:pt x="2163" y="507"/>
                      <a:pt x="2163" y="459"/>
                      <a:pt x="2151" y="412"/>
                    </a:cubicBezTo>
                    <a:cubicBezTo>
                      <a:pt x="2131" y="341"/>
                      <a:pt x="2068" y="288"/>
                      <a:pt x="1998" y="288"/>
                    </a:cubicBezTo>
                    <a:cubicBezTo>
                      <a:pt x="1986" y="288"/>
                      <a:pt x="1974" y="289"/>
                      <a:pt x="1961" y="293"/>
                    </a:cubicBezTo>
                    <a:cubicBezTo>
                      <a:pt x="1866" y="293"/>
                      <a:pt x="1795" y="376"/>
                      <a:pt x="1807" y="459"/>
                    </a:cubicBezTo>
                    <a:cubicBezTo>
                      <a:pt x="1807" y="495"/>
                      <a:pt x="1807" y="531"/>
                      <a:pt x="1818" y="566"/>
                    </a:cubicBezTo>
                    <a:cubicBezTo>
                      <a:pt x="1795" y="661"/>
                      <a:pt x="1747" y="756"/>
                      <a:pt x="1664" y="816"/>
                    </a:cubicBezTo>
                    <a:cubicBezTo>
                      <a:pt x="1584" y="887"/>
                      <a:pt x="1485" y="924"/>
                      <a:pt x="1385" y="924"/>
                    </a:cubicBezTo>
                    <a:cubicBezTo>
                      <a:pt x="1351" y="924"/>
                      <a:pt x="1317" y="920"/>
                      <a:pt x="1284" y="911"/>
                    </a:cubicBezTo>
                    <a:cubicBezTo>
                      <a:pt x="1165" y="863"/>
                      <a:pt x="1070" y="756"/>
                      <a:pt x="1046" y="626"/>
                    </a:cubicBezTo>
                    <a:cubicBezTo>
                      <a:pt x="1010" y="495"/>
                      <a:pt x="1046" y="364"/>
                      <a:pt x="1141" y="281"/>
                    </a:cubicBezTo>
                    <a:cubicBezTo>
                      <a:pt x="1212" y="222"/>
                      <a:pt x="1224" y="115"/>
                      <a:pt x="1165" y="55"/>
                    </a:cubicBezTo>
                    <a:cubicBezTo>
                      <a:pt x="1128" y="18"/>
                      <a:pt x="1081" y="0"/>
                      <a:pt x="1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24"/>
              <p:cNvSpPr/>
              <p:nvPr/>
            </p:nvSpPr>
            <p:spPr>
              <a:xfrm>
                <a:off x="1088338" y="979013"/>
                <a:ext cx="77354" cy="7725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398" extrusionOk="0">
                    <a:moveTo>
                      <a:pt x="1470" y="329"/>
                    </a:moveTo>
                    <a:cubicBezTo>
                      <a:pt x="1648" y="329"/>
                      <a:pt x="1811" y="423"/>
                      <a:pt x="1890" y="591"/>
                    </a:cubicBezTo>
                    <a:cubicBezTo>
                      <a:pt x="1901" y="639"/>
                      <a:pt x="1937" y="674"/>
                      <a:pt x="1985" y="698"/>
                    </a:cubicBezTo>
                    <a:cubicBezTo>
                      <a:pt x="1961" y="829"/>
                      <a:pt x="1925" y="971"/>
                      <a:pt x="1878" y="1090"/>
                    </a:cubicBezTo>
                    <a:cubicBezTo>
                      <a:pt x="1771" y="1364"/>
                      <a:pt x="1569" y="1589"/>
                      <a:pt x="1295" y="1696"/>
                    </a:cubicBezTo>
                    <a:cubicBezTo>
                      <a:pt x="1217" y="1730"/>
                      <a:pt x="1136" y="1746"/>
                      <a:pt x="1055" y="1746"/>
                    </a:cubicBezTo>
                    <a:cubicBezTo>
                      <a:pt x="878" y="1746"/>
                      <a:pt x="705" y="1669"/>
                      <a:pt x="582" y="1530"/>
                    </a:cubicBezTo>
                    <a:cubicBezTo>
                      <a:pt x="404" y="1280"/>
                      <a:pt x="547" y="924"/>
                      <a:pt x="773" y="686"/>
                    </a:cubicBezTo>
                    <a:cubicBezTo>
                      <a:pt x="927" y="496"/>
                      <a:pt x="1141" y="377"/>
                      <a:pt x="1379" y="330"/>
                    </a:cubicBezTo>
                    <a:lnTo>
                      <a:pt x="1438" y="330"/>
                    </a:lnTo>
                    <a:cubicBezTo>
                      <a:pt x="1449" y="329"/>
                      <a:pt x="1459" y="329"/>
                      <a:pt x="1470" y="329"/>
                    </a:cubicBezTo>
                    <a:close/>
                    <a:moveTo>
                      <a:pt x="1459" y="1"/>
                    </a:moveTo>
                    <a:cubicBezTo>
                      <a:pt x="1420" y="1"/>
                      <a:pt x="1382" y="3"/>
                      <a:pt x="1343" y="9"/>
                    </a:cubicBezTo>
                    <a:cubicBezTo>
                      <a:pt x="1022" y="56"/>
                      <a:pt x="713" y="223"/>
                      <a:pt x="499" y="472"/>
                    </a:cubicBezTo>
                    <a:cubicBezTo>
                      <a:pt x="226" y="781"/>
                      <a:pt x="0" y="1280"/>
                      <a:pt x="273" y="1696"/>
                    </a:cubicBezTo>
                    <a:cubicBezTo>
                      <a:pt x="426" y="1925"/>
                      <a:pt x="730" y="2063"/>
                      <a:pt x="1047" y="2063"/>
                    </a:cubicBezTo>
                    <a:cubicBezTo>
                      <a:pt x="1174" y="2063"/>
                      <a:pt x="1303" y="2041"/>
                      <a:pt x="1426" y="1993"/>
                    </a:cubicBezTo>
                    <a:cubicBezTo>
                      <a:pt x="1664" y="1910"/>
                      <a:pt x="1866" y="1744"/>
                      <a:pt x="2020" y="1542"/>
                    </a:cubicBezTo>
                    <a:cubicBezTo>
                      <a:pt x="2020" y="1779"/>
                      <a:pt x="2032" y="2017"/>
                      <a:pt x="2044" y="2243"/>
                    </a:cubicBezTo>
                    <a:cubicBezTo>
                      <a:pt x="2056" y="2326"/>
                      <a:pt x="2139" y="2397"/>
                      <a:pt x="2222" y="2397"/>
                    </a:cubicBezTo>
                    <a:lnTo>
                      <a:pt x="2234" y="2397"/>
                    </a:lnTo>
                    <a:cubicBezTo>
                      <a:pt x="2329" y="2385"/>
                      <a:pt x="2400" y="2314"/>
                      <a:pt x="2400" y="2219"/>
                    </a:cubicBezTo>
                    <a:cubicBezTo>
                      <a:pt x="2365" y="1554"/>
                      <a:pt x="2365" y="876"/>
                      <a:pt x="2400" y="199"/>
                    </a:cubicBezTo>
                    <a:cubicBezTo>
                      <a:pt x="2400" y="116"/>
                      <a:pt x="2329" y="33"/>
                      <a:pt x="2234" y="33"/>
                    </a:cubicBezTo>
                    <a:cubicBezTo>
                      <a:pt x="2139" y="33"/>
                      <a:pt x="2056" y="92"/>
                      <a:pt x="2044" y="187"/>
                    </a:cubicBezTo>
                    <a:lnTo>
                      <a:pt x="2044" y="211"/>
                    </a:lnTo>
                    <a:cubicBezTo>
                      <a:pt x="1883" y="80"/>
                      <a:pt x="1672" y="1"/>
                      <a:pt x="1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24"/>
              <p:cNvSpPr/>
              <p:nvPr/>
            </p:nvSpPr>
            <p:spPr>
              <a:xfrm>
                <a:off x="1195139" y="994671"/>
                <a:ext cx="42914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43" extrusionOk="0">
                    <a:moveTo>
                      <a:pt x="205" y="1"/>
                    </a:moveTo>
                    <a:cubicBezTo>
                      <a:pt x="177" y="1"/>
                      <a:pt x="148" y="7"/>
                      <a:pt x="119" y="22"/>
                    </a:cubicBezTo>
                    <a:cubicBezTo>
                      <a:pt x="36" y="58"/>
                      <a:pt x="0" y="153"/>
                      <a:pt x="48" y="236"/>
                    </a:cubicBezTo>
                    <a:cubicBezTo>
                      <a:pt x="167" y="450"/>
                      <a:pt x="309" y="652"/>
                      <a:pt x="476" y="842"/>
                    </a:cubicBezTo>
                    <a:lnTo>
                      <a:pt x="119" y="1282"/>
                    </a:lnTo>
                    <a:cubicBezTo>
                      <a:pt x="48" y="1353"/>
                      <a:pt x="72" y="1460"/>
                      <a:pt x="155" y="1507"/>
                    </a:cubicBezTo>
                    <a:cubicBezTo>
                      <a:pt x="179" y="1531"/>
                      <a:pt x="226" y="1543"/>
                      <a:pt x="262" y="1543"/>
                    </a:cubicBezTo>
                    <a:cubicBezTo>
                      <a:pt x="309" y="1543"/>
                      <a:pt x="369" y="1519"/>
                      <a:pt x="404" y="1472"/>
                    </a:cubicBezTo>
                    <a:lnTo>
                      <a:pt x="713" y="1091"/>
                    </a:lnTo>
                    <a:cubicBezTo>
                      <a:pt x="809" y="1186"/>
                      <a:pt x="915" y="1270"/>
                      <a:pt x="1022" y="1353"/>
                    </a:cubicBezTo>
                    <a:cubicBezTo>
                      <a:pt x="1046" y="1377"/>
                      <a:pt x="1094" y="1388"/>
                      <a:pt x="1129" y="1388"/>
                    </a:cubicBezTo>
                    <a:cubicBezTo>
                      <a:pt x="1189" y="1388"/>
                      <a:pt x="1236" y="1365"/>
                      <a:pt x="1272" y="1329"/>
                    </a:cubicBezTo>
                    <a:cubicBezTo>
                      <a:pt x="1331" y="1258"/>
                      <a:pt x="1319" y="1151"/>
                      <a:pt x="1248" y="1103"/>
                    </a:cubicBezTo>
                    <a:cubicBezTo>
                      <a:pt x="1129" y="1008"/>
                      <a:pt x="1022" y="925"/>
                      <a:pt x="927" y="830"/>
                    </a:cubicBezTo>
                    <a:lnTo>
                      <a:pt x="1260" y="414"/>
                    </a:lnTo>
                    <a:cubicBezTo>
                      <a:pt x="1331" y="343"/>
                      <a:pt x="1308" y="236"/>
                      <a:pt x="1224" y="188"/>
                    </a:cubicBezTo>
                    <a:cubicBezTo>
                      <a:pt x="1196" y="169"/>
                      <a:pt x="1162" y="160"/>
                      <a:pt x="1126" y="160"/>
                    </a:cubicBezTo>
                    <a:cubicBezTo>
                      <a:pt x="1073" y="160"/>
                      <a:pt x="1018" y="181"/>
                      <a:pt x="975" y="224"/>
                    </a:cubicBezTo>
                    <a:lnTo>
                      <a:pt x="690" y="569"/>
                    </a:lnTo>
                    <a:cubicBezTo>
                      <a:pt x="571" y="414"/>
                      <a:pt x="452" y="260"/>
                      <a:pt x="357" y="93"/>
                    </a:cubicBezTo>
                    <a:cubicBezTo>
                      <a:pt x="324" y="35"/>
                      <a:pt x="268" y="1"/>
                      <a:pt x="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24"/>
              <p:cNvSpPr/>
              <p:nvPr/>
            </p:nvSpPr>
            <p:spPr>
              <a:xfrm>
                <a:off x="1277068" y="960488"/>
                <a:ext cx="63211" cy="88501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747" extrusionOk="0">
                    <a:moveTo>
                      <a:pt x="1160" y="1380"/>
                    </a:moveTo>
                    <a:cubicBezTo>
                      <a:pt x="1194" y="1380"/>
                      <a:pt x="1227" y="1384"/>
                      <a:pt x="1260" y="1392"/>
                    </a:cubicBezTo>
                    <a:cubicBezTo>
                      <a:pt x="1379" y="1428"/>
                      <a:pt x="1486" y="1511"/>
                      <a:pt x="1533" y="1630"/>
                    </a:cubicBezTo>
                    <a:cubicBezTo>
                      <a:pt x="1593" y="1784"/>
                      <a:pt x="1581" y="1974"/>
                      <a:pt x="1486" y="2105"/>
                    </a:cubicBezTo>
                    <a:cubicBezTo>
                      <a:pt x="1317" y="2329"/>
                      <a:pt x="1009" y="2421"/>
                      <a:pt x="729" y="2421"/>
                    </a:cubicBezTo>
                    <a:cubicBezTo>
                      <a:pt x="653" y="2421"/>
                      <a:pt x="580" y="2415"/>
                      <a:pt x="511" y="2402"/>
                    </a:cubicBezTo>
                    <a:lnTo>
                      <a:pt x="488" y="2402"/>
                    </a:lnTo>
                    <a:cubicBezTo>
                      <a:pt x="476" y="2176"/>
                      <a:pt x="523" y="1939"/>
                      <a:pt x="630" y="1725"/>
                    </a:cubicBezTo>
                    <a:cubicBezTo>
                      <a:pt x="723" y="1539"/>
                      <a:pt x="941" y="1380"/>
                      <a:pt x="1160" y="1380"/>
                    </a:cubicBezTo>
                    <a:close/>
                    <a:moveTo>
                      <a:pt x="197" y="0"/>
                    </a:moveTo>
                    <a:cubicBezTo>
                      <a:pt x="191" y="0"/>
                      <a:pt x="185" y="1"/>
                      <a:pt x="179" y="2"/>
                    </a:cubicBezTo>
                    <a:cubicBezTo>
                      <a:pt x="84" y="2"/>
                      <a:pt x="0" y="73"/>
                      <a:pt x="0" y="168"/>
                    </a:cubicBezTo>
                    <a:lnTo>
                      <a:pt x="119" y="2580"/>
                    </a:lnTo>
                    <a:cubicBezTo>
                      <a:pt x="131" y="2675"/>
                      <a:pt x="214" y="2747"/>
                      <a:pt x="309" y="2747"/>
                    </a:cubicBezTo>
                    <a:cubicBezTo>
                      <a:pt x="345" y="2747"/>
                      <a:pt x="381" y="2735"/>
                      <a:pt x="416" y="2711"/>
                    </a:cubicBezTo>
                    <a:lnTo>
                      <a:pt x="440" y="2711"/>
                    </a:lnTo>
                    <a:cubicBezTo>
                      <a:pt x="535" y="2729"/>
                      <a:pt x="636" y="2738"/>
                      <a:pt x="740" y="2738"/>
                    </a:cubicBezTo>
                    <a:cubicBezTo>
                      <a:pt x="1121" y="2738"/>
                      <a:pt x="1538" y="2610"/>
                      <a:pt x="1771" y="2283"/>
                    </a:cubicBezTo>
                    <a:cubicBezTo>
                      <a:pt x="1937" y="2057"/>
                      <a:pt x="1961" y="1760"/>
                      <a:pt x="1854" y="1511"/>
                    </a:cubicBezTo>
                    <a:cubicBezTo>
                      <a:pt x="1771" y="1285"/>
                      <a:pt x="1581" y="1119"/>
                      <a:pt x="1343" y="1059"/>
                    </a:cubicBezTo>
                    <a:cubicBezTo>
                      <a:pt x="1288" y="1050"/>
                      <a:pt x="1233" y="1045"/>
                      <a:pt x="1178" y="1045"/>
                    </a:cubicBezTo>
                    <a:cubicBezTo>
                      <a:pt x="888" y="1045"/>
                      <a:pt x="606" y="1174"/>
                      <a:pt x="416" y="1404"/>
                    </a:cubicBezTo>
                    <a:lnTo>
                      <a:pt x="357" y="144"/>
                    </a:lnTo>
                    <a:cubicBezTo>
                      <a:pt x="346" y="67"/>
                      <a:pt x="274" y="0"/>
                      <a:pt x="1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24"/>
              <p:cNvSpPr/>
              <p:nvPr/>
            </p:nvSpPr>
            <p:spPr>
              <a:xfrm>
                <a:off x="1084504" y="1075988"/>
                <a:ext cx="281033" cy="15529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482" extrusionOk="0">
                    <a:moveTo>
                      <a:pt x="5803" y="0"/>
                    </a:moveTo>
                    <a:cubicBezTo>
                      <a:pt x="3920" y="0"/>
                      <a:pt x="2035" y="56"/>
                      <a:pt x="167" y="160"/>
                    </a:cubicBezTo>
                    <a:cubicBezTo>
                      <a:pt x="72" y="160"/>
                      <a:pt x="0" y="243"/>
                      <a:pt x="0" y="338"/>
                    </a:cubicBezTo>
                    <a:cubicBezTo>
                      <a:pt x="11" y="415"/>
                      <a:pt x="73" y="482"/>
                      <a:pt x="158" y="482"/>
                    </a:cubicBezTo>
                    <a:cubicBezTo>
                      <a:pt x="165" y="482"/>
                      <a:pt x="172" y="481"/>
                      <a:pt x="179" y="481"/>
                    </a:cubicBezTo>
                    <a:lnTo>
                      <a:pt x="190" y="481"/>
                    </a:lnTo>
                    <a:cubicBezTo>
                      <a:pt x="2051" y="377"/>
                      <a:pt x="3928" y="321"/>
                      <a:pt x="5803" y="321"/>
                    </a:cubicBezTo>
                    <a:cubicBezTo>
                      <a:pt x="6718" y="321"/>
                      <a:pt x="7632" y="334"/>
                      <a:pt x="8544" y="362"/>
                    </a:cubicBezTo>
                    <a:cubicBezTo>
                      <a:pt x="8639" y="362"/>
                      <a:pt x="8711" y="290"/>
                      <a:pt x="8722" y="207"/>
                    </a:cubicBezTo>
                    <a:cubicBezTo>
                      <a:pt x="8722" y="112"/>
                      <a:pt x="8651" y="41"/>
                      <a:pt x="8556" y="41"/>
                    </a:cubicBezTo>
                    <a:cubicBezTo>
                      <a:pt x="7640" y="14"/>
                      <a:pt x="6722" y="0"/>
                      <a:pt x="58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24"/>
              <p:cNvSpPr/>
              <p:nvPr/>
            </p:nvSpPr>
            <p:spPr>
              <a:xfrm>
                <a:off x="1179449" y="1105370"/>
                <a:ext cx="66271" cy="71491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19" extrusionOk="0">
                    <a:moveTo>
                      <a:pt x="1735" y="1"/>
                    </a:moveTo>
                    <a:cubicBezTo>
                      <a:pt x="1693" y="1"/>
                      <a:pt x="1650" y="16"/>
                      <a:pt x="1616" y="44"/>
                    </a:cubicBezTo>
                    <a:cubicBezTo>
                      <a:pt x="1391" y="234"/>
                      <a:pt x="1177" y="448"/>
                      <a:pt x="975" y="662"/>
                    </a:cubicBezTo>
                    <a:lnTo>
                      <a:pt x="321" y="163"/>
                    </a:lnTo>
                    <a:cubicBezTo>
                      <a:pt x="285" y="137"/>
                      <a:pt x="245" y="125"/>
                      <a:pt x="206" y="125"/>
                    </a:cubicBezTo>
                    <a:cubicBezTo>
                      <a:pt x="154" y="125"/>
                      <a:pt x="105" y="146"/>
                      <a:pt x="72" y="186"/>
                    </a:cubicBezTo>
                    <a:cubicBezTo>
                      <a:pt x="0" y="258"/>
                      <a:pt x="12" y="365"/>
                      <a:pt x="95" y="412"/>
                    </a:cubicBezTo>
                    <a:lnTo>
                      <a:pt x="761" y="923"/>
                    </a:lnTo>
                    <a:cubicBezTo>
                      <a:pt x="499" y="1256"/>
                      <a:pt x="262" y="1612"/>
                      <a:pt x="60" y="1993"/>
                    </a:cubicBezTo>
                    <a:cubicBezTo>
                      <a:pt x="12" y="2076"/>
                      <a:pt x="60" y="2171"/>
                      <a:pt x="143" y="2207"/>
                    </a:cubicBezTo>
                    <a:cubicBezTo>
                      <a:pt x="167" y="2218"/>
                      <a:pt x="190" y="2218"/>
                      <a:pt x="226" y="2218"/>
                    </a:cubicBezTo>
                    <a:cubicBezTo>
                      <a:pt x="285" y="2218"/>
                      <a:pt x="345" y="2183"/>
                      <a:pt x="381" y="2123"/>
                    </a:cubicBezTo>
                    <a:cubicBezTo>
                      <a:pt x="571" y="1779"/>
                      <a:pt x="785" y="1434"/>
                      <a:pt x="1034" y="1125"/>
                    </a:cubicBezTo>
                    <a:lnTo>
                      <a:pt x="1735" y="1660"/>
                    </a:lnTo>
                    <a:cubicBezTo>
                      <a:pt x="1771" y="1686"/>
                      <a:pt x="1812" y="1698"/>
                      <a:pt x="1851" y="1698"/>
                    </a:cubicBezTo>
                    <a:cubicBezTo>
                      <a:pt x="1902" y="1698"/>
                      <a:pt x="1951" y="1677"/>
                      <a:pt x="1985" y="1636"/>
                    </a:cubicBezTo>
                    <a:cubicBezTo>
                      <a:pt x="2056" y="1577"/>
                      <a:pt x="2044" y="1458"/>
                      <a:pt x="1961" y="1410"/>
                    </a:cubicBezTo>
                    <a:lnTo>
                      <a:pt x="1248" y="876"/>
                    </a:lnTo>
                    <a:cubicBezTo>
                      <a:pt x="1438" y="662"/>
                      <a:pt x="1640" y="460"/>
                      <a:pt x="1854" y="282"/>
                    </a:cubicBezTo>
                    <a:cubicBezTo>
                      <a:pt x="1925" y="222"/>
                      <a:pt x="1937" y="115"/>
                      <a:pt x="1866" y="56"/>
                    </a:cubicBezTo>
                    <a:cubicBezTo>
                      <a:pt x="1829" y="18"/>
                      <a:pt x="1782" y="1"/>
                      <a:pt x="17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24"/>
              <p:cNvSpPr/>
              <p:nvPr/>
            </p:nvSpPr>
            <p:spPr>
              <a:xfrm>
                <a:off x="-2386" y="448520"/>
                <a:ext cx="77354" cy="77129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394" extrusionOk="0">
                    <a:moveTo>
                      <a:pt x="1415" y="329"/>
                    </a:moveTo>
                    <a:cubicBezTo>
                      <a:pt x="1423" y="329"/>
                      <a:pt x="1432" y="332"/>
                      <a:pt x="1438" y="338"/>
                    </a:cubicBezTo>
                    <a:cubicBezTo>
                      <a:pt x="1456" y="336"/>
                      <a:pt x="1474" y="335"/>
                      <a:pt x="1491" y="335"/>
                    </a:cubicBezTo>
                    <a:cubicBezTo>
                      <a:pt x="1661" y="335"/>
                      <a:pt x="1814" y="438"/>
                      <a:pt x="1890" y="599"/>
                    </a:cubicBezTo>
                    <a:cubicBezTo>
                      <a:pt x="1902" y="647"/>
                      <a:pt x="1937" y="682"/>
                      <a:pt x="1985" y="706"/>
                    </a:cubicBezTo>
                    <a:cubicBezTo>
                      <a:pt x="1973" y="837"/>
                      <a:pt x="1926" y="968"/>
                      <a:pt x="1878" y="1098"/>
                    </a:cubicBezTo>
                    <a:cubicBezTo>
                      <a:pt x="1783" y="1372"/>
                      <a:pt x="1569" y="1586"/>
                      <a:pt x="1296" y="1704"/>
                    </a:cubicBezTo>
                    <a:cubicBezTo>
                      <a:pt x="1222" y="1732"/>
                      <a:pt x="1145" y="1746"/>
                      <a:pt x="1069" y="1746"/>
                    </a:cubicBezTo>
                    <a:cubicBezTo>
                      <a:pt x="887" y="1746"/>
                      <a:pt x="708" y="1669"/>
                      <a:pt x="583" y="1526"/>
                    </a:cubicBezTo>
                    <a:cubicBezTo>
                      <a:pt x="405" y="1277"/>
                      <a:pt x="559" y="932"/>
                      <a:pt x="773" y="694"/>
                    </a:cubicBezTo>
                    <a:cubicBezTo>
                      <a:pt x="927" y="504"/>
                      <a:pt x="1141" y="374"/>
                      <a:pt x="1391" y="338"/>
                    </a:cubicBezTo>
                    <a:cubicBezTo>
                      <a:pt x="1397" y="332"/>
                      <a:pt x="1406" y="329"/>
                      <a:pt x="1415" y="329"/>
                    </a:cubicBezTo>
                    <a:close/>
                    <a:moveTo>
                      <a:pt x="1441" y="1"/>
                    </a:moveTo>
                    <a:cubicBezTo>
                      <a:pt x="1408" y="1"/>
                      <a:pt x="1376" y="2"/>
                      <a:pt x="1343" y="5"/>
                    </a:cubicBezTo>
                    <a:cubicBezTo>
                      <a:pt x="1022" y="53"/>
                      <a:pt x="725" y="219"/>
                      <a:pt x="500" y="480"/>
                    </a:cubicBezTo>
                    <a:cubicBezTo>
                      <a:pt x="226" y="778"/>
                      <a:pt x="1" y="1288"/>
                      <a:pt x="286" y="1693"/>
                    </a:cubicBezTo>
                    <a:cubicBezTo>
                      <a:pt x="439" y="1931"/>
                      <a:pt x="739" y="2066"/>
                      <a:pt x="1055" y="2066"/>
                    </a:cubicBezTo>
                    <a:cubicBezTo>
                      <a:pt x="1179" y="2066"/>
                      <a:pt x="1306" y="2045"/>
                      <a:pt x="1426" y="2001"/>
                    </a:cubicBezTo>
                    <a:cubicBezTo>
                      <a:pt x="1664" y="1906"/>
                      <a:pt x="1866" y="1752"/>
                      <a:pt x="2021" y="1538"/>
                    </a:cubicBezTo>
                    <a:cubicBezTo>
                      <a:pt x="2021" y="1776"/>
                      <a:pt x="2033" y="2013"/>
                      <a:pt x="2044" y="2251"/>
                    </a:cubicBezTo>
                    <a:cubicBezTo>
                      <a:pt x="2056" y="2334"/>
                      <a:pt x="2139" y="2394"/>
                      <a:pt x="2223" y="2394"/>
                    </a:cubicBezTo>
                    <a:lnTo>
                      <a:pt x="2235" y="2394"/>
                    </a:lnTo>
                    <a:cubicBezTo>
                      <a:pt x="2330" y="2394"/>
                      <a:pt x="2401" y="2310"/>
                      <a:pt x="2401" y="2227"/>
                    </a:cubicBezTo>
                    <a:cubicBezTo>
                      <a:pt x="2365" y="1550"/>
                      <a:pt x="2365" y="873"/>
                      <a:pt x="2401" y="207"/>
                    </a:cubicBezTo>
                    <a:cubicBezTo>
                      <a:pt x="2401" y="112"/>
                      <a:pt x="2330" y="41"/>
                      <a:pt x="2235" y="41"/>
                    </a:cubicBezTo>
                    <a:cubicBezTo>
                      <a:pt x="2226" y="40"/>
                      <a:pt x="2218" y="39"/>
                      <a:pt x="2211" y="39"/>
                    </a:cubicBezTo>
                    <a:cubicBezTo>
                      <a:pt x="2126" y="39"/>
                      <a:pt x="2055" y="96"/>
                      <a:pt x="2044" y="183"/>
                    </a:cubicBezTo>
                    <a:lnTo>
                      <a:pt x="2044" y="219"/>
                    </a:lnTo>
                    <a:cubicBezTo>
                      <a:pt x="1878" y="73"/>
                      <a:pt x="1666" y="1"/>
                      <a:pt x="14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24"/>
              <p:cNvSpPr/>
              <p:nvPr/>
            </p:nvSpPr>
            <p:spPr>
              <a:xfrm>
                <a:off x="104802" y="464242"/>
                <a:ext cx="42914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8" extrusionOk="0">
                    <a:moveTo>
                      <a:pt x="210" y="0"/>
                    </a:moveTo>
                    <a:cubicBezTo>
                      <a:pt x="184" y="0"/>
                      <a:pt x="156" y="6"/>
                      <a:pt x="131" y="16"/>
                    </a:cubicBezTo>
                    <a:cubicBezTo>
                      <a:pt x="36" y="52"/>
                      <a:pt x="1" y="147"/>
                      <a:pt x="48" y="230"/>
                    </a:cubicBezTo>
                    <a:cubicBezTo>
                      <a:pt x="167" y="444"/>
                      <a:pt x="310" y="646"/>
                      <a:pt x="464" y="836"/>
                    </a:cubicBezTo>
                    <a:lnTo>
                      <a:pt x="108" y="1276"/>
                    </a:lnTo>
                    <a:cubicBezTo>
                      <a:pt x="48" y="1347"/>
                      <a:pt x="60" y="1454"/>
                      <a:pt x="143" y="1502"/>
                    </a:cubicBezTo>
                    <a:cubicBezTo>
                      <a:pt x="179" y="1525"/>
                      <a:pt x="215" y="1537"/>
                      <a:pt x="250" y="1537"/>
                    </a:cubicBezTo>
                    <a:cubicBezTo>
                      <a:pt x="310" y="1537"/>
                      <a:pt x="357" y="1513"/>
                      <a:pt x="393" y="1466"/>
                    </a:cubicBezTo>
                    <a:lnTo>
                      <a:pt x="714" y="1086"/>
                    </a:lnTo>
                    <a:cubicBezTo>
                      <a:pt x="809" y="1181"/>
                      <a:pt x="904" y="1264"/>
                      <a:pt x="1011" y="1347"/>
                    </a:cubicBezTo>
                    <a:cubicBezTo>
                      <a:pt x="1046" y="1371"/>
                      <a:pt x="1082" y="1383"/>
                      <a:pt x="1130" y="1383"/>
                    </a:cubicBezTo>
                    <a:cubicBezTo>
                      <a:pt x="1177" y="1383"/>
                      <a:pt x="1225" y="1359"/>
                      <a:pt x="1260" y="1323"/>
                    </a:cubicBezTo>
                    <a:cubicBezTo>
                      <a:pt x="1332" y="1252"/>
                      <a:pt x="1320" y="1145"/>
                      <a:pt x="1237" y="1086"/>
                    </a:cubicBezTo>
                    <a:cubicBezTo>
                      <a:pt x="1130" y="1003"/>
                      <a:pt x="1023" y="919"/>
                      <a:pt x="916" y="824"/>
                    </a:cubicBezTo>
                    <a:lnTo>
                      <a:pt x="1260" y="408"/>
                    </a:lnTo>
                    <a:cubicBezTo>
                      <a:pt x="1320" y="337"/>
                      <a:pt x="1308" y="230"/>
                      <a:pt x="1225" y="183"/>
                    </a:cubicBezTo>
                    <a:cubicBezTo>
                      <a:pt x="1191" y="164"/>
                      <a:pt x="1154" y="154"/>
                      <a:pt x="1118" y="154"/>
                    </a:cubicBezTo>
                    <a:cubicBezTo>
                      <a:pt x="1064" y="154"/>
                      <a:pt x="1011" y="175"/>
                      <a:pt x="975" y="218"/>
                    </a:cubicBezTo>
                    <a:lnTo>
                      <a:pt x="690" y="563"/>
                    </a:lnTo>
                    <a:cubicBezTo>
                      <a:pt x="571" y="420"/>
                      <a:pt x="464" y="254"/>
                      <a:pt x="369" y="88"/>
                    </a:cubicBezTo>
                    <a:cubicBezTo>
                      <a:pt x="336" y="29"/>
                      <a:pt x="273" y="0"/>
                      <a:pt x="2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24"/>
              <p:cNvSpPr/>
              <p:nvPr/>
            </p:nvSpPr>
            <p:spPr>
              <a:xfrm>
                <a:off x="186731" y="430285"/>
                <a:ext cx="62824" cy="88147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736" extrusionOk="0">
                    <a:moveTo>
                      <a:pt x="1149" y="1379"/>
                    </a:moveTo>
                    <a:cubicBezTo>
                      <a:pt x="1182" y="1379"/>
                      <a:pt x="1215" y="1383"/>
                      <a:pt x="1248" y="1391"/>
                    </a:cubicBezTo>
                    <a:cubicBezTo>
                      <a:pt x="1379" y="1415"/>
                      <a:pt x="1474" y="1510"/>
                      <a:pt x="1522" y="1629"/>
                    </a:cubicBezTo>
                    <a:cubicBezTo>
                      <a:pt x="1581" y="1783"/>
                      <a:pt x="1569" y="1961"/>
                      <a:pt x="1474" y="2104"/>
                    </a:cubicBezTo>
                    <a:cubicBezTo>
                      <a:pt x="1306" y="2329"/>
                      <a:pt x="998" y="2420"/>
                      <a:pt x="717" y="2420"/>
                    </a:cubicBezTo>
                    <a:cubicBezTo>
                      <a:pt x="642" y="2420"/>
                      <a:pt x="568" y="2414"/>
                      <a:pt x="500" y="2401"/>
                    </a:cubicBezTo>
                    <a:lnTo>
                      <a:pt x="476" y="2401"/>
                    </a:lnTo>
                    <a:cubicBezTo>
                      <a:pt x="464" y="2163"/>
                      <a:pt x="512" y="1938"/>
                      <a:pt x="619" y="1724"/>
                    </a:cubicBezTo>
                    <a:cubicBezTo>
                      <a:pt x="722" y="1538"/>
                      <a:pt x="932" y="1379"/>
                      <a:pt x="1149" y="1379"/>
                    </a:cubicBezTo>
                    <a:close/>
                    <a:moveTo>
                      <a:pt x="167" y="1"/>
                    </a:moveTo>
                    <a:cubicBezTo>
                      <a:pt x="72" y="1"/>
                      <a:pt x="1" y="84"/>
                      <a:pt x="1" y="179"/>
                    </a:cubicBezTo>
                    <a:lnTo>
                      <a:pt x="120" y="2591"/>
                    </a:lnTo>
                    <a:cubicBezTo>
                      <a:pt x="131" y="2668"/>
                      <a:pt x="193" y="2735"/>
                      <a:pt x="277" y="2735"/>
                    </a:cubicBezTo>
                    <a:cubicBezTo>
                      <a:pt x="284" y="2735"/>
                      <a:pt x="291" y="2735"/>
                      <a:pt x="298" y="2734"/>
                    </a:cubicBezTo>
                    <a:cubicBezTo>
                      <a:pt x="333" y="2734"/>
                      <a:pt x="369" y="2722"/>
                      <a:pt x="405" y="2698"/>
                    </a:cubicBezTo>
                    <a:lnTo>
                      <a:pt x="428" y="2698"/>
                    </a:lnTo>
                    <a:cubicBezTo>
                      <a:pt x="523" y="2716"/>
                      <a:pt x="625" y="2726"/>
                      <a:pt x="729" y="2726"/>
                    </a:cubicBezTo>
                    <a:cubicBezTo>
                      <a:pt x="1110" y="2726"/>
                      <a:pt x="1526" y="2597"/>
                      <a:pt x="1759" y="2270"/>
                    </a:cubicBezTo>
                    <a:cubicBezTo>
                      <a:pt x="1926" y="2045"/>
                      <a:pt x="1950" y="1759"/>
                      <a:pt x="1843" y="1498"/>
                    </a:cubicBezTo>
                    <a:cubicBezTo>
                      <a:pt x="1759" y="1284"/>
                      <a:pt x="1569" y="1118"/>
                      <a:pt x="1332" y="1058"/>
                    </a:cubicBezTo>
                    <a:cubicBezTo>
                      <a:pt x="1269" y="1045"/>
                      <a:pt x="1207" y="1039"/>
                      <a:pt x="1145" y="1039"/>
                    </a:cubicBezTo>
                    <a:cubicBezTo>
                      <a:pt x="863" y="1039"/>
                      <a:pt x="590" y="1169"/>
                      <a:pt x="405" y="1403"/>
                    </a:cubicBezTo>
                    <a:lnTo>
                      <a:pt x="357" y="155"/>
                    </a:lnTo>
                    <a:cubicBezTo>
                      <a:pt x="345" y="60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24"/>
              <p:cNvSpPr/>
              <p:nvPr/>
            </p:nvSpPr>
            <p:spPr>
              <a:xfrm>
                <a:off x="-6220" y="545398"/>
                <a:ext cx="281033" cy="15851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492" extrusionOk="0">
                    <a:moveTo>
                      <a:pt x="5851" y="0"/>
                    </a:moveTo>
                    <a:cubicBezTo>
                      <a:pt x="3954" y="0"/>
                      <a:pt x="2050" y="58"/>
                      <a:pt x="167" y="171"/>
                    </a:cubicBezTo>
                    <a:cubicBezTo>
                      <a:pt x="72" y="171"/>
                      <a:pt x="1" y="242"/>
                      <a:pt x="1" y="337"/>
                    </a:cubicBezTo>
                    <a:cubicBezTo>
                      <a:pt x="13" y="432"/>
                      <a:pt x="84" y="492"/>
                      <a:pt x="179" y="492"/>
                    </a:cubicBezTo>
                    <a:lnTo>
                      <a:pt x="191" y="492"/>
                    </a:lnTo>
                    <a:cubicBezTo>
                      <a:pt x="2065" y="379"/>
                      <a:pt x="3962" y="321"/>
                      <a:pt x="5851" y="321"/>
                    </a:cubicBezTo>
                    <a:cubicBezTo>
                      <a:pt x="6751" y="321"/>
                      <a:pt x="7650" y="334"/>
                      <a:pt x="8545" y="361"/>
                    </a:cubicBezTo>
                    <a:cubicBezTo>
                      <a:pt x="8552" y="362"/>
                      <a:pt x="8558" y="362"/>
                      <a:pt x="8565" y="362"/>
                    </a:cubicBezTo>
                    <a:cubicBezTo>
                      <a:pt x="8651" y="362"/>
                      <a:pt x="8723" y="295"/>
                      <a:pt x="8723" y="207"/>
                    </a:cubicBezTo>
                    <a:cubicBezTo>
                      <a:pt x="8723" y="111"/>
                      <a:pt x="8651" y="40"/>
                      <a:pt x="8556" y="40"/>
                    </a:cubicBezTo>
                    <a:cubicBezTo>
                      <a:pt x="7659" y="13"/>
                      <a:pt x="6756" y="0"/>
                      <a:pt x="5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24"/>
              <p:cNvSpPr/>
              <p:nvPr/>
            </p:nvSpPr>
            <p:spPr>
              <a:xfrm>
                <a:off x="88725" y="575103"/>
                <a:ext cx="66271" cy="71523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20" extrusionOk="0">
                    <a:moveTo>
                      <a:pt x="1730" y="0"/>
                    </a:moveTo>
                    <a:cubicBezTo>
                      <a:pt x="1685" y="0"/>
                      <a:pt x="1641" y="15"/>
                      <a:pt x="1605" y="45"/>
                    </a:cubicBezTo>
                    <a:cubicBezTo>
                      <a:pt x="1379" y="235"/>
                      <a:pt x="1177" y="449"/>
                      <a:pt x="975" y="663"/>
                    </a:cubicBezTo>
                    <a:lnTo>
                      <a:pt x="310" y="164"/>
                    </a:lnTo>
                    <a:cubicBezTo>
                      <a:pt x="279" y="138"/>
                      <a:pt x="241" y="126"/>
                      <a:pt x="203" y="126"/>
                    </a:cubicBezTo>
                    <a:cubicBezTo>
                      <a:pt x="153" y="126"/>
                      <a:pt x="101" y="147"/>
                      <a:pt x="60" y="188"/>
                    </a:cubicBezTo>
                    <a:cubicBezTo>
                      <a:pt x="1" y="259"/>
                      <a:pt x="13" y="366"/>
                      <a:pt x="84" y="413"/>
                    </a:cubicBezTo>
                    <a:lnTo>
                      <a:pt x="761" y="924"/>
                    </a:lnTo>
                    <a:cubicBezTo>
                      <a:pt x="488" y="1257"/>
                      <a:pt x="262" y="1602"/>
                      <a:pt x="60" y="1982"/>
                    </a:cubicBezTo>
                    <a:cubicBezTo>
                      <a:pt x="24" y="2065"/>
                      <a:pt x="60" y="2160"/>
                      <a:pt x="143" y="2196"/>
                    </a:cubicBezTo>
                    <a:cubicBezTo>
                      <a:pt x="167" y="2208"/>
                      <a:pt x="203" y="2208"/>
                      <a:pt x="226" y="2220"/>
                    </a:cubicBezTo>
                    <a:cubicBezTo>
                      <a:pt x="286" y="2220"/>
                      <a:pt x="357" y="2184"/>
                      <a:pt x="381" y="2125"/>
                    </a:cubicBezTo>
                    <a:cubicBezTo>
                      <a:pt x="571" y="1768"/>
                      <a:pt x="785" y="1435"/>
                      <a:pt x="1034" y="1126"/>
                    </a:cubicBezTo>
                    <a:lnTo>
                      <a:pt x="1736" y="1649"/>
                    </a:lnTo>
                    <a:cubicBezTo>
                      <a:pt x="1771" y="1673"/>
                      <a:pt x="1807" y="1685"/>
                      <a:pt x="1854" y="1685"/>
                    </a:cubicBezTo>
                    <a:cubicBezTo>
                      <a:pt x="1902" y="1685"/>
                      <a:pt x="1949" y="1673"/>
                      <a:pt x="1985" y="1637"/>
                    </a:cubicBezTo>
                    <a:cubicBezTo>
                      <a:pt x="2056" y="1566"/>
                      <a:pt x="2045" y="1459"/>
                      <a:pt x="1961" y="1400"/>
                    </a:cubicBezTo>
                    <a:lnTo>
                      <a:pt x="1260" y="865"/>
                    </a:lnTo>
                    <a:cubicBezTo>
                      <a:pt x="1439" y="651"/>
                      <a:pt x="1641" y="461"/>
                      <a:pt x="1854" y="271"/>
                    </a:cubicBezTo>
                    <a:cubicBezTo>
                      <a:pt x="1926" y="211"/>
                      <a:pt x="1926" y="104"/>
                      <a:pt x="1854" y="45"/>
                    </a:cubicBezTo>
                    <a:cubicBezTo>
                      <a:pt x="1819" y="15"/>
                      <a:pt x="1774" y="0"/>
                      <a:pt x="17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24"/>
              <p:cNvSpPr/>
              <p:nvPr/>
            </p:nvSpPr>
            <p:spPr>
              <a:xfrm>
                <a:off x="-27644" y="1766023"/>
                <a:ext cx="649698" cy="584715"/>
              </a:xfrm>
              <a:custGeom>
                <a:avLst/>
                <a:gdLst/>
                <a:ahLst/>
                <a:cxnLst/>
                <a:rect l="l" t="t" r="r" b="b"/>
                <a:pathLst>
                  <a:path w="20166" h="18149" extrusionOk="0">
                    <a:moveTo>
                      <a:pt x="4373" y="464"/>
                    </a:moveTo>
                    <a:lnTo>
                      <a:pt x="4599" y="666"/>
                    </a:lnTo>
                    <a:lnTo>
                      <a:pt x="3660" y="1616"/>
                    </a:lnTo>
                    <a:cubicBezTo>
                      <a:pt x="3577" y="1688"/>
                      <a:pt x="3589" y="1818"/>
                      <a:pt x="3672" y="1890"/>
                    </a:cubicBezTo>
                    <a:cubicBezTo>
                      <a:pt x="3710" y="1922"/>
                      <a:pt x="3758" y="1938"/>
                      <a:pt x="3807" y="1938"/>
                    </a:cubicBezTo>
                    <a:cubicBezTo>
                      <a:pt x="3865" y="1938"/>
                      <a:pt x="3924" y="1916"/>
                      <a:pt x="3969" y="1878"/>
                    </a:cubicBezTo>
                    <a:lnTo>
                      <a:pt x="4908" y="927"/>
                    </a:lnTo>
                    <a:lnTo>
                      <a:pt x="5514" y="1450"/>
                    </a:lnTo>
                    <a:lnTo>
                      <a:pt x="5253" y="1699"/>
                    </a:lnTo>
                    <a:cubicBezTo>
                      <a:pt x="5181" y="1771"/>
                      <a:pt x="5181" y="1902"/>
                      <a:pt x="5264" y="1973"/>
                    </a:cubicBezTo>
                    <a:cubicBezTo>
                      <a:pt x="5304" y="2007"/>
                      <a:pt x="5355" y="2025"/>
                      <a:pt x="5407" y="2025"/>
                    </a:cubicBezTo>
                    <a:cubicBezTo>
                      <a:pt x="5462" y="2025"/>
                      <a:pt x="5518" y="2004"/>
                      <a:pt x="5561" y="1961"/>
                    </a:cubicBezTo>
                    <a:lnTo>
                      <a:pt x="5811" y="1723"/>
                    </a:lnTo>
                    <a:lnTo>
                      <a:pt x="6500" y="2317"/>
                    </a:lnTo>
                    <a:cubicBezTo>
                      <a:pt x="6358" y="2401"/>
                      <a:pt x="6239" y="2531"/>
                      <a:pt x="6168" y="2674"/>
                    </a:cubicBezTo>
                    <a:cubicBezTo>
                      <a:pt x="6108" y="2781"/>
                      <a:pt x="6156" y="2900"/>
                      <a:pt x="6263" y="2935"/>
                    </a:cubicBezTo>
                    <a:cubicBezTo>
                      <a:pt x="6291" y="2948"/>
                      <a:pt x="6321" y="2954"/>
                      <a:pt x="6350" y="2954"/>
                    </a:cubicBezTo>
                    <a:cubicBezTo>
                      <a:pt x="6429" y="2954"/>
                      <a:pt x="6504" y="2910"/>
                      <a:pt x="6548" y="2840"/>
                    </a:cubicBezTo>
                    <a:cubicBezTo>
                      <a:pt x="6607" y="2733"/>
                      <a:pt x="6690" y="2638"/>
                      <a:pt x="6809" y="2591"/>
                    </a:cubicBezTo>
                    <a:lnTo>
                      <a:pt x="7403" y="3114"/>
                    </a:lnTo>
                    <a:lnTo>
                      <a:pt x="7106" y="3411"/>
                    </a:lnTo>
                    <a:cubicBezTo>
                      <a:pt x="7023" y="3482"/>
                      <a:pt x="7035" y="3613"/>
                      <a:pt x="7118" y="3684"/>
                    </a:cubicBezTo>
                    <a:cubicBezTo>
                      <a:pt x="7158" y="3718"/>
                      <a:pt x="7209" y="3736"/>
                      <a:pt x="7260" y="3736"/>
                    </a:cubicBezTo>
                    <a:cubicBezTo>
                      <a:pt x="7316" y="3736"/>
                      <a:pt x="7372" y="3715"/>
                      <a:pt x="7415" y="3672"/>
                    </a:cubicBezTo>
                    <a:lnTo>
                      <a:pt x="7712" y="3375"/>
                    </a:lnTo>
                    <a:cubicBezTo>
                      <a:pt x="7902" y="3541"/>
                      <a:pt x="8093" y="3708"/>
                      <a:pt x="8283" y="3874"/>
                    </a:cubicBezTo>
                    <a:lnTo>
                      <a:pt x="7356" y="4730"/>
                    </a:lnTo>
                    <a:cubicBezTo>
                      <a:pt x="7273" y="4801"/>
                      <a:pt x="7273" y="4932"/>
                      <a:pt x="7356" y="5003"/>
                    </a:cubicBezTo>
                    <a:cubicBezTo>
                      <a:pt x="7397" y="5039"/>
                      <a:pt x="7451" y="5056"/>
                      <a:pt x="7504" y="5056"/>
                    </a:cubicBezTo>
                    <a:cubicBezTo>
                      <a:pt x="7558" y="5056"/>
                      <a:pt x="7611" y="5039"/>
                      <a:pt x="7653" y="5003"/>
                    </a:cubicBezTo>
                    <a:lnTo>
                      <a:pt x="8580" y="4147"/>
                    </a:lnTo>
                    <a:cubicBezTo>
                      <a:pt x="8782" y="4326"/>
                      <a:pt x="8972" y="4492"/>
                      <a:pt x="9174" y="4670"/>
                    </a:cubicBezTo>
                    <a:lnTo>
                      <a:pt x="8817" y="4979"/>
                    </a:lnTo>
                    <a:cubicBezTo>
                      <a:pt x="8734" y="5039"/>
                      <a:pt x="8722" y="5169"/>
                      <a:pt x="8806" y="5241"/>
                    </a:cubicBezTo>
                    <a:cubicBezTo>
                      <a:pt x="8849" y="5284"/>
                      <a:pt x="8905" y="5305"/>
                      <a:pt x="8960" y="5305"/>
                    </a:cubicBezTo>
                    <a:cubicBezTo>
                      <a:pt x="9012" y="5305"/>
                      <a:pt x="9063" y="5287"/>
                      <a:pt x="9103" y="5252"/>
                    </a:cubicBezTo>
                    <a:lnTo>
                      <a:pt x="9471" y="4944"/>
                    </a:lnTo>
                    <a:lnTo>
                      <a:pt x="10113" y="5502"/>
                    </a:lnTo>
                    <a:lnTo>
                      <a:pt x="9768" y="5775"/>
                    </a:lnTo>
                    <a:cubicBezTo>
                      <a:pt x="9673" y="5835"/>
                      <a:pt x="9661" y="5965"/>
                      <a:pt x="9744" y="6049"/>
                    </a:cubicBezTo>
                    <a:cubicBezTo>
                      <a:pt x="9781" y="6092"/>
                      <a:pt x="9834" y="6113"/>
                      <a:pt x="9890" y="6113"/>
                    </a:cubicBezTo>
                    <a:cubicBezTo>
                      <a:pt x="9942" y="6113"/>
                      <a:pt x="9996" y="6095"/>
                      <a:pt x="10041" y="6061"/>
                    </a:cubicBezTo>
                    <a:lnTo>
                      <a:pt x="10410" y="5763"/>
                    </a:lnTo>
                    <a:lnTo>
                      <a:pt x="11004" y="6310"/>
                    </a:lnTo>
                    <a:lnTo>
                      <a:pt x="10754" y="6667"/>
                    </a:lnTo>
                    <a:cubicBezTo>
                      <a:pt x="10683" y="6762"/>
                      <a:pt x="10707" y="6880"/>
                      <a:pt x="10814" y="6940"/>
                    </a:cubicBezTo>
                    <a:cubicBezTo>
                      <a:pt x="10849" y="6962"/>
                      <a:pt x="10888" y="6972"/>
                      <a:pt x="10928" y="6972"/>
                    </a:cubicBezTo>
                    <a:cubicBezTo>
                      <a:pt x="10997" y="6972"/>
                      <a:pt x="11066" y="6941"/>
                      <a:pt x="11111" y="6880"/>
                    </a:cubicBezTo>
                    <a:lnTo>
                      <a:pt x="11313" y="6595"/>
                    </a:lnTo>
                    <a:lnTo>
                      <a:pt x="12192" y="7380"/>
                    </a:lnTo>
                    <a:lnTo>
                      <a:pt x="11372" y="8128"/>
                    </a:lnTo>
                    <a:cubicBezTo>
                      <a:pt x="11289" y="8199"/>
                      <a:pt x="11289" y="8330"/>
                      <a:pt x="11372" y="8401"/>
                    </a:cubicBezTo>
                    <a:cubicBezTo>
                      <a:pt x="11414" y="8437"/>
                      <a:pt x="11464" y="8455"/>
                      <a:pt x="11516" y="8455"/>
                    </a:cubicBezTo>
                    <a:cubicBezTo>
                      <a:pt x="11568" y="8455"/>
                      <a:pt x="11622" y="8437"/>
                      <a:pt x="11669" y="8401"/>
                    </a:cubicBezTo>
                    <a:lnTo>
                      <a:pt x="12489" y="7653"/>
                    </a:lnTo>
                    <a:lnTo>
                      <a:pt x="13143" y="8259"/>
                    </a:lnTo>
                    <a:lnTo>
                      <a:pt x="12858" y="8544"/>
                    </a:lnTo>
                    <a:cubicBezTo>
                      <a:pt x="12786" y="8615"/>
                      <a:pt x="12786" y="8746"/>
                      <a:pt x="12870" y="8817"/>
                    </a:cubicBezTo>
                    <a:cubicBezTo>
                      <a:pt x="12913" y="8850"/>
                      <a:pt x="12962" y="8865"/>
                      <a:pt x="13010" y="8865"/>
                    </a:cubicBezTo>
                    <a:cubicBezTo>
                      <a:pt x="13066" y="8865"/>
                      <a:pt x="13122" y="8844"/>
                      <a:pt x="13167" y="8805"/>
                    </a:cubicBezTo>
                    <a:lnTo>
                      <a:pt x="13440" y="8544"/>
                    </a:lnTo>
                    <a:lnTo>
                      <a:pt x="14034" y="9091"/>
                    </a:lnTo>
                    <a:lnTo>
                      <a:pt x="13773" y="9316"/>
                    </a:lnTo>
                    <a:cubicBezTo>
                      <a:pt x="13689" y="9376"/>
                      <a:pt x="13689" y="9507"/>
                      <a:pt x="13761" y="9578"/>
                    </a:cubicBezTo>
                    <a:cubicBezTo>
                      <a:pt x="13804" y="9621"/>
                      <a:pt x="13860" y="9642"/>
                      <a:pt x="13915" y="9642"/>
                    </a:cubicBezTo>
                    <a:cubicBezTo>
                      <a:pt x="13967" y="9642"/>
                      <a:pt x="14018" y="9624"/>
                      <a:pt x="14058" y="9590"/>
                    </a:cubicBezTo>
                    <a:lnTo>
                      <a:pt x="14331" y="9364"/>
                    </a:lnTo>
                    <a:lnTo>
                      <a:pt x="14890" y="9887"/>
                    </a:lnTo>
                    <a:lnTo>
                      <a:pt x="14628" y="10160"/>
                    </a:lnTo>
                    <a:cubicBezTo>
                      <a:pt x="14545" y="10231"/>
                      <a:pt x="14557" y="10362"/>
                      <a:pt x="14640" y="10433"/>
                    </a:cubicBezTo>
                    <a:cubicBezTo>
                      <a:pt x="14682" y="10465"/>
                      <a:pt x="14729" y="10480"/>
                      <a:pt x="14775" y="10480"/>
                    </a:cubicBezTo>
                    <a:cubicBezTo>
                      <a:pt x="14833" y="10480"/>
                      <a:pt x="14891" y="10456"/>
                      <a:pt x="14937" y="10410"/>
                    </a:cubicBezTo>
                    <a:lnTo>
                      <a:pt x="15187" y="10160"/>
                    </a:lnTo>
                    <a:lnTo>
                      <a:pt x="15698" y="10647"/>
                    </a:lnTo>
                    <a:lnTo>
                      <a:pt x="14806" y="11574"/>
                    </a:lnTo>
                    <a:cubicBezTo>
                      <a:pt x="14735" y="11645"/>
                      <a:pt x="14747" y="11776"/>
                      <a:pt x="14830" y="11848"/>
                    </a:cubicBezTo>
                    <a:cubicBezTo>
                      <a:pt x="14872" y="11879"/>
                      <a:pt x="14919" y="11894"/>
                      <a:pt x="14965" y="11894"/>
                    </a:cubicBezTo>
                    <a:cubicBezTo>
                      <a:pt x="15023" y="11894"/>
                      <a:pt x="15081" y="11870"/>
                      <a:pt x="15127" y="11824"/>
                    </a:cubicBezTo>
                    <a:lnTo>
                      <a:pt x="15995" y="10909"/>
                    </a:lnTo>
                    <a:lnTo>
                      <a:pt x="16743" y="11622"/>
                    </a:lnTo>
                    <a:lnTo>
                      <a:pt x="16458" y="11871"/>
                    </a:lnTo>
                    <a:cubicBezTo>
                      <a:pt x="16375" y="11931"/>
                      <a:pt x="16363" y="12061"/>
                      <a:pt x="16446" y="12145"/>
                    </a:cubicBezTo>
                    <a:cubicBezTo>
                      <a:pt x="16491" y="12183"/>
                      <a:pt x="16547" y="12204"/>
                      <a:pt x="16603" y="12204"/>
                    </a:cubicBezTo>
                    <a:cubicBezTo>
                      <a:pt x="16651" y="12204"/>
                      <a:pt x="16700" y="12189"/>
                      <a:pt x="16743" y="12156"/>
                    </a:cubicBezTo>
                    <a:lnTo>
                      <a:pt x="17040" y="11907"/>
                    </a:lnTo>
                    <a:cubicBezTo>
                      <a:pt x="17219" y="12073"/>
                      <a:pt x="17397" y="12240"/>
                      <a:pt x="17575" y="12406"/>
                    </a:cubicBezTo>
                    <a:lnTo>
                      <a:pt x="17385" y="12679"/>
                    </a:lnTo>
                    <a:cubicBezTo>
                      <a:pt x="17314" y="12762"/>
                      <a:pt x="17338" y="12893"/>
                      <a:pt x="17444" y="12941"/>
                    </a:cubicBezTo>
                    <a:cubicBezTo>
                      <a:pt x="17480" y="12963"/>
                      <a:pt x="17521" y="12974"/>
                      <a:pt x="17562" y="12974"/>
                    </a:cubicBezTo>
                    <a:cubicBezTo>
                      <a:pt x="17630" y="12974"/>
                      <a:pt x="17697" y="12945"/>
                      <a:pt x="17742" y="12893"/>
                    </a:cubicBezTo>
                    <a:lnTo>
                      <a:pt x="17884" y="12691"/>
                    </a:lnTo>
                    <a:cubicBezTo>
                      <a:pt x="18074" y="12869"/>
                      <a:pt x="18264" y="13060"/>
                      <a:pt x="18455" y="13238"/>
                    </a:cubicBezTo>
                    <a:lnTo>
                      <a:pt x="18205" y="13475"/>
                    </a:lnTo>
                    <a:cubicBezTo>
                      <a:pt x="18122" y="13547"/>
                      <a:pt x="18122" y="13666"/>
                      <a:pt x="18205" y="13737"/>
                    </a:cubicBezTo>
                    <a:cubicBezTo>
                      <a:pt x="18247" y="13778"/>
                      <a:pt x="18297" y="13799"/>
                      <a:pt x="18349" y="13799"/>
                    </a:cubicBezTo>
                    <a:cubicBezTo>
                      <a:pt x="18401" y="13799"/>
                      <a:pt x="18455" y="13778"/>
                      <a:pt x="18502" y="13737"/>
                    </a:cubicBezTo>
                    <a:lnTo>
                      <a:pt x="18752" y="13511"/>
                    </a:lnTo>
                    <a:lnTo>
                      <a:pt x="19132" y="13891"/>
                    </a:lnTo>
                    <a:cubicBezTo>
                      <a:pt x="19120" y="13891"/>
                      <a:pt x="19108" y="13891"/>
                      <a:pt x="19108" y="13903"/>
                    </a:cubicBezTo>
                    <a:cubicBezTo>
                      <a:pt x="18752" y="14212"/>
                      <a:pt x="18455" y="14569"/>
                      <a:pt x="18217" y="14961"/>
                    </a:cubicBezTo>
                    <a:cubicBezTo>
                      <a:pt x="18157" y="15056"/>
                      <a:pt x="18193" y="15175"/>
                      <a:pt x="18288" y="15222"/>
                    </a:cubicBezTo>
                    <a:cubicBezTo>
                      <a:pt x="18320" y="15238"/>
                      <a:pt x="18355" y="15246"/>
                      <a:pt x="18391" y="15246"/>
                    </a:cubicBezTo>
                    <a:cubicBezTo>
                      <a:pt x="18462" y="15246"/>
                      <a:pt x="18534" y="15214"/>
                      <a:pt x="18573" y="15151"/>
                    </a:cubicBezTo>
                    <a:cubicBezTo>
                      <a:pt x="18787" y="14806"/>
                      <a:pt x="19049" y="14497"/>
                      <a:pt x="19346" y="14224"/>
                    </a:cubicBezTo>
                    <a:cubicBezTo>
                      <a:pt x="19369" y="14212"/>
                      <a:pt x="19393" y="14188"/>
                      <a:pt x="19417" y="14165"/>
                    </a:cubicBezTo>
                    <a:lnTo>
                      <a:pt x="19643" y="14390"/>
                    </a:lnTo>
                    <a:lnTo>
                      <a:pt x="15888" y="17682"/>
                    </a:lnTo>
                    <a:cubicBezTo>
                      <a:pt x="10956" y="13155"/>
                      <a:pt x="5704" y="8354"/>
                      <a:pt x="547" y="3886"/>
                    </a:cubicBezTo>
                    <a:cubicBezTo>
                      <a:pt x="1890" y="2828"/>
                      <a:pt x="3173" y="1688"/>
                      <a:pt x="4373" y="464"/>
                    </a:cubicBezTo>
                    <a:close/>
                    <a:moveTo>
                      <a:pt x="4349" y="0"/>
                    </a:moveTo>
                    <a:cubicBezTo>
                      <a:pt x="4302" y="0"/>
                      <a:pt x="4242" y="24"/>
                      <a:pt x="4207" y="60"/>
                    </a:cubicBezTo>
                    <a:cubicBezTo>
                      <a:pt x="2923" y="1379"/>
                      <a:pt x="1545" y="2603"/>
                      <a:pt x="95" y="3731"/>
                    </a:cubicBezTo>
                    <a:cubicBezTo>
                      <a:pt x="0" y="3803"/>
                      <a:pt x="0" y="3945"/>
                      <a:pt x="95" y="4017"/>
                    </a:cubicBezTo>
                    <a:cubicBezTo>
                      <a:pt x="5348" y="8568"/>
                      <a:pt x="10719" y="13475"/>
                      <a:pt x="15733" y="18086"/>
                    </a:cubicBezTo>
                    <a:cubicBezTo>
                      <a:pt x="15775" y="18128"/>
                      <a:pt x="15828" y="18148"/>
                      <a:pt x="15882" y="18148"/>
                    </a:cubicBezTo>
                    <a:cubicBezTo>
                      <a:pt x="15935" y="18148"/>
                      <a:pt x="15989" y="18128"/>
                      <a:pt x="16030" y="18086"/>
                    </a:cubicBezTo>
                    <a:lnTo>
                      <a:pt x="20082" y="14533"/>
                    </a:lnTo>
                    <a:cubicBezTo>
                      <a:pt x="20082" y="14533"/>
                      <a:pt x="20094" y="14521"/>
                      <a:pt x="20106" y="14509"/>
                    </a:cubicBezTo>
                    <a:cubicBezTo>
                      <a:pt x="20166" y="14426"/>
                      <a:pt x="20154" y="14331"/>
                      <a:pt x="20082" y="14260"/>
                    </a:cubicBezTo>
                    <a:cubicBezTo>
                      <a:pt x="15068" y="9400"/>
                      <a:pt x="9839" y="4623"/>
                      <a:pt x="4504" y="48"/>
                    </a:cubicBezTo>
                    <a:cubicBezTo>
                      <a:pt x="4456" y="12"/>
                      <a:pt x="4409" y="0"/>
                      <a:pt x="43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24"/>
              <p:cNvSpPr/>
              <p:nvPr/>
            </p:nvSpPr>
            <p:spPr>
              <a:xfrm>
                <a:off x="52739" y="1844923"/>
                <a:ext cx="49422" cy="44138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370" extrusionOk="0">
                    <a:moveTo>
                      <a:pt x="718" y="390"/>
                    </a:moveTo>
                    <a:cubicBezTo>
                      <a:pt x="818" y="390"/>
                      <a:pt x="916" y="430"/>
                      <a:pt x="987" y="510"/>
                    </a:cubicBezTo>
                    <a:cubicBezTo>
                      <a:pt x="1070" y="569"/>
                      <a:pt x="1118" y="676"/>
                      <a:pt x="1118" y="783"/>
                    </a:cubicBezTo>
                    <a:cubicBezTo>
                      <a:pt x="1118" y="867"/>
                      <a:pt x="1058" y="950"/>
                      <a:pt x="987" y="974"/>
                    </a:cubicBezTo>
                    <a:cubicBezTo>
                      <a:pt x="965" y="978"/>
                      <a:pt x="942" y="981"/>
                      <a:pt x="919" y="981"/>
                    </a:cubicBezTo>
                    <a:cubicBezTo>
                      <a:pt x="832" y="981"/>
                      <a:pt x="744" y="947"/>
                      <a:pt x="678" y="890"/>
                    </a:cubicBezTo>
                    <a:cubicBezTo>
                      <a:pt x="630" y="843"/>
                      <a:pt x="583" y="795"/>
                      <a:pt x="547" y="748"/>
                    </a:cubicBezTo>
                    <a:cubicBezTo>
                      <a:pt x="559" y="688"/>
                      <a:pt x="547" y="641"/>
                      <a:pt x="512" y="593"/>
                    </a:cubicBezTo>
                    <a:cubicBezTo>
                      <a:pt x="500" y="569"/>
                      <a:pt x="500" y="534"/>
                      <a:pt x="512" y="510"/>
                    </a:cubicBezTo>
                    <a:cubicBezTo>
                      <a:pt x="535" y="463"/>
                      <a:pt x="571" y="427"/>
                      <a:pt x="619" y="403"/>
                    </a:cubicBezTo>
                    <a:cubicBezTo>
                      <a:pt x="651" y="394"/>
                      <a:pt x="685" y="390"/>
                      <a:pt x="718" y="390"/>
                    </a:cubicBezTo>
                    <a:close/>
                    <a:moveTo>
                      <a:pt x="702" y="1"/>
                    </a:moveTo>
                    <a:cubicBezTo>
                      <a:pt x="623" y="1"/>
                      <a:pt x="543" y="12"/>
                      <a:pt x="464" y="35"/>
                    </a:cubicBezTo>
                    <a:cubicBezTo>
                      <a:pt x="298" y="94"/>
                      <a:pt x="167" y="225"/>
                      <a:pt x="108" y="391"/>
                    </a:cubicBezTo>
                    <a:cubicBezTo>
                      <a:pt x="96" y="415"/>
                      <a:pt x="96" y="439"/>
                      <a:pt x="84" y="463"/>
                    </a:cubicBezTo>
                    <a:cubicBezTo>
                      <a:pt x="24" y="510"/>
                      <a:pt x="1" y="605"/>
                      <a:pt x="36" y="688"/>
                    </a:cubicBezTo>
                    <a:cubicBezTo>
                      <a:pt x="119" y="867"/>
                      <a:pt x="238" y="1033"/>
                      <a:pt x="393" y="1164"/>
                    </a:cubicBezTo>
                    <a:cubicBezTo>
                      <a:pt x="543" y="1296"/>
                      <a:pt x="732" y="1369"/>
                      <a:pt x="926" y="1369"/>
                    </a:cubicBezTo>
                    <a:cubicBezTo>
                      <a:pt x="994" y="1369"/>
                      <a:pt x="1062" y="1360"/>
                      <a:pt x="1130" y="1342"/>
                    </a:cubicBezTo>
                    <a:cubicBezTo>
                      <a:pt x="1248" y="1294"/>
                      <a:pt x="1343" y="1211"/>
                      <a:pt x="1427" y="1116"/>
                    </a:cubicBezTo>
                    <a:cubicBezTo>
                      <a:pt x="1486" y="1021"/>
                      <a:pt x="1534" y="914"/>
                      <a:pt x="1534" y="795"/>
                    </a:cubicBezTo>
                    <a:cubicBezTo>
                      <a:pt x="1534" y="569"/>
                      <a:pt x="1439" y="367"/>
                      <a:pt x="1272" y="225"/>
                    </a:cubicBezTo>
                    <a:cubicBezTo>
                      <a:pt x="1117" y="78"/>
                      <a:pt x="912" y="1"/>
                      <a:pt x="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24"/>
              <p:cNvSpPr/>
              <p:nvPr/>
            </p:nvSpPr>
            <p:spPr>
              <a:xfrm>
                <a:off x="324944" y="1749012"/>
                <a:ext cx="251941" cy="128129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3977" extrusionOk="0">
                    <a:moveTo>
                      <a:pt x="2203" y="1"/>
                    </a:moveTo>
                    <a:cubicBezTo>
                      <a:pt x="2189" y="1"/>
                      <a:pt x="2176" y="2"/>
                      <a:pt x="2163" y="5"/>
                    </a:cubicBezTo>
                    <a:cubicBezTo>
                      <a:pt x="2116" y="17"/>
                      <a:pt x="2068" y="65"/>
                      <a:pt x="2044" y="112"/>
                    </a:cubicBezTo>
                    <a:lnTo>
                      <a:pt x="892" y="3190"/>
                    </a:lnTo>
                    <a:lnTo>
                      <a:pt x="369" y="837"/>
                    </a:lnTo>
                    <a:cubicBezTo>
                      <a:pt x="349" y="756"/>
                      <a:pt x="277" y="701"/>
                      <a:pt x="197" y="701"/>
                    </a:cubicBezTo>
                    <a:cubicBezTo>
                      <a:pt x="183" y="701"/>
                      <a:pt x="169" y="703"/>
                      <a:pt x="155" y="706"/>
                    </a:cubicBezTo>
                    <a:cubicBezTo>
                      <a:pt x="72" y="718"/>
                      <a:pt x="0" y="813"/>
                      <a:pt x="24" y="897"/>
                    </a:cubicBezTo>
                    <a:lnTo>
                      <a:pt x="666" y="3844"/>
                    </a:lnTo>
                    <a:cubicBezTo>
                      <a:pt x="678" y="3903"/>
                      <a:pt x="725" y="3951"/>
                      <a:pt x="773" y="3962"/>
                    </a:cubicBezTo>
                    <a:cubicBezTo>
                      <a:pt x="797" y="3974"/>
                      <a:pt x="809" y="3974"/>
                      <a:pt x="832" y="3974"/>
                    </a:cubicBezTo>
                    <a:cubicBezTo>
                      <a:pt x="840" y="3976"/>
                      <a:pt x="847" y="3976"/>
                      <a:pt x="854" y="3976"/>
                    </a:cubicBezTo>
                    <a:cubicBezTo>
                      <a:pt x="918" y="3976"/>
                      <a:pt x="979" y="3931"/>
                      <a:pt x="1011" y="3867"/>
                    </a:cubicBezTo>
                    <a:lnTo>
                      <a:pt x="2306" y="409"/>
                    </a:lnTo>
                    <a:cubicBezTo>
                      <a:pt x="3712" y="1253"/>
                      <a:pt x="5320" y="1695"/>
                      <a:pt x="6960" y="1695"/>
                    </a:cubicBezTo>
                    <a:cubicBezTo>
                      <a:pt x="7191" y="1695"/>
                      <a:pt x="7422" y="1687"/>
                      <a:pt x="7653" y="1669"/>
                    </a:cubicBezTo>
                    <a:cubicBezTo>
                      <a:pt x="7736" y="1669"/>
                      <a:pt x="7819" y="1586"/>
                      <a:pt x="7808" y="1491"/>
                    </a:cubicBezTo>
                    <a:cubicBezTo>
                      <a:pt x="7797" y="1404"/>
                      <a:pt x="7726" y="1347"/>
                      <a:pt x="7641" y="1347"/>
                    </a:cubicBezTo>
                    <a:cubicBezTo>
                      <a:pt x="7634" y="1347"/>
                      <a:pt x="7626" y="1347"/>
                      <a:pt x="7617" y="1348"/>
                    </a:cubicBezTo>
                    <a:cubicBezTo>
                      <a:pt x="7411" y="1363"/>
                      <a:pt x="7204" y="1370"/>
                      <a:pt x="6998" y="1370"/>
                    </a:cubicBezTo>
                    <a:cubicBezTo>
                      <a:pt x="5344" y="1370"/>
                      <a:pt x="3722" y="906"/>
                      <a:pt x="2306" y="29"/>
                    </a:cubicBezTo>
                    <a:cubicBezTo>
                      <a:pt x="2280" y="12"/>
                      <a:pt x="2241" y="1"/>
                      <a:pt x="2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24"/>
              <p:cNvSpPr/>
              <p:nvPr/>
            </p:nvSpPr>
            <p:spPr>
              <a:xfrm>
                <a:off x="380842" y="1809484"/>
                <a:ext cx="70073" cy="7129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2213" extrusionOk="0">
                    <a:moveTo>
                      <a:pt x="792" y="1"/>
                    </a:moveTo>
                    <a:cubicBezTo>
                      <a:pt x="778" y="1"/>
                      <a:pt x="763" y="2"/>
                      <a:pt x="749" y="6"/>
                    </a:cubicBezTo>
                    <a:cubicBezTo>
                      <a:pt x="666" y="18"/>
                      <a:pt x="606" y="113"/>
                      <a:pt x="618" y="196"/>
                    </a:cubicBezTo>
                    <a:lnTo>
                      <a:pt x="844" y="1087"/>
                    </a:lnTo>
                    <a:lnTo>
                      <a:pt x="107" y="1563"/>
                    </a:lnTo>
                    <a:cubicBezTo>
                      <a:pt x="24" y="1610"/>
                      <a:pt x="0" y="1717"/>
                      <a:pt x="60" y="1788"/>
                    </a:cubicBezTo>
                    <a:cubicBezTo>
                      <a:pt x="84" y="1812"/>
                      <a:pt x="107" y="1836"/>
                      <a:pt x="143" y="1848"/>
                    </a:cubicBezTo>
                    <a:cubicBezTo>
                      <a:pt x="164" y="1856"/>
                      <a:pt x="185" y="1860"/>
                      <a:pt x="206" y="1860"/>
                    </a:cubicBezTo>
                    <a:cubicBezTo>
                      <a:pt x="243" y="1860"/>
                      <a:pt x="279" y="1847"/>
                      <a:pt x="309" y="1824"/>
                    </a:cubicBezTo>
                    <a:lnTo>
                      <a:pt x="939" y="1420"/>
                    </a:lnTo>
                    <a:lnTo>
                      <a:pt x="1105" y="2085"/>
                    </a:lnTo>
                    <a:cubicBezTo>
                      <a:pt x="1117" y="2133"/>
                      <a:pt x="1153" y="2180"/>
                      <a:pt x="1212" y="2192"/>
                    </a:cubicBezTo>
                    <a:cubicBezTo>
                      <a:pt x="1233" y="2206"/>
                      <a:pt x="1254" y="2212"/>
                      <a:pt x="1275" y="2212"/>
                    </a:cubicBezTo>
                    <a:cubicBezTo>
                      <a:pt x="1290" y="2212"/>
                      <a:pt x="1305" y="2209"/>
                      <a:pt x="1319" y="2204"/>
                    </a:cubicBezTo>
                    <a:cubicBezTo>
                      <a:pt x="1403" y="2192"/>
                      <a:pt x="1462" y="2097"/>
                      <a:pt x="1450" y="2014"/>
                    </a:cubicBezTo>
                    <a:lnTo>
                      <a:pt x="1248" y="1218"/>
                    </a:lnTo>
                    <a:lnTo>
                      <a:pt x="2080" y="695"/>
                    </a:lnTo>
                    <a:cubicBezTo>
                      <a:pt x="2151" y="648"/>
                      <a:pt x="2175" y="541"/>
                      <a:pt x="2116" y="469"/>
                    </a:cubicBezTo>
                    <a:cubicBezTo>
                      <a:pt x="2079" y="418"/>
                      <a:pt x="2025" y="394"/>
                      <a:pt x="1969" y="394"/>
                    </a:cubicBezTo>
                    <a:cubicBezTo>
                      <a:pt x="1934" y="394"/>
                      <a:pt x="1898" y="403"/>
                      <a:pt x="1866" y="422"/>
                    </a:cubicBezTo>
                    <a:lnTo>
                      <a:pt x="1165" y="885"/>
                    </a:lnTo>
                    <a:lnTo>
                      <a:pt x="963" y="125"/>
                    </a:lnTo>
                    <a:cubicBezTo>
                      <a:pt x="943" y="54"/>
                      <a:pt x="871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24"/>
              <p:cNvSpPr/>
              <p:nvPr/>
            </p:nvSpPr>
            <p:spPr>
              <a:xfrm>
                <a:off x="450141" y="1841669"/>
                <a:ext cx="39853" cy="16689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518" extrusionOk="0">
                    <a:moveTo>
                      <a:pt x="216" y="1"/>
                    </a:moveTo>
                    <a:cubicBezTo>
                      <a:pt x="154" y="1"/>
                      <a:pt x="92" y="27"/>
                      <a:pt x="60" y="76"/>
                    </a:cubicBezTo>
                    <a:cubicBezTo>
                      <a:pt x="0" y="160"/>
                      <a:pt x="36" y="266"/>
                      <a:pt x="119" y="302"/>
                    </a:cubicBezTo>
                    <a:cubicBezTo>
                      <a:pt x="384" y="446"/>
                      <a:pt x="690" y="517"/>
                      <a:pt x="998" y="517"/>
                    </a:cubicBezTo>
                    <a:cubicBezTo>
                      <a:pt x="1022" y="517"/>
                      <a:pt x="1046" y="517"/>
                      <a:pt x="1070" y="516"/>
                    </a:cubicBezTo>
                    <a:cubicBezTo>
                      <a:pt x="1165" y="516"/>
                      <a:pt x="1236" y="445"/>
                      <a:pt x="1236" y="350"/>
                    </a:cubicBezTo>
                    <a:cubicBezTo>
                      <a:pt x="1225" y="262"/>
                      <a:pt x="1153" y="194"/>
                      <a:pt x="1067" y="194"/>
                    </a:cubicBezTo>
                    <a:cubicBezTo>
                      <a:pt x="1060" y="194"/>
                      <a:pt x="1053" y="194"/>
                      <a:pt x="1046" y="195"/>
                    </a:cubicBezTo>
                    <a:cubicBezTo>
                      <a:pt x="1024" y="196"/>
                      <a:pt x="1002" y="197"/>
                      <a:pt x="981" y="197"/>
                    </a:cubicBezTo>
                    <a:cubicBezTo>
                      <a:pt x="741" y="197"/>
                      <a:pt x="504" y="137"/>
                      <a:pt x="297" y="17"/>
                    </a:cubicBezTo>
                    <a:cubicBezTo>
                      <a:pt x="272" y="6"/>
                      <a:pt x="243" y="1"/>
                      <a:pt x="2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24"/>
              <p:cNvSpPr/>
              <p:nvPr/>
            </p:nvSpPr>
            <p:spPr>
              <a:xfrm>
                <a:off x="498371" y="1825818"/>
                <a:ext cx="62824" cy="72199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241" extrusionOk="0">
                    <a:moveTo>
                      <a:pt x="216" y="1"/>
                    </a:moveTo>
                    <a:cubicBezTo>
                      <a:pt x="184" y="1"/>
                      <a:pt x="151" y="11"/>
                      <a:pt x="119" y="34"/>
                    </a:cubicBezTo>
                    <a:cubicBezTo>
                      <a:pt x="36" y="69"/>
                      <a:pt x="0" y="176"/>
                      <a:pt x="60" y="248"/>
                    </a:cubicBezTo>
                    <a:lnTo>
                      <a:pt x="797" y="1305"/>
                    </a:lnTo>
                    <a:lnTo>
                      <a:pt x="333" y="1994"/>
                    </a:lnTo>
                    <a:cubicBezTo>
                      <a:pt x="274" y="2066"/>
                      <a:pt x="309" y="2173"/>
                      <a:pt x="393" y="2208"/>
                    </a:cubicBezTo>
                    <a:cubicBezTo>
                      <a:pt x="393" y="2220"/>
                      <a:pt x="404" y="2220"/>
                      <a:pt x="416" y="2232"/>
                    </a:cubicBezTo>
                    <a:cubicBezTo>
                      <a:pt x="437" y="2238"/>
                      <a:pt x="458" y="2241"/>
                      <a:pt x="478" y="2241"/>
                    </a:cubicBezTo>
                    <a:cubicBezTo>
                      <a:pt x="539" y="2241"/>
                      <a:pt x="595" y="2214"/>
                      <a:pt x="630" y="2161"/>
                    </a:cubicBezTo>
                    <a:lnTo>
                      <a:pt x="1890" y="343"/>
                    </a:lnTo>
                    <a:cubicBezTo>
                      <a:pt x="1949" y="259"/>
                      <a:pt x="1914" y="152"/>
                      <a:pt x="1830" y="117"/>
                    </a:cubicBezTo>
                    <a:cubicBezTo>
                      <a:pt x="1801" y="100"/>
                      <a:pt x="1769" y="92"/>
                      <a:pt x="1736" y="92"/>
                    </a:cubicBezTo>
                    <a:cubicBezTo>
                      <a:pt x="1677" y="92"/>
                      <a:pt x="1619" y="118"/>
                      <a:pt x="1581" y="164"/>
                    </a:cubicBezTo>
                    <a:lnTo>
                      <a:pt x="1011" y="1008"/>
                    </a:lnTo>
                    <a:lnTo>
                      <a:pt x="357" y="81"/>
                    </a:lnTo>
                    <a:cubicBezTo>
                      <a:pt x="320" y="29"/>
                      <a:pt x="269" y="1"/>
                      <a:pt x="2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24"/>
              <p:cNvSpPr/>
              <p:nvPr/>
            </p:nvSpPr>
            <p:spPr>
              <a:xfrm>
                <a:off x="-2386" y="2170900"/>
                <a:ext cx="77354" cy="77193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396" extrusionOk="0">
                    <a:moveTo>
                      <a:pt x="1438" y="338"/>
                    </a:moveTo>
                    <a:cubicBezTo>
                      <a:pt x="1628" y="338"/>
                      <a:pt x="1842" y="433"/>
                      <a:pt x="1890" y="600"/>
                    </a:cubicBezTo>
                    <a:cubicBezTo>
                      <a:pt x="1902" y="647"/>
                      <a:pt x="1937" y="683"/>
                      <a:pt x="1985" y="706"/>
                    </a:cubicBezTo>
                    <a:cubicBezTo>
                      <a:pt x="1973" y="837"/>
                      <a:pt x="1926" y="968"/>
                      <a:pt x="1878" y="1099"/>
                    </a:cubicBezTo>
                    <a:cubicBezTo>
                      <a:pt x="1783" y="1372"/>
                      <a:pt x="1569" y="1598"/>
                      <a:pt x="1296" y="1705"/>
                    </a:cubicBezTo>
                    <a:cubicBezTo>
                      <a:pt x="1219" y="1738"/>
                      <a:pt x="1138" y="1754"/>
                      <a:pt x="1058" y="1754"/>
                    </a:cubicBezTo>
                    <a:cubicBezTo>
                      <a:pt x="880" y="1754"/>
                      <a:pt x="706" y="1674"/>
                      <a:pt x="583" y="1526"/>
                    </a:cubicBezTo>
                    <a:cubicBezTo>
                      <a:pt x="405" y="1289"/>
                      <a:pt x="559" y="932"/>
                      <a:pt x="773" y="695"/>
                    </a:cubicBezTo>
                    <a:cubicBezTo>
                      <a:pt x="927" y="504"/>
                      <a:pt x="1141" y="374"/>
                      <a:pt x="1391" y="338"/>
                    </a:cubicBezTo>
                    <a:close/>
                    <a:moveTo>
                      <a:pt x="1441" y="1"/>
                    </a:moveTo>
                    <a:cubicBezTo>
                      <a:pt x="1408" y="1"/>
                      <a:pt x="1376" y="2"/>
                      <a:pt x="1343" y="5"/>
                    </a:cubicBezTo>
                    <a:cubicBezTo>
                      <a:pt x="1022" y="65"/>
                      <a:pt x="725" y="231"/>
                      <a:pt x="500" y="481"/>
                    </a:cubicBezTo>
                    <a:cubicBezTo>
                      <a:pt x="226" y="790"/>
                      <a:pt x="1" y="1289"/>
                      <a:pt x="286" y="1693"/>
                    </a:cubicBezTo>
                    <a:cubicBezTo>
                      <a:pt x="439" y="1931"/>
                      <a:pt x="739" y="2066"/>
                      <a:pt x="1055" y="2066"/>
                    </a:cubicBezTo>
                    <a:cubicBezTo>
                      <a:pt x="1179" y="2066"/>
                      <a:pt x="1306" y="2045"/>
                      <a:pt x="1426" y="2002"/>
                    </a:cubicBezTo>
                    <a:cubicBezTo>
                      <a:pt x="1664" y="1907"/>
                      <a:pt x="1866" y="1752"/>
                      <a:pt x="2021" y="1550"/>
                    </a:cubicBezTo>
                    <a:cubicBezTo>
                      <a:pt x="2021" y="1776"/>
                      <a:pt x="2033" y="2014"/>
                      <a:pt x="2044" y="2251"/>
                    </a:cubicBezTo>
                    <a:cubicBezTo>
                      <a:pt x="2055" y="2328"/>
                      <a:pt x="2128" y="2395"/>
                      <a:pt x="2204" y="2395"/>
                    </a:cubicBezTo>
                    <a:cubicBezTo>
                      <a:pt x="2210" y="2395"/>
                      <a:pt x="2216" y="2395"/>
                      <a:pt x="2223" y="2394"/>
                    </a:cubicBezTo>
                    <a:lnTo>
                      <a:pt x="2235" y="2394"/>
                    </a:lnTo>
                    <a:cubicBezTo>
                      <a:pt x="2330" y="2394"/>
                      <a:pt x="2401" y="2323"/>
                      <a:pt x="2401" y="2227"/>
                    </a:cubicBezTo>
                    <a:cubicBezTo>
                      <a:pt x="2365" y="1550"/>
                      <a:pt x="2365" y="885"/>
                      <a:pt x="2401" y="207"/>
                    </a:cubicBezTo>
                    <a:cubicBezTo>
                      <a:pt x="2401" y="112"/>
                      <a:pt x="2330" y="41"/>
                      <a:pt x="2235" y="41"/>
                    </a:cubicBezTo>
                    <a:cubicBezTo>
                      <a:pt x="2227" y="40"/>
                      <a:pt x="2221" y="40"/>
                      <a:pt x="2214" y="40"/>
                    </a:cubicBezTo>
                    <a:cubicBezTo>
                      <a:pt x="2128" y="40"/>
                      <a:pt x="2055" y="107"/>
                      <a:pt x="2044" y="184"/>
                    </a:cubicBezTo>
                    <a:lnTo>
                      <a:pt x="2044" y="219"/>
                    </a:lnTo>
                    <a:cubicBezTo>
                      <a:pt x="1878" y="74"/>
                      <a:pt x="1666" y="1"/>
                      <a:pt x="14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24"/>
              <p:cNvSpPr/>
              <p:nvPr/>
            </p:nvSpPr>
            <p:spPr>
              <a:xfrm>
                <a:off x="104802" y="2186686"/>
                <a:ext cx="42914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6" extrusionOk="0">
                    <a:moveTo>
                      <a:pt x="202" y="0"/>
                    </a:moveTo>
                    <a:cubicBezTo>
                      <a:pt x="178" y="0"/>
                      <a:pt x="154" y="5"/>
                      <a:pt x="131" y="14"/>
                    </a:cubicBezTo>
                    <a:cubicBezTo>
                      <a:pt x="36" y="50"/>
                      <a:pt x="1" y="157"/>
                      <a:pt x="48" y="240"/>
                    </a:cubicBezTo>
                    <a:cubicBezTo>
                      <a:pt x="167" y="454"/>
                      <a:pt x="298" y="656"/>
                      <a:pt x="464" y="834"/>
                    </a:cubicBezTo>
                    <a:lnTo>
                      <a:pt x="108" y="1274"/>
                    </a:lnTo>
                    <a:cubicBezTo>
                      <a:pt x="48" y="1345"/>
                      <a:pt x="60" y="1452"/>
                      <a:pt x="143" y="1500"/>
                    </a:cubicBezTo>
                    <a:cubicBezTo>
                      <a:pt x="179" y="1524"/>
                      <a:pt x="215" y="1535"/>
                      <a:pt x="250" y="1535"/>
                    </a:cubicBezTo>
                    <a:cubicBezTo>
                      <a:pt x="310" y="1535"/>
                      <a:pt x="357" y="1512"/>
                      <a:pt x="393" y="1464"/>
                    </a:cubicBezTo>
                    <a:lnTo>
                      <a:pt x="714" y="1084"/>
                    </a:lnTo>
                    <a:cubicBezTo>
                      <a:pt x="809" y="1179"/>
                      <a:pt x="904" y="1262"/>
                      <a:pt x="1011" y="1345"/>
                    </a:cubicBezTo>
                    <a:cubicBezTo>
                      <a:pt x="1046" y="1369"/>
                      <a:pt x="1082" y="1381"/>
                      <a:pt x="1130" y="1381"/>
                    </a:cubicBezTo>
                    <a:cubicBezTo>
                      <a:pt x="1177" y="1381"/>
                      <a:pt x="1225" y="1357"/>
                      <a:pt x="1260" y="1322"/>
                    </a:cubicBezTo>
                    <a:cubicBezTo>
                      <a:pt x="1332" y="1250"/>
                      <a:pt x="1320" y="1143"/>
                      <a:pt x="1237" y="1096"/>
                    </a:cubicBezTo>
                    <a:cubicBezTo>
                      <a:pt x="1130" y="1013"/>
                      <a:pt x="1023" y="918"/>
                      <a:pt x="916" y="834"/>
                    </a:cubicBezTo>
                    <a:lnTo>
                      <a:pt x="1260" y="407"/>
                    </a:lnTo>
                    <a:cubicBezTo>
                      <a:pt x="1320" y="335"/>
                      <a:pt x="1308" y="228"/>
                      <a:pt x="1225" y="181"/>
                    </a:cubicBezTo>
                    <a:cubicBezTo>
                      <a:pt x="1191" y="162"/>
                      <a:pt x="1154" y="152"/>
                      <a:pt x="1118" y="152"/>
                    </a:cubicBezTo>
                    <a:cubicBezTo>
                      <a:pt x="1064" y="152"/>
                      <a:pt x="1011" y="174"/>
                      <a:pt x="975" y="216"/>
                    </a:cubicBezTo>
                    <a:lnTo>
                      <a:pt x="690" y="561"/>
                    </a:lnTo>
                    <a:cubicBezTo>
                      <a:pt x="571" y="418"/>
                      <a:pt x="464" y="264"/>
                      <a:pt x="369" y="86"/>
                    </a:cubicBezTo>
                    <a:cubicBezTo>
                      <a:pt x="334" y="34"/>
                      <a:pt x="268" y="0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24"/>
              <p:cNvSpPr/>
              <p:nvPr/>
            </p:nvSpPr>
            <p:spPr>
              <a:xfrm>
                <a:off x="186731" y="2152955"/>
                <a:ext cx="62824" cy="88179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737" extrusionOk="0">
                    <a:moveTo>
                      <a:pt x="1154" y="1359"/>
                    </a:moveTo>
                    <a:cubicBezTo>
                      <a:pt x="1185" y="1359"/>
                      <a:pt x="1217" y="1363"/>
                      <a:pt x="1248" y="1370"/>
                    </a:cubicBezTo>
                    <a:cubicBezTo>
                      <a:pt x="1379" y="1406"/>
                      <a:pt x="1474" y="1501"/>
                      <a:pt x="1522" y="1620"/>
                    </a:cubicBezTo>
                    <a:cubicBezTo>
                      <a:pt x="1581" y="1774"/>
                      <a:pt x="1569" y="1953"/>
                      <a:pt x="1474" y="2095"/>
                    </a:cubicBezTo>
                    <a:cubicBezTo>
                      <a:pt x="1309" y="2316"/>
                      <a:pt x="1008" y="2401"/>
                      <a:pt x="732" y="2401"/>
                    </a:cubicBezTo>
                    <a:cubicBezTo>
                      <a:pt x="651" y="2401"/>
                      <a:pt x="573" y="2394"/>
                      <a:pt x="500" y="2380"/>
                    </a:cubicBezTo>
                    <a:lnTo>
                      <a:pt x="476" y="2380"/>
                    </a:lnTo>
                    <a:cubicBezTo>
                      <a:pt x="464" y="2155"/>
                      <a:pt x="512" y="1929"/>
                      <a:pt x="619" y="1715"/>
                    </a:cubicBezTo>
                    <a:cubicBezTo>
                      <a:pt x="722" y="1528"/>
                      <a:pt x="935" y="1359"/>
                      <a:pt x="1154" y="1359"/>
                    </a:cubicBezTo>
                    <a:close/>
                    <a:moveTo>
                      <a:pt x="177" y="1"/>
                    </a:moveTo>
                    <a:cubicBezTo>
                      <a:pt x="92" y="1"/>
                      <a:pt x="7" y="54"/>
                      <a:pt x="1" y="158"/>
                    </a:cubicBezTo>
                    <a:lnTo>
                      <a:pt x="120" y="2582"/>
                    </a:lnTo>
                    <a:cubicBezTo>
                      <a:pt x="120" y="2666"/>
                      <a:pt x="203" y="2737"/>
                      <a:pt x="298" y="2737"/>
                    </a:cubicBezTo>
                    <a:cubicBezTo>
                      <a:pt x="333" y="2737"/>
                      <a:pt x="369" y="2713"/>
                      <a:pt x="405" y="2701"/>
                    </a:cubicBezTo>
                    <a:lnTo>
                      <a:pt x="428" y="2701"/>
                    </a:lnTo>
                    <a:cubicBezTo>
                      <a:pt x="523" y="2719"/>
                      <a:pt x="625" y="2729"/>
                      <a:pt x="729" y="2729"/>
                    </a:cubicBezTo>
                    <a:cubicBezTo>
                      <a:pt x="1110" y="2729"/>
                      <a:pt x="1526" y="2600"/>
                      <a:pt x="1759" y="2273"/>
                    </a:cubicBezTo>
                    <a:cubicBezTo>
                      <a:pt x="1926" y="2048"/>
                      <a:pt x="1950" y="1763"/>
                      <a:pt x="1843" y="1501"/>
                    </a:cubicBezTo>
                    <a:cubicBezTo>
                      <a:pt x="1759" y="1275"/>
                      <a:pt x="1569" y="1109"/>
                      <a:pt x="1332" y="1061"/>
                    </a:cubicBezTo>
                    <a:cubicBezTo>
                      <a:pt x="1269" y="1049"/>
                      <a:pt x="1206" y="1042"/>
                      <a:pt x="1144" y="1042"/>
                    </a:cubicBezTo>
                    <a:cubicBezTo>
                      <a:pt x="862" y="1042"/>
                      <a:pt x="590" y="1170"/>
                      <a:pt x="405" y="1394"/>
                    </a:cubicBezTo>
                    <a:lnTo>
                      <a:pt x="357" y="146"/>
                    </a:lnTo>
                    <a:cubicBezTo>
                      <a:pt x="340" y="48"/>
                      <a:pt x="258" y="1"/>
                      <a:pt x="1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24"/>
              <p:cNvSpPr/>
              <p:nvPr/>
            </p:nvSpPr>
            <p:spPr>
              <a:xfrm>
                <a:off x="-6220" y="2268068"/>
                <a:ext cx="281033" cy="15561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483" extrusionOk="0">
                    <a:moveTo>
                      <a:pt x="5673" y="0"/>
                    </a:moveTo>
                    <a:cubicBezTo>
                      <a:pt x="3835" y="0"/>
                      <a:pt x="1991" y="53"/>
                      <a:pt x="167" y="162"/>
                    </a:cubicBezTo>
                    <a:cubicBezTo>
                      <a:pt x="72" y="162"/>
                      <a:pt x="1" y="245"/>
                      <a:pt x="1" y="328"/>
                    </a:cubicBezTo>
                    <a:cubicBezTo>
                      <a:pt x="13" y="424"/>
                      <a:pt x="84" y="483"/>
                      <a:pt x="179" y="483"/>
                    </a:cubicBezTo>
                    <a:lnTo>
                      <a:pt x="191" y="483"/>
                    </a:lnTo>
                    <a:cubicBezTo>
                      <a:pt x="2007" y="374"/>
                      <a:pt x="3843" y="321"/>
                      <a:pt x="5674" y="321"/>
                    </a:cubicBezTo>
                    <a:cubicBezTo>
                      <a:pt x="6634" y="321"/>
                      <a:pt x="7592" y="335"/>
                      <a:pt x="8545" y="364"/>
                    </a:cubicBezTo>
                    <a:cubicBezTo>
                      <a:pt x="8640" y="364"/>
                      <a:pt x="8723" y="293"/>
                      <a:pt x="8723" y="198"/>
                    </a:cubicBezTo>
                    <a:cubicBezTo>
                      <a:pt x="8723" y="120"/>
                      <a:pt x="8660" y="42"/>
                      <a:pt x="8575" y="42"/>
                    </a:cubicBezTo>
                    <a:cubicBezTo>
                      <a:pt x="8569" y="42"/>
                      <a:pt x="8563" y="42"/>
                      <a:pt x="8556" y="43"/>
                    </a:cubicBezTo>
                    <a:cubicBezTo>
                      <a:pt x="7600" y="15"/>
                      <a:pt x="6637" y="0"/>
                      <a:pt x="56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24"/>
              <p:cNvSpPr/>
              <p:nvPr/>
            </p:nvSpPr>
            <p:spPr>
              <a:xfrm>
                <a:off x="88725" y="2297482"/>
                <a:ext cx="66271" cy="71136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08" extrusionOk="0">
                    <a:moveTo>
                      <a:pt x="1730" y="1"/>
                    </a:moveTo>
                    <a:cubicBezTo>
                      <a:pt x="1685" y="1"/>
                      <a:pt x="1641" y="16"/>
                      <a:pt x="1605" y="45"/>
                    </a:cubicBezTo>
                    <a:cubicBezTo>
                      <a:pt x="1391" y="235"/>
                      <a:pt x="1177" y="437"/>
                      <a:pt x="987" y="663"/>
                    </a:cubicBezTo>
                    <a:lnTo>
                      <a:pt x="322" y="152"/>
                    </a:lnTo>
                    <a:cubicBezTo>
                      <a:pt x="284" y="131"/>
                      <a:pt x="242" y="119"/>
                      <a:pt x="201" y="119"/>
                    </a:cubicBezTo>
                    <a:cubicBezTo>
                      <a:pt x="152" y="119"/>
                      <a:pt x="105" y="137"/>
                      <a:pt x="72" y="176"/>
                    </a:cubicBezTo>
                    <a:cubicBezTo>
                      <a:pt x="1" y="247"/>
                      <a:pt x="13" y="354"/>
                      <a:pt x="96" y="402"/>
                    </a:cubicBezTo>
                    <a:lnTo>
                      <a:pt x="761" y="913"/>
                    </a:lnTo>
                    <a:cubicBezTo>
                      <a:pt x="500" y="1245"/>
                      <a:pt x="262" y="1602"/>
                      <a:pt x="60" y="1982"/>
                    </a:cubicBezTo>
                    <a:cubicBezTo>
                      <a:pt x="24" y="2065"/>
                      <a:pt x="60" y="2160"/>
                      <a:pt x="143" y="2196"/>
                    </a:cubicBezTo>
                    <a:cubicBezTo>
                      <a:pt x="167" y="2208"/>
                      <a:pt x="203" y="2208"/>
                      <a:pt x="226" y="2208"/>
                    </a:cubicBezTo>
                    <a:cubicBezTo>
                      <a:pt x="286" y="2208"/>
                      <a:pt x="357" y="2172"/>
                      <a:pt x="381" y="2125"/>
                    </a:cubicBezTo>
                    <a:cubicBezTo>
                      <a:pt x="571" y="1768"/>
                      <a:pt x="785" y="1436"/>
                      <a:pt x="1034" y="1127"/>
                    </a:cubicBezTo>
                    <a:lnTo>
                      <a:pt x="1736" y="1649"/>
                    </a:lnTo>
                    <a:cubicBezTo>
                      <a:pt x="1772" y="1675"/>
                      <a:pt x="1812" y="1687"/>
                      <a:pt x="1851" y="1687"/>
                    </a:cubicBezTo>
                    <a:cubicBezTo>
                      <a:pt x="1902" y="1687"/>
                      <a:pt x="1951" y="1666"/>
                      <a:pt x="1985" y="1626"/>
                    </a:cubicBezTo>
                    <a:cubicBezTo>
                      <a:pt x="2056" y="1566"/>
                      <a:pt x="2045" y="1447"/>
                      <a:pt x="1961" y="1400"/>
                    </a:cubicBezTo>
                    <a:lnTo>
                      <a:pt x="1260" y="865"/>
                    </a:lnTo>
                    <a:cubicBezTo>
                      <a:pt x="1439" y="663"/>
                      <a:pt x="1641" y="461"/>
                      <a:pt x="1854" y="271"/>
                    </a:cubicBezTo>
                    <a:cubicBezTo>
                      <a:pt x="1938" y="212"/>
                      <a:pt x="1938" y="105"/>
                      <a:pt x="1854" y="45"/>
                    </a:cubicBezTo>
                    <a:cubicBezTo>
                      <a:pt x="1819" y="16"/>
                      <a:pt x="1774" y="1"/>
                      <a:pt x="17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12">
    <p:spTree>
      <p:nvGrpSpPr>
        <p:cNvPr id="1" name="Shape 4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1" name="Google Shape;4051;p25"/>
          <p:cNvGrpSpPr/>
          <p:nvPr/>
        </p:nvGrpSpPr>
        <p:grpSpPr>
          <a:xfrm>
            <a:off x="-27644" y="-12061"/>
            <a:ext cx="2489640" cy="2380680"/>
            <a:chOff x="-27644" y="-12061"/>
            <a:chExt cx="2489640" cy="2380680"/>
          </a:xfrm>
        </p:grpSpPr>
        <p:sp>
          <p:nvSpPr>
            <p:cNvPr id="4052" name="Google Shape;4052;p25"/>
            <p:cNvSpPr/>
            <p:nvPr/>
          </p:nvSpPr>
          <p:spPr>
            <a:xfrm>
              <a:off x="1812652" y="43514"/>
              <a:ext cx="649344" cy="584941"/>
            </a:xfrm>
            <a:custGeom>
              <a:avLst/>
              <a:gdLst/>
              <a:ahLst/>
              <a:cxnLst/>
              <a:rect l="l" t="t" r="r" b="b"/>
              <a:pathLst>
                <a:path w="20155" h="18156" extrusionOk="0">
                  <a:moveTo>
                    <a:pt x="4362" y="467"/>
                  </a:moveTo>
                  <a:lnTo>
                    <a:pt x="4588" y="658"/>
                  </a:lnTo>
                  <a:lnTo>
                    <a:pt x="3637" y="1608"/>
                  </a:lnTo>
                  <a:cubicBezTo>
                    <a:pt x="3566" y="1680"/>
                    <a:pt x="3566" y="1810"/>
                    <a:pt x="3649" y="1882"/>
                  </a:cubicBezTo>
                  <a:cubicBezTo>
                    <a:pt x="3692" y="1914"/>
                    <a:pt x="3741" y="1929"/>
                    <a:pt x="3789" y="1929"/>
                  </a:cubicBezTo>
                  <a:cubicBezTo>
                    <a:pt x="3845" y="1929"/>
                    <a:pt x="3901" y="1908"/>
                    <a:pt x="3946" y="1870"/>
                  </a:cubicBezTo>
                  <a:lnTo>
                    <a:pt x="4885" y="931"/>
                  </a:lnTo>
                  <a:lnTo>
                    <a:pt x="5491" y="1454"/>
                  </a:lnTo>
                  <a:lnTo>
                    <a:pt x="5241" y="1703"/>
                  </a:lnTo>
                  <a:cubicBezTo>
                    <a:pt x="5158" y="1775"/>
                    <a:pt x="5158" y="1905"/>
                    <a:pt x="5253" y="1977"/>
                  </a:cubicBezTo>
                  <a:cubicBezTo>
                    <a:pt x="5291" y="2009"/>
                    <a:pt x="5339" y="2024"/>
                    <a:pt x="5388" y="2024"/>
                  </a:cubicBezTo>
                  <a:cubicBezTo>
                    <a:pt x="5446" y="2024"/>
                    <a:pt x="5505" y="2003"/>
                    <a:pt x="5550" y="1965"/>
                  </a:cubicBezTo>
                  <a:lnTo>
                    <a:pt x="5800" y="1715"/>
                  </a:lnTo>
                  <a:lnTo>
                    <a:pt x="6477" y="2309"/>
                  </a:lnTo>
                  <a:cubicBezTo>
                    <a:pt x="6334" y="2404"/>
                    <a:pt x="6216" y="2523"/>
                    <a:pt x="6144" y="2678"/>
                  </a:cubicBezTo>
                  <a:cubicBezTo>
                    <a:pt x="6097" y="2773"/>
                    <a:pt x="6144" y="2892"/>
                    <a:pt x="6239" y="2939"/>
                  </a:cubicBezTo>
                  <a:cubicBezTo>
                    <a:pt x="6267" y="2948"/>
                    <a:pt x="6295" y="2953"/>
                    <a:pt x="6322" y="2953"/>
                  </a:cubicBezTo>
                  <a:cubicBezTo>
                    <a:pt x="6403" y="2953"/>
                    <a:pt x="6480" y="2915"/>
                    <a:pt x="6524" y="2844"/>
                  </a:cubicBezTo>
                  <a:cubicBezTo>
                    <a:pt x="6584" y="2725"/>
                    <a:pt x="6679" y="2642"/>
                    <a:pt x="6786" y="2583"/>
                  </a:cubicBezTo>
                  <a:lnTo>
                    <a:pt x="7380" y="3117"/>
                  </a:lnTo>
                  <a:lnTo>
                    <a:pt x="7083" y="3414"/>
                  </a:lnTo>
                  <a:cubicBezTo>
                    <a:pt x="7000" y="3486"/>
                    <a:pt x="7000" y="3616"/>
                    <a:pt x="7095" y="3676"/>
                  </a:cubicBezTo>
                  <a:cubicBezTo>
                    <a:pt x="7136" y="3711"/>
                    <a:pt x="7190" y="3729"/>
                    <a:pt x="7243" y="3729"/>
                  </a:cubicBezTo>
                  <a:cubicBezTo>
                    <a:pt x="7297" y="3729"/>
                    <a:pt x="7350" y="3711"/>
                    <a:pt x="7392" y="3676"/>
                  </a:cubicBezTo>
                  <a:lnTo>
                    <a:pt x="7689" y="3379"/>
                  </a:lnTo>
                  <a:lnTo>
                    <a:pt x="8259" y="3866"/>
                  </a:lnTo>
                  <a:lnTo>
                    <a:pt x="7333" y="4733"/>
                  </a:lnTo>
                  <a:cubicBezTo>
                    <a:pt x="7249" y="4805"/>
                    <a:pt x="7249" y="4924"/>
                    <a:pt x="7333" y="5007"/>
                  </a:cubicBezTo>
                  <a:cubicBezTo>
                    <a:pt x="7374" y="5042"/>
                    <a:pt x="7428" y="5060"/>
                    <a:pt x="7481" y="5060"/>
                  </a:cubicBezTo>
                  <a:cubicBezTo>
                    <a:pt x="7535" y="5060"/>
                    <a:pt x="7588" y="5042"/>
                    <a:pt x="7630" y="5007"/>
                  </a:cubicBezTo>
                  <a:lnTo>
                    <a:pt x="8556" y="4139"/>
                  </a:lnTo>
                  <a:lnTo>
                    <a:pt x="9151" y="4674"/>
                  </a:lnTo>
                  <a:lnTo>
                    <a:pt x="8794" y="4971"/>
                  </a:lnTo>
                  <a:cubicBezTo>
                    <a:pt x="8711" y="5030"/>
                    <a:pt x="8711" y="5161"/>
                    <a:pt x="8782" y="5244"/>
                  </a:cubicBezTo>
                  <a:cubicBezTo>
                    <a:pt x="8830" y="5280"/>
                    <a:pt x="8883" y="5298"/>
                    <a:pt x="8935" y="5298"/>
                  </a:cubicBezTo>
                  <a:cubicBezTo>
                    <a:pt x="8987" y="5298"/>
                    <a:pt x="9038" y="5280"/>
                    <a:pt x="9079" y="5244"/>
                  </a:cubicBezTo>
                  <a:lnTo>
                    <a:pt x="9448" y="4935"/>
                  </a:lnTo>
                  <a:lnTo>
                    <a:pt x="10077" y="5506"/>
                  </a:lnTo>
                  <a:lnTo>
                    <a:pt x="9745" y="5779"/>
                  </a:lnTo>
                  <a:cubicBezTo>
                    <a:pt x="9662" y="5839"/>
                    <a:pt x="9650" y="5969"/>
                    <a:pt x="9721" y="6041"/>
                  </a:cubicBezTo>
                  <a:cubicBezTo>
                    <a:pt x="9767" y="6087"/>
                    <a:pt x="9829" y="6111"/>
                    <a:pt x="9888" y="6111"/>
                  </a:cubicBezTo>
                  <a:cubicBezTo>
                    <a:pt x="9935" y="6111"/>
                    <a:pt x="9981" y="6096"/>
                    <a:pt x="10018" y="6064"/>
                  </a:cubicBezTo>
                  <a:lnTo>
                    <a:pt x="10386" y="5767"/>
                  </a:lnTo>
                  <a:lnTo>
                    <a:pt x="10981" y="6314"/>
                  </a:lnTo>
                  <a:lnTo>
                    <a:pt x="10731" y="6658"/>
                  </a:lnTo>
                  <a:cubicBezTo>
                    <a:pt x="10672" y="6754"/>
                    <a:pt x="10695" y="6872"/>
                    <a:pt x="10790" y="6932"/>
                  </a:cubicBezTo>
                  <a:cubicBezTo>
                    <a:pt x="10825" y="6954"/>
                    <a:pt x="10865" y="6964"/>
                    <a:pt x="10905" y="6964"/>
                  </a:cubicBezTo>
                  <a:cubicBezTo>
                    <a:pt x="10973" y="6964"/>
                    <a:pt x="11042" y="6933"/>
                    <a:pt x="11088" y="6872"/>
                  </a:cubicBezTo>
                  <a:lnTo>
                    <a:pt x="11290" y="6575"/>
                  </a:lnTo>
                  <a:cubicBezTo>
                    <a:pt x="11587" y="6837"/>
                    <a:pt x="11872" y="7098"/>
                    <a:pt x="12169" y="7371"/>
                  </a:cubicBezTo>
                  <a:lnTo>
                    <a:pt x="11349" y="8108"/>
                  </a:lnTo>
                  <a:cubicBezTo>
                    <a:pt x="11266" y="8179"/>
                    <a:pt x="11266" y="8310"/>
                    <a:pt x="11349" y="8381"/>
                  </a:cubicBezTo>
                  <a:cubicBezTo>
                    <a:pt x="11391" y="8417"/>
                    <a:pt x="11441" y="8435"/>
                    <a:pt x="11493" y="8435"/>
                  </a:cubicBezTo>
                  <a:cubicBezTo>
                    <a:pt x="11545" y="8435"/>
                    <a:pt x="11599" y="8417"/>
                    <a:pt x="11646" y="8381"/>
                  </a:cubicBezTo>
                  <a:lnTo>
                    <a:pt x="12466" y="7645"/>
                  </a:lnTo>
                  <a:lnTo>
                    <a:pt x="13120" y="8251"/>
                  </a:lnTo>
                  <a:lnTo>
                    <a:pt x="12846" y="8536"/>
                  </a:lnTo>
                  <a:cubicBezTo>
                    <a:pt x="12763" y="8607"/>
                    <a:pt x="12763" y="8738"/>
                    <a:pt x="12858" y="8797"/>
                  </a:cubicBezTo>
                  <a:cubicBezTo>
                    <a:pt x="12900" y="8833"/>
                    <a:pt x="12953" y="8851"/>
                    <a:pt x="13007" y="8851"/>
                  </a:cubicBezTo>
                  <a:cubicBezTo>
                    <a:pt x="13060" y="8851"/>
                    <a:pt x="13114" y="8833"/>
                    <a:pt x="13155" y="8797"/>
                  </a:cubicBezTo>
                  <a:lnTo>
                    <a:pt x="13417" y="8536"/>
                  </a:lnTo>
                  <a:cubicBezTo>
                    <a:pt x="13619" y="8714"/>
                    <a:pt x="13821" y="8892"/>
                    <a:pt x="14011" y="9083"/>
                  </a:cubicBezTo>
                  <a:lnTo>
                    <a:pt x="13761" y="9308"/>
                  </a:lnTo>
                  <a:cubicBezTo>
                    <a:pt x="13666" y="9380"/>
                    <a:pt x="13666" y="9498"/>
                    <a:pt x="13737" y="9582"/>
                  </a:cubicBezTo>
                  <a:cubicBezTo>
                    <a:pt x="13782" y="9620"/>
                    <a:pt x="13841" y="9641"/>
                    <a:pt x="13899" y="9641"/>
                  </a:cubicBezTo>
                  <a:cubicBezTo>
                    <a:pt x="13948" y="9641"/>
                    <a:pt x="13996" y="9626"/>
                    <a:pt x="14035" y="9594"/>
                  </a:cubicBezTo>
                  <a:lnTo>
                    <a:pt x="14308" y="9356"/>
                  </a:lnTo>
                  <a:lnTo>
                    <a:pt x="14866" y="9879"/>
                  </a:lnTo>
                  <a:lnTo>
                    <a:pt x="14605" y="10164"/>
                  </a:lnTo>
                  <a:cubicBezTo>
                    <a:pt x="14534" y="10247"/>
                    <a:pt x="14545" y="10366"/>
                    <a:pt x="14629" y="10437"/>
                  </a:cubicBezTo>
                  <a:cubicBezTo>
                    <a:pt x="14667" y="10470"/>
                    <a:pt x="14715" y="10485"/>
                    <a:pt x="14764" y="10485"/>
                  </a:cubicBezTo>
                  <a:cubicBezTo>
                    <a:pt x="14822" y="10485"/>
                    <a:pt x="14881" y="10464"/>
                    <a:pt x="14926" y="10425"/>
                  </a:cubicBezTo>
                  <a:lnTo>
                    <a:pt x="15175" y="10164"/>
                  </a:lnTo>
                  <a:lnTo>
                    <a:pt x="15686" y="10639"/>
                  </a:lnTo>
                  <a:lnTo>
                    <a:pt x="15674" y="10639"/>
                  </a:lnTo>
                  <a:lnTo>
                    <a:pt x="14795" y="11578"/>
                  </a:lnTo>
                  <a:cubicBezTo>
                    <a:pt x="14724" y="11649"/>
                    <a:pt x="14724" y="11780"/>
                    <a:pt x="14819" y="11851"/>
                  </a:cubicBezTo>
                  <a:cubicBezTo>
                    <a:pt x="14856" y="11883"/>
                    <a:pt x="14902" y="11898"/>
                    <a:pt x="14949" y="11898"/>
                  </a:cubicBezTo>
                  <a:cubicBezTo>
                    <a:pt x="15008" y="11898"/>
                    <a:pt x="15070" y="11874"/>
                    <a:pt x="15116" y="11828"/>
                  </a:cubicBezTo>
                  <a:lnTo>
                    <a:pt x="15983" y="10924"/>
                  </a:lnTo>
                  <a:cubicBezTo>
                    <a:pt x="16233" y="11150"/>
                    <a:pt x="16482" y="11388"/>
                    <a:pt x="16732" y="11626"/>
                  </a:cubicBezTo>
                  <a:lnTo>
                    <a:pt x="16447" y="11875"/>
                  </a:lnTo>
                  <a:cubicBezTo>
                    <a:pt x="16364" y="11934"/>
                    <a:pt x="16352" y="12065"/>
                    <a:pt x="16435" y="12148"/>
                  </a:cubicBezTo>
                  <a:cubicBezTo>
                    <a:pt x="16480" y="12187"/>
                    <a:pt x="16535" y="12208"/>
                    <a:pt x="16592" y="12208"/>
                  </a:cubicBezTo>
                  <a:cubicBezTo>
                    <a:pt x="16640" y="12208"/>
                    <a:pt x="16688" y="12193"/>
                    <a:pt x="16732" y="12160"/>
                  </a:cubicBezTo>
                  <a:lnTo>
                    <a:pt x="17029" y="11911"/>
                  </a:lnTo>
                  <a:lnTo>
                    <a:pt x="17564" y="12410"/>
                  </a:lnTo>
                  <a:lnTo>
                    <a:pt x="17362" y="12683"/>
                  </a:lnTo>
                  <a:cubicBezTo>
                    <a:pt x="17302" y="12766"/>
                    <a:pt x="17326" y="12897"/>
                    <a:pt x="17421" y="12945"/>
                  </a:cubicBezTo>
                  <a:cubicBezTo>
                    <a:pt x="17461" y="12971"/>
                    <a:pt x="17504" y="12983"/>
                    <a:pt x="17545" y="12983"/>
                  </a:cubicBezTo>
                  <a:cubicBezTo>
                    <a:pt x="17615" y="12983"/>
                    <a:pt x="17681" y="12949"/>
                    <a:pt x="17718" y="12897"/>
                  </a:cubicBezTo>
                  <a:lnTo>
                    <a:pt x="17861" y="12695"/>
                  </a:lnTo>
                  <a:lnTo>
                    <a:pt x="18431" y="13242"/>
                  </a:lnTo>
                  <a:lnTo>
                    <a:pt x="18182" y="13479"/>
                  </a:lnTo>
                  <a:cubicBezTo>
                    <a:pt x="18098" y="13551"/>
                    <a:pt x="18098" y="13681"/>
                    <a:pt x="18182" y="13753"/>
                  </a:cubicBezTo>
                  <a:cubicBezTo>
                    <a:pt x="18223" y="13788"/>
                    <a:pt x="18277" y="13806"/>
                    <a:pt x="18330" y="13806"/>
                  </a:cubicBezTo>
                  <a:cubicBezTo>
                    <a:pt x="18384" y="13806"/>
                    <a:pt x="18437" y="13788"/>
                    <a:pt x="18479" y="13753"/>
                  </a:cubicBezTo>
                  <a:lnTo>
                    <a:pt x="18728" y="13527"/>
                  </a:lnTo>
                  <a:lnTo>
                    <a:pt x="19109" y="13895"/>
                  </a:lnTo>
                  <a:cubicBezTo>
                    <a:pt x="19097" y="13895"/>
                    <a:pt x="19085" y="13907"/>
                    <a:pt x="19073" y="13907"/>
                  </a:cubicBezTo>
                  <a:cubicBezTo>
                    <a:pt x="18728" y="14216"/>
                    <a:pt x="18431" y="14572"/>
                    <a:pt x="18182" y="14965"/>
                  </a:cubicBezTo>
                  <a:cubicBezTo>
                    <a:pt x="18122" y="15060"/>
                    <a:pt x="18158" y="15179"/>
                    <a:pt x="18265" y="15226"/>
                  </a:cubicBezTo>
                  <a:cubicBezTo>
                    <a:pt x="18297" y="15246"/>
                    <a:pt x="18332" y="15255"/>
                    <a:pt x="18368" y="15255"/>
                  </a:cubicBezTo>
                  <a:cubicBezTo>
                    <a:pt x="18439" y="15255"/>
                    <a:pt x="18510" y="15218"/>
                    <a:pt x="18550" y="15155"/>
                  </a:cubicBezTo>
                  <a:cubicBezTo>
                    <a:pt x="18764" y="14822"/>
                    <a:pt x="19025" y="14501"/>
                    <a:pt x="19322" y="14228"/>
                  </a:cubicBezTo>
                  <a:cubicBezTo>
                    <a:pt x="19346" y="14216"/>
                    <a:pt x="19370" y="14204"/>
                    <a:pt x="19382" y="14168"/>
                  </a:cubicBezTo>
                  <a:lnTo>
                    <a:pt x="19620" y="14394"/>
                  </a:lnTo>
                  <a:lnTo>
                    <a:pt x="15864" y="17686"/>
                  </a:lnTo>
                  <a:cubicBezTo>
                    <a:pt x="10945" y="13158"/>
                    <a:pt x="5681" y="8358"/>
                    <a:pt x="535" y="3890"/>
                  </a:cubicBezTo>
                  <a:cubicBezTo>
                    <a:pt x="1878" y="2832"/>
                    <a:pt x="3162" y="1691"/>
                    <a:pt x="4362" y="467"/>
                  </a:cubicBezTo>
                  <a:close/>
                  <a:moveTo>
                    <a:pt x="4368" y="1"/>
                  </a:moveTo>
                  <a:cubicBezTo>
                    <a:pt x="4358" y="1"/>
                    <a:pt x="4348" y="2"/>
                    <a:pt x="4338" y="4"/>
                  </a:cubicBezTo>
                  <a:cubicBezTo>
                    <a:pt x="4279" y="4"/>
                    <a:pt x="4231" y="28"/>
                    <a:pt x="4184" y="63"/>
                  </a:cubicBezTo>
                  <a:cubicBezTo>
                    <a:pt x="2900" y="1382"/>
                    <a:pt x="1534" y="2606"/>
                    <a:pt x="72" y="3735"/>
                  </a:cubicBezTo>
                  <a:cubicBezTo>
                    <a:pt x="36" y="3771"/>
                    <a:pt x="1" y="3818"/>
                    <a:pt x="1" y="3878"/>
                  </a:cubicBezTo>
                  <a:cubicBezTo>
                    <a:pt x="1" y="3937"/>
                    <a:pt x="24" y="3997"/>
                    <a:pt x="72" y="4032"/>
                  </a:cubicBezTo>
                  <a:cubicBezTo>
                    <a:pt x="5324" y="8583"/>
                    <a:pt x="10695" y="13479"/>
                    <a:pt x="15710" y="18102"/>
                  </a:cubicBezTo>
                  <a:cubicBezTo>
                    <a:pt x="15752" y="18137"/>
                    <a:pt x="15805" y="18155"/>
                    <a:pt x="15859" y="18155"/>
                  </a:cubicBezTo>
                  <a:cubicBezTo>
                    <a:pt x="15912" y="18155"/>
                    <a:pt x="15966" y="18137"/>
                    <a:pt x="16007" y="18102"/>
                  </a:cubicBezTo>
                  <a:lnTo>
                    <a:pt x="20059" y="14549"/>
                  </a:lnTo>
                  <a:cubicBezTo>
                    <a:pt x="20071" y="14537"/>
                    <a:pt x="20083" y="14525"/>
                    <a:pt x="20095" y="14513"/>
                  </a:cubicBezTo>
                  <a:cubicBezTo>
                    <a:pt x="20154" y="14442"/>
                    <a:pt x="20142" y="14335"/>
                    <a:pt x="20071" y="14275"/>
                  </a:cubicBezTo>
                  <a:cubicBezTo>
                    <a:pt x="15056" y="9415"/>
                    <a:pt x="9828" y="4626"/>
                    <a:pt x="4492" y="63"/>
                  </a:cubicBezTo>
                  <a:cubicBezTo>
                    <a:pt x="4453" y="24"/>
                    <a:pt x="4414" y="1"/>
                    <a:pt x="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5"/>
            <p:cNvSpPr/>
            <p:nvPr/>
          </p:nvSpPr>
          <p:spPr>
            <a:xfrm>
              <a:off x="1892680" y="122157"/>
              <a:ext cx="49422" cy="44202"/>
            </a:xfrm>
            <a:custGeom>
              <a:avLst/>
              <a:gdLst/>
              <a:ahLst/>
              <a:cxnLst/>
              <a:rect l="l" t="t" r="r" b="b"/>
              <a:pathLst>
                <a:path w="1534" h="1372" extrusionOk="0">
                  <a:moveTo>
                    <a:pt x="713" y="389"/>
                  </a:moveTo>
                  <a:cubicBezTo>
                    <a:pt x="813" y="389"/>
                    <a:pt x="904" y="427"/>
                    <a:pt x="975" y="498"/>
                  </a:cubicBezTo>
                  <a:cubicBezTo>
                    <a:pt x="1058" y="569"/>
                    <a:pt x="1117" y="676"/>
                    <a:pt x="1117" y="783"/>
                  </a:cubicBezTo>
                  <a:cubicBezTo>
                    <a:pt x="1105" y="866"/>
                    <a:pt x="1058" y="950"/>
                    <a:pt x="975" y="973"/>
                  </a:cubicBezTo>
                  <a:cubicBezTo>
                    <a:pt x="952" y="978"/>
                    <a:pt x="930" y="981"/>
                    <a:pt x="908" y="981"/>
                  </a:cubicBezTo>
                  <a:cubicBezTo>
                    <a:pt x="824" y="981"/>
                    <a:pt x="743" y="947"/>
                    <a:pt x="678" y="890"/>
                  </a:cubicBezTo>
                  <a:cubicBezTo>
                    <a:pt x="618" y="843"/>
                    <a:pt x="583" y="795"/>
                    <a:pt x="547" y="748"/>
                  </a:cubicBezTo>
                  <a:cubicBezTo>
                    <a:pt x="559" y="688"/>
                    <a:pt x="547" y="641"/>
                    <a:pt x="511" y="593"/>
                  </a:cubicBezTo>
                  <a:cubicBezTo>
                    <a:pt x="499" y="569"/>
                    <a:pt x="499" y="534"/>
                    <a:pt x="511" y="510"/>
                  </a:cubicBezTo>
                  <a:cubicBezTo>
                    <a:pt x="523" y="462"/>
                    <a:pt x="559" y="415"/>
                    <a:pt x="606" y="403"/>
                  </a:cubicBezTo>
                  <a:cubicBezTo>
                    <a:pt x="643" y="394"/>
                    <a:pt x="678" y="389"/>
                    <a:pt x="713" y="389"/>
                  </a:cubicBezTo>
                  <a:close/>
                  <a:moveTo>
                    <a:pt x="690" y="1"/>
                  </a:moveTo>
                  <a:cubicBezTo>
                    <a:pt x="610" y="1"/>
                    <a:pt x="530" y="12"/>
                    <a:pt x="452" y="35"/>
                  </a:cubicBezTo>
                  <a:cubicBezTo>
                    <a:pt x="285" y="94"/>
                    <a:pt x="155" y="225"/>
                    <a:pt x="95" y="391"/>
                  </a:cubicBezTo>
                  <a:cubicBezTo>
                    <a:pt x="95" y="415"/>
                    <a:pt x="83" y="439"/>
                    <a:pt x="83" y="462"/>
                  </a:cubicBezTo>
                  <a:cubicBezTo>
                    <a:pt x="12" y="510"/>
                    <a:pt x="0" y="605"/>
                    <a:pt x="36" y="688"/>
                  </a:cubicBezTo>
                  <a:cubicBezTo>
                    <a:pt x="119" y="866"/>
                    <a:pt x="238" y="1033"/>
                    <a:pt x="381" y="1175"/>
                  </a:cubicBezTo>
                  <a:cubicBezTo>
                    <a:pt x="527" y="1304"/>
                    <a:pt x="710" y="1371"/>
                    <a:pt x="900" y="1371"/>
                  </a:cubicBezTo>
                  <a:cubicBezTo>
                    <a:pt x="972" y="1371"/>
                    <a:pt x="1045" y="1361"/>
                    <a:pt x="1117" y="1342"/>
                  </a:cubicBezTo>
                  <a:cubicBezTo>
                    <a:pt x="1236" y="1294"/>
                    <a:pt x="1343" y="1211"/>
                    <a:pt x="1414" y="1116"/>
                  </a:cubicBezTo>
                  <a:cubicBezTo>
                    <a:pt x="1486" y="1021"/>
                    <a:pt x="1521" y="914"/>
                    <a:pt x="1533" y="795"/>
                  </a:cubicBezTo>
                  <a:cubicBezTo>
                    <a:pt x="1533" y="569"/>
                    <a:pt x="1438" y="367"/>
                    <a:pt x="1272" y="225"/>
                  </a:cubicBezTo>
                  <a:cubicBezTo>
                    <a:pt x="1108" y="78"/>
                    <a:pt x="901" y="1"/>
                    <a:pt x="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5"/>
            <p:cNvSpPr/>
            <p:nvPr/>
          </p:nvSpPr>
          <p:spPr>
            <a:xfrm>
              <a:off x="2164886" y="26568"/>
              <a:ext cx="251554" cy="128129"/>
            </a:xfrm>
            <a:custGeom>
              <a:avLst/>
              <a:gdLst/>
              <a:ahLst/>
              <a:cxnLst/>
              <a:rect l="l" t="t" r="r" b="b"/>
              <a:pathLst>
                <a:path w="7808" h="3977" extrusionOk="0">
                  <a:moveTo>
                    <a:pt x="2207" y="0"/>
                  </a:moveTo>
                  <a:cubicBezTo>
                    <a:pt x="2187" y="0"/>
                    <a:pt x="2168" y="3"/>
                    <a:pt x="2151" y="7"/>
                  </a:cubicBezTo>
                  <a:cubicBezTo>
                    <a:pt x="2091" y="19"/>
                    <a:pt x="2056" y="55"/>
                    <a:pt x="2032" y="102"/>
                  </a:cubicBezTo>
                  <a:lnTo>
                    <a:pt x="879" y="3192"/>
                  </a:lnTo>
                  <a:lnTo>
                    <a:pt x="357" y="827"/>
                  </a:lnTo>
                  <a:cubicBezTo>
                    <a:pt x="336" y="756"/>
                    <a:pt x="273" y="703"/>
                    <a:pt x="197" y="703"/>
                  </a:cubicBezTo>
                  <a:cubicBezTo>
                    <a:pt x="183" y="703"/>
                    <a:pt x="169" y="705"/>
                    <a:pt x="155" y="708"/>
                  </a:cubicBezTo>
                  <a:cubicBezTo>
                    <a:pt x="59" y="720"/>
                    <a:pt x="0" y="803"/>
                    <a:pt x="12" y="898"/>
                  </a:cubicBezTo>
                  <a:lnTo>
                    <a:pt x="666" y="3845"/>
                  </a:lnTo>
                  <a:cubicBezTo>
                    <a:pt x="677" y="3893"/>
                    <a:pt x="725" y="3940"/>
                    <a:pt x="772" y="3964"/>
                  </a:cubicBezTo>
                  <a:cubicBezTo>
                    <a:pt x="796" y="3964"/>
                    <a:pt x="808" y="3976"/>
                    <a:pt x="832" y="3976"/>
                  </a:cubicBezTo>
                  <a:cubicBezTo>
                    <a:pt x="903" y="3976"/>
                    <a:pt x="974" y="3929"/>
                    <a:pt x="1010" y="3857"/>
                  </a:cubicBezTo>
                  <a:lnTo>
                    <a:pt x="2293" y="411"/>
                  </a:lnTo>
                  <a:cubicBezTo>
                    <a:pt x="3707" y="1253"/>
                    <a:pt x="5311" y="1686"/>
                    <a:pt x="6939" y="1686"/>
                  </a:cubicBezTo>
                  <a:cubicBezTo>
                    <a:pt x="7173" y="1686"/>
                    <a:pt x="7407" y="1677"/>
                    <a:pt x="7641" y="1659"/>
                  </a:cubicBezTo>
                  <a:cubicBezTo>
                    <a:pt x="7736" y="1659"/>
                    <a:pt x="7807" y="1588"/>
                    <a:pt x="7807" y="1493"/>
                  </a:cubicBezTo>
                  <a:cubicBezTo>
                    <a:pt x="7796" y="1404"/>
                    <a:pt x="7714" y="1337"/>
                    <a:pt x="7626" y="1337"/>
                  </a:cubicBezTo>
                  <a:cubicBezTo>
                    <a:pt x="7619" y="1337"/>
                    <a:pt x="7612" y="1337"/>
                    <a:pt x="7605" y="1338"/>
                  </a:cubicBezTo>
                  <a:cubicBezTo>
                    <a:pt x="7396" y="1353"/>
                    <a:pt x="7187" y="1360"/>
                    <a:pt x="6978" y="1360"/>
                  </a:cubicBezTo>
                  <a:cubicBezTo>
                    <a:pt x="5334" y="1360"/>
                    <a:pt x="3708" y="906"/>
                    <a:pt x="2305" y="31"/>
                  </a:cubicBezTo>
                  <a:cubicBezTo>
                    <a:pt x="2275" y="8"/>
                    <a:pt x="224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5"/>
            <p:cNvSpPr/>
            <p:nvPr/>
          </p:nvSpPr>
          <p:spPr>
            <a:xfrm>
              <a:off x="2220396" y="87072"/>
              <a:ext cx="70073" cy="70975"/>
            </a:xfrm>
            <a:custGeom>
              <a:avLst/>
              <a:gdLst/>
              <a:ahLst/>
              <a:cxnLst/>
              <a:rect l="l" t="t" r="r" b="b"/>
              <a:pathLst>
                <a:path w="2175" h="2203" extrusionOk="0">
                  <a:moveTo>
                    <a:pt x="797" y="1"/>
                  </a:moveTo>
                  <a:cubicBezTo>
                    <a:pt x="781" y="1"/>
                    <a:pt x="765" y="3"/>
                    <a:pt x="749" y="7"/>
                  </a:cubicBezTo>
                  <a:cubicBezTo>
                    <a:pt x="654" y="19"/>
                    <a:pt x="594" y="102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3" y="1825"/>
                    <a:pt x="107" y="1837"/>
                    <a:pt x="143" y="1849"/>
                  </a:cubicBezTo>
                  <a:cubicBezTo>
                    <a:pt x="161" y="1858"/>
                    <a:pt x="181" y="1861"/>
                    <a:pt x="202" y="1861"/>
                  </a:cubicBezTo>
                  <a:cubicBezTo>
                    <a:pt x="236" y="1861"/>
                    <a:pt x="272" y="1851"/>
                    <a:pt x="309" y="1837"/>
                  </a:cubicBezTo>
                  <a:lnTo>
                    <a:pt x="927" y="1433"/>
                  </a:lnTo>
                  <a:lnTo>
                    <a:pt x="1105" y="2086"/>
                  </a:lnTo>
                  <a:cubicBezTo>
                    <a:pt x="1117" y="2134"/>
                    <a:pt x="1153" y="2181"/>
                    <a:pt x="1212" y="2193"/>
                  </a:cubicBezTo>
                  <a:cubicBezTo>
                    <a:pt x="1230" y="2199"/>
                    <a:pt x="1248" y="2202"/>
                    <a:pt x="1264" y="2202"/>
                  </a:cubicBezTo>
                  <a:cubicBezTo>
                    <a:pt x="1280" y="2202"/>
                    <a:pt x="1295" y="2199"/>
                    <a:pt x="1307" y="2193"/>
                  </a:cubicBezTo>
                  <a:cubicBezTo>
                    <a:pt x="1402" y="2181"/>
                    <a:pt x="1462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5" y="458"/>
                  </a:cubicBezTo>
                  <a:cubicBezTo>
                    <a:pt x="2079" y="415"/>
                    <a:pt x="2025" y="389"/>
                    <a:pt x="1970" y="389"/>
                  </a:cubicBezTo>
                  <a:cubicBezTo>
                    <a:pt x="1934" y="389"/>
                    <a:pt x="1898" y="399"/>
                    <a:pt x="1866" y="423"/>
                  </a:cubicBezTo>
                  <a:lnTo>
                    <a:pt x="1153" y="886"/>
                  </a:lnTo>
                  <a:lnTo>
                    <a:pt x="963" y="126"/>
                  </a:lnTo>
                  <a:cubicBezTo>
                    <a:pt x="943" y="47"/>
                    <a:pt x="874" y="1"/>
                    <a:pt x="7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5"/>
            <p:cNvSpPr/>
            <p:nvPr/>
          </p:nvSpPr>
          <p:spPr>
            <a:xfrm>
              <a:off x="2289664" y="119032"/>
              <a:ext cx="39853" cy="16979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2" y="30"/>
                    <a:pt x="60" y="84"/>
                  </a:cubicBezTo>
                  <a:cubicBezTo>
                    <a:pt x="1" y="155"/>
                    <a:pt x="37" y="262"/>
                    <a:pt x="120" y="310"/>
                  </a:cubicBezTo>
                  <a:cubicBezTo>
                    <a:pt x="203" y="346"/>
                    <a:pt x="286" y="393"/>
                    <a:pt x="369" y="417"/>
                  </a:cubicBezTo>
                  <a:cubicBezTo>
                    <a:pt x="567" y="490"/>
                    <a:pt x="773" y="526"/>
                    <a:pt x="981" y="526"/>
                  </a:cubicBezTo>
                  <a:cubicBezTo>
                    <a:pt x="1011" y="526"/>
                    <a:pt x="1041" y="525"/>
                    <a:pt x="1070" y="524"/>
                  </a:cubicBezTo>
                  <a:cubicBezTo>
                    <a:pt x="1154" y="524"/>
                    <a:pt x="1237" y="453"/>
                    <a:pt x="1237" y="357"/>
                  </a:cubicBezTo>
                  <a:cubicBezTo>
                    <a:pt x="1226" y="269"/>
                    <a:pt x="1153" y="202"/>
                    <a:pt x="1067" y="202"/>
                  </a:cubicBezTo>
                  <a:cubicBezTo>
                    <a:pt x="1060" y="202"/>
                    <a:pt x="1054" y="202"/>
                    <a:pt x="1047" y="203"/>
                  </a:cubicBezTo>
                  <a:cubicBezTo>
                    <a:pt x="1028" y="204"/>
                    <a:pt x="1009" y="204"/>
                    <a:pt x="990" y="204"/>
                  </a:cubicBezTo>
                  <a:cubicBezTo>
                    <a:pt x="747" y="204"/>
                    <a:pt x="507" y="135"/>
                    <a:pt x="298" y="25"/>
                  </a:cubicBezTo>
                  <a:cubicBezTo>
                    <a:pt x="269" y="8"/>
                    <a:pt x="238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5"/>
            <p:cNvSpPr/>
            <p:nvPr/>
          </p:nvSpPr>
          <p:spPr>
            <a:xfrm>
              <a:off x="2338312" y="103310"/>
              <a:ext cx="62405" cy="71942"/>
            </a:xfrm>
            <a:custGeom>
              <a:avLst/>
              <a:gdLst/>
              <a:ahLst/>
              <a:cxnLst/>
              <a:rect l="l" t="t" r="r" b="b"/>
              <a:pathLst>
                <a:path w="1937" h="2233" extrusionOk="0">
                  <a:moveTo>
                    <a:pt x="204" y="1"/>
                  </a:moveTo>
                  <a:cubicBezTo>
                    <a:pt x="174" y="1"/>
                    <a:pt x="144" y="9"/>
                    <a:pt x="119" y="26"/>
                  </a:cubicBezTo>
                  <a:cubicBezTo>
                    <a:pt x="24" y="73"/>
                    <a:pt x="0" y="180"/>
                    <a:pt x="59" y="251"/>
                  </a:cubicBezTo>
                  <a:lnTo>
                    <a:pt x="796" y="1297"/>
                  </a:lnTo>
                  <a:lnTo>
                    <a:pt x="321" y="1986"/>
                  </a:lnTo>
                  <a:cubicBezTo>
                    <a:pt x="261" y="2058"/>
                    <a:pt x="285" y="2164"/>
                    <a:pt x="380" y="2212"/>
                  </a:cubicBezTo>
                  <a:lnTo>
                    <a:pt x="404" y="2224"/>
                  </a:lnTo>
                  <a:cubicBezTo>
                    <a:pt x="425" y="2230"/>
                    <a:pt x="446" y="2233"/>
                    <a:pt x="466" y="2233"/>
                  </a:cubicBezTo>
                  <a:cubicBezTo>
                    <a:pt x="527" y="2233"/>
                    <a:pt x="582" y="2206"/>
                    <a:pt x="618" y="2153"/>
                  </a:cubicBezTo>
                  <a:lnTo>
                    <a:pt x="1878" y="334"/>
                  </a:lnTo>
                  <a:cubicBezTo>
                    <a:pt x="1937" y="263"/>
                    <a:pt x="1901" y="156"/>
                    <a:pt x="1818" y="121"/>
                  </a:cubicBezTo>
                  <a:cubicBezTo>
                    <a:pt x="1786" y="102"/>
                    <a:pt x="1752" y="93"/>
                    <a:pt x="1719" y="93"/>
                  </a:cubicBezTo>
                  <a:cubicBezTo>
                    <a:pt x="1667" y="93"/>
                    <a:pt x="1617" y="117"/>
                    <a:pt x="1580" y="168"/>
                  </a:cubicBezTo>
                  <a:lnTo>
                    <a:pt x="1010" y="1000"/>
                  </a:lnTo>
                  <a:lnTo>
                    <a:pt x="357" y="73"/>
                  </a:lnTo>
                  <a:cubicBezTo>
                    <a:pt x="318" y="27"/>
                    <a:pt x="26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5"/>
            <p:cNvSpPr/>
            <p:nvPr/>
          </p:nvSpPr>
          <p:spPr>
            <a:xfrm>
              <a:off x="1845191" y="836483"/>
              <a:ext cx="89242" cy="73778"/>
            </a:xfrm>
            <a:custGeom>
              <a:avLst/>
              <a:gdLst/>
              <a:ahLst/>
              <a:cxnLst/>
              <a:rect l="l" t="t" r="r" b="b"/>
              <a:pathLst>
                <a:path w="2770" h="2290" extrusionOk="0">
                  <a:moveTo>
                    <a:pt x="745" y="0"/>
                  </a:moveTo>
                  <a:cubicBezTo>
                    <a:pt x="714" y="0"/>
                    <a:pt x="683" y="8"/>
                    <a:pt x="654" y="24"/>
                  </a:cubicBezTo>
                  <a:cubicBezTo>
                    <a:pt x="571" y="60"/>
                    <a:pt x="547" y="167"/>
                    <a:pt x="595" y="250"/>
                  </a:cubicBezTo>
                  <a:lnTo>
                    <a:pt x="1165" y="1106"/>
                  </a:lnTo>
                  <a:lnTo>
                    <a:pt x="96" y="1878"/>
                  </a:lnTo>
                  <a:cubicBezTo>
                    <a:pt x="13" y="1926"/>
                    <a:pt x="1" y="2033"/>
                    <a:pt x="72" y="2104"/>
                  </a:cubicBezTo>
                  <a:cubicBezTo>
                    <a:pt x="84" y="2128"/>
                    <a:pt x="120" y="2151"/>
                    <a:pt x="143" y="2163"/>
                  </a:cubicBezTo>
                  <a:cubicBezTo>
                    <a:pt x="158" y="2166"/>
                    <a:pt x="173" y="2168"/>
                    <a:pt x="188" y="2168"/>
                  </a:cubicBezTo>
                  <a:cubicBezTo>
                    <a:pt x="232" y="2168"/>
                    <a:pt x="274" y="2154"/>
                    <a:pt x="310" y="2128"/>
                  </a:cubicBezTo>
                  <a:lnTo>
                    <a:pt x="1344" y="1379"/>
                  </a:lnTo>
                  <a:lnTo>
                    <a:pt x="1902" y="2211"/>
                  </a:lnTo>
                  <a:cubicBezTo>
                    <a:pt x="1914" y="2246"/>
                    <a:pt x="1950" y="2270"/>
                    <a:pt x="1997" y="2282"/>
                  </a:cubicBezTo>
                  <a:cubicBezTo>
                    <a:pt x="2017" y="2287"/>
                    <a:pt x="2036" y="2290"/>
                    <a:pt x="2056" y="2290"/>
                  </a:cubicBezTo>
                  <a:cubicBezTo>
                    <a:pt x="2084" y="2290"/>
                    <a:pt x="2112" y="2284"/>
                    <a:pt x="2140" y="2270"/>
                  </a:cubicBezTo>
                  <a:cubicBezTo>
                    <a:pt x="2223" y="2223"/>
                    <a:pt x="2259" y="2116"/>
                    <a:pt x="2199" y="2044"/>
                  </a:cubicBezTo>
                  <a:lnTo>
                    <a:pt x="1629" y="1177"/>
                  </a:lnTo>
                  <a:lnTo>
                    <a:pt x="2484" y="547"/>
                  </a:lnTo>
                  <a:cubicBezTo>
                    <a:pt x="2544" y="547"/>
                    <a:pt x="2591" y="523"/>
                    <a:pt x="2627" y="476"/>
                  </a:cubicBezTo>
                  <a:lnTo>
                    <a:pt x="2722" y="369"/>
                  </a:lnTo>
                  <a:cubicBezTo>
                    <a:pt x="2770" y="309"/>
                    <a:pt x="2758" y="214"/>
                    <a:pt x="2698" y="155"/>
                  </a:cubicBezTo>
                  <a:cubicBezTo>
                    <a:pt x="2658" y="128"/>
                    <a:pt x="2611" y="113"/>
                    <a:pt x="2564" y="113"/>
                  </a:cubicBezTo>
                  <a:cubicBezTo>
                    <a:pt x="2528" y="113"/>
                    <a:pt x="2492" y="122"/>
                    <a:pt x="2461" y="143"/>
                  </a:cubicBezTo>
                  <a:lnTo>
                    <a:pt x="1439" y="892"/>
                  </a:lnTo>
                  <a:lnTo>
                    <a:pt x="904" y="84"/>
                  </a:lnTo>
                  <a:cubicBezTo>
                    <a:pt x="865" y="29"/>
                    <a:pt x="805" y="0"/>
                    <a:pt x="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5"/>
            <p:cNvSpPr/>
            <p:nvPr/>
          </p:nvSpPr>
          <p:spPr>
            <a:xfrm>
              <a:off x="1814971" y="914192"/>
              <a:ext cx="127130" cy="33023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90" y="1"/>
                  </a:moveTo>
                  <a:cubicBezTo>
                    <a:pt x="95" y="1"/>
                    <a:pt x="12" y="60"/>
                    <a:pt x="0" y="155"/>
                  </a:cubicBezTo>
                  <a:cubicBezTo>
                    <a:pt x="0" y="227"/>
                    <a:pt x="48" y="298"/>
                    <a:pt x="131" y="322"/>
                  </a:cubicBezTo>
                  <a:lnTo>
                    <a:pt x="178" y="322"/>
                  </a:lnTo>
                  <a:cubicBezTo>
                    <a:pt x="1367" y="381"/>
                    <a:pt x="2555" y="619"/>
                    <a:pt x="3696" y="1011"/>
                  </a:cubicBezTo>
                  <a:cubicBezTo>
                    <a:pt x="3717" y="1020"/>
                    <a:pt x="3739" y="1024"/>
                    <a:pt x="3761" y="1024"/>
                  </a:cubicBezTo>
                  <a:cubicBezTo>
                    <a:pt x="3824" y="1024"/>
                    <a:pt x="3886" y="987"/>
                    <a:pt x="3921" y="916"/>
                  </a:cubicBezTo>
                  <a:cubicBezTo>
                    <a:pt x="3945" y="844"/>
                    <a:pt x="3898" y="749"/>
                    <a:pt x="3814" y="726"/>
                  </a:cubicBezTo>
                  <a:cubicBezTo>
                    <a:pt x="2650" y="310"/>
                    <a:pt x="1426" y="72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5"/>
            <p:cNvSpPr/>
            <p:nvPr/>
          </p:nvSpPr>
          <p:spPr>
            <a:xfrm>
              <a:off x="1828342" y="943220"/>
              <a:ext cx="70492" cy="88276"/>
            </a:xfrm>
            <a:custGeom>
              <a:avLst/>
              <a:gdLst/>
              <a:ahLst/>
              <a:cxnLst/>
              <a:rect l="l" t="t" r="r" b="b"/>
              <a:pathLst>
                <a:path w="2188" h="2740" extrusionOk="0">
                  <a:moveTo>
                    <a:pt x="1023" y="0"/>
                  </a:moveTo>
                  <a:cubicBezTo>
                    <a:pt x="984" y="0"/>
                    <a:pt x="947" y="13"/>
                    <a:pt x="916" y="39"/>
                  </a:cubicBezTo>
                  <a:cubicBezTo>
                    <a:pt x="714" y="205"/>
                    <a:pt x="631" y="454"/>
                    <a:pt x="690" y="692"/>
                  </a:cubicBezTo>
                  <a:cubicBezTo>
                    <a:pt x="750" y="942"/>
                    <a:pt x="928" y="1144"/>
                    <a:pt x="1165" y="1227"/>
                  </a:cubicBezTo>
                  <a:cubicBezTo>
                    <a:pt x="1234" y="1246"/>
                    <a:pt x="1303" y="1255"/>
                    <a:pt x="1372" y="1255"/>
                  </a:cubicBezTo>
                  <a:cubicBezTo>
                    <a:pt x="1520" y="1255"/>
                    <a:pt x="1666" y="1213"/>
                    <a:pt x="1795" y="1132"/>
                  </a:cubicBezTo>
                  <a:lnTo>
                    <a:pt x="1795" y="1132"/>
                  </a:lnTo>
                  <a:cubicBezTo>
                    <a:pt x="1771" y="1286"/>
                    <a:pt x="1748" y="1429"/>
                    <a:pt x="1700" y="1571"/>
                  </a:cubicBezTo>
                  <a:cubicBezTo>
                    <a:pt x="1641" y="1809"/>
                    <a:pt x="1522" y="2023"/>
                    <a:pt x="1356" y="2201"/>
                  </a:cubicBezTo>
                  <a:cubicBezTo>
                    <a:pt x="1215" y="2332"/>
                    <a:pt x="1032" y="2411"/>
                    <a:pt x="842" y="2411"/>
                  </a:cubicBezTo>
                  <a:cubicBezTo>
                    <a:pt x="808" y="2411"/>
                    <a:pt x="773" y="2409"/>
                    <a:pt x="738" y="2403"/>
                  </a:cubicBezTo>
                  <a:cubicBezTo>
                    <a:pt x="548" y="2368"/>
                    <a:pt x="381" y="2177"/>
                    <a:pt x="417" y="2011"/>
                  </a:cubicBezTo>
                  <a:cubicBezTo>
                    <a:pt x="441" y="1928"/>
                    <a:pt x="369" y="1833"/>
                    <a:pt x="286" y="1821"/>
                  </a:cubicBezTo>
                  <a:cubicBezTo>
                    <a:pt x="272" y="1817"/>
                    <a:pt x="258" y="1816"/>
                    <a:pt x="244" y="1816"/>
                  </a:cubicBezTo>
                  <a:cubicBezTo>
                    <a:pt x="164" y="1816"/>
                    <a:pt x="92" y="1871"/>
                    <a:pt x="72" y="1952"/>
                  </a:cubicBezTo>
                  <a:cubicBezTo>
                    <a:pt x="1" y="2261"/>
                    <a:pt x="239" y="2593"/>
                    <a:pt x="595" y="2700"/>
                  </a:cubicBezTo>
                  <a:lnTo>
                    <a:pt x="666" y="2724"/>
                  </a:lnTo>
                  <a:cubicBezTo>
                    <a:pt x="725" y="2734"/>
                    <a:pt x="785" y="2739"/>
                    <a:pt x="843" y="2739"/>
                  </a:cubicBezTo>
                  <a:cubicBezTo>
                    <a:pt x="1127" y="2739"/>
                    <a:pt x="1400" y="2624"/>
                    <a:pt x="1617" y="2427"/>
                  </a:cubicBezTo>
                  <a:cubicBezTo>
                    <a:pt x="1819" y="2213"/>
                    <a:pt x="1973" y="1940"/>
                    <a:pt x="2045" y="1655"/>
                  </a:cubicBezTo>
                  <a:cubicBezTo>
                    <a:pt x="2140" y="1298"/>
                    <a:pt x="2187" y="930"/>
                    <a:pt x="2164" y="561"/>
                  </a:cubicBezTo>
                  <a:cubicBezTo>
                    <a:pt x="2164" y="514"/>
                    <a:pt x="2164" y="466"/>
                    <a:pt x="2152" y="419"/>
                  </a:cubicBezTo>
                  <a:cubicBezTo>
                    <a:pt x="2132" y="348"/>
                    <a:pt x="2069" y="295"/>
                    <a:pt x="1992" y="295"/>
                  </a:cubicBezTo>
                  <a:cubicBezTo>
                    <a:pt x="1978" y="295"/>
                    <a:pt x="1964" y="296"/>
                    <a:pt x="1950" y="300"/>
                  </a:cubicBezTo>
                  <a:cubicBezTo>
                    <a:pt x="1867" y="300"/>
                    <a:pt x="1795" y="383"/>
                    <a:pt x="1807" y="466"/>
                  </a:cubicBezTo>
                  <a:cubicBezTo>
                    <a:pt x="1807" y="502"/>
                    <a:pt x="1807" y="538"/>
                    <a:pt x="1807" y="573"/>
                  </a:cubicBezTo>
                  <a:cubicBezTo>
                    <a:pt x="1795" y="668"/>
                    <a:pt x="1748" y="763"/>
                    <a:pt x="1665" y="823"/>
                  </a:cubicBezTo>
                  <a:cubicBezTo>
                    <a:pt x="1585" y="894"/>
                    <a:pt x="1486" y="931"/>
                    <a:pt x="1386" y="931"/>
                  </a:cubicBezTo>
                  <a:cubicBezTo>
                    <a:pt x="1352" y="931"/>
                    <a:pt x="1318" y="927"/>
                    <a:pt x="1284" y="918"/>
                  </a:cubicBezTo>
                  <a:cubicBezTo>
                    <a:pt x="1154" y="870"/>
                    <a:pt x="1070" y="763"/>
                    <a:pt x="1047" y="633"/>
                  </a:cubicBezTo>
                  <a:cubicBezTo>
                    <a:pt x="1011" y="502"/>
                    <a:pt x="1047" y="371"/>
                    <a:pt x="1142" y="288"/>
                  </a:cubicBezTo>
                  <a:cubicBezTo>
                    <a:pt x="1225" y="229"/>
                    <a:pt x="1225" y="122"/>
                    <a:pt x="1165" y="62"/>
                  </a:cubicBezTo>
                  <a:cubicBezTo>
                    <a:pt x="1125" y="22"/>
                    <a:pt x="1073" y="0"/>
                    <a:pt x="10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5"/>
            <p:cNvSpPr/>
            <p:nvPr/>
          </p:nvSpPr>
          <p:spPr>
            <a:xfrm>
              <a:off x="1837556" y="448520"/>
              <a:ext cx="77354" cy="77129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04" y="329"/>
                  </a:moveTo>
                  <a:cubicBezTo>
                    <a:pt x="1414" y="329"/>
                    <a:pt x="1426" y="332"/>
                    <a:pt x="1438" y="338"/>
                  </a:cubicBezTo>
                  <a:cubicBezTo>
                    <a:pt x="1456" y="336"/>
                    <a:pt x="1473" y="335"/>
                    <a:pt x="1491" y="335"/>
                  </a:cubicBezTo>
                  <a:cubicBezTo>
                    <a:pt x="1660" y="335"/>
                    <a:pt x="1813" y="438"/>
                    <a:pt x="1878" y="599"/>
                  </a:cubicBezTo>
                  <a:cubicBezTo>
                    <a:pt x="1901" y="647"/>
                    <a:pt x="1937" y="682"/>
                    <a:pt x="1985" y="706"/>
                  </a:cubicBezTo>
                  <a:cubicBezTo>
                    <a:pt x="1961" y="837"/>
                    <a:pt x="1925" y="968"/>
                    <a:pt x="1866" y="1098"/>
                  </a:cubicBezTo>
                  <a:cubicBezTo>
                    <a:pt x="1771" y="1372"/>
                    <a:pt x="1557" y="1586"/>
                    <a:pt x="1295" y="1704"/>
                  </a:cubicBezTo>
                  <a:cubicBezTo>
                    <a:pt x="1219" y="1734"/>
                    <a:pt x="1137" y="1748"/>
                    <a:pt x="1056" y="1748"/>
                  </a:cubicBezTo>
                  <a:cubicBezTo>
                    <a:pt x="874" y="1748"/>
                    <a:pt x="694" y="1674"/>
                    <a:pt x="570" y="1526"/>
                  </a:cubicBezTo>
                  <a:cubicBezTo>
                    <a:pt x="404" y="1277"/>
                    <a:pt x="547" y="932"/>
                    <a:pt x="761" y="694"/>
                  </a:cubicBezTo>
                  <a:cubicBezTo>
                    <a:pt x="915" y="504"/>
                    <a:pt x="1141" y="374"/>
                    <a:pt x="1379" y="338"/>
                  </a:cubicBezTo>
                  <a:cubicBezTo>
                    <a:pt x="1384" y="332"/>
                    <a:pt x="1393" y="329"/>
                    <a:pt x="1404" y="329"/>
                  </a:cubicBezTo>
                  <a:close/>
                  <a:moveTo>
                    <a:pt x="1436" y="1"/>
                  </a:moveTo>
                  <a:cubicBezTo>
                    <a:pt x="1405" y="1"/>
                    <a:pt x="1374" y="2"/>
                    <a:pt x="1343" y="5"/>
                  </a:cubicBezTo>
                  <a:cubicBezTo>
                    <a:pt x="1010" y="53"/>
                    <a:pt x="713" y="219"/>
                    <a:pt x="499" y="480"/>
                  </a:cubicBezTo>
                  <a:cubicBezTo>
                    <a:pt x="226" y="778"/>
                    <a:pt x="0" y="1288"/>
                    <a:pt x="273" y="1693"/>
                  </a:cubicBezTo>
                  <a:cubicBezTo>
                    <a:pt x="427" y="1931"/>
                    <a:pt x="733" y="2066"/>
                    <a:pt x="1048" y="2066"/>
                  </a:cubicBezTo>
                  <a:cubicBezTo>
                    <a:pt x="1172" y="2066"/>
                    <a:pt x="1297" y="2045"/>
                    <a:pt x="1414" y="2001"/>
                  </a:cubicBezTo>
                  <a:cubicBezTo>
                    <a:pt x="1652" y="1906"/>
                    <a:pt x="1866" y="1752"/>
                    <a:pt x="2008" y="1538"/>
                  </a:cubicBezTo>
                  <a:cubicBezTo>
                    <a:pt x="2008" y="1776"/>
                    <a:pt x="2032" y="2013"/>
                    <a:pt x="2044" y="2251"/>
                  </a:cubicBezTo>
                  <a:cubicBezTo>
                    <a:pt x="2056" y="2334"/>
                    <a:pt x="2127" y="2394"/>
                    <a:pt x="2222" y="2394"/>
                  </a:cubicBezTo>
                  <a:lnTo>
                    <a:pt x="2234" y="2394"/>
                  </a:lnTo>
                  <a:cubicBezTo>
                    <a:pt x="2317" y="2394"/>
                    <a:pt x="2400" y="2310"/>
                    <a:pt x="2400" y="2227"/>
                  </a:cubicBezTo>
                  <a:cubicBezTo>
                    <a:pt x="2353" y="1550"/>
                    <a:pt x="2353" y="873"/>
                    <a:pt x="2400" y="207"/>
                  </a:cubicBezTo>
                  <a:cubicBezTo>
                    <a:pt x="2400" y="112"/>
                    <a:pt x="2317" y="41"/>
                    <a:pt x="2234" y="41"/>
                  </a:cubicBezTo>
                  <a:cubicBezTo>
                    <a:pt x="2226" y="40"/>
                    <a:pt x="2218" y="39"/>
                    <a:pt x="2210" y="39"/>
                  </a:cubicBezTo>
                  <a:cubicBezTo>
                    <a:pt x="2125" y="39"/>
                    <a:pt x="2055" y="96"/>
                    <a:pt x="2044" y="183"/>
                  </a:cubicBezTo>
                  <a:lnTo>
                    <a:pt x="2044" y="219"/>
                  </a:lnTo>
                  <a:cubicBezTo>
                    <a:pt x="1867" y="73"/>
                    <a:pt x="1654" y="1"/>
                    <a:pt x="1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5"/>
            <p:cNvSpPr/>
            <p:nvPr/>
          </p:nvSpPr>
          <p:spPr>
            <a:xfrm>
              <a:off x="1944357" y="464242"/>
              <a:ext cx="42914" cy="49551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04" y="0"/>
                  </a:moveTo>
                  <a:cubicBezTo>
                    <a:pt x="176" y="0"/>
                    <a:pt x="148" y="6"/>
                    <a:pt x="119" y="16"/>
                  </a:cubicBezTo>
                  <a:cubicBezTo>
                    <a:pt x="36" y="52"/>
                    <a:pt x="0" y="147"/>
                    <a:pt x="48" y="230"/>
                  </a:cubicBezTo>
                  <a:cubicBezTo>
                    <a:pt x="167" y="444"/>
                    <a:pt x="309" y="646"/>
                    <a:pt x="464" y="836"/>
                  </a:cubicBezTo>
                  <a:lnTo>
                    <a:pt x="107" y="1276"/>
                  </a:lnTo>
                  <a:cubicBezTo>
                    <a:pt x="48" y="1347"/>
                    <a:pt x="72" y="1454"/>
                    <a:pt x="155" y="1502"/>
                  </a:cubicBezTo>
                  <a:cubicBezTo>
                    <a:pt x="179" y="1525"/>
                    <a:pt x="214" y="1537"/>
                    <a:pt x="250" y="1537"/>
                  </a:cubicBezTo>
                  <a:cubicBezTo>
                    <a:pt x="309" y="1537"/>
                    <a:pt x="357" y="1513"/>
                    <a:pt x="393" y="1466"/>
                  </a:cubicBezTo>
                  <a:lnTo>
                    <a:pt x="713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29" y="1383"/>
                  </a:cubicBezTo>
                  <a:cubicBezTo>
                    <a:pt x="1177" y="1383"/>
                    <a:pt x="1224" y="1359"/>
                    <a:pt x="1260" y="1323"/>
                  </a:cubicBezTo>
                  <a:cubicBezTo>
                    <a:pt x="1331" y="1252"/>
                    <a:pt x="1319" y="1145"/>
                    <a:pt x="1236" y="1086"/>
                  </a:cubicBezTo>
                  <a:cubicBezTo>
                    <a:pt x="1129" y="1003"/>
                    <a:pt x="1022" y="919"/>
                    <a:pt x="927" y="812"/>
                  </a:cubicBezTo>
                  <a:lnTo>
                    <a:pt x="1260" y="408"/>
                  </a:lnTo>
                  <a:cubicBezTo>
                    <a:pt x="1319" y="337"/>
                    <a:pt x="1308" y="230"/>
                    <a:pt x="1224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3" y="154"/>
                    <a:pt x="1011" y="175"/>
                    <a:pt x="975" y="218"/>
                  </a:cubicBezTo>
                  <a:lnTo>
                    <a:pt x="690" y="563"/>
                  </a:lnTo>
                  <a:cubicBezTo>
                    <a:pt x="571" y="420"/>
                    <a:pt x="452" y="254"/>
                    <a:pt x="357" y="88"/>
                  </a:cubicBezTo>
                  <a:cubicBezTo>
                    <a:pt x="324" y="29"/>
                    <a:pt x="267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5"/>
            <p:cNvSpPr/>
            <p:nvPr/>
          </p:nvSpPr>
          <p:spPr>
            <a:xfrm>
              <a:off x="2026286" y="429898"/>
              <a:ext cx="63211" cy="88534"/>
            </a:xfrm>
            <a:custGeom>
              <a:avLst/>
              <a:gdLst/>
              <a:ahLst/>
              <a:cxnLst/>
              <a:rect l="l" t="t" r="r" b="b"/>
              <a:pathLst>
                <a:path w="1962" h="2748" extrusionOk="0">
                  <a:moveTo>
                    <a:pt x="1165" y="1380"/>
                  </a:moveTo>
                  <a:cubicBezTo>
                    <a:pt x="1197" y="1380"/>
                    <a:pt x="1229" y="1384"/>
                    <a:pt x="1260" y="1391"/>
                  </a:cubicBezTo>
                  <a:cubicBezTo>
                    <a:pt x="1379" y="1427"/>
                    <a:pt x="1474" y="1510"/>
                    <a:pt x="1521" y="1641"/>
                  </a:cubicBezTo>
                  <a:cubicBezTo>
                    <a:pt x="1593" y="1795"/>
                    <a:pt x="1569" y="1973"/>
                    <a:pt x="1474" y="2116"/>
                  </a:cubicBezTo>
                  <a:cubicBezTo>
                    <a:pt x="1318" y="2337"/>
                    <a:pt x="1019" y="2422"/>
                    <a:pt x="744" y="2422"/>
                  </a:cubicBezTo>
                  <a:cubicBezTo>
                    <a:pt x="663" y="2422"/>
                    <a:pt x="584" y="2415"/>
                    <a:pt x="511" y="2401"/>
                  </a:cubicBezTo>
                  <a:lnTo>
                    <a:pt x="476" y="2401"/>
                  </a:lnTo>
                  <a:cubicBezTo>
                    <a:pt x="476" y="2175"/>
                    <a:pt x="523" y="1950"/>
                    <a:pt x="618" y="1736"/>
                  </a:cubicBezTo>
                  <a:cubicBezTo>
                    <a:pt x="722" y="1549"/>
                    <a:pt x="944" y="1380"/>
                    <a:pt x="1165" y="1380"/>
                  </a:cubicBezTo>
                  <a:close/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119" y="2591"/>
                  </a:lnTo>
                  <a:cubicBezTo>
                    <a:pt x="119" y="2679"/>
                    <a:pt x="191" y="2747"/>
                    <a:pt x="277" y="2747"/>
                  </a:cubicBezTo>
                  <a:cubicBezTo>
                    <a:pt x="284" y="2747"/>
                    <a:pt x="291" y="2747"/>
                    <a:pt x="297" y="2746"/>
                  </a:cubicBezTo>
                  <a:cubicBezTo>
                    <a:pt x="333" y="2746"/>
                    <a:pt x="381" y="2734"/>
                    <a:pt x="404" y="2710"/>
                  </a:cubicBezTo>
                  <a:lnTo>
                    <a:pt x="428" y="2710"/>
                  </a:lnTo>
                  <a:cubicBezTo>
                    <a:pt x="525" y="2728"/>
                    <a:pt x="629" y="2738"/>
                    <a:pt x="735" y="2738"/>
                  </a:cubicBezTo>
                  <a:cubicBezTo>
                    <a:pt x="1121" y="2738"/>
                    <a:pt x="1538" y="2609"/>
                    <a:pt x="1771" y="2282"/>
                  </a:cubicBezTo>
                  <a:cubicBezTo>
                    <a:pt x="1925" y="2057"/>
                    <a:pt x="1961" y="1771"/>
                    <a:pt x="1854" y="1510"/>
                  </a:cubicBezTo>
                  <a:cubicBezTo>
                    <a:pt x="1759" y="1296"/>
                    <a:pt x="1569" y="1130"/>
                    <a:pt x="1343" y="1070"/>
                  </a:cubicBezTo>
                  <a:cubicBezTo>
                    <a:pt x="1281" y="1057"/>
                    <a:pt x="1219" y="1051"/>
                    <a:pt x="1156" y="1051"/>
                  </a:cubicBezTo>
                  <a:cubicBezTo>
                    <a:pt x="874" y="1051"/>
                    <a:pt x="601" y="1181"/>
                    <a:pt x="416" y="1415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5"/>
            <p:cNvSpPr/>
            <p:nvPr/>
          </p:nvSpPr>
          <p:spPr>
            <a:xfrm>
              <a:off x="1833335" y="545398"/>
              <a:ext cx="281420" cy="15851"/>
            </a:xfrm>
            <a:custGeom>
              <a:avLst/>
              <a:gdLst/>
              <a:ahLst/>
              <a:cxnLst/>
              <a:rect l="l" t="t" r="r" b="b"/>
              <a:pathLst>
                <a:path w="8735" h="492" extrusionOk="0">
                  <a:moveTo>
                    <a:pt x="5853" y="0"/>
                  </a:moveTo>
                  <a:cubicBezTo>
                    <a:pt x="3959" y="0"/>
                    <a:pt x="2058" y="58"/>
                    <a:pt x="167" y="171"/>
                  </a:cubicBezTo>
                  <a:cubicBezTo>
                    <a:pt x="72" y="171"/>
                    <a:pt x="0" y="242"/>
                    <a:pt x="0" y="337"/>
                  </a:cubicBezTo>
                  <a:cubicBezTo>
                    <a:pt x="12" y="420"/>
                    <a:pt x="95" y="492"/>
                    <a:pt x="179" y="492"/>
                  </a:cubicBezTo>
                  <a:lnTo>
                    <a:pt x="191" y="492"/>
                  </a:lnTo>
                  <a:cubicBezTo>
                    <a:pt x="2065" y="379"/>
                    <a:pt x="3962" y="321"/>
                    <a:pt x="5850" y="321"/>
                  </a:cubicBezTo>
                  <a:cubicBezTo>
                    <a:pt x="6751" y="321"/>
                    <a:pt x="7650" y="334"/>
                    <a:pt x="8544" y="361"/>
                  </a:cubicBezTo>
                  <a:cubicBezTo>
                    <a:pt x="8551" y="362"/>
                    <a:pt x="8558" y="362"/>
                    <a:pt x="8565" y="362"/>
                  </a:cubicBezTo>
                  <a:cubicBezTo>
                    <a:pt x="8651" y="362"/>
                    <a:pt x="8723" y="295"/>
                    <a:pt x="8734" y="207"/>
                  </a:cubicBezTo>
                  <a:cubicBezTo>
                    <a:pt x="8723" y="111"/>
                    <a:pt x="8651" y="40"/>
                    <a:pt x="8556" y="40"/>
                  </a:cubicBezTo>
                  <a:cubicBezTo>
                    <a:pt x="7658" y="13"/>
                    <a:pt x="6757" y="0"/>
                    <a:pt x="58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5"/>
            <p:cNvSpPr/>
            <p:nvPr/>
          </p:nvSpPr>
          <p:spPr>
            <a:xfrm>
              <a:off x="1928280" y="575103"/>
              <a:ext cx="66271" cy="71523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29" y="0"/>
                  </a:moveTo>
                  <a:cubicBezTo>
                    <a:pt x="1685" y="0"/>
                    <a:pt x="1640" y="15"/>
                    <a:pt x="1605" y="45"/>
                  </a:cubicBezTo>
                  <a:cubicBezTo>
                    <a:pt x="1379" y="235"/>
                    <a:pt x="1177" y="449"/>
                    <a:pt x="975" y="663"/>
                  </a:cubicBezTo>
                  <a:lnTo>
                    <a:pt x="309" y="164"/>
                  </a:lnTo>
                  <a:cubicBezTo>
                    <a:pt x="279" y="138"/>
                    <a:pt x="241" y="126"/>
                    <a:pt x="203" y="126"/>
                  </a:cubicBezTo>
                  <a:cubicBezTo>
                    <a:pt x="152" y="126"/>
                    <a:pt x="100" y="147"/>
                    <a:pt x="60" y="188"/>
                  </a:cubicBezTo>
                  <a:cubicBezTo>
                    <a:pt x="0" y="259"/>
                    <a:pt x="0" y="366"/>
                    <a:pt x="84" y="413"/>
                  </a:cubicBezTo>
                  <a:lnTo>
                    <a:pt x="761" y="924"/>
                  </a:lnTo>
                  <a:cubicBezTo>
                    <a:pt x="488" y="1257"/>
                    <a:pt x="262" y="1602"/>
                    <a:pt x="72" y="1982"/>
                  </a:cubicBezTo>
                  <a:cubicBezTo>
                    <a:pt x="24" y="2065"/>
                    <a:pt x="60" y="2172"/>
                    <a:pt x="155" y="2196"/>
                  </a:cubicBezTo>
                  <a:cubicBezTo>
                    <a:pt x="179" y="2208"/>
                    <a:pt x="202" y="2208"/>
                    <a:pt x="226" y="2220"/>
                  </a:cubicBezTo>
                  <a:cubicBezTo>
                    <a:pt x="286" y="2220"/>
                    <a:pt x="357" y="2184"/>
                    <a:pt x="381" y="2125"/>
                  </a:cubicBezTo>
                  <a:cubicBezTo>
                    <a:pt x="571" y="1768"/>
                    <a:pt x="785" y="1435"/>
                    <a:pt x="1034" y="1126"/>
                  </a:cubicBezTo>
                  <a:lnTo>
                    <a:pt x="1735" y="1649"/>
                  </a:lnTo>
                  <a:cubicBezTo>
                    <a:pt x="1773" y="1676"/>
                    <a:pt x="1815" y="1688"/>
                    <a:pt x="1856" y="1688"/>
                  </a:cubicBezTo>
                  <a:cubicBezTo>
                    <a:pt x="1905" y="1688"/>
                    <a:pt x="1952" y="1670"/>
                    <a:pt x="1985" y="1637"/>
                  </a:cubicBezTo>
                  <a:cubicBezTo>
                    <a:pt x="2056" y="1566"/>
                    <a:pt x="2044" y="1459"/>
                    <a:pt x="1961" y="1400"/>
                  </a:cubicBezTo>
                  <a:lnTo>
                    <a:pt x="1260" y="865"/>
                  </a:lnTo>
                  <a:cubicBezTo>
                    <a:pt x="1438" y="651"/>
                    <a:pt x="1640" y="461"/>
                    <a:pt x="1854" y="271"/>
                  </a:cubicBezTo>
                  <a:cubicBezTo>
                    <a:pt x="1925" y="211"/>
                    <a:pt x="1925" y="104"/>
                    <a:pt x="1854" y="45"/>
                  </a:cubicBezTo>
                  <a:cubicBezTo>
                    <a:pt x="1818" y="15"/>
                    <a:pt x="1774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5"/>
            <p:cNvSpPr/>
            <p:nvPr/>
          </p:nvSpPr>
          <p:spPr>
            <a:xfrm>
              <a:off x="84505" y="793408"/>
              <a:ext cx="289474" cy="550726"/>
            </a:xfrm>
            <a:custGeom>
              <a:avLst/>
              <a:gdLst/>
              <a:ahLst/>
              <a:cxnLst/>
              <a:rect l="l" t="t" r="r" b="b"/>
              <a:pathLst>
                <a:path w="8985" h="17094" extrusionOk="0">
                  <a:moveTo>
                    <a:pt x="5952" y="383"/>
                  </a:moveTo>
                  <a:cubicBezTo>
                    <a:pt x="6727" y="383"/>
                    <a:pt x="7486" y="574"/>
                    <a:pt x="8165" y="957"/>
                  </a:cubicBezTo>
                  <a:cubicBezTo>
                    <a:pt x="8414" y="1100"/>
                    <a:pt x="8545" y="1231"/>
                    <a:pt x="8557" y="1373"/>
                  </a:cubicBezTo>
                  <a:cubicBezTo>
                    <a:pt x="8557" y="1468"/>
                    <a:pt x="8533" y="1563"/>
                    <a:pt x="8485" y="1658"/>
                  </a:cubicBezTo>
                  <a:lnTo>
                    <a:pt x="7927" y="3061"/>
                  </a:lnTo>
                  <a:cubicBezTo>
                    <a:pt x="6881" y="2597"/>
                    <a:pt x="5776" y="2253"/>
                    <a:pt x="4647" y="2027"/>
                  </a:cubicBezTo>
                  <a:lnTo>
                    <a:pt x="5123" y="815"/>
                  </a:lnTo>
                  <a:cubicBezTo>
                    <a:pt x="5146" y="708"/>
                    <a:pt x="5206" y="601"/>
                    <a:pt x="5289" y="506"/>
                  </a:cubicBezTo>
                  <a:cubicBezTo>
                    <a:pt x="5417" y="431"/>
                    <a:pt x="5564" y="385"/>
                    <a:pt x="5705" y="385"/>
                  </a:cubicBezTo>
                  <a:cubicBezTo>
                    <a:pt x="5721" y="385"/>
                    <a:pt x="5737" y="386"/>
                    <a:pt x="5752" y="387"/>
                  </a:cubicBezTo>
                  <a:cubicBezTo>
                    <a:pt x="5819" y="384"/>
                    <a:pt x="5885" y="383"/>
                    <a:pt x="5952" y="383"/>
                  </a:cubicBezTo>
                  <a:close/>
                  <a:moveTo>
                    <a:pt x="4552" y="2407"/>
                  </a:moveTo>
                  <a:cubicBezTo>
                    <a:pt x="4802" y="2455"/>
                    <a:pt x="5051" y="2502"/>
                    <a:pt x="5301" y="2561"/>
                  </a:cubicBezTo>
                  <a:lnTo>
                    <a:pt x="5301" y="2573"/>
                  </a:lnTo>
                  <a:cubicBezTo>
                    <a:pt x="4029" y="5912"/>
                    <a:pt x="2639" y="9263"/>
                    <a:pt x="1177" y="12543"/>
                  </a:cubicBezTo>
                  <a:cubicBezTo>
                    <a:pt x="1130" y="12496"/>
                    <a:pt x="1070" y="12448"/>
                    <a:pt x="1011" y="12424"/>
                  </a:cubicBezTo>
                  <a:cubicBezTo>
                    <a:pt x="932" y="12385"/>
                    <a:pt x="845" y="12362"/>
                    <a:pt x="757" y="12362"/>
                  </a:cubicBezTo>
                  <a:cubicBezTo>
                    <a:pt x="739" y="12362"/>
                    <a:pt x="720" y="12363"/>
                    <a:pt x="702" y="12365"/>
                  </a:cubicBezTo>
                  <a:cubicBezTo>
                    <a:pt x="2187" y="9121"/>
                    <a:pt x="3471" y="5794"/>
                    <a:pt x="4552" y="2407"/>
                  </a:cubicBezTo>
                  <a:close/>
                  <a:moveTo>
                    <a:pt x="5705" y="2680"/>
                  </a:moveTo>
                  <a:cubicBezTo>
                    <a:pt x="6133" y="2799"/>
                    <a:pt x="6548" y="2930"/>
                    <a:pt x="6964" y="3084"/>
                  </a:cubicBezTo>
                  <a:cubicBezTo>
                    <a:pt x="5479" y="6388"/>
                    <a:pt x="4112" y="9786"/>
                    <a:pt x="2889" y="13185"/>
                  </a:cubicBezTo>
                  <a:cubicBezTo>
                    <a:pt x="2734" y="12983"/>
                    <a:pt x="2532" y="12840"/>
                    <a:pt x="2294" y="12769"/>
                  </a:cubicBezTo>
                  <a:cubicBezTo>
                    <a:pt x="2148" y="12718"/>
                    <a:pt x="1993" y="12694"/>
                    <a:pt x="1837" y="12694"/>
                  </a:cubicBezTo>
                  <a:cubicBezTo>
                    <a:pt x="1740" y="12694"/>
                    <a:pt x="1642" y="12703"/>
                    <a:pt x="1546" y="12721"/>
                  </a:cubicBezTo>
                  <a:cubicBezTo>
                    <a:pt x="3031" y="9418"/>
                    <a:pt x="4433" y="6043"/>
                    <a:pt x="5705" y="2680"/>
                  </a:cubicBezTo>
                  <a:close/>
                  <a:moveTo>
                    <a:pt x="7345" y="3227"/>
                  </a:moveTo>
                  <a:cubicBezTo>
                    <a:pt x="7475" y="3286"/>
                    <a:pt x="7618" y="3346"/>
                    <a:pt x="7749" y="3405"/>
                  </a:cubicBezTo>
                  <a:cubicBezTo>
                    <a:pt x="6156" y="6637"/>
                    <a:pt x="4754" y="9953"/>
                    <a:pt x="3554" y="13351"/>
                  </a:cubicBezTo>
                  <a:cubicBezTo>
                    <a:pt x="3476" y="13332"/>
                    <a:pt x="3407" y="13312"/>
                    <a:pt x="3332" y="13312"/>
                  </a:cubicBezTo>
                  <a:cubicBezTo>
                    <a:pt x="3315" y="13312"/>
                    <a:pt x="3298" y="13313"/>
                    <a:pt x="3281" y="13316"/>
                  </a:cubicBezTo>
                  <a:cubicBezTo>
                    <a:pt x="4505" y="9917"/>
                    <a:pt x="5871" y="6530"/>
                    <a:pt x="7345" y="3227"/>
                  </a:cubicBezTo>
                  <a:close/>
                  <a:moveTo>
                    <a:pt x="717" y="12741"/>
                  </a:moveTo>
                  <a:cubicBezTo>
                    <a:pt x="752" y="12741"/>
                    <a:pt x="788" y="12746"/>
                    <a:pt x="821" y="12757"/>
                  </a:cubicBezTo>
                  <a:cubicBezTo>
                    <a:pt x="916" y="12816"/>
                    <a:pt x="975" y="12935"/>
                    <a:pt x="940" y="13042"/>
                  </a:cubicBezTo>
                  <a:cubicBezTo>
                    <a:pt x="916" y="13137"/>
                    <a:pt x="940" y="13220"/>
                    <a:pt x="1023" y="13268"/>
                  </a:cubicBezTo>
                  <a:cubicBezTo>
                    <a:pt x="1057" y="13290"/>
                    <a:pt x="1098" y="13302"/>
                    <a:pt x="1140" y="13302"/>
                  </a:cubicBezTo>
                  <a:cubicBezTo>
                    <a:pt x="1187" y="13302"/>
                    <a:pt x="1235" y="13287"/>
                    <a:pt x="1272" y="13256"/>
                  </a:cubicBezTo>
                  <a:cubicBezTo>
                    <a:pt x="1438" y="13138"/>
                    <a:pt x="1639" y="13072"/>
                    <a:pt x="1843" y="13072"/>
                  </a:cubicBezTo>
                  <a:cubicBezTo>
                    <a:pt x="1947" y="13072"/>
                    <a:pt x="2051" y="13089"/>
                    <a:pt x="2152" y="13125"/>
                  </a:cubicBezTo>
                  <a:cubicBezTo>
                    <a:pt x="2437" y="13220"/>
                    <a:pt x="2651" y="13458"/>
                    <a:pt x="2710" y="13755"/>
                  </a:cubicBezTo>
                  <a:cubicBezTo>
                    <a:pt x="2722" y="13826"/>
                    <a:pt x="2770" y="13874"/>
                    <a:pt x="2841" y="13898"/>
                  </a:cubicBezTo>
                  <a:cubicBezTo>
                    <a:pt x="2853" y="13910"/>
                    <a:pt x="2877" y="13910"/>
                    <a:pt x="2889" y="13910"/>
                  </a:cubicBezTo>
                  <a:cubicBezTo>
                    <a:pt x="2897" y="13911"/>
                    <a:pt x="2906" y="13911"/>
                    <a:pt x="2915" y="13911"/>
                  </a:cubicBezTo>
                  <a:cubicBezTo>
                    <a:pt x="2991" y="13911"/>
                    <a:pt x="3070" y="13867"/>
                    <a:pt x="3102" y="13803"/>
                  </a:cubicBezTo>
                  <a:cubicBezTo>
                    <a:pt x="3138" y="13731"/>
                    <a:pt x="3197" y="13696"/>
                    <a:pt x="3269" y="13684"/>
                  </a:cubicBezTo>
                  <a:lnTo>
                    <a:pt x="3269" y="13684"/>
                  </a:lnTo>
                  <a:lnTo>
                    <a:pt x="1712" y="15241"/>
                  </a:lnTo>
                  <a:cubicBezTo>
                    <a:pt x="1320" y="15027"/>
                    <a:pt x="892" y="14884"/>
                    <a:pt x="453" y="14837"/>
                  </a:cubicBezTo>
                  <a:cubicBezTo>
                    <a:pt x="453" y="14159"/>
                    <a:pt x="464" y="13494"/>
                    <a:pt x="500" y="12816"/>
                  </a:cubicBezTo>
                  <a:cubicBezTo>
                    <a:pt x="557" y="12767"/>
                    <a:pt x="638" y="12741"/>
                    <a:pt x="717" y="12741"/>
                  </a:cubicBezTo>
                  <a:close/>
                  <a:moveTo>
                    <a:pt x="464" y="15241"/>
                  </a:moveTo>
                  <a:cubicBezTo>
                    <a:pt x="797" y="15276"/>
                    <a:pt x="1118" y="15383"/>
                    <a:pt x="1415" y="15538"/>
                  </a:cubicBezTo>
                  <a:lnTo>
                    <a:pt x="500" y="16453"/>
                  </a:lnTo>
                  <a:cubicBezTo>
                    <a:pt x="476" y="16049"/>
                    <a:pt x="464" y="15645"/>
                    <a:pt x="464" y="15241"/>
                  </a:cubicBezTo>
                  <a:close/>
                  <a:moveTo>
                    <a:pt x="5972" y="0"/>
                  </a:moveTo>
                  <a:cubicBezTo>
                    <a:pt x="5891" y="0"/>
                    <a:pt x="5810" y="2"/>
                    <a:pt x="5729" y="7"/>
                  </a:cubicBezTo>
                  <a:cubicBezTo>
                    <a:pt x="5712" y="6"/>
                    <a:pt x="5696" y="6"/>
                    <a:pt x="5679" y="6"/>
                  </a:cubicBezTo>
                  <a:cubicBezTo>
                    <a:pt x="5436" y="6"/>
                    <a:pt x="5205" y="88"/>
                    <a:pt x="5016" y="232"/>
                  </a:cubicBezTo>
                  <a:cubicBezTo>
                    <a:pt x="4873" y="351"/>
                    <a:pt x="4766" y="518"/>
                    <a:pt x="4718" y="696"/>
                  </a:cubicBezTo>
                  <a:lnTo>
                    <a:pt x="4160" y="2134"/>
                  </a:lnTo>
                  <a:cubicBezTo>
                    <a:pt x="4148" y="2169"/>
                    <a:pt x="4148" y="2205"/>
                    <a:pt x="4160" y="2241"/>
                  </a:cubicBezTo>
                  <a:cubicBezTo>
                    <a:pt x="3031" y="5794"/>
                    <a:pt x="1688" y="9263"/>
                    <a:pt x="120" y="12638"/>
                  </a:cubicBezTo>
                  <a:cubicBezTo>
                    <a:pt x="96" y="12662"/>
                    <a:pt x="84" y="12698"/>
                    <a:pt x="84" y="12721"/>
                  </a:cubicBezTo>
                  <a:cubicBezTo>
                    <a:pt x="1" y="14124"/>
                    <a:pt x="1" y="15526"/>
                    <a:pt x="108" y="16916"/>
                  </a:cubicBezTo>
                  <a:cubicBezTo>
                    <a:pt x="120" y="16999"/>
                    <a:pt x="179" y="17071"/>
                    <a:pt x="262" y="17082"/>
                  </a:cubicBezTo>
                  <a:cubicBezTo>
                    <a:pt x="285" y="17090"/>
                    <a:pt x="309" y="17094"/>
                    <a:pt x="333" y="17094"/>
                  </a:cubicBezTo>
                  <a:cubicBezTo>
                    <a:pt x="384" y="17094"/>
                    <a:pt x="436" y="17075"/>
                    <a:pt x="476" y="17035"/>
                  </a:cubicBezTo>
                  <a:lnTo>
                    <a:pt x="3720" y="13826"/>
                  </a:lnTo>
                  <a:cubicBezTo>
                    <a:pt x="3732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79"/>
                    <a:pt x="3863" y="13731"/>
                    <a:pt x="3875" y="13684"/>
                  </a:cubicBezTo>
                  <a:cubicBezTo>
                    <a:pt x="5099" y="10190"/>
                    <a:pt x="6537" y="6780"/>
                    <a:pt x="8188" y="3465"/>
                  </a:cubicBezTo>
                  <a:cubicBezTo>
                    <a:pt x="8212" y="3441"/>
                    <a:pt x="8224" y="3417"/>
                    <a:pt x="8248" y="3381"/>
                  </a:cubicBezTo>
                  <a:lnTo>
                    <a:pt x="8878" y="1789"/>
                  </a:lnTo>
                  <a:cubicBezTo>
                    <a:pt x="8949" y="1646"/>
                    <a:pt x="8984" y="1492"/>
                    <a:pt x="8973" y="1338"/>
                  </a:cubicBezTo>
                  <a:cubicBezTo>
                    <a:pt x="8937" y="945"/>
                    <a:pt x="8533" y="708"/>
                    <a:pt x="8378" y="636"/>
                  </a:cubicBezTo>
                  <a:cubicBezTo>
                    <a:pt x="7641" y="224"/>
                    <a:pt x="6815" y="0"/>
                    <a:pt x="5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5"/>
            <p:cNvSpPr/>
            <p:nvPr/>
          </p:nvSpPr>
          <p:spPr>
            <a:xfrm>
              <a:off x="-26871" y="43514"/>
              <a:ext cx="648925" cy="584554"/>
            </a:xfrm>
            <a:custGeom>
              <a:avLst/>
              <a:gdLst/>
              <a:ahLst/>
              <a:cxnLst/>
              <a:rect l="l" t="t" r="r" b="b"/>
              <a:pathLst>
                <a:path w="20142" h="18144" extrusionOk="0">
                  <a:moveTo>
                    <a:pt x="4349" y="467"/>
                  </a:moveTo>
                  <a:lnTo>
                    <a:pt x="4575" y="658"/>
                  </a:lnTo>
                  <a:lnTo>
                    <a:pt x="3636" y="1608"/>
                  </a:lnTo>
                  <a:cubicBezTo>
                    <a:pt x="3553" y="1680"/>
                    <a:pt x="3565" y="1810"/>
                    <a:pt x="3648" y="1882"/>
                  </a:cubicBezTo>
                  <a:cubicBezTo>
                    <a:pt x="3688" y="1916"/>
                    <a:pt x="3739" y="1934"/>
                    <a:pt x="3790" y="1934"/>
                  </a:cubicBezTo>
                  <a:cubicBezTo>
                    <a:pt x="3846" y="1934"/>
                    <a:pt x="3902" y="1913"/>
                    <a:pt x="3945" y="1870"/>
                  </a:cubicBezTo>
                  <a:lnTo>
                    <a:pt x="4884" y="931"/>
                  </a:lnTo>
                  <a:lnTo>
                    <a:pt x="5490" y="1454"/>
                  </a:lnTo>
                  <a:lnTo>
                    <a:pt x="5229" y="1703"/>
                  </a:lnTo>
                  <a:cubicBezTo>
                    <a:pt x="5157" y="1775"/>
                    <a:pt x="5157" y="1905"/>
                    <a:pt x="5240" y="1977"/>
                  </a:cubicBezTo>
                  <a:cubicBezTo>
                    <a:pt x="5279" y="2009"/>
                    <a:pt x="5327" y="2024"/>
                    <a:pt x="5376" y="2024"/>
                  </a:cubicBezTo>
                  <a:cubicBezTo>
                    <a:pt x="5433" y="2024"/>
                    <a:pt x="5492" y="2003"/>
                    <a:pt x="5537" y="1965"/>
                  </a:cubicBezTo>
                  <a:lnTo>
                    <a:pt x="5799" y="1715"/>
                  </a:lnTo>
                  <a:lnTo>
                    <a:pt x="6476" y="2309"/>
                  </a:lnTo>
                  <a:cubicBezTo>
                    <a:pt x="6334" y="2404"/>
                    <a:pt x="6215" y="2523"/>
                    <a:pt x="6144" y="2678"/>
                  </a:cubicBezTo>
                  <a:cubicBezTo>
                    <a:pt x="6096" y="2773"/>
                    <a:pt x="6144" y="2892"/>
                    <a:pt x="6239" y="2927"/>
                  </a:cubicBezTo>
                  <a:cubicBezTo>
                    <a:pt x="6270" y="2941"/>
                    <a:pt x="6302" y="2948"/>
                    <a:pt x="6333" y="2948"/>
                  </a:cubicBezTo>
                  <a:cubicBezTo>
                    <a:pt x="6410" y="2948"/>
                    <a:pt x="6482" y="2908"/>
                    <a:pt x="6524" y="2832"/>
                  </a:cubicBezTo>
                  <a:cubicBezTo>
                    <a:pt x="6583" y="2725"/>
                    <a:pt x="6666" y="2630"/>
                    <a:pt x="6785" y="2583"/>
                  </a:cubicBezTo>
                  <a:lnTo>
                    <a:pt x="7379" y="3105"/>
                  </a:lnTo>
                  <a:lnTo>
                    <a:pt x="7082" y="3403"/>
                  </a:lnTo>
                  <a:cubicBezTo>
                    <a:pt x="6999" y="3474"/>
                    <a:pt x="7011" y="3605"/>
                    <a:pt x="7094" y="3676"/>
                  </a:cubicBezTo>
                  <a:cubicBezTo>
                    <a:pt x="7134" y="3710"/>
                    <a:pt x="7185" y="3728"/>
                    <a:pt x="7236" y="3728"/>
                  </a:cubicBezTo>
                  <a:cubicBezTo>
                    <a:pt x="7292" y="3728"/>
                    <a:pt x="7348" y="3707"/>
                    <a:pt x="7391" y="3664"/>
                  </a:cubicBezTo>
                  <a:lnTo>
                    <a:pt x="7688" y="3367"/>
                  </a:lnTo>
                  <a:cubicBezTo>
                    <a:pt x="7878" y="3533"/>
                    <a:pt x="8069" y="3700"/>
                    <a:pt x="8259" y="3866"/>
                  </a:cubicBezTo>
                  <a:lnTo>
                    <a:pt x="7320" y="4733"/>
                  </a:lnTo>
                  <a:cubicBezTo>
                    <a:pt x="7237" y="4805"/>
                    <a:pt x="7237" y="4924"/>
                    <a:pt x="7320" y="5007"/>
                  </a:cubicBezTo>
                  <a:cubicBezTo>
                    <a:pt x="7367" y="5042"/>
                    <a:pt x="7421" y="5060"/>
                    <a:pt x="7473" y="5060"/>
                  </a:cubicBezTo>
                  <a:cubicBezTo>
                    <a:pt x="7525" y="5060"/>
                    <a:pt x="7575" y="5042"/>
                    <a:pt x="7617" y="5007"/>
                  </a:cubicBezTo>
                  <a:lnTo>
                    <a:pt x="8556" y="4139"/>
                  </a:lnTo>
                  <a:lnTo>
                    <a:pt x="9150" y="4674"/>
                  </a:lnTo>
                  <a:lnTo>
                    <a:pt x="8793" y="4971"/>
                  </a:lnTo>
                  <a:cubicBezTo>
                    <a:pt x="8710" y="5030"/>
                    <a:pt x="8698" y="5161"/>
                    <a:pt x="8782" y="5244"/>
                  </a:cubicBezTo>
                  <a:cubicBezTo>
                    <a:pt x="8823" y="5280"/>
                    <a:pt x="8877" y="5298"/>
                    <a:pt x="8930" y="5298"/>
                  </a:cubicBezTo>
                  <a:cubicBezTo>
                    <a:pt x="8984" y="5298"/>
                    <a:pt x="9037" y="5280"/>
                    <a:pt x="9079" y="5244"/>
                  </a:cubicBezTo>
                  <a:lnTo>
                    <a:pt x="9447" y="4935"/>
                  </a:lnTo>
                  <a:lnTo>
                    <a:pt x="10089" y="5506"/>
                  </a:lnTo>
                  <a:lnTo>
                    <a:pt x="9744" y="5779"/>
                  </a:lnTo>
                  <a:cubicBezTo>
                    <a:pt x="9649" y="5839"/>
                    <a:pt x="9637" y="5969"/>
                    <a:pt x="9720" y="6041"/>
                  </a:cubicBezTo>
                  <a:cubicBezTo>
                    <a:pt x="9760" y="6087"/>
                    <a:pt x="9818" y="6111"/>
                    <a:pt x="9878" y="6111"/>
                  </a:cubicBezTo>
                  <a:cubicBezTo>
                    <a:pt x="9926" y="6111"/>
                    <a:pt x="9975" y="6096"/>
                    <a:pt x="10017" y="6064"/>
                  </a:cubicBezTo>
                  <a:lnTo>
                    <a:pt x="10386" y="5767"/>
                  </a:lnTo>
                  <a:lnTo>
                    <a:pt x="10980" y="6314"/>
                  </a:lnTo>
                  <a:lnTo>
                    <a:pt x="10730" y="6670"/>
                  </a:lnTo>
                  <a:cubicBezTo>
                    <a:pt x="10659" y="6754"/>
                    <a:pt x="10683" y="6884"/>
                    <a:pt x="10790" y="6932"/>
                  </a:cubicBezTo>
                  <a:cubicBezTo>
                    <a:pt x="10826" y="6954"/>
                    <a:pt x="10867" y="6965"/>
                    <a:pt x="10908" y="6965"/>
                  </a:cubicBezTo>
                  <a:cubicBezTo>
                    <a:pt x="10975" y="6965"/>
                    <a:pt x="11042" y="6936"/>
                    <a:pt x="11087" y="6884"/>
                  </a:cubicBezTo>
                  <a:lnTo>
                    <a:pt x="11289" y="6587"/>
                  </a:lnTo>
                  <a:lnTo>
                    <a:pt x="12168" y="7371"/>
                  </a:lnTo>
                  <a:lnTo>
                    <a:pt x="11348" y="8120"/>
                  </a:lnTo>
                  <a:cubicBezTo>
                    <a:pt x="11265" y="8191"/>
                    <a:pt x="11265" y="8322"/>
                    <a:pt x="11348" y="8393"/>
                  </a:cubicBezTo>
                  <a:cubicBezTo>
                    <a:pt x="11390" y="8429"/>
                    <a:pt x="11440" y="8447"/>
                    <a:pt x="11492" y="8447"/>
                  </a:cubicBezTo>
                  <a:cubicBezTo>
                    <a:pt x="11544" y="8447"/>
                    <a:pt x="11598" y="8429"/>
                    <a:pt x="11645" y="8393"/>
                  </a:cubicBezTo>
                  <a:lnTo>
                    <a:pt x="12465" y="7645"/>
                  </a:lnTo>
                  <a:lnTo>
                    <a:pt x="13119" y="8251"/>
                  </a:lnTo>
                  <a:lnTo>
                    <a:pt x="12834" y="8536"/>
                  </a:lnTo>
                  <a:cubicBezTo>
                    <a:pt x="12762" y="8607"/>
                    <a:pt x="12762" y="8738"/>
                    <a:pt x="12846" y="8797"/>
                  </a:cubicBezTo>
                  <a:cubicBezTo>
                    <a:pt x="12893" y="8833"/>
                    <a:pt x="12947" y="8851"/>
                    <a:pt x="12998" y="8851"/>
                  </a:cubicBezTo>
                  <a:cubicBezTo>
                    <a:pt x="13050" y="8851"/>
                    <a:pt x="13101" y="8833"/>
                    <a:pt x="13143" y="8797"/>
                  </a:cubicBezTo>
                  <a:lnTo>
                    <a:pt x="13416" y="8536"/>
                  </a:lnTo>
                  <a:cubicBezTo>
                    <a:pt x="13618" y="8714"/>
                    <a:pt x="13820" y="8892"/>
                    <a:pt x="14010" y="9083"/>
                  </a:cubicBezTo>
                  <a:lnTo>
                    <a:pt x="13749" y="9296"/>
                  </a:lnTo>
                  <a:cubicBezTo>
                    <a:pt x="13665" y="9368"/>
                    <a:pt x="13654" y="9498"/>
                    <a:pt x="13737" y="9570"/>
                  </a:cubicBezTo>
                  <a:cubicBezTo>
                    <a:pt x="13780" y="9613"/>
                    <a:pt x="13833" y="9634"/>
                    <a:pt x="13887" y="9634"/>
                  </a:cubicBezTo>
                  <a:cubicBezTo>
                    <a:pt x="13937" y="9634"/>
                    <a:pt x="13988" y="9616"/>
                    <a:pt x="14034" y="9582"/>
                  </a:cubicBezTo>
                  <a:lnTo>
                    <a:pt x="14295" y="9356"/>
                  </a:lnTo>
                  <a:lnTo>
                    <a:pt x="14854" y="9879"/>
                  </a:lnTo>
                  <a:lnTo>
                    <a:pt x="14604" y="10164"/>
                  </a:lnTo>
                  <a:cubicBezTo>
                    <a:pt x="14521" y="10247"/>
                    <a:pt x="14533" y="10366"/>
                    <a:pt x="14616" y="10437"/>
                  </a:cubicBezTo>
                  <a:cubicBezTo>
                    <a:pt x="14660" y="10470"/>
                    <a:pt x="14711" y="10485"/>
                    <a:pt x="14760" y="10485"/>
                  </a:cubicBezTo>
                  <a:cubicBezTo>
                    <a:pt x="14819" y="10485"/>
                    <a:pt x="14875" y="10464"/>
                    <a:pt x="14913" y="10425"/>
                  </a:cubicBezTo>
                  <a:lnTo>
                    <a:pt x="15163" y="10164"/>
                  </a:lnTo>
                  <a:lnTo>
                    <a:pt x="15686" y="10651"/>
                  </a:lnTo>
                  <a:lnTo>
                    <a:pt x="14794" y="11578"/>
                  </a:lnTo>
                  <a:cubicBezTo>
                    <a:pt x="14711" y="11649"/>
                    <a:pt x="14723" y="11780"/>
                    <a:pt x="14806" y="11851"/>
                  </a:cubicBezTo>
                  <a:cubicBezTo>
                    <a:pt x="14848" y="11883"/>
                    <a:pt x="14897" y="11898"/>
                    <a:pt x="14945" y="11898"/>
                  </a:cubicBezTo>
                  <a:cubicBezTo>
                    <a:pt x="15005" y="11898"/>
                    <a:pt x="15064" y="11874"/>
                    <a:pt x="15103" y="11828"/>
                  </a:cubicBezTo>
                  <a:lnTo>
                    <a:pt x="15971" y="10913"/>
                  </a:lnTo>
                  <a:lnTo>
                    <a:pt x="16731" y="11626"/>
                  </a:lnTo>
                  <a:lnTo>
                    <a:pt x="16434" y="11875"/>
                  </a:lnTo>
                  <a:cubicBezTo>
                    <a:pt x="16351" y="11934"/>
                    <a:pt x="16351" y="12065"/>
                    <a:pt x="16422" y="12148"/>
                  </a:cubicBezTo>
                  <a:cubicBezTo>
                    <a:pt x="16467" y="12187"/>
                    <a:pt x="16526" y="12208"/>
                    <a:pt x="16584" y="12208"/>
                  </a:cubicBezTo>
                  <a:cubicBezTo>
                    <a:pt x="16633" y="12208"/>
                    <a:pt x="16681" y="12193"/>
                    <a:pt x="16719" y="12160"/>
                  </a:cubicBezTo>
                  <a:lnTo>
                    <a:pt x="17016" y="11899"/>
                  </a:lnTo>
                  <a:cubicBezTo>
                    <a:pt x="17195" y="12077"/>
                    <a:pt x="17373" y="12243"/>
                    <a:pt x="17551" y="12410"/>
                  </a:cubicBezTo>
                  <a:lnTo>
                    <a:pt x="17361" y="12683"/>
                  </a:lnTo>
                  <a:cubicBezTo>
                    <a:pt x="17290" y="12766"/>
                    <a:pt x="17325" y="12897"/>
                    <a:pt x="17420" y="12945"/>
                  </a:cubicBezTo>
                  <a:cubicBezTo>
                    <a:pt x="17455" y="12966"/>
                    <a:pt x="17495" y="12977"/>
                    <a:pt x="17535" y="12977"/>
                  </a:cubicBezTo>
                  <a:cubicBezTo>
                    <a:pt x="17603" y="12977"/>
                    <a:pt x="17672" y="12945"/>
                    <a:pt x="17718" y="12885"/>
                  </a:cubicBezTo>
                  <a:lnTo>
                    <a:pt x="17860" y="12695"/>
                  </a:lnTo>
                  <a:lnTo>
                    <a:pt x="18431" y="13242"/>
                  </a:lnTo>
                  <a:lnTo>
                    <a:pt x="18181" y="13467"/>
                  </a:lnTo>
                  <a:cubicBezTo>
                    <a:pt x="18098" y="13551"/>
                    <a:pt x="18098" y="13669"/>
                    <a:pt x="18181" y="13741"/>
                  </a:cubicBezTo>
                  <a:cubicBezTo>
                    <a:pt x="18223" y="13782"/>
                    <a:pt x="18276" y="13803"/>
                    <a:pt x="18329" y="13803"/>
                  </a:cubicBezTo>
                  <a:cubicBezTo>
                    <a:pt x="18383" y="13803"/>
                    <a:pt x="18436" y="13782"/>
                    <a:pt x="18478" y="13741"/>
                  </a:cubicBezTo>
                  <a:lnTo>
                    <a:pt x="18728" y="13527"/>
                  </a:lnTo>
                  <a:lnTo>
                    <a:pt x="19108" y="13895"/>
                  </a:lnTo>
                  <a:cubicBezTo>
                    <a:pt x="19096" y="13895"/>
                    <a:pt x="19084" y="13907"/>
                    <a:pt x="19084" y="13907"/>
                  </a:cubicBezTo>
                  <a:cubicBezTo>
                    <a:pt x="18739" y="14216"/>
                    <a:pt x="18431" y="14572"/>
                    <a:pt x="18193" y="14965"/>
                  </a:cubicBezTo>
                  <a:cubicBezTo>
                    <a:pt x="18133" y="15060"/>
                    <a:pt x="18169" y="15179"/>
                    <a:pt x="18264" y="15226"/>
                  </a:cubicBezTo>
                  <a:cubicBezTo>
                    <a:pt x="18300" y="15242"/>
                    <a:pt x="18337" y="15250"/>
                    <a:pt x="18372" y="15250"/>
                  </a:cubicBezTo>
                  <a:cubicBezTo>
                    <a:pt x="18444" y="15250"/>
                    <a:pt x="18510" y="15218"/>
                    <a:pt x="18549" y="15155"/>
                  </a:cubicBezTo>
                  <a:cubicBezTo>
                    <a:pt x="18775" y="14810"/>
                    <a:pt x="19025" y="14501"/>
                    <a:pt x="19322" y="14228"/>
                  </a:cubicBezTo>
                  <a:cubicBezTo>
                    <a:pt x="19345" y="14216"/>
                    <a:pt x="19369" y="14192"/>
                    <a:pt x="19393" y="14168"/>
                  </a:cubicBezTo>
                  <a:lnTo>
                    <a:pt x="19619" y="14394"/>
                  </a:lnTo>
                  <a:lnTo>
                    <a:pt x="15864" y="17686"/>
                  </a:lnTo>
                  <a:cubicBezTo>
                    <a:pt x="10932" y="13158"/>
                    <a:pt x="5680" y="8358"/>
                    <a:pt x="523" y="3890"/>
                  </a:cubicBezTo>
                  <a:cubicBezTo>
                    <a:pt x="1866" y="2832"/>
                    <a:pt x="3149" y="1691"/>
                    <a:pt x="4349" y="467"/>
                  </a:cubicBezTo>
                  <a:close/>
                  <a:moveTo>
                    <a:pt x="4357" y="1"/>
                  </a:moveTo>
                  <a:cubicBezTo>
                    <a:pt x="4346" y="1"/>
                    <a:pt x="4336" y="2"/>
                    <a:pt x="4325" y="4"/>
                  </a:cubicBezTo>
                  <a:cubicBezTo>
                    <a:pt x="4278" y="4"/>
                    <a:pt x="4218" y="28"/>
                    <a:pt x="4183" y="63"/>
                  </a:cubicBezTo>
                  <a:cubicBezTo>
                    <a:pt x="2899" y="1382"/>
                    <a:pt x="1521" y="2606"/>
                    <a:pt x="71" y="3735"/>
                  </a:cubicBezTo>
                  <a:cubicBezTo>
                    <a:pt x="24" y="3771"/>
                    <a:pt x="0" y="3818"/>
                    <a:pt x="0" y="3878"/>
                  </a:cubicBezTo>
                  <a:cubicBezTo>
                    <a:pt x="0" y="3937"/>
                    <a:pt x="24" y="3997"/>
                    <a:pt x="71" y="4032"/>
                  </a:cubicBezTo>
                  <a:cubicBezTo>
                    <a:pt x="5324" y="8572"/>
                    <a:pt x="10695" y="13467"/>
                    <a:pt x="15709" y="18090"/>
                  </a:cubicBezTo>
                  <a:cubicBezTo>
                    <a:pt x="15751" y="18125"/>
                    <a:pt x="15804" y="18143"/>
                    <a:pt x="15858" y="18143"/>
                  </a:cubicBezTo>
                  <a:cubicBezTo>
                    <a:pt x="15911" y="18143"/>
                    <a:pt x="15965" y="18125"/>
                    <a:pt x="16006" y="18090"/>
                  </a:cubicBezTo>
                  <a:lnTo>
                    <a:pt x="20058" y="14537"/>
                  </a:lnTo>
                  <a:cubicBezTo>
                    <a:pt x="20058" y="14525"/>
                    <a:pt x="20070" y="14513"/>
                    <a:pt x="20082" y="14501"/>
                  </a:cubicBezTo>
                  <a:cubicBezTo>
                    <a:pt x="20142" y="14430"/>
                    <a:pt x="20130" y="14323"/>
                    <a:pt x="20058" y="14264"/>
                  </a:cubicBezTo>
                  <a:cubicBezTo>
                    <a:pt x="15056" y="9403"/>
                    <a:pt x="9803" y="4626"/>
                    <a:pt x="4480" y="52"/>
                  </a:cubicBezTo>
                  <a:cubicBezTo>
                    <a:pt x="4451" y="22"/>
                    <a:pt x="4405" y="1"/>
                    <a:pt x="4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5"/>
            <p:cNvSpPr/>
            <p:nvPr/>
          </p:nvSpPr>
          <p:spPr>
            <a:xfrm>
              <a:off x="53125" y="122382"/>
              <a:ext cx="49422" cy="43977"/>
            </a:xfrm>
            <a:custGeom>
              <a:avLst/>
              <a:gdLst/>
              <a:ahLst/>
              <a:cxnLst/>
              <a:rect l="l" t="t" r="r" b="b"/>
              <a:pathLst>
                <a:path w="1534" h="1365" extrusionOk="0">
                  <a:moveTo>
                    <a:pt x="708" y="382"/>
                  </a:moveTo>
                  <a:cubicBezTo>
                    <a:pt x="807" y="382"/>
                    <a:pt x="904" y="420"/>
                    <a:pt x="975" y="491"/>
                  </a:cubicBezTo>
                  <a:cubicBezTo>
                    <a:pt x="1058" y="562"/>
                    <a:pt x="1106" y="669"/>
                    <a:pt x="1106" y="776"/>
                  </a:cubicBezTo>
                  <a:cubicBezTo>
                    <a:pt x="1106" y="859"/>
                    <a:pt x="1046" y="943"/>
                    <a:pt x="975" y="966"/>
                  </a:cubicBezTo>
                  <a:cubicBezTo>
                    <a:pt x="953" y="971"/>
                    <a:pt x="930" y="974"/>
                    <a:pt x="907" y="974"/>
                  </a:cubicBezTo>
                  <a:cubicBezTo>
                    <a:pt x="820" y="974"/>
                    <a:pt x="732" y="940"/>
                    <a:pt x="666" y="883"/>
                  </a:cubicBezTo>
                  <a:cubicBezTo>
                    <a:pt x="618" y="836"/>
                    <a:pt x="571" y="788"/>
                    <a:pt x="535" y="741"/>
                  </a:cubicBezTo>
                  <a:cubicBezTo>
                    <a:pt x="547" y="681"/>
                    <a:pt x="535" y="634"/>
                    <a:pt x="500" y="586"/>
                  </a:cubicBezTo>
                  <a:cubicBezTo>
                    <a:pt x="488" y="562"/>
                    <a:pt x="488" y="527"/>
                    <a:pt x="500" y="503"/>
                  </a:cubicBezTo>
                  <a:cubicBezTo>
                    <a:pt x="523" y="455"/>
                    <a:pt x="559" y="408"/>
                    <a:pt x="607" y="396"/>
                  </a:cubicBezTo>
                  <a:cubicBezTo>
                    <a:pt x="640" y="387"/>
                    <a:pt x="674" y="382"/>
                    <a:pt x="708" y="382"/>
                  </a:cubicBezTo>
                  <a:close/>
                  <a:moveTo>
                    <a:pt x="695" y="0"/>
                  </a:moveTo>
                  <a:cubicBezTo>
                    <a:pt x="613" y="0"/>
                    <a:pt x="532" y="13"/>
                    <a:pt x="452" y="40"/>
                  </a:cubicBezTo>
                  <a:cubicBezTo>
                    <a:pt x="286" y="99"/>
                    <a:pt x="155" y="230"/>
                    <a:pt x="96" y="396"/>
                  </a:cubicBezTo>
                  <a:cubicBezTo>
                    <a:pt x="96" y="420"/>
                    <a:pt x="84" y="432"/>
                    <a:pt x="84" y="455"/>
                  </a:cubicBezTo>
                  <a:cubicBezTo>
                    <a:pt x="12" y="515"/>
                    <a:pt x="1" y="610"/>
                    <a:pt x="48" y="681"/>
                  </a:cubicBezTo>
                  <a:cubicBezTo>
                    <a:pt x="131" y="871"/>
                    <a:pt x="250" y="1026"/>
                    <a:pt x="393" y="1168"/>
                  </a:cubicBezTo>
                  <a:cubicBezTo>
                    <a:pt x="539" y="1297"/>
                    <a:pt x="716" y="1364"/>
                    <a:pt x="902" y="1364"/>
                  </a:cubicBezTo>
                  <a:cubicBezTo>
                    <a:pt x="973" y="1364"/>
                    <a:pt x="1045" y="1354"/>
                    <a:pt x="1118" y="1335"/>
                  </a:cubicBezTo>
                  <a:cubicBezTo>
                    <a:pt x="1343" y="1252"/>
                    <a:pt x="1510" y="1038"/>
                    <a:pt x="1533" y="788"/>
                  </a:cubicBezTo>
                  <a:cubicBezTo>
                    <a:pt x="1533" y="574"/>
                    <a:pt x="1438" y="360"/>
                    <a:pt x="1272" y="230"/>
                  </a:cubicBezTo>
                  <a:cubicBezTo>
                    <a:pt x="1109" y="84"/>
                    <a:pt x="904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5"/>
            <p:cNvSpPr/>
            <p:nvPr/>
          </p:nvSpPr>
          <p:spPr>
            <a:xfrm>
              <a:off x="301973" y="1193034"/>
              <a:ext cx="674989" cy="490801"/>
            </a:xfrm>
            <a:custGeom>
              <a:avLst/>
              <a:gdLst/>
              <a:ahLst/>
              <a:cxnLst/>
              <a:rect l="l" t="t" r="r" b="b"/>
              <a:pathLst>
                <a:path w="20951" h="15234" extrusionOk="0">
                  <a:moveTo>
                    <a:pt x="2377" y="9384"/>
                  </a:moveTo>
                  <a:cubicBezTo>
                    <a:pt x="4659" y="9420"/>
                    <a:pt x="6893" y="10049"/>
                    <a:pt x="8853" y="11214"/>
                  </a:cubicBezTo>
                  <a:cubicBezTo>
                    <a:pt x="7926" y="10822"/>
                    <a:pt x="6964" y="10549"/>
                    <a:pt x="5978" y="10382"/>
                  </a:cubicBezTo>
                  <a:lnTo>
                    <a:pt x="5942" y="10382"/>
                  </a:lnTo>
                  <a:cubicBezTo>
                    <a:pt x="5311" y="10285"/>
                    <a:pt x="4675" y="10236"/>
                    <a:pt x="4040" y="10236"/>
                  </a:cubicBezTo>
                  <a:cubicBezTo>
                    <a:pt x="3204" y="10236"/>
                    <a:pt x="2369" y="10320"/>
                    <a:pt x="1545" y="10489"/>
                  </a:cubicBezTo>
                  <a:cubicBezTo>
                    <a:pt x="1854" y="10180"/>
                    <a:pt x="2128" y="9836"/>
                    <a:pt x="2353" y="9467"/>
                  </a:cubicBezTo>
                  <a:cubicBezTo>
                    <a:pt x="2377" y="9443"/>
                    <a:pt x="2377" y="9408"/>
                    <a:pt x="2377" y="9384"/>
                  </a:cubicBezTo>
                  <a:close/>
                  <a:moveTo>
                    <a:pt x="6038" y="404"/>
                  </a:moveTo>
                  <a:cubicBezTo>
                    <a:pt x="8556" y="404"/>
                    <a:pt x="10952" y="1610"/>
                    <a:pt x="12454" y="3692"/>
                  </a:cubicBezTo>
                  <a:cubicBezTo>
                    <a:pt x="12145" y="5094"/>
                    <a:pt x="11812" y="6532"/>
                    <a:pt x="11479" y="7934"/>
                  </a:cubicBezTo>
                  <a:cubicBezTo>
                    <a:pt x="11182" y="9241"/>
                    <a:pt x="10862" y="10608"/>
                    <a:pt x="10564" y="11927"/>
                  </a:cubicBezTo>
                  <a:cubicBezTo>
                    <a:pt x="8162" y="10013"/>
                    <a:pt x="5201" y="8989"/>
                    <a:pt x="2167" y="8989"/>
                  </a:cubicBezTo>
                  <a:cubicBezTo>
                    <a:pt x="1660" y="8989"/>
                    <a:pt x="1151" y="9017"/>
                    <a:pt x="642" y="9075"/>
                  </a:cubicBezTo>
                  <a:cubicBezTo>
                    <a:pt x="2532" y="6425"/>
                    <a:pt x="4064" y="3312"/>
                    <a:pt x="4920" y="484"/>
                  </a:cubicBezTo>
                  <a:cubicBezTo>
                    <a:pt x="5294" y="430"/>
                    <a:pt x="5667" y="404"/>
                    <a:pt x="6038" y="404"/>
                  </a:cubicBezTo>
                  <a:close/>
                  <a:moveTo>
                    <a:pt x="16712" y="2835"/>
                  </a:moveTo>
                  <a:cubicBezTo>
                    <a:pt x="16758" y="2835"/>
                    <a:pt x="16804" y="2836"/>
                    <a:pt x="16851" y="2837"/>
                  </a:cubicBezTo>
                  <a:cubicBezTo>
                    <a:pt x="18360" y="2872"/>
                    <a:pt x="19750" y="3419"/>
                    <a:pt x="20511" y="4286"/>
                  </a:cubicBezTo>
                  <a:cubicBezTo>
                    <a:pt x="20118" y="7126"/>
                    <a:pt x="20071" y="10002"/>
                    <a:pt x="20392" y="12854"/>
                  </a:cubicBezTo>
                  <a:cubicBezTo>
                    <a:pt x="18966" y="12058"/>
                    <a:pt x="17385" y="11582"/>
                    <a:pt x="15769" y="11440"/>
                  </a:cubicBezTo>
                  <a:cubicBezTo>
                    <a:pt x="15443" y="11411"/>
                    <a:pt x="15115" y="11397"/>
                    <a:pt x="14789" y="11397"/>
                  </a:cubicBezTo>
                  <a:cubicBezTo>
                    <a:pt x="13487" y="11397"/>
                    <a:pt x="12191" y="11623"/>
                    <a:pt x="10957" y="12070"/>
                  </a:cubicBezTo>
                  <a:cubicBezTo>
                    <a:pt x="11254" y="10715"/>
                    <a:pt x="11586" y="9336"/>
                    <a:pt x="11895" y="8006"/>
                  </a:cubicBezTo>
                  <a:cubicBezTo>
                    <a:pt x="12228" y="6592"/>
                    <a:pt x="12561" y="5142"/>
                    <a:pt x="12882" y="3728"/>
                  </a:cubicBezTo>
                  <a:cubicBezTo>
                    <a:pt x="14220" y="3133"/>
                    <a:pt x="15504" y="2835"/>
                    <a:pt x="16712" y="2835"/>
                  </a:cubicBezTo>
                  <a:close/>
                  <a:moveTo>
                    <a:pt x="4030" y="10618"/>
                  </a:moveTo>
                  <a:cubicBezTo>
                    <a:pt x="4645" y="10618"/>
                    <a:pt x="5260" y="10666"/>
                    <a:pt x="5871" y="10762"/>
                  </a:cubicBezTo>
                  <a:lnTo>
                    <a:pt x="5906" y="10762"/>
                  </a:lnTo>
                  <a:cubicBezTo>
                    <a:pt x="7475" y="11000"/>
                    <a:pt x="8984" y="11582"/>
                    <a:pt x="10327" y="12450"/>
                  </a:cubicBezTo>
                  <a:lnTo>
                    <a:pt x="9721" y="13103"/>
                  </a:lnTo>
                  <a:cubicBezTo>
                    <a:pt x="8158" y="12114"/>
                    <a:pt x="6145" y="11580"/>
                    <a:pt x="4182" y="11580"/>
                  </a:cubicBezTo>
                  <a:cubicBezTo>
                    <a:pt x="3293" y="11580"/>
                    <a:pt x="2415" y="11689"/>
                    <a:pt x="1593" y="11915"/>
                  </a:cubicBezTo>
                  <a:cubicBezTo>
                    <a:pt x="1522" y="11570"/>
                    <a:pt x="1355" y="11250"/>
                    <a:pt x="1129" y="10988"/>
                  </a:cubicBezTo>
                  <a:cubicBezTo>
                    <a:pt x="2078" y="10740"/>
                    <a:pt x="3053" y="10618"/>
                    <a:pt x="4030" y="10618"/>
                  </a:cubicBezTo>
                  <a:close/>
                  <a:moveTo>
                    <a:pt x="10671" y="12687"/>
                  </a:moveTo>
                  <a:lnTo>
                    <a:pt x="10838" y="13198"/>
                  </a:lnTo>
                  <a:cubicBezTo>
                    <a:pt x="10636" y="13175"/>
                    <a:pt x="10446" y="13151"/>
                    <a:pt x="10244" y="13139"/>
                  </a:cubicBezTo>
                  <a:lnTo>
                    <a:pt x="10671" y="12687"/>
                  </a:lnTo>
                  <a:close/>
                  <a:moveTo>
                    <a:pt x="14766" y="11784"/>
                  </a:moveTo>
                  <a:cubicBezTo>
                    <a:pt x="15087" y="11784"/>
                    <a:pt x="15407" y="11797"/>
                    <a:pt x="15722" y="11820"/>
                  </a:cubicBezTo>
                  <a:cubicBezTo>
                    <a:pt x="17100" y="11939"/>
                    <a:pt x="18443" y="12307"/>
                    <a:pt x="19679" y="12913"/>
                  </a:cubicBezTo>
                  <a:cubicBezTo>
                    <a:pt x="19679" y="12925"/>
                    <a:pt x="19679" y="12937"/>
                    <a:pt x="19679" y="12961"/>
                  </a:cubicBezTo>
                  <a:lnTo>
                    <a:pt x="19857" y="13781"/>
                  </a:lnTo>
                  <a:cubicBezTo>
                    <a:pt x="18681" y="12901"/>
                    <a:pt x="17338" y="12295"/>
                    <a:pt x="15900" y="11998"/>
                  </a:cubicBezTo>
                  <a:cubicBezTo>
                    <a:pt x="15353" y="11891"/>
                    <a:pt x="14795" y="11820"/>
                    <a:pt x="14236" y="11796"/>
                  </a:cubicBezTo>
                  <a:cubicBezTo>
                    <a:pt x="14413" y="11788"/>
                    <a:pt x="14590" y="11784"/>
                    <a:pt x="14766" y="11784"/>
                  </a:cubicBezTo>
                  <a:close/>
                  <a:moveTo>
                    <a:pt x="13760" y="12177"/>
                  </a:moveTo>
                  <a:cubicBezTo>
                    <a:pt x="14445" y="12177"/>
                    <a:pt x="15131" y="12247"/>
                    <a:pt x="15805" y="12390"/>
                  </a:cubicBezTo>
                  <a:cubicBezTo>
                    <a:pt x="17302" y="12699"/>
                    <a:pt x="18692" y="13353"/>
                    <a:pt x="19869" y="14315"/>
                  </a:cubicBezTo>
                  <a:cubicBezTo>
                    <a:pt x="19572" y="14410"/>
                    <a:pt x="19298" y="14565"/>
                    <a:pt x="19073" y="14767"/>
                  </a:cubicBezTo>
                  <a:cubicBezTo>
                    <a:pt x="18003" y="13947"/>
                    <a:pt x="16767" y="13389"/>
                    <a:pt x="15448" y="13127"/>
                  </a:cubicBezTo>
                  <a:cubicBezTo>
                    <a:pt x="14831" y="12999"/>
                    <a:pt x="14203" y="12936"/>
                    <a:pt x="13576" y="12936"/>
                  </a:cubicBezTo>
                  <a:cubicBezTo>
                    <a:pt x="12804" y="12936"/>
                    <a:pt x="12032" y="13032"/>
                    <a:pt x="11277" y="13222"/>
                  </a:cubicBezTo>
                  <a:lnTo>
                    <a:pt x="11052" y="12545"/>
                  </a:lnTo>
                  <a:cubicBezTo>
                    <a:pt x="11939" y="12301"/>
                    <a:pt x="12850" y="12177"/>
                    <a:pt x="13760" y="12177"/>
                  </a:cubicBezTo>
                  <a:close/>
                  <a:moveTo>
                    <a:pt x="6026" y="0"/>
                  </a:moveTo>
                  <a:cubicBezTo>
                    <a:pt x="5592" y="0"/>
                    <a:pt x="5155" y="34"/>
                    <a:pt x="4718" y="103"/>
                  </a:cubicBezTo>
                  <a:cubicBezTo>
                    <a:pt x="4694" y="103"/>
                    <a:pt x="4682" y="103"/>
                    <a:pt x="4670" y="115"/>
                  </a:cubicBezTo>
                  <a:cubicBezTo>
                    <a:pt x="4659" y="115"/>
                    <a:pt x="4647" y="115"/>
                    <a:pt x="4647" y="127"/>
                  </a:cubicBezTo>
                  <a:cubicBezTo>
                    <a:pt x="4635" y="127"/>
                    <a:pt x="4623" y="139"/>
                    <a:pt x="4611" y="151"/>
                  </a:cubicBezTo>
                  <a:cubicBezTo>
                    <a:pt x="4599" y="151"/>
                    <a:pt x="4587" y="163"/>
                    <a:pt x="4587" y="175"/>
                  </a:cubicBezTo>
                  <a:cubicBezTo>
                    <a:pt x="4575" y="187"/>
                    <a:pt x="4564" y="199"/>
                    <a:pt x="4564" y="210"/>
                  </a:cubicBezTo>
                  <a:cubicBezTo>
                    <a:pt x="4552" y="222"/>
                    <a:pt x="4552" y="234"/>
                    <a:pt x="4552" y="234"/>
                  </a:cubicBezTo>
                  <a:cubicBezTo>
                    <a:pt x="3684" y="3205"/>
                    <a:pt x="2044" y="6473"/>
                    <a:pt x="48" y="9218"/>
                  </a:cubicBezTo>
                  <a:cubicBezTo>
                    <a:pt x="0" y="9277"/>
                    <a:pt x="0" y="9372"/>
                    <a:pt x="48" y="9432"/>
                  </a:cubicBezTo>
                  <a:cubicBezTo>
                    <a:pt x="89" y="9483"/>
                    <a:pt x="149" y="9517"/>
                    <a:pt x="218" y="9517"/>
                  </a:cubicBezTo>
                  <a:cubicBezTo>
                    <a:pt x="229" y="9517"/>
                    <a:pt x="239" y="9516"/>
                    <a:pt x="250" y="9515"/>
                  </a:cubicBezTo>
                  <a:cubicBezTo>
                    <a:pt x="809" y="9432"/>
                    <a:pt x="1367" y="9396"/>
                    <a:pt x="1926" y="9384"/>
                  </a:cubicBezTo>
                  <a:lnTo>
                    <a:pt x="1926" y="9384"/>
                  </a:lnTo>
                  <a:cubicBezTo>
                    <a:pt x="1581" y="9907"/>
                    <a:pt x="1153" y="10358"/>
                    <a:pt x="654" y="10727"/>
                  </a:cubicBezTo>
                  <a:cubicBezTo>
                    <a:pt x="583" y="10774"/>
                    <a:pt x="559" y="10858"/>
                    <a:pt x="583" y="10929"/>
                  </a:cubicBezTo>
                  <a:cubicBezTo>
                    <a:pt x="583" y="10964"/>
                    <a:pt x="607" y="11012"/>
                    <a:pt x="630" y="11036"/>
                  </a:cubicBezTo>
                  <a:cubicBezTo>
                    <a:pt x="963" y="11333"/>
                    <a:pt x="1165" y="11737"/>
                    <a:pt x="1213" y="12188"/>
                  </a:cubicBezTo>
                  <a:cubicBezTo>
                    <a:pt x="1213" y="12248"/>
                    <a:pt x="1248" y="12295"/>
                    <a:pt x="1296" y="12331"/>
                  </a:cubicBezTo>
                  <a:cubicBezTo>
                    <a:pt x="1319" y="12343"/>
                    <a:pt x="1355" y="12355"/>
                    <a:pt x="1379" y="12367"/>
                  </a:cubicBezTo>
                  <a:cubicBezTo>
                    <a:pt x="1415" y="12367"/>
                    <a:pt x="1450" y="12367"/>
                    <a:pt x="1486" y="12355"/>
                  </a:cubicBezTo>
                  <a:cubicBezTo>
                    <a:pt x="2339" y="12093"/>
                    <a:pt x="3265" y="11966"/>
                    <a:pt x="4202" y="11966"/>
                  </a:cubicBezTo>
                  <a:cubicBezTo>
                    <a:pt x="6110" y="11966"/>
                    <a:pt x="8068" y="12492"/>
                    <a:pt x="9566" y="13472"/>
                  </a:cubicBezTo>
                  <a:cubicBezTo>
                    <a:pt x="9614" y="13496"/>
                    <a:pt x="9673" y="13507"/>
                    <a:pt x="9733" y="13507"/>
                  </a:cubicBezTo>
                  <a:cubicBezTo>
                    <a:pt x="9745" y="13507"/>
                    <a:pt x="9756" y="13507"/>
                    <a:pt x="9768" y="13519"/>
                  </a:cubicBezTo>
                  <a:lnTo>
                    <a:pt x="9804" y="13519"/>
                  </a:lnTo>
                  <a:cubicBezTo>
                    <a:pt x="9849" y="13518"/>
                    <a:pt x="9894" y="13517"/>
                    <a:pt x="9938" y="13517"/>
                  </a:cubicBezTo>
                  <a:cubicBezTo>
                    <a:pt x="10331" y="13517"/>
                    <a:pt x="10715" y="13563"/>
                    <a:pt x="11099" y="13638"/>
                  </a:cubicBezTo>
                  <a:cubicBezTo>
                    <a:pt x="11112" y="13641"/>
                    <a:pt x="11126" y="13643"/>
                    <a:pt x="11139" y="13643"/>
                  </a:cubicBezTo>
                  <a:cubicBezTo>
                    <a:pt x="11178" y="13643"/>
                    <a:pt x="11219" y="13632"/>
                    <a:pt x="11254" y="13614"/>
                  </a:cubicBezTo>
                  <a:lnTo>
                    <a:pt x="11289" y="13614"/>
                  </a:lnTo>
                  <a:cubicBezTo>
                    <a:pt x="12044" y="13419"/>
                    <a:pt x="12818" y="13319"/>
                    <a:pt x="13594" y="13319"/>
                  </a:cubicBezTo>
                  <a:cubicBezTo>
                    <a:pt x="14186" y="13319"/>
                    <a:pt x="14779" y="13377"/>
                    <a:pt x="15365" y="13496"/>
                  </a:cubicBezTo>
                  <a:cubicBezTo>
                    <a:pt x="16672" y="13769"/>
                    <a:pt x="17908" y="14339"/>
                    <a:pt x="18954" y="15183"/>
                  </a:cubicBezTo>
                  <a:cubicBezTo>
                    <a:pt x="18983" y="15212"/>
                    <a:pt x="19029" y="15234"/>
                    <a:pt x="19077" y="15234"/>
                  </a:cubicBezTo>
                  <a:cubicBezTo>
                    <a:pt x="19087" y="15234"/>
                    <a:pt x="19098" y="15233"/>
                    <a:pt x="19108" y="15230"/>
                  </a:cubicBezTo>
                  <a:cubicBezTo>
                    <a:pt x="19168" y="15230"/>
                    <a:pt x="19215" y="15207"/>
                    <a:pt x="19251" y="15159"/>
                  </a:cubicBezTo>
                  <a:cubicBezTo>
                    <a:pt x="19500" y="14898"/>
                    <a:pt x="19809" y="14708"/>
                    <a:pt x="20166" y="14624"/>
                  </a:cubicBezTo>
                  <a:cubicBezTo>
                    <a:pt x="20237" y="14601"/>
                    <a:pt x="20297" y="14553"/>
                    <a:pt x="20320" y="14482"/>
                  </a:cubicBezTo>
                  <a:cubicBezTo>
                    <a:pt x="20380" y="14434"/>
                    <a:pt x="20415" y="14363"/>
                    <a:pt x="20404" y="14280"/>
                  </a:cubicBezTo>
                  <a:lnTo>
                    <a:pt x="20166" y="13187"/>
                  </a:lnTo>
                  <a:lnTo>
                    <a:pt x="20166" y="13187"/>
                  </a:lnTo>
                  <a:cubicBezTo>
                    <a:pt x="20249" y="13234"/>
                    <a:pt x="20344" y="13282"/>
                    <a:pt x="20427" y="13329"/>
                  </a:cubicBezTo>
                  <a:cubicBezTo>
                    <a:pt x="20475" y="13353"/>
                    <a:pt x="20534" y="13365"/>
                    <a:pt x="20582" y="13365"/>
                  </a:cubicBezTo>
                  <a:lnTo>
                    <a:pt x="20653" y="13365"/>
                  </a:lnTo>
                  <a:cubicBezTo>
                    <a:pt x="20760" y="13353"/>
                    <a:pt x="20843" y="13258"/>
                    <a:pt x="20843" y="13151"/>
                  </a:cubicBezTo>
                  <a:cubicBezTo>
                    <a:pt x="20487" y="10192"/>
                    <a:pt x="20522" y="7198"/>
                    <a:pt x="20938" y="4251"/>
                  </a:cubicBezTo>
                  <a:cubicBezTo>
                    <a:pt x="20950" y="4203"/>
                    <a:pt x="20938" y="4144"/>
                    <a:pt x="20903" y="4096"/>
                  </a:cubicBezTo>
                  <a:cubicBezTo>
                    <a:pt x="20071" y="3122"/>
                    <a:pt x="18526" y="2480"/>
                    <a:pt x="16862" y="2444"/>
                  </a:cubicBezTo>
                  <a:cubicBezTo>
                    <a:pt x="16816" y="2444"/>
                    <a:pt x="16770" y="2443"/>
                    <a:pt x="16723" y="2443"/>
                  </a:cubicBezTo>
                  <a:cubicBezTo>
                    <a:pt x="15468" y="2443"/>
                    <a:pt x="14126" y="2753"/>
                    <a:pt x="12739" y="3371"/>
                  </a:cubicBezTo>
                  <a:cubicBezTo>
                    <a:pt x="11139" y="1231"/>
                    <a:pt x="8639" y="0"/>
                    <a:pt x="6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5"/>
            <p:cNvSpPr/>
            <p:nvPr/>
          </p:nvSpPr>
          <p:spPr>
            <a:xfrm>
              <a:off x="484195" y="1266748"/>
              <a:ext cx="165823" cy="84829"/>
            </a:xfrm>
            <a:custGeom>
              <a:avLst/>
              <a:gdLst/>
              <a:ahLst/>
              <a:cxnLst/>
              <a:rect l="l" t="t" r="r" b="b"/>
              <a:pathLst>
                <a:path w="5147" h="2633" extrusionOk="0">
                  <a:moveTo>
                    <a:pt x="194" y="1"/>
                  </a:moveTo>
                  <a:cubicBezTo>
                    <a:pt x="96" y="1"/>
                    <a:pt x="12" y="80"/>
                    <a:pt x="1" y="180"/>
                  </a:cubicBezTo>
                  <a:cubicBezTo>
                    <a:pt x="1" y="292"/>
                    <a:pt x="85" y="383"/>
                    <a:pt x="195" y="383"/>
                  </a:cubicBezTo>
                  <a:cubicBezTo>
                    <a:pt x="201" y="383"/>
                    <a:pt x="208" y="383"/>
                    <a:pt x="215" y="382"/>
                  </a:cubicBezTo>
                  <a:cubicBezTo>
                    <a:pt x="1997" y="430"/>
                    <a:pt x="3815" y="1297"/>
                    <a:pt x="4730" y="2545"/>
                  </a:cubicBezTo>
                  <a:cubicBezTo>
                    <a:pt x="4766" y="2592"/>
                    <a:pt x="4813" y="2628"/>
                    <a:pt x="4873" y="2628"/>
                  </a:cubicBezTo>
                  <a:cubicBezTo>
                    <a:pt x="4886" y="2631"/>
                    <a:pt x="4899" y="2633"/>
                    <a:pt x="4913" y="2633"/>
                  </a:cubicBezTo>
                  <a:cubicBezTo>
                    <a:pt x="4951" y="2633"/>
                    <a:pt x="4992" y="2622"/>
                    <a:pt x="5027" y="2604"/>
                  </a:cubicBezTo>
                  <a:cubicBezTo>
                    <a:pt x="5122" y="2557"/>
                    <a:pt x="5146" y="2426"/>
                    <a:pt x="5075" y="2343"/>
                  </a:cubicBezTo>
                  <a:cubicBezTo>
                    <a:pt x="4077" y="964"/>
                    <a:pt x="2163" y="38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5"/>
            <p:cNvSpPr/>
            <p:nvPr/>
          </p:nvSpPr>
          <p:spPr>
            <a:xfrm>
              <a:off x="470052" y="1291265"/>
              <a:ext cx="164245" cy="78675"/>
            </a:xfrm>
            <a:custGeom>
              <a:avLst/>
              <a:gdLst/>
              <a:ahLst/>
              <a:cxnLst/>
              <a:rect l="l" t="t" r="r" b="b"/>
              <a:pathLst>
                <a:path w="5098" h="2442" extrusionOk="0">
                  <a:moveTo>
                    <a:pt x="203" y="0"/>
                  </a:moveTo>
                  <a:cubicBezTo>
                    <a:pt x="104" y="0"/>
                    <a:pt x="11" y="69"/>
                    <a:pt x="0" y="180"/>
                  </a:cubicBezTo>
                  <a:cubicBezTo>
                    <a:pt x="0" y="287"/>
                    <a:pt x="95" y="382"/>
                    <a:pt x="202" y="382"/>
                  </a:cubicBezTo>
                  <a:cubicBezTo>
                    <a:pt x="1949" y="465"/>
                    <a:pt x="3672" y="1225"/>
                    <a:pt x="4706" y="2378"/>
                  </a:cubicBezTo>
                  <a:cubicBezTo>
                    <a:pt x="4741" y="2414"/>
                    <a:pt x="4777" y="2437"/>
                    <a:pt x="4825" y="2437"/>
                  </a:cubicBezTo>
                  <a:cubicBezTo>
                    <a:pt x="4842" y="2440"/>
                    <a:pt x="4860" y="2442"/>
                    <a:pt x="4876" y="2442"/>
                  </a:cubicBezTo>
                  <a:cubicBezTo>
                    <a:pt x="4925" y="2442"/>
                    <a:pt x="4967" y="2429"/>
                    <a:pt x="5003" y="2402"/>
                  </a:cubicBezTo>
                  <a:cubicBezTo>
                    <a:pt x="5086" y="2330"/>
                    <a:pt x="5098" y="2212"/>
                    <a:pt x="5027" y="2128"/>
                  </a:cubicBezTo>
                  <a:cubicBezTo>
                    <a:pt x="3921" y="905"/>
                    <a:pt x="2080" y="85"/>
                    <a:pt x="226" y="1"/>
                  </a:cubicBezTo>
                  <a:cubicBezTo>
                    <a:pt x="218" y="1"/>
                    <a:pt x="210" y="0"/>
                    <a:pt x="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5"/>
            <p:cNvSpPr/>
            <p:nvPr/>
          </p:nvSpPr>
          <p:spPr>
            <a:xfrm>
              <a:off x="426236" y="1398840"/>
              <a:ext cx="186636" cy="79416"/>
            </a:xfrm>
            <a:custGeom>
              <a:avLst/>
              <a:gdLst/>
              <a:ahLst/>
              <a:cxnLst/>
              <a:rect l="l" t="t" r="r" b="b"/>
              <a:pathLst>
                <a:path w="5793" h="2465" extrusionOk="0">
                  <a:moveTo>
                    <a:pt x="257" y="1"/>
                  </a:moveTo>
                  <a:cubicBezTo>
                    <a:pt x="1" y="1"/>
                    <a:pt x="1" y="395"/>
                    <a:pt x="257" y="395"/>
                  </a:cubicBezTo>
                  <a:cubicBezTo>
                    <a:pt x="264" y="395"/>
                    <a:pt x="271" y="394"/>
                    <a:pt x="278" y="394"/>
                  </a:cubicBezTo>
                  <a:lnTo>
                    <a:pt x="278" y="394"/>
                  </a:lnTo>
                  <a:cubicBezTo>
                    <a:pt x="2211" y="408"/>
                    <a:pt x="4167" y="1180"/>
                    <a:pt x="5412" y="2402"/>
                  </a:cubicBezTo>
                  <a:cubicBezTo>
                    <a:pt x="5448" y="2426"/>
                    <a:pt x="5484" y="2449"/>
                    <a:pt x="5531" y="2461"/>
                  </a:cubicBezTo>
                  <a:cubicBezTo>
                    <a:pt x="5542" y="2463"/>
                    <a:pt x="5552" y="2464"/>
                    <a:pt x="5564" y="2464"/>
                  </a:cubicBezTo>
                  <a:cubicBezTo>
                    <a:pt x="5615" y="2464"/>
                    <a:pt x="5670" y="2443"/>
                    <a:pt x="5709" y="2414"/>
                  </a:cubicBezTo>
                  <a:cubicBezTo>
                    <a:pt x="5792" y="2342"/>
                    <a:pt x="5792" y="2212"/>
                    <a:pt x="5721" y="2140"/>
                  </a:cubicBezTo>
                  <a:cubicBezTo>
                    <a:pt x="4402" y="845"/>
                    <a:pt x="2311" y="25"/>
                    <a:pt x="279" y="2"/>
                  </a:cubicBezTo>
                  <a:cubicBezTo>
                    <a:pt x="271" y="1"/>
                    <a:pt x="264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5"/>
            <p:cNvSpPr/>
            <p:nvPr/>
          </p:nvSpPr>
          <p:spPr>
            <a:xfrm>
              <a:off x="412608" y="1427159"/>
              <a:ext cx="190695" cy="78256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13" y="1"/>
                  </a:moveTo>
                  <a:cubicBezTo>
                    <a:pt x="106" y="1"/>
                    <a:pt x="24" y="70"/>
                    <a:pt x="13" y="180"/>
                  </a:cubicBezTo>
                  <a:cubicBezTo>
                    <a:pt x="1" y="287"/>
                    <a:pt x="96" y="382"/>
                    <a:pt x="203" y="382"/>
                  </a:cubicBezTo>
                  <a:cubicBezTo>
                    <a:pt x="2175" y="513"/>
                    <a:pt x="4124" y="1250"/>
                    <a:pt x="5550" y="2378"/>
                  </a:cubicBezTo>
                  <a:cubicBezTo>
                    <a:pt x="5574" y="2402"/>
                    <a:pt x="5609" y="2414"/>
                    <a:pt x="5645" y="2426"/>
                  </a:cubicBezTo>
                  <a:cubicBezTo>
                    <a:pt x="5657" y="2428"/>
                    <a:pt x="5670" y="2429"/>
                    <a:pt x="5682" y="2429"/>
                  </a:cubicBezTo>
                  <a:cubicBezTo>
                    <a:pt x="5740" y="2429"/>
                    <a:pt x="5798" y="2406"/>
                    <a:pt x="5847" y="2367"/>
                  </a:cubicBezTo>
                  <a:cubicBezTo>
                    <a:pt x="5918" y="2283"/>
                    <a:pt x="5907" y="2153"/>
                    <a:pt x="5823" y="2093"/>
                  </a:cubicBezTo>
                  <a:cubicBezTo>
                    <a:pt x="4338" y="905"/>
                    <a:pt x="2294" y="133"/>
                    <a:pt x="238" y="2"/>
                  </a:cubicBezTo>
                  <a:cubicBezTo>
                    <a:pt x="230" y="1"/>
                    <a:pt x="221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5"/>
            <p:cNvSpPr/>
            <p:nvPr/>
          </p:nvSpPr>
          <p:spPr>
            <a:xfrm>
              <a:off x="703951" y="1411469"/>
              <a:ext cx="218628" cy="32475"/>
            </a:xfrm>
            <a:custGeom>
              <a:avLst/>
              <a:gdLst/>
              <a:ahLst/>
              <a:cxnLst/>
              <a:rect l="l" t="t" r="r" b="b"/>
              <a:pathLst>
                <a:path w="6786" h="1008" extrusionOk="0">
                  <a:moveTo>
                    <a:pt x="3630" y="0"/>
                  </a:moveTo>
                  <a:cubicBezTo>
                    <a:pt x="2417" y="0"/>
                    <a:pt x="1217" y="216"/>
                    <a:pt x="155" y="643"/>
                  </a:cubicBezTo>
                  <a:cubicBezTo>
                    <a:pt x="48" y="679"/>
                    <a:pt x="1" y="798"/>
                    <a:pt x="48" y="893"/>
                  </a:cubicBezTo>
                  <a:cubicBezTo>
                    <a:pt x="72" y="952"/>
                    <a:pt x="131" y="1000"/>
                    <a:pt x="203" y="1000"/>
                  </a:cubicBezTo>
                  <a:cubicBezTo>
                    <a:pt x="217" y="1005"/>
                    <a:pt x="234" y="1008"/>
                    <a:pt x="251" y="1008"/>
                  </a:cubicBezTo>
                  <a:cubicBezTo>
                    <a:pt x="276" y="1008"/>
                    <a:pt x="301" y="1002"/>
                    <a:pt x="321" y="988"/>
                  </a:cubicBezTo>
                  <a:cubicBezTo>
                    <a:pt x="1328" y="588"/>
                    <a:pt x="2468" y="384"/>
                    <a:pt x="3619" y="384"/>
                  </a:cubicBezTo>
                  <a:cubicBezTo>
                    <a:pt x="4588" y="384"/>
                    <a:pt x="5565" y="528"/>
                    <a:pt x="6477" y="822"/>
                  </a:cubicBezTo>
                  <a:cubicBezTo>
                    <a:pt x="6498" y="829"/>
                    <a:pt x="6520" y="832"/>
                    <a:pt x="6542" y="832"/>
                  </a:cubicBezTo>
                  <a:cubicBezTo>
                    <a:pt x="6628" y="832"/>
                    <a:pt x="6712" y="779"/>
                    <a:pt x="6750" y="703"/>
                  </a:cubicBezTo>
                  <a:cubicBezTo>
                    <a:pt x="6786" y="596"/>
                    <a:pt x="6726" y="477"/>
                    <a:pt x="6619" y="453"/>
                  </a:cubicBezTo>
                  <a:cubicBezTo>
                    <a:pt x="5663" y="150"/>
                    <a:pt x="4642" y="0"/>
                    <a:pt x="3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5"/>
            <p:cNvSpPr/>
            <p:nvPr/>
          </p:nvSpPr>
          <p:spPr>
            <a:xfrm>
              <a:off x="700504" y="1447810"/>
              <a:ext cx="209833" cy="28029"/>
            </a:xfrm>
            <a:custGeom>
              <a:avLst/>
              <a:gdLst/>
              <a:ahLst/>
              <a:cxnLst/>
              <a:rect l="l" t="t" r="r" b="b"/>
              <a:pathLst>
                <a:path w="6513" h="870" extrusionOk="0">
                  <a:moveTo>
                    <a:pt x="3378" y="0"/>
                  </a:moveTo>
                  <a:cubicBezTo>
                    <a:pt x="2290" y="0"/>
                    <a:pt x="1203" y="167"/>
                    <a:pt x="155" y="502"/>
                  </a:cubicBezTo>
                  <a:cubicBezTo>
                    <a:pt x="48" y="525"/>
                    <a:pt x="1" y="644"/>
                    <a:pt x="36" y="739"/>
                  </a:cubicBezTo>
                  <a:cubicBezTo>
                    <a:pt x="60" y="811"/>
                    <a:pt x="119" y="858"/>
                    <a:pt x="191" y="870"/>
                  </a:cubicBezTo>
                  <a:cubicBezTo>
                    <a:pt x="226" y="870"/>
                    <a:pt x="262" y="870"/>
                    <a:pt x="298" y="858"/>
                  </a:cubicBezTo>
                  <a:cubicBezTo>
                    <a:pt x="1300" y="543"/>
                    <a:pt x="2337" y="385"/>
                    <a:pt x="3374" y="385"/>
                  </a:cubicBezTo>
                  <a:cubicBezTo>
                    <a:pt x="4330" y="385"/>
                    <a:pt x="5287" y="519"/>
                    <a:pt x="6215" y="787"/>
                  </a:cubicBezTo>
                  <a:cubicBezTo>
                    <a:pt x="6237" y="794"/>
                    <a:pt x="6259" y="797"/>
                    <a:pt x="6280" y="797"/>
                  </a:cubicBezTo>
                  <a:cubicBezTo>
                    <a:pt x="6367" y="797"/>
                    <a:pt x="6448" y="744"/>
                    <a:pt x="6477" y="668"/>
                  </a:cubicBezTo>
                  <a:cubicBezTo>
                    <a:pt x="6513" y="561"/>
                    <a:pt x="6453" y="442"/>
                    <a:pt x="6346" y="418"/>
                  </a:cubicBezTo>
                  <a:cubicBezTo>
                    <a:pt x="5375" y="140"/>
                    <a:pt x="4376" y="0"/>
                    <a:pt x="3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5"/>
            <p:cNvSpPr/>
            <p:nvPr/>
          </p:nvSpPr>
          <p:spPr>
            <a:xfrm>
              <a:off x="695155" y="1487986"/>
              <a:ext cx="207513" cy="24421"/>
            </a:xfrm>
            <a:custGeom>
              <a:avLst/>
              <a:gdLst/>
              <a:ahLst/>
              <a:cxnLst/>
              <a:rect l="l" t="t" r="r" b="b"/>
              <a:pathLst>
                <a:path w="6441" h="758" extrusionOk="0">
                  <a:moveTo>
                    <a:pt x="3185" y="0"/>
                  </a:moveTo>
                  <a:cubicBezTo>
                    <a:pt x="2174" y="0"/>
                    <a:pt x="1165" y="119"/>
                    <a:pt x="179" y="360"/>
                  </a:cubicBezTo>
                  <a:cubicBezTo>
                    <a:pt x="72" y="383"/>
                    <a:pt x="0" y="490"/>
                    <a:pt x="36" y="597"/>
                  </a:cubicBezTo>
                  <a:cubicBezTo>
                    <a:pt x="60" y="669"/>
                    <a:pt x="119" y="728"/>
                    <a:pt x="202" y="740"/>
                  </a:cubicBezTo>
                  <a:lnTo>
                    <a:pt x="285" y="740"/>
                  </a:lnTo>
                  <a:cubicBezTo>
                    <a:pt x="1236" y="505"/>
                    <a:pt x="2210" y="389"/>
                    <a:pt x="3184" y="389"/>
                  </a:cubicBezTo>
                  <a:cubicBezTo>
                    <a:pt x="4182" y="389"/>
                    <a:pt x="5181" y="511"/>
                    <a:pt x="6156" y="752"/>
                  </a:cubicBezTo>
                  <a:cubicBezTo>
                    <a:pt x="6171" y="755"/>
                    <a:pt x="6187" y="757"/>
                    <a:pt x="6203" y="757"/>
                  </a:cubicBezTo>
                  <a:cubicBezTo>
                    <a:pt x="6293" y="757"/>
                    <a:pt x="6377" y="700"/>
                    <a:pt x="6417" y="609"/>
                  </a:cubicBezTo>
                  <a:cubicBezTo>
                    <a:pt x="6441" y="502"/>
                    <a:pt x="6381" y="395"/>
                    <a:pt x="6275" y="372"/>
                  </a:cubicBezTo>
                  <a:cubicBezTo>
                    <a:pt x="5258" y="125"/>
                    <a:pt x="4220" y="0"/>
                    <a:pt x="3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5"/>
            <p:cNvSpPr/>
            <p:nvPr/>
          </p:nvSpPr>
          <p:spPr>
            <a:xfrm>
              <a:off x="728082" y="1303057"/>
              <a:ext cx="179194" cy="93076"/>
            </a:xfrm>
            <a:custGeom>
              <a:avLst/>
              <a:gdLst/>
              <a:ahLst/>
              <a:cxnLst/>
              <a:rect l="l" t="t" r="r" b="b"/>
              <a:pathLst>
                <a:path w="5562" h="2889" extrusionOk="0">
                  <a:moveTo>
                    <a:pt x="3005" y="379"/>
                  </a:moveTo>
                  <a:cubicBezTo>
                    <a:pt x="3714" y="379"/>
                    <a:pt x="4425" y="492"/>
                    <a:pt x="5110" y="717"/>
                  </a:cubicBezTo>
                  <a:lnTo>
                    <a:pt x="5110" y="729"/>
                  </a:lnTo>
                  <a:cubicBezTo>
                    <a:pt x="5051" y="1061"/>
                    <a:pt x="4908" y="1893"/>
                    <a:pt x="4860" y="2440"/>
                  </a:cubicBezTo>
                  <a:cubicBezTo>
                    <a:pt x="4135" y="2278"/>
                    <a:pt x="3394" y="2198"/>
                    <a:pt x="2653" y="2198"/>
                  </a:cubicBezTo>
                  <a:cubicBezTo>
                    <a:pt x="1926" y="2198"/>
                    <a:pt x="1200" y="2275"/>
                    <a:pt x="487" y="2428"/>
                  </a:cubicBezTo>
                  <a:cubicBezTo>
                    <a:pt x="535" y="2190"/>
                    <a:pt x="571" y="1941"/>
                    <a:pt x="618" y="1691"/>
                  </a:cubicBezTo>
                  <a:cubicBezTo>
                    <a:pt x="666" y="1370"/>
                    <a:pt x="713" y="1061"/>
                    <a:pt x="773" y="764"/>
                  </a:cubicBezTo>
                  <a:cubicBezTo>
                    <a:pt x="1495" y="507"/>
                    <a:pt x="2250" y="379"/>
                    <a:pt x="3005" y="379"/>
                  </a:cubicBezTo>
                  <a:close/>
                  <a:moveTo>
                    <a:pt x="2990" y="1"/>
                  </a:moveTo>
                  <a:cubicBezTo>
                    <a:pt x="2147" y="1"/>
                    <a:pt x="1303" y="155"/>
                    <a:pt x="499" y="467"/>
                  </a:cubicBezTo>
                  <a:cubicBezTo>
                    <a:pt x="440" y="491"/>
                    <a:pt x="392" y="539"/>
                    <a:pt x="380" y="610"/>
                  </a:cubicBezTo>
                  <a:cubicBezTo>
                    <a:pt x="309" y="943"/>
                    <a:pt x="250" y="1299"/>
                    <a:pt x="190" y="1656"/>
                  </a:cubicBezTo>
                  <a:cubicBezTo>
                    <a:pt x="143" y="2012"/>
                    <a:pt x="83" y="2333"/>
                    <a:pt x="24" y="2654"/>
                  </a:cubicBezTo>
                  <a:cubicBezTo>
                    <a:pt x="0" y="2725"/>
                    <a:pt x="36" y="2796"/>
                    <a:pt x="83" y="2832"/>
                  </a:cubicBezTo>
                  <a:cubicBezTo>
                    <a:pt x="119" y="2856"/>
                    <a:pt x="155" y="2879"/>
                    <a:pt x="190" y="2879"/>
                  </a:cubicBezTo>
                  <a:cubicBezTo>
                    <a:pt x="202" y="2885"/>
                    <a:pt x="217" y="2888"/>
                    <a:pt x="233" y="2888"/>
                  </a:cubicBezTo>
                  <a:cubicBezTo>
                    <a:pt x="250" y="2888"/>
                    <a:pt x="268" y="2885"/>
                    <a:pt x="285" y="2879"/>
                  </a:cubicBezTo>
                  <a:cubicBezTo>
                    <a:pt x="1058" y="2683"/>
                    <a:pt x="1851" y="2585"/>
                    <a:pt x="2644" y="2585"/>
                  </a:cubicBezTo>
                  <a:cubicBezTo>
                    <a:pt x="3437" y="2585"/>
                    <a:pt x="4231" y="2683"/>
                    <a:pt x="5003" y="2879"/>
                  </a:cubicBezTo>
                  <a:cubicBezTo>
                    <a:pt x="5021" y="2882"/>
                    <a:pt x="5038" y="2884"/>
                    <a:pt x="5054" y="2884"/>
                  </a:cubicBezTo>
                  <a:cubicBezTo>
                    <a:pt x="5104" y="2884"/>
                    <a:pt x="5149" y="2871"/>
                    <a:pt x="5193" y="2844"/>
                  </a:cubicBezTo>
                  <a:cubicBezTo>
                    <a:pt x="5241" y="2820"/>
                    <a:pt x="5276" y="2761"/>
                    <a:pt x="5276" y="2701"/>
                  </a:cubicBezTo>
                  <a:cubicBezTo>
                    <a:pt x="5276" y="2107"/>
                    <a:pt x="5550" y="669"/>
                    <a:pt x="5550" y="645"/>
                  </a:cubicBezTo>
                  <a:cubicBezTo>
                    <a:pt x="5561" y="562"/>
                    <a:pt x="5514" y="479"/>
                    <a:pt x="5431" y="443"/>
                  </a:cubicBezTo>
                  <a:cubicBezTo>
                    <a:pt x="4642" y="149"/>
                    <a:pt x="3816" y="1"/>
                    <a:pt x="2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5"/>
            <p:cNvSpPr/>
            <p:nvPr/>
          </p:nvSpPr>
          <p:spPr>
            <a:xfrm>
              <a:off x="1169494" y="629454"/>
              <a:ext cx="604143" cy="400399"/>
            </a:xfrm>
            <a:custGeom>
              <a:avLst/>
              <a:gdLst/>
              <a:ahLst/>
              <a:cxnLst/>
              <a:rect l="l" t="t" r="r" b="b"/>
              <a:pathLst>
                <a:path w="18752" h="12428" extrusionOk="0">
                  <a:moveTo>
                    <a:pt x="9198" y="402"/>
                  </a:moveTo>
                  <a:cubicBezTo>
                    <a:pt x="10659" y="1436"/>
                    <a:pt x="12228" y="2553"/>
                    <a:pt x="13749" y="3634"/>
                  </a:cubicBezTo>
                  <a:cubicBezTo>
                    <a:pt x="15234" y="4692"/>
                    <a:pt x="16755" y="5785"/>
                    <a:pt x="18193" y="6783"/>
                  </a:cubicBezTo>
                  <a:cubicBezTo>
                    <a:pt x="15912" y="8161"/>
                    <a:pt x="13369" y="9017"/>
                    <a:pt x="10731" y="9314"/>
                  </a:cubicBezTo>
                  <a:cubicBezTo>
                    <a:pt x="9091" y="8245"/>
                    <a:pt x="7392" y="7044"/>
                    <a:pt x="5728" y="5880"/>
                  </a:cubicBezTo>
                  <a:cubicBezTo>
                    <a:pt x="4171" y="4787"/>
                    <a:pt x="2555" y="3658"/>
                    <a:pt x="998" y="2624"/>
                  </a:cubicBezTo>
                  <a:cubicBezTo>
                    <a:pt x="3850" y="2398"/>
                    <a:pt x="6619" y="1650"/>
                    <a:pt x="9198" y="402"/>
                  </a:cubicBezTo>
                  <a:close/>
                  <a:moveTo>
                    <a:pt x="16221" y="8245"/>
                  </a:moveTo>
                  <a:cubicBezTo>
                    <a:pt x="16743" y="8482"/>
                    <a:pt x="17243" y="8791"/>
                    <a:pt x="17682" y="9160"/>
                  </a:cubicBezTo>
                  <a:lnTo>
                    <a:pt x="17670" y="9160"/>
                  </a:lnTo>
                  <a:cubicBezTo>
                    <a:pt x="16207" y="9350"/>
                    <a:pt x="14727" y="9456"/>
                    <a:pt x="13245" y="9456"/>
                  </a:cubicBezTo>
                  <a:cubicBezTo>
                    <a:pt x="12969" y="9456"/>
                    <a:pt x="12694" y="9452"/>
                    <a:pt x="12418" y="9445"/>
                  </a:cubicBezTo>
                  <a:cubicBezTo>
                    <a:pt x="13713" y="9171"/>
                    <a:pt x="14997" y="8779"/>
                    <a:pt x="16221" y="8245"/>
                  </a:cubicBezTo>
                  <a:close/>
                  <a:moveTo>
                    <a:pt x="678" y="2885"/>
                  </a:moveTo>
                  <a:cubicBezTo>
                    <a:pt x="2246" y="3919"/>
                    <a:pt x="3886" y="5072"/>
                    <a:pt x="5478" y="6189"/>
                  </a:cubicBezTo>
                  <a:cubicBezTo>
                    <a:pt x="7106" y="7330"/>
                    <a:pt x="8782" y="8506"/>
                    <a:pt x="10398" y="9564"/>
                  </a:cubicBezTo>
                  <a:lnTo>
                    <a:pt x="9519" y="10966"/>
                  </a:lnTo>
                  <a:cubicBezTo>
                    <a:pt x="6643" y="8506"/>
                    <a:pt x="3589" y="6153"/>
                    <a:pt x="452" y="3979"/>
                  </a:cubicBezTo>
                  <a:lnTo>
                    <a:pt x="678" y="2885"/>
                  </a:lnTo>
                  <a:close/>
                  <a:moveTo>
                    <a:pt x="17872" y="9528"/>
                  </a:moveTo>
                  <a:lnTo>
                    <a:pt x="17872" y="9528"/>
                  </a:lnTo>
                  <a:cubicBezTo>
                    <a:pt x="17825" y="9730"/>
                    <a:pt x="17777" y="9956"/>
                    <a:pt x="17718" y="10170"/>
                  </a:cubicBezTo>
                  <a:cubicBezTo>
                    <a:pt x="17658" y="10431"/>
                    <a:pt x="17599" y="10692"/>
                    <a:pt x="17551" y="10930"/>
                  </a:cubicBezTo>
                  <a:cubicBezTo>
                    <a:pt x="16682" y="10886"/>
                    <a:pt x="15813" y="10863"/>
                    <a:pt x="14945" y="10863"/>
                  </a:cubicBezTo>
                  <a:cubicBezTo>
                    <a:pt x="13261" y="10863"/>
                    <a:pt x="11581" y="10948"/>
                    <a:pt x="9911" y="11120"/>
                  </a:cubicBezTo>
                  <a:lnTo>
                    <a:pt x="10766" y="9754"/>
                  </a:lnTo>
                  <a:cubicBezTo>
                    <a:pt x="11586" y="9813"/>
                    <a:pt x="12406" y="9837"/>
                    <a:pt x="13226" y="9837"/>
                  </a:cubicBezTo>
                  <a:cubicBezTo>
                    <a:pt x="14783" y="9837"/>
                    <a:pt x="16328" y="9730"/>
                    <a:pt x="17872" y="9528"/>
                  </a:cubicBezTo>
                  <a:close/>
                  <a:moveTo>
                    <a:pt x="14884" y="11254"/>
                  </a:moveTo>
                  <a:cubicBezTo>
                    <a:pt x="15163" y="11254"/>
                    <a:pt x="15442" y="11257"/>
                    <a:pt x="15721" y="11263"/>
                  </a:cubicBezTo>
                  <a:cubicBezTo>
                    <a:pt x="15995" y="11394"/>
                    <a:pt x="16268" y="11560"/>
                    <a:pt x="16506" y="11762"/>
                  </a:cubicBezTo>
                  <a:cubicBezTo>
                    <a:pt x="15698" y="11536"/>
                    <a:pt x="14878" y="11370"/>
                    <a:pt x="14046" y="11263"/>
                  </a:cubicBezTo>
                  <a:cubicBezTo>
                    <a:pt x="14325" y="11257"/>
                    <a:pt x="14604" y="11254"/>
                    <a:pt x="14884" y="11254"/>
                  </a:cubicBezTo>
                  <a:close/>
                  <a:moveTo>
                    <a:pt x="9203" y="1"/>
                  </a:moveTo>
                  <a:cubicBezTo>
                    <a:pt x="9173" y="1"/>
                    <a:pt x="9143" y="8"/>
                    <a:pt x="9115" y="22"/>
                  </a:cubicBezTo>
                  <a:cubicBezTo>
                    <a:pt x="6441" y="1329"/>
                    <a:pt x="3530" y="2101"/>
                    <a:pt x="559" y="2279"/>
                  </a:cubicBezTo>
                  <a:cubicBezTo>
                    <a:pt x="464" y="2291"/>
                    <a:pt x="392" y="2351"/>
                    <a:pt x="369" y="2446"/>
                  </a:cubicBezTo>
                  <a:cubicBezTo>
                    <a:pt x="345" y="2470"/>
                    <a:pt x="333" y="2493"/>
                    <a:pt x="321" y="2529"/>
                  </a:cubicBezTo>
                  <a:lnTo>
                    <a:pt x="12" y="4038"/>
                  </a:lnTo>
                  <a:cubicBezTo>
                    <a:pt x="0" y="4109"/>
                    <a:pt x="36" y="4181"/>
                    <a:pt x="95" y="4228"/>
                  </a:cubicBezTo>
                  <a:cubicBezTo>
                    <a:pt x="3316" y="6462"/>
                    <a:pt x="6453" y="8886"/>
                    <a:pt x="9424" y="11417"/>
                  </a:cubicBezTo>
                  <a:lnTo>
                    <a:pt x="9424" y="11405"/>
                  </a:lnTo>
                  <a:cubicBezTo>
                    <a:pt x="9435" y="11516"/>
                    <a:pt x="9527" y="11585"/>
                    <a:pt x="9636" y="11585"/>
                  </a:cubicBezTo>
                  <a:cubicBezTo>
                    <a:pt x="9644" y="11585"/>
                    <a:pt x="9653" y="11585"/>
                    <a:pt x="9661" y="11584"/>
                  </a:cubicBezTo>
                  <a:cubicBezTo>
                    <a:pt x="10291" y="11518"/>
                    <a:pt x="10923" y="11486"/>
                    <a:pt x="11554" y="11486"/>
                  </a:cubicBezTo>
                  <a:cubicBezTo>
                    <a:pt x="13449" y="11486"/>
                    <a:pt x="15338" y="11780"/>
                    <a:pt x="17147" y="12368"/>
                  </a:cubicBezTo>
                  <a:cubicBezTo>
                    <a:pt x="17183" y="12392"/>
                    <a:pt x="17243" y="12416"/>
                    <a:pt x="17290" y="12416"/>
                  </a:cubicBezTo>
                  <a:lnTo>
                    <a:pt x="17314" y="12416"/>
                  </a:lnTo>
                  <a:cubicBezTo>
                    <a:pt x="17338" y="12427"/>
                    <a:pt x="17361" y="12427"/>
                    <a:pt x="17385" y="12427"/>
                  </a:cubicBezTo>
                  <a:cubicBezTo>
                    <a:pt x="17468" y="12427"/>
                    <a:pt x="17551" y="12380"/>
                    <a:pt x="17587" y="12297"/>
                  </a:cubicBezTo>
                  <a:cubicBezTo>
                    <a:pt x="17623" y="12202"/>
                    <a:pt x="17563" y="12083"/>
                    <a:pt x="17456" y="12059"/>
                  </a:cubicBezTo>
                  <a:lnTo>
                    <a:pt x="17385" y="12035"/>
                  </a:lnTo>
                  <a:cubicBezTo>
                    <a:pt x="17124" y="11750"/>
                    <a:pt x="16838" y="11501"/>
                    <a:pt x="16518" y="11287"/>
                  </a:cubicBezTo>
                  <a:lnTo>
                    <a:pt x="16518" y="11287"/>
                  </a:lnTo>
                  <a:cubicBezTo>
                    <a:pt x="16910" y="11299"/>
                    <a:pt x="17314" y="11322"/>
                    <a:pt x="17706" y="11346"/>
                  </a:cubicBezTo>
                  <a:cubicBezTo>
                    <a:pt x="17813" y="11346"/>
                    <a:pt x="17908" y="11275"/>
                    <a:pt x="17932" y="11180"/>
                  </a:cubicBezTo>
                  <a:cubicBezTo>
                    <a:pt x="17979" y="10906"/>
                    <a:pt x="18051" y="10586"/>
                    <a:pt x="18134" y="10265"/>
                  </a:cubicBezTo>
                  <a:cubicBezTo>
                    <a:pt x="18205" y="9944"/>
                    <a:pt x="18288" y="9611"/>
                    <a:pt x="18336" y="9338"/>
                  </a:cubicBezTo>
                  <a:cubicBezTo>
                    <a:pt x="18336" y="9326"/>
                    <a:pt x="18336" y="9314"/>
                    <a:pt x="18336" y="9302"/>
                  </a:cubicBezTo>
                  <a:cubicBezTo>
                    <a:pt x="18336" y="9290"/>
                    <a:pt x="18336" y="9278"/>
                    <a:pt x="18336" y="9278"/>
                  </a:cubicBezTo>
                  <a:lnTo>
                    <a:pt x="18336" y="9267"/>
                  </a:lnTo>
                  <a:cubicBezTo>
                    <a:pt x="18324" y="9255"/>
                    <a:pt x="18324" y="9243"/>
                    <a:pt x="18312" y="9231"/>
                  </a:cubicBezTo>
                  <a:cubicBezTo>
                    <a:pt x="18312" y="9219"/>
                    <a:pt x="18300" y="9207"/>
                    <a:pt x="18300" y="9195"/>
                  </a:cubicBezTo>
                  <a:cubicBezTo>
                    <a:pt x="18288" y="9183"/>
                    <a:pt x="18276" y="9171"/>
                    <a:pt x="18276" y="9171"/>
                  </a:cubicBezTo>
                  <a:cubicBezTo>
                    <a:pt x="18264" y="9160"/>
                    <a:pt x="18253" y="9148"/>
                    <a:pt x="18241" y="9148"/>
                  </a:cubicBezTo>
                  <a:lnTo>
                    <a:pt x="18229" y="9136"/>
                  </a:lnTo>
                  <a:cubicBezTo>
                    <a:pt x="18217" y="9112"/>
                    <a:pt x="18205" y="9100"/>
                    <a:pt x="18181" y="9076"/>
                  </a:cubicBezTo>
                  <a:cubicBezTo>
                    <a:pt x="17742" y="8661"/>
                    <a:pt x="17231" y="8316"/>
                    <a:pt x="16684" y="8043"/>
                  </a:cubicBezTo>
                  <a:cubicBezTo>
                    <a:pt x="17373" y="7734"/>
                    <a:pt x="18027" y="7365"/>
                    <a:pt x="18668" y="6961"/>
                  </a:cubicBezTo>
                  <a:cubicBezTo>
                    <a:pt x="18716" y="6926"/>
                    <a:pt x="18752" y="6878"/>
                    <a:pt x="18752" y="6819"/>
                  </a:cubicBezTo>
                  <a:cubicBezTo>
                    <a:pt x="18752" y="6747"/>
                    <a:pt x="18728" y="6688"/>
                    <a:pt x="18668" y="6652"/>
                  </a:cubicBezTo>
                  <a:cubicBezTo>
                    <a:pt x="17171" y="5607"/>
                    <a:pt x="15567" y="4454"/>
                    <a:pt x="13998" y="3349"/>
                  </a:cubicBezTo>
                  <a:cubicBezTo>
                    <a:pt x="12442" y="2232"/>
                    <a:pt x="10838" y="1091"/>
                    <a:pt x="9340" y="45"/>
                  </a:cubicBezTo>
                  <a:cubicBezTo>
                    <a:pt x="9297" y="17"/>
                    <a:pt x="9250" y="1"/>
                    <a:pt x="9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5"/>
            <p:cNvSpPr/>
            <p:nvPr/>
          </p:nvSpPr>
          <p:spPr>
            <a:xfrm>
              <a:off x="1393051" y="744599"/>
              <a:ext cx="175779" cy="68849"/>
            </a:xfrm>
            <a:custGeom>
              <a:avLst/>
              <a:gdLst/>
              <a:ahLst/>
              <a:cxnLst/>
              <a:rect l="l" t="t" r="r" b="b"/>
              <a:pathLst>
                <a:path w="5456" h="2137" extrusionOk="0">
                  <a:moveTo>
                    <a:pt x="5214" y="0"/>
                  </a:moveTo>
                  <a:cubicBezTo>
                    <a:pt x="5179" y="0"/>
                    <a:pt x="5143" y="8"/>
                    <a:pt x="5111" y="24"/>
                  </a:cubicBezTo>
                  <a:cubicBezTo>
                    <a:pt x="3566" y="856"/>
                    <a:pt x="1914" y="1438"/>
                    <a:pt x="191" y="1747"/>
                  </a:cubicBezTo>
                  <a:cubicBezTo>
                    <a:pt x="84" y="1759"/>
                    <a:pt x="1" y="1866"/>
                    <a:pt x="25" y="1973"/>
                  </a:cubicBezTo>
                  <a:cubicBezTo>
                    <a:pt x="49" y="2068"/>
                    <a:pt x="132" y="2128"/>
                    <a:pt x="227" y="2128"/>
                  </a:cubicBezTo>
                  <a:cubicBezTo>
                    <a:pt x="233" y="2134"/>
                    <a:pt x="242" y="2137"/>
                    <a:pt x="251" y="2137"/>
                  </a:cubicBezTo>
                  <a:cubicBezTo>
                    <a:pt x="259" y="2137"/>
                    <a:pt x="268" y="2134"/>
                    <a:pt x="274" y="2128"/>
                  </a:cubicBezTo>
                  <a:cubicBezTo>
                    <a:pt x="1914" y="1831"/>
                    <a:pt x="3518" y="1296"/>
                    <a:pt x="5004" y="535"/>
                  </a:cubicBezTo>
                  <a:cubicBezTo>
                    <a:pt x="5051" y="535"/>
                    <a:pt x="5099" y="523"/>
                    <a:pt x="5146" y="488"/>
                  </a:cubicBezTo>
                  <a:lnTo>
                    <a:pt x="5336" y="345"/>
                  </a:lnTo>
                  <a:cubicBezTo>
                    <a:pt x="5431" y="286"/>
                    <a:pt x="5455" y="167"/>
                    <a:pt x="5384" y="84"/>
                  </a:cubicBezTo>
                  <a:cubicBezTo>
                    <a:pt x="5345" y="29"/>
                    <a:pt x="5280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5"/>
            <p:cNvSpPr/>
            <p:nvPr/>
          </p:nvSpPr>
          <p:spPr>
            <a:xfrm>
              <a:off x="1417955" y="765766"/>
              <a:ext cx="171172" cy="68849"/>
            </a:xfrm>
            <a:custGeom>
              <a:avLst/>
              <a:gdLst/>
              <a:ahLst/>
              <a:cxnLst/>
              <a:rect l="l" t="t" r="r" b="b"/>
              <a:pathLst>
                <a:path w="5313" h="2137" extrusionOk="0">
                  <a:moveTo>
                    <a:pt x="5066" y="0"/>
                  </a:moveTo>
                  <a:cubicBezTo>
                    <a:pt x="5025" y="0"/>
                    <a:pt x="4983" y="11"/>
                    <a:pt x="4944" y="33"/>
                  </a:cubicBezTo>
                  <a:cubicBezTo>
                    <a:pt x="3470" y="888"/>
                    <a:pt x="1854" y="1483"/>
                    <a:pt x="179" y="1768"/>
                  </a:cubicBezTo>
                  <a:cubicBezTo>
                    <a:pt x="72" y="1780"/>
                    <a:pt x="0" y="1875"/>
                    <a:pt x="12" y="1982"/>
                  </a:cubicBezTo>
                  <a:cubicBezTo>
                    <a:pt x="36" y="2077"/>
                    <a:pt x="119" y="2136"/>
                    <a:pt x="214" y="2136"/>
                  </a:cubicBezTo>
                  <a:lnTo>
                    <a:pt x="262" y="2136"/>
                  </a:lnTo>
                  <a:cubicBezTo>
                    <a:pt x="1997" y="1839"/>
                    <a:pt x="3660" y="1245"/>
                    <a:pt x="5181" y="354"/>
                  </a:cubicBezTo>
                  <a:cubicBezTo>
                    <a:pt x="5276" y="294"/>
                    <a:pt x="5312" y="175"/>
                    <a:pt x="5241" y="92"/>
                  </a:cubicBezTo>
                  <a:cubicBezTo>
                    <a:pt x="5203" y="32"/>
                    <a:pt x="5137" y="0"/>
                    <a:pt x="5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5"/>
            <p:cNvSpPr/>
            <p:nvPr/>
          </p:nvSpPr>
          <p:spPr>
            <a:xfrm>
              <a:off x="1446274" y="781778"/>
              <a:ext cx="158929" cy="71974"/>
            </a:xfrm>
            <a:custGeom>
              <a:avLst/>
              <a:gdLst/>
              <a:ahLst/>
              <a:cxnLst/>
              <a:rect l="l" t="t" r="r" b="b"/>
              <a:pathLst>
                <a:path w="4933" h="2234" extrusionOk="0">
                  <a:moveTo>
                    <a:pt x="4701" y="1"/>
                  </a:moveTo>
                  <a:cubicBezTo>
                    <a:pt x="4656" y="1"/>
                    <a:pt x="4611" y="16"/>
                    <a:pt x="4576" y="47"/>
                  </a:cubicBezTo>
                  <a:cubicBezTo>
                    <a:pt x="3257" y="950"/>
                    <a:pt x="1759" y="1568"/>
                    <a:pt x="191" y="1853"/>
                  </a:cubicBezTo>
                  <a:cubicBezTo>
                    <a:pt x="84" y="1877"/>
                    <a:pt x="1" y="1972"/>
                    <a:pt x="24" y="2091"/>
                  </a:cubicBezTo>
                  <a:cubicBezTo>
                    <a:pt x="48" y="2174"/>
                    <a:pt x="131" y="2233"/>
                    <a:pt x="226" y="2233"/>
                  </a:cubicBezTo>
                  <a:lnTo>
                    <a:pt x="274" y="2233"/>
                  </a:lnTo>
                  <a:cubicBezTo>
                    <a:pt x="1914" y="1936"/>
                    <a:pt x="3459" y="1295"/>
                    <a:pt x="4825" y="356"/>
                  </a:cubicBezTo>
                  <a:cubicBezTo>
                    <a:pt x="4920" y="284"/>
                    <a:pt x="4932" y="166"/>
                    <a:pt x="4873" y="82"/>
                  </a:cubicBezTo>
                  <a:cubicBezTo>
                    <a:pt x="4825" y="28"/>
                    <a:pt x="4762" y="1"/>
                    <a:pt x="4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5"/>
            <p:cNvSpPr/>
            <p:nvPr/>
          </p:nvSpPr>
          <p:spPr>
            <a:xfrm>
              <a:off x="1329518" y="-1140"/>
              <a:ext cx="457521" cy="490544"/>
            </a:xfrm>
            <a:custGeom>
              <a:avLst/>
              <a:gdLst/>
              <a:ahLst/>
              <a:cxnLst/>
              <a:rect l="l" t="t" r="r" b="b"/>
              <a:pathLst>
                <a:path w="14201" h="15226" extrusionOk="0">
                  <a:moveTo>
                    <a:pt x="13226" y="398"/>
                  </a:moveTo>
                  <a:cubicBezTo>
                    <a:pt x="13261" y="398"/>
                    <a:pt x="13297" y="400"/>
                    <a:pt x="13333" y="404"/>
                  </a:cubicBezTo>
                  <a:cubicBezTo>
                    <a:pt x="13559" y="463"/>
                    <a:pt x="13737" y="665"/>
                    <a:pt x="13761" y="903"/>
                  </a:cubicBezTo>
                  <a:cubicBezTo>
                    <a:pt x="13761" y="1164"/>
                    <a:pt x="13666" y="1426"/>
                    <a:pt x="13476" y="1616"/>
                  </a:cubicBezTo>
                  <a:cubicBezTo>
                    <a:pt x="13274" y="1830"/>
                    <a:pt x="13036" y="2032"/>
                    <a:pt x="12775" y="2186"/>
                  </a:cubicBezTo>
                  <a:cubicBezTo>
                    <a:pt x="12763" y="2198"/>
                    <a:pt x="12763" y="2198"/>
                    <a:pt x="12751" y="2210"/>
                  </a:cubicBezTo>
                  <a:lnTo>
                    <a:pt x="11693" y="1331"/>
                  </a:lnTo>
                  <a:cubicBezTo>
                    <a:pt x="11978" y="986"/>
                    <a:pt x="12335" y="713"/>
                    <a:pt x="12739" y="523"/>
                  </a:cubicBezTo>
                  <a:lnTo>
                    <a:pt x="12739" y="534"/>
                  </a:lnTo>
                  <a:cubicBezTo>
                    <a:pt x="12887" y="446"/>
                    <a:pt x="13052" y="398"/>
                    <a:pt x="13226" y="398"/>
                  </a:cubicBezTo>
                  <a:close/>
                  <a:moveTo>
                    <a:pt x="11135" y="1390"/>
                  </a:moveTo>
                  <a:lnTo>
                    <a:pt x="12953" y="2887"/>
                  </a:lnTo>
                  <a:cubicBezTo>
                    <a:pt x="12822" y="2994"/>
                    <a:pt x="12691" y="3113"/>
                    <a:pt x="12561" y="3232"/>
                  </a:cubicBezTo>
                  <a:cubicBezTo>
                    <a:pt x="12002" y="2697"/>
                    <a:pt x="11384" y="2222"/>
                    <a:pt x="10719" y="1830"/>
                  </a:cubicBezTo>
                  <a:lnTo>
                    <a:pt x="11135" y="1390"/>
                  </a:lnTo>
                  <a:close/>
                  <a:moveTo>
                    <a:pt x="10434" y="2115"/>
                  </a:moveTo>
                  <a:cubicBezTo>
                    <a:pt x="11099" y="2507"/>
                    <a:pt x="11705" y="2970"/>
                    <a:pt x="12252" y="3493"/>
                  </a:cubicBezTo>
                  <a:lnTo>
                    <a:pt x="12074" y="3660"/>
                  </a:lnTo>
                  <a:cubicBezTo>
                    <a:pt x="11515" y="3149"/>
                    <a:pt x="10897" y="2709"/>
                    <a:pt x="10244" y="2317"/>
                  </a:cubicBezTo>
                  <a:lnTo>
                    <a:pt x="10434" y="2115"/>
                  </a:lnTo>
                  <a:close/>
                  <a:moveTo>
                    <a:pt x="9970" y="2626"/>
                  </a:moveTo>
                  <a:cubicBezTo>
                    <a:pt x="10612" y="3006"/>
                    <a:pt x="11218" y="3446"/>
                    <a:pt x="11788" y="3945"/>
                  </a:cubicBezTo>
                  <a:cubicBezTo>
                    <a:pt x="10291" y="5323"/>
                    <a:pt x="8936" y="6856"/>
                    <a:pt x="7724" y="8496"/>
                  </a:cubicBezTo>
                  <a:lnTo>
                    <a:pt x="7724" y="8508"/>
                  </a:lnTo>
                  <a:lnTo>
                    <a:pt x="5787" y="7023"/>
                  </a:lnTo>
                  <a:lnTo>
                    <a:pt x="9970" y="2626"/>
                  </a:lnTo>
                  <a:close/>
                  <a:moveTo>
                    <a:pt x="5764" y="7510"/>
                  </a:moveTo>
                  <a:lnTo>
                    <a:pt x="7130" y="8555"/>
                  </a:lnTo>
                  <a:lnTo>
                    <a:pt x="4100" y="11978"/>
                  </a:lnTo>
                  <a:lnTo>
                    <a:pt x="2603" y="10884"/>
                  </a:lnTo>
                  <a:lnTo>
                    <a:pt x="5764" y="7510"/>
                  </a:lnTo>
                  <a:close/>
                  <a:moveTo>
                    <a:pt x="2329" y="11182"/>
                  </a:moveTo>
                  <a:lnTo>
                    <a:pt x="3827" y="12287"/>
                  </a:lnTo>
                  <a:lnTo>
                    <a:pt x="3470" y="12691"/>
                  </a:lnTo>
                  <a:cubicBezTo>
                    <a:pt x="3387" y="12774"/>
                    <a:pt x="3363" y="12786"/>
                    <a:pt x="3351" y="12786"/>
                  </a:cubicBezTo>
                  <a:lnTo>
                    <a:pt x="3351" y="12798"/>
                  </a:lnTo>
                  <a:cubicBezTo>
                    <a:pt x="3316" y="12774"/>
                    <a:pt x="3292" y="12762"/>
                    <a:pt x="3256" y="12738"/>
                  </a:cubicBezTo>
                  <a:lnTo>
                    <a:pt x="1854" y="11681"/>
                  </a:lnTo>
                  <a:lnTo>
                    <a:pt x="2329" y="11182"/>
                  </a:lnTo>
                  <a:close/>
                  <a:moveTo>
                    <a:pt x="1902" y="12227"/>
                  </a:moveTo>
                  <a:lnTo>
                    <a:pt x="2555" y="12714"/>
                  </a:lnTo>
                  <a:cubicBezTo>
                    <a:pt x="2270" y="13130"/>
                    <a:pt x="2068" y="13582"/>
                    <a:pt x="1937" y="14069"/>
                  </a:cubicBezTo>
                  <a:lnTo>
                    <a:pt x="785" y="14580"/>
                  </a:lnTo>
                  <a:lnTo>
                    <a:pt x="785" y="14580"/>
                  </a:lnTo>
                  <a:lnTo>
                    <a:pt x="1355" y="13867"/>
                  </a:lnTo>
                  <a:cubicBezTo>
                    <a:pt x="1426" y="13784"/>
                    <a:pt x="1403" y="13653"/>
                    <a:pt x="1308" y="13594"/>
                  </a:cubicBezTo>
                  <a:cubicBezTo>
                    <a:pt x="1269" y="13570"/>
                    <a:pt x="1227" y="13557"/>
                    <a:pt x="1185" y="13557"/>
                  </a:cubicBezTo>
                  <a:cubicBezTo>
                    <a:pt x="1122" y="13557"/>
                    <a:pt x="1060" y="13585"/>
                    <a:pt x="1010" y="13641"/>
                  </a:cubicBezTo>
                  <a:lnTo>
                    <a:pt x="499" y="14283"/>
                  </a:lnTo>
                  <a:lnTo>
                    <a:pt x="559" y="13451"/>
                  </a:lnTo>
                  <a:cubicBezTo>
                    <a:pt x="571" y="13356"/>
                    <a:pt x="583" y="13261"/>
                    <a:pt x="618" y="13154"/>
                  </a:cubicBezTo>
                  <a:cubicBezTo>
                    <a:pt x="701" y="12964"/>
                    <a:pt x="951" y="12845"/>
                    <a:pt x="1201" y="12726"/>
                  </a:cubicBezTo>
                  <a:cubicBezTo>
                    <a:pt x="1450" y="12607"/>
                    <a:pt x="1735" y="12465"/>
                    <a:pt x="1902" y="12227"/>
                  </a:cubicBezTo>
                  <a:close/>
                  <a:moveTo>
                    <a:pt x="13236" y="0"/>
                  </a:moveTo>
                  <a:cubicBezTo>
                    <a:pt x="12992" y="0"/>
                    <a:pt x="12753" y="56"/>
                    <a:pt x="12537" y="178"/>
                  </a:cubicBezTo>
                  <a:cubicBezTo>
                    <a:pt x="12097" y="392"/>
                    <a:pt x="11705" y="689"/>
                    <a:pt x="11384" y="1069"/>
                  </a:cubicBezTo>
                  <a:lnTo>
                    <a:pt x="11325" y="1022"/>
                  </a:lnTo>
                  <a:cubicBezTo>
                    <a:pt x="11279" y="985"/>
                    <a:pt x="11227" y="970"/>
                    <a:pt x="11173" y="970"/>
                  </a:cubicBezTo>
                  <a:cubicBezTo>
                    <a:pt x="11157" y="970"/>
                    <a:pt x="11140" y="971"/>
                    <a:pt x="11123" y="974"/>
                  </a:cubicBezTo>
                  <a:cubicBezTo>
                    <a:pt x="11109" y="972"/>
                    <a:pt x="11094" y="971"/>
                    <a:pt x="11080" y="971"/>
                  </a:cubicBezTo>
                  <a:cubicBezTo>
                    <a:pt x="11012" y="971"/>
                    <a:pt x="10948" y="994"/>
                    <a:pt x="10909" y="1034"/>
                  </a:cubicBezTo>
                  <a:lnTo>
                    <a:pt x="5324" y="6904"/>
                  </a:lnTo>
                  <a:cubicBezTo>
                    <a:pt x="5288" y="6951"/>
                    <a:pt x="5265" y="6999"/>
                    <a:pt x="5276" y="7058"/>
                  </a:cubicBezTo>
                  <a:cubicBezTo>
                    <a:pt x="5276" y="7106"/>
                    <a:pt x="5300" y="7141"/>
                    <a:pt x="5336" y="7177"/>
                  </a:cubicBezTo>
                  <a:lnTo>
                    <a:pt x="5348" y="7189"/>
                  </a:lnTo>
                  <a:lnTo>
                    <a:pt x="5443" y="7260"/>
                  </a:lnTo>
                  <a:lnTo>
                    <a:pt x="1391" y="11586"/>
                  </a:lnTo>
                  <a:cubicBezTo>
                    <a:pt x="1319" y="11657"/>
                    <a:pt x="1331" y="11776"/>
                    <a:pt x="1403" y="11847"/>
                  </a:cubicBezTo>
                  <a:lnTo>
                    <a:pt x="1426" y="11859"/>
                  </a:lnTo>
                  <a:lnTo>
                    <a:pt x="1569" y="11966"/>
                  </a:lnTo>
                  <a:cubicBezTo>
                    <a:pt x="1474" y="12144"/>
                    <a:pt x="1236" y="12263"/>
                    <a:pt x="999" y="12382"/>
                  </a:cubicBezTo>
                  <a:cubicBezTo>
                    <a:pt x="701" y="12524"/>
                    <a:pt x="369" y="12679"/>
                    <a:pt x="226" y="13000"/>
                  </a:cubicBezTo>
                  <a:cubicBezTo>
                    <a:pt x="179" y="13142"/>
                    <a:pt x="143" y="13285"/>
                    <a:pt x="143" y="13427"/>
                  </a:cubicBezTo>
                  <a:lnTo>
                    <a:pt x="0" y="15020"/>
                  </a:lnTo>
                  <a:cubicBezTo>
                    <a:pt x="0" y="15079"/>
                    <a:pt x="24" y="15127"/>
                    <a:pt x="72" y="15174"/>
                  </a:cubicBezTo>
                  <a:cubicBezTo>
                    <a:pt x="72" y="15174"/>
                    <a:pt x="84" y="15186"/>
                    <a:pt x="95" y="15186"/>
                  </a:cubicBezTo>
                  <a:cubicBezTo>
                    <a:pt x="130" y="15214"/>
                    <a:pt x="173" y="15225"/>
                    <a:pt x="217" y="15225"/>
                  </a:cubicBezTo>
                  <a:cubicBezTo>
                    <a:pt x="248" y="15225"/>
                    <a:pt x="280" y="15220"/>
                    <a:pt x="309" y="15210"/>
                  </a:cubicBezTo>
                  <a:lnTo>
                    <a:pt x="2199" y="14378"/>
                  </a:lnTo>
                  <a:cubicBezTo>
                    <a:pt x="2258" y="14354"/>
                    <a:pt x="2306" y="14295"/>
                    <a:pt x="2318" y="14247"/>
                  </a:cubicBezTo>
                  <a:cubicBezTo>
                    <a:pt x="2436" y="13784"/>
                    <a:pt x="2627" y="13344"/>
                    <a:pt x="2888" y="12952"/>
                  </a:cubicBezTo>
                  <a:lnTo>
                    <a:pt x="2983" y="13023"/>
                  </a:lnTo>
                  <a:cubicBezTo>
                    <a:pt x="3091" y="13126"/>
                    <a:pt x="3225" y="13176"/>
                    <a:pt x="3358" y="13176"/>
                  </a:cubicBezTo>
                  <a:cubicBezTo>
                    <a:pt x="3532" y="13176"/>
                    <a:pt x="3702" y="13090"/>
                    <a:pt x="3803" y="12928"/>
                  </a:cubicBezTo>
                  <a:lnTo>
                    <a:pt x="7380" y="8876"/>
                  </a:lnTo>
                  <a:cubicBezTo>
                    <a:pt x="7415" y="8864"/>
                    <a:pt x="7451" y="8841"/>
                    <a:pt x="7475" y="8805"/>
                  </a:cubicBezTo>
                  <a:lnTo>
                    <a:pt x="7641" y="8924"/>
                  </a:lnTo>
                  <a:cubicBezTo>
                    <a:pt x="7680" y="8953"/>
                    <a:pt x="7727" y="8974"/>
                    <a:pt x="7776" y="8974"/>
                  </a:cubicBezTo>
                  <a:cubicBezTo>
                    <a:pt x="7786" y="8974"/>
                    <a:pt x="7797" y="8973"/>
                    <a:pt x="7808" y="8971"/>
                  </a:cubicBezTo>
                  <a:cubicBezTo>
                    <a:pt x="7867" y="8959"/>
                    <a:pt x="7914" y="8936"/>
                    <a:pt x="7950" y="8888"/>
                  </a:cubicBezTo>
                  <a:cubicBezTo>
                    <a:pt x="9222" y="7129"/>
                    <a:pt x="10659" y="5502"/>
                    <a:pt x="12264" y="4028"/>
                  </a:cubicBezTo>
                  <a:lnTo>
                    <a:pt x="12561" y="4278"/>
                  </a:lnTo>
                  <a:lnTo>
                    <a:pt x="8307" y="8805"/>
                  </a:lnTo>
                  <a:cubicBezTo>
                    <a:pt x="8235" y="8876"/>
                    <a:pt x="8235" y="8995"/>
                    <a:pt x="8318" y="9066"/>
                  </a:cubicBezTo>
                  <a:lnTo>
                    <a:pt x="8330" y="9078"/>
                  </a:lnTo>
                  <a:cubicBezTo>
                    <a:pt x="8368" y="9105"/>
                    <a:pt x="8417" y="9120"/>
                    <a:pt x="8465" y="9120"/>
                  </a:cubicBezTo>
                  <a:cubicBezTo>
                    <a:pt x="8523" y="9120"/>
                    <a:pt x="8582" y="9100"/>
                    <a:pt x="8627" y="9055"/>
                  </a:cubicBezTo>
                  <a:lnTo>
                    <a:pt x="13012" y="4385"/>
                  </a:lnTo>
                  <a:cubicBezTo>
                    <a:pt x="13084" y="4301"/>
                    <a:pt x="13072" y="4171"/>
                    <a:pt x="12988" y="4111"/>
                  </a:cubicBezTo>
                  <a:lnTo>
                    <a:pt x="12561" y="3767"/>
                  </a:lnTo>
                  <a:cubicBezTo>
                    <a:pt x="12834" y="3517"/>
                    <a:pt x="13119" y="3268"/>
                    <a:pt x="13404" y="3030"/>
                  </a:cubicBezTo>
                  <a:cubicBezTo>
                    <a:pt x="13452" y="2994"/>
                    <a:pt x="13476" y="2935"/>
                    <a:pt x="13476" y="2875"/>
                  </a:cubicBezTo>
                  <a:cubicBezTo>
                    <a:pt x="13476" y="2828"/>
                    <a:pt x="13452" y="2768"/>
                    <a:pt x="13404" y="2733"/>
                  </a:cubicBezTo>
                  <a:lnTo>
                    <a:pt x="13072" y="2459"/>
                  </a:lnTo>
                  <a:cubicBezTo>
                    <a:pt x="13345" y="2293"/>
                    <a:pt x="13595" y="2079"/>
                    <a:pt x="13820" y="1842"/>
                  </a:cubicBezTo>
                  <a:cubicBezTo>
                    <a:pt x="14070" y="1580"/>
                    <a:pt x="14201" y="1224"/>
                    <a:pt x="14177" y="855"/>
                  </a:cubicBezTo>
                  <a:cubicBezTo>
                    <a:pt x="14129" y="439"/>
                    <a:pt x="13832" y="107"/>
                    <a:pt x="13428" y="12"/>
                  </a:cubicBezTo>
                  <a:cubicBezTo>
                    <a:pt x="13364" y="4"/>
                    <a:pt x="13300" y="0"/>
                    <a:pt x="13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5"/>
            <p:cNvSpPr/>
            <p:nvPr/>
          </p:nvSpPr>
          <p:spPr>
            <a:xfrm>
              <a:off x="617447" y="-12061"/>
              <a:ext cx="580785" cy="394536"/>
            </a:xfrm>
            <a:custGeom>
              <a:avLst/>
              <a:gdLst/>
              <a:ahLst/>
              <a:cxnLst/>
              <a:rect l="l" t="t" r="r" b="b"/>
              <a:pathLst>
                <a:path w="18027" h="12246" extrusionOk="0">
                  <a:moveTo>
                    <a:pt x="5178" y="537"/>
                  </a:moveTo>
                  <a:cubicBezTo>
                    <a:pt x="6395" y="537"/>
                    <a:pt x="7732" y="701"/>
                    <a:pt x="9233" y="1028"/>
                  </a:cubicBezTo>
                  <a:cubicBezTo>
                    <a:pt x="8449" y="1087"/>
                    <a:pt x="7676" y="1123"/>
                    <a:pt x="6904" y="1147"/>
                  </a:cubicBezTo>
                  <a:cubicBezTo>
                    <a:pt x="6898" y="1146"/>
                    <a:pt x="6892" y="1146"/>
                    <a:pt x="6886" y="1146"/>
                  </a:cubicBezTo>
                  <a:cubicBezTo>
                    <a:pt x="6787" y="1146"/>
                    <a:pt x="6702" y="1237"/>
                    <a:pt x="6702" y="1349"/>
                  </a:cubicBezTo>
                  <a:cubicBezTo>
                    <a:pt x="6702" y="1449"/>
                    <a:pt x="6785" y="1528"/>
                    <a:pt x="6893" y="1528"/>
                  </a:cubicBezTo>
                  <a:cubicBezTo>
                    <a:pt x="6901" y="1528"/>
                    <a:pt x="6908" y="1528"/>
                    <a:pt x="6916" y="1527"/>
                  </a:cubicBezTo>
                  <a:cubicBezTo>
                    <a:pt x="8104" y="1503"/>
                    <a:pt x="9281" y="1432"/>
                    <a:pt x="10457" y="1313"/>
                  </a:cubicBezTo>
                  <a:cubicBezTo>
                    <a:pt x="12144" y="1147"/>
                    <a:pt x="13820" y="885"/>
                    <a:pt x="15484" y="541"/>
                  </a:cubicBezTo>
                  <a:lnTo>
                    <a:pt x="15484" y="541"/>
                  </a:lnTo>
                  <a:cubicBezTo>
                    <a:pt x="13404" y="2252"/>
                    <a:pt x="12168" y="4866"/>
                    <a:pt x="12263" y="7409"/>
                  </a:cubicBezTo>
                  <a:cubicBezTo>
                    <a:pt x="10668" y="7782"/>
                    <a:pt x="9041" y="7969"/>
                    <a:pt x="7415" y="7969"/>
                  </a:cubicBezTo>
                  <a:cubicBezTo>
                    <a:pt x="5105" y="7969"/>
                    <a:pt x="2798" y="7592"/>
                    <a:pt x="594" y="6839"/>
                  </a:cubicBezTo>
                  <a:cubicBezTo>
                    <a:pt x="2389" y="5128"/>
                    <a:pt x="3684" y="2965"/>
                    <a:pt x="4337" y="564"/>
                  </a:cubicBezTo>
                  <a:cubicBezTo>
                    <a:pt x="4611" y="546"/>
                    <a:pt x="4891" y="537"/>
                    <a:pt x="5178" y="537"/>
                  </a:cubicBezTo>
                  <a:close/>
                  <a:moveTo>
                    <a:pt x="16018" y="636"/>
                  </a:moveTo>
                  <a:cubicBezTo>
                    <a:pt x="16268" y="2335"/>
                    <a:pt x="16517" y="4046"/>
                    <a:pt x="16779" y="5757"/>
                  </a:cubicBezTo>
                  <a:cubicBezTo>
                    <a:pt x="17040" y="7504"/>
                    <a:pt x="17302" y="9251"/>
                    <a:pt x="17563" y="10974"/>
                  </a:cubicBezTo>
                  <a:cubicBezTo>
                    <a:pt x="17358" y="10948"/>
                    <a:pt x="17152" y="10936"/>
                    <a:pt x="16948" y="10936"/>
                  </a:cubicBezTo>
                  <a:cubicBezTo>
                    <a:pt x="16679" y="10936"/>
                    <a:pt x="16412" y="10957"/>
                    <a:pt x="16149" y="10998"/>
                  </a:cubicBezTo>
                  <a:lnTo>
                    <a:pt x="15757" y="7611"/>
                  </a:lnTo>
                  <a:cubicBezTo>
                    <a:pt x="15736" y="7517"/>
                    <a:pt x="15650" y="7441"/>
                    <a:pt x="15556" y="7441"/>
                  </a:cubicBezTo>
                  <a:cubicBezTo>
                    <a:pt x="15544" y="7441"/>
                    <a:pt x="15532" y="7442"/>
                    <a:pt x="15519" y="7445"/>
                  </a:cubicBezTo>
                  <a:cubicBezTo>
                    <a:pt x="15412" y="7445"/>
                    <a:pt x="15329" y="7540"/>
                    <a:pt x="15329" y="7659"/>
                  </a:cubicBezTo>
                  <a:lnTo>
                    <a:pt x="15733" y="11081"/>
                  </a:lnTo>
                  <a:cubicBezTo>
                    <a:pt x="15210" y="11200"/>
                    <a:pt x="14711" y="11402"/>
                    <a:pt x="14260" y="11675"/>
                  </a:cubicBezTo>
                  <a:cubicBezTo>
                    <a:pt x="14248" y="8942"/>
                    <a:pt x="14022" y="6221"/>
                    <a:pt x="13582" y="3535"/>
                  </a:cubicBezTo>
                  <a:cubicBezTo>
                    <a:pt x="14165" y="2406"/>
                    <a:pt x="14996" y="1408"/>
                    <a:pt x="16018" y="636"/>
                  </a:cubicBezTo>
                  <a:close/>
                  <a:moveTo>
                    <a:pt x="13273" y="4236"/>
                  </a:moveTo>
                  <a:cubicBezTo>
                    <a:pt x="13654" y="6755"/>
                    <a:pt x="13844" y="9298"/>
                    <a:pt x="13844" y="11853"/>
                  </a:cubicBezTo>
                  <a:cubicBezTo>
                    <a:pt x="13048" y="11806"/>
                    <a:pt x="12263" y="11758"/>
                    <a:pt x="11467" y="11699"/>
                  </a:cubicBezTo>
                  <a:cubicBezTo>
                    <a:pt x="9093" y="11553"/>
                    <a:pt x="6655" y="11400"/>
                    <a:pt x="4238" y="11400"/>
                  </a:cubicBezTo>
                  <a:cubicBezTo>
                    <a:pt x="3691" y="11400"/>
                    <a:pt x="3146" y="11408"/>
                    <a:pt x="2602" y="11425"/>
                  </a:cubicBezTo>
                  <a:cubicBezTo>
                    <a:pt x="2709" y="10225"/>
                    <a:pt x="2721" y="9013"/>
                    <a:pt x="2614" y="7813"/>
                  </a:cubicBezTo>
                  <a:lnTo>
                    <a:pt x="2614" y="7813"/>
                  </a:lnTo>
                  <a:cubicBezTo>
                    <a:pt x="4183" y="8181"/>
                    <a:pt x="5787" y="8360"/>
                    <a:pt x="7403" y="8360"/>
                  </a:cubicBezTo>
                  <a:cubicBezTo>
                    <a:pt x="9138" y="8360"/>
                    <a:pt x="10849" y="8146"/>
                    <a:pt x="12537" y="7730"/>
                  </a:cubicBezTo>
                  <a:cubicBezTo>
                    <a:pt x="12620" y="7706"/>
                    <a:pt x="12679" y="7623"/>
                    <a:pt x="12679" y="7540"/>
                  </a:cubicBezTo>
                  <a:cubicBezTo>
                    <a:pt x="12632" y="6399"/>
                    <a:pt x="12834" y="5282"/>
                    <a:pt x="13273" y="4236"/>
                  </a:cubicBezTo>
                  <a:close/>
                  <a:moveTo>
                    <a:pt x="16173" y="1"/>
                  </a:moveTo>
                  <a:cubicBezTo>
                    <a:pt x="16157" y="1"/>
                    <a:pt x="16141" y="2"/>
                    <a:pt x="16125" y="6"/>
                  </a:cubicBezTo>
                  <a:cubicBezTo>
                    <a:pt x="14248" y="422"/>
                    <a:pt x="12358" y="731"/>
                    <a:pt x="10457" y="921"/>
                  </a:cubicBezTo>
                  <a:cubicBezTo>
                    <a:pt x="8490" y="405"/>
                    <a:pt x="6776" y="151"/>
                    <a:pt x="5247" y="151"/>
                  </a:cubicBezTo>
                  <a:cubicBezTo>
                    <a:pt x="4874" y="151"/>
                    <a:pt x="4511" y="166"/>
                    <a:pt x="4159" y="196"/>
                  </a:cubicBezTo>
                  <a:cubicBezTo>
                    <a:pt x="4064" y="208"/>
                    <a:pt x="3993" y="267"/>
                    <a:pt x="3969" y="351"/>
                  </a:cubicBezTo>
                  <a:cubicBezTo>
                    <a:pt x="3315" y="2822"/>
                    <a:pt x="1961" y="5056"/>
                    <a:pt x="71" y="6779"/>
                  </a:cubicBezTo>
                  <a:cubicBezTo>
                    <a:pt x="24" y="6827"/>
                    <a:pt x="0" y="6898"/>
                    <a:pt x="24" y="6958"/>
                  </a:cubicBezTo>
                  <a:cubicBezTo>
                    <a:pt x="36" y="7029"/>
                    <a:pt x="83" y="7076"/>
                    <a:pt x="143" y="7100"/>
                  </a:cubicBezTo>
                  <a:cubicBezTo>
                    <a:pt x="808" y="7338"/>
                    <a:pt x="1485" y="7540"/>
                    <a:pt x="2175" y="7718"/>
                  </a:cubicBezTo>
                  <a:cubicBezTo>
                    <a:pt x="2305" y="9013"/>
                    <a:pt x="2293" y="10308"/>
                    <a:pt x="2163" y="11604"/>
                  </a:cubicBezTo>
                  <a:cubicBezTo>
                    <a:pt x="2163" y="11663"/>
                    <a:pt x="2175" y="11711"/>
                    <a:pt x="2222" y="11758"/>
                  </a:cubicBezTo>
                  <a:cubicBezTo>
                    <a:pt x="2258" y="11794"/>
                    <a:pt x="2317" y="11818"/>
                    <a:pt x="2377" y="11818"/>
                  </a:cubicBezTo>
                  <a:cubicBezTo>
                    <a:pt x="3001" y="11793"/>
                    <a:pt x="3627" y="11782"/>
                    <a:pt x="4256" y="11782"/>
                  </a:cubicBezTo>
                  <a:cubicBezTo>
                    <a:pt x="6656" y="11782"/>
                    <a:pt x="9077" y="11940"/>
                    <a:pt x="11431" y="12091"/>
                  </a:cubicBezTo>
                  <a:cubicBezTo>
                    <a:pt x="12299" y="12150"/>
                    <a:pt x="13166" y="12198"/>
                    <a:pt x="14034" y="12245"/>
                  </a:cubicBezTo>
                  <a:lnTo>
                    <a:pt x="14058" y="12245"/>
                  </a:lnTo>
                  <a:cubicBezTo>
                    <a:pt x="14081" y="12245"/>
                    <a:pt x="14105" y="12245"/>
                    <a:pt x="14129" y="12234"/>
                  </a:cubicBezTo>
                  <a:lnTo>
                    <a:pt x="14153" y="12222"/>
                  </a:lnTo>
                  <a:cubicBezTo>
                    <a:pt x="14165" y="12222"/>
                    <a:pt x="14176" y="12210"/>
                    <a:pt x="14176" y="12210"/>
                  </a:cubicBezTo>
                  <a:cubicBezTo>
                    <a:pt x="14996" y="11623"/>
                    <a:pt x="15962" y="11321"/>
                    <a:pt x="16948" y="11321"/>
                  </a:cubicBezTo>
                  <a:cubicBezTo>
                    <a:pt x="17220" y="11321"/>
                    <a:pt x="17493" y="11344"/>
                    <a:pt x="17765" y="11390"/>
                  </a:cubicBezTo>
                  <a:cubicBezTo>
                    <a:pt x="17782" y="11393"/>
                    <a:pt x="17798" y="11394"/>
                    <a:pt x="17814" y="11394"/>
                  </a:cubicBezTo>
                  <a:cubicBezTo>
                    <a:pt x="17864" y="11394"/>
                    <a:pt x="17907" y="11379"/>
                    <a:pt x="17943" y="11342"/>
                  </a:cubicBezTo>
                  <a:cubicBezTo>
                    <a:pt x="18003" y="11307"/>
                    <a:pt x="18027" y="11247"/>
                    <a:pt x="18015" y="11176"/>
                  </a:cubicBezTo>
                  <a:cubicBezTo>
                    <a:pt x="17753" y="9370"/>
                    <a:pt x="17468" y="7540"/>
                    <a:pt x="17195" y="5710"/>
                  </a:cubicBezTo>
                  <a:cubicBezTo>
                    <a:pt x="16921" y="3880"/>
                    <a:pt x="16648" y="2050"/>
                    <a:pt x="16375" y="244"/>
                  </a:cubicBezTo>
                  <a:lnTo>
                    <a:pt x="16375" y="232"/>
                  </a:lnTo>
                  <a:cubicBezTo>
                    <a:pt x="16387" y="208"/>
                    <a:pt x="16387" y="184"/>
                    <a:pt x="16375" y="149"/>
                  </a:cubicBezTo>
                  <a:cubicBezTo>
                    <a:pt x="16355" y="57"/>
                    <a:pt x="16265" y="1"/>
                    <a:pt x="16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5"/>
            <p:cNvSpPr/>
            <p:nvPr/>
          </p:nvSpPr>
          <p:spPr>
            <a:xfrm>
              <a:off x="1104028" y="180535"/>
              <a:ext cx="16495" cy="26225"/>
            </a:xfrm>
            <a:custGeom>
              <a:avLst/>
              <a:gdLst/>
              <a:ahLst/>
              <a:cxnLst/>
              <a:rect l="l" t="t" r="r" b="b"/>
              <a:pathLst>
                <a:path w="512" h="814" extrusionOk="0">
                  <a:moveTo>
                    <a:pt x="236" y="1"/>
                  </a:moveTo>
                  <a:cubicBezTo>
                    <a:pt x="221" y="1"/>
                    <a:pt x="206" y="2"/>
                    <a:pt x="190" y="5"/>
                  </a:cubicBezTo>
                  <a:cubicBezTo>
                    <a:pt x="84" y="5"/>
                    <a:pt x="0" y="112"/>
                    <a:pt x="12" y="219"/>
                  </a:cubicBezTo>
                  <a:lnTo>
                    <a:pt x="84" y="647"/>
                  </a:lnTo>
                  <a:cubicBezTo>
                    <a:pt x="107" y="742"/>
                    <a:pt x="190" y="813"/>
                    <a:pt x="286" y="813"/>
                  </a:cubicBezTo>
                  <a:lnTo>
                    <a:pt x="321" y="813"/>
                  </a:lnTo>
                  <a:cubicBezTo>
                    <a:pt x="428" y="801"/>
                    <a:pt x="511" y="706"/>
                    <a:pt x="499" y="599"/>
                  </a:cubicBezTo>
                  <a:lnTo>
                    <a:pt x="428" y="171"/>
                  </a:lnTo>
                  <a:cubicBezTo>
                    <a:pt x="418" y="68"/>
                    <a:pt x="335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5"/>
            <p:cNvSpPr/>
            <p:nvPr/>
          </p:nvSpPr>
          <p:spPr>
            <a:xfrm>
              <a:off x="1094846" y="139039"/>
              <a:ext cx="17623" cy="16399"/>
            </a:xfrm>
            <a:custGeom>
              <a:avLst/>
              <a:gdLst/>
              <a:ahLst/>
              <a:cxnLst/>
              <a:rect l="l" t="t" r="r" b="b"/>
              <a:pathLst>
                <a:path w="547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0" y="188"/>
                    <a:pt x="60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309" y="509"/>
                  </a:cubicBezTo>
                  <a:cubicBezTo>
                    <a:pt x="345" y="509"/>
                    <a:pt x="369" y="509"/>
                    <a:pt x="404" y="485"/>
                  </a:cubicBezTo>
                  <a:cubicBezTo>
                    <a:pt x="499" y="449"/>
                    <a:pt x="547" y="331"/>
                    <a:pt x="499" y="236"/>
                  </a:cubicBezTo>
                  <a:lnTo>
                    <a:pt x="428" y="105"/>
                  </a:lnTo>
                  <a:cubicBezTo>
                    <a:pt x="386" y="38"/>
                    <a:pt x="315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5"/>
            <p:cNvSpPr/>
            <p:nvPr/>
          </p:nvSpPr>
          <p:spPr>
            <a:xfrm>
              <a:off x="795062" y="175155"/>
              <a:ext cx="65885" cy="50356"/>
            </a:xfrm>
            <a:custGeom>
              <a:avLst/>
              <a:gdLst/>
              <a:ahLst/>
              <a:cxnLst/>
              <a:rect l="l" t="t" r="r" b="b"/>
              <a:pathLst>
                <a:path w="2045" h="1563" extrusionOk="0">
                  <a:moveTo>
                    <a:pt x="1198" y="390"/>
                  </a:moveTo>
                  <a:cubicBezTo>
                    <a:pt x="1235" y="390"/>
                    <a:pt x="1272" y="396"/>
                    <a:pt x="1308" y="410"/>
                  </a:cubicBezTo>
                  <a:cubicBezTo>
                    <a:pt x="1415" y="434"/>
                    <a:pt x="1510" y="505"/>
                    <a:pt x="1569" y="612"/>
                  </a:cubicBezTo>
                  <a:cubicBezTo>
                    <a:pt x="1605" y="707"/>
                    <a:pt x="1593" y="814"/>
                    <a:pt x="1546" y="909"/>
                  </a:cubicBezTo>
                  <a:cubicBezTo>
                    <a:pt x="1486" y="1016"/>
                    <a:pt x="1391" y="1099"/>
                    <a:pt x="1272" y="1147"/>
                  </a:cubicBezTo>
                  <a:cubicBezTo>
                    <a:pt x="1214" y="1163"/>
                    <a:pt x="1154" y="1171"/>
                    <a:pt x="1094" y="1171"/>
                  </a:cubicBezTo>
                  <a:cubicBezTo>
                    <a:pt x="900" y="1171"/>
                    <a:pt x="710" y="1084"/>
                    <a:pt x="583" y="921"/>
                  </a:cubicBezTo>
                  <a:cubicBezTo>
                    <a:pt x="488" y="826"/>
                    <a:pt x="452" y="683"/>
                    <a:pt x="488" y="552"/>
                  </a:cubicBezTo>
                  <a:cubicBezTo>
                    <a:pt x="524" y="469"/>
                    <a:pt x="595" y="410"/>
                    <a:pt x="690" y="410"/>
                  </a:cubicBezTo>
                  <a:cubicBezTo>
                    <a:pt x="696" y="404"/>
                    <a:pt x="702" y="401"/>
                    <a:pt x="708" y="401"/>
                  </a:cubicBezTo>
                  <a:cubicBezTo>
                    <a:pt x="714" y="401"/>
                    <a:pt x="720" y="404"/>
                    <a:pt x="726" y="410"/>
                  </a:cubicBezTo>
                  <a:cubicBezTo>
                    <a:pt x="767" y="458"/>
                    <a:pt x="829" y="483"/>
                    <a:pt x="892" y="483"/>
                  </a:cubicBezTo>
                  <a:cubicBezTo>
                    <a:pt x="937" y="483"/>
                    <a:pt x="983" y="470"/>
                    <a:pt x="1023" y="445"/>
                  </a:cubicBezTo>
                  <a:cubicBezTo>
                    <a:pt x="1075" y="408"/>
                    <a:pt x="1136" y="390"/>
                    <a:pt x="1198" y="390"/>
                  </a:cubicBezTo>
                  <a:close/>
                  <a:moveTo>
                    <a:pt x="1209" y="0"/>
                  </a:moveTo>
                  <a:cubicBezTo>
                    <a:pt x="1106" y="0"/>
                    <a:pt x="1001" y="19"/>
                    <a:pt x="904" y="53"/>
                  </a:cubicBezTo>
                  <a:cubicBezTo>
                    <a:pt x="892" y="41"/>
                    <a:pt x="868" y="41"/>
                    <a:pt x="844" y="30"/>
                  </a:cubicBezTo>
                  <a:cubicBezTo>
                    <a:pt x="797" y="19"/>
                    <a:pt x="749" y="14"/>
                    <a:pt x="703" y="14"/>
                  </a:cubicBezTo>
                  <a:cubicBezTo>
                    <a:pt x="436" y="14"/>
                    <a:pt x="197" y="181"/>
                    <a:pt x="96" y="434"/>
                  </a:cubicBezTo>
                  <a:cubicBezTo>
                    <a:pt x="1" y="683"/>
                    <a:pt x="60" y="956"/>
                    <a:pt x="238" y="1158"/>
                  </a:cubicBezTo>
                  <a:cubicBezTo>
                    <a:pt x="452" y="1420"/>
                    <a:pt x="761" y="1562"/>
                    <a:pt x="1094" y="1562"/>
                  </a:cubicBezTo>
                  <a:cubicBezTo>
                    <a:pt x="1213" y="1562"/>
                    <a:pt x="1320" y="1551"/>
                    <a:pt x="1415" y="1515"/>
                  </a:cubicBezTo>
                  <a:cubicBezTo>
                    <a:pt x="1641" y="1432"/>
                    <a:pt x="1819" y="1277"/>
                    <a:pt x="1926" y="1063"/>
                  </a:cubicBezTo>
                  <a:cubicBezTo>
                    <a:pt x="2033" y="885"/>
                    <a:pt x="2045" y="671"/>
                    <a:pt x="1961" y="469"/>
                  </a:cubicBezTo>
                  <a:cubicBezTo>
                    <a:pt x="1866" y="255"/>
                    <a:pt x="1664" y="89"/>
                    <a:pt x="1427" y="30"/>
                  </a:cubicBezTo>
                  <a:cubicBezTo>
                    <a:pt x="1357" y="10"/>
                    <a:pt x="1284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5"/>
            <p:cNvSpPr/>
            <p:nvPr/>
          </p:nvSpPr>
          <p:spPr>
            <a:xfrm>
              <a:off x="489962" y="711930"/>
              <a:ext cx="599922" cy="257514"/>
            </a:xfrm>
            <a:custGeom>
              <a:avLst/>
              <a:gdLst/>
              <a:ahLst/>
              <a:cxnLst/>
              <a:rect l="l" t="t" r="r" b="b"/>
              <a:pathLst>
                <a:path w="18621" h="7993" extrusionOk="0">
                  <a:moveTo>
                    <a:pt x="8663" y="1003"/>
                  </a:moveTo>
                  <a:cubicBezTo>
                    <a:pt x="8734" y="1015"/>
                    <a:pt x="8793" y="1038"/>
                    <a:pt x="8841" y="1086"/>
                  </a:cubicBezTo>
                  <a:cubicBezTo>
                    <a:pt x="8900" y="1133"/>
                    <a:pt x="8948" y="1205"/>
                    <a:pt x="8972" y="1288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6" y="1638"/>
                  </a:moveTo>
                  <a:cubicBezTo>
                    <a:pt x="9746" y="1638"/>
                    <a:pt x="9828" y="1659"/>
                    <a:pt x="9899" y="1704"/>
                  </a:cubicBezTo>
                  <a:lnTo>
                    <a:pt x="9887" y="1704"/>
                  </a:lnTo>
                  <a:cubicBezTo>
                    <a:pt x="10017" y="1787"/>
                    <a:pt x="10077" y="1941"/>
                    <a:pt x="10041" y="2084"/>
                  </a:cubicBezTo>
                  <a:cubicBezTo>
                    <a:pt x="9851" y="1953"/>
                    <a:pt x="9661" y="1823"/>
                    <a:pt x="9471" y="1680"/>
                  </a:cubicBezTo>
                  <a:cubicBezTo>
                    <a:pt x="9531" y="1653"/>
                    <a:pt x="9598" y="1638"/>
                    <a:pt x="9666" y="1638"/>
                  </a:cubicBezTo>
                  <a:close/>
                  <a:moveTo>
                    <a:pt x="10729" y="2210"/>
                  </a:moveTo>
                  <a:cubicBezTo>
                    <a:pt x="10782" y="2210"/>
                    <a:pt x="10835" y="2219"/>
                    <a:pt x="10885" y="2239"/>
                  </a:cubicBezTo>
                  <a:cubicBezTo>
                    <a:pt x="11051" y="2310"/>
                    <a:pt x="11134" y="2488"/>
                    <a:pt x="11087" y="2654"/>
                  </a:cubicBezTo>
                  <a:lnTo>
                    <a:pt x="11087" y="2666"/>
                  </a:lnTo>
                  <a:cubicBezTo>
                    <a:pt x="10861" y="2559"/>
                    <a:pt x="10647" y="2452"/>
                    <a:pt x="10433" y="2322"/>
                  </a:cubicBezTo>
                  <a:cubicBezTo>
                    <a:pt x="10513" y="2250"/>
                    <a:pt x="10621" y="2210"/>
                    <a:pt x="10729" y="2210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7" y="2845"/>
                  </a:cubicBezTo>
                  <a:cubicBezTo>
                    <a:pt x="12168" y="2904"/>
                    <a:pt x="12275" y="3023"/>
                    <a:pt x="12335" y="3177"/>
                  </a:cubicBezTo>
                  <a:cubicBezTo>
                    <a:pt x="12049" y="3082"/>
                    <a:pt x="11788" y="2975"/>
                    <a:pt x="11515" y="2868"/>
                  </a:cubicBezTo>
                  <a:cubicBezTo>
                    <a:pt x="11607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47"/>
                    <a:pt x="3910" y="5578"/>
                  </a:cubicBezTo>
                  <a:cubicBezTo>
                    <a:pt x="3477" y="5604"/>
                    <a:pt x="3045" y="5624"/>
                    <a:pt x="2620" y="5624"/>
                  </a:cubicBezTo>
                  <a:cubicBezTo>
                    <a:pt x="1899" y="5624"/>
                    <a:pt x="1197" y="5567"/>
                    <a:pt x="547" y="5388"/>
                  </a:cubicBezTo>
                  <a:cubicBezTo>
                    <a:pt x="582" y="4425"/>
                    <a:pt x="725" y="3474"/>
                    <a:pt x="963" y="2536"/>
                  </a:cubicBezTo>
                  <a:close/>
                  <a:moveTo>
                    <a:pt x="7605" y="468"/>
                  </a:moveTo>
                  <a:cubicBezTo>
                    <a:pt x="8936" y="2037"/>
                    <a:pt x="10718" y="3165"/>
                    <a:pt x="12703" y="3688"/>
                  </a:cubicBezTo>
                  <a:cubicBezTo>
                    <a:pt x="12168" y="4366"/>
                    <a:pt x="11800" y="5162"/>
                    <a:pt x="11669" y="6017"/>
                  </a:cubicBezTo>
                  <a:cubicBezTo>
                    <a:pt x="11289" y="5994"/>
                    <a:pt x="10920" y="5958"/>
                    <a:pt x="10552" y="5910"/>
                  </a:cubicBezTo>
                  <a:cubicBezTo>
                    <a:pt x="10136" y="5863"/>
                    <a:pt x="9708" y="5792"/>
                    <a:pt x="9293" y="5720"/>
                  </a:cubicBezTo>
                  <a:cubicBezTo>
                    <a:pt x="8389" y="5542"/>
                    <a:pt x="7474" y="5447"/>
                    <a:pt x="6548" y="5423"/>
                  </a:cubicBezTo>
                  <a:cubicBezTo>
                    <a:pt x="5930" y="5423"/>
                    <a:pt x="5264" y="5471"/>
                    <a:pt x="4623" y="5518"/>
                  </a:cubicBezTo>
                  <a:lnTo>
                    <a:pt x="4337" y="5542"/>
                  </a:lnTo>
                  <a:lnTo>
                    <a:pt x="4337" y="5518"/>
                  </a:lnTo>
                  <a:cubicBezTo>
                    <a:pt x="3874" y="4033"/>
                    <a:pt x="2626" y="2750"/>
                    <a:pt x="1069" y="2155"/>
                  </a:cubicBezTo>
                  <a:cubicBezTo>
                    <a:pt x="1141" y="1918"/>
                    <a:pt x="1224" y="1680"/>
                    <a:pt x="1307" y="1442"/>
                  </a:cubicBezTo>
                  <a:cubicBezTo>
                    <a:pt x="1982" y="1655"/>
                    <a:pt x="2700" y="1758"/>
                    <a:pt x="3420" y="1758"/>
                  </a:cubicBezTo>
                  <a:cubicBezTo>
                    <a:pt x="4920" y="1758"/>
                    <a:pt x="6433" y="1311"/>
                    <a:pt x="7605" y="468"/>
                  </a:cubicBezTo>
                  <a:close/>
                  <a:moveTo>
                    <a:pt x="13143" y="3807"/>
                  </a:moveTo>
                  <a:cubicBezTo>
                    <a:pt x="13689" y="3938"/>
                    <a:pt x="14248" y="4021"/>
                    <a:pt x="14818" y="4057"/>
                  </a:cubicBezTo>
                  <a:lnTo>
                    <a:pt x="15186" y="4069"/>
                  </a:lnTo>
                  <a:cubicBezTo>
                    <a:pt x="15662" y="4069"/>
                    <a:pt x="16137" y="4140"/>
                    <a:pt x="16601" y="4282"/>
                  </a:cubicBezTo>
                  <a:cubicBezTo>
                    <a:pt x="17100" y="4449"/>
                    <a:pt x="17563" y="4877"/>
                    <a:pt x="17527" y="5364"/>
                  </a:cubicBezTo>
                  <a:cubicBezTo>
                    <a:pt x="15970" y="5813"/>
                    <a:pt x="14366" y="6042"/>
                    <a:pt x="12749" y="6042"/>
                  </a:cubicBezTo>
                  <a:cubicBezTo>
                    <a:pt x="12528" y="6042"/>
                    <a:pt x="12307" y="6038"/>
                    <a:pt x="12085" y="6029"/>
                  </a:cubicBezTo>
                  <a:cubicBezTo>
                    <a:pt x="12228" y="5209"/>
                    <a:pt x="12596" y="4437"/>
                    <a:pt x="13143" y="3807"/>
                  </a:cubicBezTo>
                  <a:close/>
                  <a:moveTo>
                    <a:pt x="17979" y="5637"/>
                  </a:moveTo>
                  <a:lnTo>
                    <a:pt x="17979" y="5637"/>
                  </a:lnTo>
                  <a:cubicBezTo>
                    <a:pt x="18122" y="5934"/>
                    <a:pt x="17979" y="6326"/>
                    <a:pt x="17729" y="6552"/>
                  </a:cubicBezTo>
                  <a:cubicBezTo>
                    <a:pt x="17409" y="6861"/>
                    <a:pt x="16910" y="7016"/>
                    <a:pt x="16470" y="7134"/>
                  </a:cubicBezTo>
                  <a:cubicBezTo>
                    <a:pt x="15345" y="7446"/>
                    <a:pt x="14178" y="7612"/>
                    <a:pt x="13009" y="7612"/>
                  </a:cubicBezTo>
                  <a:cubicBezTo>
                    <a:pt x="12931" y="7612"/>
                    <a:pt x="12853" y="7611"/>
                    <a:pt x="12774" y="7610"/>
                  </a:cubicBezTo>
                  <a:cubicBezTo>
                    <a:pt x="11788" y="7550"/>
                    <a:pt x="10814" y="7431"/>
                    <a:pt x="9851" y="7229"/>
                  </a:cubicBezTo>
                  <a:cubicBezTo>
                    <a:pt x="8912" y="7051"/>
                    <a:pt x="7974" y="6932"/>
                    <a:pt x="7023" y="6861"/>
                  </a:cubicBezTo>
                  <a:cubicBezTo>
                    <a:pt x="6818" y="6855"/>
                    <a:pt x="6612" y="6852"/>
                    <a:pt x="6406" y="6852"/>
                  </a:cubicBezTo>
                  <a:cubicBezTo>
                    <a:pt x="5787" y="6852"/>
                    <a:pt x="5163" y="6879"/>
                    <a:pt x="4539" y="6932"/>
                  </a:cubicBezTo>
                  <a:cubicBezTo>
                    <a:pt x="3913" y="6975"/>
                    <a:pt x="3300" y="7014"/>
                    <a:pt x="2699" y="7014"/>
                  </a:cubicBezTo>
                  <a:cubicBezTo>
                    <a:pt x="1975" y="7014"/>
                    <a:pt x="1270" y="6958"/>
                    <a:pt x="582" y="6790"/>
                  </a:cubicBezTo>
                  <a:cubicBezTo>
                    <a:pt x="559" y="6457"/>
                    <a:pt x="547" y="6124"/>
                    <a:pt x="547" y="5792"/>
                  </a:cubicBezTo>
                  <a:lnTo>
                    <a:pt x="547" y="5792"/>
                  </a:lnTo>
                  <a:cubicBezTo>
                    <a:pt x="1188" y="5952"/>
                    <a:pt x="1869" y="6005"/>
                    <a:pt x="2562" y="6005"/>
                  </a:cubicBezTo>
                  <a:cubicBezTo>
                    <a:pt x="3256" y="6005"/>
                    <a:pt x="3963" y="5952"/>
                    <a:pt x="4658" y="5899"/>
                  </a:cubicBezTo>
                  <a:cubicBezTo>
                    <a:pt x="5324" y="5851"/>
                    <a:pt x="5942" y="5815"/>
                    <a:pt x="6548" y="5803"/>
                  </a:cubicBezTo>
                  <a:cubicBezTo>
                    <a:pt x="7439" y="5803"/>
                    <a:pt x="8342" y="5958"/>
                    <a:pt x="9221" y="6101"/>
                  </a:cubicBezTo>
                  <a:cubicBezTo>
                    <a:pt x="9637" y="6160"/>
                    <a:pt x="10077" y="6231"/>
                    <a:pt x="10505" y="6291"/>
                  </a:cubicBezTo>
                  <a:cubicBezTo>
                    <a:pt x="11245" y="6385"/>
                    <a:pt x="11989" y="6432"/>
                    <a:pt x="12732" y="6432"/>
                  </a:cubicBezTo>
                  <a:cubicBezTo>
                    <a:pt x="14504" y="6432"/>
                    <a:pt x="16271" y="6165"/>
                    <a:pt x="17979" y="5637"/>
                  </a:cubicBezTo>
                  <a:close/>
                  <a:moveTo>
                    <a:pt x="7620" y="0"/>
                  </a:moveTo>
                  <a:cubicBezTo>
                    <a:pt x="7576" y="0"/>
                    <a:pt x="7534" y="13"/>
                    <a:pt x="7498" y="40"/>
                  </a:cubicBezTo>
                  <a:cubicBezTo>
                    <a:pt x="6375" y="910"/>
                    <a:pt x="4884" y="1375"/>
                    <a:pt x="3406" y="1375"/>
                  </a:cubicBezTo>
                  <a:cubicBezTo>
                    <a:pt x="2663" y="1375"/>
                    <a:pt x="1924" y="1257"/>
                    <a:pt x="1236" y="1015"/>
                  </a:cubicBezTo>
                  <a:cubicBezTo>
                    <a:pt x="1206" y="1003"/>
                    <a:pt x="1176" y="997"/>
                    <a:pt x="1148" y="997"/>
                  </a:cubicBezTo>
                  <a:cubicBezTo>
                    <a:pt x="1120" y="997"/>
                    <a:pt x="1093" y="1003"/>
                    <a:pt x="1069" y="1015"/>
                  </a:cubicBezTo>
                  <a:cubicBezTo>
                    <a:pt x="1022" y="1038"/>
                    <a:pt x="974" y="1074"/>
                    <a:pt x="963" y="1122"/>
                  </a:cubicBezTo>
                  <a:cubicBezTo>
                    <a:pt x="285" y="2952"/>
                    <a:pt x="0" y="4900"/>
                    <a:pt x="155" y="6837"/>
                  </a:cubicBezTo>
                  <a:cubicBezTo>
                    <a:pt x="155" y="6849"/>
                    <a:pt x="143" y="6861"/>
                    <a:pt x="143" y="6861"/>
                  </a:cubicBezTo>
                  <a:cubicBezTo>
                    <a:pt x="107" y="6968"/>
                    <a:pt x="155" y="7063"/>
                    <a:pt x="261" y="7099"/>
                  </a:cubicBezTo>
                  <a:lnTo>
                    <a:pt x="273" y="7111"/>
                  </a:lnTo>
                  <a:cubicBezTo>
                    <a:pt x="1056" y="7329"/>
                    <a:pt x="1857" y="7397"/>
                    <a:pt x="2661" y="7397"/>
                  </a:cubicBezTo>
                  <a:cubicBezTo>
                    <a:pt x="3296" y="7397"/>
                    <a:pt x="3933" y="7355"/>
                    <a:pt x="4563" y="7313"/>
                  </a:cubicBezTo>
                  <a:cubicBezTo>
                    <a:pt x="5169" y="7259"/>
                    <a:pt x="5775" y="7232"/>
                    <a:pt x="6386" y="7232"/>
                  </a:cubicBezTo>
                  <a:cubicBezTo>
                    <a:pt x="6590" y="7232"/>
                    <a:pt x="6794" y="7235"/>
                    <a:pt x="6999" y="7241"/>
                  </a:cubicBezTo>
                  <a:cubicBezTo>
                    <a:pt x="7926" y="7301"/>
                    <a:pt x="8853" y="7431"/>
                    <a:pt x="9768" y="7610"/>
                  </a:cubicBezTo>
                  <a:cubicBezTo>
                    <a:pt x="10754" y="7812"/>
                    <a:pt x="11752" y="7930"/>
                    <a:pt x="12762" y="7990"/>
                  </a:cubicBezTo>
                  <a:cubicBezTo>
                    <a:pt x="12843" y="7991"/>
                    <a:pt x="12923" y="7992"/>
                    <a:pt x="13004" y="7992"/>
                  </a:cubicBezTo>
                  <a:cubicBezTo>
                    <a:pt x="14208" y="7992"/>
                    <a:pt x="15419" y="7826"/>
                    <a:pt x="16589" y="7503"/>
                  </a:cubicBezTo>
                  <a:cubicBezTo>
                    <a:pt x="17076" y="7372"/>
                    <a:pt x="17634" y="7206"/>
                    <a:pt x="18027" y="6813"/>
                  </a:cubicBezTo>
                  <a:cubicBezTo>
                    <a:pt x="18431" y="6421"/>
                    <a:pt x="18621" y="5756"/>
                    <a:pt x="18240" y="5292"/>
                  </a:cubicBezTo>
                  <a:cubicBezTo>
                    <a:pt x="18196" y="5239"/>
                    <a:pt x="18131" y="5212"/>
                    <a:pt x="18067" y="5212"/>
                  </a:cubicBezTo>
                  <a:cubicBezTo>
                    <a:pt x="18045" y="5212"/>
                    <a:pt x="18024" y="5215"/>
                    <a:pt x="18003" y="5221"/>
                  </a:cubicBezTo>
                  <a:lnTo>
                    <a:pt x="17943" y="5233"/>
                  </a:lnTo>
                  <a:cubicBezTo>
                    <a:pt x="17908" y="4603"/>
                    <a:pt x="17325" y="4116"/>
                    <a:pt x="16755" y="3914"/>
                  </a:cubicBezTo>
                  <a:cubicBezTo>
                    <a:pt x="16256" y="3771"/>
                    <a:pt x="15733" y="3688"/>
                    <a:pt x="15210" y="3688"/>
                  </a:cubicBezTo>
                  <a:lnTo>
                    <a:pt x="14842" y="3665"/>
                  </a:lnTo>
                  <a:cubicBezTo>
                    <a:pt x="14153" y="3617"/>
                    <a:pt x="13452" y="3498"/>
                    <a:pt x="12786" y="3308"/>
                  </a:cubicBezTo>
                  <a:cubicBezTo>
                    <a:pt x="12762" y="2952"/>
                    <a:pt x="12548" y="2631"/>
                    <a:pt x="12216" y="2500"/>
                  </a:cubicBezTo>
                  <a:cubicBezTo>
                    <a:pt x="12087" y="2446"/>
                    <a:pt x="11954" y="2419"/>
                    <a:pt x="11819" y="2419"/>
                  </a:cubicBezTo>
                  <a:cubicBezTo>
                    <a:pt x="11718" y="2419"/>
                    <a:pt x="11616" y="2434"/>
                    <a:pt x="11515" y="2464"/>
                  </a:cubicBezTo>
                  <a:cubicBezTo>
                    <a:pt x="11479" y="2203"/>
                    <a:pt x="11313" y="1989"/>
                    <a:pt x="11075" y="1894"/>
                  </a:cubicBezTo>
                  <a:cubicBezTo>
                    <a:pt x="10962" y="1848"/>
                    <a:pt x="10846" y="1823"/>
                    <a:pt x="10730" y="1823"/>
                  </a:cubicBezTo>
                  <a:cubicBezTo>
                    <a:pt x="10638" y="1823"/>
                    <a:pt x="10546" y="1839"/>
                    <a:pt x="10457" y="1870"/>
                  </a:cubicBezTo>
                  <a:cubicBezTo>
                    <a:pt x="10421" y="1668"/>
                    <a:pt x="10314" y="1502"/>
                    <a:pt x="10148" y="1383"/>
                  </a:cubicBezTo>
                  <a:cubicBezTo>
                    <a:pt x="9999" y="1297"/>
                    <a:pt x="9829" y="1252"/>
                    <a:pt x="9659" y="1252"/>
                  </a:cubicBezTo>
                  <a:cubicBezTo>
                    <a:pt x="9572" y="1252"/>
                    <a:pt x="9484" y="1264"/>
                    <a:pt x="9399" y="1288"/>
                  </a:cubicBezTo>
                  <a:cubicBezTo>
                    <a:pt x="9376" y="1098"/>
                    <a:pt x="9269" y="908"/>
                    <a:pt x="9114" y="789"/>
                  </a:cubicBezTo>
                  <a:cubicBezTo>
                    <a:pt x="8947" y="663"/>
                    <a:pt x="8750" y="603"/>
                    <a:pt x="8553" y="603"/>
                  </a:cubicBezTo>
                  <a:cubicBezTo>
                    <a:pt x="8470" y="603"/>
                    <a:pt x="8387" y="613"/>
                    <a:pt x="8306" y="634"/>
                  </a:cubicBezTo>
                  <a:cubicBezTo>
                    <a:pt x="8128" y="456"/>
                    <a:pt x="7962" y="278"/>
                    <a:pt x="7819" y="76"/>
                  </a:cubicBezTo>
                  <a:cubicBezTo>
                    <a:pt x="7771" y="28"/>
                    <a:pt x="7724" y="5"/>
                    <a:pt x="7665" y="5"/>
                  </a:cubicBezTo>
                  <a:cubicBezTo>
                    <a:pt x="7650" y="2"/>
                    <a:pt x="7635" y="0"/>
                    <a:pt x="7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5"/>
            <p:cNvSpPr/>
            <p:nvPr/>
          </p:nvSpPr>
          <p:spPr>
            <a:xfrm>
              <a:off x="732657" y="755327"/>
              <a:ext cx="31444" cy="27353"/>
            </a:xfrm>
            <a:custGeom>
              <a:avLst/>
              <a:gdLst/>
              <a:ahLst/>
              <a:cxnLst/>
              <a:rect l="l" t="t" r="r" b="b"/>
              <a:pathLst>
                <a:path w="976" h="849" extrusionOk="0">
                  <a:moveTo>
                    <a:pt x="536" y="0"/>
                  </a:moveTo>
                  <a:cubicBezTo>
                    <a:pt x="512" y="0"/>
                    <a:pt x="476" y="0"/>
                    <a:pt x="452" y="12"/>
                  </a:cubicBezTo>
                  <a:cubicBezTo>
                    <a:pt x="441" y="6"/>
                    <a:pt x="426" y="3"/>
                    <a:pt x="411" y="3"/>
                  </a:cubicBezTo>
                  <a:cubicBezTo>
                    <a:pt x="396" y="3"/>
                    <a:pt x="381" y="6"/>
                    <a:pt x="369" y="12"/>
                  </a:cubicBezTo>
                  <a:cubicBezTo>
                    <a:pt x="227" y="48"/>
                    <a:pt x="108" y="155"/>
                    <a:pt x="60" y="297"/>
                  </a:cubicBezTo>
                  <a:cubicBezTo>
                    <a:pt x="1" y="428"/>
                    <a:pt x="36" y="583"/>
                    <a:pt x="132" y="701"/>
                  </a:cubicBezTo>
                  <a:cubicBezTo>
                    <a:pt x="179" y="749"/>
                    <a:pt x="238" y="785"/>
                    <a:pt x="298" y="808"/>
                  </a:cubicBezTo>
                  <a:cubicBezTo>
                    <a:pt x="351" y="835"/>
                    <a:pt x="412" y="848"/>
                    <a:pt x="473" y="848"/>
                  </a:cubicBezTo>
                  <a:cubicBezTo>
                    <a:pt x="494" y="848"/>
                    <a:pt x="515" y="847"/>
                    <a:pt x="536" y="844"/>
                  </a:cubicBezTo>
                  <a:cubicBezTo>
                    <a:pt x="690" y="832"/>
                    <a:pt x="821" y="761"/>
                    <a:pt x="904" y="630"/>
                  </a:cubicBezTo>
                  <a:cubicBezTo>
                    <a:pt x="975" y="499"/>
                    <a:pt x="975" y="345"/>
                    <a:pt x="904" y="226"/>
                  </a:cubicBezTo>
                  <a:cubicBezTo>
                    <a:pt x="821" y="95"/>
                    <a:pt x="690" y="12"/>
                    <a:pt x="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5"/>
            <p:cNvSpPr/>
            <p:nvPr/>
          </p:nvSpPr>
          <p:spPr>
            <a:xfrm>
              <a:off x="767516" y="786739"/>
              <a:ext cx="33313" cy="25806"/>
            </a:xfrm>
            <a:custGeom>
              <a:avLst/>
              <a:gdLst/>
              <a:ahLst/>
              <a:cxnLst/>
              <a:rect l="l" t="t" r="r" b="b"/>
              <a:pathLst>
                <a:path w="1034" h="801" extrusionOk="0">
                  <a:moveTo>
                    <a:pt x="527" y="0"/>
                  </a:moveTo>
                  <a:cubicBezTo>
                    <a:pt x="442" y="0"/>
                    <a:pt x="358" y="25"/>
                    <a:pt x="285" y="71"/>
                  </a:cubicBezTo>
                  <a:cubicBezTo>
                    <a:pt x="0" y="214"/>
                    <a:pt x="0" y="618"/>
                    <a:pt x="297" y="748"/>
                  </a:cubicBezTo>
                  <a:cubicBezTo>
                    <a:pt x="309" y="760"/>
                    <a:pt x="333" y="760"/>
                    <a:pt x="345" y="772"/>
                  </a:cubicBezTo>
                  <a:cubicBezTo>
                    <a:pt x="391" y="792"/>
                    <a:pt x="440" y="801"/>
                    <a:pt x="489" y="801"/>
                  </a:cubicBezTo>
                  <a:cubicBezTo>
                    <a:pt x="529" y="801"/>
                    <a:pt x="569" y="795"/>
                    <a:pt x="606" y="784"/>
                  </a:cubicBezTo>
                  <a:cubicBezTo>
                    <a:pt x="642" y="784"/>
                    <a:pt x="678" y="772"/>
                    <a:pt x="713" y="760"/>
                  </a:cubicBezTo>
                  <a:cubicBezTo>
                    <a:pt x="1022" y="630"/>
                    <a:pt x="1034" y="190"/>
                    <a:pt x="725" y="47"/>
                  </a:cubicBezTo>
                  <a:cubicBezTo>
                    <a:pt x="662" y="16"/>
                    <a:pt x="594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5"/>
            <p:cNvSpPr/>
            <p:nvPr/>
          </p:nvSpPr>
          <p:spPr>
            <a:xfrm>
              <a:off x="809238" y="806940"/>
              <a:ext cx="24904" cy="22005"/>
            </a:xfrm>
            <a:custGeom>
              <a:avLst/>
              <a:gdLst/>
              <a:ahLst/>
              <a:cxnLst/>
              <a:rect l="l" t="t" r="r" b="b"/>
              <a:pathLst>
                <a:path w="773" h="683" extrusionOk="0">
                  <a:moveTo>
                    <a:pt x="360" y="0"/>
                  </a:moveTo>
                  <a:cubicBezTo>
                    <a:pt x="251" y="0"/>
                    <a:pt x="147" y="46"/>
                    <a:pt x="72" y="121"/>
                  </a:cubicBezTo>
                  <a:cubicBezTo>
                    <a:pt x="24" y="169"/>
                    <a:pt x="0" y="240"/>
                    <a:pt x="24" y="300"/>
                  </a:cubicBezTo>
                  <a:cubicBezTo>
                    <a:pt x="0" y="395"/>
                    <a:pt x="24" y="490"/>
                    <a:pt x="72" y="561"/>
                  </a:cubicBezTo>
                  <a:cubicBezTo>
                    <a:pt x="107" y="609"/>
                    <a:pt x="155" y="644"/>
                    <a:pt x="214" y="656"/>
                  </a:cubicBezTo>
                  <a:cubicBezTo>
                    <a:pt x="262" y="674"/>
                    <a:pt x="312" y="683"/>
                    <a:pt x="363" y="683"/>
                  </a:cubicBezTo>
                  <a:cubicBezTo>
                    <a:pt x="413" y="683"/>
                    <a:pt x="464" y="674"/>
                    <a:pt x="511" y="656"/>
                  </a:cubicBezTo>
                  <a:cubicBezTo>
                    <a:pt x="666" y="620"/>
                    <a:pt x="773" y="478"/>
                    <a:pt x="761" y="323"/>
                  </a:cubicBezTo>
                  <a:cubicBezTo>
                    <a:pt x="737" y="169"/>
                    <a:pt x="630" y="62"/>
                    <a:pt x="500" y="26"/>
                  </a:cubicBezTo>
                  <a:cubicBezTo>
                    <a:pt x="454" y="9"/>
                    <a:pt x="407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5"/>
            <p:cNvSpPr/>
            <p:nvPr/>
          </p:nvSpPr>
          <p:spPr>
            <a:xfrm>
              <a:off x="841391" y="824241"/>
              <a:ext cx="31412" cy="25645"/>
            </a:xfrm>
            <a:custGeom>
              <a:avLst/>
              <a:gdLst/>
              <a:ahLst/>
              <a:cxnLst/>
              <a:rect l="l" t="t" r="r" b="b"/>
              <a:pathLst>
                <a:path w="975" h="796" extrusionOk="0">
                  <a:moveTo>
                    <a:pt x="594" y="0"/>
                  </a:moveTo>
                  <a:cubicBezTo>
                    <a:pt x="571" y="0"/>
                    <a:pt x="547" y="4"/>
                    <a:pt x="523" y="12"/>
                  </a:cubicBezTo>
                  <a:cubicBezTo>
                    <a:pt x="493" y="8"/>
                    <a:pt x="461" y="5"/>
                    <a:pt x="429" y="5"/>
                  </a:cubicBezTo>
                  <a:cubicBezTo>
                    <a:pt x="372" y="5"/>
                    <a:pt x="315" y="13"/>
                    <a:pt x="262" y="36"/>
                  </a:cubicBezTo>
                  <a:cubicBezTo>
                    <a:pt x="119" y="95"/>
                    <a:pt x="12" y="226"/>
                    <a:pt x="1" y="381"/>
                  </a:cubicBezTo>
                  <a:cubicBezTo>
                    <a:pt x="1" y="523"/>
                    <a:pt x="84" y="666"/>
                    <a:pt x="214" y="725"/>
                  </a:cubicBezTo>
                  <a:cubicBezTo>
                    <a:pt x="238" y="737"/>
                    <a:pt x="262" y="749"/>
                    <a:pt x="274" y="761"/>
                  </a:cubicBezTo>
                  <a:cubicBezTo>
                    <a:pt x="336" y="783"/>
                    <a:pt x="400" y="795"/>
                    <a:pt x="463" y="795"/>
                  </a:cubicBezTo>
                  <a:cubicBezTo>
                    <a:pt x="534" y="795"/>
                    <a:pt x="603" y="780"/>
                    <a:pt x="666" y="749"/>
                  </a:cubicBezTo>
                  <a:cubicBezTo>
                    <a:pt x="939" y="606"/>
                    <a:pt x="975" y="226"/>
                    <a:pt x="725" y="48"/>
                  </a:cubicBezTo>
                  <a:cubicBezTo>
                    <a:pt x="686" y="16"/>
                    <a:pt x="641" y="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5"/>
            <p:cNvSpPr/>
            <p:nvPr/>
          </p:nvSpPr>
          <p:spPr>
            <a:xfrm>
              <a:off x="-26517" y="1491078"/>
              <a:ext cx="245046" cy="151680"/>
            </a:xfrm>
            <a:custGeom>
              <a:avLst/>
              <a:gdLst/>
              <a:ahLst/>
              <a:cxnLst/>
              <a:rect l="l" t="t" r="r" b="b"/>
              <a:pathLst>
                <a:path w="7606" h="4708" extrusionOk="0">
                  <a:moveTo>
                    <a:pt x="7401" y="0"/>
                  </a:moveTo>
                  <a:cubicBezTo>
                    <a:pt x="7378" y="0"/>
                    <a:pt x="7354" y="5"/>
                    <a:pt x="7333" y="14"/>
                  </a:cubicBezTo>
                  <a:cubicBezTo>
                    <a:pt x="6204" y="497"/>
                    <a:pt x="4993" y="745"/>
                    <a:pt x="3774" y="745"/>
                  </a:cubicBezTo>
                  <a:cubicBezTo>
                    <a:pt x="3133" y="745"/>
                    <a:pt x="2490" y="676"/>
                    <a:pt x="1855" y="537"/>
                  </a:cubicBezTo>
                  <a:cubicBezTo>
                    <a:pt x="1842" y="534"/>
                    <a:pt x="1828" y="532"/>
                    <a:pt x="1815" y="532"/>
                  </a:cubicBezTo>
                  <a:cubicBezTo>
                    <a:pt x="1777" y="532"/>
                    <a:pt x="1738" y="543"/>
                    <a:pt x="1712" y="561"/>
                  </a:cubicBezTo>
                  <a:cubicBezTo>
                    <a:pt x="1665" y="596"/>
                    <a:pt x="1641" y="644"/>
                    <a:pt x="1641" y="703"/>
                  </a:cubicBezTo>
                  <a:lnTo>
                    <a:pt x="1783" y="3959"/>
                  </a:lnTo>
                  <a:lnTo>
                    <a:pt x="357" y="1927"/>
                  </a:lnTo>
                  <a:cubicBezTo>
                    <a:pt x="318" y="1873"/>
                    <a:pt x="259" y="1844"/>
                    <a:pt x="202" y="1844"/>
                  </a:cubicBezTo>
                  <a:cubicBezTo>
                    <a:pt x="173" y="1844"/>
                    <a:pt x="144" y="1852"/>
                    <a:pt x="120" y="1868"/>
                  </a:cubicBezTo>
                  <a:cubicBezTo>
                    <a:pt x="37" y="1915"/>
                    <a:pt x="1" y="2022"/>
                    <a:pt x="60" y="2094"/>
                  </a:cubicBezTo>
                  <a:lnTo>
                    <a:pt x="1819" y="4637"/>
                  </a:lnTo>
                  <a:cubicBezTo>
                    <a:pt x="1855" y="4684"/>
                    <a:pt x="1914" y="4708"/>
                    <a:pt x="1973" y="4708"/>
                  </a:cubicBezTo>
                  <a:cubicBezTo>
                    <a:pt x="1985" y="4708"/>
                    <a:pt x="2009" y="4708"/>
                    <a:pt x="2021" y="4696"/>
                  </a:cubicBezTo>
                  <a:cubicBezTo>
                    <a:pt x="2104" y="4684"/>
                    <a:pt x="2152" y="4613"/>
                    <a:pt x="2152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3"/>
                    <a:pt x="3202" y="1073"/>
                    <a:pt x="3807" y="1073"/>
                  </a:cubicBezTo>
                  <a:cubicBezTo>
                    <a:pt x="5063" y="1073"/>
                    <a:pt x="6312" y="816"/>
                    <a:pt x="7475" y="311"/>
                  </a:cubicBezTo>
                  <a:cubicBezTo>
                    <a:pt x="7570" y="276"/>
                    <a:pt x="7606" y="181"/>
                    <a:pt x="7570" y="97"/>
                  </a:cubicBezTo>
                  <a:cubicBezTo>
                    <a:pt x="7535" y="36"/>
                    <a:pt x="7468" y="0"/>
                    <a:pt x="7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5"/>
            <p:cNvSpPr/>
            <p:nvPr/>
          </p:nvSpPr>
          <p:spPr>
            <a:xfrm>
              <a:off x="58473" y="1560507"/>
              <a:ext cx="54029" cy="63501"/>
            </a:xfrm>
            <a:custGeom>
              <a:avLst/>
              <a:gdLst/>
              <a:ahLst/>
              <a:cxnLst/>
              <a:rect l="l" t="t" r="r" b="b"/>
              <a:pathLst>
                <a:path w="1677" h="1971" extrusionOk="0">
                  <a:moveTo>
                    <a:pt x="1465" y="1"/>
                  </a:moveTo>
                  <a:cubicBezTo>
                    <a:pt x="1405" y="1"/>
                    <a:pt x="1345" y="30"/>
                    <a:pt x="1308" y="81"/>
                  </a:cubicBezTo>
                  <a:lnTo>
                    <a:pt x="833" y="735"/>
                  </a:lnTo>
                  <a:lnTo>
                    <a:pt x="346" y="93"/>
                  </a:lnTo>
                  <a:cubicBezTo>
                    <a:pt x="309" y="50"/>
                    <a:pt x="260" y="24"/>
                    <a:pt x="208" y="24"/>
                  </a:cubicBezTo>
                  <a:cubicBezTo>
                    <a:pt x="174" y="24"/>
                    <a:pt x="140" y="34"/>
                    <a:pt x="108" y="58"/>
                  </a:cubicBezTo>
                  <a:cubicBezTo>
                    <a:pt x="25" y="93"/>
                    <a:pt x="1" y="200"/>
                    <a:pt x="60" y="283"/>
                  </a:cubicBezTo>
                  <a:lnTo>
                    <a:pt x="619" y="1032"/>
                  </a:lnTo>
                  <a:lnTo>
                    <a:pt x="108" y="1721"/>
                  </a:lnTo>
                  <a:cubicBezTo>
                    <a:pt x="48" y="1792"/>
                    <a:pt x="72" y="1899"/>
                    <a:pt x="155" y="1947"/>
                  </a:cubicBezTo>
                  <a:cubicBezTo>
                    <a:pt x="191" y="1971"/>
                    <a:pt x="227" y="1971"/>
                    <a:pt x="262" y="1971"/>
                  </a:cubicBezTo>
                  <a:cubicBezTo>
                    <a:pt x="322" y="1971"/>
                    <a:pt x="369" y="1947"/>
                    <a:pt x="405" y="1899"/>
                  </a:cubicBezTo>
                  <a:lnTo>
                    <a:pt x="833" y="1317"/>
                  </a:lnTo>
                  <a:lnTo>
                    <a:pt x="1249" y="1876"/>
                  </a:lnTo>
                  <a:cubicBezTo>
                    <a:pt x="1284" y="1923"/>
                    <a:pt x="1344" y="1947"/>
                    <a:pt x="1403" y="1947"/>
                  </a:cubicBezTo>
                  <a:cubicBezTo>
                    <a:pt x="1427" y="1947"/>
                    <a:pt x="1463" y="1947"/>
                    <a:pt x="1498" y="1923"/>
                  </a:cubicBezTo>
                  <a:cubicBezTo>
                    <a:pt x="1581" y="1876"/>
                    <a:pt x="1605" y="1769"/>
                    <a:pt x="1546" y="1697"/>
                  </a:cubicBezTo>
                  <a:lnTo>
                    <a:pt x="1047" y="1032"/>
                  </a:lnTo>
                  <a:lnTo>
                    <a:pt x="1617" y="260"/>
                  </a:lnTo>
                  <a:cubicBezTo>
                    <a:pt x="1676" y="188"/>
                    <a:pt x="1653" y="81"/>
                    <a:pt x="1569" y="34"/>
                  </a:cubicBezTo>
                  <a:cubicBezTo>
                    <a:pt x="1538" y="11"/>
                    <a:pt x="1502" y="1"/>
                    <a:pt x="1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5"/>
            <p:cNvSpPr/>
            <p:nvPr/>
          </p:nvSpPr>
          <p:spPr>
            <a:xfrm>
              <a:off x="118591" y="1571622"/>
              <a:ext cx="40626" cy="14111"/>
            </a:xfrm>
            <a:custGeom>
              <a:avLst/>
              <a:gdLst/>
              <a:ahLst/>
              <a:cxnLst/>
              <a:rect l="l" t="t" r="r" b="b"/>
              <a:pathLst>
                <a:path w="1261" h="438" extrusionOk="0">
                  <a:moveTo>
                    <a:pt x="1071" y="1"/>
                  </a:moveTo>
                  <a:cubicBezTo>
                    <a:pt x="1044" y="1"/>
                    <a:pt x="1015" y="7"/>
                    <a:pt x="987" y="21"/>
                  </a:cubicBezTo>
                  <a:cubicBezTo>
                    <a:pt x="818" y="89"/>
                    <a:pt x="632" y="120"/>
                    <a:pt x="449" y="120"/>
                  </a:cubicBezTo>
                  <a:cubicBezTo>
                    <a:pt x="374" y="120"/>
                    <a:pt x="299" y="115"/>
                    <a:pt x="226" y="105"/>
                  </a:cubicBezTo>
                  <a:cubicBezTo>
                    <a:pt x="212" y="101"/>
                    <a:pt x="198" y="99"/>
                    <a:pt x="184" y="99"/>
                  </a:cubicBezTo>
                  <a:cubicBezTo>
                    <a:pt x="104" y="99"/>
                    <a:pt x="33" y="155"/>
                    <a:pt x="12" y="235"/>
                  </a:cubicBezTo>
                  <a:cubicBezTo>
                    <a:pt x="1" y="330"/>
                    <a:pt x="72" y="414"/>
                    <a:pt x="167" y="426"/>
                  </a:cubicBezTo>
                  <a:cubicBezTo>
                    <a:pt x="262" y="437"/>
                    <a:pt x="357" y="437"/>
                    <a:pt x="452" y="437"/>
                  </a:cubicBezTo>
                  <a:cubicBezTo>
                    <a:pt x="678" y="437"/>
                    <a:pt x="916" y="402"/>
                    <a:pt x="1129" y="319"/>
                  </a:cubicBezTo>
                  <a:cubicBezTo>
                    <a:pt x="1213" y="283"/>
                    <a:pt x="1260" y="188"/>
                    <a:pt x="1224" y="105"/>
                  </a:cubicBezTo>
                  <a:cubicBezTo>
                    <a:pt x="1191" y="38"/>
                    <a:pt x="1134" y="1"/>
                    <a:pt x="1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5"/>
            <p:cNvSpPr/>
            <p:nvPr/>
          </p:nvSpPr>
          <p:spPr>
            <a:xfrm>
              <a:off x="157252" y="1530770"/>
              <a:ext cx="59377" cy="78321"/>
            </a:xfrm>
            <a:custGeom>
              <a:avLst/>
              <a:gdLst/>
              <a:ahLst/>
              <a:cxnLst/>
              <a:rect l="l" t="t" r="r" b="b"/>
              <a:pathLst>
                <a:path w="1843" h="2431" extrusionOk="0">
                  <a:moveTo>
                    <a:pt x="1651" y="0"/>
                  </a:moveTo>
                  <a:cubicBezTo>
                    <a:pt x="1574" y="0"/>
                    <a:pt x="1506" y="46"/>
                    <a:pt x="1486" y="125"/>
                  </a:cubicBezTo>
                  <a:lnTo>
                    <a:pt x="1284" y="1099"/>
                  </a:lnTo>
                  <a:lnTo>
                    <a:pt x="310" y="446"/>
                  </a:lnTo>
                  <a:cubicBezTo>
                    <a:pt x="277" y="423"/>
                    <a:pt x="241" y="412"/>
                    <a:pt x="206" y="412"/>
                  </a:cubicBezTo>
                  <a:cubicBezTo>
                    <a:pt x="150" y="412"/>
                    <a:pt x="96" y="438"/>
                    <a:pt x="60" y="481"/>
                  </a:cubicBezTo>
                  <a:cubicBezTo>
                    <a:pt x="1" y="553"/>
                    <a:pt x="24" y="660"/>
                    <a:pt x="96" y="707"/>
                  </a:cubicBezTo>
                  <a:lnTo>
                    <a:pt x="1201" y="1444"/>
                  </a:lnTo>
                  <a:lnTo>
                    <a:pt x="1023" y="2240"/>
                  </a:lnTo>
                  <a:cubicBezTo>
                    <a:pt x="1011" y="2335"/>
                    <a:pt x="1070" y="2418"/>
                    <a:pt x="1165" y="2430"/>
                  </a:cubicBezTo>
                  <a:lnTo>
                    <a:pt x="1201" y="2430"/>
                  </a:lnTo>
                  <a:cubicBezTo>
                    <a:pt x="1284" y="2430"/>
                    <a:pt x="1355" y="2383"/>
                    <a:pt x="1367" y="2300"/>
                  </a:cubicBezTo>
                  <a:lnTo>
                    <a:pt x="1831" y="184"/>
                  </a:lnTo>
                  <a:cubicBezTo>
                    <a:pt x="1843" y="101"/>
                    <a:pt x="1783" y="18"/>
                    <a:pt x="1700" y="6"/>
                  </a:cubicBezTo>
                  <a:cubicBezTo>
                    <a:pt x="1684" y="2"/>
                    <a:pt x="1667" y="0"/>
                    <a:pt x="16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5"/>
            <p:cNvSpPr/>
            <p:nvPr/>
          </p:nvSpPr>
          <p:spPr>
            <a:xfrm>
              <a:off x="592929" y="1046864"/>
              <a:ext cx="253487" cy="131512"/>
            </a:xfrm>
            <a:custGeom>
              <a:avLst/>
              <a:gdLst/>
              <a:ahLst/>
              <a:cxnLst/>
              <a:rect l="l" t="t" r="r" b="b"/>
              <a:pathLst>
                <a:path w="7868" h="4082" extrusionOk="0">
                  <a:moveTo>
                    <a:pt x="2128" y="0"/>
                  </a:moveTo>
                  <a:cubicBezTo>
                    <a:pt x="2101" y="0"/>
                    <a:pt x="2074" y="6"/>
                    <a:pt x="2044" y="18"/>
                  </a:cubicBezTo>
                  <a:cubicBezTo>
                    <a:pt x="1997" y="42"/>
                    <a:pt x="1961" y="77"/>
                    <a:pt x="1949" y="137"/>
                  </a:cubicBezTo>
                  <a:lnTo>
                    <a:pt x="1177" y="3321"/>
                  </a:lnTo>
                  <a:lnTo>
                    <a:pt x="369" y="1016"/>
                  </a:lnTo>
                  <a:cubicBezTo>
                    <a:pt x="341" y="952"/>
                    <a:pt x="279" y="909"/>
                    <a:pt x="208" y="909"/>
                  </a:cubicBezTo>
                  <a:cubicBezTo>
                    <a:pt x="187" y="909"/>
                    <a:pt x="165" y="913"/>
                    <a:pt x="143" y="921"/>
                  </a:cubicBezTo>
                  <a:cubicBezTo>
                    <a:pt x="60" y="933"/>
                    <a:pt x="1" y="1028"/>
                    <a:pt x="36" y="1123"/>
                  </a:cubicBezTo>
                  <a:lnTo>
                    <a:pt x="1046" y="3975"/>
                  </a:lnTo>
                  <a:cubicBezTo>
                    <a:pt x="1058" y="4034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5" y="4023"/>
                    <a:pt x="1379" y="3951"/>
                  </a:cubicBezTo>
                  <a:lnTo>
                    <a:pt x="2246" y="386"/>
                  </a:lnTo>
                  <a:cubicBezTo>
                    <a:pt x="3465" y="957"/>
                    <a:pt x="4793" y="1247"/>
                    <a:pt x="6131" y="1247"/>
                  </a:cubicBezTo>
                  <a:cubicBezTo>
                    <a:pt x="6659" y="1247"/>
                    <a:pt x="7188" y="1202"/>
                    <a:pt x="7713" y="1111"/>
                  </a:cubicBezTo>
                  <a:cubicBezTo>
                    <a:pt x="7796" y="1099"/>
                    <a:pt x="7867" y="1004"/>
                    <a:pt x="7843" y="921"/>
                  </a:cubicBezTo>
                  <a:cubicBezTo>
                    <a:pt x="7823" y="840"/>
                    <a:pt x="7760" y="785"/>
                    <a:pt x="7683" y="785"/>
                  </a:cubicBezTo>
                  <a:cubicBezTo>
                    <a:pt x="7669" y="785"/>
                    <a:pt x="7655" y="787"/>
                    <a:pt x="7641" y="790"/>
                  </a:cubicBezTo>
                  <a:cubicBezTo>
                    <a:pt x="7135" y="878"/>
                    <a:pt x="6627" y="921"/>
                    <a:pt x="6120" y="921"/>
                  </a:cubicBezTo>
                  <a:cubicBezTo>
                    <a:pt x="4771" y="921"/>
                    <a:pt x="3438" y="614"/>
                    <a:pt x="2211" y="18"/>
                  </a:cubicBezTo>
                  <a:cubicBezTo>
                    <a:pt x="2181" y="6"/>
                    <a:pt x="2154" y="0"/>
                    <a:pt x="2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5"/>
            <p:cNvSpPr/>
            <p:nvPr/>
          </p:nvSpPr>
          <p:spPr>
            <a:xfrm>
              <a:off x="659169" y="1106015"/>
              <a:ext cx="65112" cy="69203"/>
            </a:xfrm>
            <a:custGeom>
              <a:avLst/>
              <a:gdLst/>
              <a:ahLst/>
              <a:cxnLst/>
              <a:rect l="l" t="t" r="r" b="b"/>
              <a:pathLst>
                <a:path w="2021" h="2148" extrusionOk="0">
                  <a:moveTo>
                    <a:pt x="605" y="0"/>
                  </a:moveTo>
                  <a:cubicBezTo>
                    <a:pt x="586" y="0"/>
                    <a:pt x="566" y="4"/>
                    <a:pt x="547" y="12"/>
                  </a:cubicBezTo>
                  <a:cubicBezTo>
                    <a:pt x="452" y="36"/>
                    <a:pt x="404" y="131"/>
                    <a:pt x="440" y="214"/>
                  </a:cubicBezTo>
                  <a:lnTo>
                    <a:pt x="761" y="1070"/>
                  </a:lnTo>
                  <a:lnTo>
                    <a:pt x="83" y="1628"/>
                  </a:lnTo>
                  <a:cubicBezTo>
                    <a:pt x="12" y="1676"/>
                    <a:pt x="0" y="1794"/>
                    <a:pt x="72" y="1854"/>
                  </a:cubicBezTo>
                  <a:cubicBezTo>
                    <a:pt x="95" y="1878"/>
                    <a:pt x="119" y="1901"/>
                    <a:pt x="155" y="1901"/>
                  </a:cubicBezTo>
                  <a:cubicBezTo>
                    <a:pt x="170" y="1904"/>
                    <a:pt x="184" y="1906"/>
                    <a:pt x="199" y="1906"/>
                  </a:cubicBezTo>
                  <a:cubicBezTo>
                    <a:pt x="243" y="1906"/>
                    <a:pt x="285" y="1892"/>
                    <a:pt x="321" y="1866"/>
                  </a:cubicBezTo>
                  <a:lnTo>
                    <a:pt x="892" y="1402"/>
                  </a:lnTo>
                  <a:lnTo>
                    <a:pt x="1141" y="2044"/>
                  </a:lnTo>
                  <a:cubicBezTo>
                    <a:pt x="1165" y="2091"/>
                    <a:pt x="1212" y="2127"/>
                    <a:pt x="1260" y="2139"/>
                  </a:cubicBezTo>
                  <a:cubicBezTo>
                    <a:pt x="1278" y="2145"/>
                    <a:pt x="1296" y="2148"/>
                    <a:pt x="1313" y="2148"/>
                  </a:cubicBezTo>
                  <a:cubicBezTo>
                    <a:pt x="1331" y="2148"/>
                    <a:pt x="1349" y="2145"/>
                    <a:pt x="1367" y="2139"/>
                  </a:cubicBezTo>
                  <a:cubicBezTo>
                    <a:pt x="1462" y="2115"/>
                    <a:pt x="1509" y="2020"/>
                    <a:pt x="1474" y="1937"/>
                  </a:cubicBezTo>
                  <a:lnTo>
                    <a:pt x="1177" y="1177"/>
                  </a:lnTo>
                  <a:lnTo>
                    <a:pt x="1937" y="559"/>
                  </a:lnTo>
                  <a:cubicBezTo>
                    <a:pt x="2009" y="511"/>
                    <a:pt x="2020" y="392"/>
                    <a:pt x="1949" y="333"/>
                  </a:cubicBezTo>
                  <a:cubicBezTo>
                    <a:pt x="1918" y="296"/>
                    <a:pt x="1874" y="278"/>
                    <a:pt x="1827" y="278"/>
                  </a:cubicBezTo>
                  <a:cubicBezTo>
                    <a:pt x="1784" y="278"/>
                    <a:pt x="1739" y="293"/>
                    <a:pt x="1700" y="321"/>
                  </a:cubicBezTo>
                  <a:lnTo>
                    <a:pt x="1058" y="844"/>
                  </a:lnTo>
                  <a:lnTo>
                    <a:pt x="773" y="107"/>
                  </a:lnTo>
                  <a:cubicBezTo>
                    <a:pt x="736" y="43"/>
                    <a:pt x="671" y="0"/>
                    <a:pt x="6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5"/>
            <p:cNvSpPr/>
            <p:nvPr/>
          </p:nvSpPr>
          <p:spPr>
            <a:xfrm>
              <a:off x="726149" y="1133110"/>
              <a:ext cx="40626" cy="14466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6" y="1"/>
                  </a:moveTo>
                  <a:cubicBezTo>
                    <a:pt x="139" y="1"/>
                    <a:pt x="72" y="36"/>
                    <a:pt x="36" y="98"/>
                  </a:cubicBezTo>
                  <a:cubicBezTo>
                    <a:pt x="1" y="181"/>
                    <a:pt x="36" y="276"/>
                    <a:pt x="132" y="312"/>
                  </a:cubicBezTo>
                  <a:cubicBezTo>
                    <a:pt x="361" y="400"/>
                    <a:pt x="603" y="449"/>
                    <a:pt x="844" y="449"/>
                  </a:cubicBezTo>
                  <a:cubicBezTo>
                    <a:pt x="927" y="449"/>
                    <a:pt x="1011" y="443"/>
                    <a:pt x="1094" y="431"/>
                  </a:cubicBezTo>
                  <a:cubicBezTo>
                    <a:pt x="1189" y="419"/>
                    <a:pt x="1260" y="336"/>
                    <a:pt x="1249" y="240"/>
                  </a:cubicBezTo>
                  <a:cubicBezTo>
                    <a:pt x="1228" y="168"/>
                    <a:pt x="1154" y="105"/>
                    <a:pt x="1080" y="105"/>
                  </a:cubicBezTo>
                  <a:cubicBezTo>
                    <a:pt x="1069" y="105"/>
                    <a:pt x="1058" y="107"/>
                    <a:pt x="1047" y="110"/>
                  </a:cubicBezTo>
                  <a:cubicBezTo>
                    <a:pt x="980" y="119"/>
                    <a:pt x="912" y="123"/>
                    <a:pt x="845" y="123"/>
                  </a:cubicBezTo>
                  <a:cubicBezTo>
                    <a:pt x="648" y="123"/>
                    <a:pt x="451" y="85"/>
                    <a:pt x="274" y="15"/>
                  </a:cubicBezTo>
                  <a:cubicBezTo>
                    <a:pt x="252" y="5"/>
                    <a:pt x="229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5"/>
            <p:cNvSpPr/>
            <p:nvPr/>
          </p:nvSpPr>
          <p:spPr>
            <a:xfrm>
              <a:off x="772477" y="1110139"/>
              <a:ext cx="62051" cy="72908"/>
            </a:xfrm>
            <a:custGeom>
              <a:avLst/>
              <a:gdLst/>
              <a:ahLst/>
              <a:cxnLst/>
              <a:rect l="l" t="t" r="r" b="b"/>
              <a:pathLst>
                <a:path w="1926" h="2263" extrusionOk="0">
                  <a:moveTo>
                    <a:pt x="1733" y="1"/>
                  </a:moveTo>
                  <a:cubicBezTo>
                    <a:pt x="1665" y="1"/>
                    <a:pt x="1604" y="36"/>
                    <a:pt x="1569" y="98"/>
                  </a:cubicBezTo>
                  <a:lnTo>
                    <a:pt x="1094" y="989"/>
                  </a:lnTo>
                  <a:lnTo>
                    <a:pt x="345" y="134"/>
                  </a:lnTo>
                  <a:cubicBezTo>
                    <a:pt x="305" y="93"/>
                    <a:pt x="253" y="72"/>
                    <a:pt x="202" y="72"/>
                  </a:cubicBezTo>
                  <a:cubicBezTo>
                    <a:pt x="164" y="72"/>
                    <a:pt x="127" y="84"/>
                    <a:pt x="96" y="110"/>
                  </a:cubicBezTo>
                  <a:cubicBezTo>
                    <a:pt x="13" y="157"/>
                    <a:pt x="1" y="264"/>
                    <a:pt x="60" y="336"/>
                  </a:cubicBezTo>
                  <a:lnTo>
                    <a:pt x="916" y="1298"/>
                  </a:lnTo>
                  <a:lnTo>
                    <a:pt x="535" y="2023"/>
                  </a:lnTo>
                  <a:cubicBezTo>
                    <a:pt x="488" y="2106"/>
                    <a:pt x="524" y="2213"/>
                    <a:pt x="619" y="2249"/>
                  </a:cubicBezTo>
                  <a:lnTo>
                    <a:pt x="654" y="2261"/>
                  </a:lnTo>
                  <a:cubicBezTo>
                    <a:pt x="663" y="2262"/>
                    <a:pt x="673" y="2263"/>
                    <a:pt x="682" y="2263"/>
                  </a:cubicBezTo>
                  <a:cubicBezTo>
                    <a:pt x="746" y="2263"/>
                    <a:pt x="815" y="2228"/>
                    <a:pt x="856" y="2166"/>
                  </a:cubicBezTo>
                  <a:lnTo>
                    <a:pt x="1890" y="229"/>
                  </a:lnTo>
                  <a:cubicBezTo>
                    <a:pt x="1926" y="145"/>
                    <a:pt x="1890" y="50"/>
                    <a:pt x="1807" y="15"/>
                  </a:cubicBezTo>
                  <a:cubicBezTo>
                    <a:pt x="1782" y="5"/>
                    <a:pt x="1757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5"/>
            <p:cNvSpPr/>
            <p:nvPr/>
          </p:nvSpPr>
          <p:spPr>
            <a:xfrm>
              <a:off x="324944" y="26568"/>
              <a:ext cx="251941" cy="128129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18" y="0"/>
                  </a:moveTo>
                  <a:cubicBezTo>
                    <a:pt x="2200" y="0"/>
                    <a:pt x="2181" y="3"/>
                    <a:pt x="2163" y="7"/>
                  </a:cubicBezTo>
                  <a:cubicBezTo>
                    <a:pt x="2116" y="19"/>
                    <a:pt x="2068" y="55"/>
                    <a:pt x="2044" y="102"/>
                  </a:cubicBezTo>
                  <a:lnTo>
                    <a:pt x="892" y="3192"/>
                  </a:lnTo>
                  <a:lnTo>
                    <a:pt x="369" y="839"/>
                  </a:lnTo>
                  <a:cubicBezTo>
                    <a:pt x="349" y="758"/>
                    <a:pt x="277" y="703"/>
                    <a:pt x="197" y="703"/>
                  </a:cubicBezTo>
                  <a:cubicBezTo>
                    <a:pt x="183" y="703"/>
                    <a:pt x="169" y="705"/>
                    <a:pt x="155" y="708"/>
                  </a:cubicBezTo>
                  <a:cubicBezTo>
                    <a:pt x="72" y="720"/>
                    <a:pt x="0" y="803"/>
                    <a:pt x="24" y="898"/>
                  </a:cubicBezTo>
                  <a:lnTo>
                    <a:pt x="666" y="3845"/>
                  </a:lnTo>
                  <a:cubicBezTo>
                    <a:pt x="678" y="3893"/>
                    <a:pt x="725" y="3940"/>
                    <a:pt x="773" y="3964"/>
                  </a:cubicBezTo>
                  <a:cubicBezTo>
                    <a:pt x="797" y="3964"/>
                    <a:pt x="809" y="3976"/>
                    <a:pt x="832" y="3976"/>
                  </a:cubicBezTo>
                  <a:cubicBezTo>
                    <a:pt x="904" y="3976"/>
                    <a:pt x="987" y="3929"/>
                    <a:pt x="1011" y="3857"/>
                  </a:cubicBezTo>
                  <a:lnTo>
                    <a:pt x="2306" y="411"/>
                  </a:lnTo>
                  <a:cubicBezTo>
                    <a:pt x="3709" y="1253"/>
                    <a:pt x="5311" y="1686"/>
                    <a:pt x="6947" y="1686"/>
                  </a:cubicBezTo>
                  <a:cubicBezTo>
                    <a:pt x="7182" y="1686"/>
                    <a:pt x="7417" y="1677"/>
                    <a:pt x="7653" y="1659"/>
                  </a:cubicBezTo>
                  <a:cubicBezTo>
                    <a:pt x="7736" y="1659"/>
                    <a:pt x="7819" y="1588"/>
                    <a:pt x="7808" y="1493"/>
                  </a:cubicBezTo>
                  <a:cubicBezTo>
                    <a:pt x="7797" y="1404"/>
                    <a:pt x="7724" y="1337"/>
                    <a:pt x="7638" y="1337"/>
                  </a:cubicBezTo>
                  <a:cubicBezTo>
                    <a:pt x="7631" y="1337"/>
                    <a:pt x="7624" y="1337"/>
                    <a:pt x="7617" y="1338"/>
                  </a:cubicBezTo>
                  <a:cubicBezTo>
                    <a:pt x="7407" y="1353"/>
                    <a:pt x="7197" y="1360"/>
                    <a:pt x="6987" y="1360"/>
                  </a:cubicBezTo>
                  <a:cubicBezTo>
                    <a:pt x="5337" y="1360"/>
                    <a:pt x="3719" y="906"/>
                    <a:pt x="2306" y="31"/>
                  </a:cubicBezTo>
                  <a:cubicBezTo>
                    <a:pt x="2283" y="8"/>
                    <a:pt x="2251" y="0"/>
                    <a:pt x="2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5"/>
            <p:cNvSpPr/>
            <p:nvPr/>
          </p:nvSpPr>
          <p:spPr>
            <a:xfrm>
              <a:off x="380455" y="87072"/>
              <a:ext cx="70105" cy="71072"/>
            </a:xfrm>
            <a:custGeom>
              <a:avLst/>
              <a:gdLst/>
              <a:ahLst/>
              <a:cxnLst/>
              <a:rect l="l" t="t" r="r" b="b"/>
              <a:pathLst>
                <a:path w="2176" h="2206" extrusionOk="0">
                  <a:moveTo>
                    <a:pt x="810" y="1"/>
                  </a:moveTo>
                  <a:cubicBezTo>
                    <a:pt x="794" y="1"/>
                    <a:pt x="777" y="3"/>
                    <a:pt x="761" y="7"/>
                  </a:cubicBezTo>
                  <a:cubicBezTo>
                    <a:pt x="666" y="19"/>
                    <a:pt x="607" y="102"/>
                    <a:pt x="630" y="197"/>
                  </a:cubicBezTo>
                  <a:lnTo>
                    <a:pt x="856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25"/>
                    <a:pt x="119" y="1837"/>
                    <a:pt x="143" y="1849"/>
                  </a:cubicBezTo>
                  <a:cubicBezTo>
                    <a:pt x="166" y="1858"/>
                    <a:pt x="188" y="1861"/>
                    <a:pt x="211" y="1861"/>
                  </a:cubicBezTo>
                  <a:cubicBezTo>
                    <a:pt x="246" y="1861"/>
                    <a:pt x="280" y="1851"/>
                    <a:pt x="309" y="1837"/>
                  </a:cubicBezTo>
                  <a:lnTo>
                    <a:pt x="939" y="1433"/>
                  </a:lnTo>
                  <a:lnTo>
                    <a:pt x="1106" y="2086"/>
                  </a:lnTo>
                  <a:cubicBezTo>
                    <a:pt x="1117" y="2146"/>
                    <a:pt x="1165" y="2181"/>
                    <a:pt x="1213" y="2205"/>
                  </a:cubicBezTo>
                  <a:lnTo>
                    <a:pt x="1320" y="2205"/>
                  </a:lnTo>
                  <a:cubicBezTo>
                    <a:pt x="1415" y="2181"/>
                    <a:pt x="1474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6" y="458"/>
                  </a:cubicBezTo>
                  <a:cubicBezTo>
                    <a:pt x="2080" y="415"/>
                    <a:pt x="2027" y="394"/>
                    <a:pt x="1975" y="394"/>
                  </a:cubicBezTo>
                  <a:cubicBezTo>
                    <a:pt x="1941" y="394"/>
                    <a:pt x="1907" y="404"/>
                    <a:pt x="1878" y="423"/>
                  </a:cubicBezTo>
                  <a:lnTo>
                    <a:pt x="1177" y="886"/>
                  </a:lnTo>
                  <a:lnTo>
                    <a:pt x="975" y="126"/>
                  </a:lnTo>
                  <a:cubicBezTo>
                    <a:pt x="955" y="47"/>
                    <a:pt x="887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5"/>
            <p:cNvSpPr/>
            <p:nvPr/>
          </p:nvSpPr>
          <p:spPr>
            <a:xfrm>
              <a:off x="450141" y="119032"/>
              <a:ext cx="39853" cy="16979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1" y="30"/>
                    <a:pt x="60" y="84"/>
                  </a:cubicBezTo>
                  <a:cubicBezTo>
                    <a:pt x="0" y="155"/>
                    <a:pt x="36" y="262"/>
                    <a:pt x="119" y="310"/>
                  </a:cubicBezTo>
                  <a:cubicBezTo>
                    <a:pt x="202" y="346"/>
                    <a:pt x="285" y="393"/>
                    <a:pt x="380" y="417"/>
                  </a:cubicBezTo>
                  <a:cubicBezTo>
                    <a:pt x="568" y="490"/>
                    <a:pt x="773" y="526"/>
                    <a:pt x="981" y="526"/>
                  </a:cubicBezTo>
                  <a:cubicBezTo>
                    <a:pt x="1010" y="526"/>
                    <a:pt x="1040" y="525"/>
                    <a:pt x="1070" y="524"/>
                  </a:cubicBezTo>
                  <a:cubicBezTo>
                    <a:pt x="1165" y="524"/>
                    <a:pt x="1236" y="453"/>
                    <a:pt x="1236" y="357"/>
                  </a:cubicBezTo>
                  <a:cubicBezTo>
                    <a:pt x="1225" y="260"/>
                    <a:pt x="1155" y="201"/>
                    <a:pt x="1070" y="201"/>
                  </a:cubicBezTo>
                  <a:cubicBezTo>
                    <a:pt x="1062" y="201"/>
                    <a:pt x="1054" y="202"/>
                    <a:pt x="1046" y="203"/>
                  </a:cubicBezTo>
                  <a:cubicBezTo>
                    <a:pt x="784" y="203"/>
                    <a:pt x="523" y="144"/>
                    <a:pt x="297" y="25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5"/>
            <p:cNvSpPr/>
            <p:nvPr/>
          </p:nvSpPr>
          <p:spPr>
            <a:xfrm>
              <a:off x="498371" y="103310"/>
              <a:ext cx="62438" cy="72135"/>
            </a:xfrm>
            <a:custGeom>
              <a:avLst/>
              <a:gdLst/>
              <a:ahLst/>
              <a:cxnLst/>
              <a:rect l="l" t="t" r="r" b="b"/>
              <a:pathLst>
                <a:path w="1938" h="2239" extrusionOk="0">
                  <a:moveTo>
                    <a:pt x="210" y="1"/>
                  </a:moveTo>
                  <a:cubicBezTo>
                    <a:pt x="180" y="1"/>
                    <a:pt x="149" y="9"/>
                    <a:pt x="119" y="26"/>
                  </a:cubicBezTo>
                  <a:cubicBezTo>
                    <a:pt x="36" y="73"/>
                    <a:pt x="0" y="180"/>
                    <a:pt x="60" y="251"/>
                  </a:cubicBezTo>
                  <a:lnTo>
                    <a:pt x="797" y="1309"/>
                  </a:lnTo>
                  <a:lnTo>
                    <a:pt x="333" y="1986"/>
                  </a:lnTo>
                  <a:cubicBezTo>
                    <a:pt x="274" y="2058"/>
                    <a:pt x="298" y="2176"/>
                    <a:pt x="393" y="2212"/>
                  </a:cubicBezTo>
                  <a:cubicBezTo>
                    <a:pt x="393" y="2212"/>
                    <a:pt x="404" y="2224"/>
                    <a:pt x="416" y="2224"/>
                  </a:cubicBezTo>
                  <a:cubicBezTo>
                    <a:pt x="439" y="2234"/>
                    <a:pt x="462" y="2238"/>
                    <a:pt x="484" y="2238"/>
                  </a:cubicBezTo>
                  <a:cubicBezTo>
                    <a:pt x="543" y="2238"/>
                    <a:pt x="596" y="2208"/>
                    <a:pt x="630" y="2164"/>
                  </a:cubicBezTo>
                  <a:lnTo>
                    <a:pt x="1890" y="346"/>
                  </a:lnTo>
                  <a:cubicBezTo>
                    <a:pt x="1937" y="263"/>
                    <a:pt x="1914" y="156"/>
                    <a:pt x="1830" y="121"/>
                  </a:cubicBezTo>
                  <a:cubicBezTo>
                    <a:pt x="1798" y="102"/>
                    <a:pt x="1763" y="93"/>
                    <a:pt x="1728" y="93"/>
                  </a:cubicBezTo>
                  <a:cubicBezTo>
                    <a:pt x="1672" y="93"/>
                    <a:pt x="1617" y="117"/>
                    <a:pt x="1581" y="168"/>
                  </a:cubicBezTo>
                  <a:lnTo>
                    <a:pt x="1011" y="1000"/>
                  </a:lnTo>
                  <a:lnTo>
                    <a:pt x="357" y="73"/>
                  </a:lnTo>
                  <a:cubicBezTo>
                    <a:pt x="319" y="27"/>
                    <a:pt x="265" y="1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5"/>
            <p:cNvSpPr/>
            <p:nvPr/>
          </p:nvSpPr>
          <p:spPr>
            <a:xfrm>
              <a:off x="815359" y="506769"/>
              <a:ext cx="52869" cy="151068"/>
            </a:xfrm>
            <a:custGeom>
              <a:avLst/>
              <a:gdLst/>
              <a:ahLst/>
              <a:cxnLst/>
              <a:rect l="l" t="t" r="r" b="b"/>
              <a:pathLst>
                <a:path w="1641" h="4689" extrusionOk="0">
                  <a:moveTo>
                    <a:pt x="1011" y="1"/>
                  </a:moveTo>
                  <a:cubicBezTo>
                    <a:pt x="960" y="1"/>
                    <a:pt x="908" y="22"/>
                    <a:pt x="868" y="63"/>
                  </a:cubicBezTo>
                  <a:cubicBezTo>
                    <a:pt x="286" y="704"/>
                    <a:pt x="1" y="1572"/>
                    <a:pt x="72" y="2439"/>
                  </a:cubicBezTo>
                  <a:cubicBezTo>
                    <a:pt x="179" y="3319"/>
                    <a:pt x="630" y="4115"/>
                    <a:pt x="1331" y="4650"/>
                  </a:cubicBezTo>
                  <a:cubicBezTo>
                    <a:pt x="1355" y="4673"/>
                    <a:pt x="1403" y="4685"/>
                    <a:pt x="1438" y="4685"/>
                  </a:cubicBezTo>
                  <a:cubicBezTo>
                    <a:pt x="1449" y="4687"/>
                    <a:pt x="1459" y="4688"/>
                    <a:pt x="1469" y="4688"/>
                  </a:cubicBezTo>
                  <a:cubicBezTo>
                    <a:pt x="1514" y="4688"/>
                    <a:pt x="1552" y="4667"/>
                    <a:pt x="1581" y="4638"/>
                  </a:cubicBezTo>
                  <a:cubicBezTo>
                    <a:pt x="1640" y="4566"/>
                    <a:pt x="1629" y="4459"/>
                    <a:pt x="1557" y="4412"/>
                  </a:cubicBezTo>
                  <a:cubicBezTo>
                    <a:pt x="927" y="3925"/>
                    <a:pt x="523" y="3200"/>
                    <a:pt x="428" y="2416"/>
                  </a:cubicBezTo>
                  <a:cubicBezTo>
                    <a:pt x="357" y="1631"/>
                    <a:pt x="618" y="847"/>
                    <a:pt x="1141" y="265"/>
                  </a:cubicBezTo>
                  <a:cubicBezTo>
                    <a:pt x="1213" y="193"/>
                    <a:pt x="1201" y="87"/>
                    <a:pt x="1118" y="39"/>
                  </a:cubicBezTo>
                  <a:cubicBezTo>
                    <a:pt x="1087" y="13"/>
                    <a:pt x="1049" y="1"/>
                    <a:pt x="1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5"/>
            <p:cNvSpPr/>
            <p:nvPr/>
          </p:nvSpPr>
          <p:spPr>
            <a:xfrm>
              <a:off x="864362" y="543465"/>
              <a:ext cx="57830" cy="68333"/>
            </a:xfrm>
            <a:custGeom>
              <a:avLst/>
              <a:gdLst/>
              <a:ahLst/>
              <a:cxnLst/>
              <a:rect l="l" t="t" r="r" b="b"/>
              <a:pathLst>
                <a:path w="1795" h="2121" extrusionOk="0">
                  <a:moveTo>
                    <a:pt x="1378" y="1"/>
                  </a:moveTo>
                  <a:cubicBezTo>
                    <a:pt x="1313" y="1"/>
                    <a:pt x="1254" y="30"/>
                    <a:pt x="1213" y="88"/>
                  </a:cubicBezTo>
                  <a:lnTo>
                    <a:pt x="773" y="813"/>
                  </a:lnTo>
                  <a:lnTo>
                    <a:pt x="321" y="385"/>
                  </a:lnTo>
                  <a:cubicBezTo>
                    <a:pt x="286" y="356"/>
                    <a:pt x="241" y="341"/>
                    <a:pt x="197" y="341"/>
                  </a:cubicBezTo>
                  <a:cubicBezTo>
                    <a:pt x="152" y="341"/>
                    <a:pt x="108" y="356"/>
                    <a:pt x="72" y="385"/>
                  </a:cubicBezTo>
                  <a:cubicBezTo>
                    <a:pt x="1" y="445"/>
                    <a:pt x="1" y="552"/>
                    <a:pt x="60" y="623"/>
                  </a:cubicBezTo>
                  <a:lnTo>
                    <a:pt x="583" y="1110"/>
                  </a:lnTo>
                  <a:lnTo>
                    <a:pt x="119" y="1883"/>
                  </a:lnTo>
                  <a:cubicBezTo>
                    <a:pt x="60" y="1954"/>
                    <a:pt x="96" y="2061"/>
                    <a:pt x="179" y="2096"/>
                  </a:cubicBezTo>
                  <a:cubicBezTo>
                    <a:pt x="203" y="2108"/>
                    <a:pt x="238" y="2120"/>
                    <a:pt x="274" y="2120"/>
                  </a:cubicBezTo>
                  <a:cubicBezTo>
                    <a:pt x="333" y="2120"/>
                    <a:pt x="381" y="2085"/>
                    <a:pt x="416" y="2037"/>
                  </a:cubicBezTo>
                  <a:lnTo>
                    <a:pt x="832" y="1348"/>
                  </a:lnTo>
                  <a:lnTo>
                    <a:pt x="1474" y="1966"/>
                  </a:lnTo>
                  <a:cubicBezTo>
                    <a:pt x="1498" y="2001"/>
                    <a:pt x="1545" y="2013"/>
                    <a:pt x="1593" y="2013"/>
                  </a:cubicBezTo>
                  <a:cubicBezTo>
                    <a:pt x="1640" y="2013"/>
                    <a:pt x="1688" y="2001"/>
                    <a:pt x="1724" y="1966"/>
                  </a:cubicBezTo>
                  <a:cubicBezTo>
                    <a:pt x="1795" y="1918"/>
                    <a:pt x="1795" y="1799"/>
                    <a:pt x="1724" y="1740"/>
                  </a:cubicBezTo>
                  <a:lnTo>
                    <a:pt x="1023" y="1063"/>
                  </a:lnTo>
                  <a:lnTo>
                    <a:pt x="1522" y="243"/>
                  </a:lnTo>
                  <a:cubicBezTo>
                    <a:pt x="1581" y="160"/>
                    <a:pt x="1545" y="53"/>
                    <a:pt x="1462" y="17"/>
                  </a:cubicBezTo>
                  <a:cubicBezTo>
                    <a:pt x="1434" y="6"/>
                    <a:pt x="1405" y="1"/>
                    <a:pt x="1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5"/>
            <p:cNvSpPr/>
            <p:nvPr/>
          </p:nvSpPr>
          <p:spPr>
            <a:xfrm>
              <a:off x="932502" y="559252"/>
              <a:ext cx="49035" cy="15787"/>
            </a:xfrm>
            <a:custGeom>
              <a:avLst/>
              <a:gdLst/>
              <a:ahLst/>
              <a:cxnLst/>
              <a:rect l="l" t="t" r="r" b="b"/>
              <a:pathLst>
                <a:path w="1522" h="490" extrusionOk="0">
                  <a:moveTo>
                    <a:pt x="1332" y="1"/>
                  </a:moveTo>
                  <a:cubicBezTo>
                    <a:pt x="1324" y="1"/>
                    <a:pt x="1316" y="1"/>
                    <a:pt x="1308" y="2"/>
                  </a:cubicBezTo>
                  <a:lnTo>
                    <a:pt x="155" y="169"/>
                  </a:lnTo>
                  <a:cubicBezTo>
                    <a:pt x="60" y="169"/>
                    <a:pt x="1" y="252"/>
                    <a:pt x="13" y="347"/>
                  </a:cubicBezTo>
                  <a:cubicBezTo>
                    <a:pt x="25" y="430"/>
                    <a:pt x="96" y="490"/>
                    <a:pt x="179" y="490"/>
                  </a:cubicBezTo>
                  <a:lnTo>
                    <a:pt x="215" y="490"/>
                  </a:lnTo>
                  <a:lnTo>
                    <a:pt x="1367" y="323"/>
                  </a:lnTo>
                  <a:cubicBezTo>
                    <a:pt x="1462" y="323"/>
                    <a:pt x="1522" y="240"/>
                    <a:pt x="1510" y="145"/>
                  </a:cubicBezTo>
                  <a:cubicBezTo>
                    <a:pt x="1499" y="58"/>
                    <a:pt x="1419" y="1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5"/>
            <p:cNvSpPr/>
            <p:nvPr/>
          </p:nvSpPr>
          <p:spPr>
            <a:xfrm>
              <a:off x="994520" y="533091"/>
              <a:ext cx="53256" cy="74487"/>
            </a:xfrm>
            <a:custGeom>
              <a:avLst/>
              <a:gdLst/>
              <a:ahLst/>
              <a:cxnLst/>
              <a:rect l="l" t="t" r="r" b="b"/>
              <a:pathLst>
                <a:path w="1653" h="2312" extrusionOk="0">
                  <a:moveTo>
                    <a:pt x="978" y="1"/>
                  </a:moveTo>
                  <a:cubicBezTo>
                    <a:pt x="944" y="1"/>
                    <a:pt x="910" y="10"/>
                    <a:pt x="880" y="30"/>
                  </a:cubicBezTo>
                  <a:cubicBezTo>
                    <a:pt x="809" y="78"/>
                    <a:pt x="785" y="173"/>
                    <a:pt x="833" y="244"/>
                  </a:cubicBezTo>
                  <a:lnTo>
                    <a:pt x="916" y="398"/>
                  </a:lnTo>
                  <a:cubicBezTo>
                    <a:pt x="928" y="446"/>
                    <a:pt x="916" y="493"/>
                    <a:pt x="904" y="541"/>
                  </a:cubicBezTo>
                  <a:cubicBezTo>
                    <a:pt x="880" y="636"/>
                    <a:pt x="797" y="707"/>
                    <a:pt x="702" y="719"/>
                  </a:cubicBezTo>
                  <a:cubicBezTo>
                    <a:pt x="692" y="720"/>
                    <a:pt x="682" y="721"/>
                    <a:pt x="673" y="721"/>
                  </a:cubicBezTo>
                  <a:cubicBezTo>
                    <a:pt x="588" y="721"/>
                    <a:pt x="506" y="675"/>
                    <a:pt x="452" y="600"/>
                  </a:cubicBezTo>
                  <a:cubicBezTo>
                    <a:pt x="393" y="529"/>
                    <a:pt x="369" y="434"/>
                    <a:pt x="417" y="351"/>
                  </a:cubicBezTo>
                  <a:cubicBezTo>
                    <a:pt x="452" y="268"/>
                    <a:pt x="429" y="173"/>
                    <a:pt x="345" y="125"/>
                  </a:cubicBezTo>
                  <a:cubicBezTo>
                    <a:pt x="317" y="114"/>
                    <a:pt x="288" y="109"/>
                    <a:pt x="261" y="109"/>
                  </a:cubicBezTo>
                  <a:cubicBezTo>
                    <a:pt x="197" y="109"/>
                    <a:pt x="137" y="138"/>
                    <a:pt x="96" y="196"/>
                  </a:cubicBezTo>
                  <a:cubicBezTo>
                    <a:pt x="1" y="387"/>
                    <a:pt x="25" y="624"/>
                    <a:pt x="167" y="791"/>
                  </a:cubicBezTo>
                  <a:cubicBezTo>
                    <a:pt x="290" y="954"/>
                    <a:pt x="474" y="1047"/>
                    <a:pt x="667" y="1047"/>
                  </a:cubicBezTo>
                  <a:cubicBezTo>
                    <a:pt x="699" y="1047"/>
                    <a:pt x="730" y="1045"/>
                    <a:pt x="761" y="1040"/>
                  </a:cubicBezTo>
                  <a:cubicBezTo>
                    <a:pt x="904" y="1016"/>
                    <a:pt x="1046" y="945"/>
                    <a:pt x="1142" y="826"/>
                  </a:cubicBezTo>
                  <a:cubicBezTo>
                    <a:pt x="1165" y="897"/>
                    <a:pt x="1189" y="957"/>
                    <a:pt x="1201" y="1028"/>
                  </a:cubicBezTo>
                  <a:cubicBezTo>
                    <a:pt x="1284" y="1278"/>
                    <a:pt x="1237" y="1551"/>
                    <a:pt x="1082" y="1765"/>
                  </a:cubicBezTo>
                  <a:cubicBezTo>
                    <a:pt x="971" y="1902"/>
                    <a:pt x="803" y="1978"/>
                    <a:pt x="634" y="1978"/>
                  </a:cubicBezTo>
                  <a:cubicBezTo>
                    <a:pt x="569" y="1978"/>
                    <a:pt x="503" y="1966"/>
                    <a:pt x="440" y="1943"/>
                  </a:cubicBezTo>
                  <a:cubicBezTo>
                    <a:pt x="414" y="1928"/>
                    <a:pt x="386" y="1922"/>
                    <a:pt x="358" y="1922"/>
                  </a:cubicBezTo>
                  <a:cubicBezTo>
                    <a:pt x="296" y="1922"/>
                    <a:pt x="235" y="1954"/>
                    <a:pt x="203" y="2003"/>
                  </a:cubicBezTo>
                  <a:cubicBezTo>
                    <a:pt x="155" y="2086"/>
                    <a:pt x="191" y="2193"/>
                    <a:pt x="274" y="2228"/>
                  </a:cubicBezTo>
                  <a:cubicBezTo>
                    <a:pt x="381" y="2276"/>
                    <a:pt x="512" y="2312"/>
                    <a:pt x="631" y="2312"/>
                  </a:cubicBezTo>
                  <a:cubicBezTo>
                    <a:pt x="916" y="2300"/>
                    <a:pt x="1189" y="2181"/>
                    <a:pt x="1367" y="1955"/>
                  </a:cubicBezTo>
                  <a:cubicBezTo>
                    <a:pt x="1581" y="1670"/>
                    <a:pt x="1653" y="1302"/>
                    <a:pt x="1557" y="957"/>
                  </a:cubicBezTo>
                  <a:cubicBezTo>
                    <a:pt x="1486" y="719"/>
                    <a:pt x="1391" y="493"/>
                    <a:pt x="1260" y="280"/>
                  </a:cubicBezTo>
                  <a:cubicBezTo>
                    <a:pt x="1225" y="185"/>
                    <a:pt x="1177" y="113"/>
                    <a:pt x="1106" y="54"/>
                  </a:cubicBezTo>
                  <a:cubicBezTo>
                    <a:pt x="1071" y="19"/>
                    <a:pt x="1025" y="1"/>
                    <a:pt x="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5"/>
            <p:cNvSpPr/>
            <p:nvPr/>
          </p:nvSpPr>
          <p:spPr>
            <a:xfrm>
              <a:off x="1043910" y="487052"/>
              <a:ext cx="45201" cy="135926"/>
            </a:xfrm>
            <a:custGeom>
              <a:avLst/>
              <a:gdLst/>
              <a:ahLst/>
              <a:cxnLst/>
              <a:rect l="l" t="t" r="r" b="b"/>
              <a:pathLst>
                <a:path w="1403" h="4219" extrusionOk="0">
                  <a:moveTo>
                    <a:pt x="197" y="0"/>
                  </a:moveTo>
                  <a:cubicBezTo>
                    <a:pt x="152" y="0"/>
                    <a:pt x="108" y="15"/>
                    <a:pt x="72" y="45"/>
                  </a:cubicBezTo>
                  <a:cubicBezTo>
                    <a:pt x="1" y="104"/>
                    <a:pt x="1" y="211"/>
                    <a:pt x="72" y="271"/>
                  </a:cubicBezTo>
                  <a:cubicBezTo>
                    <a:pt x="595" y="734"/>
                    <a:pt x="928" y="1364"/>
                    <a:pt x="999" y="2053"/>
                  </a:cubicBezTo>
                  <a:cubicBezTo>
                    <a:pt x="1046" y="2742"/>
                    <a:pt x="821" y="3432"/>
                    <a:pt x="369" y="3954"/>
                  </a:cubicBezTo>
                  <a:cubicBezTo>
                    <a:pt x="310" y="4026"/>
                    <a:pt x="322" y="4133"/>
                    <a:pt x="405" y="4180"/>
                  </a:cubicBezTo>
                  <a:cubicBezTo>
                    <a:pt x="441" y="4206"/>
                    <a:pt x="481" y="4218"/>
                    <a:pt x="520" y="4218"/>
                  </a:cubicBezTo>
                  <a:cubicBezTo>
                    <a:pt x="571" y="4218"/>
                    <a:pt x="621" y="4197"/>
                    <a:pt x="654" y="4156"/>
                  </a:cubicBezTo>
                  <a:cubicBezTo>
                    <a:pt x="1153" y="3562"/>
                    <a:pt x="1403" y="2814"/>
                    <a:pt x="1355" y="2041"/>
                  </a:cubicBezTo>
                  <a:cubicBezTo>
                    <a:pt x="1272" y="1269"/>
                    <a:pt x="904" y="556"/>
                    <a:pt x="322" y="45"/>
                  </a:cubicBezTo>
                  <a:cubicBezTo>
                    <a:pt x="286" y="15"/>
                    <a:pt x="241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5"/>
            <p:cNvSpPr/>
            <p:nvPr/>
          </p:nvSpPr>
          <p:spPr>
            <a:xfrm>
              <a:off x="1061146" y="444847"/>
              <a:ext cx="50195" cy="44041"/>
            </a:xfrm>
            <a:custGeom>
              <a:avLst/>
              <a:gdLst/>
              <a:ahLst/>
              <a:cxnLst/>
              <a:rect l="l" t="t" r="r" b="b"/>
              <a:pathLst>
                <a:path w="1558" h="1367" extrusionOk="0">
                  <a:moveTo>
                    <a:pt x="433" y="1"/>
                  </a:moveTo>
                  <a:cubicBezTo>
                    <a:pt x="298" y="1"/>
                    <a:pt x="174" y="50"/>
                    <a:pt x="72" y="143"/>
                  </a:cubicBezTo>
                  <a:cubicBezTo>
                    <a:pt x="0" y="214"/>
                    <a:pt x="12" y="333"/>
                    <a:pt x="95" y="381"/>
                  </a:cubicBezTo>
                  <a:cubicBezTo>
                    <a:pt x="128" y="407"/>
                    <a:pt x="167" y="420"/>
                    <a:pt x="207" y="420"/>
                  </a:cubicBezTo>
                  <a:cubicBezTo>
                    <a:pt x="256" y="420"/>
                    <a:pt x="306" y="401"/>
                    <a:pt x="345" y="369"/>
                  </a:cubicBezTo>
                  <a:cubicBezTo>
                    <a:pt x="368" y="346"/>
                    <a:pt x="396" y="333"/>
                    <a:pt x="423" y="333"/>
                  </a:cubicBezTo>
                  <a:cubicBezTo>
                    <a:pt x="437" y="333"/>
                    <a:pt x="451" y="336"/>
                    <a:pt x="464" y="345"/>
                  </a:cubicBezTo>
                  <a:cubicBezTo>
                    <a:pt x="559" y="357"/>
                    <a:pt x="642" y="428"/>
                    <a:pt x="678" y="511"/>
                  </a:cubicBezTo>
                  <a:cubicBezTo>
                    <a:pt x="737" y="701"/>
                    <a:pt x="642" y="915"/>
                    <a:pt x="523" y="1129"/>
                  </a:cubicBezTo>
                  <a:cubicBezTo>
                    <a:pt x="488" y="1189"/>
                    <a:pt x="500" y="1248"/>
                    <a:pt x="535" y="1296"/>
                  </a:cubicBezTo>
                  <a:cubicBezTo>
                    <a:pt x="571" y="1343"/>
                    <a:pt x="618" y="1367"/>
                    <a:pt x="678" y="1367"/>
                  </a:cubicBezTo>
                  <a:lnTo>
                    <a:pt x="690" y="1367"/>
                  </a:lnTo>
                  <a:lnTo>
                    <a:pt x="1391" y="1331"/>
                  </a:lnTo>
                  <a:cubicBezTo>
                    <a:pt x="1486" y="1319"/>
                    <a:pt x="1557" y="1248"/>
                    <a:pt x="1557" y="1153"/>
                  </a:cubicBezTo>
                  <a:cubicBezTo>
                    <a:pt x="1557" y="1065"/>
                    <a:pt x="1475" y="997"/>
                    <a:pt x="1388" y="997"/>
                  </a:cubicBezTo>
                  <a:cubicBezTo>
                    <a:pt x="1381" y="997"/>
                    <a:pt x="1374" y="998"/>
                    <a:pt x="1367" y="998"/>
                  </a:cubicBezTo>
                  <a:lnTo>
                    <a:pt x="963" y="1022"/>
                  </a:lnTo>
                  <a:cubicBezTo>
                    <a:pt x="1046" y="832"/>
                    <a:pt x="1070" y="630"/>
                    <a:pt x="1022" y="428"/>
                  </a:cubicBezTo>
                  <a:cubicBezTo>
                    <a:pt x="951" y="214"/>
                    <a:pt x="761" y="60"/>
                    <a:pt x="547" y="12"/>
                  </a:cubicBezTo>
                  <a:cubicBezTo>
                    <a:pt x="508" y="4"/>
                    <a:pt x="470" y="1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5"/>
            <p:cNvSpPr/>
            <p:nvPr/>
          </p:nvSpPr>
          <p:spPr>
            <a:xfrm>
              <a:off x="1645733" y="409859"/>
              <a:ext cx="74680" cy="85151"/>
            </a:xfrm>
            <a:custGeom>
              <a:avLst/>
              <a:gdLst/>
              <a:ahLst/>
              <a:cxnLst/>
              <a:rect l="l" t="t" r="r" b="b"/>
              <a:pathLst>
                <a:path w="2318" h="2643" extrusionOk="0">
                  <a:moveTo>
                    <a:pt x="1974" y="0"/>
                  </a:moveTo>
                  <a:cubicBezTo>
                    <a:pt x="1919" y="0"/>
                    <a:pt x="1864" y="27"/>
                    <a:pt x="1831" y="76"/>
                  </a:cubicBezTo>
                  <a:lnTo>
                    <a:pt x="1118" y="1074"/>
                  </a:lnTo>
                  <a:lnTo>
                    <a:pt x="322" y="457"/>
                  </a:lnTo>
                  <a:cubicBezTo>
                    <a:pt x="291" y="431"/>
                    <a:pt x="253" y="418"/>
                    <a:pt x="215" y="418"/>
                  </a:cubicBezTo>
                  <a:cubicBezTo>
                    <a:pt x="164" y="418"/>
                    <a:pt x="113" y="440"/>
                    <a:pt x="72" y="480"/>
                  </a:cubicBezTo>
                  <a:cubicBezTo>
                    <a:pt x="1" y="540"/>
                    <a:pt x="13" y="659"/>
                    <a:pt x="96" y="706"/>
                  </a:cubicBezTo>
                  <a:lnTo>
                    <a:pt x="928" y="1348"/>
                  </a:lnTo>
                  <a:lnTo>
                    <a:pt x="179" y="2393"/>
                  </a:lnTo>
                  <a:cubicBezTo>
                    <a:pt x="120" y="2465"/>
                    <a:pt x="143" y="2572"/>
                    <a:pt x="238" y="2619"/>
                  </a:cubicBezTo>
                  <a:cubicBezTo>
                    <a:pt x="262" y="2631"/>
                    <a:pt x="298" y="2643"/>
                    <a:pt x="333" y="2643"/>
                  </a:cubicBezTo>
                  <a:cubicBezTo>
                    <a:pt x="393" y="2643"/>
                    <a:pt x="440" y="2619"/>
                    <a:pt x="476" y="2572"/>
                  </a:cubicBezTo>
                  <a:lnTo>
                    <a:pt x="1201" y="1562"/>
                  </a:lnTo>
                  <a:lnTo>
                    <a:pt x="2009" y="2191"/>
                  </a:lnTo>
                  <a:cubicBezTo>
                    <a:pt x="2033" y="2215"/>
                    <a:pt x="2080" y="2227"/>
                    <a:pt x="2116" y="2239"/>
                  </a:cubicBezTo>
                  <a:cubicBezTo>
                    <a:pt x="2163" y="2239"/>
                    <a:pt x="2223" y="2215"/>
                    <a:pt x="2259" y="2180"/>
                  </a:cubicBezTo>
                  <a:cubicBezTo>
                    <a:pt x="2318" y="2108"/>
                    <a:pt x="2306" y="2001"/>
                    <a:pt x="2235" y="1954"/>
                  </a:cubicBezTo>
                  <a:lnTo>
                    <a:pt x="1391" y="1288"/>
                  </a:lnTo>
                  <a:lnTo>
                    <a:pt x="1985" y="445"/>
                  </a:lnTo>
                  <a:cubicBezTo>
                    <a:pt x="2033" y="433"/>
                    <a:pt x="2080" y="397"/>
                    <a:pt x="2104" y="338"/>
                  </a:cubicBezTo>
                  <a:lnTo>
                    <a:pt x="2140" y="207"/>
                  </a:lnTo>
                  <a:cubicBezTo>
                    <a:pt x="2163" y="136"/>
                    <a:pt x="2128" y="41"/>
                    <a:pt x="2045" y="17"/>
                  </a:cubicBezTo>
                  <a:cubicBezTo>
                    <a:pt x="2023" y="6"/>
                    <a:pt x="1998" y="0"/>
                    <a:pt x="19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5"/>
            <p:cNvSpPr/>
            <p:nvPr/>
          </p:nvSpPr>
          <p:spPr>
            <a:xfrm>
              <a:off x="1626982" y="499134"/>
              <a:ext cx="129418" cy="22681"/>
            </a:xfrm>
            <a:custGeom>
              <a:avLst/>
              <a:gdLst/>
              <a:ahLst/>
              <a:cxnLst/>
              <a:rect l="l" t="t" r="r" b="b"/>
              <a:pathLst>
                <a:path w="4017" h="704" extrusionOk="0">
                  <a:moveTo>
                    <a:pt x="3253" y="1"/>
                  </a:moveTo>
                  <a:cubicBezTo>
                    <a:pt x="2210" y="1"/>
                    <a:pt x="1166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8" y="656"/>
                    <a:pt x="119" y="704"/>
                    <a:pt x="202" y="704"/>
                  </a:cubicBezTo>
                  <a:lnTo>
                    <a:pt x="250" y="704"/>
                  </a:lnTo>
                  <a:cubicBezTo>
                    <a:pt x="1220" y="456"/>
                    <a:pt x="2224" y="332"/>
                    <a:pt x="3226" y="332"/>
                  </a:cubicBezTo>
                  <a:cubicBezTo>
                    <a:pt x="3426" y="332"/>
                    <a:pt x="3627" y="337"/>
                    <a:pt x="3827" y="347"/>
                  </a:cubicBezTo>
                  <a:cubicBezTo>
                    <a:pt x="3922" y="347"/>
                    <a:pt x="3993" y="288"/>
                    <a:pt x="4017" y="193"/>
                  </a:cubicBezTo>
                  <a:cubicBezTo>
                    <a:pt x="4017" y="98"/>
                    <a:pt x="3946" y="15"/>
                    <a:pt x="3839" y="15"/>
                  </a:cubicBezTo>
                  <a:cubicBezTo>
                    <a:pt x="3644" y="5"/>
                    <a:pt x="3448" y="1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5"/>
            <p:cNvSpPr/>
            <p:nvPr/>
          </p:nvSpPr>
          <p:spPr>
            <a:xfrm>
              <a:off x="1672151" y="526841"/>
              <a:ext cx="58217" cy="87245"/>
            </a:xfrm>
            <a:custGeom>
              <a:avLst/>
              <a:gdLst/>
              <a:ahLst/>
              <a:cxnLst/>
              <a:rect l="l" t="t" r="r" b="b"/>
              <a:pathLst>
                <a:path w="1807" h="2708" extrusionOk="0">
                  <a:moveTo>
                    <a:pt x="298" y="0"/>
                  </a:moveTo>
                  <a:cubicBezTo>
                    <a:pt x="236" y="0"/>
                    <a:pt x="176" y="33"/>
                    <a:pt x="143" y="81"/>
                  </a:cubicBezTo>
                  <a:cubicBezTo>
                    <a:pt x="13" y="295"/>
                    <a:pt x="24" y="569"/>
                    <a:pt x="167" y="771"/>
                  </a:cubicBezTo>
                  <a:cubicBezTo>
                    <a:pt x="298" y="985"/>
                    <a:pt x="535" y="1127"/>
                    <a:pt x="797" y="1127"/>
                  </a:cubicBezTo>
                  <a:cubicBezTo>
                    <a:pt x="1011" y="1127"/>
                    <a:pt x="1213" y="1032"/>
                    <a:pt x="1355" y="866"/>
                  </a:cubicBezTo>
                  <a:cubicBezTo>
                    <a:pt x="1391" y="1020"/>
                    <a:pt x="1415" y="1163"/>
                    <a:pt x="1415" y="1317"/>
                  </a:cubicBezTo>
                  <a:cubicBezTo>
                    <a:pt x="1450" y="1555"/>
                    <a:pt x="1403" y="1793"/>
                    <a:pt x="1308" y="2006"/>
                  </a:cubicBezTo>
                  <a:cubicBezTo>
                    <a:pt x="1213" y="2208"/>
                    <a:pt x="1011" y="2351"/>
                    <a:pt x="797" y="2387"/>
                  </a:cubicBezTo>
                  <a:cubicBezTo>
                    <a:pt x="780" y="2389"/>
                    <a:pt x="763" y="2390"/>
                    <a:pt x="746" y="2390"/>
                  </a:cubicBezTo>
                  <a:cubicBezTo>
                    <a:pt x="565" y="2390"/>
                    <a:pt x="412" y="2275"/>
                    <a:pt x="357" y="2102"/>
                  </a:cubicBezTo>
                  <a:cubicBezTo>
                    <a:pt x="346" y="2015"/>
                    <a:pt x="266" y="1957"/>
                    <a:pt x="179" y="1957"/>
                  </a:cubicBezTo>
                  <a:cubicBezTo>
                    <a:pt x="171" y="1957"/>
                    <a:pt x="163" y="1958"/>
                    <a:pt x="155" y="1959"/>
                  </a:cubicBezTo>
                  <a:cubicBezTo>
                    <a:pt x="60" y="1971"/>
                    <a:pt x="1" y="2042"/>
                    <a:pt x="13" y="2137"/>
                  </a:cubicBezTo>
                  <a:cubicBezTo>
                    <a:pt x="48" y="2446"/>
                    <a:pt x="393" y="2708"/>
                    <a:pt x="761" y="2708"/>
                  </a:cubicBezTo>
                  <a:lnTo>
                    <a:pt x="832" y="2708"/>
                  </a:lnTo>
                  <a:cubicBezTo>
                    <a:pt x="1177" y="2660"/>
                    <a:pt x="1474" y="2446"/>
                    <a:pt x="1629" y="2149"/>
                  </a:cubicBezTo>
                  <a:cubicBezTo>
                    <a:pt x="1759" y="1876"/>
                    <a:pt x="1807" y="1579"/>
                    <a:pt x="1783" y="1293"/>
                  </a:cubicBezTo>
                  <a:cubicBezTo>
                    <a:pt x="1747" y="913"/>
                    <a:pt x="1664" y="557"/>
                    <a:pt x="1522" y="212"/>
                  </a:cubicBezTo>
                  <a:cubicBezTo>
                    <a:pt x="1498" y="165"/>
                    <a:pt x="1486" y="129"/>
                    <a:pt x="1462" y="81"/>
                  </a:cubicBezTo>
                  <a:cubicBezTo>
                    <a:pt x="1422" y="33"/>
                    <a:pt x="1364" y="0"/>
                    <a:pt x="1305" y="0"/>
                  </a:cubicBezTo>
                  <a:cubicBezTo>
                    <a:pt x="1278" y="0"/>
                    <a:pt x="1251" y="7"/>
                    <a:pt x="1225" y="22"/>
                  </a:cubicBezTo>
                  <a:cubicBezTo>
                    <a:pt x="1141" y="58"/>
                    <a:pt x="1106" y="153"/>
                    <a:pt x="1141" y="224"/>
                  </a:cubicBezTo>
                  <a:lnTo>
                    <a:pt x="1177" y="319"/>
                  </a:lnTo>
                  <a:cubicBezTo>
                    <a:pt x="1201" y="414"/>
                    <a:pt x="1177" y="521"/>
                    <a:pt x="1130" y="604"/>
                  </a:cubicBezTo>
                  <a:cubicBezTo>
                    <a:pt x="1058" y="723"/>
                    <a:pt x="928" y="794"/>
                    <a:pt x="797" y="806"/>
                  </a:cubicBezTo>
                  <a:cubicBezTo>
                    <a:pt x="666" y="794"/>
                    <a:pt x="535" y="723"/>
                    <a:pt x="464" y="604"/>
                  </a:cubicBezTo>
                  <a:cubicBezTo>
                    <a:pt x="393" y="497"/>
                    <a:pt x="381" y="367"/>
                    <a:pt x="452" y="248"/>
                  </a:cubicBezTo>
                  <a:cubicBezTo>
                    <a:pt x="500" y="165"/>
                    <a:pt x="476" y="58"/>
                    <a:pt x="381" y="22"/>
                  </a:cubicBezTo>
                  <a:cubicBezTo>
                    <a:pt x="355" y="7"/>
                    <a:pt x="326" y="0"/>
                    <a:pt x="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5"/>
            <p:cNvSpPr/>
            <p:nvPr/>
          </p:nvSpPr>
          <p:spPr>
            <a:xfrm>
              <a:off x="1298879" y="40034"/>
              <a:ext cx="92690" cy="75776"/>
            </a:xfrm>
            <a:custGeom>
              <a:avLst/>
              <a:gdLst/>
              <a:ahLst/>
              <a:cxnLst/>
              <a:rect l="l" t="t" r="r" b="b"/>
              <a:pathLst>
                <a:path w="2877" h="2352" extrusionOk="0">
                  <a:moveTo>
                    <a:pt x="864" y="1"/>
                  </a:moveTo>
                  <a:cubicBezTo>
                    <a:pt x="837" y="1"/>
                    <a:pt x="810" y="6"/>
                    <a:pt x="785" y="17"/>
                  </a:cubicBezTo>
                  <a:cubicBezTo>
                    <a:pt x="690" y="53"/>
                    <a:pt x="654" y="160"/>
                    <a:pt x="714" y="243"/>
                  </a:cubicBezTo>
                  <a:lnTo>
                    <a:pt x="1213" y="1122"/>
                  </a:lnTo>
                  <a:lnTo>
                    <a:pt x="96" y="1835"/>
                  </a:lnTo>
                  <a:cubicBezTo>
                    <a:pt x="13" y="1883"/>
                    <a:pt x="1" y="1990"/>
                    <a:pt x="60" y="2061"/>
                  </a:cubicBezTo>
                  <a:cubicBezTo>
                    <a:pt x="99" y="2107"/>
                    <a:pt x="157" y="2133"/>
                    <a:pt x="216" y="2133"/>
                  </a:cubicBezTo>
                  <a:cubicBezTo>
                    <a:pt x="248" y="2133"/>
                    <a:pt x="280" y="2125"/>
                    <a:pt x="310" y="2108"/>
                  </a:cubicBezTo>
                  <a:lnTo>
                    <a:pt x="1379" y="1407"/>
                  </a:lnTo>
                  <a:lnTo>
                    <a:pt x="1878" y="2263"/>
                  </a:lnTo>
                  <a:cubicBezTo>
                    <a:pt x="1902" y="2298"/>
                    <a:pt x="1938" y="2322"/>
                    <a:pt x="1973" y="2334"/>
                  </a:cubicBezTo>
                  <a:cubicBezTo>
                    <a:pt x="1997" y="2346"/>
                    <a:pt x="2021" y="2352"/>
                    <a:pt x="2045" y="2352"/>
                  </a:cubicBezTo>
                  <a:cubicBezTo>
                    <a:pt x="2068" y="2352"/>
                    <a:pt x="2092" y="2346"/>
                    <a:pt x="2116" y="2334"/>
                  </a:cubicBezTo>
                  <a:cubicBezTo>
                    <a:pt x="2211" y="2298"/>
                    <a:pt x="2247" y="2192"/>
                    <a:pt x="2199" y="2108"/>
                  </a:cubicBezTo>
                  <a:lnTo>
                    <a:pt x="1676" y="1217"/>
                  </a:lnTo>
                  <a:lnTo>
                    <a:pt x="2567" y="647"/>
                  </a:lnTo>
                  <a:cubicBezTo>
                    <a:pt x="2615" y="647"/>
                    <a:pt x="2674" y="623"/>
                    <a:pt x="2710" y="587"/>
                  </a:cubicBezTo>
                  <a:lnTo>
                    <a:pt x="2817" y="469"/>
                  </a:lnTo>
                  <a:cubicBezTo>
                    <a:pt x="2876" y="409"/>
                    <a:pt x="2865" y="314"/>
                    <a:pt x="2805" y="255"/>
                  </a:cubicBezTo>
                  <a:cubicBezTo>
                    <a:pt x="2771" y="220"/>
                    <a:pt x="2724" y="202"/>
                    <a:pt x="2677" y="202"/>
                  </a:cubicBezTo>
                  <a:cubicBezTo>
                    <a:pt x="2643" y="202"/>
                    <a:pt x="2609" y="211"/>
                    <a:pt x="2579" y="231"/>
                  </a:cubicBezTo>
                  <a:lnTo>
                    <a:pt x="1510" y="932"/>
                  </a:lnTo>
                  <a:lnTo>
                    <a:pt x="1023" y="88"/>
                  </a:lnTo>
                  <a:cubicBezTo>
                    <a:pt x="989" y="30"/>
                    <a:pt x="927" y="1"/>
                    <a:pt x="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5"/>
            <p:cNvSpPr/>
            <p:nvPr/>
          </p:nvSpPr>
          <p:spPr>
            <a:xfrm>
              <a:off x="1267886" y="115166"/>
              <a:ext cx="125970" cy="39209"/>
            </a:xfrm>
            <a:custGeom>
              <a:avLst/>
              <a:gdLst/>
              <a:ahLst/>
              <a:cxnLst/>
              <a:rect l="l" t="t" r="r" b="b"/>
              <a:pathLst>
                <a:path w="3910" h="1217" extrusionOk="0">
                  <a:moveTo>
                    <a:pt x="166" y="1"/>
                  </a:moveTo>
                  <a:cubicBezTo>
                    <a:pt x="82" y="1"/>
                    <a:pt x="11" y="58"/>
                    <a:pt x="0" y="145"/>
                  </a:cubicBezTo>
                  <a:cubicBezTo>
                    <a:pt x="0" y="240"/>
                    <a:pt x="60" y="323"/>
                    <a:pt x="155" y="335"/>
                  </a:cubicBezTo>
                  <a:cubicBezTo>
                    <a:pt x="1355" y="454"/>
                    <a:pt x="2519" y="739"/>
                    <a:pt x="3636" y="1202"/>
                  </a:cubicBezTo>
                  <a:cubicBezTo>
                    <a:pt x="3658" y="1212"/>
                    <a:pt x="3681" y="1216"/>
                    <a:pt x="3703" y="1216"/>
                  </a:cubicBezTo>
                  <a:cubicBezTo>
                    <a:pt x="3766" y="1216"/>
                    <a:pt x="3827" y="1181"/>
                    <a:pt x="3862" y="1119"/>
                  </a:cubicBezTo>
                  <a:cubicBezTo>
                    <a:pt x="3910" y="1036"/>
                    <a:pt x="3862" y="929"/>
                    <a:pt x="3767" y="905"/>
                  </a:cubicBezTo>
                  <a:cubicBezTo>
                    <a:pt x="2626" y="430"/>
                    <a:pt x="1426" y="133"/>
                    <a:pt x="190" y="2"/>
                  </a:cubicBezTo>
                  <a:cubicBezTo>
                    <a:pt x="182" y="1"/>
                    <a:pt x="174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5"/>
            <p:cNvSpPr/>
            <p:nvPr/>
          </p:nvSpPr>
          <p:spPr>
            <a:xfrm>
              <a:off x="1275167" y="146062"/>
              <a:ext cx="73134" cy="87857"/>
            </a:xfrm>
            <a:custGeom>
              <a:avLst/>
              <a:gdLst/>
              <a:ahLst/>
              <a:cxnLst/>
              <a:rect l="l" t="t" r="r" b="b"/>
              <a:pathLst>
                <a:path w="2270" h="2727" extrusionOk="0">
                  <a:moveTo>
                    <a:pt x="1140" y="1"/>
                  </a:moveTo>
                  <a:cubicBezTo>
                    <a:pt x="1104" y="1"/>
                    <a:pt x="1067" y="10"/>
                    <a:pt x="1034" y="29"/>
                  </a:cubicBezTo>
                  <a:cubicBezTo>
                    <a:pt x="832" y="184"/>
                    <a:pt x="737" y="433"/>
                    <a:pt x="784" y="671"/>
                  </a:cubicBezTo>
                  <a:cubicBezTo>
                    <a:pt x="820" y="933"/>
                    <a:pt x="986" y="1135"/>
                    <a:pt x="1224" y="1230"/>
                  </a:cubicBezTo>
                  <a:cubicBezTo>
                    <a:pt x="1302" y="1257"/>
                    <a:pt x="1384" y="1270"/>
                    <a:pt x="1468" y="1270"/>
                  </a:cubicBezTo>
                  <a:cubicBezTo>
                    <a:pt x="1602" y="1270"/>
                    <a:pt x="1737" y="1236"/>
                    <a:pt x="1854" y="1170"/>
                  </a:cubicBezTo>
                  <a:lnTo>
                    <a:pt x="1854" y="1170"/>
                  </a:lnTo>
                  <a:cubicBezTo>
                    <a:pt x="1818" y="1325"/>
                    <a:pt x="1782" y="1467"/>
                    <a:pt x="1735" y="1598"/>
                  </a:cubicBezTo>
                  <a:cubicBezTo>
                    <a:pt x="1664" y="1836"/>
                    <a:pt x="1533" y="2050"/>
                    <a:pt x="1355" y="2216"/>
                  </a:cubicBezTo>
                  <a:cubicBezTo>
                    <a:pt x="1217" y="2336"/>
                    <a:pt x="1050" y="2398"/>
                    <a:pt x="877" y="2398"/>
                  </a:cubicBezTo>
                  <a:cubicBezTo>
                    <a:pt x="826" y="2398"/>
                    <a:pt x="776" y="2393"/>
                    <a:pt x="725" y="2382"/>
                  </a:cubicBezTo>
                  <a:cubicBezTo>
                    <a:pt x="535" y="2347"/>
                    <a:pt x="404" y="2168"/>
                    <a:pt x="428" y="1978"/>
                  </a:cubicBezTo>
                  <a:cubicBezTo>
                    <a:pt x="452" y="1883"/>
                    <a:pt x="392" y="1800"/>
                    <a:pt x="297" y="1776"/>
                  </a:cubicBezTo>
                  <a:cubicBezTo>
                    <a:pt x="283" y="1773"/>
                    <a:pt x="268" y="1771"/>
                    <a:pt x="254" y="1771"/>
                  </a:cubicBezTo>
                  <a:cubicBezTo>
                    <a:pt x="175" y="1771"/>
                    <a:pt x="103" y="1824"/>
                    <a:pt x="83" y="1895"/>
                  </a:cubicBezTo>
                  <a:cubicBezTo>
                    <a:pt x="0" y="2204"/>
                    <a:pt x="214" y="2549"/>
                    <a:pt x="559" y="2679"/>
                  </a:cubicBezTo>
                  <a:cubicBezTo>
                    <a:pt x="582" y="2679"/>
                    <a:pt x="606" y="2691"/>
                    <a:pt x="630" y="2703"/>
                  </a:cubicBezTo>
                  <a:cubicBezTo>
                    <a:pt x="703" y="2719"/>
                    <a:pt x="778" y="2726"/>
                    <a:pt x="852" y="2726"/>
                  </a:cubicBezTo>
                  <a:cubicBezTo>
                    <a:pt x="1119" y="2726"/>
                    <a:pt x="1388" y="2630"/>
                    <a:pt x="1592" y="2454"/>
                  </a:cubicBezTo>
                  <a:cubicBezTo>
                    <a:pt x="1806" y="2252"/>
                    <a:pt x="1973" y="1990"/>
                    <a:pt x="2068" y="1705"/>
                  </a:cubicBezTo>
                  <a:cubicBezTo>
                    <a:pt x="2198" y="1360"/>
                    <a:pt x="2258" y="992"/>
                    <a:pt x="2258" y="624"/>
                  </a:cubicBezTo>
                  <a:cubicBezTo>
                    <a:pt x="2270" y="576"/>
                    <a:pt x="2270" y="528"/>
                    <a:pt x="2258" y="481"/>
                  </a:cubicBezTo>
                  <a:cubicBezTo>
                    <a:pt x="2247" y="405"/>
                    <a:pt x="2176" y="349"/>
                    <a:pt x="2092" y="349"/>
                  </a:cubicBezTo>
                  <a:cubicBezTo>
                    <a:pt x="2084" y="349"/>
                    <a:pt x="2076" y="349"/>
                    <a:pt x="2068" y="350"/>
                  </a:cubicBezTo>
                  <a:cubicBezTo>
                    <a:pt x="1973" y="350"/>
                    <a:pt x="1901" y="422"/>
                    <a:pt x="1901" y="517"/>
                  </a:cubicBezTo>
                  <a:lnTo>
                    <a:pt x="1901" y="612"/>
                  </a:lnTo>
                  <a:cubicBezTo>
                    <a:pt x="1878" y="707"/>
                    <a:pt x="1818" y="802"/>
                    <a:pt x="1735" y="849"/>
                  </a:cubicBezTo>
                  <a:cubicBezTo>
                    <a:pt x="1659" y="917"/>
                    <a:pt x="1565" y="948"/>
                    <a:pt x="1471" y="948"/>
                  </a:cubicBezTo>
                  <a:cubicBezTo>
                    <a:pt x="1432" y="948"/>
                    <a:pt x="1393" y="943"/>
                    <a:pt x="1355" y="933"/>
                  </a:cubicBezTo>
                  <a:cubicBezTo>
                    <a:pt x="1236" y="873"/>
                    <a:pt x="1141" y="766"/>
                    <a:pt x="1129" y="635"/>
                  </a:cubicBezTo>
                  <a:cubicBezTo>
                    <a:pt x="1105" y="505"/>
                    <a:pt x="1153" y="374"/>
                    <a:pt x="1260" y="291"/>
                  </a:cubicBezTo>
                  <a:cubicBezTo>
                    <a:pt x="1331" y="243"/>
                    <a:pt x="1343" y="124"/>
                    <a:pt x="1283" y="65"/>
                  </a:cubicBezTo>
                  <a:cubicBezTo>
                    <a:pt x="1248" y="22"/>
                    <a:pt x="1195" y="1"/>
                    <a:pt x="1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5"/>
            <p:cNvSpPr/>
            <p:nvPr/>
          </p:nvSpPr>
          <p:spPr>
            <a:xfrm>
              <a:off x="5282" y="836483"/>
              <a:ext cx="89210" cy="73778"/>
            </a:xfrm>
            <a:custGeom>
              <a:avLst/>
              <a:gdLst/>
              <a:ahLst/>
              <a:cxnLst/>
              <a:rect l="l" t="t" r="r" b="b"/>
              <a:pathLst>
                <a:path w="2769" h="2290" extrusionOk="0">
                  <a:moveTo>
                    <a:pt x="748" y="0"/>
                  </a:moveTo>
                  <a:cubicBezTo>
                    <a:pt x="719" y="0"/>
                    <a:pt x="690" y="8"/>
                    <a:pt x="666" y="24"/>
                  </a:cubicBezTo>
                  <a:cubicBezTo>
                    <a:pt x="571" y="72"/>
                    <a:pt x="547" y="179"/>
                    <a:pt x="606" y="250"/>
                  </a:cubicBezTo>
                  <a:lnTo>
                    <a:pt x="1165" y="1106"/>
                  </a:lnTo>
                  <a:lnTo>
                    <a:pt x="95" y="1878"/>
                  </a:lnTo>
                  <a:cubicBezTo>
                    <a:pt x="12" y="1926"/>
                    <a:pt x="0" y="2033"/>
                    <a:pt x="71" y="2104"/>
                  </a:cubicBezTo>
                  <a:cubicBezTo>
                    <a:pt x="83" y="2128"/>
                    <a:pt x="119" y="2151"/>
                    <a:pt x="155" y="2163"/>
                  </a:cubicBezTo>
                  <a:cubicBezTo>
                    <a:pt x="167" y="2166"/>
                    <a:pt x="180" y="2168"/>
                    <a:pt x="194" y="2168"/>
                  </a:cubicBezTo>
                  <a:cubicBezTo>
                    <a:pt x="236" y="2168"/>
                    <a:pt x="285" y="2154"/>
                    <a:pt x="321" y="2128"/>
                  </a:cubicBezTo>
                  <a:lnTo>
                    <a:pt x="1343" y="1379"/>
                  </a:lnTo>
                  <a:lnTo>
                    <a:pt x="1901" y="2211"/>
                  </a:lnTo>
                  <a:cubicBezTo>
                    <a:pt x="1925" y="2246"/>
                    <a:pt x="1949" y="2270"/>
                    <a:pt x="1997" y="2282"/>
                  </a:cubicBezTo>
                  <a:cubicBezTo>
                    <a:pt x="2016" y="2287"/>
                    <a:pt x="2036" y="2290"/>
                    <a:pt x="2056" y="2290"/>
                  </a:cubicBezTo>
                  <a:cubicBezTo>
                    <a:pt x="2083" y="2290"/>
                    <a:pt x="2111" y="2284"/>
                    <a:pt x="2139" y="2270"/>
                  </a:cubicBezTo>
                  <a:cubicBezTo>
                    <a:pt x="2222" y="2223"/>
                    <a:pt x="2258" y="2116"/>
                    <a:pt x="2199" y="2044"/>
                  </a:cubicBezTo>
                  <a:lnTo>
                    <a:pt x="1628" y="1177"/>
                  </a:lnTo>
                  <a:lnTo>
                    <a:pt x="2484" y="559"/>
                  </a:lnTo>
                  <a:cubicBezTo>
                    <a:pt x="2543" y="559"/>
                    <a:pt x="2591" y="523"/>
                    <a:pt x="2626" y="488"/>
                  </a:cubicBezTo>
                  <a:lnTo>
                    <a:pt x="2721" y="369"/>
                  </a:lnTo>
                  <a:cubicBezTo>
                    <a:pt x="2769" y="309"/>
                    <a:pt x="2757" y="214"/>
                    <a:pt x="2698" y="167"/>
                  </a:cubicBezTo>
                  <a:cubicBezTo>
                    <a:pt x="2660" y="136"/>
                    <a:pt x="2616" y="121"/>
                    <a:pt x="2572" y="121"/>
                  </a:cubicBezTo>
                  <a:cubicBezTo>
                    <a:pt x="2533" y="121"/>
                    <a:pt x="2494" y="133"/>
                    <a:pt x="2460" y="155"/>
                  </a:cubicBezTo>
                  <a:lnTo>
                    <a:pt x="1438" y="892"/>
                  </a:lnTo>
                  <a:lnTo>
                    <a:pt x="903" y="84"/>
                  </a:lnTo>
                  <a:cubicBezTo>
                    <a:pt x="864" y="29"/>
                    <a:pt x="805" y="0"/>
                    <a:pt x="7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5"/>
            <p:cNvSpPr/>
            <p:nvPr/>
          </p:nvSpPr>
          <p:spPr>
            <a:xfrm>
              <a:off x="-24583" y="914192"/>
              <a:ext cx="127130" cy="33023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90" y="1"/>
                  </a:moveTo>
                  <a:cubicBezTo>
                    <a:pt x="95" y="1"/>
                    <a:pt x="12" y="60"/>
                    <a:pt x="0" y="155"/>
                  </a:cubicBezTo>
                  <a:cubicBezTo>
                    <a:pt x="0" y="227"/>
                    <a:pt x="48" y="298"/>
                    <a:pt x="119" y="322"/>
                  </a:cubicBezTo>
                  <a:lnTo>
                    <a:pt x="167" y="322"/>
                  </a:lnTo>
                  <a:cubicBezTo>
                    <a:pt x="1367" y="381"/>
                    <a:pt x="2555" y="619"/>
                    <a:pt x="3684" y="1011"/>
                  </a:cubicBezTo>
                  <a:cubicBezTo>
                    <a:pt x="3708" y="1020"/>
                    <a:pt x="3733" y="1024"/>
                    <a:pt x="3756" y="1024"/>
                  </a:cubicBezTo>
                  <a:cubicBezTo>
                    <a:pt x="3824" y="1024"/>
                    <a:pt x="3883" y="987"/>
                    <a:pt x="3910" y="916"/>
                  </a:cubicBezTo>
                  <a:cubicBezTo>
                    <a:pt x="3945" y="844"/>
                    <a:pt x="3898" y="749"/>
                    <a:pt x="3815" y="726"/>
                  </a:cubicBezTo>
                  <a:cubicBezTo>
                    <a:pt x="2650" y="310"/>
                    <a:pt x="1426" y="72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5"/>
            <p:cNvSpPr/>
            <p:nvPr/>
          </p:nvSpPr>
          <p:spPr>
            <a:xfrm>
              <a:off x="-11568" y="943445"/>
              <a:ext cx="70460" cy="88050"/>
            </a:xfrm>
            <a:custGeom>
              <a:avLst/>
              <a:gdLst/>
              <a:ahLst/>
              <a:cxnLst/>
              <a:rect l="l" t="t" r="r" b="b"/>
              <a:pathLst>
                <a:path w="2187" h="2733" extrusionOk="0">
                  <a:moveTo>
                    <a:pt x="1034" y="0"/>
                  </a:moveTo>
                  <a:cubicBezTo>
                    <a:pt x="991" y="0"/>
                    <a:pt x="949" y="15"/>
                    <a:pt x="915" y="43"/>
                  </a:cubicBezTo>
                  <a:cubicBezTo>
                    <a:pt x="713" y="198"/>
                    <a:pt x="630" y="459"/>
                    <a:pt x="690" y="697"/>
                  </a:cubicBezTo>
                  <a:cubicBezTo>
                    <a:pt x="749" y="946"/>
                    <a:pt x="927" y="1149"/>
                    <a:pt x="1165" y="1220"/>
                  </a:cubicBezTo>
                  <a:cubicBezTo>
                    <a:pt x="1239" y="1241"/>
                    <a:pt x="1315" y="1251"/>
                    <a:pt x="1391" y="1251"/>
                  </a:cubicBezTo>
                  <a:cubicBezTo>
                    <a:pt x="1532" y="1251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79"/>
                    <a:pt x="1747" y="1422"/>
                    <a:pt x="1700" y="1564"/>
                  </a:cubicBezTo>
                  <a:cubicBezTo>
                    <a:pt x="1640" y="1802"/>
                    <a:pt x="1521" y="2028"/>
                    <a:pt x="1355" y="2194"/>
                  </a:cubicBezTo>
                  <a:cubicBezTo>
                    <a:pt x="1209" y="2340"/>
                    <a:pt x="1018" y="2413"/>
                    <a:pt x="822" y="2413"/>
                  </a:cubicBezTo>
                  <a:cubicBezTo>
                    <a:pt x="794" y="2413"/>
                    <a:pt x="765" y="2411"/>
                    <a:pt x="737" y="2408"/>
                  </a:cubicBezTo>
                  <a:cubicBezTo>
                    <a:pt x="547" y="2372"/>
                    <a:pt x="404" y="2206"/>
                    <a:pt x="416" y="2004"/>
                  </a:cubicBezTo>
                  <a:cubicBezTo>
                    <a:pt x="428" y="1921"/>
                    <a:pt x="369" y="1826"/>
                    <a:pt x="274" y="1814"/>
                  </a:cubicBezTo>
                  <a:cubicBezTo>
                    <a:pt x="264" y="1813"/>
                    <a:pt x="255" y="1812"/>
                    <a:pt x="245" y="1812"/>
                  </a:cubicBezTo>
                  <a:cubicBezTo>
                    <a:pt x="162" y="1812"/>
                    <a:pt x="93" y="1859"/>
                    <a:pt x="72" y="1945"/>
                  </a:cubicBezTo>
                  <a:cubicBezTo>
                    <a:pt x="0" y="2254"/>
                    <a:pt x="238" y="2586"/>
                    <a:pt x="594" y="2693"/>
                  </a:cubicBezTo>
                  <a:cubicBezTo>
                    <a:pt x="618" y="2693"/>
                    <a:pt x="642" y="2705"/>
                    <a:pt x="666" y="2717"/>
                  </a:cubicBezTo>
                  <a:cubicBezTo>
                    <a:pt x="725" y="2727"/>
                    <a:pt x="784" y="2732"/>
                    <a:pt x="843" y="2732"/>
                  </a:cubicBezTo>
                  <a:cubicBezTo>
                    <a:pt x="1126" y="2732"/>
                    <a:pt x="1398" y="2617"/>
                    <a:pt x="1605" y="2420"/>
                  </a:cubicBezTo>
                  <a:cubicBezTo>
                    <a:pt x="1818" y="2206"/>
                    <a:pt x="1973" y="1945"/>
                    <a:pt x="2056" y="1648"/>
                  </a:cubicBezTo>
                  <a:cubicBezTo>
                    <a:pt x="2151" y="1291"/>
                    <a:pt x="2187" y="923"/>
                    <a:pt x="2163" y="554"/>
                  </a:cubicBezTo>
                  <a:cubicBezTo>
                    <a:pt x="2163" y="507"/>
                    <a:pt x="2163" y="459"/>
                    <a:pt x="2151" y="412"/>
                  </a:cubicBezTo>
                  <a:cubicBezTo>
                    <a:pt x="2131" y="341"/>
                    <a:pt x="2068" y="288"/>
                    <a:pt x="1998" y="288"/>
                  </a:cubicBezTo>
                  <a:cubicBezTo>
                    <a:pt x="1986" y="288"/>
                    <a:pt x="1974" y="289"/>
                    <a:pt x="1961" y="293"/>
                  </a:cubicBezTo>
                  <a:cubicBezTo>
                    <a:pt x="1866" y="293"/>
                    <a:pt x="1795" y="376"/>
                    <a:pt x="1807" y="459"/>
                  </a:cubicBezTo>
                  <a:cubicBezTo>
                    <a:pt x="1807" y="495"/>
                    <a:pt x="1807" y="531"/>
                    <a:pt x="1818" y="566"/>
                  </a:cubicBezTo>
                  <a:cubicBezTo>
                    <a:pt x="1795" y="661"/>
                    <a:pt x="1747" y="756"/>
                    <a:pt x="1664" y="816"/>
                  </a:cubicBezTo>
                  <a:cubicBezTo>
                    <a:pt x="1584" y="887"/>
                    <a:pt x="1485" y="924"/>
                    <a:pt x="1385" y="924"/>
                  </a:cubicBezTo>
                  <a:cubicBezTo>
                    <a:pt x="1351" y="924"/>
                    <a:pt x="1317" y="920"/>
                    <a:pt x="1284" y="911"/>
                  </a:cubicBezTo>
                  <a:cubicBezTo>
                    <a:pt x="1165" y="863"/>
                    <a:pt x="1070" y="756"/>
                    <a:pt x="1046" y="626"/>
                  </a:cubicBezTo>
                  <a:cubicBezTo>
                    <a:pt x="1010" y="495"/>
                    <a:pt x="1046" y="364"/>
                    <a:pt x="1141" y="281"/>
                  </a:cubicBezTo>
                  <a:cubicBezTo>
                    <a:pt x="1212" y="222"/>
                    <a:pt x="1224" y="115"/>
                    <a:pt x="1165" y="55"/>
                  </a:cubicBezTo>
                  <a:cubicBezTo>
                    <a:pt x="1128" y="18"/>
                    <a:pt x="1081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5"/>
            <p:cNvSpPr/>
            <p:nvPr/>
          </p:nvSpPr>
          <p:spPr>
            <a:xfrm>
              <a:off x="1088338" y="979013"/>
              <a:ext cx="77354" cy="77258"/>
            </a:xfrm>
            <a:custGeom>
              <a:avLst/>
              <a:gdLst/>
              <a:ahLst/>
              <a:cxnLst/>
              <a:rect l="l" t="t" r="r" b="b"/>
              <a:pathLst>
                <a:path w="2401" h="2398" extrusionOk="0">
                  <a:moveTo>
                    <a:pt x="1470" y="329"/>
                  </a:moveTo>
                  <a:cubicBezTo>
                    <a:pt x="1648" y="329"/>
                    <a:pt x="1811" y="423"/>
                    <a:pt x="1890" y="591"/>
                  </a:cubicBezTo>
                  <a:cubicBezTo>
                    <a:pt x="1901" y="639"/>
                    <a:pt x="1937" y="674"/>
                    <a:pt x="1985" y="698"/>
                  </a:cubicBezTo>
                  <a:cubicBezTo>
                    <a:pt x="1961" y="829"/>
                    <a:pt x="1925" y="971"/>
                    <a:pt x="1878" y="1090"/>
                  </a:cubicBezTo>
                  <a:cubicBezTo>
                    <a:pt x="1771" y="1364"/>
                    <a:pt x="1569" y="1589"/>
                    <a:pt x="1295" y="1696"/>
                  </a:cubicBezTo>
                  <a:cubicBezTo>
                    <a:pt x="1217" y="1730"/>
                    <a:pt x="1136" y="1746"/>
                    <a:pt x="1055" y="1746"/>
                  </a:cubicBezTo>
                  <a:cubicBezTo>
                    <a:pt x="878" y="1746"/>
                    <a:pt x="705" y="1669"/>
                    <a:pt x="582" y="1530"/>
                  </a:cubicBezTo>
                  <a:cubicBezTo>
                    <a:pt x="404" y="1280"/>
                    <a:pt x="547" y="924"/>
                    <a:pt x="773" y="686"/>
                  </a:cubicBezTo>
                  <a:cubicBezTo>
                    <a:pt x="927" y="496"/>
                    <a:pt x="1141" y="377"/>
                    <a:pt x="1379" y="330"/>
                  </a:cubicBezTo>
                  <a:lnTo>
                    <a:pt x="1438" y="330"/>
                  </a:lnTo>
                  <a:cubicBezTo>
                    <a:pt x="1449" y="329"/>
                    <a:pt x="1459" y="329"/>
                    <a:pt x="1470" y="329"/>
                  </a:cubicBezTo>
                  <a:close/>
                  <a:moveTo>
                    <a:pt x="1459" y="1"/>
                  </a:moveTo>
                  <a:cubicBezTo>
                    <a:pt x="1420" y="1"/>
                    <a:pt x="1382" y="3"/>
                    <a:pt x="1343" y="9"/>
                  </a:cubicBezTo>
                  <a:cubicBezTo>
                    <a:pt x="1022" y="56"/>
                    <a:pt x="713" y="223"/>
                    <a:pt x="499" y="472"/>
                  </a:cubicBezTo>
                  <a:cubicBezTo>
                    <a:pt x="226" y="781"/>
                    <a:pt x="0" y="1280"/>
                    <a:pt x="273" y="1696"/>
                  </a:cubicBezTo>
                  <a:cubicBezTo>
                    <a:pt x="426" y="1925"/>
                    <a:pt x="730" y="2063"/>
                    <a:pt x="1047" y="2063"/>
                  </a:cubicBezTo>
                  <a:cubicBezTo>
                    <a:pt x="1174" y="2063"/>
                    <a:pt x="1303" y="2041"/>
                    <a:pt x="1426" y="1993"/>
                  </a:cubicBezTo>
                  <a:cubicBezTo>
                    <a:pt x="1664" y="1910"/>
                    <a:pt x="1866" y="1744"/>
                    <a:pt x="2020" y="1542"/>
                  </a:cubicBezTo>
                  <a:cubicBezTo>
                    <a:pt x="2020" y="1779"/>
                    <a:pt x="2032" y="2017"/>
                    <a:pt x="2044" y="2243"/>
                  </a:cubicBezTo>
                  <a:cubicBezTo>
                    <a:pt x="2056" y="2326"/>
                    <a:pt x="2139" y="2397"/>
                    <a:pt x="2222" y="2397"/>
                  </a:cubicBezTo>
                  <a:lnTo>
                    <a:pt x="2234" y="2397"/>
                  </a:lnTo>
                  <a:cubicBezTo>
                    <a:pt x="2329" y="2385"/>
                    <a:pt x="2400" y="2314"/>
                    <a:pt x="2400" y="2219"/>
                  </a:cubicBezTo>
                  <a:cubicBezTo>
                    <a:pt x="2365" y="1554"/>
                    <a:pt x="2365" y="876"/>
                    <a:pt x="2400" y="199"/>
                  </a:cubicBezTo>
                  <a:cubicBezTo>
                    <a:pt x="2400" y="116"/>
                    <a:pt x="2329" y="33"/>
                    <a:pt x="2234" y="33"/>
                  </a:cubicBezTo>
                  <a:cubicBezTo>
                    <a:pt x="2139" y="33"/>
                    <a:pt x="2056" y="92"/>
                    <a:pt x="2044" y="187"/>
                  </a:cubicBezTo>
                  <a:lnTo>
                    <a:pt x="2044" y="211"/>
                  </a:lnTo>
                  <a:cubicBezTo>
                    <a:pt x="1883" y="80"/>
                    <a:pt x="1672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5"/>
            <p:cNvSpPr/>
            <p:nvPr/>
          </p:nvSpPr>
          <p:spPr>
            <a:xfrm>
              <a:off x="1195139" y="994671"/>
              <a:ext cx="42914" cy="49712"/>
            </a:xfrm>
            <a:custGeom>
              <a:avLst/>
              <a:gdLst/>
              <a:ahLst/>
              <a:cxnLst/>
              <a:rect l="l" t="t" r="r" b="b"/>
              <a:pathLst>
                <a:path w="1332" h="1543" extrusionOk="0">
                  <a:moveTo>
                    <a:pt x="205" y="1"/>
                  </a:moveTo>
                  <a:cubicBezTo>
                    <a:pt x="177" y="1"/>
                    <a:pt x="148" y="7"/>
                    <a:pt x="119" y="22"/>
                  </a:cubicBezTo>
                  <a:cubicBezTo>
                    <a:pt x="36" y="58"/>
                    <a:pt x="0" y="153"/>
                    <a:pt x="48" y="236"/>
                  </a:cubicBezTo>
                  <a:cubicBezTo>
                    <a:pt x="167" y="450"/>
                    <a:pt x="309" y="652"/>
                    <a:pt x="476" y="842"/>
                  </a:cubicBezTo>
                  <a:lnTo>
                    <a:pt x="119" y="1282"/>
                  </a:lnTo>
                  <a:cubicBezTo>
                    <a:pt x="48" y="1353"/>
                    <a:pt x="72" y="1460"/>
                    <a:pt x="155" y="1507"/>
                  </a:cubicBezTo>
                  <a:cubicBezTo>
                    <a:pt x="179" y="1531"/>
                    <a:pt x="226" y="1543"/>
                    <a:pt x="262" y="1543"/>
                  </a:cubicBezTo>
                  <a:cubicBezTo>
                    <a:pt x="309" y="1543"/>
                    <a:pt x="369" y="1519"/>
                    <a:pt x="404" y="1472"/>
                  </a:cubicBezTo>
                  <a:lnTo>
                    <a:pt x="713" y="1091"/>
                  </a:lnTo>
                  <a:cubicBezTo>
                    <a:pt x="809" y="1186"/>
                    <a:pt x="915" y="1270"/>
                    <a:pt x="1022" y="1353"/>
                  </a:cubicBezTo>
                  <a:cubicBezTo>
                    <a:pt x="1046" y="1377"/>
                    <a:pt x="1094" y="1388"/>
                    <a:pt x="1129" y="1388"/>
                  </a:cubicBezTo>
                  <a:cubicBezTo>
                    <a:pt x="1189" y="1388"/>
                    <a:pt x="1236" y="1365"/>
                    <a:pt x="1272" y="1329"/>
                  </a:cubicBezTo>
                  <a:cubicBezTo>
                    <a:pt x="1331" y="1258"/>
                    <a:pt x="1319" y="1151"/>
                    <a:pt x="1248" y="1103"/>
                  </a:cubicBezTo>
                  <a:cubicBezTo>
                    <a:pt x="1129" y="1008"/>
                    <a:pt x="1022" y="925"/>
                    <a:pt x="927" y="830"/>
                  </a:cubicBezTo>
                  <a:lnTo>
                    <a:pt x="1260" y="414"/>
                  </a:lnTo>
                  <a:cubicBezTo>
                    <a:pt x="1331" y="343"/>
                    <a:pt x="1308" y="236"/>
                    <a:pt x="1224" y="188"/>
                  </a:cubicBezTo>
                  <a:cubicBezTo>
                    <a:pt x="1196" y="169"/>
                    <a:pt x="1162" y="160"/>
                    <a:pt x="1126" y="160"/>
                  </a:cubicBezTo>
                  <a:cubicBezTo>
                    <a:pt x="1073" y="160"/>
                    <a:pt x="1018" y="181"/>
                    <a:pt x="975" y="224"/>
                  </a:cubicBezTo>
                  <a:lnTo>
                    <a:pt x="690" y="569"/>
                  </a:lnTo>
                  <a:cubicBezTo>
                    <a:pt x="571" y="414"/>
                    <a:pt x="452" y="260"/>
                    <a:pt x="357" y="93"/>
                  </a:cubicBezTo>
                  <a:cubicBezTo>
                    <a:pt x="324" y="35"/>
                    <a:pt x="268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5"/>
            <p:cNvSpPr/>
            <p:nvPr/>
          </p:nvSpPr>
          <p:spPr>
            <a:xfrm>
              <a:off x="1277068" y="960488"/>
              <a:ext cx="63211" cy="88501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60" y="1380"/>
                  </a:moveTo>
                  <a:cubicBezTo>
                    <a:pt x="1194" y="1380"/>
                    <a:pt x="1227" y="1384"/>
                    <a:pt x="1260" y="1392"/>
                  </a:cubicBezTo>
                  <a:cubicBezTo>
                    <a:pt x="1379" y="1428"/>
                    <a:pt x="1486" y="1511"/>
                    <a:pt x="1533" y="1630"/>
                  </a:cubicBezTo>
                  <a:cubicBezTo>
                    <a:pt x="1593" y="1784"/>
                    <a:pt x="1581" y="1974"/>
                    <a:pt x="1486" y="2105"/>
                  </a:cubicBezTo>
                  <a:cubicBezTo>
                    <a:pt x="1317" y="2329"/>
                    <a:pt x="1009" y="2421"/>
                    <a:pt x="729" y="2421"/>
                  </a:cubicBezTo>
                  <a:cubicBezTo>
                    <a:pt x="653" y="2421"/>
                    <a:pt x="580" y="2415"/>
                    <a:pt x="511" y="2402"/>
                  </a:cubicBezTo>
                  <a:lnTo>
                    <a:pt x="488" y="2402"/>
                  </a:lnTo>
                  <a:cubicBezTo>
                    <a:pt x="476" y="2176"/>
                    <a:pt x="523" y="1939"/>
                    <a:pt x="630" y="1725"/>
                  </a:cubicBezTo>
                  <a:cubicBezTo>
                    <a:pt x="723" y="1539"/>
                    <a:pt x="941" y="1380"/>
                    <a:pt x="1160" y="1380"/>
                  </a:cubicBezTo>
                  <a:close/>
                  <a:moveTo>
                    <a:pt x="197" y="0"/>
                  </a:moveTo>
                  <a:cubicBezTo>
                    <a:pt x="191" y="0"/>
                    <a:pt x="185" y="1"/>
                    <a:pt x="179" y="2"/>
                  </a:cubicBezTo>
                  <a:cubicBezTo>
                    <a:pt x="84" y="2"/>
                    <a:pt x="0" y="73"/>
                    <a:pt x="0" y="168"/>
                  </a:cubicBezTo>
                  <a:lnTo>
                    <a:pt x="119" y="2580"/>
                  </a:lnTo>
                  <a:cubicBezTo>
                    <a:pt x="131" y="2675"/>
                    <a:pt x="214" y="2747"/>
                    <a:pt x="309" y="2747"/>
                  </a:cubicBezTo>
                  <a:cubicBezTo>
                    <a:pt x="345" y="2747"/>
                    <a:pt x="381" y="2735"/>
                    <a:pt x="416" y="2711"/>
                  </a:cubicBezTo>
                  <a:lnTo>
                    <a:pt x="440" y="2711"/>
                  </a:lnTo>
                  <a:cubicBezTo>
                    <a:pt x="535" y="2729"/>
                    <a:pt x="636" y="2738"/>
                    <a:pt x="740" y="2738"/>
                  </a:cubicBezTo>
                  <a:cubicBezTo>
                    <a:pt x="1121" y="2738"/>
                    <a:pt x="1538" y="2610"/>
                    <a:pt x="1771" y="2283"/>
                  </a:cubicBezTo>
                  <a:cubicBezTo>
                    <a:pt x="1937" y="2057"/>
                    <a:pt x="1961" y="1760"/>
                    <a:pt x="1854" y="1511"/>
                  </a:cubicBezTo>
                  <a:cubicBezTo>
                    <a:pt x="1771" y="1285"/>
                    <a:pt x="1581" y="1119"/>
                    <a:pt x="1343" y="1059"/>
                  </a:cubicBezTo>
                  <a:cubicBezTo>
                    <a:pt x="1288" y="1050"/>
                    <a:pt x="1233" y="1045"/>
                    <a:pt x="1178" y="1045"/>
                  </a:cubicBezTo>
                  <a:cubicBezTo>
                    <a:pt x="888" y="1045"/>
                    <a:pt x="606" y="1174"/>
                    <a:pt x="416" y="1404"/>
                  </a:cubicBezTo>
                  <a:lnTo>
                    <a:pt x="357" y="144"/>
                  </a:lnTo>
                  <a:cubicBezTo>
                    <a:pt x="346" y="67"/>
                    <a:pt x="274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5"/>
            <p:cNvSpPr/>
            <p:nvPr/>
          </p:nvSpPr>
          <p:spPr>
            <a:xfrm>
              <a:off x="1084504" y="1075988"/>
              <a:ext cx="281033" cy="15529"/>
            </a:xfrm>
            <a:custGeom>
              <a:avLst/>
              <a:gdLst/>
              <a:ahLst/>
              <a:cxnLst/>
              <a:rect l="l" t="t" r="r" b="b"/>
              <a:pathLst>
                <a:path w="8723" h="482" extrusionOk="0">
                  <a:moveTo>
                    <a:pt x="5803" y="0"/>
                  </a:moveTo>
                  <a:cubicBezTo>
                    <a:pt x="3920" y="0"/>
                    <a:pt x="2035" y="56"/>
                    <a:pt x="167" y="160"/>
                  </a:cubicBezTo>
                  <a:cubicBezTo>
                    <a:pt x="72" y="160"/>
                    <a:pt x="0" y="243"/>
                    <a:pt x="0" y="338"/>
                  </a:cubicBezTo>
                  <a:cubicBezTo>
                    <a:pt x="11" y="415"/>
                    <a:pt x="73" y="482"/>
                    <a:pt x="158" y="482"/>
                  </a:cubicBezTo>
                  <a:cubicBezTo>
                    <a:pt x="165" y="482"/>
                    <a:pt x="172" y="481"/>
                    <a:pt x="179" y="481"/>
                  </a:cubicBezTo>
                  <a:lnTo>
                    <a:pt x="190" y="481"/>
                  </a:lnTo>
                  <a:cubicBezTo>
                    <a:pt x="2051" y="377"/>
                    <a:pt x="3928" y="321"/>
                    <a:pt x="5803" y="321"/>
                  </a:cubicBezTo>
                  <a:cubicBezTo>
                    <a:pt x="6718" y="321"/>
                    <a:pt x="7632" y="334"/>
                    <a:pt x="8544" y="362"/>
                  </a:cubicBezTo>
                  <a:cubicBezTo>
                    <a:pt x="8639" y="362"/>
                    <a:pt x="8711" y="290"/>
                    <a:pt x="8722" y="207"/>
                  </a:cubicBezTo>
                  <a:cubicBezTo>
                    <a:pt x="8722" y="112"/>
                    <a:pt x="8651" y="41"/>
                    <a:pt x="8556" y="41"/>
                  </a:cubicBezTo>
                  <a:cubicBezTo>
                    <a:pt x="7640" y="14"/>
                    <a:pt x="6722" y="0"/>
                    <a:pt x="5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5"/>
            <p:cNvSpPr/>
            <p:nvPr/>
          </p:nvSpPr>
          <p:spPr>
            <a:xfrm>
              <a:off x="1179449" y="1105370"/>
              <a:ext cx="66271" cy="71491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5" y="1"/>
                  </a:moveTo>
                  <a:cubicBezTo>
                    <a:pt x="1693" y="1"/>
                    <a:pt x="1650" y="16"/>
                    <a:pt x="1616" y="44"/>
                  </a:cubicBezTo>
                  <a:cubicBezTo>
                    <a:pt x="1391" y="234"/>
                    <a:pt x="1177" y="448"/>
                    <a:pt x="975" y="662"/>
                  </a:cubicBezTo>
                  <a:lnTo>
                    <a:pt x="321" y="163"/>
                  </a:lnTo>
                  <a:cubicBezTo>
                    <a:pt x="285" y="137"/>
                    <a:pt x="245" y="125"/>
                    <a:pt x="206" y="125"/>
                  </a:cubicBezTo>
                  <a:cubicBezTo>
                    <a:pt x="154" y="125"/>
                    <a:pt x="105" y="146"/>
                    <a:pt x="72" y="186"/>
                  </a:cubicBezTo>
                  <a:cubicBezTo>
                    <a:pt x="0" y="258"/>
                    <a:pt x="12" y="365"/>
                    <a:pt x="95" y="412"/>
                  </a:cubicBezTo>
                  <a:lnTo>
                    <a:pt x="761" y="923"/>
                  </a:lnTo>
                  <a:cubicBezTo>
                    <a:pt x="499" y="1256"/>
                    <a:pt x="262" y="1612"/>
                    <a:pt x="60" y="1993"/>
                  </a:cubicBezTo>
                  <a:cubicBezTo>
                    <a:pt x="12" y="2076"/>
                    <a:pt x="60" y="2171"/>
                    <a:pt x="143" y="2207"/>
                  </a:cubicBezTo>
                  <a:cubicBezTo>
                    <a:pt x="167" y="2218"/>
                    <a:pt x="190" y="2218"/>
                    <a:pt x="226" y="2218"/>
                  </a:cubicBezTo>
                  <a:cubicBezTo>
                    <a:pt x="285" y="2218"/>
                    <a:pt x="345" y="2183"/>
                    <a:pt x="381" y="2123"/>
                  </a:cubicBezTo>
                  <a:cubicBezTo>
                    <a:pt x="571" y="1779"/>
                    <a:pt x="785" y="1434"/>
                    <a:pt x="1034" y="1125"/>
                  </a:cubicBezTo>
                  <a:lnTo>
                    <a:pt x="1735" y="1660"/>
                  </a:lnTo>
                  <a:cubicBezTo>
                    <a:pt x="1771" y="1686"/>
                    <a:pt x="1812" y="1698"/>
                    <a:pt x="1851" y="1698"/>
                  </a:cubicBezTo>
                  <a:cubicBezTo>
                    <a:pt x="1902" y="1698"/>
                    <a:pt x="1951" y="1677"/>
                    <a:pt x="1985" y="1636"/>
                  </a:cubicBezTo>
                  <a:cubicBezTo>
                    <a:pt x="2056" y="1577"/>
                    <a:pt x="2044" y="1458"/>
                    <a:pt x="1961" y="1410"/>
                  </a:cubicBezTo>
                  <a:lnTo>
                    <a:pt x="1248" y="876"/>
                  </a:lnTo>
                  <a:cubicBezTo>
                    <a:pt x="1438" y="662"/>
                    <a:pt x="1640" y="460"/>
                    <a:pt x="1854" y="282"/>
                  </a:cubicBezTo>
                  <a:cubicBezTo>
                    <a:pt x="1925" y="222"/>
                    <a:pt x="1937" y="115"/>
                    <a:pt x="1866" y="56"/>
                  </a:cubicBezTo>
                  <a:cubicBezTo>
                    <a:pt x="1829" y="18"/>
                    <a:pt x="1782" y="1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5"/>
            <p:cNvSpPr/>
            <p:nvPr/>
          </p:nvSpPr>
          <p:spPr>
            <a:xfrm>
              <a:off x="-2386" y="448520"/>
              <a:ext cx="77354" cy="77129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15" y="329"/>
                  </a:moveTo>
                  <a:cubicBezTo>
                    <a:pt x="1423" y="329"/>
                    <a:pt x="1432" y="332"/>
                    <a:pt x="1438" y="338"/>
                  </a:cubicBezTo>
                  <a:cubicBezTo>
                    <a:pt x="1456" y="336"/>
                    <a:pt x="1474" y="335"/>
                    <a:pt x="1491" y="335"/>
                  </a:cubicBezTo>
                  <a:cubicBezTo>
                    <a:pt x="1661" y="335"/>
                    <a:pt x="1814" y="438"/>
                    <a:pt x="1890" y="599"/>
                  </a:cubicBezTo>
                  <a:cubicBezTo>
                    <a:pt x="1902" y="647"/>
                    <a:pt x="1937" y="682"/>
                    <a:pt x="1985" y="706"/>
                  </a:cubicBezTo>
                  <a:cubicBezTo>
                    <a:pt x="1973" y="837"/>
                    <a:pt x="1926" y="968"/>
                    <a:pt x="1878" y="1098"/>
                  </a:cubicBezTo>
                  <a:cubicBezTo>
                    <a:pt x="1783" y="1372"/>
                    <a:pt x="1569" y="1586"/>
                    <a:pt x="1296" y="1704"/>
                  </a:cubicBezTo>
                  <a:cubicBezTo>
                    <a:pt x="1222" y="1732"/>
                    <a:pt x="1145" y="1746"/>
                    <a:pt x="1069" y="1746"/>
                  </a:cubicBezTo>
                  <a:cubicBezTo>
                    <a:pt x="887" y="1746"/>
                    <a:pt x="708" y="1669"/>
                    <a:pt x="583" y="1526"/>
                  </a:cubicBezTo>
                  <a:cubicBezTo>
                    <a:pt x="405" y="1277"/>
                    <a:pt x="559" y="932"/>
                    <a:pt x="773" y="694"/>
                  </a:cubicBezTo>
                  <a:cubicBezTo>
                    <a:pt x="927" y="504"/>
                    <a:pt x="1141" y="374"/>
                    <a:pt x="1391" y="338"/>
                  </a:cubicBezTo>
                  <a:cubicBezTo>
                    <a:pt x="1397" y="332"/>
                    <a:pt x="1406" y="329"/>
                    <a:pt x="1415" y="329"/>
                  </a:cubicBezTo>
                  <a:close/>
                  <a:moveTo>
                    <a:pt x="1441" y="1"/>
                  </a:moveTo>
                  <a:cubicBezTo>
                    <a:pt x="1408" y="1"/>
                    <a:pt x="1376" y="2"/>
                    <a:pt x="1343" y="5"/>
                  </a:cubicBezTo>
                  <a:cubicBezTo>
                    <a:pt x="1022" y="53"/>
                    <a:pt x="725" y="219"/>
                    <a:pt x="500" y="480"/>
                  </a:cubicBezTo>
                  <a:cubicBezTo>
                    <a:pt x="226" y="778"/>
                    <a:pt x="1" y="1288"/>
                    <a:pt x="286" y="1693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6" y="2001"/>
                  </a:cubicBezTo>
                  <a:cubicBezTo>
                    <a:pt x="1664" y="1906"/>
                    <a:pt x="1866" y="1752"/>
                    <a:pt x="2021" y="1538"/>
                  </a:cubicBezTo>
                  <a:cubicBezTo>
                    <a:pt x="2021" y="1776"/>
                    <a:pt x="2033" y="2013"/>
                    <a:pt x="2044" y="2251"/>
                  </a:cubicBezTo>
                  <a:cubicBezTo>
                    <a:pt x="2056" y="2334"/>
                    <a:pt x="2139" y="2394"/>
                    <a:pt x="2223" y="2394"/>
                  </a:cubicBezTo>
                  <a:lnTo>
                    <a:pt x="2235" y="2394"/>
                  </a:lnTo>
                  <a:cubicBezTo>
                    <a:pt x="2330" y="2394"/>
                    <a:pt x="2401" y="2310"/>
                    <a:pt x="2401" y="2227"/>
                  </a:cubicBezTo>
                  <a:cubicBezTo>
                    <a:pt x="2365" y="1550"/>
                    <a:pt x="2365" y="873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6" y="40"/>
                    <a:pt x="2218" y="39"/>
                    <a:pt x="2211" y="39"/>
                  </a:cubicBezTo>
                  <a:cubicBezTo>
                    <a:pt x="2126" y="39"/>
                    <a:pt x="2055" y="96"/>
                    <a:pt x="2044" y="183"/>
                  </a:cubicBezTo>
                  <a:lnTo>
                    <a:pt x="2044" y="219"/>
                  </a:lnTo>
                  <a:cubicBezTo>
                    <a:pt x="1878" y="73"/>
                    <a:pt x="1666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5"/>
            <p:cNvSpPr/>
            <p:nvPr/>
          </p:nvSpPr>
          <p:spPr>
            <a:xfrm>
              <a:off x="104802" y="464242"/>
              <a:ext cx="42914" cy="49551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10" y="0"/>
                  </a:moveTo>
                  <a:cubicBezTo>
                    <a:pt x="184" y="0"/>
                    <a:pt x="156" y="6"/>
                    <a:pt x="131" y="16"/>
                  </a:cubicBezTo>
                  <a:cubicBezTo>
                    <a:pt x="36" y="52"/>
                    <a:pt x="1" y="147"/>
                    <a:pt x="48" y="230"/>
                  </a:cubicBezTo>
                  <a:cubicBezTo>
                    <a:pt x="167" y="444"/>
                    <a:pt x="310" y="646"/>
                    <a:pt x="464" y="836"/>
                  </a:cubicBezTo>
                  <a:lnTo>
                    <a:pt x="108" y="1276"/>
                  </a:lnTo>
                  <a:cubicBezTo>
                    <a:pt x="48" y="1347"/>
                    <a:pt x="60" y="1454"/>
                    <a:pt x="143" y="1502"/>
                  </a:cubicBezTo>
                  <a:cubicBezTo>
                    <a:pt x="179" y="1525"/>
                    <a:pt x="215" y="1537"/>
                    <a:pt x="250" y="1537"/>
                  </a:cubicBezTo>
                  <a:cubicBezTo>
                    <a:pt x="310" y="1537"/>
                    <a:pt x="357" y="1513"/>
                    <a:pt x="393" y="1466"/>
                  </a:cubicBezTo>
                  <a:lnTo>
                    <a:pt x="714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30" y="1383"/>
                  </a:cubicBezTo>
                  <a:cubicBezTo>
                    <a:pt x="1177" y="1383"/>
                    <a:pt x="1225" y="1359"/>
                    <a:pt x="1260" y="1323"/>
                  </a:cubicBezTo>
                  <a:cubicBezTo>
                    <a:pt x="1332" y="1252"/>
                    <a:pt x="1320" y="1145"/>
                    <a:pt x="1237" y="1086"/>
                  </a:cubicBezTo>
                  <a:cubicBezTo>
                    <a:pt x="1130" y="1003"/>
                    <a:pt x="1023" y="919"/>
                    <a:pt x="916" y="824"/>
                  </a:cubicBezTo>
                  <a:lnTo>
                    <a:pt x="1260" y="408"/>
                  </a:lnTo>
                  <a:cubicBezTo>
                    <a:pt x="1320" y="337"/>
                    <a:pt x="1308" y="230"/>
                    <a:pt x="1225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4" y="154"/>
                    <a:pt x="1011" y="175"/>
                    <a:pt x="975" y="218"/>
                  </a:cubicBezTo>
                  <a:lnTo>
                    <a:pt x="690" y="563"/>
                  </a:lnTo>
                  <a:cubicBezTo>
                    <a:pt x="571" y="420"/>
                    <a:pt x="464" y="254"/>
                    <a:pt x="369" y="88"/>
                  </a:cubicBezTo>
                  <a:cubicBezTo>
                    <a:pt x="336" y="29"/>
                    <a:pt x="273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5"/>
            <p:cNvSpPr/>
            <p:nvPr/>
          </p:nvSpPr>
          <p:spPr>
            <a:xfrm>
              <a:off x="186731" y="430285"/>
              <a:ext cx="62824" cy="88147"/>
            </a:xfrm>
            <a:custGeom>
              <a:avLst/>
              <a:gdLst/>
              <a:ahLst/>
              <a:cxnLst/>
              <a:rect l="l" t="t" r="r" b="b"/>
              <a:pathLst>
                <a:path w="1950" h="2736" extrusionOk="0">
                  <a:moveTo>
                    <a:pt x="1149" y="1379"/>
                  </a:moveTo>
                  <a:cubicBezTo>
                    <a:pt x="1182" y="1379"/>
                    <a:pt x="1215" y="1383"/>
                    <a:pt x="1248" y="1391"/>
                  </a:cubicBezTo>
                  <a:cubicBezTo>
                    <a:pt x="1379" y="1415"/>
                    <a:pt x="1474" y="1510"/>
                    <a:pt x="1522" y="1629"/>
                  </a:cubicBezTo>
                  <a:cubicBezTo>
                    <a:pt x="1581" y="1783"/>
                    <a:pt x="1569" y="1961"/>
                    <a:pt x="1474" y="2104"/>
                  </a:cubicBezTo>
                  <a:cubicBezTo>
                    <a:pt x="1306" y="2329"/>
                    <a:pt x="998" y="2420"/>
                    <a:pt x="717" y="2420"/>
                  </a:cubicBezTo>
                  <a:cubicBezTo>
                    <a:pt x="642" y="2420"/>
                    <a:pt x="568" y="2414"/>
                    <a:pt x="500" y="2401"/>
                  </a:cubicBezTo>
                  <a:lnTo>
                    <a:pt x="476" y="2401"/>
                  </a:lnTo>
                  <a:cubicBezTo>
                    <a:pt x="464" y="2163"/>
                    <a:pt x="512" y="1938"/>
                    <a:pt x="619" y="1724"/>
                  </a:cubicBezTo>
                  <a:cubicBezTo>
                    <a:pt x="722" y="1538"/>
                    <a:pt x="932" y="1379"/>
                    <a:pt x="1149" y="1379"/>
                  </a:cubicBezTo>
                  <a:close/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20" y="2591"/>
                  </a:lnTo>
                  <a:cubicBezTo>
                    <a:pt x="131" y="2668"/>
                    <a:pt x="193" y="2735"/>
                    <a:pt x="277" y="2735"/>
                  </a:cubicBezTo>
                  <a:cubicBezTo>
                    <a:pt x="284" y="2735"/>
                    <a:pt x="291" y="2735"/>
                    <a:pt x="298" y="2734"/>
                  </a:cubicBezTo>
                  <a:cubicBezTo>
                    <a:pt x="333" y="2734"/>
                    <a:pt x="369" y="2722"/>
                    <a:pt x="405" y="2698"/>
                  </a:cubicBezTo>
                  <a:lnTo>
                    <a:pt x="428" y="2698"/>
                  </a:lnTo>
                  <a:cubicBezTo>
                    <a:pt x="523" y="2716"/>
                    <a:pt x="625" y="2726"/>
                    <a:pt x="729" y="2726"/>
                  </a:cubicBezTo>
                  <a:cubicBezTo>
                    <a:pt x="1110" y="2726"/>
                    <a:pt x="1526" y="2597"/>
                    <a:pt x="1759" y="2270"/>
                  </a:cubicBezTo>
                  <a:cubicBezTo>
                    <a:pt x="1926" y="2045"/>
                    <a:pt x="1950" y="1759"/>
                    <a:pt x="1843" y="1498"/>
                  </a:cubicBezTo>
                  <a:cubicBezTo>
                    <a:pt x="1759" y="1284"/>
                    <a:pt x="1569" y="1118"/>
                    <a:pt x="1332" y="1058"/>
                  </a:cubicBezTo>
                  <a:cubicBezTo>
                    <a:pt x="1269" y="1045"/>
                    <a:pt x="1207" y="1039"/>
                    <a:pt x="1145" y="1039"/>
                  </a:cubicBezTo>
                  <a:cubicBezTo>
                    <a:pt x="863" y="1039"/>
                    <a:pt x="590" y="1169"/>
                    <a:pt x="405" y="1403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5"/>
            <p:cNvSpPr/>
            <p:nvPr/>
          </p:nvSpPr>
          <p:spPr>
            <a:xfrm>
              <a:off x="-6220" y="545398"/>
              <a:ext cx="281033" cy="15851"/>
            </a:xfrm>
            <a:custGeom>
              <a:avLst/>
              <a:gdLst/>
              <a:ahLst/>
              <a:cxnLst/>
              <a:rect l="l" t="t" r="r" b="b"/>
              <a:pathLst>
                <a:path w="8723" h="492" extrusionOk="0">
                  <a:moveTo>
                    <a:pt x="5851" y="0"/>
                  </a:moveTo>
                  <a:cubicBezTo>
                    <a:pt x="3954" y="0"/>
                    <a:pt x="2050" y="58"/>
                    <a:pt x="167" y="171"/>
                  </a:cubicBezTo>
                  <a:cubicBezTo>
                    <a:pt x="72" y="171"/>
                    <a:pt x="1" y="242"/>
                    <a:pt x="1" y="337"/>
                  </a:cubicBezTo>
                  <a:cubicBezTo>
                    <a:pt x="13" y="432"/>
                    <a:pt x="84" y="492"/>
                    <a:pt x="179" y="492"/>
                  </a:cubicBezTo>
                  <a:lnTo>
                    <a:pt x="191" y="492"/>
                  </a:lnTo>
                  <a:cubicBezTo>
                    <a:pt x="2065" y="379"/>
                    <a:pt x="3962" y="321"/>
                    <a:pt x="5851" y="321"/>
                  </a:cubicBezTo>
                  <a:cubicBezTo>
                    <a:pt x="6751" y="321"/>
                    <a:pt x="7650" y="334"/>
                    <a:pt x="8545" y="361"/>
                  </a:cubicBezTo>
                  <a:cubicBezTo>
                    <a:pt x="8552" y="362"/>
                    <a:pt x="8558" y="362"/>
                    <a:pt x="8565" y="362"/>
                  </a:cubicBezTo>
                  <a:cubicBezTo>
                    <a:pt x="8651" y="362"/>
                    <a:pt x="8723" y="295"/>
                    <a:pt x="8723" y="207"/>
                  </a:cubicBezTo>
                  <a:cubicBezTo>
                    <a:pt x="8723" y="111"/>
                    <a:pt x="8651" y="40"/>
                    <a:pt x="8556" y="40"/>
                  </a:cubicBezTo>
                  <a:cubicBezTo>
                    <a:pt x="7659" y="13"/>
                    <a:pt x="6756" y="0"/>
                    <a:pt x="5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5"/>
            <p:cNvSpPr/>
            <p:nvPr/>
          </p:nvSpPr>
          <p:spPr>
            <a:xfrm>
              <a:off x="88725" y="575103"/>
              <a:ext cx="66271" cy="71523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30" y="0"/>
                  </a:moveTo>
                  <a:cubicBezTo>
                    <a:pt x="1685" y="0"/>
                    <a:pt x="1641" y="15"/>
                    <a:pt x="1605" y="45"/>
                  </a:cubicBezTo>
                  <a:cubicBezTo>
                    <a:pt x="1379" y="235"/>
                    <a:pt x="1177" y="449"/>
                    <a:pt x="975" y="663"/>
                  </a:cubicBezTo>
                  <a:lnTo>
                    <a:pt x="310" y="164"/>
                  </a:lnTo>
                  <a:cubicBezTo>
                    <a:pt x="279" y="138"/>
                    <a:pt x="241" y="126"/>
                    <a:pt x="203" y="126"/>
                  </a:cubicBezTo>
                  <a:cubicBezTo>
                    <a:pt x="153" y="126"/>
                    <a:pt x="101" y="147"/>
                    <a:pt x="60" y="188"/>
                  </a:cubicBezTo>
                  <a:cubicBezTo>
                    <a:pt x="1" y="259"/>
                    <a:pt x="13" y="366"/>
                    <a:pt x="84" y="413"/>
                  </a:cubicBezTo>
                  <a:lnTo>
                    <a:pt x="761" y="924"/>
                  </a:lnTo>
                  <a:cubicBezTo>
                    <a:pt x="488" y="1257"/>
                    <a:pt x="262" y="1602"/>
                    <a:pt x="60" y="1982"/>
                  </a:cubicBezTo>
                  <a:cubicBezTo>
                    <a:pt x="24" y="2065"/>
                    <a:pt x="60" y="2160"/>
                    <a:pt x="143" y="2196"/>
                  </a:cubicBezTo>
                  <a:cubicBezTo>
                    <a:pt x="167" y="2208"/>
                    <a:pt x="203" y="2208"/>
                    <a:pt x="226" y="2220"/>
                  </a:cubicBezTo>
                  <a:cubicBezTo>
                    <a:pt x="286" y="2220"/>
                    <a:pt x="357" y="2184"/>
                    <a:pt x="381" y="2125"/>
                  </a:cubicBezTo>
                  <a:cubicBezTo>
                    <a:pt x="571" y="1768"/>
                    <a:pt x="785" y="1435"/>
                    <a:pt x="1034" y="1126"/>
                  </a:cubicBezTo>
                  <a:lnTo>
                    <a:pt x="1736" y="1649"/>
                  </a:lnTo>
                  <a:cubicBezTo>
                    <a:pt x="1771" y="1673"/>
                    <a:pt x="1807" y="1685"/>
                    <a:pt x="1854" y="1685"/>
                  </a:cubicBezTo>
                  <a:cubicBezTo>
                    <a:pt x="1902" y="1685"/>
                    <a:pt x="1949" y="1673"/>
                    <a:pt x="1985" y="1637"/>
                  </a:cubicBezTo>
                  <a:cubicBezTo>
                    <a:pt x="2056" y="1566"/>
                    <a:pt x="2045" y="1459"/>
                    <a:pt x="1961" y="1400"/>
                  </a:cubicBezTo>
                  <a:lnTo>
                    <a:pt x="1260" y="865"/>
                  </a:lnTo>
                  <a:cubicBezTo>
                    <a:pt x="1439" y="651"/>
                    <a:pt x="1641" y="461"/>
                    <a:pt x="1854" y="271"/>
                  </a:cubicBezTo>
                  <a:cubicBezTo>
                    <a:pt x="1926" y="211"/>
                    <a:pt x="1926" y="104"/>
                    <a:pt x="1854" y="45"/>
                  </a:cubicBezTo>
                  <a:cubicBezTo>
                    <a:pt x="1819" y="15"/>
                    <a:pt x="1774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5"/>
            <p:cNvSpPr/>
            <p:nvPr/>
          </p:nvSpPr>
          <p:spPr>
            <a:xfrm>
              <a:off x="-27644" y="1766023"/>
              <a:ext cx="649698" cy="584715"/>
            </a:xfrm>
            <a:custGeom>
              <a:avLst/>
              <a:gdLst/>
              <a:ahLst/>
              <a:cxnLst/>
              <a:rect l="l" t="t" r="r" b="b"/>
              <a:pathLst>
                <a:path w="20166" h="18149" extrusionOk="0">
                  <a:moveTo>
                    <a:pt x="4373" y="464"/>
                  </a:moveTo>
                  <a:lnTo>
                    <a:pt x="4599" y="666"/>
                  </a:lnTo>
                  <a:lnTo>
                    <a:pt x="3660" y="1616"/>
                  </a:lnTo>
                  <a:cubicBezTo>
                    <a:pt x="3577" y="1688"/>
                    <a:pt x="3589" y="1818"/>
                    <a:pt x="3672" y="1890"/>
                  </a:cubicBezTo>
                  <a:cubicBezTo>
                    <a:pt x="3710" y="1922"/>
                    <a:pt x="3758" y="1938"/>
                    <a:pt x="3807" y="1938"/>
                  </a:cubicBezTo>
                  <a:cubicBezTo>
                    <a:pt x="3865" y="1938"/>
                    <a:pt x="3924" y="1916"/>
                    <a:pt x="3969" y="1878"/>
                  </a:cubicBezTo>
                  <a:lnTo>
                    <a:pt x="4908" y="927"/>
                  </a:lnTo>
                  <a:lnTo>
                    <a:pt x="5514" y="1450"/>
                  </a:lnTo>
                  <a:lnTo>
                    <a:pt x="5253" y="1699"/>
                  </a:lnTo>
                  <a:cubicBezTo>
                    <a:pt x="5181" y="1771"/>
                    <a:pt x="5181" y="1902"/>
                    <a:pt x="5264" y="1973"/>
                  </a:cubicBezTo>
                  <a:cubicBezTo>
                    <a:pt x="5304" y="2007"/>
                    <a:pt x="5355" y="2025"/>
                    <a:pt x="5407" y="2025"/>
                  </a:cubicBezTo>
                  <a:cubicBezTo>
                    <a:pt x="5462" y="2025"/>
                    <a:pt x="5518" y="2004"/>
                    <a:pt x="5561" y="1961"/>
                  </a:cubicBezTo>
                  <a:lnTo>
                    <a:pt x="5811" y="1723"/>
                  </a:lnTo>
                  <a:lnTo>
                    <a:pt x="6500" y="2317"/>
                  </a:lnTo>
                  <a:cubicBezTo>
                    <a:pt x="6358" y="2401"/>
                    <a:pt x="6239" y="2531"/>
                    <a:pt x="6168" y="2674"/>
                  </a:cubicBezTo>
                  <a:cubicBezTo>
                    <a:pt x="6108" y="2781"/>
                    <a:pt x="6156" y="2900"/>
                    <a:pt x="6263" y="2935"/>
                  </a:cubicBezTo>
                  <a:cubicBezTo>
                    <a:pt x="6291" y="2948"/>
                    <a:pt x="6321" y="2954"/>
                    <a:pt x="6350" y="2954"/>
                  </a:cubicBezTo>
                  <a:cubicBezTo>
                    <a:pt x="6429" y="2954"/>
                    <a:pt x="6504" y="2910"/>
                    <a:pt x="6548" y="2840"/>
                  </a:cubicBezTo>
                  <a:cubicBezTo>
                    <a:pt x="6607" y="2733"/>
                    <a:pt x="6690" y="2638"/>
                    <a:pt x="6809" y="2591"/>
                  </a:cubicBezTo>
                  <a:lnTo>
                    <a:pt x="7403" y="3114"/>
                  </a:lnTo>
                  <a:lnTo>
                    <a:pt x="7106" y="3411"/>
                  </a:lnTo>
                  <a:cubicBezTo>
                    <a:pt x="7023" y="3482"/>
                    <a:pt x="7035" y="3613"/>
                    <a:pt x="7118" y="3684"/>
                  </a:cubicBezTo>
                  <a:cubicBezTo>
                    <a:pt x="7158" y="3718"/>
                    <a:pt x="7209" y="3736"/>
                    <a:pt x="7260" y="3736"/>
                  </a:cubicBezTo>
                  <a:cubicBezTo>
                    <a:pt x="7316" y="3736"/>
                    <a:pt x="7372" y="3715"/>
                    <a:pt x="7415" y="3672"/>
                  </a:cubicBezTo>
                  <a:lnTo>
                    <a:pt x="7712" y="3375"/>
                  </a:lnTo>
                  <a:cubicBezTo>
                    <a:pt x="7902" y="3541"/>
                    <a:pt x="8093" y="3708"/>
                    <a:pt x="8283" y="3874"/>
                  </a:cubicBezTo>
                  <a:lnTo>
                    <a:pt x="7356" y="4730"/>
                  </a:lnTo>
                  <a:cubicBezTo>
                    <a:pt x="7273" y="4801"/>
                    <a:pt x="7273" y="4932"/>
                    <a:pt x="7356" y="5003"/>
                  </a:cubicBezTo>
                  <a:cubicBezTo>
                    <a:pt x="7397" y="5039"/>
                    <a:pt x="7451" y="5056"/>
                    <a:pt x="7504" y="5056"/>
                  </a:cubicBezTo>
                  <a:cubicBezTo>
                    <a:pt x="7558" y="5056"/>
                    <a:pt x="7611" y="5039"/>
                    <a:pt x="7653" y="5003"/>
                  </a:cubicBezTo>
                  <a:lnTo>
                    <a:pt x="8580" y="4147"/>
                  </a:lnTo>
                  <a:cubicBezTo>
                    <a:pt x="8782" y="4326"/>
                    <a:pt x="8972" y="4492"/>
                    <a:pt x="9174" y="4670"/>
                  </a:cubicBezTo>
                  <a:lnTo>
                    <a:pt x="8817" y="4979"/>
                  </a:lnTo>
                  <a:cubicBezTo>
                    <a:pt x="8734" y="5039"/>
                    <a:pt x="8722" y="5169"/>
                    <a:pt x="8806" y="5241"/>
                  </a:cubicBezTo>
                  <a:cubicBezTo>
                    <a:pt x="8849" y="5284"/>
                    <a:pt x="8905" y="5305"/>
                    <a:pt x="8960" y="5305"/>
                  </a:cubicBezTo>
                  <a:cubicBezTo>
                    <a:pt x="9012" y="5305"/>
                    <a:pt x="9063" y="5287"/>
                    <a:pt x="9103" y="5252"/>
                  </a:cubicBezTo>
                  <a:lnTo>
                    <a:pt x="9471" y="4944"/>
                  </a:lnTo>
                  <a:lnTo>
                    <a:pt x="10113" y="5502"/>
                  </a:lnTo>
                  <a:lnTo>
                    <a:pt x="9768" y="5775"/>
                  </a:lnTo>
                  <a:cubicBezTo>
                    <a:pt x="9673" y="5835"/>
                    <a:pt x="9661" y="5965"/>
                    <a:pt x="9744" y="6049"/>
                  </a:cubicBezTo>
                  <a:cubicBezTo>
                    <a:pt x="9781" y="6092"/>
                    <a:pt x="9834" y="6113"/>
                    <a:pt x="9890" y="6113"/>
                  </a:cubicBezTo>
                  <a:cubicBezTo>
                    <a:pt x="9942" y="6113"/>
                    <a:pt x="9996" y="6095"/>
                    <a:pt x="10041" y="6061"/>
                  </a:cubicBezTo>
                  <a:lnTo>
                    <a:pt x="10410" y="5763"/>
                  </a:lnTo>
                  <a:lnTo>
                    <a:pt x="11004" y="6310"/>
                  </a:lnTo>
                  <a:lnTo>
                    <a:pt x="10754" y="6667"/>
                  </a:lnTo>
                  <a:cubicBezTo>
                    <a:pt x="10683" y="6762"/>
                    <a:pt x="10707" y="6880"/>
                    <a:pt x="10814" y="6940"/>
                  </a:cubicBezTo>
                  <a:cubicBezTo>
                    <a:pt x="10849" y="6962"/>
                    <a:pt x="10888" y="6972"/>
                    <a:pt x="10928" y="6972"/>
                  </a:cubicBezTo>
                  <a:cubicBezTo>
                    <a:pt x="10997" y="6972"/>
                    <a:pt x="11066" y="6941"/>
                    <a:pt x="11111" y="6880"/>
                  </a:cubicBezTo>
                  <a:lnTo>
                    <a:pt x="11313" y="6595"/>
                  </a:lnTo>
                  <a:lnTo>
                    <a:pt x="12192" y="7380"/>
                  </a:lnTo>
                  <a:lnTo>
                    <a:pt x="11372" y="8128"/>
                  </a:lnTo>
                  <a:cubicBezTo>
                    <a:pt x="11289" y="8199"/>
                    <a:pt x="11289" y="8330"/>
                    <a:pt x="11372" y="8401"/>
                  </a:cubicBezTo>
                  <a:cubicBezTo>
                    <a:pt x="11414" y="8437"/>
                    <a:pt x="11464" y="8455"/>
                    <a:pt x="11516" y="8455"/>
                  </a:cubicBezTo>
                  <a:cubicBezTo>
                    <a:pt x="11568" y="8455"/>
                    <a:pt x="11622" y="8437"/>
                    <a:pt x="11669" y="8401"/>
                  </a:cubicBezTo>
                  <a:lnTo>
                    <a:pt x="12489" y="7653"/>
                  </a:lnTo>
                  <a:lnTo>
                    <a:pt x="13143" y="8259"/>
                  </a:lnTo>
                  <a:lnTo>
                    <a:pt x="12858" y="8544"/>
                  </a:lnTo>
                  <a:cubicBezTo>
                    <a:pt x="12786" y="8615"/>
                    <a:pt x="12786" y="8746"/>
                    <a:pt x="12870" y="8817"/>
                  </a:cubicBezTo>
                  <a:cubicBezTo>
                    <a:pt x="12913" y="8850"/>
                    <a:pt x="12962" y="8865"/>
                    <a:pt x="13010" y="8865"/>
                  </a:cubicBezTo>
                  <a:cubicBezTo>
                    <a:pt x="13066" y="8865"/>
                    <a:pt x="13122" y="8844"/>
                    <a:pt x="13167" y="8805"/>
                  </a:cubicBezTo>
                  <a:lnTo>
                    <a:pt x="13440" y="8544"/>
                  </a:lnTo>
                  <a:lnTo>
                    <a:pt x="14034" y="9091"/>
                  </a:lnTo>
                  <a:lnTo>
                    <a:pt x="13773" y="9316"/>
                  </a:lnTo>
                  <a:cubicBezTo>
                    <a:pt x="13689" y="9376"/>
                    <a:pt x="13689" y="9507"/>
                    <a:pt x="13761" y="9578"/>
                  </a:cubicBezTo>
                  <a:cubicBezTo>
                    <a:pt x="13804" y="9621"/>
                    <a:pt x="13860" y="9642"/>
                    <a:pt x="13915" y="9642"/>
                  </a:cubicBezTo>
                  <a:cubicBezTo>
                    <a:pt x="13967" y="9642"/>
                    <a:pt x="14018" y="9624"/>
                    <a:pt x="14058" y="9590"/>
                  </a:cubicBezTo>
                  <a:lnTo>
                    <a:pt x="14331" y="9364"/>
                  </a:lnTo>
                  <a:lnTo>
                    <a:pt x="14890" y="9887"/>
                  </a:lnTo>
                  <a:lnTo>
                    <a:pt x="14628" y="10160"/>
                  </a:lnTo>
                  <a:cubicBezTo>
                    <a:pt x="14545" y="10231"/>
                    <a:pt x="14557" y="10362"/>
                    <a:pt x="14640" y="10433"/>
                  </a:cubicBezTo>
                  <a:cubicBezTo>
                    <a:pt x="14682" y="10465"/>
                    <a:pt x="14729" y="10480"/>
                    <a:pt x="14775" y="10480"/>
                  </a:cubicBezTo>
                  <a:cubicBezTo>
                    <a:pt x="14833" y="10480"/>
                    <a:pt x="14891" y="10456"/>
                    <a:pt x="14937" y="10410"/>
                  </a:cubicBezTo>
                  <a:lnTo>
                    <a:pt x="15187" y="10160"/>
                  </a:lnTo>
                  <a:lnTo>
                    <a:pt x="15698" y="10647"/>
                  </a:lnTo>
                  <a:lnTo>
                    <a:pt x="14806" y="11574"/>
                  </a:lnTo>
                  <a:cubicBezTo>
                    <a:pt x="14735" y="11645"/>
                    <a:pt x="14747" y="11776"/>
                    <a:pt x="14830" y="11848"/>
                  </a:cubicBezTo>
                  <a:cubicBezTo>
                    <a:pt x="14872" y="11879"/>
                    <a:pt x="14919" y="11894"/>
                    <a:pt x="14965" y="11894"/>
                  </a:cubicBezTo>
                  <a:cubicBezTo>
                    <a:pt x="15023" y="11894"/>
                    <a:pt x="15081" y="11870"/>
                    <a:pt x="15127" y="11824"/>
                  </a:cubicBezTo>
                  <a:lnTo>
                    <a:pt x="15995" y="10909"/>
                  </a:lnTo>
                  <a:lnTo>
                    <a:pt x="16743" y="11622"/>
                  </a:lnTo>
                  <a:lnTo>
                    <a:pt x="16458" y="11871"/>
                  </a:lnTo>
                  <a:cubicBezTo>
                    <a:pt x="16375" y="11931"/>
                    <a:pt x="16363" y="12061"/>
                    <a:pt x="16446" y="12145"/>
                  </a:cubicBezTo>
                  <a:cubicBezTo>
                    <a:pt x="16491" y="12183"/>
                    <a:pt x="16547" y="12204"/>
                    <a:pt x="16603" y="12204"/>
                  </a:cubicBezTo>
                  <a:cubicBezTo>
                    <a:pt x="16651" y="12204"/>
                    <a:pt x="16700" y="12189"/>
                    <a:pt x="16743" y="12156"/>
                  </a:cubicBezTo>
                  <a:lnTo>
                    <a:pt x="17040" y="11907"/>
                  </a:lnTo>
                  <a:cubicBezTo>
                    <a:pt x="17219" y="12073"/>
                    <a:pt x="17397" y="12240"/>
                    <a:pt x="17575" y="12406"/>
                  </a:cubicBezTo>
                  <a:lnTo>
                    <a:pt x="17385" y="12679"/>
                  </a:lnTo>
                  <a:cubicBezTo>
                    <a:pt x="17314" y="12762"/>
                    <a:pt x="17338" y="12893"/>
                    <a:pt x="17444" y="12941"/>
                  </a:cubicBezTo>
                  <a:cubicBezTo>
                    <a:pt x="17480" y="12963"/>
                    <a:pt x="17521" y="12974"/>
                    <a:pt x="17562" y="12974"/>
                  </a:cubicBezTo>
                  <a:cubicBezTo>
                    <a:pt x="17630" y="12974"/>
                    <a:pt x="17697" y="12945"/>
                    <a:pt x="17742" y="12893"/>
                  </a:cubicBezTo>
                  <a:lnTo>
                    <a:pt x="17884" y="12691"/>
                  </a:lnTo>
                  <a:cubicBezTo>
                    <a:pt x="18074" y="12869"/>
                    <a:pt x="18264" y="13060"/>
                    <a:pt x="18455" y="13238"/>
                  </a:cubicBezTo>
                  <a:lnTo>
                    <a:pt x="18205" y="13475"/>
                  </a:lnTo>
                  <a:cubicBezTo>
                    <a:pt x="18122" y="13547"/>
                    <a:pt x="18122" y="13666"/>
                    <a:pt x="18205" y="13737"/>
                  </a:cubicBezTo>
                  <a:cubicBezTo>
                    <a:pt x="18247" y="13778"/>
                    <a:pt x="18297" y="13799"/>
                    <a:pt x="18349" y="13799"/>
                  </a:cubicBezTo>
                  <a:cubicBezTo>
                    <a:pt x="18401" y="13799"/>
                    <a:pt x="18455" y="13778"/>
                    <a:pt x="18502" y="13737"/>
                  </a:cubicBezTo>
                  <a:lnTo>
                    <a:pt x="18752" y="13511"/>
                  </a:lnTo>
                  <a:lnTo>
                    <a:pt x="19132" y="13891"/>
                  </a:lnTo>
                  <a:cubicBezTo>
                    <a:pt x="19120" y="13891"/>
                    <a:pt x="19108" y="13891"/>
                    <a:pt x="19108" y="13903"/>
                  </a:cubicBezTo>
                  <a:cubicBezTo>
                    <a:pt x="18752" y="14212"/>
                    <a:pt x="18455" y="14569"/>
                    <a:pt x="18217" y="14961"/>
                  </a:cubicBezTo>
                  <a:cubicBezTo>
                    <a:pt x="18157" y="15056"/>
                    <a:pt x="18193" y="15175"/>
                    <a:pt x="18288" y="15222"/>
                  </a:cubicBezTo>
                  <a:cubicBezTo>
                    <a:pt x="18320" y="15238"/>
                    <a:pt x="18355" y="15246"/>
                    <a:pt x="18391" y="15246"/>
                  </a:cubicBezTo>
                  <a:cubicBezTo>
                    <a:pt x="18462" y="15246"/>
                    <a:pt x="18534" y="15214"/>
                    <a:pt x="18573" y="15151"/>
                  </a:cubicBezTo>
                  <a:cubicBezTo>
                    <a:pt x="18787" y="14806"/>
                    <a:pt x="19049" y="14497"/>
                    <a:pt x="19346" y="14224"/>
                  </a:cubicBezTo>
                  <a:cubicBezTo>
                    <a:pt x="19369" y="14212"/>
                    <a:pt x="19393" y="14188"/>
                    <a:pt x="19417" y="14165"/>
                  </a:cubicBezTo>
                  <a:lnTo>
                    <a:pt x="19643" y="14390"/>
                  </a:lnTo>
                  <a:lnTo>
                    <a:pt x="15888" y="17682"/>
                  </a:lnTo>
                  <a:cubicBezTo>
                    <a:pt x="10956" y="13155"/>
                    <a:pt x="5704" y="8354"/>
                    <a:pt x="547" y="3886"/>
                  </a:cubicBezTo>
                  <a:cubicBezTo>
                    <a:pt x="1890" y="2828"/>
                    <a:pt x="3173" y="1688"/>
                    <a:pt x="4373" y="464"/>
                  </a:cubicBezTo>
                  <a:close/>
                  <a:moveTo>
                    <a:pt x="4349" y="0"/>
                  </a:moveTo>
                  <a:cubicBezTo>
                    <a:pt x="4302" y="0"/>
                    <a:pt x="4242" y="24"/>
                    <a:pt x="4207" y="60"/>
                  </a:cubicBezTo>
                  <a:cubicBezTo>
                    <a:pt x="2923" y="1379"/>
                    <a:pt x="1545" y="2603"/>
                    <a:pt x="95" y="3731"/>
                  </a:cubicBezTo>
                  <a:cubicBezTo>
                    <a:pt x="0" y="3803"/>
                    <a:pt x="0" y="3945"/>
                    <a:pt x="95" y="4017"/>
                  </a:cubicBezTo>
                  <a:cubicBezTo>
                    <a:pt x="5348" y="8568"/>
                    <a:pt x="10719" y="13475"/>
                    <a:pt x="15733" y="18086"/>
                  </a:cubicBezTo>
                  <a:cubicBezTo>
                    <a:pt x="15775" y="18128"/>
                    <a:pt x="15828" y="18148"/>
                    <a:pt x="15882" y="18148"/>
                  </a:cubicBezTo>
                  <a:cubicBezTo>
                    <a:pt x="15935" y="18148"/>
                    <a:pt x="15989" y="18128"/>
                    <a:pt x="16030" y="18086"/>
                  </a:cubicBezTo>
                  <a:lnTo>
                    <a:pt x="20082" y="14533"/>
                  </a:lnTo>
                  <a:cubicBezTo>
                    <a:pt x="20082" y="14533"/>
                    <a:pt x="20094" y="14521"/>
                    <a:pt x="20106" y="14509"/>
                  </a:cubicBezTo>
                  <a:cubicBezTo>
                    <a:pt x="20166" y="14426"/>
                    <a:pt x="20154" y="14331"/>
                    <a:pt x="20082" y="14260"/>
                  </a:cubicBezTo>
                  <a:cubicBezTo>
                    <a:pt x="15068" y="9400"/>
                    <a:pt x="9839" y="4623"/>
                    <a:pt x="4504" y="48"/>
                  </a:cubicBezTo>
                  <a:cubicBezTo>
                    <a:pt x="4456" y="12"/>
                    <a:pt x="4409" y="0"/>
                    <a:pt x="4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5"/>
            <p:cNvSpPr/>
            <p:nvPr/>
          </p:nvSpPr>
          <p:spPr>
            <a:xfrm>
              <a:off x="52739" y="1844923"/>
              <a:ext cx="49422" cy="44138"/>
            </a:xfrm>
            <a:custGeom>
              <a:avLst/>
              <a:gdLst/>
              <a:ahLst/>
              <a:cxnLst/>
              <a:rect l="l" t="t" r="r" b="b"/>
              <a:pathLst>
                <a:path w="1534" h="1370" extrusionOk="0">
                  <a:moveTo>
                    <a:pt x="718" y="390"/>
                  </a:moveTo>
                  <a:cubicBezTo>
                    <a:pt x="818" y="390"/>
                    <a:pt x="916" y="430"/>
                    <a:pt x="987" y="510"/>
                  </a:cubicBezTo>
                  <a:cubicBezTo>
                    <a:pt x="1070" y="569"/>
                    <a:pt x="1118" y="676"/>
                    <a:pt x="1118" y="783"/>
                  </a:cubicBezTo>
                  <a:cubicBezTo>
                    <a:pt x="1118" y="867"/>
                    <a:pt x="1058" y="950"/>
                    <a:pt x="987" y="974"/>
                  </a:cubicBezTo>
                  <a:cubicBezTo>
                    <a:pt x="965" y="978"/>
                    <a:pt x="942" y="981"/>
                    <a:pt x="919" y="981"/>
                  </a:cubicBezTo>
                  <a:cubicBezTo>
                    <a:pt x="832" y="981"/>
                    <a:pt x="744" y="947"/>
                    <a:pt x="678" y="890"/>
                  </a:cubicBezTo>
                  <a:cubicBezTo>
                    <a:pt x="630" y="843"/>
                    <a:pt x="583" y="795"/>
                    <a:pt x="547" y="748"/>
                  </a:cubicBezTo>
                  <a:cubicBezTo>
                    <a:pt x="559" y="688"/>
                    <a:pt x="547" y="641"/>
                    <a:pt x="512" y="593"/>
                  </a:cubicBezTo>
                  <a:cubicBezTo>
                    <a:pt x="500" y="569"/>
                    <a:pt x="500" y="534"/>
                    <a:pt x="512" y="510"/>
                  </a:cubicBezTo>
                  <a:cubicBezTo>
                    <a:pt x="535" y="463"/>
                    <a:pt x="571" y="427"/>
                    <a:pt x="619" y="403"/>
                  </a:cubicBezTo>
                  <a:cubicBezTo>
                    <a:pt x="651" y="394"/>
                    <a:pt x="685" y="390"/>
                    <a:pt x="718" y="390"/>
                  </a:cubicBezTo>
                  <a:close/>
                  <a:moveTo>
                    <a:pt x="702" y="1"/>
                  </a:moveTo>
                  <a:cubicBezTo>
                    <a:pt x="623" y="1"/>
                    <a:pt x="543" y="12"/>
                    <a:pt x="464" y="35"/>
                  </a:cubicBezTo>
                  <a:cubicBezTo>
                    <a:pt x="298" y="94"/>
                    <a:pt x="167" y="225"/>
                    <a:pt x="108" y="391"/>
                  </a:cubicBezTo>
                  <a:cubicBezTo>
                    <a:pt x="96" y="415"/>
                    <a:pt x="96" y="439"/>
                    <a:pt x="84" y="463"/>
                  </a:cubicBezTo>
                  <a:cubicBezTo>
                    <a:pt x="24" y="510"/>
                    <a:pt x="1" y="605"/>
                    <a:pt x="36" y="688"/>
                  </a:cubicBezTo>
                  <a:cubicBezTo>
                    <a:pt x="119" y="867"/>
                    <a:pt x="238" y="1033"/>
                    <a:pt x="393" y="1164"/>
                  </a:cubicBezTo>
                  <a:cubicBezTo>
                    <a:pt x="543" y="1296"/>
                    <a:pt x="732" y="1369"/>
                    <a:pt x="926" y="1369"/>
                  </a:cubicBezTo>
                  <a:cubicBezTo>
                    <a:pt x="994" y="1369"/>
                    <a:pt x="1062" y="1360"/>
                    <a:pt x="1130" y="1342"/>
                  </a:cubicBezTo>
                  <a:cubicBezTo>
                    <a:pt x="1248" y="1294"/>
                    <a:pt x="1343" y="1211"/>
                    <a:pt x="1427" y="1116"/>
                  </a:cubicBezTo>
                  <a:cubicBezTo>
                    <a:pt x="1486" y="1021"/>
                    <a:pt x="1534" y="914"/>
                    <a:pt x="1534" y="795"/>
                  </a:cubicBezTo>
                  <a:cubicBezTo>
                    <a:pt x="1534" y="569"/>
                    <a:pt x="1439" y="367"/>
                    <a:pt x="1272" y="225"/>
                  </a:cubicBezTo>
                  <a:cubicBezTo>
                    <a:pt x="1117" y="78"/>
                    <a:pt x="912" y="1"/>
                    <a:pt x="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5"/>
            <p:cNvSpPr/>
            <p:nvPr/>
          </p:nvSpPr>
          <p:spPr>
            <a:xfrm>
              <a:off x="324944" y="1749012"/>
              <a:ext cx="251941" cy="128129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03" y="1"/>
                  </a:moveTo>
                  <a:cubicBezTo>
                    <a:pt x="2189" y="1"/>
                    <a:pt x="2176" y="2"/>
                    <a:pt x="2163" y="5"/>
                  </a:cubicBezTo>
                  <a:cubicBezTo>
                    <a:pt x="2116" y="17"/>
                    <a:pt x="2068" y="65"/>
                    <a:pt x="2044" y="112"/>
                  </a:cubicBezTo>
                  <a:lnTo>
                    <a:pt x="892" y="3190"/>
                  </a:lnTo>
                  <a:lnTo>
                    <a:pt x="369" y="837"/>
                  </a:lnTo>
                  <a:cubicBezTo>
                    <a:pt x="349" y="756"/>
                    <a:pt x="277" y="701"/>
                    <a:pt x="197" y="701"/>
                  </a:cubicBezTo>
                  <a:cubicBezTo>
                    <a:pt x="183" y="701"/>
                    <a:pt x="169" y="703"/>
                    <a:pt x="155" y="706"/>
                  </a:cubicBezTo>
                  <a:cubicBezTo>
                    <a:pt x="72" y="718"/>
                    <a:pt x="0" y="813"/>
                    <a:pt x="24" y="897"/>
                  </a:cubicBezTo>
                  <a:lnTo>
                    <a:pt x="666" y="3844"/>
                  </a:lnTo>
                  <a:cubicBezTo>
                    <a:pt x="678" y="3903"/>
                    <a:pt x="725" y="3951"/>
                    <a:pt x="773" y="3962"/>
                  </a:cubicBezTo>
                  <a:cubicBezTo>
                    <a:pt x="797" y="3974"/>
                    <a:pt x="809" y="3974"/>
                    <a:pt x="832" y="3974"/>
                  </a:cubicBezTo>
                  <a:cubicBezTo>
                    <a:pt x="840" y="3976"/>
                    <a:pt x="847" y="3976"/>
                    <a:pt x="854" y="3976"/>
                  </a:cubicBezTo>
                  <a:cubicBezTo>
                    <a:pt x="918" y="3976"/>
                    <a:pt x="979" y="3931"/>
                    <a:pt x="1011" y="3867"/>
                  </a:cubicBezTo>
                  <a:lnTo>
                    <a:pt x="2306" y="409"/>
                  </a:lnTo>
                  <a:cubicBezTo>
                    <a:pt x="3712" y="1253"/>
                    <a:pt x="5320" y="1695"/>
                    <a:pt x="6960" y="1695"/>
                  </a:cubicBezTo>
                  <a:cubicBezTo>
                    <a:pt x="7191" y="1695"/>
                    <a:pt x="7422" y="1687"/>
                    <a:pt x="7653" y="1669"/>
                  </a:cubicBezTo>
                  <a:cubicBezTo>
                    <a:pt x="7736" y="1669"/>
                    <a:pt x="7819" y="1586"/>
                    <a:pt x="7808" y="1491"/>
                  </a:cubicBezTo>
                  <a:cubicBezTo>
                    <a:pt x="7797" y="1404"/>
                    <a:pt x="7726" y="1347"/>
                    <a:pt x="7641" y="1347"/>
                  </a:cubicBezTo>
                  <a:cubicBezTo>
                    <a:pt x="7634" y="1347"/>
                    <a:pt x="7626" y="1347"/>
                    <a:pt x="7617" y="1348"/>
                  </a:cubicBezTo>
                  <a:cubicBezTo>
                    <a:pt x="7411" y="1363"/>
                    <a:pt x="7204" y="1370"/>
                    <a:pt x="6998" y="1370"/>
                  </a:cubicBezTo>
                  <a:cubicBezTo>
                    <a:pt x="5344" y="1370"/>
                    <a:pt x="3722" y="906"/>
                    <a:pt x="2306" y="29"/>
                  </a:cubicBezTo>
                  <a:cubicBezTo>
                    <a:pt x="2280" y="12"/>
                    <a:pt x="2241" y="1"/>
                    <a:pt x="2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5"/>
            <p:cNvSpPr/>
            <p:nvPr/>
          </p:nvSpPr>
          <p:spPr>
            <a:xfrm>
              <a:off x="380842" y="1809484"/>
              <a:ext cx="70073" cy="71297"/>
            </a:xfrm>
            <a:custGeom>
              <a:avLst/>
              <a:gdLst/>
              <a:ahLst/>
              <a:cxnLst/>
              <a:rect l="l" t="t" r="r" b="b"/>
              <a:pathLst>
                <a:path w="2175" h="2213" extrusionOk="0">
                  <a:moveTo>
                    <a:pt x="792" y="1"/>
                  </a:moveTo>
                  <a:cubicBezTo>
                    <a:pt x="778" y="1"/>
                    <a:pt x="763" y="2"/>
                    <a:pt x="749" y="6"/>
                  </a:cubicBezTo>
                  <a:cubicBezTo>
                    <a:pt x="666" y="18"/>
                    <a:pt x="606" y="113"/>
                    <a:pt x="618" y="196"/>
                  </a:cubicBezTo>
                  <a:lnTo>
                    <a:pt x="844" y="1087"/>
                  </a:lnTo>
                  <a:lnTo>
                    <a:pt x="107" y="1563"/>
                  </a:lnTo>
                  <a:cubicBezTo>
                    <a:pt x="24" y="1610"/>
                    <a:pt x="0" y="1717"/>
                    <a:pt x="60" y="1788"/>
                  </a:cubicBezTo>
                  <a:cubicBezTo>
                    <a:pt x="84" y="1812"/>
                    <a:pt x="107" y="1836"/>
                    <a:pt x="143" y="1848"/>
                  </a:cubicBezTo>
                  <a:cubicBezTo>
                    <a:pt x="164" y="1856"/>
                    <a:pt x="185" y="1860"/>
                    <a:pt x="206" y="1860"/>
                  </a:cubicBezTo>
                  <a:cubicBezTo>
                    <a:pt x="243" y="1860"/>
                    <a:pt x="279" y="1847"/>
                    <a:pt x="309" y="1824"/>
                  </a:cubicBezTo>
                  <a:lnTo>
                    <a:pt x="939" y="1420"/>
                  </a:lnTo>
                  <a:lnTo>
                    <a:pt x="1105" y="2085"/>
                  </a:lnTo>
                  <a:cubicBezTo>
                    <a:pt x="1117" y="2133"/>
                    <a:pt x="1153" y="2180"/>
                    <a:pt x="1212" y="2192"/>
                  </a:cubicBezTo>
                  <a:cubicBezTo>
                    <a:pt x="1233" y="2206"/>
                    <a:pt x="1254" y="2212"/>
                    <a:pt x="1275" y="2212"/>
                  </a:cubicBezTo>
                  <a:cubicBezTo>
                    <a:pt x="1290" y="2212"/>
                    <a:pt x="1305" y="2209"/>
                    <a:pt x="1319" y="2204"/>
                  </a:cubicBezTo>
                  <a:cubicBezTo>
                    <a:pt x="1403" y="2192"/>
                    <a:pt x="1462" y="2097"/>
                    <a:pt x="1450" y="2014"/>
                  </a:cubicBezTo>
                  <a:lnTo>
                    <a:pt x="1248" y="1218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69"/>
                  </a:cubicBezTo>
                  <a:cubicBezTo>
                    <a:pt x="2079" y="418"/>
                    <a:pt x="2025" y="394"/>
                    <a:pt x="1969" y="394"/>
                  </a:cubicBezTo>
                  <a:cubicBezTo>
                    <a:pt x="1934" y="394"/>
                    <a:pt x="1898" y="403"/>
                    <a:pt x="1866" y="422"/>
                  </a:cubicBezTo>
                  <a:lnTo>
                    <a:pt x="1165" y="885"/>
                  </a:lnTo>
                  <a:lnTo>
                    <a:pt x="963" y="125"/>
                  </a:lnTo>
                  <a:cubicBezTo>
                    <a:pt x="943" y="54"/>
                    <a:pt x="871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5"/>
            <p:cNvSpPr/>
            <p:nvPr/>
          </p:nvSpPr>
          <p:spPr>
            <a:xfrm>
              <a:off x="450141" y="1841669"/>
              <a:ext cx="39853" cy="16689"/>
            </a:xfrm>
            <a:custGeom>
              <a:avLst/>
              <a:gdLst/>
              <a:ahLst/>
              <a:cxnLst/>
              <a:rect l="l" t="t" r="r" b="b"/>
              <a:pathLst>
                <a:path w="1237" h="518" extrusionOk="0">
                  <a:moveTo>
                    <a:pt x="216" y="1"/>
                  </a:moveTo>
                  <a:cubicBezTo>
                    <a:pt x="154" y="1"/>
                    <a:pt x="92" y="27"/>
                    <a:pt x="60" y="76"/>
                  </a:cubicBezTo>
                  <a:cubicBezTo>
                    <a:pt x="0" y="160"/>
                    <a:pt x="36" y="266"/>
                    <a:pt x="119" y="302"/>
                  </a:cubicBezTo>
                  <a:cubicBezTo>
                    <a:pt x="384" y="446"/>
                    <a:pt x="690" y="517"/>
                    <a:pt x="998" y="517"/>
                  </a:cubicBezTo>
                  <a:cubicBezTo>
                    <a:pt x="1022" y="517"/>
                    <a:pt x="1046" y="517"/>
                    <a:pt x="1070" y="516"/>
                  </a:cubicBezTo>
                  <a:cubicBezTo>
                    <a:pt x="1165" y="516"/>
                    <a:pt x="1236" y="445"/>
                    <a:pt x="1236" y="350"/>
                  </a:cubicBezTo>
                  <a:cubicBezTo>
                    <a:pt x="1225" y="262"/>
                    <a:pt x="1153" y="194"/>
                    <a:pt x="1067" y="194"/>
                  </a:cubicBezTo>
                  <a:cubicBezTo>
                    <a:pt x="1060" y="194"/>
                    <a:pt x="1053" y="194"/>
                    <a:pt x="1046" y="195"/>
                  </a:cubicBezTo>
                  <a:cubicBezTo>
                    <a:pt x="1024" y="196"/>
                    <a:pt x="1002" y="197"/>
                    <a:pt x="981" y="197"/>
                  </a:cubicBezTo>
                  <a:cubicBezTo>
                    <a:pt x="741" y="197"/>
                    <a:pt x="504" y="137"/>
                    <a:pt x="297" y="17"/>
                  </a:cubicBezTo>
                  <a:cubicBezTo>
                    <a:pt x="272" y="6"/>
                    <a:pt x="24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5"/>
            <p:cNvSpPr/>
            <p:nvPr/>
          </p:nvSpPr>
          <p:spPr>
            <a:xfrm>
              <a:off x="498371" y="1825818"/>
              <a:ext cx="62824" cy="72199"/>
            </a:xfrm>
            <a:custGeom>
              <a:avLst/>
              <a:gdLst/>
              <a:ahLst/>
              <a:cxnLst/>
              <a:rect l="l" t="t" r="r" b="b"/>
              <a:pathLst>
                <a:path w="1950" h="2241" extrusionOk="0">
                  <a:moveTo>
                    <a:pt x="216" y="1"/>
                  </a:moveTo>
                  <a:cubicBezTo>
                    <a:pt x="184" y="1"/>
                    <a:pt x="151" y="11"/>
                    <a:pt x="119" y="34"/>
                  </a:cubicBezTo>
                  <a:cubicBezTo>
                    <a:pt x="36" y="69"/>
                    <a:pt x="0" y="176"/>
                    <a:pt x="60" y="248"/>
                  </a:cubicBezTo>
                  <a:lnTo>
                    <a:pt x="797" y="1305"/>
                  </a:lnTo>
                  <a:lnTo>
                    <a:pt x="333" y="1994"/>
                  </a:lnTo>
                  <a:cubicBezTo>
                    <a:pt x="274" y="2066"/>
                    <a:pt x="309" y="2173"/>
                    <a:pt x="393" y="2208"/>
                  </a:cubicBezTo>
                  <a:cubicBezTo>
                    <a:pt x="393" y="2220"/>
                    <a:pt x="404" y="2220"/>
                    <a:pt x="416" y="2232"/>
                  </a:cubicBezTo>
                  <a:cubicBezTo>
                    <a:pt x="437" y="2238"/>
                    <a:pt x="458" y="2241"/>
                    <a:pt x="478" y="2241"/>
                  </a:cubicBezTo>
                  <a:cubicBezTo>
                    <a:pt x="539" y="2241"/>
                    <a:pt x="595" y="2214"/>
                    <a:pt x="630" y="2161"/>
                  </a:cubicBezTo>
                  <a:lnTo>
                    <a:pt x="1890" y="343"/>
                  </a:lnTo>
                  <a:cubicBezTo>
                    <a:pt x="1949" y="259"/>
                    <a:pt x="1914" y="152"/>
                    <a:pt x="1830" y="117"/>
                  </a:cubicBezTo>
                  <a:cubicBezTo>
                    <a:pt x="1801" y="100"/>
                    <a:pt x="1769" y="92"/>
                    <a:pt x="1736" y="92"/>
                  </a:cubicBezTo>
                  <a:cubicBezTo>
                    <a:pt x="1677" y="92"/>
                    <a:pt x="1619" y="118"/>
                    <a:pt x="1581" y="164"/>
                  </a:cubicBezTo>
                  <a:lnTo>
                    <a:pt x="1011" y="1008"/>
                  </a:lnTo>
                  <a:lnTo>
                    <a:pt x="357" y="81"/>
                  </a:lnTo>
                  <a:cubicBezTo>
                    <a:pt x="320" y="29"/>
                    <a:pt x="269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5"/>
            <p:cNvSpPr/>
            <p:nvPr/>
          </p:nvSpPr>
          <p:spPr>
            <a:xfrm>
              <a:off x="-2386" y="2170900"/>
              <a:ext cx="77354" cy="77193"/>
            </a:xfrm>
            <a:custGeom>
              <a:avLst/>
              <a:gdLst/>
              <a:ahLst/>
              <a:cxnLst/>
              <a:rect l="l" t="t" r="r" b="b"/>
              <a:pathLst>
                <a:path w="2401" h="2396" extrusionOk="0">
                  <a:moveTo>
                    <a:pt x="1438" y="338"/>
                  </a:moveTo>
                  <a:cubicBezTo>
                    <a:pt x="1628" y="338"/>
                    <a:pt x="1842" y="433"/>
                    <a:pt x="1890" y="600"/>
                  </a:cubicBezTo>
                  <a:cubicBezTo>
                    <a:pt x="1902" y="647"/>
                    <a:pt x="1937" y="683"/>
                    <a:pt x="1985" y="706"/>
                  </a:cubicBezTo>
                  <a:cubicBezTo>
                    <a:pt x="1973" y="837"/>
                    <a:pt x="1926" y="968"/>
                    <a:pt x="1878" y="1099"/>
                  </a:cubicBezTo>
                  <a:cubicBezTo>
                    <a:pt x="1783" y="1372"/>
                    <a:pt x="1569" y="1598"/>
                    <a:pt x="1296" y="1705"/>
                  </a:cubicBezTo>
                  <a:cubicBezTo>
                    <a:pt x="1219" y="1738"/>
                    <a:pt x="1138" y="1754"/>
                    <a:pt x="1058" y="1754"/>
                  </a:cubicBezTo>
                  <a:cubicBezTo>
                    <a:pt x="880" y="1754"/>
                    <a:pt x="706" y="1674"/>
                    <a:pt x="583" y="1526"/>
                  </a:cubicBezTo>
                  <a:cubicBezTo>
                    <a:pt x="405" y="1289"/>
                    <a:pt x="559" y="932"/>
                    <a:pt x="773" y="695"/>
                  </a:cubicBezTo>
                  <a:cubicBezTo>
                    <a:pt x="927" y="504"/>
                    <a:pt x="1141" y="374"/>
                    <a:pt x="1391" y="338"/>
                  </a:cubicBezTo>
                  <a:close/>
                  <a:moveTo>
                    <a:pt x="1441" y="1"/>
                  </a:moveTo>
                  <a:cubicBezTo>
                    <a:pt x="1408" y="1"/>
                    <a:pt x="1376" y="2"/>
                    <a:pt x="1343" y="5"/>
                  </a:cubicBezTo>
                  <a:cubicBezTo>
                    <a:pt x="1022" y="65"/>
                    <a:pt x="725" y="231"/>
                    <a:pt x="500" y="481"/>
                  </a:cubicBezTo>
                  <a:cubicBezTo>
                    <a:pt x="226" y="790"/>
                    <a:pt x="1" y="1289"/>
                    <a:pt x="286" y="1693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6" y="2002"/>
                  </a:cubicBezTo>
                  <a:cubicBezTo>
                    <a:pt x="1664" y="1907"/>
                    <a:pt x="1866" y="1752"/>
                    <a:pt x="2021" y="1550"/>
                  </a:cubicBezTo>
                  <a:cubicBezTo>
                    <a:pt x="2021" y="1776"/>
                    <a:pt x="2033" y="2014"/>
                    <a:pt x="2044" y="2251"/>
                  </a:cubicBezTo>
                  <a:cubicBezTo>
                    <a:pt x="2055" y="2328"/>
                    <a:pt x="2128" y="2395"/>
                    <a:pt x="2204" y="2395"/>
                  </a:cubicBezTo>
                  <a:cubicBezTo>
                    <a:pt x="2210" y="2395"/>
                    <a:pt x="2216" y="2395"/>
                    <a:pt x="2223" y="2394"/>
                  </a:cubicBezTo>
                  <a:lnTo>
                    <a:pt x="2235" y="2394"/>
                  </a:lnTo>
                  <a:cubicBezTo>
                    <a:pt x="2330" y="2394"/>
                    <a:pt x="2401" y="2323"/>
                    <a:pt x="2401" y="2227"/>
                  </a:cubicBezTo>
                  <a:cubicBezTo>
                    <a:pt x="2365" y="1550"/>
                    <a:pt x="2365" y="885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7" y="40"/>
                    <a:pt x="2221" y="40"/>
                    <a:pt x="2214" y="40"/>
                  </a:cubicBezTo>
                  <a:cubicBezTo>
                    <a:pt x="2128" y="40"/>
                    <a:pt x="2055" y="107"/>
                    <a:pt x="2044" y="184"/>
                  </a:cubicBezTo>
                  <a:lnTo>
                    <a:pt x="2044" y="219"/>
                  </a:lnTo>
                  <a:cubicBezTo>
                    <a:pt x="1878" y="74"/>
                    <a:pt x="1666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5"/>
            <p:cNvSpPr/>
            <p:nvPr/>
          </p:nvSpPr>
          <p:spPr>
            <a:xfrm>
              <a:off x="104802" y="2186686"/>
              <a:ext cx="42914" cy="49486"/>
            </a:xfrm>
            <a:custGeom>
              <a:avLst/>
              <a:gdLst/>
              <a:ahLst/>
              <a:cxnLst/>
              <a:rect l="l" t="t" r="r" b="b"/>
              <a:pathLst>
                <a:path w="1332" h="1536" extrusionOk="0">
                  <a:moveTo>
                    <a:pt x="202" y="0"/>
                  </a:moveTo>
                  <a:cubicBezTo>
                    <a:pt x="178" y="0"/>
                    <a:pt x="154" y="5"/>
                    <a:pt x="131" y="14"/>
                  </a:cubicBezTo>
                  <a:cubicBezTo>
                    <a:pt x="36" y="50"/>
                    <a:pt x="1" y="157"/>
                    <a:pt x="48" y="240"/>
                  </a:cubicBezTo>
                  <a:cubicBezTo>
                    <a:pt x="167" y="454"/>
                    <a:pt x="298" y="656"/>
                    <a:pt x="464" y="834"/>
                  </a:cubicBezTo>
                  <a:lnTo>
                    <a:pt x="108" y="1274"/>
                  </a:lnTo>
                  <a:cubicBezTo>
                    <a:pt x="48" y="1345"/>
                    <a:pt x="60" y="1452"/>
                    <a:pt x="143" y="1500"/>
                  </a:cubicBezTo>
                  <a:cubicBezTo>
                    <a:pt x="179" y="1524"/>
                    <a:pt x="215" y="1535"/>
                    <a:pt x="250" y="1535"/>
                  </a:cubicBezTo>
                  <a:cubicBezTo>
                    <a:pt x="310" y="1535"/>
                    <a:pt x="357" y="1512"/>
                    <a:pt x="393" y="1464"/>
                  </a:cubicBezTo>
                  <a:lnTo>
                    <a:pt x="714" y="1084"/>
                  </a:lnTo>
                  <a:cubicBezTo>
                    <a:pt x="809" y="1179"/>
                    <a:pt x="904" y="1262"/>
                    <a:pt x="1011" y="1345"/>
                  </a:cubicBezTo>
                  <a:cubicBezTo>
                    <a:pt x="1046" y="1369"/>
                    <a:pt x="1082" y="1381"/>
                    <a:pt x="1130" y="1381"/>
                  </a:cubicBezTo>
                  <a:cubicBezTo>
                    <a:pt x="1177" y="1381"/>
                    <a:pt x="1225" y="1357"/>
                    <a:pt x="1260" y="1322"/>
                  </a:cubicBezTo>
                  <a:cubicBezTo>
                    <a:pt x="1332" y="1250"/>
                    <a:pt x="1320" y="1143"/>
                    <a:pt x="1237" y="1096"/>
                  </a:cubicBezTo>
                  <a:cubicBezTo>
                    <a:pt x="1130" y="1013"/>
                    <a:pt x="1023" y="918"/>
                    <a:pt x="916" y="834"/>
                  </a:cubicBezTo>
                  <a:lnTo>
                    <a:pt x="1260" y="407"/>
                  </a:lnTo>
                  <a:cubicBezTo>
                    <a:pt x="1320" y="335"/>
                    <a:pt x="1308" y="228"/>
                    <a:pt x="1225" y="181"/>
                  </a:cubicBezTo>
                  <a:cubicBezTo>
                    <a:pt x="1191" y="162"/>
                    <a:pt x="1154" y="152"/>
                    <a:pt x="1118" y="152"/>
                  </a:cubicBezTo>
                  <a:cubicBezTo>
                    <a:pt x="1064" y="152"/>
                    <a:pt x="1011" y="174"/>
                    <a:pt x="975" y="216"/>
                  </a:cubicBezTo>
                  <a:lnTo>
                    <a:pt x="690" y="561"/>
                  </a:lnTo>
                  <a:cubicBezTo>
                    <a:pt x="571" y="418"/>
                    <a:pt x="464" y="264"/>
                    <a:pt x="369" y="86"/>
                  </a:cubicBezTo>
                  <a:cubicBezTo>
                    <a:pt x="334" y="34"/>
                    <a:pt x="268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5"/>
            <p:cNvSpPr/>
            <p:nvPr/>
          </p:nvSpPr>
          <p:spPr>
            <a:xfrm>
              <a:off x="186731" y="2152955"/>
              <a:ext cx="62824" cy="88179"/>
            </a:xfrm>
            <a:custGeom>
              <a:avLst/>
              <a:gdLst/>
              <a:ahLst/>
              <a:cxnLst/>
              <a:rect l="l" t="t" r="r" b="b"/>
              <a:pathLst>
                <a:path w="1950" h="2737" extrusionOk="0">
                  <a:moveTo>
                    <a:pt x="1154" y="1359"/>
                  </a:moveTo>
                  <a:cubicBezTo>
                    <a:pt x="1185" y="1359"/>
                    <a:pt x="1217" y="1363"/>
                    <a:pt x="1248" y="1370"/>
                  </a:cubicBezTo>
                  <a:cubicBezTo>
                    <a:pt x="1379" y="1406"/>
                    <a:pt x="1474" y="1501"/>
                    <a:pt x="1522" y="1620"/>
                  </a:cubicBezTo>
                  <a:cubicBezTo>
                    <a:pt x="1581" y="1774"/>
                    <a:pt x="1569" y="1953"/>
                    <a:pt x="1474" y="2095"/>
                  </a:cubicBezTo>
                  <a:cubicBezTo>
                    <a:pt x="1309" y="2316"/>
                    <a:pt x="1008" y="2401"/>
                    <a:pt x="732" y="2401"/>
                  </a:cubicBezTo>
                  <a:cubicBezTo>
                    <a:pt x="651" y="2401"/>
                    <a:pt x="573" y="2394"/>
                    <a:pt x="500" y="2380"/>
                  </a:cubicBezTo>
                  <a:lnTo>
                    <a:pt x="476" y="2380"/>
                  </a:lnTo>
                  <a:cubicBezTo>
                    <a:pt x="464" y="2155"/>
                    <a:pt x="512" y="1929"/>
                    <a:pt x="619" y="1715"/>
                  </a:cubicBezTo>
                  <a:cubicBezTo>
                    <a:pt x="722" y="1528"/>
                    <a:pt x="935" y="1359"/>
                    <a:pt x="1154" y="1359"/>
                  </a:cubicBezTo>
                  <a:close/>
                  <a:moveTo>
                    <a:pt x="177" y="1"/>
                  </a:moveTo>
                  <a:cubicBezTo>
                    <a:pt x="92" y="1"/>
                    <a:pt x="7" y="54"/>
                    <a:pt x="1" y="158"/>
                  </a:cubicBezTo>
                  <a:lnTo>
                    <a:pt x="120" y="2582"/>
                  </a:lnTo>
                  <a:cubicBezTo>
                    <a:pt x="120" y="2666"/>
                    <a:pt x="203" y="2737"/>
                    <a:pt x="298" y="2737"/>
                  </a:cubicBezTo>
                  <a:cubicBezTo>
                    <a:pt x="333" y="2737"/>
                    <a:pt x="369" y="2713"/>
                    <a:pt x="405" y="2701"/>
                  </a:cubicBezTo>
                  <a:lnTo>
                    <a:pt x="428" y="2701"/>
                  </a:lnTo>
                  <a:cubicBezTo>
                    <a:pt x="523" y="2719"/>
                    <a:pt x="625" y="2729"/>
                    <a:pt x="729" y="2729"/>
                  </a:cubicBezTo>
                  <a:cubicBezTo>
                    <a:pt x="1110" y="2729"/>
                    <a:pt x="1526" y="2600"/>
                    <a:pt x="1759" y="2273"/>
                  </a:cubicBezTo>
                  <a:cubicBezTo>
                    <a:pt x="1926" y="2048"/>
                    <a:pt x="1950" y="1763"/>
                    <a:pt x="1843" y="1501"/>
                  </a:cubicBezTo>
                  <a:cubicBezTo>
                    <a:pt x="1759" y="1275"/>
                    <a:pt x="1569" y="1109"/>
                    <a:pt x="1332" y="1061"/>
                  </a:cubicBezTo>
                  <a:cubicBezTo>
                    <a:pt x="1269" y="1049"/>
                    <a:pt x="1206" y="1042"/>
                    <a:pt x="1144" y="1042"/>
                  </a:cubicBezTo>
                  <a:cubicBezTo>
                    <a:pt x="862" y="1042"/>
                    <a:pt x="590" y="1170"/>
                    <a:pt x="405" y="1394"/>
                  </a:cubicBezTo>
                  <a:lnTo>
                    <a:pt x="357" y="146"/>
                  </a:lnTo>
                  <a:cubicBezTo>
                    <a:pt x="340" y="48"/>
                    <a:pt x="258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5"/>
            <p:cNvSpPr/>
            <p:nvPr/>
          </p:nvSpPr>
          <p:spPr>
            <a:xfrm>
              <a:off x="-6220" y="2268068"/>
              <a:ext cx="281033" cy="15561"/>
            </a:xfrm>
            <a:custGeom>
              <a:avLst/>
              <a:gdLst/>
              <a:ahLst/>
              <a:cxnLst/>
              <a:rect l="l" t="t" r="r" b="b"/>
              <a:pathLst>
                <a:path w="8723" h="483" extrusionOk="0">
                  <a:moveTo>
                    <a:pt x="5673" y="0"/>
                  </a:moveTo>
                  <a:cubicBezTo>
                    <a:pt x="3835" y="0"/>
                    <a:pt x="1991" y="53"/>
                    <a:pt x="167" y="162"/>
                  </a:cubicBezTo>
                  <a:cubicBezTo>
                    <a:pt x="72" y="162"/>
                    <a:pt x="1" y="245"/>
                    <a:pt x="1" y="328"/>
                  </a:cubicBezTo>
                  <a:cubicBezTo>
                    <a:pt x="13" y="424"/>
                    <a:pt x="84" y="483"/>
                    <a:pt x="179" y="483"/>
                  </a:cubicBezTo>
                  <a:lnTo>
                    <a:pt x="191" y="483"/>
                  </a:lnTo>
                  <a:cubicBezTo>
                    <a:pt x="2007" y="374"/>
                    <a:pt x="3843" y="321"/>
                    <a:pt x="5674" y="321"/>
                  </a:cubicBezTo>
                  <a:cubicBezTo>
                    <a:pt x="6634" y="321"/>
                    <a:pt x="7592" y="335"/>
                    <a:pt x="8545" y="364"/>
                  </a:cubicBezTo>
                  <a:cubicBezTo>
                    <a:pt x="8640" y="364"/>
                    <a:pt x="8723" y="293"/>
                    <a:pt x="8723" y="198"/>
                  </a:cubicBezTo>
                  <a:cubicBezTo>
                    <a:pt x="8723" y="120"/>
                    <a:pt x="8660" y="42"/>
                    <a:pt x="8575" y="42"/>
                  </a:cubicBezTo>
                  <a:cubicBezTo>
                    <a:pt x="8569" y="42"/>
                    <a:pt x="8563" y="42"/>
                    <a:pt x="8556" y="43"/>
                  </a:cubicBezTo>
                  <a:cubicBezTo>
                    <a:pt x="7600" y="15"/>
                    <a:pt x="6637" y="0"/>
                    <a:pt x="5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5"/>
            <p:cNvSpPr/>
            <p:nvPr/>
          </p:nvSpPr>
          <p:spPr>
            <a:xfrm>
              <a:off x="88725" y="2297482"/>
              <a:ext cx="66271" cy="71136"/>
            </a:xfrm>
            <a:custGeom>
              <a:avLst/>
              <a:gdLst/>
              <a:ahLst/>
              <a:cxnLst/>
              <a:rect l="l" t="t" r="r" b="b"/>
              <a:pathLst>
                <a:path w="2057" h="2208" extrusionOk="0">
                  <a:moveTo>
                    <a:pt x="1730" y="1"/>
                  </a:moveTo>
                  <a:cubicBezTo>
                    <a:pt x="1685" y="1"/>
                    <a:pt x="1641" y="16"/>
                    <a:pt x="1605" y="45"/>
                  </a:cubicBezTo>
                  <a:cubicBezTo>
                    <a:pt x="1391" y="235"/>
                    <a:pt x="1177" y="437"/>
                    <a:pt x="987" y="663"/>
                  </a:cubicBezTo>
                  <a:lnTo>
                    <a:pt x="322" y="152"/>
                  </a:lnTo>
                  <a:cubicBezTo>
                    <a:pt x="284" y="131"/>
                    <a:pt x="242" y="119"/>
                    <a:pt x="201" y="119"/>
                  </a:cubicBezTo>
                  <a:cubicBezTo>
                    <a:pt x="152" y="119"/>
                    <a:pt x="105" y="137"/>
                    <a:pt x="72" y="176"/>
                  </a:cubicBezTo>
                  <a:cubicBezTo>
                    <a:pt x="1" y="247"/>
                    <a:pt x="13" y="354"/>
                    <a:pt x="96" y="402"/>
                  </a:cubicBezTo>
                  <a:lnTo>
                    <a:pt x="761" y="913"/>
                  </a:lnTo>
                  <a:cubicBezTo>
                    <a:pt x="500" y="1245"/>
                    <a:pt x="262" y="1602"/>
                    <a:pt x="60" y="1982"/>
                  </a:cubicBezTo>
                  <a:cubicBezTo>
                    <a:pt x="24" y="2065"/>
                    <a:pt x="60" y="2160"/>
                    <a:pt x="143" y="2196"/>
                  </a:cubicBezTo>
                  <a:cubicBezTo>
                    <a:pt x="167" y="2208"/>
                    <a:pt x="203" y="2208"/>
                    <a:pt x="226" y="2208"/>
                  </a:cubicBezTo>
                  <a:cubicBezTo>
                    <a:pt x="286" y="2208"/>
                    <a:pt x="357" y="2172"/>
                    <a:pt x="381" y="2125"/>
                  </a:cubicBezTo>
                  <a:cubicBezTo>
                    <a:pt x="571" y="1768"/>
                    <a:pt x="785" y="1436"/>
                    <a:pt x="1034" y="1127"/>
                  </a:cubicBezTo>
                  <a:lnTo>
                    <a:pt x="1736" y="1649"/>
                  </a:lnTo>
                  <a:cubicBezTo>
                    <a:pt x="1772" y="1675"/>
                    <a:pt x="1812" y="1687"/>
                    <a:pt x="1851" y="1687"/>
                  </a:cubicBezTo>
                  <a:cubicBezTo>
                    <a:pt x="1902" y="1687"/>
                    <a:pt x="1951" y="1666"/>
                    <a:pt x="1985" y="1626"/>
                  </a:cubicBezTo>
                  <a:cubicBezTo>
                    <a:pt x="2056" y="1566"/>
                    <a:pt x="2045" y="1447"/>
                    <a:pt x="1961" y="1400"/>
                  </a:cubicBezTo>
                  <a:lnTo>
                    <a:pt x="1260" y="865"/>
                  </a:lnTo>
                  <a:cubicBezTo>
                    <a:pt x="1439" y="663"/>
                    <a:pt x="1641" y="461"/>
                    <a:pt x="1854" y="271"/>
                  </a:cubicBezTo>
                  <a:cubicBezTo>
                    <a:pt x="1938" y="212"/>
                    <a:pt x="1938" y="105"/>
                    <a:pt x="1854" y="45"/>
                  </a:cubicBezTo>
                  <a:cubicBezTo>
                    <a:pt x="1819" y="16"/>
                    <a:pt x="1774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CUSTOM_13">
    <p:spTree>
      <p:nvGrpSpPr>
        <p:cNvPr id="1" name="Shape 4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1" name="Google Shape;4141;p26"/>
          <p:cNvGrpSpPr/>
          <p:nvPr/>
        </p:nvGrpSpPr>
        <p:grpSpPr>
          <a:xfrm>
            <a:off x="-52983" y="5642"/>
            <a:ext cx="9198574" cy="4085028"/>
            <a:chOff x="237525" y="1264900"/>
            <a:chExt cx="7138425" cy="3175550"/>
          </a:xfrm>
        </p:grpSpPr>
        <p:sp>
          <p:nvSpPr>
            <p:cNvPr id="4142" name="Google Shape;4142;p26"/>
            <p:cNvSpPr/>
            <p:nvPr/>
          </p:nvSpPr>
          <p:spPr>
            <a:xfrm>
              <a:off x="6807625" y="2197475"/>
              <a:ext cx="568325" cy="395475"/>
            </a:xfrm>
            <a:custGeom>
              <a:avLst/>
              <a:gdLst/>
              <a:ahLst/>
              <a:cxnLst/>
              <a:rect l="l" t="t" r="r" b="b"/>
              <a:pathLst>
                <a:path w="22733" h="15819" extrusionOk="0">
                  <a:moveTo>
                    <a:pt x="487" y="466"/>
                  </a:moveTo>
                  <a:lnTo>
                    <a:pt x="487" y="466"/>
                  </a:lnTo>
                  <a:cubicBezTo>
                    <a:pt x="773" y="549"/>
                    <a:pt x="1058" y="644"/>
                    <a:pt x="1343" y="727"/>
                  </a:cubicBezTo>
                  <a:lnTo>
                    <a:pt x="1058" y="1500"/>
                  </a:lnTo>
                  <a:cubicBezTo>
                    <a:pt x="1022" y="1607"/>
                    <a:pt x="1082" y="1714"/>
                    <a:pt x="1189" y="1749"/>
                  </a:cubicBezTo>
                  <a:lnTo>
                    <a:pt x="1260" y="1749"/>
                  </a:lnTo>
                  <a:cubicBezTo>
                    <a:pt x="1267" y="1750"/>
                    <a:pt x="1274" y="1751"/>
                    <a:pt x="1281" y="1751"/>
                  </a:cubicBezTo>
                  <a:cubicBezTo>
                    <a:pt x="1357" y="1751"/>
                    <a:pt x="1429" y="1695"/>
                    <a:pt x="1462" y="1619"/>
                  </a:cubicBezTo>
                  <a:lnTo>
                    <a:pt x="1747" y="858"/>
                  </a:lnTo>
                  <a:lnTo>
                    <a:pt x="2317" y="1036"/>
                  </a:lnTo>
                  <a:lnTo>
                    <a:pt x="2282" y="1155"/>
                  </a:lnTo>
                  <a:cubicBezTo>
                    <a:pt x="2258" y="1262"/>
                    <a:pt x="2329" y="1369"/>
                    <a:pt x="2436" y="1393"/>
                  </a:cubicBezTo>
                  <a:lnTo>
                    <a:pt x="2496" y="1393"/>
                  </a:lnTo>
                  <a:cubicBezTo>
                    <a:pt x="2579" y="1393"/>
                    <a:pt x="2662" y="1333"/>
                    <a:pt x="2698" y="1250"/>
                  </a:cubicBezTo>
                  <a:lnTo>
                    <a:pt x="2721" y="1155"/>
                  </a:lnTo>
                  <a:lnTo>
                    <a:pt x="3470" y="1393"/>
                  </a:lnTo>
                  <a:lnTo>
                    <a:pt x="3423" y="1488"/>
                  </a:lnTo>
                  <a:cubicBezTo>
                    <a:pt x="3375" y="1583"/>
                    <a:pt x="3434" y="1702"/>
                    <a:pt x="3529" y="1737"/>
                  </a:cubicBezTo>
                  <a:cubicBezTo>
                    <a:pt x="3565" y="1749"/>
                    <a:pt x="3589" y="1749"/>
                    <a:pt x="3613" y="1749"/>
                  </a:cubicBezTo>
                  <a:cubicBezTo>
                    <a:pt x="3696" y="1749"/>
                    <a:pt x="3779" y="1714"/>
                    <a:pt x="3815" y="1642"/>
                  </a:cubicBezTo>
                  <a:lnTo>
                    <a:pt x="3862" y="1524"/>
                  </a:lnTo>
                  <a:lnTo>
                    <a:pt x="4706" y="1797"/>
                  </a:lnTo>
                  <a:lnTo>
                    <a:pt x="4646" y="1916"/>
                  </a:lnTo>
                  <a:cubicBezTo>
                    <a:pt x="4599" y="2011"/>
                    <a:pt x="4646" y="2130"/>
                    <a:pt x="4753" y="2165"/>
                  </a:cubicBezTo>
                  <a:cubicBezTo>
                    <a:pt x="4789" y="2177"/>
                    <a:pt x="4813" y="2177"/>
                    <a:pt x="4837" y="2177"/>
                  </a:cubicBezTo>
                  <a:cubicBezTo>
                    <a:pt x="4845" y="2178"/>
                    <a:pt x="4854" y="2179"/>
                    <a:pt x="4862" y="2179"/>
                  </a:cubicBezTo>
                  <a:cubicBezTo>
                    <a:pt x="4934" y="2179"/>
                    <a:pt x="4996" y="2134"/>
                    <a:pt x="5039" y="2070"/>
                  </a:cubicBezTo>
                  <a:lnTo>
                    <a:pt x="5098" y="1928"/>
                  </a:lnTo>
                  <a:cubicBezTo>
                    <a:pt x="5395" y="2034"/>
                    <a:pt x="5716" y="2130"/>
                    <a:pt x="6025" y="2225"/>
                  </a:cubicBezTo>
                  <a:lnTo>
                    <a:pt x="5680" y="3033"/>
                  </a:lnTo>
                  <a:cubicBezTo>
                    <a:pt x="5633" y="3128"/>
                    <a:pt x="5692" y="3247"/>
                    <a:pt x="5799" y="3282"/>
                  </a:cubicBezTo>
                  <a:cubicBezTo>
                    <a:pt x="5823" y="3282"/>
                    <a:pt x="5847" y="3294"/>
                    <a:pt x="5870" y="3294"/>
                  </a:cubicBezTo>
                  <a:cubicBezTo>
                    <a:pt x="5954" y="3294"/>
                    <a:pt x="6037" y="3247"/>
                    <a:pt x="6072" y="3175"/>
                  </a:cubicBezTo>
                  <a:lnTo>
                    <a:pt x="6417" y="2355"/>
                  </a:lnTo>
                  <a:lnTo>
                    <a:pt x="7308" y="2652"/>
                  </a:lnTo>
                  <a:lnTo>
                    <a:pt x="7249" y="2890"/>
                  </a:lnTo>
                  <a:cubicBezTo>
                    <a:pt x="7225" y="2985"/>
                    <a:pt x="7273" y="3080"/>
                    <a:pt x="7368" y="3116"/>
                  </a:cubicBezTo>
                  <a:cubicBezTo>
                    <a:pt x="7391" y="3128"/>
                    <a:pt x="7427" y="3128"/>
                    <a:pt x="7451" y="3128"/>
                  </a:cubicBezTo>
                  <a:cubicBezTo>
                    <a:pt x="7522" y="3128"/>
                    <a:pt x="7582" y="3092"/>
                    <a:pt x="7629" y="3045"/>
                  </a:cubicBezTo>
                  <a:lnTo>
                    <a:pt x="7700" y="2938"/>
                  </a:lnTo>
                  <a:cubicBezTo>
                    <a:pt x="7724" y="2902"/>
                    <a:pt x="7736" y="2843"/>
                    <a:pt x="7724" y="2795"/>
                  </a:cubicBezTo>
                  <a:lnTo>
                    <a:pt x="7724" y="2795"/>
                  </a:lnTo>
                  <a:lnTo>
                    <a:pt x="8568" y="3080"/>
                  </a:lnTo>
                  <a:cubicBezTo>
                    <a:pt x="8544" y="3151"/>
                    <a:pt x="8532" y="3223"/>
                    <a:pt x="8532" y="3294"/>
                  </a:cubicBezTo>
                  <a:cubicBezTo>
                    <a:pt x="8544" y="3401"/>
                    <a:pt x="8627" y="3484"/>
                    <a:pt x="8746" y="3484"/>
                  </a:cubicBezTo>
                  <a:cubicBezTo>
                    <a:pt x="8853" y="3484"/>
                    <a:pt x="8948" y="3389"/>
                    <a:pt x="8948" y="3282"/>
                  </a:cubicBezTo>
                  <a:cubicBezTo>
                    <a:pt x="8948" y="3258"/>
                    <a:pt x="8948" y="3247"/>
                    <a:pt x="8960" y="3223"/>
                  </a:cubicBezTo>
                  <a:lnTo>
                    <a:pt x="9744" y="3508"/>
                  </a:lnTo>
                  <a:lnTo>
                    <a:pt x="9709" y="3556"/>
                  </a:lnTo>
                  <a:cubicBezTo>
                    <a:pt x="9649" y="3651"/>
                    <a:pt x="9685" y="3769"/>
                    <a:pt x="9780" y="3817"/>
                  </a:cubicBezTo>
                  <a:cubicBezTo>
                    <a:pt x="9816" y="3841"/>
                    <a:pt x="9851" y="3841"/>
                    <a:pt x="9887" y="3841"/>
                  </a:cubicBezTo>
                  <a:cubicBezTo>
                    <a:pt x="9958" y="3841"/>
                    <a:pt x="10029" y="3805"/>
                    <a:pt x="10065" y="3746"/>
                  </a:cubicBezTo>
                  <a:lnTo>
                    <a:pt x="10136" y="3651"/>
                  </a:lnTo>
                  <a:lnTo>
                    <a:pt x="10826" y="3888"/>
                  </a:lnTo>
                  <a:lnTo>
                    <a:pt x="10576" y="4649"/>
                  </a:lnTo>
                  <a:cubicBezTo>
                    <a:pt x="10540" y="4756"/>
                    <a:pt x="10612" y="4875"/>
                    <a:pt x="10731" y="4886"/>
                  </a:cubicBezTo>
                  <a:cubicBezTo>
                    <a:pt x="10742" y="4898"/>
                    <a:pt x="10766" y="4898"/>
                    <a:pt x="10790" y="4898"/>
                  </a:cubicBezTo>
                  <a:cubicBezTo>
                    <a:pt x="10873" y="4898"/>
                    <a:pt x="10956" y="4851"/>
                    <a:pt x="10992" y="4756"/>
                  </a:cubicBezTo>
                  <a:lnTo>
                    <a:pt x="11218" y="4031"/>
                  </a:lnTo>
                  <a:cubicBezTo>
                    <a:pt x="11515" y="4138"/>
                    <a:pt x="11824" y="4257"/>
                    <a:pt x="12121" y="4364"/>
                  </a:cubicBezTo>
                  <a:lnTo>
                    <a:pt x="12073" y="4518"/>
                  </a:lnTo>
                  <a:cubicBezTo>
                    <a:pt x="12038" y="4625"/>
                    <a:pt x="12097" y="4732"/>
                    <a:pt x="12204" y="4756"/>
                  </a:cubicBezTo>
                  <a:cubicBezTo>
                    <a:pt x="12228" y="4768"/>
                    <a:pt x="12252" y="4768"/>
                    <a:pt x="12275" y="4768"/>
                  </a:cubicBezTo>
                  <a:cubicBezTo>
                    <a:pt x="12359" y="4768"/>
                    <a:pt x="12442" y="4720"/>
                    <a:pt x="12477" y="4637"/>
                  </a:cubicBezTo>
                  <a:lnTo>
                    <a:pt x="12513" y="4518"/>
                  </a:lnTo>
                  <a:lnTo>
                    <a:pt x="13464" y="4875"/>
                  </a:lnTo>
                  <a:lnTo>
                    <a:pt x="13404" y="5053"/>
                  </a:lnTo>
                  <a:cubicBezTo>
                    <a:pt x="13369" y="5160"/>
                    <a:pt x="13440" y="5267"/>
                    <a:pt x="13547" y="5290"/>
                  </a:cubicBezTo>
                  <a:cubicBezTo>
                    <a:pt x="13571" y="5290"/>
                    <a:pt x="13594" y="5302"/>
                    <a:pt x="13606" y="5302"/>
                  </a:cubicBezTo>
                  <a:cubicBezTo>
                    <a:pt x="13701" y="5302"/>
                    <a:pt x="13784" y="5243"/>
                    <a:pt x="13808" y="5160"/>
                  </a:cubicBezTo>
                  <a:lnTo>
                    <a:pt x="13856" y="5017"/>
                  </a:lnTo>
                  <a:cubicBezTo>
                    <a:pt x="14200" y="5136"/>
                    <a:pt x="14533" y="5267"/>
                    <a:pt x="14878" y="5397"/>
                  </a:cubicBezTo>
                  <a:lnTo>
                    <a:pt x="14818" y="5528"/>
                  </a:lnTo>
                  <a:cubicBezTo>
                    <a:pt x="14783" y="5635"/>
                    <a:pt x="14842" y="5742"/>
                    <a:pt x="14949" y="5778"/>
                  </a:cubicBezTo>
                  <a:cubicBezTo>
                    <a:pt x="14973" y="5778"/>
                    <a:pt x="14997" y="5790"/>
                    <a:pt x="15020" y="5790"/>
                  </a:cubicBezTo>
                  <a:cubicBezTo>
                    <a:pt x="15103" y="5790"/>
                    <a:pt x="15175" y="5742"/>
                    <a:pt x="15210" y="5659"/>
                  </a:cubicBezTo>
                  <a:lnTo>
                    <a:pt x="15258" y="5552"/>
                  </a:lnTo>
                  <a:lnTo>
                    <a:pt x="16066" y="5873"/>
                  </a:lnTo>
                  <a:lnTo>
                    <a:pt x="15864" y="6384"/>
                  </a:lnTo>
                  <a:cubicBezTo>
                    <a:pt x="15828" y="6491"/>
                    <a:pt x="15888" y="6609"/>
                    <a:pt x="15995" y="6633"/>
                  </a:cubicBezTo>
                  <a:cubicBezTo>
                    <a:pt x="16018" y="6645"/>
                    <a:pt x="16042" y="6645"/>
                    <a:pt x="16066" y="6645"/>
                  </a:cubicBezTo>
                  <a:cubicBezTo>
                    <a:pt x="16149" y="6645"/>
                    <a:pt x="16232" y="6598"/>
                    <a:pt x="16268" y="6514"/>
                  </a:cubicBezTo>
                  <a:lnTo>
                    <a:pt x="16458" y="6015"/>
                  </a:lnTo>
                  <a:lnTo>
                    <a:pt x="17302" y="6360"/>
                  </a:lnTo>
                  <a:lnTo>
                    <a:pt x="17266" y="6467"/>
                  </a:lnTo>
                  <a:cubicBezTo>
                    <a:pt x="17242" y="6574"/>
                    <a:pt x="17302" y="6681"/>
                    <a:pt x="17409" y="6704"/>
                  </a:cubicBezTo>
                  <a:cubicBezTo>
                    <a:pt x="17433" y="6704"/>
                    <a:pt x="17456" y="6704"/>
                    <a:pt x="17468" y="6716"/>
                  </a:cubicBezTo>
                  <a:cubicBezTo>
                    <a:pt x="17563" y="6716"/>
                    <a:pt x="17646" y="6657"/>
                    <a:pt x="17670" y="6574"/>
                  </a:cubicBezTo>
                  <a:lnTo>
                    <a:pt x="17694" y="6514"/>
                  </a:lnTo>
                  <a:lnTo>
                    <a:pt x="18633" y="6895"/>
                  </a:lnTo>
                  <a:lnTo>
                    <a:pt x="18561" y="7037"/>
                  </a:lnTo>
                  <a:cubicBezTo>
                    <a:pt x="18526" y="7144"/>
                    <a:pt x="18585" y="7263"/>
                    <a:pt x="18692" y="7287"/>
                  </a:cubicBezTo>
                  <a:cubicBezTo>
                    <a:pt x="18716" y="7299"/>
                    <a:pt x="18740" y="7299"/>
                    <a:pt x="18763" y="7299"/>
                  </a:cubicBezTo>
                  <a:cubicBezTo>
                    <a:pt x="18847" y="7299"/>
                    <a:pt x="18930" y="7251"/>
                    <a:pt x="18965" y="7180"/>
                  </a:cubicBezTo>
                  <a:lnTo>
                    <a:pt x="19013" y="7049"/>
                  </a:lnTo>
                  <a:cubicBezTo>
                    <a:pt x="19251" y="7144"/>
                    <a:pt x="19488" y="7239"/>
                    <a:pt x="19726" y="7334"/>
                  </a:cubicBezTo>
                  <a:lnTo>
                    <a:pt x="19655" y="7501"/>
                  </a:lnTo>
                  <a:cubicBezTo>
                    <a:pt x="19619" y="7608"/>
                    <a:pt x="19667" y="7726"/>
                    <a:pt x="19773" y="7750"/>
                  </a:cubicBezTo>
                  <a:cubicBezTo>
                    <a:pt x="19799" y="7762"/>
                    <a:pt x="19826" y="7767"/>
                    <a:pt x="19852" y="7767"/>
                  </a:cubicBezTo>
                  <a:cubicBezTo>
                    <a:pt x="19934" y="7767"/>
                    <a:pt x="20011" y="7715"/>
                    <a:pt x="20047" y="7643"/>
                  </a:cubicBezTo>
                  <a:lnTo>
                    <a:pt x="20106" y="7501"/>
                  </a:lnTo>
                  <a:lnTo>
                    <a:pt x="20831" y="7810"/>
                  </a:lnTo>
                  <a:lnTo>
                    <a:pt x="20558" y="8534"/>
                  </a:lnTo>
                  <a:cubicBezTo>
                    <a:pt x="20522" y="8641"/>
                    <a:pt x="20582" y="8748"/>
                    <a:pt x="20688" y="8784"/>
                  </a:cubicBezTo>
                  <a:lnTo>
                    <a:pt x="20748" y="8784"/>
                  </a:lnTo>
                  <a:cubicBezTo>
                    <a:pt x="20756" y="8785"/>
                    <a:pt x="20764" y="8786"/>
                    <a:pt x="20772" y="8786"/>
                  </a:cubicBezTo>
                  <a:cubicBezTo>
                    <a:pt x="20855" y="8786"/>
                    <a:pt x="20917" y="8730"/>
                    <a:pt x="20950" y="8665"/>
                  </a:cubicBezTo>
                  <a:lnTo>
                    <a:pt x="21211" y="7976"/>
                  </a:lnTo>
                  <a:lnTo>
                    <a:pt x="22055" y="8321"/>
                  </a:lnTo>
                  <a:lnTo>
                    <a:pt x="19429" y="9485"/>
                  </a:lnTo>
                  <a:cubicBezTo>
                    <a:pt x="14604" y="11565"/>
                    <a:pt x="9625" y="13727"/>
                    <a:pt x="4884" y="15379"/>
                  </a:cubicBezTo>
                  <a:cubicBezTo>
                    <a:pt x="3185" y="10483"/>
                    <a:pt x="1699" y="5469"/>
                    <a:pt x="487" y="466"/>
                  </a:cubicBezTo>
                  <a:close/>
                  <a:moveTo>
                    <a:pt x="259" y="1"/>
                  </a:moveTo>
                  <a:cubicBezTo>
                    <a:pt x="191" y="1"/>
                    <a:pt x="127" y="36"/>
                    <a:pt x="83" y="98"/>
                  </a:cubicBezTo>
                  <a:cubicBezTo>
                    <a:pt x="36" y="145"/>
                    <a:pt x="0" y="216"/>
                    <a:pt x="12" y="288"/>
                  </a:cubicBezTo>
                  <a:cubicBezTo>
                    <a:pt x="1272" y="5492"/>
                    <a:pt x="2781" y="10626"/>
                    <a:pt x="4551" y="15688"/>
                  </a:cubicBezTo>
                  <a:cubicBezTo>
                    <a:pt x="4575" y="15736"/>
                    <a:pt x="4611" y="15783"/>
                    <a:pt x="4658" y="15795"/>
                  </a:cubicBezTo>
                  <a:cubicBezTo>
                    <a:pt x="4694" y="15819"/>
                    <a:pt x="4718" y="15819"/>
                    <a:pt x="4753" y="15819"/>
                  </a:cubicBezTo>
                  <a:cubicBezTo>
                    <a:pt x="4777" y="15819"/>
                    <a:pt x="4801" y="15819"/>
                    <a:pt x="4825" y="15807"/>
                  </a:cubicBezTo>
                  <a:cubicBezTo>
                    <a:pt x="9649" y="14143"/>
                    <a:pt x="14711" y="11945"/>
                    <a:pt x="19607" y="9830"/>
                  </a:cubicBezTo>
                  <a:cubicBezTo>
                    <a:pt x="20629" y="9378"/>
                    <a:pt x="21627" y="8950"/>
                    <a:pt x="22614" y="8523"/>
                  </a:cubicBezTo>
                  <a:lnTo>
                    <a:pt x="22625" y="8523"/>
                  </a:lnTo>
                  <a:cubicBezTo>
                    <a:pt x="22649" y="8511"/>
                    <a:pt x="22661" y="8499"/>
                    <a:pt x="22685" y="8487"/>
                  </a:cubicBezTo>
                  <a:cubicBezTo>
                    <a:pt x="22697" y="8463"/>
                    <a:pt x="22709" y="8451"/>
                    <a:pt x="22720" y="8439"/>
                  </a:cubicBezTo>
                  <a:lnTo>
                    <a:pt x="22720" y="8428"/>
                  </a:lnTo>
                  <a:cubicBezTo>
                    <a:pt x="22720" y="8416"/>
                    <a:pt x="22720" y="8404"/>
                    <a:pt x="22732" y="8392"/>
                  </a:cubicBezTo>
                  <a:cubicBezTo>
                    <a:pt x="22732" y="8380"/>
                    <a:pt x="22732" y="8368"/>
                    <a:pt x="22732" y="8356"/>
                  </a:cubicBezTo>
                  <a:cubicBezTo>
                    <a:pt x="22732" y="8344"/>
                    <a:pt x="22732" y="8332"/>
                    <a:pt x="22732" y="8321"/>
                  </a:cubicBezTo>
                  <a:cubicBezTo>
                    <a:pt x="22720" y="8309"/>
                    <a:pt x="22720" y="8297"/>
                    <a:pt x="22720" y="8285"/>
                  </a:cubicBezTo>
                  <a:lnTo>
                    <a:pt x="22720" y="8273"/>
                  </a:lnTo>
                  <a:cubicBezTo>
                    <a:pt x="22720" y="8261"/>
                    <a:pt x="22709" y="8261"/>
                    <a:pt x="22697" y="8249"/>
                  </a:cubicBezTo>
                  <a:cubicBezTo>
                    <a:pt x="22697" y="8237"/>
                    <a:pt x="22685" y="8226"/>
                    <a:pt x="22673" y="8214"/>
                  </a:cubicBezTo>
                  <a:cubicBezTo>
                    <a:pt x="22661" y="8214"/>
                    <a:pt x="22649" y="8202"/>
                    <a:pt x="22637" y="8190"/>
                  </a:cubicBezTo>
                  <a:lnTo>
                    <a:pt x="22614" y="8178"/>
                  </a:lnTo>
                  <a:cubicBezTo>
                    <a:pt x="15353" y="5041"/>
                    <a:pt x="7914" y="2308"/>
                    <a:pt x="333" y="14"/>
                  </a:cubicBezTo>
                  <a:cubicBezTo>
                    <a:pt x="308" y="5"/>
                    <a:pt x="283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6"/>
            <p:cNvSpPr/>
            <p:nvPr/>
          </p:nvSpPr>
          <p:spPr>
            <a:xfrm>
              <a:off x="6949325" y="2336625"/>
              <a:ext cx="225800" cy="141075"/>
            </a:xfrm>
            <a:custGeom>
              <a:avLst/>
              <a:gdLst/>
              <a:ahLst/>
              <a:cxnLst/>
              <a:rect l="l" t="t" r="r" b="b"/>
              <a:pathLst>
                <a:path w="9032" h="5643" extrusionOk="0">
                  <a:moveTo>
                    <a:pt x="583" y="509"/>
                  </a:moveTo>
                  <a:lnTo>
                    <a:pt x="583" y="509"/>
                  </a:lnTo>
                  <a:cubicBezTo>
                    <a:pt x="1842" y="901"/>
                    <a:pt x="3173" y="1352"/>
                    <a:pt x="4457" y="1792"/>
                  </a:cubicBezTo>
                  <a:cubicBezTo>
                    <a:pt x="5704" y="2208"/>
                    <a:pt x="6999" y="2648"/>
                    <a:pt x="8223" y="3040"/>
                  </a:cubicBezTo>
                  <a:lnTo>
                    <a:pt x="2650" y="5096"/>
                  </a:lnTo>
                  <a:lnTo>
                    <a:pt x="2389" y="5191"/>
                  </a:lnTo>
                  <a:lnTo>
                    <a:pt x="583" y="509"/>
                  </a:lnTo>
                  <a:close/>
                  <a:moveTo>
                    <a:pt x="231" y="0"/>
                  </a:moveTo>
                  <a:cubicBezTo>
                    <a:pt x="171" y="0"/>
                    <a:pt x="115" y="22"/>
                    <a:pt x="72" y="57"/>
                  </a:cubicBezTo>
                  <a:cubicBezTo>
                    <a:pt x="24" y="105"/>
                    <a:pt x="0" y="188"/>
                    <a:pt x="24" y="259"/>
                  </a:cubicBezTo>
                  <a:lnTo>
                    <a:pt x="2056" y="5511"/>
                  </a:lnTo>
                  <a:cubicBezTo>
                    <a:pt x="2080" y="5571"/>
                    <a:pt x="2116" y="5606"/>
                    <a:pt x="2175" y="5630"/>
                  </a:cubicBezTo>
                  <a:cubicBezTo>
                    <a:pt x="2199" y="5642"/>
                    <a:pt x="2223" y="5642"/>
                    <a:pt x="2258" y="5642"/>
                  </a:cubicBezTo>
                  <a:cubicBezTo>
                    <a:pt x="2282" y="5642"/>
                    <a:pt x="2306" y="5642"/>
                    <a:pt x="2341" y="5630"/>
                  </a:cubicBezTo>
                  <a:lnTo>
                    <a:pt x="2793" y="5452"/>
                  </a:lnTo>
                  <a:lnTo>
                    <a:pt x="8901" y="3206"/>
                  </a:lnTo>
                  <a:cubicBezTo>
                    <a:pt x="8972" y="3170"/>
                    <a:pt x="9031" y="3099"/>
                    <a:pt x="9031" y="3016"/>
                  </a:cubicBezTo>
                  <a:cubicBezTo>
                    <a:pt x="9020" y="2933"/>
                    <a:pt x="8972" y="2862"/>
                    <a:pt x="8889" y="2838"/>
                  </a:cubicBezTo>
                  <a:cubicBezTo>
                    <a:pt x="7510" y="2410"/>
                    <a:pt x="6025" y="1911"/>
                    <a:pt x="4599" y="1424"/>
                  </a:cubicBezTo>
                  <a:cubicBezTo>
                    <a:pt x="3173" y="948"/>
                    <a:pt x="1688" y="449"/>
                    <a:pt x="297" y="10"/>
                  </a:cubicBezTo>
                  <a:cubicBezTo>
                    <a:pt x="275" y="3"/>
                    <a:pt x="253" y="0"/>
                    <a:pt x="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6"/>
            <p:cNvSpPr/>
            <p:nvPr/>
          </p:nvSpPr>
          <p:spPr>
            <a:xfrm>
              <a:off x="6203375" y="2191375"/>
              <a:ext cx="524050" cy="380775"/>
            </a:xfrm>
            <a:custGeom>
              <a:avLst/>
              <a:gdLst/>
              <a:ahLst/>
              <a:cxnLst/>
              <a:rect l="l" t="t" r="r" b="b"/>
              <a:pathLst>
                <a:path w="20962" h="15231" extrusionOk="0">
                  <a:moveTo>
                    <a:pt x="2389" y="9385"/>
                  </a:moveTo>
                  <a:cubicBezTo>
                    <a:pt x="4670" y="9408"/>
                    <a:pt x="6892" y="10050"/>
                    <a:pt x="8853" y="11214"/>
                  </a:cubicBezTo>
                  <a:cubicBezTo>
                    <a:pt x="7926" y="10810"/>
                    <a:pt x="6964" y="10537"/>
                    <a:pt x="5977" y="10383"/>
                  </a:cubicBezTo>
                  <a:lnTo>
                    <a:pt x="5942" y="10383"/>
                  </a:lnTo>
                  <a:cubicBezTo>
                    <a:pt x="5311" y="10285"/>
                    <a:pt x="4675" y="10236"/>
                    <a:pt x="4040" y="10236"/>
                  </a:cubicBezTo>
                  <a:cubicBezTo>
                    <a:pt x="3204" y="10236"/>
                    <a:pt x="2369" y="10321"/>
                    <a:pt x="1545" y="10490"/>
                  </a:cubicBezTo>
                  <a:cubicBezTo>
                    <a:pt x="1866" y="10181"/>
                    <a:pt x="2139" y="9836"/>
                    <a:pt x="2365" y="9468"/>
                  </a:cubicBezTo>
                  <a:cubicBezTo>
                    <a:pt x="2377" y="9444"/>
                    <a:pt x="2389" y="9408"/>
                    <a:pt x="2389" y="9385"/>
                  </a:cubicBezTo>
                  <a:close/>
                  <a:moveTo>
                    <a:pt x="6026" y="397"/>
                  </a:moveTo>
                  <a:cubicBezTo>
                    <a:pt x="8553" y="397"/>
                    <a:pt x="10959" y="1603"/>
                    <a:pt x="12465" y="3681"/>
                  </a:cubicBezTo>
                  <a:cubicBezTo>
                    <a:pt x="12157" y="5083"/>
                    <a:pt x="11812" y="6533"/>
                    <a:pt x="11491" y="7923"/>
                  </a:cubicBezTo>
                  <a:cubicBezTo>
                    <a:pt x="11182" y="9242"/>
                    <a:pt x="10873" y="10597"/>
                    <a:pt x="10576" y="11916"/>
                  </a:cubicBezTo>
                  <a:cubicBezTo>
                    <a:pt x="8174" y="10012"/>
                    <a:pt x="5213" y="8989"/>
                    <a:pt x="2180" y="8989"/>
                  </a:cubicBezTo>
                  <a:cubicBezTo>
                    <a:pt x="1672" y="8989"/>
                    <a:pt x="1163" y="9018"/>
                    <a:pt x="654" y="9076"/>
                  </a:cubicBezTo>
                  <a:cubicBezTo>
                    <a:pt x="2531" y="6414"/>
                    <a:pt x="4076" y="3312"/>
                    <a:pt x="4932" y="472"/>
                  </a:cubicBezTo>
                  <a:cubicBezTo>
                    <a:pt x="5297" y="422"/>
                    <a:pt x="5663" y="397"/>
                    <a:pt x="6026" y="397"/>
                  </a:cubicBezTo>
                  <a:close/>
                  <a:moveTo>
                    <a:pt x="16723" y="2836"/>
                  </a:moveTo>
                  <a:cubicBezTo>
                    <a:pt x="16770" y="2836"/>
                    <a:pt x="16816" y="2836"/>
                    <a:pt x="16862" y="2837"/>
                  </a:cubicBezTo>
                  <a:cubicBezTo>
                    <a:pt x="18359" y="2873"/>
                    <a:pt x="19762" y="3419"/>
                    <a:pt x="20522" y="4287"/>
                  </a:cubicBezTo>
                  <a:cubicBezTo>
                    <a:pt x="20130" y="7127"/>
                    <a:pt x="20082" y="10002"/>
                    <a:pt x="20391" y="12854"/>
                  </a:cubicBezTo>
                  <a:cubicBezTo>
                    <a:pt x="18977" y="12058"/>
                    <a:pt x="17397" y="11583"/>
                    <a:pt x="15781" y="11440"/>
                  </a:cubicBezTo>
                  <a:cubicBezTo>
                    <a:pt x="15452" y="11412"/>
                    <a:pt x="15123" y="11397"/>
                    <a:pt x="14794" y="11397"/>
                  </a:cubicBezTo>
                  <a:cubicBezTo>
                    <a:pt x="13487" y="11397"/>
                    <a:pt x="12194" y="11624"/>
                    <a:pt x="10968" y="12070"/>
                  </a:cubicBezTo>
                  <a:lnTo>
                    <a:pt x="10968" y="12070"/>
                  </a:lnTo>
                  <a:cubicBezTo>
                    <a:pt x="11265" y="10727"/>
                    <a:pt x="11586" y="9349"/>
                    <a:pt x="11907" y="8006"/>
                  </a:cubicBezTo>
                  <a:cubicBezTo>
                    <a:pt x="12228" y="6604"/>
                    <a:pt x="12572" y="5142"/>
                    <a:pt x="12881" y="3740"/>
                  </a:cubicBezTo>
                  <a:cubicBezTo>
                    <a:pt x="14232" y="3134"/>
                    <a:pt x="15516" y="2836"/>
                    <a:pt x="16723" y="2836"/>
                  </a:cubicBezTo>
                  <a:close/>
                  <a:moveTo>
                    <a:pt x="4042" y="10618"/>
                  </a:moveTo>
                  <a:cubicBezTo>
                    <a:pt x="4656" y="10618"/>
                    <a:pt x="5272" y="10667"/>
                    <a:pt x="5882" y="10763"/>
                  </a:cubicBezTo>
                  <a:lnTo>
                    <a:pt x="5918" y="10763"/>
                  </a:lnTo>
                  <a:cubicBezTo>
                    <a:pt x="7498" y="11012"/>
                    <a:pt x="8996" y="11583"/>
                    <a:pt x="10338" y="12450"/>
                  </a:cubicBezTo>
                  <a:lnTo>
                    <a:pt x="9732" y="13104"/>
                  </a:lnTo>
                  <a:cubicBezTo>
                    <a:pt x="8170" y="12114"/>
                    <a:pt x="6163" y="11580"/>
                    <a:pt x="4199" y="11580"/>
                  </a:cubicBezTo>
                  <a:cubicBezTo>
                    <a:pt x="3310" y="11580"/>
                    <a:pt x="2430" y="11690"/>
                    <a:pt x="1604" y="11916"/>
                  </a:cubicBezTo>
                  <a:cubicBezTo>
                    <a:pt x="1533" y="11571"/>
                    <a:pt x="1367" y="11250"/>
                    <a:pt x="1141" y="10989"/>
                  </a:cubicBezTo>
                  <a:cubicBezTo>
                    <a:pt x="2089" y="10741"/>
                    <a:pt x="3064" y="10618"/>
                    <a:pt x="4042" y="10618"/>
                  </a:cubicBezTo>
                  <a:close/>
                  <a:moveTo>
                    <a:pt x="10671" y="12688"/>
                  </a:moveTo>
                  <a:lnTo>
                    <a:pt x="10849" y="13199"/>
                  </a:lnTo>
                  <a:cubicBezTo>
                    <a:pt x="10647" y="13175"/>
                    <a:pt x="10457" y="13151"/>
                    <a:pt x="10255" y="13140"/>
                  </a:cubicBezTo>
                  <a:lnTo>
                    <a:pt x="10671" y="12688"/>
                  </a:lnTo>
                  <a:close/>
                  <a:moveTo>
                    <a:pt x="14867" y="11781"/>
                  </a:moveTo>
                  <a:cubicBezTo>
                    <a:pt x="15158" y="11781"/>
                    <a:pt x="15448" y="11793"/>
                    <a:pt x="15733" y="11821"/>
                  </a:cubicBezTo>
                  <a:cubicBezTo>
                    <a:pt x="17112" y="11939"/>
                    <a:pt x="18455" y="12308"/>
                    <a:pt x="19690" y="12914"/>
                  </a:cubicBezTo>
                  <a:cubicBezTo>
                    <a:pt x="19690" y="12926"/>
                    <a:pt x="19690" y="12949"/>
                    <a:pt x="19690" y="12961"/>
                  </a:cubicBezTo>
                  <a:lnTo>
                    <a:pt x="19869" y="13781"/>
                  </a:lnTo>
                  <a:cubicBezTo>
                    <a:pt x="18692" y="12902"/>
                    <a:pt x="17338" y="12296"/>
                    <a:pt x="15912" y="11999"/>
                  </a:cubicBezTo>
                  <a:cubicBezTo>
                    <a:pt x="15365" y="11892"/>
                    <a:pt x="14806" y="11821"/>
                    <a:pt x="14248" y="11797"/>
                  </a:cubicBezTo>
                  <a:cubicBezTo>
                    <a:pt x="14455" y="11787"/>
                    <a:pt x="14661" y="11781"/>
                    <a:pt x="14867" y="11781"/>
                  </a:cubicBezTo>
                  <a:close/>
                  <a:moveTo>
                    <a:pt x="13762" y="12182"/>
                  </a:moveTo>
                  <a:cubicBezTo>
                    <a:pt x="14453" y="12182"/>
                    <a:pt x="15145" y="12252"/>
                    <a:pt x="15828" y="12391"/>
                  </a:cubicBezTo>
                  <a:cubicBezTo>
                    <a:pt x="17314" y="12700"/>
                    <a:pt x="18704" y="13353"/>
                    <a:pt x="19880" y="14316"/>
                  </a:cubicBezTo>
                  <a:cubicBezTo>
                    <a:pt x="19583" y="14411"/>
                    <a:pt x="19310" y="14554"/>
                    <a:pt x="19084" y="14767"/>
                  </a:cubicBezTo>
                  <a:cubicBezTo>
                    <a:pt x="18015" y="13948"/>
                    <a:pt x="16767" y="13389"/>
                    <a:pt x="15460" y="13128"/>
                  </a:cubicBezTo>
                  <a:cubicBezTo>
                    <a:pt x="14837" y="13004"/>
                    <a:pt x="14205" y="12941"/>
                    <a:pt x="13573" y="12941"/>
                  </a:cubicBezTo>
                  <a:cubicBezTo>
                    <a:pt x="12808" y="12941"/>
                    <a:pt x="12044" y="13034"/>
                    <a:pt x="11301" y="13223"/>
                  </a:cubicBezTo>
                  <a:lnTo>
                    <a:pt x="11075" y="12545"/>
                  </a:lnTo>
                  <a:cubicBezTo>
                    <a:pt x="11952" y="12303"/>
                    <a:pt x="12855" y="12182"/>
                    <a:pt x="13762" y="12182"/>
                  </a:cubicBezTo>
                  <a:close/>
                  <a:moveTo>
                    <a:pt x="6030" y="1"/>
                  </a:moveTo>
                  <a:cubicBezTo>
                    <a:pt x="5595" y="1"/>
                    <a:pt x="5156" y="35"/>
                    <a:pt x="4718" y="104"/>
                  </a:cubicBezTo>
                  <a:cubicBezTo>
                    <a:pt x="4706" y="104"/>
                    <a:pt x="4694" y="104"/>
                    <a:pt x="4682" y="116"/>
                  </a:cubicBezTo>
                  <a:cubicBezTo>
                    <a:pt x="4670" y="116"/>
                    <a:pt x="4658" y="116"/>
                    <a:pt x="4646" y="128"/>
                  </a:cubicBezTo>
                  <a:cubicBezTo>
                    <a:pt x="4635" y="128"/>
                    <a:pt x="4635" y="140"/>
                    <a:pt x="4623" y="151"/>
                  </a:cubicBezTo>
                  <a:cubicBezTo>
                    <a:pt x="4611" y="151"/>
                    <a:pt x="4599" y="163"/>
                    <a:pt x="4587" y="175"/>
                  </a:cubicBezTo>
                  <a:cubicBezTo>
                    <a:pt x="4587" y="187"/>
                    <a:pt x="4575" y="199"/>
                    <a:pt x="4575" y="211"/>
                  </a:cubicBezTo>
                  <a:cubicBezTo>
                    <a:pt x="4575" y="223"/>
                    <a:pt x="4563" y="235"/>
                    <a:pt x="4551" y="235"/>
                  </a:cubicBezTo>
                  <a:cubicBezTo>
                    <a:pt x="3684" y="3193"/>
                    <a:pt x="2044" y="6461"/>
                    <a:pt x="48" y="9206"/>
                  </a:cubicBezTo>
                  <a:cubicBezTo>
                    <a:pt x="0" y="9266"/>
                    <a:pt x="0" y="9349"/>
                    <a:pt x="48" y="9420"/>
                  </a:cubicBezTo>
                  <a:cubicBezTo>
                    <a:pt x="89" y="9472"/>
                    <a:pt x="158" y="9506"/>
                    <a:pt x="229" y="9506"/>
                  </a:cubicBezTo>
                  <a:cubicBezTo>
                    <a:pt x="240" y="9506"/>
                    <a:pt x="251" y="9505"/>
                    <a:pt x="262" y="9503"/>
                  </a:cubicBezTo>
                  <a:cubicBezTo>
                    <a:pt x="808" y="9420"/>
                    <a:pt x="1367" y="9385"/>
                    <a:pt x="1925" y="9373"/>
                  </a:cubicBezTo>
                  <a:lnTo>
                    <a:pt x="1925" y="9373"/>
                  </a:lnTo>
                  <a:cubicBezTo>
                    <a:pt x="1593" y="9895"/>
                    <a:pt x="1153" y="10347"/>
                    <a:pt x="654" y="10715"/>
                  </a:cubicBezTo>
                  <a:cubicBezTo>
                    <a:pt x="594" y="10763"/>
                    <a:pt x="559" y="10834"/>
                    <a:pt x="582" y="10917"/>
                  </a:cubicBezTo>
                  <a:cubicBezTo>
                    <a:pt x="582" y="10953"/>
                    <a:pt x="606" y="10989"/>
                    <a:pt x="642" y="11024"/>
                  </a:cubicBezTo>
                  <a:cubicBezTo>
                    <a:pt x="963" y="11321"/>
                    <a:pt x="1165" y="11725"/>
                    <a:pt x="1212" y="12165"/>
                  </a:cubicBezTo>
                  <a:cubicBezTo>
                    <a:pt x="1212" y="12236"/>
                    <a:pt x="1248" y="12284"/>
                    <a:pt x="1307" y="12320"/>
                  </a:cubicBezTo>
                  <a:cubicBezTo>
                    <a:pt x="1331" y="12331"/>
                    <a:pt x="1355" y="12343"/>
                    <a:pt x="1379" y="12343"/>
                  </a:cubicBezTo>
                  <a:cubicBezTo>
                    <a:pt x="1396" y="12349"/>
                    <a:pt x="1414" y="12352"/>
                    <a:pt x="1432" y="12352"/>
                  </a:cubicBezTo>
                  <a:cubicBezTo>
                    <a:pt x="1450" y="12352"/>
                    <a:pt x="1468" y="12349"/>
                    <a:pt x="1486" y="12343"/>
                  </a:cubicBezTo>
                  <a:cubicBezTo>
                    <a:pt x="2343" y="12081"/>
                    <a:pt x="3270" y="11954"/>
                    <a:pt x="4207" y="11954"/>
                  </a:cubicBezTo>
                  <a:cubicBezTo>
                    <a:pt x="6117" y="11954"/>
                    <a:pt x="8072" y="12480"/>
                    <a:pt x="9578" y="13460"/>
                  </a:cubicBezTo>
                  <a:cubicBezTo>
                    <a:pt x="9613" y="13478"/>
                    <a:pt x="9648" y="13489"/>
                    <a:pt x="9687" y="13489"/>
                  </a:cubicBezTo>
                  <a:cubicBezTo>
                    <a:pt x="9701" y="13489"/>
                    <a:pt x="9716" y="13487"/>
                    <a:pt x="9732" y="13484"/>
                  </a:cubicBezTo>
                  <a:lnTo>
                    <a:pt x="9768" y="13496"/>
                  </a:lnTo>
                  <a:lnTo>
                    <a:pt x="9816" y="13496"/>
                  </a:lnTo>
                  <a:cubicBezTo>
                    <a:pt x="10243" y="13496"/>
                    <a:pt x="10671" y="13544"/>
                    <a:pt x="11099" y="13627"/>
                  </a:cubicBezTo>
                  <a:cubicBezTo>
                    <a:pt x="11115" y="13630"/>
                    <a:pt x="11130" y="13631"/>
                    <a:pt x="11144" y="13631"/>
                  </a:cubicBezTo>
                  <a:cubicBezTo>
                    <a:pt x="11184" y="13631"/>
                    <a:pt x="11219" y="13620"/>
                    <a:pt x="11253" y="13603"/>
                  </a:cubicBezTo>
                  <a:lnTo>
                    <a:pt x="11289" y="13603"/>
                  </a:lnTo>
                  <a:cubicBezTo>
                    <a:pt x="12036" y="13403"/>
                    <a:pt x="12802" y="13304"/>
                    <a:pt x="13570" y="13304"/>
                  </a:cubicBezTo>
                  <a:cubicBezTo>
                    <a:pt x="14170" y="13304"/>
                    <a:pt x="14771" y="13364"/>
                    <a:pt x="15365" y="13484"/>
                  </a:cubicBezTo>
                  <a:cubicBezTo>
                    <a:pt x="16684" y="13746"/>
                    <a:pt x="17908" y="14328"/>
                    <a:pt x="18954" y="15172"/>
                  </a:cubicBezTo>
                  <a:cubicBezTo>
                    <a:pt x="19001" y="15207"/>
                    <a:pt x="19061" y="15231"/>
                    <a:pt x="19108" y="15231"/>
                  </a:cubicBezTo>
                  <a:cubicBezTo>
                    <a:pt x="19167" y="15219"/>
                    <a:pt x="19227" y="15195"/>
                    <a:pt x="19263" y="15148"/>
                  </a:cubicBezTo>
                  <a:cubicBezTo>
                    <a:pt x="19500" y="14886"/>
                    <a:pt x="19821" y="14696"/>
                    <a:pt x="20178" y="14613"/>
                  </a:cubicBezTo>
                  <a:cubicBezTo>
                    <a:pt x="20249" y="14601"/>
                    <a:pt x="20296" y="14542"/>
                    <a:pt x="20320" y="14470"/>
                  </a:cubicBezTo>
                  <a:cubicBezTo>
                    <a:pt x="20391" y="14435"/>
                    <a:pt x="20427" y="14352"/>
                    <a:pt x="20403" y="14280"/>
                  </a:cubicBezTo>
                  <a:lnTo>
                    <a:pt x="20166" y="13175"/>
                  </a:lnTo>
                  <a:lnTo>
                    <a:pt x="20166" y="13175"/>
                  </a:lnTo>
                  <a:cubicBezTo>
                    <a:pt x="20261" y="13223"/>
                    <a:pt x="20344" y="13270"/>
                    <a:pt x="20439" y="13318"/>
                  </a:cubicBezTo>
                  <a:cubicBezTo>
                    <a:pt x="20475" y="13344"/>
                    <a:pt x="20510" y="13358"/>
                    <a:pt x="20546" y="13358"/>
                  </a:cubicBezTo>
                  <a:cubicBezTo>
                    <a:pt x="20558" y="13358"/>
                    <a:pt x="20570" y="13356"/>
                    <a:pt x="20582" y="13353"/>
                  </a:cubicBezTo>
                  <a:lnTo>
                    <a:pt x="20653" y="13353"/>
                  </a:lnTo>
                  <a:cubicBezTo>
                    <a:pt x="20772" y="13342"/>
                    <a:pt x="20855" y="13246"/>
                    <a:pt x="20843" y="13140"/>
                  </a:cubicBezTo>
                  <a:cubicBezTo>
                    <a:pt x="20498" y="10181"/>
                    <a:pt x="20534" y="7198"/>
                    <a:pt x="20950" y="4251"/>
                  </a:cubicBezTo>
                  <a:cubicBezTo>
                    <a:pt x="20962" y="4192"/>
                    <a:pt x="20950" y="4144"/>
                    <a:pt x="20914" y="4097"/>
                  </a:cubicBezTo>
                  <a:cubicBezTo>
                    <a:pt x="20082" y="3122"/>
                    <a:pt x="18538" y="2481"/>
                    <a:pt x="16862" y="2445"/>
                  </a:cubicBezTo>
                  <a:cubicBezTo>
                    <a:pt x="16816" y="2444"/>
                    <a:pt x="16770" y="2444"/>
                    <a:pt x="16723" y="2444"/>
                  </a:cubicBezTo>
                  <a:cubicBezTo>
                    <a:pt x="15468" y="2444"/>
                    <a:pt x="14137" y="2753"/>
                    <a:pt x="12739" y="3372"/>
                  </a:cubicBezTo>
                  <a:cubicBezTo>
                    <a:pt x="11149" y="1232"/>
                    <a:pt x="8650" y="1"/>
                    <a:pt x="6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6"/>
            <p:cNvSpPr/>
            <p:nvPr/>
          </p:nvSpPr>
          <p:spPr>
            <a:xfrm>
              <a:off x="6344650" y="2248300"/>
              <a:ext cx="129075" cy="66125"/>
            </a:xfrm>
            <a:custGeom>
              <a:avLst/>
              <a:gdLst/>
              <a:ahLst/>
              <a:cxnLst/>
              <a:rect l="l" t="t" r="r" b="b"/>
              <a:pathLst>
                <a:path w="5163" h="2645" extrusionOk="0">
                  <a:moveTo>
                    <a:pt x="214" y="1"/>
                  </a:moveTo>
                  <a:cubicBezTo>
                    <a:pt x="11" y="1"/>
                    <a:pt x="0" y="395"/>
                    <a:pt x="202" y="395"/>
                  </a:cubicBezTo>
                  <a:cubicBezTo>
                    <a:pt x="208" y="395"/>
                    <a:pt x="213" y="394"/>
                    <a:pt x="219" y="394"/>
                  </a:cubicBezTo>
                  <a:cubicBezTo>
                    <a:pt x="2014" y="429"/>
                    <a:pt x="3832" y="1309"/>
                    <a:pt x="4747" y="2556"/>
                  </a:cubicBezTo>
                  <a:cubicBezTo>
                    <a:pt x="4782" y="2604"/>
                    <a:pt x="4830" y="2640"/>
                    <a:pt x="4889" y="2640"/>
                  </a:cubicBezTo>
                  <a:cubicBezTo>
                    <a:pt x="4902" y="2643"/>
                    <a:pt x="4915" y="2644"/>
                    <a:pt x="4928" y="2644"/>
                  </a:cubicBezTo>
                  <a:cubicBezTo>
                    <a:pt x="4962" y="2644"/>
                    <a:pt x="4997" y="2633"/>
                    <a:pt x="5032" y="2616"/>
                  </a:cubicBezTo>
                  <a:cubicBezTo>
                    <a:pt x="5127" y="2556"/>
                    <a:pt x="5163" y="2437"/>
                    <a:pt x="5091" y="2342"/>
                  </a:cubicBezTo>
                  <a:cubicBezTo>
                    <a:pt x="4093" y="976"/>
                    <a:pt x="2180" y="49"/>
                    <a:pt x="231" y="1"/>
                  </a:cubicBezTo>
                  <a:cubicBezTo>
                    <a:pt x="225" y="1"/>
                    <a:pt x="220" y="1"/>
                    <a:pt x="2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6"/>
            <p:cNvSpPr/>
            <p:nvPr/>
          </p:nvSpPr>
          <p:spPr>
            <a:xfrm>
              <a:off x="6334375" y="2267350"/>
              <a:ext cx="127475" cy="61325"/>
            </a:xfrm>
            <a:custGeom>
              <a:avLst/>
              <a:gdLst/>
              <a:ahLst/>
              <a:cxnLst/>
              <a:rect l="l" t="t" r="r" b="b"/>
              <a:pathLst>
                <a:path w="5099" h="2453" extrusionOk="0">
                  <a:moveTo>
                    <a:pt x="215" y="0"/>
                  </a:moveTo>
                  <a:cubicBezTo>
                    <a:pt x="108" y="0"/>
                    <a:pt x="13" y="71"/>
                    <a:pt x="1" y="190"/>
                  </a:cubicBezTo>
                  <a:cubicBezTo>
                    <a:pt x="1" y="297"/>
                    <a:pt x="84" y="392"/>
                    <a:pt x="203" y="392"/>
                  </a:cubicBezTo>
                  <a:cubicBezTo>
                    <a:pt x="1938" y="475"/>
                    <a:pt x="3661" y="1236"/>
                    <a:pt x="4694" y="2388"/>
                  </a:cubicBezTo>
                  <a:cubicBezTo>
                    <a:pt x="4730" y="2424"/>
                    <a:pt x="4778" y="2448"/>
                    <a:pt x="4825" y="2448"/>
                  </a:cubicBezTo>
                  <a:cubicBezTo>
                    <a:pt x="4840" y="2451"/>
                    <a:pt x="4855" y="2452"/>
                    <a:pt x="4869" y="2452"/>
                  </a:cubicBezTo>
                  <a:cubicBezTo>
                    <a:pt x="4913" y="2452"/>
                    <a:pt x="4956" y="2439"/>
                    <a:pt x="4991" y="2412"/>
                  </a:cubicBezTo>
                  <a:cubicBezTo>
                    <a:pt x="5087" y="2341"/>
                    <a:pt x="5098" y="2222"/>
                    <a:pt x="5015" y="2139"/>
                  </a:cubicBezTo>
                  <a:cubicBezTo>
                    <a:pt x="3910" y="915"/>
                    <a:pt x="2068" y="95"/>
                    <a:pt x="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6"/>
            <p:cNvSpPr/>
            <p:nvPr/>
          </p:nvSpPr>
          <p:spPr>
            <a:xfrm>
              <a:off x="6300100" y="2351100"/>
              <a:ext cx="144825" cy="61600"/>
            </a:xfrm>
            <a:custGeom>
              <a:avLst/>
              <a:gdLst/>
              <a:ahLst/>
              <a:cxnLst/>
              <a:rect l="l" t="t" r="r" b="b"/>
              <a:pathLst>
                <a:path w="5793" h="2464" extrusionOk="0">
                  <a:moveTo>
                    <a:pt x="245" y="0"/>
                  </a:moveTo>
                  <a:cubicBezTo>
                    <a:pt x="3" y="0"/>
                    <a:pt x="0" y="383"/>
                    <a:pt x="236" y="383"/>
                  </a:cubicBezTo>
                  <a:cubicBezTo>
                    <a:pt x="246" y="383"/>
                    <a:pt x="256" y="383"/>
                    <a:pt x="267" y="381"/>
                  </a:cubicBezTo>
                  <a:lnTo>
                    <a:pt x="267" y="393"/>
                  </a:lnTo>
                  <a:cubicBezTo>
                    <a:pt x="2203" y="405"/>
                    <a:pt x="4164" y="1177"/>
                    <a:pt x="5412" y="2401"/>
                  </a:cubicBezTo>
                  <a:cubicBezTo>
                    <a:pt x="5436" y="2425"/>
                    <a:pt x="5483" y="2449"/>
                    <a:pt x="5531" y="2461"/>
                  </a:cubicBezTo>
                  <a:cubicBezTo>
                    <a:pt x="5541" y="2463"/>
                    <a:pt x="5552" y="2464"/>
                    <a:pt x="5562" y="2464"/>
                  </a:cubicBezTo>
                  <a:cubicBezTo>
                    <a:pt x="5611" y="2464"/>
                    <a:pt x="5660" y="2443"/>
                    <a:pt x="5709" y="2413"/>
                  </a:cubicBezTo>
                  <a:cubicBezTo>
                    <a:pt x="5792" y="2342"/>
                    <a:pt x="5792" y="2211"/>
                    <a:pt x="5709" y="2140"/>
                  </a:cubicBezTo>
                  <a:cubicBezTo>
                    <a:pt x="4402" y="845"/>
                    <a:pt x="2310" y="25"/>
                    <a:pt x="267" y="1"/>
                  </a:cubicBezTo>
                  <a:cubicBezTo>
                    <a:pt x="259" y="0"/>
                    <a:pt x="252" y="0"/>
                    <a:pt x="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6"/>
            <p:cNvSpPr/>
            <p:nvPr/>
          </p:nvSpPr>
          <p:spPr>
            <a:xfrm>
              <a:off x="6289525" y="2372775"/>
              <a:ext cx="147975" cy="61025"/>
            </a:xfrm>
            <a:custGeom>
              <a:avLst/>
              <a:gdLst/>
              <a:ahLst/>
              <a:cxnLst/>
              <a:rect l="l" t="t" r="r" b="b"/>
              <a:pathLst>
                <a:path w="5919" h="2441" extrusionOk="0">
                  <a:moveTo>
                    <a:pt x="206" y="0"/>
                  </a:moveTo>
                  <a:cubicBezTo>
                    <a:pt x="107" y="0"/>
                    <a:pt x="23" y="80"/>
                    <a:pt x="0" y="180"/>
                  </a:cubicBezTo>
                  <a:cubicBezTo>
                    <a:pt x="0" y="299"/>
                    <a:pt x="83" y="382"/>
                    <a:pt x="202" y="394"/>
                  </a:cubicBezTo>
                  <a:cubicBezTo>
                    <a:pt x="2175" y="524"/>
                    <a:pt x="4124" y="1249"/>
                    <a:pt x="5550" y="2390"/>
                  </a:cubicBezTo>
                  <a:cubicBezTo>
                    <a:pt x="5573" y="2414"/>
                    <a:pt x="5609" y="2426"/>
                    <a:pt x="5645" y="2437"/>
                  </a:cubicBezTo>
                  <a:cubicBezTo>
                    <a:pt x="5657" y="2439"/>
                    <a:pt x="5668" y="2440"/>
                    <a:pt x="5680" y="2440"/>
                  </a:cubicBezTo>
                  <a:cubicBezTo>
                    <a:pt x="5739" y="2440"/>
                    <a:pt x="5797" y="2416"/>
                    <a:pt x="5847" y="2366"/>
                  </a:cubicBezTo>
                  <a:cubicBezTo>
                    <a:pt x="5918" y="2295"/>
                    <a:pt x="5906" y="2164"/>
                    <a:pt x="5823" y="2105"/>
                  </a:cubicBezTo>
                  <a:cubicBezTo>
                    <a:pt x="4338" y="916"/>
                    <a:pt x="2294" y="144"/>
                    <a:pt x="226" y="1"/>
                  </a:cubicBezTo>
                  <a:cubicBezTo>
                    <a:pt x="219" y="1"/>
                    <a:pt x="212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6"/>
            <p:cNvSpPr/>
            <p:nvPr/>
          </p:nvSpPr>
          <p:spPr>
            <a:xfrm>
              <a:off x="6515300" y="2360850"/>
              <a:ext cx="169950" cy="25175"/>
            </a:xfrm>
            <a:custGeom>
              <a:avLst/>
              <a:gdLst/>
              <a:ahLst/>
              <a:cxnLst/>
              <a:rect l="l" t="t" r="r" b="b"/>
              <a:pathLst>
                <a:path w="6798" h="1007" extrusionOk="0">
                  <a:moveTo>
                    <a:pt x="3625" y="1"/>
                  </a:moveTo>
                  <a:cubicBezTo>
                    <a:pt x="2413" y="1"/>
                    <a:pt x="1214" y="213"/>
                    <a:pt x="155" y="633"/>
                  </a:cubicBezTo>
                  <a:cubicBezTo>
                    <a:pt x="60" y="669"/>
                    <a:pt x="0" y="787"/>
                    <a:pt x="48" y="894"/>
                  </a:cubicBezTo>
                  <a:cubicBezTo>
                    <a:pt x="84" y="954"/>
                    <a:pt x="143" y="989"/>
                    <a:pt x="214" y="1001"/>
                  </a:cubicBezTo>
                  <a:cubicBezTo>
                    <a:pt x="225" y="1005"/>
                    <a:pt x="235" y="1006"/>
                    <a:pt x="246" y="1006"/>
                  </a:cubicBezTo>
                  <a:cubicBezTo>
                    <a:pt x="272" y="1006"/>
                    <a:pt x="299" y="998"/>
                    <a:pt x="333" y="989"/>
                  </a:cubicBezTo>
                  <a:cubicBezTo>
                    <a:pt x="1340" y="589"/>
                    <a:pt x="2480" y="385"/>
                    <a:pt x="3631" y="385"/>
                  </a:cubicBezTo>
                  <a:cubicBezTo>
                    <a:pt x="4599" y="385"/>
                    <a:pt x="5576" y="530"/>
                    <a:pt x="6488" y="823"/>
                  </a:cubicBezTo>
                  <a:cubicBezTo>
                    <a:pt x="6510" y="830"/>
                    <a:pt x="6532" y="834"/>
                    <a:pt x="6553" y="834"/>
                  </a:cubicBezTo>
                  <a:cubicBezTo>
                    <a:pt x="6640" y="834"/>
                    <a:pt x="6724" y="780"/>
                    <a:pt x="6762" y="704"/>
                  </a:cubicBezTo>
                  <a:cubicBezTo>
                    <a:pt x="6797" y="597"/>
                    <a:pt x="6738" y="478"/>
                    <a:pt x="6631" y="455"/>
                  </a:cubicBezTo>
                  <a:cubicBezTo>
                    <a:pt x="5671" y="151"/>
                    <a:pt x="4643" y="1"/>
                    <a:pt x="36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6"/>
            <p:cNvSpPr/>
            <p:nvPr/>
          </p:nvSpPr>
          <p:spPr>
            <a:xfrm>
              <a:off x="6512625" y="2389075"/>
              <a:ext cx="163125" cy="21775"/>
            </a:xfrm>
            <a:custGeom>
              <a:avLst/>
              <a:gdLst/>
              <a:ahLst/>
              <a:cxnLst/>
              <a:rect l="l" t="t" r="r" b="b"/>
              <a:pathLst>
                <a:path w="6525" h="871" extrusionOk="0">
                  <a:moveTo>
                    <a:pt x="3388" y="1"/>
                  </a:moveTo>
                  <a:cubicBezTo>
                    <a:pt x="2302" y="1"/>
                    <a:pt x="1215" y="167"/>
                    <a:pt x="167" y="502"/>
                  </a:cubicBezTo>
                  <a:cubicBezTo>
                    <a:pt x="60" y="526"/>
                    <a:pt x="0" y="645"/>
                    <a:pt x="48" y="740"/>
                  </a:cubicBezTo>
                  <a:cubicBezTo>
                    <a:pt x="72" y="811"/>
                    <a:pt x="131" y="859"/>
                    <a:pt x="202" y="870"/>
                  </a:cubicBezTo>
                  <a:cubicBezTo>
                    <a:pt x="238" y="870"/>
                    <a:pt x="274" y="870"/>
                    <a:pt x="309" y="859"/>
                  </a:cubicBezTo>
                  <a:cubicBezTo>
                    <a:pt x="1311" y="543"/>
                    <a:pt x="2348" y="386"/>
                    <a:pt x="3386" y="386"/>
                  </a:cubicBezTo>
                  <a:cubicBezTo>
                    <a:pt x="4342" y="386"/>
                    <a:pt x="5298" y="519"/>
                    <a:pt x="6227" y="787"/>
                  </a:cubicBezTo>
                  <a:cubicBezTo>
                    <a:pt x="6248" y="794"/>
                    <a:pt x="6269" y="798"/>
                    <a:pt x="6290" y="798"/>
                  </a:cubicBezTo>
                  <a:cubicBezTo>
                    <a:pt x="6374" y="798"/>
                    <a:pt x="6450" y="742"/>
                    <a:pt x="6489" y="657"/>
                  </a:cubicBezTo>
                  <a:cubicBezTo>
                    <a:pt x="6524" y="550"/>
                    <a:pt x="6453" y="443"/>
                    <a:pt x="6346" y="419"/>
                  </a:cubicBezTo>
                  <a:cubicBezTo>
                    <a:pt x="5380" y="141"/>
                    <a:pt x="4384" y="1"/>
                    <a:pt x="3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6"/>
            <p:cNvSpPr/>
            <p:nvPr/>
          </p:nvSpPr>
          <p:spPr>
            <a:xfrm>
              <a:off x="6508750" y="2420150"/>
              <a:ext cx="161050" cy="19050"/>
            </a:xfrm>
            <a:custGeom>
              <a:avLst/>
              <a:gdLst/>
              <a:ahLst/>
              <a:cxnLst/>
              <a:rect l="l" t="t" r="r" b="b"/>
              <a:pathLst>
                <a:path w="6442" h="762" extrusionOk="0">
                  <a:moveTo>
                    <a:pt x="3203" y="0"/>
                  </a:moveTo>
                  <a:cubicBezTo>
                    <a:pt x="2187" y="0"/>
                    <a:pt x="1171" y="122"/>
                    <a:pt x="179" y="364"/>
                  </a:cubicBezTo>
                  <a:cubicBezTo>
                    <a:pt x="72" y="388"/>
                    <a:pt x="1" y="495"/>
                    <a:pt x="25" y="602"/>
                  </a:cubicBezTo>
                  <a:cubicBezTo>
                    <a:pt x="48" y="673"/>
                    <a:pt x="120" y="733"/>
                    <a:pt x="203" y="744"/>
                  </a:cubicBezTo>
                  <a:lnTo>
                    <a:pt x="286" y="744"/>
                  </a:lnTo>
                  <a:cubicBezTo>
                    <a:pt x="1237" y="510"/>
                    <a:pt x="2210" y="394"/>
                    <a:pt x="3184" y="394"/>
                  </a:cubicBezTo>
                  <a:cubicBezTo>
                    <a:pt x="4183" y="394"/>
                    <a:pt x="5182" y="516"/>
                    <a:pt x="6156" y="756"/>
                  </a:cubicBezTo>
                  <a:cubicBezTo>
                    <a:pt x="6172" y="760"/>
                    <a:pt x="6188" y="762"/>
                    <a:pt x="6203" y="762"/>
                  </a:cubicBezTo>
                  <a:cubicBezTo>
                    <a:pt x="6293" y="762"/>
                    <a:pt x="6375" y="705"/>
                    <a:pt x="6406" y="614"/>
                  </a:cubicBezTo>
                  <a:cubicBezTo>
                    <a:pt x="6442" y="507"/>
                    <a:pt x="6382" y="400"/>
                    <a:pt x="6263" y="376"/>
                  </a:cubicBezTo>
                  <a:cubicBezTo>
                    <a:pt x="5259" y="125"/>
                    <a:pt x="4231" y="0"/>
                    <a:pt x="3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6"/>
            <p:cNvSpPr/>
            <p:nvPr/>
          </p:nvSpPr>
          <p:spPr>
            <a:xfrm>
              <a:off x="6534300" y="2276575"/>
              <a:ext cx="139075" cy="72300"/>
            </a:xfrm>
            <a:custGeom>
              <a:avLst/>
              <a:gdLst/>
              <a:ahLst/>
              <a:cxnLst/>
              <a:rect l="l" t="t" r="r" b="b"/>
              <a:pathLst>
                <a:path w="5563" h="2892" extrusionOk="0">
                  <a:moveTo>
                    <a:pt x="3001" y="387"/>
                  </a:moveTo>
                  <a:cubicBezTo>
                    <a:pt x="3712" y="387"/>
                    <a:pt x="4425" y="500"/>
                    <a:pt x="5111" y="724"/>
                  </a:cubicBezTo>
                  <a:lnTo>
                    <a:pt x="5111" y="736"/>
                  </a:lnTo>
                  <a:cubicBezTo>
                    <a:pt x="5039" y="1069"/>
                    <a:pt x="4909" y="1901"/>
                    <a:pt x="4861" y="2447"/>
                  </a:cubicBezTo>
                  <a:cubicBezTo>
                    <a:pt x="4135" y="2285"/>
                    <a:pt x="3394" y="2205"/>
                    <a:pt x="2654" y="2205"/>
                  </a:cubicBezTo>
                  <a:cubicBezTo>
                    <a:pt x="1927" y="2205"/>
                    <a:pt x="1200" y="2282"/>
                    <a:pt x="488" y="2435"/>
                  </a:cubicBezTo>
                  <a:cubicBezTo>
                    <a:pt x="524" y="2198"/>
                    <a:pt x="571" y="1948"/>
                    <a:pt x="607" y="1699"/>
                  </a:cubicBezTo>
                  <a:cubicBezTo>
                    <a:pt x="666" y="1378"/>
                    <a:pt x="714" y="1069"/>
                    <a:pt x="773" y="772"/>
                  </a:cubicBezTo>
                  <a:cubicBezTo>
                    <a:pt x="1490" y="515"/>
                    <a:pt x="2244" y="387"/>
                    <a:pt x="3001" y="387"/>
                  </a:cubicBezTo>
                  <a:close/>
                  <a:moveTo>
                    <a:pt x="3003" y="1"/>
                  </a:moveTo>
                  <a:cubicBezTo>
                    <a:pt x="2156" y="1"/>
                    <a:pt x="1308" y="155"/>
                    <a:pt x="500" y="463"/>
                  </a:cubicBezTo>
                  <a:cubicBezTo>
                    <a:pt x="441" y="487"/>
                    <a:pt x="381" y="546"/>
                    <a:pt x="369" y="605"/>
                  </a:cubicBezTo>
                  <a:cubicBezTo>
                    <a:pt x="310" y="938"/>
                    <a:pt x="250" y="1295"/>
                    <a:pt x="191" y="1651"/>
                  </a:cubicBezTo>
                  <a:cubicBezTo>
                    <a:pt x="132" y="2008"/>
                    <a:pt x="72" y="2340"/>
                    <a:pt x="13" y="2661"/>
                  </a:cubicBezTo>
                  <a:cubicBezTo>
                    <a:pt x="1" y="2732"/>
                    <a:pt x="25" y="2804"/>
                    <a:pt x="84" y="2839"/>
                  </a:cubicBezTo>
                  <a:cubicBezTo>
                    <a:pt x="129" y="2876"/>
                    <a:pt x="182" y="2891"/>
                    <a:pt x="236" y="2891"/>
                  </a:cubicBezTo>
                  <a:cubicBezTo>
                    <a:pt x="252" y="2891"/>
                    <a:pt x="269" y="2890"/>
                    <a:pt x="286" y="2887"/>
                  </a:cubicBezTo>
                  <a:cubicBezTo>
                    <a:pt x="1058" y="2691"/>
                    <a:pt x="1852" y="2593"/>
                    <a:pt x="2645" y="2593"/>
                  </a:cubicBezTo>
                  <a:cubicBezTo>
                    <a:pt x="3438" y="2593"/>
                    <a:pt x="4231" y="2691"/>
                    <a:pt x="5004" y="2887"/>
                  </a:cubicBezTo>
                  <a:cubicBezTo>
                    <a:pt x="5018" y="2890"/>
                    <a:pt x="5034" y="2891"/>
                    <a:pt x="5050" y="2891"/>
                  </a:cubicBezTo>
                  <a:cubicBezTo>
                    <a:pt x="5097" y="2891"/>
                    <a:pt x="5146" y="2878"/>
                    <a:pt x="5182" y="2851"/>
                  </a:cubicBezTo>
                  <a:cubicBezTo>
                    <a:pt x="5241" y="2816"/>
                    <a:pt x="5265" y="2756"/>
                    <a:pt x="5265" y="2697"/>
                  </a:cubicBezTo>
                  <a:cubicBezTo>
                    <a:pt x="5265" y="2103"/>
                    <a:pt x="5550" y="665"/>
                    <a:pt x="5550" y="653"/>
                  </a:cubicBezTo>
                  <a:cubicBezTo>
                    <a:pt x="5562" y="558"/>
                    <a:pt x="5515" y="475"/>
                    <a:pt x="5431" y="439"/>
                  </a:cubicBezTo>
                  <a:cubicBezTo>
                    <a:pt x="4647" y="146"/>
                    <a:pt x="3825" y="1"/>
                    <a:pt x="3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6"/>
            <p:cNvSpPr/>
            <p:nvPr/>
          </p:nvSpPr>
          <p:spPr>
            <a:xfrm>
              <a:off x="6876825" y="1753950"/>
              <a:ext cx="468825" cy="310800"/>
            </a:xfrm>
            <a:custGeom>
              <a:avLst/>
              <a:gdLst/>
              <a:ahLst/>
              <a:cxnLst/>
              <a:rect l="l" t="t" r="r" b="b"/>
              <a:pathLst>
                <a:path w="18753" h="12432" extrusionOk="0">
                  <a:moveTo>
                    <a:pt x="9186" y="406"/>
                  </a:moveTo>
                  <a:cubicBezTo>
                    <a:pt x="10660" y="1440"/>
                    <a:pt x="12229" y="2557"/>
                    <a:pt x="13750" y="3638"/>
                  </a:cubicBezTo>
                  <a:cubicBezTo>
                    <a:pt x="15235" y="4696"/>
                    <a:pt x="16756" y="5789"/>
                    <a:pt x="18182" y="6787"/>
                  </a:cubicBezTo>
                  <a:cubicBezTo>
                    <a:pt x="15912" y="8166"/>
                    <a:pt x="13369" y="9021"/>
                    <a:pt x="10731" y="9318"/>
                  </a:cubicBezTo>
                  <a:cubicBezTo>
                    <a:pt x="9091" y="8249"/>
                    <a:pt x="7380" y="7049"/>
                    <a:pt x="5729" y="5884"/>
                  </a:cubicBezTo>
                  <a:cubicBezTo>
                    <a:pt x="4172" y="4791"/>
                    <a:pt x="2556" y="3662"/>
                    <a:pt x="999" y="2628"/>
                  </a:cubicBezTo>
                  <a:cubicBezTo>
                    <a:pt x="3839" y="2403"/>
                    <a:pt x="6620" y="1654"/>
                    <a:pt x="9186" y="406"/>
                  </a:cubicBezTo>
                  <a:close/>
                  <a:moveTo>
                    <a:pt x="16221" y="8249"/>
                  </a:moveTo>
                  <a:cubicBezTo>
                    <a:pt x="16744" y="8487"/>
                    <a:pt x="17231" y="8784"/>
                    <a:pt x="17671" y="9164"/>
                  </a:cubicBezTo>
                  <a:cubicBezTo>
                    <a:pt x="16162" y="9359"/>
                    <a:pt x="14645" y="9456"/>
                    <a:pt x="13126" y="9456"/>
                  </a:cubicBezTo>
                  <a:cubicBezTo>
                    <a:pt x="12886" y="9456"/>
                    <a:pt x="12647" y="9454"/>
                    <a:pt x="12407" y="9449"/>
                  </a:cubicBezTo>
                  <a:cubicBezTo>
                    <a:pt x="13714" y="9176"/>
                    <a:pt x="14997" y="8784"/>
                    <a:pt x="16221" y="8249"/>
                  </a:cubicBezTo>
                  <a:close/>
                  <a:moveTo>
                    <a:pt x="678" y="2890"/>
                  </a:moveTo>
                  <a:cubicBezTo>
                    <a:pt x="2247" y="3924"/>
                    <a:pt x="3887" y="5076"/>
                    <a:pt x="5479" y="6181"/>
                  </a:cubicBezTo>
                  <a:cubicBezTo>
                    <a:pt x="7107" y="7334"/>
                    <a:pt x="8782" y="8510"/>
                    <a:pt x="10399" y="9568"/>
                  </a:cubicBezTo>
                  <a:lnTo>
                    <a:pt x="9519" y="10970"/>
                  </a:lnTo>
                  <a:cubicBezTo>
                    <a:pt x="6632" y="8510"/>
                    <a:pt x="3590" y="6158"/>
                    <a:pt x="464" y="3971"/>
                  </a:cubicBezTo>
                  <a:lnTo>
                    <a:pt x="678" y="2890"/>
                  </a:lnTo>
                  <a:close/>
                  <a:moveTo>
                    <a:pt x="17873" y="9520"/>
                  </a:moveTo>
                  <a:lnTo>
                    <a:pt x="17873" y="9520"/>
                  </a:lnTo>
                  <a:cubicBezTo>
                    <a:pt x="17825" y="9734"/>
                    <a:pt x="17778" y="9960"/>
                    <a:pt x="17718" y="10174"/>
                  </a:cubicBezTo>
                  <a:cubicBezTo>
                    <a:pt x="17659" y="10435"/>
                    <a:pt x="17600" y="10697"/>
                    <a:pt x="17552" y="10935"/>
                  </a:cubicBezTo>
                  <a:cubicBezTo>
                    <a:pt x="16684" y="10886"/>
                    <a:pt x="15816" y="10862"/>
                    <a:pt x="14949" y="10862"/>
                  </a:cubicBezTo>
                  <a:cubicBezTo>
                    <a:pt x="13263" y="10862"/>
                    <a:pt x="11578" y="10952"/>
                    <a:pt x="9899" y="11125"/>
                  </a:cubicBezTo>
                  <a:lnTo>
                    <a:pt x="10767" y="9758"/>
                  </a:lnTo>
                  <a:cubicBezTo>
                    <a:pt x="11575" y="9818"/>
                    <a:pt x="12395" y="9841"/>
                    <a:pt x="13227" y="9841"/>
                  </a:cubicBezTo>
                  <a:cubicBezTo>
                    <a:pt x="14771" y="9841"/>
                    <a:pt x="16328" y="9734"/>
                    <a:pt x="17873" y="9520"/>
                  </a:cubicBezTo>
                  <a:close/>
                  <a:moveTo>
                    <a:pt x="14884" y="11246"/>
                  </a:moveTo>
                  <a:cubicBezTo>
                    <a:pt x="15164" y="11246"/>
                    <a:pt x="15443" y="11249"/>
                    <a:pt x="15722" y="11255"/>
                  </a:cubicBezTo>
                  <a:cubicBezTo>
                    <a:pt x="15995" y="11398"/>
                    <a:pt x="16257" y="11564"/>
                    <a:pt x="16506" y="11766"/>
                  </a:cubicBezTo>
                  <a:cubicBezTo>
                    <a:pt x="15698" y="11541"/>
                    <a:pt x="14878" y="11374"/>
                    <a:pt x="14047" y="11255"/>
                  </a:cubicBezTo>
                  <a:cubicBezTo>
                    <a:pt x="14326" y="11249"/>
                    <a:pt x="14605" y="11246"/>
                    <a:pt x="14884" y="11246"/>
                  </a:cubicBezTo>
                  <a:close/>
                  <a:moveTo>
                    <a:pt x="9220" y="1"/>
                  </a:moveTo>
                  <a:cubicBezTo>
                    <a:pt x="9184" y="1"/>
                    <a:pt x="9148" y="9"/>
                    <a:pt x="9115" y="26"/>
                  </a:cubicBezTo>
                  <a:cubicBezTo>
                    <a:pt x="6442" y="1321"/>
                    <a:pt x="3530" y="2082"/>
                    <a:pt x="559" y="2272"/>
                  </a:cubicBezTo>
                  <a:cubicBezTo>
                    <a:pt x="464" y="2272"/>
                    <a:pt x="393" y="2331"/>
                    <a:pt x="369" y="2426"/>
                  </a:cubicBezTo>
                  <a:cubicBezTo>
                    <a:pt x="346" y="2450"/>
                    <a:pt x="334" y="2474"/>
                    <a:pt x="322" y="2510"/>
                  </a:cubicBezTo>
                  <a:lnTo>
                    <a:pt x="13" y="4019"/>
                  </a:lnTo>
                  <a:cubicBezTo>
                    <a:pt x="1" y="4090"/>
                    <a:pt x="37" y="4161"/>
                    <a:pt x="96" y="4209"/>
                  </a:cubicBezTo>
                  <a:cubicBezTo>
                    <a:pt x="3316" y="6455"/>
                    <a:pt x="6465" y="8867"/>
                    <a:pt x="9424" y="11398"/>
                  </a:cubicBezTo>
                  <a:cubicBezTo>
                    <a:pt x="9424" y="11410"/>
                    <a:pt x="9424" y="11410"/>
                    <a:pt x="9424" y="11410"/>
                  </a:cubicBezTo>
                  <a:cubicBezTo>
                    <a:pt x="9435" y="11504"/>
                    <a:pt x="9519" y="11580"/>
                    <a:pt x="9613" y="11580"/>
                  </a:cubicBezTo>
                  <a:cubicBezTo>
                    <a:pt x="9625" y="11580"/>
                    <a:pt x="9637" y="11579"/>
                    <a:pt x="9650" y="11576"/>
                  </a:cubicBezTo>
                  <a:cubicBezTo>
                    <a:pt x="10272" y="11512"/>
                    <a:pt x="10896" y="11480"/>
                    <a:pt x="11518" y="11480"/>
                  </a:cubicBezTo>
                  <a:cubicBezTo>
                    <a:pt x="13428" y="11480"/>
                    <a:pt x="15329" y="11781"/>
                    <a:pt x="17148" y="12372"/>
                  </a:cubicBezTo>
                  <a:cubicBezTo>
                    <a:pt x="17184" y="12396"/>
                    <a:pt x="17231" y="12420"/>
                    <a:pt x="17291" y="12420"/>
                  </a:cubicBezTo>
                  <a:lnTo>
                    <a:pt x="17314" y="12420"/>
                  </a:lnTo>
                  <a:cubicBezTo>
                    <a:pt x="17338" y="12420"/>
                    <a:pt x="17362" y="12432"/>
                    <a:pt x="17386" y="12432"/>
                  </a:cubicBezTo>
                  <a:cubicBezTo>
                    <a:pt x="17469" y="12432"/>
                    <a:pt x="17552" y="12384"/>
                    <a:pt x="17588" y="12301"/>
                  </a:cubicBezTo>
                  <a:cubicBezTo>
                    <a:pt x="17623" y="12194"/>
                    <a:pt x="17564" y="12087"/>
                    <a:pt x="17457" y="12052"/>
                  </a:cubicBezTo>
                  <a:lnTo>
                    <a:pt x="17374" y="12028"/>
                  </a:lnTo>
                  <a:cubicBezTo>
                    <a:pt x="17124" y="11754"/>
                    <a:pt x="16827" y="11505"/>
                    <a:pt x="16518" y="11291"/>
                  </a:cubicBezTo>
                  <a:lnTo>
                    <a:pt x="16518" y="11291"/>
                  </a:lnTo>
                  <a:cubicBezTo>
                    <a:pt x="16910" y="11303"/>
                    <a:pt x="17314" y="11315"/>
                    <a:pt x="17707" y="11339"/>
                  </a:cubicBezTo>
                  <a:cubicBezTo>
                    <a:pt x="17714" y="11339"/>
                    <a:pt x="17722" y="11340"/>
                    <a:pt x="17730" y="11340"/>
                  </a:cubicBezTo>
                  <a:cubicBezTo>
                    <a:pt x="17827" y="11340"/>
                    <a:pt x="17910" y="11271"/>
                    <a:pt x="17932" y="11172"/>
                  </a:cubicBezTo>
                  <a:cubicBezTo>
                    <a:pt x="17968" y="10911"/>
                    <a:pt x="18051" y="10578"/>
                    <a:pt x="18122" y="10269"/>
                  </a:cubicBezTo>
                  <a:cubicBezTo>
                    <a:pt x="18206" y="9948"/>
                    <a:pt x="18277" y="9616"/>
                    <a:pt x="18336" y="9330"/>
                  </a:cubicBezTo>
                  <a:cubicBezTo>
                    <a:pt x="18336" y="9318"/>
                    <a:pt x="18336" y="9307"/>
                    <a:pt x="18336" y="9307"/>
                  </a:cubicBezTo>
                  <a:cubicBezTo>
                    <a:pt x="18336" y="9295"/>
                    <a:pt x="18336" y="9283"/>
                    <a:pt x="18336" y="9271"/>
                  </a:cubicBezTo>
                  <a:cubicBezTo>
                    <a:pt x="18336" y="9271"/>
                    <a:pt x="18336" y="9271"/>
                    <a:pt x="18336" y="9259"/>
                  </a:cubicBezTo>
                  <a:cubicBezTo>
                    <a:pt x="18325" y="9247"/>
                    <a:pt x="18325" y="9235"/>
                    <a:pt x="18313" y="9223"/>
                  </a:cubicBezTo>
                  <a:lnTo>
                    <a:pt x="18301" y="9200"/>
                  </a:lnTo>
                  <a:cubicBezTo>
                    <a:pt x="18289" y="9188"/>
                    <a:pt x="18289" y="9176"/>
                    <a:pt x="18277" y="9176"/>
                  </a:cubicBezTo>
                  <a:cubicBezTo>
                    <a:pt x="18265" y="9164"/>
                    <a:pt x="18253" y="9152"/>
                    <a:pt x="18241" y="9140"/>
                  </a:cubicBezTo>
                  <a:lnTo>
                    <a:pt x="18229" y="9140"/>
                  </a:lnTo>
                  <a:cubicBezTo>
                    <a:pt x="18218" y="9116"/>
                    <a:pt x="18206" y="9093"/>
                    <a:pt x="18182" y="9081"/>
                  </a:cubicBezTo>
                  <a:cubicBezTo>
                    <a:pt x="17742" y="8665"/>
                    <a:pt x="17231" y="8320"/>
                    <a:pt x="16685" y="8047"/>
                  </a:cubicBezTo>
                  <a:cubicBezTo>
                    <a:pt x="17374" y="7726"/>
                    <a:pt x="18027" y="7370"/>
                    <a:pt x="18669" y="6966"/>
                  </a:cubicBezTo>
                  <a:cubicBezTo>
                    <a:pt x="18717" y="6930"/>
                    <a:pt x="18752" y="6871"/>
                    <a:pt x="18752" y="6811"/>
                  </a:cubicBezTo>
                  <a:cubicBezTo>
                    <a:pt x="18752" y="6752"/>
                    <a:pt x="18729" y="6692"/>
                    <a:pt x="18669" y="6657"/>
                  </a:cubicBezTo>
                  <a:cubicBezTo>
                    <a:pt x="17184" y="5611"/>
                    <a:pt x="15568" y="4458"/>
                    <a:pt x="13999" y="3353"/>
                  </a:cubicBezTo>
                  <a:cubicBezTo>
                    <a:pt x="12442" y="2236"/>
                    <a:pt x="10838" y="1084"/>
                    <a:pt x="9341" y="38"/>
                  </a:cubicBezTo>
                  <a:cubicBezTo>
                    <a:pt x="9303" y="12"/>
                    <a:pt x="9261" y="1"/>
                    <a:pt x="9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6"/>
            <p:cNvSpPr/>
            <p:nvPr/>
          </p:nvSpPr>
          <p:spPr>
            <a:xfrm>
              <a:off x="7050325" y="1843400"/>
              <a:ext cx="136075" cy="53225"/>
            </a:xfrm>
            <a:custGeom>
              <a:avLst/>
              <a:gdLst/>
              <a:ahLst/>
              <a:cxnLst/>
              <a:rect l="l" t="t" r="r" b="b"/>
              <a:pathLst>
                <a:path w="5443" h="2129" extrusionOk="0">
                  <a:moveTo>
                    <a:pt x="5202" y="1"/>
                  </a:moveTo>
                  <a:cubicBezTo>
                    <a:pt x="5166" y="1"/>
                    <a:pt x="5131" y="8"/>
                    <a:pt x="5098" y="25"/>
                  </a:cubicBezTo>
                  <a:cubicBezTo>
                    <a:pt x="3566" y="857"/>
                    <a:pt x="1902" y="1439"/>
                    <a:pt x="179" y="1748"/>
                  </a:cubicBezTo>
                  <a:cubicBezTo>
                    <a:pt x="72" y="1760"/>
                    <a:pt x="1" y="1867"/>
                    <a:pt x="24" y="1974"/>
                  </a:cubicBezTo>
                  <a:cubicBezTo>
                    <a:pt x="48" y="2069"/>
                    <a:pt x="131" y="2128"/>
                    <a:pt x="226" y="2128"/>
                  </a:cubicBezTo>
                  <a:lnTo>
                    <a:pt x="262" y="2128"/>
                  </a:lnTo>
                  <a:cubicBezTo>
                    <a:pt x="1914" y="1831"/>
                    <a:pt x="3506" y="1296"/>
                    <a:pt x="5003" y="536"/>
                  </a:cubicBezTo>
                  <a:cubicBezTo>
                    <a:pt x="5051" y="536"/>
                    <a:pt x="5098" y="524"/>
                    <a:pt x="5134" y="488"/>
                  </a:cubicBezTo>
                  <a:lnTo>
                    <a:pt x="5336" y="346"/>
                  </a:lnTo>
                  <a:cubicBezTo>
                    <a:pt x="5419" y="286"/>
                    <a:pt x="5443" y="167"/>
                    <a:pt x="5384" y="84"/>
                  </a:cubicBezTo>
                  <a:cubicBezTo>
                    <a:pt x="5337" y="30"/>
                    <a:pt x="5269" y="1"/>
                    <a:pt x="5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6"/>
            <p:cNvSpPr/>
            <p:nvPr/>
          </p:nvSpPr>
          <p:spPr>
            <a:xfrm>
              <a:off x="7069350" y="1859600"/>
              <a:ext cx="132800" cy="53650"/>
            </a:xfrm>
            <a:custGeom>
              <a:avLst/>
              <a:gdLst/>
              <a:ahLst/>
              <a:cxnLst/>
              <a:rect l="l" t="t" r="r" b="b"/>
              <a:pathLst>
                <a:path w="5312" h="2146" extrusionOk="0">
                  <a:moveTo>
                    <a:pt x="5079" y="1"/>
                  </a:moveTo>
                  <a:cubicBezTo>
                    <a:pt x="5036" y="1"/>
                    <a:pt x="4993" y="14"/>
                    <a:pt x="4955" y="42"/>
                  </a:cubicBezTo>
                  <a:cubicBezTo>
                    <a:pt x="3482" y="886"/>
                    <a:pt x="1866" y="1468"/>
                    <a:pt x="190" y="1753"/>
                  </a:cubicBezTo>
                  <a:cubicBezTo>
                    <a:pt x="71" y="1765"/>
                    <a:pt x="0" y="1872"/>
                    <a:pt x="24" y="1991"/>
                  </a:cubicBezTo>
                  <a:cubicBezTo>
                    <a:pt x="36" y="2074"/>
                    <a:pt x="131" y="2146"/>
                    <a:pt x="226" y="2146"/>
                  </a:cubicBezTo>
                  <a:lnTo>
                    <a:pt x="262" y="2146"/>
                  </a:lnTo>
                  <a:cubicBezTo>
                    <a:pt x="1996" y="1848"/>
                    <a:pt x="3672" y="1242"/>
                    <a:pt x="5193" y="363"/>
                  </a:cubicBezTo>
                  <a:cubicBezTo>
                    <a:pt x="5288" y="304"/>
                    <a:pt x="5312" y="185"/>
                    <a:pt x="5252" y="90"/>
                  </a:cubicBezTo>
                  <a:cubicBezTo>
                    <a:pt x="5209" y="32"/>
                    <a:pt x="5144" y="1"/>
                    <a:pt x="50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6"/>
            <p:cNvSpPr/>
            <p:nvPr/>
          </p:nvSpPr>
          <p:spPr>
            <a:xfrm>
              <a:off x="7091625" y="1872275"/>
              <a:ext cx="123300" cy="55825"/>
            </a:xfrm>
            <a:custGeom>
              <a:avLst/>
              <a:gdLst/>
              <a:ahLst/>
              <a:cxnLst/>
              <a:rect l="l" t="t" r="r" b="b"/>
              <a:pathLst>
                <a:path w="4932" h="2233" extrusionOk="0">
                  <a:moveTo>
                    <a:pt x="4698" y="0"/>
                  </a:moveTo>
                  <a:cubicBezTo>
                    <a:pt x="4651" y="0"/>
                    <a:pt x="4604" y="16"/>
                    <a:pt x="4563" y="46"/>
                  </a:cubicBezTo>
                  <a:cubicBezTo>
                    <a:pt x="3244" y="949"/>
                    <a:pt x="1759" y="1567"/>
                    <a:pt x="179" y="1852"/>
                  </a:cubicBezTo>
                  <a:cubicBezTo>
                    <a:pt x="72" y="1864"/>
                    <a:pt x="0" y="1971"/>
                    <a:pt x="12" y="2090"/>
                  </a:cubicBezTo>
                  <a:cubicBezTo>
                    <a:pt x="48" y="2173"/>
                    <a:pt x="131" y="2233"/>
                    <a:pt x="226" y="2233"/>
                  </a:cubicBezTo>
                  <a:lnTo>
                    <a:pt x="262" y="2233"/>
                  </a:lnTo>
                  <a:cubicBezTo>
                    <a:pt x="1902" y="1936"/>
                    <a:pt x="3458" y="1294"/>
                    <a:pt x="4825" y="343"/>
                  </a:cubicBezTo>
                  <a:cubicBezTo>
                    <a:pt x="4908" y="284"/>
                    <a:pt x="4932" y="165"/>
                    <a:pt x="4860" y="82"/>
                  </a:cubicBezTo>
                  <a:cubicBezTo>
                    <a:pt x="4820" y="28"/>
                    <a:pt x="4760" y="0"/>
                    <a:pt x="46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6"/>
            <p:cNvSpPr/>
            <p:nvPr/>
          </p:nvSpPr>
          <p:spPr>
            <a:xfrm>
              <a:off x="7001025" y="1264900"/>
              <a:ext cx="354725" cy="380475"/>
            </a:xfrm>
            <a:custGeom>
              <a:avLst/>
              <a:gdLst/>
              <a:ahLst/>
              <a:cxnLst/>
              <a:rect l="l" t="t" r="r" b="b"/>
              <a:pathLst>
                <a:path w="14189" h="15219" extrusionOk="0">
                  <a:moveTo>
                    <a:pt x="13225" y="379"/>
                  </a:moveTo>
                  <a:cubicBezTo>
                    <a:pt x="13261" y="379"/>
                    <a:pt x="13297" y="381"/>
                    <a:pt x="13333" y="385"/>
                  </a:cubicBezTo>
                  <a:cubicBezTo>
                    <a:pt x="13559" y="445"/>
                    <a:pt x="13725" y="647"/>
                    <a:pt x="13761" y="884"/>
                  </a:cubicBezTo>
                  <a:cubicBezTo>
                    <a:pt x="13761" y="1146"/>
                    <a:pt x="13665" y="1407"/>
                    <a:pt x="13475" y="1597"/>
                  </a:cubicBezTo>
                  <a:cubicBezTo>
                    <a:pt x="13261" y="1811"/>
                    <a:pt x="13024" y="2013"/>
                    <a:pt x="12774" y="2179"/>
                  </a:cubicBezTo>
                  <a:cubicBezTo>
                    <a:pt x="12762" y="2179"/>
                    <a:pt x="12762" y="2191"/>
                    <a:pt x="12750" y="2191"/>
                  </a:cubicBezTo>
                  <a:lnTo>
                    <a:pt x="11693" y="1312"/>
                  </a:lnTo>
                  <a:cubicBezTo>
                    <a:pt x="11978" y="979"/>
                    <a:pt x="12335" y="706"/>
                    <a:pt x="12739" y="516"/>
                  </a:cubicBezTo>
                  <a:cubicBezTo>
                    <a:pt x="12887" y="427"/>
                    <a:pt x="13051" y="379"/>
                    <a:pt x="13225" y="379"/>
                  </a:cubicBezTo>
                  <a:close/>
                  <a:moveTo>
                    <a:pt x="11134" y="1371"/>
                  </a:moveTo>
                  <a:lnTo>
                    <a:pt x="12952" y="2869"/>
                  </a:lnTo>
                  <a:cubicBezTo>
                    <a:pt x="12810" y="2988"/>
                    <a:pt x="12691" y="3118"/>
                    <a:pt x="12560" y="3225"/>
                  </a:cubicBezTo>
                  <a:cubicBezTo>
                    <a:pt x="12002" y="2679"/>
                    <a:pt x="11384" y="2215"/>
                    <a:pt x="10718" y="1823"/>
                  </a:cubicBezTo>
                  <a:lnTo>
                    <a:pt x="11134" y="1371"/>
                  </a:lnTo>
                  <a:close/>
                  <a:moveTo>
                    <a:pt x="10433" y="2108"/>
                  </a:moveTo>
                  <a:cubicBezTo>
                    <a:pt x="11087" y="2500"/>
                    <a:pt x="11705" y="2964"/>
                    <a:pt x="12251" y="3487"/>
                  </a:cubicBezTo>
                  <a:lnTo>
                    <a:pt x="12073" y="3653"/>
                  </a:lnTo>
                  <a:cubicBezTo>
                    <a:pt x="11503" y="3142"/>
                    <a:pt x="10897" y="2702"/>
                    <a:pt x="10243" y="2310"/>
                  </a:cubicBezTo>
                  <a:lnTo>
                    <a:pt x="10433" y="2108"/>
                  </a:lnTo>
                  <a:close/>
                  <a:moveTo>
                    <a:pt x="9970" y="2607"/>
                  </a:moveTo>
                  <a:cubicBezTo>
                    <a:pt x="10612" y="2988"/>
                    <a:pt x="11218" y="3427"/>
                    <a:pt x="11776" y="3926"/>
                  </a:cubicBezTo>
                  <a:cubicBezTo>
                    <a:pt x="10291" y="5317"/>
                    <a:pt x="8924" y="6849"/>
                    <a:pt x="7724" y="8489"/>
                  </a:cubicBezTo>
                  <a:lnTo>
                    <a:pt x="5775" y="7004"/>
                  </a:lnTo>
                  <a:lnTo>
                    <a:pt x="9970" y="2607"/>
                  </a:lnTo>
                  <a:close/>
                  <a:moveTo>
                    <a:pt x="5763" y="7491"/>
                  </a:moveTo>
                  <a:lnTo>
                    <a:pt x="7142" y="8537"/>
                  </a:lnTo>
                  <a:lnTo>
                    <a:pt x="4088" y="11971"/>
                  </a:lnTo>
                  <a:lnTo>
                    <a:pt x="2602" y="10866"/>
                  </a:lnTo>
                  <a:lnTo>
                    <a:pt x="5763" y="7491"/>
                  </a:lnTo>
                  <a:close/>
                  <a:moveTo>
                    <a:pt x="2329" y="11163"/>
                  </a:moveTo>
                  <a:lnTo>
                    <a:pt x="3838" y="12268"/>
                  </a:lnTo>
                  <a:lnTo>
                    <a:pt x="3470" y="12672"/>
                  </a:lnTo>
                  <a:cubicBezTo>
                    <a:pt x="3387" y="12767"/>
                    <a:pt x="3363" y="12779"/>
                    <a:pt x="3351" y="12779"/>
                  </a:cubicBezTo>
                  <a:cubicBezTo>
                    <a:pt x="3315" y="12767"/>
                    <a:pt x="3280" y="12743"/>
                    <a:pt x="3256" y="12720"/>
                  </a:cubicBezTo>
                  <a:lnTo>
                    <a:pt x="1854" y="11674"/>
                  </a:lnTo>
                  <a:lnTo>
                    <a:pt x="2329" y="11163"/>
                  </a:lnTo>
                  <a:close/>
                  <a:moveTo>
                    <a:pt x="1901" y="12209"/>
                  </a:moveTo>
                  <a:lnTo>
                    <a:pt x="2555" y="12696"/>
                  </a:lnTo>
                  <a:lnTo>
                    <a:pt x="2543" y="12696"/>
                  </a:lnTo>
                  <a:cubicBezTo>
                    <a:pt x="2270" y="13112"/>
                    <a:pt x="2056" y="13575"/>
                    <a:pt x="1925" y="14062"/>
                  </a:cubicBezTo>
                  <a:lnTo>
                    <a:pt x="772" y="14562"/>
                  </a:lnTo>
                  <a:lnTo>
                    <a:pt x="1355" y="13849"/>
                  </a:lnTo>
                  <a:cubicBezTo>
                    <a:pt x="1426" y="13765"/>
                    <a:pt x="1402" y="13635"/>
                    <a:pt x="1307" y="13587"/>
                  </a:cubicBezTo>
                  <a:cubicBezTo>
                    <a:pt x="1269" y="13558"/>
                    <a:pt x="1224" y="13545"/>
                    <a:pt x="1180" y="13545"/>
                  </a:cubicBezTo>
                  <a:cubicBezTo>
                    <a:pt x="1116" y="13545"/>
                    <a:pt x="1052" y="13573"/>
                    <a:pt x="1010" y="13623"/>
                  </a:cubicBezTo>
                  <a:lnTo>
                    <a:pt x="487" y="14264"/>
                  </a:lnTo>
                  <a:lnTo>
                    <a:pt x="559" y="13445"/>
                  </a:lnTo>
                  <a:cubicBezTo>
                    <a:pt x="559" y="13338"/>
                    <a:pt x="582" y="13243"/>
                    <a:pt x="618" y="13147"/>
                  </a:cubicBezTo>
                  <a:cubicBezTo>
                    <a:pt x="701" y="12957"/>
                    <a:pt x="939" y="12838"/>
                    <a:pt x="1200" y="12708"/>
                  </a:cubicBezTo>
                  <a:cubicBezTo>
                    <a:pt x="1450" y="12589"/>
                    <a:pt x="1723" y="12446"/>
                    <a:pt x="1901" y="12209"/>
                  </a:cubicBezTo>
                  <a:close/>
                  <a:moveTo>
                    <a:pt x="13217" y="1"/>
                  </a:moveTo>
                  <a:cubicBezTo>
                    <a:pt x="12980" y="1"/>
                    <a:pt x="12748" y="61"/>
                    <a:pt x="12537" y="171"/>
                  </a:cubicBezTo>
                  <a:cubicBezTo>
                    <a:pt x="12097" y="385"/>
                    <a:pt x="11705" y="694"/>
                    <a:pt x="11384" y="1062"/>
                  </a:cubicBezTo>
                  <a:lnTo>
                    <a:pt x="11325" y="1015"/>
                  </a:lnTo>
                  <a:cubicBezTo>
                    <a:pt x="11268" y="989"/>
                    <a:pt x="11207" y="977"/>
                    <a:pt x="11146" y="977"/>
                  </a:cubicBezTo>
                  <a:cubicBezTo>
                    <a:pt x="11065" y="977"/>
                    <a:pt x="10983" y="998"/>
                    <a:pt x="10909" y="1039"/>
                  </a:cubicBezTo>
                  <a:lnTo>
                    <a:pt x="5324" y="6897"/>
                  </a:lnTo>
                  <a:cubicBezTo>
                    <a:pt x="5276" y="6945"/>
                    <a:pt x="5264" y="6992"/>
                    <a:pt x="5264" y="7051"/>
                  </a:cubicBezTo>
                  <a:cubicBezTo>
                    <a:pt x="5276" y="7099"/>
                    <a:pt x="5288" y="7135"/>
                    <a:pt x="5324" y="7170"/>
                  </a:cubicBezTo>
                  <a:lnTo>
                    <a:pt x="5347" y="7182"/>
                  </a:lnTo>
                  <a:lnTo>
                    <a:pt x="5431" y="7253"/>
                  </a:lnTo>
                  <a:lnTo>
                    <a:pt x="1390" y="11579"/>
                  </a:lnTo>
                  <a:cubicBezTo>
                    <a:pt x="1319" y="11650"/>
                    <a:pt x="1319" y="11769"/>
                    <a:pt x="1402" y="11840"/>
                  </a:cubicBezTo>
                  <a:cubicBezTo>
                    <a:pt x="1402" y="11840"/>
                    <a:pt x="1414" y="11840"/>
                    <a:pt x="1414" y="11852"/>
                  </a:cubicBezTo>
                  <a:lnTo>
                    <a:pt x="1569" y="11959"/>
                  </a:lnTo>
                  <a:cubicBezTo>
                    <a:pt x="1462" y="12137"/>
                    <a:pt x="1236" y="12256"/>
                    <a:pt x="998" y="12375"/>
                  </a:cubicBezTo>
                  <a:cubicBezTo>
                    <a:pt x="701" y="12518"/>
                    <a:pt x="368" y="12672"/>
                    <a:pt x="226" y="12993"/>
                  </a:cubicBezTo>
                  <a:cubicBezTo>
                    <a:pt x="166" y="13136"/>
                    <a:pt x="143" y="13278"/>
                    <a:pt x="131" y="13421"/>
                  </a:cubicBezTo>
                  <a:lnTo>
                    <a:pt x="0" y="15013"/>
                  </a:lnTo>
                  <a:cubicBezTo>
                    <a:pt x="0" y="15072"/>
                    <a:pt x="24" y="15120"/>
                    <a:pt x="59" y="15156"/>
                  </a:cubicBezTo>
                  <a:lnTo>
                    <a:pt x="95" y="15179"/>
                  </a:lnTo>
                  <a:cubicBezTo>
                    <a:pt x="130" y="15207"/>
                    <a:pt x="173" y="15219"/>
                    <a:pt x="214" y="15219"/>
                  </a:cubicBezTo>
                  <a:cubicBezTo>
                    <a:pt x="244" y="15219"/>
                    <a:pt x="273" y="15213"/>
                    <a:pt x="297" y="15203"/>
                  </a:cubicBezTo>
                  <a:lnTo>
                    <a:pt x="2198" y="14371"/>
                  </a:lnTo>
                  <a:cubicBezTo>
                    <a:pt x="2246" y="14348"/>
                    <a:pt x="2293" y="14288"/>
                    <a:pt x="2305" y="14241"/>
                  </a:cubicBezTo>
                  <a:cubicBezTo>
                    <a:pt x="2424" y="13777"/>
                    <a:pt x="2614" y="13338"/>
                    <a:pt x="2876" y="12945"/>
                  </a:cubicBezTo>
                  <a:lnTo>
                    <a:pt x="2983" y="13017"/>
                  </a:lnTo>
                  <a:cubicBezTo>
                    <a:pt x="3078" y="13100"/>
                    <a:pt x="3197" y="13159"/>
                    <a:pt x="3327" y="13171"/>
                  </a:cubicBezTo>
                  <a:cubicBezTo>
                    <a:pt x="3517" y="13159"/>
                    <a:pt x="3684" y="13064"/>
                    <a:pt x="3791" y="12922"/>
                  </a:cubicBezTo>
                  <a:lnTo>
                    <a:pt x="7367" y="8881"/>
                  </a:lnTo>
                  <a:cubicBezTo>
                    <a:pt x="7403" y="8870"/>
                    <a:pt x="7439" y="8834"/>
                    <a:pt x="7463" y="8798"/>
                  </a:cubicBezTo>
                  <a:lnTo>
                    <a:pt x="7629" y="8929"/>
                  </a:lnTo>
                  <a:cubicBezTo>
                    <a:pt x="7676" y="8965"/>
                    <a:pt x="7736" y="8977"/>
                    <a:pt x="7795" y="8977"/>
                  </a:cubicBezTo>
                  <a:cubicBezTo>
                    <a:pt x="7855" y="8965"/>
                    <a:pt x="7914" y="8941"/>
                    <a:pt x="7950" y="8893"/>
                  </a:cubicBezTo>
                  <a:cubicBezTo>
                    <a:pt x="9209" y="7123"/>
                    <a:pt x="10659" y="5507"/>
                    <a:pt x="12251" y="4033"/>
                  </a:cubicBezTo>
                  <a:lnTo>
                    <a:pt x="12548" y="4271"/>
                  </a:lnTo>
                  <a:lnTo>
                    <a:pt x="8294" y="8798"/>
                  </a:lnTo>
                  <a:cubicBezTo>
                    <a:pt x="8223" y="8870"/>
                    <a:pt x="8235" y="8988"/>
                    <a:pt x="8306" y="9060"/>
                  </a:cubicBezTo>
                  <a:lnTo>
                    <a:pt x="8318" y="9072"/>
                  </a:lnTo>
                  <a:cubicBezTo>
                    <a:pt x="8360" y="9103"/>
                    <a:pt x="8407" y="9118"/>
                    <a:pt x="8453" y="9118"/>
                  </a:cubicBezTo>
                  <a:cubicBezTo>
                    <a:pt x="8511" y="9118"/>
                    <a:pt x="8569" y="9094"/>
                    <a:pt x="8615" y="9048"/>
                  </a:cubicBezTo>
                  <a:lnTo>
                    <a:pt x="13012" y="4366"/>
                  </a:lnTo>
                  <a:cubicBezTo>
                    <a:pt x="13083" y="4295"/>
                    <a:pt x="13071" y="4164"/>
                    <a:pt x="12988" y="4105"/>
                  </a:cubicBezTo>
                  <a:lnTo>
                    <a:pt x="12548" y="3760"/>
                  </a:lnTo>
                  <a:cubicBezTo>
                    <a:pt x="12834" y="3510"/>
                    <a:pt x="13119" y="3261"/>
                    <a:pt x="13404" y="3023"/>
                  </a:cubicBezTo>
                  <a:cubicBezTo>
                    <a:pt x="13499" y="2940"/>
                    <a:pt x="13499" y="2809"/>
                    <a:pt x="13404" y="2738"/>
                  </a:cubicBezTo>
                  <a:lnTo>
                    <a:pt x="13071" y="2453"/>
                  </a:lnTo>
                  <a:cubicBezTo>
                    <a:pt x="13345" y="2286"/>
                    <a:pt x="13594" y="2073"/>
                    <a:pt x="13808" y="1835"/>
                  </a:cubicBezTo>
                  <a:cubicBezTo>
                    <a:pt x="14058" y="1573"/>
                    <a:pt x="14188" y="1217"/>
                    <a:pt x="14176" y="849"/>
                  </a:cubicBezTo>
                  <a:cubicBezTo>
                    <a:pt x="14129" y="445"/>
                    <a:pt x="13832" y="100"/>
                    <a:pt x="13428" y="17"/>
                  </a:cubicBezTo>
                  <a:cubicBezTo>
                    <a:pt x="13357" y="6"/>
                    <a:pt x="13287" y="1"/>
                    <a:pt x="13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6"/>
            <p:cNvSpPr/>
            <p:nvPr/>
          </p:nvSpPr>
          <p:spPr>
            <a:xfrm>
              <a:off x="6349525" y="1818050"/>
              <a:ext cx="465550" cy="199825"/>
            </a:xfrm>
            <a:custGeom>
              <a:avLst/>
              <a:gdLst/>
              <a:ahLst/>
              <a:cxnLst/>
              <a:rect l="l" t="t" r="r" b="b"/>
              <a:pathLst>
                <a:path w="18622" h="7993" extrusionOk="0">
                  <a:moveTo>
                    <a:pt x="8663" y="1003"/>
                  </a:moveTo>
                  <a:lnTo>
                    <a:pt x="8663" y="1003"/>
                  </a:lnTo>
                  <a:cubicBezTo>
                    <a:pt x="8735" y="1015"/>
                    <a:pt x="8794" y="1039"/>
                    <a:pt x="8842" y="1086"/>
                  </a:cubicBezTo>
                  <a:cubicBezTo>
                    <a:pt x="8901" y="1134"/>
                    <a:pt x="8949" y="1205"/>
                    <a:pt x="8972" y="1288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7" y="1638"/>
                  </a:moveTo>
                  <a:cubicBezTo>
                    <a:pt x="9747" y="1638"/>
                    <a:pt x="9828" y="1659"/>
                    <a:pt x="9899" y="1704"/>
                  </a:cubicBezTo>
                  <a:cubicBezTo>
                    <a:pt x="10018" y="1787"/>
                    <a:pt x="10077" y="1930"/>
                    <a:pt x="10042" y="2084"/>
                  </a:cubicBezTo>
                  <a:cubicBezTo>
                    <a:pt x="9852" y="1954"/>
                    <a:pt x="9662" y="1823"/>
                    <a:pt x="9471" y="1680"/>
                  </a:cubicBezTo>
                  <a:cubicBezTo>
                    <a:pt x="9531" y="1653"/>
                    <a:pt x="9599" y="1638"/>
                    <a:pt x="9667" y="1638"/>
                  </a:cubicBezTo>
                  <a:close/>
                  <a:moveTo>
                    <a:pt x="10730" y="2210"/>
                  </a:moveTo>
                  <a:cubicBezTo>
                    <a:pt x="10782" y="2210"/>
                    <a:pt x="10835" y="2220"/>
                    <a:pt x="10885" y="2239"/>
                  </a:cubicBezTo>
                  <a:cubicBezTo>
                    <a:pt x="11052" y="2310"/>
                    <a:pt x="11135" y="2489"/>
                    <a:pt x="11087" y="2655"/>
                  </a:cubicBezTo>
                  <a:lnTo>
                    <a:pt x="11087" y="2667"/>
                  </a:lnTo>
                  <a:cubicBezTo>
                    <a:pt x="10862" y="2560"/>
                    <a:pt x="10648" y="2453"/>
                    <a:pt x="10434" y="2322"/>
                  </a:cubicBezTo>
                  <a:cubicBezTo>
                    <a:pt x="10514" y="2250"/>
                    <a:pt x="10621" y="2210"/>
                    <a:pt x="10730" y="2210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8" y="2845"/>
                  </a:cubicBezTo>
                  <a:cubicBezTo>
                    <a:pt x="12169" y="2904"/>
                    <a:pt x="12288" y="3023"/>
                    <a:pt x="12335" y="3178"/>
                  </a:cubicBezTo>
                  <a:cubicBezTo>
                    <a:pt x="12050" y="3083"/>
                    <a:pt x="11789" y="2976"/>
                    <a:pt x="11515" y="2869"/>
                  </a:cubicBezTo>
                  <a:cubicBezTo>
                    <a:pt x="11608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5"/>
                    <a:pt x="3470" y="4235"/>
                    <a:pt x="3910" y="5566"/>
                  </a:cubicBezTo>
                  <a:cubicBezTo>
                    <a:pt x="3460" y="5598"/>
                    <a:pt x="3010" y="5622"/>
                    <a:pt x="2568" y="5622"/>
                  </a:cubicBezTo>
                  <a:cubicBezTo>
                    <a:pt x="1865" y="5622"/>
                    <a:pt x="1182" y="5563"/>
                    <a:pt x="547" y="5388"/>
                  </a:cubicBezTo>
                  <a:cubicBezTo>
                    <a:pt x="583" y="4425"/>
                    <a:pt x="726" y="3475"/>
                    <a:pt x="963" y="2536"/>
                  </a:cubicBezTo>
                  <a:close/>
                  <a:moveTo>
                    <a:pt x="7610" y="474"/>
                  </a:moveTo>
                  <a:cubicBezTo>
                    <a:pt x="8941" y="2039"/>
                    <a:pt x="10721" y="3166"/>
                    <a:pt x="12704" y="3689"/>
                  </a:cubicBezTo>
                  <a:cubicBezTo>
                    <a:pt x="12169" y="4366"/>
                    <a:pt x="11800" y="5162"/>
                    <a:pt x="11670" y="6018"/>
                  </a:cubicBezTo>
                  <a:cubicBezTo>
                    <a:pt x="11289" y="5994"/>
                    <a:pt x="10921" y="5958"/>
                    <a:pt x="10553" y="5911"/>
                  </a:cubicBezTo>
                  <a:cubicBezTo>
                    <a:pt x="10137" y="5863"/>
                    <a:pt x="9709" y="5792"/>
                    <a:pt x="9293" y="5721"/>
                  </a:cubicBezTo>
                  <a:cubicBezTo>
                    <a:pt x="8390" y="5542"/>
                    <a:pt x="7475" y="5447"/>
                    <a:pt x="6548" y="5424"/>
                  </a:cubicBezTo>
                  <a:cubicBezTo>
                    <a:pt x="5930" y="5424"/>
                    <a:pt x="5265" y="5471"/>
                    <a:pt x="4623" y="5519"/>
                  </a:cubicBezTo>
                  <a:lnTo>
                    <a:pt x="4338" y="5542"/>
                  </a:lnTo>
                  <a:lnTo>
                    <a:pt x="4338" y="5519"/>
                  </a:lnTo>
                  <a:cubicBezTo>
                    <a:pt x="3863" y="4033"/>
                    <a:pt x="2615" y="2750"/>
                    <a:pt x="1070" y="2156"/>
                  </a:cubicBezTo>
                  <a:cubicBezTo>
                    <a:pt x="1130" y="1918"/>
                    <a:pt x="1213" y="1680"/>
                    <a:pt x="1296" y="1443"/>
                  </a:cubicBezTo>
                  <a:cubicBezTo>
                    <a:pt x="1975" y="1655"/>
                    <a:pt x="2695" y="1758"/>
                    <a:pt x="3418" y="1758"/>
                  </a:cubicBezTo>
                  <a:cubicBezTo>
                    <a:pt x="4919" y="1758"/>
                    <a:pt x="6431" y="1313"/>
                    <a:pt x="7610" y="474"/>
                  </a:cubicBezTo>
                  <a:close/>
                  <a:moveTo>
                    <a:pt x="13131" y="3808"/>
                  </a:moveTo>
                  <a:cubicBezTo>
                    <a:pt x="13690" y="3926"/>
                    <a:pt x="14248" y="4010"/>
                    <a:pt x="14807" y="4057"/>
                  </a:cubicBezTo>
                  <a:lnTo>
                    <a:pt x="15187" y="4069"/>
                  </a:lnTo>
                  <a:cubicBezTo>
                    <a:pt x="15662" y="4069"/>
                    <a:pt x="16138" y="4140"/>
                    <a:pt x="16601" y="4283"/>
                  </a:cubicBezTo>
                  <a:cubicBezTo>
                    <a:pt x="17088" y="4449"/>
                    <a:pt x="17564" y="4877"/>
                    <a:pt x="17528" y="5364"/>
                  </a:cubicBezTo>
                  <a:cubicBezTo>
                    <a:pt x="15970" y="5814"/>
                    <a:pt x="14358" y="6042"/>
                    <a:pt x="12746" y="6042"/>
                  </a:cubicBezTo>
                  <a:cubicBezTo>
                    <a:pt x="12526" y="6042"/>
                    <a:pt x="12306" y="6038"/>
                    <a:pt x="12086" y="6030"/>
                  </a:cubicBezTo>
                  <a:cubicBezTo>
                    <a:pt x="12228" y="5210"/>
                    <a:pt x="12597" y="4437"/>
                    <a:pt x="13131" y="3808"/>
                  </a:cubicBezTo>
                  <a:close/>
                  <a:moveTo>
                    <a:pt x="17980" y="5637"/>
                  </a:moveTo>
                  <a:lnTo>
                    <a:pt x="17980" y="5637"/>
                  </a:lnTo>
                  <a:cubicBezTo>
                    <a:pt x="18110" y="5935"/>
                    <a:pt x="17968" y="6315"/>
                    <a:pt x="17730" y="6552"/>
                  </a:cubicBezTo>
                  <a:cubicBezTo>
                    <a:pt x="17397" y="6861"/>
                    <a:pt x="16910" y="7016"/>
                    <a:pt x="16470" y="7135"/>
                  </a:cubicBezTo>
                  <a:cubicBezTo>
                    <a:pt x="15313" y="7456"/>
                    <a:pt x="14112" y="7611"/>
                    <a:pt x="12908" y="7611"/>
                  </a:cubicBezTo>
                  <a:cubicBezTo>
                    <a:pt x="12864" y="7611"/>
                    <a:pt x="12819" y="7610"/>
                    <a:pt x="12775" y="7610"/>
                  </a:cubicBezTo>
                  <a:cubicBezTo>
                    <a:pt x="11789" y="7551"/>
                    <a:pt x="10814" y="7432"/>
                    <a:pt x="9852" y="7230"/>
                  </a:cubicBezTo>
                  <a:cubicBezTo>
                    <a:pt x="8913" y="7052"/>
                    <a:pt x="7974" y="6921"/>
                    <a:pt x="7023" y="6861"/>
                  </a:cubicBezTo>
                  <a:cubicBezTo>
                    <a:pt x="6816" y="6855"/>
                    <a:pt x="6608" y="6853"/>
                    <a:pt x="6400" y="6853"/>
                  </a:cubicBezTo>
                  <a:cubicBezTo>
                    <a:pt x="5777" y="6853"/>
                    <a:pt x="5155" y="6879"/>
                    <a:pt x="4540" y="6933"/>
                  </a:cubicBezTo>
                  <a:cubicBezTo>
                    <a:pt x="3909" y="6976"/>
                    <a:pt x="3295" y="7014"/>
                    <a:pt x="2694" y="7014"/>
                  </a:cubicBezTo>
                  <a:cubicBezTo>
                    <a:pt x="1973" y="7014"/>
                    <a:pt x="1271" y="6959"/>
                    <a:pt x="583" y="6790"/>
                  </a:cubicBezTo>
                  <a:cubicBezTo>
                    <a:pt x="547" y="6457"/>
                    <a:pt x="547" y="6125"/>
                    <a:pt x="547" y="5792"/>
                  </a:cubicBezTo>
                  <a:lnTo>
                    <a:pt x="547" y="5792"/>
                  </a:lnTo>
                  <a:cubicBezTo>
                    <a:pt x="1189" y="5952"/>
                    <a:pt x="1869" y="6006"/>
                    <a:pt x="2563" y="6006"/>
                  </a:cubicBezTo>
                  <a:cubicBezTo>
                    <a:pt x="3257" y="6006"/>
                    <a:pt x="3964" y="5952"/>
                    <a:pt x="4659" y="5899"/>
                  </a:cubicBezTo>
                  <a:cubicBezTo>
                    <a:pt x="5312" y="5851"/>
                    <a:pt x="5942" y="5816"/>
                    <a:pt x="6548" y="5804"/>
                  </a:cubicBezTo>
                  <a:cubicBezTo>
                    <a:pt x="7439" y="5828"/>
                    <a:pt x="8343" y="5923"/>
                    <a:pt x="9222" y="6101"/>
                  </a:cubicBezTo>
                  <a:cubicBezTo>
                    <a:pt x="9638" y="6160"/>
                    <a:pt x="10066" y="6232"/>
                    <a:pt x="10493" y="6291"/>
                  </a:cubicBezTo>
                  <a:cubicBezTo>
                    <a:pt x="11237" y="6386"/>
                    <a:pt x="11985" y="6433"/>
                    <a:pt x="12730" y="6433"/>
                  </a:cubicBezTo>
                  <a:cubicBezTo>
                    <a:pt x="14509" y="6433"/>
                    <a:pt x="16280" y="6165"/>
                    <a:pt x="17980" y="5637"/>
                  </a:cubicBezTo>
                  <a:close/>
                  <a:moveTo>
                    <a:pt x="7611" y="1"/>
                  </a:moveTo>
                  <a:cubicBezTo>
                    <a:pt x="7570" y="1"/>
                    <a:pt x="7534" y="14"/>
                    <a:pt x="7499" y="41"/>
                  </a:cubicBezTo>
                  <a:cubicBezTo>
                    <a:pt x="6376" y="910"/>
                    <a:pt x="4885" y="1375"/>
                    <a:pt x="3404" y="1375"/>
                  </a:cubicBezTo>
                  <a:cubicBezTo>
                    <a:pt x="2659" y="1375"/>
                    <a:pt x="1916" y="1258"/>
                    <a:pt x="1225" y="1015"/>
                  </a:cubicBezTo>
                  <a:cubicBezTo>
                    <a:pt x="1195" y="1003"/>
                    <a:pt x="1168" y="997"/>
                    <a:pt x="1141" y="997"/>
                  </a:cubicBezTo>
                  <a:cubicBezTo>
                    <a:pt x="1115" y="997"/>
                    <a:pt x="1088" y="1003"/>
                    <a:pt x="1058" y="1015"/>
                  </a:cubicBezTo>
                  <a:cubicBezTo>
                    <a:pt x="1011" y="1039"/>
                    <a:pt x="963" y="1074"/>
                    <a:pt x="951" y="1122"/>
                  </a:cubicBezTo>
                  <a:cubicBezTo>
                    <a:pt x="274" y="2952"/>
                    <a:pt x="1" y="4901"/>
                    <a:pt x="143" y="6838"/>
                  </a:cubicBezTo>
                  <a:cubicBezTo>
                    <a:pt x="143" y="6850"/>
                    <a:pt x="131" y="6861"/>
                    <a:pt x="131" y="6861"/>
                  </a:cubicBezTo>
                  <a:cubicBezTo>
                    <a:pt x="96" y="6968"/>
                    <a:pt x="155" y="7063"/>
                    <a:pt x="250" y="7099"/>
                  </a:cubicBezTo>
                  <a:lnTo>
                    <a:pt x="274" y="7111"/>
                  </a:lnTo>
                  <a:cubicBezTo>
                    <a:pt x="1050" y="7330"/>
                    <a:pt x="1852" y="7397"/>
                    <a:pt x="2655" y="7397"/>
                  </a:cubicBezTo>
                  <a:cubicBezTo>
                    <a:pt x="3291" y="7397"/>
                    <a:pt x="3927" y="7355"/>
                    <a:pt x="4552" y="7313"/>
                  </a:cubicBezTo>
                  <a:cubicBezTo>
                    <a:pt x="5158" y="7260"/>
                    <a:pt x="5771" y="7233"/>
                    <a:pt x="6380" y="7233"/>
                  </a:cubicBezTo>
                  <a:cubicBezTo>
                    <a:pt x="6583" y="7233"/>
                    <a:pt x="6786" y="7236"/>
                    <a:pt x="6988" y="7242"/>
                  </a:cubicBezTo>
                  <a:cubicBezTo>
                    <a:pt x="7915" y="7301"/>
                    <a:pt x="8842" y="7432"/>
                    <a:pt x="9757" y="7610"/>
                  </a:cubicBezTo>
                  <a:cubicBezTo>
                    <a:pt x="10743" y="7812"/>
                    <a:pt x="11741" y="7931"/>
                    <a:pt x="12751" y="7990"/>
                  </a:cubicBezTo>
                  <a:cubicBezTo>
                    <a:pt x="12832" y="7992"/>
                    <a:pt x="12913" y="7993"/>
                    <a:pt x="12994" y="7993"/>
                  </a:cubicBezTo>
                  <a:cubicBezTo>
                    <a:pt x="14207" y="7993"/>
                    <a:pt x="15408" y="7825"/>
                    <a:pt x="16577" y="7491"/>
                  </a:cubicBezTo>
                  <a:cubicBezTo>
                    <a:pt x="17065" y="7372"/>
                    <a:pt x="17623" y="7194"/>
                    <a:pt x="18027" y="6814"/>
                  </a:cubicBezTo>
                  <a:cubicBezTo>
                    <a:pt x="18419" y="6422"/>
                    <a:pt x="18621" y="5756"/>
                    <a:pt x="18241" y="5281"/>
                  </a:cubicBezTo>
                  <a:cubicBezTo>
                    <a:pt x="18198" y="5238"/>
                    <a:pt x="18136" y="5207"/>
                    <a:pt x="18074" y="5207"/>
                  </a:cubicBezTo>
                  <a:cubicBezTo>
                    <a:pt x="18050" y="5207"/>
                    <a:pt x="18026" y="5212"/>
                    <a:pt x="18003" y="5222"/>
                  </a:cubicBezTo>
                  <a:lnTo>
                    <a:pt x="17944" y="5233"/>
                  </a:lnTo>
                  <a:cubicBezTo>
                    <a:pt x="17908" y="4604"/>
                    <a:pt x="17314" y="4116"/>
                    <a:pt x="16756" y="3914"/>
                  </a:cubicBezTo>
                  <a:cubicBezTo>
                    <a:pt x="16257" y="3772"/>
                    <a:pt x="15734" y="3689"/>
                    <a:pt x="15211" y="3689"/>
                  </a:cubicBezTo>
                  <a:lnTo>
                    <a:pt x="14843" y="3665"/>
                  </a:lnTo>
                  <a:cubicBezTo>
                    <a:pt x="14141" y="3617"/>
                    <a:pt x="13452" y="3499"/>
                    <a:pt x="12775" y="3308"/>
                  </a:cubicBezTo>
                  <a:cubicBezTo>
                    <a:pt x="12763" y="2952"/>
                    <a:pt x="12549" y="2631"/>
                    <a:pt x="12216" y="2500"/>
                  </a:cubicBezTo>
                  <a:cubicBezTo>
                    <a:pt x="12082" y="2444"/>
                    <a:pt x="11943" y="2417"/>
                    <a:pt x="11802" y="2417"/>
                  </a:cubicBezTo>
                  <a:cubicBezTo>
                    <a:pt x="11707" y="2417"/>
                    <a:pt x="11611" y="2429"/>
                    <a:pt x="11515" y="2453"/>
                  </a:cubicBezTo>
                  <a:cubicBezTo>
                    <a:pt x="11480" y="2203"/>
                    <a:pt x="11301" y="1989"/>
                    <a:pt x="11076" y="1882"/>
                  </a:cubicBezTo>
                  <a:cubicBezTo>
                    <a:pt x="10961" y="1842"/>
                    <a:pt x="10842" y="1821"/>
                    <a:pt x="10724" y="1821"/>
                  </a:cubicBezTo>
                  <a:cubicBezTo>
                    <a:pt x="10635" y="1821"/>
                    <a:pt x="10545" y="1833"/>
                    <a:pt x="10458" y="1859"/>
                  </a:cubicBezTo>
                  <a:cubicBezTo>
                    <a:pt x="10422" y="1669"/>
                    <a:pt x="10303" y="1490"/>
                    <a:pt x="10149" y="1383"/>
                  </a:cubicBezTo>
                  <a:cubicBezTo>
                    <a:pt x="10004" y="1292"/>
                    <a:pt x="9840" y="1249"/>
                    <a:pt x="9675" y="1249"/>
                  </a:cubicBezTo>
                  <a:cubicBezTo>
                    <a:pt x="9582" y="1249"/>
                    <a:pt x="9490" y="1263"/>
                    <a:pt x="9400" y="1288"/>
                  </a:cubicBezTo>
                  <a:cubicBezTo>
                    <a:pt x="9376" y="1086"/>
                    <a:pt x="9269" y="908"/>
                    <a:pt x="9103" y="789"/>
                  </a:cubicBezTo>
                  <a:cubicBezTo>
                    <a:pt x="8936" y="664"/>
                    <a:pt x="8739" y="603"/>
                    <a:pt x="8541" y="603"/>
                  </a:cubicBezTo>
                  <a:cubicBezTo>
                    <a:pt x="8459" y="603"/>
                    <a:pt x="8376" y="614"/>
                    <a:pt x="8295" y="635"/>
                  </a:cubicBezTo>
                  <a:cubicBezTo>
                    <a:pt x="8117" y="457"/>
                    <a:pt x="7962" y="266"/>
                    <a:pt x="7808" y="76"/>
                  </a:cubicBezTo>
                  <a:cubicBezTo>
                    <a:pt x="7772" y="29"/>
                    <a:pt x="7713" y="5"/>
                    <a:pt x="7653" y="5"/>
                  </a:cubicBezTo>
                  <a:cubicBezTo>
                    <a:pt x="7638" y="2"/>
                    <a:pt x="7624" y="1"/>
                    <a:pt x="76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6"/>
            <p:cNvSpPr/>
            <p:nvPr/>
          </p:nvSpPr>
          <p:spPr>
            <a:xfrm>
              <a:off x="6538175" y="1851600"/>
              <a:ext cx="24075" cy="21250"/>
            </a:xfrm>
            <a:custGeom>
              <a:avLst/>
              <a:gdLst/>
              <a:ahLst/>
              <a:cxnLst/>
              <a:rect l="l" t="t" r="r" b="b"/>
              <a:pathLst>
                <a:path w="963" h="850" extrusionOk="0">
                  <a:moveTo>
                    <a:pt x="503" y="0"/>
                  </a:moveTo>
                  <a:cubicBezTo>
                    <a:pt x="482" y="0"/>
                    <a:pt x="464" y="6"/>
                    <a:pt x="440" y="6"/>
                  </a:cubicBezTo>
                  <a:lnTo>
                    <a:pt x="357" y="6"/>
                  </a:lnTo>
                  <a:cubicBezTo>
                    <a:pt x="214" y="53"/>
                    <a:pt x="95" y="160"/>
                    <a:pt x="48" y="303"/>
                  </a:cubicBezTo>
                  <a:cubicBezTo>
                    <a:pt x="0" y="434"/>
                    <a:pt x="24" y="588"/>
                    <a:pt x="119" y="695"/>
                  </a:cubicBezTo>
                  <a:cubicBezTo>
                    <a:pt x="167" y="754"/>
                    <a:pt x="214" y="790"/>
                    <a:pt x="286" y="814"/>
                  </a:cubicBezTo>
                  <a:cubicBezTo>
                    <a:pt x="357" y="838"/>
                    <a:pt x="440" y="849"/>
                    <a:pt x="523" y="849"/>
                  </a:cubicBezTo>
                  <a:cubicBezTo>
                    <a:pt x="678" y="838"/>
                    <a:pt x="808" y="754"/>
                    <a:pt x="892" y="636"/>
                  </a:cubicBezTo>
                  <a:cubicBezTo>
                    <a:pt x="963" y="505"/>
                    <a:pt x="963" y="350"/>
                    <a:pt x="892" y="232"/>
                  </a:cubicBezTo>
                  <a:cubicBezTo>
                    <a:pt x="820" y="101"/>
                    <a:pt x="678" y="18"/>
                    <a:pt x="535" y="6"/>
                  </a:cubicBezTo>
                  <a:cubicBezTo>
                    <a:pt x="523" y="2"/>
                    <a:pt x="513" y="0"/>
                    <a:pt x="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6"/>
            <p:cNvSpPr/>
            <p:nvPr/>
          </p:nvSpPr>
          <p:spPr>
            <a:xfrm>
              <a:off x="6566700" y="1876100"/>
              <a:ext cx="22300" cy="19950"/>
            </a:xfrm>
            <a:custGeom>
              <a:avLst/>
              <a:gdLst/>
              <a:ahLst/>
              <a:cxnLst/>
              <a:rect l="l" t="t" r="r" b="b"/>
              <a:pathLst>
                <a:path w="892" h="798" extrusionOk="0">
                  <a:moveTo>
                    <a:pt x="456" y="1"/>
                  </a:moveTo>
                  <a:cubicBezTo>
                    <a:pt x="371" y="1"/>
                    <a:pt x="287" y="25"/>
                    <a:pt x="214" y="71"/>
                  </a:cubicBezTo>
                  <a:cubicBezTo>
                    <a:pt x="83" y="143"/>
                    <a:pt x="0" y="285"/>
                    <a:pt x="0" y="440"/>
                  </a:cubicBezTo>
                  <a:cubicBezTo>
                    <a:pt x="24" y="571"/>
                    <a:pt x="107" y="689"/>
                    <a:pt x="226" y="749"/>
                  </a:cubicBezTo>
                  <a:cubicBezTo>
                    <a:pt x="250" y="761"/>
                    <a:pt x="262" y="761"/>
                    <a:pt x="273" y="773"/>
                  </a:cubicBezTo>
                  <a:cubicBezTo>
                    <a:pt x="325" y="787"/>
                    <a:pt x="381" y="797"/>
                    <a:pt x="438" y="797"/>
                  </a:cubicBezTo>
                  <a:cubicBezTo>
                    <a:pt x="474" y="797"/>
                    <a:pt x="510" y="793"/>
                    <a:pt x="547" y="784"/>
                  </a:cubicBezTo>
                  <a:cubicBezTo>
                    <a:pt x="571" y="784"/>
                    <a:pt x="606" y="773"/>
                    <a:pt x="642" y="761"/>
                  </a:cubicBezTo>
                  <a:cubicBezTo>
                    <a:pt x="784" y="701"/>
                    <a:pt x="879" y="559"/>
                    <a:pt x="879" y="404"/>
                  </a:cubicBezTo>
                  <a:cubicBezTo>
                    <a:pt x="891" y="262"/>
                    <a:pt x="796" y="107"/>
                    <a:pt x="654" y="48"/>
                  </a:cubicBezTo>
                  <a:cubicBezTo>
                    <a:pt x="591" y="16"/>
                    <a:pt x="523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6"/>
            <p:cNvSpPr/>
            <p:nvPr/>
          </p:nvSpPr>
          <p:spPr>
            <a:xfrm>
              <a:off x="6597300" y="1891775"/>
              <a:ext cx="19025" cy="17100"/>
            </a:xfrm>
            <a:custGeom>
              <a:avLst/>
              <a:gdLst/>
              <a:ahLst/>
              <a:cxnLst/>
              <a:rect l="l" t="t" r="r" b="b"/>
              <a:pathLst>
                <a:path w="761" h="684" extrusionOk="0">
                  <a:moveTo>
                    <a:pt x="356" y="1"/>
                  </a:moveTo>
                  <a:cubicBezTo>
                    <a:pt x="250" y="1"/>
                    <a:pt x="143" y="47"/>
                    <a:pt x="59" y="122"/>
                  </a:cubicBezTo>
                  <a:cubicBezTo>
                    <a:pt x="12" y="169"/>
                    <a:pt x="0" y="241"/>
                    <a:pt x="24" y="312"/>
                  </a:cubicBezTo>
                  <a:cubicBezTo>
                    <a:pt x="0" y="395"/>
                    <a:pt x="24" y="490"/>
                    <a:pt x="83" y="561"/>
                  </a:cubicBezTo>
                  <a:cubicBezTo>
                    <a:pt x="119" y="609"/>
                    <a:pt x="166" y="633"/>
                    <a:pt x="214" y="656"/>
                  </a:cubicBezTo>
                  <a:cubicBezTo>
                    <a:pt x="261" y="674"/>
                    <a:pt x="309" y="683"/>
                    <a:pt x="357" y="683"/>
                  </a:cubicBezTo>
                  <a:cubicBezTo>
                    <a:pt x="404" y="683"/>
                    <a:pt x="452" y="674"/>
                    <a:pt x="499" y="656"/>
                  </a:cubicBezTo>
                  <a:cubicBezTo>
                    <a:pt x="654" y="621"/>
                    <a:pt x="761" y="478"/>
                    <a:pt x="761" y="324"/>
                  </a:cubicBezTo>
                  <a:cubicBezTo>
                    <a:pt x="737" y="169"/>
                    <a:pt x="630" y="62"/>
                    <a:pt x="487" y="27"/>
                  </a:cubicBezTo>
                  <a:cubicBezTo>
                    <a:pt x="445" y="9"/>
                    <a:pt x="400" y="1"/>
                    <a:pt x="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6"/>
            <p:cNvSpPr/>
            <p:nvPr/>
          </p:nvSpPr>
          <p:spPr>
            <a:xfrm>
              <a:off x="6622250" y="1905200"/>
              <a:ext cx="24075" cy="19800"/>
            </a:xfrm>
            <a:custGeom>
              <a:avLst/>
              <a:gdLst/>
              <a:ahLst/>
              <a:cxnLst/>
              <a:rect l="l" t="t" r="r" b="b"/>
              <a:pathLst>
                <a:path w="963" h="792" extrusionOk="0">
                  <a:moveTo>
                    <a:pt x="594" y="1"/>
                  </a:moveTo>
                  <a:cubicBezTo>
                    <a:pt x="571" y="1"/>
                    <a:pt x="547" y="5"/>
                    <a:pt x="523" y="13"/>
                  </a:cubicBezTo>
                  <a:cubicBezTo>
                    <a:pt x="493" y="8"/>
                    <a:pt x="461" y="5"/>
                    <a:pt x="428" y="5"/>
                  </a:cubicBezTo>
                  <a:cubicBezTo>
                    <a:pt x="372" y="5"/>
                    <a:pt x="314" y="14"/>
                    <a:pt x="262" y="36"/>
                  </a:cubicBezTo>
                  <a:cubicBezTo>
                    <a:pt x="107" y="84"/>
                    <a:pt x="12" y="226"/>
                    <a:pt x="0" y="381"/>
                  </a:cubicBezTo>
                  <a:cubicBezTo>
                    <a:pt x="0" y="524"/>
                    <a:pt x="83" y="666"/>
                    <a:pt x="214" y="726"/>
                  </a:cubicBezTo>
                  <a:cubicBezTo>
                    <a:pt x="238" y="737"/>
                    <a:pt x="250" y="749"/>
                    <a:pt x="274" y="761"/>
                  </a:cubicBezTo>
                  <a:cubicBezTo>
                    <a:pt x="331" y="782"/>
                    <a:pt x="388" y="791"/>
                    <a:pt x="445" y="791"/>
                  </a:cubicBezTo>
                  <a:cubicBezTo>
                    <a:pt x="519" y="791"/>
                    <a:pt x="592" y="776"/>
                    <a:pt x="666" y="749"/>
                  </a:cubicBezTo>
                  <a:cubicBezTo>
                    <a:pt x="939" y="607"/>
                    <a:pt x="963" y="226"/>
                    <a:pt x="725" y="48"/>
                  </a:cubicBezTo>
                  <a:cubicBezTo>
                    <a:pt x="685" y="17"/>
                    <a:pt x="641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6"/>
            <p:cNvSpPr/>
            <p:nvPr/>
          </p:nvSpPr>
          <p:spPr>
            <a:xfrm>
              <a:off x="5948775" y="2422650"/>
              <a:ext cx="190150" cy="117725"/>
            </a:xfrm>
            <a:custGeom>
              <a:avLst/>
              <a:gdLst/>
              <a:ahLst/>
              <a:cxnLst/>
              <a:rect l="l" t="t" r="r" b="b"/>
              <a:pathLst>
                <a:path w="7606" h="4709" extrusionOk="0">
                  <a:moveTo>
                    <a:pt x="7394" y="1"/>
                  </a:moveTo>
                  <a:cubicBezTo>
                    <a:pt x="7370" y="1"/>
                    <a:pt x="7345" y="5"/>
                    <a:pt x="7320" y="15"/>
                  </a:cubicBezTo>
                  <a:cubicBezTo>
                    <a:pt x="6191" y="497"/>
                    <a:pt x="4981" y="745"/>
                    <a:pt x="3765" y="745"/>
                  </a:cubicBezTo>
                  <a:cubicBezTo>
                    <a:pt x="3126" y="745"/>
                    <a:pt x="2485" y="677"/>
                    <a:pt x="1854" y="538"/>
                  </a:cubicBezTo>
                  <a:cubicBezTo>
                    <a:pt x="1842" y="534"/>
                    <a:pt x="1828" y="533"/>
                    <a:pt x="1814" y="533"/>
                  </a:cubicBezTo>
                  <a:cubicBezTo>
                    <a:pt x="1777" y="533"/>
                    <a:pt x="1738" y="544"/>
                    <a:pt x="1712" y="561"/>
                  </a:cubicBezTo>
                  <a:cubicBezTo>
                    <a:pt x="1664" y="597"/>
                    <a:pt x="1640" y="644"/>
                    <a:pt x="1640" y="692"/>
                  </a:cubicBezTo>
                  <a:lnTo>
                    <a:pt x="1771" y="3960"/>
                  </a:lnTo>
                  <a:lnTo>
                    <a:pt x="357" y="1928"/>
                  </a:lnTo>
                  <a:cubicBezTo>
                    <a:pt x="326" y="1873"/>
                    <a:pt x="269" y="1844"/>
                    <a:pt x="210" y="1844"/>
                  </a:cubicBezTo>
                  <a:cubicBezTo>
                    <a:pt x="179" y="1844"/>
                    <a:pt x="148" y="1852"/>
                    <a:pt x="119" y="1868"/>
                  </a:cubicBezTo>
                  <a:cubicBezTo>
                    <a:pt x="36" y="1916"/>
                    <a:pt x="1" y="2023"/>
                    <a:pt x="60" y="2094"/>
                  </a:cubicBezTo>
                  <a:lnTo>
                    <a:pt x="1819" y="4637"/>
                  </a:lnTo>
                  <a:cubicBezTo>
                    <a:pt x="1854" y="4673"/>
                    <a:pt x="1914" y="4708"/>
                    <a:pt x="1973" y="4708"/>
                  </a:cubicBezTo>
                  <a:cubicBezTo>
                    <a:pt x="1985" y="4708"/>
                    <a:pt x="2009" y="4708"/>
                    <a:pt x="2021" y="4697"/>
                  </a:cubicBezTo>
                  <a:cubicBezTo>
                    <a:pt x="2092" y="4685"/>
                    <a:pt x="2151" y="4613"/>
                    <a:pt x="2151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4"/>
                    <a:pt x="3202" y="1073"/>
                    <a:pt x="3807" y="1073"/>
                  </a:cubicBezTo>
                  <a:cubicBezTo>
                    <a:pt x="5063" y="1073"/>
                    <a:pt x="6312" y="817"/>
                    <a:pt x="7475" y="312"/>
                  </a:cubicBezTo>
                  <a:cubicBezTo>
                    <a:pt x="7570" y="276"/>
                    <a:pt x="7606" y="169"/>
                    <a:pt x="7558" y="98"/>
                  </a:cubicBezTo>
                  <a:cubicBezTo>
                    <a:pt x="7523" y="36"/>
                    <a:pt x="7462" y="1"/>
                    <a:pt x="7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6"/>
            <p:cNvSpPr/>
            <p:nvPr/>
          </p:nvSpPr>
          <p:spPr>
            <a:xfrm>
              <a:off x="6014425" y="2476675"/>
              <a:ext cx="41925" cy="49150"/>
            </a:xfrm>
            <a:custGeom>
              <a:avLst/>
              <a:gdLst/>
              <a:ahLst/>
              <a:cxnLst/>
              <a:rect l="l" t="t" r="r" b="b"/>
              <a:pathLst>
                <a:path w="1677" h="1966" extrusionOk="0">
                  <a:moveTo>
                    <a:pt x="1467" y="0"/>
                  </a:moveTo>
                  <a:cubicBezTo>
                    <a:pt x="1411" y="0"/>
                    <a:pt x="1356" y="25"/>
                    <a:pt x="1320" y="76"/>
                  </a:cubicBezTo>
                  <a:lnTo>
                    <a:pt x="832" y="729"/>
                  </a:lnTo>
                  <a:lnTo>
                    <a:pt x="357" y="88"/>
                  </a:lnTo>
                  <a:cubicBezTo>
                    <a:pt x="321" y="44"/>
                    <a:pt x="267" y="18"/>
                    <a:pt x="214" y="18"/>
                  </a:cubicBezTo>
                  <a:cubicBezTo>
                    <a:pt x="180" y="18"/>
                    <a:pt x="147" y="29"/>
                    <a:pt x="119" y="52"/>
                  </a:cubicBezTo>
                  <a:cubicBezTo>
                    <a:pt x="24" y="88"/>
                    <a:pt x="1" y="195"/>
                    <a:pt x="72" y="278"/>
                  </a:cubicBezTo>
                  <a:lnTo>
                    <a:pt x="619" y="1026"/>
                  </a:lnTo>
                  <a:lnTo>
                    <a:pt x="119" y="1716"/>
                  </a:lnTo>
                  <a:cubicBezTo>
                    <a:pt x="60" y="1787"/>
                    <a:pt x="84" y="1894"/>
                    <a:pt x="167" y="1941"/>
                  </a:cubicBezTo>
                  <a:cubicBezTo>
                    <a:pt x="191" y="1953"/>
                    <a:pt x="226" y="1965"/>
                    <a:pt x="262" y="1965"/>
                  </a:cubicBezTo>
                  <a:cubicBezTo>
                    <a:pt x="321" y="1965"/>
                    <a:pt x="381" y="1941"/>
                    <a:pt x="417" y="1894"/>
                  </a:cubicBezTo>
                  <a:lnTo>
                    <a:pt x="844" y="1312"/>
                  </a:lnTo>
                  <a:lnTo>
                    <a:pt x="1248" y="1870"/>
                  </a:lnTo>
                  <a:cubicBezTo>
                    <a:pt x="1284" y="1918"/>
                    <a:pt x="1343" y="1941"/>
                    <a:pt x="1403" y="1941"/>
                  </a:cubicBezTo>
                  <a:cubicBezTo>
                    <a:pt x="1438" y="1941"/>
                    <a:pt x="1474" y="1930"/>
                    <a:pt x="1498" y="1918"/>
                  </a:cubicBezTo>
                  <a:cubicBezTo>
                    <a:pt x="1581" y="1870"/>
                    <a:pt x="1605" y="1763"/>
                    <a:pt x="1545" y="1692"/>
                  </a:cubicBezTo>
                  <a:lnTo>
                    <a:pt x="1058" y="1026"/>
                  </a:lnTo>
                  <a:lnTo>
                    <a:pt x="1617" y="254"/>
                  </a:lnTo>
                  <a:cubicBezTo>
                    <a:pt x="1676" y="183"/>
                    <a:pt x="1652" y="76"/>
                    <a:pt x="1569" y="28"/>
                  </a:cubicBezTo>
                  <a:cubicBezTo>
                    <a:pt x="1537" y="10"/>
                    <a:pt x="1502" y="0"/>
                    <a:pt x="1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6"/>
            <p:cNvSpPr/>
            <p:nvPr/>
          </p:nvSpPr>
          <p:spPr>
            <a:xfrm>
              <a:off x="6061375" y="2485050"/>
              <a:ext cx="31500" cy="11050"/>
            </a:xfrm>
            <a:custGeom>
              <a:avLst/>
              <a:gdLst/>
              <a:ahLst/>
              <a:cxnLst/>
              <a:rect l="l" t="t" r="r" b="b"/>
              <a:pathLst>
                <a:path w="1260" h="442" extrusionOk="0">
                  <a:moveTo>
                    <a:pt x="1055" y="0"/>
                  </a:moveTo>
                  <a:cubicBezTo>
                    <a:pt x="1032" y="0"/>
                    <a:pt x="1008" y="5"/>
                    <a:pt x="986" y="14"/>
                  </a:cubicBezTo>
                  <a:cubicBezTo>
                    <a:pt x="811" y="81"/>
                    <a:pt x="630" y="118"/>
                    <a:pt x="448" y="118"/>
                  </a:cubicBezTo>
                  <a:cubicBezTo>
                    <a:pt x="370" y="118"/>
                    <a:pt x="292" y="111"/>
                    <a:pt x="214" y="97"/>
                  </a:cubicBezTo>
                  <a:cubicBezTo>
                    <a:pt x="207" y="96"/>
                    <a:pt x="200" y="96"/>
                    <a:pt x="193" y="96"/>
                  </a:cubicBezTo>
                  <a:cubicBezTo>
                    <a:pt x="115" y="96"/>
                    <a:pt x="34" y="153"/>
                    <a:pt x="12" y="240"/>
                  </a:cubicBezTo>
                  <a:cubicBezTo>
                    <a:pt x="0" y="323"/>
                    <a:pt x="71" y="418"/>
                    <a:pt x="167" y="418"/>
                  </a:cubicBezTo>
                  <a:cubicBezTo>
                    <a:pt x="250" y="442"/>
                    <a:pt x="345" y="442"/>
                    <a:pt x="440" y="442"/>
                  </a:cubicBezTo>
                  <a:cubicBezTo>
                    <a:pt x="677" y="442"/>
                    <a:pt x="915" y="394"/>
                    <a:pt x="1129" y="311"/>
                  </a:cubicBezTo>
                  <a:cubicBezTo>
                    <a:pt x="1224" y="287"/>
                    <a:pt x="1260" y="180"/>
                    <a:pt x="1224" y="97"/>
                  </a:cubicBezTo>
                  <a:cubicBezTo>
                    <a:pt x="1189" y="36"/>
                    <a:pt x="1121" y="0"/>
                    <a:pt x="1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6"/>
            <p:cNvSpPr/>
            <p:nvPr/>
          </p:nvSpPr>
          <p:spPr>
            <a:xfrm>
              <a:off x="6091375" y="2453250"/>
              <a:ext cx="46075" cy="60975"/>
            </a:xfrm>
            <a:custGeom>
              <a:avLst/>
              <a:gdLst/>
              <a:ahLst/>
              <a:cxnLst/>
              <a:rect l="l" t="t" r="r" b="b"/>
              <a:pathLst>
                <a:path w="1843" h="2439" extrusionOk="0">
                  <a:moveTo>
                    <a:pt x="1671" y="1"/>
                  </a:moveTo>
                  <a:cubicBezTo>
                    <a:pt x="1586" y="1"/>
                    <a:pt x="1507" y="48"/>
                    <a:pt x="1486" y="133"/>
                  </a:cubicBezTo>
                  <a:lnTo>
                    <a:pt x="1272" y="1108"/>
                  </a:lnTo>
                  <a:lnTo>
                    <a:pt x="309" y="454"/>
                  </a:lnTo>
                  <a:cubicBezTo>
                    <a:pt x="277" y="431"/>
                    <a:pt x="241" y="421"/>
                    <a:pt x="205" y="421"/>
                  </a:cubicBezTo>
                  <a:cubicBezTo>
                    <a:pt x="150" y="421"/>
                    <a:pt x="96" y="446"/>
                    <a:pt x="60" y="490"/>
                  </a:cubicBezTo>
                  <a:cubicBezTo>
                    <a:pt x="0" y="561"/>
                    <a:pt x="12" y="668"/>
                    <a:pt x="95" y="716"/>
                  </a:cubicBezTo>
                  <a:lnTo>
                    <a:pt x="1189" y="1452"/>
                  </a:lnTo>
                  <a:lnTo>
                    <a:pt x="1022" y="2249"/>
                  </a:lnTo>
                  <a:cubicBezTo>
                    <a:pt x="1010" y="2344"/>
                    <a:pt x="1070" y="2427"/>
                    <a:pt x="1165" y="2439"/>
                  </a:cubicBezTo>
                  <a:lnTo>
                    <a:pt x="1201" y="2439"/>
                  </a:lnTo>
                  <a:cubicBezTo>
                    <a:pt x="1272" y="2439"/>
                    <a:pt x="1343" y="2391"/>
                    <a:pt x="1367" y="2308"/>
                  </a:cubicBezTo>
                  <a:lnTo>
                    <a:pt x="1830" y="193"/>
                  </a:lnTo>
                  <a:cubicBezTo>
                    <a:pt x="1842" y="110"/>
                    <a:pt x="1783" y="27"/>
                    <a:pt x="1700" y="3"/>
                  </a:cubicBezTo>
                  <a:cubicBezTo>
                    <a:pt x="1690" y="2"/>
                    <a:pt x="1680" y="1"/>
                    <a:pt x="1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6"/>
            <p:cNvSpPr/>
            <p:nvPr/>
          </p:nvSpPr>
          <p:spPr>
            <a:xfrm>
              <a:off x="6429450" y="2077950"/>
              <a:ext cx="196675" cy="102375"/>
            </a:xfrm>
            <a:custGeom>
              <a:avLst/>
              <a:gdLst/>
              <a:ahLst/>
              <a:cxnLst/>
              <a:rect l="l" t="t" r="r" b="b"/>
              <a:pathLst>
                <a:path w="7867" h="4095" extrusionOk="0">
                  <a:moveTo>
                    <a:pt x="2121" y="1"/>
                  </a:moveTo>
                  <a:cubicBezTo>
                    <a:pt x="2095" y="1"/>
                    <a:pt x="2068" y="7"/>
                    <a:pt x="2044" y="18"/>
                  </a:cubicBezTo>
                  <a:cubicBezTo>
                    <a:pt x="1997" y="42"/>
                    <a:pt x="1961" y="78"/>
                    <a:pt x="1949" y="137"/>
                  </a:cubicBezTo>
                  <a:lnTo>
                    <a:pt x="1177" y="3322"/>
                  </a:lnTo>
                  <a:lnTo>
                    <a:pt x="369" y="1028"/>
                  </a:lnTo>
                  <a:cubicBezTo>
                    <a:pt x="340" y="952"/>
                    <a:pt x="273" y="914"/>
                    <a:pt x="199" y="914"/>
                  </a:cubicBezTo>
                  <a:cubicBezTo>
                    <a:pt x="181" y="914"/>
                    <a:pt x="162" y="917"/>
                    <a:pt x="143" y="922"/>
                  </a:cubicBezTo>
                  <a:cubicBezTo>
                    <a:pt x="60" y="945"/>
                    <a:pt x="0" y="1040"/>
                    <a:pt x="36" y="1124"/>
                  </a:cubicBezTo>
                  <a:lnTo>
                    <a:pt x="1034" y="3987"/>
                  </a:lnTo>
                  <a:cubicBezTo>
                    <a:pt x="1058" y="4035"/>
                    <a:pt x="1105" y="4082"/>
                    <a:pt x="1165" y="4094"/>
                  </a:cubicBezTo>
                  <a:lnTo>
                    <a:pt x="1212" y="4094"/>
                  </a:lnTo>
                  <a:cubicBezTo>
                    <a:pt x="1295" y="4094"/>
                    <a:pt x="1355" y="4035"/>
                    <a:pt x="1379" y="3964"/>
                  </a:cubicBezTo>
                  <a:lnTo>
                    <a:pt x="2246" y="399"/>
                  </a:lnTo>
                  <a:cubicBezTo>
                    <a:pt x="3463" y="960"/>
                    <a:pt x="4790" y="1248"/>
                    <a:pt x="6122" y="1248"/>
                  </a:cubicBezTo>
                  <a:cubicBezTo>
                    <a:pt x="6649" y="1248"/>
                    <a:pt x="7178" y="1203"/>
                    <a:pt x="7700" y="1112"/>
                  </a:cubicBezTo>
                  <a:cubicBezTo>
                    <a:pt x="7795" y="1100"/>
                    <a:pt x="7867" y="1005"/>
                    <a:pt x="7843" y="922"/>
                  </a:cubicBezTo>
                  <a:cubicBezTo>
                    <a:pt x="7823" y="841"/>
                    <a:pt x="7751" y="786"/>
                    <a:pt x="7679" y="786"/>
                  </a:cubicBezTo>
                  <a:cubicBezTo>
                    <a:pt x="7666" y="786"/>
                    <a:pt x="7653" y="787"/>
                    <a:pt x="7641" y="791"/>
                  </a:cubicBezTo>
                  <a:cubicBezTo>
                    <a:pt x="7135" y="878"/>
                    <a:pt x="6625" y="922"/>
                    <a:pt x="6118" y="922"/>
                  </a:cubicBezTo>
                  <a:cubicBezTo>
                    <a:pt x="4765" y="922"/>
                    <a:pt x="3425" y="615"/>
                    <a:pt x="2199" y="18"/>
                  </a:cubicBezTo>
                  <a:cubicBezTo>
                    <a:pt x="2175" y="7"/>
                    <a:pt x="2148" y="1"/>
                    <a:pt x="2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6"/>
            <p:cNvSpPr/>
            <p:nvPr/>
          </p:nvSpPr>
          <p:spPr>
            <a:xfrm>
              <a:off x="6480825" y="2123850"/>
              <a:ext cx="50550" cy="53725"/>
            </a:xfrm>
            <a:custGeom>
              <a:avLst/>
              <a:gdLst/>
              <a:ahLst/>
              <a:cxnLst/>
              <a:rect l="l" t="t" r="r" b="b"/>
              <a:pathLst>
                <a:path w="2022" h="2149" extrusionOk="0">
                  <a:moveTo>
                    <a:pt x="600" y="0"/>
                  </a:moveTo>
                  <a:cubicBezTo>
                    <a:pt x="579" y="0"/>
                    <a:pt x="557" y="4"/>
                    <a:pt x="536" y="12"/>
                  </a:cubicBezTo>
                  <a:cubicBezTo>
                    <a:pt x="452" y="36"/>
                    <a:pt x="405" y="131"/>
                    <a:pt x="429" y="214"/>
                  </a:cubicBezTo>
                  <a:lnTo>
                    <a:pt x="761" y="1070"/>
                  </a:lnTo>
                  <a:lnTo>
                    <a:pt x="84" y="1628"/>
                  </a:lnTo>
                  <a:cubicBezTo>
                    <a:pt x="1" y="1676"/>
                    <a:pt x="1" y="1795"/>
                    <a:pt x="72" y="1854"/>
                  </a:cubicBezTo>
                  <a:cubicBezTo>
                    <a:pt x="96" y="1878"/>
                    <a:pt x="120" y="1890"/>
                    <a:pt x="155" y="1902"/>
                  </a:cubicBezTo>
                  <a:cubicBezTo>
                    <a:pt x="170" y="1905"/>
                    <a:pt x="185" y="1906"/>
                    <a:pt x="200" y="1906"/>
                  </a:cubicBezTo>
                  <a:cubicBezTo>
                    <a:pt x="244" y="1906"/>
                    <a:pt x="286" y="1893"/>
                    <a:pt x="322" y="1866"/>
                  </a:cubicBezTo>
                  <a:lnTo>
                    <a:pt x="892" y="1403"/>
                  </a:lnTo>
                  <a:lnTo>
                    <a:pt x="1142" y="2044"/>
                  </a:lnTo>
                  <a:cubicBezTo>
                    <a:pt x="1165" y="2092"/>
                    <a:pt x="1201" y="2128"/>
                    <a:pt x="1261" y="2139"/>
                  </a:cubicBezTo>
                  <a:cubicBezTo>
                    <a:pt x="1278" y="2145"/>
                    <a:pt x="1296" y="2148"/>
                    <a:pt x="1314" y="2148"/>
                  </a:cubicBezTo>
                  <a:cubicBezTo>
                    <a:pt x="1332" y="2148"/>
                    <a:pt x="1350" y="2145"/>
                    <a:pt x="1367" y="2139"/>
                  </a:cubicBezTo>
                  <a:cubicBezTo>
                    <a:pt x="1451" y="2116"/>
                    <a:pt x="1498" y="2021"/>
                    <a:pt x="1474" y="1937"/>
                  </a:cubicBezTo>
                  <a:lnTo>
                    <a:pt x="1177" y="1177"/>
                  </a:lnTo>
                  <a:lnTo>
                    <a:pt x="1938" y="559"/>
                  </a:lnTo>
                  <a:cubicBezTo>
                    <a:pt x="2009" y="511"/>
                    <a:pt x="2021" y="393"/>
                    <a:pt x="1950" y="333"/>
                  </a:cubicBezTo>
                  <a:cubicBezTo>
                    <a:pt x="1910" y="294"/>
                    <a:pt x="1860" y="276"/>
                    <a:pt x="1811" y="276"/>
                  </a:cubicBezTo>
                  <a:cubicBezTo>
                    <a:pt x="1771" y="276"/>
                    <a:pt x="1732" y="288"/>
                    <a:pt x="1700" y="309"/>
                  </a:cubicBezTo>
                  <a:lnTo>
                    <a:pt x="1047" y="844"/>
                  </a:lnTo>
                  <a:lnTo>
                    <a:pt x="761" y="107"/>
                  </a:lnTo>
                  <a:cubicBezTo>
                    <a:pt x="734" y="43"/>
                    <a:pt x="671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6"/>
            <p:cNvSpPr/>
            <p:nvPr/>
          </p:nvSpPr>
          <p:spPr>
            <a:xfrm>
              <a:off x="6532825" y="2144600"/>
              <a:ext cx="31525" cy="11275"/>
            </a:xfrm>
            <a:custGeom>
              <a:avLst/>
              <a:gdLst/>
              <a:ahLst/>
              <a:cxnLst/>
              <a:rect l="l" t="t" r="r" b="b"/>
              <a:pathLst>
                <a:path w="1261" h="451" extrusionOk="0">
                  <a:moveTo>
                    <a:pt x="205" y="0"/>
                  </a:moveTo>
                  <a:cubicBezTo>
                    <a:pt x="139" y="0"/>
                    <a:pt x="71" y="36"/>
                    <a:pt x="36" y="97"/>
                  </a:cubicBezTo>
                  <a:cubicBezTo>
                    <a:pt x="0" y="181"/>
                    <a:pt x="36" y="276"/>
                    <a:pt x="119" y="311"/>
                  </a:cubicBezTo>
                  <a:cubicBezTo>
                    <a:pt x="342" y="405"/>
                    <a:pt x="576" y="450"/>
                    <a:pt x="815" y="450"/>
                  </a:cubicBezTo>
                  <a:cubicBezTo>
                    <a:pt x="907" y="450"/>
                    <a:pt x="1000" y="443"/>
                    <a:pt x="1094" y="430"/>
                  </a:cubicBezTo>
                  <a:cubicBezTo>
                    <a:pt x="1189" y="418"/>
                    <a:pt x="1260" y="335"/>
                    <a:pt x="1236" y="252"/>
                  </a:cubicBezTo>
                  <a:cubicBezTo>
                    <a:pt x="1225" y="165"/>
                    <a:pt x="1145" y="108"/>
                    <a:pt x="1059" y="108"/>
                  </a:cubicBezTo>
                  <a:cubicBezTo>
                    <a:pt x="1050" y="108"/>
                    <a:pt x="1042" y="108"/>
                    <a:pt x="1034" y="109"/>
                  </a:cubicBezTo>
                  <a:cubicBezTo>
                    <a:pt x="971" y="118"/>
                    <a:pt x="905" y="123"/>
                    <a:pt x="839" y="123"/>
                  </a:cubicBezTo>
                  <a:cubicBezTo>
                    <a:pt x="647" y="123"/>
                    <a:pt x="451" y="85"/>
                    <a:pt x="274" y="14"/>
                  </a:cubicBezTo>
                  <a:cubicBezTo>
                    <a:pt x="252" y="5"/>
                    <a:pt x="229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6"/>
            <p:cNvSpPr/>
            <p:nvPr/>
          </p:nvSpPr>
          <p:spPr>
            <a:xfrm>
              <a:off x="6568775" y="2127025"/>
              <a:ext cx="48450" cy="56625"/>
            </a:xfrm>
            <a:custGeom>
              <a:avLst/>
              <a:gdLst/>
              <a:ahLst/>
              <a:cxnLst/>
              <a:rect l="l" t="t" r="r" b="b"/>
              <a:pathLst>
                <a:path w="1938" h="2265" extrusionOk="0">
                  <a:moveTo>
                    <a:pt x="1722" y="0"/>
                  </a:moveTo>
                  <a:cubicBezTo>
                    <a:pt x="1659" y="0"/>
                    <a:pt x="1602" y="29"/>
                    <a:pt x="1569" y="87"/>
                  </a:cubicBezTo>
                  <a:lnTo>
                    <a:pt x="1094" y="979"/>
                  </a:lnTo>
                  <a:lnTo>
                    <a:pt x="333" y="123"/>
                  </a:lnTo>
                  <a:cubicBezTo>
                    <a:pt x="299" y="83"/>
                    <a:pt x="250" y="61"/>
                    <a:pt x="199" y="61"/>
                  </a:cubicBezTo>
                  <a:cubicBezTo>
                    <a:pt x="160" y="61"/>
                    <a:pt x="119" y="74"/>
                    <a:pt x="83" y="99"/>
                  </a:cubicBezTo>
                  <a:cubicBezTo>
                    <a:pt x="12" y="159"/>
                    <a:pt x="0" y="266"/>
                    <a:pt x="60" y="325"/>
                  </a:cubicBezTo>
                  <a:lnTo>
                    <a:pt x="927" y="1311"/>
                  </a:lnTo>
                  <a:lnTo>
                    <a:pt x="535" y="2036"/>
                  </a:lnTo>
                  <a:cubicBezTo>
                    <a:pt x="488" y="2119"/>
                    <a:pt x="535" y="2214"/>
                    <a:pt x="618" y="2250"/>
                  </a:cubicBezTo>
                  <a:cubicBezTo>
                    <a:pt x="630" y="2250"/>
                    <a:pt x="642" y="2262"/>
                    <a:pt x="654" y="2262"/>
                  </a:cubicBezTo>
                  <a:cubicBezTo>
                    <a:pt x="665" y="2264"/>
                    <a:pt x="677" y="2265"/>
                    <a:pt x="689" y="2265"/>
                  </a:cubicBezTo>
                  <a:cubicBezTo>
                    <a:pt x="751" y="2265"/>
                    <a:pt x="816" y="2239"/>
                    <a:pt x="856" y="2179"/>
                  </a:cubicBezTo>
                  <a:lnTo>
                    <a:pt x="1890" y="242"/>
                  </a:lnTo>
                  <a:cubicBezTo>
                    <a:pt x="1937" y="159"/>
                    <a:pt x="1890" y="40"/>
                    <a:pt x="1807" y="16"/>
                  </a:cubicBezTo>
                  <a:cubicBezTo>
                    <a:pt x="1778" y="5"/>
                    <a:pt x="1749" y="0"/>
                    <a:pt x="1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6"/>
            <p:cNvSpPr/>
            <p:nvPr/>
          </p:nvSpPr>
          <p:spPr>
            <a:xfrm>
              <a:off x="6601750" y="1658875"/>
              <a:ext cx="41325" cy="117425"/>
            </a:xfrm>
            <a:custGeom>
              <a:avLst/>
              <a:gdLst/>
              <a:ahLst/>
              <a:cxnLst/>
              <a:rect l="l" t="t" r="r" b="b"/>
              <a:pathLst>
                <a:path w="1653" h="4697" extrusionOk="0">
                  <a:moveTo>
                    <a:pt x="1014" y="0"/>
                  </a:moveTo>
                  <a:cubicBezTo>
                    <a:pt x="962" y="0"/>
                    <a:pt x="913" y="22"/>
                    <a:pt x="880" y="62"/>
                  </a:cubicBezTo>
                  <a:cubicBezTo>
                    <a:pt x="297" y="704"/>
                    <a:pt x="0" y="1571"/>
                    <a:pt x="83" y="2451"/>
                  </a:cubicBezTo>
                  <a:cubicBezTo>
                    <a:pt x="179" y="3318"/>
                    <a:pt x="630" y="4126"/>
                    <a:pt x="1331" y="4661"/>
                  </a:cubicBezTo>
                  <a:cubicBezTo>
                    <a:pt x="1367" y="4685"/>
                    <a:pt x="1414" y="4696"/>
                    <a:pt x="1450" y="4696"/>
                  </a:cubicBezTo>
                  <a:cubicBezTo>
                    <a:pt x="1498" y="4696"/>
                    <a:pt x="1557" y="4673"/>
                    <a:pt x="1593" y="4637"/>
                  </a:cubicBezTo>
                  <a:cubicBezTo>
                    <a:pt x="1652" y="4578"/>
                    <a:pt x="1640" y="4459"/>
                    <a:pt x="1569" y="4411"/>
                  </a:cubicBezTo>
                  <a:cubicBezTo>
                    <a:pt x="939" y="3924"/>
                    <a:pt x="523" y="3211"/>
                    <a:pt x="440" y="2415"/>
                  </a:cubicBezTo>
                  <a:cubicBezTo>
                    <a:pt x="369" y="1631"/>
                    <a:pt x="630" y="846"/>
                    <a:pt x="1153" y="264"/>
                  </a:cubicBezTo>
                  <a:cubicBezTo>
                    <a:pt x="1212" y="193"/>
                    <a:pt x="1200" y="86"/>
                    <a:pt x="1129" y="38"/>
                  </a:cubicBezTo>
                  <a:cubicBezTo>
                    <a:pt x="1093" y="13"/>
                    <a:pt x="1053" y="0"/>
                    <a:pt x="1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6"/>
            <p:cNvSpPr/>
            <p:nvPr/>
          </p:nvSpPr>
          <p:spPr>
            <a:xfrm>
              <a:off x="6640075" y="1687225"/>
              <a:ext cx="44875" cy="53125"/>
            </a:xfrm>
            <a:custGeom>
              <a:avLst/>
              <a:gdLst/>
              <a:ahLst/>
              <a:cxnLst/>
              <a:rect l="l" t="t" r="r" b="b"/>
              <a:pathLst>
                <a:path w="1795" h="2125" extrusionOk="0">
                  <a:moveTo>
                    <a:pt x="1369" y="0"/>
                  </a:moveTo>
                  <a:cubicBezTo>
                    <a:pt x="1307" y="0"/>
                    <a:pt x="1245" y="35"/>
                    <a:pt x="1212" y="93"/>
                  </a:cubicBezTo>
                  <a:lnTo>
                    <a:pt x="761" y="818"/>
                  </a:lnTo>
                  <a:lnTo>
                    <a:pt x="321" y="390"/>
                  </a:lnTo>
                  <a:cubicBezTo>
                    <a:pt x="285" y="360"/>
                    <a:pt x="241" y="345"/>
                    <a:pt x="196" y="345"/>
                  </a:cubicBezTo>
                  <a:cubicBezTo>
                    <a:pt x="152" y="345"/>
                    <a:pt x="107" y="360"/>
                    <a:pt x="72" y="390"/>
                  </a:cubicBezTo>
                  <a:cubicBezTo>
                    <a:pt x="0" y="449"/>
                    <a:pt x="0" y="556"/>
                    <a:pt x="72" y="615"/>
                  </a:cubicBezTo>
                  <a:lnTo>
                    <a:pt x="582" y="1115"/>
                  </a:lnTo>
                  <a:lnTo>
                    <a:pt x="107" y="1887"/>
                  </a:lnTo>
                  <a:cubicBezTo>
                    <a:pt x="60" y="1970"/>
                    <a:pt x="95" y="2077"/>
                    <a:pt x="178" y="2113"/>
                  </a:cubicBezTo>
                  <a:cubicBezTo>
                    <a:pt x="202" y="2125"/>
                    <a:pt x="238" y="2125"/>
                    <a:pt x="262" y="2125"/>
                  </a:cubicBezTo>
                  <a:cubicBezTo>
                    <a:pt x="321" y="2125"/>
                    <a:pt x="380" y="2101"/>
                    <a:pt x="416" y="2041"/>
                  </a:cubicBezTo>
                  <a:lnTo>
                    <a:pt x="832" y="1364"/>
                  </a:lnTo>
                  <a:lnTo>
                    <a:pt x="1462" y="1970"/>
                  </a:lnTo>
                  <a:cubicBezTo>
                    <a:pt x="1497" y="2006"/>
                    <a:pt x="1545" y="2030"/>
                    <a:pt x="1593" y="2030"/>
                  </a:cubicBezTo>
                  <a:cubicBezTo>
                    <a:pt x="1640" y="2030"/>
                    <a:pt x="1688" y="2006"/>
                    <a:pt x="1711" y="1982"/>
                  </a:cubicBezTo>
                  <a:cubicBezTo>
                    <a:pt x="1795" y="1923"/>
                    <a:pt x="1795" y="1816"/>
                    <a:pt x="1723" y="1756"/>
                  </a:cubicBezTo>
                  <a:lnTo>
                    <a:pt x="1022" y="1055"/>
                  </a:lnTo>
                  <a:lnTo>
                    <a:pt x="1521" y="247"/>
                  </a:lnTo>
                  <a:cubicBezTo>
                    <a:pt x="1569" y="164"/>
                    <a:pt x="1545" y="57"/>
                    <a:pt x="1450" y="21"/>
                  </a:cubicBezTo>
                  <a:cubicBezTo>
                    <a:pt x="1425" y="7"/>
                    <a:pt x="1397" y="0"/>
                    <a:pt x="1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6"/>
            <p:cNvSpPr/>
            <p:nvPr/>
          </p:nvSpPr>
          <p:spPr>
            <a:xfrm>
              <a:off x="6692950" y="1699600"/>
              <a:ext cx="38050" cy="12225"/>
            </a:xfrm>
            <a:custGeom>
              <a:avLst/>
              <a:gdLst/>
              <a:ahLst/>
              <a:cxnLst/>
              <a:rect l="l" t="t" r="r" b="b"/>
              <a:pathLst>
                <a:path w="1522" h="489" extrusionOk="0">
                  <a:moveTo>
                    <a:pt x="1332" y="0"/>
                  </a:moveTo>
                  <a:cubicBezTo>
                    <a:pt x="1324" y="0"/>
                    <a:pt x="1316" y="1"/>
                    <a:pt x="1308" y="2"/>
                  </a:cubicBezTo>
                  <a:lnTo>
                    <a:pt x="155" y="156"/>
                  </a:lnTo>
                  <a:cubicBezTo>
                    <a:pt x="60" y="168"/>
                    <a:pt x="0" y="251"/>
                    <a:pt x="12" y="346"/>
                  </a:cubicBezTo>
                  <a:cubicBezTo>
                    <a:pt x="24" y="429"/>
                    <a:pt x="95" y="489"/>
                    <a:pt x="179" y="489"/>
                  </a:cubicBezTo>
                  <a:lnTo>
                    <a:pt x="202" y="489"/>
                  </a:lnTo>
                  <a:lnTo>
                    <a:pt x="1367" y="323"/>
                  </a:lnTo>
                  <a:cubicBezTo>
                    <a:pt x="1450" y="323"/>
                    <a:pt x="1521" y="239"/>
                    <a:pt x="1510" y="144"/>
                  </a:cubicBezTo>
                  <a:cubicBezTo>
                    <a:pt x="1499" y="57"/>
                    <a:pt x="1418" y="0"/>
                    <a:pt x="1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6"/>
            <p:cNvSpPr/>
            <p:nvPr/>
          </p:nvSpPr>
          <p:spPr>
            <a:xfrm>
              <a:off x="6740775" y="1679300"/>
              <a:ext cx="41625" cy="57500"/>
            </a:xfrm>
            <a:custGeom>
              <a:avLst/>
              <a:gdLst/>
              <a:ahLst/>
              <a:cxnLst/>
              <a:rect l="l" t="t" r="r" b="b"/>
              <a:pathLst>
                <a:path w="1665" h="2300" extrusionOk="0">
                  <a:moveTo>
                    <a:pt x="989" y="0"/>
                  </a:moveTo>
                  <a:cubicBezTo>
                    <a:pt x="955" y="0"/>
                    <a:pt x="922" y="10"/>
                    <a:pt x="892" y="29"/>
                  </a:cubicBezTo>
                  <a:cubicBezTo>
                    <a:pt x="820" y="77"/>
                    <a:pt x="797" y="172"/>
                    <a:pt x="832" y="243"/>
                  </a:cubicBezTo>
                  <a:lnTo>
                    <a:pt x="927" y="386"/>
                  </a:lnTo>
                  <a:cubicBezTo>
                    <a:pt x="939" y="433"/>
                    <a:pt x="927" y="493"/>
                    <a:pt x="916" y="540"/>
                  </a:cubicBezTo>
                  <a:cubicBezTo>
                    <a:pt x="880" y="635"/>
                    <a:pt x="809" y="695"/>
                    <a:pt x="714" y="719"/>
                  </a:cubicBezTo>
                  <a:cubicBezTo>
                    <a:pt x="704" y="720"/>
                    <a:pt x="694" y="720"/>
                    <a:pt x="684" y="720"/>
                  </a:cubicBezTo>
                  <a:cubicBezTo>
                    <a:pt x="599" y="720"/>
                    <a:pt x="517" y="674"/>
                    <a:pt x="464" y="600"/>
                  </a:cubicBezTo>
                  <a:cubicBezTo>
                    <a:pt x="405" y="528"/>
                    <a:pt x="381" y="433"/>
                    <a:pt x="428" y="350"/>
                  </a:cubicBezTo>
                  <a:cubicBezTo>
                    <a:pt x="464" y="267"/>
                    <a:pt x="428" y="160"/>
                    <a:pt x="345" y="124"/>
                  </a:cubicBezTo>
                  <a:cubicBezTo>
                    <a:pt x="320" y="114"/>
                    <a:pt x="293" y="108"/>
                    <a:pt x="266" y="108"/>
                  </a:cubicBezTo>
                  <a:cubicBezTo>
                    <a:pt x="203" y="108"/>
                    <a:pt x="141" y="138"/>
                    <a:pt x="107" y="196"/>
                  </a:cubicBezTo>
                  <a:cubicBezTo>
                    <a:pt x="1" y="386"/>
                    <a:pt x="36" y="624"/>
                    <a:pt x="179" y="790"/>
                  </a:cubicBezTo>
                  <a:cubicBezTo>
                    <a:pt x="293" y="945"/>
                    <a:pt x="479" y="1046"/>
                    <a:pt x="682" y="1046"/>
                  </a:cubicBezTo>
                  <a:cubicBezTo>
                    <a:pt x="712" y="1046"/>
                    <a:pt x="742" y="1044"/>
                    <a:pt x="773" y="1039"/>
                  </a:cubicBezTo>
                  <a:cubicBezTo>
                    <a:pt x="916" y="1016"/>
                    <a:pt x="1058" y="944"/>
                    <a:pt x="1153" y="826"/>
                  </a:cubicBezTo>
                  <a:cubicBezTo>
                    <a:pt x="1177" y="885"/>
                    <a:pt x="1201" y="956"/>
                    <a:pt x="1213" y="1028"/>
                  </a:cubicBezTo>
                  <a:cubicBezTo>
                    <a:pt x="1296" y="1277"/>
                    <a:pt x="1248" y="1550"/>
                    <a:pt x="1094" y="1764"/>
                  </a:cubicBezTo>
                  <a:cubicBezTo>
                    <a:pt x="982" y="1902"/>
                    <a:pt x="815" y="1977"/>
                    <a:pt x="646" y="1977"/>
                  </a:cubicBezTo>
                  <a:cubicBezTo>
                    <a:pt x="580" y="1977"/>
                    <a:pt x="515" y="1966"/>
                    <a:pt x="452" y="1943"/>
                  </a:cubicBezTo>
                  <a:cubicBezTo>
                    <a:pt x="419" y="1926"/>
                    <a:pt x="387" y="1918"/>
                    <a:pt x="356" y="1918"/>
                  </a:cubicBezTo>
                  <a:cubicBezTo>
                    <a:pt x="296" y="1918"/>
                    <a:pt x="242" y="1947"/>
                    <a:pt x="203" y="2002"/>
                  </a:cubicBezTo>
                  <a:cubicBezTo>
                    <a:pt x="167" y="2085"/>
                    <a:pt x="203" y="2192"/>
                    <a:pt x="286" y="2228"/>
                  </a:cubicBezTo>
                  <a:cubicBezTo>
                    <a:pt x="393" y="2275"/>
                    <a:pt x="512" y="2299"/>
                    <a:pt x="642" y="2299"/>
                  </a:cubicBezTo>
                  <a:cubicBezTo>
                    <a:pt x="927" y="2299"/>
                    <a:pt x="1201" y="2180"/>
                    <a:pt x="1379" y="1954"/>
                  </a:cubicBezTo>
                  <a:cubicBezTo>
                    <a:pt x="1593" y="1669"/>
                    <a:pt x="1664" y="1301"/>
                    <a:pt x="1557" y="956"/>
                  </a:cubicBezTo>
                  <a:cubicBezTo>
                    <a:pt x="1498" y="719"/>
                    <a:pt x="1403" y="493"/>
                    <a:pt x="1272" y="279"/>
                  </a:cubicBezTo>
                  <a:cubicBezTo>
                    <a:pt x="1236" y="184"/>
                    <a:pt x="1189" y="113"/>
                    <a:pt x="1118" y="53"/>
                  </a:cubicBezTo>
                  <a:cubicBezTo>
                    <a:pt x="1083" y="19"/>
                    <a:pt x="1036" y="0"/>
                    <a:pt x="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6"/>
            <p:cNvSpPr/>
            <p:nvPr/>
          </p:nvSpPr>
          <p:spPr>
            <a:xfrm>
              <a:off x="6779100" y="1643550"/>
              <a:ext cx="35375" cy="105250"/>
            </a:xfrm>
            <a:custGeom>
              <a:avLst/>
              <a:gdLst/>
              <a:ahLst/>
              <a:cxnLst/>
              <a:rect l="l" t="t" r="r" b="b"/>
              <a:pathLst>
                <a:path w="1415" h="4210" extrusionOk="0">
                  <a:moveTo>
                    <a:pt x="204" y="1"/>
                  </a:moveTo>
                  <a:cubicBezTo>
                    <a:pt x="158" y="1"/>
                    <a:pt x="113" y="16"/>
                    <a:pt x="84" y="45"/>
                  </a:cubicBezTo>
                  <a:cubicBezTo>
                    <a:pt x="0" y="105"/>
                    <a:pt x="0" y="212"/>
                    <a:pt x="84" y="271"/>
                  </a:cubicBezTo>
                  <a:cubicBezTo>
                    <a:pt x="606" y="723"/>
                    <a:pt x="927" y="1364"/>
                    <a:pt x="999" y="2054"/>
                  </a:cubicBezTo>
                  <a:cubicBezTo>
                    <a:pt x="1046" y="2743"/>
                    <a:pt x="832" y="3420"/>
                    <a:pt x="381" y="3955"/>
                  </a:cubicBezTo>
                  <a:cubicBezTo>
                    <a:pt x="321" y="4014"/>
                    <a:pt x="333" y="4133"/>
                    <a:pt x="416" y="4181"/>
                  </a:cubicBezTo>
                  <a:cubicBezTo>
                    <a:pt x="445" y="4200"/>
                    <a:pt x="479" y="4209"/>
                    <a:pt x="514" y="4209"/>
                  </a:cubicBezTo>
                  <a:cubicBezTo>
                    <a:pt x="568" y="4209"/>
                    <a:pt x="623" y="4188"/>
                    <a:pt x="666" y="4145"/>
                  </a:cubicBezTo>
                  <a:cubicBezTo>
                    <a:pt x="1165" y="3563"/>
                    <a:pt x="1415" y="2802"/>
                    <a:pt x="1355" y="2030"/>
                  </a:cubicBezTo>
                  <a:cubicBezTo>
                    <a:pt x="1284" y="1257"/>
                    <a:pt x="915" y="556"/>
                    <a:pt x="333" y="45"/>
                  </a:cubicBezTo>
                  <a:cubicBezTo>
                    <a:pt x="298" y="16"/>
                    <a:pt x="25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6"/>
            <p:cNvSpPr/>
            <p:nvPr/>
          </p:nvSpPr>
          <p:spPr>
            <a:xfrm>
              <a:off x="6792775" y="1610800"/>
              <a:ext cx="38925" cy="34200"/>
            </a:xfrm>
            <a:custGeom>
              <a:avLst/>
              <a:gdLst/>
              <a:ahLst/>
              <a:cxnLst/>
              <a:rect l="l" t="t" r="r" b="b"/>
              <a:pathLst>
                <a:path w="1557" h="1368" extrusionOk="0">
                  <a:moveTo>
                    <a:pt x="425" y="1"/>
                  </a:moveTo>
                  <a:cubicBezTo>
                    <a:pt x="294" y="1"/>
                    <a:pt x="164" y="50"/>
                    <a:pt x="71" y="143"/>
                  </a:cubicBezTo>
                  <a:cubicBezTo>
                    <a:pt x="0" y="215"/>
                    <a:pt x="12" y="321"/>
                    <a:pt x="95" y="381"/>
                  </a:cubicBezTo>
                  <a:cubicBezTo>
                    <a:pt x="127" y="402"/>
                    <a:pt x="166" y="414"/>
                    <a:pt x="206" y="414"/>
                  </a:cubicBezTo>
                  <a:cubicBezTo>
                    <a:pt x="255" y="414"/>
                    <a:pt x="305" y="396"/>
                    <a:pt x="345" y="357"/>
                  </a:cubicBezTo>
                  <a:cubicBezTo>
                    <a:pt x="362" y="340"/>
                    <a:pt x="392" y="329"/>
                    <a:pt x="426" y="329"/>
                  </a:cubicBezTo>
                  <a:cubicBezTo>
                    <a:pt x="438" y="329"/>
                    <a:pt x="451" y="330"/>
                    <a:pt x="464" y="333"/>
                  </a:cubicBezTo>
                  <a:cubicBezTo>
                    <a:pt x="559" y="357"/>
                    <a:pt x="642" y="417"/>
                    <a:pt x="677" y="512"/>
                  </a:cubicBezTo>
                  <a:cubicBezTo>
                    <a:pt x="737" y="690"/>
                    <a:pt x="630" y="904"/>
                    <a:pt x="523" y="1130"/>
                  </a:cubicBezTo>
                  <a:cubicBezTo>
                    <a:pt x="487" y="1177"/>
                    <a:pt x="499" y="1236"/>
                    <a:pt x="535" y="1284"/>
                  </a:cubicBezTo>
                  <a:cubicBezTo>
                    <a:pt x="559" y="1332"/>
                    <a:pt x="618" y="1367"/>
                    <a:pt x="677" y="1367"/>
                  </a:cubicBezTo>
                  <a:lnTo>
                    <a:pt x="689" y="1367"/>
                  </a:lnTo>
                  <a:lnTo>
                    <a:pt x="1390" y="1320"/>
                  </a:lnTo>
                  <a:cubicBezTo>
                    <a:pt x="1485" y="1320"/>
                    <a:pt x="1557" y="1236"/>
                    <a:pt x="1557" y="1153"/>
                  </a:cubicBezTo>
                  <a:cubicBezTo>
                    <a:pt x="1546" y="1065"/>
                    <a:pt x="1473" y="998"/>
                    <a:pt x="1387" y="998"/>
                  </a:cubicBezTo>
                  <a:cubicBezTo>
                    <a:pt x="1380" y="998"/>
                    <a:pt x="1374" y="998"/>
                    <a:pt x="1367" y="999"/>
                  </a:cubicBezTo>
                  <a:lnTo>
                    <a:pt x="963" y="1023"/>
                  </a:lnTo>
                  <a:cubicBezTo>
                    <a:pt x="1046" y="832"/>
                    <a:pt x="1070" y="619"/>
                    <a:pt x="1022" y="428"/>
                  </a:cubicBezTo>
                  <a:cubicBezTo>
                    <a:pt x="939" y="215"/>
                    <a:pt x="761" y="60"/>
                    <a:pt x="535" y="13"/>
                  </a:cubicBezTo>
                  <a:cubicBezTo>
                    <a:pt x="499" y="5"/>
                    <a:pt x="462" y="1"/>
                    <a:pt x="4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6"/>
            <p:cNvSpPr/>
            <p:nvPr/>
          </p:nvSpPr>
          <p:spPr>
            <a:xfrm>
              <a:off x="7094900" y="2126575"/>
              <a:ext cx="50525" cy="115575"/>
            </a:xfrm>
            <a:custGeom>
              <a:avLst/>
              <a:gdLst/>
              <a:ahLst/>
              <a:cxnLst/>
              <a:rect l="l" t="t" r="r" b="b"/>
              <a:pathLst>
                <a:path w="2021" h="4623" extrusionOk="0">
                  <a:moveTo>
                    <a:pt x="1815" y="0"/>
                  </a:moveTo>
                  <a:cubicBezTo>
                    <a:pt x="1780" y="0"/>
                    <a:pt x="1744" y="11"/>
                    <a:pt x="1711" y="34"/>
                  </a:cubicBezTo>
                  <a:cubicBezTo>
                    <a:pt x="951" y="486"/>
                    <a:pt x="404" y="1234"/>
                    <a:pt x="190" y="2090"/>
                  </a:cubicBezTo>
                  <a:cubicBezTo>
                    <a:pt x="0" y="2945"/>
                    <a:pt x="166" y="3837"/>
                    <a:pt x="666" y="4550"/>
                  </a:cubicBezTo>
                  <a:cubicBezTo>
                    <a:pt x="701" y="4573"/>
                    <a:pt x="725" y="4597"/>
                    <a:pt x="772" y="4609"/>
                  </a:cubicBezTo>
                  <a:cubicBezTo>
                    <a:pt x="791" y="4618"/>
                    <a:pt x="809" y="4622"/>
                    <a:pt x="827" y="4622"/>
                  </a:cubicBezTo>
                  <a:cubicBezTo>
                    <a:pt x="856" y="4622"/>
                    <a:pt x="886" y="4612"/>
                    <a:pt x="915" y="4597"/>
                  </a:cubicBezTo>
                  <a:cubicBezTo>
                    <a:pt x="998" y="4550"/>
                    <a:pt x="1034" y="4443"/>
                    <a:pt x="974" y="4371"/>
                  </a:cubicBezTo>
                  <a:cubicBezTo>
                    <a:pt x="523" y="3730"/>
                    <a:pt x="357" y="2922"/>
                    <a:pt x="535" y="2161"/>
                  </a:cubicBezTo>
                  <a:cubicBezTo>
                    <a:pt x="725" y="1377"/>
                    <a:pt x="1224" y="711"/>
                    <a:pt x="1913" y="296"/>
                  </a:cubicBezTo>
                  <a:cubicBezTo>
                    <a:pt x="1996" y="260"/>
                    <a:pt x="2020" y="141"/>
                    <a:pt x="1961" y="70"/>
                  </a:cubicBezTo>
                  <a:cubicBezTo>
                    <a:pt x="1924" y="26"/>
                    <a:pt x="1871" y="0"/>
                    <a:pt x="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6"/>
            <p:cNvSpPr/>
            <p:nvPr/>
          </p:nvSpPr>
          <p:spPr>
            <a:xfrm>
              <a:off x="7130550" y="2166475"/>
              <a:ext cx="50525" cy="50275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79" y="1"/>
                    <a:pt x="1735" y="19"/>
                    <a:pt x="1699" y="54"/>
                  </a:cubicBezTo>
                  <a:lnTo>
                    <a:pt x="1034" y="625"/>
                  </a:lnTo>
                  <a:lnTo>
                    <a:pt x="749" y="102"/>
                  </a:lnTo>
                  <a:cubicBezTo>
                    <a:pt x="716" y="44"/>
                    <a:pt x="660" y="9"/>
                    <a:pt x="597" y="9"/>
                  </a:cubicBezTo>
                  <a:cubicBezTo>
                    <a:pt x="569" y="9"/>
                    <a:pt x="540" y="16"/>
                    <a:pt x="511" y="30"/>
                  </a:cubicBezTo>
                  <a:cubicBezTo>
                    <a:pt x="428" y="54"/>
                    <a:pt x="392" y="161"/>
                    <a:pt x="440" y="244"/>
                  </a:cubicBezTo>
                  <a:lnTo>
                    <a:pt x="772" y="862"/>
                  </a:lnTo>
                  <a:lnTo>
                    <a:pt x="71" y="1468"/>
                  </a:lnTo>
                  <a:cubicBezTo>
                    <a:pt x="0" y="1528"/>
                    <a:pt x="0" y="1635"/>
                    <a:pt x="71" y="1694"/>
                  </a:cubicBezTo>
                  <a:cubicBezTo>
                    <a:pt x="95" y="1718"/>
                    <a:pt x="119" y="1730"/>
                    <a:pt x="143" y="1742"/>
                  </a:cubicBezTo>
                  <a:cubicBezTo>
                    <a:pt x="157" y="1745"/>
                    <a:pt x="173" y="1746"/>
                    <a:pt x="189" y="1746"/>
                  </a:cubicBezTo>
                  <a:cubicBezTo>
                    <a:pt x="236" y="1746"/>
                    <a:pt x="285" y="1733"/>
                    <a:pt x="321" y="1706"/>
                  </a:cubicBezTo>
                  <a:lnTo>
                    <a:pt x="939" y="1159"/>
                  </a:lnTo>
                  <a:lnTo>
                    <a:pt x="1343" y="1920"/>
                  </a:lnTo>
                  <a:cubicBezTo>
                    <a:pt x="1367" y="1955"/>
                    <a:pt x="1414" y="1991"/>
                    <a:pt x="1450" y="2003"/>
                  </a:cubicBezTo>
                  <a:cubicBezTo>
                    <a:pt x="1469" y="2008"/>
                    <a:pt x="1489" y="2011"/>
                    <a:pt x="1508" y="2011"/>
                  </a:cubicBezTo>
                  <a:cubicBezTo>
                    <a:pt x="1535" y="2011"/>
                    <a:pt x="1560" y="2005"/>
                    <a:pt x="1580" y="1991"/>
                  </a:cubicBezTo>
                  <a:cubicBezTo>
                    <a:pt x="1676" y="1955"/>
                    <a:pt x="1711" y="1860"/>
                    <a:pt x="1664" y="1777"/>
                  </a:cubicBezTo>
                  <a:lnTo>
                    <a:pt x="1200" y="922"/>
                  </a:lnTo>
                  <a:lnTo>
                    <a:pt x="1949" y="280"/>
                  </a:lnTo>
                  <a:cubicBezTo>
                    <a:pt x="2020" y="221"/>
                    <a:pt x="2020" y="114"/>
                    <a:pt x="1949" y="54"/>
                  </a:cubicBezTo>
                  <a:cubicBezTo>
                    <a:pt x="1913" y="19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6"/>
            <p:cNvSpPr/>
            <p:nvPr/>
          </p:nvSpPr>
          <p:spPr>
            <a:xfrm>
              <a:off x="7188475" y="2188275"/>
              <a:ext cx="38050" cy="11975"/>
            </a:xfrm>
            <a:custGeom>
              <a:avLst/>
              <a:gdLst/>
              <a:ahLst/>
              <a:cxnLst/>
              <a:rect l="l" t="t" r="r" b="b"/>
              <a:pathLst>
                <a:path w="1522" h="479" extrusionOk="0">
                  <a:moveTo>
                    <a:pt x="190" y="1"/>
                  </a:moveTo>
                  <a:cubicBezTo>
                    <a:pt x="103" y="1"/>
                    <a:pt x="23" y="57"/>
                    <a:pt x="12" y="133"/>
                  </a:cubicBezTo>
                  <a:cubicBezTo>
                    <a:pt x="0" y="216"/>
                    <a:pt x="48" y="299"/>
                    <a:pt x="131" y="311"/>
                  </a:cubicBezTo>
                  <a:lnTo>
                    <a:pt x="155" y="311"/>
                  </a:lnTo>
                  <a:lnTo>
                    <a:pt x="1307" y="477"/>
                  </a:lnTo>
                  <a:cubicBezTo>
                    <a:pt x="1315" y="478"/>
                    <a:pt x="1324" y="479"/>
                    <a:pt x="1331" y="479"/>
                  </a:cubicBezTo>
                  <a:cubicBezTo>
                    <a:pt x="1416" y="479"/>
                    <a:pt x="1488" y="423"/>
                    <a:pt x="1509" y="347"/>
                  </a:cubicBezTo>
                  <a:cubicBezTo>
                    <a:pt x="1521" y="252"/>
                    <a:pt x="1450" y="168"/>
                    <a:pt x="1367" y="157"/>
                  </a:cubicBezTo>
                  <a:lnTo>
                    <a:pt x="214" y="2"/>
                  </a:lnTo>
                  <a:cubicBezTo>
                    <a:pt x="206" y="1"/>
                    <a:pt x="198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6"/>
            <p:cNvSpPr/>
            <p:nvPr/>
          </p:nvSpPr>
          <p:spPr>
            <a:xfrm>
              <a:off x="7230950" y="2180975"/>
              <a:ext cx="42800" cy="56000"/>
            </a:xfrm>
            <a:custGeom>
              <a:avLst/>
              <a:gdLst/>
              <a:ahLst/>
              <a:cxnLst/>
              <a:rect l="l" t="t" r="r" b="b"/>
              <a:pathLst>
                <a:path w="1712" h="2240" extrusionOk="0">
                  <a:moveTo>
                    <a:pt x="672" y="0"/>
                  </a:moveTo>
                  <a:cubicBezTo>
                    <a:pt x="627" y="0"/>
                    <a:pt x="583" y="15"/>
                    <a:pt x="547" y="45"/>
                  </a:cubicBezTo>
                  <a:cubicBezTo>
                    <a:pt x="393" y="199"/>
                    <a:pt x="345" y="437"/>
                    <a:pt x="428" y="639"/>
                  </a:cubicBezTo>
                  <a:cubicBezTo>
                    <a:pt x="500" y="841"/>
                    <a:pt x="690" y="995"/>
                    <a:pt x="915" y="1031"/>
                  </a:cubicBezTo>
                  <a:cubicBezTo>
                    <a:pt x="946" y="1036"/>
                    <a:pt x="977" y="1038"/>
                    <a:pt x="1008" y="1038"/>
                  </a:cubicBezTo>
                  <a:cubicBezTo>
                    <a:pt x="1130" y="1038"/>
                    <a:pt x="1248" y="1000"/>
                    <a:pt x="1343" y="924"/>
                  </a:cubicBezTo>
                  <a:cubicBezTo>
                    <a:pt x="1355" y="995"/>
                    <a:pt x="1355" y="1067"/>
                    <a:pt x="1343" y="1138"/>
                  </a:cubicBezTo>
                  <a:cubicBezTo>
                    <a:pt x="1331" y="1399"/>
                    <a:pt x="1201" y="1649"/>
                    <a:pt x="999" y="1803"/>
                  </a:cubicBezTo>
                  <a:cubicBezTo>
                    <a:pt x="898" y="1875"/>
                    <a:pt x="779" y="1910"/>
                    <a:pt x="660" y="1910"/>
                  </a:cubicBezTo>
                  <a:cubicBezTo>
                    <a:pt x="541" y="1910"/>
                    <a:pt x="422" y="1875"/>
                    <a:pt x="321" y="1803"/>
                  </a:cubicBezTo>
                  <a:cubicBezTo>
                    <a:pt x="286" y="1774"/>
                    <a:pt x="241" y="1759"/>
                    <a:pt x="197" y="1759"/>
                  </a:cubicBezTo>
                  <a:cubicBezTo>
                    <a:pt x="152" y="1759"/>
                    <a:pt x="107" y="1774"/>
                    <a:pt x="72" y="1803"/>
                  </a:cubicBezTo>
                  <a:cubicBezTo>
                    <a:pt x="0" y="1863"/>
                    <a:pt x="0" y="1982"/>
                    <a:pt x="72" y="2041"/>
                  </a:cubicBezTo>
                  <a:cubicBezTo>
                    <a:pt x="155" y="2112"/>
                    <a:pt x="262" y="2172"/>
                    <a:pt x="381" y="2207"/>
                  </a:cubicBezTo>
                  <a:cubicBezTo>
                    <a:pt x="468" y="2229"/>
                    <a:pt x="556" y="2240"/>
                    <a:pt x="643" y="2240"/>
                  </a:cubicBezTo>
                  <a:cubicBezTo>
                    <a:pt x="841" y="2240"/>
                    <a:pt x="1035" y="2184"/>
                    <a:pt x="1201" y="2077"/>
                  </a:cubicBezTo>
                  <a:cubicBezTo>
                    <a:pt x="1498" y="1863"/>
                    <a:pt x="1676" y="1530"/>
                    <a:pt x="1700" y="1173"/>
                  </a:cubicBezTo>
                  <a:cubicBezTo>
                    <a:pt x="1712" y="924"/>
                    <a:pt x="1688" y="674"/>
                    <a:pt x="1628" y="437"/>
                  </a:cubicBezTo>
                  <a:cubicBezTo>
                    <a:pt x="1628" y="354"/>
                    <a:pt x="1605" y="258"/>
                    <a:pt x="1557" y="187"/>
                  </a:cubicBezTo>
                  <a:cubicBezTo>
                    <a:pt x="1520" y="131"/>
                    <a:pt x="1460" y="97"/>
                    <a:pt x="1395" y="97"/>
                  </a:cubicBezTo>
                  <a:cubicBezTo>
                    <a:pt x="1378" y="97"/>
                    <a:pt x="1361" y="99"/>
                    <a:pt x="1343" y="104"/>
                  </a:cubicBezTo>
                  <a:cubicBezTo>
                    <a:pt x="1260" y="128"/>
                    <a:pt x="1213" y="211"/>
                    <a:pt x="1224" y="294"/>
                  </a:cubicBezTo>
                  <a:cubicBezTo>
                    <a:pt x="1236" y="354"/>
                    <a:pt x="1260" y="401"/>
                    <a:pt x="1272" y="460"/>
                  </a:cubicBezTo>
                  <a:cubicBezTo>
                    <a:pt x="1260" y="508"/>
                    <a:pt x="1236" y="556"/>
                    <a:pt x="1201" y="591"/>
                  </a:cubicBezTo>
                  <a:cubicBezTo>
                    <a:pt x="1158" y="666"/>
                    <a:pt x="1077" y="712"/>
                    <a:pt x="992" y="712"/>
                  </a:cubicBezTo>
                  <a:cubicBezTo>
                    <a:pt x="982" y="712"/>
                    <a:pt x="973" y="711"/>
                    <a:pt x="963" y="710"/>
                  </a:cubicBezTo>
                  <a:cubicBezTo>
                    <a:pt x="868" y="698"/>
                    <a:pt x="785" y="627"/>
                    <a:pt x="761" y="532"/>
                  </a:cubicBezTo>
                  <a:cubicBezTo>
                    <a:pt x="713" y="449"/>
                    <a:pt x="737" y="342"/>
                    <a:pt x="797" y="282"/>
                  </a:cubicBezTo>
                  <a:cubicBezTo>
                    <a:pt x="868" y="223"/>
                    <a:pt x="868" y="104"/>
                    <a:pt x="797" y="45"/>
                  </a:cubicBezTo>
                  <a:cubicBezTo>
                    <a:pt x="761" y="15"/>
                    <a:pt x="716" y="0"/>
                    <a:pt x="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6"/>
            <p:cNvSpPr/>
            <p:nvPr/>
          </p:nvSpPr>
          <p:spPr>
            <a:xfrm>
              <a:off x="7266600" y="2154200"/>
              <a:ext cx="45475" cy="103475"/>
            </a:xfrm>
            <a:custGeom>
              <a:avLst/>
              <a:gdLst/>
              <a:ahLst/>
              <a:cxnLst/>
              <a:rect l="l" t="t" r="r" b="b"/>
              <a:pathLst>
                <a:path w="1819" h="4139" extrusionOk="0">
                  <a:moveTo>
                    <a:pt x="1141" y="1"/>
                  </a:moveTo>
                  <a:cubicBezTo>
                    <a:pt x="1113" y="1"/>
                    <a:pt x="1084" y="7"/>
                    <a:pt x="1058" y="22"/>
                  </a:cubicBezTo>
                  <a:cubicBezTo>
                    <a:pt x="975" y="58"/>
                    <a:pt x="939" y="165"/>
                    <a:pt x="987" y="248"/>
                  </a:cubicBezTo>
                  <a:cubicBezTo>
                    <a:pt x="1343" y="830"/>
                    <a:pt x="1462" y="1531"/>
                    <a:pt x="1296" y="2197"/>
                  </a:cubicBezTo>
                  <a:cubicBezTo>
                    <a:pt x="1117" y="2874"/>
                    <a:pt x="690" y="3468"/>
                    <a:pt x="95" y="3837"/>
                  </a:cubicBezTo>
                  <a:cubicBezTo>
                    <a:pt x="12" y="3884"/>
                    <a:pt x="0" y="3991"/>
                    <a:pt x="60" y="4063"/>
                  </a:cubicBezTo>
                  <a:cubicBezTo>
                    <a:pt x="84" y="4098"/>
                    <a:pt x="107" y="4122"/>
                    <a:pt x="143" y="4134"/>
                  </a:cubicBezTo>
                  <a:cubicBezTo>
                    <a:pt x="159" y="4137"/>
                    <a:pt x="174" y="4139"/>
                    <a:pt x="188" y="4139"/>
                  </a:cubicBezTo>
                  <a:cubicBezTo>
                    <a:pt x="228" y="4139"/>
                    <a:pt x="263" y="4127"/>
                    <a:pt x="297" y="4110"/>
                  </a:cubicBezTo>
                  <a:cubicBezTo>
                    <a:pt x="951" y="3682"/>
                    <a:pt x="1438" y="3029"/>
                    <a:pt x="1628" y="2268"/>
                  </a:cubicBezTo>
                  <a:cubicBezTo>
                    <a:pt x="1819" y="1531"/>
                    <a:pt x="1700" y="735"/>
                    <a:pt x="1296" y="82"/>
                  </a:cubicBezTo>
                  <a:cubicBezTo>
                    <a:pt x="1263" y="33"/>
                    <a:pt x="1202" y="1"/>
                    <a:pt x="1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6"/>
            <p:cNvSpPr/>
            <p:nvPr/>
          </p:nvSpPr>
          <p:spPr>
            <a:xfrm>
              <a:off x="7312950" y="2127925"/>
              <a:ext cx="30625" cy="38475"/>
            </a:xfrm>
            <a:custGeom>
              <a:avLst/>
              <a:gdLst/>
              <a:ahLst/>
              <a:cxnLst/>
              <a:rect l="l" t="t" r="r" b="b"/>
              <a:pathLst>
                <a:path w="1225" h="1539" extrusionOk="0">
                  <a:moveTo>
                    <a:pt x="355" y="1"/>
                  </a:moveTo>
                  <a:cubicBezTo>
                    <a:pt x="271" y="1"/>
                    <a:pt x="184" y="22"/>
                    <a:pt x="107" y="63"/>
                  </a:cubicBezTo>
                  <a:cubicBezTo>
                    <a:pt x="24" y="99"/>
                    <a:pt x="0" y="206"/>
                    <a:pt x="60" y="289"/>
                  </a:cubicBezTo>
                  <a:cubicBezTo>
                    <a:pt x="98" y="335"/>
                    <a:pt x="151" y="361"/>
                    <a:pt x="206" y="361"/>
                  </a:cubicBezTo>
                  <a:cubicBezTo>
                    <a:pt x="237" y="361"/>
                    <a:pt x="268" y="353"/>
                    <a:pt x="297" y="337"/>
                  </a:cubicBezTo>
                  <a:cubicBezTo>
                    <a:pt x="319" y="326"/>
                    <a:pt x="340" y="320"/>
                    <a:pt x="360" y="320"/>
                  </a:cubicBezTo>
                  <a:cubicBezTo>
                    <a:pt x="385" y="320"/>
                    <a:pt x="408" y="329"/>
                    <a:pt x="428" y="348"/>
                  </a:cubicBezTo>
                  <a:cubicBezTo>
                    <a:pt x="511" y="384"/>
                    <a:pt x="571" y="479"/>
                    <a:pt x="571" y="574"/>
                  </a:cubicBezTo>
                  <a:cubicBezTo>
                    <a:pt x="571" y="764"/>
                    <a:pt x="404" y="943"/>
                    <a:pt x="226" y="1121"/>
                  </a:cubicBezTo>
                  <a:cubicBezTo>
                    <a:pt x="178" y="1157"/>
                    <a:pt x="167" y="1216"/>
                    <a:pt x="178" y="1275"/>
                  </a:cubicBezTo>
                  <a:cubicBezTo>
                    <a:pt x="202" y="1323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98" y="1537"/>
                  </a:lnTo>
                  <a:cubicBezTo>
                    <a:pt x="1007" y="1538"/>
                    <a:pt x="1015" y="1539"/>
                    <a:pt x="1024" y="1539"/>
                  </a:cubicBezTo>
                  <a:cubicBezTo>
                    <a:pt x="1100" y="1539"/>
                    <a:pt x="1180" y="1492"/>
                    <a:pt x="1212" y="1406"/>
                  </a:cubicBezTo>
                  <a:cubicBezTo>
                    <a:pt x="1224" y="1323"/>
                    <a:pt x="1165" y="1240"/>
                    <a:pt x="1082" y="1216"/>
                  </a:cubicBezTo>
                  <a:lnTo>
                    <a:pt x="677" y="1133"/>
                  </a:lnTo>
                  <a:cubicBezTo>
                    <a:pt x="820" y="978"/>
                    <a:pt x="915" y="788"/>
                    <a:pt x="927" y="574"/>
                  </a:cubicBezTo>
                  <a:cubicBezTo>
                    <a:pt x="927" y="360"/>
                    <a:pt x="796" y="158"/>
                    <a:pt x="594" y="63"/>
                  </a:cubicBezTo>
                  <a:cubicBezTo>
                    <a:pt x="523" y="22"/>
                    <a:pt x="440" y="1"/>
                    <a:pt x="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6"/>
            <p:cNvSpPr/>
            <p:nvPr/>
          </p:nvSpPr>
          <p:spPr>
            <a:xfrm>
              <a:off x="7246700" y="1583650"/>
              <a:ext cx="57650" cy="66100"/>
            </a:xfrm>
            <a:custGeom>
              <a:avLst/>
              <a:gdLst/>
              <a:ahLst/>
              <a:cxnLst/>
              <a:rect l="l" t="t" r="r" b="b"/>
              <a:pathLst>
                <a:path w="2306" h="2644" extrusionOk="0">
                  <a:moveTo>
                    <a:pt x="1961" y="1"/>
                  </a:moveTo>
                  <a:cubicBezTo>
                    <a:pt x="1907" y="1"/>
                    <a:pt x="1851" y="27"/>
                    <a:pt x="1818" y="77"/>
                  </a:cubicBezTo>
                  <a:lnTo>
                    <a:pt x="1105" y="1075"/>
                  </a:lnTo>
                  <a:lnTo>
                    <a:pt x="309" y="469"/>
                  </a:lnTo>
                  <a:cubicBezTo>
                    <a:pt x="275" y="440"/>
                    <a:pt x="233" y="426"/>
                    <a:pt x="191" y="426"/>
                  </a:cubicBezTo>
                  <a:cubicBezTo>
                    <a:pt x="144" y="426"/>
                    <a:pt x="97" y="443"/>
                    <a:pt x="60" y="481"/>
                  </a:cubicBezTo>
                  <a:cubicBezTo>
                    <a:pt x="0" y="540"/>
                    <a:pt x="12" y="659"/>
                    <a:pt x="83" y="706"/>
                  </a:cubicBezTo>
                  <a:lnTo>
                    <a:pt x="915" y="1360"/>
                  </a:lnTo>
                  <a:lnTo>
                    <a:pt x="167" y="2394"/>
                  </a:lnTo>
                  <a:cubicBezTo>
                    <a:pt x="107" y="2465"/>
                    <a:pt x="131" y="2572"/>
                    <a:pt x="214" y="2620"/>
                  </a:cubicBezTo>
                  <a:cubicBezTo>
                    <a:pt x="250" y="2631"/>
                    <a:pt x="285" y="2643"/>
                    <a:pt x="309" y="2643"/>
                  </a:cubicBezTo>
                  <a:cubicBezTo>
                    <a:pt x="369" y="2643"/>
                    <a:pt x="428" y="2620"/>
                    <a:pt x="464" y="2572"/>
                  </a:cubicBezTo>
                  <a:lnTo>
                    <a:pt x="1189" y="1562"/>
                  </a:lnTo>
                  <a:lnTo>
                    <a:pt x="1997" y="2192"/>
                  </a:lnTo>
                  <a:cubicBezTo>
                    <a:pt x="2020" y="2216"/>
                    <a:pt x="2068" y="2227"/>
                    <a:pt x="2104" y="2227"/>
                  </a:cubicBezTo>
                  <a:cubicBezTo>
                    <a:pt x="2163" y="2227"/>
                    <a:pt x="2210" y="2216"/>
                    <a:pt x="2246" y="2168"/>
                  </a:cubicBezTo>
                  <a:cubicBezTo>
                    <a:pt x="2306" y="2109"/>
                    <a:pt x="2294" y="2002"/>
                    <a:pt x="2222" y="1942"/>
                  </a:cubicBezTo>
                  <a:lnTo>
                    <a:pt x="1379" y="1289"/>
                  </a:lnTo>
                  <a:lnTo>
                    <a:pt x="1973" y="445"/>
                  </a:lnTo>
                  <a:cubicBezTo>
                    <a:pt x="2020" y="433"/>
                    <a:pt x="2068" y="386"/>
                    <a:pt x="2092" y="338"/>
                  </a:cubicBezTo>
                  <a:lnTo>
                    <a:pt x="2127" y="207"/>
                  </a:lnTo>
                  <a:cubicBezTo>
                    <a:pt x="2163" y="124"/>
                    <a:pt x="2115" y="41"/>
                    <a:pt x="2032" y="17"/>
                  </a:cubicBezTo>
                  <a:cubicBezTo>
                    <a:pt x="2010" y="6"/>
                    <a:pt x="1986" y="1"/>
                    <a:pt x="19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6"/>
            <p:cNvSpPr/>
            <p:nvPr/>
          </p:nvSpPr>
          <p:spPr>
            <a:xfrm>
              <a:off x="7231850" y="1652925"/>
              <a:ext cx="100425" cy="17550"/>
            </a:xfrm>
            <a:custGeom>
              <a:avLst/>
              <a:gdLst/>
              <a:ahLst/>
              <a:cxnLst/>
              <a:rect l="l" t="t" r="r" b="b"/>
              <a:pathLst>
                <a:path w="4017" h="702" extrusionOk="0">
                  <a:moveTo>
                    <a:pt x="3253" y="1"/>
                  </a:moveTo>
                  <a:cubicBezTo>
                    <a:pt x="2210" y="1"/>
                    <a:pt x="1165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6" y="639"/>
                    <a:pt x="107" y="694"/>
                    <a:pt x="181" y="694"/>
                  </a:cubicBezTo>
                  <a:cubicBezTo>
                    <a:pt x="188" y="694"/>
                    <a:pt x="195" y="693"/>
                    <a:pt x="202" y="692"/>
                  </a:cubicBezTo>
                  <a:cubicBezTo>
                    <a:pt x="208" y="698"/>
                    <a:pt x="214" y="701"/>
                    <a:pt x="221" y="701"/>
                  </a:cubicBezTo>
                  <a:cubicBezTo>
                    <a:pt x="229" y="701"/>
                    <a:pt x="238" y="698"/>
                    <a:pt x="250" y="692"/>
                  </a:cubicBezTo>
                  <a:cubicBezTo>
                    <a:pt x="1219" y="455"/>
                    <a:pt x="2213" y="333"/>
                    <a:pt x="3218" y="333"/>
                  </a:cubicBezTo>
                  <a:cubicBezTo>
                    <a:pt x="3420" y="333"/>
                    <a:pt x="3623" y="338"/>
                    <a:pt x="3826" y="348"/>
                  </a:cubicBezTo>
                  <a:cubicBezTo>
                    <a:pt x="3910" y="348"/>
                    <a:pt x="3993" y="288"/>
                    <a:pt x="4005" y="193"/>
                  </a:cubicBezTo>
                  <a:cubicBezTo>
                    <a:pt x="4017" y="98"/>
                    <a:pt x="3933" y="15"/>
                    <a:pt x="3838" y="15"/>
                  </a:cubicBezTo>
                  <a:cubicBezTo>
                    <a:pt x="3643" y="6"/>
                    <a:pt x="3448" y="1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6"/>
            <p:cNvSpPr/>
            <p:nvPr/>
          </p:nvSpPr>
          <p:spPr>
            <a:xfrm>
              <a:off x="7266600" y="1674375"/>
              <a:ext cx="45475" cy="67475"/>
            </a:xfrm>
            <a:custGeom>
              <a:avLst/>
              <a:gdLst/>
              <a:ahLst/>
              <a:cxnLst/>
              <a:rect l="l" t="t" r="r" b="b"/>
              <a:pathLst>
                <a:path w="1819" h="2699" extrusionOk="0">
                  <a:moveTo>
                    <a:pt x="302" y="0"/>
                  </a:moveTo>
                  <a:cubicBezTo>
                    <a:pt x="243" y="0"/>
                    <a:pt x="186" y="29"/>
                    <a:pt x="155" y="84"/>
                  </a:cubicBezTo>
                  <a:cubicBezTo>
                    <a:pt x="24" y="298"/>
                    <a:pt x="36" y="559"/>
                    <a:pt x="167" y="773"/>
                  </a:cubicBezTo>
                  <a:cubicBezTo>
                    <a:pt x="309" y="987"/>
                    <a:pt x="547" y="1129"/>
                    <a:pt x="808" y="1129"/>
                  </a:cubicBezTo>
                  <a:cubicBezTo>
                    <a:pt x="1022" y="1129"/>
                    <a:pt x="1224" y="1034"/>
                    <a:pt x="1367" y="868"/>
                  </a:cubicBezTo>
                  <a:cubicBezTo>
                    <a:pt x="1403" y="1011"/>
                    <a:pt x="1414" y="1165"/>
                    <a:pt x="1426" y="1320"/>
                  </a:cubicBezTo>
                  <a:cubicBezTo>
                    <a:pt x="1462" y="1557"/>
                    <a:pt x="1414" y="1795"/>
                    <a:pt x="1319" y="2009"/>
                  </a:cubicBezTo>
                  <a:cubicBezTo>
                    <a:pt x="1212" y="2211"/>
                    <a:pt x="1022" y="2353"/>
                    <a:pt x="808" y="2377"/>
                  </a:cubicBezTo>
                  <a:cubicBezTo>
                    <a:pt x="784" y="2381"/>
                    <a:pt x="760" y="2384"/>
                    <a:pt x="737" y="2384"/>
                  </a:cubicBezTo>
                  <a:cubicBezTo>
                    <a:pt x="563" y="2384"/>
                    <a:pt x="409" y="2271"/>
                    <a:pt x="357" y="2104"/>
                  </a:cubicBezTo>
                  <a:cubicBezTo>
                    <a:pt x="346" y="2017"/>
                    <a:pt x="275" y="1960"/>
                    <a:pt x="182" y="1960"/>
                  </a:cubicBezTo>
                  <a:cubicBezTo>
                    <a:pt x="173" y="1960"/>
                    <a:pt x="164" y="1960"/>
                    <a:pt x="155" y="1961"/>
                  </a:cubicBezTo>
                  <a:cubicBezTo>
                    <a:pt x="72" y="1961"/>
                    <a:pt x="0" y="2044"/>
                    <a:pt x="12" y="2140"/>
                  </a:cubicBezTo>
                  <a:cubicBezTo>
                    <a:pt x="60" y="2448"/>
                    <a:pt x="393" y="2698"/>
                    <a:pt x="761" y="2698"/>
                  </a:cubicBezTo>
                  <a:lnTo>
                    <a:pt x="844" y="2698"/>
                  </a:lnTo>
                  <a:cubicBezTo>
                    <a:pt x="1177" y="2662"/>
                    <a:pt x="1486" y="2460"/>
                    <a:pt x="1640" y="2151"/>
                  </a:cubicBezTo>
                  <a:cubicBezTo>
                    <a:pt x="1759" y="1878"/>
                    <a:pt x="1819" y="1593"/>
                    <a:pt x="1783" y="1296"/>
                  </a:cubicBezTo>
                  <a:cubicBezTo>
                    <a:pt x="1759" y="927"/>
                    <a:pt x="1676" y="559"/>
                    <a:pt x="1533" y="215"/>
                  </a:cubicBezTo>
                  <a:cubicBezTo>
                    <a:pt x="1510" y="167"/>
                    <a:pt x="1498" y="131"/>
                    <a:pt x="1474" y="84"/>
                  </a:cubicBezTo>
                  <a:cubicBezTo>
                    <a:pt x="1433" y="35"/>
                    <a:pt x="1375" y="8"/>
                    <a:pt x="1316" y="8"/>
                  </a:cubicBezTo>
                  <a:cubicBezTo>
                    <a:pt x="1289" y="8"/>
                    <a:pt x="1262" y="13"/>
                    <a:pt x="1236" y="24"/>
                  </a:cubicBezTo>
                  <a:cubicBezTo>
                    <a:pt x="1153" y="60"/>
                    <a:pt x="1117" y="155"/>
                    <a:pt x="1153" y="238"/>
                  </a:cubicBezTo>
                  <a:cubicBezTo>
                    <a:pt x="1165" y="262"/>
                    <a:pt x="1177" y="298"/>
                    <a:pt x="1189" y="321"/>
                  </a:cubicBezTo>
                  <a:cubicBezTo>
                    <a:pt x="1212" y="417"/>
                    <a:pt x="1189" y="523"/>
                    <a:pt x="1141" y="607"/>
                  </a:cubicBezTo>
                  <a:cubicBezTo>
                    <a:pt x="1070" y="725"/>
                    <a:pt x="939" y="797"/>
                    <a:pt x="808" y="809"/>
                  </a:cubicBezTo>
                  <a:cubicBezTo>
                    <a:pt x="666" y="797"/>
                    <a:pt x="547" y="725"/>
                    <a:pt x="476" y="607"/>
                  </a:cubicBezTo>
                  <a:cubicBezTo>
                    <a:pt x="404" y="500"/>
                    <a:pt x="393" y="357"/>
                    <a:pt x="452" y="250"/>
                  </a:cubicBezTo>
                  <a:cubicBezTo>
                    <a:pt x="511" y="167"/>
                    <a:pt x="476" y="60"/>
                    <a:pt x="393" y="24"/>
                  </a:cubicBezTo>
                  <a:cubicBezTo>
                    <a:pt x="364" y="8"/>
                    <a:pt x="333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6"/>
            <p:cNvSpPr/>
            <p:nvPr/>
          </p:nvSpPr>
          <p:spPr>
            <a:xfrm>
              <a:off x="6977250" y="1297000"/>
              <a:ext cx="71625" cy="58550"/>
            </a:xfrm>
            <a:custGeom>
              <a:avLst/>
              <a:gdLst/>
              <a:ahLst/>
              <a:cxnLst/>
              <a:rect l="l" t="t" r="r" b="b"/>
              <a:pathLst>
                <a:path w="2865" h="2342" extrusionOk="0">
                  <a:moveTo>
                    <a:pt x="852" y="0"/>
                  </a:moveTo>
                  <a:cubicBezTo>
                    <a:pt x="825" y="0"/>
                    <a:pt x="798" y="5"/>
                    <a:pt x="773" y="16"/>
                  </a:cubicBezTo>
                  <a:cubicBezTo>
                    <a:pt x="690" y="52"/>
                    <a:pt x="654" y="159"/>
                    <a:pt x="701" y="242"/>
                  </a:cubicBezTo>
                  <a:lnTo>
                    <a:pt x="1224" y="1097"/>
                  </a:lnTo>
                  <a:lnTo>
                    <a:pt x="95" y="1834"/>
                  </a:lnTo>
                  <a:cubicBezTo>
                    <a:pt x="12" y="1870"/>
                    <a:pt x="0" y="1977"/>
                    <a:pt x="60" y="2060"/>
                  </a:cubicBezTo>
                  <a:cubicBezTo>
                    <a:pt x="72" y="2084"/>
                    <a:pt x="107" y="2096"/>
                    <a:pt x="131" y="2108"/>
                  </a:cubicBezTo>
                  <a:cubicBezTo>
                    <a:pt x="154" y="2117"/>
                    <a:pt x="176" y="2120"/>
                    <a:pt x="199" y="2120"/>
                  </a:cubicBezTo>
                  <a:cubicBezTo>
                    <a:pt x="236" y="2120"/>
                    <a:pt x="273" y="2110"/>
                    <a:pt x="309" y="2096"/>
                  </a:cubicBezTo>
                  <a:lnTo>
                    <a:pt x="1379" y="1395"/>
                  </a:lnTo>
                  <a:lnTo>
                    <a:pt x="1878" y="2262"/>
                  </a:lnTo>
                  <a:cubicBezTo>
                    <a:pt x="1902" y="2286"/>
                    <a:pt x="1925" y="2321"/>
                    <a:pt x="1973" y="2333"/>
                  </a:cubicBezTo>
                  <a:cubicBezTo>
                    <a:pt x="1993" y="2338"/>
                    <a:pt x="2012" y="2341"/>
                    <a:pt x="2032" y="2341"/>
                  </a:cubicBezTo>
                  <a:cubicBezTo>
                    <a:pt x="2060" y="2341"/>
                    <a:pt x="2088" y="2335"/>
                    <a:pt x="2116" y="2321"/>
                  </a:cubicBezTo>
                  <a:cubicBezTo>
                    <a:pt x="2211" y="2286"/>
                    <a:pt x="2234" y="2179"/>
                    <a:pt x="2187" y="2108"/>
                  </a:cubicBezTo>
                  <a:lnTo>
                    <a:pt x="1676" y="1216"/>
                  </a:lnTo>
                  <a:lnTo>
                    <a:pt x="2567" y="634"/>
                  </a:lnTo>
                  <a:cubicBezTo>
                    <a:pt x="2615" y="634"/>
                    <a:pt x="2674" y="610"/>
                    <a:pt x="2710" y="575"/>
                  </a:cubicBezTo>
                  <a:lnTo>
                    <a:pt x="2805" y="468"/>
                  </a:lnTo>
                  <a:cubicBezTo>
                    <a:pt x="2864" y="408"/>
                    <a:pt x="2852" y="313"/>
                    <a:pt x="2793" y="254"/>
                  </a:cubicBezTo>
                  <a:cubicBezTo>
                    <a:pt x="2758" y="219"/>
                    <a:pt x="2712" y="201"/>
                    <a:pt x="2665" y="201"/>
                  </a:cubicBezTo>
                  <a:cubicBezTo>
                    <a:pt x="2631" y="201"/>
                    <a:pt x="2597" y="210"/>
                    <a:pt x="2567" y="230"/>
                  </a:cubicBezTo>
                  <a:lnTo>
                    <a:pt x="1498" y="919"/>
                  </a:lnTo>
                  <a:lnTo>
                    <a:pt x="1010" y="87"/>
                  </a:lnTo>
                  <a:cubicBezTo>
                    <a:pt x="977" y="29"/>
                    <a:pt x="915" y="0"/>
                    <a:pt x="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6"/>
            <p:cNvSpPr/>
            <p:nvPr/>
          </p:nvSpPr>
          <p:spPr>
            <a:xfrm>
              <a:off x="6952875" y="1354975"/>
              <a:ext cx="97775" cy="30475"/>
            </a:xfrm>
            <a:custGeom>
              <a:avLst/>
              <a:gdLst/>
              <a:ahLst/>
              <a:cxnLst/>
              <a:rect l="l" t="t" r="r" b="b"/>
              <a:pathLst>
                <a:path w="3911" h="1219" extrusionOk="0">
                  <a:moveTo>
                    <a:pt x="179" y="1"/>
                  </a:moveTo>
                  <a:cubicBezTo>
                    <a:pt x="94" y="1"/>
                    <a:pt x="24" y="58"/>
                    <a:pt x="13" y="145"/>
                  </a:cubicBezTo>
                  <a:cubicBezTo>
                    <a:pt x="1" y="240"/>
                    <a:pt x="72" y="311"/>
                    <a:pt x="155" y="323"/>
                  </a:cubicBezTo>
                  <a:cubicBezTo>
                    <a:pt x="1356" y="454"/>
                    <a:pt x="2520" y="751"/>
                    <a:pt x="3625" y="1203"/>
                  </a:cubicBezTo>
                  <a:cubicBezTo>
                    <a:pt x="3650" y="1213"/>
                    <a:pt x="3677" y="1219"/>
                    <a:pt x="3704" y="1219"/>
                  </a:cubicBezTo>
                  <a:cubicBezTo>
                    <a:pt x="3767" y="1219"/>
                    <a:pt x="3830" y="1190"/>
                    <a:pt x="3863" y="1131"/>
                  </a:cubicBezTo>
                  <a:cubicBezTo>
                    <a:pt x="3910" y="1048"/>
                    <a:pt x="3863" y="941"/>
                    <a:pt x="3780" y="906"/>
                  </a:cubicBezTo>
                  <a:cubicBezTo>
                    <a:pt x="2639" y="430"/>
                    <a:pt x="1439" y="133"/>
                    <a:pt x="203" y="2"/>
                  </a:cubicBezTo>
                  <a:cubicBezTo>
                    <a:pt x="195" y="1"/>
                    <a:pt x="187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6"/>
            <p:cNvSpPr/>
            <p:nvPr/>
          </p:nvSpPr>
          <p:spPr>
            <a:xfrm>
              <a:off x="6958525" y="1378975"/>
              <a:ext cx="56775" cy="68025"/>
            </a:xfrm>
            <a:custGeom>
              <a:avLst/>
              <a:gdLst/>
              <a:ahLst/>
              <a:cxnLst/>
              <a:rect l="l" t="t" r="r" b="b"/>
              <a:pathLst>
                <a:path w="2271" h="2721" extrusionOk="0">
                  <a:moveTo>
                    <a:pt x="1145" y="0"/>
                  </a:moveTo>
                  <a:cubicBezTo>
                    <a:pt x="1109" y="0"/>
                    <a:pt x="1075" y="10"/>
                    <a:pt x="1046" y="29"/>
                  </a:cubicBezTo>
                  <a:cubicBezTo>
                    <a:pt x="844" y="183"/>
                    <a:pt x="738" y="433"/>
                    <a:pt x="785" y="670"/>
                  </a:cubicBezTo>
                  <a:cubicBezTo>
                    <a:pt x="821" y="932"/>
                    <a:pt x="987" y="1134"/>
                    <a:pt x="1237" y="1229"/>
                  </a:cubicBezTo>
                  <a:cubicBezTo>
                    <a:pt x="1314" y="1256"/>
                    <a:pt x="1395" y="1270"/>
                    <a:pt x="1477" y="1270"/>
                  </a:cubicBezTo>
                  <a:cubicBezTo>
                    <a:pt x="1607" y="1270"/>
                    <a:pt x="1737" y="1235"/>
                    <a:pt x="1855" y="1169"/>
                  </a:cubicBezTo>
                  <a:lnTo>
                    <a:pt x="1855" y="1169"/>
                  </a:lnTo>
                  <a:cubicBezTo>
                    <a:pt x="1831" y="1324"/>
                    <a:pt x="1795" y="1467"/>
                    <a:pt x="1736" y="1597"/>
                  </a:cubicBezTo>
                  <a:cubicBezTo>
                    <a:pt x="1664" y="1835"/>
                    <a:pt x="1534" y="2049"/>
                    <a:pt x="1355" y="2215"/>
                  </a:cubicBezTo>
                  <a:cubicBezTo>
                    <a:pt x="1224" y="2328"/>
                    <a:pt x="1048" y="2396"/>
                    <a:pt x="868" y="2396"/>
                  </a:cubicBezTo>
                  <a:cubicBezTo>
                    <a:pt x="820" y="2396"/>
                    <a:pt x="773" y="2391"/>
                    <a:pt x="726" y="2382"/>
                  </a:cubicBezTo>
                  <a:cubicBezTo>
                    <a:pt x="536" y="2346"/>
                    <a:pt x="405" y="2168"/>
                    <a:pt x="429" y="1978"/>
                  </a:cubicBezTo>
                  <a:cubicBezTo>
                    <a:pt x="452" y="1882"/>
                    <a:pt x="393" y="1799"/>
                    <a:pt x="310" y="1776"/>
                  </a:cubicBezTo>
                  <a:cubicBezTo>
                    <a:pt x="293" y="1771"/>
                    <a:pt x="277" y="1769"/>
                    <a:pt x="261" y="1769"/>
                  </a:cubicBezTo>
                  <a:cubicBezTo>
                    <a:pt x="184" y="1769"/>
                    <a:pt x="113" y="1816"/>
                    <a:pt x="84" y="1894"/>
                  </a:cubicBezTo>
                  <a:cubicBezTo>
                    <a:pt x="1" y="2203"/>
                    <a:pt x="215" y="2548"/>
                    <a:pt x="559" y="2679"/>
                  </a:cubicBezTo>
                  <a:cubicBezTo>
                    <a:pt x="583" y="2679"/>
                    <a:pt x="607" y="2690"/>
                    <a:pt x="631" y="2690"/>
                  </a:cubicBezTo>
                  <a:cubicBezTo>
                    <a:pt x="714" y="2711"/>
                    <a:pt x="797" y="2720"/>
                    <a:pt x="880" y="2720"/>
                  </a:cubicBezTo>
                  <a:cubicBezTo>
                    <a:pt x="1142" y="2720"/>
                    <a:pt x="1395" y="2624"/>
                    <a:pt x="1593" y="2453"/>
                  </a:cubicBezTo>
                  <a:cubicBezTo>
                    <a:pt x="1819" y="2251"/>
                    <a:pt x="1985" y="1989"/>
                    <a:pt x="2080" y="1704"/>
                  </a:cubicBezTo>
                  <a:cubicBezTo>
                    <a:pt x="2199" y="1360"/>
                    <a:pt x="2259" y="991"/>
                    <a:pt x="2270" y="623"/>
                  </a:cubicBezTo>
                  <a:cubicBezTo>
                    <a:pt x="2270" y="575"/>
                    <a:pt x="2270" y="528"/>
                    <a:pt x="2270" y="480"/>
                  </a:cubicBezTo>
                  <a:cubicBezTo>
                    <a:pt x="2248" y="403"/>
                    <a:pt x="2175" y="336"/>
                    <a:pt x="2089" y="336"/>
                  </a:cubicBezTo>
                  <a:cubicBezTo>
                    <a:pt x="2082" y="336"/>
                    <a:pt x="2075" y="337"/>
                    <a:pt x="2068" y="338"/>
                  </a:cubicBezTo>
                  <a:cubicBezTo>
                    <a:pt x="1985" y="350"/>
                    <a:pt x="1914" y="421"/>
                    <a:pt x="1914" y="504"/>
                  </a:cubicBezTo>
                  <a:lnTo>
                    <a:pt x="1914" y="611"/>
                  </a:lnTo>
                  <a:cubicBezTo>
                    <a:pt x="1890" y="706"/>
                    <a:pt x="1831" y="801"/>
                    <a:pt x="1748" y="849"/>
                  </a:cubicBezTo>
                  <a:cubicBezTo>
                    <a:pt x="1673" y="906"/>
                    <a:pt x="1582" y="941"/>
                    <a:pt x="1485" y="941"/>
                  </a:cubicBezTo>
                  <a:cubicBezTo>
                    <a:pt x="1443" y="941"/>
                    <a:pt x="1399" y="934"/>
                    <a:pt x="1355" y="920"/>
                  </a:cubicBezTo>
                  <a:cubicBezTo>
                    <a:pt x="1237" y="872"/>
                    <a:pt x="1153" y="765"/>
                    <a:pt x="1142" y="623"/>
                  </a:cubicBezTo>
                  <a:cubicBezTo>
                    <a:pt x="1106" y="504"/>
                    <a:pt x="1165" y="373"/>
                    <a:pt x="1260" y="290"/>
                  </a:cubicBezTo>
                  <a:cubicBezTo>
                    <a:pt x="1344" y="243"/>
                    <a:pt x="1355" y="124"/>
                    <a:pt x="1296" y="64"/>
                  </a:cubicBezTo>
                  <a:cubicBezTo>
                    <a:pt x="1253" y="22"/>
                    <a:pt x="1198" y="0"/>
                    <a:pt x="1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6"/>
            <p:cNvSpPr/>
            <p:nvPr/>
          </p:nvSpPr>
          <p:spPr>
            <a:xfrm>
              <a:off x="6813850" y="2025100"/>
              <a:ext cx="60050" cy="60150"/>
            </a:xfrm>
            <a:custGeom>
              <a:avLst/>
              <a:gdLst/>
              <a:ahLst/>
              <a:cxnLst/>
              <a:rect l="l" t="t" r="r" b="b"/>
              <a:pathLst>
                <a:path w="2402" h="2406" extrusionOk="0">
                  <a:moveTo>
                    <a:pt x="1470" y="337"/>
                  </a:moveTo>
                  <a:cubicBezTo>
                    <a:pt x="1648" y="337"/>
                    <a:pt x="1811" y="431"/>
                    <a:pt x="1878" y="600"/>
                  </a:cubicBezTo>
                  <a:cubicBezTo>
                    <a:pt x="1902" y="647"/>
                    <a:pt x="1938" y="683"/>
                    <a:pt x="1985" y="706"/>
                  </a:cubicBezTo>
                  <a:cubicBezTo>
                    <a:pt x="1961" y="837"/>
                    <a:pt x="1926" y="980"/>
                    <a:pt x="1878" y="1099"/>
                  </a:cubicBezTo>
                  <a:cubicBezTo>
                    <a:pt x="1771" y="1372"/>
                    <a:pt x="1569" y="1598"/>
                    <a:pt x="1296" y="1705"/>
                  </a:cubicBezTo>
                  <a:cubicBezTo>
                    <a:pt x="1218" y="1738"/>
                    <a:pt x="1135" y="1754"/>
                    <a:pt x="1053" y="1754"/>
                  </a:cubicBezTo>
                  <a:cubicBezTo>
                    <a:pt x="872" y="1754"/>
                    <a:pt x="694" y="1677"/>
                    <a:pt x="571" y="1538"/>
                  </a:cubicBezTo>
                  <a:cubicBezTo>
                    <a:pt x="405" y="1289"/>
                    <a:pt x="547" y="932"/>
                    <a:pt x="773" y="695"/>
                  </a:cubicBezTo>
                  <a:lnTo>
                    <a:pt x="761" y="695"/>
                  </a:lnTo>
                  <a:cubicBezTo>
                    <a:pt x="928" y="504"/>
                    <a:pt x="1142" y="386"/>
                    <a:pt x="1379" y="338"/>
                  </a:cubicBezTo>
                  <a:lnTo>
                    <a:pt x="1439" y="338"/>
                  </a:lnTo>
                  <a:cubicBezTo>
                    <a:pt x="1449" y="337"/>
                    <a:pt x="1460" y="337"/>
                    <a:pt x="1470" y="337"/>
                  </a:cubicBezTo>
                  <a:close/>
                  <a:moveTo>
                    <a:pt x="1437" y="1"/>
                  </a:moveTo>
                  <a:cubicBezTo>
                    <a:pt x="1406" y="1"/>
                    <a:pt x="1375" y="2"/>
                    <a:pt x="1344" y="5"/>
                  </a:cubicBezTo>
                  <a:cubicBezTo>
                    <a:pt x="1011" y="65"/>
                    <a:pt x="714" y="231"/>
                    <a:pt x="500" y="481"/>
                  </a:cubicBezTo>
                  <a:cubicBezTo>
                    <a:pt x="227" y="790"/>
                    <a:pt x="1" y="1289"/>
                    <a:pt x="274" y="1693"/>
                  </a:cubicBezTo>
                  <a:cubicBezTo>
                    <a:pt x="428" y="1932"/>
                    <a:pt x="734" y="2066"/>
                    <a:pt x="1053" y="2066"/>
                  </a:cubicBezTo>
                  <a:cubicBezTo>
                    <a:pt x="1178" y="2066"/>
                    <a:pt x="1306" y="2045"/>
                    <a:pt x="1427" y="2002"/>
                  </a:cubicBezTo>
                  <a:cubicBezTo>
                    <a:pt x="1664" y="1919"/>
                    <a:pt x="1866" y="1752"/>
                    <a:pt x="2021" y="1550"/>
                  </a:cubicBezTo>
                  <a:cubicBezTo>
                    <a:pt x="2021" y="1788"/>
                    <a:pt x="2033" y="2014"/>
                    <a:pt x="2045" y="2251"/>
                  </a:cubicBezTo>
                  <a:cubicBezTo>
                    <a:pt x="2057" y="2334"/>
                    <a:pt x="2128" y="2406"/>
                    <a:pt x="2223" y="2406"/>
                  </a:cubicBezTo>
                  <a:lnTo>
                    <a:pt x="2235" y="2406"/>
                  </a:lnTo>
                  <a:cubicBezTo>
                    <a:pt x="2318" y="2394"/>
                    <a:pt x="2401" y="2323"/>
                    <a:pt x="2401" y="2228"/>
                  </a:cubicBezTo>
                  <a:cubicBezTo>
                    <a:pt x="2354" y="1562"/>
                    <a:pt x="2354" y="885"/>
                    <a:pt x="2401" y="207"/>
                  </a:cubicBezTo>
                  <a:cubicBezTo>
                    <a:pt x="2401" y="124"/>
                    <a:pt x="2330" y="41"/>
                    <a:pt x="2235" y="41"/>
                  </a:cubicBezTo>
                  <a:cubicBezTo>
                    <a:pt x="2228" y="40"/>
                    <a:pt x="2221" y="40"/>
                    <a:pt x="2214" y="40"/>
                  </a:cubicBezTo>
                  <a:cubicBezTo>
                    <a:pt x="2128" y="40"/>
                    <a:pt x="2056" y="107"/>
                    <a:pt x="2045" y="196"/>
                  </a:cubicBezTo>
                  <a:lnTo>
                    <a:pt x="2045" y="219"/>
                  </a:lnTo>
                  <a:cubicBezTo>
                    <a:pt x="1868" y="74"/>
                    <a:pt x="1655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6"/>
            <p:cNvSpPr/>
            <p:nvPr/>
          </p:nvSpPr>
          <p:spPr>
            <a:xfrm>
              <a:off x="6897025" y="2037450"/>
              <a:ext cx="33300" cy="38300"/>
            </a:xfrm>
            <a:custGeom>
              <a:avLst/>
              <a:gdLst/>
              <a:ahLst/>
              <a:cxnLst/>
              <a:rect l="l" t="t" r="r" b="b"/>
              <a:pathLst>
                <a:path w="1332" h="1532" extrusionOk="0">
                  <a:moveTo>
                    <a:pt x="203" y="1"/>
                  </a:moveTo>
                  <a:cubicBezTo>
                    <a:pt x="174" y="1"/>
                    <a:pt x="146" y="7"/>
                    <a:pt x="120" y="22"/>
                  </a:cubicBezTo>
                  <a:cubicBezTo>
                    <a:pt x="37" y="46"/>
                    <a:pt x="1" y="153"/>
                    <a:pt x="37" y="236"/>
                  </a:cubicBezTo>
                  <a:cubicBezTo>
                    <a:pt x="155" y="450"/>
                    <a:pt x="298" y="652"/>
                    <a:pt x="464" y="842"/>
                  </a:cubicBezTo>
                  <a:lnTo>
                    <a:pt x="108" y="1270"/>
                  </a:lnTo>
                  <a:cubicBezTo>
                    <a:pt x="37" y="1341"/>
                    <a:pt x="60" y="1460"/>
                    <a:pt x="144" y="1508"/>
                  </a:cubicBezTo>
                  <a:cubicBezTo>
                    <a:pt x="167" y="1520"/>
                    <a:pt x="203" y="1531"/>
                    <a:pt x="251" y="1531"/>
                  </a:cubicBezTo>
                  <a:cubicBezTo>
                    <a:pt x="298" y="1531"/>
                    <a:pt x="357" y="1508"/>
                    <a:pt x="393" y="1472"/>
                  </a:cubicBezTo>
                  <a:lnTo>
                    <a:pt x="702" y="1080"/>
                  </a:lnTo>
                  <a:cubicBezTo>
                    <a:pt x="809" y="1175"/>
                    <a:pt x="904" y="1258"/>
                    <a:pt x="1011" y="1341"/>
                  </a:cubicBezTo>
                  <a:cubicBezTo>
                    <a:pt x="1047" y="1365"/>
                    <a:pt x="1082" y="1377"/>
                    <a:pt x="1118" y="1377"/>
                  </a:cubicBezTo>
                  <a:cubicBezTo>
                    <a:pt x="1177" y="1377"/>
                    <a:pt x="1225" y="1353"/>
                    <a:pt x="1261" y="1318"/>
                  </a:cubicBezTo>
                  <a:cubicBezTo>
                    <a:pt x="1332" y="1258"/>
                    <a:pt x="1320" y="1139"/>
                    <a:pt x="1237" y="1092"/>
                  </a:cubicBezTo>
                  <a:cubicBezTo>
                    <a:pt x="1130" y="1009"/>
                    <a:pt x="1023" y="914"/>
                    <a:pt x="928" y="819"/>
                  </a:cubicBezTo>
                  <a:lnTo>
                    <a:pt x="1261" y="414"/>
                  </a:lnTo>
                  <a:cubicBezTo>
                    <a:pt x="1320" y="343"/>
                    <a:pt x="1296" y="224"/>
                    <a:pt x="1225" y="189"/>
                  </a:cubicBezTo>
                  <a:cubicBezTo>
                    <a:pt x="1189" y="163"/>
                    <a:pt x="1149" y="151"/>
                    <a:pt x="1110" y="151"/>
                  </a:cubicBezTo>
                  <a:cubicBezTo>
                    <a:pt x="1058" y="151"/>
                    <a:pt x="1009" y="172"/>
                    <a:pt x="975" y="212"/>
                  </a:cubicBezTo>
                  <a:lnTo>
                    <a:pt x="690" y="569"/>
                  </a:lnTo>
                  <a:cubicBezTo>
                    <a:pt x="559" y="414"/>
                    <a:pt x="453" y="260"/>
                    <a:pt x="357" y="82"/>
                  </a:cubicBezTo>
                  <a:cubicBezTo>
                    <a:pt x="325" y="33"/>
                    <a:pt x="264" y="1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6"/>
            <p:cNvSpPr/>
            <p:nvPr/>
          </p:nvSpPr>
          <p:spPr>
            <a:xfrm>
              <a:off x="6960325" y="2010700"/>
              <a:ext cx="49025" cy="68900"/>
            </a:xfrm>
            <a:custGeom>
              <a:avLst/>
              <a:gdLst/>
              <a:ahLst/>
              <a:cxnLst/>
              <a:rect l="l" t="t" r="r" b="b"/>
              <a:pathLst>
                <a:path w="1961" h="2756" extrusionOk="0">
                  <a:moveTo>
                    <a:pt x="1160" y="1390"/>
                  </a:moveTo>
                  <a:cubicBezTo>
                    <a:pt x="1193" y="1390"/>
                    <a:pt x="1227" y="1393"/>
                    <a:pt x="1260" y="1401"/>
                  </a:cubicBezTo>
                  <a:cubicBezTo>
                    <a:pt x="1378" y="1425"/>
                    <a:pt x="1485" y="1520"/>
                    <a:pt x="1521" y="1639"/>
                  </a:cubicBezTo>
                  <a:cubicBezTo>
                    <a:pt x="1592" y="1793"/>
                    <a:pt x="1581" y="1972"/>
                    <a:pt x="1485" y="2114"/>
                  </a:cubicBezTo>
                  <a:cubicBezTo>
                    <a:pt x="1317" y="2339"/>
                    <a:pt x="1009" y="2431"/>
                    <a:pt x="729" y="2431"/>
                  </a:cubicBezTo>
                  <a:cubicBezTo>
                    <a:pt x="653" y="2431"/>
                    <a:pt x="579" y="2424"/>
                    <a:pt x="511" y="2411"/>
                  </a:cubicBezTo>
                  <a:lnTo>
                    <a:pt x="475" y="2411"/>
                  </a:lnTo>
                  <a:cubicBezTo>
                    <a:pt x="475" y="2186"/>
                    <a:pt x="523" y="1948"/>
                    <a:pt x="618" y="1734"/>
                  </a:cubicBezTo>
                  <a:cubicBezTo>
                    <a:pt x="721" y="1548"/>
                    <a:pt x="940" y="1390"/>
                    <a:pt x="1160" y="1390"/>
                  </a:cubicBezTo>
                  <a:close/>
                  <a:moveTo>
                    <a:pt x="184" y="0"/>
                  </a:moveTo>
                  <a:cubicBezTo>
                    <a:pt x="96" y="0"/>
                    <a:pt x="6" y="60"/>
                    <a:pt x="0" y="177"/>
                  </a:cubicBezTo>
                  <a:lnTo>
                    <a:pt x="119" y="2590"/>
                  </a:lnTo>
                  <a:cubicBezTo>
                    <a:pt x="119" y="2685"/>
                    <a:pt x="202" y="2756"/>
                    <a:pt x="297" y="2756"/>
                  </a:cubicBezTo>
                  <a:cubicBezTo>
                    <a:pt x="345" y="2756"/>
                    <a:pt x="380" y="2744"/>
                    <a:pt x="404" y="2720"/>
                  </a:cubicBezTo>
                  <a:lnTo>
                    <a:pt x="440" y="2720"/>
                  </a:lnTo>
                  <a:cubicBezTo>
                    <a:pt x="534" y="2738"/>
                    <a:pt x="636" y="2748"/>
                    <a:pt x="740" y="2748"/>
                  </a:cubicBezTo>
                  <a:cubicBezTo>
                    <a:pt x="1121" y="2748"/>
                    <a:pt x="1537" y="2619"/>
                    <a:pt x="1771" y="2293"/>
                  </a:cubicBezTo>
                  <a:cubicBezTo>
                    <a:pt x="1925" y="2067"/>
                    <a:pt x="1961" y="1770"/>
                    <a:pt x="1854" y="1520"/>
                  </a:cubicBezTo>
                  <a:cubicBezTo>
                    <a:pt x="1759" y="1294"/>
                    <a:pt x="1569" y="1128"/>
                    <a:pt x="1343" y="1069"/>
                  </a:cubicBezTo>
                  <a:cubicBezTo>
                    <a:pt x="1288" y="1059"/>
                    <a:pt x="1233" y="1054"/>
                    <a:pt x="1178" y="1054"/>
                  </a:cubicBezTo>
                  <a:cubicBezTo>
                    <a:pt x="888" y="1054"/>
                    <a:pt x="606" y="1183"/>
                    <a:pt x="416" y="1413"/>
                  </a:cubicBezTo>
                  <a:lnTo>
                    <a:pt x="357" y="154"/>
                  </a:lnTo>
                  <a:cubicBezTo>
                    <a:pt x="345" y="51"/>
                    <a:pt x="265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6"/>
            <p:cNvSpPr/>
            <p:nvPr/>
          </p:nvSpPr>
          <p:spPr>
            <a:xfrm>
              <a:off x="6810600" y="2100550"/>
              <a:ext cx="218375" cy="12025"/>
            </a:xfrm>
            <a:custGeom>
              <a:avLst/>
              <a:gdLst/>
              <a:ahLst/>
              <a:cxnLst/>
              <a:rect l="l" t="t" r="r" b="b"/>
              <a:pathLst>
                <a:path w="8735" h="481" extrusionOk="0">
                  <a:moveTo>
                    <a:pt x="5815" y="1"/>
                  </a:moveTo>
                  <a:cubicBezTo>
                    <a:pt x="3932" y="1"/>
                    <a:pt x="2047" y="56"/>
                    <a:pt x="178" y="160"/>
                  </a:cubicBezTo>
                  <a:cubicBezTo>
                    <a:pt x="83" y="160"/>
                    <a:pt x="0" y="243"/>
                    <a:pt x="12" y="338"/>
                  </a:cubicBezTo>
                  <a:cubicBezTo>
                    <a:pt x="24" y="422"/>
                    <a:pt x="95" y="481"/>
                    <a:pt x="178" y="481"/>
                  </a:cubicBezTo>
                  <a:lnTo>
                    <a:pt x="190" y="481"/>
                  </a:lnTo>
                  <a:cubicBezTo>
                    <a:pt x="2059" y="377"/>
                    <a:pt x="3938" y="322"/>
                    <a:pt x="5814" y="322"/>
                  </a:cubicBezTo>
                  <a:cubicBezTo>
                    <a:pt x="6729" y="322"/>
                    <a:pt x="7644" y="335"/>
                    <a:pt x="8556" y="362"/>
                  </a:cubicBezTo>
                  <a:cubicBezTo>
                    <a:pt x="8639" y="362"/>
                    <a:pt x="8722" y="291"/>
                    <a:pt x="8734" y="208"/>
                  </a:cubicBezTo>
                  <a:cubicBezTo>
                    <a:pt x="8734" y="113"/>
                    <a:pt x="8651" y="41"/>
                    <a:pt x="8568" y="41"/>
                  </a:cubicBezTo>
                  <a:cubicBezTo>
                    <a:pt x="7652" y="14"/>
                    <a:pt x="6733" y="1"/>
                    <a:pt x="5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6"/>
            <p:cNvSpPr/>
            <p:nvPr/>
          </p:nvSpPr>
          <p:spPr>
            <a:xfrm>
              <a:off x="6884550" y="2123325"/>
              <a:ext cx="51125" cy="55500"/>
            </a:xfrm>
            <a:custGeom>
              <a:avLst/>
              <a:gdLst/>
              <a:ahLst/>
              <a:cxnLst/>
              <a:rect l="l" t="t" r="r" b="b"/>
              <a:pathLst>
                <a:path w="2045" h="2220" extrusionOk="0">
                  <a:moveTo>
                    <a:pt x="1740" y="1"/>
                  </a:moveTo>
                  <a:cubicBezTo>
                    <a:pt x="1694" y="1"/>
                    <a:pt x="1647" y="16"/>
                    <a:pt x="1605" y="45"/>
                  </a:cubicBezTo>
                  <a:cubicBezTo>
                    <a:pt x="1391" y="235"/>
                    <a:pt x="1177" y="449"/>
                    <a:pt x="975" y="663"/>
                  </a:cubicBezTo>
                  <a:lnTo>
                    <a:pt x="310" y="164"/>
                  </a:lnTo>
                  <a:cubicBezTo>
                    <a:pt x="279" y="138"/>
                    <a:pt x="242" y="126"/>
                    <a:pt x="203" y="126"/>
                  </a:cubicBezTo>
                  <a:cubicBezTo>
                    <a:pt x="153" y="126"/>
                    <a:pt x="101" y="147"/>
                    <a:pt x="60" y="188"/>
                  </a:cubicBezTo>
                  <a:cubicBezTo>
                    <a:pt x="1" y="247"/>
                    <a:pt x="13" y="366"/>
                    <a:pt x="84" y="414"/>
                  </a:cubicBezTo>
                  <a:lnTo>
                    <a:pt x="761" y="925"/>
                  </a:lnTo>
                  <a:cubicBezTo>
                    <a:pt x="488" y="1257"/>
                    <a:pt x="262" y="1614"/>
                    <a:pt x="60" y="1994"/>
                  </a:cubicBezTo>
                  <a:cubicBezTo>
                    <a:pt x="13" y="2065"/>
                    <a:pt x="48" y="2172"/>
                    <a:pt x="144" y="2208"/>
                  </a:cubicBezTo>
                  <a:cubicBezTo>
                    <a:pt x="167" y="2208"/>
                    <a:pt x="191" y="2220"/>
                    <a:pt x="215" y="2220"/>
                  </a:cubicBezTo>
                  <a:cubicBezTo>
                    <a:pt x="286" y="2220"/>
                    <a:pt x="346" y="2184"/>
                    <a:pt x="381" y="2125"/>
                  </a:cubicBezTo>
                  <a:cubicBezTo>
                    <a:pt x="559" y="1768"/>
                    <a:pt x="785" y="1436"/>
                    <a:pt x="1035" y="1127"/>
                  </a:cubicBezTo>
                  <a:lnTo>
                    <a:pt x="1736" y="1661"/>
                  </a:lnTo>
                  <a:cubicBezTo>
                    <a:pt x="1767" y="1687"/>
                    <a:pt x="1804" y="1699"/>
                    <a:pt x="1842" y="1699"/>
                  </a:cubicBezTo>
                  <a:cubicBezTo>
                    <a:pt x="1893" y="1699"/>
                    <a:pt x="1945" y="1678"/>
                    <a:pt x="1985" y="1638"/>
                  </a:cubicBezTo>
                  <a:cubicBezTo>
                    <a:pt x="2045" y="1566"/>
                    <a:pt x="2033" y="1459"/>
                    <a:pt x="1962" y="1412"/>
                  </a:cubicBezTo>
                  <a:lnTo>
                    <a:pt x="1249" y="877"/>
                  </a:lnTo>
                  <a:cubicBezTo>
                    <a:pt x="1439" y="663"/>
                    <a:pt x="1641" y="461"/>
                    <a:pt x="1855" y="283"/>
                  </a:cubicBezTo>
                  <a:cubicBezTo>
                    <a:pt x="1926" y="224"/>
                    <a:pt x="1926" y="117"/>
                    <a:pt x="1867" y="45"/>
                  </a:cubicBezTo>
                  <a:cubicBezTo>
                    <a:pt x="1831" y="16"/>
                    <a:pt x="1786" y="1"/>
                    <a:pt x="1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6"/>
            <p:cNvSpPr/>
            <p:nvPr/>
          </p:nvSpPr>
          <p:spPr>
            <a:xfrm>
              <a:off x="5948475" y="2635925"/>
              <a:ext cx="503575" cy="453825"/>
            </a:xfrm>
            <a:custGeom>
              <a:avLst/>
              <a:gdLst/>
              <a:ahLst/>
              <a:cxnLst/>
              <a:rect l="l" t="t" r="r" b="b"/>
              <a:pathLst>
                <a:path w="20143" h="18153" extrusionOk="0">
                  <a:moveTo>
                    <a:pt x="4350" y="467"/>
                  </a:moveTo>
                  <a:lnTo>
                    <a:pt x="4576" y="669"/>
                  </a:lnTo>
                  <a:lnTo>
                    <a:pt x="3637" y="1608"/>
                  </a:lnTo>
                  <a:cubicBezTo>
                    <a:pt x="3554" y="1691"/>
                    <a:pt x="3566" y="1810"/>
                    <a:pt x="3649" y="1881"/>
                  </a:cubicBezTo>
                  <a:cubicBezTo>
                    <a:pt x="3689" y="1916"/>
                    <a:pt x="3740" y="1933"/>
                    <a:pt x="3791" y="1933"/>
                  </a:cubicBezTo>
                  <a:cubicBezTo>
                    <a:pt x="3847" y="1933"/>
                    <a:pt x="3903" y="1913"/>
                    <a:pt x="3946" y="1869"/>
                  </a:cubicBezTo>
                  <a:lnTo>
                    <a:pt x="4885" y="931"/>
                  </a:lnTo>
                  <a:lnTo>
                    <a:pt x="5479" y="1453"/>
                  </a:lnTo>
                  <a:lnTo>
                    <a:pt x="5229" y="1703"/>
                  </a:lnTo>
                  <a:cubicBezTo>
                    <a:pt x="5146" y="1774"/>
                    <a:pt x="5158" y="1905"/>
                    <a:pt x="5241" y="1976"/>
                  </a:cubicBezTo>
                  <a:cubicBezTo>
                    <a:pt x="5279" y="2009"/>
                    <a:pt x="5327" y="2024"/>
                    <a:pt x="5376" y="2024"/>
                  </a:cubicBezTo>
                  <a:cubicBezTo>
                    <a:pt x="5434" y="2024"/>
                    <a:pt x="5493" y="2003"/>
                    <a:pt x="5538" y="1964"/>
                  </a:cubicBezTo>
                  <a:lnTo>
                    <a:pt x="5788" y="1715"/>
                  </a:lnTo>
                  <a:lnTo>
                    <a:pt x="6465" y="2309"/>
                  </a:lnTo>
                  <a:cubicBezTo>
                    <a:pt x="6322" y="2404"/>
                    <a:pt x="6215" y="2523"/>
                    <a:pt x="6132" y="2677"/>
                  </a:cubicBezTo>
                  <a:cubicBezTo>
                    <a:pt x="6085" y="2772"/>
                    <a:pt x="6132" y="2891"/>
                    <a:pt x="6239" y="2939"/>
                  </a:cubicBezTo>
                  <a:cubicBezTo>
                    <a:pt x="6263" y="2948"/>
                    <a:pt x="6290" y="2952"/>
                    <a:pt x="6317" y="2952"/>
                  </a:cubicBezTo>
                  <a:cubicBezTo>
                    <a:pt x="6396" y="2952"/>
                    <a:pt x="6477" y="2915"/>
                    <a:pt x="6513" y="2844"/>
                  </a:cubicBezTo>
                  <a:cubicBezTo>
                    <a:pt x="6572" y="2725"/>
                    <a:pt x="6667" y="2642"/>
                    <a:pt x="6786" y="2582"/>
                  </a:cubicBezTo>
                  <a:lnTo>
                    <a:pt x="7380" y="3117"/>
                  </a:lnTo>
                  <a:lnTo>
                    <a:pt x="7083" y="3414"/>
                  </a:lnTo>
                  <a:cubicBezTo>
                    <a:pt x="7000" y="3485"/>
                    <a:pt x="7012" y="3616"/>
                    <a:pt x="7095" y="3687"/>
                  </a:cubicBezTo>
                  <a:cubicBezTo>
                    <a:pt x="7133" y="3720"/>
                    <a:pt x="7181" y="3735"/>
                    <a:pt x="7230" y="3735"/>
                  </a:cubicBezTo>
                  <a:cubicBezTo>
                    <a:pt x="7288" y="3735"/>
                    <a:pt x="7347" y="3714"/>
                    <a:pt x="7392" y="3676"/>
                  </a:cubicBezTo>
                  <a:lnTo>
                    <a:pt x="7689" y="3379"/>
                  </a:lnTo>
                  <a:cubicBezTo>
                    <a:pt x="7879" y="3545"/>
                    <a:pt x="8069" y="3711"/>
                    <a:pt x="8247" y="3878"/>
                  </a:cubicBezTo>
                  <a:lnTo>
                    <a:pt x="7321" y="4733"/>
                  </a:lnTo>
                  <a:cubicBezTo>
                    <a:pt x="7237" y="4804"/>
                    <a:pt x="7237" y="4935"/>
                    <a:pt x="7321" y="5006"/>
                  </a:cubicBezTo>
                  <a:cubicBezTo>
                    <a:pt x="7362" y="5042"/>
                    <a:pt x="7416" y="5060"/>
                    <a:pt x="7469" y="5060"/>
                  </a:cubicBezTo>
                  <a:cubicBezTo>
                    <a:pt x="7523" y="5060"/>
                    <a:pt x="7576" y="5042"/>
                    <a:pt x="7618" y="5006"/>
                  </a:cubicBezTo>
                  <a:lnTo>
                    <a:pt x="8556" y="4139"/>
                  </a:lnTo>
                  <a:lnTo>
                    <a:pt x="9151" y="4674"/>
                  </a:lnTo>
                  <a:lnTo>
                    <a:pt x="8794" y="4971"/>
                  </a:lnTo>
                  <a:cubicBezTo>
                    <a:pt x="8711" y="5042"/>
                    <a:pt x="8699" y="5173"/>
                    <a:pt x="8782" y="5244"/>
                  </a:cubicBezTo>
                  <a:cubicBezTo>
                    <a:pt x="8825" y="5287"/>
                    <a:pt x="8881" y="5308"/>
                    <a:pt x="8937" y="5308"/>
                  </a:cubicBezTo>
                  <a:cubicBezTo>
                    <a:pt x="8988" y="5308"/>
                    <a:pt x="9039" y="5290"/>
                    <a:pt x="9079" y="5256"/>
                  </a:cubicBezTo>
                  <a:lnTo>
                    <a:pt x="9448" y="4947"/>
                  </a:lnTo>
                  <a:cubicBezTo>
                    <a:pt x="9661" y="5125"/>
                    <a:pt x="9875" y="5315"/>
                    <a:pt x="10089" y="5506"/>
                  </a:cubicBezTo>
                  <a:lnTo>
                    <a:pt x="9745" y="5779"/>
                  </a:lnTo>
                  <a:cubicBezTo>
                    <a:pt x="9650" y="5838"/>
                    <a:pt x="9638" y="5969"/>
                    <a:pt x="9721" y="6052"/>
                  </a:cubicBezTo>
                  <a:cubicBezTo>
                    <a:pt x="9758" y="6095"/>
                    <a:pt x="9811" y="6116"/>
                    <a:pt x="9867" y="6116"/>
                  </a:cubicBezTo>
                  <a:cubicBezTo>
                    <a:pt x="9918" y="6116"/>
                    <a:pt x="9972" y="6098"/>
                    <a:pt x="10018" y="6064"/>
                  </a:cubicBezTo>
                  <a:lnTo>
                    <a:pt x="10386" y="5767"/>
                  </a:lnTo>
                  <a:lnTo>
                    <a:pt x="10981" y="6314"/>
                  </a:lnTo>
                  <a:lnTo>
                    <a:pt x="10719" y="6670"/>
                  </a:lnTo>
                  <a:cubicBezTo>
                    <a:pt x="10660" y="6753"/>
                    <a:pt x="10683" y="6884"/>
                    <a:pt x="10778" y="6932"/>
                  </a:cubicBezTo>
                  <a:cubicBezTo>
                    <a:pt x="10818" y="6953"/>
                    <a:pt x="10860" y="6964"/>
                    <a:pt x="10901" y="6964"/>
                  </a:cubicBezTo>
                  <a:cubicBezTo>
                    <a:pt x="10972" y="6964"/>
                    <a:pt x="11038" y="6932"/>
                    <a:pt x="11076" y="6872"/>
                  </a:cubicBezTo>
                  <a:lnTo>
                    <a:pt x="11289" y="6587"/>
                  </a:lnTo>
                  <a:cubicBezTo>
                    <a:pt x="11587" y="6848"/>
                    <a:pt x="11872" y="7122"/>
                    <a:pt x="12169" y="7383"/>
                  </a:cubicBezTo>
                  <a:lnTo>
                    <a:pt x="11337" y="8120"/>
                  </a:lnTo>
                  <a:cubicBezTo>
                    <a:pt x="11254" y="8191"/>
                    <a:pt x="11254" y="8322"/>
                    <a:pt x="11337" y="8393"/>
                  </a:cubicBezTo>
                  <a:cubicBezTo>
                    <a:pt x="11385" y="8429"/>
                    <a:pt x="11438" y="8447"/>
                    <a:pt x="11490" y="8447"/>
                  </a:cubicBezTo>
                  <a:cubicBezTo>
                    <a:pt x="11542" y="8447"/>
                    <a:pt x="11592" y="8429"/>
                    <a:pt x="11634" y="8393"/>
                  </a:cubicBezTo>
                  <a:lnTo>
                    <a:pt x="12466" y="7656"/>
                  </a:lnTo>
                  <a:cubicBezTo>
                    <a:pt x="12680" y="7847"/>
                    <a:pt x="12906" y="8060"/>
                    <a:pt x="13119" y="8262"/>
                  </a:cubicBezTo>
                  <a:lnTo>
                    <a:pt x="12846" y="8536"/>
                  </a:lnTo>
                  <a:cubicBezTo>
                    <a:pt x="12763" y="8607"/>
                    <a:pt x="12763" y="8738"/>
                    <a:pt x="12858" y="8809"/>
                  </a:cubicBezTo>
                  <a:cubicBezTo>
                    <a:pt x="12896" y="8842"/>
                    <a:pt x="12944" y="8857"/>
                    <a:pt x="12993" y="8857"/>
                  </a:cubicBezTo>
                  <a:cubicBezTo>
                    <a:pt x="13051" y="8857"/>
                    <a:pt x="13110" y="8836"/>
                    <a:pt x="13155" y="8797"/>
                  </a:cubicBezTo>
                  <a:lnTo>
                    <a:pt x="13417" y="8536"/>
                  </a:lnTo>
                  <a:lnTo>
                    <a:pt x="14011" y="9082"/>
                  </a:lnTo>
                  <a:lnTo>
                    <a:pt x="13749" y="9296"/>
                  </a:lnTo>
                  <a:cubicBezTo>
                    <a:pt x="13666" y="9368"/>
                    <a:pt x="13654" y="9498"/>
                    <a:pt x="13737" y="9570"/>
                  </a:cubicBezTo>
                  <a:cubicBezTo>
                    <a:pt x="13782" y="9614"/>
                    <a:pt x="13840" y="9638"/>
                    <a:pt x="13897" y="9638"/>
                  </a:cubicBezTo>
                  <a:cubicBezTo>
                    <a:pt x="13947" y="9638"/>
                    <a:pt x="13996" y="9620"/>
                    <a:pt x="14034" y="9581"/>
                  </a:cubicBezTo>
                  <a:lnTo>
                    <a:pt x="14308" y="9356"/>
                  </a:lnTo>
                  <a:cubicBezTo>
                    <a:pt x="14498" y="9534"/>
                    <a:pt x="14676" y="9712"/>
                    <a:pt x="14866" y="9878"/>
                  </a:cubicBezTo>
                  <a:lnTo>
                    <a:pt x="14605" y="10152"/>
                  </a:lnTo>
                  <a:cubicBezTo>
                    <a:pt x="14522" y="10235"/>
                    <a:pt x="14534" y="10366"/>
                    <a:pt x="14617" y="10425"/>
                  </a:cubicBezTo>
                  <a:cubicBezTo>
                    <a:pt x="14662" y="10459"/>
                    <a:pt x="14714" y="10477"/>
                    <a:pt x="14764" y="10477"/>
                  </a:cubicBezTo>
                  <a:cubicBezTo>
                    <a:pt x="14818" y="10477"/>
                    <a:pt x="14871" y="10456"/>
                    <a:pt x="14914" y="10413"/>
                  </a:cubicBezTo>
                  <a:lnTo>
                    <a:pt x="15163" y="10152"/>
                  </a:lnTo>
                  <a:lnTo>
                    <a:pt x="15674" y="10639"/>
                  </a:lnTo>
                  <a:lnTo>
                    <a:pt x="14783" y="11566"/>
                  </a:lnTo>
                  <a:cubicBezTo>
                    <a:pt x="14712" y="11649"/>
                    <a:pt x="14724" y="11780"/>
                    <a:pt x="14807" y="11839"/>
                  </a:cubicBezTo>
                  <a:cubicBezTo>
                    <a:pt x="14850" y="11872"/>
                    <a:pt x="14899" y="11887"/>
                    <a:pt x="14947" y="11887"/>
                  </a:cubicBezTo>
                  <a:cubicBezTo>
                    <a:pt x="15003" y="11887"/>
                    <a:pt x="15059" y="11866"/>
                    <a:pt x="15104" y="11827"/>
                  </a:cubicBezTo>
                  <a:lnTo>
                    <a:pt x="15971" y="10912"/>
                  </a:lnTo>
                  <a:lnTo>
                    <a:pt x="16720" y="11625"/>
                  </a:lnTo>
                  <a:lnTo>
                    <a:pt x="16435" y="11863"/>
                  </a:lnTo>
                  <a:cubicBezTo>
                    <a:pt x="16352" y="11934"/>
                    <a:pt x="16340" y="12065"/>
                    <a:pt x="16423" y="12136"/>
                  </a:cubicBezTo>
                  <a:cubicBezTo>
                    <a:pt x="16466" y="12179"/>
                    <a:pt x="16522" y="12200"/>
                    <a:pt x="16578" y="12200"/>
                  </a:cubicBezTo>
                  <a:cubicBezTo>
                    <a:pt x="16629" y="12200"/>
                    <a:pt x="16680" y="12182"/>
                    <a:pt x="16720" y="12148"/>
                  </a:cubicBezTo>
                  <a:lnTo>
                    <a:pt x="17017" y="11899"/>
                  </a:lnTo>
                  <a:cubicBezTo>
                    <a:pt x="17195" y="12065"/>
                    <a:pt x="17374" y="12231"/>
                    <a:pt x="17552" y="12410"/>
                  </a:cubicBezTo>
                  <a:lnTo>
                    <a:pt x="17362" y="12671"/>
                  </a:lnTo>
                  <a:cubicBezTo>
                    <a:pt x="17290" y="12766"/>
                    <a:pt x="17314" y="12885"/>
                    <a:pt x="17421" y="12944"/>
                  </a:cubicBezTo>
                  <a:cubicBezTo>
                    <a:pt x="17456" y="12966"/>
                    <a:pt x="17496" y="12977"/>
                    <a:pt x="17535" y="12977"/>
                  </a:cubicBezTo>
                  <a:cubicBezTo>
                    <a:pt x="17604" y="12977"/>
                    <a:pt x="17673" y="12945"/>
                    <a:pt x="17718" y="12885"/>
                  </a:cubicBezTo>
                  <a:lnTo>
                    <a:pt x="17861" y="12683"/>
                  </a:lnTo>
                  <a:lnTo>
                    <a:pt x="18431" y="13241"/>
                  </a:lnTo>
                  <a:lnTo>
                    <a:pt x="18182" y="13467"/>
                  </a:lnTo>
                  <a:cubicBezTo>
                    <a:pt x="18098" y="13538"/>
                    <a:pt x="18098" y="13669"/>
                    <a:pt x="18182" y="13740"/>
                  </a:cubicBezTo>
                  <a:cubicBezTo>
                    <a:pt x="18223" y="13776"/>
                    <a:pt x="18274" y="13794"/>
                    <a:pt x="18326" y="13794"/>
                  </a:cubicBezTo>
                  <a:cubicBezTo>
                    <a:pt x="18378" y="13794"/>
                    <a:pt x="18431" y="13776"/>
                    <a:pt x="18479" y="13740"/>
                  </a:cubicBezTo>
                  <a:lnTo>
                    <a:pt x="18716" y="13515"/>
                  </a:lnTo>
                  <a:lnTo>
                    <a:pt x="19108" y="13883"/>
                  </a:lnTo>
                  <a:cubicBezTo>
                    <a:pt x="19097" y="13895"/>
                    <a:pt x="19085" y="13895"/>
                    <a:pt x="19073" y="13895"/>
                  </a:cubicBezTo>
                  <a:cubicBezTo>
                    <a:pt x="18728" y="14204"/>
                    <a:pt x="18431" y="14560"/>
                    <a:pt x="18182" y="14953"/>
                  </a:cubicBezTo>
                  <a:cubicBezTo>
                    <a:pt x="18134" y="15048"/>
                    <a:pt x="18170" y="15166"/>
                    <a:pt x="18265" y="15214"/>
                  </a:cubicBezTo>
                  <a:cubicBezTo>
                    <a:pt x="18296" y="15234"/>
                    <a:pt x="18332" y="15243"/>
                    <a:pt x="18368" y="15243"/>
                  </a:cubicBezTo>
                  <a:cubicBezTo>
                    <a:pt x="18439" y="15243"/>
                    <a:pt x="18510" y="15206"/>
                    <a:pt x="18550" y="15143"/>
                  </a:cubicBezTo>
                  <a:cubicBezTo>
                    <a:pt x="18764" y="14810"/>
                    <a:pt x="19025" y="14501"/>
                    <a:pt x="19322" y="14228"/>
                  </a:cubicBezTo>
                  <a:cubicBezTo>
                    <a:pt x="19346" y="14216"/>
                    <a:pt x="19370" y="14192"/>
                    <a:pt x="19394" y="14168"/>
                  </a:cubicBezTo>
                  <a:lnTo>
                    <a:pt x="19619" y="14382"/>
                  </a:lnTo>
                  <a:lnTo>
                    <a:pt x="15864" y="17686"/>
                  </a:lnTo>
                  <a:cubicBezTo>
                    <a:pt x="10933" y="13158"/>
                    <a:pt x="5681" y="8357"/>
                    <a:pt x="523" y="3889"/>
                  </a:cubicBezTo>
                  <a:cubicBezTo>
                    <a:pt x="1866" y="2832"/>
                    <a:pt x="3150" y="1691"/>
                    <a:pt x="4350" y="467"/>
                  </a:cubicBezTo>
                  <a:close/>
                  <a:moveTo>
                    <a:pt x="4357" y="1"/>
                  </a:moveTo>
                  <a:cubicBezTo>
                    <a:pt x="4347" y="1"/>
                    <a:pt x="4337" y="2"/>
                    <a:pt x="4326" y="4"/>
                  </a:cubicBezTo>
                  <a:cubicBezTo>
                    <a:pt x="4267" y="4"/>
                    <a:pt x="4219" y="28"/>
                    <a:pt x="4183" y="63"/>
                  </a:cubicBezTo>
                  <a:cubicBezTo>
                    <a:pt x="2888" y="1382"/>
                    <a:pt x="1522" y="2606"/>
                    <a:pt x="72" y="3735"/>
                  </a:cubicBezTo>
                  <a:cubicBezTo>
                    <a:pt x="24" y="3771"/>
                    <a:pt x="1" y="3818"/>
                    <a:pt x="1" y="3878"/>
                  </a:cubicBezTo>
                  <a:cubicBezTo>
                    <a:pt x="1" y="3925"/>
                    <a:pt x="24" y="3985"/>
                    <a:pt x="60" y="4020"/>
                  </a:cubicBezTo>
                  <a:cubicBezTo>
                    <a:pt x="5324" y="8571"/>
                    <a:pt x="10683" y="13479"/>
                    <a:pt x="15710" y="18090"/>
                  </a:cubicBezTo>
                  <a:cubicBezTo>
                    <a:pt x="15752" y="18131"/>
                    <a:pt x="15802" y="18152"/>
                    <a:pt x="15854" y="18152"/>
                  </a:cubicBezTo>
                  <a:cubicBezTo>
                    <a:pt x="15906" y="18152"/>
                    <a:pt x="15959" y="18131"/>
                    <a:pt x="16007" y="18090"/>
                  </a:cubicBezTo>
                  <a:lnTo>
                    <a:pt x="20059" y="14537"/>
                  </a:lnTo>
                  <a:cubicBezTo>
                    <a:pt x="20071" y="14525"/>
                    <a:pt x="20083" y="14513"/>
                    <a:pt x="20083" y="14501"/>
                  </a:cubicBezTo>
                  <a:cubicBezTo>
                    <a:pt x="20142" y="14430"/>
                    <a:pt x="20130" y="14335"/>
                    <a:pt x="20059" y="14263"/>
                  </a:cubicBezTo>
                  <a:cubicBezTo>
                    <a:pt x="15056" y="9403"/>
                    <a:pt x="9816" y="4626"/>
                    <a:pt x="4481" y="51"/>
                  </a:cubicBezTo>
                  <a:cubicBezTo>
                    <a:pt x="4451" y="22"/>
                    <a:pt x="4406" y="1"/>
                    <a:pt x="4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6"/>
            <p:cNvSpPr/>
            <p:nvPr/>
          </p:nvSpPr>
          <p:spPr>
            <a:xfrm>
              <a:off x="6010275" y="2697250"/>
              <a:ext cx="38650" cy="34125"/>
            </a:xfrm>
            <a:custGeom>
              <a:avLst/>
              <a:gdLst/>
              <a:ahLst/>
              <a:cxnLst/>
              <a:rect l="l" t="t" r="r" b="b"/>
              <a:pathLst>
                <a:path w="1546" h="1365" extrusionOk="0">
                  <a:moveTo>
                    <a:pt x="720" y="389"/>
                  </a:moveTo>
                  <a:cubicBezTo>
                    <a:pt x="819" y="389"/>
                    <a:pt x="916" y="427"/>
                    <a:pt x="987" y="498"/>
                  </a:cubicBezTo>
                  <a:cubicBezTo>
                    <a:pt x="1070" y="569"/>
                    <a:pt x="1117" y="676"/>
                    <a:pt x="1129" y="783"/>
                  </a:cubicBezTo>
                  <a:cubicBezTo>
                    <a:pt x="1117" y="866"/>
                    <a:pt x="1070" y="937"/>
                    <a:pt x="987" y="973"/>
                  </a:cubicBezTo>
                  <a:cubicBezTo>
                    <a:pt x="965" y="978"/>
                    <a:pt x="942" y="980"/>
                    <a:pt x="920" y="980"/>
                  </a:cubicBezTo>
                  <a:cubicBezTo>
                    <a:pt x="833" y="980"/>
                    <a:pt x="746" y="944"/>
                    <a:pt x="690" y="878"/>
                  </a:cubicBezTo>
                  <a:lnTo>
                    <a:pt x="690" y="890"/>
                  </a:lnTo>
                  <a:cubicBezTo>
                    <a:pt x="630" y="842"/>
                    <a:pt x="583" y="795"/>
                    <a:pt x="547" y="735"/>
                  </a:cubicBezTo>
                  <a:cubicBezTo>
                    <a:pt x="559" y="688"/>
                    <a:pt x="547" y="628"/>
                    <a:pt x="523" y="593"/>
                  </a:cubicBezTo>
                  <a:cubicBezTo>
                    <a:pt x="499" y="569"/>
                    <a:pt x="499" y="533"/>
                    <a:pt x="523" y="510"/>
                  </a:cubicBezTo>
                  <a:cubicBezTo>
                    <a:pt x="535" y="462"/>
                    <a:pt x="571" y="415"/>
                    <a:pt x="618" y="403"/>
                  </a:cubicBezTo>
                  <a:cubicBezTo>
                    <a:pt x="652" y="394"/>
                    <a:pt x="686" y="389"/>
                    <a:pt x="720" y="389"/>
                  </a:cubicBezTo>
                  <a:close/>
                  <a:moveTo>
                    <a:pt x="702" y="0"/>
                  </a:moveTo>
                  <a:cubicBezTo>
                    <a:pt x="622" y="0"/>
                    <a:pt x="542" y="11"/>
                    <a:pt x="464" y="34"/>
                  </a:cubicBezTo>
                  <a:cubicBezTo>
                    <a:pt x="297" y="94"/>
                    <a:pt x="167" y="224"/>
                    <a:pt x="107" y="391"/>
                  </a:cubicBezTo>
                  <a:cubicBezTo>
                    <a:pt x="107" y="415"/>
                    <a:pt x="95" y="438"/>
                    <a:pt x="95" y="450"/>
                  </a:cubicBezTo>
                  <a:cubicBezTo>
                    <a:pt x="24" y="510"/>
                    <a:pt x="0" y="605"/>
                    <a:pt x="48" y="676"/>
                  </a:cubicBezTo>
                  <a:cubicBezTo>
                    <a:pt x="131" y="866"/>
                    <a:pt x="250" y="1032"/>
                    <a:pt x="392" y="1163"/>
                  </a:cubicBezTo>
                  <a:cubicBezTo>
                    <a:pt x="538" y="1291"/>
                    <a:pt x="720" y="1364"/>
                    <a:pt x="907" y="1364"/>
                  </a:cubicBezTo>
                  <a:cubicBezTo>
                    <a:pt x="981" y="1364"/>
                    <a:pt x="1056" y="1353"/>
                    <a:pt x="1129" y="1330"/>
                  </a:cubicBezTo>
                  <a:cubicBezTo>
                    <a:pt x="1248" y="1294"/>
                    <a:pt x="1355" y="1211"/>
                    <a:pt x="1426" y="1116"/>
                  </a:cubicBezTo>
                  <a:cubicBezTo>
                    <a:pt x="1498" y="1021"/>
                    <a:pt x="1533" y="902"/>
                    <a:pt x="1545" y="795"/>
                  </a:cubicBezTo>
                  <a:cubicBezTo>
                    <a:pt x="1545" y="569"/>
                    <a:pt x="1450" y="367"/>
                    <a:pt x="1284" y="224"/>
                  </a:cubicBezTo>
                  <a:cubicBezTo>
                    <a:pt x="1120" y="78"/>
                    <a:pt x="913" y="0"/>
                    <a:pt x="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6"/>
            <p:cNvSpPr/>
            <p:nvPr/>
          </p:nvSpPr>
          <p:spPr>
            <a:xfrm>
              <a:off x="6807625" y="3534175"/>
              <a:ext cx="568325" cy="395625"/>
            </a:xfrm>
            <a:custGeom>
              <a:avLst/>
              <a:gdLst/>
              <a:ahLst/>
              <a:cxnLst/>
              <a:rect l="l" t="t" r="r" b="b"/>
              <a:pathLst>
                <a:path w="22733" h="15825" extrusionOk="0">
                  <a:moveTo>
                    <a:pt x="487" y="459"/>
                  </a:moveTo>
                  <a:lnTo>
                    <a:pt x="487" y="459"/>
                  </a:lnTo>
                  <a:cubicBezTo>
                    <a:pt x="773" y="554"/>
                    <a:pt x="1058" y="638"/>
                    <a:pt x="1343" y="733"/>
                  </a:cubicBezTo>
                  <a:lnTo>
                    <a:pt x="1058" y="1493"/>
                  </a:lnTo>
                  <a:cubicBezTo>
                    <a:pt x="1022" y="1600"/>
                    <a:pt x="1082" y="1719"/>
                    <a:pt x="1189" y="1743"/>
                  </a:cubicBezTo>
                  <a:cubicBezTo>
                    <a:pt x="1212" y="1743"/>
                    <a:pt x="1236" y="1755"/>
                    <a:pt x="1260" y="1755"/>
                  </a:cubicBezTo>
                  <a:cubicBezTo>
                    <a:pt x="1343" y="1755"/>
                    <a:pt x="1426" y="1695"/>
                    <a:pt x="1462" y="1624"/>
                  </a:cubicBezTo>
                  <a:lnTo>
                    <a:pt x="1747" y="852"/>
                  </a:lnTo>
                  <a:lnTo>
                    <a:pt x="2317" y="1030"/>
                  </a:lnTo>
                  <a:lnTo>
                    <a:pt x="2282" y="1149"/>
                  </a:lnTo>
                  <a:cubicBezTo>
                    <a:pt x="2258" y="1256"/>
                    <a:pt x="2329" y="1362"/>
                    <a:pt x="2436" y="1386"/>
                  </a:cubicBezTo>
                  <a:lnTo>
                    <a:pt x="2496" y="1386"/>
                  </a:lnTo>
                  <a:cubicBezTo>
                    <a:pt x="2579" y="1386"/>
                    <a:pt x="2662" y="1327"/>
                    <a:pt x="2698" y="1232"/>
                  </a:cubicBezTo>
                  <a:lnTo>
                    <a:pt x="2721" y="1149"/>
                  </a:lnTo>
                  <a:lnTo>
                    <a:pt x="3470" y="1386"/>
                  </a:lnTo>
                  <a:lnTo>
                    <a:pt x="3423" y="1469"/>
                  </a:lnTo>
                  <a:cubicBezTo>
                    <a:pt x="3375" y="1576"/>
                    <a:pt x="3434" y="1695"/>
                    <a:pt x="3529" y="1731"/>
                  </a:cubicBezTo>
                  <a:cubicBezTo>
                    <a:pt x="3565" y="1731"/>
                    <a:pt x="3589" y="1743"/>
                    <a:pt x="3613" y="1743"/>
                  </a:cubicBezTo>
                  <a:cubicBezTo>
                    <a:pt x="3696" y="1743"/>
                    <a:pt x="3779" y="1695"/>
                    <a:pt x="3815" y="1624"/>
                  </a:cubicBezTo>
                  <a:lnTo>
                    <a:pt x="3862" y="1517"/>
                  </a:lnTo>
                  <a:lnTo>
                    <a:pt x="4706" y="1790"/>
                  </a:lnTo>
                  <a:lnTo>
                    <a:pt x="4646" y="1897"/>
                  </a:lnTo>
                  <a:cubicBezTo>
                    <a:pt x="4599" y="2004"/>
                    <a:pt x="4658" y="2111"/>
                    <a:pt x="4753" y="2159"/>
                  </a:cubicBezTo>
                  <a:cubicBezTo>
                    <a:pt x="4789" y="2159"/>
                    <a:pt x="4813" y="2171"/>
                    <a:pt x="4837" y="2171"/>
                  </a:cubicBezTo>
                  <a:cubicBezTo>
                    <a:pt x="4920" y="2171"/>
                    <a:pt x="5003" y="2123"/>
                    <a:pt x="5039" y="2052"/>
                  </a:cubicBezTo>
                  <a:lnTo>
                    <a:pt x="5098" y="1921"/>
                  </a:lnTo>
                  <a:cubicBezTo>
                    <a:pt x="5395" y="2016"/>
                    <a:pt x="5716" y="2111"/>
                    <a:pt x="6025" y="2218"/>
                  </a:cubicBezTo>
                  <a:lnTo>
                    <a:pt x="5680" y="3014"/>
                  </a:lnTo>
                  <a:cubicBezTo>
                    <a:pt x="5633" y="3121"/>
                    <a:pt x="5692" y="3240"/>
                    <a:pt x="5799" y="3264"/>
                  </a:cubicBezTo>
                  <a:cubicBezTo>
                    <a:pt x="5823" y="3276"/>
                    <a:pt x="5847" y="3276"/>
                    <a:pt x="5870" y="3276"/>
                  </a:cubicBezTo>
                  <a:cubicBezTo>
                    <a:pt x="5954" y="3276"/>
                    <a:pt x="6037" y="3228"/>
                    <a:pt x="6072" y="3157"/>
                  </a:cubicBezTo>
                  <a:lnTo>
                    <a:pt x="6417" y="2349"/>
                  </a:lnTo>
                  <a:lnTo>
                    <a:pt x="7308" y="2646"/>
                  </a:lnTo>
                  <a:lnTo>
                    <a:pt x="7249" y="2884"/>
                  </a:lnTo>
                  <a:cubicBezTo>
                    <a:pt x="7225" y="2979"/>
                    <a:pt x="7273" y="3074"/>
                    <a:pt x="7368" y="3097"/>
                  </a:cubicBezTo>
                  <a:cubicBezTo>
                    <a:pt x="7391" y="3109"/>
                    <a:pt x="7427" y="3121"/>
                    <a:pt x="7451" y="3121"/>
                  </a:cubicBezTo>
                  <a:cubicBezTo>
                    <a:pt x="7522" y="3121"/>
                    <a:pt x="7582" y="3086"/>
                    <a:pt x="7629" y="3026"/>
                  </a:cubicBezTo>
                  <a:lnTo>
                    <a:pt x="7700" y="2931"/>
                  </a:lnTo>
                  <a:cubicBezTo>
                    <a:pt x="7724" y="2895"/>
                    <a:pt x="7736" y="2836"/>
                    <a:pt x="7724" y="2788"/>
                  </a:cubicBezTo>
                  <a:lnTo>
                    <a:pt x="7724" y="2788"/>
                  </a:lnTo>
                  <a:cubicBezTo>
                    <a:pt x="8009" y="2884"/>
                    <a:pt x="8283" y="2979"/>
                    <a:pt x="8568" y="3074"/>
                  </a:cubicBezTo>
                  <a:cubicBezTo>
                    <a:pt x="8544" y="3145"/>
                    <a:pt x="8532" y="3216"/>
                    <a:pt x="8532" y="3288"/>
                  </a:cubicBezTo>
                  <a:cubicBezTo>
                    <a:pt x="8544" y="3394"/>
                    <a:pt x="8627" y="3478"/>
                    <a:pt x="8746" y="3478"/>
                  </a:cubicBezTo>
                  <a:cubicBezTo>
                    <a:pt x="8853" y="3478"/>
                    <a:pt x="8948" y="3394"/>
                    <a:pt x="8948" y="3276"/>
                  </a:cubicBezTo>
                  <a:cubicBezTo>
                    <a:pt x="8948" y="3264"/>
                    <a:pt x="8948" y="3240"/>
                    <a:pt x="8960" y="3216"/>
                  </a:cubicBezTo>
                  <a:lnTo>
                    <a:pt x="9744" y="3501"/>
                  </a:lnTo>
                  <a:lnTo>
                    <a:pt x="9709" y="3549"/>
                  </a:lnTo>
                  <a:cubicBezTo>
                    <a:pt x="9649" y="3644"/>
                    <a:pt x="9685" y="3763"/>
                    <a:pt x="9780" y="3810"/>
                  </a:cubicBezTo>
                  <a:cubicBezTo>
                    <a:pt x="9816" y="3830"/>
                    <a:pt x="9853" y="3839"/>
                    <a:pt x="9888" y="3839"/>
                  </a:cubicBezTo>
                  <a:cubicBezTo>
                    <a:pt x="9959" y="3839"/>
                    <a:pt x="10025" y="3802"/>
                    <a:pt x="10065" y="3739"/>
                  </a:cubicBezTo>
                  <a:lnTo>
                    <a:pt x="10136" y="3644"/>
                  </a:lnTo>
                  <a:lnTo>
                    <a:pt x="10826" y="3894"/>
                  </a:lnTo>
                  <a:lnTo>
                    <a:pt x="10576" y="4642"/>
                  </a:lnTo>
                  <a:cubicBezTo>
                    <a:pt x="10540" y="4749"/>
                    <a:pt x="10612" y="4868"/>
                    <a:pt x="10731" y="4892"/>
                  </a:cubicBezTo>
                  <a:lnTo>
                    <a:pt x="10790" y="4892"/>
                  </a:lnTo>
                  <a:cubicBezTo>
                    <a:pt x="10873" y="4892"/>
                    <a:pt x="10956" y="4832"/>
                    <a:pt x="10992" y="4749"/>
                  </a:cubicBezTo>
                  <a:lnTo>
                    <a:pt x="11218" y="4024"/>
                  </a:lnTo>
                  <a:cubicBezTo>
                    <a:pt x="11515" y="4131"/>
                    <a:pt x="11824" y="4250"/>
                    <a:pt x="12121" y="4357"/>
                  </a:cubicBezTo>
                  <a:lnTo>
                    <a:pt x="12073" y="4500"/>
                  </a:lnTo>
                  <a:cubicBezTo>
                    <a:pt x="12038" y="4607"/>
                    <a:pt x="12097" y="4725"/>
                    <a:pt x="12204" y="4749"/>
                  </a:cubicBezTo>
                  <a:cubicBezTo>
                    <a:pt x="12225" y="4756"/>
                    <a:pt x="12247" y="4760"/>
                    <a:pt x="12269" y="4760"/>
                  </a:cubicBezTo>
                  <a:cubicBezTo>
                    <a:pt x="12356" y="4760"/>
                    <a:pt x="12439" y="4706"/>
                    <a:pt x="12477" y="4630"/>
                  </a:cubicBezTo>
                  <a:lnTo>
                    <a:pt x="12513" y="4500"/>
                  </a:lnTo>
                  <a:lnTo>
                    <a:pt x="13464" y="4856"/>
                  </a:lnTo>
                  <a:lnTo>
                    <a:pt x="13404" y="5034"/>
                  </a:lnTo>
                  <a:cubicBezTo>
                    <a:pt x="13369" y="5141"/>
                    <a:pt x="13440" y="5260"/>
                    <a:pt x="13547" y="5284"/>
                  </a:cubicBezTo>
                  <a:lnTo>
                    <a:pt x="13606" y="5284"/>
                  </a:lnTo>
                  <a:cubicBezTo>
                    <a:pt x="13689" y="5284"/>
                    <a:pt x="13761" y="5248"/>
                    <a:pt x="13796" y="5177"/>
                  </a:cubicBezTo>
                  <a:lnTo>
                    <a:pt x="13844" y="5034"/>
                  </a:lnTo>
                  <a:lnTo>
                    <a:pt x="14854" y="5415"/>
                  </a:lnTo>
                  <a:lnTo>
                    <a:pt x="14806" y="5545"/>
                  </a:lnTo>
                  <a:cubicBezTo>
                    <a:pt x="14759" y="5652"/>
                    <a:pt x="14818" y="5759"/>
                    <a:pt x="14925" y="5795"/>
                  </a:cubicBezTo>
                  <a:cubicBezTo>
                    <a:pt x="14949" y="5803"/>
                    <a:pt x="14973" y="5807"/>
                    <a:pt x="14997" y="5807"/>
                  </a:cubicBezTo>
                  <a:cubicBezTo>
                    <a:pt x="15081" y="5807"/>
                    <a:pt x="15162" y="5759"/>
                    <a:pt x="15199" y="5676"/>
                  </a:cubicBezTo>
                  <a:lnTo>
                    <a:pt x="15246" y="5569"/>
                  </a:lnTo>
                  <a:lnTo>
                    <a:pt x="16054" y="5890"/>
                  </a:lnTo>
                  <a:lnTo>
                    <a:pt x="15852" y="6413"/>
                  </a:lnTo>
                  <a:cubicBezTo>
                    <a:pt x="15816" y="6508"/>
                    <a:pt x="15876" y="6627"/>
                    <a:pt x="15983" y="6650"/>
                  </a:cubicBezTo>
                  <a:cubicBezTo>
                    <a:pt x="16007" y="6662"/>
                    <a:pt x="16030" y="6662"/>
                    <a:pt x="16054" y="6662"/>
                  </a:cubicBezTo>
                  <a:cubicBezTo>
                    <a:pt x="16137" y="6662"/>
                    <a:pt x="16209" y="6615"/>
                    <a:pt x="16244" y="6532"/>
                  </a:cubicBezTo>
                  <a:lnTo>
                    <a:pt x="16434" y="6032"/>
                  </a:lnTo>
                  <a:cubicBezTo>
                    <a:pt x="16720" y="6151"/>
                    <a:pt x="17005" y="6258"/>
                    <a:pt x="17278" y="6377"/>
                  </a:cubicBezTo>
                  <a:lnTo>
                    <a:pt x="17242" y="6484"/>
                  </a:lnTo>
                  <a:cubicBezTo>
                    <a:pt x="17219" y="6591"/>
                    <a:pt x="17290" y="6698"/>
                    <a:pt x="17397" y="6722"/>
                  </a:cubicBezTo>
                  <a:lnTo>
                    <a:pt x="17456" y="6722"/>
                  </a:lnTo>
                  <a:cubicBezTo>
                    <a:pt x="17551" y="6722"/>
                    <a:pt x="17623" y="6662"/>
                    <a:pt x="17658" y="6579"/>
                  </a:cubicBezTo>
                  <a:lnTo>
                    <a:pt x="17670" y="6520"/>
                  </a:lnTo>
                  <a:lnTo>
                    <a:pt x="18609" y="6900"/>
                  </a:lnTo>
                  <a:lnTo>
                    <a:pt x="18550" y="7054"/>
                  </a:lnTo>
                  <a:cubicBezTo>
                    <a:pt x="18514" y="7149"/>
                    <a:pt x="18573" y="7268"/>
                    <a:pt x="18668" y="7304"/>
                  </a:cubicBezTo>
                  <a:cubicBezTo>
                    <a:pt x="18692" y="7304"/>
                    <a:pt x="18728" y="7316"/>
                    <a:pt x="18752" y="7316"/>
                  </a:cubicBezTo>
                  <a:cubicBezTo>
                    <a:pt x="18835" y="7316"/>
                    <a:pt x="18906" y="7268"/>
                    <a:pt x="18942" y="7185"/>
                  </a:cubicBezTo>
                  <a:lnTo>
                    <a:pt x="19001" y="7054"/>
                  </a:lnTo>
                  <a:cubicBezTo>
                    <a:pt x="19227" y="7149"/>
                    <a:pt x="19465" y="7245"/>
                    <a:pt x="19702" y="7352"/>
                  </a:cubicBezTo>
                  <a:lnTo>
                    <a:pt x="19631" y="7518"/>
                  </a:lnTo>
                  <a:cubicBezTo>
                    <a:pt x="19595" y="7613"/>
                    <a:pt x="19655" y="7732"/>
                    <a:pt x="19762" y="7767"/>
                  </a:cubicBezTo>
                  <a:cubicBezTo>
                    <a:pt x="19785" y="7767"/>
                    <a:pt x="19809" y="7779"/>
                    <a:pt x="19833" y="7779"/>
                  </a:cubicBezTo>
                  <a:cubicBezTo>
                    <a:pt x="19916" y="7779"/>
                    <a:pt x="19999" y="7732"/>
                    <a:pt x="20035" y="7649"/>
                  </a:cubicBezTo>
                  <a:lnTo>
                    <a:pt x="20082" y="7506"/>
                  </a:lnTo>
                  <a:cubicBezTo>
                    <a:pt x="20332" y="7601"/>
                    <a:pt x="20570" y="7708"/>
                    <a:pt x="20807" y="7803"/>
                  </a:cubicBezTo>
                  <a:lnTo>
                    <a:pt x="20534" y="8528"/>
                  </a:lnTo>
                  <a:cubicBezTo>
                    <a:pt x="20498" y="8635"/>
                    <a:pt x="20558" y="8754"/>
                    <a:pt x="20665" y="8777"/>
                  </a:cubicBezTo>
                  <a:cubicBezTo>
                    <a:pt x="20688" y="8789"/>
                    <a:pt x="20712" y="8789"/>
                    <a:pt x="20736" y="8789"/>
                  </a:cubicBezTo>
                  <a:cubicBezTo>
                    <a:pt x="20819" y="8789"/>
                    <a:pt x="20902" y="8742"/>
                    <a:pt x="20938" y="8659"/>
                  </a:cubicBezTo>
                  <a:lnTo>
                    <a:pt x="21199" y="7969"/>
                  </a:lnTo>
                  <a:cubicBezTo>
                    <a:pt x="21473" y="8088"/>
                    <a:pt x="21758" y="8207"/>
                    <a:pt x="22031" y="8326"/>
                  </a:cubicBezTo>
                  <a:cubicBezTo>
                    <a:pt x="21176" y="8706"/>
                    <a:pt x="20308" y="9098"/>
                    <a:pt x="19429" y="9479"/>
                  </a:cubicBezTo>
                  <a:cubicBezTo>
                    <a:pt x="14604" y="11558"/>
                    <a:pt x="9625" y="13721"/>
                    <a:pt x="4884" y="15373"/>
                  </a:cubicBezTo>
                  <a:cubicBezTo>
                    <a:pt x="3185" y="10489"/>
                    <a:pt x="1699" y="5474"/>
                    <a:pt x="487" y="459"/>
                  </a:cubicBezTo>
                  <a:close/>
                  <a:moveTo>
                    <a:pt x="275" y="1"/>
                  </a:moveTo>
                  <a:cubicBezTo>
                    <a:pt x="201" y="1"/>
                    <a:pt x="131" y="37"/>
                    <a:pt x="83" y="103"/>
                  </a:cubicBezTo>
                  <a:cubicBezTo>
                    <a:pt x="24" y="139"/>
                    <a:pt x="0" y="210"/>
                    <a:pt x="12" y="281"/>
                  </a:cubicBezTo>
                  <a:cubicBezTo>
                    <a:pt x="1272" y="5486"/>
                    <a:pt x="2781" y="10631"/>
                    <a:pt x="4551" y="15681"/>
                  </a:cubicBezTo>
                  <a:cubicBezTo>
                    <a:pt x="4575" y="15741"/>
                    <a:pt x="4611" y="15777"/>
                    <a:pt x="4658" y="15800"/>
                  </a:cubicBezTo>
                  <a:cubicBezTo>
                    <a:pt x="4694" y="15812"/>
                    <a:pt x="4718" y="15824"/>
                    <a:pt x="4753" y="15824"/>
                  </a:cubicBezTo>
                  <a:cubicBezTo>
                    <a:pt x="4777" y="15824"/>
                    <a:pt x="4801" y="15812"/>
                    <a:pt x="4825" y="15812"/>
                  </a:cubicBezTo>
                  <a:cubicBezTo>
                    <a:pt x="9649" y="14137"/>
                    <a:pt x="14711" y="11950"/>
                    <a:pt x="19607" y="9823"/>
                  </a:cubicBezTo>
                  <a:cubicBezTo>
                    <a:pt x="20629" y="9383"/>
                    <a:pt x="21627" y="8956"/>
                    <a:pt x="22614" y="8528"/>
                  </a:cubicBezTo>
                  <a:lnTo>
                    <a:pt x="22625" y="8516"/>
                  </a:lnTo>
                  <a:cubicBezTo>
                    <a:pt x="22649" y="8504"/>
                    <a:pt x="22661" y="8492"/>
                    <a:pt x="22685" y="8480"/>
                  </a:cubicBezTo>
                  <a:cubicBezTo>
                    <a:pt x="22697" y="8469"/>
                    <a:pt x="22709" y="8445"/>
                    <a:pt x="22720" y="8433"/>
                  </a:cubicBezTo>
                  <a:lnTo>
                    <a:pt x="22720" y="8421"/>
                  </a:lnTo>
                  <a:cubicBezTo>
                    <a:pt x="22720" y="8409"/>
                    <a:pt x="22720" y="8397"/>
                    <a:pt x="22732" y="8385"/>
                  </a:cubicBezTo>
                  <a:cubicBezTo>
                    <a:pt x="22732" y="8362"/>
                    <a:pt x="22732" y="8338"/>
                    <a:pt x="22732" y="8314"/>
                  </a:cubicBezTo>
                  <a:cubicBezTo>
                    <a:pt x="22720" y="8302"/>
                    <a:pt x="22720" y="8290"/>
                    <a:pt x="22720" y="8278"/>
                  </a:cubicBezTo>
                  <a:lnTo>
                    <a:pt x="22720" y="8266"/>
                  </a:lnTo>
                  <a:cubicBezTo>
                    <a:pt x="22720" y="8266"/>
                    <a:pt x="22709" y="8255"/>
                    <a:pt x="22697" y="8255"/>
                  </a:cubicBezTo>
                  <a:cubicBezTo>
                    <a:pt x="22697" y="8243"/>
                    <a:pt x="22685" y="8231"/>
                    <a:pt x="22673" y="8219"/>
                  </a:cubicBezTo>
                  <a:cubicBezTo>
                    <a:pt x="22661" y="8207"/>
                    <a:pt x="22649" y="8195"/>
                    <a:pt x="22637" y="8195"/>
                  </a:cubicBezTo>
                  <a:cubicBezTo>
                    <a:pt x="22625" y="8195"/>
                    <a:pt x="22625" y="8183"/>
                    <a:pt x="22614" y="8171"/>
                  </a:cubicBezTo>
                  <a:cubicBezTo>
                    <a:pt x="15353" y="5034"/>
                    <a:pt x="7914" y="2313"/>
                    <a:pt x="333" y="8"/>
                  </a:cubicBezTo>
                  <a:cubicBezTo>
                    <a:pt x="314" y="3"/>
                    <a:pt x="294" y="1"/>
                    <a:pt x="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6"/>
            <p:cNvSpPr/>
            <p:nvPr/>
          </p:nvSpPr>
          <p:spPr>
            <a:xfrm>
              <a:off x="6949325" y="3673400"/>
              <a:ext cx="226975" cy="141125"/>
            </a:xfrm>
            <a:custGeom>
              <a:avLst/>
              <a:gdLst/>
              <a:ahLst/>
              <a:cxnLst/>
              <a:rect l="l" t="t" r="r" b="b"/>
              <a:pathLst>
                <a:path w="9079" h="5645" extrusionOk="0">
                  <a:moveTo>
                    <a:pt x="583" y="499"/>
                  </a:moveTo>
                  <a:lnTo>
                    <a:pt x="583" y="499"/>
                  </a:lnTo>
                  <a:cubicBezTo>
                    <a:pt x="1842" y="891"/>
                    <a:pt x="3173" y="1343"/>
                    <a:pt x="4457" y="1783"/>
                  </a:cubicBezTo>
                  <a:cubicBezTo>
                    <a:pt x="5704" y="2210"/>
                    <a:pt x="6988" y="2638"/>
                    <a:pt x="8223" y="3030"/>
                  </a:cubicBezTo>
                  <a:lnTo>
                    <a:pt x="2650" y="5098"/>
                  </a:lnTo>
                  <a:lnTo>
                    <a:pt x="2389" y="5193"/>
                  </a:lnTo>
                  <a:lnTo>
                    <a:pt x="583" y="499"/>
                  </a:lnTo>
                  <a:close/>
                  <a:moveTo>
                    <a:pt x="219" y="0"/>
                  </a:moveTo>
                  <a:cubicBezTo>
                    <a:pt x="164" y="0"/>
                    <a:pt x="112" y="19"/>
                    <a:pt x="72" y="59"/>
                  </a:cubicBezTo>
                  <a:cubicBezTo>
                    <a:pt x="24" y="107"/>
                    <a:pt x="0" y="178"/>
                    <a:pt x="24" y="250"/>
                  </a:cubicBezTo>
                  <a:lnTo>
                    <a:pt x="2056" y="5514"/>
                  </a:lnTo>
                  <a:cubicBezTo>
                    <a:pt x="2080" y="5561"/>
                    <a:pt x="2116" y="5597"/>
                    <a:pt x="2175" y="5621"/>
                  </a:cubicBezTo>
                  <a:cubicBezTo>
                    <a:pt x="2199" y="5633"/>
                    <a:pt x="2223" y="5633"/>
                    <a:pt x="2258" y="5644"/>
                  </a:cubicBezTo>
                  <a:cubicBezTo>
                    <a:pt x="2282" y="5644"/>
                    <a:pt x="2306" y="5633"/>
                    <a:pt x="2341" y="5621"/>
                  </a:cubicBezTo>
                  <a:lnTo>
                    <a:pt x="2793" y="5454"/>
                  </a:lnTo>
                  <a:lnTo>
                    <a:pt x="8901" y="3197"/>
                  </a:lnTo>
                  <a:cubicBezTo>
                    <a:pt x="9079" y="3137"/>
                    <a:pt x="9067" y="2876"/>
                    <a:pt x="8889" y="2840"/>
                  </a:cubicBezTo>
                  <a:cubicBezTo>
                    <a:pt x="7510" y="2412"/>
                    <a:pt x="6025" y="1901"/>
                    <a:pt x="4599" y="1426"/>
                  </a:cubicBezTo>
                  <a:cubicBezTo>
                    <a:pt x="3173" y="939"/>
                    <a:pt x="1688" y="440"/>
                    <a:pt x="297" y="12"/>
                  </a:cubicBezTo>
                  <a:cubicBezTo>
                    <a:pt x="271" y="4"/>
                    <a:pt x="245" y="0"/>
                    <a:pt x="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6"/>
            <p:cNvSpPr/>
            <p:nvPr/>
          </p:nvSpPr>
          <p:spPr>
            <a:xfrm>
              <a:off x="6203375" y="3527925"/>
              <a:ext cx="524050" cy="380550"/>
            </a:xfrm>
            <a:custGeom>
              <a:avLst/>
              <a:gdLst/>
              <a:ahLst/>
              <a:cxnLst/>
              <a:rect l="l" t="t" r="r" b="b"/>
              <a:pathLst>
                <a:path w="20962" h="15222" extrusionOk="0">
                  <a:moveTo>
                    <a:pt x="2389" y="9384"/>
                  </a:moveTo>
                  <a:cubicBezTo>
                    <a:pt x="4670" y="9420"/>
                    <a:pt x="6892" y="10049"/>
                    <a:pt x="8853" y="11226"/>
                  </a:cubicBezTo>
                  <a:cubicBezTo>
                    <a:pt x="7926" y="10822"/>
                    <a:pt x="6964" y="10548"/>
                    <a:pt x="5977" y="10394"/>
                  </a:cubicBezTo>
                  <a:lnTo>
                    <a:pt x="5942" y="10394"/>
                  </a:lnTo>
                  <a:cubicBezTo>
                    <a:pt x="5316" y="10292"/>
                    <a:pt x="4686" y="10243"/>
                    <a:pt x="4056" y="10243"/>
                  </a:cubicBezTo>
                  <a:cubicBezTo>
                    <a:pt x="3215" y="10243"/>
                    <a:pt x="2374" y="10331"/>
                    <a:pt x="1545" y="10501"/>
                  </a:cubicBezTo>
                  <a:cubicBezTo>
                    <a:pt x="1866" y="10192"/>
                    <a:pt x="2139" y="9847"/>
                    <a:pt x="2365" y="9467"/>
                  </a:cubicBezTo>
                  <a:cubicBezTo>
                    <a:pt x="2377" y="9443"/>
                    <a:pt x="2389" y="9408"/>
                    <a:pt x="2389" y="9384"/>
                  </a:cubicBezTo>
                  <a:close/>
                  <a:moveTo>
                    <a:pt x="6025" y="396"/>
                  </a:moveTo>
                  <a:cubicBezTo>
                    <a:pt x="8552" y="396"/>
                    <a:pt x="10959" y="1603"/>
                    <a:pt x="12465" y="3692"/>
                  </a:cubicBezTo>
                  <a:cubicBezTo>
                    <a:pt x="12157" y="5094"/>
                    <a:pt x="11812" y="6532"/>
                    <a:pt x="11491" y="7934"/>
                  </a:cubicBezTo>
                  <a:cubicBezTo>
                    <a:pt x="11182" y="9241"/>
                    <a:pt x="10873" y="10608"/>
                    <a:pt x="10576" y="11927"/>
                  </a:cubicBezTo>
                  <a:cubicBezTo>
                    <a:pt x="8173" y="10013"/>
                    <a:pt x="5212" y="8989"/>
                    <a:pt x="2179" y="8989"/>
                  </a:cubicBezTo>
                  <a:cubicBezTo>
                    <a:pt x="1672" y="8989"/>
                    <a:pt x="1163" y="9017"/>
                    <a:pt x="654" y="9075"/>
                  </a:cubicBezTo>
                  <a:cubicBezTo>
                    <a:pt x="2531" y="6413"/>
                    <a:pt x="4076" y="3312"/>
                    <a:pt x="4932" y="472"/>
                  </a:cubicBezTo>
                  <a:cubicBezTo>
                    <a:pt x="5297" y="421"/>
                    <a:pt x="5662" y="396"/>
                    <a:pt x="6025" y="396"/>
                  </a:cubicBezTo>
                  <a:close/>
                  <a:moveTo>
                    <a:pt x="16728" y="2835"/>
                  </a:moveTo>
                  <a:cubicBezTo>
                    <a:pt x="16773" y="2835"/>
                    <a:pt x="16818" y="2836"/>
                    <a:pt x="16862" y="2836"/>
                  </a:cubicBezTo>
                  <a:cubicBezTo>
                    <a:pt x="18359" y="2872"/>
                    <a:pt x="19762" y="3431"/>
                    <a:pt x="20522" y="4286"/>
                  </a:cubicBezTo>
                  <a:cubicBezTo>
                    <a:pt x="20130" y="7126"/>
                    <a:pt x="20082" y="10002"/>
                    <a:pt x="20391" y="12854"/>
                  </a:cubicBezTo>
                  <a:cubicBezTo>
                    <a:pt x="18977" y="12058"/>
                    <a:pt x="17397" y="11582"/>
                    <a:pt x="15781" y="11440"/>
                  </a:cubicBezTo>
                  <a:cubicBezTo>
                    <a:pt x="15459" y="11412"/>
                    <a:pt x="15138" y="11398"/>
                    <a:pt x="14817" y="11398"/>
                  </a:cubicBezTo>
                  <a:cubicBezTo>
                    <a:pt x="13502" y="11398"/>
                    <a:pt x="12201" y="11630"/>
                    <a:pt x="10968" y="12070"/>
                  </a:cubicBezTo>
                  <a:cubicBezTo>
                    <a:pt x="11265" y="10739"/>
                    <a:pt x="11586" y="9348"/>
                    <a:pt x="11907" y="8006"/>
                  </a:cubicBezTo>
                  <a:cubicBezTo>
                    <a:pt x="12228" y="6603"/>
                    <a:pt x="12572" y="5154"/>
                    <a:pt x="12881" y="3740"/>
                  </a:cubicBezTo>
                  <a:cubicBezTo>
                    <a:pt x="14233" y="3144"/>
                    <a:pt x="15519" y="2835"/>
                    <a:pt x="16728" y="2835"/>
                  </a:cubicBezTo>
                  <a:close/>
                  <a:moveTo>
                    <a:pt x="4070" y="10621"/>
                  </a:moveTo>
                  <a:cubicBezTo>
                    <a:pt x="4676" y="10621"/>
                    <a:pt x="5281" y="10668"/>
                    <a:pt x="5882" y="10762"/>
                  </a:cubicBezTo>
                  <a:lnTo>
                    <a:pt x="5906" y="10762"/>
                  </a:lnTo>
                  <a:cubicBezTo>
                    <a:pt x="7487" y="11012"/>
                    <a:pt x="8996" y="11582"/>
                    <a:pt x="10338" y="12450"/>
                  </a:cubicBezTo>
                  <a:lnTo>
                    <a:pt x="9732" y="13103"/>
                  </a:lnTo>
                  <a:cubicBezTo>
                    <a:pt x="8169" y="12113"/>
                    <a:pt x="6161" y="11585"/>
                    <a:pt x="4197" y="11585"/>
                  </a:cubicBezTo>
                  <a:cubicBezTo>
                    <a:pt x="3309" y="11585"/>
                    <a:pt x="2429" y="11693"/>
                    <a:pt x="1604" y="11915"/>
                  </a:cubicBezTo>
                  <a:cubicBezTo>
                    <a:pt x="1533" y="11570"/>
                    <a:pt x="1367" y="11261"/>
                    <a:pt x="1141" y="10988"/>
                  </a:cubicBezTo>
                  <a:cubicBezTo>
                    <a:pt x="2099" y="10745"/>
                    <a:pt x="3083" y="10621"/>
                    <a:pt x="4070" y="10621"/>
                  </a:cubicBezTo>
                  <a:close/>
                  <a:moveTo>
                    <a:pt x="10671" y="12687"/>
                  </a:moveTo>
                  <a:lnTo>
                    <a:pt x="10849" y="13210"/>
                  </a:lnTo>
                  <a:cubicBezTo>
                    <a:pt x="10647" y="13175"/>
                    <a:pt x="10457" y="13151"/>
                    <a:pt x="10255" y="13151"/>
                  </a:cubicBezTo>
                  <a:lnTo>
                    <a:pt x="10255" y="13139"/>
                  </a:lnTo>
                  <a:lnTo>
                    <a:pt x="10671" y="12687"/>
                  </a:lnTo>
                  <a:close/>
                  <a:moveTo>
                    <a:pt x="14855" y="11791"/>
                  </a:moveTo>
                  <a:cubicBezTo>
                    <a:pt x="16528" y="11791"/>
                    <a:pt x="18185" y="12183"/>
                    <a:pt x="19690" y="12925"/>
                  </a:cubicBezTo>
                  <a:cubicBezTo>
                    <a:pt x="19690" y="12937"/>
                    <a:pt x="19690" y="12949"/>
                    <a:pt x="19690" y="12961"/>
                  </a:cubicBezTo>
                  <a:lnTo>
                    <a:pt x="19869" y="13781"/>
                  </a:lnTo>
                  <a:cubicBezTo>
                    <a:pt x="18692" y="12913"/>
                    <a:pt x="17338" y="12307"/>
                    <a:pt x="15912" y="12010"/>
                  </a:cubicBezTo>
                  <a:cubicBezTo>
                    <a:pt x="15365" y="11903"/>
                    <a:pt x="14806" y="11832"/>
                    <a:pt x="14248" y="11808"/>
                  </a:cubicBezTo>
                  <a:cubicBezTo>
                    <a:pt x="14450" y="11797"/>
                    <a:pt x="14653" y="11791"/>
                    <a:pt x="14855" y="11791"/>
                  </a:cubicBezTo>
                  <a:close/>
                  <a:moveTo>
                    <a:pt x="13738" y="12184"/>
                  </a:moveTo>
                  <a:cubicBezTo>
                    <a:pt x="14436" y="12184"/>
                    <a:pt x="15137" y="12257"/>
                    <a:pt x="15828" y="12402"/>
                  </a:cubicBezTo>
                  <a:cubicBezTo>
                    <a:pt x="17314" y="12699"/>
                    <a:pt x="18704" y="13353"/>
                    <a:pt x="19880" y="14315"/>
                  </a:cubicBezTo>
                  <a:cubicBezTo>
                    <a:pt x="19583" y="14410"/>
                    <a:pt x="19310" y="14565"/>
                    <a:pt x="19084" y="14767"/>
                  </a:cubicBezTo>
                  <a:cubicBezTo>
                    <a:pt x="18015" y="13947"/>
                    <a:pt x="16767" y="13389"/>
                    <a:pt x="15460" y="13127"/>
                  </a:cubicBezTo>
                  <a:cubicBezTo>
                    <a:pt x="14845" y="13005"/>
                    <a:pt x="14221" y="12945"/>
                    <a:pt x="13597" y="12945"/>
                  </a:cubicBezTo>
                  <a:cubicBezTo>
                    <a:pt x="12823" y="12945"/>
                    <a:pt x="12051" y="13038"/>
                    <a:pt x="11301" y="13222"/>
                  </a:cubicBezTo>
                  <a:lnTo>
                    <a:pt x="11075" y="12545"/>
                  </a:lnTo>
                  <a:cubicBezTo>
                    <a:pt x="11944" y="12304"/>
                    <a:pt x="12839" y="12184"/>
                    <a:pt x="13738" y="12184"/>
                  </a:cubicBezTo>
                  <a:close/>
                  <a:moveTo>
                    <a:pt x="6030" y="0"/>
                  </a:moveTo>
                  <a:cubicBezTo>
                    <a:pt x="5595" y="0"/>
                    <a:pt x="5156" y="34"/>
                    <a:pt x="4718" y="103"/>
                  </a:cubicBezTo>
                  <a:cubicBezTo>
                    <a:pt x="4706" y="103"/>
                    <a:pt x="4694" y="103"/>
                    <a:pt x="4682" y="115"/>
                  </a:cubicBezTo>
                  <a:cubicBezTo>
                    <a:pt x="4670" y="115"/>
                    <a:pt x="4658" y="127"/>
                    <a:pt x="4646" y="127"/>
                  </a:cubicBezTo>
                  <a:cubicBezTo>
                    <a:pt x="4635" y="139"/>
                    <a:pt x="4623" y="139"/>
                    <a:pt x="4623" y="151"/>
                  </a:cubicBezTo>
                  <a:cubicBezTo>
                    <a:pt x="4611" y="163"/>
                    <a:pt x="4599" y="175"/>
                    <a:pt x="4587" y="175"/>
                  </a:cubicBezTo>
                  <a:cubicBezTo>
                    <a:pt x="4587" y="187"/>
                    <a:pt x="4575" y="198"/>
                    <a:pt x="4575" y="210"/>
                  </a:cubicBezTo>
                  <a:cubicBezTo>
                    <a:pt x="4563" y="222"/>
                    <a:pt x="4563" y="234"/>
                    <a:pt x="4551" y="246"/>
                  </a:cubicBezTo>
                  <a:cubicBezTo>
                    <a:pt x="3684" y="3205"/>
                    <a:pt x="2044" y="6473"/>
                    <a:pt x="48" y="9206"/>
                  </a:cubicBezTo>
                  <a:cubicBezTo>
                    <a:pt x="0" y="9277"/>
                    <a:pt x="0" y="9360"/>
                    <a:pt x="48" y="9420"/>
                  </a:cubicBezTo>
                  <a:cubicBezTo>
                    <a:pt x="88" y="9479"/>
                    <a:pt x="152" y="9506"/>
                    <a:pt x="221" y="9506"/>
                  </a:cubicBezTo>
                  <a:cubicBezTo>
                    <a:pt x="235" y="9506"/>
                    <a:pt x="248" y="9505"/>
                    <a:pt x="262" y="9503"/>
                  </a:cubicBezTo>
                  <a:cubicBezTo>
                    <a:pt x="808" y="9431"/>
                    <a:pt x="1367" y="9384"/>
                    <a:pt x="1925" y="9372"/>
                  </a:cubicBezTo>
                  <a:lnTo>
                    <a:pt x="1925" y="9372"/>
                  </a:lnTo>
                  <a:cubicBezTo>
                    <a:pt x="1593" y="9895"/>
                    <a:pt x="1153" y="10346"/>
                    <a:pt x="654" y="10715"/>
                  </a:cubicBezTo>
                  <a:cubicBezTo>
                    <a:pt x="559" y="10798"/>
                    <a:pt x="559" y="10941"/>
                    <a:pt x="642" y="11024"/>
                  </a:cubicBezTo>
                  <a:cubicBezTo>
                    <a:pt x="963" y="11321"/>
                    <a:pt x="1165" y="11737"/>
                    <a:pt x="1212" y="12176"/>
                  </a:cubicBezTo>
                  <a:cubicBezTo>
                    <a:pt x="1212" y="12236"/>
                    <a:pt x="1248" y="12283"/>
                    <a:pt x="1307" y="12319"/>
                  </a:cubicBezTo>
                  <a:cubicBezTo>
                    <a:pt x="1331" y="12331"/>
                    <a:pt x="1355" y="12343"/>
                    <a:pt x="1391" y="12355"/>
                  </a:cubicBezTo>
                  <a:lnTo>
                    <a:pt x="1486" y="12355"/>
                  </a:lnTo>
                  <a:cubicBezTo>
                    <a:pt x="2343" y="12092"/>
                    <a:pt x="3270" y="11966"/>
                    <a:pt x="4207" y="11966"/>
                  </a:cubicBezTo>
                  <a:cubicBezTo>
                    <a:pt x="6117" y="11966"/>
                    <a:pt x="8072" y="12492"/>
                    <a:pt x="9578" y="13472"/>
                  </a:cubicBezTo>
                  <a:cubicBezTo>
                    <a:pt x="9613" y="13489"/>
                    <a:pt x="9648" y="13500"/>
                    <a:pt x="9687" y="13500"/>
                  </a:cubicBezTo>
                  <a:cubicBezTo>
                    <a:pt x="9701" y="13500"/>
                    <a:pt x="9716" y="13499"/>
                    <a:pt x="9732" y="13495"/>
                  </a:cubicBezTo>
                  <a:cubicBezTo>
                    <a:pt x="9744" y="13507"/>
                    <a:pt x="9756" y="13507"/>
                    <a:pt x="9780" y="13507"/>
                  </a:cubicBezTo>
                  <a:lnTo>
                    <a:pt x="9816" y="13507"/>
                  </a:lnTo>
                  <a:cubicBezTo>
                    <a:pt x="10243" y="13507"/>
                    <a:pt x="10671" y="13543"/>
                    <a:pt x="11099" y="13638"/>
                  </a:cubicBezTo>
                  <a:cubicBezTo>
                    <a:pt x="11115" y="13641"/>
                    <a:pt x="11130" y="13643"/>
                    <a:pt x="11144" y="13643"/>
                  </a:cubicBezTo>
                  <a:cubicBezTo>
                    <a:pt x="11184" y="13643"/>
                    <a:pt x="11219" y="13632"/>
                    <a:pt x="11253" y="13614"/>
                  </a:cubicBezTo>
                  <a:lnTo>
                    <a:pt x="11301" y="13614"/>
                  </a:lnTo>
                  <a:cubicBezTo>
                    <a:pt x="12041" y="13414"/>
                    <a:pt x="12804" y="13315"/>
                    <a:pt x="13571" y="13315"/>
                  </a:cubicBezTo>
                  <a:cubicBezTo>
                    <a:pt x="14170" y="13315"/>
                    <a:pt x="14771" y="13376"/>
                    <a:pt x="15365" y="13495"/>
                  </a:cubicBezTo>
                  <a:cubicBezTo>
                    <a:pt x="16672" y="13757"/>
                    <a:pt x="17908" y="14327"/>
                    <a:pt x="18954" y="15171"/>
                  </a:cubicBezTo>
                  <a:cubicBezTo>
                    <a:pt x="18989" y="15195"/>
                    <a:pt x="19025" y="15218"/>
                    <a:pt x="19061" y="15218"/>
                  </a:cubicBezTo>
                  <a:cubicBezTo>
                    <a:pt x="19072" y="15220"/>
                    <a:pt x="19085" y="15221"/>
                    <a:pt x="19097" y="15221"/>
                  </a:cubicBezTo>
                  <a:cubicBezTo>
                    <a:pt x="19159" y="15221"/>
                    <a:pt x="19223" y="15197"/>
                    <a:pt x="19263" y="15147"/>
                  </a:cubicBezTo>
                  <a:cubicBezTo>
                    <a:pt x="19500" y="14886"/>
                    <a:pt x="19821" y="14696"/>
                    <a:pt x="20178" y="14612"/>
                  </a:cubicBezTo>
                  <a:cubicBezTo>
                    <a:pt x="20249" y="14589"/>
                    <a:pt x="20308" y="14541"/>
                    <a:pt x="20320" y="14458"/>
                  </a:cubicBezTo>
                  <a:cubicBezTo>
                    <a:pt x="20391" y="14422"/>
                    <a:pt x="20427" y="14351"/>
                    <a:pt x="20415" y="14268"/>
                  </a:cubicBezTo>
                  <a:lnTo>
                    <a:pt x="20166" y="13163"/>
                  </a:lnTo>
                  <a:lnTo>
                    <a:pt x="20166" y="13163"/>
                  </a:lnTo>
                  <a:cubicBezTo>
                    <a:pt x="20261" y="13222"/>
                    <a:pt x="20356" y="13270"/>
                    <a:pt x="20439" y="13317"/>
                  </a:cubicBezTo>
                  <a:cubicBezTo>
                    <a:pt x="20474" y="13335"/>
                    <a:pt x="20509" y="13346"/>
                    <a:pt x="20548" y="13346"/>
                  </a:cubicBezTo>
                  <a:cubicBezTo>
                    <a:pt x="20562" y="13346"/>
                    <a:pt x="20578" y="13344"/>
                    <a:pt x="20593" y="13341"/>
                  </a:cubicBezTo>
                  <a:lnTo>
                    <a:pt x="20653" y="13341"/>
                  </a:lnTo>
                  <a:cubicBezTo>
                    <a:pt x="20772" y="13341"/>
                    <a:pt x="20855" y="13246"/>
                    <a:pt x="20843" y="13127"/>
                  </a:cubicBezTo>
                  <a:cubicBezTo>
                    <a:pt x="20498" y="10180"/>
                    <a:pt x="20534" y="7197"/>
                    <a:pt x="20950" y="4251"/>
                  </a:cubicBezTo>
                  <a:cubicBezTo>
                    <a:pt x="20962" y="4203"/>
                    <a:pt x="20950" y="4144"/>
                    <a:pt x="20914" y="4108"/>
                  </a:cubicBezTo>
                  <a:cubicBezTo>
                    <a:pt x="20082" y="3122"/>
                    <a:pt x="18538" y="2480"/>
                    <a:pt x="16862" y="2444"/>
                  </a:cubicBezTo>
                  <a:cubicBezTo>
                    <a:pt x="16816" y="2443"/>
                    <a:pt x="16770" y="2443"/>
                    <a:pt x="16723" y="2443"/>
                  </a:cubicBezTo>
                  <a:cubicBezTo>
                    <a:pt x="15468" y="2443"/>
                    <a:pt x="14137" y="2752"/>
                    <a:pt x="12739" y="3371"/>
                  </a:cubicBezTo>
                  <a:cubicBezTo>
                    <a:pt x="11149" y="1231"/>
                    <a:pt x="8650" y="0"/>
                    <a:pt x="60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6"/>
            <p:cNvSpPr/>
            <p:nvPr/>
          </p:nvSpPr>
          <p:spPr>
            <a:xfrm>
              <a:off x="6345075" y="3585125"/>
              <a:ext cx="128650" cy="66000"/>
            </a:xfrm>
            <a:custGeom>
              <a:avLst/>
              <a:gdLst/>
              <a:ahLst/>
              <a:cxnLst/>
              <a:rect l="l" t="t" r="r" b="b"/>
              <a:pathLst>
                <a:path w="5146" h="2640" extrusionOk="0">
                  <a:moveTo>
                    <a:pt x="192" y="1"/>
                  </a:moveTo>
                  <a:cubicBezTo>
                    <a:pt x="84" y="1"/>
                    <a:pt x="0" y="81"/>
                    <a:pt x="0" y="192"/>
                  </a:cubicBezTo>
                  <a:cubicBezTo>
                    <a:pt x="0" y="293"/>
                    <a:pt x="85" y="383"/>
                    <a:pt x="184" y="383"/>
                  </a:cubicBezTo>
                  <a:cubicBezTo>
                    <a:pt x="190" y="383"/>
                    <a:pt x="196" y="383"/>
                    <a:pt x="202" y="382"/>
                  </a:cubicBezTo>
                  <a:cubicBezTo>
                    <a:pt x="1997" y="430"/>
                    <a:pt x="3815" y="1297"/>
                    <a:pt x="4730" y="2557"/>
                  </a:cubicBezTo>
                  <a:cubicBezTo>
                    <a:pt x="4765" y="2604"/>
                    <a:pt x="4813" y="2628"/>
                    <a:pt x="4872" y="2640"/>
                  </a:cubicBezTo>
                  <a:cubicBezTo>
                    <a:pt x="4920" y="2640"/>
                    <a:pt x="4967" y="2628"/>
                    <a:pt x="5015" y="2604"/>
                  </a:cubicBezTo>
                  <a:cubicBezTo>
                    <a:pt x="5110" y="2557"/>
                    <a:pt x="5146" y="2426"/>
                    <a:pt x="5074" y="2343"/>
                  </a:cubicBezTo>
                  <a:cubicBezTo>
                    <a:pt x="4076" y="964"/>
                    <a:pt x="2163" y="49"/>
                    <a:pt x="214" y="2"/>
                  </a:cubicBezTo>
                  <a:cubicBezTo>
                    <a:pt x="207" y="1"/>
                    <a:pt x="199" y="1"/>
                    <a:pt x="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6"/>
            <p:cNvSpPr/>
            <p:nvPr/>
          </p:nvSpPr>
          <p:spPr>
            <a:xfrm>
              <a:off x="6334375" y="3604150"/>
              <a:ext cx="127475" cy="61050"/>
            </a:xfrm>
            <a:custGeom>
              <a:avLst/>
              <a:gdLst/>
              <a:ahLst/>
              <a:cxnLst/>
              <a:rect l="l" t="t" r="r" b="b"/>
              <a:pathLst>
                <a:path w="5099" h="2442" extrusionOk="0">
                  <a:moveTo>
                    <a:pt x="194" y="0"/>
                  </a:moveTo>
                  <a:cubicBezTo>
                    <a:pt x="96" y="0"/>
                    <a:pt x="12" y="79"/>
                    <a:pt x="1" y="180"/>
                  </a:cubicBezTo>
                  <a:cubicBezTo>
                    <a:pt x="1" y="287"/>
                    <a:pt x="84" y="382"/>
                    <a:pt x="203" y="382"/>
                  </a:cubicBezTo>
                  <a:cubicBezTo>
                    <a:pt x="1938" y="465"/>
                    <a:pt x="3661" y="1237"/>
                    <a:pt x="4694" y="2378"/>
                  </a:cubicBezTo>
                  <a:cubicBezTo>
                    <a:pt x="4730" y="2414"/>
                    <a:pt x="4778" y="2437"/>
                    <a:pt x="4825" y="2437"/>
                  </a:cubicBezTo>
                  <a:cubicBezTo>
                    <a:pt x="4840" y="2440"/>
                    <a:pt x="4855" y="2442"/>
                    <a:pt x="4869" y="2442"/>
                  </a:cubicBezTo>
                  <a:cubicBezTo>
                    <a:pt x="4913" y="2442"/>
                    <a:pt x="4956" y="2428"/>
                    <a:pt x="4991" y="2402"/>
                  </a:cubicBezTo>
                  <a:cubicBezTo>
                    <a:pt x="5087" y="2330"/>
                    <a:pt x="5098" y="2212"/>
                    <a:pt x="5015" y="2128"/>
                  </a:cubicBezTo>
                  <a:cubicBezTo>
                    <a:pt x="3910" y="904"/>
                    <a:pt x="2068" y="85"/>
                    <a:pt x="215" y="1"/>
                  </a:cubicBezTo>
                  <a:cubicBezTo>
                    <a:pt x="208" y="1"/>
                    <a:pt x="201" y="0"/>
                    <a:pt x="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6"/>
            <p:cNvSpPr/>
            <p:nvPr/>
          </p:nvSpPr>
          <p:spPr>
            <a:xfrm>
              <a:off x="6301550" y="3687625"/>
              <a:ext cx="143375" cy="61625"/>
            </a:xfrm>
            <a:custGeom>
              <a:avLst/>
              <a:gdLst/>
              <a:ahLst/>
              <a:cxnLst/>
              <a:rect l="l" t="t" r="r" b="b"/>
              <a:pathLst>
                <a:path w="5735" h="2465" extrusionOk="0">
                  <a:moveTo>
                    <a:pt x="192" y="1"/>
                  </a:moveTo>
                  <a:cubicBezTo>
                    <a:pt x="0" y="1"/>
                    <a:pt x="0" y="395"/>
                    <a:pt x="192" y="395"/>
                  </a:cubicBezTo>
                  <a:cubicBezTo>
                    <a:pt x="197" y="395"/>
                    <a:pt x="203" y="394"/>
                    <a:pt x="209" y="394"/>
                  </a:cubicBezTo>
                  <a:cubicBezTo>
                    <a:pt x="2145" y="417"/>
                    <a:pt x="4106" y="1178"/>
                    <a:pt x="5354" y="2402"/>
                  </a:cubicBezTo>
                  <a:cubicBezTo>
                    <a:pt x="5378" y="2437"/>
                    <a:pt x="5425" y="2449"/>
                    <a:pt x="5473" y="2461"/>
                  </a:cubicBezTo>
                  <a:cubicBezTo>
                    <a:pt x="5483" y="2463"/>
                    <a:pt x="5494" y="2464"/>
                    <a:pt x="5504" y="2464"/>
                  </a:cubicBezTo>
                  <a:cubicBezTo>
                    <a:pt x="5553" y="2464"/>
                    <a:pt x="5602" y="2443"/>
                    <a:pt x="5651" y="2414"/>
                  </a:cubicBezTo>
                  <a:cubicBezTo>
                    <a:pt x="5734" y="2342"/>
                    <a:pt x="5734" y="2212"/>
                    <a:pt x="5651" y="2140"/>
                  </a:cubicBezTo>
                  <a:cubicBezTo>
                    <a:pt x="4344" y="845"/>
                    <a:pt x="2252" y="25"/>
                    <a:pt x="209" y="1"/>
                  </a:cubicBezTo>
                  <a:cubicBezTo>
                    <a:pt x="203" y="1"/>
                    <a:pt x="197" y="1"/>
                    <a:pt x="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6"/>
            <p:cNvSpPr/>
            <p:nvPr/>
          </p:nvSpPr>
          <p:spPr>
            <a:xfrm>
              <a:off x="6289525" y="3709600"/>
              <a:ext cx="147975" cy="60725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03" y="0"/>
                  </a:moveTo>
                  <a:cubicBezTo>
                    <a:pt x="106" y="0"/>
                    <a:pt x="22" y="70"/>
                    <a:pt x="0" y="180"/>
                  </a:cubicBezTo>
                  <a:cubicBezTo>
                    <a:pt x="0" y="287"/>
                    <a:pt x="83" y="382"/>
                    <a:pt x="202" y="382"/>
                  </a:cubicBezTo>
                  <a:cubicBezTo>
                    <a:pt x="2175" y="513"/>
                    <a:pt x="4124" y="1249"/>
                    <a:pt x="5550" y="2378"/>
                  </a:cubicBezTo>
                  <a:cubicBezTo>
                    <a:pt x="5573" y="2402"/>
                    <a:pt x="5609" y="2414"/>
                    <a:pt x="5645" y="2426"/>
                  </a:cubicBezTo>
                  <a:cubicBezTo>
                    <a:pt x="5657" y="2428"/>
                    <a:pt x="5669" y="2429"/>
                    <a:pt x="5681" y="2429"/>
                  </a:cubicBezTo>
                  <a:cubicBezTo>
                    <a:pt x="5740" y="2429"/>
                    <a:pt x="5797" y="2406"/>
                    <a:pt x="5847" y="2366"/>
                  </a:cubicBezTo>
                  <a:cubicBezTo>
                    <a:pt x="5918" y="2283"/>
                    <a:pt x="5906" y="2153"/>
                    <a:pt x="5823" y="2093"/>
                  </a:cubicBezTo>
                  <a:cubicBezTo>
                    <a:pt x="4338" y="905"/>
                    <a:pt x="2294" y="132"/>
                    <a:pt x="226" y="2"/>
                  </a:cubicBezTo>
                  <a:cubicBezTo>
                    <a:pt x="218" y="1"/>
                    <a:pt x="211" y="0"/>
                    <a:pt x="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6"/>
            <p:cNvSpPr/>
            <p:nvPr/>
          </p:nvSpPr>
          <p:spPr>
            <a:xfrm>
              <a:off x="6515300" y="3697425"/>
              <a:ext cx="169950" cy="25300"/>
            </a:xfrm>
            <a:custGeom>
              <a:avLst/>
              <a:gdLst/>
              <a:ahLst/>
              <a:cxnLst/>
              <a:rect l="l" t="t" r="r" b="b"/>
              <a:pathLst>
                <a:path w="6798" h="1012" extrusionOk="0">
                  <a:moveTo>
                    <a:pt x="3636" y="0"/>
                  </a:moveTo>
                  <a:cubicBezTo>
                    <a:pt x="2420" y="0"/>
                    <a:pt x="1217" y="216"/>
                    <a:pt x="155" y="643"/>
                  </a:cubicBezTo>
                  <a:cubicBezTo>
                    <a:pt x="60" y="679"/>
                    <a:pt x="0" y="798"/>
                    <a:pt x="48" y="893"/>
                  </a:cubicBezTo>
                  <a:cubicBezTo>
                    <a:pt x="84" y="952"/>
                    <a:pt x="143" y="1000"/>
                    <a:pt x="214" y="1012"/>
                  </a:cubicBezTo>
                  <a:cubicBezTo>
                    <a:pt x="250" y="1012"/>
                    <a:pt x="286" y="1012"/>
                    <a:pt x="333" y="988"/>
                  </a:cubicBezTo>
                  <a:cubicBezTo>
                    <a:pt x="1340" y="588"/>
                    <a:pt x="2480" y="384"/>
                    <a:pt x="3631" y="384"/>
                  </a:cubicBezTo>
                  <a:cubicBezTo>
                    <a:pt x="4599" y="384"/>
                    <a:pt x="5576" y="528"/>
                    <a:pt x="6488" y="822"/>
                  </a:cubicBezTo>
                  <a:cubicBezTo>
                    <a:pt x="6512" y="829"/>
                    <a:pt x="6536" y="833"/>
                    <a:pt x="6560" y="833"/>
                  </a:cubicBezTo>
                  <a:cubicBezTo>
                    <a:pt x="6645" y="833"/>
                    <a:pt x="6725" y="786"/>
                    <a:pt x="6762" y="703"/>
                  </a:cubicBezTo>
                  <a:cubicBezTo>
                    <a:pt x="6797" y="596"/>
                    <a:pt x="6738" y="489"/>
                    <a:pt x="6631" y="453"/>
                  </a:cubicBezTo>
                  <a:cubicBezTo>
                    <a:pt x="5674" y="150"/>
                    <a:pt x="4651" y="0"/>
                    <a:pt x="3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6"/>
            <p:cNvSpPr/>
            <p:nvPr/>
          </p:nvSpPr>
          <p:spPr>
            <a:xfrm>
              <a:off x="6512625" y="3725725"/>
              <a:ext cx="163125" cy="21775"/>
            </a:xfrm>
            <a:custGeom>
              <a:avLst/>
              <a:gdLst/>
              <a:ahLst/>
              <a:cxnLst/>
              <a:rect l="l" t="t" r="r" b="b"/>
              <a:pathLst>
                <a:path w="6525" h="871" extrusionOk="0">
                  <a:moveTo>
                    <a:pt x="3405" y="0"/>
                  </a:moveTo>
                  <a:cubicBezTo>
                    <a:pt x="2313" y="0"/>
                    <a:pt x="1220" y="167"/>
                    <a:pt x="167" y="498"/>
                  </a:cubicBezTo>
                  <a:cubicBezTo>
                    <a:pt x="60" y="521"/>
                    <a:pt x="0" y="640"/>
                    <a:pt x="48" y="747"/>
                  </a:cubicBezTo>
                  <a:cubicBezTo>
                    <a:pt x="72" y="807"/>
                    <a:pt x="131" y="854"/>
                    <a:pt x="202" y="866"/>
                  </a:cubicBezTo>
                  <a:cubicBezTo>
                    <a:pt x="213" y="869"/>
                    <a:pt x="223" y="871"/>
                    <a:pt x="234" y="871"/>
                  </a:cubicBezTo>
                  <a:cubicBezTo>
                    <a:pt x="259" y="871"/>
                    <a:pt x="284" y="862"/>
                    <a:pt x="309" y="854"/>
                  </a:cubicBezTo>
                  <a:cubicBezTo>
                    <a:pt x="1311" y="539"/>
                    <a:pt x="2348" y="381"/>
                    <a:pt x="3386" y="381"/>
                  </a:cubicBezTo>
                  <a:cubicBezTo>
                    <a:pt x="4342" y="381"/>
                    <a:pt x="5298" y="515"/>
                    <a:pt x="6227" y="783"/>
                  </a:cubicBezTo>
                  <a:cubicBezTo>
                    <a:pt x="6248" y="790"/>
                    <a:pt x="6270" y="793"/>
                    <a:pt x="6291" y="793"/>
                  </a:cubicBezTo>
                  <a:cubicBezTo>
                    <a:pt x="6374" y="793"/>
                    <a:pt x="6450" y="740"/>
                    <a:pt x="6489" y="664"/>
                  </a:cubicBezTo>
                  <a:cubicBezTo>
                    <a:pt x="6524" y="557"/>
                    <a:pt x="6453" y="438"/>
                    <a:pt x="6346" y="414"/>
                  </a:cubicBezTo>
                  <a:cubicBezTo>
                    <a:pt x="5385" y="137"/>
                    <a:pt x="4395" y="0"/>
                    <a:pt x="3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6"/>
            <p:cNvSpPr/>
            <p:nvPr/>
          </p:nvSpPr>
          <p:spPr>
            <a:xfrm>
              <a:off x="6508750" y="3756800"/>
              <a:ext cx="161050" cy="18950"/>
            </a:xfrm>
            <a:custGeom>
              <a:avLst/>
              <a:gdLst/>
              <a:ahLst/>
              <a:cxnLst/>
              <a:rect l="l" t="t" r="r" b="b"/>
              <a:pathLst>
                <a:path w="6442" h="758" extrusionOk="0">
                  <a:moveTo>
                    <a:pt x="3184" y="0"/>
                  </a:moveTo>
                  <a:cubicBezTo>
                    <a:pt x="2174" y="0"/>
                    <a:pt x="1165" y="119"/>
                    <a:pt x="179" y="360"/>
                  </a:cubicBezTo>
                  <a:cubicBezTo>
                    <a:pt x="72" y="383"/>
                    <a:pt x="1" y="490"/>
                    <a:pt x="25" y="597"/>
                  </a:cubicBezTo>
                  <a:cubicBezTo>
                    <a:pt x="48" y="669"/>
                    <a:pt x="120" y="728"/>
                    <a:pt x="203" y="740"/>
                  </a:cubicBezTo>
                  <a:lnTo>
                    <a:pt x="286" y="740"/>
                  </a:lnTo>
                  <a:cubicBezTo>
                    <a:pt x="1237" y="505"/>
                    <a:pt x="2210" y="389"/>
                    <a:pt x="3184" y="389"/>
                  </a:cubicBezTo>
                  <a:cubicBezTo>
                    <a:pt x="4183" y="389"/>
                    <a:pt x="5182" y="511"/>
                    <a:pt x="6156" y="752"/>
                  </a:cubicBezTo>
                  <a:cubicBezTo>
                    <a:pt x="6174" y="756"/>
                    <a:pt x="6192" y="758"/>
                    <a:pt x="6210" y="758"/>
                  </a:cubicBezTo>
                  <a:cubicBezTo>
                    <a:pt x="6297" y="758"/>
                    <a:pt x="6376" y="710"/>
                    <a:pt x="6406" y="621"/>
                  </a:cubicBezTo>
                  <a:cubicBezTo>
                    <a:pt x="6442" y="514"/>
                    <a:pt x="6370" y="395"/>
                    <a:pt x="6263" y="372"/>
                  </a:cubicBezTo>
                  <a:cubicBezTo>
                    <a:pt x="5253" y="125"/>
                    <a:pt x="4218" y="0"/>
                    <a:pt x="3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6"/>
            <p:cNvSpPr/>
            <p:nvPr/>
          </p:nvSpPr>
          <p:spPr>
            <a:xfrm>
              <a:off x="6534300" y="3613425"/>
              <a:ext cx="139075" cy="72175"/>
            </a:xfrm>
            <a:custGeom>
              <a:avLst/>
              <a:gdLst/>
              <a:ahLst/>
              <a:cxnLst/>
              <a:rect l="l" t="t" r="r" b="b"/>
              <a:pathLst>
                <a:path w="5563" h="2887" extrusionOk="0">
                  <a:moveTo>
                    <a:pt x="3005" y="380"/>
                  </a:moveTo>
                  <a:cubicBezTo>
                    <a:pt x="3715" y="380"/>
                    <a:pt x="4425" y="493"/>
                    <a:pt x="5111" y="724"/>
                  </a:cubicBezTo>
                  <a:cubicBezTo>
                    <a:pt x="5039" y="1068"/>
                    <a:pt x="4909" y="1888"/>
                    <a:pt x="4861" y="2435"/>
                  </a:cubicBezTo>
                  <a:cubicBezTo>
                    <a:pt x="4135" y="2279"/>
                    <a:pt x="3394" y="2199"/>
                    <a:pt x="2654" y="2199"/>
                  </a:cubicBezTo>
                  <a:cubicBezTo>
                    <a:pt x="1927" y="2199"/>
                    <a:pt x="1200" y="2276"/>
                    <a:pt x="488" y="2435"/>
                  </a:cubicBezTo>
                  <a:cubicBezTo>
                    <a:pt x="524" y="2185"/>
                    <a:pt x="571" y="1936"/>
                    <a:pt x="607" y="1686"/>
                  </a:cubicBezTo>
                  <a:cubicBezTo>
                    <a:pt x="666" y="1377"/>
                    <a:pt x="714" y="1056"/>
                    <a:pt x="773" y="759"/>
                  </a:cubicBezTo>
                  <a:cubicBezTo>
                    <a:pt x="1496" y="508"/>
                    <a:pt x="2250" y="380"/>
                    <a:pt x="3005" y="380"/>
                  </a:cubicBezTo>
                  <a:close/>
                  <a:moveTo>
                    <a:pt x="3003" y="0"/>
                  </a:moveTo>
                  <a:cubicBezTo>
                    <a:pt x="2156" y="0"/>
                    <a:pt x="1308" y="155"/>
                    <a:pt x="500" y="462"/>
                  </a:cubicBezTo>
                  <a:cubicBezTo>
                    <a:pt x="429" y="486"/>
                    <a:pt x="381" y="533"/>
                    <a:pt x="369" y="605"/>
                  </a:cubicBezTo>
                  <a:cubicBezTo>
                    <a:pt x="310" y="937"/>
                    <a:pt x="250" y="1294"/>
                    <a:pt x="191" y="1650"/>
                  </a:cubicBezTo>
                  <a:cubicBezTo>
                    <a:pt x="132" y="2007"/>
                    <a:pt x="72" y="2328"/>
                    <a:pt x="13" y="2660"/>
                  </a:cubicBezTo>
                  <a:cubicBezTo>
                    <a:pt x="1" y="2720"/>
                    <a:pt x="25" y="2791"/>
                    <a:pt x="84" y="2827"/>
                  </a:cubicBezTo>
                  <a:cubicBezTo>
                    <a:pt x="108" y="2851"/>
                    <a:pt x="143" y="2874"/>
                    <a:pt x="191" y="2874"/>
                  </a:cubicBezTo>
                  <a:cubicBezTo>
                    <a:pt x="203" y="2880"/>
                    <a:pt x="218" y="2883"/>
                    <a:pt x="234" y="2883"/>
                  </a:cubicBezTo>
                  <a:cubicBezTo>
                    <a:pt x="250" y="2883"/>
                    <a:pt x="268" y="2880"/>
                    <a:pt x="286" y="2874"/>
                  </a:cubicBezTo>
                  <a:cubicBezTo>
                    <a:pt x="1058" y="2678"/>
                    <a:pt x="1852" y="2580"/>
                    <a:pt x="2645" y="2580"/>
                  </a:cubicBezTo>
                  <a:cubicBezTo>
                    <a:pt x="3438" y="2580"/>
                    <a:pt x="4231" y="2678"/>
                    <a:pt x="5004" y="2874"/>
                  </a:cubicBezTo>
                  <a:cubicBezTo>
                    <a:pt x="5025" y="2883"/>
                    <a:pt x="5047" y="2887"/>
                    <a:pt x="5070" y="2887"/>
                  </a:cubicBezTo>
                  <a:cubicBezTo>
                    <a:pt x="5112" y="2887"/>
                    <a:pt x="5155" y="2874"/>
                    <a:pt x="5194" y="2851"/>
                  </a:cubicBezTo>
                  <a:cubicBezTo>
                    <a:pt x="5241" y="2815"/>
                    <a:pt x="5265" y="2756"/>
                    <a:pt x="5277" y="2696"/>
                  </a:cubicBezTo>
                  <a:cubicBezTo>
                    <a:pt x="5277" y="2102"/>
                    <a:pt x="5550" y="664"/>
                    <a:pt x="5550" y="640"/>
                  </a:cubicBezTo>
                  <a:cubicBezTo>
                    <a:pt x="5562" y="557"/>
                    <a:pt x="5515" y="474"/>
                    <a:pt x="5431" y="438"/>
                  </a:cubicBezTo>
                  <a:cubicBezTo>
                    <a:pt x="4647" y="146"/>
                    <a:pt x="3825" y="0"/>
                    <a:pt x="3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6"/>
            <p:cNvSpPr/>
            <p:nvPr/>
          </p:nvSpPr>
          <p:spPr>
            <a:xfrm>
              <a:off x="6876825" y="3090300"/>
              <a:ext cx="469425" cy="311000"/>
            </a:xfrm>
            <a:custGeom>
              <a:avLst/>
              <a:gdLst/>
              <a:ahLst/>
              <a:cxnLst/>
              <a:rect l="l" t="t" r="r" b="b"/>
              <a:pathLst>
                <a:path w="18777" h="12440" extrusionOk="0">
                  <a:moveTo>
                    <a:pt x="9186" y="426"/>
                  </a:moveTo>
                  <a:cubicBezTo>
                    <a:pt x="10660" y="1448"/>
                    <a:pt x="12229" y="2565"/>
                    <a:pt x="13750" y="3646"/>
                  </a:cubicBezTo>
                  <a:cubicBezTo>
                    <a:pt x="15235" y="4703"/>
                    <a:pt x="16756" y="5797"/>
                    <a:pt x="18182" y="6807"/>
                  </a:cubicBezTo>
                  <a:cubicBezTo>
                    <a:pt x="15912" y="8173"/>
                    <a:pt x="13369" y="9041"/>
                    <a:pt x="10731" y="9326"/>
                  </a:cubicBezTo>
                  <a:cubicBezTo>
                    <a:pt x="9091" y="8256"/>
                    <a:pt x="7380" y="7056"/>
                    <a:pt x="5729" y="5892"/>
                  </a:cubicBezTo>
                  <a:cubicBezTo>
                    <a:pt x="4172" y="4799"/>
                    <a:pt x="2556" y="3670"/>
                    <a:pt x="999" y="2636"/>
                  </a:cubicBezTo>
                  <a:cubicBezTo>
                    <a:pt x="3839" y="2410"/>
                    <a:pt x="6620" y="1661"/>
                    <a:pt x="9186" y="426"/>
                  </a:cubicBezTo>
                  <a:close/>
                  <a:moveTo>
                    <a:pt x="16221" y="8256"/>
                  </a:moveTo>
                  <a:cubicBezTo>
                    <a:pt x="16744" y="8494"/>
                    <a:pt x="17231" y="8803"/>
                    <a:pt x="17671" y="9171"/>
                  </a:cubicBezTo>
                  <a:cubicBezTo>
                    <a:pt x="16215" y="9370"/>
                    <a:pt x="14751" y="9469"/>
                    <a:pt x="13286" y="9469"/>
                  </a:cubicBezTo>
                  <a:cubicBezTo>
                    <a:pt x="12993" y="9469"/>
                    <a:pt x="12700" y="9465"/>
                    <a:pt x="12407" y="9457"/>
                  </a:cubicBezTo>
                  <a:cubicBezTo>
                    <a:pt x="13714" y="9195"/>
                    <a:pt x="14997" y="8791"/>
                    <a:pt x="16221" y="8256"/>
                  </a:cubicBezTo>
                  <a:close/>
                  <a:moveTo>
                    <a:pt x="678" y="2897"/>
                  </a:moveTo>
                  <a:cubicBezTo>
                    <a:pt x="2247" y="3943"/>
                    <a:pt x="3887" y="5084"/>
                    <a:pt x="5479" y="6201"/>
                  </a:cubicBezTo>
                  <a:cubicBezTo>
                    <a:pt x="7107" y="7341"/>
                    <a:pt x="8782" y="8518"/>
                    <a:pt x="10399" y="9575"/>
                  </a:cubicBezTo>
                  <a:lnTo>
                    <a:pt x="9519" y="10978"/>
                  </a:lnTo>
                  <a:cubicBezTo>
                    <a:pt x="6632" y="8518"/>
                    <a:pt x="3590" y="6177"/>
                    <a:pt x="464" y="3990"/>
                  </a:cubicBezTo>
                  <a:lnTo>
                    <a:pt x="678" y="2897"/>
                  </a:lnTo>
                  <a:close/>
                  <a:moveTo>
                    <a:pt x="17873" y="9540"/>
                  </a:moveTo>
                  <a:lnTo>
                    <a:pt x="17873" y="9540"/>
                  </a:lnTo>
                  <a:cubicBezTo>
                    <a:pt x="17825" y="9742"/>
                    <a:pt x="17778" y="9968"/>
                    <a:pt x="17718" y="10182"/>
                  </a:cubicBezTo>
                  <a:cubicBezTo>
                    <a:pt x="17659" y="10443"/>
                    <a:pt x="17600" y="10704"/>
                    <a:pt x="17552" y="10954"/>
                  </a:cubicBezTo>
                  <a:cubicBezTo>
                    <a:pt x="16660" y="10904"/>
                    <a:pt x="15767" y="10879"/>
                    <a:pt x="14875" y="10879"/>
                  </a:cubicBezTo>
                  <a:cubicBezTo>
                    <a:pt x="13214" y="10879"/>
                    <a:pt x="11554" y="10966"/>
                    <a:pt x="9899" y="11144"/>
                  </a:cubicBezTo>
                  <a:lnTo>
                    <a:pt x="10767" y="9766"/>
                  </a:lnTo>
                  <a:cubicBezTo>
                    <a:pt x="11575" y="9825"/>
                    <a:pt x="12395" y="9861"/>
                    <a:pt x="13227" y="9861"/>
                  </a:cubicBezTo>
                  <a:cubicBezTo>
                    <a:pt x="14771" y="9861"/>
                    <a:pt x="16328" y="9754"/>
                    <a:pt x="17873" y="9540"/>
                  </a:cubicBezTo>
                  <a:close/>
                  <a:moveTo>
                    <a:pt x="14884" y="11266"/>
                  </a:moveTo>
                  <a:cubicBezTo>
                    <a:pt x="15164" y="11266"/>
                    <a:pt x="15443" y="11269"/>
                    <a:pt x="15722" y="11275"/>
                  </a:cubicBezTo>
                  <a:cubicBezTo>
                    <a:pt x="15995" y="11405"/>
                    <a:pt x="16257" y="11584"/>
                    <a:pt x="16506" y="11774"/>
                  </a:cubicBezTo>
                  <a:cubicBezTo>
                    <a:pt x="15698" y="11548"/>
                    <a:pt x="14878" y="11382"/>
                    <a:pt x="14047" y="11275"/>
                  </a:cubicBezTo>
                  <a:cubicBezTo>
                    <a:pt x="14326" y="11269"/>
                    <a:pt x="14605" y="11266"/>
                    <a:pt x="14884" y="11266"/>
                  </a:cubicBezTo>
                  <a:close/>
                  <a:moveTo>
                    <a:pt x="9195" y="1"/>
                  </a:moveTo>
                  <a:cubicBezTo>
                    <a:pt x="9163" y="1"/>
                    <a:pt x="9131" y="8"/>
                    <a:pt x="9103" y="22"/>
                  </a:cubicBezTo>
                  <a:cubicBezTo>
                    <a:pt x="6430" y="1329"/>
                    <a:pt x="3530" y="2101"/>
                    <a:pt x="559" y="2291"/>
                  </a:cubicBezTo>
                  <a:cubicBezTo>
                    <a:pt x="464" y="2291"/>
                    <a:pt x="393" y="2351"/>
                    <a:pt x="369" y="2446"/>
                  </a:cubicBezTo>
                  <a:cubicBezTo>
                    <a:pt x="346" y="2469"/>
                    <a:pt x="334" y="2493"/>
                    <a:pt x="322" y="2529"/>
                  </a:cubicBezTo>
                  <a:lnTo>
                    <a:pt x="13" y="4038"/>
                  </a:lnTo>
                  <a:cubicBezTo>
                    <a:pt x="1" y="4109"/>
                    <a:pt x="37" y="4181"/>
                    <a:pt x="96" y="4228"/>
                  </a:cubicBezTo>
                  <a:cubicBezTo>
                    <a:pt x="3316" y="6474"/>
                    <a:pt x="6465" y="8886"/>
                    <a:pt x="9424" y="11417"/>
                  </a:cubicBezTo>
                  <a:cubicBezTo>
                    <a:pt x="9435" y="11528"/>
                    <a:pt x="9528" y="11597"/>
                    <a:pt x="9627" y="11597"/>
                  </a:cubicBezTo>
                  <a:cubicBezTo>
                    <a:pt x="9634" y="11597"/>
                    <a:pt x="9642" y="11596"/>
                    <a:pt x="9650" y="11596"/>
                  </a:cubicBezTo>
                  <a:cubicBezTo>
                    <a:pt x="10290" y="11526"/>
                    <a:pt x="10931" y="11492"/>
                    <a:pt x="11571" y="11492"/>
                  </a:cubicBezTo>
                  <a:cubicBezTo>
                    <a:pt x="13464" y="11492"/>
                    <a:pt x="15346" y="11791"/>
                    <a:pt x="17148" y="12368"/>
                  </a:cubicBezTo>
                  <a:cubicBezTo>
                    <a:pt x="17184" y="12404"/>
                    <a:pt x="17231" y="12427"/>
                    <a:pt x="17291" y="12427"/>
                  </a:cubicBezTo>
                  <a:lnTo>
                    <a:pt x="17314" y="12427"/>
                  </a:lnTo>
                  <a:cubicBezTo>
                    <a:pt x="17338" y="12435"/>
                    <a:pt x="17362" y="12439"/>
                    <a:pt x="17385" y="12439"/>
                  </a:cubicBezTo>
                  <a:cubicBezTo>
                    <a:pt x="17466" y="12439"/>
                    <a:pt x="17541" y="12392"/>
                    <a:pt x="17588" y="12309"/>
                  </a:cubicBezTo>
                  <a:cubicBezTo>
                    <a:pt x="17623" y="12202"/>
                    <a:pt x="17564" y="12095"/>
                    <a:pt x="17457" y="12059"/>
                  </a:cubicBezTo>
                  <a:lnTo>
                    <a:pt x="17374" y="12035"/>
                  </a:lnTo>
                  <a:cubicBezTo>
                    <a:pt x="17124" y="11762"/>
                    <a:pt x="16827" y="11512"/>
                    <a:pt x="16518" y="11299"/>
                  </a:cubicBezTo>
                  <a:lnTo>
                    <a:pt x="16518" y="11299"/>
                  </a:lnTo>
                  <a:cubicBezTo>
                    <a:pt x="16922" y="11310"/>
                    <a:pt x="17314" y="11322"/>
                    <a:pt x="17707" y="11346"/>
                  </a:cubicBezTo>
                  <a:cubicBezTo>
                    <a:pt x="17714" y="11347"/>
                    <a:pt x="17722" y="11347"/>
                    <a:pt x="17730" y="11347"/>
                  </a:cubicBezTo>
                  <a:cubicBezTo>
                    <a:pt x="17827" y="11347"/>
                    <a:pt x="17910" y="11280"/>
                    <a:pt x="17932" y="11192"/>
                  </a:cubicBezTo>
                  <a:cubicBezTo>
                    <a:pt x="17968" y="10918"/>
                    <a:pt x="18051" y="10597"/>
                    <a:pt x="18122" y="10277"/>
                  </a:cubicBezTo>
                  <a:cubicBezTo>
                    <a:pt x="18206" y="9956"/>
                    <a:pt x="18277" y="9623"/>
                    <a:pt x="18336" y="9338"/>
                  </a:cubicBezTo>
                  <a:cubicBezTo>
                    <a:pt x="18336" y="9326"/>
                    <a:pt x="18336" y="9314"/>
                    <a:pt x="18336" y="9314"/>
                  </a:cubicBezTo>
                  <a:cubicBezTo>
                    <a:pt x="18336" y="9302"/>
                    <a:pt x="18336" y="9290"/>
                    <a:pt x="18336" y="9278"/>
                  </a:cubicBezTo>
                  <a:cubicBezTo>
                    <a:pt x="18325" y="9267"/>
                    <a:pt x="18325" y="9255"/>
                    <a:pt x="18313" y="9243"/>
                  </a:cubicBezTo>
                  <a:cubicBezTo>
                    <a:pt x="18313" y="9231"/>
                    <a:pt x="18301" y="9219"/>
                    <a:pt x="18301" y="9207"/>
                  </a:cubicBezTo>
                  <a:cubicBezTo>
                    <a:pt x="18289" y="9195"/>
                    <a:pt x="18289" y="9195"/>
                    <a:pt x="18277" y="9183"/>
                  </a:cubicBezTo>
                  <a:cubicBezTo>
                    <a:pt x="18265" y="9171"/>
                    <a:pt x="18253" y="9171"/>
                    <a:pt x="18241" y="9160"/>
                  </a:cubicBezTo>
                  <a:lnTo>
                    <a:pt x="18229" y="9148"/>
                  </a:lnTo>
                  <a:cubicBezTo>
                    <a:pt x="18218" y="9124"/>
                    <a:pt x="18206" y="9112"/>
                    <a:pt x="18182" y="9100"/>
                  </a:cubicBezTo>
                  <a:cubicBezTo>
                    <a:pt x="17742" y="8672"/>
                    <a:pt x="17231" y="8328"/>
                    <a:pt x="16685" y="8054"/>
                  </a:cubicBezTo>
                  <a:cubicBezTo>
                    <a:pt x="17374" y="7734"/>
                    <a:pt x="18027" y="7377"/>
                    <a:pt x="18669" y="6973"/>
                  </a:cubicBezTo>
                  <a:cubicBezTo>
                    <a:pt x="18776" y="6902"/>
                    <a:pt x="18776" y="6735"/>
                    <a:pt x="18669" y="6664"/>
                  </a:cubicBezTo>
                  <a:cubicBezTo>
                    <a:pt x="17172" y="5618"/>
                    <a:pt x="15556" y="4466"/>
                    <a:pt x="13999" y="3349"/>
                  </a:cubicBezTo>
                  <a:cubicBezTo>
                    <a:pt x="12442" y="2244"/>
                    <a:pt x="10826" y="1091"/>
                    <a:pt x="9329" y="45"/>
                  </a:cubicBezTo>
                  <a:cubicBezTo>
                    <a:pt x="9293" y="17"/>
                    <a:pt x="9244" y="1"/>
                    <a:pt x="9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6"/>
            <p:cNvSpPr/>
            <p:nvPr/>
          </p:nvSpPr>
          <p:spPr>
            <a:xfrm>
              <a:off x="7050325" y="3180025"/>
              <a:ext cx="136075" cy="53425"/>
            </a:xfrm>
            <a:custGeom>
              <a:avLst/>
              <a:gdLst/>
              <a:ahLst/>
              <a:cxnLst/>
              <a:rect l="l" t="t" r="r" b="b"/>
              <a:pathLst>
                <a:path w="5443" h="2137" extrusionOk="0">
                  <a:moveTo>
                    <a:pt x="5209" y="1"/>
                  </a:moveTo>
                  <a:cubicBezTo>
                    <a:pt x="5171" y="1"/>
                    <a:pt x="5133" y="11"/>
                    <a:pt x="5098" y="33"/>
                  </a:cubicBezTo>
                  <a:cubicBezTo>
                    <a:pt x="3566" y="865"/>
                    <a:pt x="1902" y="1447"/>
                    <a:pt x="179" y="1756"/>
                  </a:cubicBezTo>
                  <a:cubicBezTo>
                    <a:pt x="72" y="1768"/>
                    <a:pt x="1" y="1875"/>
                    <a:pt x="24" y="1982"/>
                  </a:cubicBezTo>
                  <a:cubicBezTo>
                    <a:pt x="48" y="2077"/>
                    <a:pt x="131" y="2136"/>
                    <a:pt x="226" y="2136"/>
                  </a:cubicBezTo>
                  <a:lnTo>
                    <a:pt x="262" y="2136"/>
                  </a:lnTo>
                  <a:cubicBezTo>
                    <a:pt x="1914" y="1839"/>
                    <a:pt x="3506" y="1293"/>
                    <a:pt x="5003" y="532"/>
                  </a:cubicBezTo>
                  <a:cubicBezTo>
                    <a:pt x="5051" y="532"/>
                    <a:pt x="5098" y="520"/>
                    <a:pt x="5134" y="497"/>
                  </a:cubicBezTo>
                  <a:lnTo>
                    <a:pt x="5336" y="354"/>
                  </a:lnTo>
                  <a:cubicBezTo>
                    <a:pt x="5419" y="295"/>
                    <a:pt x="5443" y="176"/>
                    <a:pt x="5384" y="93"/>
                  </a:cubicBezTo>
                  <a:cubicBezTo>
                    <a:pt x="5338" y="32"/>
                    <a:pt x="5274" y="1"/>
                    <a:pt x="5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6"/>
            <p:cNvSpPr/>
            <p:nvPr/>
          </p:nvSpPr>
          <p:spPr>
            <a:xfrm>
              <a:off x="7069350" y="3196375"/>
              <a:ext cx="132800" cy="53400"/>
            </a:xfrm>
            <a:custGeom>
              <a:avLst/>
              <a:gdLst/>
              <a:ahLst/>
              <a:cxnLst/>
              <a:rect l="l" t="t" r="r" b="b"/>
              <a:pathLst>
                <a:path w="5312" h="2136" extrusionOk="0">
                  <a:moveTo>
                    <a:pt x="5070" y="0"/>
                  </a:moveTo>
                  <a:cubicBezTo>
                    <a:pt x="5030" y="0"/>
                    <a:pt x="4990" y="11"/>
                    <a:pt x="4955" y="33"/>
                  </a:cubicBezTo>
                  <a:cubicBezTo>
                    <a:pt x="3482" y="888"/>
                    <a:pt x="1866" y="1471"/>
                    <a:pt x="190" y="1756"/>
                  </a:cubicBezTo>
                  <a:cubicBezTo>
                    <a:pt x="83" y="1768"/>
                    <a:pt x="0" y="1875"/>
                    <a:pt x="24" y="1981"/>
                  </a:cubicBezTo>
                  <a:cubicBezTo>
                    <a:pt x="36" y="2077"/>
                    <a:pt x="131" y="2136"/>
                    <a:pt x="226" y="2136"/>
                  </a:cubicBezTo>
                  <a:lnTo>
                    <a:pt x="262" y="2136"/>
                  </a:lnTo>
                  <a:cubicBezTo>
                    <a:pt x="1996" y="1839"/>
                    <a:pt x="3672" y="1245"/>
                    <a:pt x="5193" y="354"/>
                  </a:cubicBezTo>
                  <a:cubicBezTo>
                    <a:pt x="5288" y="306"/>
                    <a:pt x="5312" y="175"/>
                    <a:pt x="5252" y="92"/>
                  </a:cubicBezTo>
                  <a:cubicBezTo>
                    <a:pt x="5207" y="32"/>
                    <a:pt x="5138" y="0"/>
                    <a:pt x="5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26"/>
            <p:cNvSpPr/>
            <p:nvPr/>
          </p:nvSpPr>
          <p:spPr>
            <a:xfrm>
              <a:off x="7091625" y="3208900"/>
              <a:ext cx="123300" cy="55775"/>
            </a:xfrm>
            <a:custGeom>
              <a:avLst/>
              <a:gdLst/>
              <a:ahLst/>
              <a:cxnLst/>
              <a:rect l="l" t="t" r="r" b="b"/>
              <a:pathLst>
                <a:path w="4932" h="2231" extrusionOk="0">
                  <a:moveTo>
                    <a:pt x="4690" y="0"/>
                  </a:moveTo>
                  <a:cubicBezTo>
                    <a:pt x="4646" y="0"/>
                    <a:pt x="4602" y="14"/>
                    <a:pt x="4563" y="43"/>
                  </a:cubicBezTo>
                  <a:cubicBezTo>
                    <a:pt x="3244" y="946"/>
                    <a:pt x="1759" y="1576"/>
                    <a:pt x="179" y="1861"/>
                  </a:cubicBezTo>
                  <a:cubicBezTo>
                    <a:pt x="72" y="1873"/>
                    <a:pt x="0" y="1980"/>
                    <a:pt x="12" y="2087"/>
                  </a:cubicBezTo>
                  <a:cubicBezTo>
                    <a:pt x="45" y="2164"/>
                    <a:pt x="119" y="2230"/>
                    <a:pt x="205" y="2230"/>
                  </a:cubicBezTo>
                  <a:cubicBezTo>
                    <a:pt x="212" y="2230"/>
                    <a:pt x="219" y="2230"/>
                    <a:pt x="226" y="2229"/>
                  </a:cubicBezTo>
                  <a:lnTo>
                    <a:pt x="262" y="2229"/>
                  </a:lnTo>
                  <a:cubicBezTo>
                    <a:pt x="1902" y="1932"/>
                    <a:pt x="3458" y="1290"/>
                    <a:pt x="4825" y="352"/>
                  </a:cubicBezTo>
                  <a:cubicBezTo>
                    <a:pt x="4908" y="292"/>
                    <a:pt x="4932" y="161"/>
                    <a:pt x="4860" y="78"/>
                  </a:cubicBezTo>
                  <a:cubicBezTo>
                    <a:pt x="4818" y="29"/>
                    <a:pt x="4755" y="0"/>
                    <a:pt x="46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26"/>
            <p:cNvSpPr/>
            <p:nvPr/>
          </p:nvSpPr>
          <p:spPr>
            <a:xfrm>
              <a:off x="7001025" y="2601150"/>
              <a:ext cx="354725" cy="380475"/>
            </a:xfrm>
            <a:custGeom>
              <a:avLst/>
              <a:gdLst/>
              <a:ahLst/>
              <a:cxnLst/>
              <a:rect l="l" t="t" r="r" b="b"/>
              <a:pathLst>
                <a:path w="14189" h="15219" extrusionOk="0">
                  <a:moveTo>
                    <a:pt x="13208" y="401"/>
                  </a:moveTo>
                  <a:cubicBezTo>
                    <a:pt x="13249" y="401"/>
                    <a:pt x="13291" y="404"/>
                    <a:pt x="13333" y="408"/>
                  </a:cubicBezTo>
                  <a:cubicBezTo>
                    <a:pt x="13559" y="468"/>
                    <a:pt x="13725" y="670"/>
                    <a:pt x="13749" y="908"/>
                  </a:cubicBezTo>
                  <a:cubicBezTo>
                    <a:pt x="13761" y="1169"/>
                    <a:pt x="13665" y="1430"/>
                    <a:pt x="13475" y="1621"/>
                  </a:cubicBezTo>
                  <a:cubicBezTo>
                    <a:pt x="13261" y="1834"/>
                    <a:pt x="13024" y="2025"/>
                    <a:pt x="12774" y="2191"/>
                  </a:cubicBezTo>
                  <a:cubicBezTo>
                    <a:pt x="12762" y="2203"/>
                    <a:pt x="12750" y="2203"/>
                    <a:pt x="12750" y="2215"/>
                  </a:cubicBezTo>
                  <a:lnTo>
                    <a:pt x="11693" y="1335"/>
                  </a:lnTo>
                  <a:cubicBezTo>
                    <a:pt x="11978" y="991"/>
                    <a:pt x="12335" y="717"/>
                    <a:pt x="12739" y="527"/>
                  </a:cubicBezTo>
                  <a:cubicBezTo>
                    <a:pt x="12882" y="441"/>
                    <a:pt x="13041" y="401"/>
                    <a:pt x="13208" y="401"/>
                  </a:cubicBezTo>
                  <a:close/>
                  <a:moveTo>
                    <a:pt x="11134" y="1383"/>
                  </a:moveTo>
                  <a:lnTo>
                    <a:pt x="12952" y="2892"/>
                  </a:lnTo>
                  <a:cubicBezTo>
                    <a:pt x="12810" y="3011"/>
                    <a:pt x="12691" y="3118"/>
                    <a:pt x="12560" y="3237"/>
                  </a:cubicBezTo>
                  <a:cubicBezTo>
                    <a:pt x="12002" y="2702"/>
                    <a:pt x="11384" y="2227"/>
                    <a:pt x="10718" y="1834"/>
                  </a:cubicBezTo>
                  <a:lnTo>
                    <a:pt x="11134" y="1383"/>
                  </a:lnTo>
                  <a:close/>
                  <a:moveTo>
                    <a:pt x="10433" y="2131"/>
                  </a:moveTo>
                  <a:cubicBezTo>
                    <a:pt x="11087" y="2512"/>
                    <a:pt x="11705" y="2975"/>
                    <a:pt x="12251" y="3498"/>
                  </a:cubicBezTo>
                  <a:lnTo>
                    <a:pt x="12073" y="3664"/>
                  </a:lnTo>
                  <a:cubicBezTo>
                    <a:pt x="11503" y="3165"/>
                    <a:pt x="10897" y="2714"/>
                    <a:pt x="10243" y="2334"/>
                  </a:cubicBezTo>
                  <a:lnTo>
                    <a:pt x="10433" y="2131"/>
                  </a:lnTo>
                  <a:close/>
                  <a:moveTo>
                    <a:pt x="9970" y="2631"/>
                  </a:moveTo>
                  <a:cubicBezTo>
                    <a:pt x="10612" y="3011"/>
                    <a:pt x="11218" y="3451"/>
                    <a:pt x="11776" y="3950"/>
                  </a:cubicBezTo>
                  <a:cubicBezTo>
                    <a:pt x="10291" y="5328"/>
                    <a:pt x="8924" y="6861"/>
                    <a:pt x="7724" y="8501"/>
                  </a:cubicBezTo>
                  <a:lnTo>
                    <a:pt x="7724" y="8513"/>
                  </a:lnTo>
                  <a:lnTo>
                    <a:pt x="5775" y="7027"/>
                  </a:lnTo>
                  <a:lnTo>
                    <a:pt x="9970" y="2631"/>
                  </a:lnTo>
                  <a:close/>
                  <a:moveTo>
                    <a:pt x="5763" y="7503"/>
                  </a:moveTo>
                  <a:lnTo>
                    <a:pt x="7142" y="8548"/>
                  </a:lnTo>
                  <a:lnTo>
                    <a:pt x="4088" y="11982"/>
                  </a:lnTo>
                  <a:lnTo>
                    <a:pt x="2602" y="10889"/>
                  </a:lnTo>
                  <a:lnTo>
                    <a:pt x="5763" y="7503"/>
                  </a:lnTo>
                  <a:close/>
                  <a:moveTo>
                    <a:pt x="2329" y="11186"/>
                  </a:moveTo>
                  <a:lnTo>
                    <a:pt x="3826" y="12291"/>
                  </a:lnTo>
                  <a:lnTo>
                    <a:pt x="3470" y="12695"/>
                  </a:lnTo>
                  <a:cubicBezTo>
                    <a:pt x="3387" y="12779"/>
                    <a:pt x="3363" y="12791"/>
                    <a:pt x="3351" y="12791"/>
                  </a:cubicBezTo>
                  <a:cubicBezTo>
                    <a:pt x="3315" y="12779"/>
                    <a:pt x="3280" y="12755"/>
                    <a:pt x="3256" y="12731"/>
                  </a:cubicBezTo>
                  <a:lnTo>
                    <a:pt x="1854" y="11685"/>
                  </a:lnTo>
                  <a:lnTo>
                    <a:pt x="2329" y="11186"/>
                  </a:lnTo>
                  <a:close/>
                  <a:moveTo>
                    <a:pt x="1901" y="12220"/>
                  </a:moveTo>
                  <a:lnTo>
                    <a:pt x="2555" y="12707"/>
                  </a:lnTo>
                  <a:lnTo>
                    <a:pt x="2543" y="12707"/>
                  </a:lnTo>
                  <a:cubicBezTo>
                    <a:pt x="2270" y="13135"/>
                    <a:pt x="2056" y="13587"/>
                    <a:pt x="1925" y="14074"/>
                  </a:cubicBezTo>
                  <a:lnTo>
                    <a:pt x="772" y="14585"/>
                  </a:lnTo>
                  <a:lnTo>
                    <a:pt x="772" y="14585"/>
                  </a:lnTo>
                  <a:lnTo>
                    <a:pt x="1355" y="13872"/>
                  </a:lnTo>
                  <a:cubicBezTo>
                    <a:pt x="1426" y="13777"/>
                    <a:pt x="1402" y="13658"/>
                    <a:pt x="1307" y="13599"/>
                  </a:cubicBezTo>
                  <a:cubicBezTo>
                    <a:pt x="1268" y="13574"/>
                    <a:pt x="1222" y="13561"/>
                    <a:pt x="1177" y="13561"/>
                  </a:cubicBezTo>
                  <a:cubicBezTo>
                    <a:pt x="1113" y="13561"/>
                    <a:pt x="1052" y="13586"/>
                    <a:pt x="1010" y="13634"/>
                  </a:cubicBezTo>
                  <a:lnTo>
                    <a:pt x="487" y="14288"/>
                  </a:lnTo>
                  <a:lnTo>
                    <a:pt x="559" y="13456"/>
                  </a:lnTo>
                  <a:cubicBezTo>
                    <a:pt x="559" y="13361"/>
                    <a:pt x="582" y="13254"/>
                    <a:pt x="618" y="13159"/>
                  </a:cubicBezTo>
                  <a:cubicBezTo>
                    <a:pt x="701" y="12957"/>
                    <a:pt x="939" y="12850"/>
                    <a:pt x="1200" y="12719"/>
                  </a:cubicBezTo>
                  <a:cubicBezTo>
                    <a:pt x="1462" y="12612"/>
                    <a:pt x="1711" y="12446"/>
                    <a:pt x="1901" y="12220"/>
                  </a:cubicBezTo>
                  <a:close/>
                  <a:moveTo>
                    <a:pt x="13217" y="0"/>
                  </a:moveTo>
                  <a:cubicBezTo>
                    <a:pt x="12980" y="0"/>
                    <a:pt x="12748" y="61"/>
                    <a:pt x="12537" y="171"/>
                  </a:cubicBezTo>
                  <a:cubicBezTo>
                    <a:pt x="12097" y="385"/>
                    <a:pt x="11705" y="694"/>
                    <a:pt x="11384" y="1062"/>
                  </a:cubicBezTo>
                  <a:lnTo>
                    <a:pt x="11325" y="1015"/>
                  </a:lnTo>
                  <a:cubicBezTo>
                    <a:pt x="11285" y="983"/>
                    <a:pt x="11240" y="967"/>
                    <a:pt x="11193" y="967"/>
                  </a:cubicBezTo>
                  <a:cubicBezTo>
                    <a:pt x="11170" y="967"/>
                    <a:pt x="11146" y="971"/>
                    <a:pt x="11123" y="979"/>
                  </a:cubicBezTo>
                  <a:cubicBezTo>
                    <a:pt x="11101" y="973"/>
                    <a:pt x="11080" y="970"/>
                    <a:pt x="11059" y="970"/>
                  </a:cubicBezTo>
                  <a:cubicBezTo>
                    <a:pt x="10999" y="970"/>
                    <a:pt x="10944" y="994"/>
                    <a:pt x="10909" y="1038"/>
                  </a:cubicBezTo>
                  <a:lnTo>
                    <a:pt x="5324" y="6897"/>
                  </a:lnTo>
                  <a:cubicBezTo>
                    <a:pt x="5252" y="6980"/>
                    <a:pt x="5252" y="7099"/>
                    <a:pt x="5335" y="7170"/>
                  </a:cubicBezTo>
                  <a:lnTo>
                    <a:pt x="5347" y="7182"/>
                  </a:lnTo>
                  <a:lnTo>
                    <a:pt x="5431" y="7241"/>
                  </a:lnTo>
                  <a:lnTo>
                    <a:pt x="1390" y="11567"/>
                  </a:lnTo>
                  <a:cubicBezTo>
                    <a:pt x="1355" y="11602"/>
                    <a:pt x="1331" y="11662"/>
                    <a:pt x="1343" y="11721"/>
                  </a:cubicBezTo>
                  <a:cubicBezTo>
                    <a:pt x="1343" y="11757"/>
                    <a:pt x="1367" y="11804"/>
                    <a:pt x="1402" y="11840"/>
                  </a:cubicBezTo>
                  <a:lnTo>
                    <a:pt x="1414" y="11852"/>
                  </a:lnTo>
                  <a:lnTo>
                    <a:pt x="1569" y="11959"/>
                  </a:lnTo>
                  <a:cubicBezTo>
                    <a:pt x="1462" y="12137"/>
                    <a:pt x="1236" y="12256"/>
                    <a:pt x="998" y="12375"/>
                  </a:cubicBezTo>
                  <a:cubicBezTo>
                    <a:pt x="701" y="12517"/>
                    <a:pt x="368" y="12672"/>
                    <a:pt x="226" y="12993"/>
                  </a:cubicBezTo>
                  <a:cubicBezTo>
                    <a:pt x="166" y="13135"/>
                    <a:pt x="143" y="13278"/>
                    <a:pt x="143" y="13420"/>
                  </a:cubicBezTo>
                  <a:lnTo>
                    <a:pt x="0" y="15013"/>
                  </a:lnTo>
                  <a:cubicBezTo>
                    <a:pt x="0" y="15072"/>
                    <a:pt x="24" y="15120"/>
                    <a:pt x="59" y="15155"/>
                  </a:cubicBezTo>
                  <a:cubicBezTo>
                    <a:pt x="71" y="15167"/>
                    <a:pt x="83" y="15179"/>
                    <a:pt x="95" y="15179"/>
                  </a:cubicBezTo>
                  <a:cubicBezTo>
                    <a:pt x="130" y="15207"/>
                    <a:pt x="173" y="15218"/>
                    <a:pt x="217" y="15218"/>
                  </a:cubicBezTo>
                  <a:cubicBezTo>
                    <a:pt x="248" y="15218"/>
                    <a:pt x="279" y="15213"/>
                    <a:pt x="309" y="15203"/>
                  </a:cubicBezTo>
                  <a:lnTo>
                    <a:pt x="2198" y="14371"/>
                  </a:lnTo>
                  <a:cubicBezTo>
                    <a:pt x="2258" y="14347"/>
                    <a:pt x="2293" y="14288"/>
                    <a:pt x="2317" y="14240"/>
                  </a:cubicBezTo>
                  <a:cubicBezTo>
                    <a:pt x="2436" y="13777"/>
                    <a:pt x="2626" y="13337"/>
                    <a:pt x="2876" y="12945"/>
                  </a:cubicBezTo>
                  <a:lnTo>
                    <a:pt x="2983" y="13016"/>
                  </a:lnTo>
                  <a:cubicBezTo>
                    <a:pt x="3085" y="13119"/>
                    <a:pt x="3219" y="13168"/>
                    <a:pt x="3351" y="13168"/>
                  </a:cubicBezTo>
                  <a:cubicBezTo>
                    <a:pt x="3525" y="13168"/>
                    <a:pt x="3696" y="13083"/>
                    <a:pt x="3791" y="12921"/>
                  </a:cubicBezTo>
                  <a:lnTo>
                    <a:pt x="7367" y="8881"/>
                  </a:lnTo>
                  <a:cubicBezTo>
                    <a:pt x="7415" y="8857"/>
                    <a:pt x="7439" y="8833"/>
                    <a:pt x="7463" y="8798"/>
                  </a:cubicBezTo>
                  <a:lnTo>
                    <a:pt x="7641" y="8929"/>
                  </a:lnTo>
                  <a:cubicBezTo>
                    <a:pt x="7676" y="8964"/>
                    <a:pt x="7736" y="8976"/>
                    <a:pt x="7795" y="8976"/>
                  </a:cubicBezTo>
                  <a:cubicBezTo>
                    <a:pt x="7855" y="8964"/>
                    <a:pt x="7914" y="8940"/>
                    <a:pt x="7950" y="8893"/>
                  </a:cubicBezTo>
                  <a:cubicBezTo>
                    <a:pt x="9209" y="7122"/>
                    <a:pt x="10659" y="5506"/>
                    <a:pt x="12251" y="4033"/>
                  </a:cubicBezTo>
                  <a:lnTo>
                    <a:pt x="12548" y="4270"/>
                  </a:lnTo>
                  <a:lnTo>
                    <a:pt x="8294" y="8798"/>
                  </a:lnTo>
                  <a:cubicBezTo>
                    <a:pt x="8223" y="8869"/>
                    <a:pt x="8235" y="8988"/>
                    <a:pt x="8306" y="9059"/>
                  </a:cubicBezTo>
                  <a:lnTo>
                    <a:pt x="8318" y="9071"/>
                  </a:lnTo>
                  <a:cubicBezTo>
                    <a:pt x="8360" y="9103"/>
                    <a:pt x="8409" y="9118"/>
                    <a:pt x="8457" y="9118"/>
                  </a:cubicBezTo>
                  <a:cubicBezTo>
                    <a:pt x="8517" y="9118"/>
                    <a:pt x="8575" y="9094"/>
                    <a:pt x="8615" y="9047"/>
                  </a:cubicBezTo>
                  <a:lnTo>
                    <a:pt x="13012" y="4389"/>
                  </a:lnTo>
                  <a:cubicBezTo>
                    <a:pt x="13083" y="4306"/>
                    <a:pt x="13071" y="4175"/>
                    <a:pt x="12988" y="4116"/>
                  </a:cubicBezTo>
                  <a:lnTo>
                    <a:pt x="12548" y="3771"/>
                  </a:lnTo>
                  <a:cubicBezTo>
                    <a:pt x="12834" y="3522"/>
                    <a:pt x="13119" y="3272"/>
                    <a:pt x="13404" y="3023"/>
                  </a:cubicBezTo>
                  <a:cubicBezTo>
                    <a:pt x="13440" y="2987"/>
                    <a:pt x="13475" y="2940"/>
                    <a:pt x="13475" y="2880"/>
                  </a:cubicBezTo>
                  <a:cubicBezTo>
                    <a:pt x="13475" y="2821"/>
                    <a:pt x="13440" y="2761"/>
                    <a:pt x="13404" y="2726"/>
                  </a:cubicBezTo>
                  <a:lnTo>
                    <a:pt x="13071" y="2452"/>
                  </a:lnTo>
                  <a:cubicBezTo>
                    <a:pt x="13345" y="2286"/>
                    <a:pt x="13594" y="2072"/>
                    <a:pt x="13808" y="1834"/>
                  </a:cubicBezTo>
                  <a:cubicBezTo>
                    <a:pt x="14058" y="1573"/>
                    <a:pt x="14188" y="1217"/>
                    <a:pt x="14176" y="848"/>
                  </a:cubicBezTo>
                  <a:cubicBezTo>
                    <a:pt x="14129" y="444"/>
                    <a:pt x="13832" y="100"/>
                    <a:pt x="13428" y="16"/>
                  </a:cubicBezTo>
                  <a:cubicBezTo>
                    <a:pt x="13357" y="5"/>
                    <a:pt x="13287" y="0"/>
                    <a:pt x="13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6"/>
            <p:cNvSpPr/>
            <p:nvPr/>
          </p:nvSpPr>
          <p:spPr>
            <a:xfrm>
              <a:off x="6448450" y="2593100"/>
              <a:ext cx="450700" cy="306150"/>
            </a:xfrm>
            <a:custGeom>
              <a:avLst/>
              <a:gdLst/>
              <a:ahLst/>
              <a:cxnLst/>
              <a:rect l="l" t="t" r="r" b="b"/>
              <a:pathLst>
                <a:path w="18028" h="12246" extrusionOk="0">
                  <a:moveTo>
                    <a:pt x="15472" y="528"/>
                  </a:moveTo>
                  <a:cubicBezTo>
                    <a:pt x="13393" y="2240"/>
                    <a:pt x="12157" y="4854"/>
                    <a:pt x="12252" y="7397"/>
                  </a:cubicBezTo>
                  <a:cubicBezTo>
                    <a:pt x="10656" y="7775"/>
                    <a:pt x="9028" y="7962"/>
                    <a:pt x="7402" y="7962"/>
                  </a:cubicBezTo>
                  <a:cubicBezTo>
                    <a:pt x="5092" y="7962"/>
                    <a:pt x="2786" y="7584"/>
                    <a:pt x="583" y="6838"/>
                  </a:cubicBezTo>
                  <a:cubicBezTo>
                    <a:pt x="2389" y="5127"/>
                    <a:pt x="3684" y="2953"/>
                    <a:pt x="4338" y="564"/>
                  </a:cubicBezTo>
                  <a:cubicBezTo>
                    <a:pt x="4631" y="542"/>
                    <a:pt x="4932" y="531"/>
                    <a:pt x="5242" y="531"/>
                  </a:cubicBezTo>
                  <a:cubicBezTo>
                    <a:pt x="6438" y="531"/>
                    <a:pt x="7759" y="695"/>
                    <a:pt x="9222" y="1016"/>
                  </a:cubicBezTo>
                  <a:cubicBezTo>
                    <a:pt x="8449" y="1075"/>
                    <a:pt x="7677" y="1111"/>
                    <a:pt x="6905" y="1134"/>
                  </a:cubicBezTo>
                  <a:cubicBezTo>
                    <a:pt x="6898" y="1134"/>
                    <a:pt x="6891" y="1133"/>
                    <a:pt x="6885" y="1133"/>
                  </a:cubicBezTo>
                  <a:cubicBezTo>
                    <a:pt x="6777" y="1133"/>
                    <a:pt x="6703" y="1224"/>
                    <a:pt x="6703" y="1325"/>
                  </a:cubicBezTo>
                  <a:cubicBezTo>
                    <a:pt x="6703" y="1432"/>
                    <a:pt x="6798" y="1515"/>
                    <a:pt x="6905" y="1515"/>
                  </a:cubicBezTo>
                  <a:cubicBezTo>
                    <a:pt x="8093" y="1491"/>
                    <a:pt x="9269" y="1408"/>
                    <a:pt x="10458" y="1301"/>
                  </a:cubicBezTo>
                  <a:cubicBezTo>
                    <a:pt x="12133" y="1134"/>
                    <a:pt x="13809" y="873"/>
                    <a:pt x="15472" y="528"/>
                  </a:cubicBezTo>
                  <a:close/>
                  <a:moveTo>
                    <a:pt x="16007" y="612"/>
                  </a:moveTo>
                  <a:cubicBezTo>
                    <a:pt x="16257" y="2311"/>
                    <a:pt x="16518" y="4034"/>
                    <a:pt x="16779" y="5745"/>
                  </a:cubicBezTo>
                  <a:cubicBezTo>
                    <a:pt x="17041" y="7492"/>
                    <a:pt x="17302" y="9239"/>
                    <a:pt x="17552" y="10962"/>
                  </a:cubicBezTo>
                  <a:cubicBezTo>
                    <a:pt x="17359" y="10937"/>
                    <a:pt x="17164" y="10925"/>
                    <a:pt x="16967" y="10925"/>
                  </a:cubicBezTo>
                  <a:cubicBezTo>
                    <a:pt x="16692" y="10925"/>
                    <a:pt x="16415" y="10949"/>
                    <a:pt x="16138" y="10997"/>
                  </a:cubicBezTo>
                  <a:lnTo>
                    <a:pt x="16138" y="10985"/>
                  </a:lnTo>
                  <a:lnTo>
                    <a:pt x="15746" y="7599"/>
                  </a:lnTo>
                  <a:cubicBezTo>
                    <a:pt x="15735" y="7504"/>
                    <a:pt x="15650" y="7428"/>
                    <a:pt x="15557" y="7428"/>
                  </a:cubicBezTo>
                  <a:cubicBezTo>
                    <a:pt x="15545" y="7428"/>
                    <a:pt x="15532" y="7430"/>
                    <a:pt x="15520" y="7432"/>
                  </a:cubicBezTo>
                  <a:cubicBezTo>
                    <a:pt x="15401" y="7432"/>
                    <a:pt x="15318" y="7528"/>
                    <a:pt x="15330" y="7634"/>
                  </a:cubicBezTo>
                  <a:lnTo>
                    <a:pt x="15734" y="11069"/>
                  </a:lnTo>
                  <a:cubicBezTo>
                    <a:pt x="15211" y="11187"/>
                    <a:pt x="14712" y="11389"/>
                    <a:pt x="14260" y="11663"/>
                  </a:cubicBezTo>
                  <a:cubicBezTo>
                    <a:pt x="14248" y="8930"/>
                    <a:pt x="14023" y="6209"/>
                    <a:pt x="13583" y="3523"/>
                  </a:cubicBezTo>
                  <a:cubicBezTo>
                    <a:pt x="14165" y="2382"/>
                    <a:pt x="14997" y="1396"/>
                    <a:pt x="16007" y="612"/>
                  </a:cubicBezTo>
                  <a:close/>
                  <a:moveTo>
                    <a:pt x="13262" y="4212"/>
                  </a:moveTo>
                  <a:cubicBezTo>
                    <a:pt x="13642" y="6743"/>
                    <a:pt x="13832" y="9286"/>
                    <a:pt x="13832" y="11829"/>
                  </a:cubicBezTo>
                  <a:cubicBezTo>
                    <a:pt x="13036" y="11794"/>
                    <a:pt x="12240" y="11734"/>
                    <a:pt x="11456" y="11687"/>
                  </a:cubicBezTo>
                  <a:cubicBezTo>
                    <a:pt x="9081" y="11541"/>
                    <a:pt x="6651" y="11388"/>
                    <a:pt x="4237" y="11388"/>
                  </a:cubicBezTo>
                  <a:cubicBezTo>
                    <a:pt x="3691" y="11388"/>
                    <a:pt x="3146" y="11396"/>
                    <a:pt x="2603" y="11413"/>
                  </a:cubicBezTo>
                  <a:lnTo>
                    <a:pt x="2603" y="11401"/>
                  </a:lnTo>
                  <a:cubicBezTo>
                    <a:pt x="2710" y="10201"/>
                    <a:pt x="2710" y="9001"/>
                    <a:pt x="2603" y="7801"/>
                  </a:cubicBezTo>
                  <a:lnTo>
                    <a:pt x="2603" y="7801"/>
                  </a:lnTo>
                  <a:cubicBezTo>
                    <a:pt x="4183" y="8157"/>
                    <a:pt x="5788" y="8336"/>
                    <a:pt x="7404" y="8336"/>
                  </a:cubicBezTo>
                  <a:cubicBezTo>
                    <a:pt x="7449" y="8336"/>
                    <a:pt x="7495" y="8336"/>
                    <a:pt x="7540" y="8336"/>
                  </a:cubicBezTo>
                  <a:cubicBezTo>
                    <a:pt x="9218" y="8336"/>
                    <a:pt x="10894" y="8123"/>
                    <a:pt x="12537" y="7718"/>
                  </a:cubicBezTo>
                  <a:cubicBezTo>
                    <a:pt x="12620" y="7694"/>
                    <a:pt x="12680" y="7611"/>
                    <a:pt x="12680" y="7528"/>
                  </a:cubicBezTo>
                  <a:cubicBezTo>
                    <a:pt x="12632" y="6399"/>
                    <a:pt x="12822" y="5270"/>
                    <a:pt x="13262" y="4212"/>
                  </a:cubicBezTo>
                  <a:close/>
                  <a:moveTo>
                    <a:pt x="16173" y="0"/>
                  </a:moveTo>
                  <a:cubicBezTo>
                    <a:pt x="16157" y="0"/>
                    <a:pt x="16142" y="2"/>
                    <a:pt x="16126" y="6"/>
                  </a:cubicBezTo>
                  <a:cubicBezTo>
                    <a:pt x="14248" y="422"/>
                    <a:pt x="12359" y="730"/>
                    <a:pt x="10458" y="921"/>
                  </a:cubicBezTo>
                  <a:cubicBezTo>
                    <a:pt x="8491" y="405"/>
                    <a:pt x="6777" y="150"/>
                    <a:pt x="5248" y="150"/>
                  </a:cubicBezTo>
                  <a:cubicBezTo>
                    <a:pt x="4875" y="150"/>
                    <a:pt x="4512" y="165"/>
                    <a:pt x="4160" y="196"/>
                  </a:cubicBezTo>
                  <a:cubicBezTo>
                    <a:pt x="4065" y="196"/>
                    <a:pt x="3993" y="255"/>
                    <a:pt x="3970" y="338"/>
                  </a:cubicBezTo>
                  <a:cubicBezTo>
                    <a:pt x="3316" y="2822"/>
                    <a:pt x="1973" y="5056"/>
                    <a:pt x="72" y="6779"/>
                  </a:cubicBezTo>
                  <a:cubicBezTo>
                    <a:pt x="24" y="6826"/>
                    <a:pt x="1" y="6886"/>
                    <a:pt x="24" y="6957"/>
                  </a:cubicBezTo>
                  <a:cubicBezTo>
                    <a:pt x="36" y="7017"/>
                    <a:pt x="84" y="7076"/>
                    <a:pt x="143" y="7100"/>
                  </a:cubicBezTo>
                  <a:cubicBezTo>
                    <a:pt x="809" y="7337"/>
                    <a:pt x="1486" y="7539"/>
                    <a:pt x="2175" y="7706"/>
                  </a:cubicBezTo>
                  <a:cubicBezTo>
                    <a:pt x="2306" y="9001"/>
                    <a:pt x="2294" y="10308"/>
                    <a:pt x="2163" y="11603"/>
                  </a:cubicBezTo>
                  <a:cubicBezTo>
                    <a:pt x="2163" y="11651"/>
                    <a:pt x="2187" y="11710"/>
                    <a:pt x="2223" y="11746"/>
                  </a:cubicBezTo>
                  <a:cubicBezTo>
                    <a:pt x="2262" y="11785"/>
                    <a:pt x="2310" y="11808"/>
                    <a:pt x="2352" y="11808"/>
                  </a:cubicBezTo>
                  <a:cubicBezTo>
                    <a:pt x="2361" y="11808"/>
                    <a:pt x="2369" y="11807"/>
                    <a:pt x="2377" y="11805"/>
                  </a:cubicBezTo>
                  <a:cubicBezTo>
                    <a:pt x="2976" y="11784"/>
                    <a:pt x="3577" y="11775"/>
                    <a:pt x="4179" y="11775"/>
                  </a:cubicBezTo>
                  <a:cubicBezTo>
                    <a:pt x="6604" y="11775"/>
                    <a:pt x="9053" y="11929"/>
                    <a:pt x="11432" y="12091"/>
                  </a:cubicBezTo>
                  <a:cubicBezTo>
                    <a:pt x="12300" y="12138"/>
                    <a:pt x="13179" y="12198"/>
                    <a:pt x="14034" y="12245"/>
                  </a:cubicBezTo>
                  <a:lnTo>
                    <a:pt x="14058" y="12245"/>
                  </a:lnTo>
                  <a:cubicBezTo>
                    <a:pt x="14082" y="12245"/>
                    <a:pt x="14106" y="12233"/>
                    <a:pt x="14130" y="12233"/>
                  </a:cubicBezTo>
                  <a:lnTo>
                    <a:pt x="14153" y="12221"/>
                  </a:lnTo>
                  <a:cubicBezTo>
                    <a:pt x="14165" y="12209"/>
                    <a:pt x="14177" y="12209"/>
                    <a:pt x="14189" y="12198"/>
                  </a:cubicBezTo>
                  <a:cubicBezTo>
                    <a:pt x="14996" y="11623"/>
                    <a:pt x="15961" y="11316"/>
                    <a:pt x="16940" y="11316"/>
                  </a:cubicBezTo>
                  <a:cubicBezTo>
                    <a:pt x="17215" y="11316"/>
                    <a:pt x="17492" y="11340"/>
                    <a:pt x="17766" y="11389"/>
                  </a:cubicBezTo>
                  <a:cubicBezTo>
                    <a:pt x="17783" y="11392"/>
                    <a:pt x="17799" y="11394"/>
                    <a:pt x="17814" y="11394"/>
                  </a:cubicBezTo>
                  <a:cubicBezTo>
                    <a:pt x="17865" y="11394"/>
                    <a:pt x="17910" y="11378"/>
                    <a:pt x="17956" y="11342"/>
                  </a:cubicBezTo>
                  <a:cubicBezTo>
                    <a:pt x="18003" y="11306"/>
                    <a:pt x="18027" y="11235"/>
                    <a:pt x="18015" y="11176"/>
                  </a:cubicBezTo>
                  <a:cubicBezTo>
                    <a:pt x="17754" y="9369"/>
                    <a:pt x="17469" y="7528"/>
                    <a:pt x="17195" y="5698"/>
                  </a:cubicBezTo>
                  <a:cubicBezTo>
                    <a:pt x="16922" y="3868"/>
                    <a:pt x="16637" y="2038"/>
                    <a:pt x="16375" y="231"/>
                  </a:cubicBezTo>
                  <a:cubicBezTo>
                    <a:pt x="16387" y="208"/>
                    <a:pt x="16387" y="172"/>
                    <a:pt x="16375" y="148"/>
                  </a:cubicBezTo>
                  <a:cubicBezTo>
                    <a:pt x="16345" y="57"/>
                    <a:pt x="16263" y="0"/>
                    <a:pt x="16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6"/>
            <p:cNvSpPr/>
            <p:nvPr/>
          </p:nvSpPr>
          <p:spPr>
            <a:xfrm>
              <a:off x="6826025" y="2742250"/>
              <a:ext cx="12800" cy="20325"/>
            </a:xfrm>
            <a:custGeom>
              <a:avLst/>
              <a:gdLst/>
              <a:ahLst/>
              <a:cxnLst/>
              <a:rect l="l" t="t" r="r" b="b"/>
              <a:pathLst>
                <a:path w="512" h="813" extrusionOk="0">
                  <a:moveTo>
                    <a:pt x="236" y="0"/>
                  </a:moveTo>
                  <a:cubicBezTo>
                    <a:pt x="222" y="0"/>
                    <a:pt x="206" y="2"/>
                    <a:pt x="191" y="5"/>
                  </a:cubicBezTo>
                  <a:cubicBezTo>
                    <a:pt x="84" y="5"/>
                    <a:pt x="1" y="112"/>
                    <a:pt x="13" y="219"/>
                  </a:cubicBezTo>
                  <a:lnTo>
                    <a:pt x="84" y="647"/>
                  </a:lnTo>
                  <a:cubicBezTo>
                    <a:pt x="96" y="742"/>
                    <a:pt x="191" y="813"/>
                    <a:pt x="286" y="813"/>
                  </a:cubicBezTo>
                  <a:lnTo>
                    <a:pt x="322" y="813"/>
                  </a:lnTo>
                  <a:cubicBezTo>
                    <a:pt x="429" y="801"/>
                    <a:pt x="512" y="706"/>
                    <a:pt x="500" y="599"/>
                  </a:cubicBezTo>
                  <a:lnTo>
                    <a:pt x="441" y="171"/>
                  </a:lnTo>
                  <a:cubicBezTo>
                    <a:pt x="420" y="68"/>
                    <a:pt x="336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6"/>
            <p:cNvSpPr/>
            <p:nvPr/>
          </p:nvSpPr>
          <p:spPr>
            <a:xfrm>
              <a:off x="6818600" y="2710350"/>
              <a:ext cx="14000" cy="12650"/>
            </a:xfrm>
            <a:custGeom>
              <a:avLst/>
              <a:gdLst/>
              <a:ahLst/>
              <a:cxnLst/>
              <a:rect l="l" t="t" r="r" b="b"/>
              <a:pathLst>
                <a:path w="560" h="506" extrusionOk="0">
                  <a:moveTo>
                    <a:pt x="247" y="0"/>
                  </a:moveTo>
                  <a:cubicBezTo>
                    <a:pt x="215" y="0"/>
                    <a:pt x="184" y="7"/>
                    <a:pt x="155" y="21"/>
                  </a:cubicBezTo>
                  <a:cubicBezTo>
                    <a:pt x="48" y="57"/>
                    <a:pt x="1" y="176"/>
                    <a:pt x="60" y="283"/>
                  </a:cubicBezTo>
                  <a:lnTo>
                    <a:pt x="120" y="402"/>
                  </a:lnTo>
                  <a:cubicBezTo>
                    <a:pt x="161" y="468"/>
                    <a:pt x="238" y="506"/>
                    <a:pt x="313" y="506"/>
                  </a:cubicBezTo>
                  <a:cubicBezTo>
                    <a:pt x="345" y="506"/>
                    <a:pt x="377" y="499"/>
                    <a:pt x="405" y="485"/>
                  </a:cubicBezTo>
                  <a:lnTo>
                    <a:pt x="417" y="485"/>
                  </a:lnTo>
                  <a:cubicBezTo>
                    <a:pt x="512" y="437"/>
                    <a:pt x="559" y="318"/>
                    <a:pt x="512" y="223"/>
                  </a:cubicBezTo>
                  <a:lnTo>
                    <a:pt x="441" y="104"/>
                  </a:lnTo>
                  <a:cubicBezTo>
                    <a:pt x="399" y="38"/>
                    <a:pt x="322" y="0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6"/>
            <p:cNvSpPr/>
            <p:nvPr/>
          </p:nvSpPr>
          <p:spPr>
            <a:xfrm>
              <a:off x="6586300" y="2738350"/>
              <a:ext cx="51125" cy="38800"/>
            </a:xfrm>
            <a:custGeom>
              <a:avLst/>
              <a:gdLst/>
              <a:ahLst/>
              <a:cxnLst/>
              <a:rect l="l" t="t" r="r" b="b"/>
              <a:pathLst>
                <a:path w="2045" h="1552" extrusionOk="0">
                  <a:moveTo>
                    <a:pt x="1210" y="387"/>
                  </a:moveTo>
                  <a:cubicBezTo>
                    <a:pt x="1243" y="387"/>
                    <a:pt x="1276" y="391"/>
                    <a:pt x="1308" y="399"/>
                  </a:cubicBezTo>
                  <a:cubicBezTo>
                    <a:pt x="1426" y="422"/>
                    <a:pt x="1521" y="505"/>
                    <a:pt x="1569" y="601"/>
                  </a:cubicBezTo>
                  <a:cubicBezTo>
                    <a:pt x="1605" y="696"/>
                    <a:pt x="1593" y="803"/>
                    <a:pt x="1545" y="898"/>
                  </a:cubicBezTo>
                  <a:cubicBezTo>
                    <a:pt x="1486" y="1016"/>
                    <a:pt x="1391" y="1100"/>
                    <a:pt x="1272" y="1147"/>
                  </a:cubicBezTo>
                  <a:cubicBezTo>
                    <a:pt x="1214" y="1163"/>
                    <a:pt x="1155" y="1171"/>
                    <a:pt x="1098" y="1171"/>
                  </a:cubicBezTo>
                  <a:cubicBezTo>
                    <a:pt x="898" y="1171"/>
                    <a:pt x="709" y="1078"/>
                    <a:pt x="571" y="921"/>
                  </a:cubicBezTo>
                  <a:cubicBezTo>
                    <a:pt x="488" y="826"/>
                    <a:pt x="452" y="684"/>
                    <a:pt x="488" y="553"/>
                  </a:cubicBezTo>
                  <a:cubicBezTo>
                    <a:pt x="523" y="470"/>
                    <a:pt x="606" y="410"/>
                    <a:pt x="690" y="399"/>
                  </a:cubicBezTo>
                  <a:lnTo>
                    <a:pt x="725" y="399"/>
                  </a:lnTo>
                  <a:cubicBezTo>
                    <a:pt x="766" y="453"/>
                    <a:pt x="826" y="480"/>
                    <a:pt x="888" y="480"/>
                  </a:cubicBezTo>
                  <a:cubicBezTo>
                    <a:pt x="934" y="480"/>
                    <a:pt x="982" y="465"/>
                    <a:pt x="1022" y="434"/>
                  </a:cubicBezTo>
                  <a:cubicBezTo>
                    <a:pt x="1078" y="402"/>
                    <a:pt x="1144" y="387"/>
                    <a:pt x="1210" y="387"/>
                  </a:cubicBezTo>
                  <a:close/>
                  <a:moveTo>
                    <a:pt x="1209" y="1"/>
                  </a:moveTo>
                  <a:cubicBezTo>
                    <a:pt x="1105" y="1"/>
                    <a:pt x="1000" y="19"/>
                    <a:pt x="904" y="54"/>
                  </a:cubicBezTo>
                  <a:cubicBezTo>
                    <a:pt x="880" y="42"/>
                    <a:pt x="868" y="30"/>
                    <a:pt x="844" y="30"/>
                  </a:cubicBezTo>
                  <a:cubicBezTo>
                    <a:pt x="794" y="19"/>
                    <a:pt x="745" y="14"/>
                    <a:pt x="696" y="14"/>
                  </a:cubicBezTo>
                  <a:cubicBezTo>
                    <a:pt x="432" y="14"/>
                    <a:pt x="194" y="171"/>
                    <a:pt x="84" y="422"/>
                  </a:cubicBezTo>
                  <a:cubicBezTo>
                    <a:pt x="0" y="672"/>
                    <a:pt x="60" y="945"/>
                    <a:pt x="238" y="1147"/>
                  </a:cubicBezTo>
                  <a:cubicBezTo>
                    <a:pt x="452" y="1397"/>
                    <a:pt x="761" y="1551"/>
                    <a:pt x="1094" y="1551"/>
                  </a:cubicBezTo>
                  <a:cubicBezTo>
                    <a:pt x="1201" y="1551"/>
                    <a:pt x="1308" y="1527"/>
                    <a:pt x="1414" y="1504"/>
                  </a:cubicBezTo>
                  <a:cubicBezTo>
                    <a:pt x="1640" y="1420"/>
                    <a:pt x="1818" y="1266"/>
                    <a:pt x="1925" y="1064"/>
                  </a:cubicBezTo>
                  <a:cubicBezTo>
                    <a:pt x="2021" y="886"/>
                    <a:pt x="2044" y="660"/>
                    <a:pt x="1961" y="470"/>
                  </a:cubicBezTo>
                  <a:cubicBezTo>
                    <a:pt x="1866" y="244"/>
                    <a:pt x="1664" y="90"/>
                    <a:pt x="1426" y="30"/>
                  </a:cubicBezTo>
                  <a:cubicBezTo>
                    <a:pt x="1357" y="10"/>
                    <a:pt x="1283" y="1"/>
                    <a:pt x="1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6"/>
            <p:cNvSpPr/>
            <p:nvPr/>
          </p:nvSpPr>
          <p:spPr>
            <a:xfrm>
              <a:off x="6349525" y="3154625"/>
              <a:ext cx="465550" cy="199775"/>
            </a:xfrm>
            <a:custGeom>
              <a:avLst/>
              <a:gdLst/>
              <a:ahLst/>
              <a:cxnLst/>
              <a:rect l="l" t="t" r="r" b="b"/>
              <a:pathLst>
                <a:path w="18622" h="7991" extrusionOk="0">
                  <a:moveTo>
                    <a:pt x="8663" y="1013"/>
                  </a:moveTo>
                  <a:cubicBezTo>
                    <a:pt x="8723" y="1013"/>
                    <a:pt x="8782" y="1049"/>
                    <a:pt x="8842" y="1085"/>
                  </a:cubicBezTo>
                  <a:lnTo>
                    <a:pt x="8830" y="1085"/>
                  </a:lnTo>
                  <a:cubicBezTo>
                    <a:pt x="8901" y="1132"/>
                    <a:pt x="8949" y="1204"/>
                    <a:pt x="8972" y="1287"/>
                  </a:cubicBezTo>
                  <a:cubicBezTo>
                    <a:pt x="8865" y="1192"/>
                    <a:pt x="8758" y="1109"/>
                    <a:pt x="8663" y="1013"/>
                  </a:cubicBezTo>
                  <a:close/>
                  <a:moveTo>
                    <a:pt x="9677" y="1639"/>
                  </a:moveTo>
                  <a:cubicBezTo>
                    <a:pt x="9754" y="1639"/>
                    <a:pt x="9831" y="1659"/>
                    <a:pt x="9899" y="1703"/>
                  </a:cubicBezTo>
                  <a:lnTo>
                    <a:pt x="9887" y="1703"/>
                  </a:lnTo>
                  <a:cubicBezTo>
                    <a:pt x="10018" y="1786"/>
                    <a:pt x="10077" y="1940"/>
                    <a:pt x="10042" y="2083"/>
                  </a:cubicBezTo>
                  <a:cubicBezTo>
                    <a:pt x="9840" y="1964"/>
                    <a:pt x="9650" y="1822"/>
                    <a:pt x="9471" y="1691"/>
                  </a:cubicBezTo>
                  <a:cubicBezTo>
                    <a:pt x="9534" y="1657"/>
                    <a:pt x="9605" y="1639"/>
                    <a:pt x="9677" y="1639"/>
                  </a:cubicBezTo>
                  <a:close/>
                  <a:moveTo>
                    <a:pt x="10724" y="2209"/>
                  </a:moveTo>
                  <a:cubicBezTo>
                    <a:pt x="10777" y="2209"/>
                    <a:pt x="10831" y="2218"/>
                    <a:pt x="10885" y="2237"/>
                  </a:cubicBezTo>
                  <a:cubicBezTo>
                    <a:pt x="11040" y="2309"/>
                    <a:pt x="11123" y="2487"/>
                    <a:pt x="11087" y="2653"/>
                  </a:cubicBezTo>
                  <a:lnTo>
                    <a:pt x="11087" y="2665"/>
                  </a:lnTo>
                  <a:cubicBezTo>
                    <a:pt x="10862" y="2558"/>
                    <a:pt x="10636" y="2451"/>
                    <a:pt x="10422" y="2321"/>
                  </a:cubicBezTo>
                  <a:cubicBezTo>
                    <a:pt x="10510" y="2248"/>
                    <a:pt x="10615" y="2209"/>
                    <a:pt x="10724" y="2209"/>
                  </a:cubicBezTo>
                  <a:close/>
                  <a:moveTo>
                    <a:pt x="11794" y="2801"/>
                  </a:moveTo>
                  <a:cubicBezTo>
                    <a:pt x="11875" y="2801"/>
                    <a:pt x="11956" y="2816"/>
                    <a:pt x="12038" y="2843"/>
                  </a:cubicBezTo>
                  <a:cubicBezTo>
                    <a:pt x="12169" y="2903"/>
                    <a:pt x="12288" y="3034"/>
                    <a:pt x="12335" y="3176"/>
                  </a:cubicBezTo>
                  <a:cubicBezTo>
                    <a:pt x="12050" y="3081"/>
                    <a:pt x="11789" y="2986"/>
                    <a:pt x="11515" y="2867"/>
                  </a:cubicBezTo>
                  <a:cubicBezTo>
                    <a:pt x="11605" y="2822"/>
                    <a:pt x="11699" y="2801"/>
                    <a:pt x="11794" y="2801"/>
                  </a:cubicBezTo>
                  <a:close/>
                  <a:moveTo>
                    <a:pt x="963" y="2534"/>
                  </a:moveTo>
                  <a:cubicBezTo>
                    <a:pt x="2353" y="3093"/>
                    <a:pt x="3470" y="4234"/>
                    <a:pt x="3910" y="5565"/>
                  </a:cubicBezTo>
                  <a:cubicBezTo>
                    <a:pt x="3460" y="5597"/>
                    <a:pt x="3010" y="5620"/>
                    <a:pt x="2568" y="5620"/>
                  </a:cubicBezTo>
                  <a:cubicBezTo>
                    <a:pt x="1865" y="5620"/>
                    <a:pt x="1182" y="5561"/>
                    <a:pt x="547" y="5386"/>
                  </a:cubicBezTo>
                  <a:cubicBezTo>
                    <a:pt x="583" y="4424"/>
                    <a:pt x="726" y="3461"/>
                    <a:pt x="963" y="2534"/>
                  </a:cubicBezTo>
                  <a:close/>
                  <a:moveTo>
                    <a:pt x="7610" y="472"/>
                  </a:moveTo>
                  <a:cubicBezTo>
                    <a:pt x="8941" y="2038"/>
                    <a:pt x="10709" y="3165"/>
                    <a:pt x="12704" y="3699"/>
                  </a:cubicBezTo>
                  <a:cubicBezTo>
                    <a:pt x="12157" y="4364"/>
                    <a:pt x="11800" y="5161"/>
                    <a:pt x="11658" y="6016"/>
                  </a:cubicBezTo>
                  <a:cubicBezTo>
                    <a:pt x="11289" y="5992"/>
                    <a:pt x="10921" y="5957"/>
                    <a:pt x="10553" y="5909"/>
                  </a:cubicBezTo>
                  <a:cubicBezTo>
                    <a:pt x="10137" y="5862"/>
                    <a:pt x="9709" y="5790"/>
                    <a:pt x="9293" y="5719"/>
                  </a:cubicBezTo>
                  <a:cubicBezTo>
                    <a:pt x="8390" y="5541"/>
                    <a:pt x="7463" y="5446"/>
                    <a:pt x="6548" y="5422"/>
                  </a:cubicBezTo>
                  <a:cubicBezTo>
                    <a:pt x="5918" y="5422"/>
                    <a:pt x="5265" y="5470"/>
                    <a:pt x="4611" y="5517"/>
                  </a:cubicBezTo>
                  <a:lnTo>
                    <a:pt x="4326" y="5541"/>
                  </a:lnTo>
                  <a:lnTo>
                    <a:pt x="4326" y="5517"/>
                  </a:lnTo>
                  <a:cubicBezTo>
                    <a:pt x="3863" y="4032"/>
                    <a:pt x="2615" y="2760"/>
                    <a:pt x="1058" y="2154"/>
                  </a:cubicBezTo>
                  <a:cubicBezTo>
                    <a:pt x="1130" y="1917"/>
                    <a:pt x="1213" y="1679"/>
                    <a:pt x="1284" y="1441"/>
                  </a:cubicBezTo>
                  <a:cubicBezTo>
                    <a:pt x="1967" y="1653"/>
                    <a:pt x="2689" y="1757"/>
                    <a:pt x="3414" y="1757"/>
                  </a:cubicBezTo>
                  <a:cubicBezTo>
                    <a:pt x="4919" y="1757"/>
                    <a:pt x="6431" y="1311"/>
                    <a:pt x="7610" y="472"/>
                  </a:cubicBezTo>
                  <a:close/>
                  <a:moveTo>
                    <a:pt x="13131" y="3806"/>
                  </a:moveTo>
                  <a:cubicBezTo>
                    <a:pt x="13690" y="3937"/>
                    <a:pt x="14248" y="4020"/>
                    <a:pt x="14807" y="4055"/>
                  </a:cubicBezTo>
                  <a:cubicBezTo>
                    <a:pt x="14938" y="4067"/>
                    <a:pt x="15056" y="4067"/>
                    <a:pt x="15187" y="4079"/>
                  </a:cubicBezTo>
                  <a:cubicBezTo>
                    <a:pt x="15686" y="4103"/>
                    <a:pt x="16162" y="4127"/>
                    <a:pt x="16601" y="4281"/>
                  </a:cubicBezTo>
                  <a:cubicBezTo>
                    <a:pt x="17088" y="4448"/>
                    <a:pt x="17564" y="4875"/>
                    <a:pt x="17528" y="5363"/>
                  </a:cubicBezTo>
                  <a:cubicBezTo>
                    <a:pt x="15970" y="5812"/>
                    <a:pt x="14358" y="6041"/>
                    <a:pt x="12746" y="6041"/>
                  </a:cubicBezTo>
                  <a:cubicBezTo>
                    <a:pt x="12526" y="6041"/>
                    <a:pt x="12306" y="6037"/>
                    <a:pt x="12086" y="6028"/>
                  </a:cubicBezTo>
                  <a:cubicBezTo>
                    <a:pt x="12228" y="5208"/>
                    <a:pt x="12597" y="4436"/>
                    <a:pt x="13131" y="3806"/>
                  </a:cubicBezTo>
                  <a:close/>
                  <a:moveTo>
                    <a:pt x="17980" y="5636"/>
                  </a:moveTo>
                  <a:lnTo>
                    <a:pt x="17980" y="5636"/>
                  </a:lnTo>
                  <a:cubicBezTo>
                    <a:pt x="18110" y="5933"/>
                    <a:pt x="17968" y="6325"/>
                    <a:pt x="17730" y="6551"/>
                  </a:cubicBezTo>
                  <a:cubicBezTo>
                    <a:pt x="17397" y="6860"/>
                    <a:pt x="16910" y="7014"/>
                    <a:pt x="16470" y="7121"/>
                  </a:cubicBezTo>
                  <a:cubicBezTo>
                    <a:pt x="15313" y="7454"/>
                    <a:pt x="14111" y="7609"/>
                    <a:pt x="12908" y="7609"/>
                  </a:cubicBezTo>
                  <a:cubicBezTo>
                    <a:pt x="12864" y="7609"/>
                    <a:pt x="12819" y="7609"/>
                    <a:pt x="12775" y="7609"/>
                  </a:cubicBezTo>
                  <a:cubicBezTo>
                    <a:pt x="11789" y="7549"/>
                    <a:pt x="10814" y="7418"/>
                    <a:pt x="9852" y="7228"/>
                  </a:cubicBezTo>
                  <a:cubicBezTo>
                    <a:pt x="8913" y="7050"/>
                    <a:pt x="7974" y="6919"/>
                    <a:pt x="7023" y="6860"/>
                  </a:cubicBezTo>
                  <a:cubicBezTo>
                    <a:pt x="6816" y="6854"/>
                    <a:pt x="6608" y="6851"/>
                    <a:pt x="6400" y="6851"/>
                  </a:cubicBezTo>
                  <a:cubicBezTo>
                    <a:pt x="5777" y="6851"/>
                    <a:pt x="5155" y="6878"/>
                    <a:pt x="4540" y="6931"/>
                  </a:cubicBezTo>
                  <a:cubicBezTo>
                    <a:pt x="3909" y="6969"/>
                    <a:pt x="3295" y="7007"/>
                    <a:pt x="2695" y="7007"/>
                  </a:cubicBezTo>
                  <a:cubicBezTo>
                    <a:pt x="1973" y="7007"/>
                    <a:pt x="1271" y="6952"/>
                    <a:pt x="583" y="6777"/>
                  </a:cubicBezTo>
                  <a:cubicBezTo>
                    <a:pt x="547" y="6456"/>
                    <a:pt x="547" y="6123"/>
                    <a:pt x="547" y="5790"/>
                  </a:cubicBezTo>
                  <a:lnTo>
                    <a:pt x="547" y="5790"/>
                  </a:lnTo>
                  <a:cubicBezTo>
                    <a:pt x="1189" y="5951"/>
                    <a:pt x="1869" y="6004"/>
                    <a:pt x="2563" y="6004"/>
                  </a:cubicBezTo>
                  <a:cubicBezTo>
                    <a:pt x="3257" y="6004"/>
                    <a:pt x="3964" y="5951"/>
                    <a:pt x="4659" y="5897"/>
                  </a:cubicBezTo>
                  <a:cubicBezTo>
                    <a:pt x="5312" y="5850"/>
                    <a:pt x="5942" y="5802"/>
                    <a:pt x="6548" y="5802"/>
                  </a:cubicBezTo>
                  <a:cubicBezTo>
                    <a:pt x="7439" y="5826"/>
                    <a:pt x="8343" y="5933"/>
                    <a:pt x="9222" y="6099"/>
                  </a:cubicBezTo>
                  <a:cubicBezTo>
                    <a:pt x="9638" y="6171"/>
                    <a:pt x="10066" y="6242"/>
                    <a:pt x="10493" y="6289"/>
                  </a:cubicBezTo>
                  <a:cubicBezTo>
                    <a:pt x="11237" y="6384"/>
                    <a:pt x="11985" y="6431"/>
                    <a:pt x="12730" y="6431"/>
                  </a:cubicBezTo>
                  <a:cubicBezTo>
                    <a:pt x="14509" y="6431"/>
                    <a:pt x="16280" y="6163"/>
                    <a:pt x="17980" y="5636"/>
                  </a:cubicBezTo>
                  <a:close/>
                  <a:moveTo>
                    <a:pt x="7631" y="0"/>
                  </a:moveTo>
                  <a:cubicBezTo>
                    <a:pt x="7585" y="0"/>
                    <a:pt x="7539" y="16"/>
                    <a:pt x="7499" y="51"/>
                  </a:cubicBezTo>
                  <a:cubicBezTo>
                    <a:pt x="6377" y="912"/>
                    <a:pt x="4888" y="1374"/>
                    <a:pt x="3408" y="1374"/>
                  </a:cubicBezTo>
                  <a:cubicBezTo>
                    <a:pt x="2662" y="1374"/>
                    <a:pt x="1918" y="1256"/>
                    <a:pt x="1225" y="1013"/>
                  </a:cubicBezTo>
                  <a:cubicBezTo>
                    <a:pt x="1201" y="1002"/>
                    <a:pt x="1174" y="996"/>
                    <a:pt x="1146" y="996"/>
                  </a:cubicBezTo>
                  <a:cubicBezTo>
                    <a:pt x="1118" y="996"/>
                    <a:pt x="1088" y="1002"/>
                    <a:pt x="1058" y="1013"/>
                  </a:cubicBezTo>
                  <a:cubicBezTo>
                    <a:pt x="1011" y="1037"/>
                    <a:pt x="975" y="1073"/>
                    <a:pt x="951" y="1132"/>
                  </a:cubicBezTo>
                  <a:cubicBezTo>
                    <a:pt x="274" y="2950"/>
                    <a:pt x="1" y="4899"/>
                    <a:pt x="143" y="6848"/>
                  </a:cubicBezTo>
                  <a:cubicBezTo>
                    <a:pt x="143" y="6848"/>
                    <a:pt x="131" y="6860"/>
                    <a:pt x="131" y="6872"/>
                  </a:cubicBezTo>
                  <a:cubicBezTo>
                    <a:pt x="108" y="6967"/>
                    <a:pt x="155" y="7062"/>
                    <a:pt x="250" y="7098"/>
                  </a:cubicBezTo>
                  <a:lnTo>
                    <a:pt x="274" y="7109"/>
                  </a:lnTo>
                  <a:cubicBezTo>
                    <a:pt x="1050" y="7328"/>
                    <a:pt x="1852" y="7395"/>
                    <a:pt x="2655" y="7395"/>
                  </a:cubicBezTo>
                  <a:cubicBezTo>
                    <a:pt x="3291" y="7395"/>
                    <a:pt x="3927" y="7353"/>
                    <a:pt x="4552" y="7311"/>
                  </a:cubicBezTo>
                  <a:cubicBezTo>
                    <a:pt x="5225" y="7262"/>
                    <a:pt x="5907" y="7237"/>
                    <a:pt x="6583" y="7237"/>
                  </a:cubicBezTo>
                  <a:cubicBezTo>
                    <a:pt x="6718" y="7237"/>
                    <a:pt x="6853" y="7238"/>
                    <a:pt x="6988" y="7240"/>
                  </a:cubicBezTo>
                  <a:cubicBezTo>
                    <a:pt x="7915" y="7311"/>
                    <a:pt x="8842" y="7430"/>
                    <a:pt x="9757" y="7609"/>
                  </a:cubicBezTo>
                  <a:cubicBezTo>
                    <a:pt x="10743" y="7811"/>
                    <a:pt x="11741" y="7929"/>
                    <a:pt x="12751" y="7989"/>
                  </a:cubicBezTo>
                  <a:cubicBezTo>
                    <a:pt x="12832" y="7990"/>
                    <a:pt x="12913" y="7991"/>
                    <a:pt x="12994" y="7991"/>
                  </a:cubicBezTo>
                  <a:cubicBezTo>
                    <a:pt x="14207" y="7991"/>
                    <a:pt x="15408" y="7825"/>
                    <a:pt x="16577" y="7502"/>
                  </a:cubicBezTo>
                  <a:cubicBezTo>
                    <a:pt x="17065" y="7371"/>
                    <a:pt x="17623" y="7204"/>
                    <a:pt x="18027" y="6812"/>
                  </a:cubicBezTo>
                  <a:cubicBezTo>
                    <a:pt x="18431" y="6420"/>
                    <a:pt x="18621" y="5755"/>
                    <a:pt x="18241" y="5291"/>
                  </a:cubicBezTo>
                  <a:cubicBezTo>
                    <a:pt x="18196" y="5238"/>
                    <a:pt x="18132" y="5211"/>
                    <a:pt x="18067" y="5211"/>
                  </a:cubicBezTo>
                  <a:cubicBezTo>
                    <a:pt x="18046" y="5211"/>
                    <a:pt x="18024" y="5214"/>
                    <a:pt x="18003" y="5220"/>
                  </a:cubicBezTo>
                  <a:lnTo>
                    <a:pt x="17944" y="5232"/>
                  </a:lnTo>
                  <a:cubicBezTo>
                    <a:pt x="17908" y="4614"/>
                    <a:pt x="17314" y="4115"/>
                    <a:pt x="16756" y="3925"/>
                  </a:cubicBezTo>
                  <a:cubicBezTo>
                    <a:pt x="16257" y="3770"/>
                    <a:pt x="15734" y="3687"/>
                    <a:pt x="15211" y="3687"/>
                  </a:cubicBezTo>
                  <a:cubicBezTo>
                    <a:pt x="15092" y="3687"/>
                    <a:pt x="14961" y="3675"/>
                    <a:pt x="14843" y="3675"/>
                  </a:cubicBezTo>
                  <a:cubicBezTo>
                    <a:pt x="14141" y="3628"/>
                    <a:pt x="13452" y="3509"/>
                    <a:pt x="12775" y="3319"/>
                  </a:cubicBezTo>
                  <a:cubicBezTo>
                    <a:pt x="12763" y="2950"/>
                    <a:pt x="12549" y="2641"/>
                    <a:pt x="12216" y="2499"/>
                  </a:cubicBezTo>
                  <a:cubicBezTo>
                    <a:pt x="12087" y="2445"/>
                    <a:pt x="11954" y="2417"/>
                    <a:pt x="11820" y="2417"/>
                  </a:cubicBezTo>
                  <a:cubicBezTo>
                    <a:pt x="11719" y="2417"/>
                    <a:pt x="11617" y="2433"/>
                    <a:pt x="11515" y="2463"/>
                  </a:cubicBezTo>
                  <a:cubicBezTo>
                    <a:pt x="11480" y="2202"/>
                    <a:pt x="11301" y="1988"/>
                    <a:pt x="11076" y="1893"/>
                  </a:cubicBezTo>
                  <a:cubicBezTo>
                    <a:pt x="10963" y="1846"/>
                    <a:pt x="10847" y="1822"/>
                    <a:pt x="10731" y="1822"/>
                  </a:cubicBezTo>
                  <a:cubicBezTo>
                    <a:pt x="10639" y="1822"/>
                    <a:pt x="10547" y="1837"/>
                    <a:pt x="10458" y="1869"/>
                  </a:cubicBezTo>
                  <a:cubicBezTo>
                    <a:pt x="10422" y="1667"/>
                    <a:pt x="10303" y="1501"/>
                    <a:pt x="10149" y="1394"/>
                  </a:cubicBezTo>
                  <a:cubicBezTo>
                    <a:pt x="10003" y="1302"/>
                    <a:pt x="9838" y="1254"/>
                    <a:pt x="9673" y="1254"/>
                  </a:cubicBezTo>
                  <a:cubicBezTo>
                    <a:pt x="9581" y="1254"/>
                    <a:pt x="9489" y="1269"/>
                    <a:pt x="9400" y="1299"/>
                  </a:cubicBezTo>
                  <a:cubicBezTo>
                    <a:pt x="9376" y="1097"/>
                    <a:pt x="9269" y="907"/>
                    <a:pt x="9103" y="788"/>
                  </a:cubicBezTo>
                  <a:cubicBezTo>
                    <a:pt x="8937" y="672"/>
                    <a:pt x="8743" y="608"/>
                    <a:pt x="8548" y="608"/>
                  </a:cubicBezTo>
                  <a:cubicBezTo>
                    <a:pt x="8463" y="608"/>
                    <a:pt x="8378" y="620"/>
                    <a:pt x="8295" y="645"/>
                  </a:cubicBezTo>
                  <a:cubicBezTo>
                    <a:pt x="8117" y="455"/>
                    <a:pt x="7962" y="277"/>
                    <a:pt x="7808" y="87"/>
                  </a:cubicBezTo>
                  <a:cubicBezTo>
                    <a:pt x="7759" y="31"/>
                    <a:pt x="7695" y="0"/>
                    <a:pt x="7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6"/>
            <p:cNvSpPr/>
            <p:nvPr/>
          </p:nvSpPr>
          <p:spPr>
            <a:xfrm>
              <a:off x="6538175" y="3188275"/>
              <a:ext cx="24075" cy="21225"/>
            </a:xfrm>
            <a:custGeom>
              <a:avLst/>
              <a:gdLst/>
              <a:ahLst/>
              <a:cxnLst/>
              <a:rect l="l" t="t" r="r" b="b"/>
              <a:pathLst>
                <a:path w="963" h="849" extrusionOk="0">
                  <a:moveTo>
                    <a:pt x="535" y="0"/>
                  </a:moveTo>
                  <a:cubicBezTo>
                    <a:pt x="499" y="0"/>
                    <a:pt x="476" y="0"/>
                    <a:pt x="440" y="12"/>
                  </a:cubicBezTo>
                  <a:cubicBezTo>
                    <a:pt x="428" y="6"/>
                    <a:pt x="413" y="3"/>
                    <a:pt x="398" y="3"/>
                  </a:cubicBezTo>
                  <a:cubicBezTo>
                    <a:pt x="384" y="3"/>
                    <a:pt x="369" y="6"/>
                    <a:pt x="357" y="12"/>
                  </a:cubicBezTo>
                  <a:cubicBezTo>
                    <a:pt x="214" y="48"/>
                    <a:pt x="95" y="155"/>
                    <a:pt x="48" y="297"/>
                  </a:cubicBezTo>
                  <a:cubicBezTo>
                    <a:pt x="0" y="428"/>
                    <a:pt x="24" y="582"/>
                    <a:pt x="119" y="701"/>
                  </a:cubicBezTo>
                  <a:cubicBezTo>
                    <a:pt x="155" y="749"/>
                    <a:pt x="214" y="784"/>
                    <a:pt x="286" y="808"/>
                  </a:cubicBezTo>
                  <a:cubicBezTo>
                    <a:pt x="339" y="835"/>
                    <a:pt x="399" y="848"/>
                    <a:pt x="461" y="848"/>
                  </a:cubicBezTo>
                  <a:cubicBezTo>
                    <a:pt x="482" y="848"/>
                    <a:pt x="502" y="847"/>
                    <a:pt x="523" y="844"/>
                  </a:cubicBezTo>
                  <a:cubicBezTo>
                    <a:pt x="678" y="832"/>
                    <a:pt x="808" y="761"/>
                    <a:pt x="892" y="630"/>
                  </a:cubicBezTo>
                  <a:cubicBezTo>
                    <a:pt x="963" y="511"/>
                    <a:pt x="963" y="357"/>
                    <a:pt x="892" y="226"/>
                  </a:cubicBezTo>
                  <a:cubicBezTo>
                    <a:pt x="820" y="95"/>
                    <a:pt x="678" y="12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6"/>
            <p:cNvSpPr/>
            <p:nvPr/>
          </p:nvSpPr>
          <p:spPr>
            <a:xfrm>
              <a:off x="6566700" y="3212650"/>
              <a:ext cx="24075" cy="20075"/>
            </a:xfrm>
            <a:custGeom>
              <a:avLst/>
              <a:gdLst/>
              <a:ahLst/>
              <a:cxnLst/>
              <a:rect l="l" t="t" r="r" b="b"/>
              <a:pathLst>
                <a:path w="963" h="803" extrusionOk="0">
                  <a:moveTo>
                    <a:pt x="456" y="0"/>
                  </a:moveTo>
                  <a:cubicBezTo>
                    <a:pt x="371" y="0"/>
                    <a:pt x="287" y="25"/>
                    <a:pt x="214" y="71"/>
                  </a:cubicBezTo>
                  <a:cubicBezTo>
                    <a:pt x="83" y="142"/>
                    <a:pt x="0" y="285"/>
                    <a:pt x="0" y="439"/>
                  </a:cubicBezTo>
                  <a:cubicBezTo>
                    <a:pt x="24" y="570"/>
                    <a:pt x="107" y="689"/>
                    <a:pt x="226" y="748"/>
                  </a:cubicBezTo>
                  <a:lnTo>
                    <a:pt x="273" y="772"/>
                  </a:lnTo>
                  <a:cubicBezTo>
                    <a:pt x="326" y="795"/>
                    <a:pt x="384" y="803"/>
                    <a:pt x="443" y="803"/>
                  </a:cubicBezTo>
                  <a:cubicBezTo>
                    <a:pt x="477" y="803"/>
                    <a:pt x="512" y="800"/>
                    <a:pt x="547" y="796"/>
                  </a:cubicBezTo>
                  <a:cubicBezTo>
                    <a:pt x="571" y="784"/>
                    <a:pt x="606" y="772"/>
                    <a:pt x="642" y="760"/>
                  </a:cubicBezTo>
                  <a:cubicBezTo>
                    <a:pt x="951" y="629"/>
                    <a:pt x="963" y="202"/>
                    <a:pt x="654" y="47"/>
                  </a:cubicBezTo>
                  <a:cubicBezTo>
                    <a:pt x="591" y="16"/>
                    <a:pt x="523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6"/>
            <p:cNvSpPr/>
            <p:nvPr/>
          </p:nvSpPr>
          <p:spPr>
            <a:xfrm>
              <a:off x="6597300" y="3228325"/>
              <a:ext cx="19025" cy="17150"/>
            </a:xfrm>
            <a:custGeom>
              <a:avLst/>
              <a:gdLst/>
              <a:ahLst/>
              <a:cxnLst/>
              <a:rect l="l" t="t" r="r" b="b"/>
              <a:pathLst>
                <a:path w="761" h="686" extrusionOk="0">
                  <a:moveTo>
                    <a:pt x="356" y="0"/>
                  </a:moveTo>
                  <a:cubicBezTo>
                    <a:pt x="250" y="0"/>
                    <a:pt x="143" y="46"/>
                    <a:pt x="59" y="121"/>
                  </a:cubicBezTo>
                  <a:cubicBezTo>
                    <a:pt x="12" y="169"/>
                    <a:pt x="0" y="240"/>
                    <a:pt x="24" y="311"/>
                  </a:cubicBezTo>
                  <a:cubicBezTo>
                    <a:pt x="0" y="395"/>
                    <a:pt x="12" y="490"/>
                    <a:pt x="83" y="561"/>
                  </a:cubicBezTo>
                  <a:cubicBezTo>
                    <a:pt x="119" y="608"/>
                    <a:pt x="166" y="644"/>
                    <a:pt x="214" y="668"/>
                  </a:cubicBezTo>
                  <a:cubicBezTo>
                    <a:pt x="261" y="680"/>
                    <a:pt x="309" y="686"/>
                    <a:pt x="357" y="686"/>
                  </a:cubicBezTo>
                  <a:cubicBezTo>
                    <a:pt x="404" y="686"/>
                    <a:pt x="452" y="680"/>
                    <a:pt x="499" y="668"/>
                  </a:cubicBezTo>
                  <a:cubicBezTo>
                    <a:pt x="654" y="620"/>
                    <a:pt x="761" y="478"/>
                    <a:pt x="761" y="323"/>
                  </a:cubicBezTo>
                  <a:cubicBezTo>
                    <a:pt x="737" y="181"/>
                    <a:pt x="630" y="62"/>
                    <a:pt x="487" y="26"/>
                  </a:cubicBezTo>
                  <a:cubicBezTo>
                    <a:pt x="445" y="8"/>
                    <a:pt x="400" y="0"/>
                    <a:pt x="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6"/>
            <p:cNvSpPr/>
            <p:nvPr/>
          </p:nvSpPr>
          <p:spPr>
            <a:xfrm>
              <a:off x="6619875" y="3241750"/>
              <a:ext cx="24975" cy="19875"/>
            </a:xfrm>
            <a:custGeom>
              <a:avLst/>
              <a:gdLst/>
              <a:ahLst/>
              <a:cxnLst/>
              <a:rect l="l" t="t" r="r" b="b"/>
              <a:pathLst>
                <a:path w="999" h="795" extrusionOk="0">
                  <a:moveTo>
                    <a:pt x="689" y="0"/>
                  </a:moveTo>
                  <a:cubicBezTo>
                    <a:pt x="666" y="0"/>
                    <a:pt x="642" y="4"/>
                    <a:pt x="618" y="12"/>
                  </a:cubicBezTo>
                  <a:cubicBezTo>
                    <a:pt x="596" y="9"/>
                    <a:pt x="573" y="7"/>
                    <a:pt x="549" y="7"/>
                  </a:cubicBezTo>
                  <a:cubicBezTo>
                    <a:pt x="485" y="7"/>
                    <a:pt x="418" y="18"/>
                    <a:pt x="357" y="36"/>
                  </a:cubicBezTo>
                  <a:cubicBezTo>
                    <a:pt x="24" y="131"/>
                    <a:pt x="0" y="594"/>
                    <a:pt x="309" y="725"/>
                  </a:cubicBezTo>
                  <a:lnTo>
                    <a:pt x="369" y="761"/>
                  </a:lnTo>
                  <a:cubicBezTo>
                    <a:pt x="430" y="783"/>
                    <a:pt x="492" y="795"/>
                    <a:pt x="554" y="795"/>
                  </a:cubicBezTo>
                  <a:cubicBezTo>
                    <a:pt x="623" y="795"/>
                    <a:pt x="692" y="780"/>
                    <a:pt x="761" y="749"/>
                  </a:cubicBezTo>
                  <a:cubicBezTo>
                    <a:pt x="880" y="677"/>
                    <a:pt x="963" y="559"/>
                    <a:pt x="986" y="416"/>
                  </a:cubicBezTo>
                  <a:cubicBezTo>
                    <a:pt x="998" y="273"/>
                    <a:pt x="927" y="131"/>
                    <a:pt x="820" y="48"/>
                  </a:cubicBezTo>
                  <a:cubicBezTo>
                    <a:pt x="780" y="16"/>
                    <a:pt x="736" y="0"/>
                    <a:pt x="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6"/>
            <p:cNvSpPr/>
            <p:nvPr/>
          </p:nvSpPr>
          <p:spPr>
            <a:xfrm>
              <a:off x="6429450" y="3414700"/>
              <a:ext cx="196375" cy="102150"/>
            </a:xfrm>
            <a:custGeom>
              <a:avLst/>
              <a:gdLst/>
              <a:ahLst/>
              <a:cxnLst/>
              <a:rect l="l" t="t" r="r" b="b"/>
              <a:pathLst>
                <a:path w="7855" h="4086" extrusionOk="0">
                  <a:moveTo>
                    <a:pt x="2121" y="1"/>
                  </a:moveTo>
                  <a:cubicBezTo>
                    <a:pt x="2095" y="1"/>
                    <a:pt x="2068" y="4"/>
                    <a:pt x="2044" y="10"/>
                  </a:cubicBezTo>
                  <a:cubicBezTo>
                    <a:pt x="1997" y="34"/>
                    <a:pt x="1961" y="69"/>
                    <a:pt x="1949" y="129"/>
                  </a:cubicBezTo>
                  <a:lnTo>
                    <a:pt x="1177" y="3313"/>
                  </a:lnTo>
                  <a:lnTo>
                    <a:pt x="369" y="1020"/>
                  </a:lnTo>
                  <a:cubicBezTo>
                    <a:pt x="340" y="944"/>
                    <a:pt x="273" y="906"/>
                    <a:pt x="199" y="906"/>
                  </a:cubicBezTo>
                  <a:cubicBezTo>
                    <a:pt x="181" y="906"/>
                    <a:pt x="162" y="908"/>
                    <a:pt x="143" y="913"/>
                  </a:cubicBezTo>
                  <a:cubicBezTo>
                    <a:pt x="60" y="937"/>
                    <a:pt x="0" y="1032"/>
                    <a:pt x="36" y="1115"/>
                  </a:cubicBezTo>
                  <a:lnTo>
                    <a:pt x="1034" y="3979"/>
                  </a:lnTo>
                  <a:cubicBezTo>
                    <a:pt x="1058" y="4038"/>
                    <a:pt x="1105" y="4074"/>
                    <a:pt x="1165" y="4086"/>
                  </a:cubicBezTo>
                  <a:lnTo>
                    <a:pt x="1212" y="4086"/>
                  </a:lnTo>
                  <a:cubicBezTo>
                    <a:pt x="1295" y="4086"/>
                    <a:pt x="1355" y="4038"/>
                    <a:pt x="1379" y="3955"/>
                  </a:cubicBezTo>
                  <a:lnTo>
                    <a:pt x="2246" y="390"/>
                  </a:lnTo>
                  <a:cubicBezTo>
                    <a:pt x="3457" y="958"/>
                    <a:pt x="4777" y="1241"/>
                    <a:pt x="6102" y="1241"/>
                  </a:cubicBezTo>
                  <a:cubicBezTo>
                    <a:pt x="6636" y="1241"/>
                    <a:pt x="7171" y="1195"/>
                    <a:pt x="7700" y="1103"/>
                  </a:cubicBezTo>
                  <a:cubicBezTo>
                    <a:pt x="7795" y="1091"/>
                    <a:pt x="7855" y="1008"/>
                    <a:pt x="7843" y="913"/>
                  </a:cubicBezTo>
                  <a:cubicBezTo>
                    <a:pt x="7823" y="832"/>
                    <a:pt x="7760" y="777"/>
                    <a:pt x="7683" y="777"/>
                  </a:cubicBezTo>
                  <a:cubicBezTo>
                    <a:pt x="7669" y="777"/>
                    <a:pt x="7655" y="779"/>
                    <a:pt x="7641" y="782"/>
                  </a:cubicBezTo>
                  <a:cubicBezTo>
                    <a:pt x="7135" y="870"/>
                    <a:pt x="6625" y="913"/>
                    <a:pt x="6118" y="913"/>
                  </a:cubicBezTo>
                  <a:cubicBezTo>
                    <a:pt x="4765" y="913"/>
                    <a:pt x="3425" y="606"/>
                    <a:pt x="2199" y="10"/>
                  </a:cubicBezTo>
                  <a:cubicBezTo>
                    <a:pt x="2175" y="4"/>
                    <a:pt x="2148" y="1"/>
                    <a:pt x="2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6"/>
            <p:cNvSpPr/>
            <p:nvPr/>
          </p:nvSpPr>
          <p:spPr>
            <a:xfrm>
              <a:off x="6480825" y="3460375"/>
              <a:ext cx="50550" cy="53800"/>
            </a:xfrm>
            <a:custGeom>
              <a:avLst/>
              <a:gdLst/>
              <a:ahLst/>
              <a:cxnLst/>
              <a:rect l="l" t="t" r="r" b="b"/>
              <a:pathLst>
                <a:path w="2022" h="2152" extrusionOk="0">
                  <a:moveTo>
                    <a:pt x="600" y="1"/>
                  </a:moveTo>
                  <a:cubicBezTo>
                    <a:pt x="579" y="1"/>
                    <a:pt x="557" y="5"/>
                    <a:pt x="536" y="13"/>
                  </a:cubicBezTo>
                  <a:cubicBezTo>
                    <a:pt x="452" y="37"/>
                    <a:pt x="405" y="132"/>
                    <a:pt x="429" y="227"/>
                  </a:cubicBezTo>
                  <a:lnTo>
                    <a:pt x="761" y="1082"/>
                  </a:lnTo>
                  <a:lnTo>
                    <a:pt x="84" y="1629"/>
                  </a:lnTo>
                  <a:cubicBezTo>
                    <a:pt x="1" y="1688"/>
                    <a:pt x="1" y="1795"/>
                    <a:pt x="72" y="1855"/>
                  </a:cubicBezTo>
                  <a:cubicBezTo>
                    <a:pt x="96" y="1878"/>
                    <a:pt x="120" y="1902"/>
                    <a:pt x="155" y="1902"/>
                  </a:cubicBezTo>
                  <a:cubicBezTo>
                    <a:pt x="172" y="1909"/>
                    <a:pt x="189" y="1912"/>
                    <a:pt x="205" y="1912"/>
                  </a:cubicBezTo>
                  <a:cubicBezTo>
                    <a:pt x="247" y="1912"/>
                    <a:pt x="288" y="1892"/>
                    <a:pt x="322" y="1867"/>
                  </a:cubicBezTo>
                  <a:lnTo>
                    <a:pt x="892" y="1403"/>
                  </a:lnTo>
                  <a:lnTo>
                    <a:pt x="1142" y="2045"/>
                  </a:lnTo>
                  <a:cubicBezTo>
                    <a:pt x="1154" y="2092"/>
                    <a:pt x="1201" y="2140"/>
                    <a:pt x="1261" y="2152"/>
                  </a:cubicBezTo>
                  <a:lnTo>
                    <a:pt x="1367" y="2152"/>
                  </a:lnTo>
                  <a:cubicBezTo>
                    <a:pt x="1451" y="2116"/>
                    <a:pt x="1498" y="2021"/>
                    <a:pt x="1474" y="1938"/>
                  </a:cubicBezTo>
                  <a:lnTo>
                    <a:pt x="1177" y="1177"/>
                  </a:lnTo>
                  <a:lnTo>
                    <a:pt x="1938" y="571"/>
                  </a:lnTo>
                  <a:cubicBezTo>
                    <a:pt x="2009" y="512"/>
                    <a:pt x="2021" y="405"/>
                    <a:pt x="1950" y="334"/>
                  </a:cubicBezTo>
                  <a:cubicBezTo>
                    <a:pt x="1911" y="301"/>
                    <a:pt x="1864" y="283"/>
                    <a:pt x="1817" y="283"/>
                  </a:cubicBezTo>
                  <a:cubicBezTo>
                    <a:pt x="1778" y="283"/>
                    <a:pt x="1738" y="295"/>
                    <a:pt x="1700" y="322"/>
                  </a:cubicBezTo>
                  <a:lnTo>
                    <a:pt x="1047" y="845"/>
                  </a:lnTo>
                  <a:lnTo>
                    <a:pt x="761" y="108"/>
                  </a:lnTo>
                  <a:cubicBezTo>
                    <a:pt x="734" y="44"/>
                    <a:pt x="671" y="1"/>
                    <a:pt x="6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6"/>
            <p:cNvSpPr/>
            <p:nvPr/>
          </p:nvSpPr>
          <p:spPr>
            <a:xfrm>
              <a:off x="6532825" y="3481250"/>
              <a:ext cx="31525" cy="11250"/>
            </a:xfrm>
            <a:custGeom>
              <a:avLst/>
              <a:gdLst/>
              <a:ahLst/>
              <a:cxnLst/>
              <a:rect l="l" t="t" r="r" b="b"/>
              <a:pathLst>
                <a:path w="1261" h="450" extrusionOk="0">
                  <a:moveTo>
                    <a:pt x="200" y="0"/>
                  </a:moveTo>
                  <a:cubicBezTo>
                    <a:pt x="137" y="0"/>
                    <a:pt x="81" y="35"/>
                    <a:pt x="48" y="93"/>
                  </a:cubicBezTo>
                  <a:cubicBezTo>
                    <a:pt x="0" y="176"/>
                    <a:pt x="48" y="283"/>
                    <a:pt x="131" y="319"/>
                  </a:cubicBezTo>
                  <a:cubicBezTo>
                    <a:pt x="214" y="354"/>
                    <a:pt x="309" y="378"/>
                    <a:pt x="404" y="402"/>
                  </a:cubicBezTo>
                  <a:cubicBezTo>
                    <a:pt x="555" y="433"/>
                    <a:pt x="711" y="449"/>
                    <a:pt x="868" y="449"/>
                  </a:cubicBezTo>
                  <a:cubicBezTo>
                    <a:pt x="947" y="449"/>
                    <a:pt x="1026" y="445"/>
                    <a:pt x="1106" y="437"/>
                  </a:cubicBezTo>
                  <a:cubicBezTo>
                    <a:pt x="1189" y="426"/>
                    <a:pt x="1260" y="342"/>
                    <a:pt x="1248" y="247"/>
                  </a:cubicBezTo>
                  <a:cubicBezTo>
                    <a:pt x="1228" y="166"/>
                    <a:pt x="1156" y="111"/>
                    <a:pt x="1077" y="111"/>
                  </a:cubicBezTo>
                  <a:cubicBezTo>
                    <a:pt x="1063" y="111"/>
                    <a:pt x="1048" y="113"/>
                    <a:pt x="1034" y="117"/>
                  </a:cubicBezTo>
                  <a:cubicBezTo>
                    <a:pt x="975" y="122"/>
                    <a:pt x="916" y="125"/>
                    <a:pt x="856" y="125"/>
                  </a:cubicBezTo>
                  <a:cubicBezTo>
                    <a:pt x="663" y="125"/>
                    <a:pt x="467" y="94"/>
                    <a:pt x="286" y="22"/>
                  </a:cubicBezTo>
                  <a:cubicBezTo>
                    <a:pt x="257" y="7"/>
                    <a:pt x="228" y="0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6"/>
            <p:cNvSpPr/>
            <p:nvPr/>
          </p:nvSpPr>
          <p:spPr>
            <a:xfrm>
              <a:off x="6568475" y="3463600"/>
              <a:ext cx="48750" cy="56600"/>
            </a:xfrm>
            <a:custGeom>
              <a:avLst/>
              <a:gdLst/>
              <a:ahLst/>
              <a:cxnLst/>
              <a:rect l="l" t="t" r="r" b="b"/>
              <a:pathLst>
                <a:path w="1950" h="2264" extrusionOk="0">
                  <a:moveTo>
                    <a:pt x="1745" y="1"/>
                  </a:moveTo>
                  <a:cubicBezTo>
                    <a:pt x="1677" y="1"/>
                    <a:pt x="1616" y="36"/>
                    <a:pt x="1581" y="98"/>
                  </a:cubicBezTo>
                  <a:lnTo>
                    <a:pt x="1106" y="989"/>
                  </a:lnTo>
                  <a:lnTo>
                    <a:pt x="345" y="133"/>
                  </a:lnTo>
                  <a:cubicBezTo>
                    <a:pt x="311" y="93"/>
                    <a:pt x="262" y="72"/>
                    <a:pt x="211" y="72"/>
                  </a:cubicBezTo>
                  <a:cubicBezTo>
                    <a:pt x="172" y="72"/>
                    <a:pt x="131" y="84"/>
                    <a:pt x="95" y="110"/>
                  </a:cubicBezTo>
                  <a:cubicBezTo>
                    <a:pt x="24" y="157"/>
                    <a:pt x="0" y="264"/>
                    <a:pt x="72" y="335"/>
                  </a:cubicBezTo>
                  <a:lnTo>
                    <a:pt x="927" y="1298"/>
                  </a:lnTo>
                  <a:lnTo>
                    <a:pt x="547" y="2023"/>
                  </a:lnTo>
                  <a:cubicBezTo>
                    <a:pt x="500" y="2106"/>
                    <a:pt x="535" y="2213"/>
                    <a:pt x="630" y="2249"/>
                  </a:cubicBezTo>
                  <a:cubicBezTo>
                    <a:pt x="630" y="2249"/>
                    <a:pt x="642" y="2260"/>
                    <a:pt x="654" y="2260"/>
                  </a:cubicBezTo>
                  <a:cubicBezTo>
                    <a:pt x="667" y="2262"/>
                    <a:pt x="681" y="2263"/>
                    <a:pt x="694" y="2263"/>
                  </a:cubicBezTo>
                  <a:cubicBezTo>
                    <a:pt x="763" y="2263"/>
                    <a:pt x="828" y="2237"/>
                    <a:pt x="868" y="2177"/>
                  </a:cubicBezTo>
                  <a:lnTo>
                    <a:pt x="1890" y="240"/>
                  </a:lnTo>
                  <a:cubicBezTo>
                    <a:pt x="1949" y="157"/>
                    <a:pt x="1902" y="50"/>
                    <a:pt x="1819" y="15"/>
                  </a:cubicBezTo>
                  <a:cubicBezTo>
                    <a:pt x="1794" y="5"/>
                    <a:pt x="1769" y="1"/>
                    <a:pt x="17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6"/>
            <p:cNvSpPr/>
            <p:nvPr/>
          </p:nvSpPr>
          <p:spPr>
            <a:xfrm>
              <a:off x="6221500" y="2622750"/>
              <a:ext cx="195200" cy="99425"/>
            </a:xfrm>
            <a:custGeom>
              <a:avLst/>
              <a:gdLst/>
              <a:ahLst/>
              <a:cxnLst/>
              <a:rect l="l" t="t" r="r" b="b"/>
              <a:pathLst>
                <a:path w="7808" h="3977" extrusionOk="0">
                  <a:moveTo>
                    <a:pt x="2207" y="1"/>
                  </a:moveTo>
                  <a:cubicBezTo>
                    <a:pt x="2187" y="1"/>
                    <a:pt x="2168" y="4"/>
                    <a:pt x="2151" y="8"/>
                  </a:cubicBezTo>
                  <a:cubicBezTo>
                    <a:pt x="2103" y="20"/>
                    <a:pt x="2056" y="55"/>
                    <a:pt x="2044" y="115"/>
                  </a:cubicBezTo>
                  <a:lnTo>
                    <a:pt x="891" y="3193"/>
                  </a:lnTo>
                  <a:lnTo>
                    <a:pt x="368" y="840"/>
                  </a:lnTo>
                  <a:cubicBezTo>
                    <a:pt x="348" y="759"/>
                    <a:pt x="276" y="704"/>
                    <a:pt x="197" y="704"/>
                  </a:cubicBezTo>
                  <a:cubicBezTo>
                    <a:pt x="183" y="704"/>
                    <a:pt x="169" y="705"/>
                    <a:pt x="155" y="709"/>
                  </a:cubicBezTo>
                  <a:cubicBezTo>
                    <a:pt x="60" y="721"/>
                    <a:pt x="0" y="804"/>
                    <a:pt x="12" y="899"/>
                  </a:cubicBezTo>
                  <a:lnTo>
                    <a:pt x="666" y="3846"/>
                  </a:lnTo>
                  <a:cubicBezTo>
                    <a:pt x="677" y="3906"/>
                    <a:pt x="725" y="3941"/>
                    <a:pt x="784" y="3965"/>
                  </a:cubicBezTo>
                  <a:cubicBezTo>
                    <a:pt x="796" y="3965"/>
                    <a:pt x="808" y="3977"/>
                    <a:pt x="832" y="3977"/>
                  </a:cubicBezTo>
                  <a:cubicBezTo>
                    <a:pt x="903" y="3977"/>
                    <a:pt x="986" y="3941"/>
                    <a:pt x="1010" y="3870"/>
                  </a:cubicBezTo>
                  <a:lnTo>
                    <a:pt x="2305" y="412"/>
                  </a:lnTo>
                  <a:cubicBezTo>
                    <a:pt x="3712" y="1256"/>
                    <a:pt x="5319" y="1698"/>
                    <a:pt x="6952" y="1698"/>
                  </a:cubicBezTo>
                  <a:cubicBezTo>
                    <a:pt x="7181" y="1698"/>
                    <a:pt x="7411" y="1689"/>
                    <a:pt x="7641" y="1672"/>
                  </a:cubicBezTo>
                  <a:cubicBezTo>
                    <a:pt x="7736" y="1660"/>
                    <a:pt x="7807" y="1588"/>
                    <a:pt x="7807" y="1493"/>
                  </a:cubicBezTo>
                  <a:cubicBezTo>
                    <a:pt x="7796" y="1405"/>
                    <a:pt x="7724" y="1338"/>
                    <a:pt x="7638" y="1338"/>
                  </a:cubicBezTo>
                  <a:cubicBezTo>
                    <a:pt x="7631" y="1338"/>
                    <a:pt x="7624" y="1338"/>
                    <a:pt x="7617" y="1339"/>
                  </a:cubicBezTo>
                  <a:cubicBezTo>
                    <a:pt x="7396" y="1356"/>
                    <a:pt x="7175" y="1364"/>
                    <a:pt x="6954" y="1364"/>
                  </a:cubicBezTo>
                  <a:cubicBezTo>
                    <a:pt x="5315" y="1364"/>
                    <a:pt x="3709" y="901"/>
                    <a:pt x="2305" y="32"/>
                  </a:cubicBezTo>
                  <a:cubicBezTo>
                    <a:pt x="2275" y="9"/>
                    <a:pt x="2240" y="1"/>
                    <a:pt x="2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6"/>
            <p:cNvSpPr/>
            <p:nvPr/>
          </p:nvSpPr>
          <p:spPr>
            <a:xfrm>
              <a:off x="6264575" y="2669725"/>
              <a:ext cx="54375" cy="55050"/>
            </a:xfrm>
            <a:custGeom>
              <a:avLst/>
              <a:gdLst/>
              <a:ahLst/>
              <a:cxnLst/>
              <a:rect l="l" t="t" r="r" b="b"/>
              <a:pathLst>
                <a:path w="2175" h="2202" extrusionOk="0">
                  <a:moveTo>
                    <a:pt x="804" y="0"/>
                  </a:moveTo>
                  <a:cubicBezTo>
                    <a:pt x="790" y="0"/>
                    <a:pt x="775" y="2"/>
                    <a:pt x="761" y="6"/>
                  </a:cubicBezTo>
                  <a:cubicBezTo>
                    <a:pt x="666" y="18"/>
                    <a:pt x="606" y="113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3" y="1813"/>
                    <a:pt x="107" y="1836"/>
                    <a:pt x="143" y="1848"/>
                  </a:cubicBezTo>
                  <a:cubicBezTo>
                    <a:pt x="164" y="1857"/>
                    <a:pt x="185" y="1861"/>
                    <a:pt x="205" y="1861"/>
                  </a:cubicBezTo>
                  <a:cubicBezTo>
                    <a:pt x="243" y="1861"/>
                    <a:pt x="278" y="1848"/>
                    <a:pt x="309" y="1825"/>
                  </a:cubicBezTo>
                  <a:lnTo>
                    <a:pt x="939" y="1420"/>
                  </a:lnTo>
                  <a:lnTo>
                    <a:pt x="1105" y="2086"/>
                  </a:lnTo>
                  <a:cubicBezTo>
                    <a:pt x="1117" y="2133"/>
                    <a:pt x="1165" y="2181"/>
                    <a:pt x="1212" y="2193"/>
                  </a:cubicBezTo>
                  <a:cubicBezTo>
                    <a:pt x="1230" y="2199"/>
                    <a:pt x="1248" y="2202"/>
                    <a:pt x="1266" y="2202"/>
                  </a:cubicBezTo>
                  <a:cubicBezTo>
                    <a:pt x="1283" y="2202"/>
                    <a:pt x="1301" y="2199"/>
                    <a:pt x="1319" y="2193"/>
                  </a:cubicBezTo>
                  <a:cubicBezTo>
                    <a:pt x="1402" y="2181"/>
                    <a:pt x="1474" y="2098"/>
                    <a:pt x="1450" y="2003"/>
                  </a:cubicBezTo>
                  <a:lnTo>
                    <a:pt x="1248" y="1218"/>
                  </a:lnTo>
                  <a:lnTo>
                    <a:pt x="2080" y="684"/>
                  </a:lnTo>
                  <a:cubicBezTo>
                    <a:pt x="2163" y="636"/>
                    <a:pt x="2175" y="529"/>
                    <a:pt x="2115" y="458"/>
                  </a:cubicBezTo>
                  <a:cubicBezTo>
                    <a:pt x="2080" y="415"/>
                    <a:pt x="2027" y="394"/>
                    <a:pt x="1972" y="394"/>
                  </a:cubicBezTo>
                  <a:cubicBezTo>
                    <a:pt x="1936" y="394"/>
                    <a:pt x="1899" y="403"/>
                    <a:pt x="1866" y="422"/>
                  </a:cubicBezTo>
                  <a:lnTo>
                    <a:pt x="1165" y="886"/>
                  </a:lnTo>
                  <a:lnTo>
                    <a:pt x="963" y="125"/>
                  </a:lnTo>
                  <a:cubicBezTo>
                    <a:pt x="943" y="46"/>
                    <a:pt x="874" y="0"/>
                    <a:pt x="8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6"/>
            <p:cNvSpPr/>
            <p:nvPr/>
          </p:nvSpPr>
          <p:spPr>
            <a:xfrm>
              <a:off x="6318625" y="2694725"/>
              <a:ext cx="30925" cy="12950"/>
            </a:xfrm>
            <a:custGeom>
              <a:avLst/>
              <a:gdLst/>
              <a:ahLst/>
              <a:cxnLst/>
              <a:rect l="l" t="t" r="r" b="b"/>
              <a:pathLst>
                <a:path w="1237" h="518" extrusionOk="0">
                  <a:moveTo>
                    <a:pt x="216" y="0"/>
                  </a:moveTo>
                  <a:cubicBezTo>
                    <a:pt x="154" y="0"/>
                    <a:pt x="93" y="27"/>
                    <a:pt x="60" y="76"/>
                  </a:cubicBezTo>
                  <a:cubicBezTo>
                    <a:pt x="1" y="159"/>
                    <a:pt x="36" y="266"/>
                    <a:pt x="120" y="302"/>
                  </a:cubicBezTo>
                  <a:cubicBezTo>
                    <a:pt x="203" y="349"/>
                    <a:pt x="286" y="385"/>
                    <a:pt x="369" y="409"/>
                  </a:cubicBezTo>
                  <a:cubicBezTo>
                    <a:pt x="567" y="481"/>
                    <a:pt x="773" y="518"/>
                    <a:pt x="981" y="518"/>
                  </a:cubicBezTo>
                  <a:cubicBezTo>
                    <a:pt x="1011" y="518"/>
                    <a:pt x="1041" y="517"/>
                    <a:pt x="1070" y="516"/>
                  </a:cubicBezTo>
                  <a:cubicBezTo>
                    <a:pt x="1153" y="516"/>
                    <a:pt x="1237" y="444"/>
                    <a:pt x="1237" y="349"/>
                  </a:cubicBezTo>
                  <a:cubicBezTo>
                    <a:pt x="1226" y="261"/>
                    <a:pt x="1153" y="193"/>
                    <a:pt x="1067" y="193"/>
                  </a:cubicBezTo>
                  <a:cubicBezTo>
                    <a:pt x="1060" y="193"/>
                    <a:pt x="1054" y="194"/>
                    <a:pt x="1047" y="195"/>
                  </a:cubicBezTo>
                  <a:cubicBezTo>
                    <a:pt x="1025" y="196"/>
                    <a:pt x="1003" y="196"/>
                    <a:pt x="981" y="196"/>
                  </a:cubicBezTo>
                  <a:cubicBezTo>
                    <a:pt x="742" y="196"/>
                    <a:pt x="505" y="136"/>
                    <a:pt x="298" y="16"/>
                  </a:cubicBezTo>
                  <a:cubicBezTo>
                    <a:pt x="272" y="5"/>
                    <a:pt x="244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6"/>
            <p:cNvSpPr/>
            <p:nvPr/>
          </p:nvSpPr>
          <p:spPr>
            <a:xfrm>
              <a:off x="6356075" y="2682350"/>
              <a:ext cx="48425" cy="55800"/>
            </a:xfrm>
            <a:custGeom>
              <a:avLst/>
              <a:gdLst/>
              <a:ahLst/>
              <a:cxnLst/>
              <a:rect l="l" t="t" r="r" b="b"/>
              <a:pathLst>
                <a:path w="1937" h="2232" extrusionOk="0">
                  <a:moveTo>
                    <a:pt x="198" y="0"/>
                  </a:moveTo>
                  <a:cubicBezTo>
                    <a:pt x="167" y="0"/>
                    <a:pt x="136" y="8"/>
                    <a:pt x="107" y="24"/>
                  </a:cubicBezTo>
                  <a:cubicBezTo>
                    <a:pt x="24" y="72"/>
                    <a:pt x="0" y="179"/>
                    <a:pt x="59" y="250"/>
                  </a:cubicBezTo>
                  <a:lnTo>
                    <a:pt x="796" y="1308"/>
                  </a:lnTo>
                  <a:lnTo>
                    <a:pt x="321" y="1985"/>
                  </a:lnTo>
                  <a:cubicBezTo>
                    <a:pt x="262" y="2056"/>
                    <a:pt x="297" y="2163"/>
                    <a:pt x="380" y="2211"/>
                  </a:cubicBezTo>
                  <a:cubicBezTo>
                    <a:pt x="380" y="2211"/>
                    <a:pt x="392" y="2223"/>
                    <a:pt x="404" y="2223"/>
                  </a:cubicBezTo>
                  <a:cubicBezTo>
                    <a:pt x="426" y="2229"/>
                    <a:pt x="447" y="2232"/>
                    <a:pt x="468" y="2232"/>
                  </a:cubicBezTo>
                  <a:cubicBezTo>
                    <a:pt x="528" y="2232"/>
                    <a:pt x="583" y="2207"/>
                    <a:pt x="618" y="2163"/>
                  </a:cubicBezTo>
                  <a:lnTo>
                    <a:pt x="1878" y="333"/>
                  </a:lnTo>
                  <a:cubicBezTo>
                    <a:pt x="1937" y="262"/>
                    <a:pt x="1913" y="155"/>
                    <a:pt x="1830" y="119"/>
                  </a:cubicBezTo>
                  <a:cubicBezTo>
                    <a:pt x="1801" y="102"/>
                    <a:pt x="1768" y="95"/>
                    <a:pt x="1736" y="95"/>
                  </a:cubicBezTo>
                  <a:cubicBezTo>
                    <a:pt x="1677" y="95"/>
                    <a:pt x="1619" y="121"/>
                    <a:pt x="1581" y="167"/>
                  </a:cubicBezTo>
                  <a:lnTo>
                    <a:pt x="998" y="1011"/>
                  </a:lnTo>
                  <a:lnTo>
                    <a:pt x="357" y="84"/>
                  </a:lnTo>
                  <a:cubicBezTo>
                    <a:pt x="318" y="29"/>
                    <a:pt x="258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6"/>
            <p:cNvSpPr/>
            <p:nvPr/>
          </p:nvSpPr>
          <p:spPr>
            <a:xfrm>
              <a:off x="6601750" y="2995400"/>
              <a:ext cx="41325" cy="117425"/>
            </a:xfrm>
            <a:custGeom>
              <a:avLst/>
              <a:gdLst/>
              <a:ahLst/>
              <a:cxnLst/>
              <a:rect l="l" t="t" r="r" b="b"/>
              <a:pathLst>
                <a:path w="1653" h="4697" extrusionOk="0">
                  <a:moveTo>
                    <a:pt x="1014" y="1"/>
                  </a:moveTo>
                  <a:cubicBezTo>
                    <a:pt x="962" y="1"/>
                    <a:pt x="913" y="22"/>
                    <a:pt x="880" y="63"/>
                  </a:cubicBezTo>
                  <a:cubicBezTo>
                    <a:pt x="297" y="716"/>
                    <a:pt x="0" y="1572"/>
                    <a:pt x="83" y="2451"/>
                  </a:cubicBezTo>
                  <a:cubicBezTo>
                    <a:pt x="179" y="3330"/>
                    <a:pt x="630" y="4127"/>
                    <a:pt x="1331" y="4661"/>
                  </a:cubicBezTo>
                  <a:cubicBezTo>
                    <a:pt x="1367" y="4685"/>
                    <a:pt x="1414" y="4697"/>
                    <a:pt x="1450" y="4697"/>
                  </a:cubicBezTo>
                  <a:cubicBezTo>
                    <a:pt x="1498" y="4697"/>
                    <a:pt x="1557" y="4685"/>
                    <a:pt x="1593" y="4637"/>
                  </a:cubicBezTo>
                  <a:cubicBezTo>
                    <a:pt x="1652" y="4578"/>
                    <a:pt x="1640" y="4471"/>
                    <a:pt x="1569" y="4412"/>
                  </a:cubicBezTo>
                  <a:cubicBezTo>
                    <a:pt x="939" y="3936"/>
                    <a:pt x="523" y="3212"/>
                    <a:pt x="440" y="2415"/>
                  </a:cubicBezTo>
                  <a:cubicBezTo>
                    <a:pt x="369" y="1631"/>
                    <a:pt x="630" y="859"/>
                    <a:pt x="1153" y="265"/>
                  </a:cubicBezTo>
                  <a:cubicBezTo>
                    <a:pt x="1224" y="205"/>
                    <a:pt x="1212" y="86"/>
                    <a:pt x="1129" y="39"/>
                  </a:cubicBezTo>
                  <a:cubicBezTo>
                    <a:pt x="1093" y="13"/>
                    <a:pt x="1053" y="1"/>
                    <a:pt x="10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6"/>
            <p:cNvSpPr/>
            <p:nvPr/>
          </p:nvSpPr>
          <p:spPr>
            <a:xfrm>
              <a:off x="6640075" y="3023975"/>
              <a:ext cx="44875" cy="53200"/>
            </a:xfrm>
            <a:custGeom>
              <a:avLst/>
              <a:gdLst/>
              <a:ahLst/>
              <a:cxnLst/>
              <a:rect l="l" t="t" r="r" b="b"/>
              <a:pathLst>
                <a:path w="1795" h="2128" extrusionOk="0">
                  <a:moveTo>
                    <a:pt x="1359" y="0"/>
                  </a:moveTo>
                  <a:cubicBezTo>
                    <a:pt x="1300" y="0"/>
                    <a:pt x="1244" y="29"/>
                    <a:pt x="1212" y="84"/>
                  </a:cubicBezTo>
                  <a:lnTo>
                    <a:pt x="761" y="809"/>
                  </a:lnTo>
                  <a:lnTo>
                    <a:pt x="321" y="381"/>
                  </a:lnTo>
                  <a:cubicBezTo>
                    <a:pt x="285" y="351"/>
                    <a:pt x="241" y="337"/>
                    <a:pt x="196" y="337"/>
                  </a:cubicBezTo>
                  <a:cubicBezTo>
                    <a:pt x="152" y="337"/>
                    <a:pt x="107" y="351"/>
                    <a:pt x="72" y="381"/>
                  </a:cubicBezTo>
                  <a:cubicBezTo>
                    <a:pt x="0" y="441"/>
                    <a:pt x="0" y="559"/>
                    <a:pt x="72" y="619"/>
                  </a:cubicBezTo>
                  <a:lnTo>
                    <a:pt x="582" y="1106"/>
                  </a:lnTo>
                  <a:lnTo>
                    <a:pt x="107" y="1878"/>
                  </a:lnTo>
                  <a:cubicBezTo>
                    <a:pt x="60" y="1962"/>
                    <a:pt x="95" y="2069"/>
                    <a:pt x="178" y="2104"/>
                  </a:cubicBezTo>
                  <a:cubicBezTo>
                    <a:pt x="202" y="2116"/>
                    <a:pt x="238" y="2128"/>
                    <a:pt x="262" y="2128"/>
                  </a:cubicBezTo>
                  <a:cubicBezTo>
                    <a:pt x="321" y="2128"/>
                    <a:pt x="380" y="2092"/>
                    <a:pt x="416" y="2045"/>
                  </a:cubicBezTo>
                  <a:lnTo>
                    <a:pt x="832" y="1356"/>
                  </a:lnTo>
                  <a:lnTo>
                    <a:pt x="1462" y="1973"/>
                  </a:lnTo>
                  <a:cubicBezTo>
                    <a:pt x="1497" y="1997"/>
                    <a:pt x="1545" y="2021"/>
                    <a:pt x="1593" y="2021"/>
                  </a:cubicBezTo>
                  <a:cubicBezTo>
                    <a:pt x="1640" y="2021"/>
                    <a:pt x="1688" y="2009"/>
                    <a:pt x="1711" y="1973"/>
                  </a:cubicBezTo>
                  <a:cubicBezTo>
                    <a:pt x="1795" y="1914"/>
                    <a:pt x="1795" y="1807"/>
                    <a:pt x="1723" y="1748"/>
                  </a:cubicBezTo>
                  <a:lnTo>
                    <a:pt x="1022" y="1058"/>
                  </a:lnTo>
                  <a:lnTo>
                    <a:pt x="1521" y="239"/>
                  </a:lnTo>
                  <a:cubicBezTo>
                    <a:pt x="1569" y="155"/>
                    <a:pt x="1533" y="60"/>
                    <a:pt x="1450" y="25"/>
                  </a:cubicBezTo>
                  <a:cubicBezTo>
                    <a:pt x="1421" y="8"/>
                    <a:pt x="1390" y="0"/>
                    <a:pt x="1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6"/>
            <p:cNvSpPr/>
            <p:nvPr/>
          </p:nvSpPr>
          <p:spPr>
            <a:xfrm>
              <a:off x="6692650" y="3036125"/>
              <a:ext cx="38350" cy="12250"/>
            </a:xfrm>
            <a:custGeom>
              <a:avLst/>
              <a:gdLst/>
              <a:ahLst/>
              <a:cxnLst/>
              <a:rect l="l" t="t" r="r" b="b"/>
              <a:pathLst>
                <a:path w="1534" h="490" extrusionOk="0">
                  <a:moveTo>
                    <a:pt x="1344" y="1"/>
                  </a:moveTo>
                  <a:cubicBezTo>
                    <a:pt x="1336" y="1"/>
                    <a:pt x="1328" y="1"/>
                    <a:pt x="1320" y="2"/>
                  </a:cubicBezTo>
                  <a:lnTo>
                    <a:pt x="167" y="168"/>
                  </a:lnTo>
                  <a:cubicBezTo>
                    <a:pt x="72" y="168"/>
                    <a:pt x="1" y="252"/>
                    <a:pt x="24" y="347"/>
                  </a:cubicBezTo>
                  <a:cubicBezTo>
                    <a:pt x="36" y="430"/>
                    <a:pt x="107" y="489"/>
                    <a:pt x="191" y="489"/>
                  </a:cubicBezTo>
                  <a:lnTo>
                    <a:pt x="214" y="489"/>
                  </a:lnTo>
                  <a:lnTo>
                    <a:pt x="1379" y="335"/>
                  </a:lnTo>
                  <a:cubicBezTo>
                    <a:pt x="1462" y="323"/>
                    <a:pt x="1533" y="240"/>
                    <a:pt x="1522" y="145"/>
                  </a:cubicBezTo>
                  <a:cubicBezTo>
                    <a:pt x="1500" y="58"/>
                    <a:pt x="1428" y="1"/>
                    <a:pt x="1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6"/>
            <p:cNvSpPr/>
            <p:nvPr/>
          </p:nvSpPr>
          <p:spPr>
            <a:xfrm>
              <a:off x="6740775" y="3015875"/>
              <a:ext cx="41625" cy="57450"/>
            </a:xfrm>
            <a:custGeom>
              <a:avLst/>
              <a:gdLst/>
              <a:ahLst/>
              <a:cxnLst/>
              <a:rect l="l" t="t" r="r" b="b"/>
              <a:pathLst>
                <a:path w="1665" h="2298" extrusionOk="0">
                  <a:moveTo>
                    <a:pt x="997" y="1"/>
                  </a:moveTo>
                  <a:cubicBezTo>
                    <a:pt x="961" y="1"/>
                    <a:pt x="924" y="13"/>
                    <a:pt x="892" y="40"/>
                  </a:cubicBezTo>
                  <a:cubicBezTo>
                    <a:pt x="809" y="75"/>
                    <a:pt x="797" y="170"/>
                    <a:pt x="832" y="242"/>
                  </a:cubicBezTo>
                  <a:cubicBezTo>
                    <a:pt x="868" y="289"/>
                    <a:pt x="904" y="349"/>
                    <a:pt x="927" y="396"/>
                  </a:cubicBezTo>
                  <a:cubicBezTo>
                    <a:pt x="939" y="444"/>
                    <a:pt x="927" y="491"/>
                    <a:pt x="916" y="539"/>
                  </a:cubicBezTo>
                  <a:cubicBezTo>
                    <a:pt x="880" y="622"/>
                    <a:pt x="809" y="693"/>
                    <a:pt x="714" y="717"/>
                  </a:cubicBezTo>
                  <a:cubicBezTo>
                    <a:pt x="618" y="717"/>
                    <a:pt x="523" y="670"/>
                    <a:pt x="464" y="598"/>
                  </a:cubicBezTo>
                  <a:cubicBezTo>
                    <a:pt x="405" y="527"/>
                    <a:pt x="381" y="432"/>
                    <a:pt x="428" y="337"/>
                  </a:cubicBezTo>
                  <a:cubicBezTo>
                    <a:pt x="464" y="265"/>
                    <a:pt x="428" y="159"/>
                    <a:pt x="345" y="123"/>
                  </a:cubicBezTo>
                  <a:cubicBezTo>
                    <a:pt x="320" y="108"/>
                    <a:pt x="292" y="102"/>
                    <a:pt x="265" y="102"/>
                  </a:cubicBezTo>
                  <a:cubicBezTo>
                    <a:pt x="202" y="102"/>
                    <a:pt x="140" y="136"/>
                    <a:pt x="107" y="194"/>
                  </a:cubicBezTo>
                  <a:cubicBezTo>
                    <a:pt x="1" y="384"/>
                    <a:pt x="36" y="622"/>
                    <a:pt x="179" y="788"/>
                  </a:cubicBezTo>
                  <a:cubicBezTo>
                    <a:pt x="296" y="948"/>
                    <a:pt x="490" y="1041"/>
                    <a:pt x="701" y="1041"/>
                  </a:cubicBezTo>
                  <a:cubicBezTo>
                    <a:pt x="725" y="1041"/>
                    <a:pt x="749" y="1040"/>
                    <a:pt x="773" y="1038"/>
                  </a:cubicBezTo>
                  <a:cubicBezTo>
                    <a:pt x="916" y="1014"/>
                    <a:pt x="1058" y="931"/>
                    <a:pt x="1153" y="812"/>
                  </a:cubicBezTo>
                  <a:cubicBezTo>
                    <a:pt x="1177" y="883"/>
                    <a:pt x="1201" y="955"/>
                    <a:pt x="1213" y="1026"/>
                  </a:cubicBezTo>
                  <a:cubicBezTo>
                    <a:pt x="1284" y="1276"/>
                    <a:pt x="1248" y="1549"/>
                    <a:pt x="1094" y="1751"/>
                  </a:cubicBezTo>
                  <a:cubicBezTo>
                    <a:pt x="984" y="1894"/>
                    <a:pt x="821" y="1965"/>
                    <a:pt x="655" y="1965"/>
                  </a:cubicBezTo>
                  <a:cubicBezTo>
                    <a:pt x="587" y="1965"/>
                    <a:pt x="518" y="1953"/>
                    <a:pt x="452" y="1929"/>
                  </a:cubicBezTo>
                  <a:cubicBezTo>
                    <a:pt x="424" y="1918"/>
                    <a:pt x="395" y="1913"/>
                    <a:pt x="368" y="1913"/>
                  </a:cubicBezTo>
                  <a:cubicBezTo>
                    <a:pt x="303" y="1913"/>
                    <a:pt x="244" y="1942"/>
                    <a:pt x="203" y="2000"/>
                  </a:cubicBezTo>
                  <a:cubicBezTo>
                    <a:pt x="167" y="2084"/>
                    <a:pt x="203" y="2179"/>
                    <a:pt x="286" y="2214"/>
                  </a:cubicBezTo>
                  <a:cubicBezTo>
                    <a:pt x="393" y="2274"/>
                    <a:pt x="512" y="2297"/>
                    <a:pt x="642" y="2297"/>
                  </a:cubicBezTo>
                  <a:cubicBezTo>
                    <a:pt x="927" y="2297"/>
                    <a:pt x="1201" y="2167"/>
                    <a:pt x="1379" y="1953"/>
                  </a:cubicBezTo>
                  <a:cubicBezTo>
                    <a:pt x="1593" y="1668"/>
                    <a:pt x="1664" y="1299"/>
                    <a:pt x="1557" y="955"/>
                  </a:cubicBezTo>
                  <a:cubicBezTo>
                    <a:pt x="1498" y="717"/>
                    <a:pt x="1391" y="491"/>
                    <a:pt x="1272" y="277"/>
                  </a:cubicBezTo>
                  <a:cubicBezTo>
                    <a:pt x="1236" y="194"/>
                    <a:pt x="1189" y="111"/>
                    <a:pt x="1118" y="52"/>
                  </a:cubicBezTo>
                  <a:cubicBezTo>
                    <a:pt x="1085" y="19"/>
                    <a:pt x="1041" y="1"/>
                    <a:pt x="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6"/>
            <p:cNvSpPr/>
            <p:nvPr/>
          </p:nvSpPr>
          <p:spPr>
            <a:xfrm>
              <a:off x="6779100" y="2980100"/>
              <a:ext cx="35375" cy="105400"/>
            </a:xfrm>
            <a:custGeom>
              <a:avLst/>
              <a:gdLst/>
              <a:ahLst/>
              <a:cxnLst/>
              <a:rect l="l" t="t" r="r" b="b"/>
              <a:pathLst>
                <a:path w="1415" h="4216" extrusionOk="0">
                  <a:moveTo>
                    <a:pt x="204" y="0"/>
                  </a:moveTo>
                  <a:cubicBezTo>
                    <a:pt x="161" y="0"/>
                    <a:pt x="119" y="15"/>
                    <a:pt x="84" y="45"/>
                  </a:cubicBezTo>
                  <a:cubicBezTo>
                    <a:pt x="0" y="104"/>
                    <a:pt x="0" y="223"/>
                    <a:pt x="84" y="282"/>
                  </a:cubicBezTo>
                  <a:cubicBezTo>
                    <a:pt x="606" y="734"/>
                    <a:pt x="927" y="1376"/>
                    <a:pt x="999" y="2065"/>
                  </a:cubicBezTo>
                  <a:cubicBezTo>
                    <a:pt x="1046" y="2742"/>
                    <a:pt x="832" y="3431"/>
                    <a:pt x="381" y="3954"/>
                  </a:cubicBezTo>
                  <a:cubicBezTo>
                    <a:pt x="321" y="4026"/>
                    <a:pt x="333" y="4132"/>
                    <a:pt x="416" y="4180"/>
                  </a:cubicBezTo>
                  <a:cubicBezTo>
                    <a:pt x="440" y="4204"/>
                    <a:pt x="488" y="4216"/>
                    <a:pt x="523" y="4216"/>
                  </a:cubicBezTo>
                  <a:cubicBezTo>
                    <a:pt x="583" y="4216"/>
                    <a:pt x="630" y="4192"/>
                    <a:pt x="666" y="4156"/>
                  </a:cubicBezTo>
                  <a:cubicBezTo>
                    <a:pt x="1165" y="3562"/>
                    <a:pt x="1415" y="2802"/>
                    <a:pt x="1367" y="2041"/>
                  </a:cubicBezTo>
                  <a:cubicBezTo>
                    <a:pt x="1284" y="1269"/>
                    <a:pt x="915" y="556"/>
                    <a:pt x="333" y="45"/>
                  </a:cubicBezTo>
                  <a:cubicBezTo>
                    <a:pt x="292" y="15"/>
                    <a:pt x="247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6"/>
            <p:cNvSpPr/>
            <p:nvPr/>
          </p:nvSpPr>
          <p:spPr>
            <a:xfrm>
              <a:off x="6792775" y="2947475"/>
              <a:ext cx="38925" cy="34050"/>
            </a:xfrm>
            <a:custGeom>
              <a:avLst/>
              <a:gdLst/>
              <a:ahLst/>
              <a:cxnLst/>
              <a:rect l="l" t="t" r="r" b="b"/>
              <a:pathLst>
                <a:path w="1557" h="1362" extrusionOk="0">
                  <a:moveTo>
                    <a:pt x="407" y="1"/>
                  </a:moveTo>
                  <a:cubicBezTo>
                    <a:pt x="282" y="1"/>
                    <a:pt x="160" y="52"/>
                    <a:pt x="71" y="150"/>
                  </a:cubicBezTo>
                  <a:cubicBezTo>
                    <a:pt x="0" y="209"/>
                    <a:pt x="12" y="328"/>
                    <a:pt x="95" y="375"/>
                  </a:cubicBezTo>
                  <a:cubicBezTo>
                    <a:pt x="127" y="402"/>
                    <a:pt x="167" y="414"/>
                    <a:pt x="207" y="414"/>
                  </a:cubicBezTo>
                  <a:cubicBezTo>
                    <a:pt x="256" y="414"/>
                    <a:pt x="305" y="396"/>
                    <a:pt x="345" y="363"/>
                  </a:cubicBezTo>
                  <a:cubicBezTo>
                    <a:pt x="362" y="337"/>
                    <a:pt x="394" y="323"/>
                    <a:pt x="428" y="323"/>
                  </a:cubicBezTo>
                  <a:cubicBezTo>
                    <a:pt x="440" y="323"/>
                    <a:pt x="452" y="325"/>
                    <a:pt x="464" y="328"/>
                  </a:cubicBezTo>
                  <a:cubicBezTo>
                    <a:pt x="559" y="352"/>
                    <a:pt x="642" y="423"/>
                    <a:pt x="677" y="506"/>
                  </a:cubicBezTo>
                  <a:cubicBezTo>
                    <a:pt x="737" y="696"/>
                    <a:pt x="630" y="910"/>
                    <a:pt x="523" y="1124"/>
                  </a:cubicBezTo>
                  <a:cubicBezTo>
                    <a:pt x="487" y="1183"/>
                    <a:pt x="499" y="1243"/>
                    <a:pt x="535" y="1290"/>
                  </a:cubicBezTo>
                  <a:cubicBezTo>
                    <a:pt x="559" y="1338"/>
                    <a:pt x="618" y="1362"/>
                    <a:pt x="677" y="1362"/>
                  </a:cubicBezTo>
                  <a:lnTo>
                    <a:pt x="689" y="1362"/>
                  </a:lnTo>
                  <a:lnTo>
                    <a:pt x="1390" y="1326"/>
                  </a:lnTo>
                  <a:cubicBezTo>
                    <a:pt x="1485" y="1314"/>
                    <a:pt x="1557" y="1243"/>
                    <a:pt x="1557" y="1148"/>
                  </a:cubicBezTo>
                  <a:cubicBezTo>
                    <a:pt x="1546" y="1060"/>
                    <a:pt x="1473" y="992"/>
                    <a:pt x="1387" y="992"/>
                  </a:cubicBezTo>
                  <a:cubicBezTo>
                    <a:pt x="1380" y="992"/>
                    <a:pt x="1374" y="992"/>
                    <a:pt x="1367" y="993"/>
                  </a:cubicBezTo>
                  <a:lnTo>
                    <a:pt x="963" y="1017"/>
                  </a:lnTo>
                  <a:cubicBezTo>
                    <a:pt x="1046" y="827"/>
                    <a:pt x="1070" y="625"/>
                    <a:pt x="1022" y="423"/>
                  </a:cubicBezTo>
                  <a:cubicBezTo>
                    <a:pt x="939" y="209"/>
                    <a:pt x="761" y="55"/>
                    <a:pt x="535" y="19"/>
                  </a:cubicBezTo>
                  <a:cubicBezTo>
                    <a:pt x="493" y="7"/>
                    <a:pt x="450" y="1"/>
                    <a:pt x="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6"/>
            <p:cNvSpPr/>
            <p:nvPr/>
          </p:nvSpPr>
          <p:spPr>
            <a:xfrm>
              <a:off x="7094900" y="3463250"/>
              <a:ext cx="50525" cy="115525"/>
            </a:xfrm>
            <a:custGeom>
              <a:avLst/>
              <a:gdLst/>
              <a:ahLst/>
              <a:cxnLst/>
              <a:rect l="l" t="t" r="r" b="b"/>
              <a:pathLst>
                <a:path w="2021" h="4621" extrusionOk="0">
                  <a:moveTo>
                    <a:pt x="1814" y="1"/>
                  </a:moveTo>
                  <a:cubicBezTo>
                    <a:pt x="1779" y="1"/>
                    <a:pt x="1743" y="10"/>
                    <a:pt x="1711" y="29"/>
                  </a:cubicBezTo>
                  <a:cubicBezTo>
                    <a:pt x="951" y="480"/>
                    <a:pt x="404" y="1229"/>
                    <a:pt x="190" y="2096"/>
                  </a:cubicBezTo>
                  <a:cubicBezTo>
                    <a:pt x="0" y="2940"/>
                    <a:pt x="166" y="3831"/>
                    <a:pt x="666" y="4544"/>
                  </a:cubicBezTo>
                  <a:cubicBezTo>
                    <a:pt x="689" y="4580"/>
                    <a:pt x="725" y="4604"/>
                    <a:pt x="772" y="4615"/>
                  </a:cubicBezTo>
                  <a:cubicBezTo>
                    <a:pt x="785" y="4619"/>
                    <a:pt x="798" y="4620"/>
                    <a:pt x="811" y="4620"/>
                  </a:cubicBezTo>
                  <a:cubicBezTo>
                    <a:pt x="845" y="4620"/>
                    <a:pt x="880" y="4609"/>
                    <a:pt x="915" y="4592"/>
                  </a:cubicBezTo>
                  <a:cubicBezTo>
                    <a:pt x="998" y="4556"/>
                    <a:pt x="1034" y="4449"/>
                    <a:pt x="974" y="4366"/>
                  </a:cubicBezTo>
                  <a:cubicBezTo>
                    <a:pt x="523" y="3724"/>
                    <a:pt x="357" y="2928"/>
                    <a:pt x="535" y="2156"/>
                  </a:cubicBezTo>
                  <a:cubicBezTo>
                    <a:pt x="725" y="1383"/>
                    <a:pt x="1224" y="706"/>
                    <a:pt x="1913" y="302"/>
                  </a:cubicBezTo>
                  <a:cubicBezTo>
                    <a:pt x="1996" y="254"/>
                    <a:pt x="2020" y="147"/>
                    <a:pt x="1961" y="76"/>
                  </a:cubicBezTo>
                  <a:cubicBezTo>
                    <a:pt x="1924" y="25"/>
                    <a:pt x="1870" y="1"/>
                    <a:pt x="18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6"/>
            <p:cNvSpPr/>
            <p:nvPr/>
          </p:nvSpPr>
          <p:spPr>
            <a:xfrm>
              <a:off x="7130550" y="3503250"/>
              <a:ext cx="50525" cy="50050"/>
            </a:xfrm>
            <a:custGeom>
              <a:avLst/>
              <a:gdLst/>
              <a:ahLst/>
              <a:cxnLst/>
              <a:rect l="l" t="t" r="r" b="b"/>
              <a:pathLst>
                <a:path w="2021" h="2002" extrusionOk="0">
                  <a:moveTo>
                    <a:pt x="1824" y="0"/>
                  </a:moveTo>
                  <a:cubicBezTo>
                    <a:pt x="1779" y="0"/>
                    <a:pt x="1735" y="15"/>
                    <a:pt x="1699" y="45"/>
                  </a:cubicBezTo>
                  <a:lnTo>
                    <a:pt x="1034" y="615"/>
                  </a:lnTo>
                  <a:lnTo>
                    <a:pt x="749" y="92"/>
                  </a:lnTo>
                  <a:cubicBezTo>
                    <a:pt x="714" y="40"/>
                    <a:pt x="654" y="7"/>
                    <a:pt x="586" y="7"/>
                  </a:cubicBezTo>
                  <a:cubicBezTo>
                    <a:pt x="562" y="7"/>
                    <a:pt x="536" y="11"/>
                    <a:pt x="511" y="21"/>
                  </a:cubicBezTo>
                  <a:cubicBezTo>
                    <a:pt x="428" y="57"/>
                    <a:pt x="392" y="163"/>
                    <a:pt x="440" y="247"/>
                  </a:cubicBezTo>
                  <a:lnTo>
                    <a:pt x="772" y="853"/>
                  </a:lnTo>
                  <a:lnTo>
                    <a:pt x="71" y="1471"/>
                  </a:lnTo>
                  <a:cubicBezTo>
                    <a:pt x="0" y="1530"/>
                    <a:pt x="0" y="1637"/>
                    <a:pt x="71" y="1696"/>
                  </a:cubicBezTo>
                  <a:cubicBezTo>
                    <a:pt x="95" y="1720"/>
                    <a:pt x="119" y="1732"/>
                    <a:pt x="143" y="1744"/>
                  </a:cubicBezTo>
                  <a:cubicBezTo>
                    <a:pt x="157" y="1747"/>
                    <a:pt x="171" y="1748"/>
                    <a:pt x="186" y="1748"/>
                  </a:cubicBezTo>
                  <a:cubicBezTo>
                    <a:pt x="234" y="1748"/>
                    <a:pt x="285" y="1733"/>
                    <a:pt x="321" y="1696"/>
                  </a:cubicBezTo>
                  <a:lnTo>
                    <a:pt x="939" y="1162"/>
                  </a:lnTo>
                  <a:lnTo>
                    <a:pt x="1343" y="1910"/>
                  </a:lnTo>
                  <a:cubicBezTo>
                    <a:pt x="1367" y="1958"/>
                    <a:pt x="1414" y="1982"/>
                    <a:pt x="1450" y="1993"/>
                  </a:cubicBezTo>
                  <a:cubicBezTo>
                    <a:pt x="1469" y="1998"/>
                    <a:pt x="1489" y="2001"/>
                    <a:pt x="1508" y="2001"/>
                  </a:cubicBezTo>
                  <a:cubicBezTo>
                    <a:pt x="1535" y="2001"/>
                    <a:pt x="1560" y="1996"/>
                    <a:pt x="1580" y="1982"/>
                  </a:cubicBezTo>
                  <a:cubicBezTo>
                    <a:pt x="1676" y="1958"/>
                    <a:pt x="1711" y="1851"/>
                    <a:pt x="1664" y="1768"/>
                  </a:cubicBezTo>
                  <a:lnTo>
                    <a:pt x="1200" y="924"/>
                  </a:lnTo>
                  <a:lnTo>
                    <a:pt x="1949" y="270"/>
                  </a:lnTo>
                  <a:cubicBezTo>
                    <a:pt x="2020" y="211"/>
                    <a:pt x="2020" y="104"/>
                    <a:pt x="1949" y="45"/>
                  </a:cubicBezTo>
                  <a:cubicBezTo>
                    <a:pt x="1913" y="15"/>
                    <a:pt x="1869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6"/>
            <p:cNvSpPr/>
            <p:nvPr/>
          </p:nvSpPr>
          <p:spPr>
            <a:xfrm>
              <a:off x="7188475" y="3524825"/>
              <a:ext cx="38050" cy="11975"/>
            </a:xfrm>
            <a:custGeom>
              <a:avLst/>
              <a:gdLst/>
              <a:ahLst/>
              <a:cxnLst/>
              <a:rect l="l" t="t" r="r" b="b"/>
              <a:pathLst>
                <a:path w="1522" h="479" extrusionOk="0">
                  <a:moveTo>
                    <a:pt x="190" y="0"/>
                  </a:moveTo>
                  <a:cubicBezTo>
                    <a:pt x="103" y="0"/>
                    <a:pt x="23" y="57"/>
                    <a:pt x="12" y="144"/>
                  </a:cubicBezTo>
                  <a:cubicBezTo>
                    <a:pt x="0" y="227"/>
                    <a:pt x="48" y="299"/>
                    <a:pt x="131" y="322"/>
                  </a:cubicBezTo>
                  <a:lnTo>
                    <a:pt x="155" y="322"/>
                  </a:lnTo>
                  <a:lnTo>
                    <a:pt x="1307" y="477"/>
                  </a:lnTo>
                  <a:cubicBezTo>
                    <a:pt x="1315" y="478"/>
                    <a:pt x="1324" y="478"/>
                    <a:pt x="1331" y="478"/>
                  </a:cubicBezTo>
                  <a:cubicBezTo>
                    <a:pt x="1416" y="478"/>
                    <a:pt x="1488" y="422"/>
                    <a:pt x="1509" y="346"/>
                  </a:cubicBezTo>
                  <a:cubicBezTo>
                    <a:pt x="1521" y="251"/>
                    <a:pt x="1450" y="168"/>
                    <a:pt x="1367" y="168"/>
                  </a:cubicBezTo>
                  <a:lnTo>
                    <a:pt x="214" y="2"/>
                  </a:lnTo>
                  <a:cubicBezTo>
                    <a:pt x="206" y="1"/>
                    <a:pt x="198" y="0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6"/>
            <p:cNvSpPr/>
            <p:nvPr/>
          </p:nvSpPr>
          <p:spPr>
            <a:xfrm>
              <a:off x="7230950" y="3517500"/>
              <a:ext cx="42800" cy="56450"/>
            </a:xfrm>
            <a:custGeom>
              <a:avLst/>
              <a:gdLst/>
              <a:ahLst/>
              <a:cxnLst/>
              <a:rect l="l" t="t" r="r" b="b"/>
              <a:pathLst>
                <a:path w="1712" h="2258" extrusionOk="0">
                  <a:moveTo>
                    <a:pt x="672" y="0"/>
                  </a:moveTo>
                  <a:cubicBezTo>
                    <a:pt x="627" y="0"/>
                    <a:pt x="583" y="15"/>
                    <a:pt x="547" y="45"/>
                  </a:cubicBezTo>
                  <a:cubicBezTo>
                    <a:pt x="393" y="200"/>
                    <a:pt x="345" y="437"/>
                    <a:pt x="428" y="651"/>
                  </a:cubicBezTo>
                  <a:cubicBezTo>
                    <a:pt x="500" y="853"/>
                    <a:pt x="690" y="1008"/>
                    <a:pt x="915" y="1043"/>
                  </a:cubicBezTo>
                  <a:cubicBezTo>
                    <a:pt x="946" y="1048"/>
                    <a:pt x="977" y="1050"/>
                    <a:pt x="1008" y="1050"/>
                  </a:cubicBezTo>
                  <a:cubicBezTo>
                    <a:pt x="1130" y="1050"/>
                    <a:pt x="1248" y="1012"/>
                    <a:pt x="1343" y="936"/>
                  </a:cubicBezTo>
                  <a:cubicBezTo>
                    <a:pt x="1355" y="1008"/>
                    <a:pt x="1355" y="1079"/>
                    <a:pt x="1343" y="1150"/>
                  </a:cubicBezTo>
                  <a:cubicBezTo>
                    <a:pt x="1331" y="1412"/>
                    <a:pt x="1201" y="1661"/>
                    <a:pt x="999" y="1827"/>
                  </a:cubicBezTo>
                  <a:cubicBezTo>
                    <a:pt x="898" y="1893"/>
                    <a:pt x="779" y="1926"/>
                    <a:pt x="660" y="1926"/>
                  </a:cubicBezTo>
                  <a:cubicBezTo>
                    <a:pt x="541" y="1926"/>
                    <a:pt x="422" y="1893"/>
                    <a:pt x="321" y="1827"/>
                  </a:cubicBezTo>
                  <a:cubicBezTo>
                    <a:pt x="286" y="1792"/>
                    <a:pt x="241" y="1774"/>
                    <a:pt x="197" y="1774"/>
                  </a:cubicBezTo>
                  <a:cubicBezTo>
                    <a:pt x="152" y="1774"/>
                    <a:pt x="107" y="1792"/>
                    <a:pt x="72" y="1827"/>
                  </a:cubicBezTo>
                  <a:cubicBezTo>
                    <a:pt x="0" y="1875"/>
                    <a:pt x="0" y="1994"/>
                    <a:pt x="72" y="2053"/>
                  </a:cubicBezTo>
                  <a:cubicBezTo>
                    <a:pt x="155" y="2136"/>
                    <a:pt x="262" y="2196"/>
                    <a:pt x="381" y="2220"/>
                  </a:cubicBezTo>
                  <a:cubicBezTo>
                    <a:pt x="468" y="2245"/>
                    <a:pt x="557" y="2257"/>
                    <a:pt x="645" y="2257"/>
                  </a:cubicBezTo>
                  <a:cubicBezTo>
                    <a:pt x="843" y="2257"/>
                    <a:pt x="1036" y="2196"/>
                    <a:pt x="1201" y="2089"/>
                  </a:cubicBezTo>
                  <a:cubicBezTo>
                    <a:pt x="1498" y="1875"/>
                    <a:pt x="1676" y="1542"/>
                    <a:pt x="1700" y="1186"/>
                  </a:cubicBezTo>
                  <a:cubicBezTo>
                    <a:pt x="1712" y="936"/>
                    <a:pt x="1688" y="687"/>
                    <a:pt x="1628" y="449"/>
                  </a:cubicBezTo>
                  <a:cubicBezTo>
                    <a:pt x="1628" y="354"/>
                    <a:pt x="1605" y="271"/>
                    <a:pt x="1557" y="188"/>
                  </a:cubicBezTo>
                  <a:cubicBezTo>
                    <a:pt x="1522" y="135"/>
                    <a:pt x="1468" y="102"/>
                    <a:pt x="1409" y="102"/>
                  </a:cubicBezTo>
                  <a:cubicBezTo>
                    <a:pt x="1388" y="102"/>
                    <a:pt x="1366" y="107"/>
                    <a:pt x="1343" y="116"/>
                  </a:cubicBezTo>
                  <a:cubicBezTo>
                    <a:pt x="1260" y="140"/>
                    <a:pt x="1213" y="211"/>
                    <a:pt x="1224" y="295"/>
                  </a:cubicBezTo>
                  <a:cubicBezTo>
                    <a:pt x="1236" y="354"/>
                    <a:pt x="1260" y="413"/>
                    <a:pt x="1272" y="461"/>
                  </a:cubicBezTo>
                  <a:cubicBezTo>
                    <a:pt x="1260" y="508"/>
                    <a:pt x="1236" y="556"/>
                    <a:pt x="1201" y="592"/>
                  </a:cubicBezTo>
                  <a:cubicBezTo>
                    <a:pt x="1158" y="666"/>
                    <a:pt x="1077" y="712"/>
                    <a:pt x="992" y="712"/>
                  </a:cubicBezTo>
                  <a:cubicBezTo>
                    <a:pt x="982" y="712"/>
                    <a:pt x="973" y="712"/>
                    <a:pt x="963" y="710"/>
                  </a:cubicBezTo>
                  <a:cubicBezTo>
                    <a:pt x="868" y="699"/>
                    <a:pt x="785" y="627"/>
                    <a:pt x="761" y="532"/>
                  </a:cubicBezTo>
                  <a:cubicBezTo>
                    <a:pt x="713" y="449"/>
                    <a:pt x="737" y="354"/>
                    <a:pt x="797" y="283"/>
                  </a:cubicBezTo>
                  <a:cubicBezTo>
                    <a:pt x="868" y="223"/>
                    <a:pt x="868" y="116"/>
                    <a:pt x="797" y="45"/>
                  </a:cubicBezTo>
                  <a:cubicBezTo>
                    <a:pt x="761" y="15"/>
                    <a:pt x="716" y="0"/>
                    <a:pt x="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6"/>
            <p:cNvSpPr/>
            <p:nvPr/>
          </p:nvSpPr>
          <p:spPr>
            <a:xfrm>
              <a:off x="7266600" y="3490675"/>
              <a:ext cx="45475" cy="103300"/>
            </a:xfrm>
            <a:custGeom>
              <a:avLst/>
              <a:gdLst/>
              <a:ahLst/>
              <a:cxnLst/>
              <a:rect l="l" t="t" r="r" b="b"/>
              <a:pathLst>
                <a:path w="1819" h="4132" extrusionOk="0">
                  <a:moveTo>
                    <a:pt x="1149" y="1"/>
                  </a:moveTo>
                  <a:cubicBezTo>
                    <a:pt x="1118" y="1"/>
                    <a:pt x="1087" y="8"/>
                    <a:pt x="1058" y="25"/>
                  </a:cubicBezTo>
                  <a:cubicBezTo>
                    <a:pt x="975" y="60"/>
                    <a:pt x="939" y="167"/>
                    <a:pt x="987" y="239"/>
                  </a:cubicBezTo>
                  <a:cubicBezTo>
                    <a:pt x="1343" y="833"/>
                    <a:pt x="1462" y="1534"/>
                    <a:pt x="1296" y="2199"/>
                  </a:cubicBezTo>
                  <a:cubicBezTo>
                    <a:pt x="1117" y="2877"/>
                    <a:pt x="690" y="3471"/>
                    <a:pt x="95" y="3839"/>
                  </a:cubicBezTo>
                  <a:cubicBezTo>
                    <a:pt x="12" y="3887"/>
                    <a:pt x="0" y="3994"/>
                    <a:pt x="60" y="4065"/>
                  </a:cubicBezTo>
                  <a:cubicBezTo>
                    <a:pt x="84" y="4101"/>
                    <a:pt x="107" y="4113"/>
                    <a:pt x="143" y="4124"/>
                  </a:cubicBezTo>
                  <a:cubicBezTo>
                    <a:pt x="165" y="4129"/>
                    <a:pt x="185" y="4132"/>
                    <a:pt x="204" y="4132"/>
                  </a:cubicBezTo>
                  <a:cubicBezTo>
                    <a:pt x="237" y="4132"/>
                    <a:pt x="267" y="4123"/>
                    <a:pt x="297" y="4101"/>
                  </a:cubicBezTo>
                  <a:cubicBezTo>
                    <a:pt x="951" y="3685"/>
                    <a:pt x="1438" y="3031"/>
                    <a:pt x="1628" y="2271"/>
                  </a:cubicBezTo>
                  <a:cubicBezTo>
                    <a:pt x="1819" y="1522"/>
                    <a:pt x="1700" y="738"/>
                    <a:pt x="1296" y="84"/>
                  </a:cubicBezTo>
                  <a:cubicBezTo>
                    <a:pt x="1264" y="30"/>
                    <a:pt x="1208" y="1"/>
                    <a:pt x="11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6"/>
            <p:cNvSpPr/>
            <p:nvPr/>
          </p:nvSpPr>
          <p:spPr>
            <a:xfrm>
              <a:off x="7312950" y="3464475"/>
              <a:ext cx="30625" cy="38550"/>
            </a:xfrm>
            <a:custGeom>
              <a:avLst/>
              <a:gdLst/>
              <a:ahLst/>
              <a:cxnLst/>
              <a:rect l="l" t="t" r="r" b="b"/>
              <a:pathLst>
                <a:path w="1225" h="1542" extrusionOk="0">
                  <a:moveTo>
                    <a:pt x="355" y="0"/>
                  </a:moveTo>
                  <a:cubicBezTo>
                    <a:pt x="271" y="0"/>
                    <a:pt x="184" y="21"/>
                    <a:pt x="107" y="63"/>
                  </a:cubicBezTo>
                  <a:cubicBezTo>
                    <a:pt x="24" y="98"/>
                    <a:pt x="0" y="205"/>
                    <a:pt x="60" y="289"/>
                  </a:cubicBezTo>
                  <a:cubicBezTo>
                    <a:pt x="98" y="335"/>
                    <a:pt x="151" y="361"/>
                    <a:pt x="206" y="361"/>
                  </a:cubicBezTo>
                  <a:cubicBezTo>
                    <a:pt x="237" y="361"/>
                    <a:pt x="268" y="353"/>
                    <a:pt x="297" y="336"/>
                  </a:cubicBezTo>
                  <a:cubicBezTo>
                    <a:pt x="315" y="327"/>
                    <a:pt x="334" y="323"/>
                    <a:pt x="351" y="323"/>
                  </a:cubicBezTo>
                  <a:cubicBezTo>
                    <a:pt x="379" y="323"/>
                    <a:pt x="406" y="333"/>
                    <a:pt x="428" y="348"/>
                  </a:cubicBezTo>
                  <a:cubicBezTo>
                    <a:pt x="511" y="395"/>
                    <a:pt x="571" y="479"/>
                    <a:pt x="571" y="574"/>
                  </a:cubicBezTo>
                  <a:cubicBezTo>
                    <a:pt x="571" y="764"/>
                    <a:pt x="404" y="942"/>
                    <a:pt x="226" y="1120"/>
                  </a:cubicBezTo>
                  <a:cubicBezTo>
                    <a:pt x="178" y="1156"/>
                    <a:pt x="167" y="1227"/>
                    <a:pt x="178" y="1275"/>
                  </a:cubicBezTo>
                  <a:cubicBezTo>
                    <a:pt x="202" y="1334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98" y="1536"/>
                  </a:lnTo>
                  <a:cubicBezTo>
                    <a:pt x="1011" y="1540"/>
                    <a:pt x="1024" y="1542"/>
                    <a:pt x="1037" y="1542"/>
                  </a:cubicBezTo>
                  <a:cubicBezTo>
                    <a:pt x="1109" y="1542"/>
                    <a:pt x="1182" y="1488"/>
                    <a:pt x="1212" y="1417"/>
                  </a:cubicBezTo>
                  <a:cubicBezTo>
                    <a:pt x="1224" y="1322"/>
                    <a:pt x="1165" y="1239"/>
                    <a:pt x="1082" y="1227"/>
                  </a:cubicBezTo>
                  <a:lnTo>
                    <a:pt x="677" y="1132"/>
                  </a:lnTo>
                  <a:cubicBezTo>
                    <a:pt x="820" y="978"/>
                    <a:pt x="915" y="788"/>
                    <a:pt x="927" y="586"/>
                  </a:cubicBezTo>
                  <a:cubicBezTo>
                    <a:pt x="927" y="360"/>
                    <a:pt x="796" y="158"/>
                    <a:pt x="594" y="63"/>
                  </a:cubicBezTo>
                  <a:cubicBezTo>
                    <a:pt x="523" y="21"/>
                    <a:pt x="440" y="0"/>
                    <a:pt x="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6"/>
            <p:cNvSpPr/>
            <p:nvPr/>
          </p:nvSpPr>
          <p:spPr>
            <a:xfrm>
              <a:off x="7246400" y="2920175"/>
              <a:ext cx="57950" cy="66100"/>
            </a:xfrm>
            <a:custGeom>
              <a:avLst/>
              <a:gdLst/>
              <a:ahLst/>
              <a:cxnLst/>
              <a:rect l="l" t="t" r="r" b="b"/>
              <a:pathLst>
                <a:path w="2318" h="2644" extrusionOk="0">
                  <a:moveTo>
                    <a:pt x="1971" y="1"/>
                  </a:moveTo>
                  <a:cubicBezTo>
                    <a:pt x="1917" y="1"/>
                    <a:pt x="1863" y="25"/>
                    <a:pt x="1830" y="65"/>
                  </a:cubicBezTo>
                  <a:lnTo>
                    <a:pt x="1117" y="1075"/>
                  </a:lnTo>
                  <a:lnTo>
                    <a:pt x="321" y="457"/>
                  </a:lnTo>
                  <a:cubicBezTo>
                    <a:pt x="290" y="432"/>
                    <a:pt x="253" y="419"/>
                    <a:pt x="215" y="419"/>
                  </a:cubicBezTo>
                  <a:cubicBezTo>
                    <a:pt x="164" y="419"/>
                    <a:pt x="112" y="441"/>
                    <a:pt x="72" y="481"/>
                  </a:cubicBezTo>
                  <a:cubicBezTo>
                    <a:pt x="0" y="540"/>
                    <a:pt x="12" y="647"/>
                    <a:pt x="95" y="707"/>
                  </a:cubicBezTo>
                  <a:lnTo>
                    <a:pt x="927" y="1349"/>
                  </a:lnTo>
                  <a:lnTo>
                    <a:pt x="179" y="2394"/>
                  </a:lnTo>
                  <a:cubicBezTo>
                    <a:pt x="119" y="2466"/>
                    <a:pt x="143" y="2572"/>
                    <a:pt x="226" y="2620"/>
                  </a:cubicBezTo>
                  <a:cubicBezTo>
                    <a:pt x="262" y="2632"/>
                    <a:pt x="297" y="2644"/>
                    <a:pt x="321" y="2644"/>
                  </a:cubicBezTo>
                  <a:cubicBezTo>
                    <a:pt x="381" y="2644"/>
                    <a:pt x="440" y="2620"/>
                    <a:pt x="476" y="2572"/>
                  </a:cubicBezTo>
                  <a:lnTo>
                    <a:pt x="1201" y="1562"/>
                  </a:lnTo>
                  <a:lnTo>
                    <a:pt x="2009" y="2192"/>
                  </a:lnTo>
                  <a:cubicBezTo>
                    <a:pt x="2032" y="2216"/>
                    <a:pt x="2080" y="2228"/>
                    <a:pt x="2116" y="2228"/>
                  </a:cubicBezTo>
                  <a:cubicBezTo>
                    <a:pt x="2175" y="2228"/>
                    <a:pt x="2222" y="2204"/>
                    <a:pt x="2258" y="2168"/>
                  </a:cubicBezTo>
                  <a:cubicBezTo>
                    <a:pt x="2318" y="2109"/>
                    <a:pt x="2306" y="2002"/>
                    <a:pt x="2234" y="1943"/>
                  </a:cubicBezTo>
                  <a:lnTo>
                    <a:pt x="1391" y="1289"/>
                  </a:lnTo>
                  <a:lnTo>
                    <a:pt x="1985" y="445"/>
                  </a:lnTo>
                  <a:cubicBezTo>
                    <a:pt x="2032" y="434"/>
                    <a:pt x="2080" y="386"/>
                    <a:pt x="2104" y="338"/>
                  </a:cubicBezTo>
                  <a:lnTo>
                    <a:pt x="2139" y="208"/>
                  </a:lnTo>
                  <a:cubicBezTo>
                    <a:pt x="2175" y="125"/>
                    <a:pt x="2127" y="41"/>
                    <a:pt x="2044" y="18"/>
                  </a:cubicBezTo>
                  <a:cubicBezTo>
                    <a:pt x="2021" y="6"/>
                    <a:pt x="1996" y="1"/>
                    <a:pt x="1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6"/>
            <p:cNvSpPr/>
            <p:nvPr/>
          </p:nvSpPr>
          <p:spPr>
            <a:xfrm>
              <a:off x="7231850" y="2989475"/>
              <a:ext cx="100425" cy="17600"/>
            </a:xfrm>
            <a:custGeom>
              <a:avLst/>
              <a:gdLst/>
              <a:ahLst/>
              <a:cxnLst/>
              <a:rect l="l" t="t" r="r" b="b"/>
              <a:pathLst>
                <a:path w="4017" h="704" extrusionOk="0">
                  <a:moveTo>
                    <a:pt x="3253" y="0"/>
                  </a:moveTo>
                  <a:cubicBezTo>
                    <a:pt x="2210" y="0"/>
                    <a:pt x="1165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8" y="656"/>
                    <a:pt x="119" y="704"/>
                    <a:pt x="202" y="704"/>
                  </a:cubicBezTo>
                  <a:lnTo>
                    <a:pt x="250" y="704"/>
                  </a:lnTo>
                  <a:cubicBezTo>
                    <a:pt x="1220" y="456"/>
                    <a:pt x="2215" y="332"/>
                    <a:pt x="3221" y="332"/>
                  </a:cubicBezTo>
                  <a:cubicBezTo>
                    <a:pt x="3423" y="332"/>
                    <a:pt x="3624" y="337"/>
                    <a:pt x="3826" y="347"/>
                  </a:cubicBezTo>
                  <a:cubicBezTo>
                    <a:pt x="3833" y="348"/>
                    <a:pt x="3839" y="348"/>
                    <a:pt x="3845" y="348"/>
                  </a:cubicBezTo>
                  <a:cubicBezTo>
                    <a:pt x="3921" y="348"/>
                    <a:pt x="3994" y="281"/>
                    <a:pt x="4005" y="193"/>
                  </a:cubicBezTo>
                  <a:cubicBezTo>
                    <a:pt x="4017" y="98"/>
                    <a:pt x="3933" y="14"/>
                    <a:pt x="3838" y="14"/>
                  </a:cubicBezTo>
                  <a:cubicBezTo>
                    <a:pt x="3643" y="5"/>
                    <a:pt x="3448" y="0"/>
                    <a:pt x="3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6"/>
            <p:cNvSpPr/>
            <p:nvPr/>
          </p:nvSpPr>
          <p:spPr>
            <a:xfrm>
              <a:off x="7266600" y="3011100"/>
              <a:ext cx="45475" cy="67575"/>
            </a:xfrm>
            <a:custGeom>
              <a:avLst/>
              <a:gdLst/>
              <a:ahLst/>
              <a:cxnLst/>
              <a:rect l="l" t="t" r="r" b="b"/>
              <a:pathLst>
                <a:path w="1819" h="2703" extrusionOk="0">
                  <a:moveTo>
                    <a:pt x="311" y="0"/>
                  </a:moveTo>
                  <a:cubicBezTo>
                    <a:pt x="249" y="0"/>
                    <a:pt x="188" y="27"/>
                    <a:pt x="155" y="76"/>
                  </a:cubicBezTo>
                  <a:cubicBezTo>
                    <a:pt x="24" y="290"/>
                    <a:pt x="36" y="563"/>
                    <a:pt x="167" y="765"/>
                  </a:cubicBezTo>
                  <a:cubicBezTo>
                    <a:pt x="309" y="979"/>
                    <a:pt x="547" y="1122"/>
                    <a:pt x="808" y="1134"/>
                  </a:cubicBezTo>
                  <a:cubicBezTo>
                    <a:pt x="1022" y="1122"/>
                    <a:pt x="1224" y="1027"/>
                    <a:pt x="1367" y="861"/>
                  </a:cubicBezTo>
                  <a:cubicBezTo>
                    <a:pt x="1403" y="1015"/>
                    <a:pt x="1414" y="1158"/>
                    <a:pt x="1426" y="1300"/>
                  </a:cubicBezTo>
                  <a:cubicBezTo>
                    <a:pt x="1462" y="1538"/>
                    <a:pt x="1414" y="1787"/>
                    <a:pt x="1319" y="2001"/>
                  </a:cubicBezTo>
                  <a:cubicBezTo>
                    <a:pt x="1212" y="2203"/>
                    <a:pt x="1022" y="2346"/>
                    <a:pt x="808" y="2370"/>
                  </a:cubicBezTo>
                  <a:cubicBezTo>
                    <a:pt x="784" y="2374"/>
                    <a:pt x="760" y="2376"/>
                    <a:pt x="737" y="2376"/>
                  </a:cubicBezTo>
                  <a:cubicBezTo>
                    <a:pt x="563" y="2376"/>
                    <a:pt x="409" y="2264"/>
                    <a:pt x="357" y="2096"/>
                  </a:cubicBezTo>
                  <a:cubicBezTo>
                    <a:pt x="346" y="2009"/>
                    <a:pt x="266" y="1952"/>
                    <a:pt x="179" y="1952"/>
                  </a:cubicBezTo>
                  <a:cubicBezTo>
                    <a:pt x="171" y="1952"/>
                    <a:pt x="163" y="1953"/>
                    <a:pt x="155" y="1954"/>
                  </a:cubicBezTo>
                  <a:cubicBezTo>
                    <a:pt x="72" y="1966"/>
                    <a:pt x="0" y="2037"/>
                    <a:pt x="12" y="2132"/>
                  </a:cubicBezTo>
                  <a:cubicBezTo>
                    <a:pt x="60" y="2453"/>
                    <a:pt x="393" y="2702"/>
                    <a:pt x="761" y="2702"/>
                  </a:cubicBezTo>
                  <a:lnTo>
                    <a:pt x="844" y="2702"/>
                  </a:lnTo>
                  <a:cubicBezTo>
                    <a:pt x="1177" y="2655"/>
                    <a:pt x="1486" y="2453"/>
                    <a:pt x="1640" y="2144"/>
                  </a:cubicBezTo>
                  <a:cubicBezTo>
                    <a:pt x="1759" y="1882"/>
                    <a:pt x="1819" y="1585"/>
                    <a:pt x="1783" y="1288"/>
                  </a:cubicBezTo>
                  <a:cubicBezTo>
                    <a:pt x="1759" y="920"/>
                    <a:pt x="1676" y="552"/>
                    <a:pt x="1533" y="219"/>
                  </a:cubicBezTo>
                  <a:cubicBezTo>
                    <a:pt x="1510" y="171"/>
                    <a:pt x="1498" y="124"/>
                    <a:pt x="1474" y="88"/>
                  </a:cubicBezTo>
                  <a:cubicBezTo>
                    <a:pt x="1432" y="30"/>
                    <a:pt x="1373" y="1"/>
                    <a:pt x="1313" y="1"/>
                  </a:cubicBezTo>
                  <a:cubicBezTo>
                    <a:pt x="1287" y="1"/>
                    <a:pt x="1261" y="6"/>
                    <a:pt x="1236" y="17"/>
                  </a:cubicBezTo>
                  <a:cubicBezTo>
                    <a:pt x="1153" y="52"/>
                    <a:pt x="1117" y="148"/>
                    <a:pt x="1153" y="231"/>
                  </a:cubicBezTo>
                  <a:cubicBezTo>
                    <a:pt x="1165" y="254"/>
                    <a:pt x="1177" y="290"/>
                    <a:pt x="1189" y="326"/>
                  </a:cubicBezTo>
                  <a:cubicBezTo>
                    <a:pt x="1212" y="421"/>
                    <a:pt x="1189" y="516"/>
                    <a:pt x="1141" y="611"/>
                  </a:cubicBezTo>
                  <a:cubicBezTo>
                    <a:pt x="1070" y="718"/>
                    <a:pt x="939" y="801"/>
                    <a:pt x="808" y="801"/>
                  </a:cubicBezTo>
                  <a:cubicBezTo>
                    <a:pt x="666" y="801"/>
                    <a:pt x="547" y="718"/>
                    <a:pt x="476" y="599"/>
                  </a:cubicBezTo>
                  <a:cubicBezTo>
                    <a:pt x="404" y="492"/>
                    <a:pt x="393" y="361"/>
                    <a:pt x="452" y="243"/>
                  </a:cubicBezTo>
                  <a:cubicBezTo>
                    <a:pt x="511" y="159"/>
                    <a:pt x="476" y="52"/>
                    <a:pt x="393" y="17"/>
                  </a:cubicBezTo>
                  <a:cubicBezTo>
                    <a:pt x="367" y="6"/>
                    <a:pt x="339" y="0"/>
                    <a:pt x="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6"/>
            <p:cNvSpPr/>
            <p:nvPr/>
          </p:nvSpPr>
          <p:spPr>
            <a:xfrm>
              <a:off x="6977250" y="2633400"/>
              <a:ext cx="71625" cy="58675"/>
            </a:xfrm>
            <a:custGeom>
              <a:avLst/>
              <a:gdLst/>
              <a:ahLst/>
              <a:cxnLst/>
              <a:rect l="l" t="t" r="r" b="b"/>
              <a:pathLst>
                <a:path w="2865" h="2347" extrusionOk="0">
                  <a:moveTo>
                    <a:pt x="859" y="0"/>
                  </a:moveTo>
                  <a:cubicBezTo>
                    <a:pt x="831" y="0"/>
                    <a:pt x="802" y="7"/>
                    <a:pt x="773" y="22"/>
                  </a:cubicBezTo>
                  <a:cubicBezTo>
                    <a:pt x="690" y="57"/>
                    <a:pt x="654" y="164"/>
                    <a:pt x="701" y="247"/>
                  </a:cubicBezTo>
                  <a:lnTo>
                    <a:pt x="1224" y="1115"/>
                  </a:lnTo>
                  <a:lnTo>
                    <a:pt x="107" y="1828"/>
                  </a:lnTo>
                  <a:cubicBezTo>
                    <a:pt x="24" y="1875"/>
                    <a:pt x="0" y="1982"/>
                    <a:pt x="60" y="2054"/>
                  </a:cubicBezTo>
                  <a:cubicBezTo>
                    <a:pt x="84" y="2089"/>
                    <a:pt x="107" y="2101"/>
                    <a:pt x="143" y="2113"/>
                  </a:cubicBezTo>
                  <a:cubicBezTo>
                    <a:pt x="166" y="2122"/>
                    <a:pt x="188" y="2126"/>
                    <a:pt x="210" y="2126"/>
                  </a:cubicBezTo>
                  <a:cubicBezTo>
                    <a:pt x="246" y="2126"/>
                    <a:pt x="280" y="2116"/>
                    <a:pt x="309" y="2101"/>
                  </a:cubicBezTo>
                  <a:lnTo>
                    <a:pt x="1391" y="1400"/>
                  </a:lnTo>
                  <a:lnTo>
                    <a:pt x="1890" y="2256"/>
                  </a:lnTo>
                  <a:cubicBezTo>
                    <a:pt x="1902" y="2291"/>
                    <a:pt x="1937" y="2315"/>
                    <a:pt x="1973" y="2339"/>
                  </a:cubicBezTo>
                  <a:cubicBezTo>
                    <a:pt x="1993" y="2344"/>
                    <a:pt x="2014" y="2347"/>
                    <a:pt x="2036" y="2347"/>
                  </a:cubicBezTo>
                  <a:cubicBezTo>
                    <a:pt x="2068" y="2347"/>
                    <a:pt x="2100" y="2341"/>
                    <a:pt x="2127" y="2327"/>
                  </a:cubicBezTo>
                  <a:cubicBezTo>
                    <a:pt x="2211" y="2291"/>
                    <a:pt x="2246" y="2184"/>
                    <a:pt x="2199" y="2101"/>
                  </a:cubicBezTo>
                  <a:lnTo>
                    <a:pt x="1676" y="1210"/>
                  </a:lnTo>
                  <a:lnTo>
                    <a:pt x="2567" y="639"/>
                  </a:lnTo>
                  <a:cubicBezTo>
                    <a:pt x="2627" y="639"/>
                    <a:pt x="2686" y="616"/>
                    <a:pt x="2722" y="580"/>
                  </a:cubicBezTo>
                  <a:lnTo>
                    <a:pt x="2817" y="473"/>
                  </a:lnTo>
                  <a:cubicBezTo>
                    <a:pt x="2864" y="414"/>
                    <a:pt x="2864" y="307"/>
                    <a:pt x="2805" y="259"/>
                  </a:cubicBezTo>
                  <a:cubicBezTo>
                    <a:pt x="2763" y="225"/>
                    <a:pt x="2714" y="206"/>
                    <a:pt x="2665" y="206"/>
                  </a:cubicBezTo>
                  <a:cubicBezTo>
                    <a:pt x="2631" y="206"/>
                    <a:pt x="2597" y="216"/>
                    <a:pt x="2567" y="235"/>
                  </a:cubicBezTo>
                  <a:lnTo>
                    <a:pt x="1510" y="925"/>
                  </a:lnTo>
                  <a:lnTo>
                    <a:pt x="1022" y="93"/>
                  </a:lnTo>
                  <a:cubicBezTo>
                    <a:pt x="981" y="35"/>
                    <a:pt x="923" y="0"/>
                    <a:pt x="8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6"/>
            <p:cNvSpPr/>
            <p:nvPr/>
          </p:nvSpPr>
          <p:spPr>
            <a:xfrm>
              <a:off x="6952875" y="2691525"/>
              <a:ext cx="97775" cy="30700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82" y="1"/>
                  </a:moveTo>
                  <a:cubicBezTo>
                    <a:pt x="96" y="1"/>
                    <a:pt x="24" y="68"/>
                    <a:pt x="13" y="156"/>
                  </a:cubicBezTo>
                  <a:cubicBezTo>
                    <a:pt x="1" y="228"/>
                    <a:pt x="49" y="299"/>
                    <a:pt x="120" y="323"/>
                  </a:cubicBezTo>
                  <a:cubicBezTo>
                    <a:pt x="132" y="323"/>
                    <a:pt x="155" y="335"/>
                    <a:pt x="167" y="335"/>
                  </a:cubicBezTo>
                  <a:cubicBezTo>
                    <a:pt x="1356" y="453"/>
                    <a:pt x="2532" y="750"/>
                    <a:pt x="3637" y="1214"/>
                  </a:cubicBezTo>
                  <a:cubicBezTo>
                    <a:pt x="3659" y="1223"/>
                    <a:pt x="3682" y="1228"/>
                    <a:pt x="3706" y="1228"/>
                  </a:cubicBezTo>
                  <a:cubicBezTo>
                    <a:pt x="3772" y="1228"/>
                    <a:pt x="3840" y="1192"/>
                    <a:pt x="3875" y="1131"/>
                  </a:cubicBezTo>
                  <a:cubicBezTo>
                    <a:pt x="3910" y="1048"/>
                    <a:pt x="3875" y="941"/>
                    <a:pt x="3780" y="905"/>
                  </a:cubicBezTo>
                  <a:cubicBezTo>
                    <a:pt x="2639" y="430"/>
                    <a:pt x="1439" y="133"/>
                    <a:pt x="203" y="2"/>
                  </a:cubicBezTo>
                  <a:cubicBezTo>
                    <a:pt x="196" y="1"/>
                    <a:pt x="189" y="1"/>
                    <a:pt x="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6"/>
            <p:cNvSpPr/>
            <p:nvPr/>
          </p:nvSpPr>
          <p:spPr>
            <a:xfrm>
              <a:off x="6958525" y="2715550"/>
              <a:ext cx="56775" cy="68125"/>
            </a:xfrm>
            <a:custGeom>
              <a:avLst/>
              <a:gdLst/>
              <a:ahLst/>
              <a:cxnLst/>
              <a:rect l="l" t="t" r="r" b="b"/>
              <a:pathLst>
                <a:path w="2271" h="2725" extrusionOk="0">
                  <a:moveTo>
                    <a:pt x="1153" y="1"/>
                  </a:moveTo>
                  <a:cubicBezTo>
                    <a:pt x="1115" y="1"/>
                    <a:pt x="1077" y="13"/>
                    <a:pt x="1046" y="39"/>
                  </a:cubicBezTo>
                  <a:cubicBezTo>
                    <a:pt x="844" y="182"/>
                    <a:pt x="738" y="431"/>
                    <a:pt x="785" y="681"/>
                  </a:cubicBezTo>
                  <a:cubicBezTo>
                    <a:pt x="821" y="930"/>
                    <a:pt x="987" y="1144"/>
                    <a:pt x="1237" y="1227"/>
                  </a:cubicBezTo>
                  <a:cubicBezTo>
                    <a:pt x="1316" y="1255"/>
                    <a:pt x="1400" y="1269"/>
                    <a:pt x="1483" y="1269"/>
                  </a:cubicBezTo>
                  <a:cubicBezTo>
                    <a:pt x="1611" y="1269"/>
                    <a:pt x="1739" y="1237"/>
                    <a:pt x="1855" y="1180"/>
                  </a:cubicBezTo>
                  <a:lnTo>
                    <a:pt x="1855" y="1180"/>
                  </a:lnTo>
                  <a:cubicBezTo>
                    <a:pt x="1831" y="1322"/>
                    <a:pt x="1795" y="1465"/>
                    <a:pt x="1736" y="1608"/>
                  </a:cubicBezTo>
                  <a:cubicBezTo>
                    <a:pt x="1664" y="1833"/>
                    <a:pt x="1534" y="2047"/>
                    <a:pt x="1355" y="2214"/>
                  </a:cubicBezTo>
                  <a:cubicBezTo>
                    <a:pt x="1227" y="2333"/>
                    <a:pt x="1055" y="2396"/>
                    <a:pt x="879" y="2396"/>
                  </a:cubicBezTo>
                  <a:cubicBezTo>
                    <a:pt x="828" y="2396"/>
                    <a:pt x="776" y="2391"/>
                    <a:pt x="726" y="2380"/>
                  </a:cubicBezTo>
                  <a:cubicBezTo>
                    <a:pt x="536" y="2344"/>
                    <a:pt x="405" y="2166"/>
                    <a:pt x="429" y="1976"/>
                  </a:cubicBezTo>
                  <a:cubicBezTo>
                    <a:pt x="452" y="1893"/>
                    <a:pt x="393" y="1798"/>
                    <a:pt x="310" y="1786"/>
                  </a:cubicBezTo>
                  <a:cubicBezTo>
                    <a:pt x="293" y="1782"/>
                    <a:pt x="277" y="1780"/>
                    <a:pt x="260" y="1780"/>
                  </a:cubicBezTo>
                  <a:cubicBezTo>
                    <a:pt x="183" y="1780"/>
                    <a:pt x="113" y="1824"/>
                    <a:pt x="84" y="1893"/>
                  </a:cubicBezTo>
                  <a:cubicBezTo>
                    <a:pt x="1" y="2202"/>
                    <a:pt x="215" y="2546"/>
                    <a:pt x="559" y="2677"/>
                  </a:cubicBezTo>
                  <a:lnTo>
                    <a:pt x="631" y="2701"/>
                  </a:lnTo>
                  <a:cubicBezTo>
                    <a:pt x="706" y="2716"/>
                    <a:pt x="782" y="2724"/>
                    <a:pt x="858" y="2724"/>
                  </a:cubicBezTo>
                  <a:cubicBezTo>
                    <a:pt x="1127" y="2724"/>
                    <a:pt x="1389" y="2628"/>
                    <a:pt x="1593" y="2451"/>
                  </a:cubicBezTo>
                  <a:cubicBezTo>
                    <a:pt x="1819" y="2249"/>
                    <a:pt x="1985" y="1988"/>
                    <a:pt x="2080" y="1703"/>
                  </a:cubicBezTo>
                  <a:cubicBezTo>
                    <a:pt x="2199" y="1358"/>
                    <a:pt x="2270" y="990"/>
                    <a:pt x="2270" y="621"/>
                  </a:cubicBezTo>
                  <a:cubicBezTo>
                    <a:pt x="2270" y="574"/>
                    <a:pt x="2270" y="526"/>
                    <a:pt x="2270" y="479"/>
                  </a:cubicBezTo>
                  <a:cubicBezTo>
                    <a:pt x="2249" y="403"/>
                    <a:pt x="2177" y="346"/>
                    <a:pt x="2093" y="346"/>
                  </a:cubicBezTo>
                  <a:cubicBezTo>
                    <a:pt x="2085" y="346"/>
                    <a:pt x="2077" y="347"/>
                    <a:pt x="2068" y="348"/>
                  </a:cubicBezTo>
                  <a:cubicBezTo>
                    <a:pt x="1985" y="348"/>
                    <a:pt x="1914" y="419"/>
                    <a:pt x="1914" y="514"/>
                  </a:cubicBezTo>
                  <a:lnTo>
                    <a:pt x="1914" y="609"/>
                  </a:lnTo>
                  <a:cubicBezTo>
                    <a:pt x="1890" y="704"/>
                    <a:pt x="1831" y="800"/>
                    <a:pt x="1748" y="859"/>
                  </a:cubicBezTo>
                  <a:cubicBezTo>
                    <a:pt x="1673" y="917"/>
                    <a:pt x="1580" y="946"/>
                    <a:pt x="1483" y="946"/>
                  </a:cubicBezTo>
                  <a:cubicBezTo>
                    <a:pt x="1441" y="946"/>
                    <a:pt x="1398" y="941"/>
                    <a:pt x="1355" y="930"/>
                  </a:cubicBezTo>
                  <a:cubicBezTo>
                    <a:pt x="1237" y="883"/>
                    <a:pt x="1153" y="764"/>
                    <a:pt x="1142" y="633"/>
                  </a:cubicBezTo>
                  <a:cubicBezTo>
                    <a:pt x="1106" y="502"/>
                    <a:pt x="1153" y="372"/>
                    <a:pt x="1260" y="289"/>
                  </a:cubicBezTo>
                  <a:cubicBezTo>
                    <a:pt x="1344" y="241"/>
                    <a:pt x="1355" y="134"/>
                    <a:pt x="1296" y="63"/>
                  </a:cubicBezTo>
                  <a:cubicBezTo>
                    <a:pt x="1256" y="22"/>
                    <a:pt x="1204" y="1"/>
                    <a:pt x="1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6"/>
            <p:cNvSpPr/>
            <p:nvPr/>
          </p:nvSpPr>
          <p:spPr>
            <a:xfrm>
              <a:off x="6813850" y="3361850"/>
              <a:ext cx="60050" cy="59950"/>
            </a:xfrm>
            <a:custGeom>
              <a:avLst/>
              <a:gdLst/>
              <a:ahLst/>
              <a:cxnLst/>
              <a:rect l="l" t="t" r="r" b="b"/>
              <a:pathLst>
                <a:path w="2402" h="2398" extrusionOk="0">
                  <a:moveTo>
                    <a:pt x="1478" y="329"/>
                  </a:moveTo>
                  <a:cubicBezTo>
                    <a:pt x="1647" y="329"/>
                    <a:pt x="1811" y="433"/>
                    <a:pt x="1890" y="591"/>
                  </a:cubicBezTo>
                  <a:cubicBezTo>
                    <a:pt x="1902" y="639"/>
                    <a:pt x="1938" y="686"/>
                    <a:pt x="1997" y="698"/>
                  </a:cubicBezTo>
                  <a:cubicBezTo>
                    <a:pt x="1973" y="841"/>
                    <a:pt x="1938" y="971"/>
                    <a:pt x="1878" y="1102"/>
                  </a:cubicBezTo>
                  <a:cubicBezTo>
                    <a:pt x="1783" y="1375"/>
                    <a:pt x="1569" y="1589"/>
                    <a:pt x="1308" y="1708"/>
                  </a:cubicBezTo>
                  <a:cubicBezTo>
                    <a:pt x="1231" y="1735"/>
                    <a:pt x="1150" y="1747"/>
                    <a:pt x="1070" y="1747"/>
                  </a:cubicBezTo>
                  <a:cubicBezTo>
                    <a:pt x="868" y="1747"/>
                    <a:pt x="677" y="1666"/>
                    <a:pt x="583" y="1530"/>
                  </a:cubicBezTo>
                  <a:cubicBezTo>
                    <a:pt x="405" y="1280"/>
                    <a:pt x="547" y="936"/>
                    <a:pt x="773" y="698"/>
                  </a:cubicBezTo>
                  <a:cubicBezTo>
                    <a:pt x="928" y="508"/>
                    <a:pt x="1142" y="377"/>
                    <a:pt x="1391" y="330"/>
                  </a:cubicBezTo>
                  <a:lnTo>
                    <a:pt x="1450" y="330"/>
                  </a:lnTo>
                  <a:cubicBezTo>
                    <a:pt x="1460" y="329"/>
                    <a:pt x="1469" y="329"/>
                    <a:pt x="1478" y="329"/>
                  </a:cubicBezTo>
                  <a:close/>
                  <a:moveTo>
                    <a:pt x="1459" y="1"/>
                  </a:moveTo>
                  <a:cubicBezTo>
                    <a:pt x="1421" y="1"/>
                    <a:pt x="1382" y="3"/>
                    <a:pt x="1344" y="9"/>
                  </a:cubicBezTo>
                  <a:cubicBezTo>
                    <a:pt x="1011" y="56"/>
                    <a:pt x="714" y="223"/>
                    <a:pt x="500" y="484"/>
                  </a:cubicBezTo>
                  <a:cubicBezTo>
                    <a:pt x="227" y="781"/>
                    <a:pt x="1" y="1280"/>
                    <a:pt x="274" y="1696"/>
                  </a:cubicBezTo>
                  <a:cubicBezTo>
                    <a:pt x="428" y="1935"/>
                    <a:pt x="734" y="2070"/>
                    <a:pt x="1053" y="2070"/>
                  </a:cubicBezTo>
                  <a:cubicBezTo>
                    <a:pt x="1178" y="2070"/>
                    <a:pt x="1306" y="2049"/>
                    <a:pt x="1427" y="2005"/>
                  </a:cubicBezTo>
                  <a:cubicBezTo>
                    <a:pt x="1664" y="1910"/>
                    <a:pt x="1866" y="1756"/>
                    <a:pt x="2021" y="1542"/>
                  </a:cubicBezTo>
                  <a:cubicBezTo>
                    <a:pt x="2021" y="1779"/>
                    <a:pt x="2033" y="2017"/>
                    <a:pt x="2045" y="2243"/>
                  </a:cubicBezTo>
                  <a:cubicBezTo>
                    <a:pt x="2057" y="2338"/>
                    <a:pt x="2128" y="2397"/>
                    <a:pt x="2223" y="2397"/>
                  </a:cubicBezTo>
                  <a:lnTo>
                    <a:pt x="2235" y="2397"/>
                  </a:lnTo>
                  <a:cubicBezTo>
                    <a:pt x="2330" y="2397"/>
                    <a:pt x="2401" y="2314"/>
                    <a:pt x="2401" y="2219"/>
                  </a:cubicBezTo>
                  <a:cubicBezTo>
                    <a:pt x="2354" y="1554"/>
                    <a:pt x="2354" y="876"/>
                    <a:pt x="2401" y="211"/>
                  </a:cubicBezTo>
                  <a:cubicBezTo>
                    <a:pt x="2401" y="116"/>
                    <a:pt x="2330" y="44"/>
                    <a:pt x="2235" y="32"/>
                  </a:cubicBezTo>
                  <a:cubicBezTo>
                    <a:pt x="2140" y="32"/>
                    <a:pt x="2057" y="92"/>
                    <a:pt x="2045" y="187"/>
                  </a:cubicBezTo>
                  <a:lnTo>
                    <a:pt x="2045" y="211"/>
                  </a:lnTo>
                  <a:cubicBezTo>
                    <a:pt x="1874" y="80"/>
                    <a:pt x="1669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6"/>
            <p:cNvSpPr/>
            <p:nvPr/>
          </p:nvSpPr>
          <p:spPr>
            <a:xfrm>
              <a:off x="6896750" y="3374000"/>
              <a:ext cx="33275" cy="38400"/>
            </a:xfrm>
            <a:custGeom>
              <a:avLst/>
              <a:gdLst/>
              <a:ahLst/>
              <a:cxnLst/>
              <a:rect l="l" t="t" r="r" b="b"/>
              <a:pathLst>
                <a:path w="1331" h="1536" extrusionOk="0">
                  <a:moveTo>
                    <a:pt x="205" y="1"/>
                  </a:moveTo>
                  <a:cubicBezTo>
                    <a:pt x="177" y="1"/>
                    <a:pt x="148" y="7"/>
                    <a:pt x="119" y="22"/>
                  </a:cubicBezTo>
                  <a:cubicBezTo>
                    <a:pt x="36" y="57"/>
                    <a:pt x="0" y="153"/>
                    <a:pt x="48" y="236"/>
                  </a:cubicBezTo>
                  <a:cubicBezTo>
                    <a:pt x="166" y="450"/>
                    <a:pt x="309" y="652"/>
                    <a:pt x="475" y="842"/>
                  </a:cubicBezTo>
                  <a:lnTo>
                    <a:pt x="119" y="1281"/>
                  </a:lnTo>
                  <a:cubicBezTo>
                    <a:pt x="48" y="1353"/>
                    <a:pt x="71" y="1460"/>
                    <a:pt x="155" y="1507"/>
                  </a:cubicBezTo>
                  <a:cubicBezTo>
                    <a:pt x="183" y="1526"/>
                    <a:pt x="217" y="1536"/>
                    <a:pt x="252" y="1536"/>
                  </a:cubicBezTo>
                  <a:cubicBezTo>
                    <a:pt x="304" y="1536"/>
                    <a:pt x="357" y="1514"/>
                    <a:pt x="392" y="1472"/>
                  </a:cubicBezTo>
                  <a:lnTo>
                    <a:pt x="713" y="1091"/>
                  </a:lnTo>
                  <a:cubicBezTo>
                    <a:pt x="808" y="1174"/>
                    <a:pt x="903" y="1270"/>
                    <a:pt x="1010" y="1341"/>
                  </a:cubicBezTo>
                  <a:cubicBezTo>
                    <a:pt x="1039" y="1360"/>
                    <a:pt x="1076" y="1380"/>
                    <a:pt x="1108" y="1380"/>
                  </a:cubicBezTo>
                  <a:cubicBezTo>
                    <a:pt x="1116" y="1380"/>
                    <a:pt x="1122" y="1379"/>
                    <a:pt x="1129" y="1376"/>
                  </a:cubicBezTo>
                  <a:cubicBezTo>
                    <a:pt x="1137" y="1378"/>
                    <a:pt x="1146" y="1379"/>
                    <a:pt x="1154" y="1379"/>
                  </a:cubicBezTo>
                  <a:cubicBezTo>
                    <a:pt x="1196" y="1379"/>
                    <a:pt x="1242" y="1356"/>
                    <a:pt x="1272" y="1317"/>
                  </a:cubicBezTo>
                  <a:cubicBezTo>
                    <a:pt x="1331" y="1258"/>
                    <a:pt x="1319" y="1151"/>
                    <a:pt x="1236" y="1091"/>
                  </a:cubicBezTo>
                  <a:cubicBezTo>
                    <a:pt x="1129" y="1008"/>
                    <a:pt x="1022" y="925"/>
                    <a:pt x="927" y="818"/>
                  </a:cubicBezTo>
                  <a:lnTo>
                    <a:pt x="1260" y="414"/>
                  </a:lnTo>
                  <a:cubicBezTo>
                    <a:pt x="1319" y="343"/>
                    <a:pt x="1307" y="236"/>
                    <a:pt x="1224" y="188"/>
                  </a:cubicBezTo>
                  <a:cubicBezTo>
                    <a:pt x="1189" y="163"/>
                    <a:pt x="1151" y="151"/>
                    <a:pt x="1113" y="151"/>
                  </a:cubicBezTo>
                  <a:cubicBezTo>
                    <a:pt x="1060" y="151"/>
                    <a:pt x="1009" y="175"/>
                    <a:pt x="975" y="224"/>
                  </a:cubicBezTo>
                  <a:lnTo>
                    <a:pt x="689" y="568"/>
                  </a:lnTo>
                  <a:cubicBezTo>
                    <a:pt x="570" y="414"/>
                    <a:pt x="452" y="259"/>
                    <a:pt x="357" y="93"/>
                  </a:cubicBezTo>
                  <a:cubicBezTo>
                    <a:pt x="324" y="35"/>
                    <a:pt x="268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6"/>
            <p:cNvSpPr/>
            <p:nvPr/>
          </p:nvSpPr>
          <p:spPr>
            <a:xfrm>
              <a:off x="6960325" y="3347225"/>
              <a:ext cx="49025" cy="68950"/>
            </a:xfrm>
            <a:custGeom>
              <a:avLst/>
              <a:gdLst/>
              <a:ahLst/>
              <a:cxnLst/>
              <a:rect l="l" t="t" r="r" b="b"/>
              <a:pathLst>
                <a:path w="1961" h="2758" extrusionOk="0">
                  <a:moveTo>
                    <a:pt x="1164" y="1391"/>
                  </a:moveTo>
                  <a:cubicBezTo>
                    <a:pt x="1196" y="1391"/>
                    <a:pt x="1228" y="1394"/>
                    <a:pt x="1260" y="1402"/>
                  </a:cubicBezTo>
                  <a:cubicBezTo>
                    <a:pt x="1378" y="1437"/>
                    <a:pt x="1485" y="1521"/>
                    <a:pt x="1521" y="1639"/>
                  </a:cubicBezTo>
                  <a:cubicBezTo>
                    <a:pt x="1592" y="1806"/>
                    <a:pt x="1581" y="1984"/>
                    <a:pt x="1485" y="2127"/>
                  </a:cubicBezTo>
                  <a:cubicBezTo>
                    <a:pt x="1320" y="2347"/>
                    <a:pt x="1020" y="2433"/>
                    <a:pt x="744" y="2433"/>
                  </a:cubicBezTo>
                  <a:cubicBezTo>
                    <a:pt x="663" y="2433"/>
                    <a:pt x="584" y="2425"/>
                    <a:pt x="511" y="2412"/>
                  </a:cubicBezTo>
                  <a:lnTo>
                    <a:pt x="475" y="2412"/>
                  </a:lnTo>
                  <a:cubicBezTo>
                    <a:pt x="475" y="2174"/>
                    <a:pt x="523" y="1948"/>
                    <a:pt x="618" y="1734"/>
                  </a:cubicBezTo>
                  <a:cubicBezTo>
                    <a:pt x="722" y="1558"/>
                    <a:pt x="943" y="1391"/>
                    <a:pt x="1164" y="1391"/>
                  </a:cubicBezTo>
                  <a:close/>
                  <a:moveTo>
                    <a:pt x="184" y="1"/>
                  </a:moveTo>
                  <a:cubicBezTo>
                    <a:pt x="96" y="1"/>
                    <a:pt x="6" y="60"/>
                    <a:pt x="0" y="178"/>
                  </a:cubicBezTo>
                  <a:lnTo>
                    <a:pt x="119" y="2590"/>
                  </a:lnTo>
                  <a:cubicBezTo>
                    <a:pt x="119" y="2679"/>
                    <a:pt x="192" y="2758"/>
                    <a:pt x="279" y="2758"/>
                  </a:cubicBezTo>
                  <a:cubicBezTo>
                    <a:pt x="285" y="2758"/>
                    <a:pt x="291" y="2757"/>
                    <a:pt x="297" y="2756"/>
                  </a:cubicBezTo>
                  <a:cubicBezTo>
                    <a:pt x="345" y="2756"/>
                    <a:pt x="380" y="2745"/>
                    <a:pt x="404" y="2721"/>
                  </a:cubicBezTo>
                  <a:lnTo>
                    <a:pt x="440" y="2721"/>
                  </a:lnTo>
                  <a:cubicBezTo>
                    <a:pt x="534" y="2739"/>
                    <a:pt x="636" y="2748"/>
                    <a:pt x="740" y="2748"/>
                  </a:cubicBezTo>
                  <a:cubicBezTo>
                    <a:pt x="1121" y="2748"/>
                    <a:pt x="1537" y="2620"/>
                    <a:pt x="1771" y="2293"/>
                  </a:cubicBezTo>
                  <a:cubicBezTo>
                    <a:pt x="1925" y="2067"/>
                    <a:pt x="1961" y="1770"/>
                    <a:pt x="1854" y="1521"/>
                  </a:cubicBezTo>
                  <a:cubicBezTo>
                    <a:pt x="1771" y="1295"/>
                    <a:pt x="1569" y="1128"/>
                    <a:pt x="1343" y="1081"/>
                  </a:cubicBezTo>
                  <a:cubicBezTo>
                    <a:pt x="1280" y="1068"/>
                    <a:pt x="1217" y="1062"/>
                    <a:pt x="1155" y="1062"/>
                  </a:cubicBezTo>
                  <a:cubicBezTo>
                    <a:pt x="873" y="1062"/>
                    <a:pt x="601" y="1190"/>
                    <a:pt x="416" y="1414"/>
                  </a:cubicBezTo>
                  <a:lnTo>
                    <a:pt x="357" y="154"/>
                  </a:lnTo>
                  <a:cubicBezTo>
                    <a:pt x="345" y="51"/>
                    <a:pt x="265" y="1"/>
                    <a:pt x="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6"/>
            <p:cNvSpPr/>
            <p:nvPr/>
          </p:nvSpPr>
          <p:spPr>
            <a:xfrm>
              <a:off x="6810600" y="3437100"/>
              <a:ext cx="218375" cy="12050"/>
            </a:xfrm>
            <a:custGeom>
              <a:avLst/>
              <a:gdLst/>
              <a:ahLst/>
              <a:cxnLst/>
              <a:rect l="l" t="t" r="r" b="b"/>
              <a:pathLst>
                <a:path w="8735" h="482" extrusionOk="0">
                  <a:moveTo>
                    <a:pt x="5815" y="0"/>
                  </a:moveTo>
                  <a:cubicBezTo>
                    <a:pt x="3932" y="0"/>
                    <a:pt x="2047" y="56"/>
                    <a:pt x="178" y="160"/>
                  </a:cubicBezTo>
                  <a:cubicBezTo>
                    <a:pt x="83" y="160"/>
                    <a:pt x="0" y="243"/>
                    <a:pt x="12" y="338"/>
                  </a:cubicBezTo>
                  <a:cubicBezTo>
                    <a:pt x="23" y="415"/>
                    <a:pt x="85" y="482"/>
                    <a:pt x="160" y="482"/>
                  </a:cubicBezTo>
                  <a:cubicBezTo>
                    <a:pt x="166" y="482"/>
                    <a:pt x="172" y="481"/>
                    <a:pt x="178" y="480"/>
                  </a:cubicBezTo>
                  <a:lnTo>
                    <a:pt x="190" y="480"/>
                  </a:lnTo>
                  <a:cubicBezTo>
                    <a:pt x="2059" y="377"/>
                    <a:pt x="3938" y="321"/>
                    <a:pt x="5814" y="321"/>
                  </a:cubicBezTo>
                  <a:cubicBezTo>
                    <a:pt x="6729" y="321"/>
                    <a:pt x="7644" y="334"/>
                    <a:pt x="8556" y="362"/>
                  </a:cubicBezTo>
                  <a:cubicBezTo>
                    <a:pt x="8639" y="362"/>
                    <a:pt x="8722" y="302"/>
                    <a:pt x="8734" y="207"/>
                  </a:cubicBezTo>
                  <a:cubicBezTo>
                    <a:pt x="8734" y="112"/>
                    <a:pt x="8651" y="41"/>
                    <a:pt x="8568" y="41"/>
                  </a:cubicBezTo>
                  <a:cubicBezTo>
                    <a:pt x="7652" y="13"/>
                    <a:pt x="6733" y="0"/>
                    <a:pt x="5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6"/>
            <p:cNvSpPr/>
            <p:nvPr/>
          </p:nvSpPr>
          <p:spPr>
            <a:xfrm>
              <a:off x="6884550" y="3459875"/>
              <a:ext cx="51125" cy="55500"/>
            </a:xfrm>
            <a:custGeom>
              <a:avLst/>
              <a:gdLst/>
              <a:ahLst/>
              <a:cxnLst/>
              <a:rect l="l" t="t" r="r" b="b"/>
              <a:pathLst>
                <a:path w="2045" h="2220" extrusionOk="0">
                  <a:moveTo>
                    <a:pt x="1740" y="0"/>
                  </a:moveTo>
                  <a:cubicBezTo>
                    <a:pt x="1694" y="0"/>
                    <a:pt x="1647" y="15"/>
                    <a:pt x="1605" y="45"/>
                  </a:cubicBezTo>
                  <a:cubicBezTo>
                    <a:pt x="1391" y="235"/>
                    <a:pt x="1177" y="449"/>
                    <a:pt x="975" y="675"/>
                  </a:cubicBezTo>
                  <a:lnTo>
                    <a:pt x="310" y="164"/>
                  </a:lnTo>
                  <a:cubicBezTo>
                    <a:pt x="278" y="142"/>
                    <a:pt x="239" y="130"/>
                    <a:pt x="199" y="130"/>
                  </a:cubicBezTo>
                  <a:cubicBezTo>
                    <a:pt x="150" y="130"/>
                    <a:pt x="100" y="148"/>
                    <a:pt x="60" y="187"/>
                  </a:cubicBezTo>
                  <a:cubicBezTo>
                    <a:pt x="1" y="259"/>
                    <a:pt x="13" y="366"/>
                    <a:pt x="84" y="413"/>
                  </a:cubicBezTo>
                  <a:lnTo>
                    <a:pt x="761" y="924"/>
                  </a:lnTo>
                  <a:cubicBezTo>
                    <a:pt x="488" y="1257"/>
                    <a:pt x="262" y="1613"/>
                    <a:pt x="60" y="1994"/>
                  </a:cubicBezTo>
                  <a:cubicBezTo>
                    <a:pt x="13" y="2077"/>
                    <a:pt x="48" y="2172"/>
                    <a:pt x="144" y="2207"/>
                  </a:cubicBezTo>
                  <a:cubicBezTo>
                    <a:pt x="167" y="2219"/>
                    <a:pt x="191" y="2219"/>
                    <a:pt x="215" y="2219"/>
                  </a:cubicBezTo>
                  <a:cubicBezTo>
                    <a:pt x="286" y="2219"/>
                    <a:pt x="346" y="2184"/>
                    <a:pt x="381" y="2136"/>
                  </a:cubicBezTo>
                  <a:cubicBezTo>
                    <a:pt x="559" y="1780"/>
                    <a:pt x="785" y="1447"/>
                    <a:pt x="1035" y="1138"/>
                  </a:cubicBezTo>
                  <a:lnTo>
                    <a:pt x="1736" y="1661"/>
                  </a:lnTo>
                  <a:cubicBezTo>
                    <a:pt x="1771" y="1685"/>
                    <a:pt x="1807" y="1696"/>
                    <a:pt x="1843" y="1696"/>
                  </a:cubicBezTo>
                  <a:cubicBezTo>
                    <a:pt x="1902" y="1696"/>
                    <a:pt x="1950" y="1673"/>
                    <a:pt x="1985" y="1637"/>
                  </a:cubicBezTo>
                  <a:cubicBezTo>
                    <a:pt x="2045" y="1578"/>
                    <a:pt x="2033" y="1459"/>
                    <a:pt x="1962" y="1411"/>
                  </a:cubicBezTo>
                  <a:lnTo>
                    <a:pt x="1249" y="877"/>
                  </a:lnTo>
                  <a:cubicBezTo>
                    <a:pt x="1439" y="663"/>
                    <a:pt x="1641" y="461"/>
                    <a:pt x="1855" y="282"/>
                  </a:cubicBezTo>
                  <a:cubicBezTo>
                    <a:pt x="1926" y="223"/>
                    <a:pt x="1938" y="104"/>
                    <a:pt x="1867" y="45"/>
                  </a:cubicBezTo>
                  <a:cubicBezTo>
                    <a:pt x="1831" y="15"/>
                    <a:pt x="1786" y="0"/>
                    <a:pt x="17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6"/>
            <p:cNvSpPr/>
            <p:nvPr/>
          </p:nvSpPr>
          <p:spPr>
            <a:xfrm>
              <a:off x="5967500" y="2950200"/>
              <a:ext cx="60025" cy="59850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91" y="334"/>
                  </a:moveTo>
                  <a:cubicBezTo>
                    <a:pt x="1660" y="334"/>
                    <a:pt x="1814" y="437"/>
                    <a:pt x="1890" y="599"/>
                  </a:cubicBezTo>
                  <a:cubicBezTo>
                    <a:pt x="1901" y="647"/>
                    <a:pt x="1937" y="682"/>
                    <a:pt x="1985" y="706"/>
                  </a:cubicBezTo>
                  <a:cubicBezTo>
                    <a:pt x="1961" y="837"/>
                    <a:pt x="1925" y="967"/>
                    <a:pt x="1878" y="1098"/>
                  </a:cubicBezTo>
                  <a:cubicBezTo>
                    <a:pt x="1771" y="1371"/>
                    <a:pt x="1569" y="1585"/>
                    <a:pt x="1295" y="1704"/>
                  </a:cubicBezTo>
                  <a:cubicBezTo>
                    <a:pt x="1219" y="1733"/>
                    <a:pt x="1138" y="1748"/>
                    <a:pt x="1059" y="1748"/>
                  </a:cubicBezTo>
                  <a:cubicBezTo>
                    <a:pt x="880" y="1748"/>
                    <a:pt x="706" y="1674"/>
                    <a:pt x="582" y="1526"/>
                  </a:cubicBezTo>
                  <a:cubicBezTo>
                    <a:pt x="404" y="1288"/>
                    <a:pt x="547" y="932"/>
                    <a:pt x="761" y="694"/>
                  </a:cubicBezTo>
                  <a:lnTo>
                    <a:pt x="773" y="694"/>
                  </a:lnTo>
                  <a:cubicBezTo>
                    <a:pt x="927" y="504"/>
                    <a:pt x="1141" y="373"/>
                    <a:pt x="1379" y="338"/>
                  </a:cubicBezTo>
                  <a:lnTo>
                    <a:pt x="1438" y="338"/>
                  </a:lnTo>
                  <a:cubicBezTo>
                    <a:pt x="1456" y="335"/>
                    <a:pt x="1473" y="334"/>
                    <a:pt x="1491" y="334"/>
                  </a:cubicBezTo>
                  <a:close/>
                  <a:moveTo>
                    <a:pt x="1437" y="0"/>
                  </a:moveTo>
                  <a:cubicBezTo>
                    <a:pt x="1405" y="0"/>
                    <a:pt x="1374" y="2"/>
                    <a:pt x="1343" y="5"/>
                  </a:cubicBezTo>
                  <a:cubicBezTo>
                    <a:pt x="1010" y="52"/>
                    <a:pt x="713" y="231"/>
                    <a:pt x="499" y="480"/>
                  </a:cubicBezTo>
                  <a:cubicBezTo>
                    <a:pt x="226" y="789"/>
                    <a:pt x="0" y="1288"/>
                    <a:pt x="273" y="1692"/>
                  </a:cubicBezTo>
                  <a:cubicBezTo>
                    <a:pt x="427" y="1931"/>
                    <a:pt x="733" y="2066"/>
                    <a:pt x="1052" y="2066"/>
                  </a:cubicBezTo>
                  <a:cubicBezTo>
                    <a:pt x="1178" y="2066"/>
                    <a:pt x="1305" y="2045"/>
                    <a:pt x="1426" y="2001"/>
                  </a:cubicBezTo>
                  <a:cubicBezTo>
                    <a:pt x="1664" y="1906"/>
                    <a:pt x="1866" y="1752"/>
                    <a:pt x="2020" y="1550"/>
                  </a:cubicBezTo>
                  <a:cubicBezTo>
                    <a:pt x="2020" y="1775"/>
                    <a:pt x="2032" y="2013"/>
                    <a:pt x="2044" y="2251"/>
                  </a:cubicBezTo>
                  <a:cubicBezTo>
                    <a:pt x="2056" y="2334"/>
                    <a:pt x="2127" y="2393"/>
                    <a:pt x="2222" y="2393"/>
                  </a:cubicBezTo>
                  <a:lnTo>
                    <a:pt x="2234" y="2393"/>
                  </a:lnTo>
                  <a:cubicBezTo>
                    <a:pt x="2317" y="2393"/>
                    <a:pt x="2401" y="2322"/>
                    <a:pt x="2401" y="2227"/>
                  </a:cubicBezTo>
                  <a:cubicBezTo>
                    <a:pt x="2353" y="1550"/>
                    <a:pt x="2353" y="884"/>
                    <a:pt x="2401" y="207"/>
                  </a:cubicBezTo>
                  <a:cubicBezTo>
                    <a:pt x="2401" y="112"/>
                    <a:pt x="2329" y="41"/>
                    <a:pt x="2234" y="41"/>
                  </a:cubicBezTo>
                  <a:cubicBezTo>
                    <a:pt x="2227" y="40"/>
                    <a:pt x="2220" y="39"/>
                    <a:pt x="2213" y="39"/>
                  </a:cubicBezTo>
                  <a:cubicBezTo>
                    <a:pt x="2127" y="39"/>
                    <a:pt x="2055" y="106"/>
                    <a:pt x="2044" y="183"/>
                  </a:cubicBezTo>
                  <a:lnTo>
                    <a:pt x="2044" y="219"/>
                  </a:lnTo>
                  <a:cubicBezTo>
                    <a:pt x="1878" y="73"/>
                    <a:pt x="1657" y="0"/>
                    <a:pt x="1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6"/>
            <p:cNvSpPr/>
            <p:nvPr/>
          </p:nvSpPr>
          <p:spPr>
            <a:xfrm>
              <a:off x="6050375" y="2962375"/>
              <a:ext cx="33300" cy="38475"/>
            </a:xfrm>
            <a:custGeom>
              <a:avLst/>
              <a:gdLst/>
              <a:ahLst/>
              <a:cxnLst/>
              <a:rect l="l" t="t" r="r" b="b"/>
              <a:pathLst>
                <a:path w="1332" h="1539" extrusionOk="0">
                  <a:moveTo>
                    <a:pt x="210" y="1"/>
                  </a:moveTo>
                  <a:cubicBezTo>
                    <a:pt x="183" y="1"/>
                    <a:pt x="156" y="6"/>
                    <a:pt x="131" y="17"/>
                  </a:cubicBezTo>
                  <a:cubicBezTo>
                    <a:pt x="36" y="53"/>
                    <a:pt x="0" y="160"/>
                    <a:pt x="48" y="243"/>
                  </a:cubicBezTo>
                  <a:cubicBezTo>
                    <a:pt x="167" y="457"/>
                    <a:pt x="309" y="659"/>
                    <a:pt x="476" y="837"/>
                  </a:cubicBezTo>
                  <a:lnTo>
                    <a:pt x="119" y="1277"/>
                  </a:lnTo>
                  <a:cubicBezTo>
                    <a:pt x="48" y="1348"/>
                    <a:pt x="72" y="1455"/>
                    <a:pt x="155" y="1502"/>
                  </a:cubicBezTo>
                  <a:cubicBezTo>
                    <a:pt x="179" y="1526"/>
                    <a:pt x="214" y="1538"/>
                    <a:pt x="262" y="1538"/>
                  </a:cubicBezTo>
                  <a:cubicBezTo>
                    <a:pt x="309" y="1538"/>
                    <a:pt x="369" y="1514"/>
                    <a:pt x="405" y="1467"/>
                  </a:cubicBezTo>
                  <a:lnTo>
                    <a:pt x="725" y="1086"/>
                  </a:lnTo>
                  <a:cubicBezTo>
                    <a:pt x="809" y="1182"/>
                    <a:pt x="915" y="1265"/>
                    <a:pt x="1022" y="1348"/>
                  </a:cubicBezTo>
                  <a:cubicBezTo>
                    <a:pt x="1046" y="1372"/>
                    <a:pt x="1094" y="1384"/>
                    <a:pt x="1129" y="1384"/>
                  </a:cubicBezTo>
                  <a:cubicBezTo>
                    <a:pt x="1177" y="1384"/>
                    <a:pt x="1236" y="1360"/>
                    <a:pt x="1272" y="1324"/>
                  </a:cubicBezTo>
                  <a:cubicBezTo>
                    <a:pt x="1331" y="1253"/>
                    <a:pt x="1320" y="1146"/>
                    <a:pt x="1248" y="1098"/>
                  </a:cubicBezTo>
                  <a:cubicBezTo>
                    <a:pt x="1129" y="1015"/>
                    <a:pt x="1022" y="920"/>
                    <a:pt x="927" y="825"/>
                  </a:cubicBezTo>
                  <a:lnTo>
                    <a:pt x="1260" y="409"/>
                  </a:lnTo>
                  <a:cubicBezTo>
                    <a:pt x="1320" y="338"/>
                    <a:pt x="1308" y="231"/>
                    <a:pt x="1224" y="183"/>
                  </a:cubicBezTo>
                  <a:cubicBezTo>
                    <a:pt x="1191" y="164"/>
                    <a:pt x="1154" y="155"/>
                    <a:pt x="1118" y="155"/>
                  </a:cubicBezTo>
                  <a:cubicBezTo>
                    <a:pt x="1063" y="155"/>
                    <a:pt x="1011" y="176"/>
                    <a:pt x="975" y="219"/>
                  </a:cubicBezTo>
                  <a:lnTo>
                    <a:pt x="690" y="564"/>
                  </a:lnTo>
                  <a:cubicBezTo>
                    <a:pt x="571" y="421"/>
                    <a:pt x="464" y="255"/>
                    <a:pt x="369" y="88"/>
                  </a:cubicBezTo>
                  <a:cubicBezTo>
                    <a:pt x="336" y="30"/>
                    <a:pt x="273" y="1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6"/>
            <p:cNvSpPr/>
            <p:nvPr/>
          </p:nvSpPr>
          <p:spPr>
            <a:xfrm>
              <a:off x="6113950" y="2936050"/>
              <a:ext cx="49050" cy="68450"/>
            </a:xfrm>
            <a:custGeom>
              <a:avLst/>
              <a:gdLst/>
              <a:ahLst/>
              <a:cxnLst/>
              <a:rect l="l" t="t" r="r" b="b"/>
              <a:pathLst>
                <a:path w="1962" h="2738" extrusionOk="0">
                  <a:moveTo>
                    <a:pt x="1165" y="1368"/>
                  </a:moveTo>
                  <a:cubicBezTo>
                    <a:pt x="1197" y="1368"/>
                    <a:pt x="1229" y="1371"/>
                    <a:pt x="1260" y="1379"/>
                  </a:cubicBezTo>
                  <a:cubicBezTo>
                    <a:pt x="1379" y="1415"/>
                    <a:pt x="1486" y="1510"/>
                    <a:pt x="1533" y="1629"/>
                  </a:cubicBezTo>
                  <a:cubicBezTo>
                    <a:pt x="1593" y="1783"/>
                    <a:pt x="1581" y="1961"/>
                    <a:pt x="1486" y="2104"/>
                  </a:cubicBezTo>
                  <a:cubicBezTo>
                    <a:pt x="1320" y="2324"/>
                    <a:pt x="1020" y="2410"/>
                    <a:pt x="744" y="2410"/>
                  </a:cubicBezTo>
                  <a:cubicBezTo>
                    <a:pt x="663" y="2410"/>
                    <a:pt x="584" y="2403"/>
                    <a:pt x="511" y="2389"/>
                  </a:cubicBezTo>
                  <a:lnTo>
                    <a:pt x="488" y="2389"/>
                  </a:lnTo>
                  <a:cubicBezTo>
                    <a:pt x="476" y="2163"/>
                    <a:pt x="523" y="1926"/>
                    <a:pt x="630" y="1724"/>
                  </a:cubicBezTo>
                  <a:cubicBezTo>
                    <a:pt x="724" y="1537"/>
                    <a:pt x="944" y="1368"/>
                    <a:pt x="1165" y="1368"/>
                  </a:cubicBezTo>
                  <a:close/>
                  <a:moveTo>
                    <a:pt x="181" y="0"/>
                  </a:moveTo>
                  <a:cubicBezTo>
                    <a:pt x="97" y="0"/>
                    <a:pt x="13" y="57"/>
                    <a:pt x="0" y="167"/>
                  </a:cubicBezTo>
                  <a:lnTo>
                    <a:pt x="119" y="2579"/>
                  </a:lnTo>
                  <a:cubicBezTo>
                    <a:pt x="130" y="2667"/>
                    <a:pt x="192" y="2735"/>
                    <a:pt x="277" y="2735"/>
                  </a:cubicBezTo>
                  <a:cubicBezTo>
                    <a:pt x="284" y="2735"/>
                    <a:pt x="291" y="2735"/>
                    <a:pt x="298" y="2734"/>
                  </a:cubicBezTo>
                  <a:cubicBezTo>
                    <a:pt x="345" y="2734"/>
                    <a:pt x="381" y="2722"/>
                    <a:pt x="404" y="2698"/>
                  </a:cubicBezTo>
                  <a:lnTo>
                    <a:pt x="440" y="2710"/>
                  </a:lnTo>
                  <a:cubicBezTo>
                    <a:pt x="535" y="2728"/>
                    <a:pt x="636" y="2737"/>
                    <a:pt x="740" y="2737"/>
                  </a:cubicBezTo>
                  <a:cubicBezTo>
                    <a:pt x="1121" y="2737"/>
                    <a:pt x="1538" y="2609"/>
                    <a:pt x="1771" y="2282"/>
                  </a:cubicBezTo>
                  <a:cubicBezTo>
                    <a:pt x="1937" y="2056"/>
                    <a:pt x="1961" y="1759"/>
                    <a:pt x="1854" y="1510"/>
                  </a:cubicBezTo>
                  <a:cubicBezTo>
                    <a:pt x="1771" y="1284"/>
                    <a:pt x="1581" y="1118"/>
                    <a:pt x="1343" y="1070"/>
                  </a:cubicBezTo>
                  <a:cubicBezTo>
                    <a:pt x="1281" y="1057"/>
                    <a:pt x="1218" y="1051"/>
                    <a:pt x="1155" y="1051"/>
                  </a:cubicBezTo>
                  <a:cubicBezTo>
                    <a:pt x="874" y="1051"/>
                    <a:pt x="601" y="1179"/>
                    <a:pt x="416" y="1403"/>
                  </a:cubicBezTo>
                  <a:lnTo>
                    <a:pt x="357" y="155"/>
                  </a:lnTo>
                  <a:cubicBezTo>
                    <a:pt x="340" y="51"/>
                    <a:pt x="261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6"/>
            <p:cNvSpPr/>
            <p:nvPr/>
          </p:nvSpPr>
          <p:spPr>
            <a:xfrm>
              <a:off x="5964525" y="3025500"/>
              <a:ext cx="218075" cy="12175"/>
            </a:xfrm>
            <a:custGeom>
              <a:avLst/>
              <a:gdLst/>
              <a:ahLst/>
              <a:cxnLst/>
              <a:rect l="l" t="t" r="r" b="b"/>
              <a:pathLst>
                <a:path w="8723" h="487" extrusionOk="0">
                  <a:moveTo>
                    <a:pt x="5855" y="0"/>
                  </a:moveTo>
                  <a:cubicBezTo>
                    <a:pt x="3955" y="0"/>
                    <a:pt x="2052" y="53"/>
                    <a:pt x="167" y="166"/>
                  </a:cubicBezTo>
                  <a:cubicBezTo>
                    <a:pt x="72" y="166"/>
                    <a:pt x="0" y="237"/>
                    <a:pt x="0" y="332"/>
                  </a:cubicBezTo>
                  <a:cubicBezTo>
                    <a:pt x="12" y="427"/>
                    <a:pt x="83" y="487"/>
                    <a:pt x="179" y="487"/>
                  </a:cubicBezTo>
                  <a:lnTo>
                    <a:pt x="190" y="487"/>
                  </a:lnTo>
                  <a:cubicBezTo>
                    <a:pt x="2068" y="374"/>
                    <a:pt x="3962" y="321"/>
                    <a:pt x="5854" y="321"/>
                  </a:cubicBezTo>
                  <a:cubicBezTo>
                    <a:pt x="6752" y="321"/>
                    <a:pt x="7649" y="333"/>
                    <a:pt x="8544" y="356"/>
                  </a:cubicBezTo>
                  <a:cubicBezTo>
                    <a:pt x="8551" y="357"/>
                    <a:pt x="8558" y="357"/>
                    <a:pt x="8565" y="357"/>
                  </a:cubicBezTo>
                  <a:cubicBezTo>
                    <a:pt x="8649" y="357"/>
                    <a:pt x="8711" y="289"/>
                    <a:pt x="8722" y="201"/>
                  </a:cubicBezTo>
                  <a:cubicBezTo>
                    <a:pt x="8722" y="106"/>
                    <a:pt x="8639" y="35"/>
                    <a:pt x="8556" y="35"/>
                  </a:cubicBezTo>
                  <a:cubicBezTo>
                    <a:pt x="7657" y="12"/>
                    <a:pt x="6756" y="0"/>
                    <a:pt x="5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6"/>
            <p:cNvSpPr/>
            <p:nvPr/>
          </p:nvSpPr>
          <p:spPr>
            <a:xfrm>
              <a:off x="6037900" y="3048425"/>
              <a:ext cx="51425" cy="55500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41" y="0"/>
                  </a:moveTo>
                  <a:cubicBezTo>
                    <a:pt x="1697" y="0"/>
                    <a:pt x="1652" y="15"/>
                    <a:pt x="1616" y="45"/>
                  </a:cubicBezTo>
                  <a:cubicBezTo>
                    <a:pt x="1391" y="235"/>
                    <a:pt x="1177" y="449"/>
                    <a:pt x="987" y="663"/>
                  </a:cubicBezTo>
                  <a:lnTo>
                    <a:pt x="321" y="164"/>
                  </a:lnTo>
                  <a:cubicBezTo>
                    <a:pt x="285" y="138"/>
                    <a:pt x="245" y="126"/>
                    <a:pt x="206" y="126"/>
                  </a:cubicBezTo>
                  <a:cubicBezTo>
                    <a:pt x="154" y="126"/>
                    <a:pt x="105" y="147"/>
                    <a:pt x="72" y="187"/>
                  </a:cubicBezTo>
                  <a:cubicBezTo>
                    <a:pt x="0" y="247"/>
                    <a:pt x="12" y="366"/>
                    <a:pt x="95" y="413"/>
                  </a:cubicBezTo>
                  <a:lnTo>
                    <a:pt x="761" y="924"/>
                  </a:lnTo>
                  <a:cubicBezTo>
                    <a:pt x="499" y="1257"/>
                    <a:pt x="262" y="1613"/>
                    <a:pt x="60" y="1994"/>
                  </a:cubicBezTo>
                  <a:cubicBezTo>
                    <a:pt x="24" y="2065"/>
                    <a:pt x="60" y="2172"/>
                    <a:pt x="155" y="2208"/>
                  </a:cubicBezTo>
                  <a:cubicBezTo>
                    <a:pt x="179" y="2219"/>
                    <a:pt x="202" y="2219"/>
                    <a:pt x="226" y="2219"/>
                  </a:cubicBezTo>
                  <a:cubicBezTo>
                    <a:pt x="297" y="2219"/>
                    <a:pt x="357" y="2184"/>
                    <a:pt x="381" y="2124"/>
                  </a:cubicBezTo>
                  <a:cubicBezTo>
                    <a:pt x="571" y="1780"/>
                    <a:pt x="785" y="1435"/>
                    <a:pt x="1034" y="1126"/>
                  </a:cubicBezTo>
                  <a:lnTo>
                    <a:pt x="1735" y="1661"/>
                  </a:lnTo>
                  <a:cubicBezTo>
                    <a:pt x="1771" y="1685"/>
                    <a:pt x="1819" y="1697"/>
                    <a:pt x="1854" y="1697"/>
                  </a:cubicBezTo>
                  <a:cubicBezTo>
                    <a:pt x="1902" y="1697"/>
                    <a:pt x="1949" y="1673"/>
                    <a:pt x="1985" y="1637"/>
                  </a:cubicBezTo>
                  <a:cubicBezTo>
                    <a:pt x="2056" y="1566"/>
                    <a:pt x="2044" y="1459"/>
                    <a:pt x="1961" y="1411"/>
                  </a:cubicBezTo>
                  <a:lnTo>
                    <a:pt x="1260" y="865"/>
                  </a:lnTo>
                  <a:cubicBezTo>
                    <a:pt x="1450" y="651"/>
                    <a:pt x="1652" y="461"/>
                    <a:pt x="1866" y="271"/>
                  </a:cubicBezTo>
                  <a:cubicBezTo>
                    <a:pt x="1937" y="211"/>
                    <a:pt x="1937" y="104"/>
                    <a:pt x="1866" y="45"/>
                  </a:cubicBezTo>
                  <a:cubicBezTo>
                    <a:pt x="1830" y="15"/>
                    <a:pt x="1786" y="0"/>
                    <a:pt x="1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6"/>
            <p:cNvSpPr/>
            <p:nvPr/>
          </p:nvSpPr>
          <p:spPr>
            <a:xfrm>
              <a:off x="7001025" y="3937675"/>
              <a:ext cx="354725" cy="380775"/>
            </a:xfrm>
            <a:custGeom>
              <a:avLst/>
              <a:gdLst/>
              <a:ahLst/>
              <a:cxnLst/>
              <a:rect l="l" t="t" r="r" b="b"/>
              <a:pathLst>
                <a:path w="14189" h="15231" extrusionOk="0">
                  <a:moveTo>
                    <a:pt x="13225" y="403"/>
                  </a:moveTo>
                  <a:cubicBezTo>
                    <a:pt x="13261" y="403"/>
                    <a:pt x="13297" y="405"/>
                    <a:pt x="13333" y="409"/>
                  </a:cubicBezTo>
                  <a:cubicBezTo>
                    <a:pt x="13559" y="468"/>
                    <a:pt x="13725" y="670"/>
                    <a:pt x="13749" y="908"/>
                  </a:cubicBezTo>
                  <a:cubicBezTo>
                    <a:pt x="13761" y="1169"/>
                    <a:pt x="13665" y="1431"/>
                    <a:pt x="13475" y="1621"/>
                  </a:cubicBezTo>
                  <a:cubicBezTo>
                    <a:pt x="13261" y="1835"/>
                    <a:pt x="13024" y="2037"/>
                    <a:pt x="12774" y="2191"/>
                  </a:cubicBezTo>
                  <a:cubicBezTo>
                    <a:pt x="12762" y="2203"/>
                    <a:pt x="12750" y="2215"/>
                    <a:pt x="12750" y="2215"/>
                  </a:cubicBezTo>
                  <a:lnTo>
                    <a:pt x="11693" y="1336"/>
                  </a:lnTo>
                  <a:cubicBezTo>
                    <a:pt x="11978" y="1003"/>
                    <a:pt x="12335" y="730"/>
                    <a:pt x="12739" y="540"/>
                  </a:cubicBezTo>
                  <a:cubicBezTo>
                    <a:pt x="12887" y="451"/>
                    <a:pt x="13051" y="403"/>
                    <a:pt x="13225" y="403"/>
                  </a:cubicBezTo>
                  <a:close/>
                  <a:moveTo>
                    <a:pt x="11134" y="1395"/>
                  </a:moveTo>
                  <a:lnTo>
                    <a:pt x="12952" y="2892"/>
                  </a:lnTo>
                  <a:cubicBezTo>
                    <a:pt x="12810" y="3011"/>
                    <a:pt x="12691" y="3130"/>
                    <a:pt x="12560" y="3237"/>
                  </a:cubicBezTo>
                  <a:cubicBezTo>
                    <a:pt x="12002" y="2702"/>
                    <a:pt x="11384" y="2227"/>
                    <a:pt x="10718" y="1835"/>
                  </a:cubicBezTo>
                  <a:lnTo>
                    <a:pt x="11134" y="1395"/>
                  </a:lnTo>
                  <a:close/>
                  <a:moveTo>
                    <a:pt x="10433" y="2132"/>
                  </a:moveTo>
                  <a:cubicBezTo>
                    <a:pt x="11087" y="2512"/>
                    <a:pt x="11705" y="2976"/>
                    <a:pt x="12251" y="3510"/>
                  </a:cubicBezTo>
                  <a:lnTo>
                    <a:pt x="12073" y="3665"/>
                  </a:lnTo>
                  <a:cubicBezTo>
                    <a:pt x="11503" y="3166"/>
                    <a:pt x="10897" y="2714"/>
                    <a:pt x="10243" y="2334"/>
                  </a:cubicBezTo>
                  <a:lnTo>
                    <a:pt x="10433" y="2132"/>
                  </a:lnTo>
                  <a:close/>
                  <a:moveTo>
                    <a:pt x="9970" y="2631"/>
                  </a:moveTo>
                  <a:cubicBezTo>
                    <a:pt x="10612" y="3011"/>
                    <a:pt x="11218" y="3451"/>
                    <a:pt x="11776" y="3950"/>
                  </a:cubicBezTo>
                  <a:cubicBezTo>
                    <a:pt x="10291" y="5340"/>
                    <a:pt x="8924" y="6861"/>
                    <a:pt x="7724" y="8513"/>
                  </a:cubicBezTo>
                  <a:lnTo>
                    <a:pt x="5775" y="7028"/>
                  </a:lnTo>
                  <a:lnTo>
                    <a:pt x="9970" y="2631"/>
                  </a:lnTo>
                  <a:close/>
                  <a:moveTo>
                    <a:pt x="5763" y="7515"/>
                  </a:moveTo>
                  <a:lnTo>
                    <a:pt x="7142" y="8549"/>
                  </a:lnTo>
                  <a:lnTo>
                    <a:pt x="4088" y="11995"/>
                  </a:lnTo>
                  <a:lnTo>
                    <a:pt x="2602" y="10890"/>
                  </a:lnTo>
                  <a:lnTo>
                    <a:pt x="5763" y="7515"/>
                  </a:lnTo>
                  <a:close/>
                  <a:moveTo>
                    <a:pt x="2329" y="11187"/>
                  </a:moveTo>
                  <a:lnTo>
                    <a:pt x="3826" y="12292"/>
                  </a:lnTo>
                  <a:lnTo>
                    <a:pt x="3470" y="12696"/>
                  </a:lnTo>
                  <a:cubicBezTo>
                    <a:pt x="3387" y="12779"/>
                    <a:pt x="3363" y="12791"/>
                    <a:pt x="3351" y="12803"/>
                  </a:cubicBezTo>
                  <a:cubicBezTo>
                    <a:pt x="3315" y="12779"/>
                    <a:pt x="3280" y="12767"/>
                    <a:pt x="3256" y="12743"/>
                  </a:cubicBezTo>
                  <a:lnTo>
                    <a:pt x="1854" y="11686"/>
                  </a:lnTo>
                  <a:lnTo>
                    <a:pt x="2329" y="11187"/>
                  </a:lnTo>
                  <a:close/>
                  <a:moveTo>
                    <a:pt x="1901" y="12232"/>
                  </a:moveTo>
                  <a:lnTo>
                    <a:pt x="2555" y="12720"/>
                  </a:lnTo>
                  <a:lnTo>
                    <a:pt x="2543" y="12720"/>
                  </a:lnTo>
                  <a:cubicBezTo>
                    <a:pt x="2270" y="13136"/>
                    <a:pt x="2056" y="13587"/>
                    <a:pt x="1925" y="14074"/>
                  </a:cubicBezTo>
                  <a:lnTo>
                    <a:pt x="772" y="14585"/>
                  </a:lnTo>
                  <a:lnTo>
                    <a:pt x="772" y="14585"/>
                  </a:lnTo>
                  <a:lnTo>
                    <a:pt x="1355" y="13872"/>
                  </a:lnTo>
                  <a:cubicBezTo>
                    <a:pt x="1426" y="13789"/>
                    <a:pt x="1402" y="13658"/>
                    <a:pt x="1307" y="13599"/>
                  </a:cubicBezTo>
                  <a:cubicBezTo>
                    <a:pt x="1269" y="13575"/>
                    <a:pt x="1225" y="13563"/>
                    <a:pt x="1181" y="13563"/>
                  </a:cubicBezTo>
                  <a:cubicBezTo>
                    <a:pt x="1116" y="13563"/>
                    <a:pt x="1053" y="13590"/>
                    <a:pt x="1010" y="13647"/>
                  </a:cubicBezTo>
                  <a:lnTo>
                    <a:pt x="487" y="14288"/>
                  </a:lnTo>
                  <a:lnTo>
                    <a:pt x="559" y="13468"/>
                  </a:lnTo>
                  <a:cubicBezTo>
                    <a:pt x="559" y="13361"/>
                    <a:pt x="582" y="13266"/>
                    <a:pt x="618" y="13171"/>
                  </a:cubicBezTo>
                  <a:cubicBezTo>
                    <a:pt x="701" y="12969"/>
                    <a:pt x="939" y="12862"/>
                    <a:pt x="1200" y="12732"/>
                  </a:cubicBezTo>
                  <a:cubicBezTo>
                    <a:pt x="1450" y="12613"/>
                    <a:pt x="1723" y="12470"/>
                    <a:pt x="1901" y="12232"/>
                  </a:cubicBezTo>
                  <a:close/>
                  <a:moveTo>
                    <a:pt x="13217" y="1"/>
                  </a:moveTo>
                  <a:cubicBezTo>
                    <a:pt x="12980" y="1"/>
                    <a:pt x="12748" y="61"/>
                    <a:pt x="12537" y="171"/>
                  </a:cubicBezTo>
                  <a:cubicBezTo>
                    <a:pt x="12097" y="385"/>
                    <a:pt x="11705" y="694"/>
                    <a:pt x="11384" y="1062"/>
                  </a:cubicBezTo>
                  <a:lnTo>
                    <a:pt x="11325" y="1015"/>
                  </a:lnTo>
                  <a:cubicBezTo>
                    <a:pt x="11285" y="983"/>
                    <a:pt x="11240" y="967"/>
                    <a:pt x="11193" y="967"/>
                  </a:cubicBezTo>
                  <a:cubicBezTo>
                    <a:pt x="11170" y="967"/>
                    <a:pt x="11146" y="971"/>
                    <a:pt x="11123" y="979"/>
                  </a:cubicBezTo>
                  <a:cubicBezTo>
                    <a:pt x="11101" y="973"/>
                    <a:pt x="11080" y="970"/>
                    <a:pt x="11059" y="970"/>
                  </a:cubicBezTo>
                  <a:cubicBezTo>
                    <a:pt x="10999" y="970"/>
                    <a:pt x="10944" y="995"/>
                    <a:pt x="10909" y="1039"/>
                  </a:cubicBezTo>
                  <a:lnTo>
                    <a:pt x="5324" y="6909"/>
                  </a:lnTo>
                  <a:cubicBezTo>
                    <a:pt x="5288" y="6945"/>
                    <a:pt x="5264" y="7004"/>
                    <a:pt x="5264" y="7051"/>
                  </a:cubicBezTo>
                  <a:cubicBezTo>
                    <a:pt x="5276" y="7099"/>
                    <a:pt x="5300" y="7147"/>
                    <a:pt x="5335" y="7182"/>
                  </a:cubicBezTo>
                  <a:lnTo>
                    <a:pt x="5347" y="7182"/>
                  </a:lnTo>
                  <a:lnTo>
                    <a:pt x="5431" y="7254"/>
                  </a:lnTo>
                  <a:lnTo>
                    <a:pt x="1390" y="11579"/>
                  </a:lnTo>
                  <a:cubicBezTo>
                    <a:pt x="1355" y="11615"/>
                    <a:pt x="1331" y="11674"/>
                    <a:pt x="1343" y="11733"/>
                  </a:cubicBezTo>
                  <a:cubicBezTo>
                    <a:pt x="1343" y="11769"/>
                    <a:pt x="1367" y="11817"/>
                    <a:pt x="1402" y="11852"/>
                  </a:cubicBezTo>
                  <a:cubicBezTo>
                    <a:pt x="1402" y="11852"/>
                    <a:pt x="1414" y="11852"/>
                    <a:pt x="1414" y="11864"/>
                  </a:cubicBezTo>
                  <a:lnTo>
                    <a:pt x="1569" y="11971"/>
                  </a:lnTo>
                  <a:cubicBezTo>
                    <a:pt x="1462" y="12149"/>
                    <a:pt x="1236" y="12268"/>
                    <a:pt x="998" y="12387"/>
                  </a:cubicBezTo>
                  <a:cubicBezTo>
                    <a:pt x="701" y="12530"/>
                    <a:pt x="368" y="12684"/>
                    <a:pt x="226" y="13005"/>
                  </a:cubicBezTo>
                  <a:cubicBezTo>
                    <a:pt x="166" y="13147"/>
                    <a:pt x="143" y="13290"/>
                    <a:pt x="143" y="13433"/>
                  </a:cubicBezTo>
                  <a:lnTo>
                    <a:pt x="0" y="15025"/>
                  </a:lnTo>
                  <a:cubicBezTo>
                    <a:pt x="0" y="15084"/>
                    <a:pt x="24" y="15132"/>
                    <a:pt x="71" y="15179"/>
                  </a:cubicBezTo>
                  <a:lnTo>
                    <a:pt x="95" y="15191"/>
                  </a:lnTo>
                  <a:cubicBezTo>
                    <a:pt x="130" y="15219"/>
                    <a:pt x="173" y="15231"/>
                    <a:pt x="217" y="15231"/>
                  </a:cubicBezTo>
                  <a:cubicBezTo>
                    <a:pt x="248" y="15231"/>
                    <a:pt x="279" y="15225"/>
                    <a:pt x="309" y="15215"/>
                  </a:cubicBezTo>
                  <a:lnTo>
                    <a:pt x="2198" y="14383"/>
                  </a:lnTo>
                  <a:cubicBezTo>
                    <a:pt x="2258" y="14360"/>
                    <a:pt x="2293" y="14312"/>
                    <a:pt x="2317" y="14253"/>
                  </a:cubicBezTo>
                  <a:cubicBezTo>
                    <a:pt x="2436" y="13789"/>
                    <a:pt x="2626" y="13349"/>
                    <a:pt x="2876" y="12957"/>
                  </a:cubicBezTo>
                  <a:lnTo>
                    <a:pt x="2983" y="13029"/>
                  </a:lnTo>
                  <a:cubicBezTo>
                    <a:pt x="3078" y="13112"/>
                    <a:pt x="3197" y="13171"/>
                    <a:pt x="3327" y="13183"/>
                  </a:cubicBezTo>
                  <a:cubicBezTo>
                    <a:pt x="3517" y="13171"/>
                    <a:pt x="3684" y="13076"/>
                    <a:pt x="3803" y="12934"/>
                  </a:cubicBezTo>
                  <a:lnTo>
                    <a:pt x="7367" y="8893"/>
                  </a:lnTo>
                  <a:cubicBezTo>
                    <a:pt x="7415" y="8881"/>
                    <a:pt x="7439" y="8846"/>
                    <a:pt x="7463" y="8822"/>
                  </a:cubicBezTo>
                  <a:lnTo>
                    <a:pt x="7641" y="8941"/>
                  </a:lnTo>
                  <a:cubicBezTo>
                    <a:pt x="7676" y="8977"/>
                    <a:pt x="7736" y="8988"/>
                    <a:pt x="7795" y="8988"/>
                  </a:cubicBezTo>
                  <a:cubicBezTo>
                    <a:pt x="7855" y="8977"/>
                    <a:pt x="7914" y="8953"/>
                    <a:pt x="7950" y="8905"/>
                  </a:cubicBezTo>
                  <a:cubicBezTo>
                    <a:pt x="9209" y="7147"/>
                    <a:pt x="10659" y="5519"/>
                    <a:pt x="12251" y="4045"/>
                  </a:cubicBezTo>
                  <a:lnTo>
                    <a:pt x="12548" y="4283"/>
                  </a:lnTo>
                  <a:lnTo>
                    <a:pt x="8306" y="8810"/>
                  </a:lnTo>
                  <a:cubicBezTo>
                    <a:pt x="8223" y="8881"/>
                    <a:pt x="8235" y="9000"/>
                    <a:pt x="8306" y="9072"/>
                  </a:cubicBezTo>
                  <a:cubicBezTo>
                    <a:pt x="8318" y="9072"/>
                    <a:pt x="8318" y="9083"/>
                    <a:pt x="8318" y="9083"/>
                  </a:cubicBezTo>
                  <a:cubicBezTo>
                    <a:pt x="8360" y="9115"/>
                    <a:pt x="8409" y="9130"/>
                    <a:pt x="8457" y="9130"/>
                  </a:cubicBezTo>
                  <a:cubicBezTo>
                    <a:pt x="8517" y="9130"/>
                    <a:pt x="8575" y="9106"/>
                    <a:pt x="8615" y="9060"/>
                  </a:cubicBezTo>
                  <a:lnTo>
                    <a:pt x="13012" y="4390"/>
                  </a:lnTo>
                  <a:cubicBezTo>
                    <a:pt x="13083" y="4307"/>
                    <a:pt x="13071" y="4188"/>
                    <a:pt x="12988" y="4116"/>
                  </a:cubicBezTo>
                  <a:lnTo>
                    <a:pt x="12548" y="3772"/>
                  </a:lnTo>
                  <a:cubicBezTo>
                    <a:pt x="12834" y="3522"/>
                    <a:pt x="13119" y="3273"/>
                    <a:pt x="13404" y="3035"/>
                  </a:cubicBezTo>
                  <a:cubicBezTo>
                    <a:pt x="13452" y="2999"/>
                    <a:pt x="13475" y="2940"/>
                    <a:pt x="13475" y="2881"/>
                  </a:cubicBezTo>
                  <a:cubicBezTo>
                    <a:pt x="13475" y="2821"/>
                    <a:pt x="13440" y="2774"/>
                    <a:pt x="13404" y="2738"/>
                  </a:cubicBezTo>
                  <a:lnTo>
                    <a:pt x="13071" y="2453"/>
                  </a:lnTo>
                  <a:cubicBezTo>
                    <a:pt x="13345" y="2286"/>
                    <a:pt x="13594" y="2073"/>
                    <a:pt x="13808" y="1835"/>
                  </a:cubicBezTo>
                  <a:cubicBezTo>
                    <a:pt x="14058" y="1573"/>
                    <a:pt x="14188" y="1217"/>
                    <a:pt x="14176" y="860"/>
                  </a:cubicBezTo>
                  <a:cubicBezTo>
                    <a:pt x="14129" y="445"/>
                    <a:pt x="13832" y="100"/>
                    <a:pt x="13428" y="17"/>
                  </a:cubicBezTo>
                  <a:cubicBezTo>
                    <a:pt x="13357" y="6"/>
                    <a:pt x="13287" y="1"/>
                    <a:pt x="13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6"/>
            <p:cNvSpPr/>
            <p:nvPr/>
          </p:nvSpPr>
          <p:spPr>
            <a:xfrm>
              <a:off x="7246400" y="4256725"/>
              <a:ext cx="57950" cy="66100"/>
            </a:xfrm>
            <a:custGeom>
              <a:avLst/>
              <a:gdLst/>
              <a:ahLst/>
              <a:cxnLst/>
              <a:rect l="l" t="t" r="r" b="b"/>
              <a:pathLst>
                <a:path w="2318" h="2644" extrusionOk="0">
                  <a:moveTo>
                    <a:pt x="1973" y="1"/>
                  </a:moveTo>
                  <a:cubicBezTo>
                    <a:pt x="1919" y="1"/>
                    <a:pt x="1863" y="27"/>
                    <a:pt x="1830" y="76"/>
                  </a:cubicBezTo>
                  <a:lnTo>
                    <a:pt x="1117" y="1075"/>
                  </a:lnTo>
                  <a:lnTo>
                    <a:pt x="321" y="457"/>
                  </a:lnTo>
                  <a:cubicBezTo>
                    <a:pt x="290" y="431"/>
                    <a:pt x="253" y="419"/>
                    <a:pt x="215" y="419"/>
                  </a:cubicBezTo>
                  <a:cubicBezTo>
                    <a:pt x="164" y="419"/>
                    <a:pt x="112" y="440"/>
                    <a:pt x="72" y="481"/>
                  </a:cubicBezTo>
                  <a:cubicBezTo>
                    <a:pt x="0" y="540"/>
                    <a:pt x="12" y="659"/>
                    <a:pt x="95" y="706"/>
                  </a:cubicBezTo>
                  <a:lnTo>
                    <a:pt x="927" y="1360"/>
                  </a:lnTo>
                  <a:lnTo>
                    <a:pt x="179" y="2394"/>
                  </a:lnTo>
                  <a:cubicBezTo>
                    <a:pt x="119" y="2465"/>
                    <a:pt x="143" y="2584"/>
                    <a:pt x="226" y="2619"/>
                  </a:cubicBezTo>
                  <a:cubicBezTo>
                    <a:pt x="262" y="2643"/>
                    <a:pt x="297" y="2643"/>
                    <a:pt x="321" y="2643"/>
                  </a:cubicBezTo>
                  <a:cubicBezTo>
                    <a:pt x="381" y="2643"/>
                    <a:pt x="440" y="2619"/>
                    <a:pt x="476" y="2572"/>
                  </a:cubicBezTo>
                  <a:lnTo>
                    <a:pt x="1201" y="1562"/>
                  </a:lnTo>
                  <a:lnTo>
                    <a:pt x="2009" y="2192"/>
                  </a:lnTo>
                  <a:cubicBezTo>
                    <a:pt x="2032" y="2215"/>
                    <a:pt x="2080" y="2227"/>
                    <a:pt x="2116" y="2239"/>
                  </a:cubicBezTo>
                  <a:cubicBezTo>
                    <a:pt x="2175" y="2239"/>
                    <a:pt x="2222" y="2215"/>
                    <a:pt x="2258" y="2180"/>
                  </a:cubicBezTo>
                  <a:cubicBezTo>
                    <a:pt x="2318" y="2108"/>
                    <a:pt x="2306" y="2002"/>
                    <a:pt x="2234" y="1942"/>
                  </a:cubicBezTo>
                  <a:lnTo>
                    <a:pt x="1391" y="1289"/>
                  </a:lnTo>
                  <a:lnTo>
                    <a:pt x="1985" y="445"/>
                  </a:lnTo>
                  <a:cubicBezTo>
                    <a:pt x="2032" y="433"/>
                    <a:pt x="2080" y="397"/>
                    <a:pt x="2104" y="338"/>
                  </a:cubicBezTo>
                  <a:lnTo>
                    <a:pt x="2139" y="207"/>
                  </a:lnTo>
                  <a:cubicBezTo>
                    <a:pt x="2175" y="136"/>
                    <a:pt x="2127" y="41"/>
                    <a:pt x="2044" y="17"/>
                  </a:cubicBezTo>
                  <a:cubicBezTo>
                    <a:pt x="2022" y="6"/>
                    <a:pt x="1998" y="1"/>
                    <a:pt x="1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6"/>
            <p:cNvSpPr/>
            <p:nvPr/>
          </p:nvSpPr>
          <p:spPr>
            <a:xfrm>
              <a:off x="7231850" y="4326275"/>
              <a:ext cx="100425" cy="17350"/>
            </a:xfrm>
            <a:custGeom>
              <a:avLst/>
              <a:gdLst/>
              <a:ahLst/>
              <a:cxnLst/>
              <a:rect l="l" t="t" r="r" b="b"/>
              <a:pathLst>
                <a:path w="4017" h="694" extrusionOk="0">
                  <a:moveTo>
                    <a:pt x="3220" y="1"/>
                  </a:moveTo>
                  <a:cubicBezTo>
                    <a:pt x="2188" y="1"/>
                    <a:pt x="1155" y="125"/>
                    <a:pt x="155" y="372"/>
                  </a:cubicBezTo>
                  <a:cubicBezTo>
                    <a:pt x="60" y="396"/>
                    <a:pt x="0" y="479"/>
                    <a:pt x="24" y="574"/>
                  </a:cubicBezTo>
                  <a:cubicBezTo>
                    <a:pt x="48" y="645"/>
                    <a:pt x="119" y="693"/>
                    <a:pt x="202" y="693"/>
                  </a:cubicBezTo>
                  <a:lnTo>
                    <a:pt x="250" y="693"/>
                  </a:lnTo>
                  <a:cubicBezTo>
                    <a:pt x="1248" y="449"/>
                    <a:pt x="2272" y="326"/>
                    <a:pt x="3308" y="326"/>
                  </a:cubicBezTo>
                  <a:cubicBezTo>
                    <a:pt x="3480" y="326"/>
                    <a:pt x="3653" y="330"/>
                    <a:pt x="3826" y="337"/>
                  </a:cubicBezTo>
                  <a:cubicBezTo>
                    <a:pt x="3834" y="338"/>
                    <a:pt x="3841" y="338"/>
                    <a:pt x="3848" y="338"/>
                  </a:cubicBezTo>
                  <a:cubicBezTo>
                    <a:pt x="3923" y="338"/>
                    <a:pt x="3994" y="281"/>
                    <a:pt x="4005" y="194"/>
                  </a:cubicBezTo>
                  <a:cubicBezTo>
                    <a:pt x="4017" y="99"/>
                    <a:pt x="3933" y="16"/>
                    <a:pt x="3838" y="16"/>
                  </a:cubicBezTo>
                  <a:cubicBezTo>
                    <a:pt x="3632" y="6"/>
                    <a:pt x="3426" y="1"/>
                    <a:pt x="3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6"/>
            <p:cNvSpPr/>
            <p:nvPr/>
          </p:nvSpPr>
          <p:spPr>
            <a:xfrm>
              <a:off x="7266600" y="4347725"/>
              <a:ext cx="45475" cy="67475"/>
            </a:xfrm>
            <a:custGeom>
              <a:avLst/>
              <a:gdLst/>
              <a:ahLst/>
              <a:cxnLst/>
              <a:rect l="l" t="t" r="r" b="b"/>
              <a:pathLst>
                <a:path w="1819" h="2699" extrusionOk="0">
                  <a:moveTo>
                    <a:pt x="302" y="1"/>
                  </a:moveTo>
                  <a:cubicBezTo>
                    <a:pt x="243" y="1"/>
                    <a:pt x="186" y="30"/>
                    <a:pt x="155" y="85"/>
                  </a:cubicBezTo>
                  <a:cubicBezTo>
                    <a:pt x="24" y="298"/>
                    <a:pt x="36" y="560"/>
                    <a:pt x="167" y="762"/>
                  </a:cubicBezTo>
                  <a:cubicBezTo>
                    <a:pt x="309" y="988"/>
                    <a:pt x="547" y="1118"/>
                    <a:pt x="808" y="1130"/>
                  </a:cubicBezTo>
                  <a:cubicBezTo>
                    <a:pt x="1022" y="1130"/>
                    <a:pt x="1224" y="1035"/>
                    <a:pt x="1367" y="869"/>
                  </a:cubicBezTo>
                  <a:cubicBezTo>
                    <a:pt x="1403" y="1011"/>
                    <a:pt x="1414" y="1166"/>
                    <a:pt x="1426" y="1309"/>
                  </a:cubicBezTo>
                  <a:cubicBezTo>
                    <a:pt x="1462" y="1546"/>
                    <a:pt x="1414" y="1796"/>
                    <a:pt x="1319" y="2010"/>
                  </a:cubicBezTo>
                  <a:cubicBezTo>
                    <a:pt x="1212" y="2212"/>
                    <a:pt x="1022" y="2342"/>
                    <a:pt x="808" y="2378"/>
                  </a:cubicBezTo>
                  <a:cubicBezTo>
                    <a:pt x="784" y="2382"/>
                    <a:pt x="760" y="2384"/>
                    <a:pt x="737" y="2384"/>
                  </a:cubicBezTo>
                  <a:cubicBezTo>
                    <a:pt x="563" y="2384"/>
                    <a:pt x="409" y="2272"/>
                    <a:pt x="357" y="2105"/>
                  </a:cubicBezTo>
                  <a:cubicBezTo>
                    <a:pt x="346" y="2017"/>
                    <a:pt x="274" y="1949"/>
                    <a:pt x="178" y="1949"/>
                  </a:cubicBezTo>
                  <a:cubicBezTo>
                    <a:pt x="170" y="1949"/>
                    <a:pt x="163" y="1949"/>
                    <a:pt x="155" y="1950"/>
                  </a:cubicBezTo>
                  <a:cubicBezTo>
                    <a:pt x="72" y="1962"/>
                    <a:pt x="0" y="2045"/>
                    <a:pt x="12" y="2140"/>
                  </a:cubicBezTo>
                  <a:cubicBezTo>
                    <a:pt x="60" y="2449"/>
                    <a:pt x="393" y="2699"/>
                    <a:pt x="761" y="2699"/>
                  </a:cubicBezTo>
                  <a:lnTo>
                    <a:pt x="844" y="2699"/>
                  </a:lnTo>
                  <a:cubicBezTo>
                    <a:pt x="1177" y="2663"/>
                    <a:pt x="1486" y="2449"/>
                    <a:pt x="1640" y="2140"/>
                  </a:cubicBezTo>
                  <a:cubicBezTo>
                    <a:pt x="1759" y="1879"/>
                    <a:pt x="1819" y="1582"/>
                    <a:pt x="1783" y="1297"/>
                  </a:cubicBezTo>
                  <a:cubicBezTo>
                    <a:pt x="1759" y="916"/>
                    <a:pt x="1676" y="560"/>
                    <a:pt x="1533" y="215"/>
                  </a:cubicBezTo>
                  <a:cubicBezTo>
                    <a:pt x="1510" y="168"/>
                    <a:pt x="1498" y="120"/>
                    <a:pt x="1474" y="85"/>
                  </a:cubicBezTo>
                  <a:cubicBezTo>
                    <a:pt x="1433" y="36"/>
                    <a:pt x="1376" y="4"/>
                    <a:pt x="1317" y="4"/>
                  </a:cubicBezTo>
                  <a:cubicBezTo>
                    <a:pt x="1290" y="4"/>
                    <a:pt x="1262" y="10"/>
                    <a:pt x="1236" y="25"/>
                  </a:cubicBezTo>
                  <a:cubicBezTo>
                    <a:pt x="1153" y="49"/>
                    <a:pt x="1117" y="144"/>
                    <a:pt x="1153" y="227"/>
                  </a:cubicBezTo>
                  <a:cubicBezTo>
                    <a:pt x="1165" y="263"/>
                    <a:pt x="1177" y="287"/>
                    <a:pt x="1189" y="322"/>
                  </a:cubicBezTo>
                  <a:cubicBezTo>
                    <a:pt x="1212" y="417"/>
                    <a:pt x="1189" y="524"/>
                    <a:pt x="1141" y="607"/>
                  </a:cubicBezTo>
                  <a:cubicBezTo>
                    <a:pt x="1070" y="726"/>
                    <a:pt x="939" y="798"/>
                    <a:pt x="808" y="809"/>
                  </a:cubicBezTo>
                  <a:cubicBezTo>
                    <a:pt x="666" y="798"/>
                    <a:pt x="547" y="726"/>
                    <a:pt x="476" y="607"/>
                  </a:cubicBezTo>
                  <a:cubicBezTo>
                    <a:pt x="404" y="500"/>
                    <a:pt x="393" y="358"/>
                    <a:pt x="452" y="239"/>
                  </a:cubicBezTo>
                  <a:cubicBezTo>
                    <a:pt x="511" y="168"/>
                    <a:pt x="476" y="61"/>
                    <a:pt x="393" y="25"/>
                  </a:cubicBezTo>
                  <a:cubicBezTo>
                    <a:pt x="364" y="9"/>
                    <a:pt x="333" y="1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6"/>
            <p:cNvSpPr/>
            <p:nvPr/>
          </p:nvSpPr>
          <p:spPr>
            <a:xfrm>
              <a:off x="6977250" y="3970050"/>
              <a:ext cx="71625" cy="58550"/>
            </a:xfrm>
            <a:custGeom>
              <a:avLst/>
              <a:gdLst/>
              <a:ahLst/>
              <a:cxnLst/>
              <a:rect l="l" t="t" r="r" b="b"/>
              <a:pathLst>
                <a:path w="2865" h="2342" extrusionOk="0">
                  <a:moveTo>
                    <a:pt x="857" y="1"/>
                  </a:moveTo>
                  <a:cubicBezTo>
                    <a:pt x="830" y="1"/>
                    <a:pt x="801" y="6"/>
                    <a:pt x="773" y="17"/>
                  </a:cubicBezTo>
                  <a:cubicBezTo>
                    <a:pt x="690" y="53"/>
                    <a:pt x="654" y="160"/>
                    <a:pt x="701" y="243"/>
                  </a:cubicBezTo>
                  <a:lnTo>
                    <a:pt x="1224" y="1110"/>
                  </a:lnTo>
                  <a:lnTo>
                    <a:pt x="107" y="1835"/>
                  </a:lnTo>
                  <a:cubicBezTo>
                    <a:pt x="24" y="1871"/>
                    <a:pt x="0" y="1990"/>
                    <a:pt x="60" y="2061"/>
                  </a:cubicBezTo>
                  <a:cubicBezTo>
                    <a:pt x="84" y="2085"/>
                    <a:pt x="107" y="2108"/>
                    <a:pt x="143" y="2120"/>
                  </a:cubicBezTo>
                  <a:cubicBezTo>
                    <a:pt x="165" y="2125"/>
                    <a:pt x="186" y="2127"/>
                    <a:pt x="208" y="2127"/>
                  </a:cubicBezTo>
                  <a:cubicBezTo>
                    <a:pt x="244" y="2127"/>
                    <a:pt x="279" y="2119"/>
                    <a:pt x="309" y="2097"/>
                  </a:cubicBezTo>
                  <a:lnTo>
                    <a:pt x="1391" y="1395"/>
                  </a:lnTo>
                  <a:lnTo>
                    <a:pt x="1890" y="2263"/>
                  </a:lnTo>
                  <a:cubicBezTo>
                    <a:pt x="1902" y="2299"/>
                    <a:pt x="1937" y="2322"/>
                    <a:pt x="1973" y="2334"/>
                  </a:cubicBezTo>
                  <a:cubicBezTo>
                    <a:pt x="1993" y="2339"/>
                    <a:pt x="2014" y="2342"/>
                    <a:pt x="2036" y="2342"/>
                  </a:cubicBezTo>
                  <a:cubicBezTo>
                    <a:pt x="2068" y="2342"/>
                    <a:pt x="2100" y="2336"/>
                    <a:pt x="2127" y="2322"/>
                  </a:cubicBezTo>
                  <a:cubicBezTo>
                    <a:pt x="2211" y="2287"/>
                    <a:pt x="2246" y="2180"/>
                    <a:pt x="2199" y="2108"/>
                  </a:cubicBezTo>
                  <a:lnTo>
                    <a:pt x="1676" y="1217"/>
                  </a:lnTo>
                  <a:lnTo>
                    <a:pt x="2567" y="635"/>
                  </a:lnTo>
                  <a:cubicBezTo>
                    <a:pt x="2627" y="635"/>
                    <a:pt x="2674" y="611"/>
                    <a:pt x="2722" y="576"/>
                  </a:cubicBezTo>
                  <a:lnTo>
                    <a:pt x="2817" y="469"/>
                  </a:lnTo>
                  <a:cubicBezTo>
                    <a:pt x="2864" y="409"/>
                    <a:pt x="2864" y="314"/>
                    <a:pt x="2805" y="255"/>
                  </a:cubicBezTo>
                  <a:cubicBezTo>
                    <a:pt x="2763" y="220"/>
                    <a:pt x="2714" y="202"/>
                    <a:pt x="2665" y="202"/>
                  </a:cubicBezTo>
                  <a:cubicBezTo>
                    <a:pt x="2631" y="202"/>
                    <a:pt x="2597" y="211"/>
                    <a:pt x="2567" y="231"/>
                  </a:cubicBezTo>
                  <a:lnTo>
                    <a:pt x="1510" y="920"/>
                  </a:lnTo>
                  <a:lnTo>
                    <a:pt x="1022" y="88"/>
                  </a:lnTo>
                  <a:cubicBezTo>
                    <a:pt x="981" y="30"/>
                    <a:pt x="922" y="1"/>
                    <a:pt x="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6"/>
            <p:cNvSpPr/>
            <p:nvPr/>
          </p:nvSpPr>
          <p:spPr>
            <a:xfrm>
              <a:off x="6952875" y="4028075"/>
              <a:ext cx="97775" cy="30700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82" y="0"/>
                  </a:moveTo>
                  <a:cubicBezTo>
                    <a:pt x="96" y="0"/>
                    <a:pt x="24" y="68"/>
                    <a:pt x="13" y="156"/>
                  </a:cubicBezTo>
                  <a:cubicBezTo>
                    <a:pt x="1" y="239"/>
                    <a:pt x="72" y="322"/>
                    <a:pt x="155" y="334"/>
                  </a:cubicBezTo>
                  <a:cubicBezTo>
                    <a:pt x="1356" y="453"/>
                    <a:pt x="2520" y="750"/>
                    <a:pt x="3625" y="1213"/>
                  </a:cubicBezTo>
                  <a:cubicBezTo>
                    <a:pt x="3647" y="1223"/>
                    <a:pt x="3670" y="1227"/>
                    <a:pt x="3694" y="1227"/>
                  </a:cubicBezTo>
                  <a:cubicBezTo>
                    <a:pt x="3760" y="1227"/>
                    <a:pt x="3828" y="1192"/>
                    <a:pt x="3863" y="1130"/>
                  </a:cubicBezTo>
                  <a:cubicBezTo>
                    <a:pt x="3910" y="1047"/>
                    <a:pt x="3875" y="940"/>
                    <a:pt x="3780" y="916"/>
                  </a:cubicBezTo>
                  <a:cubicBezTo>
                    <a:pt x="2639" y="441"/>
                    <a:pt x="1439" y="132"/>
                    <a:pt x="203" y="1"/>
                  </a:cubicBezTo>
                  <a:cubicBezTo>
                    <a:pt x="196" y="0"/>
                    <a:pt x="189" y="0"/>
                    <a:pt x="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6"/>
            <p:cNvSpPr/>
            <p:nvPr/>
          </p:nvSpPr>
          <p:spPr>
            <a:xfrm>
              <a:off x="6958525" y="4052100"/>
              <a:ext cx="56775" cy="68125"/>
            </a:xfrm>
            <a:custGeom>
              <a:avLst/>
              <a:gdLst/>
              <a:ahLst/>
              <a:cxnLst/>
              <a:rect l="l" t="t" r="r" b="b"/>
              <a:pathLst>
                <a:path w="2271" h="2725" extrusionOk="0">
                  <a:moveTo>
                    <a:pt x="1153" y="0"/>
                  </a:moveTo>
                  <a:cubicBezTo>
                    <a:pt x="1115" y="0"/>
                    <a:pt x="1077" y="13"/>
                    <a:pt x="1046" y="38"/>
                  </a:cubicBezTo>
                  <a:cubicBezTo>
                    <a:pt x="844" y="181"/>
                    <a:pt x="738" y="431"/>
                    <a:pt x="785" y="680"/>
                  </a:cubicBezTo>
                  <a:cubicBezTo>
                    <a:pt x="821" y="930"/>
                    <a:pt x="987" y="1144"/>
                    <a:pt x="1237" y="1227"/>
                  </a:cubicBezTo>
                  <a:cubicBezTo>
                    <a:pt x="1321" y="1256"/>
                    <a:pt x="1409" y="1272"/>
                    <a:pt x="1497" y="1272"/>
                  </a:cubicBezTo>
                  <a:cubicBezTo>
                    <a:pt x="1620" y="1272"/>
                    <a:pt x="1744" y="1242"/>
                    <a:pt x="1855" y="1179"/>
                  </a:cubicBezTo>
                  <a:lnTo>
                    <a:pt x="1855" y="1179"/>
                  </a:lnTo>
                  <a:cubicBezTo>
                    <a:pt x="1831" y="1322"/>
                    <a:pt x="1795" y="1464"/>
                    <a:pt x="1736" y="1607"/>
                  </a:cubicBezTo>
                  <a:cubicBezTo>
                    <a:pt x="1664" y="1845"/>
                    <a:pt x="1534" y="2047"/>
                    <a:pt x="1355" y="2213"/>
                  </a:cubicBezTo>
                  <a:cubicBezTo>
                    <a:pt x="1220" y="2339"/>
                    <a:pt x="1038" y="2401"/>
                    <a:pt x="853" y="2401"/>
                  </a:cubicBezTo>
                  <a:cubicBezTo>
                    <a:pt x="811" y="2401"/>
                    <a:pt x="768" y="2398"/>
                    <a:pt x="726" y="2391"/>
                  </a:cubicBezTo>
                  <a:cubicBezTo>
                    <a:pt x="536" y="2344"/>
                    <a:pt x="417" y="2177"/>
                    <a:pt x="429" y="1987"/>
                  </a:cubicBezTo>
                  <a:cubicBezTo>
                    <a:pt x="452" y="1892"/>
                    <a:pt x="393" y="1797"/>
                    <a:pt x="310" y="1785"/>
                  </a:cubicBezTo>
                  <a:cubicBezTo>
                    <a:pt x="293" y="1781"/>
                    <a:pt x="277" y="1779"/>
                    <a:pt x="261" y="1779"/>
                  </a:cubicBezTo>
                  <a:cubicBezTo>
                    <a:pt x="184" y="1779"/>
                    <a:pt x="113" y="1825"/>
                    <a:pt x="84" y="1904"/>
                  </a:cubicBezTo>
                  <a:cubicBezTo>
                    <a:pt x="1" y="2213"/>
                    <a:pt x="215" y="2558"/>
                    <a:pt x="559" y="2677"/>
                  </a:cubicBezTo>
                  <a:cubicBezTo>
                    <a:pt x="583" y="2688"/>
                    <a:pt x="607" y="2700"/>
                    <a:pt x="631" y="2700"/>
                  </a:cubicBezTo>
                  <a:cubicBezTo>
                    <a:pt x="710" y="2717"/>
                    <a:pt x="790" y="2725"/>
                    <a:pt x="870" y="2725"/>
                  </a:cubicBezTo>
                  <a:cubicBezTo>
                    <a:pt x="1135" y="2725"/>
                    <a:pt x="1392" y="2634"/>
                    <a:pt x="1593" y="2451"/>
                  </a:cubicBezTo>
                  <a:cubicBezTo>
                    <a:pt x="1819" y="2249"/>
                    <a:pt x="1985" y="1999"/>
                    <a:pt x="2080" y="1714"/>
                  </a:cubicBezTo>
                  <a:cubicBezTo>
                    <a:pt x="2199" y="1357"/>
                    <a:pt x="2259" y="989"/>
                    <a:pt x="2270" y="621"/>
                  </a:cubicBezTo>
                  <a:cubicBezTo>
                    <a:pt x="2270" y="573"/>
                    <a:pt x="2270" y="538"/>
                    <a:pt x="2270" y="490"/>
                  </a:cubicBezTo>
                  <a:cubicBezTo>
                    <a:pt x="2249" y="403"/>
                    <a:pt x="2177" y="346"/>
                    <a:pt x="2092" y="346"/>
                  </a:cubicBezTo>
                  <a:cubicBezTo>
                    <a:pt x="2085" y="346"/>
                    <a:pt x="2077" y="346"/>
                    <a:pt x="2068" y="347"/>
                  </a:cubicBezTo>
                  <a:cubicBezTo>
                    <a:pt x="1985" y="347"/>
                    <a:pt x="1914" y="419"/>
                    <a:pt x="1914" y="514"/>
                  </a:cubicBezTo>
                  <a:lnTo>
                    <a:pt x="1914" y="609"/>
                  </a:lnTo>
                  <a:cubicBezTo>
                    <a:pt x="1890" y="716"/>
                    <a:pt x="1831" y="799"/>
                    <a:pt x="1748" y="858"/>
                  </a:cubicBezTo>
                  <a:cubicBezTo>
                    <a:pt x="1673" y="917"/>
                    <a:pt x="1580" y="946"/>
                    <a:pt x="1483" y="946"/>
                  </a:cubicBezTo>
                  <a:cubicBezTo>
                    <a:pt x="1441" y="946"/>
                    <a:pt x="1398" y="940"/>
                    <a:pt x="1355" y="930"/>
                  </a:cubicBezTo>
                  <a:cubicBezTo>
                    <a:pt x="1237" y="882"/>
                    <a:pt x="1153" y="763"/>
                    <a:pt x="1142" y="633"/>
                  </a:cubicBezTo>
                  <a:cubicBezTo>
                    <a:pt x="1106" y="502"/>
                    <a:pt x="1153" y="371"/>
                    <a:pt x="1260" y="288"/>
                  </a:cubicBezTo>
                  <a:cubicBezTo>
                    <a:pt x="1344" y="240"/>
                    <a:pt x="1355" y="134"/>
                    <a:pt x="1296" y="62"/>
                  </a:cubicBezTo>
                  <a:cubicBezTo>
                    <a:pt x="1256" y="22"/>
                    <a:pt x="1204" y="0"/>
                    <a:pt x="1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6"/>
            <p:cNvSpPr/>
            <p:nvPr/>
          </p:nvSpPr>
          <p:spPr>
            <a:xfrm>
              <a:off x="5818950" y="2920175"/>
              <a:ext cx="57650" cy="66100"/>
            </a:xfrm>
            <a:custGeom>
              <a:avLst/>
              <a:gdLst/>
              <a:ahLst/>
              <a:cxnLst/>
              <a:rect l="l" t="t" r="r" b="b"/>
              <a:pathLst>
                <a:path w="2306" h="2644" extrusionOk="0">
                  <a:moveTo>
                    <a:pt x="1959" y="1"/>
                  </a:moveTo>
                  <a:cubicBezTo>
                    <a:pt x="1905" y="1"/>
                    <a:pt x="1851" y="25"/>
                    <a:pt x="1819" y="65"/>
                  </a:cubicBezTo>
                  <a:lnTo>
                    <a:pt x="1106" y="1075"/>
                  </a:lnTo>
                  <a:lnTo>
                    <a:pt x="310" y="457"/>
                  </a:lnTo>
                  <a:cubicBezTo>
                    <a:pt x="279" y="432"/>
                    <a:pt x="241" y="419"/>
                    <a:pt x="203" y="419"/>
                  </a:cubicBezTo>
                  <a:cubicBezTo>
                    <a:pt x="153" y="419"/>
                    <a:pt x="101" y="441"/>
                    <a:pt x="60" y="481"/>
                  </a:cubicBezTo>
                  <a:cubicBezTo>
                    <a:pt x="1" y="540"/>
                    <a:pt x="1" y="647"/>
                    <a:pt x="84" y="707"/>
                  </a:cubicBezTo>
                  <a:lnTo>
                    <a:pt x="916" y="1349"/>
                  </a:lnTo>
                  <a:lnTo>
                    <a:pt x="167" y="2394"/>
                  </a:lnTo>
                  <a:cubicBezTo>
                    <a:pt x="108" y="2466"/>
                    <a:pt x="131" y="2572"/>
                    <a:pt x="215" y="2620"/>
                  </a:cubicBezTo>
                  <a:cubicBezTo>
                    <a:pt x="250" y="2632"/>
                    <a:pt x="286" y="2644"/>
                    <a:pt x="321" y="2644"/>
                  </a:cubicBezTo>
                  <a:cubicBezTo>
                    <a:pt x="369" y="2644"/>
                    <a:pt x="428" y="2620"/>
                    <a:pt x="464" y="2572"/>
                  </a:cubicBezTo>
                  <a:lnTo>
                    <a:pt x="1189" y="1562"/>
                  </a:lnTo>
                  <a:lnTo>
                    <a:pt x="1997" y="2192"/>
                  </a:lnTo>
                  <a:cubicBezTo>
                    <a:pt x="2028" y="2218"/>
                    <a:pt x="2065" y="2230"/>
                    <a:pt x="2104" y="2230"/>
                  </a:cubicBezTo>
                  <a:cubicBezTo>
                    <a:pt x="2154" y="2230"/>
                    <a:pt x="2206" y="2209"/>
                    <a:pt x="2247" y="2168"/>
                  </a:cubicBezTo>
                  <a:cubicBezTo>
                    <a:pt x="2306" y="2109"/>
                    <a:pt x="2294" y="2002"/>
                    <a:pt x="2223" y="1943"/>
                  </a:cubicBezTo>
                  <a:lnTo>
                    <a:pt x="1379" y="1289"/>
                  </a:lnTo>
                  <a:lnTo>
                    <a:pt x="1973" y="445"/>
                  </a:lnTo>
                  <a:cubicBezTo>
                    <a:pt x="2021" y="434"/>
                    <a:pt x="2068" y="386"/>
                    <a:pt x="2092" y="338"/>
                  </a:cubicBezTo>
                  <a:lnTo>
                    <a:pt x="2128" y="208"/>
                  </a:lnTo>
                  <a:cubicBezTo>
                    <a:pt x="2163" y="125"/>
                    <a:pt x="2116" y="41"/>
                    <a:pt x="2033" y="18"/>
                  </a:cubicBezTo>
                  <a:cubicBezTo>
                    <a:pt x="2010" y="6"/>
                    <a:pt x="1984" y="1"/>
                    <a:pt x="1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6"/>
            <p:cNvSpPr/>
            <p:nvPr/>
          </p:nvSpPr>
          <p:spPr>
            <a:xfrm>
              <a:off x="5804400" y="2989575"/>
              <a:ext cx="100125" cy="17500"/>
            </a:xfrm>
            <a:custGeom>
              <a:avLst/>
              <a:gdLst/>
              <a:ahLst/>
              <a:cxnLst/>
              <a:rect l="l" t="t" r="r" b="b"/>
              <a:pathLst>
                <a:path w="4005" h="700" extrusionOk="0">
                  <a:moveTo>
                    <a:pt x="3307" y="0"/>
                  </a:moveTo>
                  <a:cubicBezTo>
                    <a:pt x="2240" y="0"/>
                    <a:pt x="1183" y="124"/>
                    <a:pt x="143" y="379"/>
                  </a:cubicBezTo>
                  <a:cubicBezTo>
                    <a:pt x="60" y="391"/>
                    <a:pt x="0" y="486"/>
                    <a:pt x="24" y="569"/>
                  </a:cubicBezTo>
                  <a:cubicBezTo>
                    <a:pt x="48" y="652"/>
                    <a:pt x="119" y="700"/>
                    <a:pt x="191" y="700"/>
                  </a:cubicBezTo>
                  <a:lnTo>
                    <a:pt x="238" y="700"/>
                  </a:lnTo>
                  <a:cubicBezTo>
                    <a:pt x="1208" y="452"/>
                    <a:pt x="2212" y="328"/>
                    <a:pt x="3214" y="328"/>
                  </a:cubicBezTo>
                  <a:cubicBezTo>
                    <a:pt x="3414" y="328"/>
                    <a:pt x="3615" y="333"/>
                    <a:pt x="3815" y="343"/>
                  </a:cubicBezTo>
                  <a:cubicBezTo>
                    <a:pt x="3822" y="344"/>
                    <a:pt x="3829" y="344"/>
                    <a:pt x="3836" y="344"/>
                  </a:cubicBezTo>
                  <a:cubicBezTo>
                    <a:pt x="3922" y="344"/>
                    <a:pt x="3994" y="277"/>
                    <a:pt x="4005" y="189"/>
                  </a:cubicBezTo>
                  <a:cubicBezTo>
                    <a:pt x="4005" y="94"/>
                    <a:pt x="3934" y="10"/>
                    <a:pt x="3839" y="10"/>
                  </a:cubicBezTo>
                  <a:cubicBezTo>
                    <a:pt x="3661" y="4"/>
                    <a:pt x="3484" y="0"/>
                    <a:pt x="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6"/>
            <p:cNvSpPr/>
            <p:nvPr/>
          </p:nvSpPr>
          <p:spPr>
            <a:xfrm>
              <a:off x="5839150" y="3011100"/>
              <a:ext cx="45175" cy="67575"/>
            </a:xfrm>
            <a:custGeom>
              <a:avLst/>
              <a:gdLst/>
              <a:ahLst/>
              <a:cxnLst/>
              <a:rect l="l" t="t" r="r" b="b"/>
              <a:pathLst>
                <a:path w="1807" h="2703" extrusionOk="0">
                  <a:moveTo>
                    <a:pt x="311" y="0"/>
                  </a:moveTo>
                  <a:cubicBezTo>
                    <a:pt x="248" y="0"/>
                    <a:pt x="184" y="27"/>
                    <a:pt x="143" y="76"/>
                  </a:cubicBezTo>
                  <a:cubicBezTo>
                    <a:pt x="24" y="290"/>
                    <a:pt x="24" y="563"/>
                    <a:pt x="167" y="765"/>
                  </a:cubicBezTo>
                  <a:cubicBezTo>
                    <a:pt x="298" y="979"/>
                    <a:pt x="535" y="1122"/>
                    <a:pt x="797" y="1134"/>
                  </a:cubicBezTo>
                  <a:cubicBezTo>
                    <a:pt x="1011" y="1122"/>
                    <a:pt x="1225" y="1027"/>
                    <a:pt x="1355" y="861"/>
                  </a:cubicBezTo>
                  <a:cubicBezTo>
                    <a:pt x="1391" y="1015"/>
                    <a:pt x="1415" y="1158"/>
                    <a:pt x="1427" y="1300"/>
                  </a:cubicBezTo>
                  <a:cubicBezTo>
                    <a:pt x="1450" y="1538"/>
                    <a:pt x="1415" y="1787"/>
                    <a:pt x="1308" y="2001"/>
                  </a:cubicBezTo>
                  <a:cubicBezTo>
                    <a:pt x="1213" y="2203"/>
                    <a:pt x="1023" y="2346"/>
                    <a:pt x="797" y="2370"/>
                  </a:cubicBezTo>
                  <a:cubicBezTo>
                    <a:pt x="774" y="2374"/>
                    <a:pt x="752" y="2376"/>
                    <a:pt x="729" y="2376"/>
                  </a:cubicBezTo>
                  <a:cubicBezTo>
                    <a:pt x="563" y="2376"/>
                    <a:pt x="410" y="2264"/>
                    <a:pt x="357" y="2096"/>
                  </a:cubicBezTo>
                  <a:cubicBezTo>
                    <a:pt x="335" y="2009"/>
                    <a:pt x="264" y="1952"/>
                    <a:pt x="179" y="1952"/>
                  </a:cubicBezTo>
                  <a:cubicBezTo>
                    <a:pt x="171" y="1952"/>
                    <a:pt x="163" y="1953"/>
                    <a:pt x="155" y="1954"/>
                  </a:cubicBezTo>
                  <a:cubicBezTo>
                    <a:pt x="60" y="1966"/>
                    <a:pt x="1" y="2037"/>
                    <a:pt x="1" y="2132"/>
                  </a:cubicBezTo>
                  <a:cubicBezTo>
                    <a:pt x="48" y="2453"/>
                    <a:pt x="393" y="2702"/>
                    <a:pt x="761" y="2702"/>
                  </a:cubicBezTo>
                  <a:lnTo>
                    <a:pt x="833" y="2702"/>
                  </a:lnTo>
                  <a:cubicBezTo>
                    <a:pt x="1177" y="2655"/>
                    <a:pt x="1474" y="2453"/>
                    <a:pt x="1629" y="2144"/>
                  </a:cubicBezTo>
                  <a:cubicBezTo>
                    <a:pt x="1759" y="1882"/>
                    <a:pt x="1807" y="1585"/>
                    <a:pt x="1783" y="1288"/>
                  </a:cubicBezTo>
                  <a:cubicBezTo>
                    <a:pt x="1759" y="920"/>
                    <a:pt x="1664" y="552"/>
                    <a:pt x="1522" y="219"/>
                  </a:cubicBezTo>
                  <a:cubicBezTo>
                    <a:pt x="1510" y="171"/>
                    <a:pt x="1486" y="124"/>
                    <a:pt x="1462" y="88"/>
                  </a:cubicBezTo>
                  <a:cubicBezTo>
                    <a:pt x="1429" y="30"/>
                    <a:pt x="1367" y="1"/>
                    <a:pt x="1304" y="1"/>
                  </a:cubicBezTo>
                  <a:cubicBezTo>
                    <a:pt x="1277" y="1"/>
                    <a:pt x="1250" y="6"/>
                    <a:pt x="1225" y="17"/>
                  </a:cubicBezTo>
                  <a:cubicBezTo>
                    <a:pt x="1141" y="52"/>
                    <a:pt x="1106" y="148"/>
                    <a:pt x="1141" y="231"/>
                  </a:cubicBezTo>
                  <a:cubicBezTo>
                    <a:pt x="1165" y="254"/>
                    <a:pt x="1177" y="290"/>
                    <a:pt x="1189" y="326"/>
                  </a:cubicBezTo>
                  <a:cubicBezTo>
                    <a:pt x="1213" y="421"/>
                    <a:pt x="1189" y="516"/>
                    <a:pt x="1130" y="611"/>
                  </a:cubicBezTo>
                  <a:cubicBezTo>
                    <a:pt x="1058" y="718"/>
                    <a:pt x="939" y="801"/>
                    <a:pt x="797" y="801"/>
                  </a:cubicBezTo>
                  <a:cubicBezTo>
                    <a:pt x="666" y="801"/>
                    <a:pt x="547" y="718"/>
                    <a:pt x="476" y="599"/>
                  </a:cubicBezTo>
                  <a:cubicBezTo>
                    <a:pt x="405" y="492"/>
                    <a:pt x="393" y="361"/>
                    <a:pt x="452" y="243"/>
                  </a:cubicBezTo>
                  <a:cubicBezTo>
                    <a:pt x="512" y="171"/>
                    <a:pt x="476" y="64"/>
                    <a:pt x="393" y="17"/>
                  </a:cubicBezTo>
                  <a:cubicBezTo>
                    <a:pt x="367" y="6"/>
                    <a:pt x="339" y="0"/>
                    <a:pt x="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6"/>
            <p:cNvSpPr/>
            <p:nvPr/>
          </p:nvSpPr>
          <p:spPr>
            <a:xfrm>
              <a:off x="324275" y="1881050"/>
              <a:ext cx="224900" cy="427525"/>
            </a:xfrm>
            <a:custGeom>
              <a:avLst/>
              <a:gdLst/>
              <a:ahLst/>
              <a:cxnLst/>
              <a:rect l="l" t="t" r="r" b="b"/>
              <a:pathLst>
                <a:path w="8996" h="17101" extrusionOk="0">
                  <a:moveTo>
                    <a:pt x="5963" y="392"/>
                  </a:moveTo>
                  <a:cubicBezTo>
                    <a:pt x="6738" y="392"/>
                    <a:pt x="7497" y="584"/>
                    <a:pt x="8176" y="967"/>
                  </a:cubicBezTo>
                  <a:cubicBezTo>
                    <a:pt x="8425" y="1109"/>
                    <a:pt x="8556" y="1240"/>
                    <a:pt x="8568" y="1371"/>
                  </a:cubicBezTo>
                  <a:cubicBezTo>
                    <a:pt x="8568" y="1478"/>
                    <a:pt x="8544" y="1573"/>
                    <a:pt x="8496" y="1668"/>
                  </a:cubicBezTo>
                  <a:lnTo>
                    <a:pt x="7938" y="3070"/>
                  </a:lnTo>
                  <a:cubicBezTo>
                    <a:pt x="6892" y="2595"/>
                    <a:pt x="5787" y="2250"/>
                    <a:pt x="4658" y="2036"/>
                  </a:cubicBezTo>
                  <a:lnTo>
                    <a:pt x="5134" y="824"/>
                  </a:lnTo>
                  <a:cubicBezTo>
                    <a:pt x="5157" y="705"/>
                    <a:pt x="5217" y="610"/>
                    <a:pt x="5300" y="515"/>
                  </a:cubicBezTo>
                  <a:cubicBezTo>
                    <a:pt x="5428" y="440"/>
                    <a:pt x="5575" y="394"/>
                    <a:pt x="5716" y="394"/>
                  </a:cubicBezTo>
                  <a:cubicBezTo>
                    <a:pt x="5732" y="394"/>
                    <a:pt x="5748" y="395"/>
                    <a:pt x="5763" y="396"/>
                  </a:cubicBezTo>
                  <a:cubicBezTo>
                    <a:pt x="5830" y="393"/>
                    <a:pt x="5896" y="392"/>
                    <a:pt x="5963" y="392"/>
                  </a:cubicBezTo>
                  <a:close/>
                  <a:moveTo>
                    <a:pt x="4563" y="2416"/>
                  </a:moveTo>
                  <a:cubicBezTo>
                    <a:pt x="4813" y="2464"/>
                    <a:pt x="5062" y="2511"/>
                    <a:pt x="5312" y="2571"/>
                  </a:cubicBezTo>
                  <a:cubicBezTo>
                    <a:pt x="4040" y="5922"/>
                    <a:pt x="2650" y="9273"/>
                    <a:pt x="1188" y="12541"/>
                  </a:cubicBezTo>
                  <a:cubicBezTo>
                    <a:pt x="1141" y="12493"/>
                    <a:pt x="1081" y="12457"/>
                    <a:pt x="1022" y="12434"/>
                  </a:cubicBezTo>
                  <a:cubicBezTo>
                    <a:pt x="927" y="12386"/>
                    <a:pt x="820" y="12362"/>
                    <a:pt x="713" y="12362"/>
                  </a:cubicBezTo>
                  <a:cubicBezTo>
                    <a:pt x="2198" y="9130"/>
                    <a:pt x="3482" y="5803"/>
                    <a:pt x="4563" y="2416"/>
                  </a:cubicBezTo>
                  <a:close/>
                  <a:moveTo>
                    <a:pt x="5716" y="2678"/>
                  </a:moveTo>
                  <a:cubicBezTo>
                    <a:pt x="6144" y="2797"/>
                    <a:pt x="6559" y="2939"/>
                    <a:pt x="6975" y="3094"/>
                  </a:cubicBezTo>
                  <a:cubicBezTo>
                    <a:pt x="5490" y="6397"/>
                    <a:pt x="4123" y="9784"/>
                    <a:pt x="2900" y="13182"/>
                  </a:cubicBezTo>
                  <a:cubicBezTo>
                    <a:pt x="2745" y="12992"/>
                    <a:pt x="2543" y="12850"/>
                    <a:pt x="2305" y="12766"/>
                  </a:cubicBezTo>
                  <a:cubicBezTo>
                    <a:pt x="2167" y="12718"/>
                    <a:pt x="2020" y="12694"/>
                    <a:pt x="1872" y="12694"/>
                  </a:cubicBezTo>
                  <a:cubicBezTo>
                    <a:pt x="1767" y="12694"/>
                    <a:pt x="1661" y="12706"/>
                    <a:pt x="1557" y="12731"/>
                  </a:cubicBezTo>
                  <a:cubicBezTo>
                    <a:pt x="3042" y="9427"/>
                    <a:pt x="4444" y="6053"/>
                    <a:pt x="5716" y="2678"/>
                  </a:cubicBezTo>
                  <a:close/>
                  <a:moveTo>
                    <a:pt x="7356" y="3236"/>
                  </a:moveTo>
                  <a:cubicBezTo>
                    <a:pt x="7486" y="3296"/>
                    <a:pt x="7629" y="3355"/>
                    <a:pt x="7760" y="3415"/>
                  </a:cubicBezTo>
                  <a:cubicBezTo>
                    <a:pt x="6167" y="6647"/>
                    <a:pt x="4765" y="9962"/>
                    <a:pt x="3565" y="13361"/>
                  </a:cubicBezTo>
                  <a:cubicBezTo>
                    <a:pt x="3470" y="13325"/>
                    <a:pt x="3387" y="13313"/>
                    <a:pt x="3292" y="13313"/>
                  </a:cubicBezTo>
                  <a:cubicBezTo>
                    <a:pt x="4516" y="9926"/>
                    <a:pt x="5882" y="6540"/>
                    <a:pt x="7356" y="3236"/>
                  </a:cubicBezTo>
                  <a:close/>
                  <a:moveTo>
                    <a:pt x="728" y="12750"/>
                  </a:moveTo>
                  <a:cubicBezTo>
                    <a:pt x="763" y="12750"/>
                    <a:pt x="799" y="12755"/>
                    <a:pt x="832" y="12766"/>
                  </a:cubicBezTo>
                  <a:cubicBezTo>
                    <a:pt x="927" y="12826"/>
                    <a:pt x="986" y="12945"/>
                    <a:pt x="951" y="13052"/>
                  </a:cubicBezTo>
                  <a:cubicBezTo>
                    <a:pt x="927" y="13135"/>
                    <a:pt x="951" y="13230"/>
                    <a:pt x="1034" y="13277"/>
                  </a:cubicBezTo>
                  <a:cubicBezTo>
                    <a:pt x="1068" y="13300"/>
                    <a:pt x="1109" y="13312"/>
                    <a:pt x="1151" y="13312"/>
                  </a:cubicBezTo>
                  <a:cubicBezTo>
                    <a:pt x="1198" y="13312"/>
                    <a:pt x="1246" y="13297"/>
                    <a:pt x="1283" y="13266"/>
                  </a:cubicBezTo>
                  <a:cubicBezTo>
                    <a:pt x="1453" y="13144"/>
                    <a:pt x="1662" y="13078"/>
                    <a:pt x="1871" y="13078"/>
                  </a:cubicBezTo>
                  <a:cubicBezTo>
                    <a:pt x="1969" y="13078"/>
                    <a:pt x="2068" y="13093"/>
                    <a:pt x="2163" y="13123"/>
                  </a:cubicBezTo>
                  <a:cubicBezTo>
                    <a:pt x="2448" y="13230"/>
                    <a:pt x="2662" y="13468"/>
                    <a:pt x="2721" y="13765"/>
                  </a:cubicBezTo>
                  <a:cubicBezTo>
                    <a:pt x="2733" y="13836"/>
                    <a:pt x="2781" y="13883"/>
                    <a:pt x="2852" y="13907"/>
                  </a:cubicBezTo>
                  <a:lnTo>
                    <a:pt x="2900" y="13919"/>
                  </a:lnTo>
                  <a:cubicBezTo>
                    <a:pt x="2908" y="13920"/>
                    <a:pt x="2917" y="13921"/>
                    <a:pt x="2925" y="13921"/>
                  </a:cubicBezTo>
                  <a:cubicBezTo>
                    <a:pt x="3001" y="13921"/>
                    <a:pt x="3081" y="13875"/>
                    <a:pt x="3113" y="13800"/>
                  </a:cubicBezTo>
                  <a:cubicBezTo>
                    <a:pt x="3149" y="13741"/>
                    <a:pt x="3208" y="13705"/>
                    <a:pt x="3280" y="13693"/>
                  </a:cubicBezTo>
                  <a:lnTo>
                    <a:pt x="3280" y="13693"/>
                  </a:lnTo>
                  <a:lnTo>
                    <a:pt x="1723" y="15250"/>
                  </a:lnTo>
                  <a:cubicBezTo>
                    <a:pt x="1331" y="15036"/>
                    <a:pt x="903" y="14894"/>
                    <a:pt x="464" y="14846"/>
                  </a:cubicBezTo>
                  <a:cubicBezTo>
                    <a:pt x="464" y="14169"/>
                    <a:pt x="475" y="13491"/>
                    <a:pt x="511" y="12826"/>
                  </a:cubicBezTo>
                  <a:cubicBezTo>
                    <a:pt x="568" y="12777"/>
                    <a:pt x="649" y="12750"/>
                    <a:pt x="728" y="12750"/>
                  </a:cubicBezTo>
                  <a:close/>
                  <a:moveTo>
                    <a:pt x="475" y="15238"/>
                  </a:moveTo>
                  <a:lnTo>
                    <a:pt x="475" y="15238"/>
                  </a:lnTo>
                  <a:cubicBezTo>
                    <a:pt x="808" y="15286"/>
                    <a:pt x="1129" y="15381"/>
                    <a:pt x="1426" y="15535"/>
                  </a:cubicBezTo>
                  <a:lnTo>
                    <a:pt x="511" y="16450"/>
                  </a:lnTo>
                  <a:cubicBezTo>
                    <a:pt x="487" y="16046"/>
                    <a:pt x="475" y="15642"/>
                    <a:pt x="475" y="15238"/>
                  </a:cubicBezTo>
                  <a:close/>
                  <a:moveTo>
                    <a:pt x="5948" y="0"/>
                  </a:moveTo>
                  <a:cubicBezTo>
                    <a:pt x="5882" y="0"/>
                    <a:pt x="5817" y="2"/>
                    <a:pt x="5751" y="4"/>
                  </a:cubicBezTo>
                  <a:cubicBezTo>
                    <a:pt x="5490" y="4"/>
                    <a:pt x="5229" y="75"/>
                    <a:pt x="5027" y="230"/>
                  </a:cubicBezTo>
                  <a:cubicBezTo>
                    <a:pt x="4884" y="361"/>
                    <a:pt x="4777" y="515"/>
                    <a:pt x="4729" y="693"/>
                  </a:cubicBezTo>
                  <a:lnTo>
                    <a:pt x="4171" y="2143"/>
                  </a:lnTo>
                  <a:cubicBezTo>
                    <a:pt x="4159" y="2179"/>
                    <a:pt x="4159" y="2214"/>
                    <a:pt x="4171" y="2250"/>
                  </a:cubicBezTo>
                  <a:cubicBezTo>
                    <a:pt x="3042" y="5803"/>
                    <a:pt x="1687" y="9273"/>
                    <a:pt x="119" y="12648"/>
                  </a:cubicBezTo>
                  <a:cubicBezTo>
                    <a:pt x="107" y="12671"/>
                    <a:pt x="95" y="12695"/>
                    <a:pt x="95" y="12731"/>
                  </a:cubicBezTo>
                  <a:cubicBezTo>
                    <a:pt x="0" y="14121"/>
                    <a:pt x="12" y="15523"/>
                    <a:pt x="119" y="16925"/>
                  </a:cubicBezTo>
                  <a:cubicBezTo>
                    <a:pt x="131" y="17009"/>
                    <a:pt x="190" y="17068"/>
                    <a:pt x="273" y="17092"/>
                  </a:cubicBezTo>
                  <a:cubicBezTo>
                    <a:pt x="292" y="17098"/>
                    <a:pt x="311" y="17101"/>
                    <a:pt x="330" y="17101"/>
                  </a:cubicBezTo>
                  <a:cubicBezTo>
                    <a:pt x="386" y="17101"/>
                    <a:pt x="443" y="17076"/>
                    <a:pt x="487" y="17032"/>
                  </a:cubicBezTo>
                  <a:lnTo>
                    <a:pt x="3731" y="13824"/>
                  </a:lnTo>
                  <a:cubicBezTo>
                    <a:pt x="3743" y="13824"/>
                    <a:pt x="3755" y="13812"/>
                    <a:pt x="3767" y="13812"/>
                  </a:cubicBezTo>
                  <a:lnTo>
                    <a:pt x="3779" y="13800"/>
                  </a:lnTo>
                  <a:cubicBezTo>
                    <a:pt x="3826" y="13777"/>
                    <a:pt x="3874" y="13741"/>
                    <a:pt x="3886" y="13681"/>
                  </a:cubicBezTo>
                  <a:cubicBezTo>
                    <a:pt x="5110" y="10188"/>
                    <a:pt x="6548" y="6777"/>
                    <a:pt x="8199" y="3462"/>
                  </a:cubicBezTo>
                  <a:cubicBezTo>
                    <a:pt x="8223" y="3438"/>
                    <a:pt x="8235" y="3415"/>
                    <a:pt x="8259" y="3391"/>
                  </a:cubicBezTo>
                  <a:lnTo>
                    <a:pt x="8889" y="1787"/>
                  </a:lnTo>
                  <a:cubicBezTo>
                    <a:pt x="8960" y="1644"/>
                    <a:pt x="8995" y="1501"/>
                    <a:pt x="8984" y="1347"/>
                  </a:cubicBezTo>
                  <a:cubicBezTo>
                    <a:pt x="8948" y="943"/>
                    <a:pt x="8544" y="705"/>
                    <a:pt x="8389" y="634"/>
                  </a:cubicBezTo>
                  <a:cubicBezTo>
                    <a:pt x="7639" y="215"/>
                    <a:pt x="6797" y="0"/>
                    <a:pt x="59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6"/>
            <p:cNvSpPr/>
            <p:nvPr/>
          </p:nvSpPr>
          <p:spPr>
            <a:xfrm>
              <a:off x="238125" y="1299400"/>
              <a:ext cx="503550" cy="453575"/>
            </a:xfrm>
            <a:custGeom>
              <a:avLst/>
              <a:gdLst/>
              <a:ahLst/>
              <a:cxnLst/>
              <a:rect l="l" t="t" r="r" b="b"/>
              <a:pathLst>
                <a:path w="20142" h="18143" extrusionOk="0">
                  <a:moveTo>
                    <a:pt x="4349" y="467"/>
                  </a:moveTo>
                  <a:lnTo>
                    <a:pt x="4575" y="657"/>
                  </a:lnTo>
                  <a:lnTo>
                    <a:pt x="3636" y="1608"/>
                  </a:lnTo>
                  <a:cubicBezTo>
                    <a:pt x="3553" y="1679"/>
                    <a:pt x="3565" y="1810"/>
                    <a:pt x="3648" y="1881"/>
                  </a:cubicBezTo>
                  <a:cubicBezTo>
                    <a:pt x="3686" y="1914"/>
                    <a:pt x="3734" y="1929"/>
                    <a:pt x="3783" y="1929"/>
                  </a:cubicBezTo>
                  <a:cubicBezTo>
                    <a:pt x="3841" y="1929"/>
                    <a:pt x="3900" y="1908"/>
                    <a:pt x="3945" y="1869"/>
                  </a:cubicBezTo>
                  <a:lnTo>
                    <a:pt x="4884" y="918"/>
                  </a:lnTo>
                  <a:lnTo>
                    <a:pt x="5490" y="1441"/>
                  </a:lnTo>
                  <a:lnTo>
                    <a:pt x="5229" y="1691"/>
                  </a:lnTo>
                  <a:cubicBezTo>
                    <a:pt x="5157" y="1774"/>
                    <a:pt x="5157" y="1893"/>
                    <a:pt x="5240" y="1964"/>
                  </a:cubicBezTo>
                  <a:cubicBezTo>
                    <a:pt x="5282" y="2000"/>
                    <a:pt x="5335" y="2017"/>
                    <a:pt x="5389" y="2017"/>
                  </a:cubicBezTo>
                  <a:cubicBezTo>
                    <a:pt x="5442" y="2017"/>
                    <a:pt x="5496" y="2000"/>
                    <a:pt x="5537" y="1964"/>
                  </a:cubicBezTo>
                  <a:lnTo>
                    <a:pt x="5799" y="1714"/>
                  </a:lnTo>
                  <a:lnTo>
                    <a:pt x="6476" y="2309"/>
                  </a:lnTo>
                  <a:cubicBezTo>
                    <a:pt x="6334" y="2392"/>
                    <a:pt x="6215" y="2522"/>
                    <a:pt x="6144" y="2677"/>
                  </a:cubicBezTo>
                  <a:cubicBezTo>
                    <a:pt x="6096" y="2772"/>
                    <a:pt x="6144" y="2879"/>
                    <a:pt x="6239" y="2927"/>
                  </a:cubicBezTo>
                  <a:cubicBezTo>
                    <a:pt x="6266" y="2936"/>
                    <a:pt x="6294" y="2940"/>
                    <a:pt x="6322" y="2940"/>
                  </a:cubicBezTo>
                  <a:cubicBezTo>
                    <a:pt x="6402" y="2940"/>
                    <a:pt x="6480" y="2902"/>
                    <a:pt x="6524" y="2831"/>
                  </a:cubicBezTo>
                  <a:cubicBezTo>
                    <a:pt x="6583" y="2713"/>
                    <a:pt x="6666" y="2629"/>
                    <a:pt x="6785" y="2570"/>
                  </a:cubicBezTo>
                  <a:lnTo>
                    <a:pt x="7379" y="3105"/>
                  </a:lnTo>
                  <a:lnTo>
                    <a:pt x="7082" y="3402"/>
                  </a:lnTo>
                  <a:cubicBezTo>
                    <a:pt x="6999" y="3473"/>
                    <a:pt x="7011" y="3604"/>
                    <a:pt x="7094" y="3663"/>
                  </a:cubicBezTo>
                  <a:cubicBezTo>
                    <a:pt x="7136" y="3699"/>
                    <a:pt x="7189" y="3717"/>
                    <a:pt x="7243" y="3717"/>
                  </a:cubicBezTo>
                  <a:cubicBezTo>
                    <a:pt x="7296" y="3717"/>
                    <a:pt x="7350" y="3699"/>
                    <a:pt x="7391" y="3663"/>
                  </a:cubicBezTo>
                  <a:lnTo>
                    <a:pt x="7688" y="3366"/>
                  </a:lnTo>
                  <a:cubicBezTo>
                    <a:pt x="7878" y="3533"/>
                    <a:pt x="8069" y="3687"/>
                    <a:pt x="8259" y="3853"/>
                  </a:cubicBezTo>
                  <a:lnTo>
                    <a:pt x="7332" y="4721"/>
                  </a:lnTo>
                  <a:cubicBezTo>
                    <a:pt x="7249" y="4792"/>
                    <a:pt x="7249" y="4923"/>
                    <a:pt x="7332" y="4994"/>
                  </a:cubicBezTo>
                  <a:cubicBezTo>
                    <a:pt x="7373" y="5030"/>
                    <a:pt x="7424" y="5048"/>
                    <a:pt x="7476" y="5048"/>
                  </a:cubicBezTo>
                  <a:cubicBezTo>
                    <a:pt x="7528" y="5048"/>
                    <a:pt x="7581" y="5030"/>
                    <a:pt x="7629" y="4994"/>
                  </a:cubicBezTo>
                  <a:lnTo>
                    <a:pt x="8556" y="4127"/>
                  </a:lnTo>
                  <a:cubicBezTo>
                    <a:pt x="8758" y="4305"/>
                    <a:pt x="8948" y="4483"/>
                    <a:pt x="9150" y="4661"/>
                  </a:cubicBezTo>
                  <a:lnTo>
                    <a:pt x="8793" y="4959"/>
                  </a:lnTo>
                  <a:cubicBezTo>
                    <a:pt x="8710" y="5018"/>
                    <a:pt x="8698" y="5149"/>
                    <a:pt x="8782" y="5232"/>
                  </a:cubicBezTo>
                  <a:cubicBezTo>
                    <a:pt x="8823" y="5267"/>
                    <a:pt x="8877" y="5285"/>
                    <a:pt x="8930" y="5285"/>
                  </a:cubicBezTo>
                  <a:cubicBezTo>
                    <a:pt x="8984" y="5285"/>
                    <a:pt x="9037" y="5267"/>
                    <a:pt x="9079" y="5232"/>
                  </a:cubicBezTo>
                  <a:lnTo>
                    <a:pt x="9447" y="4923"/>
                  </a:lnTo>
                  <a:lnTo>
                    <a:pt x="10089" y="5481"/>
                  </a:lnTo>
                  <a:lnTo>
                    <a:pt x="9744" y="5755"/>
                  </a:lnTo>
                  <a:cubicBezTo>
                    <a:pt x="9637" y="5814"/>
                    <a:pt x="9625" y="5957"/>
                    <a:pt x="9720" y="6040"/>
                  </a:cubicBezTo>
                  <a:cubicBezTo>
                    <a:pt x="9760" y="6086"/>
                    <a:pt x="9818" y="6110"/>
                    <a:pt x="9878" y="6110"/>
                  </a:cubicBezTo>
                  <a:cubicBezTo>
                    <a:pt x="9926" y="6110"/>
                    <a:pt x="9975" y="6095"/>
                    <a:pt x="10017" y="6064"/>
                  </a:cubicBezTo>
                  <a:lnTo>
                    <a:pt x="10386" y="5767"/>
                  </a:lnTo>
                  <a:lnTo>
                    <a:pt x="10980" y="6301"/>
                  </a:lnTo>
                  <a:lnTo>
                    <a:pt x="10730" y="6670"/>
                  </a:lnTo>
                  <a:cubicBezTo>
                    <a:pt x="10659" y="6753"/>
                    <a:pt x="10683" y="6884"/>
                    <a:pt x="10790" y="6931"/>
                  </a:cubicBezTo>
                  <a:cubicBezTo>
                    <a:pt x="10826" y="6954"/>
                    <a:pt x="10867" y="6964"/>
                    <a:pt x="10908" y="6964"/>
                  </a:cubicBezTo>
                  <a:cubicBezTo>
                    <a:pt x="10975" y="6964"/>
                    <a:pt x="11042" y="6935"/>
                    <a:pt x="11087" y="6884"/>
                  </a:cubicBezTo>
                  <a:lnTo>
                    <a:pt x="11289" y="6586"/>
                  </a:lnTo>
                  <a:lnTo>
                    <a:pt x="12156" y="7383"/>
                  </a:lnTo>
                  <a:lnTo>
                    <a:pt x="11336" y="8119"/>
                  </a:lnTo>
                  <a:cubicBezTo>
                    <a:pt x="11253" y="8191"/>
                    <a:pt x="11253" y="8321"/>
                    <a:pt x="11336" y="8393"/>
                  </a:cubicBezTo>
                  <a:cubicBezTo>
                    <a:pt x="11378" y="8428"/>
                    <a:pt x="11431" y="8446"/>
                    <a:pt x="11485" y="8446"/>
                  </a:cubicBezTo>
                  <a:cubicBezTo>
                    <a:pt x="11538" y="8446"/>
                    <a:pt x="11592" y="8428"/>
                    <a:pt x="11633" y="8393"/>
                  </a:cubicBezTo>
                  <a:lnTo>
                    <a:pt x="12453" y="7656"/>
                  </a:lnTo>
                  <a:lnTo>
                    <a:pt x="13119" y="8262"/>
                  </a:lnTo>
                  <a:lnTo>
                    <a:pt x="12834" y="8535"/>
                  </a:lnTo>
                  <a:cubicBezTo>
                    <a:pt x="12762" y="8607"/>
                    <a:pt x="12762" y="8737"/>
                    <a:pt x="12846" y="8797"/>
                  </a:cubicBezTo>
                  <a:cubicBezTo>
                    <a:pt x="12891" y="8837"/>
                    <a:pt x="12942" y="8855"/>
                    <a:pt x="12993" y="8855"/>
                  </a:cubicBezTo>
                  <a:cubicBezTo>
                    <a:pt x="13047" y="8855"/>
                    <a:pt x="13099" y="8834"/>
                    <a:pt x="13143" y="8797"/>
                  </a:cubicBezTo>
                  <a:lnTo>
                    <a:pt x="13416" y="8535"/>
                  </a:lnTo>
                  <a:cubicBezTo>
                    <a:pt x="13606" y="8714"/>
                    <a:pt x="13808" y="8892"/>
                    <a:pt x="14010" y="9082"/>
                  </a:cubicBezTo>
                  <a:lnTo>
                    <a:pt x="13749" y="9308"/>
                  </a:lnTo>
                  <a:cubicBezTo>
                    <a:pt x="13665" y="9379"/>
                    <a:pt x="13665" y="9498"/>
                    <a:pt x="13737" y="9581"/>
                  </a:cubicBezTo>
                  <a:cubicBezTo>
                    <a:pt x="13782" y="9620"/>
                    <a:pt x="13841" y="9641"/>
                    <a:pt x="13899" y="9641"/>
                  </a:cubicBezTo>
                  <a:cubicBezTo>
                    <a:pt x="13948" y="9641"/>
                    <a:pt x="13996" y="9626"/>
                    <a:pt x="14034" y="9593"/>
                  </a:cubicBezTo>
                  <a:lnTo>
                    <a:pt x="14307" y="9367"/>
                  </a:lnTo>
                  <a:lnTo>
                    <a:pt x="14866" y="9890"/>
                  </a:lnTo>
                  <a:lnTo>
                    <a:pt x="14604" y="10163"/>
                  </a:lnTo>
                  <a:cubicBezTo>
                    <a:pt x="14521" y="10235"/>
                    <a:pt x="14533" y="10365"/>
                    <a:pt x="14616" y="10437"/>
                  </a:cubicBezTo>
                  <a:cubicBezTo>
                    <a:pt x="14660" y="10464"/>
                    <a:pt x="14708" y="10479"/>
                    <a:pt x="14756" y="10479"/>
                  </a:cubicBezTo>
                  <a:cubicBezTo>
                    <a:pt x="14813" y="10479"/>
                    <a:pt x="14868" y="10458"/>
                    <a:pt x="14913" y="10413"/>
                  </a:cubicBezTo>
                  <a:lnTo>
                    <a:pt x="15163" y="10163"/>
                  </a:lnTo>
                  <a:lnTo>
                    <a:pt x="15686" y="10650"/>
                  </a:lnTo>
                  <a:lnTo>
                    <a:pt x="14794" y="11577"/>
                  </a:lnTo>
                  <a:cubicBezTo>
                    <a:pt x="14711" y="11649"/>
                    <a:pt x="14723" y="11779"/>
                    <a:pt x="14806" y="11851"/>
                  </a:cubicBezTo>
                  <a:cubicBezTo>
                    <a:pt x="14848" y="11882"/>
                    <a:pt x="14897" y="11897"/>
                    <a:pt x="14945" y="11897"/>
                  </a:cubicBezTo>
                  <a:cubicBezTo>
                    <a:pt x="15005" y="11897"/>
                    <a:pt x="15064" y="11873"/>
                    <a:pt x="15103" y="11827"/>
                  </a:cubicBezTo>
                  <a:lnTo>
                    <a:pt x="15971" y="10912"/>
                  </a:lnTo>
                  <a:lnTo>
                    <a:pt x="16731" y="11625"/>
                  </a:lnTo>
                  <a:lnTo>
                    <a:pt x="16434" y="11874"/>
                  </a:lnTo>
                  <a:cubicBezTo>
                    <a:pt x="16351" y="11934"/>
                    <a:pt x="16351" y="12065"/>
                    <a:pt x="16422" y="12148"/>
                  </a:cubicBezTo>
                  <a:cubicBezTo>
                    <a:pt x="16467" y="12186"/>
                    <a:pt x="16526" y="12207"/>
                    <a:pt x="16584" y="12207"/>
                  </a:cubicBezTo>
                  <a:cubicBezTo>
                    <a:pt x="16633" y="12207"/>
                    <a:pt x="16681" y="12192"/>
                    <a:pt x="16719" y="12160"/>
                  </a:cubicBezTo>
                  <a:lnTo>
                    <a:pt x="17016" y="11910"/>
                  </a:lnTo>
                  <a:cubicBezTo>
                    <a:pt x="17195" y="12076"/>
                    <a:pt x="17373" y="12243"/>
                    <a:pt x="17551" y="12409"/>
                  </a:cubicBezTo>
                  <a:lnTo>
                    <a:pt x="17361" y="12682"/>
                  </a:lnTo>
                  <a:cubicBezTo>
                    <a:pt x="17290" y="12766"/>
                    <a:pt x="17325" y="12896"/>
                    <a:pt x="17420" y="12944"/>
                  </a:cubicBezTo>
                  <a:cubicBezTo>
                    <a:pt x="17456" y="12966"/>
                    <a:pt x="17497" y="12977"/>
                    <a:pt x="17538" y="12977"/>
                  </a:cubicBezTo>
                  <a:cubicBezTo>
                    <a:pt x="17606" y="12977"/>
                    <a:pt x="17673" y="12948"/>
                    <a:pt x="17718" y="12896"/>
                  </a:cubicBezTo>
                  <a:lnTo>
                    <a:pt x="17860" y="12694"/>
                  </a:lnTo>
                  <a:lnTo>
                    <a:pt x="18419" y="13241"/>
                  </a:lnTo>
                  <a:lnTo>
                    <a:pt x="18169" y="13467"/>
                  </a:lnTo>
                  <a:cubicBezTo>
                    <a:pt x="18086" y="13538"/>
                    <a:pt x="18086" y="13669"/>
                    <a:pt x="18169" y="13740"/>
                  </a:cubicBezTo>
                  <a:cubicBezTo>
                    <a:pt x="18211" y="13776"/>
                    <a:pt x="18264" y="13793"/>
                    <a:pt x="18318" y="13793"/>
                  </a:cubicBezTo>
                  <a:cubicBezTo>
                    <a:pt x="18371" y="13793"/>
                    <a:pt x="18425" y="13776"/>
                    <a:pt x="18466" y="13740"/>
                  </a:cubicBezTo>
                  <a:lnTo>
                    <a:pt x="18716" y="13514"/>
                  </a:lnTo>
                  <a:lnTo>
                    <a:pt x="19096" y="13883"/>
                  </a:lnTo>
                  <a:lnTo>
                    <a:pt x="19072" y="13906"/>
                  </a:lnTo>
                  <a:cubicBezTo>
                    <a:pt x="18728" y="14203"/>
                    <a:pt x="18431" y="14560"/>
                    <a:pt x="18181" y="14952"/>
                  </a:cubicBezTo>
                  <a:cubicBezTo>
                    <a:pt x="18122" y="15047"/>
                    <a:pt x="18157" y="15178"/>
                    <a:pt x="18252" y="15225"/>
                  </a:cubicBezTo>
                  <a:cubicBezTo>
                    <a:pt x="18285" y="15240"/>
                    <a:pt x="18319" y="15247"/>
                    <a:pt x="18352" y="15247"/>
                  </a:cubicBezTo>
                  <a:cubicBezTo>
                    <a:pt x="18426" y="15247"/>
                    <a:pt x="18496" y="15212"/>
                    <a:pt x="18537" y="15154"/>
                  </a:cubicBezTo>
                  <a:cubicBezTo>
                    <a:pt x="18751" y="14809"/>
                    <a:pt x="19013" y="14501"/>
                    <a:pt x="19310" y="14227"/>
                  </a:cubicBezTo>
                  <a:cubicBezTo>
                    <a:pt x="19334" y="14215"/>
                    <a:pt x="19357" y="14192"/>
                    <a:pt x="19381" y="14168"/>
                  </a:cubicBezTo>
                  <a:lnTo>
                    <a:pt x="19607" y="14394"/>
                  </a:lnTo>
                  <a:lnTo>
                    <a:pt x="15864" y="17685"/>
                  </a:lnTo>
                  <a:cubicBezTo>
                    <a:pt x="10932" y="13146"/>
                    <a:pt x="5680" y="8357"/>
                    <a:pt x="523" y="3877"/>
                  </a:cubicBezTo>
                  <a:cubicBezTo>
                    <a:pt x="1866" y="2820"/>
                    <a:pt x="3149" y="1679"/>
                    <a:pt x="4349" y="467"/>
                  </a:cubicBezTo>
                  <a:close/>
                  <a:moveTo>
                    <a:pt x="4357" y="0"/>
                  </a:moveTo>
                  <a:cubicBezTo>
                    <a:pt x="4346" y="0"/>
                    <a:pt x="4336" y="1"/>
                    <a:pt x="4325" y="3"/>
                  </a:cubicBezTo>
                  <a:cubicBezTo>
                    <a:pt x="4278" y="3"/>
                    <a:pt x="4218" y="27"/>
                    <a:pt x="4183" y="63"/>
                  </a:cubicBezTo>
                  <a:cubicBezTo>
                    <a:pt x="2899" y="1370"/>
                    <a:pt x="1521" y="2606"/>
                    <a:pt x="71" y="3735"/>
                  </a:cubicBezTo>
                  <a:cubicBezTo>
                    <a:pt x="24" y="3758"/>
                    <a:pt x="0" y="3818"/>
                    <a:pt x="0" y="3877"/>
                  </a:cubicBezTo>
                  <a:cubicBezTo>
                    <a:pt x="0" y="3937"/>
                    <a:pt x="24" y="3984"/>
                    <a:pt x="71" y="4032"/>
                  </a:cubicBezTo>
                  <a:cubicBezTo>
                    <a:pt x="5324" y="8571"/>
                    <a:pt x="10695" y="13467"/>
                    <a:pt x="15709" y="18089"/>
                  </a:cubicBezTo>
                  <a:cubicBezTo>
                    <a:pt x="15751" y="18125"/>
                    <a:pt x="15804" y="18143"/>
                    <a:pt x="15858" y="18143"/>
                  </a:cubicBezTo>
                  <a:cubicBezTo>
                    <a:pt x="15911" y="18143"/>
                    <a:pt x="15965" y="18125"/>
                    <a:pt x="16006" y="18089"/>
                  </a:cubicBezTo>
                  <a:lnTo>
                    <a:pt x="20058" y="14536"/>
                  </a:lnTo>
                  <a:cubicBezTo>
                    <a:pt x="20058" y="14524"/>
                    <a:pt x="20070" y="14512"/>
                    <a:pt x="20082" y="14501"/>
                  </a:cubicBezTo>
                  <a:cubicBezTo>
                    <a:pt x="20142" y="14429"/>
                    <a:pt x="20130" y="14322"/>
                    <a:pt x="20058" y="14263"/>
                  </a:cubicBezTo>
                  <a:cubicBezTo>
                    <a:pt x="15056" y="9403"/>
                    <a:pt x="9803" y="4626"/>
                    <a:pt x="4480" y="51"/>
                  </a:cubicBezTo>
                  <a:cubicBezTo>
                    <a:pt x="4451" y="22"/>
                    <a:pt x="4405" y="0"/>
                    <a:pt x="4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6"/>
            <p:cNvSpPr/>
            <p:nvPr/>
          </p:nvSpPr>
          <p:spPr>
            <a:xfrm>
              <a:off x="300200" y="1360525"/>
              <a:ext cx="38350" cy="34175"/>
            </a:xfrm>
            <a:custGeom>
              <a:avLst/>
              <a:gdLst/>
              <a:ahLst/>
              <a:cxnLst/>
              <a:rect l="l" t="t" r="r" b="b"/>
              <a:pathLst>
                <a:path w="1534" h="1367" extrusionOk="0">
                  <a:moveTo>
                    <a:pt x="686" y="391"/>
                  </a:moveTo>
                  <a:cubicBezTo>
                    <a:pt x="792" y="391"/>
                    <a:pt x="899" y="429"/>
                    <a:pt x="975" y="505"/>
                  </a:cubicBezTo>
                  <a:cubicBezTo>
                    <a:pt x="1058" y="565"/>
                    <a:pt x="1106" y="672"/>
                    <a:pt x="1106" y="779"/>
                  </a:cubicBezTo>
                  <a:cubicBezTo>
                    <a:pt x="1106" y="862"/>
                    <a:pt x="1046" y="933"/>
                    <a:pt x="975" y="969"/>
                  </a:cubicBezTo>
                  <a:cubicBezTo>
                    <a:pt x="953" y="974"/>
                    <a:pt x="930" y="976"/>
                    <a:pt x="907" y="976"/>
                  </a:cubicBezTo>
                  <a:cubicBezTo>
                    <a:pt x="820" y="976"/>
                    <a:pt x="732" y="942"/>
                    <a:pt x="666" y="886"/>
                  </a:cubicBezTo>
                  <a:cubicBezTo>
                    <a:pt x="618" y="850"/>
                    <a:pt x="571" y="790"/>
                    <a:pt x="535" y="743"/>
                  </a:cubicBezTo>
                  <a:cubicBezTo>
                    <a:pt x="547" y="684"/>
                    <a:pt x="535" y="636"/>
                    <a:pt x="500" y="588"/>
                  </a:cubicBezTo>
                  <a:cubicBezTo>
                    <a:pt x="488" y="565"/>
                    <a:pt x="488" y="541"/>
                    <a:pt x="500" y="505"/>
                  </a:cubicBezTo>
                  <a:cubicBezTo>
                    <a:pt x="523" y="458"/>
                    <a:pt x="559" y="422"/>
                    <a:pt x="607" y="398"/>
                  </a:cubicBezTo>
                  <a:cubicBezTo>
                    <a:pt x="633" y="394"/>
                    <a:pt x="659" y="391"/>
                    <a:pt x="686" y="391"/>
                  </a:cubicBezTo>
                  <a:close/>
                  <a:moveTo>
                    <a:pt x="708" y="0"/>
                  </a:moveTo>
                  <a:cubicBezTo>
                    <a:pt x="622" y="0"/>
                    <a:pt x="536" y="14"/>
                    <a:pt x="452" y="42"/>
                  </a:cubicBezTo>
                  <a:cubicBezTo>
                    <a:pt x="286" y="101"/>
                    <a:pt x="155" y="232"/>
                    <a:pt x="96" y="398"/>
                  </a:cubicBezTo>
                  <a:cubicBezTo>
                    <a:pt x="96" y="410"/>
                    <a:pt x="84" y="434"/>
                    <a:pt x="84" y="458"/>
                  </a:cubicBezTo>
                  <a:cubicBezTo>
                    <a:pt x="12" y="517"/>
                    <a:pt x="1" y="612"/>
                    <a:pt x="48" y="684"/>
                  </a:cubicBezTo>
                  <a:cubicBezTo>
                    <a:pt x="131" y="862"/>
                    <a:pt x="250" y="1028"/>
                    <a:pt x="393" y="1171"/>
                  </a:cubicBezTo>
                  <a:cubicBezTo>
                    <a:pt x="530" y="1300"/>
                    <a:pt x="711" y="1367"/>
                    <a:pt x="900" y="1367"/>
                  </a:cubicBezTo>
                  <a:cubicBezTo>
                    <a:pt x="972" y="1367"/>
                    <a:pt x="1045" y="1357"/>
                    <a:pt x="1118" y="1337"/>
                  </a:cubicBezTo>
                  <a:cubicBezTo>
                    <a:pt x="1236" y="1290"/>
                    <a:pt x="1331" y="1218"/>
                    <a:pt x="1415" y="1111"/>
                  </a:cubicBezTo>
                  <a:cubicBezTo>
                    <a:pt x="1474" y="1016"/>
                    <a:pt x="1522" y="909"/>
                    <a:pt x="1533" y="790"/>
                  </a:cubicBezTo>
                  <a:cubicBezTo>
                    <a:pt x="1533" y="577"/>
                    <a:pt x="1438" y="363"/>
                    <a:pt x="1272" y="220"/>
                  </a:cubicBezTo>
                  <a:cubicBezTo>
                    <a:pt x="1113" y="78"/>
                    <a:pt x="912" y="0"/>
                    <a:pt x="7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6"/>
            <p:cNvSpPr/>
            <p:nvPr/>
          </p:nvSpPr>
          <p:spPr>
            <a:xfrm>
              <a:off x="1097250" y="2197475"/>
              <a:ext cx="568325" cy="395525"/>
            </a:xfrm>
            <a:custGeom>
              <a:avLst/>
              <a:gdLst/>
              <a:ahLst/>
              <a:cxnLst/>
              <a:rect l="l" t="t" r="r" b="b"/>
              <a:pathLst>
                <a:path w="22733" h="15821" extrusionOk="0">
                  <a:moveTo>
                    <a:pt x="500" y="466"/>
                  </a:moveTo>
                  <a:lnTo>
                    <a:pt x="500" y="466"/>
                  </a:lnTo>
                  <a:cubicBezTo>
                    <a:pt x="785" y="549"/>
                    <a:pt x="1058" y="644"/>
                    <a:pt x="1343" y="727"/>
                  </a:cubicBezTo>
                  <a:lnTo>
                    <a:pt x="1058" y="1500"/>
                  </a:lnTo>
                  <a:cubicBezTo>
                    <a:pt x="1023" y="1607"/>
                    <a:pt x="1094" y="1714"/>
                    <a:pt x="1201" y="1749"/>
                  </a:cubicBezTo>
                  <a:lnTo>
                    <a:pt x="1260" y="1749"/>
                  </a:lnTo>
                  <a:cubicBezTo>
                    <a:pt x="1267" y="1750"/>
                    <a:pt x="1274" y="1751"/>
                    <a:pt x="1282" y="1751"/>
                  </a:cubicBezTo>
                  <a:cubicBezTo>
                    <a:pt x="1357" y="1751"/>
                    <a:pt x="1430" y="1695"/>
                    <a:pt x="1462" y="1619"/>
                  </a:cubicBezTo>
                  <a:lnTo>
                    <a:pt x="1747" y="858"/>
                  </a:lnTo>
                  <a:lnTo>
                    <a:pt x="2330" y="1036"/>
                  </a:lnTo>
                  <a:lnTo>
                    <a:pt x="2294" y="1155"/>
                  </a:lnTo>
                  <a:cubicBezTo>
                    <a:pt x="2258" y="1262"/>
                    <a:pt x="2330" y="1369"/>
                    <a:pt x="2437" y="1393"/>
                  </a:cubicBezTo>
                  <a:lnTo>
                    <a:pt x="2496" y="1393"/>
                  </a:lnTo>
                  <a:cubicBezTo>
                    <a:pt x="2579" y="1393"/>
                    <a:pt x="2662" y="1333"/>
                    <a:pt x="2698" y="1250"/>
                  </a:cubicBezTo>
                  <a:lnTo>
                    <a:pt x="2722" y="1155"/>
                  </a:lnTo>
                  <a:lnTo>
                    <a:pt x="3470" y="1393"/>
                  </a:lnTo>
                  <a:lnTo>
                    <a:pt x="3423" y="1488"/>
                  </a:lnTo>
                  <a:cubicBezTo>
                    <a:pt x="3375" y="1583"/>
                    <a:pt x="3435" y="1702"/>
                    <a:pt x="3542" y="1737"/>
                  </a:cubicBezTo>
                  <a:cubicBezTo>
                    <a:pt x="3565" y="1749"/>
                    <a:pt x="3589" y="1749"/>
                    <a:pt x="3613" y="1749"/>
                  </a:cubicBezTo>
                  <a:cubicBezTo>
                    <a:pt x="3696" y="1749"/>
                    <a:pt x="3779" y="1714"/>
                    <a:pt x="3815" y="1642"/>
                  </a:cubicBezTo>
                  <a:lnTo>
                    <a:pt x="3863" y="1524"/>
                  </a:lnTo>
                  <a:lnTo>
                    <a:pt x="4706" y="1797"/>
                  </a:lnTo>
                  <a:lnTo>
                    <a:pt x="4647" y="1916"/>
                  </a:lnTo>
                  <a:cubicBezTo>
                    <a:pt x="4599" y="2011"/>
                    <a:pt x="4659" y="2130"/>
                    <a:pt x="4754" y="2165"/>
                  </a:cubicBezTo>
                  <a:cubicBezTo>
                    <a:pt x="4789" y="2177"/>
                    <a:pt x="4813" y="2177"/>
                    <a:pt x="4849" y="2177"/>
                  </a:cubicBezTo>
                  <a:cubicBezTo>
                    <a:pt x="4920" y="2177"/>
                    <a:pt x="5003" y="2141"/>
                    <a:pt x="5039" y="2070"/>
                  </a:cubicBezTo>
                  <a:lnTo>
                    <a:pt x="5110" y="1928"/>
                  </a:lnTo>
                  <a:lnTo>
                    <a:pt x="6025" y="2225"/>
                  </a:lnTo>
                  <a:lnTo>
                    <a:pt x="5681" y="3033"/>
                  </a:lnTo>
                  <a:cubicBezTo>
                    <a:pt x="5633" y="3128"/>
                    <a:pt x="5693" y="3247"/>
                    <a:pt x="5799" y="3282"/>
                  </a:cubicBezTo>
                  <a:cubicBezTo>
                    <a:pt x="5823" y="3282"/>
                    <a:pt x="5847" y="3294"/>
                    <a:pt x="5871" y="3294"/>
                  </a:cubicBezTo>
                  <a:cubicBezTo>
                    <a:pt x="5954" y="3294"/>
                    <a:pt x="6037" y="3247"/>
                    <a:pt x="6073" y="3175"/>
                  </a:cubicBezTo>
                  <a:lnTo>
                    <a:pt x="6417" y="2355"/>
                  </a:lnTo>
                  <a:lnTo>
                    <a:pt x="7309" y="2652"/>
                  </a:lnTo>
                  <a:lnTo>
                    <a:pt x="7249" y="2890"/>
                  </a:lnTo>
                  <a:cubicBezTo>
                    <a:pt x="7225" y="2985"/>
                    <a:pt x="7273" y="3080"/>
                    <a:pt x="7368" y="3116"/>
                  </a:cubicBezTo>
                  <a:cubicBezTo>
                    <a:pt x="7392" y="3128"/>
                    <a:pt x="7427" y="3128"/>
                    <a:pt x="7451" y="3128"/>
                  </a:cubicBezTo>
                  <a:cubicBezTo>
                    <a:pt x="7523" y="3128"/>
                    <a:pt x="7582" y="3092"/>
                    <a:pt x="7629" y="3045"/>
                  </a:cubicBezTo>
                  <a:lnTo>
                    <a:pt x="7701" y="2938"/>
                  </a:lnTo>
                  <a:cubicBezTo>
                    <a:pt x="7736" y="2902"/>
                    <a:pt x="7736" y="2843"/>
                    <a:pt x="7725" y="2795"/>
                  </a:cubicBezTo>
                  <a:lnTo>
                    <a:pt x="7725" y="2795"/>
                  </a:lnTo>
                  <a:lnTo>
                    <a:pt x="8568" y="3080"/>
                  </a:lnTo>
                  <a:cubicBezTo>
                    <a:pt x="8544" y="3151"/>
                    <a:pt x="8533" y="3223"/>
                    <a:pt x="8533" y="3294"/>
                  </a:cubicBezTo>
                  <a:cubicBezTo>
                    <a:pt x="8544" y="3401"/>
                    <a:pt x="8640" y="3484"/>
                    <a:pt x="8746" y="3484"/>
                  </a:cubicBezTo>
                  <a:cubicBezTo>
                    <a:pt x="8865" y="3484"/>
                    <a:pt x="8948" y="3389"/>
                    <a:pt x="8948" y="3282"/>
                  </a:cubicBezTo>
                  <a:cubicBezTo>
                    <a:pt x="8948" y="3258"/>
                    <a:pt x="8960" y="3247"/>
                    <a:pt x="8960" y="3223"/>
                  </a:cubicBezTo>
                  <a:cubicBezTo>
                    <a:pt x="9222" y="3318"/>
                    <a:pt x="9483" y="3413"/>
                    <a:pt x="9745" y="3508"/>
                  </a:cubicBezTo>
                  <a:lnTo>
                    <a:pt x="9709" y="3556"/>
                  </a:lnTo>
                  <a:cubicBezTo>
                    <a:pt x="9661" y="3651"/>
                    <a:pt x="9697" y="3769"/>
                    <a:pt x="9792" y="3817"/>
                  </a:cubicBezTo>
                  <a:cubicBezTo>
                    <a:pt x="9828" y="3841"/>
                    <a:pt x="9863" y="3841"/>
                    <a:pt x="9899" y="3841"/>
                  </a:cubicBezTo>
                  <a:cubicBezTo>
                    <a:pt x="9970" y="3841"/>
                    <a:pt x="10042" y="3805"/>
                    <a:pt x="10077" y="3746"/>
                  </a:cubicBezTo>
                  <a:lnTo>
                    <a:pt x="10149" y="3651"/>
                  </a:lnTo>
                  <a:lnTo>
                    <a:pt x="10826" y="3888"/>
                  </a:lnTo>
                  <a:lnTo>
                    <a:pt x="10588" y="4649"/>
                  </a:lnTo>
                  <a:cubicBezTo>
                    <a:pt x="10553" y="4756"/>
                    <a:pt x="10624" y="4875"/>
                    <a:pt x="10731" y="4886"/>
                  </a:cubicBezTo>
                  <a:cubicBezTo>
                    <a:pt x="10755" y="4898"/>
                    <a:pt x="10778" y="4898"/>
                    <a:pt x="10790" y="4898"/>
                  </a:cubicBezTo>
                  <a:cubicBezTo>
                    <a:pt x="10885" y="4898"/>
                    <a:pt x="10969" y="4851"/>
                    <a:pt x="10992" y="4756"/>
                  </a:cubicBezTo>
                  <a:lnTo>
                    <a:pt x="11230" y="4031"/>
                  </a:lnTo>
                  <a:cubicBezTo>
                    <a:pt x="11527" y="4138"/>
                    <a:pt x="11836" y="4257"/>
                    <a:pt x="12133" y="4364"/>
                  </a:cubicBezTo>
                  <a:lnTo>
                    <a:pt x="12086" y="4518"/>
                  </a:lnTo>
                  <a:cubicBezTo>
                    <a:pt x="12050" y="4625"/>
                    <a:pt x="12109" y="4732"/>
                    <a:pt x="12216" y="4756"/>
                  </a:cubicBezTo>
                  <a:cubicBezTo>
                    <a:pt x="12240" y="4768"/>
                    <a:pt x="12264" y="4768"/>
                    <a:pt x="12276" y="4768"/>
                  </a:cubicBezTo>
                  <a:cubicBezTo>
                    <a:pt x="12371" y="4768"/>
                    <a:pt x="12442" y="4720"/>
                    <a:pt x="12478" y="4637"/>
                  </a:cubicBezTo>
                  <a:lnTo>
                    <a:pt x="12525" y="4518"/>
                  </a:lnTo>
                  <a:lnTo>
                    <a:pt x="13476" y="4875"/>
                  </a:lnTo>
                  <a:lnTo>
                    <a:pt x="13416" y="5053"/>
                  </a:lnTo>
                  <a:cubicBezTo>
                    <a:pt x="13381" y="5160"/>
                    <a:pt x="13452" y="5267"/>
                    <a:pt x="13559" y="5290"/>
                  </a:cubicBezTo>
                  <a:cubicBezTo>
                    <a:pt x="13583" y="5290"/>
                    <a:pt x="13595" y="5302"/>
                    <a:pt x="13618" y="5302"/>
                  </a:cubicBezTo>
                  <a:cubicBezTo>
                    <a:pt x="13714" y="5302"/>
                    <a:pt x="13797" y="5243"/>
                    <a:pt x="13820" y="5160"/>
                  </a:cubicBezTo>
                  <a:lnTo>
                    <a:pt x="13868" y="5017"/>
                  </a:lnTo>
                  <a:cubicBezTo>
                    <a:pt x="14213" y="5136"/>
                    <a:pt x="14545" y="5267"/>
                    <a:pt x="14878" y="5397"/>
                  </a:cubicBezTo>
                  <a:lnTo>
                    <a:pt x="14831" y="5528"/>
                  </a:lnTo>
                  <a:cubicBezTo>
                    <a:pt x="14783" y="5635"/>
                    <a:pt x="14842" y="5742"/>
                    <a:pt x="14949" y="5778"/>
                  </a:cubicBezTo>
                  <a:cubicBezTo>
                    <a:pt x="14973" y="5778"/>
                    <a:pt x="14997" y="5790"/>
                    <a:pt x="15021" y="5790"/>
                  </a:cubicBezTo>
                  <a:cubicBezTo>
                    <a:pt x="15116" y="5790"/>
                    <a:pt x="15187" y="5742"/>
                    <a:pt x="15223" y="5659"/>
                  </a:cubicBezTo>
                  <a:lnTo>
                    <a:pt x="15270" y="5552"/>
                  </a:lnTo>
                  <a:lnTo>
                    <a:pt x="16078" y="5873"/>
                  </a:lnTo>
                  <a:lnTo>
                    <a:pt x="15876" y="6384"/>
                  </a:lnTo>
                  <a:cubicBezTo>
                    <a:pt x="15841" y="6491"/>
                    <a:pt x="15900" y="6609"/>
                    <a:pt x="16007" y="6633"/>
                  </a:cubicBezTo>
                  <a:cubicBezTo>
                    <a:pt x="16031" y="6645"/>
                    <a:pt x="16054" y="6645"/>
                    <a:pt x="16078" y="6645"/>
                  </a:cubicBezTo>
                  <a:cubicBezTo>
                    <a:pt x="16161" y="6645"/>
                    <a:pt x="16245" y="6598"/>
                    <a:pt x="16268" y="6514"/>
                  </a:cubicBezTo>
                  <a:lnTo>
                    <a:pt x="16459" y="6015"/>
                  </a:lnTo>
                  <a:lnTo>
                    <a:pt x="17302" y="6360"/>
                  </a:lnTo>
                  <a:lnTo>
                    <a:pt x="17278" y="6467"/>
                  </a:lnTo>
                  <a:cubicBezTo>
                    <a:pt x="17243" y="6574"/>
                    <a:pt x="17314" y="6681"/>
                    <a:pt x="17421" y="6704"/>
                  </a:cubicBezTo>
                  <a:cubicBezTo>
                    <a:pt x="17445" y="6704"/>
                    <a:pt x="17457" y="6704"/>
                    <a:pt x="17480" y="6716"/>
                  </a:cubicBezTo>
                  <a:cubicBezTo>
                    <a:pt x="17576" y="6716"/>
                    <a:pt x="17659" y="6657"/>
                    <a:pt x="17682" y="6574"/>
                  </a:cubicBezTo>
                  <a:lnTo>
                    <a:pt x="17706" y="6514"/>
                  </a:lnTo>
                  <a:lnTo>
                    <a:pt x="18633" y="6895"/>
                  </a:lnTo>
                  <a:lnTo>
                    <a:pt x="18574" y="7037"/>
                  </a:lnTo>
                  <a:cubicBezTo>
                    <a:pt x="18538" y="7144"/>
                    <a:pt x="18597" y="7263"/>
                    <a:pt x="18693" y="7287"/>
                  </a:cubicBezTo>
                  <a:cubicBezTo>
                    <a:pt x="18728" y="7299"/>
                    <a:pt x="18752" y="7299"/>
                    <a:pt x="18776" y="7299"/>
                  </a:cubicBezTo>
                  <a:cubicBezTo>
                    <a:pt x="18859" y="7299"/>
                    <a:pt x="18930" y="7251"/>
                    <a:pt x="18966" y="7180"/>
                  </a:cubicBezTo>
                  <a:lnTo>
                    <a:pt x="19025" y="7049"/>
                  </a:lnTo>
                  <a:cubicBezTo>
                    <a:pt x="19263" y="7144"/>
                    <a:pt x="19501" y="7239"/>
                    <a:pt x="19726" y="7334"/>
                  </a:cubicBezTo>
                  <a:lnTo>
                    <a:pt x="19667" y="7501"/>
                  </a:lnTo>
                  <a:cubicBezTo>
                    <a:pt x="19619" y="7608"/>
                    <a:pt x="19679" y="7726"/>
                    <a:pt x="19786" y="7750"/>
                  </a:cubicBezTo>
                  <a:cubicBezTo>
                    <a:pt x="19810" y="7762"/>
                    <a:pt x="19833" y="7762"/>
                    <a:pt x="19857" y="7762"/>
                  </a:cubicBezTo>
                  <a:cubicBezTo>
                    <a:pt x="19864" y="7763"/>
                    <a:pt x="19871" y="7764"/>
                    <a:pt x="19879" y="7764"/>
                  </a:cubicBezTo>
                  <a:cubicBezTo>
                    <a:pt x="19954" y="7764"/>
                    <a:pt x="20026" y="7708"/>
                    <a:pt x="20059" y="7643"/>
                  </a:cubicBezTo>
                  <a:lnTo>
                    <a:pt x="20118" y="7501"/>
                  </a:lnTo>
                  <a:lnTo>
                    <a:pt x="20831" y="7810"/>
                  </a:lnTo>
                  <a:lnTo>
                    <a:pt x="20558" y="8534"/>
                  </a:lnTo>
                  <a:cubicBezTo>
                    <a:pt x="20522" y="8641"/>
                    <a:pt x="20582" y="8748"/>
                    <a:pt x="20689" y="8784"/>
                  </a:cubicBezTo>
                  <a:lnTo>
                    <a:pt x="20760" y="8784"/>
                  </a:lnTo>
                  <a:cubicBezTo>
                    <a:pt x="20767" y="8785"/>
                    <a:pt x="20775" y="8786"/>
                    <a:pt x="20782" y="8786"/>
                  </a:cubicBezTo>
                  <a:cubicBezTo>
                    <a:pt x="20857" y="8786"/>
                    <a:pt x="20930" y="8730"/>
                    <a:pt x="20962" y="8665"/>
                  </a:cubicBezTo>
                  <a:lnTo>
                    <a:pt x="21188" y="8000"/>
                  </a:lnTo>
                  <a:lnTo>
                    <a:pt x="22032" y="8344"/>
                  </a:lnTo>
                  <a:lnTo>
                    <a:pt x="19429" y="9485"/>
                  </a:lnTo>
                  <a:cubicBezTo>
                    <a:pt x="14617" y="11565"/>
                    <a:pt x="9626" y="13727"/>
                    <a:pt x="4884" y="15379"/>
                  </a:cubicBezTo>
                  <a:cubicBezTo>
                    <a:pt x="3185" y="10483"/>
                    <a:pt x="1712" y="5469"/>
                    <a:pt x="500" y="466"/>
                  </a:cubicBezTo>
                  <a:close/>
                  <a:moveTo>
                    <a:pt x="265" y="1"/>
                  </a:moveTo>
                  <a:cubicBezTo>
                    <a:pt x="198" y="1"/>
                    <a:pt x="131" y="36"/>
                    <a:pt x="96" y="98"/>
                  </a:cubicBezTo>
                  <a:cubicBezTo>
                    <a:pt x="36" y="145"/>
                    <a:pt x="1" y="216"/>
                    <a:pt x="24" y="288"/>
                  </a:cubicBezTo>
                  <a:cubicBezTo>
                    <a:pt x="1272" y="5492"/>
                    <a:pt x="2781" y="10626"/>
                    <a:pt x="4552" y="15688"/>
                  </a:cubicBezTo>
                  <a:cubicBezTo>
                    <a:pt x="4576" y="15736"/>
                    <a:pt x="4611" y="15783"/>
                    <a:pt x="4659" y="15807"/>
                  </a:cubicBezTo>
                  <a:cubicBezTo>
                    <a:pt x="4693" y="15814"/>
                    <a:pt x="4727" y="15821"/>
                    <a:pt x="4759" y="15821"/>
                  </a:cubicBezTo>
                  <a:cubicBezTo>
                    <a:pt x="4783" y="15821"/>
                    <a:pt x="4805" y="15817"/>
                    <a:pt x="4825" y="15807"/>
                  </a:cubicBezTo>
                  <a:cubicBezTo>
                    <a:pt x="9650" y="14143"/>
                    <a:pt x="14712" y="11945"/>
                    <a:pt x="19607" y="9830"/>
                  </a:cubicBezTo>
                  <a:cubicBezTo>
                    <a:pt x="20629" y="9390"/>
                    <a:pt x="21628" y="8950"/>
                    <a:pt x="22614" y="8523"/>
                  </a:cubicBezTo>
                  <a:lnTo>
                    <a:pt x="22626" y="8523"/>
                  </a:lnTo>
                  <a:cubicBezTo>
                    <a:pt x="22650" y="8511"/>
                    <a:pt x="22673" y="8499"/>
                    <a:pt x="22685" y="8487"/>
                  </a:cubicBezTo>
                  <a:cubicBezTo>
                    <a:pt x="22697" y="8463"/>
                    <a:pt x="22709" y="8451"/>
                    <a:pt x="22721" y="8439"/>
                  </a:cubicBezTo>
                  <a:lnTo>
                    <a:pt x="22721" y="8428"/>
                  </a:lnTo>
                  <a:cubicBezTo>
                    <a:pt x="22721" y="8416"/>
                    <a:pt x="22733" y="8404"/>
                    <a:pt x="22733" y="8392"/>
                  </a:cubicBezTo>
                  <a:cubicBezTo>
                    <a:pt x="22733" y="8380"/>
                    <a:pt x="22733" y="8368"/>
                    <a:pt x="22733" y="8356"/>
                  </a:cubicBezTo>
                  <a:cubicBezTo>
                    <a:pt x="22733" y="8344"/>
                    <a:pt x="22733" y="8332"/>
                    <a:pt x="22733" y="8321"/>
                  </a:cubicBezTo>
                  <a:cubicBezTo>
                    <a:pt x="22733" y="8309"/>
                    <a:pt x="22721" y="8297"/>
                    <a:pt x="22721" y="8285"/>
                  </a:cubicBezTo>
                  <a:lnTo>
                    <a:pt x="22721" y="8273"/>
                  </a:lnTo>
                  <a:cubicBezTo>
                    <a:pt x="22721" y="8261"/>
                    <a:pt x="22709" y="8261"/>
                    <a:pt x="22709" y="8249"/>
                  </a:cubicBezTo>
                  <a:cubicBezTo>
                    <a:pt x="22697" y="8237"/>
                    <a:pt x="22685" y="8226"/>
                    <a:pt x="22673" y="8214"/>
                  </a:cubicBezTo>
                  <a:cubicBezTo>
                    <a:pt x="22661" y="8214"/>
                    <a:pt x="22650" y="8202"/>
                    <a:pt x="22638" y="8190"/>
                  </a:cubicBezTo>
                  <a:cubicBezTo>
                    <a:pt x="22638" y="8190"/>
                    <a:pt x="22626" y="8178"/>
                    <a:pt x="22614" y="8178"/>
                  </a:cubicBezTo>
                  <a:cubicBezTo>
                    <a:pt x="15353" y="5041"/>
                    <a:pt x="7915" y="2308"/>
                    <a:pt x="333" y="14"/>
                  </a:cubicBezTo>
                  <a:cubicBezTo>
                    <a:pt x="312" y="5"/>
                    <a:pt x="288" y="1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6"/>
            <p:cNvSpPr/>
            <p:nvPr/>
          </p:nvSpPr>
          <p:spPr>
            <a:xfrm>
              <a:off x="1238950" y="2336625"/>
              <a:ext cx="225800" cy="141075"/>
            </a:xfrm>
            <a:custGeom>
              <a:avLst/>
              <a:gdLst/>
              <a:ahLst/>
              <a:cxnLst/>
              <a:rect l="l" t="t" r="r" b="b"/>
              <a:pathLst>
                <a:path w="9032" h="5643" extrusionOk="0">
                  <a:moveTo>
                    <a:pt x="583" y="509"/>
                  </a:moveTo>
                  <a:cubicBezTo>
                    <a:pt x="1843" y="901"/>
                    <a:pt x="3174" y="1352"/>
                    <a:pt x="4469" y="1792"/>
                  </a:cubicBezTo>
                  <a:cubicBezTo>
                    <a:pt x="5716" y="2208"/>
                    <a:pt x="7000" y="2648"/>
                    <a:pt x="8236" y="3040"/>
                  </a:cubicBezTo>
                  <a:lnTo>
                    <a:pt x="2651" y="5096"/>
                  </a:lnTo>
                  <a:lnTo>
                    <a:pt x="2401" y="5191"/>
                  </a:lnTo>
                  <a:lnTo>
                    <a:pt x="583" y="509"/>
                  </a:lnTo>
                  <a:close/>
                  <a:moveTo>
                    <a:pt x="239" y="0"/>
                  </a:moveTo>
                  <a:cubicBezTo>
                    <a:pt x="184" y="0"/>
                    <a:pt x="127" y="22"/>
                    <a:pt x="84" y="57"/>
                  </a:cubicBezTo>
                  <a:cubicBezTo>
                    <a:pt x="25" y="105"/>
                    <a:pt x="1" y="188"/>
                    <a:pt x="36" y="259"/>
                  </a:cubicBezTo>
                  <a:lnTo>
                    <a:pt x="2057" y="5511"/>
                  </a:lnTo>
                  <a:cubicBezTo>
                    <a:pt x="2080" y="5571"/>
                    <a:pt x="2128" y="5606"/>
                    <a:pt x="2175" y="5630"/>
                  </a:cubicBezTo>
                  <a:cubicBezTo>
                    <a:pt x="2199" y="5642"/>
                    <a:pt x="2235" y="5642"/>
                    <a:pt x="2259" y="5642"/>
                  </a:cubicBezTo>
                  <a:cubicBezTo>
                    <a:pt x="2282" y="5642"/>
                    <a:pt x="2318" y="5642"/>
                    <a:pt x="2342" y="5630"/>
                  </a:cubicBezTo>
                  <a:lnTo>
                    <a:pt x="2805" y="5452"/>
                  </a:lnTo>
                  <a:lnTo>
                    <a:pt x="8901" y="3206"/>
                  </a:lnTo>
                  <a:cubicBezTo>
                    <a:pt x="8984" y="3170"/>
                    <a:pt x="9032" y="3099"/>
                    <a:pt x="9032" y="3016"/>
                  </a:cubicBezTo>
                  <a:cubicBezTo>
                    <a:pt x="9032" y="2933"/>
                    <a:pt x="8972" y="2862"/>
                    <a:pt x="8889" y="2838"/>
                  </a:cubicBezTo>
                  <a:cubicBezTo>
                    <a:pt x="7511" y="2410"/>
                    <a:pt x="6037" y="1911"/>
                    <a:pt x="4599" y="1424"/>
                  </a:cubicBezTo>
                  <a:cubicBezTo>
                    <a:pt x="3174" y="948"/>
                    <a:pt x="1700" y="449"/>
                    <a:pt x="298" y="10"/>
                  </a:cubicBezTo>
                  <a:cubicBezTo>
                    <a:pt x="279" y="3"/>
                    <a:pt x="259" y="0"/>
                    <a:pt x="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6"/>
            <p:cNvSpPr/>
            <p:nvPr/>
          </p:nvSpPr>
          <p:spPr>
            <a:xfrm>
              <a:off x="493300" y="2191375"/>
              <a:ext cx="523775" cy="380575"/>
            </a:xfrm>
            <a:custGeom>
              <a:avLst/>
              <a:gdLst/>
              <a:ahLst/>
              <a:cxnLst/>
              <a:rect l="l" t="t" r="r" b="b"/>
              <a:pathLst>
                <a:path w="20951" h="15223" extrusionOk="0">
                  <a:moveTo>
                    <a:pt x="2377" y="9385"/>
                  </a:moveTo>
                  <a:cubicBezTo>
                    <a:pt x="4659" y="9408"/>
                    <a:pt x="6893" y="10038"/>
                    <a:pt x="8853" y="11214"/>
                  </a:cubicBezTo>
                  <a:cubicBezTo>
                    <a:pt x="7926" y="10810"/>
                    <a:pt x="6964" y="10537"/>
                    <a:pt x="5978" y="10383"/>
                  </a:cubicBezTo>
                  <a:lnTo>
                    <a:pt x="5942" y="10383"/>
                  </a:lnTo>
                  <a:cubicBezTo>
                    <a:pt x="5311" y="10285"/>
                    <a:pt x="4675" y="10236"/>
                    <a:pt x="4040" y="10236"/>
                  </a:cubicBezTo>
                  <a:cubicBezTo>
                    <a:pt x="3204" y="10236"/>
                    <a:pt x="2369" y="10321"/>
                    <a:pt x="1545" y="10490"/>
                  </a:cubicBezTo>
                  <a:cubicBezTo>
                    <a:pt x="1854" y="10181"/>
                    <a:pt x="2128" y="9836"/>
                    <a:pt x="2353" y="9468"/>
                  </a:cubicBezTo>
                  <a:cubicBezTo>
                    <a:pt x="2377" y="9444"/>
                    <a:pt x="2377" y="9408"/>
                    <a:pt x="2377" y="9385"/>
                  </a:cubicBezTo>
                  <a:close/>
                  <a:moveTo>
                    <a:pt x="6014" y="397"/>
                  </a:moveTo>
                  <a:cubicBezTo>
                    <a:pt x="8541" y="397"/>
                    <a:pt x="10947" y="1603"/>
                    <a:pt x="12454" y="3681"/>
                  </a:cubicBezTo>
                  <a:cubicBezTo>
                    <a:pt x="12145" y="5083"/>
                    <a:pt x="11812" y="6533"/>
                    <a:pt x="11479" y="7923"/>
                  </a:cubicBezTo>
                  <a:cubicBezTo>
                    <a:pt x="11182" y="9242"/>
                    <a:pt x="10862" y="10597"/>
                    <a:pt x="10564" y="11916"/>
                  </a:cubicBezTo>
                  <a:cubicBezTo>
                    <a:pt x="8162" y="10012"/>
                    <a:pt x="5201" y="8989"/>
                    <a:pt x="2168" y="8989"/>
                  </a:cubicBezTo>
                  <a:cubicBezTo>
                    <a:pt x="1661" y="8989"/>
                    <a:pt x="1151" y="9018"/>
                    <a:pt x="642" y="9076"/>
                  </a:cubicBezTo>
                  <a:cubicBezTo>
                    <a:pt x="2532" y="6414"/>
                    <a:pt x="4064" y="3312"/>
                    <a:pt x="4920" y="472"/>
                  </a:cubicBezTo>
                  <a:cubicBezTo>
                    <a:pt x="5286" y="422"/>
                    <a:pt x="5651" y="397"/>
                    <a:pt x="6014" y="397"/>
                  </a:cubicBezTo>
                  <a:close/>
                  <a:moveTo>
                    <a:pt x="16712" y="2836"/>
                  </a:moveTo>
                  <a:cubicBezTo>
                    <a:pt x="16758" y="2836"/>
                    <a:pt x="16804" y="2836"/>
                    <a:pt x="16851" y="2837"/>
                  </a:cubicBezTo>
                  <a:cubicBezTo>
                    <a:pt x="18360" y="2873"/>
                    <a:pt x="19750" y="3419"/>
                    <a:pt x="20511" y="4287"/>
                  </a:cubicBezTo>
                  <a:cubicBezTo>
                    <a:pt x="20118" y="7127"/>
                    <a:pt x="20071" y="10002"/>
                    <a:pt x="20392" y="12854"/>
                  </a:cubicBezTo>
                  <a:cubicBezTo>
                    <a:pt x="18966" y="12058"/>
                    <a:pt x="17385" y="11583"/>
                    <a:pt x="15769" y="11440"/>
                  </a:cubicBezTo>
                  <a:cubicBezTo>
                    <a:pt x="15443" y="11412"/>
                    <a:pt x="15115" y="11397"/>
                    <a:pt x="14789" y="11397"/>
                  </a:cubicBezTo>
                  <a:cubicBezTo>
                    <a:pt x="13487" y="11397"/>
                    <a:pt x="12191" y="11624"/>
                    <a:pt x="10957" y="12070"/>
                  </a:cubicBezTo>
                  <a:cubicBezTo>
                    <a:pt x="11254" y="10727"/>
                    <a:pt x="11586" y="9349"/>
                    <a:pt x="11895" y="8006"/>
                  </a:cubicBezTo>
                  <a:cubicBezTo>
                    <a:pt x="12228" y="6604"/>
                    <a:pt x="12561" y="5142"/>
                    <a:pt x="12882" y="3740"/>
                  </a:cubicBezTo>
                  <a:cubicBezTo>
                    <a:pt x="14220" y="3134"/>
                    <a:pt x="15504" y="2836"/>
                    <a:pt x="16712" y="2836"/>
                  </a:cubicBezTo>
                  <a:close/>
                  <a:moveTo>
                    <a:pt x="4033" y="10618"/>
                  </a:moveTo>
                  <a:cubicBezTo>
                    <a:pt x="4647" y="10618"/>
                    <a:pt x="5260" y="10667"/>
                    <a:pt x="5871" y="10763"/>
                  </a:cubicBezTo>
                  <a:lnTo>
                    <a:pt x="5906" y="10763"/>
                  </a:lnTo>
                  <a:cubicBezTo>
                    <a:pt x="7475" y="11001"/>
                    <a:pt x="8984" y="11583"/>
                    <a:pt x="10327" y="12450"/>
                  </a:cubicBezTo>
                  <a:lnTo>
                    <a:pt x="9721" y="13104"/>
                  </a:lnTo>
                  <a:cubicBezTo>
                    <a:pt x="8158" y="12114"/>
                    <a:pt x="6145" y="11580"/>
                    <a:pt x="4182" y="11580"/>
                  </a:cubicBezTo>
                  <a:cubicBezTo>
                    <a:pt x="3293" y="11580"/>
                    <a:pt x="2415" y="11690"/>
                    <a:pt x="1593" y="11916"/>
                  </a:cubicBezTo>
                  <a:cubicBezTo>
                    <a:pt x="1522" y="11571"/>
                    <a:pt x="1355" y="11250"/>
                    <a:pt x="1129" y="10989"/>
                  </a:cubicBezTo>
                  <a:cubicBezTo>
                    <a:pt x="2085" y="10741"/>
                    <a:pt x="3058" y="10618"/>
                    <a:pt x="4033" y="10618"/>
                  </a:cubicBezTo>
                  <a:close/>
                  <a:moveTo>
                    <a:pt x="10671" y="12688"/>
                  </a:moveTo>
                  <a:lnTo>
                    <a:pt x="10838" y="13199"/>
                  </a:lnTo>
                  <a:cubicBezTo>
                    <a:pt x="10636" y="13175"/>
                    <a:pt x="10446" y="13151"/>
                    <a:pt x="10244" y="13140"/>
                  </a:cubicBezTo>
                  <a:lnTo>
                    <a:pt x="10671" y="12688"/>
                  </a:lnTo>
                  <a:close/>
                  <a:moveTo>
                    <a:pt x="14863" y="11787"/>
                  </a:moveTo>
                  <a:cubicBezTo>
                    <a:pt x="15151" y="11787"/>
                    <a:pt x="15439" y="11800"/>
                    <a:pt x="15722" y="11821"/>
                  </a:cubicBezTo>
                  <a:cubicBezTo>
                    <a:pt x="17100" y="11939"/>
                    <a:pt x="18443" y="12320"/>
                    <a:pt x="19679" y="12926"/>
                  </a:cubicBezTo>
                  <a:cubicBezTo>
                    <a:pt x="19679" y="12938"/>
                    <a:pt x="19679" y="12949"/>
                    <a:pt x="19679" y="12961"/>
                  </a:cubicBezTo>
                  <a:lnTo>
                    <a:pt x="19857" y="13781"/>
                  </a:lnTo>
                  <a:cubicBezTo>
                    <a:pt x="18681" y="12902"/>
                    <a:pt x="17338" y="12296"/>
                    <a:pt x="15900" y="11999"/>
                  </a:cubicBezTo>
                  <a:cubicBezTo>
                    <a:pt x="15353" y="11892"/>
                    <a:pt x="14795" y="11821"/>
                    <a:pt x="14236" y="11809"/>
                  </a:cubicBezTo>
                  <a:cubicBezTo>
                    <a:pt x="14445" y="11794"/>
                    <a:pt x="14654" y="11787"/>
                    <a:pt x="14863" y="11787"/>
                  </a:cubicBezTo>
                  <a:close/>
                  <a:moveTo>
                    <a:pt x="13723" y="12184"/>
                  </a:moveTo>
                  <a:cubicBezTo>
                    <a:pt x="14421" y="12184"/>
                    <a:pt x="15119" y="12257"/>
                    <a:pt x="15805" y="12403"/>
                  </a:cubicBezTo>
                  <a:cubicBezTo>
                    <a:pt x="17302" y="12700"/>
                    <a:pt x="18692" y="13353"/>
                    <a:pt x="19869" y="14316"/>
                  </a:cubicBezTo>
                  <a:cubicBezTo>
                    <a:pt x="19572" y="14411"/>
                    <a:pt x="19298" y="14565"/>
                    <a:pt x="19073" y="14767"/>
                  </a:cubicBezTo>
                  <a:lnTo>
                    <a:pt x="19073" y="14756"/>
                  </a:lnTo>
                  <a:cubicBezTo>
                    <a:pt x="18003" y="13948"/>
                    <a:pt x="16767" y="13389"/>
                    <a:pt x="15448" y="13128"/>
                  </a:cubicBezTo>
                  <a:cubicBezTo>
                    <a:pt x="14831" y="13000"/>
                    <a:pt x="14203" y="12936"/>
                    <a:pt x="13576" y="12936"/>
                  </a:cubicBezTo>
                  <a:cubicBezTo>
                    <a:pt x="12804" y="12936"/>
                    <a:pt x="12032" y="13033"/>
                    <a:pt x="11277" y="13223"/>
                  </a:cubicBezTo>
                  <a:lnTo>
                    <a:pt x="11052" y="12545"/>
                  </a:lnTo>
                  <a:cubicBezTo>
                    <a:pt x="11927" y="12305"/>
                    <a:pt x="12825" y="12184"/>
                    <a:pt x="13723" y="12184"/>
                  </a:cubicBezTo>
                  <a:close/>
                  <a:moveTo>
                    <a:pt x="6026" y="1"/>
                  </a:moveTo>
                  <a:cubicBezTo>
                    <a:pt x="5592" y="1"/>
                    <a:pt x="5155" y="35"/>
                    <a:pt x="4718" y="104"/>
                  </a:cubicBezTo>
                  <a:cubicBezTo>
                    <a:pt x="4694" y="104"/>
                    <a:pt x="4694" y="104"/>
                    <a:pt x="4670" y="116"/>
                  </a:cubicBezTo>
                  <a:cubicBezTo>
                    <a:pt x="4659" y="116"/>
                    <a:pt x="4647" y="116"/>
                    <a:pt x="4647" y="128"/>
                  </a:cubicBezTo>
                  <a:cubicBezTo>
                    <a:pt x="4635" y="128"/>
                    <a:pt x="4623" y="140"/>
                    <a:pt x="4611" y="151"/>
                  </a:cubicBezTo>
                  <a:cubicBezTo>
                    <a:pt x="4599" y="151"/>
                    <a:pt x="4587" y="163"/>
                    <a:pt x="4587" y="175"/>
                  </a:cubicBezTo>
                  <a:cubicBezTo>
                    <a:pt x="4575" y="187"/>
                    <a:pt x="4564" y="199"/>
                    <a:pt x="4564" y="211"/>
                  </a:cubicBezTo>
                  <a:cubicBezTo>
                    <a:pt x="4552" y="223"/>
                    <a:pt x="4552" y="235"/>
                    <a:pt x="4552" y="235"/>
                  </a:cubicBezTo>
                  <a:cubicBezTo>
                    <a:pt x="3684" y="3205"/>
                    <a:pt x="2044" y="6473"/>
                    <a:pt x="48" y="9218"/>
                  </a:cubicBezTo>
                  <a:cubicBezTo>
                    <a:pt x="0" y="9278"/>
                    <a:pt x="0" y="9361"/>
                    <a:pt x="48" y="9432"/>
                  </a:cubicBezTo>
                  <a:cubicBezTo>
                    <a:pt x="89" y="9484"/>
                    <a:pt x="149" y="9517"/>
                    <a:pt x="218" y="9517"/>
                  </a:cubicBezTo>
                  <a:cubicBezTo>
                    <a:pt x="229" y="9517"/>
                    <a:pt x="239" y="9517"/>
                    <a:pt x="250" y="9515"/>
                  </a:cubicBezTo>
                  <a:cubicBezTo>
                    <a:pt x="809" y="9432"/>
                    <a:pt x="1367" y="9385"/>
                    <a:pt x="1926" y="9385"/>
                  </a:cubicBezTo>
                  <a:cubicBezTo>
                    <a:pt x="1581" y="9895"/>
                    <a:pt x="1153" y="10359"/>
                    <a:pt x="654" y="10727"/>
                  </a:cubicBezTo>
                  <a:cubicBezTo>
                    <a:pt x="559" y="10810"/>
                    <a:pt x="559" y="10941"/>
                    <a:pt x="630" y="11036"/>
                  </a:cubicBezTo>
                  <a:cubicBezTo>
                    <a:pt x="963" y="11333"/>
                    <a:pt x="1165" y="11737"/>
                    <a:pt x="1213" y="12177"/>
                  </a:cubicBezTo>
                  <a:cubicBezTo>
                    <a:pt x="1213" y="12236"/>
                    <a:pt x="1248" y="12296"/>
                    <a:pt x="1296" y="12331"/>
                  </a:cubicBezTo>
                  <a:cubicBezTo>
                    <a:pt x="1319" y="12343"/>
                    <a:pt x="1355" y="12355"/>
                    <a:pt x="1379" y="12355"/>
                  </a:cubicBezTo>
                  <a:cubicBezTo>
                    <a:pt x="1391" y="12359"/>
                    <a:pt x="1403" y="12361"/>
                    <a:pt x="1415" y="12361"/>
                  </a:cubicBezTo>
                  <a:cubicBezTo>
                    <a:pt x="1438" y="12361"/>
                    <a:pt x="1462" y="12355"/>
                    <a:pt x="1486" y="12355"/>
                  </a:cubicBezTo>
                  <a:cubicBezTo>
                    <a:pt x="2339" y="12093"/>
                    <a:pt x="3265" y="11966"/>
                    <a:pt x="4202" y="11966"/>
                  </a:cubicBezTo>
                  <a:cubicBezTo>
                    <a:pt x="6110" y="11966"/>
                    <a:pt x="8068" y="12492"/>
                    <a:pt x="9566" y="13472"/>
                  </a:cubicBezTo>
                  <a:cubicBezTo>
                    <a:pt x="9601" y="13490"/>
                    <a:pt x="9642" y="13501"/>
                    <a:pt x="9685" y="13501"/>
                  </a:cubicBezTo>
                  <a:cubicBezTo>
                    <a:pt x="9701" y="13501"/>
                    <a:pt x="9717" y="13499"/>
                    <a:pt x="9733" y="13496"/>
                  </a:cubicBezTo>
                  <a:lnTo>
                    <a:pt x="9768" y="13508"/>
                  </a:lnTo>
                  <a:lnTo>
                    <a:pt x="9804" y="13508"/>
                  </a:lnTo>
                  <a:cubicBezTo>
                    <a:pt x="10244" y="13508"/>
                    <a:pt x="10671" y="13544"/>
                    <a:pt x="11099" y="13639"/>
                  </a:cubicBezTo>
                  <a:cubicBezTo>
                    <a:pt x="11111" y="13642"/>
                    <a:pt x="11124" y="13643"/>
                    <a:pt x="11137" y="13643"/>
                  </a:cubicBezTo>
                  <a:cubicBezTo>
                    <a:pt x="11176" y="13643"/>
                    <a:pt x="11218" y="13630"/>
                    <a:pt x="11254" y="13603"/>
                  </a:cubicBezTo>
                  <a:cubicBezTo>
                    <a:pt x="11260" y="13609"/>
                    <a:pt x="11266" y="13612"/>
                    <a:pt x="11271" y="13612"/>
                  </a:cubicBezTo>
                  <a:cubicBezTo>
                    <a:pt x="11277" y="13612"/>
                    <a:pt x="11283" y="13609"/>
                    <a:pt x="11289" y="13603"/>
                  </a:cubicBezTo>
                  <a:cubicBezTo>
                    <a:pt x="12032" y="13411"/>
                    <a:pt x="12792" y="13315"/>
                    <a:pt x="13555" y="13315"/>
                  </a:cubicBezTo>
                  <a:cubicBezTo>
                    <a:pt x="14160" y="13315"/>
                    <a:pt x="14766" y="13375"/>
                    <a:pt x="15365" y="13496"/>
                  </a:cubicBezTo>
                  <a:cubicBezTo>
                    <a:pt x="16672" y="13757"/>
                    <a:pt x="17908" y="14328"/>
                    <a:pt x="18954" y="15172"/>
                  </a:cubicBezTo>
                  <a:cubicBezTo>
                    <a:pt x="18993" y="15201"/>
                    <a:pt x="19032" y="15222"/>
                    <a:pt x="19078" y="15222"/>
                  </a:cubicBezTo>
                  <a:cubicBezTo>
                    <a:pt x="19088" y="15222"/>
                    <a:pt x="19098" y="15221"/>
                    <a:pt x="19108" y="15219"/>
                  </a:cubicBezTo>
                  <a:cubicBezTo>
                    <a:pt x="19168" y="15219"/>
                    <a:pt x="19227" y="15195"/>
                    <a:pt x="19263" y="15148"/>
                  </a:cubicBezTo>
                  <a:cubicBezTo>
                    <a:pt x="19500" y="14886"/>
                    <a:pt x="19821" y="14696"/>
                    <a:pt x="20166" y="14613"/>
                  </a:cubicBezTo>
                  <a:cubicBezTo>
                    <a:pt x="20237" y="14589"/>
                    <a:pt x="20297" y="14542"/>
                    <a:pt x="20320" y="14470"/>
                  </a:cubicBezTo>
                  <a:cubicBezTo>
                    <a:pt x="20392" y="14435"/>
                    <a:pt x="20427" y="14352"/>
                    <a:pt x="20404" y="14268"/>
                  </a:cubicBezTo>
                  <a:lnTo>
                    <a:pt x="20166" y="13175"/>
                  </a:lnTo>
                  <a:lnTo>
                    <a:pt x="20166" y="13175"/>
                  </a:lnTo>
                  <a:cubicBezTo>
                    <a:pt x="20261" y="13223"/>
                    <a:pt x="20344" y="13270"/>
                    <a:pt x="20439" y="13318"/>
                  </a:cubicBezTo>
                  <a:cubicBezTo>
                    <a:pt x="20487" y="13353"/>
                    <a:pt x="20534" y="13353"/>
                    <a:pt x="20582" y="13353"/>
                  </a:cubicBezTo>
                  <a:lnTo>
                    <a:pt x="20653" y="13353"/>
                  </a:lnTo>
                  <a:cubicBezTo>
                    <a:pt x="20760" y="13342"/>
                    <a:pt x="20855" y="13246"/>
                    <a:pt x="20843" y="13140"/>
                  </a:cubicBezTo>
                  <a:cubicBezTo>
                    <a:pt x="20487" y="10181"/>
                    <a:pt x="20522" y="7198"/>
                    <a:pt x="20938" y="4251"/>
                  </a:cubicBezTo>
                  <a:cubicBezTo>
                    <a:pt x="20950" y="4192"/>
                    <a:pt x="20938" y="4144"/>
                    <a:pt x="20903" y="4097"/>
                  </a:cubicBezTo>
                  <a:cubicBezTo>
                    <a:pt x="20071" y="3122"/>
                    <a:pt x="18526" y="2481"/>
                    <a:pt x="16862" y="2445"/>
                  </a:cubicBezTo>
                  <a:cubicBezTo>
                    <a:pt x="16816" y="2444"/>
                    <a:pt x="16770" y="2444"/>
                    <a:pt x="16723" y="2444"/>
                  </a:cubicBezTo>
                  <a:cubicBezTo>
                    <a:pt x="15468" y="2444"/>
                    <a:pt x="14126" y="2753"/>
                    <a:pt x="12739" y="3372"/>
                  </a:cubicBezTo>
                  <a:cubicBezTo>
                    <a:pt x="11139" y="1232"/>
                    <a:pt x="8639" y="1"/>
                    <a:pt x="6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6"/>
            <p:cNvSpPr/>
            <p:nvPr/>
          </p:nvSpPr>
          <p:spPr>
            <a:xfrm>
              <a:off x="634550" y="2248300"/>
              <a:ext cx="128825" cy="66125"/>
            </a:xfrm>
            <a:custGeom>
              <a:avLst/>
              <a:gdLst/>
              <a:ahLst/>
              <a:cxnLst/>
              <a:rect l="l" t="t" r="r" b="b"/>
              <a:pathLst>
                <a:path w="5153" h="2645" extrusionOk="0">
                  <a:moveTo>
                    <a:pt x="204" y="1"/>
                  </a:moveTo>
                  <a:cubicBezTo>
                    <a:pt x="12" y="1"/>
                    <a:pt x="1" y="395"/>
                    <a:pt x="192" y="395"/>
                  </a:cubicBezTo>
                  <a:cubicBezTo>
                    <a:pt x="198" y="395"/>
                    <a:pt x="203" y="394"/>
                    <a:pt x="209" y="394"/>
                  </a:cubicBezTo>
                  <a:lnTo>
                    <a:pt x="221" y="394"/>
                  </a:lnTo>
                  <a:cubicBezTo>
                    <a:pt x="2003" y="429"/>
                    <a:pt x="3821" y="1309"/>
                    <a:pt x="4736" y="2556"/>
                  </a:cubicBezTo>
                  <a:cubicBezTo>
                    <a:pt x="4772" y="2604"/>
                    <a:pt x="4819" y="2640"/>
                    <a:pt x="4879" y="2640"/>
                  </a:cubicBezTo>
                  <a:cubicBezTo>
                    <a:pt x="4892" y="2643"/>
                    <a:pt x="4905" y="2644"/>
                    <a:pt x="4919" y="2644"/>
                  </a:cubicBezTo>
                  <a:cubicBezTo>
                    <a:pt x="4957" y="2644"/>
                    <a:pt x="4998" y="2633"/>
                    <a:pt x="5033" y="2616"/>
                  </a:cubicBezTo>
                  <a:cubicBezTo>
                    <a:pt x="5128" y="2556"/>
                    <a:pt x="5152" y="2437"/>
                    <a:pt x="5081" y="2342"/>
                  </a:cubicBezTo>
                  <a:cubicBezTo>
                    <a:pt x="4083" y="976"/>
                    <a:pt x="2169" y="49"/>
                    <a:pt x="221" y="1"/>
                  </a:cubicBezTo>
                  <a:cubicBezTo>
                    <a:pt x="215" y="1"/>
                    <a:pt x="21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6"/>
            <p:cNvSpPr/>
            <p:nvPr/>
          </p:nvSpPr>
          <p:spPr>
            <a:xfrm>
              <a:off x="623725" y="2267350"/>
              <a:ext cx="127450" cy="61325"/>
            </a:xfrm>
            <a:custGeom>
              <a:avLst/>
              <a:gdLst/>
              <a:ahLst/>
              <a:cxnLst/>
              <a:rect l="l" t="t" r="r" b="b"/>
              <a:pathLst>
                <a:path w="5098" h="2453" extrusionOk="0">
                  <a:moveTo>
                    <a:pt x="226" y="0"/>
                  </a:moveTo>
                  <a:cubicBezTo>
                    <a:pt x="119" y="0"/>
                    <a:pt x="12" y="71"/>
                    <a:pt x="0" y="190"/>
                  </a:cubicBezTo>
                  <a:cubicBezTo>
                    <a:pt x="0" y="297"/>
                    <a:pt x="95" y="392"/>
                    <a:pt x="202" y="392"/>
                  </a:cubicBezTo>
                  <a:cubicBezTo>
                    <a:pt x="1949" y="475"/>
                    <a:pt x="3672" y="1236"/>
                    <a:pt x="4706" y="2388"/>
                  </a:cubicBezTo>
                  <a:cubicBezTo>
                    <a:pt x="4741" y="2424"/>
                    <a:pt x="4777" y="2448"/>
                    <a:pt x="4825" y="2448"/>
                  </a:cubicBezTo>
                  <a:cubicBezTo>
                    <a:pt x="4842" y="2451"/>
                    <a:pt x="4860" y="2452"/>
                    <a:pt x="4876" y="2452"/>
                  </a:cubicBezTo>
                  <a:cubicBezTo>
                    <a:pt x="4925" y="2452"/>
                    <a:pt x="4967" y="2439"/>
                    <a:pt x="5003" y="2412"/>
                  </a:cubicBezTo>
                  <a:cubicBezTo>
                    <a:pt x="5086" y="2341"/>
                    <a:pt x="5098" y="2222"/>
                    <a:pt x="5027" y="2139"/>
                  </a:cubicBezTo>
                  <a:cubicBezTo>
                    <a:pt x="3921" y="915"/>
                    <a:pt x="2080" y="95"/>
                    <a:pt x="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6"/>
            <p:cNvSpPr/>
            <p:nvPr/>
          </p:nvSpPr>
          <p:spPr>
            <a:xfrm>
              <a:off x="589725" y="2351100"/>
              <a:ext cx="144825" cy="61525"/>
            </a:xfrm>
            <a:custGeom>
              <a:avLst/>
              <a:gdLst/>
              <a:ahLst/>
              <a:cxnLst/>
              <a:rect l="l" t="t" r="r" b="b"/>
              <a:pathLst>
                <a:path w="5793" h="2461" extrusionOk="0">
                  <a:moveTo>
                    <a:pt x="257" y="0"/>
                  </a:moveTo>
                  <a:cubicBezTo>
                    <a:pt x="4" y="0"/>
                    <a:pt x="1" y="383"/>
                    <a:pt x="247" y="383"/>
                  </a:cubicBezTo>
                  <a:cubicBezTo>
                    <a:pt x="257" y="383"/>
                    <a:pt x="268" y="383"/>
                    <a:pt x="279" y="381"/>
                  </a:cubicBezTo>
                  <a:lnTo>
                    <a:pt x="279" y="381"/>
                  </a:lnTo>
                  <a:lnTo>
                    <a:pt x="267" y="393"/>
                  </a:lnTo>
                  <a:cubicBezTo>
                    <a:pt x="2204" y="405"/>
                    <a:pt x="4164" y="1177"/>
                    <a:pt x="5412" y="2401"/>
                  </a:cubicBezTo>
                  <a:cubicBezTo>
                    <a:pt x="5448" y="2425"/>
                    <a:pt x="5484" y="2449"/>
                    <a:pt x="5531" y="2461"/>
                  </a:cubicBezTo>
                  <a:cubicBezTo>
                    <a:pt x="5590" y="2461"/>
                    <a:pt x="5662" y="2449"/>
                    <a:pt x="5709" y="2413"/>
                  </a:cubicBezTo>
                  <a:cubicBezTo>
                    <a:pt x="5792" y="2342"/>
                    <a:pt x="5792" y="2211"/>
                    <a:pt x="5721" y="2140"/>
                  </a:cubicBezTo>
                  <a:cubicBezTo>
                    <a:pt x="4402" y="845"/>
                    <a:pt x="2311" y="25"/>
                    <a:pt x="279" y="1"/>
                  </a:cubicBezTo>
                  <a:cubicBezTo>
                    <a:pt x="271" y="0"/>
                    <a:pt x="264" y="0"/>
                    <a:pt x="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6"/>
            <p:cNvSpPr/>
            <p:nvPr/>
          </p:nvSpPr>
          <p:spPr>
            <a:xfrm>
              <a:off x="579150" y="2372775"/>
              <a:ext cx="147975" cy="61025"/>
            </a:xfrm>
            <a:custGeom>
              <a:avLst/>
              <a:gdLst/>
              <a:ahLst/>
              <a:cxnLst/>
              <a:rect l="l" t="t" r="r" b="b"/>
              <a:pathLst>
                <a:path w="5919" h="2441" extrusionOk="0">
                  <a:moveTo>
                    <a:pt x="216" y="0"/>
                  </a:moveTo>
                  <a:cubicBezTo>
                    <a:pt x="108" y="0"/>
                    <a:pt x="24" y="80"/>
                    <a:pt x="13" y="180"/>
                  </a:cubicBezTo>
                  <a:cubicBezTo>
                    <a:pt x="1" y="299"/>
                    <a:pt x="96" y="382"/>
                    <a:pt x="203" y="394"/>
                  </a:cubicBezTo>
                  <a:cubicBezTo>
                    <a:pt x="2175" y="524"/>
                    <a:pt x="4124" y="1249"/>
                    <a:pt x="5550" y="2390"/>
                  </a:cubicBezTo>
                  <a:cubicBezTo>
                    <a:pt x="5574" y="2414"/>
                    <a:pt x="5609" y="2426"/>
                    <a:pt x="5645" y="2437"/>
                  </a:cubicBezTo>
                  <a:cubicBezTo>
                    <a:pt x="5657" y="2439"/>
                    <a:pt x="5669" y="2440"/>
                    <a:pt x="5681" y="2440"/>
                  </a:cubicBezTo>
                  <a:cubicBezTo>
                    <a:pt x="5740" y="2440"/>
                    <a:pt x="5798" y="2416"/>
                    <a:pt x="5847" y="2366"/>
                  </a:cubicBezTo>
                  <a:cubicBezTo>
                    <a:pt x="5918" y="2295"/>
                    <a:pt x="5907" y="2164"/>
                    <a:pt x="5823" y="2105"/>
                  </a:cubicBezTo>
                  <a:cubicBezTo>
                    <a:pt x="4338" y="916"/>
                    <a:pt x="2294" y="144"/>
                    <a:pt x="238" y="1"/>
                  </a:cubicBezTo>
                  <a:cubicBezTo>
                    <a:pt x="231" y="1"/>
                    <a:pt x="22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6"/>
            <p:cNvSpPr/>
            <p:nvPr/>
          </p:nvSpPr>
          <p:spPr>
            <a:xfrm>
              <a:off x="805225" y="2360850"/>
              <a:ext cx="169650" cy="25175"/>
            </a:xfrm>
            <a:custGeom>
              <a:avLst/>
              <a:gdLst/>
              <a:ahLst/>
              <a:cxnLst/>
              <a:rect l="l" t="t" r="r" b="b"/>
              <a:pathLst>
                <a:path w="6786" h="1007" extrusionOk="0">
                  <a:moveTo>
                    <a:pt x="3618" y="1"/>
                  </a:moveTo>
                  <a:cubicBezTo>
                    <a:pt x="2410" y="1"/>
                    <a:pt x="1214" y="213"/>
                    <a:pt x="155" y="633"/>
                  </a:cubicBezTo>
                  <a:cubicBezTo>
                    <a:pt x="48" y="669"/>
                    <a:pt x="1" y="787"/>
                    <a:pt x="48" y="894"/>
                  </a:cubicBezTo>
                  <a:cubicBezTo>
                    <a:pt x="72" y="954"/>
                    <a:pt x="131" y="989"/>
                    <a:pt x="203" y="1001"/>
                  </a:cubicBezTo>
                  <a:cubicBezTo>
                    <a:pt x="213" y="1005"/>
                    <a:pt x="225" y="1006"/>
                    <a:pt x="236" y="1006"/>
                  </a:cubicBezTo>
                  <a:cubicBezTo>
                    <a:pt x="265" y="1006"/>
                    <a:pt x="296" y="998"/>
                    <a:pt x="321" y="989"/>
                  </a:cubicBezTo>
                  <a:cubicBezTo>
                    <a:pt x="1328" y="589"/>
                    <a:pt x="2468" y="385"/>
                    <a:pt x="3619" y="385"/>
                  </a:cubicBezTo>
                  <a:cubicBezTo>
                    <a:pt x="4588" y="385"/>
                    <a:pt x="5565" y="530"/>
                    <a:pt x="6477" y="823"/>
                  </a:cubicBezTo>
                  <a:cubicBezTo>
                    <a:pt x="6498" y="830"/>
                    <a:pt x="6520" y="834"/>
                    <a:pt x="6542" y="834"/>
                  </a:cubicBezTo>
                  <a:cubicBezTo>
                    <a:pt x="6628" y="834"/>
                    <a:pt x="6712" y="780"/>
                    <a:pt x="6750" y="704"/>
                  </a:cubicBezTo>
                  <a:cubicBezTo>
                    <a:pt x="6786" y="597"/>
                    <a:pt x="6726" y="478"/>
                    <a:pt x="6619" y="455"/>
                  </a:cubicBezTo>
                  <a:cubicBezTo>
                    <a:pt x="5659" y="151"/>
                    <a:pt x="4634" y="1"/>
                    <a:pt x="3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6"/>
            <p:cNvSpPr/>
            <p:nvPr/>
          </p:nvSpPr>
          <p:spPr>
            <a:xfrm>
              <a:off x="802550" y="2389075"/>
              <a:ext cx="162825" cy="21775"/>
            </a:xfrm>
            <a:custGeom>
              <a:avLst/>
              <a:gdLst/>
              <a:ahLst/>
              <a:cxnLst/>
              <a:rect l="l" t="t" r="r" b="b"/>
              <a:pathLst>
                <a:path w="6513" h="871" extrusionOk="0">
                  <a:moveTo>
                    <a:pt x="3378" y="1"/>
                  </a:moveTo>
                  <a:cubicBezTo>
                    <a:pt x="2290" y="1"/>
                    <a:pt x="1203" y="167"/>
                    <a:pt x="155" y="502"/>
                  </a:cubicBezTo>
                  <a:cubicBezTo>
                    <a:pt x="48" y="526"/>
                    <a:pt x="1" y="645"/>
                    <a:pt x="36" y="740"/>
                  </a:cubicBezTo>
                  <a:cubicBezTo>
                    <a:pt x="60" y="811"/>
                    <a:pt x="119" y="859"/>
                    <a:pt x="191" y="870"/>
                  </a:cubicBezTo>
                  <a:cubicBezTo>
                    <a:pt x="226" y="870"/>
                    <a:pt x="262" y="870"/>
                    <a:pt x="298" y="859"/>
                  </a:cubicBezTo>
                  <a:cubicBezTo>
                    <a:pt x="1300" y="543"/>
                    <a:pt x="2337" y="386"/>
                    <a:pt x="3374" y="386"/>
                  </a:cubicBezTo>
                  <a:cubicBezTo>
                    <a:pt x="4330" y="386"/>
                    <a:pt x="5287" y="519"/>
                    <a:pt x="6215" y="787"/>
                  </a:cubicBezTo>
                  <a:cubicBezTo>
                    <a:pt x="6237" y="794"/>
                    <a:pt x="6258" y="798"/>
                    <a:pt x="6279" y="798"/>
                  </a:cubicBezTo>
                  <a:cubicBezTo>
                    <a:pt x="6366" y="798"/>
                    <a:pt x="6448" y="742"/>
                    <a:pt x="6477" y="657"/>
                  </a:cubicBezTo>
                  <a:cubicBezTo>
                    <a:pt x="6513" y="550"/>
                    <a:pt x="6441" y="443"/>
                    <a:pt x="6346" y="419"/>
                  </a:cubicBezTo>
                  <a:cubicBezTo>
                    <a:pt x="5375" y="141"/>
                    <a:pt x="4376" y="1"/>
                    <a:pt x="3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6"/>
            <p:cNvSpPr/>
            <p:nvPr/>
          </p:nvSpPr>
          <p:spPr>
            <a:xfrm>
              <a:off x="798400" y="2420150"/>
              <a:ext cx="161025" cy="19050"/>
            </a:xfrm>
            <a:custGeom>
              <a:avLst/>
              <a:gdLst/>
              <a:ahLst/>
              <a:cxnLst/>
              <a:rect l="l" t="t" r="r" b="b"/>
              <a:pathLst>
                <a:path w="6441" h="762" extrusionOk="0">
                  <a:moveTo>
                    <a:pt x="3204" y="0"/>
                  </a:moveTo>
                  <a:cubicBezTo>
                    <a:pt x="2186" y="0"/>
                    <a:pt x="1171" y="122"/>
                    <a:pt x="179" y="364"/>
                  </a:cubicBezTo>
                  <a:cubicBezTo>
                    <a:pt x="72" y="388"/>
                    <a:pt x="0" y="495"/>
                    <a:pt x="36" y="602"/>
                  </a:cubicBezTo>
                  <a:cubicBezTo>
                    <a:pt x="60" y="673"/>
                    <a:pt x="119" y="733"/>
                    <a:pt x="202" y="744"/>
                  </a:cubicBezTo>
                  <a:lnTo>
                    <a:pt x="285" y="744"/>
                  </a:lnTo>
                  <a:cubicBezTo>
                    <a:pt x="1236" y="510"/>
                    <a:pt x="2210" y="394"/>
                    <a:pt x="3184" y="394"/>
                  </a:cubicBezTo>
                  <a:cubicBezTo>
                    <a:pt x="4182" y="394"/>
                    <a:pt x="5181" y="516"/>
                    <a:pt x="6156" y="756"/>
                  </a:cubicBezTo>
                  <a:cubicBezTo>
                    <a:pt x="6171" y="760"/>
                    <a:pt x="6187" y="762"/>
                    <a:pt x="6203" y="762"/>
                  </a:cubicBezTo>
                  <a:cubicBezTo>
                    <a:pt x="6293" y="762"/>
                    <a:pt x="6377" y="705"/>
                    <a:pt x="6417" y="614"/>
                  </a:cubicBezTo>
                  <a:cubicBezTo>
                    <a:pt x="6441" y="507"/>
                    <a:pt x="6381" y="400"/>
                    <a:pt x="6275" y="376"/>
                  </a:cubicBezTo>
                  <a:cubicBezTo>
                    <a:pt x="5264" y="125"/>
                    <a:pt x="4233" y="0"/>
                    <a:pt x="3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6"/>
            <p:cNvSpPr/>
            <p:nvPr/>
          </p:nvSpPr>
          <p:spPr>
            <a:xfrm>
              <a:off x="823950" y="2276575"/>
              <a:ext cx="139050" cy="72300"/>
            </a:xfrm>
            <a:custGeom>
              <a:avLst/>
              <a:gdLst/>
              <a:ahLst/>
              <a:cxnLst/>
              <a:rect l="l" t="t" r="r" b="b"/>
              <a:pathLst>
                <a:path w="5562" h="2892" extrusionOk="0">
                  <a:moveTo>
                    <a:pt x="3005" y="387"/>
                  </a:moveTo>
                  <a:cubicBezTo>
                    <a:pt x="3714" y="387"/>
                    <a:pt x="4425" y="500"/>
                    <a:pt x="5110" y="724"/>
                  </a:cubicBezTo>
                  <a:lnTo>
                    <a:pt x="5110" y="736"/>
                  </a:lnTo>
                  <a:cubicBezTo>
                    <a:pt x="5051" y="1069"/>
                    <a:pt x="4908" y="1901"/>
                    <a:pt x="4860" y="2447"/>
                  </a:cubicBezTo>
                  <a:cubicBezTo>
                    <a:pt x="4135" y="2285"/>
                    <a:pt x="3394" y="2205"/>
                    <a:pt x="2653" y="2205"/>
                  </a:cubicBezTo>
                  <a:cubicBezTo>
                    <a:pt x="1926" y="2205"/>
                    <a:pt x="1200" y="2282"/>
                    <a:pt x="487" y="2435"/>
                  </a:cubicBezTo>
                  <a:cubicBezTo>
                    <a:pt x="535" y="2198"/>
                    <a:pt x="571" y="1948"/>
                    <a:pt x="618" y="1699"/>
                  </a:cubicBezTo>
                  <a:cubicBezTo>
                    <a:pt x="666" y="1378"/>
                    <a:pt x="713" y="1069"/>
                    <a:pt x="773" y="772"/>
                  </a:cubicBezTo>
                  <a:cubicBezTo>
                    <a:pt x="1495" y="515"/>
                    <a:pt x="2250" y="387"/>
                    <a:pt x="3005" y="387"/>
                  </a:cubicBezTo>
                  <a:close/>
                  <a:moveTo>
                    <a:pt x="3002" y="1"/>
                  </a:moveTo>
                  <a:cubicBezTo>
                    <a:pt x="2155" y="1"/>
                    <a:pt x="1307" y="155"/>
                    <a:pt x="499" y="463"/>
                  </a:cubicBezTo>
                  <a:cubicBezTo>
                    <a:pt x="440" y="487"/>
                    <a:pt x="392" y="546"/>
                    <a:pt x="380" y="605"/>
                  </a:cubicBezTo>
                  <a:cubicBezTo>
                    <a:pt x="309" y="938"/>
                    <a:pt x="250" y="1295"/>
                    <a:pt x="190" y="1651"/>
                  </a:cubicBezTo>
                  <a:cubicBezTo>
                    <a:pt x="143" y="2008"/>
                    <a:pt x="83" y="2340"/>
                    <a:pt x="24" y="2661"/>
                  </a:cubicBezTo>
                  <a:cubicBezTo>
                    <a:pt x="0" y="2732"/>
                    <a:pt x="36" y="2804"/>
                    <a:pt x="83" y="2839"/>
                  </a:cubicBezTo>
                  <a:cubicBezTo>
                    <a:pt x="129" y="2876"/>
                    <a:pt x="181" y="2891"/>
                    <a:pt x="235" y="2891"/>
                  </a:cubicBezTo>
                  <a:cubicBezTo>
                    <a:pt x="252" y="2891"/>
                    <a:pt x="269" y="2890"/>
                    <a:pt x="285" y="2887"/>
                  </a:cubicBezTo>
                  <a:cubicBezTo>
                    <a:pt x="1058" y="2691"/>
                    <a:pt x="1851" y="2593"/>
                    <a:pt x="2644" y="2593"/>
                  </a:cubicBezTo>
                  <a:cubicBezTo>
                    <a:pt x="3437" y="2593"/>
                    <a:pt x="4231" y="2691"/>
                    <a:pt x="5003" y="2887"/>
                  </a:cubicBezTo>
                  <a:cubicBezTo>
                    <a:pt x="5021" y="2890"/>
                    <a:pt x="5038" y="2891"/>
                    <a:pt x="5054" y="2891"/>
                  </a:cubicBezTo>
                  <a:cubicBezTo>
                    <a:pt x="5104" y="2891"/>
                    <a:pt x="5149" y="2878"/>
                    <a:pt x="5193" y="2851"/>
                  </a:cubicBezTo>
                  <a:cubicBezTo>
                    <a:pt x="5241" y="2816"/>
                    <a:pt x="5276" y="2756"/>
                    <a:pt x="5276" y="2697"/>
                  </a:cubicBezTo>
                  <a:cubicBezTo>
                    <a:pt x="5276" y="2103"/>
                    <a:pt x="5550" y="665"/>
                    <a:pt x="5550" y="653"/>
                  </a:cubicBezTo>
                  <a:cubicBezTo>
                    <a:pt x="5561" y="558"/>
                    <a:pt x="5514" y="475"/>
                    <a:pt x="5431" y="439"/>
                  </a:cubicBezTo>
                  <a:cubicBezTo>
                    <a:pt x="4646" y="146"/>
                    <a:pt x="3825" y="1"/>
                    <a:pt x="3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6"/>
            <p:cNvSpPr/>
            <p:nvPr/>
          </p:nvSpPr>
          <p:spPr>
            <a:xfrm>
              <a:off x="639175" y="1817875"/>
              <a:ext cx="465525" cy="200000"/>
            </a:xfrm>
            <a:custGeom>
              <a:avLst/>
              <a:gdLst/>
              <a:ahLst/>
              <a:cxnLst/>
              <a:rect l="l" t="t" r="r" b="b"/>
              <a:pathLst>
                <a:path w="18621" h="8000" extrusionOk="0">
                  <a:moveTo>
                    <a:pt x="8663" y="1010"/>
                  </a:moveTo>
                  <a:lnTo>
                    <a:pt x="8663" y="1010"/>
                  </a:lnTo>
                  <a:cubicBezTo>
                    <a:pt x="8734" y="1022"/>
                    <a:pt x="8793" y="1046"/>
                    <a:pt x="8841" y="1093"/>
                  </a:cubicBezTo>
                  <a:cubicBezTo>
                    <a:pt x="8900" y="1141"/>
                    <a:pt x="8948" y="1212"/>
                    <a:pt x="8972" y="1295"/>
                  </a:cubicBezTo>
                  <a:cubicBezTo>
                    <a:pt x="8865" y="1200"/>
                    <a:pt x="8770" y="1105"/>
                    <a:pt x="8663" y="1010"/>
                  </a:cubicBezTo>
                  <a:close/>
                  <a:moveTo>
                    <a:pt x="9666" y="1645"/>
                  </a:moveTo>
                  <a:cubicBezTo>
                    <a:pt x="9746" y="1645"/>
                    <a:pt x="9828" y="1666"/>
                    <a:pt x="9899" y="1711"/>
                  </a:cubicBezTo>
                  <a:lnTo>
                    <a:pt x="9887" y="1711"/>
                  </a:lnTo>
                  <a:cubicBezTo>
                    <a:pt x="10017" y="1794"/>
                    <a:pt x="10077" y="1937"/>
                    <a:pt x="10041" y="2091"/>
                  </a:cubicBezTo>
                  <a:cubicBezTo>
                    <a:pt x="9851" y="1961"/>
                    <a:pt x="9661" y="1830"/>
                    <a:pt x="9471" y="1687"/>
                  </a:cubicBezTo>
                  <a:cubicBezTo>
                    <a:pt x="9531" y="1660"/>
                    <a:pt x="9598" y="1645"/>
                    <a:pt x="9666" y="1645"/>
                  </a:cubicBezTo>
                  <a:close/>
                  <a:moveTo>
                    <a:pt x="10729" y="2217"/>
                  </a:moveTo>
                  <a:cubicBezTo>
                    <a:pt x="10782" y="2217"/>
                    <a:pt x="10835" y="2227"/>
                    <a:pt x="10885" y="2246"/>
                  </a:cubicBezTo>
                  <a:cubicBezTo>
                    <a:pt x="11039" y="2317"/>
                    <a:pt x="11134" y="2496"/>
                    <a:pt x="11087" y="2662"/>
                  </a:cubicBezTo>
                  <a:lnTo>
                    <a:pt x="11087" y="2674"/>
                  </a:lnTo>
                  <a:cubicBezTo>
                    <a:pt x="10861" y="2567"/>
                    <a:pt x="10647" y="2460"/>
                    <a:pt x="10433" y="2329"/>
                  </a:cubicBezTo>
                  <a:cubicBezTo>
                    <a:pt x="10513" y="2257"/>
                    <a:pt x="10621" y="2217"/>
                    <a:pt x="10729" y="2217"/>
                  </a:cubicBezTo>
                  <a:close/>
                  <a:moveTo>
                    <a:pt x="11802" y="2805"/>
                  </a:moveTo>
                  <a:cubicBezTo>
                    <a:pt x="11880" y="2805"/>
                    <a:pt x="11959" y="2820"/>
                    <a:pt x="12037" y="2852"/>
                  </a:cubicBezTo>
                  <a:cubicBezTo>
                    <a:pt x="12168" y="2911"/>
                    <a:pt x="12287" y="3030"/>
                    <a:pt x="12335" y="3185"/>
                  </a:cubicBezTo>
                  <a:cubicBezTo>
                    <a:pt x="12049" y="3090"/>
                    <a:pt x="11788" y="2983"/>
                    <a:pt x="11515" y="2876"/>
                  </a:cubicBezTo>
                  <a:cubicBezTo>
                    <a:pt x="11607" y="2829"/>
                    <a:pt x="11704" y="2805"/>
                    <a:pt x="11802" y="2805"/>
                  </a:cubicBezTo>
                  <a:close/>
                  <a:moveTo>
                    <a:pt x="963" y="2543"/>
                  </a:moveTo>
                  <a:cubicBezTo>
                    <a:pt x="2353" y="3102"/>
                    <a:pt x="3470" y="4242"/>
                    <a:pt x="3910" y="5573"/>
                  </a:cubicBezTo>
                  <a:cubicBezTo>
                    <a:pt x="3460" y="5605"/>
                    <a:pt x="3010" y="5629"/>
                    <a:pt x="2567" y="5629"/>
                  </a:cubicBezTo>
                  <a:cubicBezTo>
                    <a:pt x="1865" y="5629"/>
                    <a:pt x="1181" y="5570"/>
                    <a:pt x="547" y="5395"/>
                  </a:cubicBezTo>
                  <a:cubicBezTo>
                    <a:pt x="582" y="4432"/>
                    <a:pt x="725" y="3482"/>
                    <a:pt x="963" y="2543"/>
                  </a:cubicBezTo>
                  <a:close/>
                  <a:moveTo>
                    <a:pt x="7605" y="475"/>
                  </a:moveTo>
                  <a:cubicBezTo>
                    <a:pt x="8936" y="2044"/>
                    <a:pt x="10718" y="3173"/>
                    <a:pt x="12703" y="3696"/>
                  </a:cubicBezTo>
                  <a:cubicBezTo>
                    <a:pt x="12168" y="4373"/>
                    <a:pt x="11800" y="5169"/>
                    <a:pt x="11669" y="6025"/>
                  </a:cubicBezTo>
                  <a:cubicBezTo>
                    <a:pt x="11289" y="6001"/>
                    <a:pt x="10920" y="5965"/>
                    <a:pt x="10552" y="5918"/>
                  </a:cubicBezTo>
                  <a:cubicBezTo>
                    <a:pt x="10136" y="5858"/>
                    <a:pt x="9708" y="5787"/>
                    <a:pt x="9293" y="5728"/>
                  </a:cubicBezTo>
                  <a:cubicBezTo>
                    <a:pt x="8389" y="5549"/>
                    <a:pt x="7474" y="5454"/>
                    <a:pt x="6548" y="5431"/>
                  </a:cubicBezTo>
                  <a:cubicBezTo>
                    <a:pt x="5930" y="5431"/>
                    <a:pt x="5264" y="5478"/>
                    <a:pt x="4623" y="5526"/>
                  </a:cubicBezTo>
                  <a:lnTo>
                    <a:pt x="4337" y="5549"/>
                  </a:lnTo>
                  <a:lnTo>
                    <a:pt x="4337" y="5526"/>
                  </a:lnTo>
                  <a:cubicBezTo>
                    <a:pt x="3874" y="4040"/>
                    <a:pt x="2626" y="2757"/>
                    <a:pt x="1069" y="2163"/>
                  </a:cubicBezTo>
                  <a:cubicBezTo>
                    <a:pt x="1141" y="1925"/>
                    <a:pt x="1224" y="1687"/>
                    <a:pt x="1307" y="1450"/>
                  </a:cubicBezTo>
                  <a:cubicBezTo>
                    <a:pt x="1982" y="1662"/>
                    <a:pt x="2700" y="1765"/>
                    <a:pt x="3420" y="1765"/>
                  </a:cubicBezTo>
                  <a:cubicBezTo>
                    <a:pt x="4920" y="1765"/>
                    <a:pt x="6433" y="1318"/>
                    <a:pt x="7605" y="475"/>
                  </a:cubicBezTo>
                  <a:close/>
                  <a:moveTo>
                    <a:pt x="13143" y="3815"/>
                  </a:moveTo>
                  <a:cubicBezTo>
                    <a:pt x="13689" y="3933"/>
                    <a:pt x="14248" y="4017"/>
                    <a:pt x="14818" y="4064"/>
                  </a:cubicBezTo>
                  <a:lnTo>
                    <a:pt x="15186" y="4076"/>
                  </a:lnTo>
                  <a:cubicBezTo>
                    <a:pt x="15662" y="4076"/>
                    <a:pt x="16137" y="4147"/>
                    <a:pt x="16601" y="4290"/>
                  </a:cubicBezTo>
                  <a:cubicBezTo>
                    <a:pt x="17100" y="4456"/>
                    <a:pt x="17563" y="4884"/>
                    <a:pt x="17527" y="5371"/>
                  </a:cubicBezTo>
                  <a:cubicBezTo>
                    <a:pt x="15970" y="5821"/>
                    <a:pt x="14366" y="6049"/>
                    <a:pt x="12749" y="6049"/>
                  </a:cubicBezTo>
                  <a:cubicBezTo>
                    <a:pt x="12528" y="6049"/>
                    <a:pt x="12307" y="6045"/>
                    <a:pt x="12085" y="6037"/>
                  </a:cubicBezTo>
                  <a:cubicBezTo>
                    <a:pt x="12228" y="5217"/>
                    <a:pt x="12596" y="4444"/>
                    <a:pt x="13143" y="3815"/>
                  </a:cubicBezTo>
                  <a:close/>
                  <a:moveTo>
                    <a:pt x="17979" y="5644"/>
                  </a:moveTo>
                  <a:lnTo>
                    <a:pt x="17979" y="5644"/>
                  </a:lnTo>
                  <a:cubicBezTo>
                    <a:pt x="18122" y="5942"/>
                    <a:pt x="17979" y="6322"/>
                    <a:pt x="17729" y="6559"/>
                  </a:cubicBezTo>
                  <a:cubicBezTo>
                    <a:pt x="17409" y="6868"/>
                    <a:pt x="16910" y="7023"/>
                    <a:pt x="16470" y="7142"/>
                  </a:cubicBezTo>
                  <a:cubicBezTo>
                    <a:pt x="15312" y="7463"/>
                    <a:pt x="14111" y="7618"/>
                    <a:pt x="12908" y="7618"/>
                  </a:cubicBezTo>
                  <a:cubicBezTo>
                    <a:pt x="12863" y="7618"/>
                    <a:pt x="12819" y="7617"/>
                    <a:pt x="12774" y="7617"/>
                  </a:cubicBezTo>
                  <a:cubicBezTo>
                    <a:pt x="11788" y="7558"/>
                    <a:pt x="10814" y="7439"/>
                    <a:pt x="9851" y="7237"/>
                  </a:cubicBezTo>
                  <a:cubicBezTo>
                    <a:pt x="8912" y="7059"/>
                    <a:pt x="7974" y="6928"/>
                    <a:pt x="7023" y="6868"/>
                  </a:cubicBezTo>
                  <a:cubicBezTo>
                    <a:pt x="6818" y="6862"/>
                    <a:pt x="6612" y="6860"/>
                    <a:pt x="6406" y="6860"/>
                  </a:cubicBezTo>
                  <a:cubicBezTo>
                    <a:pt x="5787" y="6860"/>
                    <a:pt x="5163" y="6886"/>
                    <a:pt x="4539" y="6940"/>
                  </a:cubicBezTo>
                  <a:cubicBezTo>
                    <a:pt x="3914" y="6977"/>
                    <a:pt x="3301" y="7015"/>
                    <a:pt x="2700" y="7015"/>
                  </a:cubicBezTo>
                  <a:cubicBezTo>
                    <a:pt x="1976" y="7015"/>
                    <a:pt x="1270" y="6961"/>
                    <a:pt x="582" y="6785"/>
                  </a:cubicBezTo>
                  <a:cubicBezTo>
                    <a:pt x="559" y="6464"/>
                    <a:pt x="547" y="6132"/>
                    <a:pt x="547" y="5799"/>
                  </a:cubicBezTo>
                  <a:lnTo>
                    <a:pt x="547" y="5799"/>
                  </a:lnTo>
                  <a:cubicBezTo>
                    <a:pt x="1188" y="5959"/>
                    <a:pt x="1869" y="6013"/>
                    <a:pt x="2562" y="6013"/>
                  </a:cubicBezTo>
                  <a:cubicBezTo>
                    <a:pt x="3256" y="6013"/>
                    <a:pt x="3963" y="5959"/>
                    <a:pt x="4658" y="5906"/>
                  </a:cubicBezTo>
                  <a:cubicBezTo>
                    <a:pt x="5324" y="5858"/>
                    <a:pt x="5942" y="5811"/>
                    <a:pt x="6548" y="5811"/>
                  </a:cubicBezTo>
                  <a:cubicBezTo>
                    <a:pt x="7451" y="5835"/>
                    <a:pt x="8342" y="5930"/>
                    <a:pt x="9221" y="6108"/>
                  </a:cubicBezTo>
                  <a:cubicBezTo>
                    <a:pt x="9637" y="6167"/>
                    <a:pt x="10077" y="6239"/>
                    <a:pt x="10505" y="6298"/>
                  </a:cubicBezTo>
                  <a:cubicBezTo>
                    <a:pt x="11245" y="6393"/>
                    <a:pt x="11989" y="6440"/>
                    <a:pt x="12732" y="6440"/>
                  </a:cubicBezTo>
                  <a:cubicBezTo>
                    <a:pt x="14504" y="6440"/>
                    <a:pt x="16271" y="6172"/>
                    <a:pt x="17979" y="5644"/>
                  </a:cubicBezTo>
                  <a:close/>
                  <a:moveTo>
                    <a:pt x="7665" y="0"/>
                  </a:moveTo>
                  <a:cubicBezTo>
                    <a:pt x="7605" y="0"/>
                    <a:pt x="7546" y="12"/>
                    <a:pt x="7498" y="48"/>
                  </a:cubicBezTo>
                  <a:cubicBezTo>
                    <a:pt x="6375" y="917"/>
                    <a:pt x="4884" y="1377"/>
                    <a:pt x="3403" y="1377"/>
                  </a:cubicBezTo>
                  <a:cubicBezTo>
                    <a:pt x="2658" y="1377"/>
                    <a:pt x="1916" y="1261"/>
                    <a:pt x="1224" y="1022"/>
                  </a:cubicBezTo>
                  <a:cubicBezTo>
                    <a:pt x="1200" y="1010"/>
                    <a:pt x="1173" y="1004"/>
                    <a:pt x="1145" y="1004"/>
                  </a:cubicBezTo>
                  <a:cubicBezTo>
                    <a:pt x="1117" y="1004"/>
                    <a:pt x="1087" y="1010"/>
                    <a:pt x="1058" y="1022"/>
                  </a:cubicBezTo>
                  <a:cubicBezTo>
                    <a:pt x="1010" y="1046"/>
                    <a:pt x="974" y="1081"/>
                    <a:pt x="951" y="1129"/>
                  </a:cubicBezTo>
                  <a:cubicBezTo>
                    <a:pt x="273" y="2959"/>
                    <a:pt x="0" y="4908"/>
                    <a:pt x="143" y="6845"/>
                  </a:cubicBezTo>
                  <a:cubicBezTo>
                    <a:pt x="143" y="6857"/>
                    <a:pt x="131" y="6868"/>
                    <a:pt x="131" y="6868"/>
                  </a:cubicBezTo>
                  <a:cubicBezTo>
                    <a:pt x="107" y="6975"/>
                    <a:pt x="155" y="7070"/>
                    <a:pt x="250" y="7106"/>
                  </a:cubicBezTo>
                  <a:lnTo>
                    <a:pt x="273" y="7118"/>
                  </a:lnTo>
                  <a:cubicBezTo>
                    <a:pt x="1050" y="7337"/>
                    <a:pt x="1852" y="7404"/>
                    <a:pt x="2655" y="7404"/>
                  </a:cubicBezTo>
                  <a:cubicBezTo>
                    <a:pt x="3290" y="7404"/>
                    <a:pt x="3927" y="7362"/>
                    <a:pt x="4551" y="7320"/>
                  </a:cubicBezTo>
                  <a:cubicBezTo>
                    <a:pt x="5157" y="7267"/>
                    <a:pt x="5770" y="7240"/>
                    <a:pt x="6379" y="7240"/>
                  </a:cubicBezTo>
                  <a:cubicBezTo>
                    <a:pt x="6582" y="7240"/>
                    <a:pt x="6785" y="7243"/>
                    <a:pt x="6987" y="7249"/>
                  </a:cubicBezTo>
                  <a:cubicBezTo>
                    <a:pt x="7914" y="7308"/>
                    <a:pt x="8841" y="7439"/>
                    <a:pt x="9756" y="7617"/>
                  </a:cubicBezTo>
                  <a:cubicBezTo>
                    <a:pt x="10742" y="7819"/>
                    <a:pt x="11740" y="7938"/>
                    <a:pt x="12750" y="7997"/>
                  </a:cubicBezTo>
                  <a:cubicBezTo>
                    <a:pt x="12831" y="7999"/>
                    <a:pt x="12912" y="8000"/>
                    <a:pt x="12993" y="8000"/>
                  </a:cubicBezTo>
                  <a:cubicBezTo>
                    <a:pt x="14206" y="8000"/>
                    <a:pt x="15407" y="7832"/>
                    <a:pt x="16577" y="7498"/>
                  </a:cubicBezTo>
                  <a:cubicBezTo>
                    <a:pt x="17064" y="7368"/>
                    <a:pt x="17622" y="7201"/>
                    <a:pt x="18027" y="6821"/>
                  </a:cubicBezTo>
                  <a:cubicBezTo>
                    <a:pt x="18431" y="6429"/>
                    <a:pt x="18621" y="5763"/>
                    <a:pt x="18240" y="5288"/>
                  </a:cubicBezTo>
                  <a:cubicBezTo>
                    <a:pt x="18197" y="5245"/>
                    <a:pt x="18136" y="5214"/>
                    <a:pt x="18073" y="5214"/>
                  </a:cubicBezTo>
                  <a:cubicBezTo>
                    <a:pt x="18049" y="5214"/>
                    <a:pt x="18026" y="5219"/>
                    <a:pt x="18003" y="5229"/>
                  </a:cubicBezTo>
                  <a:lnTo>
                    <a:pt x="17943" y="5240"/>
                  </a:lnTo>
                  <a:cubicBezTo>
                    <a:pt x="17908" y="4611"/>
                    <a:pt x="17325" y="4123"/>
                    <a:pt x="16755" y="3921"/>
                  </a:cubicBezTo>
                  <a:cubicBezTo>
                    <a:pt x="16256" y="3779"/>
                    <a:pt x="15733" y="3696"/>
                    <a:pt x="15210" y="3696"/>
                  </a:cubicBezTo>
                  <a:lnTo>
                    <a:pt x="14842" y="3672"/>
                  </a:lnTo>
                  <a:cubicBezTo>
                    <a:pt x="14141" y="3624"/>
                    <a:pt x="13452" y="3506"/>
                    <a:pt x="12774" y="3315"/>
                  </a:cubicBezTo>
                  <a:cubicBezTo>
                    <a:pt x="12762" y="2959"/>
                    <a:pt x="12537" y="2638"/>
                    <a:pt x="12216" y="2507"/>
                  </a:cubicBezTo>
                  <a:cubicBezTo>
                    <a:pt x="12081" y="2451"/>
                    <a:pt x="11938" y="2424"/>
                    <a:pt x="11796" y="2424"/>
                  </a:cubicBezTo>
                  <a:cubicBezTo>
                    <a:pt x="11701" y="2424"/>
                    <a:pt x="11606" y="2436"/>
                    <a:pt x="11515" y="2460"/>
                  </a:cubicBezTo>
                  <a:cubicBezTo>
                    <a:pt x="11467" y="2210"/>
                    <a:pt x="11301" y="1996"/>
                    <a:pt x="11063" y="1889"/>
                  </a:cubicBezTo>
                  <a:cubicBezTo>
                    <a:pt x="10955" y="1849"/>
                    <a:pt x="10840" y="1828"/>
                    <a:pt x="10723" y="1828"/>
                  </a:cubicBezTo>
                  <a:cubicBezTo>
                    <a:pt x="10634" y="1828"/>
                    <a:pt x="10544" y="1840"/>
                    <a:pt x="10457" y="1866"/>
                  </a:cubicBezTo>
                  <a:cubicBezTo>
                    <a:pt x="10421" y="1676"/>
                    <a:pt x="10303" y="1497"/>
                    <a:pt x="10136" y="1390"/>
                  </a:cubicBezTo>
                  <a:cubicBezTo>
                    <a:pt x="9991" y="1299"/>
                    <a:pt x="9832" y="1256"/>
                    <a:pt x="9671" y="1256"/>
                  </a:cubicBezTo>
                  <a:cubicBezTo>
                    <a:pt x="9580" y="1256"/>
                    <a:pt x="9489" y="1270"/>
                    <a:pt x="9399" y="1295"/>
                  </a:cubicBezTo>
                  <a:cubicBezTo>
                    <a:pt x="9364" y="1093"/>
                    <a:pt x="9269" y="915"/>
                    <a:pt x="9102" y="796"/>
                  </a:cubicBezTo>
                  <a:cubicBezTo>
                    <a:pt x="8943" y="671"/>
                    <a:pt x="8743" y="610"/>
                    <a:pt x="8543" y="610"/>
                  </a:cubicBezTo>
                  <a:cubicBezTo>
                    <a:pt x="8459" y="610"/>
                    <a:pt x="8375" y="621"/>
                    <a:pt x="8294" y="642"/>
                  </a:cubicBezTo>
                  <a:cubicBezTo>
                    <a:pt x="8128" y="464"/>
                    <a:pt x="7962" y="273"/>
                    <a:pt x="7807" y="83"/>
                  </a:cubicBezTo>
                  <a:cubicBezTo>
                    <a:pt x="7771" y="36"/>
                    <a:pt x="7712" y="12"/>
                    <a:pt x="7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6"/>
            <p:cNvSpPr/>
            <p:nvPr/>
          </p:nvSpPr>
          <p:spPr>
            <a:xfrm>
              <a:off x="827500" y="1851600"/>
              <a:ext cx="24400" cy="21250"/>
            </a:xfrm>
            <a:custGeom>
              <a:avLst/>
              <a:gdLst/>
              <a:ahLst/>
              <a:cxnLst/>
              <a:rect l="l" t="t" r="r" b="b"/>
              <a:pathLst>
                <a:path w="976" h="850" extrusionOk="0">
                  <a:moveTo>
                    <a:pt x="509" y="0"/>
                  </a:moveTo>
                  <a:cubicBezTo>
                    <a:pt x="489" y="0"/>
                    <a:pt x="468" y="6"/>
                    <a:pt x="452" y="6"/>
                  </a:cubicBezTo>
                  <a:lnTo>
                    <a:pt x="369" y="6"/>
                  </a:lnTo>
                  <a:cubicBezTo>
                    <a:pt x="227" y="53"/>
                    <a:pt x="108" y="160"/>
                    <a:pt x="60" y="303"/>
                  </a:cubicBezTo>
                  <a:cubicBezTo>
                    <a:pt x="1" y="434"/>
                    <a:pt x="36" y="588"/>
                    <a:pt x="132" y="695"/>
                  </a:cubicBezTo>
                  <a:cubicBezTo>
                    <a:pt x="179" y="754"/>
                    <a:pt x="238" y="790"/>
                    <a:pt x="298" y="814"/>
                  </a:cubicBezTo>
                  <a:cubicBezTo>
                    <a:pt x="369" y="838"/>
                    <a:pt x="452" y="849"/>
                    <a:pt x="536" y="849"/>
                  </a:cubicBezTo>
                  <a:cubicBezTo>
                    <a:pt x="690" y="838"/>
                    <a:pt x="833" y="754"/>
                    <a:pt x="904" y="636"/>
                  </a:cubicBezTo>
                  <a:cubicBezTo>
                    <a:pt x="975" y="505"/>
                    <a:pt x="975" y="350"/>
                    <a:pt x="904" y="232"/>
                  </a:cubicBezTo>
                  <a:cubicBezTo>
                    <a:pt x="821" y="101"/>
                    <a:pt x="690" y="18"/>
                    <a:pt x="536" y="6"/>
                  </a:cubicBezTo>
                  <a:cubicBezTo>
                    <a:pt x="528" y="2"/>
                    <a:pt x="518" y="0"/>
                    <a:pt x="5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6"/>
            <p:cNvSpPr/>
            <p:nvPr/>
          </p:nvSpPr>
          <p:spPr>
            <a:xfrm>
              <a:off x="856325" y="1876100"/>
              <a:ext cx="24075" cy="19950"/>
            </a:xfrm>
            <a:custGeom>
              <a:avLst/>
              <a:gdLst/>
              <a:ahLst/>
              <a:cxnLst/>
              <a:rect l="l" t="t" r="r" b="b"/>
              <a:pathLst>
                <a:path w="963" h="798" extrusionOk="0">
                  <a:moveTo>
                    <a:pt x="456" y="1"/>
                  </a:moveTo>
                  <a:cubicBezTo>
                    <a:pt x="371" y="1"/>
                    <a:pt x="287" y="25"/>
                    <a:pt x="214" y="71"/>
                  </a:cubicBezTo>
                  <a:cubicBezTo>
                    <a:pt x="84" y="143"/>
                    <a:pt x="0" y="285"/>
                    <a:pt x="0" y="440"/>
                  </a:cubicBezTo>
                  <a:cubicBezTo>
                    <a:pt x="24" y="571"/>
                    <a:pt x="107" y="689"/>
                    <a:pt x="226" y="749"/>
                  </a:cubicBezTo>
                  <a:lnTo>
                    <a:pt x="274" y="773"/>
                  </a:lnTo>
                  <a:cubicBezTo>
                    <a:pt x="325" y="787"/>
                    <a:pt x="381" y="797"/>
                    <a:pt x="436" y="797"/>
                  </a:cubicBezTo>
                  <a:cubicBezTo>
                    <a:pt x="470" y="797"/>
                    <a:pt x="503" y="793"/>
                    <a:pt x="535" y="784"/>
                  </a:cubicBezTo>
                  <a:cubicBezTo>
                    <a:pt x="571" y="784"/>
                    <a:pt x="607" y="773"/>
                    <a:pt x="642" y="761"/>
                  </a:cubicBezTo>
                  <a:cubicBezTo>
                    <a:pt x="951" y="630"/>
                    <a:pt x="963" y="190"/>
                    <a:pt x="654" y="48"/>
                  </a:cubicBezTo>
                  <a:cubicBezTo>
                    <a:pt x="591" y="16"/>
                    <a:pt x="523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6"/>
            <p:cNvSpPr/>
            <p:nvPr/>
          </p:nvSpPr>
          <p:spPr>
            <a:xfrm>
              <a:off x="886925" y="1891775"/>
              <a:ext cx="19325" cy="17100"/>
            </a:xfrm>
            <a:custGeom>
              <a:avLst/>
              <a:gdLst/>
              <a:ahLst/>
              <a:cxnLst/>
              <a:rect l="l" t="t" r="r" b="b"/>
              <a:pathLst>
                <a:path w="773" h="684" extrusionOk="0">
                  <a:moveTo>
                    <a:pt x="360" y="1"/>
                  </a:moveTo>
                  <a:cubicBezTo>
                    <a:pt x="251" y="1"/>
                    <a:pt x="147" y="47"/>
                    <a:pt x="72" y="122"/>
                  </a:cubicBezTo>
                  <a:cubicBezTo>
                    <a:pt x="24" y="169"/>
                    <a:pt x="0" y="241"/>
                    <a:pt x="24" y="312"/>
                  </a:cubicBezTo>
                  <a:cubicBezTo>
                    <a:pt x="0" y="395"/>
                    <a:pt x="24" y="490"/>
                    <a:pt x="72" y="561"/>
                  </a:cubicBezTo>
                  <a:cubicBezTo>
                    <a:pt x="107" y="609"/>
                    <a:pt x="155" y="633"/>
                    <a:pt x="214" y="656"/>
                  </a:cubicBezTo>
                  <a:cubicBezTo>
                    <a:pt x="262" y="674"/>
                    <a:pt x="312" y="683"/>
                    <a:pt x="363" y="683"/>
                  </a:cubicBezTo>
                  <a:cubicBezTo>
                    <a:pt x="413" y="683"/>
                    <a:pt x="464" y="674"/>
                    <a:pt x="511" y="656"/>
                  </a:cubicBezTo>
                  <a:cubicBezTo>
                    <a:pt x="666" y="621"/>
                    <a:pt x="773" y="478"/>
                    <a:pt x="761" y="324"/>
                  </a:cubicBezTo>
                  <a:cubicBezTo>
                    <a:pt x="737" y="169"/>
                    <a:pt x="630" y="62"/>
                    <a:pt x="500" y="27"/>
                  </a:cubicBezTo>
                  <a:cubicBezTo>
                    <a:pt x="454" y="9"/>
                    <a:pt x="407" y="1"/>
                    <a:pt x="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6"/>
            <p:cNvSpPr/>
            <p:nvPr/>
          </p:nvSpPr>
          <p:spPr>
            <a:xfrm>
              <a:off x="911875" y="1905200"/>
              <a:ext cx="24375" cy="19800"/>
            </a:xfrm>
            <a:custGeom>
              <a:avLst/>
              <a:gdLst/>
              <a:ahLst/>
              <a:cxnLst/>
              <a:rect l="l" t="t" r="r" b="b"/>
              <a:pathLst>
                <a:path w="975" h="792" extrusionOk="0">
                  <a:moveTo>
                    <a:pt x="594" y="1"/>
                  </a:moveTo>
                  <a:cubicBezTo>
                    <a:pt x="571" y="1"/>
                    <a:pt x="547" y="5"/>
                    <a:pt x="523" y="13"/>
                  </a:cubicBezTo>
                  <a:cubicBezTo>
                    <a:pt x="493" y="8"/>
                    <a:pt x="461" y="5"/>
                    <a:pt x="429" y="5"/>
                  </a:cubicBezTo>
                  <a:cubicBezTo>
                    <a:pt x="372" y="5"/>
                    <a:pt x="315" y="14"/>
                    <a:pt x="262" y="36"/>
                  </a:cubicBezTo>
                  <a:cubicBezTo>
                    <a:pt x="119" y="84"/>
                    <a:pt x="12" y="226"/>
                    <a:pt x="1" y="381"/>
                  </a:cubicBezTo>
                  <a:cubicBezTo>
                    <a:pt x="1" y="524"/>
                    <a:pt x="84" y="666"/>
                    <a:pt x="214" y="726"/>
                  </a:cubicBezTo>
                  <a:cubicBezTo>
                    <a:pt x="238" y="737"/>
                    <a:pt x="262" y="749"/>
                    <a:pt x="274" y="761"/>
                  </a:cubicBezTo>
                  <a:cubicBezTo>
                    <a:pt x="331" y="782"/>
                    <a:pt x="391" y="791"/>
                    <a:pt x="450" y="791"/>
                  </a:cubicBezTo>
                  <a:cubicBezTo>
                    <a:pt x="525" y="791"/>
                    <a:pt x="599" y="776"/>
                    <a:pt x="666" y="749"/>
                  </a:cubicBezTo>
                  <a:cubicBezTo>
                    <a:pt x="939" y="607"/>
                    <a:pt x="975" y="226"/>
                    <a:pt x="725" y="48"/>
                  </a:cubicBezTo>
                  <a:cubicBezTo>
                    <a:pt x="686" y="17"/>
                    <a:pt x="641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6"/>
            <p:cNvSpPr/>
            <p:nvPr/>
          </p:nvSpPr>
          <p:spPr>
            <a:xfrm>
              <a:off x="238400" y="2422650"/>
              <a:ext cx="190150" cy="117725"/>
            </a:xfrm>
            <a:custGeom>
              <a:avLst/>
              <a:gdLst/>
              <a:ahLst/>
              <a:cxnLst/>
              <a:rect l="l" t="t" r="r" b="b"/>
              <a:pathLst>
                <a:path w="7606" h="4709" extrusionOk="0">
                  <a:moveTo>
                    <a:pt x="7399" y="1"/>
                  </a:moveTo>
                  <a:cubicBezTo>
                    <a:pt x="7377" y="1"/>
                    <a:pt x="7354" y="5"/>
                    <a:pt x="7333" y="15"/>
                  </a:cubicBezTo>
                  <a:cubicBezTo>
                    <a:pt x="6196" y="497"/>
                    <a:pt x="4983" y="745"/>
                    <a:pt x="3766" y="745"/>
                  </a:cubicBezTo>
                  <a:cubicBezTo>
                    <a:pt x="3126" y="745"/>
                    <a:pt x="2486" y="677"/>
                    <a:pt x="1855" y="538"/>
                  </a:cubicBezTo>
                  <a:cubicBezTo>
                    <a:pt x="1842" y="534"/>
                    <a:pt x="1828" y="533"/>
                    <a:pt x="1815" y="533"/>
                  </a:cubicBezTo>
                  <a:cubicBezTo>
                    <a:pt x="1777" y="533"/>
                    <a:pt x="1738" y="544"/>
                    <a:pt x="1712" y="561"/>
                  </a:cubicBezTo>
                  <a:cubicBezTo>
                    <a:pt x="1665" y="597"/>
                    <a:pt x="1641" y="644"/>
                    <a:pt x="1641" y="692"/>
                  </a:cubicBezTo>
                  <a:lnTo>
                    <a:pt x="1783" y="3960"/>
                  </a:lnTo>
                  <a:lnTo>
                    <a:pt x="357" y="1928"/>
                  </a:lnTo>
                  <a:cubicBezTo>
                    <a:pt x="318" y="1873"/>
                    <a:pt x="264" y="1844"/>
                    <a:pt x="208" y="1844"/>
                  </a:cubicBezTo>
                  <a:cubicBezTo>
                    <a:pt x="178" y="1844"/>
                    <a:pt x="148" y="1852"/>
                    <a:pt x="120" y="1868"/>
                  </a:cubicBezTo>
                  <a:cubicBezTo>
                    <a:pt x="25" y="1916"/>
                    <a:pt x="1" y="2023"/>
                    <a:pt x="60" y="2094"/>
                  </a:cubicBezTo>
                  <a:lnTo>
                    <a:pt x="1819" y="4637"/>
                  </a:lnTo>
                  <a:cubicBezTo>
                    <a:pt x="1855" y="4685"/>
                    <a:pt x="1914" y="4708"/>
                    <a:pt x="1973" y="4708"/>
                  </a:cubicBezTo>
                  <a:cubicBezTo>
                    <a:pt x="1985" y="4708"/>
                    <a:pt x="2009" y="4708"/>
                    <a:pt x="2021" y="4697"/>
                  </a:cubicBezTo>
                  <a:cubicBezTo>
                    <a:pt x="2104" y="4685"/>
                    <a:pt x="2152" y="4613"/>
                    <a:pt x="2152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4"/>
                    <a:pt x="3202" y="1073"/>
                    <a:pt x="3807" y="1073"/>
                  </a:cubicBezTo>
                  <a:cubicBezTo>
                    <a:pt x="5063" y="1073"/>
                    <a:pt x="6312" y="817"/>
                    <a:pt x="7475" y="312"/>
                  </a:cubicBezTo>
                  <a:cubicBezTo>
                    <a:pt x="7570" y="276"/>
                    <a:pt x="7606" y="169"/>
                    <a:pt x="7558" y="98"/>
                  </a:cubicBezTo>
                  <a:cubicBezTo>
                    <a:pt x="7523" y="36"/>
                    <a:pt x="7462" y="1"/>
                    <a:pt x="7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6"/>
            <p:cNvSpPr/>
            <p:nvPr/>
          </p:nvSpPr>
          <p:spPr>
            <a:xfrm>
              <a:off x="304350" y="2476675"/>
              <a:ext cx="41625" cy="49150"/>
            </a:xfrm>
            <a:custGeom>
              <a:avLst/>
              <a:gdLst/>
              <a:ahLst/>
              <a:cxnLst/>
              <a:rect l="l" t="t" r="r" b="b"/>
              <a:pathLst>
                <a:path w="1665" h="1966" extrusionOk="0">
                  <a:moveTo>
                    <a:pt x="1455" y="0"/>
                  </a:moveTo>
                  <a:cubicBezTo>
                    <a:pt x="1399" y="0"/>
                    <a:pt x="1345" y="25"/>
                    <a:pt x="1308" y="76"/>
                  </a:cubicBezTo>
                  <a:lnTo>
                    <a:pt x="833" y="729"/>
                  </a:lnTo>
                  <a:lnTo>
                    <a:pt x="346" y="100"/>
                  </a:lnTo>
                  <a:cubicBezTo>
                    <a:pt x="309" y="48"/>
                    <a:pt x="259" y="24"/>
                    <a:pt x="207" y="24"/>
                  </a:cubicBezTo>
                  <a:cubicBezTo>
                    <a:pt x="174" y="24"/>
                    <a:pt x="140" y="34"/>
                    <a:pt x="108" y="52"/>
                  </a:cubicBezTo>
                  <a:cubicBezTo>
                    <a:pt x="25" y="88"/>
                    <a:pt x="1" y="206"/>
                    <a:pt x="60" y="278"/>
                  </a:cubicBezTo>
                  <a:lnTo>
                    <a:pt x="619" y="1026"/>
                  </a:lnTo>
                  <a:lnTo>
                    <a:pt x="108" y="1716"/>
                  </a:lnTo>
                  <a:cubicBezTo>
                    <a:pt x="48" y="1787"/>
                    <a:pt x="72" y="1894"/>
                    <a:pt x="155" y="1941"/>
                  </a:cubicBezTo>
                  <a:cubicBezTo>
                    <a:pt x="191" y="1953"/>
                    <a:pt x="227" y="1965"/>
                    <a:pt x="262" y="1965"/>
                  </a:cubicBezTo>
                  <a:cubicBezTo>
                    <a:pt x="322" y="1965"/>
                    <a:pt x="369" y="1941"/>
                    <a:pt x="405" y="1894"/>
                  </a:cubicBezTo>
                  <a:lnTo>
                    <a:pt x="833" y="1312"/>
                  </a:lnTo>
                  <a:lnTo>
                    <a:pt x="1249" y="1882"/>
                  </a:lnTo>
                  <a:cubicBezTo>
                    <a:pt x="1279" y="1913"/>
                    <a:pt x="1319" y="1944"/>
                    <a:pt x="1368" y="1944"/>
                  </a:cubicBezTo>
                  <a:cubicBezTo>
                    <a:pt x="1376" y="1944"/>
                    <a:pt x="1383" y="1943"/>
                    <a:pt x="1391" y="1941"/>
                  </a:cubicBezTo>
                  <a:cubicBezTo>
                    <a:pt x="1427" y="1941"/>
                    <a:pt x="1463" y="1941"/>
                    <a:pt x="1486" y="1918"/>
                  </a:cubicBezTo>
                  <a:cubicBezTo>
                    <a:pt x="1569" y="1882"/>
                    <a:pt x="1593" y="1763"/>
                    <a:pt x="1534" y="1692"/>
                  </a:cubicBezTo>
                  <a:lnTo>
                    <a:pt x="1047" y="1026"/>
                  </a:lnTo>
                  <a:lnTo>
                    <a:pt x="1605" y="254"/>
                  </a:lnTo>
                  <a:cubicBezTo>
                    <a:pt x="1665" y="183"/>
                    <a:pt x="1641" y="76"/>
                    <a:pt x="1558" y="28"/>
                  </a:cubicBezTo>
                  <a:cubicBezTo>
                    <a:pt x="1526" y="10"/>
                    <a:pt x="1490" y="0"/>
                    <a:pt x="14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6"/>
            <p:cNvSpPr/>
            <p:nvPr/>
          </p:nvSpPr>
          <p:spPr>
            <a:xfrm>
              <a:off x="351000" y="2485050"/>
              <a:ext cx="31525" cy="11050"/>
            </a:xfrm>
            <a:custGeom>
              <a:avLst/>
              <a:gdLst/>
              <a:ahLst/>
              <a:cxnLst/>
              <a:rect l="l" t="t" r="r" b="b"/>
              <a:pathLst>
                <a:path w="1261" h="442" extrusionOk="0">
                  <a:moveTo>
                    <a:pt x="1061" y="0"/>
                  </a:moveTo>
                  <a:cubicBezTo>
                    <a:pt x="1037" y="0"/>
                    <a:pt x="1012" y="5"/>
                    <a:pt x="987" y="14"/>
                  </a:cubicBezTo>
                  <a:cubicBezTo>
                    <a:pt x="820" y="81"/>
                    <a:pt x="636" y="118"/>
                    <a:pt x="454" y="118"/>
                  </a:cubicBezTo>
                  <a:cubicBezTo>
                    <a:pt x="377" y="118"/>
                    <a:pt x="301" y="111"/>
                    <a:pt x="226" y="97"/>
                  </a:cubicBezTo>
                  <a:cubicBezTo>
                    <a:pt x="218" y="96"/>
                    <a:pt x="210" y="96"/>
                    <a:pt x="202" y="96"/>
                  </a:cubicBezTo>
                  <a:cubicBezTo>
                    <a:pt x="116" y="96"/>
                    <a:pt x="34" y="153"/>
                    <a:pt x="12" y="240"/>
                  </a:cubicBezTo>
                  <a:cubicBezTo>
                    <a:pt x="1" y="323"/>
                    <a:pt x="72" y="418"/>
                    <a:pt x="167" y="418"/>
                  </a:cubicBezTo>
                  <a:cubicBezTo>
                    <a:pt x="262" y="442"/>
                    <a:pt x="357" y="442"/>
                    <a:pt x="452" y="442"/>
                  </a:cubicBezTo>
                  <a:cubicBezTo>
                    <a:pt x="678" y="442"/>
                    <a:pt x="916" y="394"/>
                    <a:pt x="1129" y="311"/>
                  </a:cubicBezTo>
                  <a:cubicBezTo>
                    <a:pt x="1224" y="287"/>
                    <a:pt x="1260" y="180"/>
                    <a:pt x="1224" y="97"/>
                  </a:cubicBezTo>
                  <a:cubicBezTo>
                    <a:pt x="1189" y="36"/>
                    <a:pt x="1128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6"/>
            <p:cNvSpPr/>
            <p:nvPr/>
          </p:nvSpPr>
          <p:spPr>
            <a:xfrm>
              <a:off x="381000" y="2453250"/>
              <a:ext cx="46075" cy="60975"/>
            </a:xfrm>
            <a:custGeom>
              <a:avLst/>
              <a:gdLst/>
              <a:ahLst/>
              <a:cxnLst/>
              <a:rect l="l" t="t" r="r" b="b"/>
              <a:pathLst>
                <a:path w="1843" h="2439" extrusionOk="0">
                  <a:moveTo>
                    <a:pt x="1671" y="1"/>
                  </a:moveTo>
                  <a:cubicBezTo>
                    <a:pt x="1586" y="1"/>
                    <a:pt x="1507" y="48"/>
                    <a:pt x="1486" y="133"/>
                  </a:cubicBezTo>
                  <a:lnTo>
                    <a:pt x="1284" y="1108"/>
                  </a:lnTo>
                  <a:lnTo>
                    <a:pt x="310" y="454"/>
                  </a:lnTo>
                  <a:cubicBezTo>
                    <a:pt x="277" y="431"/>
                    <a:pt x="241" y="421"/>
                    <a:pt x="206" y="421"/>
                  </a:cubicBezTo>
                  <a:cubicBezTo>
                    <a:pt x="150" y="421"/>
                    <a:pt x="96" y="446"/>
                    <a:pt x="60" y="490"/>
                  </a:cubicBezTo>
                  <a:cubicBezTo>
                    <a:pt x="1" y="561"/>
                    <a:pt x="24" y="668"/>
                    <a:pt x="96" y="716"/>
                  </a:cubicBezTo>
                  <a:lnTo>
                    <a:pt x="1201" y="1452"/>
                  </a:lnTo>
                  <a:lnTo>
                    <a:pt x="1023" y="2249"/>
                  </a:lnTo>
                  <a:cubicBezTo>
                    <a:pt x="1011" y="2344"/>
                    <a:pt x="1070" y="2427"/>
                    <a:pt x="1165" y="2439"/>
                  </a:cubicBezTo>
                  <a:lnTo>
                    <a:pt x="1201" y="2439"/>
                  </a:lnTo>
                  <a:cubicBezTo>
                    <a:pt x="1284" y="2439"/>
                    <a:pt x="1355" y="2391"/>
                    <a:pt x="1367" y="2308"/>
                  </a:cubicBezTo>
                  <a:lnTo>
                    <a:pt x="1831" y="193"/>
                  </a:lnTo>
                  <a:cubicBezTo>
                    <a:pt x="1843" y="110"/>
                    <a:pt x="1783" y="27"/>
                    <a:pt x="1700" y="3"/>
                  </a:cubicBezTo>
                  <a:cubicBezTo>
                    <a:pt x="1690" y="2"/>
                    <a:pt x="1681" y="1"/>
                    <a:pt x="1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6"/>
            <p:cNvSpPr/>
            <p:nvPr/>
          </p:nvSpPr>
          <p:spPr>
            <a:xfrm>
              <a:off x="719075" y="2077950"/>
              <a:ext cx="196700" cy="102075"/>
            </a:xfrm>
            <a:custGeom>
              <a:avLst/>
              <a:gdLst/>
              <a:ahLst/>
              <a:cxnLst/>
              <a:rect l="l" t="t" r="r" b="b"/>
              <a:pathLst>
                <a:path w="7868" h="4083" extrusionOk="0">
                  <a:moveTo>
                    <a:pt x="2123" y="1"/>
                  </a:moveTo>
                  <a:cubicBezTo>
                    <a:pt x="2095" y="1"/>
                    <a:pt x="2068" y="7"/>
                    <a:pt x="2044" y="18"/>
                  </a:cubicBezTo>
                  <a:cubicBezTo>
                    <a:pt x="1997" y="42"/>
                    <a:pt x="1961" y="78"/>
                    <a:pt x="1949" y="137"/>
                  </a:cubicBezTo>
                  <a:lnTo>
                    <a:pt x="1177" y="3322"/>
                  </a:lnTo>
                  <a:lnTo>
                    <a:pt x="369" y="1017"/>
                  </a:lnTo>
                  <a:cubicBezTo>
                    <a:pt x="339" y="948"/>
                    <a:pt x="270" y="904"/>
                    <a:pt x="193" y="904"/>
                  </a:cubicBezTo>
                  <a:cubicBezTo>
                    <a:pt x="176" y="904"/>
                    <a:pt x="160" y="906"/>
                    <a:pt x="143" y="910"/>
                  </a:cubicBezTo>
                  <a:cubicBezTo>
                    <a:pt x="60" y="933"/>
                    <a:pt x="1" y="1028"/>
                    <a:pt x="36" y="1124"/>
                  </a:cubicBezTo>
                  <a:lnTo>
                    <a:pt x="1034" y="3975"/>
                  </a:lnTo>
                  <a:cubicBezTo>
                    <a:pt x="1058" y="4035"/>
                    <a:pt x="1106" y="4071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5" y="4035"/>
                    <a:pt x="1379" y="3964"/>
                  </a:cubicBezTo>
                  <a:lnTo>
                    <a:pt x="2246" y="399"/>
                  </a:lnTo>
                  <a:cubicBezTo>
                    <a:pt x="3463" y="960"/>
                    <a:pt x="4790" y="1248"/>
                    <a:pt x="6126" y="1248"/>
                  </a:cubicBezTo>
                  <a:cubicBezTo>
                    <a:pt x="6656" y="1248"/>
                    <a:pt x="7187" y="1203"/>
                    <a:pt x="7713" y="1112"/>
                  </a:cubicBezTo>
                  <a:cubicBezTo>
                    <a:pt x="7796" y="1088"/>
                    <a:pt x="7867" y="1005"/>
                    <a:pt x="7843" y="922"/>
                  </a:cubicBezTo>
                  <a:cubicBezTo>
                    <a:pt x="7823" y="841"/>
                    <a:pt x="7760" y="786"/>
                    <a:pt x="7683" y="786"/>
                  </a:cubicBezTo>
                  <a:cubicBezTo>
                    <a:pt x="7669" y="786"/>
                    <a:pt x="7655" y="787"/>
                    <a:pt x="7641" y="791"/>
                  </a:cubicBezTo>
                  <a:cubicBezTo>
                    <a:pt x="7135" y="878"/>
                    <a:pt x="6627" y="922"/>
                    <a:pt x="6120" y="922"/>
                  </a:cubicBezTo>
                  <a:cubicBezTo>
                    <a:pt x="4771" y="922"/>
                    <a:pt x="3438" y="615"/>
                    <a:pt x="2211" y="18"/>
                  </a:cubicBezTo>
                  <a:cubicBezTo>
                    <a:pt x="2181" y="7"/>
                    <a:pt x="2151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6"/>
            <p:cNvSpPr/>
            <p:nvPr/>
          </p:nvSpPr>
          <p:spPr>
            <a:xfrm>
              <a:off x="770475" y="2123800"/>
              <a:ext cx="50525" cy="53775"/>
            </a:xfrm>
            <a:custGeom>
              <a:avLst/>
              <a:gdLst/>
              <a:ahLst/>
              <a:cxnLst/>
              <a:rect l="l" t="t" r="r" b="b"/>
              <a:pathLst>
                <a:path w="2021" h="2151" extrusionOk="0">
                  <a:moveTo>
                    <a:pt x="614" y="1"/>
                  </a:moveTo>
                  <a:cubicBezTo>
                    <a:pt x="591" y="1"/>
                    <a:pt x="568" y="5"/>
                    <a:pt x="547" y="14"/>
                  </a:cubicBezTo>
                  <a:cubicBezTo>
                    <a:pt x="452" y="38"/>
                    <a:pt x="404" y="133"/>
                    <a:pt x="440" y="216"/>
                  </a:cubicBezTo>
                  <a:lnTo>
                    <a:pt x="761" y="1072"/>
                  </a:lnTo>
                  <a:lnTo>
                    <a:pt x="83" y="1619"/>
                  </a:lnTo>
                  <a:cubicBezTo>
                    <a:pt x="12" y="1678"/>
                    <a:pt x="0" y="1785"/>
                    <a:pt x="72" y="1856"/>
                  </a:cubicBezTo>
                  <a:cubicBezTo>
                    <a:pt x="95" y="1880"/>
                    <a:pt x="119" y="1892"/>
                    <a:pt x="155" y="1904"/>
                  </a:cubicBezTo>
                  <a:cubicBezTo>
                    <a:pt x="170" y="1907"/>
                    <a:pt x="184" y="1908"/>
                    <a:pt x="199" y="1908"/>
                  </a:cubicBezTo>
                  <a:cubicBezTo>
                    <a:pt x="243" y="1908"/>
                    <a:pt x="285" y="1895"/>
                    <a:pt x="321" y="1868"/>
                  </a:cubicBezTo>
                  <a:lnTo>
                    <a:pt x="892" y="1405"/>
                  </a:lnTo>
                  <a:lnTo>
                    <a:pt x="1141" y="2035"/>
                  </a:lnTo>
                  <a:cubicBezTo>
                    <a:pt x="1165" y="2094"/>
                    <a:pt x="1212" y="2130"/>
                    <a:pt x="1260" y="2141"/>
                  </a:cubicBezTo>
                  <a:cubicBezTo>
                    <a:pt x="1278" y="2147"/>
                    <a:pt x="1296" y="2150"/>
                    <a:pt x="1313" y="2150"/>
                  </a:cubicBezTo>
                  <a:cubicBezTo>
                    <a:pt x="1331" y="2150"/>
                    <a:pt x="1349" y="2147"/>
                    <a:pt x="1367" y="2141"/>
                  </a:cubicBezTo>
                  <a:cubicBezTo>
                    <a:pt x="1462" y="2118"/>
                    <a:pt x="1509" y="2023"/>
                    <a:pt x="1474" y="1939"/>
                  </a:cubicBezTo>
                  <a:lnTo>
                    <a:pt x="1177" y="1179"/>
                  </a:lnTo>
                  <a:lnTo>
                    <a:pt x="1937" y="561"/>
                  </a:lnTo>
                  <a:cubicBezTo>
                    <a:pt x="2009" y="502"/>
                    <a:pt x="2020" y="395"/>
                    <a:pt x="1949" y="335"/>
                  </a:cubicBezTo>
                  <a:cubicBezTo>
                    <a:pt x="1910" y="296"/>
                    <a:pt x="1863" y="278"/>
                    <a:pt x="1816" y="278"/>
                  </a:cubicBezTo>
                  <a:cubicBezTo>
                    <a:pt x="1777" y="278"/>
                    <a:pt x="1737" y="290"/>
                    <a:pt x="1700" y="311"/>
                  </a:cubicBezTo>
                  <a:lnTo>
                    <a:pt x="1058" y="846"/>
                  </a:lnTo>
                  <a:lnTo>
                    <a:pt x="773" y="109"/>
                  </a:lnTo>
                  <a:cubicBezTo>
                    <a:pt x="746" y="39"/>
                    <a:pt x="680" y="1"/>
                    <a:pt x="6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6"/>
            <p:cNvSpPr/>
            <p:nvPr/>
          </p:nvSpPr>
          <p:spPr>
            <a:xfrm>
              <a:off x="822450" y="2144600"/>
              <a:ext cx="31525" cy="11275"/>
            </a:xfrm>
            <a:custGeom>
              <a:avLst/>
              <a:gdLst/>
              <a:ahLst/>
              <a:cxnLst/>
              <a:rect l="l" t="t" r="r" b="b"/>
              <a:pathLst>
                <a:path w="1261" h="451" extrusionOk="0">
                  <a:moveTo>
                    <a:pt x="206" y="0"/>
                  </a:moveTo>
                  <a:cubicBezTo>
                    <a:pt x="139" y="0"/>
                    <a:pt x="72" y="36"/>
                    <a:pt x="36" y="97"/>
                  </a:cubicBezTo>
                  <a:cubicBezTo>
                    <a:pt x="1" y="181"/>
                    <a:pt x="36" y="276"/>
                    <a:pt x="132" y="311"/>
                  </a:cubicBezTo>
                  <a:cubicBezTo>
                    <a:pt x="354" y="405"/>
                    <a:pt x="589" y="450"/>
                    <a:pt x="822" y="450"/>
                  </a:cubicBezTo>
                  <a:cubicBezTo>
                    <a:pt x="913" y="450"/>
                    <a:pt x="1004" y="443"/>
                    <a:pt x="1094" y="430"/>
                  </a:cubicBezTo>
                  <a:cubicBezTo>
                    <a:pt x="1189" y="418"/>
                    <a:pt x="1260" y="335"/>
                    <a:pt x="1249" y="252"/>
                  </a:cubicBezTo>
                  <a:cubicBezTo>
                    <a:pt x="1227" y="165"/>
                    <a:pt x="1145" y="108"/>
                    <a:pt x="1068" y="108"/>
                  </a:cubicBezTo>
                  <a:cubicBezTo>
                    <a:pt x="1061" y="108"/>
                    <a:pt x="1054" y="108"/>
                    <a:pt x="1047" y="109"/>
                  </a:cubicBezTo>
                  <a:cubicBezTo>
                    <a:pt x="980" y="118"/>
                    <a:pt x="912" y="123"/>
                    <a:pt x="845" y="123"/>
                  </a:cubicBezTo>
                  <a:cubicBezTo>
                    <a:pt x="648" y="123"/>
                    <a:pt x="451" y="85"/>
                    <a:pt x="274" y="14"/>
                  </a:cubicBezTo>
                  <a:cubicBezTo>
                    <a:pt x="252" y="5"/>
                    <a:pt x="229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6"/>
            <p:cNvSpPr/>
            <p:nvPr/>
          </p:nvSpPr>
          <p:spPr>
            <a:xfrm>
              <a:off x="858400" y="2127025"/>
              <a:ext cx="48150" cy="56450"/>
            </a:xfrm>
            <a:custGeom>
              <a:avLst/>
              <a:gdLst/>
              <a:ahLst/>
              <a:cxnLst/>
              <a:rect l="l" t="t" r="r" b="b"/>
              <a:pathLst>
                <a:path w="1926" h="2258" extrusionOk="0">
                  <a:moveTo>
                    <a:pt x="1728" y="0"/>
                  </a:moveTo>
                  <a:cubicBezTo>
                    <a:pt x="1665" y="0"/>
                    <a:pt x="1602" y="29"/>
                    <a:pt x="1569" y="87"/>
                  </a:cubicBezTo>
                  <a:lnTo>
                    <a:pt x="1094" y="979"/>
                  </a:lnTo>
                  <a:lnTo>
                    <a:pt x="345" y="123"/>
                  </a:lnTo>
                  <a:cubicBezTo>
                    <a:pt x="305" y="83"/>
                    <a:pt x="253" y="61"/>
                    <a:pt x="202" y="61"/>
                  </a:cubicBezTo>
                  <a:cubicBezTo>
                    <a:pt x="164" y="61"/>
                    <a:pt x="127" y="74"/>
                    <a:pt x="96" y="99"/>
                  </a:cubicBezTo>
                  <a:cubicBezTo>
                    <a:pt x="13" y="159"/>
                    <a:pt x="1" y="266"/>
                    <a:pt x="60" y="325"/>
                  </a:cubicBezTo>
                  <a:lnTo>
                    <a:pt x="916" y="1299"/>
                  </a:lnTo>
                  <a:lnTo>
                    <a:pt x="535" y="2024"/>
                  </a:lnTo>
                  <a:cubicBezTo>
                    <a:pt x="488" y="2108"/>
                    <a:pt x="524" y="2214"/>
                    <a:pt x="619" y="2238"/>
                  </a:cubicBezTo>
                  <a:cubicBezTo>
                    <a:pt x="630" y="2250"/>
                    <a:pt x="642" y="2250"/>
                    <a:pt x="654" y="2250"/>
                  </a:cubicBezTo>
                  <a:cubicBezTo>
                    <a:pt x="669" y="2255"/>
                    <a:pt x="685" y="2257"/>
                    <a:pt x="700" y="2257"/>
                  </a:cubicBezTo>
                  <a:cubicBezTo>
                    <a:pt x="759" y="2257"/>
                    <a:pt x="819" y="2223"/>
                    <a:pt x="856" y="2167"/>
                  </a:cubicBezTo>
                  <a:lnTo>
                    <a:pt x="1878" y="230"/>
                  </a:lnTo>
                  <a:cubicBezTo>
                    <a:pt x="1926" y="147"/>
                    <a:pt x="1890" y="52"/>
                    <a:pt x="1807" y="16"/>
                  </a:cubicBezTo>
                  <a:cubicBezTo>
                    <a:pt x="1782" y="5"/>
                    <a:pt x="1755" y="0"/>
                    <a:pt x="1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6"/>
            <p:cNvSpPr/>
            <p:nvPr/>
          </p:nvSpPr>
          <p:spPr>
            <a:xfrm>
              <a:off x="511125" y="1286275"/>
              <a:ext cx="195500" cy="99125"/>
            </a:xfrm>
            <a:custGeom>
              <a:avLst/>
              <a:gdLst/>
              <a:ahLst/>
              <a:cxnLst/>
              <a:rect l="l" t="t" r="r" b="b"/>
              <a:pathLst>
                <a:path w="7820" h="3965" extrusionOk="0">
                  <a:moveTo>
                    <a:pt x="2203" y="1"/>
                  </a:moveTo>
                  <a:cubicBezTo>
                    <a:pt x="2189" y="1"/>
                    <a:pt x="2176" y="2"/>
                    <a:pt x="2163" y="5"/>
                  </a:cubicBezTo>
                  <a:cubicBezTo>
                    <a:pt x="2116" y="17"/>
                    <a:pt x="2068" y="65"/>
                    <a:pt x="2044" y="112"/>
                  </a:cubicBezTo>
                  <a:lnTo>
                    <a:pt x="892" y="3190"/>
                  </a:lnTo>
                  <a:lnTo>
                    <a:pt x="369" y="825"/>
                  </a:lnTo>
                  <a:cubicBezTo>
                    <a:pt x="349" y="755"/>
                    <a:pt x="277" y="701"/>
                    <a:pt x="198" y="701"/>
                  </a:cubicBezTo>
                  <a:cubicBezTo>
                    <a:pt x="184" y="701"/>
                    <a:pt x="169" y="703"/>
                    <a:pt x="155" y="707"/>
                  </a:cubicBezTo>
                  <a:cubicBezTo>
                    <a:pt x="72" y="718"/>
                    <a:pt x="0" y="802"/>
                    <a:pt x="24" y="897"/>
                  </a:cubicBezTo>
                  <a:lnTo>
                    <a:pt x="666" y="3844"/>
                  </a:lnTo>
                  <a:cubicBezTo>
                    <a:pt x="678" y="3891"/>
                    <a:pt x="725" y="3939"/>
                    <a:pt x="773" y="3962"/>
                  </a:cubicBezTo>
                  <a:lnTo>
                    <a:pt x="832" y="3962"/>
                  </a:lnTo>
                  <a:cubicBezTo>
                    <a:pt x="840" y="3964"/>
                    <a:pt x="847" y="3964"/>
                    <a:pt x="854" y="3964"/>
                  </a:cubicBezTo>
                  <a:cubicBezTo>
                    <a:pt x="918" y="3964"/>
                    <a:pt x="979" y="3919"/>
                    <a:pt x="1011" y="3856"/>
                  </a:cubicBezTo>
                  <a:lnTo>
                    <a:pt x="2306" y="409"/>
                  </a:lnTo>
                  <a:cubicBezTo>
                    <a:pt x="3722" y="1259"/>
                    <a:pt x="5341" y="1692"/>
                    <a:pt x="6993" y="1692"/>
                  </a:cubicBezTo>
                  <a:cubicBezTo>
                    <a:pt x="7213" y="1692"/>
                    <a:pt x="7433" y="1684"/>
                    <a:pt x="7653" y="1669"/>
                  </a:cubicBezTo>
                  <a:cubicBezTo>
                    <a:pt x="7736" y="1657"/>
                    <a:pt x="7819" y="1586"/>
                    <a:pt x="7808" y="1491"/>
                  </a:cubicBezTo>
                  <a:cubicBezTo>
                    <a:pt x="7797" y="1403"/>
                    <a:pt x="7724" y="1335"/>
                    <a:pt x="7638" y="1335"/>
                  </a:cubicBezTo>
                  <a:cubicBezTo>
                    <a:pt x="7631" y="1335"/>
                    <a:pt x="7624" y="1335"/>
                    <a:pt x="7617" y="1336"/>
                  </a:cubicBezTo>
                  <a:cubicBezTo>
                    <a:pt x="7396" y="1353"/>
                    <a:pt x="7175" y="1362"/>
                    <a:pt x="6955" y="1362"/>
                  </a:cubicBezTo>
                  <a:cubicBezTo>
                    <a:pt x="5316" y="1362"/>
                    <a:pt x="3709" y="899"/>
                    <a:pt x="2306" y="29"/>
                  </a:cubicBezTo>
                  <a:cubicBezTo>
                    <a:pt x="2280" y="12"/>
                    <a:pt x="2241" y="1"/>
                    <a:pt x="2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6"/>
            <p:cNvSpPr/>
            <p:nvPr/>
          </p:nvSpPr>
          <p:spPr>
            <a:xfrm>
              <a:off x="554500" y="1333175"/>
              <a:ext cx="54375" cy="55075"/>
            </a:xfrm>
            <a:custGeom>
              <a:avLst/>
              <a:gdLst/>
              <a:ahLst/>
              <a:cxnLst/>
              <a:rect l="l" t="t" r="r" b="b"/>
              <a:pathLst>
                <a:path w="2175" h="2203" extrusionOk="0">
                  <a:moveTo>
                    <a:pt x="798" y="1"/>
                  </a:moveTo>
                  <a:cubicBezTo>
                    <a:pt x="782" y="1"/>
                    <a:pt x="765" y="3"/>
                    <a:pt x="749" y="7"/>
                  </a:cubicBezTo>
                  <a:cubicBezTo>
                    <a:pt x="666" y="19"/>
                    <a:pt x="606" y="102"/>
                    <a:pt x="618" y="197"/>
                  </a:cubicBezTo>
                  <a:lnTo>
                    <a:pt x="844" y="1088"/>
                  </a:lnTo>
                  <a:lnTo>
                    <a:pt x="107" y="1564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13"/>
                    <a:pt x="107" y="1837"/>
                    <a:pt x="143" y="1849"/>
                  </a:cubicBezTo>
                  <a:cubicBezTo>
                    <a:pt x="166" y="1858"/>
                    <a:pt x="188" y="1862"/>
                    <a:pt x="210" y="1862"/>
                  </a:cubicBezTo>
                  <a:cubicBezTo>
                    <a:pt x="246" y="1862"/>
                    <a:pt x="280" y="1852"/>
                    <a:pt x="309" y="1837"/>
                  </a:cubicBezTo>
                  <a:lnTo>
                    <a:pt x="927" y="1421"/>
                  </a:lnTo>
                  <a:lnTo>
                    <a:pt x="1094" y="2086"/>
                  </a:lnTo>
                  <a:cubicBezTo>
                    <a:pt x="1105" y="2134"/>
                    <a:pt x="1153" y="2182"/>
                    <a:pt x="1201" y="2193"/>
                  </a:cubicBezTo>
                  <a:cubicBezTo>
                    <a:pt x="1218" y="2199"/>
                    <a:pt x="1236" y="2202"/>
                    <a:pt x="1254" y="2202"/>
                  </a:cubicBezTo>
                  <a:cubicBezTo>
                    <a:pt x="1272" y="2202"/>
                    <a:pt x="1290" y="2199"/>
                    <a:pt x="1308" y="2193"/>
                  </a:cubicBezTo>
                  <a:cubicBezTo>
                    <a:pt x="1403" y="2182"/>
                    <a:pt x="1462" y="2086"/>
                    <a:pt x="1438" y="2003"/>
                  </a:cubicBezTo>
                  <a:lnTo>
                    <a:pt x="1236" y="1219"/>
                  </a:lnTo>
                  <a:lnTo>
                    <a:pt x="2068" y="684"/>
                  </a:lnTo>
                  <a:cubicBezTo>
                    <a:pt x="2151" y="637"/>
                    <a:pt x="2175" y="530"/>
                    <a:pt x="2104" y="459"/>
                  </a:cubicBezTo>
                  <a:cubicBezTo>
                    <a:pt x="2067" y="415"/>
                    <a:pt x="2013" y="389"/>
                    <a:pt x="1961" y="389"/>
                  </a:cubicBezTo>
                  <a:cubicBezTo>
                    <a:pt x="1927" y="389"/>
                    <a:pt x="1894" y="400"/>
                    <a:pt x="1866" y="423"/>
                  </a:cubicBezTo>
                  <a:lnTo>
                    <a:pt x="1165" y="874"/>
                  </a:lnTo>
                  <a:lnTo>
                    <a:pt x="963" y="126"/>
                  </a:lnTo>
                  <a:cubicBezTo>
                    <a:pt x="943" y="47"/>
                    <a:pt x="875" y="1"/>
                    <a:pt x="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6"/>
            <p:cNvSpPr/>
            <p:nvPr/>
          </p:nvSpPr>
          <p:spPr>
            <a:xfrm>
              <a:off x="608275" y="1357975"/>
              <a:ext cx="30925" cy="13175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310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68" y="490"/>
                    <a:pt x="773" y="526"/>
                    <a:pt x="981" y="526"/>
                  </a:cubicBezTo>
                  <a:cubicBezTo>
                    <a:pt x="1010" y="526"/>
                    <a:pt x="1040" y="526"/>
                    <a:pt x="1070" y="524"/>
                  </a:cubicBezTo>
                  <a:cubicBezTo>
                    <a:pt x="1165" y="524"/>
                    <a:pt x="1236" y="441"/>
                    <a:pt x="1236" y="358"/>
                  </a:cubicBezTo>
                  <a:cubicBezTo>
                    <a:pt x="1226" y="265"/>
                    <a:pt x="1161" y="199"/>
                    <a:pt x="1082" y="199"/>
                  </a:cubicBezTo>
                  <a:cubicBezTo>
                    <a:pt x="1070" y="199"/>
                    <a:pt x="1058" y="200"/>
                    <a:pt x="1046" y="203"/>
                  </a:cubicBezTo>
                  <a:cubicBezTo>
                    <a:pt x="784" y="203"/>
                    <a:pt x="523" y="14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6"/>
            <p:cNvSpPr/>
            <p:nvPr/>
          </p:nvSpPr>
          <p:spPr>
            <a:xfrm>
              <a:off x="645700" y="1345800"/>
              <a:ext cx="48750" cy="55825"/>
            </a:xfrm>
            <a:custGeom>
              <a:avLst/>
              <a:gdLst/>
              <a:ahLst/>
              <a:cxnLst/>
              <a:rect l="l" t="t" r="r" b="b"/>
              <a:pathLst>
                <a:path w="1950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79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8" y="2229"/>
                    <a:pt x="459" y="2232"/>
                    <a:pt x="480" y="2232"/>
                  </a:cubicBezTo>
                  <a:cubicBezTo>
                    <a:pt x="540" y="2232"/>
                    <a:pt x="595" y="2208"/>
                    <a:pt x="630" y="2164"/>
                  </a:cubicBezTo>
                  <a:lnTo>
                    <a:pt x="1890" y="334"/>
                  </a:lnTo>
                  <a:cubicBezTo>
                    <a:pt x="1949" y="262"/>
                    <a:pt x="1914" y="156"/>
                    <a:pt x="1830" y="120"/>
                  </a:cubicBezTo>
                  <a:cubicBezTo>
                    <a:pt x="1799" y="97"/>
                    <a:pt x="1764" y="87"/>
                    <a:pt x="1730" y="87"/>
                  </a:cubicBezTo>
                  <a:cubicBezTo>
                    <a:pt x="1673" y="87"/>
                    <a:pt x="1618" y="116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6"/>
            <p:cNvSpPr/>
            <p:nvPr/>
          </p:nvSpPr>
          <p:spPr>
            <a:xfrm>
              <a:off x="891675" y="1658875"/>
              <a:ext cx="41025" cy="117425"/>
            </a:xfrm>
            <a:custGeom>
              <a:avLst/>
              <a:gdLst/>
              <a:ahLst/>
              <a:cxnLst/>
              <a:rect l="l" t="t" r="r" b="b"/>
              <a:pathLst>
                <a:path w="1641" h="4697" extrusionOk="0">
                  <a:moveTo>
                    <a:pt x="1011" y="0"/>
                  </a:moveTo>
                  <a:cubicBezTo>
                    <a:pt x="960" y="0"/>
                    <a:pt x="908" y="22"/>
                    <a:pt x="868" y="62"/>
                  </a:cubicBezTo>
                  <a:cubicBezTo>
                    <a:pt x="286" y="704"/>
                    <a:pt x="1" y="1571"/>
                    <a:pt x="72" y="2451"/>
                  </a:cubicBezTo>
                  <a:cubicBezTo>
                    <a:pt x="179" y="3318"/>
                    <a:pt x="630" y="4126"/>
                    <a:pt x="1331" y="4661"/>
                  </a:cubicBezTo>
                  <a:cubicBezTo>
                    <a:pt x="1355" y="4685"/>
                    <a:pt x="1403" y="4696"/>
                    <a:pt x="1438" y="4696"/>
                  </a:cubicBezTo>
                  <a:cubicBezTo>
                    <a:pt x="1498" y="4696"/>
                    <a:pt x="1545" y="4673"/>
                    <a:pt x="1581" y="4637"/>
                  </a:cubicBezTo>
                  <a:cubicBezTo>
                    <a:pt x="1640" y="4578"/>
                    <a:pt x="1640" y="4459"/>
                    <a:pt x="1557" y="4411"/>
                  </a:cubicBezTo>
                  <a:cubicBezTo>
                    <a:pt x="927" y="3924"/>
                    <a:pt x="512" y="3211"/>
                    <a:pt x="428" y="2415"/>
                  </a:cubicBezTo>
                  <a:cubicBezTo>
                    <a:pt x="357" y="1631"/>
                    <a:pt x="618" y="846"/>
                    <a:pt x="1141" y="264"/>
                  </a:cubicBezTo>
                  <a:cubicBezTo>
                    <a:pt x="1213" y="193"/>
                    <a:pt x="1201" y="86"/>
                    <a:pt x="1118" y="38"/>
                  </a:cubicBezTo>
                  <a:cubicBezTo>
                    <a:pt x="1087" y="13"/>
                    <a:pt x="1049" y="0"/>
                    <a:pt x="10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6"/>
            <p:cNvSpPr/>
            <p:nvPr/>
          </p:nvSpPr>
          <p:spPr>
            <a:xfrm>
              <a:off x="929700" y="1687225"/>
              <a:ext cx="44600" cy="53125"/>
            </a:xfrm>
            <a:custGeom>
              <a:avLst/>
              <a:gdLst/>
              <a:ahLst/>
              <a:cxnLst/>
              <a:rect l="l" t="t" r="r" b="b"/>
              <a:pathLst>
                <a:path w="1784" h="2125" extrusionOk="0">
                  <a:moveTo>
                    <a:pt x="1376" y="0"/>
                  </a:moveTo>
                  <a:cubicBezTo>
                    <a:pt x="1312" y="0"/>
                    <a:pt x="1254" y="35"/>
                    <a:pt x="1213" y="93"/>
                  </a:cubicBezTo>
                  <a:lnTo>
                    <a:pt x="773" y="818"/>
                  </a:lnTo>
                  <a:lnTo>
                    <a:pt x="321" y="390"/>
                  </a:lnTo>
                  <a:cubicBezTo>
                    <a:pt x="286" y="360"/>
                    <a:pt x="241" y="345"/>
                    <a:pt x="197" y="345"/>
                  </a:cubicBezTo>
                  <a:cubicBezTo>
                    <a:pt x="152" y="345"/>
                    <a:pt x="108" y="360"/>
                    <a:pt x="72" y="390"/>
                  </a:cubicBezTo>
                  <a:cubicBezTo>
                    <a:pt x="1" y="449"/>
                    <a:pt x="1" y="556"/>
                    <a:pt x="60" y="615"/>
                  </a:cubicBezTo>
                  <a:lnTo>
                    <a:pt x="583" y="1115"/>
                  </a:lnTo>
                  <a:lnTo>
                    <a:pt x="108" y="1887"/>
                  </a:lnTo>
                  <a:cubicBezTo>
                    <a:pt x="60" y="1970"/>
                    <a:pt x="96" y="2077"/>
                    <a:pt x="179" y="2113"/>
                  </a:cubicBezTo>
                  <a:cubicBezTo>
                    <a:pt x="203" y="2125"/>
                    <a:pt x="238" y="2125"/>
                    <a:pt x="262" y="2125"/>
                  </a:cubicBezTo>
                  <a:cubicBezTo>
                    <a:pt x="321" y="2125"/>
                    <a:pt x="381" y="2101"/>
                    <a:pt x="416" y="2041"/>
                  </a:cubicBezTo>
                  <a:lnTo>
                    <a:pt x="832" y="1364"/>
                  </a:lnTo>
                  <a:lnTo>
                    <a:pt x="1462" y="1970"/>
                  </a:lnTo>
                  <a:cubicBezTo>
                    <a:pt x="1498" y="2006"/>
                    <a:pt x="1545" y="2030"/>
                    <a:pt x="1593" y="2030"/>
                  </a:cubicBezTo>
                  <a:cubicBezTo>
                    <a:pt x="1640" y="2030"/>
                    <a:pt x="1676" y="2006"/>
                    <a:pt x="1712" y="1982"/>
                  </a:cubicBezTo>
                  <a:cubicBezTo>
                    <a:pt x="1783" y="1923"/>
                    <a:pt x="1783" y="1816"/>
                    <a:pt x="1712" y="1756"/>
                  </a:cubicBezTo>
                  <a:lnTo>
                    <a:pt x="1023" y="1055"/>
                  </a:lnTo>
                  <a:lnTo>
                    <a:pt x="1522" y="247"/>
                  </a:lnTo>
                  <a:cubicBezTo>
                    <a:pt x="1581" y="164"/>
                    <a:pt x="1545" y="57"/>
                    <a:pt x="1462" y="21"/>
                  </a:cubicBezTo>
                  <a:cubicBezTo>
                    <a:pt x="1433" y="7"/>
                    <a:pt x="1404" y="0"/>
                    <a:pt x="1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6"/>
            <p:cNvSpPr/>
            <p:nvPr/>
          </p:nvSpPr>
          <p:spPr>
            <a:xfrm>
              <a:off x="982575" y="1699600"/>
              <a:ext cx="38050" cy="12225"/>
            </a:xfrm>
            <a:custGeom>
              <a:avLst/>
              <a:gdLst/>
              <a:ahLst/>
              <a:cxnLst/>
              <a:rect l="l" t="t" r="r" b="b"/>
              <a:pathLst>
                <a:path w="1522" h="489" extrusionOk="0">
                  <a:moveTo>
                    <a:pt x="1332" y="0"/>
                  </a:moveTo>
                  <a:cubicBezTo>
                    <a:pt x="1324" y="0"/>
                    <a:pt x="1316" y="1"/>
                    <a:pt x="1308" y="2"/>
                  </a:cubicBezTo>
                  <a:lnTo>
                    <a:pt x="155" y="156"/>
                  </a:lnTo>
                  <a:cubicBezTo>
                    <a:pt x="60" y="168"/>
                    <a:pt x="1" y="251"/>
                    <a:pt x="13" y="346"/>
                  </a:cubicBezTo>
                  <a:cubicBezTo>
                    <a:pt x="25" y="429"/>
                    <a:pt x="96" y="489"/>
                    <a:pt x="179" y="489"/>
                  </a:cubicBezTo>
                  <a:lnTo>
                    <a:pt x="215" y="489"/>
                  </a:lnTo>
                  <a:lnTo>
                    <a:pt x="1367" y="323"/>
                  </a:lnTo>
                  <a:cubicBezTo>
                    <a:pt x="1462" y="323"/>
                    <a:pt x="1522" y="239"/>
                    <a:pt x="1510" y="144"/>
                  </a:cubicBezTo>
                  <a:cubicBezTo>
                    <a:pt x="1499" y="57"/>
                    <a:pt x="1419" y="0"/>
                    <a:pt x="1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6"/>
            <p:cNvSpPr/>
            <p:nvPr/>
          </p:nvSpPr>
          <p:spPr>
            <a:xfrm>
              <a:off x="1030700" y="1679300"/>
              <a:ext cx="41325" cy="57500"/>
            </a:xfrm>
            <a:custGeom>
              <a:avLst/>
              <a:gdLst/>
              <a:ahLst/>
              <a:cxnLst/>
              <a:rect l="l" t="t" r="r" b="b"/>
              <a:pathLst>
                <a:path w="1653" h="2300" extrusionOk="0">
                  <a:moveTo>
                    <a:pt x="978" y="0"/>
                  </a:moveTo>
                  <a:cubicBezTo>
                    <a:pt x="944" y="0"/>
                    <a:pt x="910" y="10"/>
                    <a:pt x="880" y="29"/>
                  </a:cubicBezTo>
                  <a:cubicBezTo>
                    <a:pt x="809" y="77"/>
                    <a:pt x="785" y="172"/>
                    <a:pt x="833" y="243"/>
                  </a:cubicBezTo>
                  <a:lnTo>
                    <a:pt x="916" y="386"/>
                  </a:lnTo>
                  <a:cubicBezTo>
                    <a:pt x="928" y="433"/>
                    <a:pt x="916" y="493"/>
                    <a:pt x="904" y="540"/>
                  </a:cubicBezTo>
                  <a:cubicBezTo>
                    <a:pt x="880" y="635"/>
                    <a:pt x="797" y="695"/>
                    <a:pt x="702" y="719"/>
                  </a:cubicBezTo>
                  <a:cubicBezTo>
                    <a:pt x="692" y="720"/>
                    <a:pt x="682" y="720"/>
                    <a:pt x="673" y="720"/>
                  </a:cubicBezTo>
                  <a:cubicBezTo>
                    <a:pt x="588" y="720"/>
                    <a:pt x="506" y="674"/>
                    <a:pt x="452" y="600"/>
                  </a:cubicBezTo>
                  <a:cubicBezTo>
                    <a:pt x="393" y="528"/>
                    <a:pt x="369" y="433"/>
                    <a:pt x="417" y="350"/>
                  </a:cubicBezTo>
                  <a:cubicBezTo>
                    <a:pt x="452" y="267"/>
                    <a:pt x="429" y="160"/>
                    <a:pt x="345" y="124"/>
                  </a:cubicBezTo>
                  <a:cubicBezTo>
                    <a:pt x="317" y="114"/>
                    <a:pt x="288" y="108"/>
                    <a:pt x="261" y="108"/>
                  </a:cubicBezTo>
                  <a:cubicBezTo>
                    <a:pt x="197" y="108"/>
                    <a:pt x="137" y="138"/>
                    <a:pt x="96" y="196"/>
                  </a:cubicBezTo>
                  <a:cubicBezTo>
                    <a:pt x="1" y="386"/>
                    <a:pt x="25" y="624"/>
                    <a:pt x="167" y="790"/>
                  </a:cubicBezTo>
                  <a:cubicBezTo>
                    <a:pt x="291" y="945"/>
                    <a:pt x="479" y="1046"/>
                    <a:pt x="674" y="1046"/>
                  </a:cubicBezTo>
                  <a:cubicBezTo>
                    <a:pt x="703" y="1046"/>
                    <a:pt x="732" y="1044"/>
                    <a:pt x="761" y="1039"/>
                  </a:cubicBezTo>
                  <a:cubicBezTo>
                    <a:pt x="904" y="1016"/>
                    <a:pt x="1046" y="944"/>
                    <a:pt x="1142" y="826"/>
                  </a:cubicBezTo>
                  <a:cubicBezTo>
                    <a:pt x="1165" y="885"/>
                    <a:pt x="1189" y="956"/>
                    <a:pt x="1201" y="1028"/>
                  </a:cubicBezTo>
                  <a:cubicBezTo>
                    <a:pt x="1284" y="1277"/>
                    <a:pt x="1237" y="1550"/>
                    <a:pt x="1082" y="1764"/>
                  </a:cubicBezTo>
                  <a:cubicBezTo>
                    <a:pt x="971" y="1902"/>
                    <a:pt x="803" y="1977"/>
                    <a:pt x="634" y="1977"/>
                  </a:cubicBezTo>
                  <a:cubicBezTo>
                    <a:pt x="569" y="1977"/>
                    <a:pt x="503" y="1966"/>
                    <a:pt x="440" y="1943"/>
                  </a:cubicBezTo>
                  <a:cubicBezTo>
                    <a:pt x="412" y="1926"/>
                    <a:pt x="381" y="1918"/>
                    <a:pt x="350" y="1918"/>
                  </a:cubicBezTo>
                  <a:cubicBezTo>
                    <a:pt x="291" y="1918"/>
                    <a:pt x="234" y="1947"/>
                    <a:pt x="203" y="2002"/>
                  </a:cubicBezTo>
                  <a:cubicBezTo>
                    <a:pt x="155" y="2085"/>
                    <a:pt x="191" y="2192"/>
                    <a:pt x="274" y="2228"/>
                  </a:cubicBezTo>
                  <a:cubicBezTo>
                    <a:pt x="381" y="2275"/>
                    <a:pt x="512" y="2299"/>
                    <a:pt x="631" y="2299"/>
                  </a:cubicBezTo>
                  <a:cubicBezTo>
                    <a:pt x="916" y="2299"/>
                    <a:pt x="1189" y="2180"/>
                    <a:pt x="1367" y="1954"/>
                  </a:cubicBezTo>
                  <a:cubicBezTo>
                    <a:pt x="1581" y="1669"/>
                    <a:pt x="1653" y="1301"/>
                    <a:pt x="1557" y="956"/>
                  </a:cubicBezTo>
                  <a:cubicBezTo>
                    <a:pt x="1486" y="719"/>
                    <a:pt x="1391" y="493"/>
                    <a:pt x="1260" y="279"/>
                  </a:cubicBezTo>
                  <a:cubicBezTo>
                    <a:pt x="1225" y="184"/>
                    <a:pt x="1177" y="113"/>
                    <a:pt x="1106" y="53"/>
                  </a:cubicBezTo>
                  <a:cubicBezTo>
                    <a:pt x="1071" y="19"/>
                    <a:pt x="1025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6"/>
            <p:cNvSpPr/>
            <p:nvPr/>
          </p:nvSpPr>
          <p:spPr>
            <a:xfrm>
              <a:off x="1069025" y="1643550"/>
              <a:ext cx="35075" cy="105250"/>
            </a:xfrm>
            <a:custGeom>
              <a:avLst/>
              <a:gdLst/>
              <a:ahLst/>
              <a:cxnLst/>
              <a:rect l="l" t="t" r="r" b="b"/>
              <a:pathLst>
                <a:path w="1403" h="4210" extrusionOk="0">
                  <a:moveTo>
                    <a:pt x="197" y="1"/>
                  </a:moveTo>
                  <a:cubicBezTo>
                    <a:pt x="152" y="1"/>
                    <a:pt x="108" y="16"/>
                    <a:pt x="72" y="45"/>
                  </a:cubicBezTo>
                  <a:cubicBezTo>
                    <a:pt x="1" y="105"/>
                    <a:pt x="1" y="212"/>
                    <a:pt x="72" y="271"/>
                  </a:cubicBezTo>
                  <a:cubicBezTo>
                    <a:pt x="595" y="723"/>
                    <a:pt x="928" y="1364"/>
                    <a:pt x="999" y="2054"/>
                  </a:cubicBezTo>
                  <a:cubicBezTo>
                    <a:pt x="1046" y="2743"/>
                    <a:pt x="821" y="3420"/>
                    <a:pt x="369" y="3955"/>
                  </a:cubicBezTo>
                  <a:cubicBezTo>
                    <a:pt x="310" y="4014"/>
                    <a:pt x="322" y="4133"/>
                    <a:pt x="405" y="4181"/>
                  </a:cubicBezTo>
                  <a:cubicBezTo>
                    <a:pt x="438" y="4200"/>
                    <a:pt x="475" y="4209"/>
                    <a:pt x="511" y="4209"/>
                  </a:cubicBezTo>
                  <a:cubicBezTo>
                    <a:pt x="566" y="4209"/>
                    <a:pt x="619" y="4188"/>
                    <a:pt x="654" y="4145"/>
                  </a:cubicBezTo>
                  <a:cubicBezTo>
                    <a:pt x="1153" y="3563"/>
                    <a:pt x="1403" y="2802"/>
                    <a:pt x="1343" y="2030"/>
                  </a:cubicBezTo>
                  <a:cubicBezTo>
                    <a:pt x="1272" y="1257"/>
                    <a:pt x="904" y="556"/>
                    <a:pt x="322" y="45"/>
                  </a:cubicBezTo>
                  <a:cubicBezTo>
                    <a:pt x="286" y="16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6"/>
            <p:cNvSpPr/>
            <p:nvPr/>
          </p:nvSpPr>
          <p:spPr>
            <a:xfrm>
              <a:off x="1082700" y="1610800"/>
              <a:ext cx="38650" cy="33950"/>
            </a:xfrm>
            <a:custGeom>
              <a:avLst/>
              <a:gdLst/>
              <a:ahLst/>
              <a:cxnLst/>
              <a:rect l="l" t="t" r="r" b="b"/>
              <a:pathLst>
                <a:path w="1546" h="1358" extrusionOk="0">
                  <a:moveTo>
                    <a:pt x="421" y="1"/>
                  </a:moveTo>
                  <a:cubicBezTo>
                    <a:pt x="286" y="1"/>
                    <a:pt x="162" y="50"/>
                    <a:pt x="60" y="143"/>
                  </a:cubicBezTo>
                  <a:cubicBezTo>
                    <a:pt x="0" y="215"/>
                    <a:pt x="12" y="321"/>
                    <a:pt x="83" y="369"/>
                  </a:cubicBezTo>
                  <a:cubicBezTo>
                    <a:pt x="118" y="397"/>
                    <a:pt x="160" y="412"/>
                    <a:pt x="202" y="412"/>
                  </a:cubicBezTo>
                  <a:cubicBezTo>
                    <a:pt x="249" y="412"/>
                    <a:pt x="296" y="394"/>
                    <a:pt x="333" y="357"/>
                  </a:cubicBezTo>
                  <a:cubicBezTo>
                    <a:pt x="359" y="340"/>
                    <a:pt x="392" y="329"/>
                    <a:pt x="421" y="329"/>
                  </a:cubicBezTo>
                  <a:cubicBezTo>
                    <a:pt x="432" y="329"/>
                    <a:pt x="442" y="330"/>
                    <a:pt x="452" y="333"/>
                  </a:cubicBezTo>
                  <a:cubicBezTo>
                    <a:pt x="547" y="345"/>
                    <a:pt x="630" y="417"/>
                    <a:pt x="666" y="512"/>
                  </a:cubicBezTo>
                  <a:cubicBezTo>
                    <a:pt x="725" y="690"/>
                    <a:pt x="630" y="904"/>
                    <a:pt x="511" y="1130"/>
                  </a:cubicBezTo>
                  <a:cubicBezTo>
                    <a:pt x="488" y="1177"/>
                    <a:pt x="488" y="1236"/>
                    <a:pt x="523" y="1284"/>
                  </a:cubicBezTo>
                  <a:cubicBezTo>
                    <a:pt x="554" y="1325"/>
                    <a:pt x="594" y="1358"/>
                    <a:pt x="643" y="1358"/>
                  </a:cubicBezTo>
                  <a:cubicBezTo>
                    <a:pt x="650" y="1358"/>
                    <a:pt x="658" y="1357"/>
                    <a:pt x="666" y="1355"/>
                  </a:cubicBezTo>
                  <a:lnTo>
                    <a:pt x="678" y="1355"/>
                  </a:lnTo>
                  <a:lnTo>
                    <a:pt x="1379" y="1320"/>
                  </a:lnTo>
                  <a:cubicBezTo>
                    <a:pt x="1474" y="1320"/>
                    <a:pt x="1545" y="1236"/>
                    <a:pt x="1545" y="1153"/>
                  </a:cubicBezTo>
                  <a:cubicBezTo>
                    <a:pt x="1534" y="1065"/>
                    <a:pt x="1462" y="998"/>
                    <a:pt x="1376" y="998"/>
                  </a:cubicBezTo>
                  <a:cubicBezTo>
                    <a:pt x="1369" y="998"/>
                    <a:pt x="1362" y="998"/>
                    <a:pt x="1355" y="999"/>
                  </a:cubicBezTo>
                  <a:lnTo>
                    <a:pt x="951" y="1023"/>
                  </a:lnTo>
                  <a:cubicBezTo>
                    <a:pt x="1034" y="832"/>
                    <a:pt x="1058" y="619"/>
                    <a:pt x="1010" y="428"/>
                  </a:cubicBezTo>
                  <a:cubicBezTo>
                    <a:pt x="939" y="215"/>
                    <a:pt x="749" y="60"/>
                    <a:pt x="535" y="13"/>
                  </a:cubicBezTo>
                  <a:cubicBezTo>
                    <a:pt x="496" y="5"/>
                    <a:pt x="458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6"/>
            <p:cNvSpPr/>
            <p:nvPr/>
          </p:nvSpPr>
          <p:spPr>
            <a:xfrm>
              <a:off x="1384525" y="2126575"/>
              <a:ext cx="50525" cy="115575"/>
            </a:xfrm>
            <a:custGeom>
              <a:avLst/>
              <a:gdLst/>
              <a:ahLst/>
              <a:cxnLst/>
              <a:rect l="l" t="t" r="r" b="b"/>
              <a:pathLst>
                <a:path w="2021" h="4623" extrusionOk="0">
                  <a:moveTo>
                    <a:pt x="1815" y="0"/>
                  </a:moveTo>
                  <a:cubicBezTo>
                    <a:pt x="1780" y="0"/>
                    <a:pt x="1744" y="11"/>
                    <a:pt x="1712" y="34"/>
                  </a:cubicBezTo>
                  <a:cubicBezTo>
                    <a:pt x="951" y="486"/>
                    <a:pt x="404" y="1234"/>
                    <a:pt x="191" y="2090"/>
                  </a:cubicBezTo>
                  <a:cubicBezTo>
                    <a:pt x="0" y="2945"/>
                    <a:pt x="179" y="3837"/>
                    <a:pt x="678" y="4550"/>
                  </a:cubicBezTo>
                  <a:cubicBezTo>
                    <a:pt x="702" y="4573"/>
                    <a:pt x="737" y="4597"/>
                    <a:pt x="773" y="4609"/>
                  </a:cubicBezTo>
                  <a:cubicBezTo>
                    <a:pt x="791" y="4618"/>
                    <a:pt x="811" y="4622"/>
                    <a:pt x="831" y="4622"/>
                  </a:cubicBezTo>
                  <a:cubicBezTo>
                    <a:pt x="864" y="4622"/>
                    <a:pt x="898" y="4612"/>
                    <a:pt x="927" y="4597"/>
                  </a:cubicBezTo>
                  <a:cubicBezTo>
                    <a:pt x="1010" y="4550"/>
                    <a:pt x="1034" y="4443"/>
                    <a:pt x="975" y="4371"/>
                  </a:cubicBezTo>
                  <a:cubicBezTo>
                    <a:pt x="523" y="3730"/>
                    <a:pt x="369" y="2922"/>
                    <a:pt x="535" y="2161"/>
                  </a:cubicBezTo>
                  <a:cubicBezTo>
                    <a:pt x="725" y="1377"/>
                    <a:pt x="1224" y="711"/>
                    <a:pt x="1914" y="296"/>
                  </a:cubicBezTo>
                  <a:cubicBezTo>
                    <a:pt x="1997" y="260"/>
                    <a:pt x="2021" y="141"/>
                    <a:pt x="1961" y="70"/>
                  </a:cubicBezTo>
                  <a:cubicBezTo>
                    <a:pt x="1925" y="26"/>
                    <a:pt x="1871" y="0"/>
                    <a:pt x="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6"/>
            <p:cNvSpPr/>
            <p:nvPr/>
          </p:nvSpPr>
          <p:spPr>
            <a:xfrm>
              <a:off x="1420175" y="2166475"/>
              <a:ext cx="50525" cy="50025"/>
            </a:xfrm>
            <a:custGeom>
              <a:avLst/>
              <a:gdLst/>
              <a:ahLst/>
              <a:cxnLst/>
              <a:rect l="l" t="t" r="r" b="b"/>
              <a:pathLst>
                <a:path w="2021" h="2001" extrusionOk="0">
                  <a:moveTo>
                    <a:pt x="1824" y="1"/>
                  </a:moveTo>
                  <a:cubicBezTo>
                    <a:pt x="1780" y="1"/>
                    <a:pt x="1735" y="19"/>
                    <a:pt x="1700" y="54"/>
                  </a:cubicBezTo>
                  <a:lnTo>
                    <a:pt x="1046" y="625"/>
                  </a:lnTo>
                  <a:lnTo>
                    <a:pt x="761" y="102"/>
                  </a:lnTo>
                  <a:cubicBezTo>
                    <a:pt x="726" y="40"/>
                    <a:pt x="658" y="5"/>
                    <a:pt x="592" y="5"/>
                  </a:cubicBezTo>
                  <a:cubicBezTo>
                    <a:pt x="568" y="5"/>
                    <a:pt x="545" y="9"/>
                    <a:pt x="523" y="19"/>
                  </a:cubicBezTo>
                  <a:cubicBezTo>
                    <a:pt x="428" y="54"/>
                    <a:pt x="393" y="161"/>
                    <a:pt x="440" y="244"/>
                  </a:cubicBezTo>
                  <a:lnTo>
                    <a:pt x="773" y="850"/>
                  </a:lnTo>
                  <a:lnTo>
                    <a:pt x="72" y="1468"/>
                  </a:lnTo>
                  <a:cubicBezTo>
                    <a:pt x="0" y="1528"/>
                    <a:pt x="0" y="1635"/>
                    <a:pt x="72" y="1694"/>
                  </a:cubicBezTo>
                  <a:cubicBezTo>
                    <a:pt x="95" y="1718"/>
                    <a:pt x="119" y="1730"/>
                    <a:pt x="155" y="1742"/>
                  </a:cubicBezTo>
                  <a:cubicBezTo>
                    <a:pt x="169" y="1744"/>
                    <a:pt x="183" y="1746"/>
                    <a:pt x="197" y="1746"/>
                  </a:cubicBezTo>
                  <a:cubicBezTo>
                    <a:pt x="242" y="1746"/>
                    <a:pt x="285" y="1730"/>
                    <a:pt x="321" y="1694"/>
                  </a:cubicBezTo>
                  <a:lnTo>
                    <a:pt x="939" y="1159"/>
                  </a:lnTo>
                  <a:lnTo>
                    <a:pt x="1355" y="1908"/>
                  </a:lnTo>
                  <a:cubicBezTo>
                    <a:pt x="1379" y="1955"/>
                    <a:pt x="1414" y="1979"/>
                    <a:pt x="1462" y="1991"/>
                  </a:cubicBezTo>
                  <a:cubicBezTo>
                    <a:pt x="1480" y="1997"/>
                    <a:pt x="1501" y="2000"/>
                    <a:pt x="1523" y="2000"/>
                  </a:cubicBezTo>
                  <a:cubicBezTo>
                    <a:pt x="1545" y="2000"/>
                    <a:pt x="1569" y="1997"/>
                    <a:pt x="1593" y="1991"/>
                  </a:cubicBezTo>
                  <a:cubicBezTo>
                    <a:pt x="1676" y="1955"/>
                    <a:pt x="1712" y="1849"/>
                    <a:pt x="1676" y="1765"/>
                  </a:cubicBezTo>
                  <a:lnTo>
                    <a:pt x="1201" y="922"/>
                  </a:lnTo>
                  <a:lnTo>
                    <a:pt x="1949" y="280"/>
                  </a:lnTo>
                  <a:cubicBezTo>
                    <a:pt x="2020" y="221"/>
                    <a:pt x="2020" y="114"/>
                    <a:pt x="1949" y="54"/>
                  </a:cubicBezTo>
                  <a:cubicBezTo>
                    <a:pt x="1914" y="19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6"/>
            <p:cNvSpPr/>
            <p:nvPr/>
          </p:nvSpPr>
          <p:spPr>
            <a:xfrm>
              <a:off x="1478100" y="2188275"/>
              <a:ext cx="38050" cy="11975"/>
            </a:xfrm>
            <a:custGeom>
              <a:avLst/>
              <a:gdLst/>
              <a:ahLst/>
              <a:cxnLst/>
              <a:rect l="l" t="t" r="r" b="b"/>
              <a:pathLst>
                <a:path w="1522" h="479" extrusionOk="0">
                  <a:moveTo>
                    <a:pt x="190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1" y="216"/>
                    <a:pt x="48" y="299"/>
                    <a:pt x="131" y="311"/>
                  </a:cubicBezTo>
                  <a:lnTo>
                    <a:pt x="155" y="311"/>
                  </a:lnTo>
                  <a:lnTo>
                    <a:pt x="1308" y="477"/>
                  </a:lnTo>
                  <a:cubicBezTo>
                    <a:pt x="1316" y="478"/>
                    <a:pt x="1324" y="479"/>
                    <a:pt x="1332" y="479"/>
                  </a:cubicBezTo>
                  <a:cubicBezTo>
                    <a:pt x="1418" y="479"/>
                    <a:pt x="1499" y="423"/>
                    <a:pt x="1510" y="347"/>
                  </a:cubicBezTo>
                  <a:cubicBezTo>
                    <a:pt x="1522" y="252"/>
                    <a:pt x="1450" y="168"/>
                    <a:pt x="1367" y="157"/>
                  </a:cubicBezTo>
                  <a:lnTo>
                    <a:pt x="214" y="2"/>
                  </a:lnTo>
                  <a:cubicBezTo>
                    <a:pt x="206" y="1"/>
                    <a:pt x="198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6"/>
            <p:cNvSpPr/>
            <p:nvPr/>
          </p:nvSpPr>
          <p:spPr>
            <a:xfrm>
              <a:off x="1520275" y="2180975"/>
              <a:ext cx="43100" cy="56000"/>
            </a:xfrm>
            <a:custGeom>
              <a:avLst/>
              <a:gdLst/>
              <a:ahLst/>
              <a:cxnLst/>
              <a:rect l="l" t="t" r="r" b="b"/>
              <a:pathLst>
                <a:path w="1724" h="2240" extrusionOk="0">
                  <a:moveTo>
                    <a:pt x="686" y="0"/>
                  </a:moveTo>
                  <a:cubicBezTo>
                    <a:pt x="640" y="0"/>
                    <a:pt x="595" y="15"/>
                    <a:pt x="559" y="45"/>
                  </a:cubicBezTo>
                  <a:cubicBezTo>
                    <a:pt x="405" y="199"/>
                    <a:pt x="357" y="437"/>
                    <a:pt x="441" y="639"/>
                  </a:cubicBezTo>
                  <a:cubicBezTo>
                    <a:pt x="512" y="853"/>
                    <a:pt x="702" y="995"/>
                    <a:pt x="928" y="1031"/>
                  </a:cubicBezTo>
                  <a:cubicBezTo>
                    <a:pt x="956" y="1036"/>
                    <a:pt x="985" y="1038"/>
                    <a:pt x="1015" y="1038"/>
                  </a:cubicBezTo>
                  <a:cubicBezTo>
                    <a:pt x="1131" y="1038"/>
                    <a:pt x="1251" y="1000"/>
                    <a:pt x="1356" y="924"/>
                  </a:cubicBezTo>
                  <a:cubicBezTo>
                    <a:pt x="1356" y="995"/>
                    <a:pt x="1356" y="1067"/>
                    <a:pt x="1356" y="1138"/>
                  </a:cubicBezTo>
                  <a:cubicBezTo>
                    <a:pt x="1344" y="1411"/>
                    <a:pt x="1213" y="1649"/>
                    <a:pt x="999" y="1815"/>
                  </a:cubicBezTo>
                  <a:cubicBezTo>
                    <a:pt x="898" y="1886"/>
                    <a:pt x="779" y="1922"/>
                    <a:pt x="662" y="1922"/>
                  </a:cubicBezTo>
                  <a:cubicBezTo>
                    <a:pt x="545" y="1922"/>
                    <a:pt x="429" y="1886"/>
                    <a:pt x="334" y="1815"/>
                  </a:cubicBezTo>
                  <a:cubicBezTo>
                    <a:pt x="292" y="1780"/>
                    <a:pt x="245" y="1762"/>
                    <a:pt x="198" y="1762"/>
                  </a:cubicBezTo>
                  <a:cubicBezTo>
                    <a:pt x="152" y="1762"/>
                    <a:pt x="108" y="1780"/>
                    <a:pt x="72" y="1815"/>
                  </a:cubicBezTo>
                  <a:cubicBezTo>
                    <a:pt x="1" y="1863"/>
                    <a:pt x="1" y="1982"/>
                    <a:pt x="72" y="2041"/>
                  </a:cubicBezTo>
                  <a:cubicBezTo>
                    <a:pt x="167" y="2124"/>
                    <a:pt x="274" y="2172"/>
                    <a:pt x="393" y="2207"/>
                  </a:cubicBezTo>
                  <a:cubicBezTo>
                    <a:pt x="476" y="2229"/>
                    <a:pt x="563" y="2240"/>
                    <a:pt x="650" y="2240"/>
                  </a:cubicBezTo>
                  <a:cubicBezTo>
                    <a:pt x="848" y="2240"/>
                    <a:pt x="1048" y="2184"/>
                    <a:pt x="1213" y="2077"/>
                  </a:cubicBezTo>
                  <a:cubicBezTo>
                    <a:pt x="1510" y="1863"/>
                    <a:pt x="1688" y="1530"/>
                    <a:pt x="1712" y="1173"/>
                  </a:cubicBezTo>
                  <a:cubicBezTo>
                    <a:pt x="1724" y="924"/>
                    <a:pt x="1700" y="674"/>
                    <a:pt x="1641" y="437"/>
                  </a:cubicBezTo>
                  <a:cubicBezTo>
                    <a:pt x="1641" y="354"/>
                    <a:pt x="1617" y="258"/>
                    <a:pt x="1569" y="187"/>
                  </a:cubicBezTo>
                  <a:cubicBezTo>
                    <a:pt x="1541" y="131"/>
                    <a:pt x="1476" y="97"/>
                    <a:pt x="1409" y="97"/>
                  </a:cubicBezTo>
                  <a:cubicBezTo>
                    <a:pt x="1391" y="97"/>
                    <a:pt x="1373" y="99"/>
                    <a:pt x="1356" y="104"/>
                  </a:cubicBezTo>
                  <a:cubicBezTo>
                    <a:pt x="1272" y="128"/>
                    <a:pt x="1225" y="211"/>
                    <a:pt x="1249" y="294"/>
                  </a:cubicBezTo>
                  <a:cubicBezTo>
                    <a:pt x="1261" y="354"/>
                    <a:pt x="1272" y="401"/>
                    <a:pt x="1284" y="460"/>
                  </a:cubicBezTo>
                  <a:cubicBezTo>
                    <a:pt x="1249" y="603"/>
                    <a:pt x="1118" y="710"/>
                    <a:pt x="975" y="710"/>
                  </a:cubicBezTo>
                  <a:cubicBezTo>
                    <a:pt x="880" y="698"/>
                    <a:pt x="797" y="627"/>
                    <a:pt x="773" y="532"/>
                  </a:cubicBezTo>
                  <a:cubicBezTo>
                    <a:pt x="738" y="449"/>
                    <a:pt x="750" y="342"/>
                    <a:pt x="821" y="282"/>
                  </a:cubicBezTo>
                  <a:cubicBezTo>
                    <a:pt x="892" y="223"/>
                    <a:pt x="892" y="104"/>
                    <a:pt x="821" y="45"/>
                  </a:cubicBezTo>
                  <a:cubicBezTo>
                    <a:pt x="779" y="15"/>
                    <a:pt x="732" y="0"/>
                    <a:pt x="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6"/>
            <p:cNvSpPr/>
            <p:nvPr/>
          </p:nvSpPr>
          <p:spPr>
            <a:xfrm>
              <a:off x="1556225" y="2154200"/>
              <a:ext cx="45475" cy="103475"/>
            </a:xfrm>
            <a:custGeom>
              <a:avLst/>
              <a:gdLst/>
              <a:ahLst/>
              <a:cxnLst/>
              <a:rect l="l" t="t" r="r" b="b"/>
              <a:pathLst>
                <a:path w="1819" h="4139" extrusionOk="0">
                  <a:moveTo>
                    <a:pt x="1142" y="1"/>
                  </a:moveTo>
                  <a:cubicBezTo>
                    <a:pt x="1113" y="1"/>
                    <a:pt x="1084" y="7"/>
                    <a:pt x="1058" y="22"/>
                  </a:cubicBezTo>
                  <a:cubicBezTo>
                    <a:pt x="975" y="58"/>
                    <a:pt x="940" y="165"/>
                    <a:pt x="999" y="248"/>
                  </a:cubicBezTo>
                  <a:cubicBezTo>
                    <a:pt x="1355" y="830"/>
                    <a:pt x="1462" y="1531"/>
                    <a:pt x="1296" y="2197"/>
                  </a:cubicBezTo>
                  <a:cubicBezTo>
                    <a:pt x="1118" y="2874"/>
                    <a:pt x="690" y="3468"/>
                    <a:pt x="96" y="3837"/>
                  </a:cubicBezTo>
                  <a:cubicBezTo>
                    <a:pt x="13" y="3884"/>
                    <a:pt x="1" y="3991"/>
                    <a:pt x="60" y="4063"/>
                  </a:cubicBezTo>
                  <a:cubicBezTo>
                    <a:pt x="84" y="4098"/>
                    <a:pt x="120" y="4122"/>
                    <a:pt x="155" y="4134"/>
                  </a:cubicBezTo>
                  <a:cubicBezTo>
                    <a:pt x="168" y="4137"/>
                    <a:pt x="181" y="4139"/>
                    <a:pt x="193" y="4139"/>
                  </a:cubicBezTo>
                  <a:cubicBezTo>
                    <a:pt x="228" y="4139"/>
                    <a:pt x="263" y="4127"/>
                    <a:pt x="298" y="4110"/>
                  </a:cubicBezTo>
                  <a:cubicBezTo>
                    <a:pt x="963" y="3682"/>
                    <a:pt x="1439" y="3029"/>
                    <a:pt x="1641" y="2268"/>
                  </a:cubicBezTo>
                  <a:cubicBezTo>
                    <a:pt x="1819" y="1531"/>
                    <a:pt x="1700" y="735"/>
                    <a:pt x="1308" y="82"/>
                  </a:cubicBezTo>
                  <a:cubicBezTo>
                    <a:pt x="1267" y="33"/>
                    <a:pt x="1204" y="1"/>
                    <a:pt x="1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6"/>
            <p:cNvSpPr/>
            <p:nvPr/>
          </p:nvSpPr>
          <p:spPr>
            <a:xfrm>
              <a:off x="1602575" y="2127925"/>
              <a:ext cx="30625" cy="38475"/>
            </a:xfrm>
            <a:custGeom>
              <a:avLst/>
              <a:gdLst/>
              <a:ahLst/>
              <a:cxnLst/>
              <a:rect l="l" t="t" r="r" b="b"/>
              <a:pathLst>
                <a:path w="1225" h="1539" extrusionOk="0">
                  <a:moveTo>
                    <a:pt x="359" y="1"/>
                  </a:moveTo>
                  <a:cubicBezTo>
                    <a:pt x="274" y="1"/>
                    <a:pt x="191" y="22"/>
                    <a:pt x="119" y="63"/>
                  </a:cubicBezTo>
                  <a:cubicBezTo>
                    <a:pt x="24" y="99"/>
                    <a:pt x="1" y="206"/>
                    <a:pt x="60" y="289"/>
                  </a:cubicBezTo>
                  <a:cubicBezTo>
                    <a:pt x="98" y="335"/>
                    <a:pt x="156" y="361"/>
                    <a:pt x="215" y="361"/>
                  </a:cubicBezTo>
                  <a:cubicBezTo>
                    <a:pt x="248" y="361"/>
                    <a:pt x="280" y="353"/>
                    <a:pt x="309" y="337"/>
                  </a:cubicBezTo>
                  <a:cubicBezTo>
                    <a:pt x="326" y="326"/>
                    <a:pt x="344" y="320"/>
                    <a:pt x="363" y="320"/>
                  </a:cubicBezTo>
                  <a:cubicBezTo>
                    <a:pt x="385" y="320"/>
                    <a:pt x="409" y="329"/>
                    <a:pt x="428" y="348"/>
                  </a:cubicBezTo>
                  <a:cubicBezTo>
                    <a:pt x="511" y="384"/>
                    <a:pt x="571" y="479"/>
                    <a:pt x="571" y="574"/>
                  </a:cubicBezTo>
                  <a:cubicBezTo>
                    <a:pt x="571" y="764"/>
                    <a:pt x="405" y="943"/>
                    <a:pt x="226" y="1121"/>
                  </a:cubicBezTo>
                  <a:cubicBezTo>
                    <a:pt x="179" y="1157"/>
                    <a:pt x="167" y="1216"/>
                    <a:pt x="179" y="1275"/>
                  </a:cubicBezTo>
                  <a:cubicBezTo>
                    <a:pt x="203" y="1323"/>
                    <a:pt x="250" y="1370"/>
                    <a:pt x="298" y="1382"/>
                  </a:cubicBezTo>
                  <a:lnTo>
                    <a:pt x="309" y="1382"/>
                  </a:lnTo>
                  <a:lnTo>
                    <a:pt x="999" y="1537"/>
                  </a:lnTo>
                  <a:cubicBezTo>
                    <a:pt x="1008" y="1538"/>
                    <a:pt x="1018" y="1539"/>
                    <a:pt x="1027" y="1539"/>
                  </a:cubicBezTo>
                  <a:cubicBezTo>
                    <a:pt x="1110" y="1539"/>
                    <a:pt x="1181" y="1492"/>
                    <a:pt x="1213" y="1406"/>
                  </a:cubicBezTo>
                  <a:cubicBezTo>
                    <a:pt x="1224" y="1323"/>
                    <a:pt x="1177" y="1240"/>
                    <a:pt x="1082" y="1216"/>
                  </a:cubicBezTo>
                  <a:lnTo>
                    <a:pt x="678" y="1133"/>
                  </a:lnTo>
                  <a:cubicBezTo>
                    <a:pt x="820" y="978"/>
                    <a:pt x="916" y="788"/>
                    <a:pt x="927" y="574"/>
                  </a:cubicBezTo>
                  <a:cubicBezTo>
                    <a:pt x="927" y="360"/>
                    <a:pt x="797" y="158"/>
                    <a:pt x="607" y="63"/>
                  </a:cubicBezTo>
                  <a:cubicBezTo>
                    <a:pt x="529" y="22"/>
                    <a:pt x="443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6"/>
            <p:cNvSpPr/>
            <p:nvPr/>
          </p:nvSpPr>
          <p:spPr>
            <a:xfrm>
              <a:off x="263075" y="1914675"/>
              <a:ext cx="69225" cy="57275"/>
            </a:xfrm>
            <a:custGeom>
              <a:avLst/>
              <a:gdLst/>
              <a:ahLst/>
              <a:cxnLst/>
              <a:rect l="l" t="t" r="r" b="b"/>
              <a:pathLst>
                <a:path w="2769" h="2291" extrusionOk="0">
                  <a:moveTo>
                    <a:pt x="751" y="1"/>
                  </a:moveTo>
                  <a:cubicBezTo>
                    <a:pt x="721" y="1"/>
                    <a:pt x="691" y="9"/>
                    <a:pt x="666" y="26"/>
                  </a:cubicBezTo>
                  <a:cubicBezTo>
                    <a:pt x="571" y="61"/>
                    <a:pt x="547" y="168"/>
                    <a:pt x="606" y="240"/>
                  </a:cubicBezTo>
                  <a:lnTo>
                    <a:pt x="1165" y="1095"/>
                  </a:lnTo>
                  <a:lnTo>
                    <a:pt x="95" y="1879"/>
                  </a:lnTo>
                  <a:cubicBezTo>
                    <a:pt x="12" y="1927"/>
                    <a:pt x="0" y="2034"/>
                    <a:pt x="71" y="2105"/>
                  </a:cubicBezTo>
                  <a:cubicBezTo>
                    <a:pt x="83" y="2129"/>
                    <a:pt x="119" y="2153"/>
                    <a:pt x="155" y="2153"/>
                  </a:cubicBezTo>
                  <a:cubicBezTo>
                    <a:pt x="171" y="2161"/>
                    <a:pt x="191" y="2165"/>
                    <a:pt x="212" y="2165"/>
                  </a:cubicBezTo>
                  <a:cubicBezTo>
                    <a:pt x="250" y="2165"/>
                    <a:pt x="290" y="2152"/>
                    <a:pt x="321" y="2129"/>
                  </a:cubicBezTo>
                  <a:lnTo>
                    <a:pt x="1343" y="1380"/>
                  </a:lnTo>
                  <a:lnTo>
                    <a:pt x="1901" y="2212"/>
                  </a:lnTo>
                  <a:cubicBezTo>
                    <a:pt x="1925" y="2248"/>
                    <a:pt x="1949" y="2272"/>
                    <a:pt x="1997" y="2283"/>
                  </a:cubicBezTo>
                  <a:cubicBezTo>
                    <a:pt x="2014" y="2288"/>
                    <a:pt x="2031" y="2291"/>
                    <a:pt x="2049" y="2291"/>
                  </a:cubicBezTo>
                  <a:cubicBezTo>
                    <a:pt x="2079" y="2291"/>
                    <a:pt x="2109" y="2282"/>
                    <a:pt x="2139" y="2260"/>
                  </a:cubicBezTo>
                  <a:cubicBezTo>
                    <a:pt x="2222" y="2224"/>
                    <a:pt x="2258" y="2117"/>
                    <a:pt x="2199" y="2046"/>
                  </a:cubicBezTo>
                  <a:lnTo>
                    <a:pt x="1628" y="1178"/>
                  </a:lnTo>
                  <a:lnTo>
                    <a:pt x="2484" y="549"/>
                  </a:lnTo>
                  <a:cubicBezTo>
                    <a:pt x="2543" y="549"/>
                    <a:pt x="2591" y="525"/>
                    <a:pt x="2626" y="477"/>
                  </a:cubicBezTo>
                  <a:lnTo>
                    <a:pt x="2721" y="370"/>
                  </a:lnTo>
                  <a:cubicBezTo>
                    <a:pt x="2769" y="311"/>
                    <a:pt x="2757" y="204"/>
                    <a:pt x="2698" y="156"/>
                  </a:cubicBezTo>
                  <a:cubicBezTo>
                    <a:pt x="2660" y="125"/>
                    <a:pt x="2616" y="110"/>
                    <a:pt x="2572" y="110"/>
                  </a:cubicBezTo>
                  <a:cubicBezTo>
                    <a:pt x="2533" y="110"/>
                    <a:pt x="2494" y="122"/>
                    <a:pt x="2460" y="145"/>
                  </a:cubicBezTo>
                  <a:lnTo>
                    <a:pt x="1438" y="893"/>
                  </a:lnTo>
                  <a:lnTo>
                    <a:pt x="903" y="73"/>
                  </a:lnTo>
                  <a:cubicBezTo>
                    <a:pt x="865" y="27"/>
                    <a:pt x="807" y="1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6"/>
            <p:cNvSpPr/>
            <p:nvPr/>
          </p:nvSpPr>
          <p:spPr>
            <a:xfrm>
              <a:off x="239900" y="1975025"/>
              <a:ext cx="98650" cy="25575"/>
            </a:xfrm>
            <a:custGeom>
              <a:avLst/>
              <a:gdLst/>
              <a:ahLst/>
              <a:cxnLst/>
              <a:rect l="l" t="t" r="r" b="b"/>
              <a:pathLst>
                <a:path w="3946" h="1023" extrusionOk="0">
                  <a:moveTo>
                    <a:pt x="190" y="0"/>
                  </a:moveTo>
                  <a:cubicBezTo>
                    <a:pt x="95" y="0"/>
                    <a:pt x="12" y="60"/>
                    <a:pt x="0" y="155"/>
                  </a:cubicBezTo>
                  <a:cubicBezTo>
                    <a:pt x="0" y="226"/>
                    <a:pt x="48" y="297"/>
                    <a:pt x="119" y="321"/>
                  </a:cubicBezTo>
                  <a:lnTo>
                    <a:pt x="167" y="321"/>
                  </a:lnTo>
                  <a:cubicBezTo>
                    <a:pt x="1367" y="380"/>
                    <a:pt x="2555" y="606"/>
                    <a:pt x="3684" y="1010"/>
                  </a:cubicBezTo>
                  <a:cubicBezTo>
                    <a:pt x="3706" y="1018"/>
                    <a:pt x="3728" y="1022"/>
                    <a:pt x="3749" y="1022"/>
                  </a:cubicBezTo>
                  <a:cubicBezTo>
                    <a:pt x="3820" y="1022"/>
                    <a:pt x="3882" y="979"/>
                    <a:pt x="3910" y="915"/>
                  </a:cubicBezTo>
                  <a:cubicBezTo>
                    <a:pt x="3945" y="832"/>
                    <a:pt x="3898" y="749"/>
                    <a:pt x="3815" y="725"/>
                  </a:cubicBezTo>
                  <a:cubicBezTo>
                    <a:pt x="2650" y="309"/>
                    <a:pt x="1426" y="71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6"/>
            <p:cNvSpPr/>
            <p:nvPr/>
          </p:nvSpPr>
          <p:spPr>
            <a:xfrm>
              <a:off x="250000" y="1997500"/>
              <a:ext cx="54675" cy="68525"/>
            </a:xfrm>
            <a:custGeom>
              <a:avLst/>
              <a:gdLst/>
              <a:ahLst/>
              <a:cxnLst/>
              <a:rect l="l" t="t" r="r" b="b"/>
              <a:pathLst>
                <a:path w="2187" h="2741" extrusionOk="0">
                  <a:moveTo>
                    <a:pt x="1027" y="1"/>
                  </a:moveTo>
                  <a:cubicBezTo>
                    <a:pt x="987" y="1"/>
                    <a:pt x="947" y="13"/>
                    <a:pt x="915" y="40"/>
                  </a:cubicBezTo>
                  <a:cubicBezTo>
                    <a:pt x="713" y="194"/>
                    <a:pt x="630" y="456"/>
                    <a:pt x="690" y="693"/>
                  </a:cubicBezTo>
                  <a:cubicBezTo>
                    <a:pt x="737" y="943"/>
                    <a:pt x="927" y="1145"/>
                    <a:pt x="1165" y="1216"/>
                  </a:cubicBezTo>
                  <a:cubicBezTo>
                    <a:pt x="1239" y="1237"/>
                    <a:pt x="1315" y="1248"/>
                    <a:pt x="1391" y="1248"/>
                  </a:cubicBezTo>
                  <a:cubicBezTo>
                    <a:pt x="1532" y="1248"/>
                    <a:pt x="1671" y="1211"/>
                    <a:pt x="1795" y="1133"/>
                  </a:cubicBezTo>
                  <a:lnTo>
                    <a:pt x="1795" y="1133"/>
                  </a:lnTo>
                  <a:cubicBezTo>
                    <a:pt x="1771" y="1276"/>
                    <a:pt x="1735" y="1430"/>
                    <a:pt x="1700" y="1573"/>
                  </a:cubicBezTo>
                  <a:cubicBezTo>
                    <a:pt x="1640" y="1799"/>
                    <a:pt x="1521" y="2024"/>
                    <a:pt x="1355" y="2191"/>
                  </a:cubicBezTo>
                  <a:cubicBezTo>
                    <a:pt x="1209" y="2336"/>
                    <a:pt x="1018" y="2409"/>
                    <a:pt x="822" y="2409"/>
                  </a:cubicBezTo>
                  <a:cubicBezTo>
                    <a:pt x="794" y="2409"/>
                    <a:pt x="765" y="2408"/>
                    <a:pt x="737" y="2405"/>
                  </a:cubicBezTo>
                  <a:cubicBezTo>
                    <a:pt x="547" y="2369"/>
                    <a:pt x="404" y="2203"/>
                    <a:pt x="416" y="2012"/>
                  </a:cubicBezTo>
                  <a:cubicBezTo>
                    <a:pt x="428" y="1917"/>
                    <a:pt x="369" y="1834"/>
                    <a:pt x="274" y="1822"/>
                  </a:cubicBezTo>
                  <a:cubicBezTo>
                    <a:pt x="259" y="1819"/>
                    <a:pt x="246" y="1817"/>
                    <a:pt x="232" y="1817"/>
                  </a:cubicBezTo>
                  <a:cubicBezTo>
                    <a:pt x="155" y="1817"/>
                    <a:pt x="92" y="1872"/>
                    <a:pt x="72" y="1953"/>
                  </a:cubicBezTo>
                  <a:cubicBezTo>
                    <a:pt x="0" y="2262"/>
                    <a:pt x="238" y="2595"/>
                    <a:pt x="594" y="2702"/>
                  </a:cubicBezTo>
                  <a:lnTo>
                    <a:pt x="666" y="2725"/>
                  </a:lnTo>
                  <a:cubicBezTo>
                    <a:pt x="725" y="2736"/>
                    <a:pt x="784" y="2741"/>
                    <a:pt x="843" y="2741"/>
                  </a:cubicBezTo>
                  <a:cubicBezTo>
                    <a:pt x="1126" y="2741"/>
                    <a:pt x="1398" y="2625"/>
                    <a:pt x="1605" y="2428"/>
                  </a:cubicBezTo>
                  <a:cubicBezTo>
                    <a:pt x="1818" y="2215"/>
                    <a:pt x="1973" y="1941"/>
                    <a:pt x="2056" y="1656"/>
                  </a:cubicBezTo>
                  <a:cubicBezTo>
                    <a:pt x="2151" y="1300"/>
                    <a:pt x="2187" y="931"/>
                    <a:pt x="2163" y="563"/>
                  </a:cubicBezTo>
                  <a:cubicBezTo>
                    <a:pt x="2175" y="515"/>
                    <a:pt x="2163" y="468"/>
                    <a:pt x="2151" y="420"/>
                  </a:cubicBezTo>
                  <a:cubicBezTo>
                    <a:pt x="2131" y="350"/>
                    <a:pt x="2068" y="296"/>
                    <a:pt x="1998" y="296"/>
                  </a:cubicBezTo>
                  <a:cubicBezTo>
                    <a:pt x="1986" y="296"/>
                    <a:pt x="1974" y="298"/>
                    <a:pt x="1961" y="301"/>
                  </a:cubicBezTo>
                  <a:cubicBezTo>
                    <a:pt x="1866" y="301"/>
                    <a:pt x="1795" y="385"/>
                    <a:pt x="1807" y="468"/>
                  </a:cubicBezTo>
                  <a:cubicBezTo>
                    <a:pt x="1807" y="503"/>
                    <a:pt x="1807" y="539"/>
                    <a:pt x="1818" y="563"/>
                  </a:cubicBezTo>
                  <a:cubicBezTo>
                    <a:pt x="1795" y="670"/>
                    <a:pt x="1747" y="765"/>
                    <a:pt x="1664" y="824"/>
                  </a:cubicBezTo>
                  <a:cubicBezTo>
                    <a:pt x="1579" y="890"/>
                    <a:pt x="1471" y="926"/>
                    <a:pt x="1365" y="926"/>
                  </a:cubicBezTo>
                  <a:cubicBezTo>
                    <a:pt x="1338" y="926"/>
                    <a:pt x="1310" y="924"/>
                    <a:pt x="1284" y="919"/>
                  </a:cubicBezTo>
                  <a:cubicBezTo>
                    <a:pt x="1165" y="872"/>
                    <a:pt x="1070" y="765"/>
                    <a:pt x="1046" y="634"/>
                  </a:cubicBezTo>
                  <a:cubicBezTo>
                    <a:pt x="1010" y="503"/>
                    <a:pt x="1046" y="373"/>
                    <a:pt x="1141" y="289"/>
                  </a:cubicBezTo>
                  <a:cubicBezTo>
                    <a:pt x="1224" y="230"/>
                    <a:pt x="1224" y="123"/>
                    <a:pt x="1165" y="52"/>
                  </a:cubicBezTo>
                  <a:cubicBezTo>
                    <a:pt x="1126" y="19"/>
                    <a:pt x="1076" y="1"/>
                    <a:pt x="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6"/>
            <p:cNvSpPr/>
            <p:nvPr/>
          </p:nvSpPr>
          <p:spPr>
            <a:xfrm>
              <a:off x="1103500" y="2025100"/>
              <a:ext cx="60025" cy="60150"/>
            </a:xfrm>
            <a:custGeom>
              <a:avLst/>
              <a:gdLst/>
              <a:ahLst/>
              <a:cxnLst/>
              <a:rect l="l" t="t" r="r" b="b"/>
              <a:pathLst>
                <a:path w="2401" h="2406" extrusionOk="0">
                  <a:moveTo>
                    <a:pt x="1470" y="337"/>
                  </a:moveTo>
                  <a:cubicBezTo>
                    <a:pt x="1648" y="337"/>
                    <a:pt x="1811" y="431"/>
                    <a:pt x="1890" y="600"/>
                  </a:cubicBezTo>
                  <a:cubicBezTo>
                    <a:pt x="1901" y="647"/>
                    <a:pt x="1937" y="683"/>
                    <a:pt x="1985" y="706"/>
                  </a:cubicBezTo>
                  <a:cubicBezTo>
                    <a:pt x="1961" y="837"/>
                    <a:pt x="1925" y="980"/>
                    <a:pt x="1878" y="1099"/>
                  </a:cubicBezTo>
                  <a:cubicBezTo>
                    <a:pt x="1771" y="1372"/>
                    <a:pt x="1569" y="1598"/>
                    <a:pt x="1295" y="1705"/>
                  </a:cubicBezTo>
                  <a:cubicBezTo>
                    <a:pt x="1217" y="1738"/>
                    <a:pt x="1136" y="1754"/>
                    <a:pt x="1055" y="1754"/>
                  </a:cubicBezTo>
                  <a:cubicBezTo>
                    <a:pt x="878" y="1754"/>
                    <a:pt x="705" y="1677"/>
                    <a:pt x="582" y="1538"/>
                  </a:cubicBezTo>
                  <a:cubicBezTo>
                    <a:pt x="404" y="1289"/>
                    <a:pt x="547" y="932"/>
                    <a:pt x="773" y="695"/>
                  </a:cubicBezTo>
                  <a:cubicBezTo>
                    <a:pt x="927" y="504"/>
                    <a:pt x="1141" y="386"/>
                    <a:pt x="1379" y="338"/>
                  </a:cubicBezTo>
                  <a:lnTo>
                    <a:pt x="1438" y="338"/>
                  </a:lnTo>
                  <a:cubicBezTo>
                    <a:pt x="1449" y="337"/>
                    <a:pt x="1459" y="337"/>
                    <a:pt x="1470" y="337"/>
                  </a:cubicBezTo>
                  <a:close/>
                  <a:moveTo>
                    <a:pt x="1437" y="1"/>
                  </a:moveTo>
                  <a:cubicBezTo>
                    <a:pt x="1405" y="1"/>
                    <a:pt x="1374" y="2"/>
                    <a:pt x="1343" y="5"/>
                  </a:cubicBezTo>
                  <a:cubicBezTo>
                    <a:pt x="1022" y="65"/>
                    <a:pt x="713" y="231"/>
                    <a:pt x="499" y="481"/>
                  </a:cubicBezTo>
                  <a:cubicBezTo>
                    <a:pt x="226" y="790"/>
                    <a:pt x="0" y="1289"/>
                    <a:pt x="273" y="1693"/>
                  </a:cubicBezTo>
                  <a:cubicBezTo>
                    <a:pt x="427" y="1932"/>
                    <a:pt x="733" y="2066"/>
                    <a:pt x="1052" y="2066"/>
                  </a:cubicBezTo>
                  <a:cubicBezTo>
                    <a:pt x="1178" y="2066"/>
                    <a:pt x="1305" y="2045"/>
                    <a:pt x="1426" y="2002"/>
                  </a:cubicBezTo>
                  <a:cubicBezTo>
                    <a:pt x="1664" y="1919"/>
                    <a:pt x="1866" y="1752"/>
                    <a:pt x="2020" y="1550"/>
                  </a:cubicBezTo>
                  <a:cubicBezTo>
                    <a:pt x="2020" y="1788"/>
                    <a:pt x="2032" y="2014"/>
                    <a:pt x="2044" y="2251"/>
                  </a:cubicBezTo>
                  <a:cubicBezTo>
                    <a:pt x="2056" y="2334"/>
                    <a:pt x="2139" y="2406"/>
                    <a:pt x="2222" y="2406"/>
                  </a:cubicBezTo>
                  <a:lnTo>
                    <a:pt x="2234" y="2406"/>
                  </a:lnTo>
                  <a:cubicBezTo>
                    <a:pt x="2329" y="2394"/>
                    <a:pt x="2400" y="2323"/>
                    <a:pt x="2400" y="2228"/>
                  </a:cubicBezTo>
                  <a:cubicBezTo>
                    <a:pt x="2365" y="1562"/>
                    <a:pt x="2365" y="885"/>
                    <a:pt x="2400" y="207"/>
                  </a:cubicBezTo>
                  <a:cubicBezTo>
                    <a:pt x="2400" y="124"/>
                    <a:pt x="2329" y="41"/>
                    <a:pt x="2234" y="41"/>
                  </a:cubicBezTo>
                  <a:cubicBezTo>
                    <a:pt x="2227" y="40"/>
                    <a:pt x="2220" y="40"/>
                    <a:pt x="2213" y="40"/>
                  </a:cubicBezTo>
                  <a:cubicBezTo>
                    <a:pt x="2127" y="40"/>
                    <a:pt x="2055" y="107"/>
                    <a:pt x="2044" y="196"/>
                  </a:cubicBezTo>
                  <a:lnTo>
                    <a:pt x="2044" y="219"/>
                  </a:lnTo>
                  <a:cubicBezTo>
                    <a:pt x="1878" y="74"/>
                    <a:pt x="1657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6"/>
            <p:cNvSpPr/>
            <p:nvPr/>
          </p:nvSpPr>
          <p:spPr>
            <a:xfrm>
              <a:off x="1186375" y="2037450"/>
              <a:ext cx="33300" cy="38300"/>
            </a:xfrm>
            <a:custGeom>
              <a:avLst/>
              <a:gdLst/>
              <a:ahLst/>
              <a:cxnLst/>
              <a:rect l="l" t="t" r="r" b="b"/>
              <a:pathLst>
                <a:path w="1332" h="1532" extrusionOk="0">
                  <a:moveTo>
                    <a:pt x="207" y="1"/>
                  </a:moveTo>
                  <a:cubicBezTo>
                    <a:pt x="179" y="1"/>
                    <a:pt x="149" y="7"/>
                    <a:pt x="119" y="22"/>
                  </a:cubicBezTo>
                  <a:cubicBezTo>
                    <a:pt x="36" y="46"/>
                    <a:pt x="0" y="153"/>
                    <a:pt x="48" y="236"/>
                  </a:cubicBezTo>
                  <a:cubicBezTo>
                    <a:pt x="167" y="450"/>
                    <a:pt x="309" y="652"/>
                    <a:pt x="476" y="842"/>
                  </a:cubicBezTo>
                  <a:lnTo>
                    <a:pt x="119" y="1270"/>
                  </a:lnTo>
                  <a:cubicBezTo>
                    <a:pt x="48" y="1341"/>
                    <a:pt x="72" y="1460"/>
                    <a:pt x="155" y="1508"/>
                  </a:cubicBezTo>
                  <a:cubicBezTo>
                    <a:pt x="179" y="1520"/>
                    <a:pt x="226" y="1531"/>
                    <a:pt x="262" y="1531"/>
                  </a:cubicBezTo>
                  <a:cubicBezTo>
                    <a:pt x="309" y="1531"/>
                    <a:pt x="369" y="1508"/>
                    <a:pt x="404" y="1472"/>
                  </a:cubicBezTo>
                  <a:lnTo>
                    <a:pt x="713" y="1080"/>
                  </a:lnTo>
                  <a:cubicBezTo>
                    <a:pt x="809" y="1175"/>
                    <a:pt x="915" y="1258"/>
                    <a:pt x="1022" y="1341"/>
                  </a:cubicBezTo>
                  <a:cubicBezTo>
                    <a:pt x="1046" y="1365"/>
                    <a:pt x="1094" y="1377"/>
                    <a:pt x="1129" y="1377"/>
                  </a:cubicBezTo>
                  <a:cubicBezTo>
                    <a:pt x="1189" y="1377"/>
                    <a:pt x="1236" y="1353"/>
                    <a:pt x="1272" y="1318"/>
                  </a:cubicBezTo>
                  <a:cubicBezTo>
                    <a:pt x="1331" y="1258"/>
                    <a:pt x="1319" y="1139"/>
                    <a:pt x="1248" y="1092"/>
                  </a:cubicBezTo>
                  <a:cubicBezTo>
                    <a:pt x="1129" y="1009"/>
                    <a:pt x="1022" y="914"/>
                    <a:pt x="927" y="819"/>
                  </a:cubicBezTo>
                  <a:lnTo>
                    <a:pt x="1260" y="414"/>
                  </a:lnTo>
                  <a:cubicBezTo>
                    <a:pt x="1319" y="343"/>
                    <a:pt x="1308" y="224"/>
                    <a:pt x="1224" y="189"/>
                  </a:cubicBezTo>
                  <a:cubicBezTo>
                    <a:pt x="1194" y="163"/>
                    <a:pt x="1156" y="151"/>
                    <a:pt x="1118" y="151"/>
                  </a:cubicBezTo>
                  <a:cubicBezTo>
                    <a:pt x="1067" y="151"/>
                    <a:pt x="1015" y="172"/>
                    <a:pt x="975" y="212"/>
                  </a:cubicBezTo>
                  <a:lnTo>
                    <a:pt x="690" y="569"/>
                  </a:lnTo>
                  <a:cubicBezTo>
                    <a:pt x="571" y="414"/>
                    <a:pt x="452" y="260"/>
                    <a:pt x="357" y="82"/>
                  </a:cubicBezTo>
                  <a:cubicBezTo>
                    <a:pt x="324" y="33"/>
                    <a:pt x="269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6"/>
            <p:cNvSpPr/>
            <p:nvPr/>
          </p:nvSpPr>
          <p:spPr>
            <a:xfrm>
              <a:off x="1249950" y="2010700"/>
              <a:ext cx="49050" cy="68900"/>
            </a:xfrm>
            <a:custGeom>
              <a:avLst/>
              <a:gdLst/>
              <a:ahLst/>
              <a:cxnLst/>
              <a:rect l="l" t="t" r="r" b="b"/>
              <a:pathLst>
                <a:path w="1962" h="2756" extrusionOk="0">
                  <a:moveTo>
                    <a:pt x="1160" y="1390"/>
                  </a:moveTo>
                  <a:cubicBezTo>
                    <a:pt x="1194" y="1390"/>
                    <a:pt x="1227" y="1393"/>
                    <a:pt x="1260" y="1401"/>
                  </a:cubicBezTo>
                  <a:cubicBezTo>
                    <a:pt x="1379" y="1425"/>
                    <a:pt x="1486" y="1520"/>
                    <a:pt x="1533" y="1639"/>
                  </a:cubicBezTo>
                  <a:cubicBezTo>
                    <a:pt x="1593" y="1793"/>
                    <a:pt x="1581" y="1972"/>
                    <a:pt x="1486" y="2114"/>
                  </a:cubicBezTo>
                  <a:cubicBezTo>
                    <a:pt x="1317" y="2339"/>
                    <a:pt x="1009" y="2431"/>
                    <a:pt x="729" y="2431"/>
                  </a:cubicBezTo>
                  <a:cubicBezTo>
                    <a:pt x="653" y="2431"/>
                    <a:pt x="580" y="2424"/>
                    <a:pt x="511" y="2411"/>
                  </a:cubicBezTo>
                  <a:lnTo>
                    <a:pt x="488" y="2411"/>
                  </a:lnTo>
                  <a:cubicBezTo>
                    <a:pt x="476" y="2186"/>
                    <a:pt x="523" y="1948"/>
                    <a:pt x="630" y="1734"/>
                  </a:cubicBezTo>
                  <a:cubicBezTo>
                    <a:pt x="723" y="1548"/>
                    <a:pt x="941" y="1390"/>
                    <a:pt x="1160" y="1390"/>
                  </a:cubicBezTo>
                  <a:close/>
                  <a:moveTo>
                    <a:pt x="185" y="0"/>
                  </a:moveTo>
                  <a:cubicBezTo>
                    <a:pt x="96" y="0"/>
                    <a:pt x="7" y="60"/>
                    <a:pt x="0" y="177"/>
                  </a:cubicBezTo>
                  <a:lnTo>
                    <a:pt x="119" y="2590"/>
                  </a:lnTo>
                  <a:cubicBezTo>
                    <a:pt x="131" y="2685"/>
                    <a:pt x="202" y="2756"/>
                    <a:pt x="309" y="2756"/>
                  </a:cubicBezTo>
                  <a:cubicBezTo>
                    <a:pt x="345" y="2756"/>
                    <a:pt x="381" y="2744"/>
                    <a:pt x="416" y="2720"/>
                  </a:cubicBezTo>
                  <a:lnTo>
                    <a:pt x="440" y="2720"/>
                  </a:lnTo>
                  <a:cubicBezTo>
                    <a:pt x="535" y="2738"/>
                    <a:pt x="636" y="2748"/>
                    <a:pt x="740" y="2748"/>
                  </a:cubicBezTo>
                  <a:cubicBezTo>
                    <a:pt x="1121" y="2748"/>
                    <a:pt x="1538" y="2619"/>
                    <a:pt x="1771" y="2293"/>
                  </a:cubicBezTo>
                  <a:cubicBezTo>
                    <a:pt x="1937" y="2067"/>
                    <a:pt x="1961" y="1770"/>
                    <a:pt x="1854" y="1520"/>
                  </a:cubicBezTo>
                  <a:cubicBezTo>
                    <a:pt x="1771" y="1294"/>
                    <a:pt x="1581" y="1128"/>
                    <a:pt x="1343" y="1069"/>
                  </a:cubicBezTo>
                  <a:cubicBezTo>
                    <a:pt x="1288" y="1059"/>
                    <a:pt x="1233" y="1054"/>
                    <a:pt x="1178" y="1054"/>
                  </a:cubicBezTo>
                  <a:cubicBezTo>
                    <a:pt x="888" y="1054"/>
                    <a:pt x="606" y="1183"/>
                    <a:pt x="416" y="1413"/>
                  </a:cubicBezTo>
                  <a:lnTo>
                    <a:pt x="357" y="154"/>
                  </a:lnTo>
                  <a:cubicBezTo>
                    <a:pt x="346" y="51"/>
                    <a:pt x="266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6"/>
            <p:cNvSpPr/>
            <p:nvPr/>
          </p:nvSpPr>
          <p:spPr>
            <a:xfrm>
              <a:off x="1100525" y="2100550"/>
              <a:ext cx="218075" cy="12025"/>
            </a:xfrm>
            <a:custGeom>
              <a:avLst/>
              <a:gdLst/>
              <a:ahLst/>
              <a:cxnLst/>
              <a:rect l="l" t="t" r="r" b="b"/>
              <a:pathLst>
                <a:path w="8723" h="481" extrusionOk="0">
                  <a:moveTo>
                    <a:pt x="5803" y="1"/>
                  </a:moveTo>
                  <a:cubicBezTo>
                    <a:pt x="3920" y="1"/>
                    <a:pt x="2035" y="56"/>
                    <a:pt x="167" y="160"/>
                  </a:cubicBezTo>
                  <a:cubicBezTo>
                    <a:pt x="72" y="160"/>
                    <a:pt x="0" y="243"/>
                    <a:pt x="0" y="338"/>
                  </a:cubicBezTo>
                  <a:cubicBezTo>
                    <a:pt x="12" y="422"/>
                    <a:pt x="83" y="481"/>
                    <a:pt x="179" y="481"/>
                  </a:cubicBezTo>
                  <a:lnTo>
                    <a:pt x="190" y="481"/>
                  </a:lnTo>
                  <a:cubicBezTo>
                    <a:pt x="2051" y="377"/>
                    <a:pt x="3928" y="322"/>
                    <a:pt x="5803" y="322"/>
                  </a:cubicBezTo>
                  <a:cubicBezTo>
                    <a:pt x="6718" y="322"/>
                    <a:pt x="7632" y="335"/>
                    <a:pt x="8544" y="362"/>
                  </a:cubicBezTo>
                  <a:cubicBezTo>
                    <a:pt x="8639" y="362"/>
                    <a:pt x="8711" y="291"/>
                    <a:pt x="8722" y="208"/>
                  </a:cubicBezTo>
                  <a:cubicBezTo>
                    <a:pt x="8722" y="113"/>
                    <a:pt x="8651" y="41"/>
                    <a:pt x="8556" y="41"/>
                  </a:cubicBezTo>
                  <a:cubicBezTo>
                    <a:pt x="7640" y="14"/>
                    <a:pt x="6722" y="1"/>
                    <a:pt x="5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6"/>
            <p:cNvSpPr/>
            <p:nvPr/>
          </p:nvSpPr>
          <p:spPr>
            <a:xfrm>
              <a:off x="1174200" y="2123325"/>
              <a:ext cx="51425" cy="55500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41" y="1"/>
                  </a:moveTo>
                  <a:cubicBezTo>
                    <a:pt x="1697" y="1"/>
                    <a:pt x="1652" y="16"/>
                    <a:pt x="1616" y="45"/>
                  </a:cubicBezTo>
                  <a:cubicBezTo>
                    <a:pt x="1391" y="235"/>
                    <a:pt x="1177" y="449"/>
                    <a:pt x="975" y="663"/>
                  </a:cubicBezTo>
                  <a:lnTo>
                    <a:pt x="321" y="164"/>
                  </a:lnTo>
                  <a:cubicBezTo>
                    <a:pt x="285" y="138"/>
                    <a:pt x="245" y="126"/>
                    <a:pt x="206" y="126"/>
                  </a:cubicBezTo>
                  <a:cubicBezTo>
                    <a:pt x="154" y="126"/>
                    <a:pt x="105" y="147"/>
                    <a:pt x="72" y="188"/>
                  </a:cubicBezTo>
                  <a:cubicBezTo>
                    <a:pt x="0" y="247"/>
                    <a:pt x="12" y="366"/>
                    <a:pt x="95" y="414"/>
                  </a:cubicBezTo>
                  <a:lnTo>
                    <a:pt x="761" y="925"/>
                  </a:lnTo>
                  <a:cubicBezTo>
                    <a:pt x="499" y="1257"/>
                    <a:pt x="262" y="1614"/>
                    <a:pt x="60" y="1994"/>
                  </a:cubicBezTo>
                  <a:cubicBezTo>
                    <a:pt x="12" y="2065"/>
                    <a:pt x="60" y="2172"/>
                    <a:pt x="143" y="2208"/>
                  </a:cubicBezTo>
                  <a:cubicBezTo>
                    <a:pt x="167" y="2220"/>
                    <a:pt x="190" y="2220"/>
                    <a:pt x="226" y="2220"/>
                  </a:cubicBezTo>
                  <a:cubicBezTo>
                    <a:pt x="285" y="2220"/>
                    <a:pt x="345" y="2184"/>
                    <a:pt x="381" y="2125"/>
                  </a:cubicBezTo>
                  <a:cubicBezTo>
                    <a:pt x="571" y="1768"/>
                    <a:pt x="785" y="1436"/>
                    <a:pt x="1034" y="1127"/>
                  </a:cubicBezTo>
                  <a:lnTo>
                    <a:pt x="1735" y="1661"/>
                  </a:lnTo>
                  <a:cubicBezTo>
                    <a:pt x="1771" y="1687"/>
                    <a:pt x="1812" y="1699"/>
                    <a:pt x="1851" y="1699"/>
                  </a:cubicBezTo>
                  <a:cubicBezTo>
                    <a:pt x="1902" y="1699"/>
                    <a:pt x="1951" y="1678"/>
                    <a:pt x="1985" y="1638"/>
                  </a:cubicBezTo>
                  <a:cubicBezTo>
                    <a:pt x="2056" y="1566"/>
                    <a:pt x="2044" y="1459"/>
                    <a:pt x="1961" y="1412"/>
                  </a:cubicBezTo>
                  <a:lnTo>
                    <a:pt x="1248" y="877"/>
                  </a:lnTo>
                  <a:cubicBezTo>
                    <a:pt x="1438" y="663"/>
                    <a:pt x="1640" y="461"/>
                    <a:pt x="1854" y="283"/>
                  </a:cubicBezTo>
                  <a:cubicBezTo>
                    <a:pt x="1925" y="224"/>
                    <a:pt x="1937" y="117"/>
                    <a:pt x="1866" y="45"/>
                  </a:cubicBezTo>
                  <a:cubicBezTo>
                    <a:pt x="1830" y="16"/>
                    <a:pt x="1786" y="1"/>
                    <a:pt x="17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6"/>
            <p:cNvSpPr/>
            <p:nvPr/>
          </p:nvSpPr>
          <p:spPr>
            <a:xfrm>
              <a:off x="257125" y="1613675"/>
              <a:ext cx="60025" cy="59825"/>
            </a:xfrm>
            <a:custGeom>
              <a:avLst/>
              <a:gdLst/>
              <a:ahLst/>
              <a:cxnLst/>
              <a:rect l="l" t="t" r="r" b="b"/>
              <a:pathLst>
                <a:path w="2401" h="2393" extrusionOk="0">
                  <a:moveTo>
                    <a:pt x="1438" y="325"/>
                  </a:moveTo>
                  <a:cubicBezTo>
                    <a:pt x="1628" y="325"/>
                    <a:pt x="1842" y="420"/>
                    <a:pt x="1890" y="587"/>
                  </a:cubicBezTo>
                  <a:cubicBezTo>
                    <a:pt x="1902" y="634"/>
                    <a:pt x="1937" y="682"/>
                    <a:pt x="1985" y="694"/>
                  </a:cubicBezTo>
                  <a:cubicBezTo>
                    <a:pt x="1961" y="836"/>
                    <a:pt x="1926" y="967"/>
                    <a:pt x="1878" y="1098"/>
                  </a:cubicBezTo>
                  <a:cubicBezTo>
                    <a:pt x="1783" y="1371"/>
                    <a:pt x="1569" y="1585"/>
                    <a:pt x="1296" y="1704"/>
                  </a:cubicBezTo>
                  <a:cubicBezTo>
                    <a:pt x="1222" y="1732"/>
                    <a:pt x="1145" y="1745"/>
                    <a:pt x="1069" y="1745"/>
                  </a:cubicBezTo>
                  <a:cubicBezTo>
                    <a:pt x="887" y="1745"/>
                    <a:pt x="708" y="1668"/>
                    <a:pt x="583" y="1526"/>
                  </a:cubicBezTo>
                  <a:cubicBezTo>
                    <a:pt x="405" y="1276"/>
                    <a:pt x="559" y="931"/>
                    <a:pt x="773" y="694"/>
                  </a:cubicBezTo>
                  <a:cubicBezTo>
                    <a:pt x="927" y="504"/>
                    <a:pt x="1141" y="373"/>
                    <a:pt x="1391" y="325"/>
                  </a:cubicBezTo>
                  <a:close/>
                  <a:moveTo>
                    <a:pt x="1437" y="0"/>
                  </a:moveTo>
                  <a:cubicBezTo>
                    <a:pt x="1406" y="0"/>
                    <a:pt x="1374" y="2"/>
                    <a:pt x="1343" y="4"/>
                  </a:cubicBezTo>
                  <a:cubicBezTo>
                    <a:pt x="1011" y="52"/>
                    <a:pt x="713" y="230"/>
                    <a:pt x="500" y="480"/>
                  </a:cubicBezTo>
                  <a:cubicBezTo>
                    <a:pt x="226" y="789"/>
                    <a:pt x="1" y="1288"/>
                    <a:pt x="274" y="1692"/>
                  </a:cubicBezTo>
                  <a:cubicBezTo>
                    <a:pt x="436" y="1931"/>
                    <a:pt x="739" y="2065"/>
                    <a:pt x="1055" y="2065"/>
                  </a:cubicBezTo>
                  <a:cubicBezTo>
                    <a:pt x="1179" y="2065"/>
                    <a:pt x="1306" y="2044"/>
                    <a:pt x="1426" y="2001"/>
                  </a:cubicBezTo>
                  <a:cubicBezTo>
                    <a:pt x="1664" y="1906"/>
                    <a:pt x="1866" y="1751"/>
                    <a:pt x="2021" y="1537"/>
                  </a:cubicBezTo>
                  <a:cubicBezTo>
                    <a:pt x="2021" y="1775"/>
                    <a:pt x="2033" y="2013"/>
                    <a:pt x="2044" y="2238"/>
                  </a:cubicBezTo>
                  <a:cubicBezTo>
                    <a:pt x="2056" y="2334"/>
                    <a:pt x="2139" y="2393"/>
                    <a:pt x="2223" y="2393"/>
                  </a:cubicBezTo>
                  <a:lnTo>
                    <a:pt x="2235" y="2393"/>
                  </a:lnTo>
                  <a:cubicBezTo>
                    <a:pt x="2318" y="2393"/>
                    <a:pt x="2401" y="2322"/>
                    <a:pt x="2401" y="2238"/>
                  </a:cubicBezTo>
                  <a:cubicBezTo>
                    <a:pt x="2365" y="1561"/>
                    <a:pt x="2365" y="884"/>
                    <a:pt x="2401" y="218"/>
                  </a:cubicBezTo>
                  <a:cubicBezTo>
                    <a:pt x="2401" y="123"/>
                    <a:pt x="2330" y="52"/>
                    <a:pt x="2235" y="52"/>
                  </a:cubicBezTo>
                  <a:cubicBezTo>
                    <a:pt x="2226" y="51"/>
                    <a:pt x="2218" y="51"/>
                    <a:pt x="2211" y="51"/>
                  </a:cubicBezTo>
                  <a:cubicBezTo>
                    <a:pt x="2126" y="51"/>
                    <a:pt x="2055" y="108"/>
                    <a:pt x="2044" y="195"/>
                  </a:cubicBezTo>
                  <a:lnTo>
                    <a:pt x="2044" y="218"/>
                  </a:lnTo>
                  <a:cubicBezTo>
                    <a:pt x="1878" y="73"/>
                    <a:pt x="1657" y="0"/>
                    <a:pt x="1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6"/>
            <p:cNvSpPr/>
            <p:nvPr/>
          </p:nvSpPr>
          <p:spPr>
            <a:xfrm>
              <a:off x="340000" y="1625600"/>
              <a:ext cx="33600" cy="38700"/>
            </a:xfrm>
            <a:custGeom>
              <a:avLst/>
              <a:gdLst/>
              <a:ahLst/>
              <a:cxnLst/>
              <a:rect l="l" t="t" r="r" b="b"/>
              <a:pathLst>
                <a:path w="1344" h="1548" extrusionOk="0">
                  <a:moveTo>
                    <a:pt x="202" y="1"/>
                  </a:moveTo>
                  <a:cubicBezTo>
                    <a:pt x="178" y="1"/>
                    <a:pt x="154" y="5"/>
                    <a:pt x="132" y="15"/>
                  </a:cubicBezTo>
                  <a:cubicBezTo>
                    <a:pt x="37" y="50"/>
                    <a:pt x="1" y="157"/>
                    <a:pt x="48" y="240"/>
                  </a:cubicBezTo>
                  <a:cubicBezTo>
                    <a:pt x="167" y="454"/>
                    <a:pt x="310" y="656"/>
                    <a:pt x="476" y="846"/>
                  </a:cubicBezTo>
                  <a:lnTo>
                    <a:pt x="120" y="1286"/>
                  </a:lnTo>
                  <a:cubicBezTo>
                    <a:pt x="60" y="1357"/>
                    <a:pt x="72" y="1464"/>
                    <a:pt x="155" y="1512"/>
                  </a:cubicBezTo>
                  <a:cubicBezTo>
                    <a:pt x="191" y="1536"/>
                    <a:pt x="227" y="1548"/>
                    <a:pt x="262" y="1548"/>
                  </a:cubicBezTo>
                  <a:cubicBezTo>
                    <a:pt x="322" y="1548"/>
                    <a:pt x="369" y="1524"/>
                    <a:pt x="405" y="1476"/>
                  </a:cubicBezTo>
                  <a:lnTo>
                    <a:pt x="726" y="1096"/>
                  </a:lnTo>
                  <a:cubicBezTo>
                    <a:pt x="821" y="1179"/>
                    <a:pt x="916" y="1274"/>
                    <a:pt x="1023" y="1357"/>
                  </a:cubicBezTo>
                  <a:cubicBezTo>
                    <a:pt x="1058" y="1381"/>
                    <a:pt x="1094" y="1393"/>
                    <a:pt x="1142" y="1393"/>
                  </a:cubicBezTo>
                  <a:cubicBezTo>
                    <a:pt x="1189" y="1393"/>
                    <a:pt x="1237" y="1369"/>
                    <a:pt x="1272" y="1334"/>
                  </a:cubicBezTo>
                  <a:cubicBezTo>
                    <a:pt x="1344" y="1262"/>
                    <a:pt x="1332" y="1155"/>
                    <a:pt x="1249" y="1096"/>
                  </a:cubicBezTo>
                  <a:cubicBezTo>
                    <a:pt x="1142" y="1013"/>
                    <a:pt x="1035" y="930"/>
                    <a:pt x="940" y="823"/>
                  </a:cubicBezTo>
                  <a:lnTo>
                    <a:pt x="1272" y="419"/>
                  </a:lnTo>
                  <a:cubicBezTo>
                    <a:pt x="1332" y="347"/>
                    <a:pt x="1320" y="240"/>
                    <a:pt x="1237" y="193"/>
                  </a:cubicBezTo>
                  <a:cubicBezTo>
                    <a:pt x="1203" y="174"/>
                    <a:pt x="1166" y="164"/>
                    <a:pt x="1130" y="164"/>
                  </a:cubicBezTo>
                  <a:cubicBezTo>
                    <a:pt x="1076" y="164"/>
                    <a:pt x="1023" y="186"/>
                    <a:pt x="987" y="229"/>
                  </a:cubicBezTo>
                  <a:lnTo>
                    <a:pt x="702" y="573"/>
                  </a:lnTo>
                  <a:cubicBezTo>
                    <a:pt x="571" y="419"/>
                    <a:pt x="464" y="264"/>
                    <a:pt x="369" y="86"/>
                  </a:cubicBezTo>
                  <a:cubicBezTo>
                    <a:pt x="334" y="34"/>
                    <a:pt x="268" y="1"/>
                    <a:pt x="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6"/>
            <p:cNvSpPr/>
            <p:nvPr/>
          </p:nvSpPr>
          <p:spPr>
            <a:xfrm>
              <a:off x="403725" y="1599075"/>
              <a:ext cx="48900" cy="68800"/>
            </a:xfrm>
            <a:custGeom>
              <a:avLst/>
              <a:gdLst/>
              <a:ahLst/>
              <a:cxnLst/>
              <a:rect l="l" t="t" r="r" b="b"/>
              <a:pathLst>
                <a:path w="1956" h="2752" extrusionOk="0">
                  <a:moveTo>
                    <a:pt x="1160" y="1385"/>
                  </a:moveTo>
                  <a:cubicBezTo>
                    <a:pt x="1191" y="1385"/>
                    <a:pt x="1223" y="1389"/>
                    <a:pt x="1254" y="1397"/>
                  </a:cubicBezTo>
                  <a:cubicBezTo>
                    <a:pt x="1385" y="1432"/>
                    <a:pt x="1480" y="1515"/>
                    <a:pt x="1528" y="1634"/>
                  </a:cubicBezTo>
                  <a:cubicBezTo>
                    <a:pt x="1587" y="1801"/>
                    <a:pt x="1575" y="1979"/>
                    <a:pt x="1480" y="2121"/>
                  </a:cubicBezTo>
                  <a:cubicBezTo>
                    <a:pt x="1315" y="2342"/>
                    <a:pt x="1014" y="2427"/>
                    <a:pt x="738" y="2427"/>
                  </a:cubicBezTo>
                  <a:cubicBezTo>
                    <a:pt x="657" y="2427"/>
                    <a:pt x="579" y="2420"/>
                    <a:pt x="506" y="2407"/>
                  </a:cubicBezTo>
                  <a:lnTo>
                    <a:pt x="482" y="2407"/>
                  </a:lnTo>
                  <a:cubicBezTo>
                    <a:pt x="470" y="2181"/>
                    <a:pt x="518" y="1943"/>
                    <a:pt x="625" y="1741"/>
                  </a:cubicBezTo>
                  <a:cubicBezTo>
                    <a:pt x="728" y="1554"/>
                    <a:pt x="941" y="1385"/>
                    <a:pt x="1160" y="1385"/>
                  </a:cubicBezTo>
                  <a:close/>
                  <a:moveTo>
                    <a:pt x="183" y="0"/>
                  </a:moveTo>
                  <a:cubicBezTo>
                    <a:pt x="91" y="0"/>
                    <a:pt x="1" y="63"/>
                    <a:pt x="7" y="184"/>
                  </a:cubicBezTo>
                  <a:lnTo>
                    <a:pt x="126" y="2597"/>
                  </a:lnTo>
                  <a:cubicBezTo>
                    <a:pt x="126" y="2692"/>
                    <a:pt x="209" y="2751"/>
                    <a:pt x="304" y="2751"/>
                  </a:cubicBezTo>
                  <a:cubicBezTo>
                    <a:pt x="339" y="2751"/>
                    <a:pt x="375" y="2739"/>
                    <a:pt x="411" y="2716"/>
                  </a:cubicBezTo>
                  <a:lnTo>
                    <a:pt x="434" y="2716"/>
                  </a:lnTo>
                  <a:cubicBezTo>
                    <a:pt x="529" y="2733"/>
                    <a:pt x="631" y="2743"/>
                    <a:pt x="735" y="2743"/>
                  </a:cubicBezTo>
                  <a:cubicBezTo>
                    <a:pt x="1116" y="2743"/>
                    <a:pt x="1532" y="2614"/>
                    <a:pt x="1765" y="2288"/>
                  </a:cubicBezTo>
                  <a:cubicBezTo>
                    <a:pt x="1932" y="2062"/>
                    <a:pt x="1956" y="1777"/>
                    <a:pt x="1849" y="1515"/>
                  </a:cubicBezTo>
                  <a:cubicBezTo>
                    <a:pt x="1765" y="1301"/>
                    <a:pt x="1575" y="1135"/>
                    <a:pt x="1338" y="1076"/>
                  </a:cubicBezTo>
                  <a:cubicBezTo>
                    <a:pt x="1275" y="1063"/>
                    <a:pt x="1213" y="1057"/>
                    <a:pt x="1151" y="1057"/>
                  </a:cubicBezTo>
                  <a:cubicBezTo>
                    <a:pt x="869" y="1057"/>
                    <a:pt x="596" y="1187"/>
                    <a:pt x="411" y="1420"/>
                  </a:cubicBezTo>
                  <a:lnTo>
                    <a:pt x="363" y="173"/>
                  </a:lnTo>
                  <a:cubicBezTo>
                    <a:pt x="357" y="57"/>
                    <a:pt x="270" y="0"/>
                    <a:pt x="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6"/>
            <p:cNvSpPr/>
            <p:nvPr/>
          </p:nvSpPr>
          <p:spPr>
            <a:xfrm>
              <a:off x="254150" y="1688825"/>
              <a:ext cx="218075" cy="12050"/>
            </a:xfrm>
            <a:custGeom>
              <a:avLst/>
              <a:gdLst/>
              <a:ahLst/>
              <a:cxnLst/>
              <a:rect l="l" t="t" r="r" b="b"/>
              <a:pathLst>
                <a:path w="8723" h="482" extrusionOk="0">
                  <a:moveTo>
                    <a:pt x="5851" y="0"/>
                  </a:moveTo>
                  <a:cubicBezTo>
                    <a:pt x="3954" y="0"/>
                    <a:pt x="2050" y="59"/>
                    <a:pt x="167" y="171"/>
                  </a:cubicBezTo>
                  <a:cubicBezTo>
                    <a:pt x="72" y="171"/>
                    <a:pt x="1" y="243"/>
                    <a:pt x="1" y="338"/>
                  </a:cubicBezTo>
                  <a:cubicBezTo>
                    <a:pt x="12" y="415"/>
                    <a:pt x="74" y="481"/>
                    <a:pt x="158" y="481"/>
                  </a:cubicBezTo>
                  <a:cubicBezTo>
                    <a:pt x="165" y="481"/>
                    <a:pt x="172" y="481"/>
                    <a:pt x="179" y="480"/>
                  </a:cubicBezTo>
                  <a:lnTo>
                    <a:pt x="191" y="480"/>
                  </a:lnTo>
                  <a:cubicBezTo>
                    <a:pt x="2052" y="376"/>
                    <a:pt x="3934" y="321"/>
                    <a:pt x="5808" y="321"/>
                  </a:cubicBezTo>
                  <a:cubicBezTo>
                    <a:pt x="6723" y="321"/>
                    <a:pt x="7637" y="334"/>
                    <a:pt x="8545" y="361"/>
                  </a:cubicBezTo>
                  <a:cubicBezTo>
                    <a:pt x="8640" y="361"/>
                    <a:pt x="8723" y="302"/>
                    <a:pt x="8723" y="207"/>
                  </a:cubicBezTo>
                  <a:cubicBezTo>
                    <a:pt x="8723" y="112"/>
                    <a:pt x="8651" y="41"/>
                    <a:pt x="8556" y="41"/>
                  </a:cubicBezTo>
                  <a:cubicBezTo>
                    <a:pt x="7659" y="14"/>
                    <a:pt x="6756" y="0"/>
                    <a:pt x="5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6"/>
            <p:cNvSpPr/>
            <p:nvPr/>
          </p:nvSpPr>
          <p:spPr>
            <a:xfrm>
              <a:off x="327825" y="1711650"/>
              <a:ext cx="51125" cy="55725"/>
            </a:xfrm>
            <a:custGeom>
              <a:avLst/>
              <a:gdLst/>
              <a:ahLst/>
              <a:cxnLst/>
              <a:rect l="l" t="t" r="r" b="b"/>
              <a:pathLst>
                <a:path w="2045" h="2229" extrusionOk="0">
                  <a:moveTo>
                    <a:pt x="1730" y="1"/>
                  </a:moveTo>
                  <a:cubicBezTo>
                    <a:pt x="1685" y="1"/>
                    <a:pt x="1641" y="19"/>
                    <a:pt x="1605" y="54"/>
                  </a:cubicBezTo>
                  <a:cubicBezTo>
                    <a:pt x="1379" y="245"/>
                    <a:pt x="1177" y="458"/>
                    <a:pt x="975" y="672"/>
                  </a:cubicBezTo>
                  <a:lnTo>
                    <a:pt x="310" y="173"/>
                  </a:lnTo>
                  <a:cubicBezTo>
                    <a:pt x="279" y="148"/>
                    <a:pt x="239" y="135"/>
                    <a:pt x="199" y="135"/>
                  </a:cubicBezTo>
                  <a:cubicBezTo>
                    <a:pt x="147" y="135"/>
                    <a:pt x="94" y="157"/>
                    <a:pt x="60" y="197"/>
                  </a:cubicBezTo>
                  <a:cubicBezTo>
                    <a:pt x="1" y="268"/>
                    <a:pt x="13" y="375"/>
                    <a:pt x="84" y="423"/>
                  </a:cubicBezTo>
                  <a:lnTo>
                    <a:pt x="761" y="934"/>
                  </a:lnTo>
                  <a:cubicBezTo>
                    <a:pt x="488" y="1266"/>
                    <a:pt x="250" y="1623"/>
                    <a:pt x="60" y="1991"/>
                  </a:cubicBezTo>
                  <a:cubicBezTo>
                    <a:pt x="13" y="2074"/>
                    <a:pt x="60" y="2181"/>
                    <a:pt x="143" y="2217"/>
                  </a:cubicBezTo>
                  <a:cubicBezTo>
                    <a:pt x="167" y="2229"/>
                    <a:pt x="191" y="2229"/>
                    <a:pt x="215" y="2229"/>
                  </a:cubicBezTo>
                  <a:cubicBezTo>
                    <a:pt x="286" y="2229"/>
                    <a:pt x="345" y="2193"/>
                    <a:pt x="381" y="2134"/>
                  </a:cubicBezTo>
                  <a:cubicBezTo>
                    <a:pt x="559" y="1777"/>
                    <a:pt x="785" y="1445"/>
                    <a:pt x="1034" y="1136"/>
                  </a:cubicBezTo>
                  <a:lnTo>
                    <a:pt x="1736" y="1670"/>
                  </a:lnTo>
                  <a:cubicBezTo>
                    <a:pt x="1759" y="1694"/>
                    <a:pt x="1807" y="1706"/>
                    <a:pt x="1843" y="1706"/>
                  </a:cubicBezTo>
                  <a:cubicBezTo>
                    <a:pt x="1890" y="1706"/>
                    <a:pt x="1949" y="1682"/>
                    <a:pt x="1985" y="1647"/>
                  </a:cubicBezTo>
                  <a:cubicBezTo>
                    <a:pt x="2045" y="1575"/>
                    <a:pt x="2033" y="1468"/>
                    <a:pt x="1961" y="1421"/>
                  </a:cubicBezTo>
                  <a:lnTo>
                    <a:pt x="1260" y="874"/>
                  </a:lnTo>
                  <a:cubicBezTo>
                    <a:pt x="1439" y="660"/>
                    <a:pt x="1641" y="470"/>
                    <a:pt x="1854" y="280"/>
                  </a:cubicBezTo>
                  <a:cubicBezTo>
                    <a:pt x="1926" y="221"/>
                    <a:pt x="1926" y="114"/>
                    <a:pt x="1854" y="54"/>
                  </a:cubicBezTo>
                  <a:cubicBezTo>
                    <a:pt x="1819" y="19"/>
                    <a:pt x="1774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6"/>
            <p:cNvSpPr/>
            <p:nvPr/>
          </p:nvSpPr>
          <p:spPr>
            <a:xfrm>
              <a:off x="324550" y="3217875"/>
              <a:ext cx="224625" cy="427550"/>
            </a:xfrm>
            <a:custGeom>
              <a:avLst/>
              <a:gdLst/>
              <a:ahLst/>
              <a:cxnLst/>
              <a:rect l="l" t="t" r="r" b="b"/>
              <a:pathLst>
                <a:path w="8985" h="17102" extrusionOk="0">
                  <a:moveTo>
                    <a:pt x="5943" y="381"/>
                  </a:moveTo>
                  <a:cubicBezTo>
                    <a:pt x="6721" y="381"/>
                    <a:pt x="7483" y="582"/>
                    <a:pt x="8165" y="955"/>
                  </a:cubicBezTo>
                  <a:cubicBezTo>
                    <a:pt x="8414" y="1110"/>
                    <a:pt x="8545" y="1228"/>
                    <a:pt x="8557" y="1371"/>
                  </a:cubicBezTo>
                  <a:cubicBezTo>
                    <a:pt x="8557" y="1466"/>
                    <a:pt x="8533" y="1561"/>
                    <a:pt x="8485" y="1656"/>
                  </a:cubicBezTo>
                  <a:lnTo>
                    <a:pt x="7927" y="3058"/>
                  </a:lnTo>
                  <a:cubicBezTo>
                    <a:pt x="6881" y="2595"/>
                    <a:pt x="5776" y="2250"/>
                    <a:pt x="4647" y="2025"/>
                  </a:cubicBezTo>
                  <a:lnTo>
                    <a:pt x="5123" y="824"/>
                  </a:lnTo>
                  <a:cubicBezTo>
                    <a:pt x="5146" y="706"/>
                    <a:pt x="5206" y="599"/>
                    <a:pt x="5289" y="504"/>
                  </a:cubicBezTo>
                  <a:cubicBezTo>
                    <a:pt x="5417" y="429"/>
                    <a:pt x="5564" y="383"/>
                    <a:pt x="5705" y="383"/>
                  </a:cubicBezTo>
                  <a:cubicBezTo>
                    <a:pt x="5721" y="383"/>
                    <a:pt x="5737" y="384"/>
                    <a:pt x="5752" y="385"/>
                  </a:cubicBezTo>
                  <a:cubicBezTo>
                    <a:pt x="5816" y="382"/>
                    <a:pt x="5880" y="381"/>
                    <a:pt x="5943" y="381"/>
                  </a:cubicBezTo>
                  <a:close/>
                  <a:moveTo>
                    <a:pt x="4552" y="2405"/>
                  </a:moveTo>
                  <a:cubicBezTo>
                    <a:pt x="4802" y="2452"/>
                    <a:pt x="5051" y="2500"/>
                    <a:pt x="5301" y="2571"/>
                  </a:cubicBezTo>
                  <a:cubicBezTo>
                    <a:pt x="4029" y="5910"/>
                    <a:pt x="2639" y="9261"/>
                    <a:pt x="1177" y="12541"/>
                  </a:cubicBezTo>
                  <a:cubicBezTo>
                    <a:pt x="1130" y="12493"/>
                    <a:pt x="1070" y="12446"/>
                    <a:pt x="1011" y="12422"/>
                  </a:cubicBezTo>
                  <a:cubicBezTo>
                    <a:pt x="916" y="12375"/>
                    <a:pt x="809" y="12351"/>
                    <a:pt x="702" y="12351"/>
                  </a:cubicBezTo>
                  <a:cubicBezTo>
                    <a:pt x="2187" y="9119"/>
                    <a:pt x="3471" y="5791"/>
                    <a:pt x="4552" y="2405"/>
                  </a:cubicBezTo>
                  <a:close/>
                  <a:moveTo>
                    <a:pt x="5705" y="2678"/>
                  </a:moveTo>
                  <a:cubicBezTo>
                    <a:pt x="6133" y="2785"/>
                    <a:pt x="6548" y="2928"/>
                    <a:pt x="6964" y="3082"/>
                  </a:cubicBezTo>
                  <a:cubicBezTo>
                    <a:pt x="5479" y="6398"/>
                    <a:pt x="4112" y="9784"/>
                    <a:pt x="2889" y="13171"/>
                  </a:cubicBezTo>
                  <a:cubicBezTo>
                    <a:pt x="2734" y="12981"/>
                    <a:pt x="2520" y="12838"/>
                    <a:pt x="2294" y="12755"/>
                  </a:cubicBezTo>
                  <a:cubicBezTo>
                    <a:pt x="2149" y="12711"/>
                    <a:pt x="1995" y="12686"/>
                    <a:pt x="1841" y="12686"/>
                  </a:cubicBezTo>
                  <a:cubicBezTo>
                    <a:pt x="1742" y="12686"/>
                    <a:pt x="1643" y="12696"/>
                    <a:pt x="1546" y="12719"/>
                  </a:cubicBezTo>
                  <a:cubicBezTo>
                    <a:pt x="3031" y="9416"/>
                    <a:pt x="4433" y="6029"/>
                    <a:pt x="5705" y="2678"/>
                  </a:cubicBezTo>
                  <a:close/>
                  <a:moveTo>
                    <a:pt x="7345" y="3237"/>
                  </a:moveTo>
                  <a:cubicBezTo>
                    <a:pt x="7475" y="3284"/>
                    <a:pt x="7618" y="3344"/>
                    <a:pt x="7749" y="3403"/>
                  </a:cubicBezTo>
                  <a:cubicBezTo>
                    <a:pt x="6156" y="6635"/>
                    <a:pt x="4754" y="9962"/>
                    <a:pt x="3554" y="13361"/>
                  </a:cubicBezTo>
                  <a:cubicBezTo>
                    <a:pt x="3476" y="13332"/>
                    <a:pt x="3406" y="13310"/>
                    <a:pt x="3330" y="13310"/>
                  </a:cubicBezTo>
                  <a:cubicBezTo>
                    <a:pt x="3314" y="13310"/>
                    <a:pt x="3297" y="13311"/>
                    <a:pt x="3281" y="13313"/>
                  </a:cubicBezTo>
                  <a:cubicBezTo>
                    <a:pt x="4505" y="9927"/>
                    <a:pt x="5871" y="6528"/>
                    <a:pt x="7345" y="3237"/>
                  </a:cubicBezTo>
                  <a:close/>
                  <a:moveTo>
                    <a:pt x="701" y="12742"/>
                  </a:moveTo>
                  <a:cubicBezTo>
                    <a:pt x="742" y="12742"/>
                    <a:pt x="783" y="12750"/>
                    <a:pt x="821" y="12767"/>
                  </a:cubicBezTo>
                  <a:cubicBezTo>
                    <a:pt x="916" y="12814"/>
                    <a:pt x="975" y="12933"/>
                    <a:pt x="940" y="13052"/>
                  </a:cubicBezTo>
                  <a:cubicBezTo>
                    <a:pt x="916" y="13135"/>
                    <a:pt x="940" y="13218"/>
                    <a:pt x="1023" y="13266"/>
                  </a:cubicBezTo>
                  <a:cubicBezTo>
                    <a:pt x="1057" y="13288"/>
                    <a:pt x="1098" y="13300"/>
                    <a:pt x="1140" y="13300"/>
                  </a:cubicBezTo>
                  <a:cubicBezTo>
                    <a:pt x="1187" y="13300"/>
                    <a:pt x="1235" y="13285"/>
                    <a:pt x="1272" y="13254"/>
                  </a:cubicBezTo>
                  <a:cubicBezTo>
                    <a:pt x="1438" y="13136"/>
                    <a:pt x="1639" y="13075"/>
                    <a:pt x="1843" y="13075"/>
                  </a:cubicBezTo>
                  <a:cubicBezTo>
                    <a:pt x="1947" y="13075"/>
                    <a:pt x="2051" y="13091"/>
                    <a:pt x="2152" y="13123"/>
                  </a:cubicBezTo>
                  <a:cubicBezTo>
                    <a:pt x="2437" y="13218"/>
                    <a:pt x="2651" y="13456"/>
                    <a:pt x="2710" y="13753"/>
                  </a:cubicBezTo>
                  <a:cubicBezTo>
                    <a:pt x="2722" y="13824"/>
                    <a:pt x="2770" y="13884"/>
                    <a:pt x="2841" y="13896"/>
                  </a:cubicBezTo>
                  <a:cubicBezTo>
                    <a:pt x="2853" y="13908"/>
                    <a:pt x="2877" y="13908"/>
                    <a:pt x="2889" y="13908"/>
                  </a:cubicBezTo>
                  <a:cubicBezTo>
                    <a:pt x="2899" y="13909"/>
                    <a:pt x="2909" y="13910"/>
                    <a:pt x="2920" y="13910"/>
                  </a:cubicBezTo>
                  <a:cubicBezTo>
                    <a:pt x="2995" y="13910"/>
                    <a:pt x="3071" y="13873"/>
                    <a:pt x="3102" y="13801"/>
                  </a:cubicBezTo>
                  <a:cubicBezTo>
                    <a:pt x="3138" y="13741"/>
                    <a:pt x="3197" y="13694"/>
                    <a:pt x="3269" y="13694"/>
                  </a:cubicBezTo>
                  <a:lnTo>
                    <a:pt x="1712" y="15238"/>
                  </a:lnTo>
                  <a:cubicBezTo>
                    <a:pt x="1320" y="15025"/>
                    <a:pt x="892" y="14894"/>
                    <a:pt x="453" y="14834"/>
                  </a:cubicBezTo>
                  <a:cubicBezTo>
                    <a:pt x="453" y="14157"/>
                    <a:pt x="464" y="13492"/>
                    <a:pt x="500" y="12814"/>
                  </a:cubicBezTo>
                  <a:cubicBezTo>
                    <a:pt x="554" y="12768"/>
                    <a:pt x="627" y="12742"/>
                    <a:pt x="701" y="12742"/>
                  </a:cubicBezTo>
                  <a:close/>
                  <a:moveTo>
                    <a:pt x="464" y="15227"/>
                  </a:moveTo>
                  <a:lnTo>
                    <a:pt x="464" y="15227"/>
                  </a:lnTo>
                  <a:cubicBezTo>
                    <a:pt x="797" y="15274"/>
                    <a:pt x="1118" y="15369"/>
                    <a:pt x="1415" y="15524"/>
                  </a:cubicBezTo>
                  <a:lnTo>
                    <a:pt x="500" y="16439"/>
                  </a:lnTo>
                  <a:cubicBezTo>
                    <a:pt x="476" y="16035"/>
                    <a:pt x="464" y="15631"/>
                    <a:pt x="464" y="15227"/>
                  </a:cubicBezTo>
                  <a:close/>
                  <a:moveTo>
                    <a:pt x="5937" y="1"/>
                  </a:moveTo>
                  <a:cubicBezTo>
                    <a:pt x="5871" y="1"/>
                    <a:pt x="5806" y="2"/>
                    <a:pt x="5740" y="4"/>
                  </a:cubicBezTo>
                  <a:cubicBezTo>
                    <a:pt x="5724" y="4"/>
                    <a:pt x="5707" y="3"/>
                    <a:pt x="5691" y="3"/>
                  </a:cubicBezTo>
                  <a:cubicBezTo>
                    <a:pt x="5446" y="3"/>
                    <a:pt x="5205" y="86"/>
                    <a:pt x="5016" y="230"/>
                  </a:cubicBezTo>
                  <a:cubicBezTo>
                    <a:pt x="4873" y="349"/>
                    <a:pt x="4766" y="515"/>
                    <a:pt x="4718" y="694"/>
                  </a:cubicBezTo>
                  <a:lnTo>
                    <a:pt x="4160" y="2132"/>
                  </a:lnTo>
                  <a:cubicBezTo>
                    <a:pt x="4148" y="2167"/>
                    <a:pt x="4148" y="2203"/>
                    <a:pt x="4160" y="2238"/>
                  </a:cubicBezTo>
                  <a:cubicBezTo>
                    <a:pt x="3031" y="5791"/>
                    <a:pt x="1688" y="9261"/>
                    <a:pt x="120" y="12636"/>
                  </a:cubicBezTo>
                  <a:cubicBezTo>
                    <a:pt x="96" y="12660"/>
                    <a:pt x="84" y="12695"/>
                    <a:pt x="84" y="12719"/>
                  </a:cubicBezTo>
                  <a:cubicBezTo>
                    <a:pt x="1" y="14121"/>
                    <a:pt x="1" y="15524"/>
                    <a:pt x="108" y="16914"/>
                  </a:cubicBezTo>
                  <a:cubicBezTo>
                    <a:pt x="120" y="16997"/>
                    <a:pt x="179" y="17068"/>
                    <a:pt x="262" y="17092"/>
                  </a:cubicBezTo>
                  <a:cubicBezTo>
                    <a:pt x="281" y="17098"/>
                    <a:pt x="300" y="17101"/>
                    <a:pt x="319" y="17101"/>
                  </a:cubicBezTo>
                  <a:cubicBezTo>
                    <a:pt x="375" y="17101"/>
                    <a:pt x="432" y="17077"/>
                    <a:pt x="476" y="17033"/>
                  </a:cubicBezTo>
                  <a:lnTo>
                    <a:pt x="3720" y="13824"/>
                  </a:lnTo>
                  <a:cubicBezTo>
                    <a:pt x="3732" y="13824"/>
                    <a:pt x="3744" y="13812"/>
                    <a:pt x="3756" y="13812"/>
                  </a:cubicBezTo>
                  <a:lnTo>
                    <a:pt x="3768" y="13801"/>
                  </a:lnTo>
                  <a:cubicBezTo>
                    <a:pt x="3815" y="13777"/>
                    <a:pt x="3863" y="13729"/>
                    <a:pt x="3875" y="13682"/>
                  </a:cubicBezTo>
                  <a:cubicBezTo>
                    <a:pt x="5099" y="10188"/>
                    <a:pt x="6537" y="6778"/>
                    <a:pt x="8188" y="3462"/>
                  </a:cubicBezTo>
                  <a:cubicBezTo>
                    <a:pt x="8212" y="3439"/>
                    <a:pt x="8224" y="3415"/>
                    <a:pt x="8248" y="3379"/>
                  </a:cubicBezTo>
                  <a:lnTo>
                    <a:pt x="8878" y="1787"/>
                  </a:lnTo>
                  <a:cubicBezTo>
                    <a:pt x="8949" y="1644"/>
                    <a:pt x="8984" y="1490"/>
                    <a:pt x="8984" y="1347"/>
                  </a:cubicBezTo>
                  <a:cubicBezTo>
                    <a:pt x="8949" y="943"/>
                    <a:pt x="8533" y="706"/>
                    <a:pt x="8390" y="634"/>
                  </a:cubicBezTo>
                  <a:cubicBezTo>
                    <a:pt x="7640" y="215"/>
                    <a:pt x="6787" y="1"/>
                    <a:pt x="59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6"/>
            <p:cNvSpPr/>
            <p:nvPr/>
          </p:nvSpPr>
          <p:spPr>
            <a:xfrm>
              <a:off x="237525" y="2636000"/>
              <a:ext cx="504150" cy="453525"/>
            </a:xfrm>
            <a:custGeom>
              <a:avLst/>
              <a:gdLst/>
              <a:ahLst/>
              <a:cxnLst/>
              <a:rect l="l" t="t" r="r" b="b"/>
              <a:pathLst>
                <a:path w="20166" h="18141" extrusionOk="0">
                  <a:moveTo>
                    <a:pt x="4373" y="464"/>
                  </a:moveTo>
                  <a:lnTo>
                    <a:pt x="4599" y="666"/>
                  </a:lnTo>
                  <a:lnTo>
                    <a:pt x="3660" y="1605"/>
                  </a:lnTo>
                  <a:cubicBezTo>
                    <a:pt x="3577" y="1688"/>
                    <a:pt x="3589" y="1807"/>
                    <a:pt x="3672" y="1878"/>
                  </a:cubicBezTo>
                  <a:cubicBezTo>
                    <a:pt x="3712" y="1913"/>
                    <a:pt x="3763" y="1930"/>
                    <a:pt x="3814" y="1930"/>
                  </a:cubicBezTo>
                  <a:cubicBezTo>
                    <a:pt x="3870" y="1930"/>
                    <a:pt x="3926" y="1910"/>
                    <a:pt x="3969" y="1866"/>
                  </a:cubicBezTo>
                  <a:lnTo>
                    <a:pt x="4908" y="928"/>
                  </a:lnTo>
                  <a:lnTo>
                    <a:pt x="5514" y="1450"/>
                  </a:lnTo>
                  <a:lnTo>
                    <a:pt x="5253" y="1688"/>
                  </a:lnTo>
                  <a:cubicBezTo>
                    <a:pt x="5181" y="1771"/>
                    <a:pt x="5181" y="1890"/>
                    <a:pt x="5264" y="1961"/>
                  </a:cubicBezTo>
                  <a:cubicBezTo>
                    <a:pt x="5306" y="1997"/>
                    <a:pt x="5359" y="2015"/>
                    <a:pt x="5413" y="2015"/>
                  </a:cubicBezTo>
                  <a:cubicBezTo>
                    <a:pt x="5466" y="2015"/>
                    <a:pt x="5520" y="1997"/>
                    <a:pt x="5561" y="1961"/>
                  </a:cubicBezTo>
                  <a:lnTo>
                    <a:pt x="5823" y="1712"/>
                  </a:lnTo>
                  <a:lnTo>
                    <a:pt x="6500" y="2306"/>
                  </a:lnTo>
                  <a:cubicBezTo>
                    <a:pt x="6358" y="2401"/>
                    <a:pt x="6239" y="2520"/>
                    <a:pt x="6168" y="2674"/>
                  </a:cubicBezTo>
                  <a:cubicBezTo>
                    <a:pt x="6108" y="2769"/>
                    <a:pt x="6156" y="2888"/>
                    <a:pt x="6263" y="2936"/>
                  </a:cubicBezTo>
                  <a:cubicBezTo>
                    <a:pt x="6290" y="2945"/>
                    <a:pt x="6318" y="2949"/>
                    <a:pt x="6346" y="2949"/>
                  </a:cubicBezTo>
                  <a:cubicBezTo>
                    <a:pt x="6426" y="2949"/>
                    <a:pt x="6504" y="2912"/>
                    <a:pt x="6548" y="2841"/>
                  </a:cubicBezTo>
                  <a:cubicBezTo>
                    <a:pt x="6607" y="2722"/>
                    <a:pt x="6690" y="2639"/>
                    <a:pt x="6809" y="2579"/>
                  </a:cubicBezTo>
                  <a:lnTo>
                    <a:pt x="7403" y="3114"/>
                  </a:lnTo>
                  <a:lnTo>
                    <a:pt x="7106" y="3411"/>
                  </a:lnTo>
                  <a:cubicBezTo>
                    <a:pt x="7023" y="3482"/>
                    <a:pt x="7035" y="3613"/>
                    <a:pt x="7118" y="3684"/>
                  </a:cubicBezTo>
                  <a:cubicBezTo>
                    <a:pt x="7156" y="3717"/>
                    <a:pt x="7204" y="3732"/>
                    <a:pt x="7253" y="3732"/>
                  </a:cubicBezTo>
                  <a:cubicBezTo>
                    <a:pt x="7311" y="3732"/>
                    <a:pt x="7370" y="3711"/>
                    <a:pt x="7415" y="3673"/>
                  </a:cubicBezTo>
                  <a:lnTo>
                    <a:pt x="7712" y="3376"/>
                  </a:lnTo>
                  <a:cubicBezTo>
                    <a:pt x="7902" y="3542"/>
                    <a:pt x="8093" y="3708"/>
                    <a:pt x="8283" y="3875"/>
                  </a:cubicBezTo>
                  <a:lnTo>
                    <a:pt x="7356" y="4730"/>
                  </a:lnTo>
                  <a:cubicBezTo>
                    <a:pt x="7273" y="4801"/>
                    <a:pt x="7273" y="4932"/>
                    <a:pt x="7356" y="5003"/>
                  </a:cubicBezTo>
                  <a:cubicBezTo>
                    <a:pt x="7397" y="5039"/>
                    <a:pt x="7451" y="5057"/>
                    <a:pt x="7504" y="5057"/>
                  </a:cubicBezTo>
                  <a:cubicBezTo>
                    <a:pt x="7558" y="5057"/>
                    <a:pt x="7611" y="5039"/>
                    <a:pt x="7653" y="5003"/>
                  </a:cubicBezTo>
                  <a:lnTo>
                    <a:pt x="8580" y="4136"/>
                  </a:lnTo>
                  <a:cubicBezTo>
                    <a:pt x="8782" y="4314"/>
                    <a:pt x="8972" y="4493"/>
                    <a:pt x="9174" y="4671"/>
                  </a:cubicBezTo>
                  <a:lnTo>
                    <a:pt x="8817" y="4968"/>
                  </a:lnTo>
                  <a:cubicBezTo>
                    <a:pt x="8734" y="5039"/>
                    <a:pt x="8734" y="5170"/>
                    <a:pt x="8806" y="5241"/>
                  </a:cubicBezTo>
                  <a:cubicBezTo>
                    <a:pt x="8849" y="5284"/>
                    <a:pt x="8905" y="5305"/>
                    <a:pt x="8960" y="5305"/>
                  </a:cubicBezTo>
                  <a:cubicBezTo>
                    <a:pt x="9012" y="5305"/>
                    <a:pt x="9063" y="5287"/>
                    <a:pt x="9103" y="5253"/>
                  </a:cubicBezTo>
                  <a:lnTo>
                    <a:pt x="9471" y="4932"/>
                  </a:lnTo>
                  <a:lnTo>
                    <a:pt x="10113" y="5503"/>
                  </a:lnTo>
                  <a:lnTo>
                    <a:pt x="9768" y="5776"/>
                  </a:lnTo>
                  <a:cubicBezTo>
                    <a:pt x="9673" y="5835"/>
                    <a:pt x="9661" y="5966"/>
                    <a:pt x="9744" y="6049"/>
                  </a:cubicBezTo>
                  <a:cubicBezTo>
                    <a:pt x="9787" y="6092"/>
                    <a:pt x="9840" y="6113"/>
                    <a:pt x="9894" y="6113"/>
                  </a:cubicBezTo>
                  <a:cubicBezTo>
                    <a:pt x="9944" y="6113"/>
                    <a:pt x="9996" y="6095"/>
                    <a:pt x="10041" y="6061"/>
                  </a:cubicBezTo>
                  <a:lnTo>
                    <a:pt x="10410" y="5764"/>
                  </a:lnTo>
                  <a:lnTo>
                    <a:pt x="11004" y="6311"/>
                  </a:lnTo>
                  <a:lnTo>
                    <a:pt x="10742" y="6667"/>
                  </a:lnTo>
                  <a:cubicBezTo>
                    <a:pt x="10683" y="6750"/>
                    <a:pt x="10707" y="6881"/>
                    <a:pt x="10814" y="6929"/>
                  </a:cubicBezTo>
                  <a:cubicBezTo>
                    <a:pt x="10849" y="6950"/>
                    <a:pt x="10888" y="6961"/>
                    <a:pt x="10928" y="6961"/>
                  </a:cubicBezTo>
                  <a:cubicBezTo>
                    <a:pt x="10997" y="6961"/>
                    <a:pt x="11066" y="6929"/>
                    <a:pt x="11111" y="6869"/>
                  </a:cubicBezTo>
                  <a:lnTo>
                    <a:pt x="11313" y="6584"/>
                  </a:lnTo>
                  <a:lnTo>
                    <a:pt x="12180" y="7392"/>
                  </a:lnTo>
                  <a:lnTo>
                    <a:pt x="11360" y="8129"/>
                  </a:lnTo>
                  <a:cubicBezTo>
                    <a:pt x="11277" y="8200"/>
                    <a:pt x="11277" y="8331"/>
                    <a:pt x="11360" y="8402"/>
                  </a:cubicBezTo>
                  <a:cubicBezTo>
                    <a:pt x="11402" y="8438"/>
                    <a:pt x="11455" y="8455"/>
                    <a:pt x="11509" y="8455"/>
                  </a:cubicBezTo>
                  <a:cubicBezTo>
                    <a:pt x="11562" y="8455"/>
                    <a:pt x="11616" y="8438"/>
                    <a:pt x="11657" y="8402"/>
                  </a:cubicBezTo>
                  <a:lnTo>
                    <a:pt x="12477" y="7653"/>
                  </a:lnTo>
                  <a:cubicBezTo>
                    <a:pt x="12703" y="7855"/>
                    <a:pt x="12929" y="8057"/>
                    <a:pt x="13143" y="8259"/>
                  </a:cubicBezTo>
                  <a:lnTo>
                    <a:pt x="12858" y="8533"/>
                  </a:lnTo>
                  <a:cubicBezTo>
                    <a:pt x="12786" y="8616"/>
                    <a:pt x="12786" y="8747"/>
                    <a:pt x="12870" y="8806"/>
                  </a:cubicBezTo>
                  <a:cubicBezTo>
                    <a:pt x="12915" y="8840"/>
                    <a:pt x="12966" y="8858"/>
                    <a:pt x="13016" y="8858"/>
                  </a:cubicBezTo>
                  <a:cubicBezTo>
                    <a:pt x="13071" y="8858"/>
                    <a:pt x="13123" y="8837"/>
                    <a:pt x="13167" y="8794"/>
                  </a:cubicBezTo>
                  <a:lnTo>
                    <a:pt x="13440" y="8533"/>
                  </a:lnTo>
                  <a:lnTo>
                    <a:pt x="14034" y="9091"/>
                  </a:lnTo>
                  <a:lnTo>
                    <a:pt x="13773" y="9305"/>
                  </a:lnTo>
                  <a:cubicBezTo>
                    <a:pt x="13689" y="9376"/>
                    <a:pt x="13678" y="9507"/>
                    <a:pt x="13761" y="9578"/>
                  </a:cubicBezTo>
                  <a:cubicBezTo>
                    <a:pt x="13804" y="9622"/>
                    <a:pt x="13857" y="9642"/>
                    <a:pt x="13911" y="9642"/>
                  </a:cubicBezTo>
                  <a:cubicBezTo>
                    <a:pt x="13961" y="9642"/>
                    <a:pt x="14012" y="9625"/>
                    <a:pt x="14058" y="9590"/>
                  </a:cubicBezTo>
                  <a:lnTo>
                    <a:pt x="14319" y="9365"/>
                  </a:lnTo>
                  <a:cubicBezTo>
                    <a:pt x="14509" y="9543"/>
                    <a:pt x="14699" y="9709"/>
                    <a:pt x="14878" y="9887"/>
                  </a:cubicBezTo>
                  <a:lnTo>
                    <a:pt x="14616" y="10161"/>
                  </a:lnTo>
                  <a:cubicBezTo>
                    <a:pt x="14545" y="10244"/>
                    <a:pt x="14545" y="10363"/>
                    <a:pt x="14640" y="10434"/>
                  </a:cubicBezTo>
                  <a:cubicBezTo>
                    <a:pt x="14677" y="10466"/>
                    <a:pt x="14723" y="10481"/>
                    <a:pt x="14770" y="10481"/>
                  </a:cubicBezTo>
                  <a:cubicBezTo>
                    <a:pt x="14830" y="10481"/>
                    <a:pt x="14891" y="10457"/>
                    <a:pt x="14937" y="10410"/>
                  </a:cubicBezTo>
                  <a:lnTo>
                    <a:pt x="15175" y="10161"/>
                  </a:lnTo>
                  <a:lnTo>
                    <a:pt x="15698" y="10648"/>
                  </a:lnTo>
                  <a:lnTo>
                    <a:pt x="14806" y="11575"/>
                  </a:lnTo>
                  <a:cubicBezTo>
                    <a:pt x="14723" y="11658"/>
                    <a:pt x="14735" y="11777"/>
                    <a:pt x="14818" y="11848"/>
                  </a:cubicBezTo>
                  <a:cubicBezTo>
                    <a:pt x="14860" y="11880"/>
                    <a:pt x="14909" y="11895"/>
                    <a:pt x="14957" y="11895"/>
                  </a:cubicBezTo>
                  <a:cubicBezTo>
                    <a:pt x="15017" y="11895"/>
                    <a:pt x="15076" y="11871"/>
                    <a:pt x="15115" y="11824"/>
                  </a:cubicBezTo>
                  <a:lnTo>
                    <a:pt x="15983" y="10921"/>
                  </a:lnTo>
                  <a:lnTo>
                    <a:pt x="16743" y="11622"/>
                  </a:lnTo>
                  <a:lnTo>
                    <a:pt x="16446" y="11872"/>
                  </a:lnTo>
                  <a:cubicBezTo>
                    <a:pt x="16363" y="11943"/>
                    <a:pt x="16363" y="12062"/>
                    <a:pt x="16434" y="12145"/>
                  </a:cubicBezTo>
                  <a:cubicBezTo>
                    <a:pt x="16479" y="12184"/>
                    <a:pt x="16538" y="12205"/>
                    <a:pt x="16596" y="12205"/>
                  </a:cubicBezTo>
                  <a:cubicBezTo>
                    <a:pt x="16645" y="12205"/>
                    <a:pt x="16693" y="12190"/>
                    <a:pt x="16731" y="12157"/>
                  </a:cubicBezTo>
                  <a:lnTo>
                    <a:pt x="17029" y="11907"/>
                  </a:lnTo>
                  <a:cubicBezTo>
                    <a:pt x="17207" y="12074"/>
                    <a:pt x="17385" y="12240"/>
                    <a:pt x="17563" y="12407"/>
                  </a:cubicBezTo>
                  <a:lnTo>
                    <a:pt x="17373" y="12680"/>
                  </a:lnTo>
                  <a:cubicBezTo>
                    <a:pt x="17314" y="12763"/>
                    <a:pt x="17338" y="12894"/>
                    <a:pt x="17433" y="12941"/>
                  </a:cubicBezTo>
                  <a:cubicBezTo>
                    <a:pt x="17470" y="12969"/>
                    <a:pt x="17513" y="12983"/>
                    <a:pt x="17556" y="12983"/>
                  </a:cubicBezTo>
                  <a:cubicBezTo>
                    <a:pt x="17622" y="12983"/>
                    <a:pt x="17686" y="12951"/>
                    <a:pt x="17730" y="12894"/>
                  </a:cubicBezTo>
                  <a:lnTo>
                    <a:pt x="17872" y="12692"/>
                  </a:lnTo>
                  <a:lnTo>
                    <a:pt x="18443" y="13238"/>
                  </a:lnTo>
                  <a:lnTo>
                    <a:pt x="18193" y="13476"/>
                  </a:lnTo>
                  <a:cubicBezTo>
                    <a:pt x="18110" y="13547"/>
                    <a:pt x="18110" y="13678"/>
                    <a:pt x="18193" y="13749"/>
                  </a:cubicBezTo>
                  <a:cubicBezTo>
                    <a:pt x="18235" y="13785"/>
                    <a:pt x="18288" y="13803"/>
                    <a:pt x="18342" y="13803"/>
                  </a:cubicBezTo>
                  <a:cubicBezTo>
                    <a:pt x="18395" y="13803"/>
                    <a:pt x="18449" y="13785"/>
                    <a:pt x="18490" y="13749"/>
                  </a:cubicBezTo>
                  <a:lnTo>
                    <a:pt x="18740" y="13524"/>
                  </a:lnTo>
                  <a:lnTo>
                    <a:pt x="19120" y="13892"/>
                  </a:lnTo>
                  <a:cubicBezTo>
                    <a:pt x="19108" y="13892"/>
                    <a:pt x="19096" y="13904"/>
                    <a:pt x="19096" y="13904"/>
                  </a:cubicBezTo>
                  <a:cubicBezTo>
                    <a:pt x="18752" y="14213"/>
                    <a:pt x="18455" y="14569"/>
                    <a:pt x="18205" y="14961"/>
                  </a:cubicBezTo>
                  <a:cubicBezTo>
                    <a:pt x="18146" y="15056"/>
                    <a:pt x="18181" y="15175"/>
                    <a:pt x="18276" y="15223"/>
                  </a:cubicBezTo>
                  <a:cubicBezTo>
                    <a:pt x="18312" y="15243"/>
                    <a:pt x="18349" y="15252"/>
                    <a:pt x="18385" y="15252"/>
                  </a:cubicBezTo>
                  <a:cubicBezTo>
                    <a:pt x="18456" y="15252"/>
                    <a:pt x="18522" y="15215"/>
                    <a:pt x="18561" y="15152"/>
                  </a:cubicBezTo>
                  <a:cubicBezTo>
                    <a:pt x="18787" y="14819"/>
                    <a:pt x="19037" y="14510"/>
                    <a:pt x="19334" y="14237"/>
                  </a:cubicBezTo>
                  <a:cubicBezTo>
                    <a:pt x="19358" y="14213"/>
                    <a:pt x="19381" y="14201"/>
                    <a:pt x="19405" y="14177"/>
                  </a:cubicBezTo>
                  <a:lnTo>
                    <a:pt x="19631" y="14391"/>
                  </a:lnTo>
                  <a:lnTo>
                    <a:pt x="15888" y="17683"/>
                  </a:lnTo>
                  <a:cubicBezTo>
                    <a:pt x="10956" y="13155"/>
                    <a:pt x="5704" y="8354"/>
                    <a:pt x="547" y="3886"/>
                  </a:cubicBezTo>
                  <a:cubicBezTo>
                    <a:pt x="1890" y="2829"/>
                    <a:pt x="3173" y="1688"/>
                    <a:pt x="4373" y="464"/>
                  </a:cubicBezTo>
                  <a:close/>
                  <a:moveTo>
                    <a:pt x="4349" y="1"/>
                  </a:moveTo>
                  <a:cubicBezTo>
                    <a:pt x="4302" y="1"/>
                    <a:pt x="4242" y="25"/>
                    <a:pt x="4207" y="60"/>
                  </a:cubicBezTo>
                  <a:cubicBezTo>
                    <a:pt x="2923" y="1379"/>
                    <a:pt x="1545" y="2603"/>
                    <a:pt x="95" y="3732"/>
                  </a:cubicBezTo>
                  <a:cubicBezTo>
                    <a:pt x="0" y="3803"/>
                    <a:pt x="0" y="3934"/>
                    <a:pt x="95" y="4017"/>
                  </a:cubicBezTo>
                  <a:cubicBezTo>
                    <a:pt x="5348" y="8580"/>
                    <a:pt x="10719" y="13476"/>
                    <a:pt x="15733" y="18087"/>
                  </a:cubicBezTo>
                  <a:cubicBezTo>
                    <a:pt x="15775" y="18122"/>
                    <a:pt x="15828" y="18140"/>
                    <a:pt x="15882" y="18140"/>
                  </a:cubicBezTo>
                  <a:cubicBezTo>
                    <a:pt x="15935" y="18140"/>
                    <a:pt x="15989" y="18122"/>
                    <a:pt x="16030" y="18087"/>
                  </a:cubicBezTo>
                  <a:lnTo>
                    <a:pt x="20082" y="14534"/>
                  </a:lnTo>
                  <a:cubicBezTo>
                    <a:pt x="20082" y="14522"/>
                    <a:pt x="20094" y="14510"/>
                    <a:pt x="20106" y="14498"/>
                  </a:cubicBezTo>
                  <a:cubicBezTo>
                    <a:pt x="20166" y="14427"/>
                    <a:pt x="20154" y="14332"/>
                    <a:pt x="20082" y="14260"/>
                  </a:cubicBezTo>
                  <a:cubicBezTo>
                    <a:pt x="15068" y="9400"/>
                    <a:pt x="9839" y="4623"/>
                    <a:pt x="4504" y="48"/>
                  </a:cubicBezTo>
                  <a:cubicBezTo>
                    <a:pt x="4456" y="13"/>
                    <a:pt x="4409" y="1"/>
                    <a:pt x="4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6"/>
            <p:cNvSpPr/>
            <p:nvPr/>
          </p:nvSpPr>
          <p:spPr>
            <a:xfrm>
              <a:off x="299900" y="2697250"/>
              <a:ext cx="38350" cy="33975"/>
            </a:xfrm>
            <a:custGeom>
              <a:avLst/>
              <a:gdLst/>
              <a:ahLst/>
              <a:cxnLst/>
              <a:rect l="l" t="t" r="r" b="b"/>
              <a:pathLst>
                <a:path w="1534" h="1359" extrusionOk="0">
                  <a:moveTo>
                    <a:pt x="720" y="389"/>
                  </a:moveTo>
                  <a:cubicBezTo>
                    <a:pt x="819" y="389"/>
                    <a:pt x="916" y="427"/>
                    <a:pt x="987" y="498"/>
                  </a:cubicBezTo>
                  <a:cubicBezTo>
                    <a:pt x="1070" y="569"/>
                    <a:pt x="1118" y="676"/>
                    <a:pt x="1118" y="783"/>
                  </a:cubicBezTo>
                  <a:cubicBezTo>
                    <a:pt x="1118" y="866"/>
                    <a:pt x="1058" y="937"/>
                    <a:pt x="987" y="973"/>
                  </a:cubicBezTo>
                  <a:cubicBezTo>
                    <a:pt x="963" y="978"/>
                    <a:pt x="939" y="980"/>
                    <a:pt x="916" y="980"/>
                  </a:cubicBezTo>
                  <a:cubicBezTo>
                    <a:pt x="825" y="980"/>
                    <a:pt x="744" y="944"/>
                    <a:pt x="678" y="878"/>
                  </a:cubicBezTo>
                  <a:lnTo>
                    <a:pt x="678" y="890"/>
                  </a:lnTo>
                  <a:cubicBezTo>
                    <a:pt x="630" y="842"/>
                    <a:pt x="583" y="795"/>
                    <a:pt x="547" y="735"/>
                  </a:cubicBezTo>
                  <a:cubicBezTo>
                    <a:pt x="559" y="688"/>
                    <a:pt x="547" y="628"/>
                    <a:pt x="512" y="593"/>
                  </a:cubicBezTo>
                  <a:cubicBezTo>
                    <a:pt x="500" y="569"/>
                    <a:pt x="500" y="533"/>
                    <a:pt x="512" y="510"/>
                  </a:cubicBezTo>
                  <a:cubicBezTo>
                    <a:pt x="535" y="462"/>
                    <a:pt x="571" y="415"/>
                    <a:pt x="619" y="403"/>
                  </a:cubicBezTo>
                  <a:cubicBezTo>
                    <a:pt x="652" y="394"/>
                    <a:pt x="686" y="389"/>
                    <a:pt x="720" y="389"/>
                  </a:cubicBezTo>
                  <a:close/>
                  <a:moveTo>
                    <a:pt x="702" y="0"/>
                  </a:moveTo>
                  <a:cubicBezTo>
                    <a:pt x="623" y="0"/>
                    <a:pt x="543" y="11"/>
                    <a:pt x="464" y="34"/>
                  </a:cubicBezTo>
                  <a:cubicBezTo>
                    <a:pt x="298" y="94"/>
                    <a:pt x="167" y="224"/>
                    <a:pt x="108" y="391"/>
                  </a:cubicBezTo>
                  <a:cubicBezTo>
                    <a:pt x="108" y="415"/>
                    <a:pt x="96" y="438"/>
                    <a:pt x="96" y="462"/>
                  </a:cubicBezTo>
                  <a:cubicBezTo>
                    <a:pt x="24" y="510"/>
                    <a:pt x="1" y="605"/>
                    <a:pt x="48" y="676"/>
                  </a:cubicBezTo>
                  <a:cubicBezTo>
                    <a:pt x="131" y="866"/>
                    <a:pt x="250" y="1032"/>
                    <a:pt x="393" y="1163"/>
                  </a:cubicBezTo>
                  <a:cubicBezTo>
                    <a:pt x="539" y="1292"/>
                    <a:pt x="723" y="1359"/>
                    <a:pt x="912" y="1359"/>
                  </a:cubicBezTo>
                  <a:cubicBezTo>
                    <a:pt x="984" y="1359"/>
                    <a:pt x="1057" y="1349"/>
                    <a:pt x="1130" y="1330"/>
                  </a:cubicBezTo>
                  <a:cubicBezTo>
                    <a:pt x="1248" y="1294"/>
                    <a:pt x="1343" y="1211"/>
                    <a:pt x="1427" y="1116"/>
                  </a:cubicBezTo>
                  <a:cubicBezTo>
                    <a:pt x="1486" y="1021"/>
                    <a:pt x="1534" y="902"/>
                    <a:pt x="1534" y="795"/>
                  </a:cubicBezTo>
                  <a:cubicBezTo>
                    <a:pt x="1534" y="569"/>
                    <a:pt x="1439" y="367"/>
                    <a:pt x="1272" y="224"/>
                  </a:cubicBezTo>
                  <a:cubicBezTo>
                    <a:pt x="1117" y="78"/>
                    <a:pt x="912" y="0"/>
                    <a:pt x="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26"/>
            <p:cNvSpPr/>
            <p:nvPr/>
          </p:nvSpPr>
          <p:spPr>
            <a:xfrm>
              <a:off x="493000" y="3527925"/>
              <a:ext cx="524075" cy="380850"/>
            </a:xfrm>
            <a:custGeom>
              <a:avLst/>
              <a:gdLst/>
              <a:ahLst/>
              <a:cxnLst/>
              <a:rect l="l" t="t" r="r" b="b"/>
              <a:pathLst>
                <a:path w="20963" h="15234" extrusionOk="0">
                  <a:moveTo>
                    <a:pt x="2389" y="9384"/>
                  </a:moveTo>
                  <a:cubicBezTo>
                    <a:pt x="4671" y="9420"/>
                    <a:pt x="6905" y="10049"/>
                    <a:pt x="8865" y="11226"/>
                  </a:cubicBezTo>
                  <a:cubicBezTo>
                    <a:pt x="7938" y="10822"/>
                    <a:pt x="6976" y="10548"/>
                    <a:pt x="5990" y="10394"/>
                  </a:cubicBezTo>
                  <a:lnTo>
                    <a:pt x="5954" y="10394"/>
                  </a:lnTo>
                  <a:cubicBezTo>
                    <a:pt x="5328" y="10292"/>
                    <a:pt x="4698" y="10243"/>
                    <a:pt x="4068" y="10243"/>
                  </a:cubicBezTo>
                  <a:cubicBezTo>
                    <a:pt x="3227" y="10243"/>
                    <a:pt x="2386" y="10331"/>
                    <a:pt x="1557" y="10501"/>
                  </a:cubicBezTo>
                  <a:cubicBezTo>
                    <a:pt x="1866" y="10192"/>
                    <a:pt x="2140" y="9847"/>
                    <a:pt x="2365" y="9467"/>
                  </a:cubicBezTo>
                  <a:cubicBezTo>
                    <a:pt x="2389" y="9443"/>
                    <a:pt x="2389" y="9408"/>
                    <a:pt x="2389" y="9384"/>
                  </a:cubicBezTo>
                  <a:close/>
                  <a:moveTo>
                    <a:pt x="6026" y="396"/>
                  </a:moveTo>
                  <a:cubicBezTo>
                    <a:pt x="8553" y="396"/>
                    <a:pt x="10959" y="1603"/>
                    <a:pt x="12466" y="3692"/>
                  </a:cubicBezTo>
                  <a:cubicBezTo>
                    <a:pt x="12157" y="5094"/>
                    <a:pt x="11824" y="6532"/>
                    <a:pt x="11491" y="7934"/>
                  </a:cubicBezTo>
                  <a:cubicBezTo>
                    <a:pt x="11194" y="9241"/>
                    <a:pt x="10874" y="10608"/>
                    <a:pt x="10576" y="11927"/>
                  </a:cubicBezTo>
                  <a:cubicBezTo>
                    <a:pt x="8174" y="10013"/>
                    <a:pt x="5213" y="8989"/>
                    <a:pt x="2179" y="8989"/>
                  </a:cubicBezTo>
                  <a:cubicBezTo>
                    <a:pt x="1672" y="8989"/>
                    <a:pt x="1163" y="9017"/>
                    <a:pt x="654" y="9075"/>
                  </a:cubicBezTo>
                  <a:cubicBezTo>
                    <a:pt x="2544" y="6413"/>
                    <a:pt x="4076" y="3312"/>
                    <a:pt x="4932" y="472"/>
                  </a:cubicBezTo>
                  <a:cubicBezTo>
                    <a:pt x="5297" y="421"/>
                    <a:pt x="5663" y="396"/>
                    <a:pt x="6026" y="396"/>
                  </a:cubicBezTo>
                  <a:close/>
                  <a:moveTo>
                    <a:pt x="16728" y="2835"/>
                  </a:moveTo>
                  <a:cubicBezTo>
                    <a:pt x="16773" y="2835"/>
                    <a:pt x="16818" y="2836"/>
                    <a:pt x="16863" y="2836"/>
                  </a:cubicBezTo>
                  <a:cubicBezTo>
                    <a:pt x="18372" y="2872"/>
                    <a:pt x="19762" y="3431"/>
                    <a:pt x="20523" y="4286"/>
                  </a:cubicBezTo>
                  <a:cubicBezTo>
                    <a:pt x="20130" y="7126"/>
                    <a:pt x="20095" y="10002"/>
                    <a:pt x="20404" y="12854"/>
                  </a:cubicBezTo>
                  <a:cubicBezTo>
                    <a:pt x="18978" y="12058"/>
                    <a:pt x="17409" y="11582"/>
                    <a:pt x="15781" y="11440"/>
                  </a:cubicBezTo>
                  <a:cubicBezTo>
                    <a:pt x="15455" y="11411"/>
                    <a:pt x="15127" y="11397"/>
                    <a:pt x="14801" y="11397"/>
                  </a:cubicBezTo>
                  <a:cubicBezTo>
                    <a:pt x="13499" y="11397"/>
                    <a:pt x="12206" y="11623"/>
                    <a:pt x="10980" y="12070"/>
                  </a:cubicBezTo>
                  <a:cubicBezTo>
                    <a:pt x="11278" y="10739"/>
                    <a:pt x="11598" y="9348"/>
                    <a:pt x="11907" y="8006"/>
                  </a:cubicBezTo>
                  <a:cubicBezTo>
                    <a:pt x="12240" y="6603"/>
                    <a:pt x="12585" y="5154"/>
                    <a:pt x="12894" y="3740"/>
                  </a:cubicBezTo>
                  <a:cubicBezTo>
                    <a:pt x="14234" y="3144"/>
                    <a:pt x="15520" y="2835"/>
                    <a:pt x="16728" y="2835"/>
                  </a:cubicBezTo>
                  <a:close/>
                  <a:moveTo>
                    <a:pt x="4071" y="10621"/>
                  </a:moveTo>
                  <a:cubicBezTo>
                    <a:pt x="4676" y="10621"/>
                    <a:pt x="5282" y="10668"/>
                    <a:pt x="5883" y="10762"/>
                  </a:cubicBezTo>
                  <a:lnTo>
                    <a:pt x="5918" y="10762"/>
                  </a:lnTo>
                  <a:cubicBezTo>
                    <a:pt x="7487" y="11000"/>
                    <a:pt x="8996" y="11582"/>
                    <a:pt x="10339" y="12450"/>
                  </a:cubicBezTo>
                  <a:lnTo>
                    <a:pt x="9745" y="13103"/>
                  </a:lnTo>
                  <a:cubicBezTo>
                    <a:pt x="8173" y="12113"/>
                    <a:pt x="6157" y="11585"/>
                    <a:pt x="4192" y="11585"/>
                  </a:cubicBezTo>
                  <a:cubicBezTo>
                    <a:pt x="3304" y="11585"/>
                    <a:pt x="2426" y="11693"/>
                    <a:pt x="1605" y="11915"/>
                  </a:cubicBezTo>
                  <a:cubicBezTo>
                    <a:pt x="1534" y="11570"/>
                    <a:pt x="1367" y="11261"/>
                    <a:pt x="1141" y="10988"/>
                  </a:cubicBezTo>
                  <a:cubicBezTo>
                    <a:pt x="2099" y="10745"/>
                    <a:pt x="3084" y="10621"/>
                    <a:pt x="4071" y="10621"/>
                  </a:cubicBezTo>
                  <a:close/>
                  <a:moveTo>
                    <a:pt x="10683" y="12699"/>
                  </a:moveTo>
                  <a:lnTo>
                    <a:pt x="10850" y="13210"/>
                  </a:lnTo>
                  <a:cubicBezTo>
                    <a:pt x="10648" y="13175"/>
                    <a:pt x="10458" y="13151"/>
                    <a:pt x="10256" y="13151"/>
                  </a:cubicBezTo>
                  <a:lnTo>
                    <a:pt x="10683" y="12699"/>
                  </a:lnTo>
                  <a:close/>
                  <a:moveTo>
                    <a:pt x="14812" y="11794"/>
                  </a:moveTo>
                  <a:cubicBezTo>
                    <a:pt x="16500" y="11794"/>
                    <a:pt x="18172" y="12178"/>
                    <a:pt x="19691" y="12937"/>
                  </a:cubicBezTo>
                  <a:cubicBezTo>
                    <a:pt x="19691" y="12937"/>
                    <a:pt x="19691" y="12949"/>
                    <a:pt x="19691" y="12961"/>
                  </a:cubicBezTo>
                  <a:lnTo>
                    <a:pt x="19691" y="12973"/>
                  </a:lnTo>
                  <a:lnTo>
                    <a:pt x="19869" y="13793"/>
                  </a:lnTo>
                  <a:cubicBezTo>
                    <a:pt x="18693" y="12913"/>
                    <a:pt x="17350" y="12307"/>
                    <a:pt x="15912" y="12022"/>
                  </a:cubicBezTo>
                  <a:cubicBezTo>
                    <a:pt x="15365" y="11903"/>
                    <a:pt x="14807" y="11832"/>
                    <a:pt x="14248" y="11808"/>
                  </a:cubicBezTo>
                  <a:cubicBezTo>
                    <a:pt x="14436" y="11799"/>
                    <a:pt x="14624" y="11794"/>
                    <a:pt x="14812" y="11794"/>
                  </a:cubicBezTo>
                  <a:close/>
                  <a:moveTo>
                    <a:pt x="13759" y="12194"/>
                  </a:moveTo>
                  <a:cubicBezTo>
                    <a:pt x="14449" y="12194"/>
                    <a:pt x="15138" y="12263"/>
                    <a:pt x="15817" y="12402"/>
                  </a:cubicBezTo>
                  <a:cubicBezTo>
                    <a:pt x="17314" y="12711"/>
                    <a:pt x="18704" y="13365"/>
                    <a:pt x="19881" y="14327"/>
                  </a:cubicBezTo>
                  <a:cubicBezTo>
                    <a:pt x="19584" y="14410"/>
                    <a:pt x="19310" y="14565"/>
                    <a:pt x="19085" y="14767"/>
                  </a:cubicBezTo>
                  <a:lnTo>
                    <a:pt x="19085" y="14779"/>
                  </a:lnTo>
                  <a:cubicBezTo>
                    <a:pt x="18015" y="13959"/>
                    <a:pt x="16779" y="13400"/>
                    <a:pt x="15460" y="13139"/>
                  </a:cubicBezTo>
                  <a:cubicBezTo>
                    <a:pt x="14843" y="13011"/>
                    <a:pt x="14215" y="12948"/>
                    <a:pt x="13588" y="12948"/>
                  </a:cubicBezTo>
                  <a:cubicBezTo>
                    <a:pt x="12816" y="12948"/>
                    <a:pt x="12044" y="13044"/>
                    <a:pt x="11289" y="13234"/>
                  </a:cubicBezTo>
                  <a:lnTo>
                    <a:pt x="11064" y="12557"/>
                  </a:lnTo>
                  <a:cubicBezTo>
                    <a:pt x="11947" y="12314"/>
                    <a:pt x="12854" y="12194"/>
                    <a:pt x="13759" y="12194"/>
                  </a:cubicBezTo>
                  <a:close/>
                  <a:moveTo>
                    <a:pt x="6038" y="0"/>
                  </a:moveTo>
                  <a:cubicBezTo>
                    <a:pt x="5604" y="0"/>
                    <a:pt x="5167" y="34"/>
                    <a:pt x="4730" y="103"/>
                  </a:cubicBezTo>
                  <a:cubicBezTo>
                    <a:pt x="4706" y="103"/>
                    <a:pt x="4694" y="115"/>
                    <a:pt x="4682" y="115"/>
                  </a:cubicBezTo>
                  <a:cubicBezTo>
                    <a:pt x="4671" y="115"/>
                    <a:pt x="4659" y="127"/>
                    <a:pt x="4659" y="127"/>
                  </a:cubicBezTo>
                  <a:cubicBezTo>
                    <a:pt x="4647" y="139"/>
                    <a:pt x="4635" y="139"/>
                    <a:pt x="4623" y="151"/>
                  </a:cubicBezTo>
                  <a:cubicBezTo>
                    <a:pt x="4611" y="163"/>
                    <a:pt x="4599" y="175"/>
                    <a:pt x="4599" y="175"/>
                  </a:cubicBezTo>
                  <a:cubicBezTo>
                    <a:pt x="4587" y="187"/>
                    <a:pt x="4576" y="198"/>
                    <a:pt x="4576" y="210"/>
                  </a:cubicBezTo>
                  <a:cubicBezTo>
                    <a:pt x="4564" y="222"/>
                    <a:pt x="4564" y="234"/>
                    <a:pt x="4564" y="246"/>
                  </a:cubicBezTo>
                  <a:cubicBezTo>
                    <a:pt x="3696" y="3217"/>
                    <a:pt x="2056" y="6485"/>
                    <a:pt x="60" y="9218"/>
                  </a:cubicBezTo>
                  <a:cubicBezTo>
                    <a:pt x="1" y="9289"/>
                    <a:pt x="1" y="9372"/>
                    <a:pt x="60" y="9443"/>
                  </a:cubicBezTo>
                  <a:cubicBezTo>
                    <a:pt x="101" y="9495"/>
                    <a:pt x="161" y="9529"/>
                    <a:pt x="230" y="9529"/>
                  </a:cubicBezTo>
                  <a:cubicBezTo>
                    <a:pt x="241" y="9529"/>
                    <a:pt x="251" y="9528"/>
                    <a:pt x="262" y="9527"/>
                  </a:cubicBezTo>
                  <a:cubicBezTo>
                    <a:pt x="821" y="9443"/>
                    <a:pt x="1379" y="9396"/>
                    <a:pt x="1938" y="9396"/>
                  </a:cubicBezTo>
                  <a:cubicBezTo>
                    <a:pt x="1593" y="9919"/>
                    <a:pt x="1165" y="10370"/>
                    <a:pt x="666" y="10739"/>
                  </a:cubicBezTo>
                  <a:cubicBezTo>
                    <a:pt x="607" y="10774"/>
                    <a:pt x="571" y="10857"/>
                    <a:pt x="583" y="10929"/>
                  </a:cubicBezTo>
                  <a:cubicBezTo>
                    <a:pt x="595" y="10964"/>
                    <a:pt x="607" y="11000"/>
                    <a:pt x="642" y="11036"/>
                  </a:cubicBezTo>
                  <a:cubicBezTo>
                    <a:pt x="975" y="11333"/>
                    <a:pt x="1177" y="11737"/>
                    <a:pt x="1213" y="12176"/>
                  </a:cubicBezTo>
                  <a:cubicBezTo>
                    <a:pt x="1225" y="12236"/>
                    <a:pt x="1260" y="12295"/>
                    <a:pt x="1308" y="12331"/>
                  </a:cubicBezTo>
                  <a:cubicBezTo>
                    <a:pt x="1331" y="12343"/>
                    <a:pt x="1355" y="12355"/>
                    <a:pt x="1391" y="12355"/>
                  </a:cubicBezTo>
                  <a:cubicBezTo>
                    <a:pt x="1409" y="12361"/>
                    <a:pt x="1427" y="12364"/>
                    <a:pt x="1443" y="12364"/>
                  </a:cubicBezTo>
                  <a:cubicBezTo>
                    <a:pt x="1459" y="12364"/>
                    <a:pt x="1474" y="12361"/>
                    <a:pt x="1486" y="12355"/>
                  </a:cubicBezTo>
                  <a:cubicBezTo>
                    <a:pt x="2343" y="12092"/>
                    <a:pt x="3270" y="11966"/>
                    <a:pt x="4208" y="11966"/>
                  </a:cubicBezTo>
                  <a:cubicBezTo>
                    <a:pt x="6117" y="11966"/>
                    <a:pt x="8072" y="12492"/>
                    <a:pt x="9578" y="13472"/>
                  </a:cubicBezTo>
                  <a:cubicBezTo>
                    <a:pt x="9614" y="13498"/>
                    <a:pt x="9656" y="13512"/>
                    <a:pt x="9695" y="13512"/>
                  </a:cubicBezTo>
                  <a:cubicBezTo>
                    <a:pt x="9708" y="13512"/>
                    <a:pt x="9721" y="13510"/>
                    <a:pt x="9733" y="13507"/>
                  </a:cubicBezTo>
                  <a:cubicBezTo>
                    <a:pt x="9757" y="13507"/>
                    <a:pt x="9768" y="13507"/>
                    <a:pt x="9780" y="13519"/>
                  </a:cubicBezTo>
                  <a:lnTo>
                    <a:pt x="9816" y="13519"/>
                  </a:lnTo>
                  <a:cubicBezTo>
                    <a:pt x="9860" y="13518"/>
                    <a:pt x="9903" y="13517"/>
                    <a:pt x="9947" y="13517"/>
                  </a:cubicBezTo>
                  <a:cubicBezTo>
                    <a:pt x="10333" y="13517"/>
                    <a:pt x="10727" y="13563"/>
                    <a:pt x="11111" y="13638"/>
                  </a:cubicBezTo>
                  <a:cubicBezTo>
                    <a:pt x="11124" y="13641"/>
                    <a:pt x="11138" y="13643"/>
                    <a:pt x="11151" y="13643"/>
                  </a:cubicBezTo>
                  <a:cubicBezTo>
                    <a:pt x="11190" y="13643"/>
                    <a:pt x="11231" y="13632"/>
                    <a:pt x="11266" y="13614"/>
                  </a:cubicBezTo>
                  <a:lnTo>
                    <a:pt x="11301" y="13614"/>
                  </a:lnTo>
                  <a:cubicBezTo>
                    <a:pt x="12048" y="13421"/>
                    <a:pt x="12814" y="13321"/>
                    <a:pt x="13579" y="13321"/>
                  </a:cubicBezTo>
                  <a:cubicBezTo>
                    <a:pt x="14177" y="13321"/>
                    <a:pt x="14776" y="13382"/>
                    <a:pt x="15365" y="13507"/>
                  </a:cubicBezTo>
                  <a:cubicBezTo>
                    <a:pt x="16684" y="13757"/>
                    <a:pt x="17920" y="14339"/>
                    <a:pt x="18966" y="15183"/>
                  </a:cubicBezTo>
                  <a:cubicBezTo>
                    <a:pt x="18990" y="15207"/>
                    <a:pt x="19025" y="15218"/>
                    <a:pt x="19061" y="15230"/>
                  </a:cubicBezTo>
                  <a:cubicBezTo>
                    <a:pt x="19075" y="15232"/>
                    <a:pt x="19088" y="15233"/>
                    <a:pt x="19101" y="15233"/>
                  </a:cubicBezTo>
                  <a:cubicBezTo>
                    <a:pt x="19167" y="15233"/>
                    <a:pt x="19223" y="15209"/>
                    <a:pt x="19263" y="15159"/>
                  </a:cubicBezTo>
                  <a:cubicBezTo>
                    <a:pt x="19512" y="14886"/>
                    <a:pt x="19821" y="14696"/>
                    <a:pt x="20178" y="14612"/>
                  </a:cubicBezTo>
                  <a:cubicBezTo>
                    <a:pt x="20249" y="14601"/>
                    <a:pt x="20309" y="14541"/>
                    <a:pt x="20332" y="14470"/>
                  </a:cubicBezTo>
                  <a:cubicBezTo>
                    <a:pt x="20392" y="14434"/>
                    <a:pt x="20427" y="14351"/>
                    <a:pt x="20416" y="14280"/>
                  </a:cubicBezTo>
                  <a:lnTo>
                    <a:pt x="20178" y="13175"/>
                  </a:lnTo>
                  <a:lnTo>
                    <a:pt x="20178" y="13175"/>
                  </a:lnTo>
                  <a:cubicBezTo>
                    <a:pt x="20261" y="13222"/>
                    <a:pt x="20356" y="13270"/>
                    <a:pt x="20439" y="13317"/>
                  </a:cubicBezTo>
                  <a:cubicBezTo>
                    <a:pt x="20487" y="13341"/>
                    <a:pt x="20546" y="13353"/>
                    <a:pt x="20594" y="13353"/>
                  </a:cubicBezTo>
                  <a:lnTo>
                    <a:pt x="20606" y="13353"/>
                  </a:lnTo>
                  <a:cubicBezTo>
                    <a:pt x="20613" y="13354"/>
                    <a:pt x="20621" y="13354"/>
                    <a:pt x="20628" y="13354"/>
                  </a:cubicBezTo>
                  <a:cubicBezTo>
                    <a:pt x="20739" y="13354"/>
                    <a:pt x="20844" y="13273"/>
                    <a:pt x="20855" y="13151"/>
                  </a:cubicBezTo>
                  <a:cubicBezTo>
                    <a:pt x="20499" y="10192"/>
                    <a:pt x="20534" y="7197"/>
                    <a:pt x="20950" y="4251"/>
                  </a:cubicBezTo>
                  <a:cubicBezTo>
                    <a:pt x="20962" y="4203"/>
                    <a:pt x="20950" y="4144"/>
                    <a:pt x="20915" y="4108"/>
                  </a:cubicBezTo>
                  <a:cubicBezTo>
                    <a:pt x="20083" y="3122"/>
                    <a:pt x="18538" y="2480"/>
                    <a:pt x="16874" y="2444"/>
                  </a:cubicBezTo>
                  <a:cubicBezTo>
                    <a:pt x="16828" y="2443"/>
                    <a:pt x="16782" y="2443"/>
                    <a:pt x="16735" y="2443"/>
                  </a:cubicBezTo>
                  <a:cubicBezTo>
                    <a:pt x="15480" y="2443"/>
                    <a:pt x="14138" y="2752"/>
                    <a:pt x="12751" y="3371"/>
                  </a:cubicBezTo>
                  <a:cubicBezTo>
                    <a:pt x="11151" y="1231"/>
                    <a:pt x="8651" y="0"/>
                    <a:pt x="60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26"/>
            <p:cNvSpPr/>
            <p:nvPr/>
          </p:nvSpPr>
          <p:spPr>
            <a:xfrm>
              <a:off x="634700" y="3585125"/>
              <a:ext cx="128675" cy="66000"/>
            </a:xfrm>
            <a:custGeom>
              <a:avLst/>
              <a:gdLst/>
              <a:ahLst/>
              <a:cxnLst/>
              <a:rect l="l" t="t" r="r" b="b"/>
              <a:pathLst>
                <a:path w="5147" h="2640" extrusionOk="0">
                  <a:moveTo>
                    <a:pt x="194" y="1"/>
                  </a:moveTo>
                  <a:cubicBezTo>
                    <a:pt x="96" y="1"/>
                    <a:pt x="12" y="81"/>
                    <a:pt x="1" y="192"/>
                  </a:cubicBezTo>
                  <a:cubicBezTo>
                    <a:pt x="1" y="293"/>
                    <a:pt x="85" y="383"/>
                    <a:pt x="195" y="383"/>
                  </a:cubicBezTo>
                  <a:cubicBezTo>
                    <a:pt x="201" y="383"/>
                    <a:pt x="208" y="383"/>
                    <a:pt x="215" y="382"/>
                  </a:cubicBezTo>
                  <a:cubicBezTo>
                    <a:pt x="1997" y="430"/>
                    <a:pt x="3815" y="1297"/>
                    <a:pt x="4730" y="2557"/>
                  </a:cubicBezTo>
                  <a:cubicBezTo>
                    <a:pt x="4766" y="2604"/>
                    <a:pt x="4813" y="2628"/>
                    <a:pt x="4873" y="2640"/>
                  </a:cubicBezTo>
                  <a:cubicBezTo>
                    <a:pt x="4920" y="2640"/>
                    <a:pt x="4980" y="2628"/>
                    <a:pt x="5027" y="2604"/>
                  </a:cubicBezTo>
                  <a:cubicBezTo>
                    <a:pt x="5110" y="2557"/>
                    <a:pt x="5146" y="2426"/>
                    <a:pt x="5075" y="2343"/>
                  </a:cubicBezTo>
                  <a:cubicBezTo>
                    <a:pt x="4077" y="964"/>
                    <a:pt x="2163" y="49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26"/>
            <p:cNvSpPr/>
            <p:nvPr/>
          </p:nvSpPr>
          <p:spPr>
            <a:xfrm>
              <a:off x="623725" y="3604150"/>
              <a:ext cx="127750" cy="61225"/>
            </a:xfrm>
            <a:custGeom>
              <a:avLst/>
              <a:gdLst/>
              <a:ahLst/>
              <a:cxnLst/>
              <a:rect l="l" t="t" r="r" b="b"/>
              <a:pathLst>
                <a:path w="5110" h="2449" extrusionOk="0">
                  <a:moveTo>
                    <a:pt x="206" y="0"/>
                  </a:moveTo>
                  <a:cubicBezTo>
                    <a:pt x="107" y="0"/>
                    <a:pt x="23" y="79"/>
                    <a:pt x="12" y="180"/>
                  </a:cubicBezTo>
                  <a:cubicBezTo>
                    <a:pt x="0" y="287"/>
                    <a:pt x="95" y="382"/>
                    <a:pt x="202" y="382"/>
                  </a:cubicBezTo>
                  <a:cubicBezTo>
                    <a:pt x="1949" y="465"/>
                    <a:pt x="3672" y="1237"/>
                    <a:pt x="4706" y="2378"/>
                  </a:cubicBezTo>
                  <a:cubicBezTo>
                    <a:pt x="4746" y="2424"/>
                    <a:pt x="4804" y="2449"/>
                    <a:pt x="4864" y="2449"/>
                  </a:cubicBezTo>
                  <a:cubicBezTo>
                    <a:pt x="4912" y="2449"/>
                    <a:pt x="4961" y="2433"/>
                    <a:pt x="5003" y="2402"/>
                  </a:cubicBezTo>
                  <a:cubicBezTo>
                    <a:pt x="5086" y="2342"/>
                    <a:pt x="5110" y="2212"/>
                    <a:pt x="5027" y="2128"/>
                  </a:cubicBezTo>
                  <a:cubicBezTo>
                    <a:pt x="3921" y="904"/>
                    <a:pt x="2080" y="85"/>
                    <a:pt x="226" y="1"/>
                  </a:cubicBezTo>
                  <a:cubicBezTo>
                    <a:pt x="219" y="1"/>
                    <a:pt x="212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26"/>
            <p:cNvSpPr/>
            <p:nvPr/>
          </p:nvSpPr>
          <p:spPr>
            <a:xfrm>
              <a:off x="591175" y="3687625"/>
              <a:ext cx="143375" cy="61625"/>
            </a:xfrm>
            <a:custGeom>
              <a:avLst/>
              <a:gdLst/>
              <a:ahLst/>
              <a:cxnLst/>
              <a:rect l="l" t="t" r="r" b="b"/>
              <a:pathLst>
                <a:path w="5735" h="2465" extrusionOk="0">
                  <a:moveTo>
                    <a:pt x="203" y="1"/>
                  </a:moveTo>
                  <a:cubicBezTo>
                    <a:pt x="1" y="1"/>
                    <a:pt x="1" y="395"/>
                    <a:pt x="203" y="395"/>
                  </a:cubicBezTo>
                  <a:cubicBezTo>
                    <a:pt x="209" y="395"/>
                    <a:pt x="214" y="394"/>
                    <a:pt x="219" y="394"/>
                  </a:cubicBezTo>
                  <a:lnTo>
                    <a:pt x="219" y="394"/>
                  </a:lnTo>
                  <a:cubicBezTo>
                    <a:pt x="2153" y="420"/>
                    <a:pt x="4109" y="1180"/>
                    <a:pt x="5354" y="2402"/>
                  </a:cubicBezTo>
                  <a:cubicBezTo>
                    <a:pt x="5390" y="2437"/>
                    <a:pt x="5426" y="2449"/>
                    <a:pt x="5473" y="2461"/>
                  </a:cubicBezTo>
                  <a:cubicBezTo>
                    <a:pt x="5484" y="2463"/>
                    <a:pt x="5494" y="2464"/>
                    <a:pt x="5506" y="2464"/>
                  </a:cubicBezTo>
                  <a:cubicBezTo>
                    <a:pt x="5557" y="2464"/>
                    <a:pt x="5612" y="2443"/>
                    <a:pt x="5651" y="2414"/>
                  </a:cubicBezTo>
                  <a:cubicBezTo>
                    <a:pt x="5734" y="2342"/>
                    <a:pt x="5734" y="2212"/>
                    <a:pt x="5663" y="2140"/>
                  </a:cubicBezTo>
                  <a:cubicBezTo>
                    <a:pt x="4344" y="845"/>
                    <a:pt x="2253" y="25"/>
                    <a:pt x="221" y="1"/>
                  </a:cubicBezTo>
                  <a:cubicBezTo>
                    <a:pt x="215" y="1"/>
                    <a:pt x="209" y="1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26"/>
            <p:cNvSpPr/>
            <p:nvPr/>
          </p:nvSpPr>
          <p:spPr>
            <a:xfrm>
              <a:off x="579150" y="3709600"/>
              <a:ext cx="147975" cy="60675"/>
            </a:xfrm>
            <a:custGeom>
              <a:avLst/>
              <a:gdLst/>
              <a:ahLst/>
              <a:cxnLst/>
              <a:rect l="l" t="t" r="r" b="b"/>
              <a:pathLst>
                <a:path w="5919" h="2427" extrusionOk="0">
                  <a:moveTo>
                    <a:pt x="213" y="0"/>
                  </a:moveTo>
                  <a:cubicBezTo>
                    <a:pt x="106" y="0"/>
                    <a:pt x="24" y="70"/>
                    <a:pt x="13" y="180"/>
                  </a:cubicBezTo>
                  <a:cubicBezTo>
                    <a:pt x="1" y="287"/>
                    <a:pt x="84" y="382"/>
                    <a:pt x="203" y="394"/>
                  </a:cubicBezTo>
                  <a:cubicBezTo>
                    <a:pt x="2175" y="513"/>
                    <a:pt x="4124" y="1249"/>
                    <a:pt x="5550" y="2378"/>
                  </a:cubicBezTo>
                  <a:cubicBezTo>
                    <a:pt x="5588" y="2411"/>
                    <a:pt x="5636" y="2426"/>
                    <a:pt x="5685" y="2426"/>
                  </a:cubicBezTo>
                  <a:cubicBezTo>
                    <a:pt x="5743" y="2426"/>
                    <a:pt x="5802" y="2405"/>
                    <a:pt x="5847" y="2366"/>
                  </a:cubicBezTo>
                  <a:cubicBezTo>
                    <a:pt x="5918" y="2283"/>
                    <a:pt x="5907" y="2153"/>
                    <a:pt x="5823" y="2093"/>
                  </a:cubicBezTo>
                  <a:cubicBezTo>
                    <a:pt x="4338" y="905"/>
                    <a:pt x="2294" y="132"/>
                    <a:pt x="238" y="2"/>
                  </a:cubicBezTo>
                  <a:cubicBezTo>
                    <a:pt x="230" y="1"/>
                    <a:pt x="221" y="0"/>
                    <a:pt x="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26"/>
            <p:cNvSpPr/>
            <p:nvPr/>
          </p:nvSpPr>
          <p:spPr>
            <a:xfrm>
              <a:off x="805225" y="3697425"/>
              <a:ext cx="169650" cy="25300"/>
            </a:xfrm>
            <a:custGeom>
              <a:avLst/>
              <a:gdLst/>
              <a:ahLst/>
              <a:cxnLst/>
              <a:rect l="l" t="t" r="r" b="b"/>
              <a:pathLst>
                <a:path w="6786" h="1012" extrusionOk="0">
                  <a:moveTo>
                    <a:pt x="3630" y="0"/>
                  </a:moveTo>
                  <a:cubicBezTo>
                    <a:pt x="2417" y="0"/>
                    <a:pt x="1217" y="216"/>
                    <a:pt x="155" y="643"/>
                  </a:cubicBezTo>
                  <a:cubicBezTo>
                    <a:pt x="48" y="679"/>
                    <a:pt x="1" y="798"/>
                    <a:pt x="48" y="893"/>
                  </a:cubicBezTo>
                  <a:cubicBezTo>
                    <a:pt x="72" y="952"/>
                    <a:pt x="131" y="1000"/>
                    <a:pt x="203" y="1012"/>
                  </a:cubicBezTo>
                  <a:cubicBezTo>
                    <a:pt x="238" y="1012"/>
                    <a:pt x="286" y="1012"/>
                    <a:pt x="321" y="988"/>
                  </a:cubicBezTo>
                  <a:cubicBezTo>
                    <a:pt x="1328" y="588"/>
                    <a:pt x="2468" y="384"/>
                    <a:pt x="3619" y="384"/>
                  </a:cubicBezTo>
                  <a:cubicBezTo>
                    <a:pt x="4588" y="384"/>
                    <a:pt x="5565" y="528"/>
                    <a:pt x="6477" y="822"/>
                  </a:cubicBezTo>
                  <a:cubicBezTo>
                    <a:pt x="6500" y="829"/>
                    <a:pt x="6525" y="833"/>
                    <a:pt x="6549" y="833"/>
                  </a:cubicBezTo>
                  <a:cubicBezTo>
                    <a:pt x="6633" y="833"/>
                    <a:pt x="6713" y="786"/>
                    <a:pt x="6750" y="703"/>
                  </a:cubicBezTo>
                  <a:cubicBezTo>
                    <a:pt x="6786" y="596"/>
                    <a:pt x="6726" y="489"/>
                    <a:pt x="6619" y="453"/>
                  </a:cubicBezTo>
                  <a:cubicBezTo>
                    <a:pt x="5663" y="150"/>
                    <a:pt x="4642" y="0"/>
                    <a:pt x="3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26"/>
            <p:cNvSpPr/>
            <p:nvPr/>
          </p:nvSpPr>
          <p:spPr>
            <a:xfrm>
              <a:off x="802550" y="3725725"/>
              <a:ext cx="162825" cy="21775"/>
            </a:xfrm>
            <a:custGeom>
              <a:avLst/>
              <a:gdLst/>
              <a:ahLst/>
              <a:cxnLst/>
              <a:rect l="l" t="t" r="r" b="b"/>
              <a:pathLst>
                <a:path w="6513" h="871" extrusionOk="0">
                  <a:moveTo>
                    <a:pt x="3395" y="0"/>
                  </a:moveTo>
                  <a:cubicBezTo>
                    <a:pt x="2301" y="0"/>
                    <a:pt x="1208" y="167"/>
                    <a:pt x="155" y="498"/>
                  </a:cubicBezTo>
                  <a:cubicBezTo>
                    <a:pt x="48" y="521"/>
                    <a:pt x="1" y="640"/>
                    <a:pt x="36" y="747"/>
                  </a:cubicBezTo>
                  <a:cubicBezTo>
                    <a:pt x="60" y="807"/>
                    <a:pt x="119" y="854"/>
                    <a:pt x="191" y="866"/>
                  </a:cubicBezTo>
                  <a:cubicBezTo>
                    <a:pt x="201" y="869"/>
                    <a:pt x="212" y="871"/>
                    <a:pt x="222" y="871"/>
                  </a:cubicBezTo>
                  <a:cubicBezTo>
                    <a:pt x="247" y="871"/>
                    <a:pt x="273" y="862"/>
                    <a:pt x="298" y="854"/>
                  </a:cubicBezTo>
                  <a:cubicBezTo>
                    <a:pt x="1300" y="539"/>
                    <a:pt x="2337" y="381"/>
                    <a:pt x="3374" y="381"/>
                  </a:cubicBezTo>
                  <a:cubicBezTo>
                    <a:pt x="4330" y="381"/>
                    <a:pt x="5287" y="515"/>
                    <a:pt x="6215" y="783"/>
                  </a:cubicBezTo>
                  <a:cubicBezTo>
                    <a:pt x="6237" y="790"/>
                    <a:pt x="6259" y="793"/>
                    <a:pt x="6280" y="793"/>
                  </a:cubicBezTo>
                  <a:cubicBezTo>
                    <a:pt x="6367" y="793"/>
                    <a:pt x="6448" y="740"/>
                    <a:pt x="6477" y="664"/>
                  </a:cubicBezTo>
                  <a:cubicBezTo>
                    <a:pt x="6513" y="557"/>
                    <a:pt x="6453" y="438"/>
                    <a:pt x="6346" y="414"/>
                  </a:cubicBezTo>
                  <a:cubicBezTo>
                    <a:pt x="5380" y="137"/>
                    <a:pt x="4387" y="0"/>
                    <a:pt x="3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26"/>
            <p:cNvSpPr/>
            <p:nvPr/>
          </p:nvSpPr>
          <p:spPr>
            <a:xfrm>
              <a:off x="798400" y="3756800"/>
              <a:ext cx="161025" cy="18950"/>
            </a:xfrm>
            <a:custGeom>
              <a:avLst/>
              <a:gdLst/>
              <a:ahLst/>
              <a:cxnLst/>
              <a:rect l="l" t="t" r="r" b="b"/>
              <a:pathLst>
                <a:path w="6441" h="758" extrusionOk="0">
                  <a:moveTo>
                    <a:pt x="3185" y="0"/>
                  </a:moveTo>
                  <a:cubicBezTo>
                    <a:pt x="2174" y="0"/>
                    <a:pt x="1165" y="119"/>
                    <a:pt x="179" y="360"/>
                  </a:cubicBezTo>
                  <a:cubicBezTo>
                    <a:pt x="72" y="383"/>
                    <a:pt x="0" y="490"/>
                    <a:pt x="36" y="597"/>
                  </a:cubicBezTo>
                  <a:cubicBezTo>
                    <a:pt x="60" y="669"/>
                    <a:pt x="119" y="728"/>
                    <a:pt x="202" y="740"/>
                  </a:cubicBezTo>
                  <a:lnTo>
                    <a:pt x="285" y="740"/>
                  </a:lnTo>
                  <a:cubicBezTo>
                    <a:pt x="1236" y="505"/>
                    <a:pt x="2210" y="389"/>
                    <a:pt x="3184" y="389"/>
                  </a:cubicBezTo>
                  <a:cubicBezTo>
                    <a:pt x="4182" y="389"/>
                    <a:pt x="5181" y="511"/>
                    <a:pt x="6156" y="752"/>
                  </a:cubicBezTo>
                  <a:cubicBezTo>
                    <a:pt x="6174" y="756"/>
                    <a:pt x="6192" y="758"/>
                    <a:pt x="6210" y="758"/>
                  </a:cubicBezTo>
                  <a:cubicBezTo>
                    <a:pt x="6297" y="758"/>
                    <a:pt x="6378" y="710"/>
                    <a:pt x="6417" y="621"/>
                  </a:cubicBezTo>
                  <a:cubicBezTo>
                    <a:pt x="6441" y="514"/>
                    <a:pt x="6381" y="395"/>
                    <a:pt x="6275" y="372"/>
                  </a:cubicBezTo>
                  <a:cubicBezTo>
                    <a:pt x="5258" y="125"/>
                    <a:pt x="4220" y="0"/>
                    <a:pt x="3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26"/>
            <p:cNvSpPr/>
            <p:nvPr/>
          </p:nvSpPr>
          <p:spPr>
            <a:xfrm>
              <a:off x="823950" y="3613425"/>
              <a:ext cx="139050" cy="72175"/>
            </a:xfrm>
            <a:custGeom>
              <a:avLst/>
              <a:gdLst/>
              <a:ahLst/>
              <a:cxnLst/>
              <a:rect l="l" t="t" r="r" b="b"/>
              <a:pathLst>
                <a:path w="5562" h="2887" extrusionOk="0">
                  <a:moveTo>
                    <a:pt x="3005" y="380"/>
                  </a:moveTo>
                  <a:cubicBezTo>
                    <a:pt x="3714" y="380"/>
                    <a:pt x="4425" y="493"/>
                    <a:pt x="5110" y="724"/>
                  </a:cubicBezTo>
                  <a:cubicBezTo>
                    <a:pt x="5051" y="1068"/>
                    <a:pt x="4908" y="1888"/>
                    <a:pt x="4860" y="2435"/>
                  </a:cubicBezTo>
                  <a:cubicBezTo>
                    <a:pt x="4135" y="2279"/>
                    <a:pt x="3394" y="2199"/>
                    <a:pt x="2653" y="2199"/>
                  </a:cubicBezTo>
                  <a:cubicBezTo>
                    <a:pt x="1926" y="2199"/>
                    <a:pt x="1200" y="2276"/>
                    <a:pt x="487" y="2435"/>
                  </a:cubicBezTo>
                  <a:cubicBezTo>
                    <a:pt x="535" y="2185"/>
                    <a:pt x="571" y="1936"/>
                    <a:pt x="618" y="1686"/>
                  </a:cubicBezTo>
                  <a:cubicBezTo>
                    <a:pt x="666" y="1377"/>
                    <a:pt x="713" y="1056"/>
                    <a:pt x="773" y="759"/>
                  </a:cubicBezTo>
                  <a:cubicBezTo>
                    <a:pt x="1495" y="508"/>
                    <a:pt x="2250" y="380"/>
                    <a:pt x="3005" y="380"/>
                  </a:cubicBezTo>
                  <a:close/>
                  <a:moveTo>
                    <a:pt x="3002" y="0"/>
                  </a:moveTo>
                  <a:cubicBezTo>
                    <a:pt x="2155" y="0"/>
                    <a:pt x="1307" y="155"/>
                    <a:pt x="499" y="462"/>
                  </a:cubicBezTo>
                  <a:cubicBezTo>
                    <a:pt x="440" y="486"/>
                    <a:pt x="392" y="533"/>
                    <a:pt x="380" y="605"/>
                  </a:cubicBezTo>
                  <a:cubicBezTo>
                    <a:pt x="309" y="937"/>
                    <a:pt x="250" y="1294"/>
                    <a:pt x="190" y="1650"/>
                  </a:cubicBezTo>
                  <a:cubicBezTo>
                    <a:pt x="143" y="2007"/>
                    <a:pt x="83" y="2328"/>
                    <a:pt x="24" y="2660"/>
                  </a:cubicBezTo>
                  <a:cubicBezTo>
                    <a:pt x="0" y="2720"/>
                    <a:pt x="36" y="2791"/>
                    <a:pt x="83" y="2827"/>
                  </a:cubicBezTo>
                  <a:cubicBezTo>
                    <a:pt x="119" y="2851"/>
                    <a:pt x="155" y="2874"/>
                    <a:pt x="190" y="2874"/>
                  </a:cubicBezTo>
                  <a:cubicBezTo>
                    <a:pt x="202" y="2880"/>
                    <a:pt x="217" y="2883"/>
                    <a:pt x="233" y="2883"/>
                  </a:cubicBezTo>
                  <a:cubicBezTo>
                    <a:pt x="250" y="2883"/>
                    <a:pt x="268" y="2880"/>
                    <a:pt x="285" y="2874"/>
                  </a:cubicBezTo>
                  <a:cubicBezTo>
                    <a:pt x="1058" y="2678"/>
                    <a:pt x="1851" y="2580"/>
                    <a:pt x="2644" y="2580"/>
                  </a:cubicBezTo>
                  <a:cubicBezTo>
                    <a:pt x="3437" y="2580"/>
                    <a:pt x="4231" y="2678"/>
                    <a:pt x="5003" y="2874"/>
                  </a:cubicBezTo>
                  <a:cubicBezTo>
                    <a:pt x="5028" y="2883"/>
                    <a:pt x="5052" y="2887"/>
                    <a:pt x="5075" y="2887"/>
                  </a:cubicBezTo>
                  <a:cubicBezTo>
                    <a:pt x="5116" y="2887"/>
                    <a:pt x="5155" y="2874"/>
                    <a:pt x="5193" y="2851"/>
                  </a:cubicBezTo>
                  <a:cubicBezTo>
                    <a:pt x="5241" y="2815"/>
                    <a:pt x="5276" y="2756"/>
                    <a:pt x="5276" y="2696"/>
                  </a:cubicBezTo>
                  <a:cubicBezTo>
                    <a:pt x="5276" y="2102"/>
                    <a:pt x="5550" y="664"/>
                    <a:pt x="5550" y="640"/>
                  </a:cubicBezTo>
                  <a:cubicBezTo>
                    <a:pt x="5561" y="557"/>
                    <a:pt x="5514" y="474"/>
                    <a:pt x="5431" y="438"/>
                  </a:cubicBezTo>
                  <a:cubicBezTo>
                    <a:pt x="4646" y="146"/>
                    <a:pt x="3825" y="0"/>
                    <a:pt x="3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26"/>
            <p:cNvSpPr/>
            <p:nvPr/>
          </p:nvSpPr>
          <p:spPr>
            <a:xfrm>
              <a:off x="1166475" y="3090500"/>
              <a:ext cx="468800" cy="310800"/>
            </a:xfrm>
            <a:custGeom>
              <a:avLst/>
              <a:gdLst/>
              <a:ahLst/>
              <a:cxnLst/>
              <a:rect l="l" t="t" r="r" b="b"/>
              <a:pathLst>
                <a:path w="18752" h="12432" extrusionOk="0">
                  <a:moveTo>
                    <a:pt x="9198" y="418"/>
                  </a:moveTo>
                  <a:cubicBezTo>
                    <a:pt x="10659" y="1440"/>
                    <a:pt x="12228" y="2557"/>
                    <a:pt x="13749" y="3638"/>
                  </a:cubicBezTo>
                  <a:cubicBezTo>
                    <a:pt x="15234" y="4695"/>
                    <a:pt x="16755" y="5789"/>
                    <a:pt x="18193" y="6799"/>
                  </a:cubicBezTo>
                  <a:cubicBezTo>
                    <a:pt x="15912" y="8165"/>
                    <a:pt x="13369" y="9033"/>
                    <a:pt x="10731" y="9318"/>
                  </a:cubicBezTo>
                  <a:cubicBezTo>
                    <a:pt x="9091" y="8248"/>
                    <a:pt x="7392" y="7048"/>
                    <a:pt x="5728" y="5884"/>
                  </a:cubicBezTo>
                  <a:cubicBezTo>
                    <a:pt x="4171" y="4791"/>
                    <a:pt x="2555" y="3662"/>
                    <a:pt x="998" y="2628"/>
                  </a:cubicBezTo>
                  <a:cubicBezTo>
                    <a:pt x="3850" y="2402"/>
                    <a:pt x="6619" y="1653"/>
                    <a:pt x="9198" y="418"/>
                  </a:cubicBezTo>
                  <a:close/>
                  <a:moveTo>
                    <a:pt x="16221" y="8248"/>
                  </a:moveTo>
                  <a:cubicBezTo>
                    <a:pt x="16743" y="8486"/>
                    <a:pt x="17243" y="8795"/>
                    <a:pt x="17682" y="9163"/>
                  </a:cubicBezTo>
                  <a:lnTo>
                    <a:pt x="17670" y="9163"/>
                  </a:lnTo>
                  <a:cubicBezTo>
                    <a:pt x="16225" y="9362"/>
                    <a:pt x="14762" y="9461"/>
                    <a:pt x="13297" y="9461"/>
                  </a:cubicBezTo>
                  <a:cubicBezTo>
                    <a:pt x="13004" y="9461"/>
                    <a:pt x="12711" y="9457"/>
                    <a:pt x="12418" y="9449"/>
                  </a:cubicBezTo>
                  <a:cubicBezTo>
                    <a:pt x="13713" y="9187"/>
                    <a:pt x="14997" y="8783"/>
                    <a:pt x="16221" y="8248"/>
                  </a:cubicBezTo>
                  <a:close/>
                  <a:moveTo>
                    <a:pt x="678" y="2889"/>
                  </a:moveTo>
                  <a:cubicBezTo>
                    <a:pt x="2246" y="3935"/>
                    <a:pt x="3886" y="5076"/>
                    <a:pt x="5478" y="6193"/>
                  </a:cubicBezTo>
                  <a:cubicBezTo>
                    <a:pt x="7106" y="7333"/>
                    <a:pt x="8782" y="8522"/>
                    <a:pt x="10398" y="9567"/>
                  </a:cubicBezTo>
                  <a:lnTo>
                    <a:pt x="9530" y="10970"/>
                  </a:lnTo>
                  <a:cubicBezTo>
                    <a:pt x="6643" y="8510"/>
                    <a:pt x="3589" y="6169"/>
                    <a:pt x="464" y="3982"/>
                  </a:cubicBezTo>
                  <a:lnTo>
                    <a:pt x="678" y="2889"/>
                  </a:lnTo>
                  <a:close/>
                  <a:moveTo>
                    <a:pt x="17872" y="9532"/>
                  </a:moveTo>
                  <a:lnTo>
                    <a:pt x="17872" y="9532"/>
                  </a:lnTo>
                  <a:cubicBezTo>
                    <a:pt x="17825" y="9734"/>
                    <a:pt x="17777" y="9960"/>
                    <a:pt x="17718" y="10174"/>
                  </a:cubicBezTo>
                  <a:cubicBezTo>
                    <a:pt x="17658" y="10435"/>
                    <a:pt x="17599" y="10696"/>
                    <a:pt x="17551" y="10946"/>
                  </a:cubicBezTo>
                  <a:cubicBezTo>
                    <a:pt x="16659" y="10896"/>
                    <a:pt x="15766" y="10871"/>
                    <a:pt x="14875" y="10871"/>
                  </a:cubicBezTo>
                  <a:cubicBezTo>
                    <a:pt x="13214" y="10871"/>
                    <a:pt x="11558" y="10958"/>
                    <a:pt x="9911" y="11136"/>
                  </a:cubicBezTo>
                  <a:lnTo>
                    <a:pt x="10766" y="9758"/>
                  </a:lnTo>
                  <a:cubicBezTo>
                    <a:pt x="11586" y="9817"/>
                    <a:pt x="12406" y="9853"/>
                    <a:pt x="13226" y="9853"/>
                  </a:cubicBezTo>
                  <a:cubicBezTo>
                    <a:pt x="14783" y="9853"/>
                    <a:pt x="16328" y="9746"/>
                    <a:pt x="17872" y="9532"/>
                  </a:cubicBezTo>
                  <a:close/>
                  <a:moveTo>
                    <a:pt x="14884" y="11258"/>
                  </a:moveTo>
                  <a:cubicBezTo>
                    <a:pt x="15163" y="11258"/>
                    <a:pt x="15442" y="11261"/>
                    <a:pt x="15721" y="11267"/>
                  </a:cubicBezTo>
                  <a:cubicBezTo>
                    <a:pt x="15995" y="11397"/>
                    <a:pt x="16268" y="11576"/>
                    <a:pt x="16506" y="11766"/>
                  </a:cubicBezTo>
                  <a:cubicBezTo>
                    <a:pt x="15698" y="11540"/>
                    <a:pt x="14878" y="11374"/>
                    <a:pt x="14046" y="11267"/>
                  </a:cubicBezTo>
                  <a:cubicBezTo>
                    <a:pt x="14325" y="11261"/>
                    <a:pt x="14604" y="11258"/>
                    <a:pt x="14884" y="11258"/>
                  </a:cubicBezTo>
                  <a:close/>
                  <a:moveTo>
                    <a:pt x="9219" y="0"/>
                  </a:moveTo>
                  <a:cubicBezTo>
                    <a:pt x="9183" y="0"/>
                    <a:pt x="9148" y="9"/>
                    <a:pt x="9115" y="25"/>
                  </a:cubicBezTo>
                  <a:cubicBezTo>
                    <a:pt x="6441" y="1333"/>
                    <a:pt x="3530" y="2093"/>
                    <a:pt x="559" y="2283"/>
                  </a:cubicBezTo>
                  <a:cubicBezTo>
                    <a:pt x="476" y="2283"/>
                    <a:pt x="392" y="2343"/>
                    <a:pt x="381" y="2438"/>
                  </a:cubicBezTo>
                  <a:cubicBezTo>
                    <a:pt x="357" y="2461"/>
                    <a:pt x="333" y="2485"/>
                    <a:pt x="333" y="2521"/>
                  </a:cubicBezTo>
                  <a:lnTo>
                    <a:pt x="12" y="4030"/>
                  </a:lnTo>
                  <a:cubicBezTo>
                    <a:pt x="0" y="4101"/>
                    <a:pt x="36" y="4173"/>
                    <a:pt x="95" y="4220"/>
                  </a:cubicBezTo>
                  <a:cubicBezTo>
                    <a:pt x="3328" y="6466"/>
                    <a:pt x="6465" y="8878"/>
                    <a:pt x="9424" y="11409"/>
                  </a:cubicBezTo>
                  <a:cubicBezTo>
                    <a:pt x="9435" y="11520"/>
                    <a:pt x="9527" y="11589"/>
                    <a:pt x="9636" y="11589"/>
                  </a:cubicBezTo>
                  <a:cubicBezTo>
                    <a:pt x="9644" y="11589"/>
                    <a:pt x="9653" y="11588"/>
                    <a:pt x="9661" y="11588"/>
                  </a:cubicBezTo>
                  <a:cubicBezTo>
                    <a:pt x="10298" y="11518"/>
                    <a:pt x="10937" y="11484"/>
                    <a:pt x="11576" y="11484"/>
                  </a:cubicBezTo>
                  <a:cubicBezTo>
                    <a:pt x="13463" y="11484"/>
                    <a:pt x="15345" y="11783"/>
                    <a:pt x="17147" y="12360"/>
                  </a:cubicBezTo>
                  <a:cubicBezTo>
                    <a:pt x="17183" y="12396"/>
                    <a:pt x="17243" y="12419"/>
                    <a:pt x="17290" y="12419"/>
                  </a:cubicBezTo>
                  <a:lnTo>
                    <a:pt x="17314" y="12419"/>
                  </a:lnTo>
                  <a:cubicBezTo>
                    <a:pt x="17337" y="12427"/>
                    <a:pt x="17362" y="12431"/>
                    <a:pt x="17386" y="12431"/>
                  </a:cubicBezTo>
                  <a:cubicBezTo>
                    <a:pt x="17470" y="12431"/>
                    <a:pt x="17550" y="12384"/>
                    <a:pt x="17587" y="12301"/>
                  </a:cubicBezTo>
                  <a:cubicBezTo>
                    <a:pt x="17623" y="12194"/>
                    <a:pt x="17563" y="12087"/>
                    <a:pt x="17456" y="12051"/>
                  </a:cubicBezTo>
                  <a:lnTo>
                    <a:pt x="17385" y="12027"/>
                  </a:lnTo>
                  <a:cubicBezTo>
                    <a:pt x="17124" y="11754"/>
                    <a:pt x="16838" y="11504"/>
                    <a:pt x="16518" y="11291"/>
                  </a:cubicBezTo>
                  <a:lnTo>
                    <a:pt x="16518" y="11291"/>
                  </a:lnTo>
                  <a:cubicBezTo>
                    <a:pt x="16922" y="11302"/>
                    <a:pt x="17314" y="11314"/>
                    <a:pt x="17706" y="11338"/>
                  </a:cubicBezTo>
                  <a:cubicBezTo>
                    <a:pt x="17714" y="11339"/>
                    <a:pt x="17722" y="11339"/>
                    <a:pt x="17729" y="11339"/>
                  </a:cubicBezTo>
                  <a:cubicBezTo>
                    <a:pt x="17826" y="11339"/>
                    <a:pt x="17910" y="11272"/>
                    <a:pt x="17932" y="11184"/>
                  </a:cubicBezTo>
                  <a:cubicBezTo>
                    <a:pt x="17979" y="10910"/>
                    <a:pt x="18051" y="10589"/>
                    <a:pt x="18134" y="10269"/>
                  </a:cubicBezTo>
                  <a:cubicBezTo>
                    <a:pt x="18205" y="9948"/>
                    <a:pt x="18288" y="9615"/>
                    <a:pt x="18336" y="9330"/>
                  </a:cubicBezTo>
                  <a:cubicBezTo>
                    <a:pt x="18336" y="9318"/>
                    <a:pt x="18336" y="9306"/>
                    <a:pt x="18336" y="9306"/>
                  </a:cubicBezTo>
                  <a:cubicBezTo>
                    <a:pt x="18336" y="9294"/>
                    <a:pt x="18336" y="9282"/>
                    <a:pt x="18336" y="9270"/>
                  </a:cubicBezTo>
                  <a:cubicBezTo>
                    <a:pt x="18324" y="9259"/>
                    <a:pt x="18324" y="9247"/>
                    <a:pt x="18312" y="9235"/>
                  </a:cubicBezTo>
                  <a:cubicBezTo>
                    <a:pt x="18312" y="9223"/>
                    <a:pt x="18300" y="9211"/>
                    <a:pt x="18300" y="9199"/>
                  </a:cubicBezTo>
                  <a:cubicBezTo>
                    <a:pt x="18288" y="9187"/>
                    <a:pt x="18288" y="9187"/>
                    <a:pt x="18276" y="9175"/>
                  </a:cubicBezTo>
                  <a:cubicBezTo>
                    <a:pt x="18264" y="9163"/>
                    <a:pt x="18253" y="9163"/>
                    <a:pt x="18241" y="9152"/>
                  </a:cubicBezTo>
                  <a:lnTo>
                    <a:pt x="18229" y="9140"/>
                  </a:lnTo>
                  <a:cubicBezTo>
                    <a:pt x="18217" y="9116"/>
                    <a:pt x="18205" y="9104"/>
                    <a:pt x="18181" y="9092"/>
                  </a:cubicBezTo>
                  <a:cubicBezTo>
                    <a:pt x="17742" y="8664"/>
                    <a:pt x="17231" y="8320"/>
                    <a:pt x="16684" y="8046"/>
                  </a:cubicBezTo>
                  <a:cubicBezTo>
                    <a:pt x="17373" y="7726"/>
                    <a:pt x="18027" y="7369"/>
                    <a:pt x="18668" y="6965"/>
                  </a:cubicBezTo>
                  <a:cubicBezTo>
                    <a:pt x="18716" y="6929"/>
                    <a:pt x="18752" y="6870"/>
                    <a:pt x="18752" y="6811"/>
                  </a:cubicBezTo>
                  <a:cubicBezTo>
                    <a:pt x="18752" y="6751"/>
                    <a:pt x="18728" y="6692"/>
                    <a:pt x="18668" y="6656"/>
                  </a:cubicBezTo>
                  <a:cubicBezTo>
                    <a:pt x="17183" y="5622"/>
                    <a:pt x="15567" y="4458"/>
                    <a:pt x="14010" y="3353"/>
                  </a:cubicBezTo>
                  <a:cubicBezTo>
                    <a:pt x="12442" y="2236"/>
                    <a:pt x="10838" y="1095"/>
                    <a:pt x="9340" y="37"/>
                  </a:cubicBezTo>
                  <a:cubicBezTo>
                    <a:pt x="9302" y="12"/>
                    <a:pt x="9261" y="0"/>
                    <a:pt x="9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26"/>
            <p:cNvSpPr/>
            <p:nvPr/>
          </p:nvSpPr>
          <p:spPr>
            <a:xfrm>
              <a:off x="1339950" y="3180025"/>
              <a:ext cx="136400" cy="53425"/>
            </a:xfrm>
            <a:custGeom>
              <a:avLst/>
              <a:gdLst/>
              <a:ahLst/>
              <a:cxnLst/>
              <a:rect l="l" t="t" r="r" b="b"/>
              <a:pathLst>
                <a:path w="5456" h="2137" extrusionOk="0">
                  <a:moveTo>
                    <a:pt x="5221" y="1"/>
                  </a:moveTo>
                  <a:cubicBezTo>
                    <a:pt x="5184" y="1"/>
                    <a:pt x="5146" y="11"/>
                    <a:pt x="5111" y="33"/>
                  </a:cubicBezTo>
                  <a:cubicBezTo>
                    <a:pt x="3566" y="865"/>
                    <a:pt x="1914" y="1435"/>
                    <a:pt x="191" y="1744"/>
                  </a:cubicBezTo>
                  <a:cubicBezTo>
                    <a:pt x="84" y="1768"/>
                    <a:pt x="1" y="1863"/>
                    <a:pt x="25" y="1970"/>
                  </a:cubicBezTo>
                  <a:cubicBezTo>
                    <a:pt x="49" y="2065"/>
                    <a:pt x="132" y="2136"/>
                    <a:pt x="227" y="2136"/>
                  </a:cubicBezTo>
                  <a:lnTo>
                    <a:pt x="274" y="2136"/>
                  </a:lnTo>
                  <a:cubicBezTo>
                    <a:pt x="1914" y="1839"/>
                    <a:pt x="3518" y="1293"/>
                    <a:pt x="5004" y="532"/>
                  </a:cubicBezTo>
                  <a:cubicBezTo>
                    <a:pt x="5051" y="532"/>
                    <a:pt x="5099" y="520"/>
                    <a:pt x="5146" y="497"/>
                  </a:cubicBezTo>
                  <a:lnTo>
                    <a:pt x="5336" y="354"/>
                  </a:lnTo>
                  <a:cubicBezTo>
                    <a:pt x="5431" y="295"/>
                    <a:pt x="5455" y="176"/>
                    <a:pt x="5384" y="93"/>
                  </a:cubicBezTo>
                  <a:cubicBezTo>
                    <a:pt x="5346" y="32"/>
                    <a:pt x="5285" y="1"/>
                    <a:pt x="5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26"/>
            <p:cNvSpPr/>
            <p:nvPr/>
          </p:nvSpPr>
          <p:spPr>
            <a:xfrm>
              <a:off x="1359275" y="3196375"/>
              <a:ext cx="132825" cy="53400"/>
            </a:xfrm>
            <a:custGeom>
              <a:avLst/>
              <a:gdLst/>
              <a:ahLst/>
              <a:cxnLst/>
              <a:rect l="l" t="t" r="r" b="b"/>
              <a:pathLst>
                <a:path w="5313" h="2136" extrusionOk="0">
                  <a:moveTo>
                    <a:pt x="5066" y="0"/>
                  </a:moveTo>
                  <a:cubicBezTo>
                    <a:pt x="5025" y="0"/>
                    <a:pt x="4983" y="11"/>
                    <a:pt x="4944" y="33"/>
                  </a:cubicBezTo>
                  <a:cubicBezTo>
                    <a:pt x="3470" y="888"/>
                    <a:pt x="1854" y="1471"/>
                    <a:pt x="179" y="1756"/>
                  </a:cubicBezTo>
                  <a:cubicBezTo>
                    <a:pt x="72" y="1768"/>
                    <a:pt x="0" y="1875"/>
                    <a:pt x="12" y="1981"/>
                  </a:cubicBezTo>
                  <a:cubicBezTo>
                    <a:pt x="36" y="2077"/>
                    <a:pt x="119" y="2136"/>
                    <a:pt x="214" y="2136"/>
                  </a:cubicBezTo>
                  <a:lnTo>
                    <a:pt x="262" y="2136"/>
                  </a:lnTo>
                  <a:cubicBezTo>
                    <a:pt x="1997" y="1839"/>
                    <a:pt x="3660" y="1245"/>
                    <a:pt x="5181" y="354"/>
                  </a:cubicBezTo>
                  <a:cubicBezTo>
                    <a:pt x="5276" y="306"/>
                    <a:pt x="5312" y="175"/>
                    <a:pt x="5241" y="92"/>
                  </a:cubicBezTo>
                  <a:cubicBezTo>
                    <a:pt x="5203" y="32"/>
                    <a:pt x="5137" y="0"/>
                    <a:pt x="5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26"/>
            <p:cNvSpPr/>
            <p:nvPr/>
          </p:nvSpPr>
          <p:spPr>
            <a:xfrm>
              <a:off x="1381250" y="3208900"/>
              <a:ext cx="123325" cy="55775"/>
            </a:xfrm>
            <a:custGeom>
              <a:avLst/>
              <a:gdLst/>
              <a:ahLst/>
              <a:cxnLst/>
              <a:rect l="l" t="t" r="r" b="b"/>
              <a:pathLst>
                <a:path w="4933" h="2231" extrusionOk="0">
                  <a:moveTo>
                    <a:pt x="4694" y="0"/>
                  </a:moveTo>
                  <a:cubicBezTo>
                    <a:pt x="4651" y="0"/>
                    <a:pt x="4609" y="14"/>
                    <a:pt x="4576" y="43"/>
                  </a:cubicBezTo>
                  <a:cubicBezTo>
                    <a:pt x="3257" y="946"/>
                    <a:pt x="1759" y="1576"/>
                    <a:pt x="191" y="1861"/>
                  </a:cubicBezTo>
                  <a:cubicBezTo>
                    <a:pt x="84" y="1873"/>
                    <a:pt x="1" y="1980"/>
                    <a:pt x="24" y="2087"/>
                  </a:cubicBezTo>
                  <a:cubicBezTo>
                    <a:pt x="46" y="2164"/>
                    <a:pt x="119" y="2230"/>
                    <a:pt x="206" y="2230"/>
                  </a:cubicBezTo>
                  <a:cubicBezTo>
                    <a:pt x="213" y="2230"/>
                    <a:pt x="219" y="2230"/>
                    <a:pt x="226" y="2229"/>
                  </a:cubicBezTo>
                  <a:lnTo>
                    <a:pt x="274" y="2229"/>
                  </a:lnTo>
                  <a:cubicBezTo>
                    <a:pt x="1914" y="1932"/>
                    <a:pt x="3459" y="1290"/>
                    <a:pt x="4825" y="352"/>
                  </a:cubicBezTo>
                  <a:cubicBezTo>
                    <a:pt x="4920" y="292"/>
                    <a:pt x="4932" y="161"/>
                    <a:pt x="4873" y="78"/>
                  </a:cubicBezTo>
                  <a:cubicBezTo>
                    <a:pt x="4823" y="29"/>
                    <a:pt x="4757" y="0"/>
                    <a:pt x="4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26"/>
            <p:cNvSpPr/>
            <p:nvPr/>
          </p:nvSpPr>
          <p:spPr>
            <a:xfrm>
              <a:off x="1290650" y="2601000"/>
              <a:ext cx="355025" cy="380775"/>
            </a:xfrm>
            <a:custGeom>
              <a:avLst/>
              <a:gdLst/>
              <a:ahLst/>
              <a:cxnLst/>
              <a:rect l="l" t="t" r="r" b="b"/>
              <a:pathLst>
                <a:path w="14201" h="15231" extrusionOk="0">
                  <a:moveTo>
                    <a:pt x="13209" y="407"/>
                  </a:moveTo>
                  <a:cubicBezTo>
                    <a:pt x="13250" y="407"/>
                    <a:pt x="13291" y="410"/>
                    <a:pt x="13333" y="414"/>
                  </a:cubicBezTo>
                  <a:cubicBezTo>
                    <a:pt x="13559" y="474"/>
                    <a:pt x="13737" y="664"/>
                    <a:pt x="13761" y="914"/>
                  </a:cubicBezTo>
                  <a:cubicBezTo>
                    <a:pt x="13761" y="1175"/>
                    <a:pt x="13666" y="1425"/>
                    <a:pt x="13476" y="1627"/>
                  </a:cubicBezTo>
                  <a:cubicBezTo>
                    <a:pt x="13274" y="1840"/>
                    <a:pt x="13036" y="2031"/>
                    <a:pt x="12775" y="2197"/>
                  </a:cubicBezTo>
                  <a:cubicBezTo>
                    <a:pt x="12763" y="2209"/>
                    <a:pt x="12763" y="2209"/>
                    <a:pt x="12751" y="2221"/>
                  </a:cubicBezTo>
                  <a:lnTo>
                    <a:pt x="11693" y="1341"/>
                  </a:lnTo>
                  <a:cubicBezTo>
                    <a:pt x="11978" y="997"/>
                    <a:pt x="12335" y="723"/>
                    <a:pt x="12739" y="533"/>
                  </a:cubicBezTo>
                  <a:cubicBezTo>
                    <a:pt x="12882" y="447"/>
                    <a:pt x="13041" y="407"/>
                    <a:pt x="13209" y="407"/>
                  </a:cubicBezTo>
                  <a:close/>
                  <a:moveTo>
                    <a:pt x="11135" y="1389"/>
                  </a:moveTo>
                  <a:lnTo>
                    <a:pt x="12953" y="2898"/>
                  </a:lnTo>
                  <a:cubicBezTo>
                    <a:pt x="12822" y="3017"/>
                    <a:pt x="12691" y="3124"/>
                    <a:pt x="12561" y="3243"/>
                  </a:cubicBezTo>
                  <a:cubicBezTo>
                    <a:pt x="12002" y="2708"/>
                    <a:pt x="11384" y="2233"/>
                    <a:pt x="10719" y="1840"/>
                  </a:cubicBezTo>
                  <a:lnTo>
                    <a:pt x="11135" y="1389"/>
                  </a:lnTo>
                  <a:close/>
                  <a:moveTo>
                    <a:pt x="10434" y="2137"/>
                  </a:moveTo>
                  <a:cubicBezTo>
                    <a:pt x="11099" y="2518"/>
                    <a:pt x="11705" y="2981"/>
                    <a:pt x="12252" y="3504"/>
                  </a:cubicBezTo>
                  <a:lnTo>
                    <a:pt x="12074" y="3670"/>
                  </a:lnTo>
                  <a:cubicBezTo>
                    <a:pt x="11515" y="3171"/>
                    <a:pt x="10897" y="2720"/>
                    <a:pt x="10244" y="2340"/>
                  </a:cubicBezTo>
                  <a:lnTo>
                    <a:pt x="10434" y="2137"/>
                  </a:lnTo>
                  <a:close/>
                  <a:moveTo>
                    <a:pt x="9970" y="2637"/>
                  </a:moveTo>
                  <a:cubicBezTo>
                    <a:pt x="10612" y="3005"/>
                    <a:pt x="11218" y="3457"/>
                    <a:pt x="11788" y="3956"/>
                  </a:cubicBezTo>
                  <a:cubicBezTo>
                    <a:pt x="10291" y="5334"/>
                    <a:pt x="8936" y="6867"/>
                    <a:pt x="7724" y="8507"/>
                  </a:cubicBezTo>
                  <a:lnTo>
                    <a:pt x="7724" y="8519"/>
                  </a:lnTo>
                  <a:lnTo>
                    <a:pt x="5787" y="7033"/>
                  </a:lnTo>
                  <a:lnTo>
                    <a:pt x="9970" y="2637"/>
                  </a:lnTo>
                  <a:close/>
                  <a:moveTo>
                    <a:pt x="5764" y="7520"/>
                  </a:moveTo>
                  <a:lnTo>
                    <a:pt x="7130" y="8554"/>
                  </a:lnTo>
                  <a:lnTo>
                    <a:pt x="4100" y="11988"/>
                  </a:lnTo>
                  <a:lnTo>
                    <a:pt x="2603" y="10895"/>
                  </a:lnTo>
                  <a:lnTo>
                    <a:pt x="5764" y="7520"/>
                  </a:lnTo>
                  <a:close/>
                  <a:moveTo>
                    <a:pt x="2329" y="11192"/>
                  </a:moveTo>
                  <a:lnTo>
                    <a:pt x="3827" y="12297"/>
                  </a:lnTo>
                  <a:lnTo>
                    <a:pt x="3470" y="12701"/>
                  </a:lnTo>
                  <a:cubicBezTo>
                    <a:pt x="3387" y="12785"/>
                    <a:pt x="3363" y="12797"/>
                    <a:pt x="3351" y="12797"/>
                  </a:cubicBezTo>
                  <a:cubicBezTo>
                    <a:pt x="3316" y="12785"/>
                    <a:pt x="3292" y="12761"/>
                    <a:pt x="3256" y="12737"/>
                  </a:cubicBezTo>
                  <a:lnTo>
                    <a:pt x="1854" y="11691"/>
                  </a:lnTo>
                  <a:lnTo>
                    <a:pt x="2329" y="11192"/>
                  </a:lnTo>
                  <a:close/>
                  <a:moveTo>
                    <a:pt x="1902" y="12214"/>
                  </a:moveTo>
                  <a:lnTo>
                    <a:pt x="2555" y="12701"/>
                  </a:lnTo>
                  <a:lnTo>
                    <a:pt x="2555" y="12713"/>
                  </a:lnTo>
                  <a:cubicBezTo>
                    <a:pt x="2270" y="13141"/>
                    <a:pt x="2068" y="13593"/>
                    <a:pt x="1937" y="14080"/>
                  </a:cubicBezTo>
                  <a:lnTo>
                    <a:pt x="785" y="14579"/>
                  </a:lnTo>
                  <a:lnTo>
                    <a:pt x="785" y="14579"/>
                  </a:lnTo>
                  <a:lnTo>
                    <a:pt x="1355" y="13866"/>
                  </a:lnTo>
                  <a:cubicBezTo>
                    <a:pt x="1426" y="13783"/>
                    <a:pt x="1403" y="13652"/>
                    <a:pt x="1308" y="13593"/>
                  </a:cubicBezTo>
                  <a:cubicBezTo>
                    <a:pt x="1272" y="13570"/>
                    <a:pt x="1231" y="13560"/>
                    <a:pt x="1190" y="13560"/>
                  </a:cubicBezTo>
                  <a:cubicBezTo>
                    <a:pt x="1122" y="13560"/>
                    <a:pt x="1055" y="13588"/>
                    <a:pt x="1010" y="13640"/>
                  </a:cubicBezTo>
                  <a:lnTo>
                    <a:pt x="488" y="14282"/>
                  </a:lnTo>
                  <a:lnTo>
                    <a:pt x="488" y="14282"/>
                  </a:lnTo>
                  <a:lnTo>
                    <a:pt x="559" y="13462"/>
                  </a:lnTo>
                  <a:cubicBezTo>
                    <a:pt x="559" y="13355"/>
                    <a:pt x="583" y="13248"/>
                    <a:pt x="618" y="13153"/>
                  </a:cubicBezTo>
                  <a:cubicBezTo>
                    <a:pt x="701" y="12963"/>
                    <a:pt x="939" y="12844"/>
                    <a:pt x="1201" y="12725"/>
                  </a:cubicBezTo>
                  <a:cubicBezTo>
                    <a:pt x="1474" y="12618"/>
                    <a:pt x="1712" y="12440"/>
                    <a:pt x="1902" y="12214"/>
                  </a:cubicBezTo>
                  <a:close/>
                  <a:moveTo>
                    <a:pt x="13253" y="0"/>
                  </a:moveTo>
                  <a:cubicBezTo>
                    <a:pt x="13004" y="0"/>
                    <a:pt x="12761" y="61"/>
                    <a:pt x="12549" y="177"/>
                  </a:cubicBezTo>
                  <a:cubicBezTo>
                    <a:pt x="12097" y="391"/>
                    <a:pt x="11705" y="700"/>
                    <a:pt x="11384" y="1068"/>
                  </a:cubicBezTo>
                  <a:lnTo>
                    <a:pt x="11325" y="1021"/>
                  </a:lnTo>
                  <a:cubicBezTo>
                    <a:pt x="11265" y="993"/>
                    <a:pt x="11200" y="979"/>
                    <a:pt x="11135" y="979"/>
                  </a:cubicBezTo>
                  <a:cubicBezTo>
                    <a:pt x="11058" y="979"/>
                    <a:pt x="10980" y="999"/>
                    <a:pt x="10909" y="1044"/>
                  </a:cubicBezTo>
                  <a:lnTo>
                    <a:pt x="5324" y="6903"/>
                  </a:lnTo>
                  <a:cubicBezTo>
                    <a:pt x="5288" y="6950"/>
                    <a:pt x="5265" y="6998"/>
                    <a:pt x="5276" y="7057"/>
                  </a:cubicBezTo>
                  <a:cubicBezTo>
                    <a:pt x="5276" y="7105"/>
                    <a:pt x="5300" y="7140"/>
                    <a:pt x="5336" y="7176"/>
                  </a:cubicBezTo>
                  <a:lnTo>
                    <a:pt x="5348" y="7188"/>
                  </a:lnTo>
                  <a:lnTo>
                    <a:pt x="5443" y="7259"/>
                  </a:lnTo>
                  <a:lnTo>
                    <a:pt x="1403" y="11573"/>
                  </a:lnTo>
                  <a:cubicBezTo>
                    <a:pt x="1355" y="11620"/>
                    <a:pt x="1343" y="11668"/>
                    <a:pt x="1343" y="11727"/>
                  </a:cubicBezTo>
                  <a:cubicBezTo>
                    <a:pt x="1355" y="11775"/>
                    <a:pt x="1379" y="11822"/>
                    <a:pt x="1414" y="11846"/>
                  </a:cubicBezTo>
                  <a:lnTo>
                    <a:pt x="1426" y="11858"/>
                  </a:lnTo>
                  <a:lnTo>
                    <a:pt x="1569" y="11977"/>
                  </a:lnTo>
                  <a:cubicBezTo>
                    <a:pt x="1474" y="12155"/>
                    <a:pt x="1248" y="12274"/>
                    <a:pt x="999" y="12381"/>
                  </a:cubicBezTo>
                  <a:cubicBezTo>
                    <a:pt x="701" y="12523"/>
                    <a:pt x="381" y="12690"/>
                    <a:pt x="238" y="13010"/>
                  </a:cubicBezTo>
                  <a:cubicBezTo>
                    <a:pt x="179" y="13141"/>
                    <a:pt x="143" y="13284"/>
                    <a:pt x="143" y="13426"/>
                  </a:cubicBezTo>
                  <a:lnTo>
                    <a:pt x="12" y="15031"/>
                  </a:lnTo>
                  <a:cubicBezTo>
                    <a:pt x="0" y="15078"/>
                    <a:pt x="24" y="15137"/>
                    <a:pt x="72" y="15173"/>
                  </a:cubicBezTo>
                  <a:cubicBezTo>
                    <a:pt x="84" y="15185"/>
                    <a:pt x="84" y="15185"/>
                    <a:pt x="95" y="15197"/>
                  </a:cubicBezTo>
                  <a:cubicBezTo>
                    <a:pt x="137" y="15218"/>
                    <a:pt x="178" y="15230"/>
                    <a:pt x="220" y="15230"/>
                  </a:cubicBezTo>
                  <a:cubicBezTo>
                    <a:pt x="250" y="15230"/>
                    <a:pt x="279" y="15224"/>
                    <a:pt x="309" y="15209"/>
                  </a:cubicBezTo>
                  <a:lnTo>
                    <a:pt x="2199" y="14377"/>
                  </a:lnTo>
                  <a:cubicBezTo>
                    <a:pt x="2258" y="14353"/>
                    <a:pt x="2306" y="14306"/>
                    <a:pt x="2318" y="14246"/>
                  </a:cubicBezTo>
                  <a:cubicBezTo>
                    <a:pt x="2436" y="13783"/>
                    <a:pt x="2627" y="13355"/>
                    <a:pt x="2888" y="12951"/>
                  </a:cubicBezTo>
                  <a:lnTo>
                    <a:pt x="2995" y="13034"/>
                  </a:lnTo>
                  <a:cubicBezTo>
                    <a:pt x="3096" y="13130"/>
                    <a:pt x="3225" y="13177"/>
                    <a:pt x="3353" y="13177"/>
                  </a:cubicBezTo>
                  <a:cubicBezTo>
                    <a:pt x="3527" y="13177"/>
                    <a:pt x="3700" y="13091"/>
                    <a:pt x="3803" y="12927"/>
                  </a:cubicBezTo>
                  <a:lnTo>
                    <a:pt x="7380" y="8887"/>
                  </a:lnTo>
                  <a:cubicBezTo>
                    <a:pt x="7415" y="8875"/>
                    <a:pt x="7451" y="8851"/>
                    <a:pt x="7475" y="8816"/>
                  </a:cubicBezTo>
                  <a:lnTo>
                    <a:pt x="7641" y="8946"/>
                  </a:lnTo>
                  <a:cubicBezTo>
                    <a:pt x="7677" y="8973"/>
                    <a:pt x="7719" y="8987"/>
                    <a:pt x="7763" y="8987"/>
                  </a:cubicBezTo>
                  <a:cubicBezTo>
                    <a:pt x="7778" y="8987"/>
                    <a:pt x="7793" y="8985"/>
                    <a:pt x="7808" y="8982"/>
                  </a:cubicBezTo>
                  <a:cubicBezTo>
                    <a:pt x="7867" y="8982"/>
                    <a:pt x="7914" y="8946"/>
                    <a:pt x="7950" y="8899"/>
                  </a:cubicBezTo>
                  <a:cubicBezTo>
                    <a:pt x="9222" y="7140"/>
                    <a:pt x="10659" y="5512"/>
                    <a:pt x="12264" y="4051"/>
                  </a:cubicBezTo>
                  <a:lnTo>
                    <a:pt x="12561" y="4288"/>
                  </a:lnTo>
                  <a:lnTo>
                    <a:pt x="8307" y="8816"/>
                  </a:lnTo>
                  <a:cubicBezTo>
                    <a:pt x="8235" y="8887"/>
                    <a:pt x="8235" y="9006"/>
                    <a:pt x="8318" y="9077"/>
                  </a:cubicBezTo>
                  <a:lnTo>
                    <a:pt x="8330" y="9089"/>
                  </a:lnTo>
                  <a:cubicBezTo>
                    <a:pt x="8368" y="9116"/>
                    <a:pt x="8417" y="9131"/>
                    <a:pt x="8465" y="9131"/>
                  </a:cubicBezTo>
                  <a:cubicBezTo>
                    <a:pt x="8523" y="9131"/>
                    <a:pt x="8582" y="9110"/>
                    <a:pt x="8627" y="9065"/>
                  </a:cubicBezTo>
                  <a:lnTo>
                    <a:pt x="13012" y="4395"/>
                  </a:lnTo>
                  <a:cubicBezTo>
                    <a:pt x="13084" y="4312"/>
                    <a:pt x="13072" y="4181"/>
                    <a:pt x="12988" y="4122"/>
                  </a:cubicBezTo>
                  <a:lnTo>
                    <a:pt x="12561" y="3777"/>
                  </a:lnTo>
                  <a:cubicBezTo>
                    <a:pt x="12834" y="3528"/>
                    <a:pt x="13119" y="3278"/>
                    <a:pt x="13404" y="3029"/>
                  </a:cubicBezTo>
                  <a:cubicBezTo>
                    <a:pt x="13452" y="2993"/>
                    <a:pt x="13476" y="2946"/>
                    <a:pt x="13476" y="2886"/>
                  </a:cubicBezTo>
                  <a:cubicBezTo>
                    <a:pt x="13476" y="2827"/>
                    <a:pt x="13452" y="2767"/>
                    <a:pt x="13404" y="2732"/>
                  </a:cubicBezTo>
                  <a:lnTo>
                    <a:pt x="13072" y="2458"/>
                  </a:lnTo>
                  <a:cubicBezTo>
                    <a:pt x="13345" y="2292"/>
                    <a:pt x="13595" y="2078"/>
                    <a:pt x="13820" y="1840"/>
                  </a:cubicBezTo>
                  <a:cubicBezTo>
                    <a:pt x="14070" y="1579"/>
                    <a:pt x="14201" y="1223"/>
                    <a:pt x="14177" y="854"/>
                  </a:cubicBezTo>
                  <a:cubicBezTo>
                    <a:pt x="14141" y="450"/>
                    <a:pt x="13832" y="106"/>
                    <a:pt x="13428" y="10"/>
                  </a:cubicBezTo>
                  <a:cubicBezTo>
                    <a:pt x="13370" y="4"/>
                    <a:pt x="13311" y="0"/>
                    <a:pt x="13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26"/>
            <p:cNvSpPr/>
            <p:nvPr/>
          </p:nvSpPr>
          <p:spPr>
            <a:xfrm>
              <a:off x="738100" y="2593100"/>
              <a:ext cx="450675" cy="305850"/>
            </a:xfrm>
            <a:custGeom>
              <a:avLst/>
              <a:gdLst/>
              <a:ahLst/>
              <a:cxnLst/>
              <a:rect l="l" t="t" r="r" b="b"/>
              <a:pathLst>
                <a:path w="18027" h="12234" extrusionOk="0">
                  <a:moveTo>
                    <a:pt x="15472" y="528"/>
                  </a:moveTo>
                  <a:lnTo>
                    <a:pt x="15472" y="528"/>
                  </a:lnTo>
                  <a:cubicBezTo>
                    <a:pt x="13392" y="2240"/>
                    <a:pt x="12156" y="4854"/>
                    <a:pt x="12251" y="7397"/>
                  </a:cubicBezTo>
                  <a:cubicBezTo>
                    <a:pt x="10651" y="7775"/>
                    <a:pt x="9022" y="7962"/>
                    <a:pt x="7396" y="7962"/>
                  </a:cubicBezTo>
                  <a:cubicBezTo>
                    <a:pt x="5087" y="7962"/>
                    <a:pt x="2786" y="7584"/>
                    <a:pt x="582" y="6838"/>
                  </a:cubicBezTo>
                  <a:cubicBezTo>
                    <a:pt x="2377" y="5127"/>
                    <a:pt x="3684" y="2953"/>
                    <a:pt x="4337" y="564"/>
                  </a:cubicBezTo>
                  <a:cubicBezTo>
                    <a:pt x="4633" y="542"/>
                    <a:pt x="4935" y="531"/>
                    <a:pt x="5246" y="531"/>
                  </a:cubicBezTo>
                  <a:cubicBezTo>
                    <a:pt x="6445" y="531"/>
                    <a:pt x="7760" y="695"/>
                    <a:pt x="9233" y="1016"/>
                  </a:cubicBezTo>
                  <a:cubicBezTo>
                    <a:pt x="8449" y="1075"/>
                    <a:pt x="7676" y="1111"/>
                    <a:pt x="6904" y="1134"/>
                  </a:cubicBezTo>
                  <a:cubicBezTo>
                    <a:pt x="6643" y="1134"/>
                    <a:pt x="6643" y="1515"/>
                    <a:pt x="6904" y="1515"/>
                  </a:cubicBezTo>
                  <a:cubicBezTo>
                    <a:pt x="8092" y="1491"/>
                    <a:pt x="9269" y="1408"/>
                    <a:pt x="10445" y="1301"/>
                  </a:cubicBezTo>
                  <a:cubicBezTo>
                    <a:pt x="12133" y="1134"/>
                    <a:pt x="13808" y="873"/>
                    <a:pt x="15472" y="528"/>
                  </a:cubicBezTo>
                  <a:close/>
                  <a:moveTo>
                    <a:pt x="16018" y="612"/>
                  </a:moveTo>
                  <a:cubicBezTo>
                    <a:pt x="16268" y="2311"/>
                    <a:pt x="16517" y="4034"/>
                    <a:pt x="16779" y="5745"/>
                  </a:cubicBezTo>
                  <a:cubicBezTo>
                    <a:pt x="17040" y="7492"/>
                    <a:pt x="17302" y="9239"/>
                    <a:pt x="17563" y="10962"/>
                  </a:cubicBezTo>
                  <a:cubicBezTo>
                    <a:pt x="17365" y="10937"/>
                    <a:pt x="17167" y="10925"/>
                    <a:pt x="16970" y="10925"/>
                  </a:cubicBezTo>
                  <a:cubicBezTo>
                    <a:pt x="16694" y="10925"/>
                    <a:pt x="16419" y="10949"/>
                    <a:pt x="16149" y="10997"/>
                  </a:cubicBezTo>
                  <a:lnTo>
                    <a:pt x="16149" y="10985"/>
                  </a:lnTo>
                  <a:lnTo>
                    <a:pt x="15757" y="7599"/>
                  </a:lnTo>
                  <a:cubicBezTo>
                    <a:pt x="15736" y="7504"/>
                    <a:pt x="15650" y="7428"/>
                    <a:pt x="15556" y="7428"/>
                  </a:cubicBezTo>
                  <a:cubicBezTo>
                    <a:pt x="15544" y="7428"/>
                    <a:pt x="15532" y="7430"/>
                    <a:pt x="15519" y="7432"/>
                  </a:cubicBezTo>
                  <a:cubicBezTo>
                    <a:pt x="15412" y="7432"/>
                    <a:pt x="15329" y="7528"/>
                    <a:pt x="15329" y="7634"/>
                  </a:cubicBezTo>
                  <a:lnTo>
                    <a:pt x="15733" y="11069"/>
                  </a:lnTo>
                  <a:cubicBezTo>
                    <a:pt x="15210" y="11187"/>
                    <a:pt x="14711" y="11389"/>
                    <a:pt x="14260" y="11663"/>
                  </a:cubicBezTo>
                  <a:cubicBezTo>
                    <a:pt x="14248" y="8930"/>
                    <a:pt x="14022" y="6209"/>
                    <a:pt x="13582" y="3523"/>
                  </a:cubicBezTo>
                  <a:cubicBezTo>
                    <a:pt x="14165" y="2382"/>
                    <a:pt x="14996" y="1396"/>
                    <a:pt x="16018" y="612"/>
                  </a:cubicBezTo>
                  <a:close/>
                  <a:moveTo>
                    <a:pt x="13273" y="4224"/>
                  </a:moveTo>
                  <a:cubicBezTo>
                    <a:pt x="13654" y="6743"/>
                    <a:pt x="13844" y="9286"/>
                    <a:pt x="13844" y="11841"/>
                  </a:cubicBezTo>
                  <a:cubicBezTo>
                    <a:pt x="13059" y="11794"/>
                    <a:pt x="12263" y="11746"/>
                    <a:pt x="11467" y="11687"/>
                  </a:cubicBezTo>
                  <a:cubicBezTo>
                    <a:pt x="9093" y="11541"/>
                    <a:pt x="6655" y="11388"/>
                    <a:pt x="4238" y="11388"/>
                  </a:cubicBezTo>
                  <a:cubicBezTo>
                    <a:pt x="3691" y="11388"/>
                    <a:pt x="3146" y="11396"/>
                    <a:pt x="2602" y="11413"/>
                  </a:cubicBezTo>
                  <a:lnTo>
                    <a:pt x="2602" y="11401"/>
                  </a:lnTo>
                  <a:cubicBezTo>
                    <a:pt x="2709" y="10201"/>
                    <a:pt x="2721" y="9001"/>
                    <a:pt x="2614" y="7801"/>
                  </a:cubicBezTo>
                  <a:lnTo>
                    <a:pt x="2614" y="7801"/>
                  </a:lnTo>
                  <a:cubicBezTo>
                    <a:pt x="4183" y="8157"/>
                    <a:pt x="5787" y="8336"/>
                    <a:pt x="7403" y="8336"/>
                  </a:cubicBezTo>
                  <a:cubicBezTo>
                    <a:pt x="7449" y="8336"/>
                    <a:pt x="7494" y="8336"/>
                    <a:pt x="7539" y="8336"/>
                  </a:cubicBezTo>
                  <a:cubicBezTo>
                    <a:pt x="9217" y="8336"/>
                    <a:pt x="10894" y="8123"/>
                    <a:pt x="12537" y="7730"/>
                  </a:cubicBezTo>
                  <a:cubicBezTo>
                    <a:pt x="12620" y="7706"/>
                    <a:pt x="12679" y="7623"/>
                    <a:pt x="12679" y="7528"/>
                  </a:cubicBezTo>
                  <a:cubicBezTo>
                    <a:pt x="12632" y="6399"/>
                    <a:pt x="12834" y="5270"/>
                    <a:pt x="13273" y="4224"/>
                  </a:cubicBezTo>
                  <a:close/>
                  <a:moveTo>
                    <a:pt x="16172" y="0"/>
                  </a:moveTo>
                  <a:cubicBezTo>
                    <a:pt x="16157" y="0"/>
                    <a:pt x="16141" y="2"/>
                    <a:pt x="16125" y="6"/>
                  </a:cubicBezTo>
                  <a:cubicBezTo>
                    <a:pt x="14260" y="422"/>
                    <a:pt x="12358" y="719"/>
                    <a:pt x="10457" y="909"/>
                  </a:cubicBezTo>
                  <a:cubicBezTo>
                    <a:pt x="8477" y="390"/>
                    <a:pt x="6754" y="143"/>
                    <a:pt x="5218" y="143"/>
                  </a:cubicBezTo>
                  <a:cubicBezTo>
                    <a:pt x="4855" y="143"/>
                    <a:pt x="4502" y="157"/>
                    <a:pt x="4159" y="184"/>
                  </a:cubicBezTo>
                  <a:cubicBezTo>
                    <a:pt x="4064" y="196"/>
                    <a:pt x="3993" y="255"/>
                    <a:pt x="3969" y="338"/>
                  </a:cubicBezTo>
                  <a:cubicBezTo>
                    <a:pt x="3315" y="2810"/>
                    <a:pt x="1961" y="5044"/>
                    <a:pt x="71" y="6767"/>
                  </a:cubicBezTo>
                  <a:cubicBezTo>
                    <a:pt x="24" y="6815"/>
                    <a:pt x="0" y="6886"/>
                    <a:pt x="24" y="6945"/>
                  </a:cubicBezTo>
                  <a:cubicBezTo>
                    <a:pt x="36" y="7017"/>
                    <a:pt x="83" y="7064"/>
                    <a:pt x="143" y="7088"/>
                  </a:cubicBezTo>
                  <a:cubicBezTo>
                    <a:pt x="808" y="7326"/>
                    <a:pt x="1485" y="7528"/>
                    <a:pt x="2175" y="7706"/>
                  </a:cubicBezTo>
                  <a:cubicBezTo>
                    <a:pt x="2305" y="9001"/>
                    <a:pt x="2293" y="10296"/>
                    <a:pt x="2163" y="11591"/>
                  </a:cubicBezTo>
                  <a:cubicBezTo>
                    <a:pt x="2163" y="11651"/>
                    <a:pt x="2175" y="11710"/>
                    <a:pt x="2222" y="11746"/>
                  </a:cubicBezTo>
                  <a:cubicBezTo>
                    <a:pt x="2258" y="11782"/>
                    <a:pt x="2317" y="11805"/>
                    <a:pt x="2377" y="11805"/>
                  </a:cubicBezTo>
                  <a:cubicBezTo>
                    <a:pt x="3001" y="11781"/>
                    <a:pt x="3627" y="11770"/>
                    <a:pt x="4256" y="11770"/>
                  </a:cubicBezTo>
                  <a:cubicBezTo>
                    <a:pt x="6656" y="11770"/>
                    <a:pt x="9077" y="11928"/>
                    <a:pt x="11431" y="12079"/>
                  </a:cubicBezTo>
                  <a:cubicBezTo>
                    <a:pt x="12299" y="12138"/>
                    <a:pt x="13178" y="12186"/>
                    <a:pt x="14034" y="12233"/>
                  </a:cubicBezTo>
                  <a:lnTo>
                    <a:pt x="14058" y="12233"/>
                  </a:lnTo>
                  <a:cubicBezTo>
                    <a:pt x="14081" y="12233"/>
                    <a:pt x="14105" y="12233"/>
                    <a:pt x="14129" y="12221"/>
                  </a:cubicBezTo>
                  <a:lnTo>
                    <a:pt x="14153" y="12209"/>
                  </a:lnTo>
                  <a:cubicBezTo>
                    <a:pt x="14165" y="12209"/>
                    <a:pt x="14176" y="12198"/>
                    <a:pt x="14176" y="12198"/>
                  </a:cubicBezTo>
                  <a:cubicBezTo>
                    <a:pt x="14989" y="11616"/>
                    <a:pt x="15944" y="11314"/>
                    <a:pt x="16921" y="11314"/>
                  </a:cubicBezTo>
                  <a:cubicBezTo>
                    <a:pt x="17202" y="11314"/>
                    <a:pt x="17484" y="11339"/>
                    <a:pt x="17765" y="11389"/>
                  </a:cubicBezTo>
                  <a:cubicBezTo>
                    <a:pt x="17778" y="11392"/>
                    <a:pt x="17790" y="11393"/>
                    <a:pt x="17802" y="11393"/>
                  </a:cubicBezTo>
                  <a:cubicBezTo>
                    <a:pt x="17857" y="11393"/>
                    <a:pt x="17904" y="11371"/>
                    <a:pt x="17943" y="11342"/>
                  </a:cubicBezTo>
                  <a:cubicBezTo>
                    <a:pt x="18003" y="11294"/>
                    <a:pt x="18027" y="11235"/>
                    <a:pt x="18015" y="11164"/>
                  </a:cubicBezTo>
                  <a:cubicBezTo>
                    <a:pt x="17753" y="9369"/>
                    <a:pt x="17468" y="7528"/>
                    <a:pt x="17195" y="5698"/>
                  </a:cubicBezTo>
                  <a:cubicBezTo>
                    <a:pt x="16921" y="3868"/>
                    <a:pt x="16648" y="2038"/>
                    <a:pt x="16375" y="231"/>
                  </a:cubicBezTo>
                  <a:cubicBezTo>
                    <a:pt x="16387" y="208"/>
                    <a:pt x="16387" y="172"/>
                    <a:pt x="16375" y="148"/>
                  </a:cubicBezTo>
                  <a:cubicBezTo>
                    <a:pt x="16344" y="57"/>
                    <a:pt x="16262" y="0"/>
                    <a:pt x="16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26"/>
            <p:cNvSpPr/>
            <p:nvPr/>
          </p:nvSpPr>
          <p:spPr>
            <a:xfrm>
              <a:off x="1115675" y="2742250"/>
              <a:ext cx="12800" cy="20325"/>
            </a:xfrm>
            <a:custGeom>
              <a:avLst/>
              <a:gdLst/>
              <a:ahLst/>
              <a:cxnLst/>
              <a:rect l="l" t="t" r="r" b="b"/>
              <a:pathLst>
                <a:path w="512" h="813" extrusionOk="0">
                  <a:moveTo>
                    <a:pt x="236" y="0"/>
                  </a:moveTo>
                  <a:cubicBezTo>
                    <a:pt x="221" y="0"/>
                    <a:pt x="206" y="2"/>
                    <a:pt x="190" y="5"/>
                  </a:cubicBezTo>
                  <a:cubicBezTo>
                    <a:pt x="84" y="5"/>
                    <a:pt x="0" y="112"/>
                    <a:pt x="12" y="219"/>
                  </a:cubicBezTo>
                  <a:lnTo>
                    <a:pt x="84" y="647"/>
                  </a:lnTo>
                  <a:cubicBezTo>
                    <a:pt x="107" y="742"/>
                    <a:pt x="190" y="813"/>
                    <a:pt x="286" y="813"/>
                  </a:cubicBezTo>
                  <a:lnTo>
                    <a:pt x="321" y="813"/>
                  </a:lnTo>
                  <a:cubicBezTo>
                    <a:pt x="428" y="801"/>
                    <a:pt x="511" y="706"/>
                    <a:pt x="499" y="599"/>
                  </a:cubicBezTo>
                  <a:lnTo>
                    <a:pt x="428" y="171"/>
                  </a:lnTo>
                  <a:cubicBezTo>
                    <a:pt x="418" y="68"/>
                    <a:pt x="335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26"/>
            <p:cNvSpPr/>
            <p:nvPr/>
          </p:nvSpPr>
          <p:spPr>
            <a:xfrm>
              <a:off x="1108550" y="2710050"/>
              <a:ext cx="13675" cy="12725"/>
            </a:xfrm>
            <a:custGeom>
              <a:avLst/>
              <a:gdLst/>
              <a:ahLst/>
              <a:cxnLst/>
              <a:rect l="l" t="t" r="r" b="b"/>
              <a:pathLst>
                <a:path w="547" h="509" extrusionOk="0">
                  <a:moveTo>
                    <a:pt x="238" y="1"/>
                  </a:moveTo>
                  <a:cubicBezTo>
                    <a:pt x="206" y="1"/>
                    <a:pt x="174" y="8"/>
                    <a:pt x="143" y="21"/>
                  </a:cubicBezTo>
                  <a:cubicBezTo>
                    <a:pt x="48" y="69"/>
                    <a:pt x="0" y="188"/>
                    <a:pt x="60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309" y="509"/>
                  </a:cubicBezTo>
                  <a:cubicBezTo>
                    <a:pt x="345" y="509"/>
                    <a:pt x="369" y="509"/>
                    <a:pt x="404" y="497"/>
                  </a:cubicBezTo>
                  <a:cubicBezTo>
                    <a:pt x="499" y="449"/>
                    <a:pt x="547" y="330"/>
                    <a:pt x="499" y="235"/>
                  </a:cubicBezTo>
                  <a:lnTo>
                    <a:pt x="428" y="116"/>
                  </a:lnTo>
                  <a:cubicBezTo>
                    <a:pt x="386" y="41"/>
                    <a:pt x="314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6"/>
            <p:cNvSpPr/>
            <p:nvPr/>
          </p:nvSpPr>
          <p:spPr>
            <a:xfrm>
              <a:off x="875925" y="2738350"/>
              <a:ext cx="51125" cy="38800"/>
            </a:xfrm>
            <a:custGeom>
              <a:avLst/>
              <a:gdLst/>
              <a:ahLst/>
              <a:cxnLst/>
              <a:rect l="l" t="t" r="r" b="b"/>
              <a:pathLst>
                <a:path w="2045" h="1552" extrusionOk="0">
                  <a:moveTo>
                    <a:pt x="1216" y="387"/>
                  </a:moveTo>
                  <a:cubicBezTo>
                    <a:pt x="1250" y="387"/>
                    <a:pt x="1284" y="391"/>
                    <a:pt x="1320" y="399"/>
                  </a:cubicBezTo>
                  <a:cubicBezTo>
                    <a:pt x="1427" y="422"/>
                    <a:pt x="1522" y="505"/>
                    <a:pt x="1569" y="601"/>
                  </a:cubicBezTo>
                  <a:cubicBezTo>
                    <a:pt x="1605" y="696"/>
                    <a:pt x="1593" y="803"/>
                    <a:pt x="1546" y="898"/>
                  </a:cubicBezTo>
                  <a:cubicBezTo>
                    <a:pt x="1486" y="1016"/>
                    <a:pt x="1391" y="1100"/>
                    <a:pt x="1272" y="1147"/>
                  </a:cubicBezTo>
                  <a:cubicBezTo>
                    <a:pt x="1217" y="1163"/>
                    <a:pt x="1160" y="1171"/>
                    <a:pt x="1103" y="1171"/>
                  </a:cubicBezTo>
                  <a:cubicBezTo>
                    <a:pt x="906" y="1171"/>
                    <a:pt x="712" y="1078"/>
                    <a:pt x="583" y="921"/>
                  </a:cubicBezTo>
                  <a:cubicBezTo>
                    <a:pt x="488" y="826"/>
                    <a:pt x="452" y="684"/>
                    <a:pt x="488" y="553"/>
                  </a:cubicBezTo>
                  <a:cubicBezTo>
                    <a:pt x="524" y="470"/>
                    <a:pt x="607" y="410"/>
                    <a:pt x="702" y="399"/>
                  </a:cubicBezTo>
                  <a:lnTo>
                    <a:pt x="726" y="399"/>
                  </a:lnTo>
                  <a:cubicBezTo>
                    <a:pt x="773" y="453"/>
                    <a:pt x="836" y="480"/>
                    <a:pt x="897" y="480"/>
                  </a:cubicBezTo>
                  <a:cubicBezTo>
                    <a:pt x="943" y="480"/>
                    <a:pt x="987" y="465"/>
                    <a:pt x="1023" y="434"/>
                  </a:cubicBezTo>
                  <a:cubicBezTo>
                    <a:pt x="1086" y="402"/>
                    <a:pt x="1149" y="387"/>
                    <a:pt x="1216" y="387"/>
                  </a:cubicBezTo>
                  <a:close/>
                  <a:moveTo>
                    <a:pt x="1209" y="1"/>
                  </a:moveTo>
                  <a:cubicBezTo>
                    <a:pt x="1106" y="1"/>
                    <a:pt x="1001" y="19"/>
                    <a:pt x="904" y="54"/>
                  </a:cubicBezTo>
                  <a:cubicBezTo>
                    <a:pt x="892" y="42"/>
                    <a:pt x="868" y="30"/>
                    <a:pt x="844" y="30"/>
                  </a:cubicBezTo>
                  <a:cubicBezTo>
                    <a:pt x="796" y="19"/>
                    <a:pt x="748" y="14"/>
                    <a:pt x="700" y="14"/>
                  </a:cubicBezTo>
                  <a:cubicBezTo>
                    <a:pt x="441" y="14"/>
                    <a:pt x="196" y="171"/>
                    <a:pt x="96" y="422"/>
                  </a:cubicBezTo>
                  <a:cubicBezTo>
                    <a:pt x="1" y="672"/>
                    <a:pt x="60" y="945"/>
                    <a:pt x="238" y="1147"/>
                  </a:cubicBezTo>
                  <a:cubicBezTo>
                    <a:pt x="452" y="1397"/>
                    <a:pt x="761" y="1551"/>
                    <a:pt x="1094" y="1551"/>
                  </a:cubicBezTo>
                  <a:cubicBezTo>
                    <a:pt x="1213" y="1551"/>
                    <a:pt x="1320" y="1527"/>
                    <a:pt x="1415" y="1504"/>
                  </a:cubicBezTo>
                  <a:cubicBezTo>
                    <a:pt x="1641" y="1420"/>
                    <a:pt x="1819" y="1266"/>
                    <a:pt x="1926" y="1064"/>
                  </a:cubicBezTo>
                  <a:cubicBezTo>
                    <a:pt x="2033" y="886"/>
                    <a:pt x="2045" y="660"/>
                    <a:pt x="1961" y="470"/>
                  </a:cubicBezTo>
                  <a:cubicBezTo>
                    <a:pt x="1866" y="244"/>
                    <a:pt x="1664" y="90"/>
                    <a:pt x="1427" y="30"/>
                  </a:cubicBezTo>
                  <a:cubicBezTo>
                    <a:pt x="1357" y="10"/>
                    <a:pt x="1284" y="1"/>
                    <a:pt x="1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6"/>
            <p:cNvSpPr/>
            <p:nvPr/>
          </p:nvSpPr>
          <p:spPr>
            <a:xfrm>
              <a:off x="639450" y="3154625"/>
              <a:ext cx="465250" cy="199775"/>
            </a:xfrm>
            <a:custGeom>
              <a:avLst/>
              <a:gdLst/>
              <a:ahLst/>
              <a:cxnLst/>
              <a:rect l="l" t="t" r="r" b="b"/>
              <a:pathLst>
                <a:path w="18610" h="7991" extrusionOk="0">
                  <a:moveTo>
                    <a:pt x="8664" y="1013"/>
                  </a:moveTo>
                  <a:lnTo>
                    <a:pt x="8664" y="1013"/>
                  </a:lnTo>
                  <a:cubicBezTo>
                    <a:pt x="8723" y="1025"/>
                    <a:pt x="8782" y="1049"/>
                    <a:pt x="8830" y="1085"/>
                  </a:cubicBezTo>
                  <a:cubicBezTo>
                    <a:pt x="8901" y="1132"/>
                    <a:pt x="8949" y="1204"/>
                    <a:pt x="8961" y="1287"/>
                  </a:cubicBezTo>
                  <a:cubicBezTo>
                    <a:pt x="8866" y="1192"/>
                    <a:pt x="8759" y="1109"/>
                    <a:pt x="8664" y="1013"/>
                  </a:cubicBezTo>
                  <a:close/>
                  <a:moveTo>
                    <a:pt x="9670" y="1639"/>
                  </a:moveTo>
                  <a:cubicBezTo>
                    <a:pt x="9745" y="1639"/>
                    <a:pt x="9820" y="1659"/>
                    <a:pt x="9888" y="1703"/>
                  </a:cubicBezTo>
                  <a:cubicBezTo>
                    <a:pt x="10006" y="1786"/>
                    <a:pt x="10066" y="1940"/>
                    <a:pt x="10030" y="2083"/>
                  </a:cubicBezTo>
                  <a:cubicBezTo>
                    <a:pt x="9840" y="1964"/>
                    <a:pt x="9650" y="1822"/>
                    <a:pt x="9460" y="1691"/>
                  </a:cubicBezTo>
                  <a:cubicBezTo>
                    <a:pt x="9528" y="1657"/>
                    <a:pt x="9600" y="1639"/>
                    <a:pt x="9670" y="1639"/>
                  </a:cubicBezTo>
                  <a:close/>
                  <a:moveTo>
                    <a:pt x="10721" y="2209"/>
                  </a:moveTo>
                  <a:cubicBezTo>
                    <a:pt x="10772" y="2209"/>
                    <a:pt x="10824" y="2218"/>
                    <a:pt x="10874" y="2237"/>
                  </a:cubicBezTo>
                  <a:cubicBezTo>
                    <a:pt x="11040" y="2309"/>
                    <a:pt x="11123" y="2487"/>
                    <a:pt x="11076" y="2653"/>
                  </a:cubicBezTo>
                  <a:lnTo>
                    <a:pt x="11076" y="2665"/>
                  </a:lnTo>
                  <a:cubicBezTo>
                    <a:pt x="10862" y="2558"/>
                    <a:pt x="10636" y="2451"/>
                    <a:pt x="10422" y="2321"/>
                  </a:cubicBezTo>
                  <a:cubicBezTo>
                    <a:pt x="10510" y="2248"/>
                    <a:pt x="10615" y="2209"/>
                    <a:pt x="10721" y="2209"/>
                  </a:cubicBezTo>
                  <a:close/>
                  <a:moveTo>
                    <a:pt x="11783" y="2801"/>
                  </a:moveTo>
                  <a:cubicBezTo>
                    <a:pt x="11863" y="2801"/>
                    <a:pt x="11945" y="2816"/>
                    <a:pt x="12026" y="2843"/>
                  </a:cubicBezTo>
                  <a:cubicBezTo>
                    <a:pt x="12157" y="2903"/>
                    <a:pt x="12276" y="3034"/>
                    <a:pt x="12324" y="3176"/>
                  </a:cubicBezTo>
                  <a:cubicBezTo>
                    <a:pt x="12038" y="3081"/>
                    <a:pt x="11777" y="2986"/>
                    <a:pt x="11504" y="2867"/>
                  </a:cubicBezTo>
                  <a:cubicBezTo>
                    <a:pt x="11594" y="2822"/>
                    <a:pt x="11687" y="2801"/>
                    <a:pt x="11783" y="2801"/>
                  </a:cubicBezTo>
                  <a:close/>
                  <a:moveTo>
                    <a:pt x="952" y="2534"/>
                  </a:moveTo>
                  <a:cubicBezTo>
                    <a:pt x="2342" y="3093"/>
                    <a:pt x="3459" y="4234"/>
                    <a:pt x="3899" y="5565"/>
                  </a:cubicBezTo>
                  <a:cubicBezTo>
                    <a:pt x="3449" y="5597"/>
                    <a:pt x="2999" y="5620"/>
                    <a:pt x="2556" y="5620"/>
                  </a:cubicBezTo>
                  <a:cubicBezTo>
                    <a:pt x="1854" y="5620"/>
                    <a:pt x="1170" y="5561"/>
                    <a:pt x="536" y="5386"/>
                  </a:cubicBezTo>
                  <a:cubicBezTo>
                    <a:pt x="571" y="4424"/>
                    <a:pt x="714" y="3461"/>
                    <a:pt x="952" y="2534"/>
                  </a:cubicBezTo>
                  <a:close/>
                  <a:moveTo>
                    <a:pt x="7594" y="467"/>
                  </a:moveTo>
                  <a:cubicBezTo>
                    <a:pt x="8925" y="2035"/>
                    <a:pt x="10707" y="3164"/>
                    <a:pt x="12692" y="3699"/>
                  </a:cubicBezTo>
                  <a:cubicBezTo>
                    <a:pt x="12157" y="4364"/>
                    <a:pt x="11801" y="5161"/>
                    <a:pt x="11658" y="6016"/>
                  </a:cubicBezTo>
                  <a:cubicBezTo>
                    <a:pt x="11290" y="5992"/>
                    <a:pt x="10909" y="5957"/>
                    <a:pt x="10553" y="5909"/>
                  </a:cubicBezTo>
                  <a:cubicBezTo>
                    <a:pt x="10125" y="5862"/>
                    <a:pt x="9697" y="5790"/>
                    <a:pt x="9293" y="5719"/>
                  </a:cubicBezTo>
                  <a:cubicBezTo>
                    <a:pt x="8378" y="5541"/>
                    <a:pt x="7463" y="5446"/>
                    <a:pt x="6537" y="5422"/>
                  </a:cubicBezTo>
                  <a:cubicBezTo>
                    <a:pt x="5919" y="5422"/>
                    <a:pt x="5253" y="5470"/>
                    <a:pt x="4623" y="5517"/>
                  </a:cubicBezTo>
                  <a:lnTo>
                    <a:pt x="4338" y="5541"/>
                  </a:lnTo>
                  <a:lnTo>
                    <a:pt x="4338" y="5517"/>
                  </a:lnTo>
                  <a:cubicBezTo>
                    <a:pt x="3863" y="4032"/>
                    <a:pt x="2615" y="2760"/>
                    <a:pt x="1070" y="2154"/>
                  </a:cubicBezTo>
                  <a:cubicBezTo>
                    <a:pt x="1130" y="1917"/>
                    <a:pt x="1213" y="1679"/>
                    <a:pt x="1296" y="1441"/>
                  </a:cubicBezTo>
                  <a:cubicBezTo>
                    <a:pt x="1971" y="1653"/>
                    <a:pt x="2689" y="1757"/>
                    <a:pt x="3409" y="1757"/>
                  </a:cubicBezTo>
                  <a:cubicBezTo>
                    <a:pt x="4909" y="1757"/>
                    <a:pt x="6422" y="1310"/>
                    <a:pt x="7594" y="467"/>
                  </a:cubicBezTo>
                  <a:close/>
                  <a:moveTo>
                    <a:pt x="13132" y="3806"/>
                  </a:moveTo>
                  <a:cubicBezTo>
                    <a:pt x="13678" y="3937"/>
                    <a:pt x="14237" y="4020"/>
                    <a:pt x="14807" y="4055"/>
                  </a:cubicBezTo>
                  <a:cubicBezTo>
                    <a:pt x="14926" y="4067"/>
                    <a:pt x="15045" y="4067"/>
                    <a:pt x="15175" y="4079"/>
                  </a:cubicBezTo>
                  <a:cubicBezTo>
                    <a:pt x="15675" y="4103"/>
                    <a:pt x="16150" y="4127"/>
                    <a:pt x="16590" y="4281"/>
                  </a:cubicBezTo>
                  <a:cubicBezTo>
                    <a:pt x="17089" y="4448"/>
                    <a:pt x="17552" y="4875"/>
                    <a:pt x="17516" y="5363"/>
                  </a:cubicBezTo>
                  <a:cubicBezTo>
                    <a:pt x="15959" y="5812"/>
                    <a:pt x="14355" y="6041"/>
                    <a:pt x="12738" y="6041"/>
                  </a:cubicBezTo>
                  <a:cubicBezTo>
                    <a:pt x="12517" y="6041"/>
                    <a:pt x="12296" y="6037"/>
                    <a:pt x="12074" y="6028"/>
                  </a:cubicBezTo>
                  <a:cubicBezTo>
                    <a:pt x="12217" y="5208"/>
                    <a:pt x="12585" y="4436"/>
                    <a:pt x="13132" y="3806"/>
                  </a:cubicBezTo>
                  <a:close/>
                  <a:moveTo>
                    <a:pt x="17968" y="5636"/>
                  </a:moveTo>
                  <a:cubicBezTo>
                    <a:pt x="18111" y="5933"/>
                    <a:pt x="17968" y="6325"/>
                    <a:pt x="17718" y="6551"/>
                  </a:cubicBezTo>
                  <a:cubicBezTo>
                    <a:pt x="17398" y="6860"/>
                    <a:pt x="16899" y="7014"/>
                    <a:pt x="16459" y="7121"/>
                  </a:cubicBezTo>
                  <a:cubicBezTo>
                    <a:pt x="15301" y="7454"/>
                    <a:pt x="14100" y="7609"/>
                    <a:pt x="12897" y="7609"/>
                  </a:cubicBezTo>
                  <a:cubicBezTo>
                    <a:pt x="12852" y="7609"/>
                    <a:pt x="12808" y="7609"/>
                    <a:pt x="12763" y="7609"/>
                  </a:cubicBezTo>
                  <a:cubicBezTo>
                    <a:pt x="11777" y="7549"/>
                    <a:pt x="10803" y="7418"/>
                    <a:pt x="9840" y="7228"/>
                  </a:cubicBezTo>
                  <a:cubicBezTo>
                    <a:pt x="8901" y="7050"/>
                    <a:pt x="7963" y="6919"/>
                    <a:pt x="7012" y="6860"/>
                  </a:cubicBezTo>
                  <a:cubicBezTo>
                    <a:pt x="6807" y="6854"/>
                    <a:pt x="6601" y="6851"/>
                    <a:pt x="6395" y="6851"/>
                  </a:cubicBezTo>
                  <a:cubicBezTo>
                    <a:pt x="5776" y="6851"/>
                    <a:pt x="5152" y="6878"/>
                    <a:pt x="4528" y="6931"/>
                  </a:cubicBezTo>
                  <a:cubicBezTo>
                    <a:pt x="3903" y="6969"/>
                    <a:pt x="3290" y="7007"/>
                    <a:pt x="2689" y="7007"/>
                  </a:cubicBezTo>
                  <a:cubicBezTo>
                    <a:pt x="1965" y="7007"/>
                    <a:pt x="1259" y="6952"/>
                    <a:pt x="571" y="6777"/>
                  </a:cubicBezTo>
                  <a:cubicBezTo>
                    <a:pt x="548" y="6456"/>
                    <a:pt x="536" y="6123"/>
                    <a:pt x="536" y="5790"/>
                  </a:cubicBezTo>
                  <a:lnTo>
                    <a:pt x="536" y="5790"/>
                  </a:lnTo>
                  <a:cubicBezTo>
                    <a:pt x="1177" y="5951"/>
                    <a:pt x="1858" y="6004"/>
                    <a:pt x="2551" y="6004"/>
                  </a:cubicBezTo>
                  <a:cubicBezTo>
                    <a:pt x="3245" y="6004"/>
                    <a:pt x="3952" y="5951"/>
                    <a:pt x="4647" y="5897"/>
                  </a:cubicBezTo>
                  <a:cubicBezTo>
                    <a:pt x="5313" y="5850"/>
                    <a:pt x="5931" y="5802"/>
                    <a:pt x="6537" y="5802"/>
                  </a:cubicBezTo>
                  <a:cubicBezTo>
                    <a:pt x="7440" y="5826"/>
                    <a:pt x="8331" y="5933"/>
                    <a:pt x="9210" y="6099"/>
                  </a:cubicBezTo>
                  <a:cubicBezTo>
                    <a:pt x="9626" y="6171"/>
                    <a:pt x="10066" y="6242"/>
                    <a:pt x="10494" y="6289"/>
                  </a:cubicBezTo>
                  <a:cubicBezTo>
                    <a:pt x="11234" y="6384"/>
                    <a:pt x="11978" y="6431"/>
                    <a:pt x="12721" y="6431"/>
                  </a:cubicBezTo>
                  <a:cubicBezTo>
                    <a:pt x="14493" y="6431"/>
                    <a:pt x="16260" y="6163"/>
                    <a:pt x="17968" y="5636"/>
                  </a:cubicBezTo>
                  <a:close/>
                  <a:moveTo>
                    <a:pt x="7631" y="0"/>
                  </a:moveTo>
                  <a:cubicBezTo>
                    <a:pt x="7585" y="0"/>
                    <a:pt x="7539" y="16"/>
                    <a:pt x="7499" y="51"/>
                  </a:cubicBezTo>
                  <a:cubicBezTo>
                    <a:pt x="6377" y="912"/>
                    <a:pt x="4883" y="1374"/>
                    <a:pt x="3403" y="1374"/>
                  </a:cubicBezTo>
                  <a:cubicBezTo>
                    <a:pt x="2657" y="1374"/>
                    <a:pt x="1914" y="1256"/>
                    <a:pt x="1225" y="1013"/>
                  </a:cubicBezTo>
                  <a:cubicBezTo>
                    <a:pt x="1195" y="1002"/>
                    <a:pt x="1165" y="996"/>
                    <a:pt x="1137" y="996"/>
                  </a:cubicBezTo>
                  <a:cubicBezTo>
                    <a:pt x="1109" y="996"/>
                    <a:pt x="1082" y="1002"/>
                    <a:pt x="1058" y="1013"/>
                  </a:cubicBezTo>
                  <a:cubicBezTo>
                    <a:pt x="1011" y="1037"/>
                    <a:pt x="963" y="1073"/>
                    <a:pt x="952" y="1132"/>
                  </a:cubicBezTo>
                  <a:cubicBezTo>
                    <a:pt x="274" y="2950"/>
                    <a:pt x="1" y="4899"/>
                    <a:pt x="144" y="6848"/>
                  </a:cubicBezTo>
                  <a:cubicBezTo>
                    <a:pt x="144" y="6848"/>
                    <a:pt x="132" y="6860"/>
                    <a:pt x="132" y="6872"/>
                  </a:cubicBezTo>
                  <a:cubicBezTo>
                    <a:pt x="96" y="6967"/>
                    <a:pt x="155" y="7062"/>
                    <a:pt x="250" y="7098"/>
                  </a:cubicBezTo>
                  <a:lnTo>
                    <a:pt x="274" y="7109"/>
                  </a:lnTo>
                  <a:cubicBezTo>
                    <a:pt x="1050" y="7328"/>
                    <a:pt x="1852" y="7395"/>
                    <a:pt x="2656" y="7395"/>
                  </a:cubicBezTo>
                  <a:cubicBezTo>
                    <a:pt x="3291" y="7395"/>
                    <a:pt x="3927" y="7353"/>
                    <a:pt x="4552" y="7311"/>
                  </a:cubicBezTo>
                  <a:cubicBezTo>
                    <a:pt x="5225" y="7262"/>
                    <a:pt x="5907" y="7237"/>
                    <a:pt x="6583" y="7237"/>
                  </a:cubicBezTo>
                  <a:cubicBezTo>
                    <a:pt x="6718" y="7237"/>
                    <a:pt x="6853" y="7238"/>
                    <a:pt x="6988" y="7240"/>
                  </a:cubicBezTo>
                  <a:cubicBezTo>
                    <a:pt x="7915" y="7311"/>
                    <a:pt x="8842" y="7430"/>
                    <a:pt x="9757" y="7609"/>
                  </a:cubicBezTo>
                  <a:cubicBezTo>
                    <a:pt x="10743" y="7811"/>
                    <a:pt x="11741" y="7929"/>
                    <a:pt x="12751" y="7989"/>
                  </a:cubicBezTo>
                  <a:cubicBezTo>
                    <a:pt x="12832" y="7990"/>
                    <a:pt x="12914" y="7991"/>
                    <a:pt x="12995" y="7991"/>
                  </a:cubicBezTo>
                  <a:cubicBezTo>
                    <a:pt x="14207" y="7991"/>
                    <a:pt x="15408" y="7825"/>
                    <a:pt x="16578" y="7502"/>
                  </a:cubicBezTo>
                  <a:cubicBezTo>
                    <a:pt x="17065" y="7371"/>
                    <a:pt x="17623" y="7204"/>
                    <a:pt x="18027" y="6812"/>
                  </a:cubicBezTo>
                  <a:cubicBezTo>
                    <a:pt x="18420" y="6420"/>
                    <a:pt x="18610" y="5755"/>
                    <a:pt x="18229" y="5291"/>
                  </a:cubicBezTo>
                  <a:cubicBezTo>
                    <a:pt x="18185" y="5238"/>
                    <a:pt x="18120" y="5211"/>
                    <a:pt x="18056" y="5211"/>
                  </a:cubicBezTo>
                  <a:cubicBezTo>
                    <a:pt x="18034" y="5211"/>
                    <a:pt x="18013" y="5214"/>
                    <a:pt x="17992" y="5220"/>
                  </a:cubicBezTo>
                  <a:lnTo>
                    <a:pt x="17932" y="5232"/>
                  </a:lnTo>
                  <a:cubicBezTo>
                    <a:pt x="17897" y="4614"/>
                    <a:pt x="17314" y="4115"/>
                    <a:pt x="16744" y="3925"/>
                  </a:cubicBezTo>
                  <a:cubicBezTo>
                    <a:pt x="16245" y="3770"/>
                    <a:pt x="15722" y="3687"/>
                    <a:pt x="15199" y="3687"/>
                  </a:cubicBezTo>
                  <a:cubicBezTo>
                    <a:pt x="15080" y="3687"/>
                    <a:pt x="14962" y="3675"/>
                    <a:pt x="14831" y="3675"/>
                  </a:cubicBezTo>
                  <a:cubicBezTo>
                    <a:pt x="14142" y="3628"/>
                    <a:pt x="13441" y="3509"/>
                    <a:pt x="12775" y="3319"/>
                  </a:cubicBezTo>
                  <a:cubicBezTo>
                    <a:pt x="12751" y="2950"/>
                    <a:pt x="12537" y="2641"/>
                    <a:pt x="12205" y="2499"/>
                  </a:cubicBezTo>
                  <a:cubicBezTo>
                    <a:pt x="12076" y="2445"/>
                    <a:pt x="11943" y="2417"/>
                    <a:pt x="11808" y="2417"/>
                  </a:cubicBezTo>
                  <a:cubicBezTo>
                    <a:pt x="11707" y="2417"/>
                    <a:pt x="11605" y="2433"/>
                    <a:pt x="11504" y="2463"/>
                  </a:cubicBezTo>
                  <a:cubicBezTo>
                    <a:pt x="11468" y="2202"/>
                    <a:pt x="11302" y="1988"/>
                    <a:pt x="11064" y="1893"/>
                  </a:cubicBezTo>
                  <a:cubicBezTo>
                    <a:pt x="10951" y="1846"/>
                    <a:pt x="10835" y="1822"/>
                    <a:pt x="10719" y="1822"/>
                  </a:cubicBezTo>
                  <a:cubicBezTo>
                    <a:pt x="10627" y="1822"/>
                    <a:pt x="10535" y="1837"/>
                    <a:pt x="10446" y="1869"/>
                  </a:cubicBezTo>
                  <a:cubicBezTo>
                    <a:pt x="10410" y="1667"/>
                    <a:pt x="10303" y="1501"/>
                    <a:pt x="10137" y="1394"/>
                  </a:cubicBezTo>
                  <a:cubicBezTo>
                    <a:pt x="9992" y="1302"/>
                    <a:pt x="9827" y="1254"/>
                    <a:pt x="9661" y="1254"/>
                  </a:cubicBezTo>
                  <a:cubicBezTo>
                    <a:pt x="9569" y="1254"/>
                    <a:pt x="9477" y="1269"/>
                    <a:pt x="9388" y="1299"/>
                  </a:cubicBezTo>
                  <a:cubicBezTo>
                    <a:pt x="9365" y="1097"/>
                    <a:pt x="9258" y="918"/>
                    <a:pt x="9103" y="788"/>
                  </a:cubicBezTo>
                  <a:cubicBezTo>
                    <a:pt x="8938" y="672"/>
                    <a:pt x="8743" y="608"/>
                    <a:pt x="8548" y="608"/>
                  </a:cubicBezTo>
                  <a:cubicBezTo>
                    <a:pt x="8463" y="608"/>
                    <a:pt x="8378" y="620"/>
                    <a:pt x="8295" y="645"/>
                  </a:cubicBezTo>
                  <a:cubicBezTo>
                    <a:pt x="8117" y="455"/>
                    <a:pt x="7951" y="277"/>
                    <a:pt x="7808" y="87"/>
                  </a:cubicBezTo>
                  <a:cubicBezTo>
                    <a:pt x="7760" y="31"/>
                    <a:pt x="7695" y="0"/>
                    <a:pt x="7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6"/>
            <p:cNvSpPr/>
            <p:nvPr/>
          </p:nvSpPr>
          <p:spPr>
            <a:xfrm>
              <a:off x="827500" y="3188275"/>
              <a:ext cx="24400" cy="21225"/>
            </a:xfrm>
            <a:custGeom>
              <a:avLst/>
              <a:gdLst/>
              <a:ahLst/>
              <a:cxnLst/>
              <a:rect l="l" t="t" r="r" b="b"/>
              <a:pathLst>
                <a:path w="976" h="849" extrusionOk="0">
                  <a:moveTo>
                    <a:pt x="536" y="0"/>
                  </a:moveTo>
                  <a:cubicBezTo>
                    <a:pt x="512" y="0"/>
                    <a:pt x="476" y="0"/>
                    <a:pt x="452" y="12"/>
                  </a:cubicBezTo>
                  <a:cubicBezTo>
                    <a:pt x="441" y="6"/>
                    <a:pt x="426" y="3"/>
                    <a:pt x="411" y="3"/>
                  </a:cubicBezTo>
                  <a:cubicBezTo>
                    <a:pt x="396" y="3"/>
                    <a:pt x="381" y="6"/>
                    <a:pt x="369" y="12"/>
                  </a:cubicBezTo>
                  <a:cubicBezTo>
                    <a:pt x="215" y="48"/>
                    <a:pt x="108" y="155"/>
                    <a:pt x="60" y="297"/>
                  </a:cubicBezTo>
                  <a:cubicBezTo>
                    <a:pt x="1" y="428"/>
                    <a:pt x="36" y="582"/>
                    <a:pt x="132" y="701"/>
                  </a:cubicBezTo>
                  <a:cubicBezTo>
                    <a:pt x="179" y="749"/>
                    <a:pt x="238" y="784"/>
                    <a:pt x="298" y="808"/>
                  </a:cubicBezTo>
                  <a:cubicBezTo>
                    <a:pt x="351" y="835"/>
                    <a:pt x="412" y="848"/>
                    <a:pt x="473" y="848"/>
                  </a:cubicBezTo>
                  <a:cubicBezTo>
                    <a:pt x="494" y="848"/>
                    <a:pt x="515" y="847"/>
                    <a:pt x="536" y="844"/>
                  </a:cubicBezTo>
                  <a:cubicBezTo>
                    <a:pt x="690" y="832"/>
                    <a:pt x="833" y="761"/>
                    <a:pt x="904" y="630"/>
                  </a:cubicBezTo>
                  <a:cubicBezTo>
                    <a:pt x="975" y="499"/>
                    <a:pt x="975" y="345"/>
                    <a:pt x="904" y="226"/>
                  </a:cubicBezTo>
                  <a:cubicBezTo>
                    <a:pt x="821" y="95"/>
                    <a:pt x="690" y="12"/>
                    <a:pt x="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6"/>
            <p:cNvSpPr/>
            <p:nvPr/>
          </p:nvSpPr>
          <p:spPr>
            <a:xfrm>
              <a:off x="856325" y="3212775"/>
              <a:ext cx="24075" cy="19950"/>
            </a:xfrm>
            <a:custGeom>
              <a:avLst/>
              <a:gdLst/>
              <a:ahLst/>
              <a:cxnLst/>
              <a:rect l="l" t="t" r="r" b="b"/>
              <a:pathLst>
                <a:path w="963" h="798" extrusionOk="0">
                  <a:moveTo>
                    <a:pt x="449" y="0"/>
                  </a:moveTo>
                  <a:cubicBezTo>
                    <a:pt x="367" y="0"/>
                    <a:pt x="285" y="21"/>
                    <a:pt x="214" y="66"/>
                  </a:cubicBezTo>
                  <a:cubicBezTo>
                    <a:pt x="84" y="137"/>
                    <a:pt x="0" y="280"/>
                    <a:pt x="0" y="434"/>
                  </a:cubicBezTo>
                  <a:cubicBezTo>
                    <a:pt x="24" y="565"/>
                    <a:pt x="107" y="684"/>
                    <a:pt x="226" y="743"/>
                  </a:cubicBezTo>
                  <a:lnTo>
                    <a:pt x="274" y="767"/>
                  </a:lnTo>
                  <a:cubicBezTo>
                    <a:pt x="327" y="790"/>
                    <a:pt x="384" y="798"/>
                    <a:pt x="440" y="798"/>
                  </a:cubicBezTo>
                  <a:cubicBezTo>
                    <a:pt x="473" y="798"/>
                    <a:pt x="505" y="795"/>
                    <a:pt x="535" y="791"/>
                  </a:cubicBezTo>
                  <a:cubicBezTo>
                    <a:pt x="571" y="779"/>
                    <a:pt x="607" y="767"/>
                    <a:pt x="642" y="755"/>
                  </a:cubicBezTo>
                  <a:cubicBezTo>
                    <a:pt x="951" y="624"/>
                    <a:pt x="963" y="197"/>
                    <a:pt x="654" y="42"/>
                  </a:cubicBezTo>
                  <a:cubicBezTo>
                    <a:pt x="589" y="15"/>
                    <a:pt x="518" y="0"/>
                    <a:pt x="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6"/>
            <p:cNvSpPr/>
            <p:nvPr/>
          </p:nvSpPr>
          <p:spPr>
            <a:xfrm>
              <a:off x="886925" y="3228450"/>
              <a:ext cx="19325" cy="17250"/>
            </a:xfrm>
            <a:custGeom>
              <a:avLst/>
              <a:gdLst/>
              <a:ahLst/>
              <a:cxnLst/>
              <a:rect l="l" t="t" r="r" b="b"/>
              <a:pathLst>
                <a:path w="773" h="690" extrusionOk="0">
                  <a:moveTo>
                    <a:pt x="363" y="0"/>
                  </a:moveTo>
                  <a:cubicBezTo>
                    <a:pt x="253" y="0"/>
                    <a:pt x="147" y="40"/>
                    <a:pt x="72" y="116"/>
                  </a:cubicBezTo>
                  <a:cubicBezTo>
                    <a:pt x="24" y="164"/>
                    <a:pt x="0" y="235"/>
                    <a:pt x="24" y="306"/>
                  </a:cubicBezTo>
                  <a:cubicBezTo>
                    <a:pt x="0" y="390"/>
                    <a:pt x="24" y="485"/>
                    <a:pt x="72" y="556"/>
                  </a:cubicBezTo>
                  <a:cubicBezTo>
                    <a:pt x="107" y="603"/>
                    <a:pt x="155" y="639"/>
                    <a:pt x="214" y="663"/>
                  </a:cubicBezTo>
                  <a:cubicBezTo>
                    <a:pt x="262" y="681"/>
                    <a:pt x="312" y="690"/>
                    <a:pt x="363" y="690"/>
                  </a:cubicBezTo>
                  <a:cubicBezTo>
                    <a:pt x="413" y="690"/>
                    <a:pt x="464" y="681"/>
                    <a:pt x="511" y="663"/>
                  </a:cubicBezTo>
                  <a:cubicBezTo>
                    <a:pt x="666" y="615"/>
                    <a:pt x="773" y="473"/>
                    <a:pt x="761" y="318"/>
                  </a:cubicBezTo>
                  <a:cubicBezTo>
                    <a:pt x="737" y="176"/>
                    <a:pt x="630" y="57"/>
                    <a:pt x="500" y="21"/>
                  </a:cubicBezTo>
                  <a:cubicBezTo>
                    <a:pt x="454" y="7"/>
                    <a:pt x="408" y="0"/>
                    <a:pt x="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6"/>
            <p:cNvSpPr/>
            <p:nvPr/>
          </p:nvSpPr>
          <p:spPr>
            <a:xfrm>
              <a:off x="909500" y="3241750"/>
              <a:ext cx="24975" cy="19875"/>
            </a:xfrm>
            <a:custGeom>
              <a:avLst/>
              <a:gdLst/>
              <a:ahLst/>
              <a:cxnLst/>
              <a:rect l="l" t="t" r="r" b="b"/>
              <a:pathLst>
                <a:path w="999" h="795" extrusionOk="0">
                  <a:moveTo>
                    <a:pt x="693" y="0"/>
                  </a:moveTo>
                  <a:cubicBezTo>
                    <a:pt x="671" y="0"/>
                    <a:pt x="650" y="4"/>
                    <a:pt x="630" y="12"/>
                  </a:cubicBezTo>
                  <a:cubicBezTo>
                    <a:pt x="605" y="9"/>
                    <a:pt x="579" y="7"/>
                    <a:pt x="554" y="7"/>
                  </a:cubicBezTo>
                  <a:cubicBezTo>
                    <a:pt x="485" y="7"/>
                    <a:pt x="418" y="18"/>
                    <a:pt x="357" y="36"/>
                  </a:cubicBezTo>
                  <a:cubicBezTo>
                    <a:pt x="36" y="143"/>
                    <a:pt x="1" y="582"/>
                    <a:pt x="309" y="725"/>
                  </a:cubicBezTo>
                  <a:lnTo>
                    <a:pt x="369" y="761"/>
                  </a:lnTo>
                  <a:cubicBezTo>
                    <a:pt x="431" y="783"/>
                    <a:pt x="495" y="795"/>
                    <a:pt x="558" y="795"/>
                  </a:cubicBezTo>
                  <a:cubicBezTo>
                    <a:pt x="629" y="795"/>
                    <a:pt x="698" y="780"/>
                    <a:pt x="761" y="749"/>
                  </a:cubicBezTo>
                  <a:cubicBezTo>
                    <a:pt x="880" y="677"/>
                    <a:pt x="975" y="559"/>
                    <a:pt x="987" y="416"/>
                  </a:cubicBezTo>
                  <a:cubicBezTo>
                    <a:pt x="999" y="273"/>
                    <a:pt x="939" y="131"/>
                    <a:pt x="820" y="48"/>
                  </a:cubicBezTo>
                  <a:cubicBezTo>
                    <a:pt x="781" y="16"/>
                    <a:pt x="736" y="0"/>
                    <a:pt x="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6"/>
            <p:cNvSpPr/>
            <p:nvPr/>
          </p:nvSpPr>
          <p:spPr>
            <a:xfrm>
              <a:off x="238400" y="3759300"/>
              <a:ext cx="190150" cy="117900"/>
            </a:xfrm>
            <a:custGeom>
              <a:avLst/>
              <a:gdLst/>
              <a:ahLst/>
              <a:cxnLst/>
              <a:rect l="l" t="t" r="r" b="b"/>
              <a:pathLst>
                <a:path w="7606" h="4716" extrusionOk="0">
                  <a:moveTo>
                    <a:pt x="7411" y="1"/>
                  </a:moveTo>
                  <a:cubicBezTo>
                    <a:pt x="7385" y="1"/>
                    <a:pt x="7358" y="7"/>
                    <a:pt x="7333" y="22"/>
                  </a:cubicBezTo>
                  <a:cubicBezTo>
                    <a:pt x="6204" y="501"/>
                    <a:pt x="5000" y="744"/>
                    <a:pt x="3792" y="744"/>
                  </a:cubicBezTo>
                  <a:cubicBezTo>
                    <a:pt x="3144" y="744"/>
                    <a:pt x="2494" y="674"/>
                    <a:pt x="1855" y="533"/>
                  </a:cubicBezTo>
                  <a:cubicBezTo>
                    <a:pt x="1843" y="530"/>
                    <a:pt x="1830" y="529"/>
                    <a:pt x="1817" y="529"/>
                  </a:cubicBezTo>
                  <a:cubicBezTo>
                    <a:pt x="1779" y="529"/>
                    <a:pt x="1739" y="542"/>
                    <a:pt x="1712" y="569"/>
                  </a:cubicBezTo>
                  <a:cubicBezTo>
                    <a:pt x="1665" y="592"/>
                    <a:pt x="1641" y="640"/>
                    <a:pt x="1641" y="699"/>
                  </a:cubicBezTo>
                  <a:lnTo>
                    <a:pt x="1783" y="3955"/>
                  </a:lnTo>
                  <a:lnTo>
                    <a:pt x="357" y="1923"/>
                  </a:lnTo>
                  <a:cubicBezTo>
                    <a:pt x="319" y="1877"/>
                    <a:pt x="266" y="1851"/>
                    <a:pt x="210" y="1851"/>
                  </a:cubicBezTo>
                  <a:cubicBezTo>
                    <a:pt x="180" y="1851"/>
                    <a:pt x="149" y="1859"/>
                    <a:pt x="120" y="1876"/>
                  </a:cubicBezTo>
                  <a:cubicBezTo>
                    <a:pt x="25" y="1911"/>
                    <a:pt x="1" y="2018"/>
                    <a:pt x="60" y="2102"/>
                  </a:cubicBezTo>
                  <a:lnTo>
                    <a:pt x="1819" y="4644"/>
                  </a:lnTo>
                  <a:cubicBezTo>
                    <a:pt x="1855" y="4692"/>
                    <a:pt x="1914" y="4716"/>
                    <a:pt x="1973" y="4716"/>
                  </a:cubicBezTo>
                  <a:cubicBezTo>
                    <a:pt x="1985" y="4716"/>
                    <a:pt x="2009" y="4716"/>
                    <a:pt x="2021" y="4704"/>
                  </a:cubicBezTo>
                  <a:cubicBezTo>
                    <a:pt x="2104" y="4692"/>
                    <a:pt x="2152" y="4621"/>
                    <a:pt x="2152" y="4549"/>
                  </a:cubicBezTo>
                  <a:lnTo>
                    <a:pt x="1997" y="901"/>
                  </a:lnTo>
                  <a:lnTo>
                    <a:pt x="1997" y="901"/>
                  </a:lnTo>
                  <a:cubicBezTo>
                    <a:pt x="2591" y="1019"/>
                    <a:pt x="3190" y="1078"/>
                    <a:pt x="3787" y="1078"/>
                  </a:cubicBezTo>
                  <a:cubicBezTo>
                    <a:pt x="5051" y="1078"/>
                    <a:pt x="6305" y="816"/>
                    <a:pt x="7475" y="307"/>
                  </a:cubicBezTo>
                  <a:cubicBezTo>
                    <a:pt x="7570" y="283"/>
                    <a:pt x="7606" y="176"/>
                    <a:pt x="7558" y="93"/>
                  </a:cubicBezTo>
                  <a:cubicBezTo>
                    <a:pt x="7525" y="36"/>
                    <a:pt x="7470" y="1"/>
                    <a:pt x="7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6"/>
            <p:cNvSpPr/>
            <p:nvPr/>
          </p:nvSpPr>
          <p:spPr>
            <a:xfrm>
              <a:off x="304350" y="3813200"/>
              <a:ext cx="41925" cy="49450"/>
            </a:xfrm>
            <a:custGeom>
              <a:avLst/>
              <a:gdLst/>
              <a:ahLst/>
              <a:cxnLst/>
              <a:rect l="l" t="t" r="r" b="b"/>
              <a:pathLst>
                <a:path w="1677" h="1978" extrusionOk="0">
                  <a:moveTo>
                    <a:pt x="1463" y="1"/>
                  </a:moveTo>
                  <a:cubicBezTo>
                    <a:pt x="1404" y="1"/>
                    <a:pt x="1345" y="25"/>
                    <a:pt x="1308" y="76"/>
                  </a:cubicBezTo>
                  <a:lnTo>
                    <a:pt x="833" y="742"/>
                  </a:lnTo>
                  <a:lnTo>
                    <a:pt x="346" y="100"/>
                  </a:lnTo>
                  <a:cubicBezTo>
                    <a:pt x="309" y="49"/>
                    <a:pt x="259" y="25"/>
                    <a:pt x="207" y="25"/>
                  </a:cubicBezTo>
                  <a:cubicBezTo>
                    <a:pt x="174" y="25"/>
                    <a:pt x="140" y="34"/>
                    <a:pt x="108" y="52"/>
                  </a:cubicBezTo>
                  <a:cubicBezTo>
                    <a:pt x="25" y="88"/>
                    <a:pt x="1" y="207"/>
                    <a:pt x="60" y="278"/>
                  </a:cubicBezTo>
                  <a:lnTo>
                    <a:pt x="619" y="1027"/>
                  </a:lnTo>
                  <a:lnTo>
                    <a:pt x="108" y="1716"/>
                  </a:lnTo>
                  <a:cubicBezTo>
                    <a:pt x="48" y="1787"/>
                    <a:pt x="72" y="1906"/>
                    <a:pt x="155" y="1942"/>
                  </a:cubicBezTo>
                  <a:cubicBezTo>
                    <a:pt x="191" y="1966"/>
                    <a:pt x="227" y="1966"/>
                    <a:pt x="262" y="1978"/>
                  </a:cubicBezTo>
                  <a:cubicBezTo>
                    <a:pt x="322" y="1978"/>
                    <a:pt x="369" y="1942"/>
                    <a:pt x="405" y="1906"/>
                  </a:cubicBezTo>
                  <a:lnTo>
                    <a:pt x="833" y="1312"/>
                  </a:lnTo>
                  <a:lnTo>
                    <a:pt x="1249" y="1882"/>
                  </a:lnTo>
                  <a:cubicBezTo>
                    <a:pt x="1284" y="1918"/>
                    <a:pt x="1344" y="1954"/>
                    <a:pt x="1403" y="1954"/>
                  </a:cubicBezTo>
                  <a:cubicBezTo>
                    <a:pt x="1427" y="1954"/>
                    <a:pt x="1463" y="1942"/>
                    <a:pt x="1498" y="1918"/>
                  </a:cubicBezTo>
                  <a:cubicBezTo>
                    <a:pt x="1581" y="1882"/>
                    <a:pt x="1605" y="1764"/>
                    <a:pt x="1546" y="1692"/>
                  </a:cubicBezTo>
                  <a:lnTo>
                    <a:pt x="1047" y="1027"/>
                  </a:lnTo>
                  <a:lnTo>
                    <a:pt x="1617" y="254"/>
                  </a:lnTo>
                  <a:cubicBezTo>
                    <a:pt x="1676" y="183"/>
                    <a:pt x="1653" y="76"/>
                    <a:pt x="1569" y="29"/>
                  </a:cubicBezTo>
                  <a:cubicBezTo>
                    <a:pt x="1537" y="10"/>
                    <a:pt x="1500" y="1"/>
                    <a:pt x="14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6"/>
            <p:cNvSpPr/>
            <p:nvPr/>
          </p:nvSpPr>
          <p:spPr>
            <a:xfrm>
              <a:off x="351000" y="3821700"/>
              <a:ext cx="31525" cy="11250"/>
            </a:xfrm>
            <a:custGeom>
              <a:avLst/>
              <a:gdLst/>
              <a:ahLst/>
              <a:cxnLst/>
              <a:rect l="l" t="t" r="r" b="b"/>
              <a:pathLst>
                <a:path w="1261" h="450" extrusionOk="0">
                  <a:moveTo>
                    <a:pt x="1073" y="0"/>
                  </a:moveTo>
                  <a:cubicBezTo>
                    <a:pt x="1045" y="0"/>
                    <a:pt x="1016" y="7"/>
                    <a:pt x="987" y="21"/>
                  </a:cubicBezTo>
                  <a:cubicBezTo>
                    <a:pt x="818" y="89"/>
                    <a:pt x="632" y="120"/>
                    <a:pt x="449" y="120"/>
                  </a:cubicBezTo>
                  <a:cubicBezTo>
                    <a:pt x="374" y="120"/>
                    <a:pt x="299" y="115"/>
                    <a:pt x="226" y="105"/>
                  </a:cubicBezTo>
                  <a:cubicBezTo>
                    <a:pt x="212" y="101"/>
                    <a:pt x="198" y="99"/>
                    <a:pt x="184" y="99"/>
                  </a:cubicBezTo>
                  <a:cubicBezTo>
                    <a:pt x="104" y="99"/>
                    <a:pt x="33" y="154"/>
                    <a:pt x="12" y="235"/>
                  </a:cubicBezTo>
                  <a:cubicBezTo>
                    <a:pt x="1" y="330"/>
                    <a:pt x="72" y="414"/>
                    <a:pt x="167" y="425"/>
                  </a:cubicBezTo>
                  <a:cubicBezTo>
                    <a:pt x="262" y="437"/>
                    <a:pt x="357" y="449"/>
                    <a:pt x="452" y="449"/>
                  </a:cubicBezTo>
                  <a:cubicBezTo>
                    <a:pt x="678" y="449"/>
                    <a:pt x="916" y="402"/>
                    <a:pt x="1129" y="319"/>
                  </a:cubicBezTo>
                  <a:cubicBezTo>
                    <a:pt x="1224" y="283"/>
                    <a:pt x="1260" y="188"/>
                    <a:pt x="1224" y="93"/>
                  </a:cubicBezTo>
                  <a:cubicBezTo>
                    <a:pt x="1191" y="35"/>
                    <a:pt x="1136" y="0"/>
                    <a:pt x="1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6"/>
            <p:cNvSpPr/>
            <p:nvPr/>
          </p:nvSpPr>
          <p:spPr>
            <a:xfrm>
              <a:off x="381000" y="3790000"/>
              <a:ext cx="46075" cy="60775"/>
            </a:xfrm>
            <a:custGeom>
              <a:avLst/>
              <a:gdLst/>
              <a:ahLst/>
              <a:cxnLst/>
              <a:rect l="l" t="t" r="r" b="b"/>
              <a:pathLst>
                <a:path w="1843" h="2431" extrusionOk="0">
                  <a:moveTo>
                    <a:pt x="1657" y="1"/>
                  </a:moveTo>
                  <a:cubicBezTo>
                    <a:pt x="1578" y="1"/>
                    <a:pt x="1506" y="54"/>
                    <a:pt x="1486" y="125"/>
                  </a:cubicBezTo>
                  <a:lnTo>
                    <a:pt x="1284" y="1099"/>
                  </a:lnTo>
                  <a:lnTo>
                    <a:pt x="310" y="446"/>
                  </a:lnTo>
                  <a:cubicBezTo>
                    <a:pt x="276" y="427"/>
                    <a:pt x="239" y="417"/>
                    <a:pt x="203" y="417"/>
                  </a:cubicBezTo>
                  <a:cubicBezTo>
                    <a:pt x="149" y="417"/>
                    <a:pt x="96" y="439"/>
                    <a:pt x="60" y="481"/>
                  </a:cubicBezTo>
                  <a:cubicBezTo>
                    <a:pt x="1" y="553"/>
                    <a:pt x="24" y="660"/>
                    <a:pt x="96" y="707"/>
                  </a:cubicBezTo>
                  <a:lnTo>
                    <a:pt x="1201" y="1456"/>
                  </a:lnTo>
                  <a:lnTo>
                    <a:pt x="1023" y="2240"/>
                  </a:lnTo>
                  <a:cubicBezTo>
                    <a:pt x="1011" y="2335"/>
                    <a:pt x="1070" y="2418"/>
                    <a:pt x="1165" y="2430"/>
                  </a:cubicBezTo>
                  <a:lnTo>
                    <a:pt x="1201" y="2430"/>
                  </a:lnTo>
                  <a:cubicBezTo>
                    <a:pt x="1284" y="2430"/>
                    <a:pt x="1355" y="2383"/>
                    <a:pt x="1367" y="2299"/>
                  </a:cubicBezTo>
                  <a:lnTo>
                    <a:pt x="1831" y="184"/>
                  </a:lnTo>
                  <a:cubicBezTo>
                    <a:pt x="1843" y="101"/>
                    <a:pt x="1783" y="18"/>
                    <a:pt x="1700" y="6"/>
                  </a:cubicBezTo>
                  <a:cubicBezTo>
                    <a:pt x="1686" y="2"/>
                    <a:pt x="1671" y="1"/>
                    <a:pt x="16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6"/>
            <p:cNvSpPr/>
            <p:nvPr/>
          </p:nvSpPr>
          <p:spPr>
            <a:xfrm>
              <a:off x="719075" y="3414700"/>
              <a:ext cx="196700" cy="102150"/>
            </a:xfrm>
            <a:custGeom>
              <a:avLst/>
              <a:gdLst/>
              <a:ahLst/>
              <a:cxnLst/>
              <a:rect l="l" t="t" r="r" b="b"/>
              <a:pathLst>
                <a:path w="7868" h="4086" extrusionOk="0">
                  <a:moveTo>
                    <a:pt x="2128" y="1"/>
                  </a:moveTo>
                  <a:cubicBezTo>
                    <a:pt x="2101" y="1"/>
                    <a:pt x="2074" y="4"/>
                    <a:pt x="2044" y="10"/>
                  </a:cubicBezTo>
                  <a:cubicBezTo>
                    <a:pt x="1997" y="34"/>
                    <a:pt x="1961" y="69"/>
                    <a:pt x="1949" y="129"/>
                  </a:cubicBezTo>
                  <a:lnTo>
                    <a:pt x="1177" y="3313"/>
                  </a:lnTo>
                  <a:lnTo>
                    <a:pt x="369" y="1008"/>
                  </a:lnTo>
                  <a:cubicBezTo>
                    <a:pt x="341" y="944"/>
                    <a:pt x="279" y="901"/>
                    <a:pt x="208" y="901"/>
                  </a:cubicBezTo>
                  <a:cubicBezTo>
                    <a:pt x="187" y="901"/>
                    <a:pt x="165" y="905"/>
                    <a:pt x="143" y="913"/>
                  </a:cubicBezTo>
                  <a:cubicBezTo>
                    <a:pt x="60" y="937"/>
                    <a:pt x="1" y="1020"/>
                    <a:pt x="36" y="1115"/>
                  </a:cubicBezTo>
                  <a:lnTo>
                    <a:pt x="1034" y="3967"/>
                  </a:lnTo>
                  <a:cubicBezTo>
                    <a:pt x="1058" y="4026"/>
                    <a:pt x="1106" y="4074"/>
                    <a:pt x="1165" y="4086"/>
                  </a:cubicBezTo>
                  <a:lnTo>
                    <a:pt x="1213" y="4086"/>
                  </a:lnTo>
                  <a:cubicBezTo>
                    <a:pt x="1296" y="4086"/>
                    <a:pt x="1355" y="4026"/>
                    <a:pt x="1379" y="3955"/>
                  </a:cubicBezTo>
                  <a:lnTo>
                    <a:pt x="2246" y="390"/>
                  </a:lnTo>
                  <a:cubicBezTo>
                    <a:pt x="3463" y="952"/>
                    <a:pt x="4790" y="1239"/>
                    <a:pt x="6126" y="1239"/>
                  </a:cubicBezTo>
                  <a:cubicBezTo>
                    <a:pt x="6656" y="1239"/>
                    <a:pt x="7187" y="1194"/>
                    <a:pt x="7713" y="1103"/>
                  </a:cubicBezTo>
                  <a:cubicBezTo>
                    <a:pt x="7796" y="1091"/>
                    <a:pt x="7867" y="1008"/>
                    <a:pt x="7843" y="913"/>
                  </a:cubicBezTo>
                  <a:cubicBezTo>
                    <a:pt x="7823" y="832"/>
                    <a:pt x="7760" y="777"/>
                    <a:pt x="7683" y="777"/>
                  </a:cubicBezTo>
                  <a:cubicBezTo>
                    <a:pt x="7669" y="777"/>
                    <a:pt x="7655" y="779"/>
                    <a:pt x="7641" y="782"/>
                  </a:cubicBezTo>
                  <a:cubicBezTo>
                    <a:pt x="7135" y="870"/>
                    <a:pt x="6627" y="913"/>
                    <a:pt x="6120" y="913"/>
                  </a:cubicBezTo>
                  <a:cubicBezTo>
                    <a:pt x="4771" y="913"/>
                    <a:pt x="3438" y="606"/>
                    <a:pt x="2211" y="10"/>
                  </a:cubicBezTo>
                  <a:cubicBezTo>
                    <a:pt x="2181" y="4"/>
                    <a:pt x="2154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6"/>
            <p:cNvSpPr/>
            <p:nvPr/>
          </p:nvSpPr>
          <p:spPr>
            <a:xfrm>
              <a:off x="770475" y="3460375"/>
              <a:ext cx="50225" cy="53725"/>
            </a:xfrm>
            <a:custGeom>
              <a:avLst/>
              <a:gdLst/>
              <a:ahLst/>
              <a:cxnLst/>
              <a:rect l="l" t="t" r="r" b="b"/>
              <a:pathLst>
                <a:path w="2009" h="2149" extrusionOk="0">
                  <a:moveTo>
                    <a:pt x="607" y="1"/>
                  </a:moveTo>
                  <a:cubicBezTo>
                    <a:pt x="586" y="1"/>
                    <a:pt x="566" y="5"/>
                    <a:pt x="547" y="13"/>
                  </a:cubicBezTo>
                  <a:cubicBezTo>
                    <a:pt x="452" y="37"/>
                    <a:pt x="404" y="132"/>
                    <a:pt x="440" y="215"/>
                  </a:cubicBezTo>
                  <a:lnTo>
                    <a:pt x="761" y="1070"/>
                  </a:lnTo>
                  <a:lnTo>
                    <a:pt x="83" y="1629"/>
                  </a:lnTo>
                  <a:cubicBezTo>
                    <a:pt x="12" y="1676"/>
                    <a:pt x="0" y="1783"/>
                    <a:pt x="72" y="1855"/>
                  </a:cubicBezTo>
                  <a:cubicBezTo>
                    <a:pt x="95" y="1878"/>
                    <a:pt x="119" y="1890"/>
                    <a:pt x="155" y="1902"/>
                  </a:cubicBezTo>
                  <a:cubicBezTo>
                    <a:pt x="170" y="1905"/>
                    <a:pt x="184" y="1907"/>
                    <a:pt x="199" y="1907"/>
                  </a:cubicBezTo>
                  <a:cubicBezTo>
                    <a:pt x="243" y="1907"/>
                    <a:pt x="285" y="1893"/>
                    <a:pt x="321" y="1867"/>
                  </a:cubicBezTo>
                  <a:lnTo>
                    <a:pt x="892" y="1403"/>
                  </a:lnTo>
                  <a:lnTo>
                    <a:pt x="1141" y="2045"/>
                  </a:lnTo>
                  <a:cubicBezTo>
                    <a:pt x="1153" y="2092"/>
                    <a:pt x="1200" y="2128"/>
                    <a:pt x="1260" y="2140"/>
                  </a:cubicBezTo>
                  <a:cubicBezTo>
                    <a:pt x="1278" y="2146"/>
                    <a:pt x="1296" y="2149"/>
                    <a:pt x="1312" y="2149"/>
                  </a:cubicBezTo>
                  <a:cubicBezTo>
                    <a:pt x="1328" y="2149"/>
                    <a:pt x="1343" y="2146"/>
                    <a:pt x="1355" y="2140"/>
                  </a:cubicBezTo>
                  <a:cubicBezTo>
                    <a:pt x="1450" y="2116"/>
                    <a:pt x="1498" y="2021"/>
                    <a:pt x="1462" y="1938"/>
                  </a:cubicBezTo>
                  <a:lnTo>
                    <a:pt x="1165" y="1177"/>
                  </a:lnTo>
                  <a:lnTo>
                    <a:pt x="1925" y="559"/>
                  </a:lnTo>
                  <a:cubicBezTo>
                    <a:pt x="2009" y="512"/>
                    <a:pt x="2009" y="393"/>
                    <a:pt x="1949" y="334"/>
                  </a:cubicBezTo>
                  <a:cubicBezTo>
                    <a:pt x="1910" y="301"/>
                    <a:pt x="1860" y="283"/>
                    <a:pt x="1811" y="283"/>
                  </a:cubicBezTo>
                  <a:cubicBezTo>
                    <a:pt x="1771" y="283"/>
                    <a:pt x="1732" y="295"/>
                    <a:pt x="1700" y="322"/>
                  </a:cubicBezTo>
                  <a:lnTo>
                    <a:pt x="1058" y="857"/>
                  </a:lnTo>
                  <a:lnTo>
                    <a:pt x="773" y="108"/>
                  </a:lnTo>
                  <a:cubicBezTo>
                    <a:pt x="745" y="44"/>
                    <a:pt x="675" y="1"/>
                    <a:pt x="6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6"/>
            <p:cNvSpPr/>
            <p:nvPr/>
          </p:nvSpPr>
          <p:spPr>
            <a:xfrm>
              <a:off x="822450" y="3481250"/>
              <a:ext cx="31525" cy="11250"/>
            </a:xfrm>
            <a:custGeom>
              <a:avLst/>
              <a:gdLst/>
              <a:ahLst/>
              <a:cxnLst/>
              <a:rect l="l" t="t" r="r" b="b"/>
              <a:pathLst>
                <a:path w="1261" h="450" extrusionOk="0">
                  <a:moveTo>
                    <a:pt x="194" y="0"/>
                  </a:moveTo>
                  <a:cubicBezTo>
                    <a:pt x="131" y="0"/>
                    <a:pt x="69" y="35"/>
                    <a:pt x="36" y="93"/>
                  </a:cubicBezTo>
                  <a:cubicBezTo>
                    <a:pt x="1" y="176"/>
                    <a:pt x="36" y="283"/>
                    <a:pt x="132" y="307"/>
                  </a:cubicBezTo>
                  <a:cubicBezTo>
                    <a:pt x="215" y="342"/>
                    <a:pt x="310" y="378"/>
                    <a:pt x="393" y="402"/>
                  </a:cubicBezTo>
                  <a:cubicBezTo>
                    <a:pt x="551" y="433"/>
                    <a:pt x="710" y="449"/>
                    <a:pt x="865" y="449"/>
                  </a:cubicBezTo>
                  <a:cubicBezTo>
                    <a:pt x="942" y="449"/>
                    <a:pt x="1019" y="445"/>
                    <a:pt x="1094" y="437"/>
                  </a:cubicBezTo>
                  <a:cubicBezTo>
                    <a:pt x="1189" y="426"/>
                    <a:pt x="1260" y="342"/>
                    <a:pt x="1249" y="247"/>
                  </a:cubicBezTo>
                  <a:cubicBezTo>
                    <a:pt x="1228" y="166"/>
                    <a:pt x="1156" y="111"/>
                    <a:pt x="1084" y="111"/>
                  </a:cubicBezTo>
                  <a:cubicBezTo>
                    <a:pt x="1072" y="111"/>
                    <a:pt x="1059" y="113"/>
                    <a:pt x="1047" y="117"/>
                  </a:cubicBezTo>
                  <a:cubicBezTo>
                    <a:pt x="980" y="126"/>
                    <a:pt x="912" y="130"/>
                    <a:pt x="845" y="130"/>
                  </a:cubicBezTo>
                  <a:cubicBezTo>
                    <a:pt x="648" y="130"/>
                    <a:pt x="451" y="92"/>
                    <a:pt x="274" y="22"/>
                  </a:cubicBezTo>
                  <a:cubicBezTo>
                    <a:pt x="249" y="7"/>
                    <a:pt x="221" y="0"/>
                    <a:pt x="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6"/>
            <p:cNvSpPr/>
            <p:nvPr/>
          </p:nvSpPr>
          <p:spPr>
            <a:xfrm>
              <a:off x="858400" y="3463600"/>
              <a:ext cx="48450" cy="56575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738" y="1"/>
                  </a:moveTo>
                  <a:cubicBezTo>
                    <a:pt x="1672" y="1"/>
                    <a:pt x="1604" y="36"/>
                    <a:pt x="1569" y="98"/>
                  </a:cubicBezTo>
                  <a:lnTo>
                    <a:pt x="1094" y="989"/>
                  </a:lnTo>
                  <a:lnTo>
                    <a:pt x="345" y="133"/>
                  </a:lnTo>
                  <a:cubicBezTo>
                    <a:pt x="305" y="93"/>
                    <a:pt x="253" y="72"/>
                    <a:pt x="202" y="72"/>
                  </a:cubicBezTo>
                  <a:cubicBezTo>
                    <a:pt x="164" y="72"/>
                    <a:pt x="127" y="84"/>
                    <a:pt x="96" y="110"/>
                  </a:cubicBezTo>
                  <a:cubicBezTo>
                    <a:pt x="13" y="157"/>
                    <a:pt x="1" y="264"/>
                    <a:pt x="60" y="335"/>
                  </a:cubicBezTo>
                  <a:lnTo>
                    <a:pt x="916" y="1298"/>
                  </a:lnTo>
                  <a:lnTo>
                    <a:pt x="535" y="2023"/>
                  </a:lnTo>
                  <a:cubicBezTo>
                    <a:pt x="488" y="2106"/>
                    <a:pt x="524" y="2213"/>
                    <a:pt x="619" y="2249"/>
                  </a:cubicBezTo>
                  <a:cubicBezTo>
                    <a:pt x="630" y="2249"/>
                    <a:pt x="642" y="2249"/>
                    <a:pt x="654" y="2260"/>
                  </a:cubicBezTo>
                  <a:cubicBezTo>
                    <a:pt x="663" y="2262"/>
                    <a:pt x="673" y="2263"/>
                    <a:pt x="682" y="2263"/>
                  </a:cubicBezTo>
                  <a:cubicBezTo>
                    <a:pt x="746" y="2263"/>
                    <a:pt x="815" y="2228"/>
                    <a:pt x="856" y="2165"/>
                  </a:cubicBezTo>
                  <a:lnTo>
                    <a:pt x="1878" y="240"/>
                  </a:lnTo>
                  <a:cubicBezTo>
                    <a:pt x="1938" y="157"/>
                    <a:pt x="1890" y="50"/>
                    <a:pt x="1807" y="15"/>
                  </a:cubicBezTo>
                  <a:cubicBezTo>
                    <a:pt x="1785" y="5"/>
                    <a:pt x="1762" y="1"/>
                    <a:pt x="1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6"/>
            <p:cNvSpPr/>
            <p:nvPr/>
          </p:nvSpPr>
          <p:spPr>
            <a:xfrm>
              <a:off x="511125" y="2622750"/>
              <a:ext cx="195500" cy="99425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18" y="1"/>
                  </a:moveTo>
                  <a:cubicBezTo>
                    <a:pt x="2200" y="1"/>
                    <a:pt x="2181" y="4"/>
                    <a:pt x="2163" y="8"/>
                  </a:cubicBezTo>
                  <a:cubicBezTo>
                    <a:pt x="2116" y="20"/>
                    <a:pt x="2068" y="55"/>
                    <a:pt x="2044" y="115"/>
                  </a:cubicBezTo>
                  <a:lnTo>
                    <a:pt x="892" y="3193"/>
                  </a:lnTo>
                  <a:lnTo>
                    <a:pt x="369" y="840"/>
                  </a:lnTo>
                  <a:cubicBezTo>
                    <a:pt x="349" y="759"/>
                    <a:pt x="277" y="704"/>
                    <a:pt x="197" y="704"/>
                  </a:cubicBezTo>
                  <a:cubicBezTo>
                    <a:pt x="183" y="704"/>
                    <a:pt x="169" y="705"/>
                    <a:pt x="155" y="709"/>
                  </a:cubicBezTo>
                  <a:cubicBezTo>
                    <a:pt x="72" y="721"/>
                    <a:pt x="0" y="804"/>
                    <a:pt x="24" y="899"/>
                  </a:cubicBezTo>
                  <a:lnTo>
                    <a:pt x="666" y="3846"/>
                  </a:lnTo>
                  <a:cubicBezTo>
                    <a:pt x="678" y="3906"/>
                    <a:pt x="725" y="3941"/>
                    <a:pt x="773" y="3965"/>
                  </a:cubicBezTo>
                  <a:cubicBezTo>
                    <a:pt x="797" y="3965"/>
                    <a:pt x="809" y="3977"/>
                    <a:pt x="832" y="3977"/>
                  </a:cubicBezTo>
                  <a:cubicBezTo>
                    <a:pt x="904" y="3977"/>
                    <a:pt x="975" y="3941"/>
                    <a:pt x="1011" y="3870"/>
                  </a:cubicBezTo>
                  <a:lnTo>
                    <a:pt x="2306" y="412"/>
                  </a:lnTo>
                  <a:cubicBezTo>
                    <a:pt x="3712" y="1256"/>
                    <a:pt x="5320" y="1698"/>
                    <a:pt x="6960" y="1698"/>
                  </a:cubicBezTo>
                  <a:cubicBezTo>
                    <a:pt x="7191" y="1698"/>
                    <a:pt x="7422" y="1689"/>
                    <a:pt x="7653" y="1672"/>
                  </a:cubicBezTo>
                  <a:cubicBezTo>
                    <a:pt x="7736" y="1660"/>
                    <a:pt x="7819" y="1588"/>
                    <a:pt x="7808" y="1493"/>
                  </a:cubicBezTo>
                  <a:cubicBezTo>
                    <a:pt x="7797" y="1405"/>
                    <a:pt x="7724" y="1338"/>
                    <a:pt x="7638" y="1338"/>
                  </a:cubicBezTo>
                  <a:cubicBezTo>
                    <a:pt x="7631" y="1338"/>
                    <a:pt x="7624" y="1338"/>
                    <a:pt x="7617" y="1339"/>
                  </a:cubicBezTo>
                  <a:cubicBezTo>
                    <a:pt x="7396" y="1356"/>
                    <a:pt x="7175" y="1364"/>
                    <a:pt x="6955" y="1364"/>
                  </a:cubicBezTo>
                  <a:cubicBezTo>
                    <a:pt x="5316" y="1364"/>
                    <a:pt x="3709" y="901"/>
                    <a:pt x="2306" y="32"/>
                  </a:cubicBezTo>
                  <a:cubicBezTo>
                    <a:pt x="2283" y="9"/>
                    <a:pt x="2251" y="1"/>
                    <a:pt x="2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6"/>
            <p:cNvSpPr/>
            <p:nvPr/>
          </p:nvSpPr>
          <p:spPr>
            <a:xfrm>
              <a:off x="554500" y="2669725"/>
              <a:ext cx="54100" cy="55350"/>
            </a:xfrm>
            <a:custGeom>
              <a:avLst/>
              <a:gdLst/>
              <a:ahLst/>
              <a:cxnLst/>
              <a:rect l="l" t="t" r="r" b="b"/>
              <a:pathLst>
                <a:path w="2164" h="2214" extrusionOk="0">
                  <a:moveTo>
                    <a:pt x="798" y="0"/>
                  </a:moveTo>
                  <a:cubicBezTo>
                    <a:pt x="782" y="0"/>
                    <a:pt x="765" y="2"/>
                    <a:pt x="749" y="6"/>
                  </a:cubicBezTo>
                  <a:cubicBezTo>
                    <a:pt x="666" y="18"/>
                    <a:pt x="606" y="113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13"/>
                    <a:pt x="107" y="1836"/>
                    <a:pt x="143" y="1848"/>
                  </a:cubicBezTo>
                  <a:cubicBezTo>
                    <a:pt x="164" y="1857"/>
                    <a:pt x="185" y="1861"/>
                    <a:pt x="206" y="1861"/>
                  </a:cubicBezTo>
                  <a:cubicBezTo>
                    <a:pt x="243" y="1861"/>
                    <a:pt x="279" y="1848"/>
                    <a:pt x="309" y="1825"/>
                  </a:cubicBezTo>
                  <a:lnTo>
                    <a:pt x="927" y="1432"/>
                  </a:lnTo>
                  <a:lnTo>
                    <a:pt x="1094" y="2086"/>
                  </a:lnTo>
                  <a:cubicBezTo>
                    <a:pt x="1105" y="2145"/>
                    <a:pt x="1153" y="2193"/>
                    <a:pt x="1201" y="2205"/>
                  </a:cubicBezTo>
                  <a:cubicBezTo>
                    <a:pt x="1218" y="2211"/>
                    <a:pt x="1236" y="2214"/>
                    <a:pt x="1254" y="2214"/>
                  </a:cubicBezTo>
                  <a:cubicBezTo>
                    <a:pt x="1272" y="2214"/>
                    <a:pt x="1290" y="2211"/>
                    <a:pt x="1308" y="2205"/>
                  </a:cubicBezTo>
                  <a:cubicBezTo>
                    <a:pt x="1403" y="2193"/>
                    <a:pt x="1462" y="2098"/>
                    <a:pt x="1438" y="2015"/>
                  </a:cubicBezTo>
                  <a:lnTo>
                    <a:pt x="1236" y="1230"/>
                  </a:lnTo>
                  <a:lnTo>
                    <a:pt x="2068" y="696"/>
                  </a:lnTo>
                  <a:cubicBezTo>
                    <a:pt x="2151" y="648"/>
                    <a:pt x="2163" y="541"/>
                    <a:pt x="2104" y="470"/>
                  </a:cubicBezTo>
                  <a:cubicBezTo>
                    <a:pt x="2067" y="419"/>
                    <a:pt x="2013" y="395"/>
                    <a:pt x="1959" y="395"/>
                  </a:cubicBezTo>
                  <a:cubicBezTo>
                    <a:pt x="1926" y="395"/>
                    <a:pt x="1893" y="404"/>
                    <a:pt x="1866" y="422"/>
                  </a:cubicBezTo>
                  <a:lnTo>
                    <a:pt x="1165" y="886"/>
                  </a:lnTo>
                  <a:lnTo>
                    <a:pt x="963" y="125"/>
                  </a:lnTo>
                  <a:cubicBezTo>
                    <a:pt x="943" y="46"/>
                    <a:pt x="875" y="0"/>
                    <a:pt x="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6"/>
            <p:cNvSpPr/>
            <p:nvPr/>
          </p:nvSpPr>
          <p:spPr>
            <a:xfrm>
              <a:off x="608275" y="2694575"/>
              <a:ext cx="30925" cy="13100"/>
            </a:xfrm>
            <a:custGeom>
              <a:avLst/>
              <a:gdLst/>
              <a:ahLst/>
              <a:cxnLst/>
              <a:rect l="l" t="t" r="r" b="b"/>
              <a:pathLst>
                <a:path w="1237" h="524" extrusionOk="0">
                  <a:moveTo>
                    <a:pt x="214" y="1"/>
                  </a:moveTo>
                  <a:cubicBezTo>
                    <a:pt x="153" y="1"/>
                    <a:pt x="92" y="33"/>
                    <a:pt x="60" y="82"/>
                  </a:cubicBezTo>
                  <a:cubicBezTo>
                    <a:pt x="0" y="165"/>
                    <a:pt x="36" y="272"/>
                    <a:pt x="119" y="308"/>
                  </a:cubicBezTo>
                  <a:cubicBezTo>
                    <a:pt x="202" y="355"/>
                    <a:pt x="285" y="391"/>
                    <a:pt x="380" y="415"/>
                  </a:cubicBezTo>
                  <a:cubicBezTo>
                    <a:pt x="568" y="487"/>
                    <a:pt x="773" y="524"/>
                    <a:pt x="981" y="524"/>
                  </a:cubicBezTo>
                  <a:cubicBezTo>
                    <a:pt x="1010" y="524"/>
                    <a:pt x="1040" y="523"/>
                    <a:pt x="1070" y="522"/>
                  </a:cubicBezTo>
                  <a:cubicBezTo>
                    <a:pt x="1165" y="522"/>
                    <a:pt x="1236" y="450"/>
                    <a:pt x="1236" y="355"/>
                  </a:cubicBezTo>
                  <a:cubicBezTo>
                    <a:pt x="1225" y="267"/>
                    <a:pt x="1153" y="199"/>
                    <a:pt x="1067" y="199"/>
                  </a:cubicBezTo>
                  <a:cubicBezTo>
                    <a:pt x="1060" y="199"/>
                    <a:pt x="1053" y="200"/>
                    <a:pt x="1046" y="201"/>
                  </a:cubicBezTo>
                  <a:cubicBezTo>
                    <a:pt x="1024" y="202"/>
                    <a:pt x="1002" y="202"/>
                    <a:pt x="981" y="202"/>
                  </a:cubicBezTo>
                  <a:cubicBezTo>
                    <a:pt x="741" y="202"/>
                    <a:pt x="504" y="142"/>
                    <a:pt x="297" y="22"/>
                  </a:cubicBezTo>
                  <a:cubicBezTo>
                    <a:pt x="271" y="8"/>
                    <a:pt x="243" y="1"/>
                    <a:pt x="2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6"/>
            <p:cNvSpPr/>
            <p:nvPr/>
          </p:nvSpPr>
          <p:spPr>
            <a:xfrm>
              <a:off x="645700" y="2682350"/>
              <a:ext cx="48450" cy="55800"/>
            </a:xfrm>
            <a:custGeom>
              <a:avLst/>
              <a:gdLst/>
              <a:ahLst/>
              <a:cxnLst/>
              <a:rect l="l" t="t" r="r" b="b"/>
              <a:pathLst>
                <a:path w="1938" h="2232" extrusionOk="0">
                  <a:moveTo>
                    <a:pt x="210" y="0"/>
                  </a:moveTo>
                  <a:cubicBezTo>
                    <a:pt x="179" y="0"/>
                    <a:pt x="148" y="8"/>
                    <a:pt x="119" y="24"/>
                  </a:cubicBezTo>
                  <a:cubicBezTo>
                    <a:pt x="36" y="72"/>
                    <a:pt x="0" y="179"/>
                    <a:pt x="60" y="250"/>
                  </a:cubicBezTo>
                  <a:lnTo>
                    <a:pt x="797" y="1308"/>
                  </a:lnTo>
                  <a:lnTo>
                    <a:pt x="321" y="1985"/>
                  </a:lnTo>
                  <a:cubicBezTo>
                    <a:pt x="274" y="2056"/>
                    <a:pt x="298" y="2163"/>
                    <a:pt x="381" y="2211"/>
                  </a:cubicBezTo>
                  <a:cubicBezTo>
                    <a:pt x="393" y="2211"/>
                    <a:pt x="404" y="2223"/>
                    <a:pt x="404" y="2223"/>
                  </a:cubicBezTo>
                  <a:cubicBezTo>
                    <a:pt x="426" y="2229"/>
                    <a:pt x="447" y="2232"/>
                    <a:pt x="468" y="2232"/>
                  </a:cubicBezTo>
                  <a:cubicBezTo>
                    <a:pt x="528" y="2232"/>
                    <a:pt x="583" y="2207"/>
                    <a:pt x="618" y="2163"/>
                  </a:cubicBezTo>
                  <a:lnTo>
                    <a:pt x="1878" y="333"/>
                  </a:lnTo>
                  <a:cubicBezTo>
                    <a:pt x="1937" y="262"/>
                    <a:pt x="1914" y="155"/>
                    <a:pt x="1830" y="119"/>
                  </a:cubicBezTo>
                  <a:cubicBezTo>
                    <a:pt x="1801" y="102"/>
                    <a:pt x="1769" y="95"/>
                    <a:pt x="1736" y="95"/>
                  </a:cubicBezTo>
                  <a:cubicBezTo>
                    <a:pt x="1677" y="95"/>
                    <a:pt x="1619" y="121"/>
                    <a:pt x="1581" y="167"/>
                  </a:cubicBezTo>
                  <a:lnTo>
                    <a:pt x="1011" y="1011"/>
                  </a:lnTo>
                  <a:lnTo>
                    <a:pt x="357" y="84"/>
                  </a:lnTo>
                  <a:cubicBezTo>
                    <a:pt x="326" y="29"/>
                    <a:pt x="269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6"/>
            <p:cNvSpPr/>
            <p:nvPr/>
          </p:nvSpPr>
          <p:spPr>
            <a:xfrm>
              <a:off x="891675" y="2995400"/>
              <a:ext cx="41025" cy="117425"/>
            </a:xfrm>
            <a:custGeom>
              <a:avLst/>
              <a:gdLst/>
              <a:ahLst/>
              <a:cxnLst/>
              <a:rect l="l" t="t" r="r" b="b"/>
              <a:pathLst>
                <a:path w="1641" h="4697" extrusionOk="0">
                  <a:moveTo>
                    <a:pt x="1011" y="1"/>
                  </a:moveTo>
                  <a:cubicBezTo>
                    <a:pt x="960" y="1"/>
                    <a:pt x="908" y="22"/>
                    <a:pt x="868" y="63"/>
                  </a:cubicBezTo>
                  <a:cubicBezTo>
                    <a:pt x="286" y="716"/>
                    <a:pt x="1" y="1572"/>
                    <a:pt x="72" y="2451"/>
                  </a:cubicBezTo>
                  <a:cubicBezTo>
                    <a:pt x="179" y="3330"/>
                    <a:pt x="630" y="4127"/>
                    <a:pt x="1331" y="4661"/>
                  </a:cubicBezTo>
                  <a:cubicBezTo>
                    <a:pt x="1355" y="4685"/>
                    <a:pt x="1403" y="4697"/>
                    <a:pt x="1438" y="4697"/>
                  </a:cubicBezTo>
                  <a:cubicBezTo>
                    <a:pt x="1498" y="4697"/>
                    <a:pt x="1545" y="4685"/>
                    <a:pt x="1581" y="4637"/>
                  </a:cubicBezTo>
                  <a:cubicBezTo>
                    <a:pt x="1640" y="4578"/>
                    <a:pt x="1640" y="4471"/>
                    <a:pt x="1557" y="4412"/>
                  </a:cubicBezTo>
                  <a:cubicBezTo>
                    <a:pt x="927" y="3936"/>
                    <a:pt x="512" y="3212"/>
                    <a:pt x="428" y="2415"/>
                  </a:cubicBezTo>
                  <a:cubicBezTo>
                    <a:pt x="357" y="1631"/>
                    <a:pt x="618" y="859"/>
                    <a:pt x="1141" y="265"/>
                  </a:cubicBezTo>
                  <a:cubicBezTo>
                    <a:pt x="1213" y="205"/>
                    <a:pt x="1201" y="86"/>
                    <a:pt x="1118" y="39"/>
                  </a:cubicBezTo>
                  <a:cubicBezTo>
                    <a:pt x="1087" y="13"/>
                    <a:pt x="1049" y="1"/>
                    <a:pt x="1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6"/>
            <p:cNvSpPr/>
            <p:nvPr/>
          </p:nvSpPr>
          <p:spPr>
            <a:xfrm>
              <a:off x="929700" y="3023975"/>
              <a:ext cx="44600" cy="53200"/>
            </a:xfrm>
            <a:custGeom>
              <a:avLst/>
              <a:gdLst/>
              <a:ahLst/>
              <a:cxnLst/>
              <a:rect l="l" t="t" r="r" b="b"/>
              <a:pathLst>
                <a:path w="1784" h="2128" extrusionOk="0">
                  <a:moveTo>
                    <a:pt x="1366" y="0"/>
                  </a:moveTo>
                  <a:cubicBezTo>
                    <a:pt x="1306" y="0"/>
                    <a:pt x="1252" y="29"/>
                    <a:pt x="1213" y="84"/>
                  </a:cubicBezTo>
                  <a:lnTo>
                    <a:pt x="773" y="809"/>
                  </a:lnTo>
                  <a:lnTo>
                    <a:pt x="321" y="381"/>
                  </a:lnTo>
                  <a:cubicBezTo>
                    <a:pt x="286" y="351"/>
                    <a:pt x="241" y="337"/>
                    <a:pt x="197" y="337"/>
                  </a:cubicBezTo>
                  <a:cubicBezTo>
                    <a:pt x="152" y="337"/>
                    <a:pt x="108" y="351"/>
                    <a:pt x="72" y="381"/>
                  </a:cubicBezTo>
                  <a:cubicBezTo>
                    <a:pt x="1" y="441"/>
                    <a:pt x="1" y="548"/>
                    <a:pt x="60" y="619"/>
                  </a:cubicBezTo>
                  <a:lnTo>
                    <a:pt x="583" y="1106"/>
                  </a:lnTo>
                  <a:lnTo>
                    <a:pt x="108" y="1878"/>
                  </a:lnTo>
                  <a:cubicBezTo>
                    <a:pt x="60" y="1962"/>
                    <a:pt x="84" y="2069"/>
                    <a:pt x="179" y="2104"/>
                  </a:cubicBezTo>
                  <a:cubicBezTo>
                    <a:pt x="203" y="2116"/>
                    <a:pt x="238" y="2128"/>
                    <a:pt x="262" y="2128"/>
                  </a:cubicBezTo>
                  <a:cubicBezTo>
                    <a:pt x="321" y="2128"/>
                    <a:pt x="381" y="2092"/>
                    <a:pt x="416" y="2045"/>
                  </a:cubicBezTo>
                  <a:lnTo>
                    <a:pt x="832" y="1356"/>
                  </a:lnTo>
                  <a:lnTo>
                    <a:pt x="1462" y="1973"/>
                  </a:lnTo>
                  <a:cubicBezTo>
                    <a:pt x="1498" y="1997"/>
                    <a:pt x="1545" y="2021"/>
                    <a:pt x="1593" y="2021"/>
                  </a:cubicBezTo>
                  <a:cubicBezTo>
                    <a:pt x="1640" y="2021"/>
                    <a:pt x="1676" y="2009"/>
                    <a:pt x="1712" y="1973"/>
                  </a:cubicBezTo>
                  <a:cubicBezTo>
                    <a:pt x="1783" y="1914"/>
                    <a:pt x="1783" y="1807"/>
                    <a:pt x="1712" y="1748"/>
                  </a:cubicBezTo>
                  <a:lnTo>
                    <a:pt x="1023" y="1058"/>
                  </a:lnTo>
                  <a:lnTo>
                    <a:pt x="1522" y="239"/>
                  </a:lnTo>
                  <a:cubicBezTo>
                    <a:pt x="1581" y="167"/>
                    <a:pt x="1545" y="48"/>
                    <a:pt x="1462" y="25"/>
                  </a:cubicBezTo>
                  <a:cubicBezTo>
                    <a:pt x="1430" y="8"/>
                    <a:pt x="1397" y="0"/>
                    <a:pt x="13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6"/>
            <p:cNvSpPr/>
            <p:nvPr/>
          </p:nvSpPr>
          <p:spPr>
            <a:xfrm>
              <a:off x="982575" y="3036125"/>
              <a:ext cx="38050" cy="12250"/>
            </a:xfrm>
            <a:custGeom>
              <a:avLst/>
              <a:gdLst/>
              <a:ahLst/>
              <a:cxnLst/>
              <a:rect l="l" t="t" r="r" b="b"/>
              <a:pathLst>
                <a:path w="1522" h="490" extrusionOk="0">
                  <a:moveTo>
                    <a:pt x="1332" y="1"/>
                  </a:moveTo>
                  <a:cubicBezTo>
                    <a:pt x="1324" y="1"/>
                    <a:pt x="1316" y="1"/>
                    <a:pt x="1308" y="2"/>
                  </a:cubicBezTo>
                  <a:lnTo>
                    <a:pt x="155" y="168"/>
                  </a:lnTo>
                  <a:cubicBezTo>
                    <a:pt x="60" y="168"/>
                    <a:pt x="1" y="252"/>
                    <a:pt x="13" y="347"/>
                  </a:cubicBezTo>
                  <a:cubicBezTo>
                    <a:pt x="25" y="430"/>
                    <a:pt x="96" y="489"/>
                    <a:pt x="179" y="489"/>
                  </a:cubicBezTo>
                  <a:lnTo>
                    <a:pt x="215" y="489"/>
                  </a:lnTo>
                  <a:lnTo>
                    <a:pt x="1367" y="335"/>
                  </a:lnTo>
                  <a:cubicBezTo>
                    <a:pt x="1462" y="323"/>
                    <a:pt x="1522" y="240"/>
                    <a:pt x="1510" y="145"/>
                  </a:cubicBezTo>
                  <a:cubicBezTo>
                    <a:pt x="1499" y="58"/>
                    <a:pt x="1419" y="1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6"/>
            <p:cNvSpPr/>
            <p:nvPr/>
          </p:nvSpPr>
          <p:spPr>
            <a:xfrm>
              <a:off x="1030700" y="3015875"/>
              <a:ext cx="41325" cy="57450"/>
            </a:xfrm>
            <a:custGeom>
              <a:avLst/>
              <a:gdLst/>
              <a:ahLst/>
              <a:cxnLst/>
              <a:rect l="l" t="t" r="r" b="b"/>
              <a:pathLst>
                <a:path w="1653" h="2298" extrusionOk="0">
                  <a:moveTo>
                    <a:pt x="986" y="1"/>
                  </a:moveTo>
                  <a:cubicBezTo>
                    <a:pt x="949" y="1"/>
                    <a:pt x="912" y="13"/>
                    <a:pt x="880" y="40"/>
                  </a:cubicBezTo>
                  <a:cubicBezTo>
                    <a:pt x="809" y="75"/>
                    <a:pt x="785" y="170"/>
                    <a:pt x="833" y="242"/>
                  </a:cubicBezTo>
                  <a:lnTo>
                    <a:pt x="916" y="396"/>
                  </a:lnTo>
                  <a:cubicBezTo>
                    <a:pt x="928" y="444"/>
                    <a:pt x="916" y="491"/>
                    <a:pt x="904" y="539"/>
                  </a:cubicBezTo>
                  <a:cubicBezTo>
                    <a:pt x="880" y="622"/>
                    <a:pt x="797" y="693"/>
                    <a:pt x="702" y="717"/>
                  </a:cubicBezTo>
                  <a:cubicBezTo>
                    <a:pt x="607" y="717"/>
                    <a:pt x="512" y="670"/>
                    <a:pt x="452" y="598"/>
                  </a:cubicBezTo>
                  <a:cubicBezTo>
                    <a:pt x="393" y="527"/>
                    <a:pt x="369" y="432"/>
                    <a:pt x="417" y="337"/>
                  </a:cubicBezTo>
                  <a:cubicBezTo>
                    <a:pt x="452" y="265"/>
                    <a:pt x="429" y="159"/>
                    <a:pt x="345" y="123"/>
                  </a:cubicBezTo>
                  <a:cubicBezTo>
                    <a:pt x="316" y="108"/>
                    <a:pt x="287" y="102"/>
                    <a:pt x="259" y="102"/>
                  </a:cubicBezTo>
                  <a:cubicBezTo>
                    <a:pt x="196" y="102"/>
                    <a:pt x="137" y="136"/>
                    <a:pt x="96" y="194"/>
                  </a:cubicBezTo>
                  <a:cubicBezTo>
                    <a:pt x="1" y="384"/>
                    <a:pt x="25" y="622"/>
                    <a:pt x="167" y="788"/>
                  </a:cubicBezTo>
                  <a:cubicBezTo>
                    <a:pt x="295" y="948"/>
                    <a:pt x="491" y="1041"/>
                    <a:pt x="693" y="1041"/>
                  </a:cubicBezTo>
                  <a:cubicBezTo>
                    <a:pt x="715" y="1041"/>
                    <a:pt x="738" y="1040"/>
                    <a:pt x="761" y="1038"/>
                  </a:cubicBezTo>
                  <a:cubicBezTo>
                    <a:pt x="904" y="1014"/>
                    <a:pt x="1046" y="931"/>
                    <a:pt x="1142" y="812"/>
                  </a:cubicBezTo>
                  <a:cubicBezTo>
                    <a:pt x="1165" y="883"/>
                    <a:pt x="1189" y="955"/>
                    <a:pt x="1201" y="1026"/>
                  </a:cubicBezTo>
                  <a:cubicBezTo>
                    <a:pt x="1284" y="1276"/>
                    <a:pt x="1237" y="1549"/>
                    <a:pt x="1082" y="1751"/>
                  </a:cubicBezTo>
                  <a:cubicBezTo>
                    <a:pt x="973" y="1894"/>
                    <a:pt x="810" y="1965"/>
                    <a:pt x="644" y="1965"/>
                  </a:cubicBezTo>
                  <a:cubicBezTo>
                    <a:pt x="575" y="1965"/>
                    <a:pt x="506" y="1953"/>
                    <a:pt x="440" y="1929"/>
                  </a:cubicBezTo>
                  <a:cubicBezTo>
                    <a:pt x="416" y="1918"/>
                    <a:pt x="388" y="1913"/>
                    <a:pt x="361" y="1913"/>
                  </a:cubicBezTo>
                  <a:cubicBezTo>
                    <a:pt x="298" y="1913"/>
                    <a:pt x="236" y="1942"/>
                    <a:pt x="203" y="2000"/>
                  </a:cubicBezTo>
                  <a:cubicBezTo>
                    <a:pt x="143" y="2084"/>
                    <a:pt x="179" y="2191"/>
                    <a:pt x="274" y="2214"/>
                  </a:cubicBezTo>
                  <a:cubicBezTo>
                    <a:pt x="381" y="2274"/>
                    <a:pt x="500" y="2297"/>
                    <a:pt x="631" y="2297"/>
                  </a:cubicBezTo>
                  <a:cubicBezTo>
                    <a:pt x="916" y="2297"/>
                    <a:pt x="1189" y="2167"/>
                    <a:pt x="1367" y="1953"/>
                  </a:cubicBezTo>
                  <a:cubicBezTo>
                    <a:pt x="1581" y="1668"/>
                    <a:pt x="1653" y="1299"/>
                    <a:pt x="1557" y="955"/>
                  </a:cubicBezTo>
                  <a:cubicBezTo>
                    <a:pt x="1486" y="717"/>
                    <a:pt x="1391" y="491"/>
                    <a:pt x="1260" y="277"/>
                  </a:cubicBezTo>
                  <a:cubicBezTo>
                    <a:pt x="1225" y="194"/>
                    <a:pt x="1177" y="111"/>
                    <a:pt x="1106" y="52"/>
                  </a:cubicBezTo>
                  <a:cubicBezTo>
                    <a:pt x="1073" y="19"/>
                    <a:pt x="1030" y="1"/>
                    <a:pt x="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6"/>
            <p:cNvSpPr/>
            <p:nvPr/>
          </p:nvSpPr>
          <p:spPr>
            <a:xfrm>
              <a:off x="1069025" y="2980100"/>
              <a:ext cx="35075" cy="105400"/>
            </a:xfrm>
            <a:custGeom>
              <a:avLst/>
              <a:gdLst/>
              <a:ahLst/>
              <a:cxnLst/>
              <a:rect l="l" t="t" r="r" b="b"/>
              <a:pathLst>
                <a:path w="1403" h="4216" extrusionOk="0">
                  <a:moveTo>
                    <a:pt x="197" y="0"/>
                  </a:moveTo>
                  <a:cubicBezTo>
                    <a:pt x="152" y="0"/>
                    <a:pt x="108" y="15"/>
                    <a:pt x="72" y="45"/>
                  </a:cubicBezTo>
                  <a:cubicBezTo>
                    <a:pt x="1" y="104"/>
                    <a:pt x="1" y="223"/>
                    <a:pt x="72" y="282"/>
                  </a:cubicBezTo>
                  <a:cubicBezTo>
                    <a:pt x="595" y="734"/>
                    <a:pt x="928" y="1376"/>
                    <a:pt x="999" y="2065"/>
                  </a:cubicBezTo>
                  <a:cubicBezTo>
                    <a:pt x="1046" y="2742"/>
                    <a:pt x="821" y="3431"/>
                    <a:pt x="369" y="3954"/>
                  </a:cubicBezTo>
                  <a:cubicBezTo>
                    <a:pt x="310" y="4026"/>
                    <a:pt x="322" y="4132"/>
                    <a:pt x="405" y="4180"/>
                  </a:cubicBezTo>
                  <a:cubicBezTo>
                    <a:pt x="440" y="4204"/>
                    <a:pt x="476" y="4216"/>
                    <a:pt x="512" y="4216"/>
                  </a:cubicBezTo>
                  <a:cubicBezTo>
                    <a:pt x="571" y="4216"/>
                    <a:pt x="619" y="4192"/>
                    <a:pt x="654" y="4156"/>
                  </a:cubicBezTo>
                  <a:cubicBezTo>
                    <a:pt x="1153" y="3562"/>
                    <a:pt x="1403" y="2802"/>
                    <a:pt x="1343" y="2041"/>
                  </a:cubicBezTo>
                  <a:cubicBezTo>
                    <a:pt x="1272" y="1269"/>
                    <a:pt x="904" y="556"/>
                    <a:pt x="322" y="45"/>
                  </a:cubicBezTo>
                  <a:cubicBezTo>
                    <a:pt x="286" y="15"/>
                    <a:pt x="241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6"/>
            <p:cNvSpPr/>
            <p:nvPr/>
          </p:nvSpPr>
          <p:spPr>
            <a:xfrm>
              <a:off x="1082700" y="2947475"/>
              <a:ext cx="38650" cy="34050"/>
            </a:xfrm>
            <a:custGeom>
              <a:avLst/>
              <a:gdLst/>
              <a:ahLst/>
              <a:cxnLst/>
              <a:rect l="l" t="t" r="r" b="b"/>
              <a:pathLst>
                <a:path w="1546" h="1362" extrusionOk="0">
                  <a:moveTo>
                    <a:pt x="395" y="1"/>
                  </a:moveTo>
                  <a:cubicBezTo>
                    <a:pt x="270" y="1"/>
                    <a:pt x="148" y="52"/>
                    <a:pt x="60" y="150"/>
                  </a:cubicBezTo>
                  <a:cubicBezTo>
                    <a:pt x="0" y="209"/>
                    <a:pt x="0" y="328"/>
                    <a:pt x="83" y="375"/>
                  </a:cubicBezTo>
                  <a:cubicBezTo>
                    <a:pt x="116" y="402"/>
                    <a:pt x="155" y="414"/>
                    <a:pt x="195" y="414"/>
                  </a:cubicBezTo>
                  <a:cubicBezTo>
                    <a:pt x="244" y="414"/>
                    <a:pt x="294" y="396"/>
                    <a:pt x="333" y="363"/>
                  </a:cubicBezTo>
                  <a:cubicBezTo>
                    <a:pt x="360" y="337"/>
                    <a:pt x="387" y="323"/>
                    <a:pt x="418" y="323"/>
                  </a:cubicBezTo>
                  <a:cubicBezTo>
                    <a:pt x="429" y="323"/>
                    <a:pt x="440" y="325"/>
                    <a:pt x="452" y="328"/>
                  </a:cubicBezTo>
                  <a:cubicBezTo>
                    <a:pt x="547" y="352"/>
                    <a:pt x="630" y="423"/>
                    <a:pt x="666" y="506"/>
                  </a:cubicBezTo>
                  <a:cubicBezTo>
                    <a:pt x="725" y="696"/>
                    <a:pt x="630" y="910"/>
                    <a:pt x="511" y="1124"/>
                  </a:cubicBezTo>
                  <a:cubicBezTo>
                    <a:pt x="476" y="1183"/>
                    <a:pt x="488" y="1243"/>
                    <a:pt x="523" y="1290"/>
                  </a:cubicBezTo>
                  <a:cubicBezTo>
                    <a:pt x="559" y="1338"/>
                    <a:pt x="606" y="1362"/>
                    <a:pt x="666" y="1362"/>
                  </a:cubicBezTo>
                  <a:lnTo>
                    <a:pt x="678" y="1362"/>
                  </a:lnTo>
                  <a:lnTo>
                    <a:pt x="1379" y="1326"/>
                  </a:lnTo>
                  <a:cubicBezTo>
                    <a:pt x="1474" y="1314"/>
                    <a:pt x="1545" y="1243"/>
                    <a:pt x="1545" y="1148"/>
                  </a:cubicBezTo>
                  <a:cubicBezTo>
                    <a:pt x="1534" y="1060"/>
                    <a:pt x="1462" y="992"/>
                    <a:pt x="1376" y="992"/>
                  </a:cubicBezTo>
                  <a:cubicBezTo>
                    <a:pt x="1369" y="992"/>
                    <a:pt x="1362" y="992"/>
                    <a:pt x="1355" y="993"/>
                  </a:cubicBezTo>
                  <a:lnTo>
                    <a:pt x="951" y="1017"/>
                  </a:lnTo>
                  <a:cubicBezTo>
                    <a:pt x="1034" y="827"/>
                    <a:pt x="1058" y="625"/>
                    <a:pt x="1010" y="423"/>
                  </a:cubicBezTo>
                  <a:cubicBezTo>
                    <a:pt x="927" y="209"/>
                    <a:pt x="749" y="55"/>
                    <a:pt x="523" y="19"/>
                  </a:cubicBezTo>
                  <a:cubicBezTo>
                    <a:pt x="481" y="7"/>
                    <a:pt x="438" y="1"/>
                    <a:pt x="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6"/>
            <p:cNvSpPr/>
            <p:nvPr/>
          </p:nvSpPr>
          <p:spPr>
            <a:xfrm>
              <a:off x="1536325" y="2920175"/>
              <a:ext cx="57650" cy="66100"/>
            </a:xfrm>
            <a:custGeom>
              <a:avLst/>
              <a:gdLst/>
              <a:ahLst/>
              <a:cxnLst/>
              <a:rect l="l" t="t" r="r" b="b"/>
              <a:pathLst>
                <a:path w="2306" h="2644" extrusionOk="0">
                  <a:moveTo>
                    <a:pt x="1963" y="1"/>
                  </a:moveTo>
                  <a:cubicBezTo>
                    <a:pt x="1905" y="1"/>
                    <a:pt x="1851" y="25"/>
                    <a:pt x="1819" y="65"/>
                  </a:cubicBezTo>
                  <a:lnTo>
                    <a:pt x="1106" y="1075"/>
                  </a:lnTo>
                  <a:lnTo>
                    <a:pt x="310" y="457"/>
                  </a:lnTo>
                  <a:cubicBezTo>
                    <a:pt x="279" y="432"/>
                    <a:pt x="241" y="419"/>
                    <a:pt x="203" y="419"/>
                  </a:cubicBezTo>
                  <a:cubicBezTo>
                    <a:pt x="152" y="419"/>
                    <a:pt x="101" y="441"/>
                    <a:pt x="60" y="481"/>
                  </a:cubicBezTo>
                  <a:cubicBezTo>
                    <a:pt x="1" y="540"/>
                    <a:pt x="13" y="647"/>
                    <a:pt x="84" y="707"/>
                  </a:cubicBezTo>
                  <a:lnTo>
                    <a:pt x="916" y="1349"/>
                  </a:lnTo>
                  <a:lnTo>
                    <a:pt x="167" y="2394"/>
                  </a:lnTo>
                  <a:cubicBezTo>
                    <a:pt x="108" y="2466"/>
                    <a:pt x="131" y="2572"/>
                    <a:pt x="226" y="2620"/>
                  </a:cubicBezTo>
                  <a:cubicBezTo>
                    <a:pt x="250" y="2632"/>
                    <a:pt x="286" y="2644"/>
                    <a:pt x="321" y="2644"/>
                  </a:cubicBezTo>
                  <a:cubicBezTo>
                    <a:pt x="381" y="2644"/>
                    <a:pt x="428" y="2620"/>
                    <a:pt x="464" y="2572"/>
                  </a:cubicBezTo>
                  <a:lnTo>
                    <a:pt x="1189" y="1562"/>
                  </a:lnTo>
                  <a:lnTo>
                    <a:pt x="1997" y="2192"/>
                  </a:lnTo>
                  <a:cubicBezTo>
                    <a:pt x="2033" y="2216"/>
                    <a:pt x="2068" y="2228"/>
                    <a:pt x="2104" y="2228"/>
                  </a:cubicBezTo>
                  <a:cubicBezTo>
                    <a:pt x="2163" y="2228"/>
                    <a:pt x="2211" y="2204"/>
                    <a:pt x="2247" y="2168"/>
                  </a:cubicBezTo>
                  <a:cubicBezTo>
                    <a:pt x="2306" y="2109"/>
                    <a:pt x="2306" y="2002"/>
                    <a:pt x="2223" y="1943"/>
                  </a:cubicBezTo>
                  <a:lnTo>
                    <a:pt x="1379" y="1289"/>
                  </a:lnTo>
                  <a:lnTo>
                    <a:pt x="1973" y="445"/>
                  </a:lnTo>
                  <a:cubicBezTo>
                    <a:pt x="2033" y="434"/>
                    <a:pt x="2068" y="386"/>
                    <a:pt x="2092" y="338"/>
                  </a:cubicBezTo>
                  <a:lnTo>
                    <a:pt x="2140" y="208"/>
                  </a:lnTo>
                  <a:cubicBezTo>
                    <a:pt x="2163" y="125"/>
                    <a:pt x="2116" y="41"/>
                    <a:pt x="2044" y="18"/>
                  </a:cubicBezTo>
                  <a:cubicBezTo>
                    <a:pt x="2018" y="6"/>
                    <a:pt x="1990" y="1"/>
                    <a:pt x="1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6"/>
            <p:cNvSpPr/>
            <p:nvPr/>
          </p:nvSpPr>
          <p:spPr>
            <a:xfrm>
              <a:off x="1521475" y="2989475"/>
              <a:ext cx="100425" cy="17300"/>
            </a:xfrm>
            <a:custGeom>
              <a:avLst/>
              <a:gdLst/>
              <a:ahLst/>
              <a:cxnLst/>
              <a:rect l="l" t="t" r="r" b="b"/>
              <a:pathLst>
                <a:path w="4017" h="692" extrusionOk="0">
                  <a:moveTo>
                    <a:pt x="3253" y="0"/>
                  </a:moveTo>
                  <a:cubicBezTo>
                    <a:pt x="2210" y="0"/>
                    <a:pt x="1166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8" y="644"/>
                    <a:pt x="119" y="692"/>
                    <a:pt x="202" y="692"/>
                  </a:cubicBezTo>
                  <a:lnTo>
                    <a:pt x="250" y="692"/>
                  </a:lnTo>
                  <a:cubicBezTo>
                    <a:pt x="1219" y="454"/>
                    <a:pt x="2222" y="332"/>
                    <a:pt x="3223" y="332"/>
                  </a:cubicBezTo>
                  <a:cubicBezTo>
                    <a:pt x="3424" y="332"/>
                    <a:pt x="3626" y="337"/>
                    <a:pt x="3827" y="347"/>
                  </a:cubicBezTo>
                  <a:cubicBezTo>
                    <a:pt x="3922" y="347"/>
                    <a:pt x="3993" y="288"/>
                    <a:pt x="4017" y="193"/>
                  </a:cubicBezTo>
                  <a:cubicBezTo>
                    <a:pt x="4017" y="98"/>
                    <a:pt x="3934" y="14"/>
                    <a:pt x="3839" y="14"/>
                  </a:cubicBezTo>
                  <a:cubicBezTo>
                    <a:pt x="3644" y="5"/>
                    <a:pt x="3448" y="0"/>
                    <a:pt x="3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6"/>
            <p:cNvSpPr/>
            <p:nvPr/>
          </p:nvSpPr>
          <p:spPr>
            <a:xfrm>
              <a:off x="1556525" y="3011100"/>
              <a:ext cx="45175" cy="67575"/>
            </a:xfrm>
            <a:custGeom>
              <a:avLst/>
              <a:gdLst/>
              <a:ahLst/>
              <a:cxnLst/>
              <a:rect l="l" t="t" r="r" b="b"/>
              <a:pathLst>
                <a:path w="1807" h="2703" extrusionOk="0">
                  <a:moveTo>
                    <a:pt x="299" y="0"/>
                  </a:moveTo>
                  <a:cubicBezTo>
                    <a:pt x="237" y="0"/>
                    <a:pt x="176" y="27"/>
                    <a:pt x="143" y="76"/>
                  </a:cubicBezTo>
                  <a:cubicBezTo>
                    <a:pt x="13" y="290"/>
                    <a:pt x="24" y="563"/>
                    <a:pt x="167" y="765"/>
                  </a:cubicBezTo>
                  <a:cubicBezTo>
                    <a:pt x="298" y="979"/>
                    <a:pt x="535" y="1122"/>
                    <a:pt x="797" y="1134"/>
                  </a:cubicBezTo>
                  <a:cubicBezTo>
                    <a:pt x="1011" y="1122"/>
                    <a:pt x="1213" y="1027"/>
                    <a:pt x="1355" y="861"/>
                  </a:cubicBezTo>
                  <a:cubicBezTo>
                    <a:pt x="1391" y="1015"/>
                    <a:pt x="1415" y="1158"/>
                    <a:pt x="1415" y="1300"/>
                  </a:cubicBezTo>
                  <a:cubicBezTo>
                    <a:pt x="1450" y="1538"/>
                    <a:pt x="1403" y="1787"/>
                    <a:pt x="1308" y="2001"/>
                  </a:cubicBezTo>
                  <a:cubicBezTo>
                    <a:pt x="1213" y="2203"/>
                    <a:pt x="1011" y="2346"/>
                    <a:pt x="797" y="2370"/>
                  </a:cubicBezTo>
                  <a:cubicBezTo>
                    <a:pt x="780" y="2372"/>
                    <a:pt x="762" y="2373"/>
                    <a:pt x="746" y="2373"/>
                  </a:cubicBezTo>
                  <a:cubicBezTo>
                    <a:pt x="565" y="2373"/>
                    <a:pt x="411" y="2259"/>
                    <a:pt x="357" y="2096"/>
                  </a:cubicBezTo>
                  <a:cubicBezTo>
                    <a:pt x="335" y="2009"/>
                    <a:pt x="264" y="1952"/>
                    <a:pt x="179" y="1952"/>
                  </a:cubicBezTo>
                  <a:cubicBezTo>
                    <a:pt x="171" y="1952"/>
                    <a:pt x="163" y="1953"/>
                    <a:pt x="155" y="1954"/>
                  </a:cubicBezTo>
                  <a:cubicBezTo>
                    <a:pt x="60" y="1966"/>
                    <a:pt x="1" y="2037"/>
                    <a:pt x="13" y="2132"/>
                  </a:cubicBezTo>
                  <a:cubicBezTo>
                    <a:pt x="48" y="2453"/>
                    <a:pt x="393" y="2702"/>
                    <a:pt x="761" y="2702"/>
                  </a:cubicBezTo>
                  <a:lnTo>
                    <a:pt x="832" y="2702"/>
                  </a:lnTo>
                  <a:cubicBezTo>
                    <a:pt x="1177" y="2655"/>
                    <a:pt x="1474" y="2453"/>
                    <a:pt x="1629" y="2144"/>
                  </a:cubicBezTo>
                  <a:cubicBezTo>
                    <a:pt x="1759" y="1882"/>
                    <a:pt x="1807" y="1585"/>
                    <a:pt x="1783" y="1288"/>
                  </a:cubicBezTo>
                  <a:cubicBezTo>
                    <a:pt x="1759" y="920"/>
                    <a:pt x="1664" y="552"/>
                    <a:pt x="1522" y="219"/>
                  </a:cubicBezTo>
                  <a:cubicBezTo>
                    <a:pt x="1498" y="171"/>
                    <a:pt x="1486" y="124"/>
                    <a:pt x="1462" y="88"/>
                  </a:cubicBezTo>
                  <a:cubicBezTo>
                    <a:pt x="1421" y="30"/>
                    <a:pt x="1362" y="1"/>
                    <a:pt x="1301" y="1"/>
                  </a:cubicBezTo>
                  <a:cubicBezTo>
                    <a:pt x="1276" y="1"/>
                    <a:pt x="1250" y="6"/>
                    <a:pt x="1225" y="17"/>
                  </a:cubicBezTo>
                  <a:cubicBezTo>
                    <a:pt x="1141" y="52"/>
                    <a:pt x="1106" y="148"/>
                    <a:pt x="1141" y="231"/>
                  </a:cubicBezTo>
                  <a:lnTo>
                    <a:pt x="1177" y="326"/>
                  </a:lnTo>
                  <a:cubicBezTo>
                    <a:pt x="1201" y="421"/>
                    <a:pt x="1177" y="516"/>
                    <a:pt x="1130" y="611"/>
                  </a:cubicBezTo>
                  <a:cubicBezTo>
                    <a:pt x="1058" y="718"/>
                    <a:pt x="928" y="801"/>
                    <a:pt x="797" y="801"/>
                  </a:cubicBezTo>
                  <a:cubicBezTo>
                    <a:pt x="666" y="801"/>
                    <a:pt x="535" y="718"/>
                    <a:pt x="464" y="599"/>
                  </a:cubicBezTo>
                  <a:cubicBezTo>
                    <a:pt x="393" y="492"/>
                    <a:pt x="381" y="361"/>
                    <a:pt x="452" y="243"/>
                  </a:cubicBezTo>
                  <a:cubicBezTo>
                    <a:pt x="500" y="159"/>
                    <a:pt x="476" y="52"/>
                    <a:pt x="381" y="17"/>
                  </a:cubicBezTo>
                  <a:cubicBezTo>
                    <a:pt x="355" y="6"/>
                    <a:pt x="327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6"/>
            <p:cNvSpPr/>
            <p:nvPr/>
          </p:nvSpPr>
          <p:spPr>
            <a:xfrm>
              <a:off x="1266875" y="2633400"/>
              <a:ext cx="71625" cy="58675"/>
            </a:xfrm>
            <a:custGeom>
              <a:avLst/>
              <a:gdLst/>
              <a:ahLst/>
              <a:cxnLst/>
              <a:rect l="l" t="t" r="r" b="b"/>
              <a:pathLst>
                <a:path w="2865" h="2347" extrusionOk="0">
                  <a:moveTo>
                    <a:pt x="854" y="0"/>
                  </a:moveTo>
                  <a:cubicBezTo>
                    <a:pt x="826" y="0"/>
                    <a:pt x="799" y="7"/>
                    <a:pt x="773" y="22"/>
                  </a:cubicBezTo>
                  <a:cubicBezTo>
                    <a:pt x="678" y="57"/>
                    <a:pt x="642" y="164"/>
                    <a:pt x="702" y="247"/>
                  </a:cubicBezTo>
                  <a:lnTo>
                    <a:pt x="1213" y="1115"/>
                  </a:lnTo>
                  <a:lnTo>
                    <a:pt x="96" y="1828"/>
                  </a:lnTo>
                  <a:cubicBezTo>
                    <a:pt x="25" y="1875"/>
                    <a:pt x="1" y="1982"/>
                    <a:pt x="60" y="2054"/>
                  </a:cubicBezTo>
                  <a:cubicBezTo>
                    <a:pt x="84" y="2089"/>
                    <a:pt x="108" y="2101"/>
                    <a:pt x="143" y="2113"/>
                  </a:cubicBezTo>
                  <a:cubicBezTo>
                    <a:pt x="162" y="2122"/>
                    <a:pt x="183" y="2126"/>
                    <a:pt x="206" y="2126"/>
                  </a:cubicBezTo>
                  <a:cubicBezTo>
                    <a:pt x="242" y="2126"/>
                    <a:pt x="280" y="2116"/>
                    <a:pt x="310" y="2101"/>
                  </a:cubicBezTo>
                  <a:lnTo>
                    <a:pt x="1379" y="1400"/>
                  </a:lnTo>
                  <a:lnTo>
                    <a:pt x="1878" y="2256"/>
                  </a:lnTo>
                  <a:cubicBezTo>
                    <a:pt x="1902" y="2291"/>
                    <a:pt x="1938" y="2315"/>
                    <a:pt x="1973" y="2339"/>
                  </a:cubicBezTo>
                  <a:cubicBezTo>
                    <a:pt x="1993" y="2344"/>
                    <a:pt x="2013" y="2347"/>
                    <a:pt x="2032" y="2347"/>
                  </a:cubicBezTo>
                  <a:cubicBezTo>
                    <a:pt x="2060" y="2347"/>
                    <a:pt x="2088" y="2341"/>
                    <a:pt x="2116" y="2327"/>
                  </a:cubicBezTo>
                  <a:cubicBezTo>
                    <a:pt x="2199" y="2291"/>
                    <a:pt x="2235" y="2184"/>
                    <a:pt x="2199" y="2101"/>
                  </a:cubicBezTo>
                  <a:lnTo>
                    <a:pt x="1676" y="1210"/>
                  </a:lnTo>
                  <a:lnTo>
                    <a:pt x="2567" y="639"/>
                  </a:lnTo>
                  <a:cubicBezTo>
                    <a:pt x="2615" y="639"/>
                    <a:pt x="2674" y="616"/>
                    <a:pt x="2710" y="580"/>
                  </a:cubicBezTo>
                  <a:lnTo>
                    <a:pt x="2805" y="473"/>
                  </a:lnTo>
                  <a:cubicBezTo>
                    <a:pt x="2865" y="414"/>
                    <a:pt x="2865" y="307"/>
                    <a:pt x="2793" y="259"/>
                  </a:cubicBezTo>
                  <a:cubicBezTo>
                    <a:pt x="2759" y="225"/>
                    <a:pt x="2712" y="206"/>
                    <a:pt x="2665" y="206"/>
                  </a:cubicBezTo>
                  <a:cubicBezTo>
                    <a:pt x="2631" y="206"/>
                    <a:pt x="2597" y="216"/>
                    <a:pt x="2567" y="235"/>
                  </a:cubicBezTo>
                  <a:lnTo>
                    <a:pt x="1498" y="925"/>
                  </a:lnTo>
                  <a:lnTo>
                    <a:pt x="1011" y="93"/>
                  </a:lnTo>
                  <a:cubicBezTo>
                    <a:pt x="978" y="35"/>
                    <a:pt x="916" y="0"/>
                    <a:pt x="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6"/>
            <p:cNvSpPr/>
            <p:nvPr/>
          </p:nvSpPr>
          <p:spPr>
            <a:xfrm>
              <a:off x="1242525" y="2691525"/>
              <a:ext cx="97750" cy="30400"/>
            </a:xfrm>
            <a:custGeom>
              <a:avLst/>
              <a:gdLst/>
              <a:ahLst/>
              <a:cxnLst/>
              <a:rect l="l" t="t" r="r" b="b"/>
              <a:pathLst>
                <a:path w="3910" h="1216" extrusionOk="0">
                  <a:moveTo>
                    <a:pt x="182" y="1"/>
                  </a:moveTo>
                  <a:cubicBezTo>
                    <a:pt x="95" y="1"/>
                    <a:pt x="23" y="68"/>
                    <a:pt x="12" y="156"/>
                  </a:cubicBezTo>
                  <a:cubicBezTo>
                    <a:pt x="0" y="228"/>
                    <a:pt x="48" y="299"/>
                    <a:pt x="119" y="323"/>
                  </a:cubicBezTo>
                  <a:cubicBezTo>
                    <a:pt x="131" y="323"/>
                    <a:pt x="155" y="335"/>
                    <a:pt x="167" y="335"/>
                  </a:cubicBezTo>
                  <a:cubicBezTo>
                    <a:pt x="1367" y="453"/>
                    <a:pt x="2531" y="750"/>
                    <a:pt x="3648" y="1202"/>
                  </a:cubicBezTo>
                  <a:cubicBezTo>
                    <a:pt x="3670" y="1211"/>
                    <a:pt x="3693" y="1216"/>
                    <a:pt x="3715" y="1216"/>
                  </a:cubicBezTo>
                  <a:cubicBezTo>
                    <a:pt x="3778" y="1216"/>
                    <a:pt x="3839" y="1180"/>
                    <a:pt x="3874" y="1119"/>
                  </a:cubicBezTo>
                  <a:cubicBezTo>
                    <a:pt x="3910" y="1036"/>
                    <a:pt x="3874" y="941"/>
                    <a:pt x="3779" y="905"/>
                  </a:cubicBezTo>
                  <a:cubicBezTo>
                    <a:pt x="2638" y="430"/>
                    <a:pt x="1438" y="133"/>
                    <a:pt x="202" y="2"/>
                  </a:cubicBezTo>
                  <a:cubicBezTo>
                    <a:pt x="195" y="1"/>
                    <a:pt x="188" y="1"/>
                    <a:pt x="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6"/>
            <p:cNvSpPr/>
            <p:nvPr/>
          </p:nvSpPr>
          <p:spPr>
            <a:xfrm>
              <a:off x="1248475" y="2715500"/>
              <a:ext cx="56750" cy="68175"/>
            </a:xfrm>
            <a:custGeom>
              <a:avLst/>
              <a:gdLst/>
              <a:ahLst/>
              <a:cxnLst/>
              <a:rect l="l" t="t" r="r" b="b"/>
              <a:pathLst>
                <a:path w="2270" h="2727" extrusionOk="0">
                  <a:moveTo>
                    <a:pt x="1140" y="1"/>
                  </a:moveTo>
                  <a:cubicBezTo>
                    <a:pt x="1104" y="1"/>
                    <a:pt x="1067" y="10"/>
                    <a:pt x="1034" y="29"/>
                  </a:cubicBezTo>
                  <a:cubicBezTo>
                    <a:pt x="832" y="184"/>
                    <a:pt x="737" y="433"/>
                    <a:pt x="784" y="683"/>
                  </a:cubicBezTo>
                  <a:cubicBezTo>
                    <a:pt x="820" y="932"/>
                    <a:pt x="986" y="1146"/>
                    <a:pt x="1224" y="1229"/>
                  </a:cubicBezTo>
                  <a:cubicBezTo>
                    <a:pt x="1302" y="1257"/>
                    <a:pt x="1384" y="1270"/>
                    <a:pt x="1468" y="1270"/>
                  </a:cubicBezTo>
                  <a:cubicBezTo>
                    <a:pt x="1602" y="1270"/>
                    <a:pt x="1737" y="1236"/>
                    <a:pt x="1854" y="1170"/>
                  </a:cubicBezTo>
                  <a:lnTo>
                    <a:pt x="1854" y="1170"/>
                  </a:lnTo>
                  <a:cubicBezTo>
                    <a:pt x="1818" y="1324"/>
                    <a:pt x="1782" y="1467"/>
                    <a:pt x="1735" y="1598"/>
                  </a:cubicBezTo>
                  <a:cubicBezTo>
                    <a:pt x="1664" y="1835"/>
                    <a:pt x="1533" y="2049"/>
                    <a:pt x="1355" y="2216"/>
                  </a:cubicBezTo>
                  <a:cubicBezTo>
                    <a:pt x="1217" y="2335"/>
                    <a:pt x="1050" y="2398"/>
                    <a:pt x="877" y="2398"/>
                  </a:cubicBezTo>
                  <a:cubicBezTo>
                    <a:pt x="826" y="2398"/>
                    <a:pt x="776" y="2393"/>
                    <a:pt x="725" y="2382"/>
                  </a:cubicBezTo>
                  <a:cubicBezTo>
                    <a:pt x="535" y="2346"/>
                    <a:pt x="404" y="2168"/>
                    <a:pt x="428" y="1978"/>
                  </a:cubicBezTo>
                  <a:cubicBezTo>
                    <a:pt x="452" y="1895"/>
                    <a:pt x="392" y="1800"/>
                    <a:pt x="297" y="1776"/>
                  </a:cubicBezTo>
                  <a:cubicBezTo>
                    <a:pt x="283" y="1772"/>
                    <a:pt x="268" y="1771"/>
                    <a:pt x="254" y="1771"/>
                  </a:cubicBezTo>
                  <a:cubicBezTo>
                    <a:pt x="175" y="1771"/>
                    <a:pt x="103" y="1824"/>
                    <a:pt x="83" y="1895"/>
                  </a:cubicBezTo>
                  <a:cubicBezTo>
                    <a:pt x="0" y="2204"/>
                    <a:pt x="214" y="2548"/>
                    <a:pt x="559" y="2679"/>
                  </a:cubicBezTo>
                  <a:lnTo>
                    <a:pt x="630" y="2703"/>
                  </a:lnTo>
                  <a:cubicBezTo>
                    <a:pt x="703" y="2718"/>
                    <a:pt x="778" y="2726"/>
                    <a:pt x="852" y="2726"/>
                  </a:cubicBezTo>
                  <a:cubicBezTo>
                    <a:pt x="1119" y="2726"/>
                    <a:pt x="1388" y="2630"/>
                    <a:pt x="1592" y="2453"/>
                  </a:cubicBezTo>
                  <a:cubicBezTo>
                    <a:pt x="1806" y="2251"/>
                    <a:pt x="1973" y="1990"/>
                    <a:pt x="2068" y="1705"/>
                  </a:cubicBezTo>
                  <a:cubicBezTo>
                    <a:pt x="2198" y="1360"/>
                    <a:pt x="2258" y="992"/>
                    <a:pt x="2258" y="623"/>
                  </a:cubicBezTo>
                  <a:cubicBezTo>
                    <a:pt x="2270" y="576"/>
                    <a:pt x="2270" y="528"/>
                    <a:pt x="2258" y="481"/>
                  </a:cubicBezTo>
                  <a:cubicBezTo>
                    <a:pt x="2247" y="405"/>
                    <a:pt x="2176" y="348"/>
                    <a:pt x="2092" y="348"/>
                  </a:cubicBezTo>
                  <a:cubicBezTo>
                    <a:pt x="2084" y="348"/>
                    <a:pt x="2076" y="349"/>
                    <a:pt x="2068" y="350"/>
                  </a:cubicBezTo>
                  <a:cubicBezTo>
                    <a:pt x="1973" y="350"/>
                    <a:pt x="1901" y="421"/>
                    <a:pt x="1901" y="516"/>
                  </a:cubicBezTo>
                  <a:lnTo>
                    <a:pt x="1901" y="611"/>
                  </a:lnTo>
                  <a:cubicBezTo>
                    <a:pt x="1878" y="706"/>
                    <a:pt x="1818" y="802"/>
                    <a:pt x="1735" y="861"/>
                  </a:cubicBezTo>
                  <a:cubicBezTo>
                    <a:pt x="1660" y="919"/>
                    <a:pt x="1568" y="948"/>
                    <a:pt x="1474" y="948"/>
                  </a:cubicBezTo>
                  <a:cubicBezTo>
                    <a:pt x="1434" y="948"/>
                    <a:pt x="1394" y="943"/>
                    <a:pt x="1355" y="932"/>
                  </a:cubicBezTo>
                  <a:cubicBezTo>
                    <a:pt x="1236" y="873"/>
                    <a:pt x="1141" y="766"/>
                    <a:pt x="1129" y="635"/>
                  </a:cubicBezTo>
                  <a:cubicBezTo>
                    <a:pt x="1105" y="504"/>
                    <a:pt x="1153" y="374"/>
                    <a:pt x="1260" y="291"/>
                  </a:cubicBezTo>
                  <a:cubicBezTo>
                    <a:pt x="1331" y="243"/>
                    <a:pt x="1355" y="136"/>
                    <a:pt x="1283" y="65"/>
                  </a:cubicBezTo>
                  <a:cubicBezTo>
                    <a:pt x="1248" y="22"/>
                    <a:pt x="1195" y="1"/>
                    <a:pt x="1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6"/>
            <p:cNvSpPr/>
            <p:nvPr/>
          </p:nvSpPr>
          <p:spPr>
            <a:xfrm>
              <a:off x="263075" y="3251525"/>
              <a:ext cx="69225" cy="56975"/>
            </a:xfrm>
            <a:custGeom>
              <a:avLst/>
              <a:gdLst/>
              <a:ahLst/>
              <a:cxnLst/>
              <a:rect l="l" t="t" r="r" b="b"/>
              <a:pathLst>
                <a:path w="2769" h="2279" extrusionOk="0">
                  <a:moveTo>
                    <a:pt x="751" y="0"/>
                  </a:moveTo>
                  <a:cubicBezTo>
                    <a:pt x="721" y="0"/>
                    <a:pt x="691" y="8"/>
                    <a:pt x="666" y="25"/>
                  </a:cubicBezTo>
                  <a:cubicBezTo>
                    <a:pt x="571" y="61"/>
                    <a:pt x="547" y="168"/>
                    <a:pt x="606" y="239"/>
                  </a:cubicBezTo>
                  <a:lnTo>
                    <a:pt x="1165" y="1094"/>
                  </a:lnTo>
                  <a:lnTo>
                    <a:pt x="95" y="1867"/>
                  </a:lnTo>
                  <a:cubicBezTo>
                    <a:pt x="12" y="1914"/>
                    <a:pt x="0" y="2033"/>
                    <a:pt x="71" y="2093"/>
                  </a:cubicBezTo>
                  <a:cubicBezTo>
                    <a:pt x="105" y="2133"/>
                    <a:pt x="154" y="2154"/>
                    <a:pt x="206" y="2154"/>
                  </a:cubicBezTo>
                  <a:cubicBezTo>
                    <a:pt x="245" y="2154"/>
                    <a:pt x="285" y="2142"/>
                    <a:pt x="321" y="2116"/>
                  </a:cubicBezTo>
                  <a:lnTo>
                    <a:pt x="1343" y="1368"/>
                  </a:lnTo>
                  <a:lnTo>
                    <a:pt x="1901" y="2200"/>
                  </a:lnTo>
                  <a:cubicBezTo>
                    <a:pt x="1925" y="2235"/>
                    <a:pt x="1949" y="2259"/>
                    <a:pt x="1997" y="2271"/>
                  </a:cubicBezTo>
                  <a:cubicBezTo>
                    <a:pt x="2016" y="2276"/>
                    <a:pt x="2036" y="2279"/>
                    <a:pt x="2056" y="2279"/>
                  </a:cubicBezTo>
                  <a:cubicBezTo>
                    <a:pt x="2083" y="2279"/>
                    <a:pt x="2111" y="2273"/>
                    <a:pt x="2139" y="2259"/>
                  </a:cubicBezTo>
                  <a:cubicBezTo>
                    <a:pt x="2222" y="2223"/>
                    <a:pt x="2258" y="2105"/>
                    <a:pt x="2199" y="2033"/>
                  </a:cubicBezTo>
                  <a:lnTo>
                    <a:pt x="1628" y="1166"/>
                  </a:lnTo>
                  <a:lnTo>
                    <a:pt x="2484" y="536"/>
                  </a:lnTo>
                  <a:cubicBezTo>
                    <a:pt x="2492" y="538"/>
                    <a:pt x="2499" y="538"/>
                    <a:pt x="2507" y="538"/>
                  </a:cubicBezTo>
                  <a:cubicBezTo>
                    <a:pt x="2556" y="538"/>
                    <a:pt x="2595" y="507"/>
                    <a:pt x="2626" y="477"/>
                  </a:cubicBezTo>
                  <a:lnTo>
                    <a:pt x="2721" y="358"/>
                  </a:lnTo>
                  <a:cubicBezTo>
                    <a:pt x="2769" y="298"/>
                    <a:pt x="2757" y="203"/>
                    <a:pt x="2698" y="156"/>
                  </a:cubicBezTo>
                  <a:cubicBezTo>
                    <a:pt x="2660" y="124"/>
                    <a:pt x="2616" y="110"/>
                    <a:pt x="2572" y="110"/>
                  </a:cubicBezTo>
                  <a:cubicBezTo>
                    <a:pt x="2533" y="110"/>
                    <a:pt x="2494" y="121"/>
                    <a:pt x="2460" y="144"/>
                  </a:cubicBezTo>
                  <a:lnTo>
                    <a:pt x="1438" y="892"/>
                  </a:lnTo>
                  <a:lnTo>
                    <a:pt x="903" y="73"/>
                  </a:lnTo>
                  <a:cubicBezTo>
                    <a:pt x="865" y="27"/>
                    <a:pt x="807" y="0"/>
                    <a:pt x="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6"/>
            <p:cNvSpPr/>
            <p:nvPr/>
          </p:nvSpPr>
          <p:spPr>
            <a:xfrm>
              <a:off x="239900" y="3311800"/>
              <a:ext cx="98650" cy="25375"/>
            </a:xfrm>
            <a:custGeom>
              <a:avLst/>
              <a:gdLst/>
              <a:ahLst/>
              <a:cxnLst/>
              <a:rect l="l" t="t" r="r" b="b"/>
              <a:pathLst>
                <a:path w="3946" h="1015" extrusionOk="0">
                  <a:moveTo>
                    <a:pt x="166" y="1"/>
                  </a:moveTo>
                  <a:cubicBezTo>
                    <a:pt x="82" y="1"/>
                    <a:pt x="11" y="58"/>
                    <a:pt x="0" y="145"/>
                  </a:cubicBezTo>
                  <a:cubicBezTo>
                    <a:pt x="0" y="216"/>
                    <a:pt x="48" y="288"/>
                    <a:pt x="119" y="311"/>
                  </a:cubicBezTo>
                  <a:lnTo>
                    <a:pt x="167" y="311"/>
                  </a:lnTo>
                  <a:cubicBezTo>
                    <a:pt x="1367" y="371"/>
                    <a:pt x="2555" y="609"/>
                    <a:pt x="3684" y="1001"/>
                  </a:cubicBezTo>
                  <a:cubicBezTo>
                    <a:pt x="3709" y="1010"/>
                    <a:pt x="3734" y="1014"/>
                    <a:pt x="3758" y="1014"/>
                  </a:cubicBezTo>
                  <a:cubicBezTo>
                    <a:pt x="3825" y="1014"/>
                    <a:pt x="3883" y="979"/>
                    <a:pt x="3910" y="917"/>
                  </a:cubicBezTo>
                  <a:cubicBezTo>
                    <a:pt x="3945" y="834"/>
                    <a:pt x="3898" y="739"/>
                    <a:pt x="3815" y="715"/>
                  </a:cubicBezTo>
                  <a:cubicBezTo>
                    <a:pt x="2650" y="300"/>
                    <a:pt x="1426" y="62"/>
                    <a:pt x="190" y="2"/>
                  </a:cubicBezTo>
                  <a:cubicBezTo>
                    <a:pt x="182" y="1"/>
                    <a:pt x="174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6"/>
            <p:cNvSpPr/>
            <p:nvPr/>
          </p:nvSpPr>
          <p:spPr>
            <a:xfrm>
              <a:off x="250000" y="3334050"/>
              <a:ext cx="54675" cy="68525"/>
            </a:xfrm>
            <a:custGeom>
              <a:avLst/>
              <a:gdLst/>
              <a:ahLst/>
              <a:cxnLst/>
              <a:rect l="l" t="t" r="r" b="b"/>
              <a:pathLst>
                <a:path w="2187" h="2741" extrusionOk="0">
                  <a:moveTo>
                    <a:pt x="1027" y="0"/>
                  </a:moveTo>
                  <a:cubicBezTo>
                    <a:pt x="987" y="0"/>
                    <a:pt x="947" y="13"/>
                    <a:pt x="915" y="39"/>
                  </a:cubicBezTo>
                  <a:cubicBezTo>
                    <a:pt x="713" y="206"/>
                    <a:pt x="630" y="455"/>
                    <a:pt x="690" y="705"/>
                  </a:cubicBezTo>
                  <a:cubicBezTo>
                    <a:pt x="749" y="954"/>
                    <a:pt x="927" y="1156"/>
                    <a:pt x="1165" y="1228"/>
                  </a:cubicBezTo>
                  <a:cubicBezTo>
                    <a:pt x="1239" y="1248"/>
                    <a:pt x="1315" y="1259"/>
                    <a:pt x="1391" y="1259"/>
                  </a:cubicBezTo>
                  <a:cubicBezTo>
                    <a:pt x="1532" y="1259"/>
                    <a:pt x="1671" y="1222"/>
                    <a:pt x="1795" y="1144"/>
                  </a:cubicBezTo>
                  <a:lnTo>
                    <a:pt x="1795" y="1144"/>
                  </a:lnTo>
                  <a:cubicBezTo>
                    <a:pt x="1771" y="1299"/>
                    <a:pt x="1735" y="1442"/>
                    <a:pt x="1700" y="1584"/>
                  </a:cubicBezTo>
                  <a:cubicBezTo>
                    <a:pt x="1640" y="1822"/>
                    <a:pt x="1521" y="2036"/>
                    <a:pt x="1355" y="2214"/>
                  </a:cubicBezTo>
                  <a:cubicBezTo>
                    <a:pt x="1214" y="2345"/>
                    <a:pt x="1031" y="2424"/>
                    <a:pt x="842" y="2424"/>
                  </a:cubicBezTo>
                  <a:cubicBezTo>
                    <a:pt x="807" y="2424"/>
                    <a:pt x="772" y="2421"/>
                    <a:pt x="737" y="2416"/>
                  </a:cubicBezTo>
                  <a:cubicBezTo>
                    <a:pt x="547" y="2380"/>
                    <a:pt x="404" y="2214"/>
                    <a:pt x="416" y="2012"/>
                  </a:cubicBezTo>
                  <a:cubicBezTo>
                    <a:pt x="428" y="1929"/>
                    <a:pt x="369" y="1834"/>
                    <a:pt x="274" y="1822"/>
                  </a:cubicBezTo>
                  <a:cubicBezTo>
                    <a:pt x="265" y="1821"/>
                    <a:pt x="257" y="1820"/>
                    <a:pt x="248" y="1820"/>
                  </a:cubicBezTo>
                  <a:cubicBezTo>
                    <a:pt x="172" y="1820"/>
                    <a:pt x="93" y="1867"/>
                    <a:pt x="72" y="1953"/>
                  </a:cubicBezTo>
                  <a:cubicBezTo>
                    <a:pt x="0" y="2261"/>
                    <a:pt x="238" y="2606"/>
                    <a:pt x="594" y="2701"/>
                  </a:cubicBezTo>
                  <a:cubicBezTo>
                    <a:pt x="618" y="2713"/>
                    <a:pt x="642" y="2725"/>
                    <a:pt x="666" y="2725"/>
                  </a:cubicBezTo>
                  <a:cubicBezTo>
                    <a:pt x="728" y="2736"/>
                    <a:pt x="790" y="2741"/>
                    <a:pt x="852" y="2741"/>
                  </a:cubicBezTo>
                  <a:cubicBezTo>
                    <a:pt x="1132" y="2741"/>
                    <a:pt x="1400" y="2632"/>
                    <a:pt x="1605" y="2428"/>
                  </a:cubicBezTo>
                  <a:cubicBezTo>
                    <a:pt x="1818" y="2214"/>
                    <a:pt x="1973" y="1953"/>
                    <a:pt x="2056" y="1655"/>
                  </a:cubicBezTo>
                  <a:cubicBezTo>
                    <a:pt x="2151" y="1299"/>
                    <a:pt x="2187" y="931"/>
                    <a:pt x="2163" y="562"/>
                  </a:cubicBezTo>
                  <a:cubicBezTo>
                    <a:pt x="2163" y="515"/>
                    <a:pt x="2163" y="467"/>
                    <a:pt x="2151" y="420"/>
                  </a:cubicBezTo>
                  <a:cubicBezTo>
                    <a:pt x="2130" y="345"/>
                    <a:pt x="2061" y="299"/>
                    <a:pt x="1986" y="299"/>
                  </a:cubicBezTo>
                  <a:cubicBezTo>
                    <a:pt x="1978" y="299"/>
                    <a:pt x="1970" y="300"/>
                    <a:pt x="1961" y="301"/>
                  </a:cubicBezTo>
                  <a:cubicBezTo>
                    <a:pt x="1866" y="313"/>
                    <a:pt x="1807" y="384"/>
                    <a:pt x="1807" y="467"/>
                  </a:cubicBezTo>
                  <a:cubicBezTo>
                    <a:pt x="1807" y="503"/>
                    <a:pt x="1807" y="538"/>
                    <a:pt x="1818" y="574"/>
                  </a:cubicBezTo>
                  <a:cubicBezTo>
                    <a:pt x="1795" y="669"/>
                    <a:pt x="1747" y="764"/>
                    <a:pt x="1664" y="824"/>
                  </a:cubicBezTo>
                  <a:cubicBezTo>
                    <a:pt x="1584" y="894"/>
                    <a:pt x="1485" y="932"/>
                    <a:pt x="1385" y="932"/>
                  </a:cubicBezTo>
                  <a:cubicBezTo>
                    <a:pt x="1351" y="932"/>
                    <a:pt x="1317" y="928"/>
                    <a:pt x="1284" y="919"/>
                  </a:cubicBezTo>
                  <a:cubicBezTo>
                    <a:pt x="1165" y="871"/>
                    <a:pt x="1070" y="764"/>
                    <a:pt x="1046" y="634"/>
                  </a:cubicBezTo>
                  <a:cubicBezTo>
                    <a:pt x="1010" y="503"/>
                    <a:pt x="1046" y="372"/>
                    <a:pt x="1141" y="289"/>
                  </a:cubicBezTo>
                  <a:cubicBezTo>
                    <a:pt x="1224" y="229"/>
                    <a:pt x="1224" y="123"/>
                    <a:pt x="1165" y="51"/>
                  </a:cubicBezTo>
                  <a:cubicBezTo>
                    <a:pt x="1126" y="19"/>
                    <a:pt x="1076" y="0"/>
                    <a:pt x="10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6"/>
            <p:cNvSpPr/>
            <p:nvPr/>
          </p:nvSpPr>
          <p:spPr>
            <a:xfrm>
              <a:off x="1103200" y="3361850"/>
              <a:ext cx="60325" cy="59950"/>
            </a:xfrm>
            <a:custGeom>
              <a:avLst/>
              <a:gdLst/>
              <a:ahLst/>
              <a:cxnLst/>
              <a:rect l="l" t="t" r="r" b="b"/>
              <a:pathLst>
                <a:path w="2413" h="2398" extrusionOk="0">
                  <a:moveTo>
                    <a:pt x="1479" y="329"/>
                  </a:moveTo>
                  <a:cubicBezTo>
                    <a:pt x="1658" y="329"/>
                    <a:pt x="1823" y="433"/>
                    <a:pt x="1902" y="591"/>
                  </a:cubicBezTo>
                  <a:cubicBezTo>
                    <a:pt x="1913" y="639"/>
                    <a:pt x="1949" y="686"/>
                    <a:pt x="1997" y="698"/>
                  </a:cubicBezTo>
                  <a:cubicBezTo>
                    <a:pt x="1973" y="841"/>
                    <a:pt x="1937" y="971"/>
                    <a:pt x="1890" y="1102"/>
                  </a:cubicBezTo>
                  <a:cubicBezTo>
                    <a:pt x="1795" y="1375"/>
                    <a:pt x="1581" y="1589"/>
                    <a:pt x="1307" y="1708"/>
                  </a:cubicBezTo>
                  <a:cubicBezTo>
                    <a:pt x="1233" y="1735"/>
                    <a:pt x="1154" y="1747"/>
                    <a:pt x="1075" y="1747"/>
                  </a:cubicBezTo>
                  <a:cubicBezTo>
                    <a:pt x="875" y="1747"/>
                    <a:pt x="680" y="1666"/>
                    <a:pt x="594" y="1530"/>
                  </a:cubicBezTo>
                  <a:cubicBezTo>
                    <a:pt x="416" y="1280"/>
                    <a:pt x="559" y="936"/>
                    <a:pt x="785" y="698"/>
                  </a:cubicBezTo>
                  <a:cubicBezTo>
                    <a:pt x="939" y="508"/>
                    <a:pt x="1153" y="377"/>
                    <a:pt x="1391" y="330"/>
                  </a:cubicBezTo>
                  <a:lnTo>
                    <a:pt x="1450" y="330"/>
                  </a:lnTo>
                  <a:cubicBezTo>
                    <a:pt x="1460" y="329"/>
                    <a:pt x="1469" y="329"/>
                    <a:pt x="1479" y="329"/>
                  </a:cubicBezTo>
                  <a:close/>
                  <a:moveTo>
                    <a:pt x="1459" y="1"/>
                  </a:moveTo>
                  <a:cubicBezTo>
                    <a:pt x="1421" y="1"/>
                    <a:pt x="1382" y="3"/>
                    <a:pt x="1343" y="9"/>
                  </a:cubicBezTo>
                  <a:cubicBezTo>
                    <a:pt x="1022" y="56"/>
                    <a:pt x="713" y="223"/>
                    <a:pt x="499" y="484"/>
                  </a:cubicBezTo>
                  <a:cubicBezTo>
                    <a:pt x="226" y="781"/>
                    <a:pt x="0" y="1292"/>
                    <a:pt x="274" y="1696"/>
                  </a:cubicBezTo>
                  <a:cubicBezTo>
                    <a:pt x="436" y="1935"/>
                    <a:pt x="744" y="2070"/>
                    <a:pt x="1064" y="2070"/>
                  </a:cubicBezTo>
                  <a:cubicBezTo>
                    <a:pt x="1190" y="2070"/>
                    <a:pt x="1317" y="2049"/>
                    <a:pt x="1438" y="2005"/>
                  </a:cubicBezTo>
                  <a:cubicBezTo>
                    <a:pt x="1676" y="1910"/>
                    <a:pt x="1878" y="1756"/>
                    <a:pt x="2032" y="1542"/>
                  </a:cubicBezTo>
                  <a:cubicBezTo>
                    <a:pt x="2032" y="1779"/>
                    <a:pt x="2044" y="2017"/>
                    <a:pt x="2056" y="2243"/>
                  </a:cubicBezTo>
                  <a:cubicBezTo>
                    <a:pt x="2068" y="2338"/>
                    <a:pt x="2151" y="2397"/>
                    <a:pt x="2234" y="2397"/>
                  </a:cubicBezTo>
                  <a:lnTo>
                    <a:pt x="2246" y="2397"/>
                  </a:lnTo>
                  <a:cubicBezTo>
                    <a:pt x="2341" y="2397"/>
                    <a:pt x="2412" y="2314"/>
                    <a:pt x="2412" y="2219"/>
                  </a:cubicBezTo>
                  <a:cubicBezTo>
                    <a:pt x="2377" y="1554"/>
                    <a:pt x="2377" y="876"/>
                    <a:pt x="2412" y="211"/>
                  </a:cubicBezTo>
                  <a:cubicBezTo>
                    <a:pt x="2412" y="122"/>
                    <a:pt x="2340" y="43"/>
                    <a:pt x="2252" y="43"/>
                  </a:cubicBezTo>
                  <a:cubicBezTo>
                    <a:pt x="2246" y="43"/>
                    <a:pt x="2240" y="44"/>
                    <a:pt x="2234" y="44"/>
                  </a:cubicBezTo>
                  <a:cubicBezTo>
                    <a:pt x="2226" y="43"/>
                    <a:pt x="2218" y="43"/>
                    <a:pt x="2210" y="43"/>
                  </a:cubicBezTo>
                  <a:cubicBezTo>
                    <a:pt x="2126" y="43"/>
                    <a:pt x="2055" y="100"/>
                    <a:pt x="2044" y="187"/>
                  </a:cubicBezTo>
                  <a:lnTo>
                    <a:pt x="2044" y="211"/>
                  </a:lnTo>
                  <a:cubicBezTo>
                    <a:pt x="1883" y="80"/>
                    <a:pt x="1672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6"/>
            <p:cNvSpPr/>
            <p:nvPr/>
          </p:nvSpPr>
          <p:spPr>
            <a:xfrm>
              <a:off x="1186375" y="3374000"/>
              <a:ext cx="33300" cy="38575"/>
            </a:xfrm>
            <a:custGeom>
              <a:avLst/>
              <a:gdLst/>
              <a:ahLst/>
              <a:cxnLst/>
              <a:rect l="l" t="t" r="r" b="b"/>
              <a:pathLst>
                <a:path w="1332" h="1543" extrusionOk="0">
                  <a:moveTo>
                    <a:pt x="205" y="1"/>
                  </a:moveTo>
                  <a:cubicBezTo>
                    <a:pt x="177" y="1"/>
                    <a:pt x="148" y="7"/>
                    <a:pt x="119" y="22"/>
                  </a:cubicBezTo>
                  <a:cubicBezTo>
                    <a:pt x="36" y="57"/>
                    <a:pt x="0" y="153"/>
                    <a:pt x="48" y="236"/>
                  </a:cubicBezTo>
                  <a:cubicBezTo>
                    <a:pt x="167" y="450"/>
                    <a:pt x="309" y="652"/>
                    <a:pt x="476" y="842"/>
                  </a:cubicBezTo>
                  <a:lnTo>
                    <a:pt x="119" y="1281"/>
                  </a:lnTo>
                  <a:cubicBezTo>
                    <a:pt x="48" y="1353"/>
                    <a:pt x="72" y="1460"/>
                    <a:pt x="155" y="1507"/>
                  </a:cubicBezTo>
                  <a:cubicBezTo>
                    <a:pt x="179" y="1531"/>
                    <a:pt x="226" y="1543"/>
                    <a:pt x="262" y="1543"/>
                  </a:cubicBezTo>
                  <a:cubicBezTo>
                    <a:pt x="309" y="1543"/>
                    <a:pt x="369" y="1519"/>
                    <a:pt x="404" y="1472"/>
                  </a:cubicBezTo>
                  <a:lnTo>
                    <a:pt x="713" y="1091"/>
                  </a:lnTo>
                  <a:cubicBezTo>
                    <a:pt x="809" y="1174"/>
                    <a:pt x="915" y="1270"/>
                    <a:pt x="1022" y="1341"/>
                  </a:cubicBezTo>
                  <a:cubicBezTo>
                    <a:pt x="1042" y="1360"/>
                    <a:pt x="1077" y="1380"/>
                    <a:pt x="1109" y="1380"/>
                  </a:cubicBezTo>
                  <a:cubicBezTo>
                    <a:pt x="1116" y="1380"/>
                    <a:pt x="1123" y="1379"/>
                    <a:pt x="1129" y="1376"/>
                  </a:cubicBezTo>
                  <a:cubicBezTo>
                    <a:pt x="1140" y="1378"/>
                    <a:pt x="1149" y="1379"/>
                    <a:pt x="1159" y="1379"/>
                  </a:cubicBezTo>
                  <a:cubicBezTo>
                    <a:pt x="1205" y="1379"/>
                    <a:pt x="1242" y="1356"/>
                    <a:pt x="1272" y="1317"/>
                  </a:cubicBezTo>
                  <a:cubicBezTo>
                    <a:pt x="1331" y="1258"/>
                    <a:pt x="1319" y="1151"/>
                    <a:pt x="1248" y="1091"/>
                  </a:cubicBezTo>
                  <a:cubicBezTo>
                    <a:pt x="1129" y="1008"/>
                    <a:pt x="1022" y="925"/>
                    <a:pt x="927" y="818"/>
                  </a:cubicBezTo>
                  <a:lnTo>
                    <a:pt x="1260" y="414"/>
                  </a:lnTo>
                  <a:cubicBezTo>
                    <a:pt x="1331" y="343"/>
                    <a:pt x="1308" y="236"/>
                    <a:pt x="1224" y="188"/>
                  </a:cubicBezTo>
                  <a:cubicBezTo>
                    <a:pt x="1195" y="163"/>
                    <a:pt x="1159" y="151"/>
                    <a:pt x="1122" y="151"/>
                  </a:cubicBezTo>
                  <a:cubicBezTo>
                    <a:pt x="1070" y="151"/>
                    <a:pt x="1016" y="175"/>
                    <a:pt x="975" y="224"/>
                  </a:cubicBezTo>
                  <a:lnTo>
                    <a:pt x="690" y="568"/>
                  </a:lnTo>
                  <a:cubicBezTo>
                    <a:pt x="571" y="414"/>
                    <a:pt x="452" y="259"/>
                    <a:pt x="357" y="93"/>
                  </a:cubicBezTo>
                  <a:cubicBezTo>
                    <a:pt x="324" y="35"/>
                    <a:pt x="268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6"/>
            <p:cNvSpPr/>
            <p:nvPr/>
          </p:nvSpPr>
          <p:spPr>
            <a:xfrm>
              <a:off x="1249950" y="3347475"/>
              <a:ext cx="49050" cy="68700"/>
            </a:xfrm>
            <a:custGeom>
              <a:avLst/>
              <a:gdLst/>
              <a:ahLst/>
              <a:cxnLst/>
              <a:rect l="l" t="t" r="r" b="b"/>
              <a:pathLst>
                <a:path w="1962" h="2748" extrusionOk="0">
                  <a:moveTo>
                    <a:pt x="1164" y="1381"/>
                  </a:moveTo>
                  <a:cubicBezTo>
                    <a:pt x="1196" y="1381"/>
                    <a:pt x="1228" y="1384"/>
                    <a:pt x="1260" y="1392"/>
                  </a:cubicBezTo>
                  <a:cubicBezTo>
                    <a:pt x="1379" y="1427"/>
                    <a:pt x="1486" y="1511"/>
                    <a:pt x="1533" y="1629"/>
                  </a:cubicBezTo>
                  <a:cubicBezTo>
                    <a:pt x="1593" y="1796"/>
                    <a:pt x="1581" y="1974"/>
                    <a:pt x="1486" y="2117"/>
                  </a:cubicBezTo>
                  <a:cubicBezTo>
                    <a:pt x="1320" y="2337"/>
                    <a:pt x="1020" y="2423"/>
                    <a:pt x="744" y="2423"/>
                  </a:cubicBezTo>
                  <a:cubicBezTo>
                    <a:pt x="663" y="2423"/>
                    <a:pt x="584" y="2415"/>
                    <a:pt x="511" y="2402"/>
                  </a:cubicBezTo>
                  <a:lnTo>
                    <a:pt x="488" y="2402"/>
                  </a:lnTo>
                  <a:cubicBezTo>
                    <a:pt x="476" y="2164"/>
                    <a:pt x="523" y="1938"/>
                    <a:pt x="630" y="1724"/>
                  </a:cubicBezTo>
                  <a:cubicBezTo>
                    <a:pt x="724" y="1548"/>
                    <a:pt x="944" y="1381"/>
                    <a:pt x="1164" y="1381"/>
                  </a:cubicBezTo>
                  <a:close/>
                  <a:moveTo>
                    <a:pt x="197" y="0"/>
                  </a:moveTo>
                  <a:cubicBezTo>
                    <a:pt x="191" y="0"/>
                    <a:pt x="185" y="1"/>
                    <a:pt x="179" y="1"/>
                  </a:cubicBezTo>
                  <a:cubicBezTo>
                    <a:pt x="84" y="1"/>
                    <a:pt x="0" y="73"/>
                    <a:pt x="0" y="168"/>
                  </a:cubicBezTo>
                  <a:lnTo>
                    <a:pt x="119" y="2580"/>
                  </a:lnTo>
                  <a:cubicBezTo>
                    <a:pt x="130" y="2669"/>
                    <a:pt x="204" y="2748"/>
                    <a:pt x="291" y="2748"/>
                  </a:cubicBezTo>
                  <a:cubicBezTo>
                    <a:pt x="297" y="2748"/>
                    <a:pt x="303" y="2747"/>
                    <a:pt x="309" y="2746"/>
                  </a:cubicBezTo>
                  <a:cubicBezTo>
                    <a:pt x="345" y="2746"/>
                    <a:pt x="381" y="2735"/>
                    <a:pt x="416" y="2711"/>
                  </a:cubicBezTo>
                  <a:lnTo>
                    <a:pt x="440" y="2711"/>
                  </a:lnTo>
                  <a:cubicBezTo>
                    <a:pt x="535" y="2729"/>
                    <a:pt x="636" y="2738"/>
                    <a:pt x="740" y="2738"/>
                  </a:cubicBezTo>
                  <a:cubicBezTo>
                    <a:pt x="1121" y="2738"/>
                    <a:pt x="1538" y="2610"/>
                    <a:pt x="1771" y="2283"/>
                  </a:cubicBezTo>
                  <a:cubicBezTo>
                    <a:pt x="1937" y="2057"/>
                    <a:pt x="1961" y="1760"/>
                    <a:pt x="1854" y="1511"/>
                  </a:cubicBezTo>
                  <a:cubicBezTo>
                    <a:pt x="1771" y="1285"/>
                    <a:pt x="1581" y="1118"/>
                    <a:pt x="1343" y="1071"/>
                  </a:cubicBezTo>
                  <a:cubicBezTo>
                    <a:pt x="1281" y="1058"/>
                    <a:pt x="1218" y="1052"/>
                    <a:pt x="1155" y="1052"/>
                  </a:cubicBezTo>
                  <a:cubicBezTo>
                    <a:pt x="874" y="1052"/>
                    <a:pt x="601" y="1180"/>
                    <a:pt x="416" y="1404"/>
                  </a:cubicBezTo>
                  <a:lnTo>
                    <a:pt x="357" y="144"/>
                  </a:lnTo>
                  <a:cubicBezTo>
                    <a:pt x="346" y="67"/>
                    <a:pt x="274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6"/>
            <p:cNvSpPr/>
            <p:nvPr/>
          </p:nvSpPr>
          <p:spPr>
            <a:xfrm>
              <a:off x="1100525" y="3437100"/>
              <a:ext cx="218075" cy="12050"/>
            </a:xfrm>
            <a:custGeom>
              <a:avLst/>
              <a:gdLst/>
              <a:ahLst/>
              <a:cxnLst/>
              <a:rect l="l" t="t" r="r" b="b"/>
              <a:pathLst>
                <a:path w="8723" h="482" extrusionOk="0">
                  <a:moveTo>
                    <a:pt x="5803" y="0"/>
                  </a:moveTo>
                  <a:cubicBezTo>
                    <a:pt x="3920" y="0"/>
                    <a:pt x="2035" y="56"/>
                    <a:pt x="167" y="160"/>
                  </a:cubicBezTo>
                  <a:cubicBezTo>
                    <a:pt x="72" y="171"/>
                    <a:pt x="0" y="243"/>
                    <a:pt x="0" y="338"/>
                  </a:cubicBezTo>
                  <a:cubicBezTo>
                    <a:pt x="11" y="415"/>
                    <a:pt x="73" y="482"/>
                    <a:pt x="158" y="482"/>
                  </a:cubicBezTo>
                  <a:cubicBezTo>
                    <a:pt x="165" y="482"/>
                    <a:pt x="172" y="481"/>
                    <a:pt x="179" y="480"/>
                  </a:cubicBezTo>
                  <a:lnTo>
                    <a:pt x="190" y="480"/>
                  </a:lnTo>
                  <a:cubicBezTo>
                    <a:pt x="2051" y="377"/>
                    <a:pt x="3928" y="321"/>
                    <a:pt x="5803" y="321"/>
                  </a:cubicBezTo>
                  <a:cubicBezTo>
                    <a:pt x="6718" y="321"/>
                    <a:pt x="7632" y="334"/>
                    <a:pt x="8544" y="362"/>
                  </a:cubicBezTo>
                  <a:cubicBezTo>
                    <a:pt x="8639" y="362"/>
                    <a:pt x="8711" y="302"/>
                    <a:pt x="8722" y="207"/>
                  </a:cubicBezTo>
                  <a:cubicBezTo>
                    <a:pt x="8722" y="112"/>
                    <a:pt x="8651" y="41"/>
                    <a:pt x="8556" y="41"/>
                  </a:cubicBezTo>
                  <a:cubicBezTo>
                    <a:pt x="7640" y="13"/>
                    <a:pt x="6722" y="0"/>
                    <a:pt x="5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6"/>
            <p:cNvSpPr/>
            <p:nvPr/>
          </p:nvSpPr>
          <p:spPr>
            <a:xfrm>
              <a:off x="1174200" y="3459875"/>
              <a:ext cx="51425" cy="55500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41" y="0"/>
                  </a:moveTo>
                  <a:cubicBezTo>
                    <a:pt x="1697" y="0"/>
                    <a:pt x="1652" y="15"/>
                    <a:pt x="1616" y="45"/>
                  </a:cubicBezTo>
                  <a:cubicBezTo>
                    <a:pt x="1391" y="235"/>
                    <a:pt x="1177" y="449"/>
                    <a:pt x="975" y="675"/>
                  </a:cubicBezTo>
                  <a:lnTo>
                    <a:pt x="321" y="164"/>
                  </a:lnTo>
                  <a:cubicBezTo>
                    <a:pt x="284" y="142"/>
                    <a:pt x="242" y="130"/>
                    <a:pt x="201" y="130"/>
                  </a:cubicBezTo>
                  <a:cubicBezTo>
                    <a:pt x="151" y="130"/>
                    <a:pt x="104" y="148"/>
                    <a:pt x="72" y="187"/>
                  </a:cubicBezTo>
                  <a:cubicBezTo>
                    <a:pt x="0" y="259"/>
                    <a:pt x="12" y="366"/>
                    <a:pt x="95" y="413"/>
                  </a:cubicBezTo>
                  <a:lnTo>
                    <a:pt x="761" y="924"/>
                  </a:lnTo>
                  <a:cubicBezTo>
                    <a:pt x="499" y="1257"/>
                    <a:pt x="262" y="1613"/>
                    <a:pt x="60" y="1994"/>
                  </a:cubicBezTo>
                  <a:cubicBezTo>
                    <a:pt x="12" y="2077"/>
                    <a:pt x="60" y="2172"/>
                    <a:pt x="143" y="2207"/>
                  </a:cubicBezTo>
                  <a:cubicBezTo>
                    <a:pt x="167" y="2219"/>
                    <a:pt x="190" y="2219"/>
                    <a:pt x="226" y="2219"/>
                  </a:cubicBezTo>
                  <a:cubicBezTo>
                    <a:pt x="285" y="2219"/>
                    <a:pt x="345" y="2184"/>
                    <a:pt x="381" y="2136"/>
                  </a:cubicBezTo>
                  <a:cubicBezTo>
                    <a:pt x="571" y="1780"/>
                    <a:pt x="785" y="1447"/>
                    <a:pt x="1034" y="1138"/>
                  </a:cubicBezTo>
                  <a:lnTo>
                    <a:pt x="1735" y="1661"/>
                  </a:lnTo>
                  <a:cubicBezTo>
                    <a:pt x="1771" y="1685"/>
                    <a:pt x="1806" y="1696"/>
                    <a:pt x="1854" y="1696"/>
                  </a:cubicBezTo>
                  <a:cubicBezTo>
                    <a:pt x="1902" y="1696"/>
                    <a:pt x="1949" y="1673"/>
                    <a:pt x="1985" y="1637"/>
                  </a:cubicBezTo>
                  <a:cubicBezTo>
                    <a:pt x="2056" y="1578"/>
                    <a:pt x="2044" y="1459"/>
                    <a:pt x="1961" y="1411"/>
                  </a:cubicBezTo>
                  <a:lnTo>
                    <a:pt x="1248" y="877"/>
                  </a:lnTo>
                  <a:cubicBezTo>
                    <a:pt x="1438" y="663"/>
                    <a:pt x="1640" y="461"/>
                    <a:pt x="1854" y="282"/>
                  </a:cubicBezTo>
                  <a:cubicBezTo>
                    <a:pt x="1925" y="223"/>
                    <a:pt x="1937" y="104"/>
                    <a:pt x="1866" y="45"/>
                  </a:cubicBezTo>
                  <a:cubicBezTo>
                    <a:pt x="1830" y="15"/>
                    <a:pt x="1786" y="0"/>
                    <a:pt x="1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6"/>
            <p:cNvSpPr/>
            <p:nvPr/>
          </p:nvSpPr>
          <p:spPr>
            <a:xfrm>
              <a:off x="257125" y="2950200"/>
              <a:ext cx="60025" cy="59850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38" y="338"/>
                  </a:moveTo>
                  <a:cubicBezTo>
                    <a:pt x="1628" y="338"/>
                    <a:pt x="1842" y="433"/>
                    <a:pt x="1890" y="599"/>
                  </a:cubicBezTo>
                  <a:cubicBezTo>
                    <a:pt x="1902" y="647"/>
                    <a:pt x="1937" y="682"/>
                    <a:pt x="1985" y="706"/>
                  </a:cubicBezTo>
                  <a:cubicBezTo>
                    <a:pt x="1973" y="837"/>
                    <a:pt x="1926" y="967"/>
                    <a:pt x="1878" y="1098"/>
                  </a:cubicBezTo>
                  <a:cubicBezTo>
                    <a:pt x="1783" y="1371"/>
                    <a:pt x="1569" y="1585"/>
                    <a:pt x="1296" y="1704"/>
                  </a:cubicBezTo>
                  <a:cubicBezTo>
                    <a:pt x="1219" y="1733"/>
                    <a:pt x="1139" y="1748"/>
                    <a:pt x="1059" y="1748"/>
                  </a:cubicBezTo>
                  <a:cubicBezTo>
                    <a:pt x="881" y="1748"/>
                    <a:pt x="706" y="1674"/>
                    <a:pt x="583" y="1526"/>
                  </a:cubicBezTo>
                  <a:cubicBezTo>
                    <a:pt x="405" y="1288"/>
                    <a:pt x="559" y="932"/>
                    <a:pt x="773" y="694"/>
                  </a:cubicBezTo>
                  <a:cubicBezTo>
                    <a:pt x="927" y="504"/>
                    <a:pt x="1141" y="373"/>
                    <a:pt x="1391" y="338"/>
                  </a:cubicBezTo>
                  <a:close/>
                  <a:moveTo>
                    <a:pt x="1441" y="0"/>
                  </a:moveTo>
                  <a:cubicBezTo>
                    <a:pt x="1408" y="0"/>
                    <a:pt x="1376" y="2"/>
                    <a:pt x="1343" y="5"/>
                  </a:cubicBezTo>
                  <a:cubicBezTo>
                    <a:pt x="1022" y="52"/>
                    <a:pt x="725" y="231"/>
                    <a:pt x="500" y="480"/>
                  </a:cubicBezTo>
                  <a:cubicBezTo>
                    <a:pt x="226" y="789"/>
                    <a:pt x="1" y="1288"/>
                    <a:pt x="286" y="1692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6" y="2001"/>
                  </a:cubicBezTo>
                  <a:cubicBezTo>
                    <a:pt x="1664" y="1906"/>
                    <a:pt x="1866" y="1752"/>
                    <a:pt x="2021" y="1550"/>
                  </a:cubicBezTo>
                  <a:cubicBezTo>
                    <a:pt x="2021" y="1775"/>
                    <a:pt x="2033" y="2013"/>
                    <a:pt x="2044" y="2251"/>
                  </a:cubicBezTo>
                  <a:cubicBezTo>
                    <a:pt x="2056" y="2334"/>
                    <a:pt x="2139" y="2393"/>
                    <a:pt x="2223" y="2393"/>
                  </a:cubicBezTo>
                  <a:lnTo>
                    <a:pt x="2235" y="2393"/>
                  </a:lnTo>
                  <a:cubicBezTo>
                    <a:pt x="2330" y="2393"/>
                    <a:pt x="2401" y="2322"/>
                    <a:pt x="2401" y="2227"/>
                  </a:cubicBezTo>
                  <a:cubicBezTo>
                    <a:pt x="2365" y="1550"/>
                    <a:pt x="2365" y="884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7" y="40"/>
                    <a:pt x="2221" y="39"/>
                    <a:pt x="2214" y="39"/>
                  </a:cubicBezTo>
                  <a:cubicBezTo>
                    <a:pt x="2128" y="39"/>
                    <a:pt x="2055" y="106"/>
                    <a:pt x="2044" y="183"/>
                  </a:cubicBezTo>
                  <a:lnTo>
                    <a:pt x="2044" y="219"/>
                  </a:lnTo>
                  <a:cubicBezTo>
                    <a:pt x="1878" y="73"/>
                    <a:pt x="1666" y="0"/>
                    <a:pt x="1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6"/>
            <p:cNvSpPr/>
            <p:nvPr/>
          </p:nvSpPr>
          <p:spPr>
            <a:xfrm>
              <a:off x="340300" y="2962450"/>
              <a:ext cx="33300" cy="38400"/>
            </a:xfrm>
            <a:custGeom>
              <a:avLst/>
              <a:gdLst/>
              <a:ahLst/>
              <a:cxnLst/>
              <a:rect l="l" t="t" r="r" b="b"/>
              <a:pathLst>
                <a:path w="1332" h="1536" extrusionOk="0">
                  <a:moveTo>
                    <a:pt x="188" y="0"/>
                  </a:moveTo>
                  <a:cubicBezTo>
                    <a:pt x="165" y="0"/>
                    <a:pt x="141" y="5"/>
                    <a:pt x="120" y="14"/>
                  </a:cubicBezTo>
                  <a:cubicBezTo>
                    <a:pt x="36" y="50"/>
                    <a:pt x="1" y="157"/>
                    <a:pt x="36" y="240"/>
                  </a:cubicBezTo>
                  <a:cubicBezTo>
                    <a:pt x="155" y="454"/>
                    <a:pt x="298" y="656"/>
                    <a:pt x="464" y="834"/>
                  </a:cubicBezTo>
                  <a:lnTo>
                    <a:pt x="108" y="1274"/>
                  </a:lnTo>
                  <a:cubicBezTo>
                    <a:pt x="48" y="1345"/>
                    <a:pt x="60" y="1452"/>
                    <a:pt x="143" y="1499"/>
                  </a:cubicBezTo>
                  <a:cubicBezTo>
                    <a:pt x="179" y="1523"/>
                    <a:pt x="215" y="1535"/>
                    <a:pt x="250" y="1535"/>
                  </a:cubicBezTo>
                  <a:cubicBezTo>
                    <a:pt x="310" y="1535"/>
                    <a:pt x="357" y="1511"/>
                    <a:pt x="393" y="1464"/>
                  </a:cubicBezTo>
                  <a:lnTo>
                    <a:pt x="714" y="1083"/>
                  </a:lnTo>
                  <a:cubicBezTo>
                    <a:pt x="809" y="1179"/>
                    <a:pt x="904" y="1262"/>
                    <a:pt x="1011" y="1345"/>
                  </a:cubicBezTo>
                  <a:cubicBezTo>
                    <a:pt x="1046" y="1369"/>
                    <a:pt x="1082" y="1381"/>
                    <a:pt x="1130" y="1381"/>
                  </a:cubicBezTo>
                  <a:cubicBezTo>
                    <a:pt x="1177" y="1381"/>
                    <a:pt x="1225" y="1357"/>
                    <a:pt x="1260" y="1321"/>
                  </a:cubicBezTo>
                  <a:cubicBezTo>
                    <a:pt x="1332" y="1250"/>
                    <a:pt x="1320" y="1143"/>
                    <a:pt x="1237" y="1095"/>
                  </a:cubicBezTo>
                  <a:cubicBezTo>
                    <a:pt x="1130" y="1012"/>
                    <a:pt x="1023" y="917"/>
                    <a:pt x="928" y="822"/>
                  </a:cubicBezTo>
                  <a:lnTo>
                    <a:pt x="1260" y="406"/>
                  </a:lnTo>
                  <a:cubicBezTo>
                    <a:pt x="1320" y="335"/>
                    <a:pt x="1308" y="228"/>
                    <a:pt x="1225" y="180"/>
                  </a:cubicBezTo>
                  <a:cubicBezTo>
                    <a:pt x="1191" y="161"/>
                    <a:pt x="1154" y="152"/>
                    <a:pt x="1118" y="152"/>
                  </a:cubicBezTo>
                  <a:cubicBezTo>
                    <a:pt x="1064" y="152"/>
                    <a:pt x="1011" y="173"/>
                    <a:pt x="975" y="216"/>
                  </a:cubicBezTo>
                  <a:lnTo>
                    <a:pt x="690" y="573"/>
                  </a:lnTo>
                  <a:cubicBezTo>
                    <a:pt x="559" y="418"/>
                    <a:pt x="452" y="264"/>
                    <a:pt x="357" y="97"/>
                  </a:cubicBezTo>
                  <a:cubicBezTo>
                    <a:pt x="322" y="36"/>
                    <a:pt x="255" y="0"/>
                    <a:pt x="1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6"/>
            <p:cNvSpPr/>
            <p:nvPr/>
          </p:nvSpPr>
          <p:spPr>
            <a:xfrm>
              <a:off x="403875" y="2936050"/>
              <a:ext cx="48750" cy="68450"/>
            </a:xfrm>
            <a:custGeom>
              <a:avLst/>
              <a:gdLst/>
              <a:ahLst/>
              <a:cxnLst/>
              <a:rect l="l" t="t" r="r" b="b"/>
              <a:pathLst>
                <a:path w="1950" h="2738" extrusionOk="0">
                  <a:moveTo>
                    <a:pt x="1154" y="1368"/>
                  </a:moveTo>
                  <a:cubicBezTo>
                    <a:pt x="1185" y="1368"/>
                    <a:pt x="1217" y="1371"/>
                    <a:pt x="1248" y="1379"/>
                  </a:cubicBezTo>
                  <a:cubicBezTo>
                    <a:pt x="1379" y="1415"/>
                    <a:pt x="1474" y="1510"/>
                    <a:pt x="1522" y="1629"/>
                  </a:cubicBezTo>
                  <a:cubicBezTo>
                    <a:pt x="1581" y="1783"/>
                    <a:pt x="1569" y="1961"/>
                    <a:pt x="1474" y="2104"/>
                  </a:cubicBezTo>
                  <a:cubicBezTo>
                    <a:pt x="1309" y="2324"/>
                    <a:pt x="1008" y="2410"/>
                    <a:pt x="732" y="2410"/>
                  </a:cubicBezTo>
                  <a:cubicBezTo>
                    <a:pt x="651" y="2410"/>
                    <a:pt x="573" y="2403"/>
                    <a:pt x="500" y="2389"/>
                  </a:cubicBezTo>
                  <a:lnTo>
                    <a:pt x="476" y="2389"/>
                  </a:lnTo>
                  <a:cubicBezTo>
                    <a:pt x="464" y="2163"/>
                    <a:pt x="512" y="1926"/>
                    <a:pt x="619" y="1724"/>
                  </a:cubicBezTo>
                  <a:cubicBezTo>
                    <a:pt x="722" y="1537"/>
                    <a:pt x="935" y="1368"/>
                    <a:pt x="1154" y="1368"/>
                  </a:cubicBezTo>
                  <a:close/>
                  <a:moveTo>
                    <a:pt x="177" y="0"/>
                  </a:moveTo>
                  <a:cubicBezTo>
                    <a:pt x="91" y="0"/>
                    <a:pt x="7" y="57"/>
                    <a:pt x="1" y="167"/>
                  </a:cubicBezTo>
                  <a:lnTo>
                    <a:pt x="120" y="2579"/>
                  </a:lnTo>
                  <a:cubicBezTo>
                    <a:pt x="120" y="2667"/>
                    <a:pt x="191" y="2735"/>
                    <a:pt x="277" y="2735"/>
                  </a:cubicBezTo>
                  <a:cubicBezTo>
                    <a:pt x="284" y="2735"/>
                    <a:pt x="291" y="2735"/>
                    <a:pt x="298" y="2734"/>
                  </a:cubicBezTo>
                  <a:cubicBezTo>
                    <a:pt x="333" y="2734"/>
                    <a:pt x="369" y="2722"/>
                    <a:pt x="405" y="2698"/>
                  </a:cubicBezTo>
                  <a:lnTo>
                    <a:pt x="428" y="2710"/>
                  </a:lnTo>
                  <a:cubicBezTo>
                    <a:pt x="523" y="2728"/>
                    <a:pt x="625" y="2737"/>
                    <a:pt x="729" y="2737"/>
                  </a:cubicBezTo>
                  <a:cubicBezTo>
                    <a:pt x="1110" y="2737"/>
                    <a:pt x="1526" y="2609"/>
                    <a:pt x="1759" y="2282"/>
                  </a:cubicBezTo>
                  <a:cubicBezTo>
                    <a:pt x="1926" y="2056"/>
                    <a:pt x="1950" y="1759"/>
                    <a:pt x="1843" y="1510"/>
                  </a:cubicBezTo>
                  <a:cubicBezTo>
                    <a:pt x="1759" y="1284"/>
                    <a:pt x="1569" y="1118"/>
                    <a:pt x="1332" y="1070"/>
                  </a:cubicBezTo>
                  <a:cubicBezTo>
                    <a:pt x="1269" y="1057"/>
                    <a:pt x="1206" y="1051"/>
                    <a:pt x="1144" y="1051"/>
                  </a:cubicBezTo>
                  <a:cubicBezTo>
                    <a:pt x="862" y="1051"/>
                    <a:pt x="590" y="1179"/>
                    <a:pt x="405" y="1403"/>
                  </a:cubicBezTo>
                  <a:lnTo>
                    <a:pt x="357" y="155"/>
                  </a:lnTo>
                  <a:cubicBezTo>
                    <a:pt x="340" y="51"/>
                    <a:pt x="258" y="0"/>
                    <a:pt x="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6"/>
            <p:cNvSpPr/>
            <p:nvPr/>
          </p:nvSpPr>
          <p:spPr>
            <a:xfrm>
              <a:off x="254150" y="3025500"/>
              <a:ext cx="218075" cy="12175"/>
            </a:xfrm>
            <a:custGeom>
              <a:avLst/>
              <a:gdLst/>
              <a:ahLst/>
              <a:cxnLst/>
              <a:rect l="l" t="t" r="r" b="b"/>
              <a:pathLst>
                <a:path w="8723" h="487" extrusionOk="0">
                  <a:moveTo>
                    <a:pt x="5860" y="0"/>
                  </a:moveTo>
                  <a:cubicBezTo>
                    <a:pt x="3960" y="0"/>
                    <a:pt x="2053" y="53"/>
                    <a:pt x="167" y="166"/>
                  </a:cubicBezTo>
                  <a:cubicBezTo>
                    <a:pt x="72" y="166"/>
                    <a:pt x="1" y="237"/>
                    <a:pt x="1" y="332"/>
                  </a:cubicBezTo>
                  <a:cubicBezTo>
                    <a:pt x="13" y="427"/>
                    <a:pt x="84" y="487"/>
                    <a:pt x="179" y="487"/>
                  </a:cubicBezTo>
                  <a:lnTo>
                    <a:pt x="191" y="487"/>
                  </a:lnTo>
                  <a:cubicBezTo>
                    <a:pt x="2068" y="374"/>
                    <a:pt x="3968" y="321"/>
                    <a:pt x="5860" y="321"/>
                  </a:cubicBezTo>
                  <a:cubicBezTo>
                    <a:pt x="6758" y="321"/>
                    <a:pt x="7653" y="333"/>
                    <a:pt x="8545" y="356"/>
                  </a:cubicBezTo>
                  <a:cubicBezTo>
                    <a:pt x="8552" y="357"/>
                    <a:pt x="8558" y="357"/>
                    <a:pt x="8565" y="357"/>
                  </a:cubicBezTo>
                  <a:cubicBezTo>
                    <a:pt x="8651" y="357"/>
                    <a:pt x="8723" y="289"/>
                    <a:pt x="8723" y="201"/>
                  </a:cubicBezTo>
                  <a:cubicBezTo>
                    <a:pt x="8723" y="106"/>
                    <a:pt x="8651" y="35"/>
                    <a:pt x="8556" y="35"/>
                  </a:cubicBezTo>
                  <a:cubicBezTo>
                    <a:pt x="7662" y="12"/>
                    <a:pt x="6762" y="0"/>
                    <a:pt x="58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6"/>
            <p:cNvSpPr/>
            <p:nvPr/>
          </p:nvSpPr>
          <p:spPr>
            <a:xfrm>
              <a:off x="327525" y="3048425"/>
              <a:ext cx="51425" cy="55500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42" y="0"/>
                  </a:moveTo>
                  <a:cubicBezTo>
                    <a:pt x="1697" y="0"/>
                    <a:pt x="1653" y="15"/>
                    <a:pt x="1617" y="45"/>
                  </a:cubicBezTo>
                  <a:cubicBezTo>
                    <a:pt x="1391" y="235"/>
                    <a:pt x="1189" y="449"/>
                    <a:pt x="987" y="663"/>
                  </a:cubicBezTo>
                  <a:lnTo>
                    <a:pt x="322" y="164"/>
                  </a:lnTo>
                  <a:cubicBezTo>
                    <a:pt x="291" y="138"/>
                    <a:pt x="253" y="126"/>
                    <a:pt x="215" y="126"/>
                  </a:cubicBezTo>
                  <a:cubicBezTo>
                    <a:pt x="165" y="126"/>
                    <a:pt x="113" y="147"/>
                    <a:pt x="72" y="187"/>
                  </a:cubicBezTo>
                  <a:cubicBezTo>
                    <a:pt x="1" y="259"/>
                    <a:pt x="13" y="366"/>
                    <a:pt x="96" y="413"/>
                  </a:cubicBezTo>
                  <a:lnTo>
                    <a:pt x="773" y="924"/>
                  </a:lnTo>
                  <a:cubicBezTo>
                    <a:pt x="500" y="1257"/>
                    <a:pt x="262" y="1613"/>
                    <a:pt x="72" y="1994"/>
                  </a:cubicBezTo>
                  <a:cubicBezTo>
                    <a:pt x="25" y="2065"/>
                    <a:pt x="72" y="2172"/>
                    <a:pt x="155" y="2208"/>
                  </a:cubicBezTo>
                  <a:cubicBezTo>
                    <a:pt x="179" y="2219"/>
                    <a:pt x="203" y="2219"/>
                    <a:pt x="227" y="2219"/>
                  </a:cubicBezTo>
                  <a:cubicBezTo>
                    <a:pt x="298" y="2219"/>
                    <a:pt x="357" y="2184"/>
                    <a:pt x="393" y="2124"/>
                  </a:cubicBezTo>
                  <a:cubicBezTo>
                    <a:pt x="571" y="1780"/>
                    <a:pt x="797" y="1435"/>
                    <a:pt x="1046" y="1126"/>
                  </a:cubicBezTo>
                  <a:lnTo>
                    <a:pt x="1748" y="1661"/>
                  </a:lnTo>
                  <a:cubicBezTo>
                    <a:pt x="1771" y="1685"/>
                    <a:pt x="1819" y="1697"/>
                    <a:pt x="1855" y="1697"/>
                  </a:cubicBezTo>
                  <a:cubicBezTo>
                    <a:pt x="1902" y="1697"/>
                    <a:pt x="1961" y="1673"/>
                    <a:pt x="1997" y="1637"/>
                  </a:cubicBezTo>
                  <a:cubicBezTo>
                    <a:pt x="2057" y="1566"/>
                    <a:pt x="2045" y="1459"/>
                    <a:pt x="1973" y="1411"/>
                  </a:cubicBezTo>
                  <a:lnTo>
                    <a:pt x="1272" y="865"/>
                  </a:lnTo>
                  <a:cubicBezTo>
                    <a:pt x="1451" y="651"/>
                    <a:pt x="1653" y="461"/>
                    <a:pt x="1866" y="271"/>
                  </a:cubicBezTo>
                  <a:cubicBezTo>
                    <a:pt x="1950" y="211"/>
                    <a:pt x="1950" y="104"/>
                    <a:pt x="1866" y="45"/>
                  </a:cubicBezTo>
                  <a:cubicBezTo>
                    <a:pt x="1831" y="15"/>
                    <a:pt x="1786" y="0"/>
                    <a:pt x="1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6"/>
            <p:cNvSpPr/>
            <p:nvPr/>
          </p:nvSpPr>
          <p:spPr>
            <a:xfrm>
              <a:off x="238125" y="3972550"/>
              <a:ext cx="503550" cy="453800"/>
            </a:xfrm>
            <a:custGeom>
              <a:avLst/>
              <a:gdLst/>
              <a:ahLst/>
              <a:cxnLst/>
              <a:rect l="l" t="t" r="r" b="b"/>
              <a:pathLst>
                <a:path w="20142" h="18152" extrusionOk="0">
                  <a:moveTo>
                    <a:pt x="4349" y="476"/>
                  </a:moveTo>
                  <a:cubicBezTo>
                    <a:pt x="4432" y="535"/>
                    <a:pt x="4504" y="606"/>
                    <a:pt x="4575" y="666"/>
                  </a:cubicBezTo>
                  <a:lnTo>
                    <a:pt x="3636" y="1604"/>
                  </a:lnTo>
                  <a:cubicBezTo>
                    <a:pt x="3553" y="1676"/>
                    <a:pt x="3565" y="1806"/>
                    <a:pt x="3648" y="1878"/>
                  </a:cubicBezTo>
                  <a:cubicBezTo>
                    <a:pt x="3686" y="1910"/>
                    <a:pt x="3734" y="1926"/>
                    <a:pt x="3783" y="1926"/>
                  </a:cubicBezTo>
                  <a:cubicBezTo>
                    <a:pt x="3841" y="1926"/>
                    <a:pt x="3900" y="1904"/>
                    <a:pt x="3945" y="1866"/>
                  </a:cubicBezTo>
                  <a:lnTo>
                    <a:pt x="4884" y="927"/>
                  </a:lnTo>
                  <a:lnTo>
                    <a:pt x="5490" y="1462"/>
                  </a:lnTo>
                  <a:lnTo>
                    <a:pt x="5229" y="1699"/>
                  </a:lnTo>
                  <a:cubicBezTo>
                    <a:pt x="5157" y="1783"/>
                    <a:pt x="5157" y="1901"/>
                    <a:pt x="5240" y="1973"/>
                  </a:cubicBezTo>
                  <a:cubicBezTo>
                    <a:pt x="5282" y="2008"/>
                    <a:pt x="5335" y="2026"/>
                    <a:pt x="5389" y="2026"/>
                  </a:cubicBezTo>
                  <a:cubicBezTo>
                    <a:pt x="5442" y="2026"/>
                    <a:pt x="5496" y="2008"/>
                    <a:pt x="5537" y="1973"/>
                  </a:cubicBezTo>
                  <a:lnTo>
                    <a:pt x="5787" y="1723"/>
                  </a:lnTo>
                  <a:lnTo>
                    <a:pt x="6476" y="2317"/>
                  </a:lnTo>
                  <a:cubicBezTo>
                    <a:pt x="6334" y="2412"/>
                    <a:pt x="6215" y="2531"/>
                    <a:pt x="6144" y="2686"/>
                  </a:cubicBezTo>
                  <a:cubicBezTo>
                    <a:pt x="6084" y="2781"/>
                    <a:pt x="6132" y="2900"/>
                    <a:pt x="6239" y="2935"/>
                  </a:cubicBezTo>
                  <a:cubicBezTo>
                    <a:pt x="6270" y="2949"/>
                    <a:pt x="6303" y="2956"/>
                    <a:pt x="6336" y="2956"/>
                  </a:cubicBezTo>
                  <a:cubicBezTo>
                    <a:pt x="6411" y="2956"/>
                    <a:pt x="6482" y="2919"/>
                    <a:pt x="6524" y="2852"/>
                  </a:cubicBezTo>
                  <a:cubicBezTo>
                    <a:pt x="6583" y="2733"/>
                    <a:pt x="6666" y="2650"/>
                    <a:pt x="6785" y="2591"/>
                  </a:cubicBezTo>
                  <a:lnTo>
                    <a:pt x="7379" y="3114"/>
                  </a:lnTo>
                  <a:lnTo>
                    <a:pt x="7082" y="3411"/>
                  </a:lnTo>
                  <a:cubicBezTo>
                    <a:pt x="6999" y="3494"/>
                    <a:pt x="7011" y="3613"/>
                    <a:pt x="7094" y="3684"/>
                  </a:cubicBezTo>
                  <a:cubicBezTo>
                    <a:pt x="7134" y="3718"/>
                    <a:pt x="7185" y="3736"/>
                    <a:pt x="7236" y="3736"/>
                  </a:cubicBezTo>
                  <a:cubicBezTo>
                    <a:pt x="7292" y="3736"/>
                    <a:pt x="7348" y="3715"/>
                    <a:pt x="7391" y="3672"/>
                  </a:cubicBezTo>
                  <a:lnTo>
                    <a:pt x="7688" y="3375"/>
                  </a:lnTo>
                  <a:cubicBezTo>
                    <a:pt x="7878" y="3541"/>
                    <a:pt x="8069" y="3708"/>
                    <a:pt x="8259" y="3874"/>
                  </a:cubicBezTo>
                  <a:lnTo>
                    <a:pt x="7320" y="4730"/>
                  </a:lnTo>
                  <a:cubicBezTo>
                    <a:pt x="7237" y="4801"/>
                    <a:pt x="7237" y="4920"/>
                    <a:pt x="7320" y="5003"/>
                  </a:cubicBezTo>
                  <a:cubicBezTo>
                    <a:pt x="7367" y="5039"/>
                    <a:pt x="7421" y="5056"/>
                    <a:pt x="7473" y="5056"/>
                  </a:cubicBezTo>
                  <a:cubicBezTo>
                    <a:pt x="7525" y="5056"/>
                    <a:pt x="7575" y="5039"/>
                    <a:pt x="7617" y="5003"/>
                  </a:cubicBezTo>
                  <a:lnTo>
                    <a:pt x="8556" y="4135"/>
                  </a:lnTo>
                  <a:cubicBezTo>
                    <a:pt x="8746" y="4314"/>
                    <a:pt x="8948" y="4492"/>
                    <a:pt x="9150" y="4670"/>
                  </a:cubicBezTo>
                  <a:lnTo>
                    <a:pt x="8793" y="4967"/>
                  </a:lnTo>
                  <a:cubicBezTo>
                    <a:pt x="8710" y="5027"/>
                    <a:pt x="8698" y="5157"/>
                    <a:pt x="8782" y="5229"/>
                  </a:cubicBezTo>
                  <a:cubicBezTo>
                    <a:pt x="8825" y="5272"/>
                    <a:pt x="8881" y="5293"/>
                    <a:pt x="8936" y="5293"/>
                  </a:cubicBezTo>
                  <a:cubicBezTo>
                    <a:pt x="8988" y="5293"/>
                    <a:pt x="9039" y="5275"/>
                    <a:pt x="9079" y="5241"/>
                  </a:cubicBezTo>
                  <a:lnTo>
                    <a:pt x="9447" y="4932"/>
                  </a:lnTo>
                  <a:lnTo>
                    <a:pt x="10089" y="5490"/>
                  </a:lnTo>
                  <a:lnTo>
                    <a:pt x="9744" y="5763"/>
                  </a:lnTo>
                  <a:cubicBezTo>
                    <a:pt x="9649" y="5823"/>
                    <a:pt x="9637" y="5954"/>
                    <a:pt x="9720" y="6037"/>
                  </a:cubicBezTo>
                  <a:cubicBezTo>
                    <a:pt x="9759" y="6082"/>
                    <a:pt x="9815" y="6102"/>
                    <a:pt x="9873" y="6102"/>
                  </a:cubicBezTo>
                  <a:cubicBezTo>
                    <a:pt x="9923" y="6102"/>
                    <a:pt x="9974" y="6088"/>
                    <a:pt x="10017" y="6061"/>
                  </a:cubicBezTo>
                  <a:lnTo>
                    <a:pt x="10386" y="5763"/>
                  </a:lnTo>
                  <a:lnTo>
                    <a:pt x="10980" y="6298"/>
                  </a:lnTo>
                  <a:lnTo>
                    <a:pt x="10730" y="6667"/>
                  </a:lnTo>
                  <a:cubicBezTo>
                    <a:pt x="10659" y="6762"/>
                    <a:pt x="10683" y="6880"/>
                    <a:pt x="10790" y="6940"/>
                  </a:cubicBezTo>
                  <a:cubicBezTo>
                    <a:pt x="10825" y="6962"/>
                    <a:pt x="10864" y="6972"/>
                    <a:pt x="10904" y="6972"/>
                  </a:cubicBezTo>
                  <a:cubicBezTo>
                    <a:pt x="10973" y="6972"/>
                    <a:pt x="11042" y="6941"/>
                    <a:pt x="11087" y="6880"/>
                  </a:cubicBezTo>
                  <a:lnTo>
                    <a:pt x="11289" y="6595"/>
                  </a:lnTo>
                  <a:lnTo>
                    <a:pt x="12168" y="7380"/>
                  </a:lnTo>
                  <a:lnTo>
                    <a:pt x="11348" y="8128"/>
                  </a:lnTo>
                  <a:cubicBezTo>
                    <a:pt x="11265" y="8199"/>
                    <a:pt x="11265" y="8330"/>
                    <a:pt x="11348" y="8401"/>
                  </a:cubicBezTo>
                  <a:cubicBezTo>
                    <a:pt x="11390" y="8437"/>
                    <a:pt x="11440" y="8455"/>
                    <a:pt x="11492" y="8455"/>
                  </a:cubicBezTo>
                  <a:cubicBezTo>
                    <a:pt x="11544" y="8455"/>
                    <a:pt x="11598" y="8437"/>
                    <a:pt x="11645" y="8401"/>
                  </a:cubicBezTo>
                  <a:lnTo>
                    <a:pt x="12465" y="7653"/>
                  </a:lnTo>
                  <a:lnTo>
                    <a:pt x="13119" y="8259"/>
                  </a:lnTo>
                  <a:lnTo>
                    <a:pt x="12846" y="8532"/>
                  </a:lnTo>
                  <a:cubicBezTo>
                    <a:pt x="12762" y="8615"/>
                    <a:pt x="12774" y="8746"/>
                    <a:pt x="12857" y="8805"/>
                  </a:cubicBezTo>
                  <a:cubicBezTo>
                    <a:pt x="12897" y="8840"/>
                    <a:pt x="12948" y="8858"/>
                    <a:pt x="13000" y="8858"/>
                  </a:cubicBezTo>
                  <a:cubicBezTo>
                    <a:pt x="13055" y="8858"/>
                    <a:pt x="13111" y="8837"/>
                    <a:pt x="13154" y="8794"/>
                  </a:cubicBezTo>
                  <a:lnTo>
                    <a:pt x="13416" y="8532"/>
                  </a:lnTo>
                  <a:cubicBezTo>
                    <a:pt x="13618" y="8722"/>
                    <a:pt x="13820" y="8901"/>
                    <a:pt x="14010" y="9091"/>
                  </a:cubicBezTo>
                  <a:lnTo>
                    <a:pt x="13749" y="9305"/>
                  </a:lnTo>
                  <a:cubicBezTo>
                    <a:pt x="13665" y="9376"/>
                    <a:pt x="13665" y="9507"/>
                    <a:pt x="13737" y="9578"/>
                  </a:cubicBezTo>
                  <a:cubicBezTo>
                    <a:pt x="13780" y="9621"/>
                    <a:pt x="13836" y="9642"/>
                    <a:pt x="13891" y="9642"/>
                  </a:cubicBezTo>
                  <a:cubicBezTo>
                    <a:pt x="13943" y="9642"/>
                    <a:pt x="13994" y="9624"/>
                    <a:pt x="14034" y="9590"/>
                  </a:cubicBezTo>
                  <a:lnTo>
                    <a:pt x="14307" y="9364"/>
                  </a:lnTo>
                  <a:lnTo>
                    <a:pt x="14866" y="9887"/>
                  </a:lnTo>
                  <a:lnTo>
                    <a:pt x="14604" y="10160"/>
                  </a:lnTo>
                  <a:cubicBezTo>
                    <a:pt x="14521" y="10231"/>
                    <a:pt x="14533" y="10362"/>
                    <a:pt x="14616" y="10433"/>
                  </a:cubicBezTo>
                  <a:cubicBezTo>
                    <a:pt x="14658" y="10465"/>
                    <a:pt x="14705" y="10480"/>
                    <a:pt x="14751" y="10480"/>
                  </a:cubicBezTo>
                  <a:cubicBezTo>
                    <a:pt x="14809" y="10480"/>
                    <a:pt x="14867" y="10456"/>
                    <a:pt x="14913" y="10410"/>
                  </a:cubicBezTo>
                  <a:lnTo>
                    <a:pt x="15163" y="10160"/>
                  </a:lnTo>
                  <a:lnTo>
                    <a:pt x="15674" y="10647"/>
                  </a:lnTo>
                  <a:lnTo>
                    <a:pt x="14782" y="11574"/>
                  </a:lnTo>
                  <a:cubicBezTo>
                    <a:pt x="14711" y="11657"/>
                    <a:pt x="14723" y="11776"/>
                    <a:pt x="14806" y="11848"/>
                  </a:cubicBezTo>
                  <a:cubicBezTo>
                    <a:pt x="14848" y="11879"/>
                    <a:pt x="14895" y="11894"/>
                    <a:pt x="14941" y="11894"/>
                  </a:cubicBezTo>
                  <a:cubicBezTo>
                    <a:pt x="14999" y="11894"/>
                    <a:pt x="15057" y="11870"/>
                    <a:pt x="15103" y="11824"/>
                  </a:cubicBezTo>
                  <a:lnTo>
                    <a:pt x="15971" y="10921"/>
                  </a:lnTo>
                  <a:lnTo>
                    <a:pt x="16719" y="11622"/>
                  </a:lnTo>
                  <a:lnTo>
                    <a:pt x="16434" y="11871"/>
                  </a:lnTo>
                  <a:cubicBezTo>
                    <a:pt x="16351" y="11943"/>
                    <a:pt x="16339" y="12061"/>
                    <a:pt x="16422" y="12145"/>
                  </a:cubicBezTo>
                  <a:cubicBezTo>
                    <a:pt x="16467" y="12183"/>
                    <a:pt x="16523" y="12204"/>
                    <a:pt x="16579" y="12204"/>
                  </a:cubicBezTo>
                  <a:cubicBezTo>
                    <a:pt x="16627" y="12204"/>
                    <a:pt x="16676" y="12189"/>
                    <a:pt x="16719" y="12156"/>
                  </a:cubicBezTo>
                  <a:lnTo>
                    <a:pt x="17016" y="11907"/>
                  </a:lnTo>
                  <a:cubicBezTo>
                    <a:pt x="17195" y="12073"/>
                    <a:pt x="17373" y="12240"/>
                    <a:pt x="17551" y="12406"/>
                  </a:cubicBezTo>
                  <a:lnTo>
                    <a:pt x="17349" y="12679"/>
                  </a:lnTo>
                  <a:cubicBezTo>
                    <a:pt x="17290" y="12763"/>
                    <a:pt x="17314" y="12893"/>
                    <a:pt x="17409" y="12941"/>
                  </a:cubicBezTo>
                  <a:cubicBezTo>
                    <a:pt x="17451" y="12969"/>
                    <a:pt x="17497" y="12982"/>
                    <a:pt x="17540" y="12982"/>
                  </a:cubicBezTo>
                  <a:cubicBezTo>
                    <a:pt x="17608" y="12982"/>
                    <a:pt x="17670" y="12951"/>
                    <a:pt x="17706" y="12893"/>
                  </a:cubicBezTo>
                  <a:lnTo>
                    <a:pt x="17860" y="12691"/>
                  </a:lnTo>
                  <a:lnTo>
                    <a:pt x="18431" y="13238"/>
                  </a:lnTo>
                  <a:lnTo>
                    <a:pt x="18181" y="13475"/>
                  </a:lnTo>
                  <a:cubicBezTo>
                    <a:pt x="18098" y="13547"/>
                    <a:pt x="18098" y="13677"/>
                    <a:pt x="18181" y="13749"/>
                  </a:cubicBezTo>
                  <a:cubicBezTo>
                    <a:pt x="18223" y="13784"/>
                    <a:pt x="18273" y="13802"/>
                    <a:pt x="18325" y="13802"/>
                  </a:cubicBezTo>
                  <a:cubicBezTo>
                    <a:pt x="18377" y="13802"/>
                    <a:pt x="18431" y="13784"/>
                    <a:pt x="18478" y="13749"/>
                  </a:cubicBezTo>
                  <a:lnTo>
                    <a:pt x="18716" y="13523"/>
                  </a:lnTo>
                  <a:lnTo>
                    <a:pt x="19108" y="13891"/>
                  </a:lnTo>
                  <a:lnTo>
                    <a:pt x="19072" y="13903"/>
                  </a:lnTo>
                  <a:cubicBezTo>
                    <a:pt x="18728" y="14212"/>
                    <a:pt x="18431" y="14569"/>
                    <a:pt x="18181" y="14961"/>
                  </a:cubicBezTo>
                  <a:cubicBezTo>
                    <a:pt x="18133" y="15056"/>
                    <a:pt x="18169" y="15175"/>
                    <a:pt x="18264" y="15222"/>
                  </a:cubicBezTo>
                  <a:cubicBezTo>
                    <a:pt x="18296" y="15242"/>
                    <a:pt x="18331" y="15251"/>
                    <a:pt x="18367" y="15251"/>
                  </a:cubicBezTo>
                  <a:cubicBezTo>
                    <a:pt x="18438" y="15251"/>
                    <a:pt x="18510" y="15214"/>
                    <a:pt x="18549" y="15151"/>
                  </a:cubicBezTo>
                  <a:cubicBezTo>
                    <a:pt x="18763" y="14818"/>
                    <a:pt x="19013" y="14497"/>
                    <a:pt x="19310" y="14236"/>
                  </a:cubicBezTo>
                  <a:cubicBezTo>
                    <a:pt x="19334" y="14212"/>
                    <a:pt x="19357" y="14200"/>
                    <a:pt x="19381" y="14177"/>
                  </a:cubicBezTo>
                  <a:lnTo>
                    <a:pt x="19607" y="14402"/>
                  </a:lnTo>
                  <a:lnTo>
                    <a:pt x="15864" y="17682"/>
                  </a:lnTo>
                  <a:cubicBezTo>
                    <a:pt x="10932" y="13155"/>
                    <a:pt x="5680" y="8354"/>
                    <a:pt x="523" y="3886"/>
                  </a:cubicBezTo>
                  <a:cubicBezTo>
                    <a:pt x="1866" y="2828"/>
                    <a:pt x="3149" y="1688"/>
                    <a:pt x="4349" y="476"/>
                  </a:cubicBezTo>
                  <a:close/>
                  <a:moveTo>
                    <a:pt x="4325" y="0"/>
                  </a:moveTo>
                  <a:cubicBezTo>
                    <a:pt x="4278" y="0"/>
                    <a:pt x="4218" y="24"/>
                    <a:pt x="4183" y="72"/>
                  </a:cubicBezTo>
                  <a:cubicBezTo>
                    <a:pt x="2899" y="1379"/>
                    <a:pt x="1521" y="2603"/>
                    <a:pt x="71" y="3731"/>
                  </a:cubicBezTo>
                  <a:cubicBezTo>
                    <a:pt x="24" y="3767"/>
                    <a:pt x="0" y="3815"/>
                    <a:pt x="0" y="3874"/>
                  </a:cubicBezTo>
                  <a:cubicBezTo>
                    <a:pt x="0" y="3933"/>
                    <a:pt x="24" y="3981"/>
                    <a:pt x="71" y="4029"/>
                  </a:cubicBezTo>
                  <a:cubicBezTo>
                    <a:pt x="5324" y="8568"/>
                    <a:pt x="10695" y="13475"/>
                    <a:pt x="15709" y="18098"/>
                  </a:cubicBezTo>
                  <a:cubicBezTo>
                    <a:pt x="15751" y="18134"/>
                    <a:pt x="15804" y="18151"/>
                    <a:pt x="15858" y="18151"/>
                  </a:cubicBezTo>
                  <a:cubicBezTo>
                    <a:pt x="15911" y="18151"/>
                    <a:pt x="15965" y="18134"/>
                    <a:pt x="16006" y="18098"/>
                  </a:cubicBezTo>
                  <a:lnTo>
                    <a:pt x="20058" y="14545"/>
                  </a:lnTo>
                  <a:cubicBezTo>
                    <a:pt x="20058" y="14533"/>
                    <a:pt x="20070" y="14521"/>
                    <a:pt x="20082" y="14509"/>
                  </a:cubicBezTo>
                  <a:cubicBezTo>
                    <a:pt x="20142" y="14426"/>
                    <a:pt x="20130" y="14331"/>
                    <a:pt x="20058" y="14272"/>
                  </a:cubicBezTo>
                  <a:cubicBezTo>
                    <a:pt x="15044" y="9412"/>
                    <a:pt x="9815" y="4623"/>
                    <a:pt x="4480" y="48"/>
                  </a:cubicBezTo>
                  <a:cubicBezTo>
                    <a:pt x="4432" y="12"/>
                    <a:pt x="4385" y="0"/>
                    <a:pt x="4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6"/>
            <p:cNvSpPr/>
            <p:nvPr/>
          </p:nvSpPr>
          <p:spPr>
            <a:xfrm>
              <a:off x="299900" y="4033775"/>
              <a:ext cx="38650" cy="34250"/>
            </a:xfrm>
            <a:custGeom>
              <a:avLst/>
              <a:gdLst/>
              <a:ahLst/>
              <a:cxnLst/>
              <a:rect l="l" t="t" r="r" b="b"/>
              <a:pathLst>
                <a:path w="1546" h="1370" extrusionOk="0">
                  <a:moveTo>
                    <a:pt x="720" y="390"/>
                  </a:moveTo>
                  <a:cubicBezTo>
                    <a:pt x="819" y="390"/>
                    <a:pt x="916" y="427"/>
                    <a:pt x="987" y="498"/>
                  </a:cubicBezTo>
                  <a:cubicBezTo>
                    <a:pt x="1070" y="569"/>
                    <a:pt x="1118" y="676"/>
                    <a:pt x="1118" y="783"/>
                  </a:cubicBezTo>
                  <a:cubicBezTo>
                    <a:pt x="1118" y="867"/>
                    <a:pt x="1058" y="950"/>
                    <a:pt x="987" y="973"/>
                  </a:cubicBezTo>
                  <a:cubicBezTo>
                    <a:pt x="962" y="978"/>
                    <a:pt x="938" y="981"/>
                    <a:pt x="914" y="981"/>
                  </a:cubicBezTo>
                  <a:cubicBezTo>
                    <a:pt x="825" y="981"/>
                    <a:pt x="744" y="947"/>
                    <a:pt x="678" y="890"/>
                  </a:cubicBezTo>
                  <a:cubicBezTo>
                    <a:pt x="630" y="843"/>
                    <a:pt x="583" y="795"/>
                    <a:pt x="547" y="748"/>
                  </a:cubicBezTo>
                  <a:cubicBezTo>
                    <a:pt x="559" y="688"/>
                    <a:pt x="547" y="641"/>
                    <a:pt x="512" y="593"/>
                  </a:cubicBezTo>
                  <a:cubicBezTo>
                    <a:pt x="500" y="569"/>
                    <a:pt x="500" y="534"/>
                    <a:pt x="512" y="510"/>
                  </a:cubicBezTo>
                  <a:cubicBezTo>
                    <a:pt x="535" y="463"/>
                    <a:pt x="571" y="415"/>
                    <a:pt x="619" y="403"/>
                  </a:cubicBezTo>
                  <a:cubicBezTo>
                    <a:pt x="652" y="394"/>
                    <a:pt x="686" y="390"/>
                    <a:pt x="720" y="390"/>
                  </a:cubicBezTo>
                  <a:close/>
                  <a:moveTo>
                    <a:pt x="703" y="1"/>
                  </a:moveTo>
                  <a:cubicBezTo>
                    <a:pt x="623" y="1"/>
                    <a:pt x="543" y="12"/>
                    <a:pt x="464" y="35"/>
                  </a:cubicBezTo>
                  <a:cubicBezTo>
                    <a:pt x="298" y="94"/>
                    <a:pt x="167" y="225"/>
                    <a:pt x="108" y="391"/>
                  </a:cubicBezTo>
                  <a:cubicBezTo>
                    <a:pt x="108" y="415"/>
                    <a:pt x="96" y="427"/>
                    <a:pt x="96" y="451"/>
                  </a:cubicBezTo>
                  <a:cubicBezTo>
                    <a:pt x="24" y="510"/>
                    <a:pt x="1" y="605"/>
                    <a:pt x="48" y="676"/>
                  </a:cubicBezTo>
                  <a:cubicBezTo>
                    <a:pt x="131" y="867"/>
                    <a:pt x="250" y="1021"/>
                    <a:pt x="393" y="1164"/>
                  </a:cubicBezTo>
                  <a:cubicBezTo>
                    <a:pt x="543" y="1296"/>
                    <a:pt x="732" y="1369"/>
                    <a:pt x="926" y="1369"/>
                  </a:cubicBezTo>
                  <a:cubicBezTo>
                    <a:pt x="994" y="1369"/>
                    <a:pt x="1062" y="1360"/>
                    <a:pt x="1130" y="1342"/>
                  </a:cubicBezTo>
                  <a:cubicBezTo>
                    <a:pt x="1248" y="1294"/>
                    <a:pt x="1343" y="1211"/>
                    <a:pt x="1427" y="1116"/>
                  </a:cubicBezTo>
                  <a:cubicBezTo>
                    <a:pt x="1498" y="1021"/>
                    <a:pt x="1534" y="902"/>
                    <a:pt x="1545" y="795"/>
                  </a:cubicBezTo>
                  <a:cubicBezTo>
                    <a:pt x="1545" y="569"/>
                    <a:pt x="1450" y="367"/>
                    <a:pt x="1284" y="225"/>
                  </a:cubicBezTo>
                  <a:cubicBezTo>
                    <a:pt x="1120" y="78"/>
                    <a:pt x="913" y="1"/>
                    <a:pt x="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6"/>
            <p:cNvSpPr/>
            <p:nvPr/>
          </p:nvSpPr>
          <p:spPr>
            <a:xfrm>
              <a:off x="511125" y="3959350"/>
              <a:ext cx="195500" cy="99425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03" y="1"/>
                  </a:moveTo>
                  <a:cubicBezTo>
                    <a:pt x="2189" y="1"/>
                    <a:pt x="2176" y="2"/>
                    <a:pt x="2163" y="5"/>
                  </a:cubicBezTo>
                  <a:cubicBezTo>
                    <a:pt x="2116" y="29"/>
                    <a:pt x="2068" y="65"/>
                    <a:pt x="2044" y="112"/>
                  </a:cubicBezTo>
                  <a:lnTo>
                    <a:pt x="892" y="3202"/>
                  </a:lnTo>
                  <a:lnTo>
                    <a:pt x="369" y="837"/>
                  </a:lnTo>
                  <a:cubicBezTo>
                    <a:pt x="347" y="752"/>
                    <a:pt x="268" y="705"/>
                    <a:pt x="184" y="705"/>
                  </a:cubicBezTo>
                  <a:cubicBezTo>
                    <a:pt x="174" y="705"/>
                    <a:pt x="165" y="705"/>
                    <a:pt x="155" y="706"/>
                  </a:cubicBezTo>
                  <a:cubicBezTo>
                    <a:pt x="72" y="718"/>
                    <a:pt x="0" y="813"/>
                    <a:pt x="24" y="897"/>
                  </a:cubicBezTo>
                  <a:lnTo>
                    <a:pt x="666" y="3844"/>
                  </a:lnTo>
                  <a:cubicBezTo>
                    <a:pt x="678" y="3903"/>
                    <a:pt x="725" y="3950"/>
                    <a:pt x="773" y="3962"/>
                  </a:cubicBezTo>
                  <a:cubicBezTo>
                    <a:pt x="797" y="3974"/>
                    <a:pt x="809" y="3974"/>
                    <a:pt x="832" y="3974"/>
                  </a:cubicBezTo>
                  <a:cubicBezTo>
                    <a:pt x="840" y="3975"/>
                    <a:pt x="847" y="3976"/>
                    <a:pt x="854" y="3976"/>
                  </a:cubicBezTo>
                  <a:cubicBezTo>
                    <a:pt x="918" y="3976"/>
                    <a:pt x="979" y="3931"/>
                    <a:pt x="1011" y="3867"/>
                  </a:cubicBezTo>
                  <a:lnTo>
                    <a:pt x="2306" y="421"/>
                  </a:lnTo>
                  <a:cubicBezTo>
                    <a:pt x="3712" y="1255"/>
                    <a:pt x="5319" y="1695"/>
                    <a:pt x="6959" y="1695"/>
                  </a:cubicBezTo>
                  <a:cubicBezTo>
                    <a:pt x="7190" y="1695"/>
                    <a:pt x="7421" y="1687"/>
                    <a:pt x="7653" y="1669"/>
                  </a:cubicBezTo>
                  <a:cubicBezTo>
                    <a:pt x="7736" y="1669"/>
                    <a:pt x="7819" y="1586"/>
                    <a:pt x="7808" y="1491"/>
                  </a:cubicBezTo>
                  <a:cubicBezTo>
                    <a:pt x="7797" y="1404"/>
                    <a:pt x="7726" y="1347"/>
                    <a:pt x="7641" y="1347"/>
                  </a:cubicBezTo>
                  <a:cubicBezTo>
                    <a:pt x="7634" y="1347"/>
                    <a:pt x="7626" y="1347"/>
                    <a:pt x="7617" y="1348"/>
                  </a:cubicBezTo>
                  <a:cubicBezTo>
                    <a:pt x="7411" y="1363"/>
                    <a:pt x="7204" y="1370"/>
                    <a:pt x="6998" y="1370"/>
                  </a:cubicBezTo>
                  <a:cubicBezTo>
                    <a:pt x="5344" y="1370"/>
                    <a:pt x="3722" y="906"/>
                    <a:pt x="2306" y="29"/>
                  </a:cubicBezTo>
                  <a:cubicBezTo>
                    <a:pt x="2280" y="12"/>
                    <a:pt x="2241" y="1"/>
                    <a:pt x="2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6"/>
            <p:cNvSpPr/>
            <p:nvPr/>
          </p:nvSpPr>
          <p:spPr>
            <a:xfrm>
              <a:off x="554500" y="4006275"/>
              <a:ext cx="54375" cy="55350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2" y="1"/>
                  </a:moveTo>
                  <a:cubicBezTo>
                    <a:pt x="778" y="1"/>
                    <a:pt x="763" y="2"/>
                    <a:pt x="749" y="6"/>
                  </a:cubicBezTo>
                  <a:cubicBezTo>
                    <a:pt x="666" y="18"/>
                    <a:pt x="606" y="113"/>
                    <a:pt x="618" y="196"/>
                  </a:cubicBezTo>
                  <a:lnTo>
                    <a:pt x="844" y="1087"/>
                  </a:lnTo>
                  <a:lnTo>
                    <a:pt x="107" y="1574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84" y="1824"/>
                    <a:pt x="107" y="1848"/>
                    <a:pt x="143" y="1860"/>
                  </a:cubicBezTo>
                  <a:cubicBezTo>
                    <a:pt x="165" y="1864"/>
                    <a:pt x="186" y="1867"/>
                    <a:pt x="208" y="1867"/>
                  </a:cubicBezTo>
                  <a:cubicBezTo>
                    <a:pt x="244" y="1867"/>
                    <a:pt x="279" y="1858"/>
                    <a:pt x="309" y="1836"/>
                  </a:cubicBezTo>
                  <a:lnTo>
                    <a:pt x="939" y="1432"/>
                  </a:lnTo>
                  <a:lnTo>
                    <a:pt x="1105" y="2085"/>
                  </a:lnTo>
                  <a:cubicBezTo>
                    <a:pt x="1117" y="2145"/>
                    <a:pt x="1153" y="2192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2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69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25"/>
                  </a:lnTo>
                  <a:cubicBezTo>
                    <a:pt x="943" y="54"/>
                    <a:pt x="871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6"/>
            <p:cNvSpPr/>
            <p:nvPr/>
          </p:nvSpPr>
          <p:spPr>
            <a:xfrm>
              <a:off x="608275" y="4031350"/>
              <a:ext cx="30925" cy="12875"/>
            </a:xfrm>
            <a:custGeom>
              <a:avLst/>
              <a:gdLst/>
              <a:ahLst/>
              <a:cxnLst/>
              <a:rect l="l" t="t" r="r" b="b"/>
              <a:pathLst>
                <a:path w="1237" h="515" extrusionOk="0">
                  <a:moveTo>
                    <a:pt x="204" y="0"/>
                  </a:moveTo>
                  <a:cubicBezTo>
                    <a:pt x="146" y="0"/>
                    <a:pt x="90" y="26"/>
                    <a:pt x="60" y="72"/>
                  </a:cubicBezTo>
                  <a:cubicBezTo>
                    <a:pt x="0" y="156"/>
                    <a:pt x="36" y="262"/>
                    <a:pt x="119" y="298"/>
                  </a:cubicBezTo>
                  <a:cubicBezTo>
                    <a:pt x="202" y="346"/>
                    <a:pt x="285" y="381"/>
                    <a:pt x="380" y="417"/>
                  </a:cubicBezTo>
                  <a:cubicBezTo>
                    <a:pt x="567" y="479"/>
                    <a:pt x="772" y="514"/>
                    <a:pt x="979" y="514"/>
                  </a:cubicBezTo>
                  <a:cubicBezTo>
                    <a:pt x="1009" y="514"/>
                    <a:pt x="1039" y="514"/>
                    <a:pt x="1070" y="512"/>
                  </a:cubicBezTo>
                  <a:cubicBezTo>
                    <a:pt x="1165" y="512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0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8" y="8"/>
                    <a:pt x="235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26"/>
            <p:cNvSpPr/>
            <p:nvPr/>
          </p:nvSpPr>
          <p:spPr>
            <a:xfrm>
              <a:off x="645700" y="4019075"/>
              <a:ext cx="48450" cy="55900"/>
            </a:xfrm>
            <a:custGeom>
              <a:avLst/>
              <a:gdLst/>
              <a:ahLst/>
              <a:cxnLst/>
              <a:rect l="l" t="t" r="r" b="b"/>
              <a:pathLst>
                <a:path w="1938" h="2236" extrusionOk="0">
                  <a:moveTo>
                    <a:pt x="218" y="1"/>
                  </a:moveTo>
                  <a:cubicBezTo>
                    <a:pt x="185" y="1"/>
                    <a:pt x="151" y="10"/>
                    <a:pt x="119" y="29"/>
                  </a:cubicBezTo>
                  <a:cubicBezTo>
                    <a:pt x="36" y="64"/>
                    <a:pt x="0" y="171"/>
                    <a:pt x="60" y="254"/>
                  </a:cubicBezTo>
                  <a:lnTo>
                    <a:pt x="797" y="1300"/>
                  </a:lnTo>
                  <a:lnTo>
                    <a:pt x="333" y="1989"/>
                  </a:lnTo>
                  <a:cubicBezTo>
                    <a:pt x="274" y="2061"/>
                    <a:pt x="298" y="2168"/>
                    <a:pt x="393" y="2215"/>
                  </a:cubicBezTo>
                  <a:cubicBezTo>
                    <a:pt x="393" y="2215"/>
                    <a:pt x="404" y="2215"/>
                    <a:pt x="416" y="2227"/>
                  </a:cubicBezTo>
                  <a:cubicBezTo>
                    <a:pt x="437" y="2233"/>
                    <a:pt x="458" y="2236"/>
                    <a:pt x="478" y="2236"/>
                  </a:cubicBezTo>
                  <a:cubicBezTo>
                    <a:pt x="539" y="2236"/>
                    <a:pt x="595" y="2209"/>
                    <a:pt x="630" y="2156"/>
                  </a:cubicBezTo>
                  <a:lnTo>
                    <a:pt x="1890" y="338"/>
                  </a:lnTo>
                  <a:cubicBezTo>
                    <a:pt x="1937" y="266"/>
                    <a:pt x="1914" y="159"/>
                    <a:pt x="1830" y="112"/>
                  </a:cubicBezTo>
                  <a:cubicBezTo>
                    <a:pt x="1801" y="95"/>
                    <a:pt x="1769" y="87"/>
                    <a:pt x="1736" y="87"/>
                  </a:cubicBezTo>
                  <a:cubicBezTo>
                    <a:pt x="1677" y="87"/>
                    <a:pt x="1619" y="113"/>
                    <a:pt x="1581" y="159"/>
                  </a:cubicBezTo>
                  <a:lnTo>
                    <a:pt x="1011" y="1003"/>
                  </a:lnTo>
                  <a:lnTo>
                    <a:pt x="357" y="76"/>
                  </a:lnTo>
                  <a:cubicBezTo>
                    <a:pt x="320" y="25"/>
                    <a:pt x="270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6"/>
            <p:cNvSpPr/>
            <p:nvPr/>
          </p:nvSpPr>
          <p:spPr>
            <a:xfrm>
              <a:off x="257125" y="4286725"/>
              <a:ext cx="60025" cy="59900"/>
            </a:xfrm>
            <a:custGeom>
              <a:avLst/>
              <a:gdLst/>
              <a:ahLst/>
              <a:cxnLst/>
              <a:rect l="l" t="t" r="r" b="b"/>
              <a:pathLst>
                <a:path w="2401" h="2396" extrusionOk="0">
                  <a:moveTo>
                    <a:pt x="1438" y="338"/>
                  </a:moveTo>
                  <a:cubicBezTo>
                    <a:pt x="1628" y="338"/>
                    <a:pt x="1842" y="433"/>
                    <a:pt x="1890" y="600"/>
                  </a:cubicBezTo>
                  <a:cubicBezTo>
                    <a:pt x="1902" y="647"/>
                    <a:pt x="1937" y="683"/>
                    <a:pt x="1985" y="706"/>
                  </a:cubicBezTo>
                  <a:cubicBezTo>
                    <a:pt x="1961" y="837"/>
                    <a:pt x="1926" y="968"/>
                    <a:pt x="1878" y="1099"/>
                  </a:cubicBezTo>
                  <a:cubicBezTo>
                    <a:pt x="1783" y="1372"/>
                    <a:pt x="1569" y="1598"/>
                    <a:pt x="1296" y="1705"/>
                  </a:cubicBezTo>
                  <a:cubicBezTo>
                    <a:pt x="1218" y="1738"/>
                    <a:pt x="1136" y="1754"/>
                    <a:pt x="1055" y="1754"/>
                  </a:cubicBezTo>
                  <a:cubicBezTo>
                    <a:pt x="878" y="1754"/>
                    <a:pt x="705" y="1677"/>
                    <a:pt x="583" y="1538"/>
                  </a:cubicBezTo>
                  <a:cubicBezTo>
                    <a:pt x="405" y="1289"/>
                    <a:pt x="559" y="932"/>
                    <a:pt x="773" y="695"/>
                  </a:cubicBezTo>
                  <a:cubicBezTo>
                    <a:pt x="927" y="504"/>
                    <a:pt x="1141" y="386"/>
                    <a:pt x="1391" y="338"/>
                  </a:cubicBezTo>
                  <a:close/>
                  <a:moveTo>
                    <a:pt x="1441" y="1"/>
                  </a:moveTo>
                  <a:cubicBezTo>
                    <a:pt x="1408" y="1"/>
                    <a:pt x="1376" y="2"/>
                    <a:pt x="1343" y="5"/>
                  </a:cubicBezTo>
                  <a:cubicBezTo>
                    <a:pt x="1022" y="65"/>
                    <a:pt x="725" y="231"/>
                    <a:pt x="500" y="481"/>
                  </a:cubicBezTo>
                  <a:cubicBezTo>
                    <a:pt x="226" y="790"/>
                    <a:pt x="1" y="1289"/>
                    <a:pt x="286" y="1693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6" y="2002"/>
                  </a:cubicBezTo>
                  <a:cubicBezTo>
                    <a:pt x="1664" y="1919"/>
                    <a:pt x="1866" y="1752"/>
                    <a:pt x="2021" y="1550"/>
                  </a:cubicBezTo>
                  <a:cubicBezTo>
                    <a:pt x="2021" y="1788"/>
                    <a:pt x="2033" y="2014"/>
                    <a:pt x="2044" y="2251"/>
                  </a:cubicBezTo>
                  <a:cubicBezTo>
                    <a:pt x="2055" y="2328"/>
                    <a:pt x="2128" y="2395"/>
                    <a:pt x="2204" y="2395"/>
                  </a:cubicBezTo>
                  <a:cubicBezTo>
                    <a:pt x="2210" y="2395"/>
                    <a:pt x="2216" y="2395"/>
                    <a:pt x="2223" y="2394"/>
                  </a:cubicBezTo>
                  <a:lnTo>
                    <a:pt x="2235" y="2394"/>
                  </a:lnTo>
                  <a:cubicBezTo>
                    <a:pt x="2330" y="2394"/>
                    <a:pt x="2401" y="2323"/>
                    <a:pt x="2401" y="2227"/>
                  </a:cubicBezTo>
                  <a:cubicBezTo>
                    <a:pt x="2365" y="1562"/>
                    <a:pt x="2365" y="885"/>
                    <a:pt x="2401" y="207"/>
                  </a:cubicBezTo>
                  <a:cubicBezTo>
                    <a:pt x="2401" y="124"/>
                    <a:pt x="2330" y="41"/>
                    <a:pt x="2235" y="41"/>
                  </a:cubicBezTo>
                  <a:cubicBezTo>
                    <a:pt x="2228" y="40"/>
                    <a:pt x="2221" y="40"/>
                    <a:pt x="2214" y="40"/>
                  </a:cubicBezTo>
                  <a:cubicBezTo>
                    <a:pt x="2128" y="40"/>
                    <a:pt x="2055" y="107"/>
                    <a:pt x="2044" y="196"/>
                  </a:cubicBezTo>
                  <a:lnTo>
                    <a:pt x="2044" y="219"/>
                  </a:lnTo>
                  <a:cubicBezTo>
                    <a:pt x="1878" y="74"/>
                    <a:pt x="1666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6"/>
            <p:cNvSpPr/>
            <p:nvPr/>
          </p:nvSpPr>
          <p:spPr>
            <a:xfrm>
              <a:off x="340300" y="4299100"/>
              <a:ext cx="33300" cy="38575"/>
            </a:xfrm>
            <a:custGeom>
              <a:avLst/>
              <a:gdLst/>
              <a:ahLst/>
              <a:cxnLst/>
              <a:rect l="l" t="t" r="r" b="b"/>
              <a:pathLst>
                <a:path w="1332" h="1543" extrusionOk="0">
                  <a:moveTo>
                    <a:pt x="212" y="0"/>
                  </a:moveTo>
                  <a:cubicBezTo>
                    <a:pt x="185" y="0"/>
                    <a:pt x="157" y="7"/>
                    <a:pt x="131" y="21"/>
                  </a:cubicBezTo>
                  <a:cubicBezTo>
                    <a:pt x="36" y="45"/>
                    <a:pt x="1" y="152"/>
                    <a:pt x="48" y="235"/>
                  </a:cubicBezTo>
                  <a:cubicBezTo>
                    <a:pt x="167" y="449"/>
                    <a:pt x="298" y="651"/>
                    <a:pt x="464" y="841"/>
                  </a:cubicBezTo>
                  <a:lnTo>
                    <a:pt x="108" y="1281"/>
                  </a:lnTo>
                  <a:cubicBezTo>
                    <a:pt x="48" y="1352"/>
                    <a:pt x="60" y="1459"/>
                    <a:pt x="143" y="1507"/>
                  </a:cubicBezTo>
                  <a:cubicBezTo>
                    <a:pt x="179" y="1530"/>
                    <a:pt x="215" y="1542"/>
                    <a:pt x="250" y="1542"/>
                  </a:cubicBezTo>
                  <a:cubicBezTo>
                    <a:pt x="310" y="1542"/>
                    <a:pt x="357" y="1519"/>
                    <a:pt x="393" y="1471"/>
                  </a:cubicBezTo>
                  <a:lnTo>
                    <a:pt x="714" y="1091"/>
                  </a:lnTo>
                  <a:cubicBezTo>
                    <a:pt x="809" y="1186"/>
                    <a:pt x="904" y="1269"/>
                    <a:pt x="1011" y="1352"/>
                  </a:cubicBezTo>
                  <a:cubicBezTo>
                    <a:pt x="1046" y="1376"/>
                    <a:pt x="1082" y="1388"/>
                    <a:pt x="1130" y="1388"/>
                  </a:cubicBezTo>
                  <a:cubicBezTo>
                    <a:pt x="1177" y="1388"/>
                    <a:pt x="1225" y="1352"/>
                    <a:pt x="1260" y="1317"/>
                  </a:cubicBezTo>
                  <a:cubicBezTo>
                    <a:pt x="1332" y="1245"/>
                    <a:pt x="1320" y="1138"/>
                    <a:pt x="1237" y="1091"/>
                  </a:cubicBezTo>
                  <a:cubicBezTo>
                    <a:pt x="1130" y="1008"/>
                    <a:pt x="1023" y="913"/>
                    <a:pt x="928" y="818"/>
                  </a:cubicBezTo>
                  <a:lnTo>
                    <a:pt x="1260" y="413"/>
                  </a:lnTo>
                  <a:cubicBezTo>
                    <a:pt x="1320" y="342"/>
                    <a:pt x="1308" y="223"/>
                    <a:pt x="1225" y="176"/>
                  </a:cubicBezTo>
                  <a:cubicBezTo>
                    <a:pt x="1191" y="157"/>
                    <a:pt x="1154" y="147"/>
                    <a:pt x="1118" y="147"/>
                  </a:cubicBezTo>
                  <a:cubicBezTo>
                    <a:pt x="1064" y="147"/>
                    <a:pt x="1011" y="169"/>
                    <a:pt x="975" y="211"/>
                  </a:cubicBezTo>
                  <a:lnTo>
                    <a:pt x="690" y="568"/>
                  </a:lnTo>
                  <a:cubicBezTo>
                    <a:pt x="571" y="413"/>
                    <a:pt x="464" y="259"/>
                    <a:pt x="369" y="93"/>
                  </a:cubicBezTo>
                  <a:cubicBezTo>
                    <a:pt x="336" y="35"/>
                    <a:pt x="274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6"/>
            <p:cNvSpPr/>
            <p:nvPr/>
          </p:nvSpPr>
          <p:spPr>
            <a:xfrm>
              <a:off x="403875" y="4272800"/>
              <a:ext cx="48750" cy="68425"/>
            </a:xfrm>
            <a:custGeom>
              <a:avLst/>
              <a:gdLst/>
              <a:ahLst/>
              <a:cxnLst/>
              <a:rect l="l" t="t" r="r" b="b"/>
              <a:pathLst>
                <a:path w="1950" h="2737" extrusionOk="0">
                  <a:moveTo>
                    <a:pt x="1149" y="1371"/>
                  </a:moveTo>
                  <a:cubicBezTo>
                    <a:pt x="1182" y="1371"/>
                    <a:pt x="1215" y="1374"/>
                    <a:pt x="1248" y="1382"/>
                  </a:cubicBezTo>
                  <a:cubicBezTo>
                    <a:pt x="1379" y="1406"/>
                    <a:pt x="1474" y="1501"/>
                    <a:pt x="1522" y="1620"/>
                  </a:cubicBezTo>
                  <a:cubicBezTo>
                    <a:pt x="1581" y="1774"/>
                    <a:pt x="1569" y="1953"/>
                    <a:pt x="1474" y="2095"/>
                  </a:cubicBezTo>
                  <a:cubicBezTo>
                    <a:pt x="1306" y="2320"/>
                    <a:pt x="998" y="2412"/>
                    <a:pt x="717" y="2412"/>
                  </a:cubicBezTo>
                  <a:cubicBezTo>
                    <a:pt x="642" y="2412"/>
                    <a:pt x="568" y="2405"/>
                    <a:pt x="500" y="2392"/>
                  </a:cubicBezTo>
                  <a:lnTo>
                    <a:pt x="476" y="2392"/>
                  </a:lnTo>
                  <a:cubicBezTo>
                    <a:pt x="464" y="2155"/>
                    <a:pt x="512" y="1929"/>
                    <a:pt x="619" y="1715"/>
                  </a:cubicBezTo>
                  <a:cubicBezTo>
                    <a:pt x="722" y="1529"/>
                    <a:pt x="932" y="1371"/>
                    <a:pt x="1149" y="1371"/>
                  </a:cubicBezTo>
                  <a:close/>
                  <a:moveTo>
                    <a:pt x="177" y="1"/>
                  </a:moveTo>
                  <a:cubicBezTo>
                    <a:pt x="92" y="1"/>
                    <a:pt x="7" y="54"/>
                    <a:pt x="1" y="158"/>
                  </a:cubicBezTo>
                  <a:lnTo>
                    <a:pt x="120" y="2582"/>
                  </a:lnTo>
                  <a:cubicBezTo>
                    <a:pt x="120" y="2666"/>
                    <a:pt x="203" y="2737"/>
                    <a:pt x="298" y="2737"/>
                  </a:cubicBezTo>
                  <a:cubicBezTo>
                    <a:pt x="333" y="2737"/>
                    <a:pt x="369" y="2725"/>
                    <a:pt x="405" y="2701"/>
                  </a:cubicBezTo>
                  <a:lnTo>
                    <a:pt x="428" y="2701"/>
                  </a:lnTo>
                  <a:cubicBezTo>
                    <a:pt x="523" y="2719"/>
                    <a:pt x="625" y="2729"/>
                    <a:pt x="729" y="2729"/>
                  </a:cubicBezTo>
                  <a:cubicBezTo>
                    <a:pt x="1110" y="2729"/>
                    <a:pt x="1526" y="2600"/>
                    <a:pt x="1759" y="2274"/>
                  </a:cubicBezTo>
                  <a:cubicBezTo>
                    <a:pt x="1926" y="2048"/>
                    <a:pt x="1950" y="1751"/>
                    <a:pt x="1843" y="1501"/>
                  </a:cubicBezTo>
                  <a:cubicBezTo>
                    <a:pt x="1759" y="1275"/>
                    <a:pt x="1569" y="1109"/>
                    <a:pt x="1332" y="1050"/>
                  </a:cubicBezTo>
                  <a:cubicBezTo>
                    <a:pt x="1277" y="1040"/>
                    <a:pt x="1221" y="1035"/>
                    <a:pt x="1166" y="1035"/>
                  </a:cubicBezTo>
                  <a:cubicBezTo>
                    <a:pt x="877" y="1035"/>
                    <a:pt x="595" y="1164"/>
                    <a:pt x="405" y="1394"/>
                  </a:cubicBezTo>
                  <a:lnTo>
                    <a:pt x="357" y="146"/>
                  </a:lnTo>
                  <a:cubicBezTo>
                    <a:pt x="340" y="48"/>
                    <a:pt x="258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6"/>
            <p:cNvSpPr/>
            <p:nvPr/>
          </p:nvSpPr>
          <p:spPr>
            <a:xfrm>
              <a:off x="254150" y="4362175"/>
              <a:ext cx="218075" cy="12025"/>
            </a:xfrm>
            <a:custGeom>
              <a:avLst/>
              <a:gdLst/>
              <a:ahLst/>
              <a:cxnLst/>
              <a:rect l="l" t="t" r="r" b="b"/>
              <a:pathLst>
                <a:path w="8723" h="481" extrusionOk="0">
                  <a:moveTo>
                    <a:pt x="5809" y="1"/>
                  </a:moveTo>
                  <a:cubicBezTo>
                    <a:pt x="3926" y="1"/>
                    <a:pt x="2036" y="56"/>
                    <a:pt x="167" y="160"/>
                  </a:cubicBezTo>
                  <a:cubicBezTo>
                    <a:pt x="72" y="160"/>
                    <a:pt x="1" y="243"/>
                    <a:pt x="1" y="338"/>
                  </a:cubicBezTo>
                  <a:cubicBezTo>
                    <a:pt x="13" y="422"/>
                    <a:pt x="84" y="481"/>
                    <a:pt x="179" y="481"/>
                  </a:cubicBezTo>
                  <a:lnTo>
                    <a:pt x="191" y="481"/>
                  </a:lnTo>
                  <a:cubicBezTo>
                    <a:pt x="2052" y="377"/>
                    <a:pt x="3934" y="322"/>
                    <a:pt x="5808" y="322"/>
                  </a:cubicBezTo>
                  <a:cubicBezTo>
                    <a:pt x="6723" y="322"/>
                    <a:pt x="7637" y="335"/>
                    <a:pt x="8545" y="362"/>
                  </a:cubicBezTo>
                  <a:cubicBezTo>
                    <a:pt x="8640" y="362"/>
                    <a:pt x="8723" y="291"/>
                    <a:pt x="8723" y="208"/>
                  </a:cubicBezTo>
                  <a:cubicBezTo>
                    <a:pt x="8723" y="113"/>
                    <a:pt x="8651" y="41"/>
                    <a:pt x="8556" y="41"/>
                  </a:cubicBezTo>
                  <a:cubicBezTo>
                    <a:pt x="7644" y="14"/>
                    <a:pt x="6727" y="1"/>
                    <a:pt x="5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6"/>
            <p:cNvSpPr/>
            <p:nvPr/>
          </p:nvSpPr>
          <p:spPr>
            <a:xfrm>
              <a:off x="327525" y="4384950"/>
              <a:ext cx="51425" cy="55500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42" y="1"/>
                  </a:moveTo>
                  <a:cubicBezTo>
                    <a:pt x="1697" y="1"/>
                    <a:pt x="1653" y="16"/>
                    <a:pt x="1617" y="45"/>
                  </a:cubicBezTo>
                  <a:cubicBezTo>
                    <a:pt x="1391" y="235"/>
                    <a:pt x="1189" y="449"/>
                    <a:pt x="987" y="663"/>
                  </a:cubicBezTo>
                  <a:lnTo>
                    <a:pt x="322" y="164"/>
                  </a:lnTo>
                  <a:cubicBezTo>
                    <a:pt x="291" y="138"/>
                    <a:pt x="253" y="126"/>
                    <a:pt x="215" y="126"/>
                  </a:cubicBezTo>
                  <a:cubicBezTo>
                    <a:pt x="165" y="126"/>
                    <a:pt x="113" y="147"/>
                    <a:pt x="72" y="188"/>
                  </a:cubicBezTo>
                  <a:cubicBezTo>
                    <a:pt x="1" y="247"/>
                    <a:pt x="13" y="366"/>
                    <a:pt x="96" y="414"/>
                  </a:cubicBezTo>
                  <a:lnTo>
                    <a:pt x="773" y="925"/>
                  </a:lnTo>
                  <a:cubicBezTo>
                    <a:pt x="500" y="1257"/>
                    <a:pt x="262" y="1614"/>
                    <a:pt x="72" y="1982"/>
                  </a:cubicBezTo>
                  <a:cubicBezTo>
                    <a:pt x="25" y="2065"/>
                    <a:pt x="72" y="2172"/>
                    <a:pt x="155" y="2208"/>
                  </a:cubicBezTo>
                  <a:cubicBezTo>
                    <a:pt x="179" y="2208"/>
                    <a:pt x="203" y="2220"/>
                    <a:pt x="227" y="2220"/>
                  </a:cubicBezTo>
                  <a:cubicBezTo>
                    <a:pt x="298" y="2220"/>
                    <a:pt x="357" y="2184"/>
                    <a:pt x="393" y="2125"/>
                  </a:cubicBezTo>
                  <a:cubicBezTo>
                    <a:pt x="571" y="1768"/>
                    <a:pt x="797" y="1436"/>
                    <a:pt x="1046" y="1127"/>
                  </a:cubicBezTo>
                  <a:lnTo>
                    <a:pt x="1748" y="1661"/>
                  </a:lnTo>
                  <a:cubicBezTo>
                    <a:pt x="1771" y="1685"/>
                    <a:pt x="1819" y="1697"/>
                    <a:pt x="1855" y="1697"/>
                  </a:cubicBezTo>
                  <a:cubicBezTo>
                    <a:pt x="1914" y="1697"/>
                    <a:pt x="1961" y="1673"/>
                    <a:pt x="1997" y="1638"/>
                  </a:cubicBezTo>
                  <a:cubicBezTo>
                    <a:pt x="2057" y="1566"/>
                    <a:pt x="2045" y="1459"/>
                    <a:pt x="1973" y="1412"/>
                  </a:cubicBezTo>
                  <a:lnTo>
                    <a:pt x="1272" y="877"/>
                  </a:lnTo>
                  <a:cubicBezTo>
                    <a:pt x="1451" y="663"/>
                    <a:pt x="1653" y="461"/>
                    <a:pt x="1866" y="283"/>
                  </a:cubicBezTo>
                  <a:cubicBezTo>
                    <a:pt x="1938" y="224"/>
                    <a:pt x="1938" y="105"/>
                    <a:pt x="1866" y="45"/>
                  </a:cubicBezTo>
                  <a:cubicBezTo>
                    <a:pt x="1831" y="16"/>
                    <a:pt x="1786" y="1"/>
                    <a:pt x="17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14"/>
          <p:cNvSpPr txBox="1">
            <a:spLocks noGrp="1"/>
          </p:cNvSpPr>
          <p:nvPr>
            <p:ph type="subTitle" idx="1"/>
          </p:nvPr>
        </p:nvSpPr>
        <p:spPr>
          <a:xfrm>
            <a:off x="1253400" y="2669064"/>
            <a:ext cx="1646700" cy="13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6" name="Google Shape;2076;p14"/>
          <p:cNvSpPr txBox="1">
            <a:spLocks noGrp="1"/>
          </p:cNvSpPr>
          <p:nvPr>
            <p:ph type="subTitle" idx="2"/>
          </p:nvPr>
        </p:nvSpPr>
        <p:spPr>
          <a:xfrm>
            <a:off x="1253400" y="2261436"/>
            <a:ext cx="16467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077" name="Google Shape;2077;p14"/>
          <p:cNvSpPr txBox="1">
            <a:spLocks noGrp="1"/>
          </p:cNvSpPr>
          <p:nvPr>
            <p:ph type="subTitle" idx="3"/>
          </p:nvPr>
        </p:nvSpPr>
        <p:spPr>
          <a:xfrm>
            <a:off x="3748650" y="2669064"/>
            <a:ext cx="1646700" cy="13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8" name="Google Shape;2078;p14"/>
          <p:cNvSpPr txBox="1">
            <a:spLocks noGrp="1"/>
          </p:cNvSpPr>
          <p:nvPr>
            <p:ph type="subTitle" idx="4"/>
          </p:nvPr>
        </p:nvSpPr>
        <p:spPr>
          <a:xfrm>
            <a:off x="3748650" y="2261436"/>
            <a:ext cx="16467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079" name="Google Shape;2079;p14"/>
          <p:cNvSpPr txBox="1">
            <a:spLocks noGrp="1"/>
          </p:cNvSpPr>
          <p:nvPr>
            <p:ph type="subTitle" idx="5"/>
          </p:nvPr>
        </p:nvSpPr>
        <p:spPr>
          <a:xfrm>
            <a:off x="6243900" y="2669064"/>
            <a:ext cx="1646700" cy="13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80" name="Google Shape;2080;p14"/>
          <p:cNvSpPr txBox="1">
            <a:spLocks noGrp="1"/>
          </p:cNvSpPr>
          <p:nvPr>
            <p:ph type="subTitle" idx="6"/>
          </p:nvPr>
        </p:nvSpPr>
        <p:spPr>
          <a:xfrm>
            <a:off x="6243900" y="2261436"/>
            <a:ext cx="16467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081" name="Google Shape;2081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82" name="Google Shape;2082;p14"/>
          <p:cNvGrpSpPr/>
          <p:nvPr/>
        </p:nvGrpSpPr>
        <p:grpSpPr>
          <a:xfrm>
            <a:off x="-27294" y="-11419"/>
            <a:ext cx="9198378" cy="5166355"/>
            <a:chOff x="-27294" y="-11419"/>
            <a:chExt cx="9198378" cy="5166355"/>
          </a:xfrm>
        </p:grpSpPr>
        <p:sp>
          <p:nvSpPr>
            <p:cNvPr id="2083" name="Google Shape;2083;p14"/>
            <p:cNvSpPr/>
            <p:nvPr/>
          </p:nvSpPr>
          <p:spPr>
            <a:xfrm>
              <a:off x="84846" y="793863"/>
              <a:ext cx="289452" cy="550598"/>
            </a:xfrm>
            <a:custGeom>
              <a:avLst/>
              <a:gdLst/>
              <a:ahLst/>
              <a:cxnLst/>
              <a:rect l="l" t="t" r="r" b="b"/>
              <a:pathLst>
                <a:path w="8985" h="17094" extrusionOk="0">
                  <a:moveTo>
                    <a:pt x="5952" y="383"/>
                  </a:moveTo>
                  <a:cubicBezTo>
                    <a:pt x="6727" y="383"/>
                    <a:pt x="7486" y="574"/>
                    <a:pt x="8165" y="957"/>
                  </a:cubicBezTo>
                  <a:cubicBezTo>
                    <a:pt x="8414" y="1100"/>
                    <a:pt x="8545" y="1231"/>
                    <a:pt x="8557" y="1373"/>
                  </a:cubicBezTo>
                  <a:cubicBezTo>
                    <a:pt x="8557" y="1468"/>
                    <a:pt x="8533" y="1563"/>
                    <a:pt x="8485" y="1658"/>
                  </a:cubicBezTo>
                  <a:lnTo>
                    <a:pt x="7927" y="3061"/>
                  </a:lnTo>
                  <a:cubicBezTo>
                    <a:pt x="6881" y="2597"/>
                    <a:pt x="5776" y="2253"/>
                    <a:pt x="4647" y="2027"/>
                  </a:cubicBezTo>
                  <a:lnTo>
                    <a:pt x="5123" y="815"/>
                  </a:lnTo>
                  <a:cubicBezTo>
                    <a:pt x="5146" y="708"/>
                    <a:pt x="5206" y="601"/>
                    <a:pt x="5289" y="506"/>
                  </a:cubicBezTo>
                  <a:cubicBezTo>
                    <a:pt x="5417" y="431"/>
                    <a:pt x="5564" y="385"/>
                    <a:pt x="5705" y="385"/>
                  </a:cubicBezTo>
                  <a:cubicBezTo>
                    <a:pt x="5721" y="385"/>
                    <a:pt x="5737" y="386"/>
                    <a:pt x="5752" y="387"/>
                  </a:cubicBezTo>
                  <a:cubicBezTo>
                    <a:pt x="5819" y="384"/>
                    <a:pt x="5885" y="383"/>
                    <a:pt x="5952" y="383"/>
                  </a:cubicBezTo>
                  <a:close/>
                  <a:moveTo>
                    <a:pt x="4552" y="2407"/>
                  </a:moveTo>
                  <a:cubicBezTo>
                    <a:pt x="4802" y="2455"/>
                    <a:pt x="5051" y="2502"/>
                    <a:pt x="5301" y="2561"/>
                  </a:cubicBezTo>
                  <a:lnTo>
                    <a:pt x="5301" y="2573"/>
                  </a:lnTo>
                  <a:cubicBezTo>
                    <a:pt x="4029" y="5912"/>
                    <a:pt x="2639" y="9263"/>
                    <a:pt x="1177" y="12543"/>
                  </a:cubicBezTo>
                  <a:cubicBezTo>
                    <a:pt x="1130" y="12496"/>
                    <a:pt x="1070" y="12448"/>
                    <a:pt x="1011" y="12424"/>
                  </a:cubicBezTo>
                  <a:cubicBezTo>
                    <a:pt x="932" y="12385"/>
                    <a:pt x="845" y="12362"/>
                    <a:pt x="757" y="12362"/>
                  </a:cubicBezTo>
                  <a:cubicBezTo>
                    <a:pt x="739" y="12362"/>
                    <a:pt x="720" y="12363"/>
                    <a:pt x="702" y="12365"/>
                  </a:cubicBezTo>
                  <a:cubicBezTo>
                    <a:pt x="2187" y="9121"/>
                    <a:pt x="3471" y="5794"/>
                    <a:pt x="4552" y="2407"/>
                  </a:cubicBezTo>
                  <a:close/>
                  <a:moveTo>
                    <a:pt x="5705" y="2680"/>
                  </a:moveTo>
                  <a:cubicBezTo>
                    <a:pt x="6133" y="2799"/>
                    <a:pt x="6548" y="2930"/>
                    <a:pt x="6964" y="3084"/>
                  </a:cubicBezTo>
                  <a:cubicBezTo>
                    <a:pt x="5479" y="6388"/>
                    <a:pt x="4112" y="9786"/>
                    <a:pt x="2889" y="13185"/>
                  </a:cubicBezTo>
                  <a:cubicBezTo>
                    <a:pt x="2734" y="12983"/>
                    <a:pt x="2532" y="12840"/>
                    <a:pt x="2294" y="12769"/>
                  </a:cubicBezTo>
                  <a:cubicBezTo>
                    <a:pt x="2148" y="12718"/>
                    <a:pt x="1993" y="12694"/>
                    <a:pt x="1837" y="12694"/>
                  </a:cubicBezTo>
                  <a:cubicBezTo>
                    <a:pt x="1740" y="12694"/>
                    <a:pt x="1642" y="12703"/>
                    <a:pt x="1546" y="12721"/>
                  </a:cubicBezTo>
                  <a:cubicBezTo>
                    <a:pt x="3031" y="9418"/>
                    <a:pt x="4433" y="6043"/>
                    <a:pt x="5705" y="2680"/>
                  </a:cubicBezTo>
                  <a:close/>
                  <a:moveTo>
                    <a:pt x="7345" y="3227"/>
                  </a:moveTo>
                  <a:cubicBezTo>
                    <a:pt x="7475" y="3286"/>
                    <a:pt x="7618" y="3346"/>
                    <a:pt x="7749" y="3405"/>
                  </a:cubicBezTo>
                  <a:cubicBezTo>
                    <a:pt x="6156" y="6637"/>
                    <a:pt x="4754" y="9953"/>
                    <a:pt x="3554" y="13351"/>
                  </a:cubicBezTo>
                  <a:cubicBezTo>
                    <a:pt x="3476" y="13332"/>
                    <a:pt x="3407" y="13312"/>
                    <a:pt x="3332" y="13312"/>
                  </a:cubicBezTo>
                  <a:cubicBezTo>
                    <a:pt x="3315" y="13312"/>
                    <a:pt x="3298" y="13313"/>
                    <a:pt x="3281" y="13316"/>
                  </a:cubicBezTo>
                  <a:cubicBezTo>
                    <a:pt x="4505" y="9917"/>
                    <a:pt x="5871" y="6530"/>
                    <a:pt x="7345" y="3227"/>
                  </a:cubicBezTo>
                  <a:close/>
                  <a:moveTo>
                    <a:pt x="717" y="12741"/>
                  </a:moveTo>
                  <a:cubicBezTo>
                    <a:pt x="752" y="12741"/>
                    <a:pt x="788" y="12746"/>
                    <a:pt x="821" y="12757"/>
                  </a:cubicBezTo>
                  <a:cubicBezTo>
                    <a:pt x="916" y="12816"/>
                    <a:pt x="975" y="12935"/>
                    <a:pt x="940" y="13042"/>
                  </a:cubicBezTo>
                  <a:cubicBezTo>
                    <a:pt x="916" y="13137"/>
                    <a:pt x="940" y="13220"/>
                    <a:pt x="1023" y="13268"/>
                  </a:cubicBezTo>
                  <a:cubicBezTo>
                    <a:pt x="1057" y="13290"/>
                    <a:pt x="1098" y="13302"/>
                    <a:pt x="1140" y="13302"/>
                  </a:cubicBezTo>
                  <a:cubicBezTo>
                    <a:pt x="1187" y="13302"/>
                    <a:pt x="1235" y="13287"/>
                    <a:pt x="1272" y="13256"/>
                  </a:cubicBezTo>
                  <a:cubicBezTo>
                    <a:pt x="1438" y="13138"/>
                    <a:pt x="1639" y="13072"/>
                    <a:pt x="1843" y="13072"/>
                  </a:cubicBezTo>
                  <a:cubicBezTo>
                    <a:pt x="1947" y="13072"/>
                    <a:pt x="2051" y="13089"/>
                    <a:pt x="2152" y="13125"/>
                  </a:cubicBezTo>
                  <a:cubicBezTo>
                    <a:pt x="2437" y="13220"/>
                    <a:pt x="2651" y="13458"/>
                    <a:pt x="2710" y="13755"/>
                  </a:cubicBezTo>
                  <a:cubicBezTo>
                    <a:pt x="2722" y="13826"/>
                    <a:pt x="2770" y="13874"/>
                    <a:pt x="2841" y="13898"/>
                  </a:cubicBezTo>
                  <a:cubicBezTo>
                    <a:pt x="2853" y="13910"/>
                    <a:pt x="2877" y="13910"/>
                    <a:pt x="2889" y="13910"/>
                  </a:cubicBezTo>
                  <a:cubicBezTo>
                    <a:pt x="2897" y="13911"/>
                    <a:pt x="2906" y="13911"/>
                    <a:pt x="2915" y="13911"/>
                  </a:cubicBezTo>
                  <a:cubicBezTo>
                    <a:pt x="2991" y="13911"/>
                    <a:pt x="3070" y="13867"/>
                    <a:pt x="3102" y="13803"/>
                  </a:cubicBezTo>
                  <a:cubicBezTo>
                    <a:pt x="3138" y="13731"/>
                    <a:pt x="3197" y="13696"/>
                    <a:pt x="3269" y="13684"/>
                  </a:cubicBezTo>
                  <a:lnTo>
                    <a:pt x="3269" y="13684"/>
                  </a:lnTo>
                  <a:lnTo>
                    <a:pt x="1712" y="15241"/>
                  </a:lnTo>
                  <a:cubicBezTo>
                    <a:pt x="1320" y="15027"/>
                    <a:pt x="892" y="14884"/>
                    <a:pt x="453" y="14837"/>
                  </a:cubicBezTo>
                  <a:cubicBezTo>
                    <a:pt x="453" y="14159"/>
                    <a:pt x="464" y="13494"/>
                    <a:pt x="500" y="12816"/>
                  </a:cubicBezTo>
                  <a:cubicBezTo>
                    <a:pt x="557" y="12767"/>
                    <a:pt x="638" y="12741"/>
                    <a:pt x="717" y="12741"/>
                  </a:cubicBezTo>
                  <a:close/>
                  <a:moveTo>
                    <a:pt x="464" y="15241"/>
                  </a:moveTo>
                  <a:cubicBezTo>
                    <a:pt x="797" y="15276"/>
                    <a:pt x="1118" y="15383"/>
                    <a:pt x="1415" y="15538"/>
                  </a:cubicBezTo>
                  <a:lnTo>
                    <a:pt x="500" y="16453"/>
                  </a:lnTo>
                  <a:cubicBezTo>
                    <a:pt x="476" y="16049"/>
                    <a:pt x="464" y="15645"/>
                    <a:pt x="464" y="15241"/>
                  </a:cubicBezTo>
                  <a:close/>
                  <a:moveTo>
                    <a:pt x="5972" y="0"/>
                  </a:moveTo>
                  <a:cubicBezTo>
                    <a:pt x="5891" y="0"/>
                    <a:pt x="5810" y="2"/>
                    <a:pt x="5729" y="7"/>
                  </a:cubicBezTo>
                  <a:cubicBezTo>
                    <a:pt x="5712" y="6"/>
                    <a:pt x="5696" y="6"/>
                    <a:pt x="5679" y="6"/>
                  </a:cubicBezTo>
                  <a:cubicBezTo>
                    <a:pt x="5436" y="6"/>
                    <a:pt x="5205" y="88"/>
                    <a:pt x="5016" y="232"/>
                  </a:cubicBezTo>
                  <a:cubicBezTo>
                    <a:pt x="4873" y="351"/>
                    <a:pt x="4766" y="518"/>
                    <a:pt x="4718" y="696"/>
                  </a:cubicBezTo>
                  <a:lnTo>
                    <a:pt x="4160" y="2134"/>
                  </a:lnTo>
                  <a:cubicBezTo>
                    <a:pt x="4148" y="2169"/>
                    <a:pt x="4148" y="2205"/>
                    <a:pt x="4160" y="2241"/>
                  </a:cubicBezTo>
                  <a:cubicBezTo>
                    <a:pt x="3031" y="5794"/>
                    <a:pt x="1688" y="9263"/>
                    <a:pt x="120" y="12638"/>
                  </a:cubicBezTo>
                  <a:cubicBezTo>
                    <a:pt x="96" y="12662"/>
                    <a:pt x="84" y="12698"/>
                    <a:pt x="84" y="12721"/>
                  </a:cubicBezTo>
                  <a:cubicBezTo>
                    <a:pt x="1" y="14124"/>
                    <a:pt x="1" y="15526"/>
                    <a:pt x="108" y="16916"/>
                  </a:cubicBezTo>
                  <a:cubicBezTo>
                    <a:pt x="120" y="16999"/>
                    <a:pt x="179" y="17071"/>
                    <a:pt x="262" y="17082"/>
                  </a:cubicBezTo>
                  <a:cubicBezTo>
                    <a:pt x="285" y="17090"/>
                    <a:pt x="309" y="17094"/>
                    <a:pt x="333" y="17094"/>
                  </a:cubicBezTo>
                  <a:cubicBezTo>
                    <a:pt x="384" y="17094"/>
                    <a:pt x="436" y="17075"/>
                    <a:pt x="476" y="17035"/>
                  </a:cubicBezTo>
                  <a:lnTo>
                    <a:pt x="3720" y="13826"/>
                  </a:lnTo>
                  <a:cubicBezTo>
                    <a:pt x="3732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79"/>
                    <a:pt x="3863" y="13731"/>
                    <a:pt x="3875" y="13684"/>
                  </a:cubicBezTo>
                  <a:cubicBezTo>
                    <a:pt x="5099" y="10190"/>
                    <a:pt x="6537" y="6780"/>
                    <a:pt x="8188" y="3465"/>
                  </a:cubicBezTo>
                  <a:cubicBezTo>
                    <a:pt x="8212" y="3441"/>
                    <a:pt x="8224" y="3417"/>
                    <a:pt x="8248" y="3381"/>
                  </a:cubicBezTo>
                  <a:lnTo>
                    <a:pt x="8878" y="1789"/>
                  </a:lnTo>
                  <a:cubicBezTo>
                    <a:pt x="8949" y="1646"/>
                    <a:pt x="8984" y="1492"/>
                    <a:pt x="8973" y="1338"/>
                  </a:cubicBezTo>
                  <a:cubicBezTo>
                    <a:pt x="8937" y="945"/>
                    <a:pt x="8533" y="708"/>
                    <a:pt x="8378" y="636"/>
                  </a:cubicBezTo>
                  <a:cubicBezTo>
                    <a:pt x="7641" y="224"/>
                    <a:pt x="6815" y="0"/>
                    <a:pt x="5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-26521" y="44143"/>
              <a:ext cx="648875" cy="584418"/>
            </a:xfrm>
            <a:custGeom>
              <a:avLst/>
              <a:gdLst/>
              <a:ahLst/>
              <a:cxnLst/>
              <a:rect l="l" t="t" r="r" b="b"/>
              <a:pathLst>
                <a:path w="20142" h="18144" extrusionOk="0">
                  <a:moveTo>
                    <a:pt x="4349" y="467"/>
                  </a:moveTo>
                  <a:lnTo>
                    <a:pt x="4575" y="658"/>
                  </a:lnTo>
                  <a:lnTo>
                    <a:pt x="3636" y="1608"/>
                  </a:lnTo>
                  <a:cubicBezTo>
                    <a:pt x="3553" y="1680"/>
                    <a:pt x="3565" y="1810"/>
                    <a:pt x="3648" y="1882"/>
                  </a:cubicBezTo>
                  <a:cubicBezTo>
                    <a:pt x="3688" y="1916"/>
                    <a:pt x="3739" y="1934"/>
                    <a:pt x="3790" y="1934"/>
                  </a:cubicBezTo>
                  <a:cubicBezTo>
                    <a:pt x="3846" y="1934"/>
                    <a:pt x="3902" y="1913"/>
                    <a:pt x="3945" y="1870"/>
                  </a:cubicBezTo>
                  <a:lnTo>
                    <a:pt x="4884" y="931"/>
                  </a:lnTo>
                  <a:lnTo>
                    <a:pt x="5490" y="1454"/>
                  </a:lnTo>
                  <a:lnTo>
                    <a:pt x="5229" y="1703"/>
                  </a:lnTo>
                  <a:cubicBezTo>
                    <a:pt x="5157" y="1775"/>
                    <a:pt x="5157" y="1905"/>
                    <a:pt x="5240" y="1977"/>
                  </a:cubicBezTo>
                  <a:cubicBezTo>
                    <a:pt x="5279" y="2009"/>
                    <a:pt x="5327" y="2024"/>
                    <a:pt x="5376" y="2024"/>
                  </a:cubicBezTo>
                  <a:cubicBezTo>
                    <a:pt x="5433" y="2024"/>
                    <a:pt x="5492" y="2003"/>
                    <a:pt x="5537" y="1965"/>
                  </a:cubicBezTo>
                  <a:lnTo>
                    <a:pt x="5799" y="1715"/>
                  </a:lnTo>
                  <a:lnTo>
                    <a:pt x="6476" y="2309"/>
                  </a:lnTo>
                  <a:cubicBezTo>
                    <a:pt x="6334" y="2404"/>
                    <a:pt x="6215" y="2523"/>
                    <a:pt x="6144" y="2678"/>
                  </a:cubicBezTo>
                  <a:cubicBezTo>
                    <a:pt x="6096" y="2773"/>
                    <a:pt x="6144" y="2892"/>
                    <a:pt x="6239" y="2927"/>
                  </a:cubicBezTo>
                  <a:cubicBezTo>
                    <a:pt x="6270" y="2941"/>
                    <a:pt x="6302" y="2948"/>
                    <a:pt x="6333" y="2948"/>
                  </a:cubicBezTo>
                  <a:cubicBezTo>
                    <a:pt x="6410" y="2948"/>
                    <a:pt x="6482" y="2908"/>
                    <a:pt x="6524" y="2832"/>
                  </a:cubicBezTo>
                  <a:cubicBezTo>
                    <a:pt x="6583" y="2725"/>
                    <a:pt x="6666" y="2630"/>
                    <a:pt x="6785" y="2583"/>
                  </a:cubicBezTo>
                  <a:lnTo>
                    <a:pt x="7379" y="3105"/>
                  </a:lnTo>
                  <a:lnTo>
                    <a:pt x="7082" y="3403"/>
                  </a:lnTo>
                  <a:cubicBezTo>
                    <a:pt x="6999" y="3474"/>
                    <a:pt x="7011" y="3605"/>
                    <a:pt x="7094" y="3676"/>
                  </a:cubicBezTo>
                  <a:cubicBezTo>
                    <a:pt x="7134" y="3710"/>
                    <a:pt x="7185" y="3728"/>
                    <a:pt x="7236" y="3728"/>
                  </a:cubicBezTo>
                  <a:cubicBezTo>
                    <a:pt x="7292" y="3728"/>
                    <a:pt x="7348" y="3707"/>
                    <a:pt x="7391" y="3664"/>
                  </a:cubicBezTo>
                  <a:lnTo>
                    <a:pt x="7688" y="3367"/>
                  </a:lnTo>
                  <a:cubicBezTo>
                    <a:pt x="7878" y="3533"/>
                    <a:pt x="8069" y="3700"/>
                    <a:pt x="8259" y="3866"/>
                  </a:cubicBezTo>
                  <a:lnTo>
                    <a:pt x="7320" y="4733"/>
                  </a:lnTo>
                  <a:cubicBezTo>
                    <a:pt x="7237" y="4805"/>
                    <a:pt x="7237" y="4924"/>
                    <a:pt x="7320" y="5007"/>
                  </a:cubicBezTo>
                  <a:cubicBezTo>
                    <a:pt x="7367" y="5042"/>
                    <a:pt x="7421" y="5060"/>
                    <a:pt x="7473" y="5060"/>
                  </a:cubicBezTo>
                  <a:cubicBezTo>
                    <a:pt x="7525" y="5060"/>
                    <a:pt x="7575" y="5042"/>
                    <a:pt x="7617" y="5007"/>
                  </a:cubicBezTo>
                  <a:lnTo>
                    <a:pt x="8556" y="4139"/>
                  </a:lnTo>
                  <a:lnTo>
                    <a:pt x="9150" y="4674"/>
                  </a:lnTo>
                  <a:lnTo>
                    <a:pt x="8793" y="4971"/>
                  </a:lnTo>
                  <a:cubicBezTo>
                    <a:pt x="8710" y="5030"/>
                    <a:pt x="8698" y="5161"/>
                    <a:pt x="8782" y="5244"/>
                  </a:cubicBezTo>
                  <a:cubicBezTo>
                    <a:pt x="8823" y="5280"/>
                    <a:pt x="8877" y="5298"/>
                    <a:pt x="8930" y="5298"/>
                  </a:cubicBezTo>
                  <a:cubicBezTo>
                    <a:pt x="8984" y="5298"/>
                    <a:pt x="9037" y="5280"/>
                    <a:pt x="9079" y="5244"/>
                  </a:cubicBezTo>
                  <a:lnTo>
                    <a:pt x="9447" y="4935"/>
                  </a:lnTo>
                  <a:lnTo>
                    <a:pt x="10089" y="5506"/>
                  </a:lnTo>
                  <a:lnTo>
                    <a:pt x="9744" y="5779"/>
                  </a:lnTo>
                  <a:cubicBezTo>
                    <a:pt x="9649" y="5839"/>
                    <a:pt x="9637" y="5969"/>
                    <a:pt x="9720" y="6041"/>
                  </a:cubicBezTo>
                  <a:cubicBezTo>
                    <a:pt x="9760" y="6087"/>
                    <a:pt x="9818" y="6111"/>
                    <a:pt x="9878" y="6111"/>
                  </a:cubicBezTo>
                  <a:cubicBezTo>
                    <a:pt x="9926" y="6111"/>
                    <a:pt x="9975" y="6096"/>
                    <a:pt x="10017" y="6064"/>
                  </a:cubicBezTo>
                  <a:lnTo>
                    <a:pt x="10386" y="5767"/>
                  </a:lnTo>
                  <a:lnTo>
                    <a:pt x="10980" y="6314"/>
                  </a:lnTo>
                  <a:lnTo>
                    <a:pt x="10730" y="6670"/>
                  </a:lnTo>
                  <a:cubicBezTo>
                    <a:pt x="10659" y="6754"/>
                    <a:pt x="10683" y="6884"/>
                    <a:pt x="10790" y="6932"/>
                  </a:cubicBezTo>
                  <a:cubicBezTo>
                    <a:pt x="10826" y="6954"/>
                    <a:pt x="10867" y="6965"/>
                    <a:pt x="10908" y="6965"/>
                  </a:cubicBezTo>
                  <a:cubicBezTo>
                    <a:pt x="10975" y="6965"/>
                    <a:pt x="11042" y="6936"/>
                    <a:pt x="11087" y="6884"/>
                  </a:cubicBezTo>
                  <a:lnTo>
                    <a:pt x="11289" y="6587"/>
                  </a:lnTo>
                  <a:lnTo>
                    <a:pt x="12168" y="7371"/>
                  </a:lnTo>
                  <a:lnTo>
                    <a:pt x="11348" y="8120"/>
                  </a:lnTo>
                  <a:cubicBezTo>
                    <a:pt x="11265" y="8191"/>
                    <a:pt x="11265" y="8322"/>
                    <a:pt x="11348" y="8393"/>
                  </a:cubicBezTo>
                  <a:cubicBezTo>
                    <a:pt x="11390" y="8429"/>
                    <a:pt x="11440" y="8447"/>
                    <a:pt x="11492" y="8447"/>
                  </a:cubicBezTo>
                  <a:cubicBezTo>
                    <a:pt x="11544" y="8447"/>
                    <a:pt x="11598" y="8429"/>
                    <a:pt x="11645" y="8393"/>
                  </a:cubicBezTo>
                  <a:lnTo>
                    <a:pt x="12465" y="7645"/>
                  </a:lnTo>
                  <a:lnTo>
                    <a:pt x="13119" y="8251"/>
                  </a:lnTo>
                  <a:lnTo>
                    <a:pt x="12834" y="8536"/>
                  </a:lnTo>
                  <a:cubicBezTo>
                    <a:pt x="12762" y="8607"/>
                    <a:pt x="12762" y="8738"/>
                    <a:pt x="12846" y="8797"/>
                  </a:cubicBezTo>
                  <a:cubicBezTo>
                    <a:pt x="12893" y="8833"/>
                    <a:pt x="12947" y="8851"/>
                    <a:pt x="12998" y="8851"/>
                  </a:cubicBezTo>
                  <a:cubicBezTo>
                    <a:pt x="13050" y="8851"/>
                    <a:pt x="13101" y="8833"/>
                    <a:pt x="13143" y="8797"/>
                  </a:cubicBezTo>
                  <a:lnTo>
                    <a:pt x="13416" y="8536"/>
                  </a:lnTo>
                  <a:cubicBezTo>
                    <a:pt x="13618" y="8714"/>
                    <a:pt x="13820" y="8892"/>
                    <a:pt x="14010" y="9083"/>
                  </a:cubicBezTo>
                  <a:lnTo>
                    <a:pt x="13749" y="9296"/>
                  </a:lnTo>
                  <a:cubicBezTo>
                    <a:pt x="13665" y="9368"/>
                    <a:pt x="13654" y="9498"/>
                    <a:pt x="13737" y="9570"/>
                  </a:cubicBezTo>
                  <a:cubicBezTo>
                    <a:pt x="13780" y="9613"/>
                    <a:pt x="13833" y="9634"/>
                    <a:pt x="13887" y="9634"/>
                  </a:cubicBezTo>
                  <a:cubicBezTo>
                    <a:pt x="13937" y="9634"/>
                    <a:pt x="13988" y="9616"/>
                    <a:pt x="14034" y="9582"/>
                  </a:cubicBezTo>
                  <a:lnTo>
                    <a:pt x="14295" y="9356"/>
                  </a:lnTo>
                  <a:lnTo>
                    <a:pt x="14854" y="9879"/>
                  </a:lnTo>
                  <a:lnTo>
                    <a:pt x="14604" y="10164"/>
                  </a:lnTo>
                  <a:cubicBezTo>
                    <a:pt x="14521" y="10247"/>
                    <a:pt x="14533" y="10366"/>
                    <a:pt x="14616" y="10437"/>
                  </a:cubicBezTo>
                  <a:cubicBezTo>
                    <a:pt x="14660" y="10470"/>
                    <a:pt x="14711" y="10485"/>
                    <a:pt x="14760" y="10485"/>
                  </a:cubicBezTo>
                  <a:cubicBezTo>
                    <a:pt x="14819" y="10485"/>
                    <a:pt x="14875" y="10464"/>
                    <a:pt x="14913" y="10425"/>
                  </a:cubicBezTo>
                  <a:lnTo>
                    <a:pt x="15163" y="10164"/>
                  </a:lnTo>
                  <a:lnTo>
                    <a:pt x="15686" y="10651"/>
                  </a:lnTo>
                  <a:lnTo>
                    <a:pt x="14794" y="11578"/>
                  </a:lnTo>
                  <a:cubicBezTo>
                    <a:pt x="14711" y="11649"/>
                    <a:pt x="14723" y="11780"/>
                    <a:pt x="14806" y="11851"/>
                  </a:cubicBezTo>
                  <a:cubicBezTo>
                    <a:pt x="14848" y="11883"/>
                    <a:pt x="14897" y="11898"/>
                    <a:pt x="14945" y="11898"/>
                  </a:cubicBezTo>
                  <a:cubicBezTo>
                    <a:pt x="15005" y="11898"/>
                    <a:pt x="15064" y="11874"/>
                    <a:pt x="15103" y="11828"/>
                  </a:cubicBezTo>
                  <a:lnTo>
                    <a:pt x="15971" y="10913"/>
                  </a:lnTo>
                  <a:lnTo>
                    <a:pt x="16731" y="11626"/>
                  </a:lnTo>
                  <a:lnTo>
                    <a:pt x="16434" y="11875"/>
                  </a:lnTo>
                  <a:cubicBezTo>
                    <a:pt x="16351" y="11934"/>
                    <a:pt x="16351" y="12065"/>
                    <a:pt x="16422" y="12148"/>
                  </a:cubicBezTo>
                  <a:cubicBezTo>
                    <a:pt x="16467" y="12187"/>
                    <a:pt x="16526" y="12208"/>
                    <a:pt x="16584" y="12208"/>
                  </a:cubicBezTo>
                  <a:cubicBezTo>
                    <a:pt x="16633" y="12208"/>
                    <a:pt x="16681" y="12193"/>
                    <a:pt x="16719" y="12160"/>
                  </a:cubicBezTo>
                  <a:lnTo>
                    <a:pt x="17016" y="11899"/>
                  </a:lnTo>
                  <a:cubicBezTo>
                    <a:pt x="17195" y="12077"/>
                    <a:pt x="17373" y="12243"/>
                    <a:pt x="17551" y="12410"/>
                  </a:cubicBezTo>
                  <a:lnTo>
                    <a:pt x="17361" y="12683"/>
                  </a:lnTo>
                  <a:cubicBezTo>
                    <a:pt x="17290" y="12766"/>
                    <a:pt x="17325" y="12897"/>
                    <a:pt x="17420" y="12945"/>
                  </a:cubicBezTo>
                  <a:cubicBezTo>
                    <a:pt x="17455" y="12966"/>
                    <a:pt x="17495" y="12977"/>
                    <a:pt x="17535" y="12977"/>
                  </a:cubicBezTo>
                  <a:cubicBezTo>
                    <a:pt x="17603" y="12977"/>
                    <a:pt x="17672" y="12945"/>
                    <a:pt x="17718" y="12885"/>
                  </a:cubicBezTo>
                  <a:lnTo>
                    <a:pt x="17860" y="12695"/>
                  </a:lnTo>
                  <a:lnTo>
                    <a:pt x="18431" y="13242"/>
                  </a:lnTo>
                  <a:lnTo>
                    <a:pt x="18181" y="13467"/>
                  </a:lnTo>
                  <a:cubicBezTo>
                    <a:pt x="18098" y="13551"/>
                    <a:pt x="18098" y="13669"/>
                    <a:pt x="18181" y="13741"/>
                  </a:cubicBezTo>
                  <a:cubicBezTo>
                    <a:pt x="18223" y="13782"/>
                    <a:pt x="18276" y="13803"/>
                    <a:pt x="18329" y="13803"/>
                  </a:cubicBezTo>
                  <a:cubicBezTo>
                    <a:pt x="18383" y="13803"/>
                    <a:pt x="18436" y="13782"/>
                    <a:pt x="18478" y="13741"/>
                  </a:cubicBezTo>
                  <a:lnTo>
                    <a:pt x="18728" y="13527"/>
                  </a:lnTo>
                  <a:lnTo>
                    <a:pt x="19108" y="13895"/>
                  </a:lnTo>
                  <a:cubicBezTo>
                    <a:pt x="19096" y="13895"/>
                    <a:pt x="19084" y="13907"/>
                    <a:pt x="19084" y="13907"/>
                  </a:cubicBezTo>
                  <a:cubicBezTo>
                    <a:pt x="18739" y="14216"/>
                    <a:pt x="18431" y="14572"/>
                    <a:pt x="18193" y="14965"/>
                  </a:cubicBezTo>
                  <a:cubicBezTo>
                    <a:pt x="18133" y="15060"/>
                    <a:pt x="18169" y="15179"/>
                    <a:pt x="18264" y="15226"/>
                  </a:cubicBezTo>
                  <a:cubicBezTo>
                    <a:pt x="18300" y="15242"/>
                    <a:pt x="18337" y="15250"/>
                    <a:pt x="18372" y="15250"/>
                  </a:cubicBezTo>
                  <a:cubicBezTo>
                    <a:pt x="18444" y="15250"/>
                    <a:pt x="18510" y="15218"/>
                    <a:pt x="18549" y="15155"/>
                  </a:cubicBezTo>
                  <a:cubicBezTo>
                    <a:pt x="18775" y="14810"/>
                    <a:pt x="19025" y="14501"/>
                    <a:pt x="19322" y="14228"/>
                  </a:cubicBezTo>
                  <a:cubicBezTo>
                    <a:pt x="19345" y="14216"/>
                    <a:pt x="19369" y="14192"/>
                    <a:pt x="19393" y="14168"/>
                  </a:cubicBezTo>
                  <a:lnTo>
                    <a:pt x="19619" y="14394"/>
                  </a:lnTo>
                  <a:lnTo>
                    <a:pt x="15864" y="17686"/>
                  </a:lnTo>
                  <a:cubicBezTo>
                    <a:pt x="10932" y="13158"/>
                    <a:pt x="5680" y="8358"/>
                    <a:pt x="523" y="3890"/>
                  </a:cubicBezTo>
                  <a:cubicBezTo>
                    <a:pt x="1866" y="2832"/>
                    <a:pt x="3149" y="1691"/>
                    <a:pt x="4349" y="467"/>
                  </a:cubicBezTo>
                  <a:close/>
                  <a:moveTo>
                    <a:pt x="4357" y="1"/>
                  </a:moveTo>
                  <a:cubicBezTo>
                    <a:pt x="4346" y="1"/>
                    <a:pt x="4336" y="2"/>
                    <a:pt x="4325" y="4"/>
                  </a:cubicBezTo>
                  <a:cubicBezTo>
                    <a:pt x="4278" y="4"/>
                    <a:pt x="4218" y="28"/>
                    <a:pt x="4183" y="63"/>
                  </a:cubicBezTo>
                  <a:cubicBezTo>
                    <a:pt x="2899" y="1382"/>
                    <a:pt x="1521" y="2606"/>
                    <a:pt x="71" y="3735"/>
                  </a:cubicBezTo>
                  <a:cubicBezTo>
                    <a:pt x="24" y="3771"/>
                    <a:pt x="0" y="3818"/>
                    <a:pt x="0" y="3878"/>
                  </a:cubicBezTo>
                  <a:cubicBezTo>
                    <a:pt x="0" y="3937"/>
                    <a:pt x="24" y="3997"/>
                    <a:pt x="71" y="4032"/>
                  </a:cubicBezTo>
                  <a:cubicBezTo>
                    <a:pt x="5324" y="8572"/>
                    <a:pt x="10695" y="13467"/>
                    <a:pt x="15709" y="18090"/>
                  </a:cubicBezTo>
                  <a:cubicBezTo>
                    <a:pt x="15751" y="18125"/>
                    <a:pt x="15804" y="18143"/>
                    <a:pt x="15858" y="18143"/>
                  </a:cubicBezTo>
                  <a:cubicBezTo>
                    <a:pt x="15911" y="18143"/>
                    <a:pt x="15965" y="18125"/>
                    <a:pt x="16006" y="18090"/>
                  </a:cubicBezTo>
                  <a:lnTo>
                    <a:pt x="20058" y="14537"/>
                  </a:lnTo>
                  <a:cubicBezTo>
                    <a:pt x="20058" y="14525"/>
                    <a:pt x="20070" y="14513"/>
                    <a:pt x="20082" y="14501"/>
                  </a:cubicBezTo>
                  <a:cubicBezTo>
                    <a:pt x="20142" y="14430"/>
                    <a:pt x="20130" y="14323"/>
                    <a:pt x="20058" y="14264"/>
                  </a:cubicBezTo>
                  <a:cubicBezTo>
                    <a:pt x="15056" y="9403"/>
                    <a:pt x="9803" y="4626"/>
                    <a:pt x="4480" y="52"/>
                  </a:cubicBezTo>
                  <a:cubicBezTo>
                    <a:pt x="4451" y="22"/>
                    <a:pt x="4405" y="1"/>
                    <a:pt x="4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4"/>
            <p:cNvSpPr/>
            <p:nvPr/>
          </p:nvSpPr>
          <p:spPr>
            <a:xfrm>
              <a:off x="53469" y="122993"/>
              <a:ext cx="49418" cy="43967"/>
            </a:xfrm>
            <a:custGeom>
              <a:avLst/>
              <a:gdLst/>
              <a:ahLst/>
              <a:cxnLst/>
              <a:rect l="l" t="t" r="r" b="b"/>
              <a:pathLst>
                <a:path w="1534" h="1365" extrusionOk="0">
                  <a:moveTo>
                    <a:pt x="708" y="382"/>
                  </a:moveTo>
                  <a:cubicBezTo>
                    <a:pt x="807" y="382"/>
                    <a:pt x="904" y="420"/>
                    <a:pt x="975" y="491"/>
                  </a:cubicBezTo>
                  <a:cubicBezTo>
                    <a:pt x="1058" y="562"/>
                    <a:pt x="1106" y="669"/>
                    <a:pt x="1106" y="776"/>
                  </a:cubicBezTo>
                  <a:cubicBezTo>
                    <a:pt x="1106" y="859"/>
                    <a:pt x="1046" y="943"/>
                    <a:pt x="975" y="966"/>
                  </a:cubicBezTo>
                  <a:cubicBezTo>
                    <a:pt x="953" y="971"/>
                    <a:pt x="930" y="974"/>
                    <a:pt x="907" y="974"/>
                  </a:cubicBezTo>
                  <a:cubicBezTo>
                    <a:pt x="820" y="974"/>
                    <a:pt x="732" y="940"/>
                    <a:pt x="666" y="883"/>
                  </a:cubicBezTo>
                  <a:cubicBezTo>
                    <a:pt x="618" y="836"/>
                    <a:pt x="571" y="788"/>
                    <a:pt x="535" y="741"/>
                  </a:cubicBezTo>
                  <a:cubicBezTo>
                    <a:pt x="547" y="681"/>
                    <a:pt x="535" y="634"/>
                    <a:pt x="500" y="586"/>
                  </a:cubicBezTo>
                  <a:cubicBezTo>
                    <a:pt x="488" y="562"/>
                    <a:pt x="488" y="527"/>
                    <a:pt x="500" y="503"/>
                  </a:cubicBezTo>
                  <a:cubicBezTo>
                    <a:pt x="523" y="455"/>
                    <a:pt x="559" y="408"/>
                    <a:pt x="607" y="396"/>
                  </a:cubicBezTo>
                  <a:cubicBezTo>
                    <a:pt x="640" y="387"/>
                    <a:pt x="674" y="382"/>
                    <a:pt x="708" y="382"/>
                  </a:cubicBezTo>
                  <a:close/>
                  <a:moveTo>
                    <a:pt x="695" y="0"/>
                  </a:moveTo>
                  <a:cubicBezTo>
                    <a:pt x="613" y="0"/>
                    <a:pt x="532" y="13"/>
                    <a:pt x="452" y="40"/>
                  </a:cubicBezTo>
                  <a:cubicBezTo>
                    <a:pt x="286" y="99"/>
                    <a:pt x="155" y="230"/>
                    <a:pt x="96" y="396"/>
                  </a:cubicBezTo>
                  <a:cubicBezTo>
                    <a:pt x="96" y="420"/>
                    <a:pt x="84" y="432"/>
                    <a:pt x="84" y="455"/>
                  </a:cubicBezTo>
                  <a:cubicBezTo>
                    <a:pt x="12" y="515"/>
                    <a:pt x="1" y="610"/>
                    <a:pt x="48" y="681"/>
                  </a:cubicBezTo>
                  <a:cubicBezTo>
                    <a:pt x="131" y="871"/>
                    <a:pt x="250" y="1026"/>
                    <a:pt x="393" y="1168"/>
                  </a:cubicBezTo>
                  <a:cubicBezTo>
                    <a:pt x="539" y="1297"/>
                    <a:pt x="716" y="1364"/>
                    <a:pt x="902" y="1364"/>
                  </a:cubicBezTo>
                  <a:cubicBezTo>
                    <a:pt x="973" y="1364"/>
                    <a:pt x="1045" y="1354"/>
                    <a:pt x="1118" y="1335"/>
                  </a:cubicBezTo>
                  <a:cubicBezTo>
                    <a:pt x="1343" y="1252"/>
                    <a:pt x="1510" y="1038"/>
                    <a:pt x="1533" y="788"/>
                  </a:cubicBezTo>
                  <a:cubicBezTo>
                    <a:pt x="1533" y="574"/>
                    <a:pt x="1438" y="360"/>
                    <a:pt x="1272" y="230"/>
                  </a:cubicBezTo>
                  <a:cubicBezTo>
                    <a:pt x="1109" y="84"/>
                    <a:pt x="904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4"/>
            <p:cNvSpPr/>
            <p:nvPr/>
          </p:nvSpPr>
          <p:spPr>
            <a:xfrm>
              <a:off x="302297" y="1193396"/>
              <a:ext cx="674936" cy="490687"/>
            </a:xfrm>
            <a:custGeom>
              <a:avLst/>
              <a:gdLst/>
              <a:ahLst/>
              <a:cxnLst/>
              <a:rect l="l" t="t" r="r" b="b"/>
              <a:pathLst>
                <a:path w="20951" h="15234" extrusionOk="0">
                  <a:moveTo>
                    <a:pt x="2377" y="9384"/>
                  </a:moveTo>
                  <a:cubicBezTo>
                    <a:pt x="4659" y="9420"/>
                    <a:pt x="6893" y="10049"/>
                    <a:pt x="8853" y="11214"/>
                  </a:cubicBezTo>
                  <a:cubicBezTo>
                    <a:pt x="7926" y="10822"/>
                    <a:pt x="6964" y="10549"/>
                    <a:pt x="5978" y="10382"/>
                  </a:cubicBezTo>
                  <a:lnTo>
                    <a:pt x="5942" y="10382"/>
                  </a:lnTo>
                  <a:cubicBezTo>
                    <a:pt x="5311" y="10285"/>
                    <a:pt x="4675" y="10236"/>
                    <a:pt x="4040" y="10236"/>
                  </a:cubicBezTo>
                  <a:cubicBezTo>
                    <a:pt x="3204" y="10236"/>
                    <a:pt x="2369" y="10320"/>
                    <a:pt x="1545" y="10489"/>
                  </a:cubicBezTo>
                  <a:cubicBezTo>
                    <a:pt x="1854" y="10180"/>
                    <a:pt x="2128" y="9836"/>
                    <a:pt x="2353" y="9467"/>
                  </a:cubicBezTo>
                  <a:cubicBezTo>
                    <a:pt x="2377" y="9443"/>
                    <a:pt x="2377" y="9408"/>
                    <a:pt x="2377" y="9384"/>
                  </a:cubicBezTo>
                  <a:close/>
                  <a:moveTo>
                    <a:pt x="6038" y="404"/>
                  </a:moveTo>
                  <a:cubicBezTo>
                    <a:pt x="8556" y="404"/>
                    <a:pt x="10952" y="1610"/>
                    <a:pt x="12454" y="3692"/>
                  </a:cubicBezTo>
                  <a:cubicBezTo>
                    <a:pt x="12145" y="5094"/>
                    <a:pt x="11812" y="6532"/>
                    <a:pt x="11479" y="7934"/>
                  </a:cubicBezTo>
                  <a:cubicBezTo>
                    <a:pt x="11182" y="9241"/>
                    <a:pt x="10862" y="10608"/>
                    <a:pt x="10564" y="11927"/>
                  </a:cubicBezTo>
                  <a:cubicBezTo>
                    <a:pt x="8162" y="10013"/>
                    <a:pt x="5201" y="8989"/>
                    <a:pt x="2167" y="8989"/>
                  </a:cubicBezTo>
                  <a:cubicBezTo>
                    <a:pt x="1660" y="8989"/>
                    <a:pt x="1151" y="9017"/>
                    <a:pt x="642" y="9075"/>
                  </a:cubicBezTo>
                  <a:cubicBezTo>
                    <a:pt x="2532" y="6425"/>
                    <a:pt x="4064" y="3312"/>
                    <a:pt x="4920" y="484"/>
                  </a:cubicBezTo>
                  <a:cubicBezTo>
                    <a:pt x="5294" y="430"/>
                    <a:pt x="5667" y="404"/>
                    <a:pt x="6038" y="404"/>
                  </a:cubicBezTo>
                  <a:close/>
                  <a:moveTo>
                    <a:pt x="16712" y="2835"/>
                  </a:moveTo>
                  <a:cubicBezTo>
                    <a:pt x="16758" y="2835"/>
                    <a:pt x="16804" y="2836"/>
                    <a:pt x="16851" y="2837"/>
                  </a:cubicBezTo>
                  <a:cubicBezTo>
                    <a:pt x="18360" y="2872"/>
                    <a:pt x="19750" y="3419"/>
                    <a:pt x="20511" y="4286"/>
                  </a:cubicBezTo>
                  <a:cubicBezTo>
                    <a:pt x="20118" y="7126"/>
                    <a:pt x="20071" y="10002"/>
                    <a:pt x="20392" y="12854"/>
                  </a:cubicBezTo>
                  <a:cubicBezTo>
                    <a:pt x="18966" y="12058"/>
                    <a:pt x="17385" y="11582"/>
                    <a:pt x="15769" y="11440"/>
                  </a:cubicBezTo>
                  <a:cubicBezTo>
                    <a:pt x="15443" y="11411"/>
                    <a:pt x="15115" y="11397"/>
                    <a:pt x="14789" y="11397"/>
                  </a:cubicBezTo>
                  <a:cubicBezTo>
                    <a:pt x="13487" y="11397"/>
                    <a:pt x="12191" y="11623"/>
                    <a:pt x="10957" y="12070"/>
                  </a:cubicBezTo>
                  <a:cubicBezTo>
                    <a:pt x="11254" y="10715"/>
                    <a:pt x="11586" y="9336"/>
                    <a:pt x="11895" y="8006"/>
                  </a:cubicBezTo>
                  <a:cubicBezTo>
                    <a:pt x="12228" y="6592"/>
                    <a:pt x="12561" y="5142"/>
                    <a:pt x="12882" y="3728"/>
                  </a:cubicBezTo>
                  <a:cubicBezTo>
                    <a:pt x="14220" y="3133"/>
                    <a:pt x="15504" y="2835"/>
                    <a:pt x="16712" y="2835"/>
                  </a:cubicBezTo>
                  <a:close/>
                  <a:moveTo>
                    <a:pt x="4030" y="10618"/>
                  </a:moveTo>
                  <a:cubicBezTo>
                    <a:pt x="4645" y="10618"/>
                    <a:pt x="5260" y="10666"/>
                    <a:pt x="5871" y="10762"/>
                  </a:cubicBezTo>
                  <a:lnTo>
                    <a:pt x="5906" y="10762"/>
                  </a:lnTo>
                  <a:cubicBezTo>
                    <a:pt x="7475" y="11000"/>
                    <a:pt x="8984" y="11582"/>
                    <a:pt x="10327" y="12450"/>
                  </a:cubicBezTo>
                  <a:lnTo>
                    <a:pt x="9721" y="13103"/>
                  </a:lnTo>
                  <a:cubicBezTo>
                    <a:pt x="8158" y="12114"/>
                    <a:pt x="6145" y="11580"/>
                    <a:pt x="4182" y="11580"/>
                  </a:cubicBezTo>
                  <a:cubicBezTo>
                    <a:pt x="3293" y="11580"/>
                    <a:pt x="2415" y="11689"/>
                    <a:pt x="1593" y="11915"/>
                  </a:cubicBezTo>
                  <a:cubicBezTo>
                    <a:pt x="1522" y="11570"/>
                    <a:pt x="1355" y="11250"/>
                    <a:pt x="1129" y="10988"/>
                  </a:cubicBezTo>
                  <a:cubicBezTo>
                    <a:pt x="2078" y="10740"/>
                    <a:pt x="3053" y="10618"/>
                    <a:pt x="4030" y="10618"/>
                  </a:cubicBezTo>
                  <a:close/>
                  <a:moveTo>
                    <a:pt x="10671" y="12687"/>
                  </a:moveTo>
                  <a:lnTo>
                    <a:pt x="10838" y="13198"/>
                  </a:lnTo>
                  <a:cubicBezTo>
                    <a:pt x="10636" y="13175"/>
                    <a:pt x="10446" y="13151"/>
                    <a:pt x="10244" y="13139"/>
                  </a:cubicBezTo>
                  <a:lnTo>
                    <a:pt x="10671" y="12687"/>
                  </a:lnTo>
                  <a:close/>
                  <a:moveTo>
                    <a:pt x="14766" y="11784"/>
                  </a:moveTo>
                  <a:cubicBezTo>
                    <a:pt x="15087" y="11784"/>
                    <a:pt x="15407" y="11797"/>
                    <a:pt x="15722" y="11820"/>
                  </a:cubicBezTo>
                  <a:cubicBezTo>
                    <a:pt x="17100" y="11939"/>
                    <a:pt x="18443" y="12307"/>
                    <a:pt x="19679" y="12913"/>
                  </a:cubicBezTo>
                  <a:cubicBezTo>
                    <a:pt x="19679" y="12925"/>
                    <a:pt x="19679" y="12937"/>
                    <a:pt x="19679" y="12961"/>
                  </a:cubicBezTo>
                  <a:lnTo>
                    <a:pt x="19857" y="13781"/>
                  </a:lnTo>
                  <a:cubicBezTo>
                    <a:pt x="18681" y="12901"/>
                    <a:pt x="17338" y="12295"/>
                    <a:pt x="15900" y="11998"/>
                  </a:cubicBezTo>
                  <a:cubicBezTo>
                    <a:pt x="15353" y="11891"/>
                    <a:pt x="14795" y="11820"/>
                    <a:pt x="14236" y="11796"/>
                  </a:cubicBezTo>
                  <a:cubicBezTo>
                    <a:pt x="14413" y="11788"/>
                    <a:pt x="14590" y="11784"/>
                    <a:pt x="14766" y="11784"/>
                  </a:cubicBezTo>
                  <a:close/>
                  <a:moveTo>
                    <a:pt x="13760" y="12177"/>
                  </a:moveTo>
                  <a:cubicBezTo>
                    <a:pt x="14445" y="12177"/>
                    <a:pt x="15131" y="12247"/>
                    <a:pt x="15805" y="12390"/>
                  </a:cubicBezTo>
                  <a:cubicBezTo>
                    <a:pt x="17302" y="12699"/>
                    <a:pt x="18692" y="13353"/>
                    <a:pt x="19869" y="14315"/>
                  </a:cubicBezTo>
                  <a:cubicBezTo>
                    <a:pt x="19572" y="14410"/>
                    <a:pt x="19298" y="14565"/>
                    <a:pt x="19073" y="14767"/>
                  </a:cubicBezTo>
                  <a:cubicBezTo>
                    <a:pt x="18003" y="13947"/>
                    <a:pt x="16767" y="13389"/>
                    <a:pt x="15448" y="13127"/>
                  </a:cubicBezTo>
                  <a:cubicBezTo>
                    <a:pt x="14831" y="12999"/>
                    <a:pt x="14203" y="12936"/>
                    <a:pt x="13576" y="12936"/>
                  </a:cubicBezTo>
                  <a:cubicBezTo>
                    <a:pt x="12804" y="12936"/>
                    <a:pt x="12032" y="13032"/>
                    <a:pt x="11277" y="13222"/>
                  </a:cubicBezTo>
                  <a:lnTo>
                    <a:pt x="11052" y="12545"/>
                  </a:lnTo>
                  <a:cubicBezTo>
                    <a:pt x="11939" y="12301"/>
                    <a:pt x="12850" y="12177"/>
                    <a:pt x="13760" y="12177"/>
                  </a:cubicBezTo>
                  <a:close/>
                  <a:moveTo>
                    <a:pt x="6026" y="0"/>
                  </a:moveTo>
                  <a:cubicBezTo>
                    <a:pt x="5592" y="0"/>
                    <a:pt x="5155" y="34"/>
                    <a:pt x="4718" y="103"/>
                  </a:cubicBezTo>
                  <a:cubicBezTo>
                    <a:pt x="4694" y="103"/>
                    <a:pt x="4682" y="103"/>
                    <a:pt x="4670" y="115"/>
                  </a:cubicBezTo>
                  <a:cubicBezTo>
                    <a:pt x="4659" y="115"/>
                    <a:pt x="4647" y="115"/>
                    <a:pt x="4647" y="127"/>
                  </a:cubicBezTo>
                  <a:cubicBezTo>
                    <a:pt x="4635" y="127"/>
                    <a:pt x="4623" y="139"/>
                    <a:pt x="4611" y="151"/>
                  </a:cubicBezTo>
                  <a:cubicBezTo>
                    <a:pt x="4599" y="151"/>
                    <a:pt x="4587" y="163"/>
                    <a:pt x="4587" y="175"/>
                  </a:cubicBezTo>
                  <a:cubicBezTo>
                    <a:pt x="4575" y="187"/>
                    <a:pt x="4564" y="199"/>
                    <a:pt x="4564" y="210"/>
                  </a:cubicBezTo>
                  <a:cubicBezTo>
                    <a:pt x="4552" y="222"/>
                    <a:pt x="4552" y="234"/>
                    <a:pt x="4552" y="234"/>
                  </a:cubicBezTo>
                  <a:cubicBezTo>
                    <a:pt x="3684" y="3205"/>
                    <a:pt x="2044" y="6473"/>
                    <a:pt x="48" y="9218"/>
                  </a:cubicBezTo>
                  <a:cubicBezTo>
                    <a:pt x="0" y="9277"/>
                    <a:pt x="0" y="9372"/>
                    <a:pt x="48" y="9432"/>
                  </a:cubicBezTo>
                  <a:cubicBezTo>
                    <a:pt x="89" y="9483"/>
                    <a:pt x="149" y="9517"/>
                    <a:pt x="218" y="9517"/>
                  </a:cubicBezTo>
                  <a:cubicBezTo>
                    <a:pt x="229" y="9517"/>
                    <a:pt x="239" y="9516"/>
                    <a:pt x="250" y="9515"/>
                  </a:cubicBezTo>
                  <a:cubicBezTo>
                    <a:pt x="809" y="9432"/>
                    <a:pt x="1367" y="9396"/>
                    <a:pt x="1926" y="9384"/>
                  </a:cubicBezTo>
                  <a:lnTo>
                    <a:pt x="1926" y="9384"/>
                  </a:lnTo>
                  <a:cubicBezTo>
                    <a:pt x="1581" y="9907"/>
                    <a:pt x="1153" y="10358"/>
                    <a:pt x="654" y="10727"/>
                  </a:cubicBezTo>
                  <a:cubicBezTo>
                    <a:pt x="583" y="10774"/>
                    <a:pt x="559" y="10858"/>
                    <a:pt x="583" y="10929"/>
                  </a:cubicBezTo>
                  <a:cubicBezTo>
                    <a:pt x="583" y="10964"/>
                    <a:pt x="607" y="11012"/>
                    <a:pt x="630" y="11036"/>
                  </a:cubicBezTo>
                  <a:cubicBezTo>
                    <a:pt x="963" y="11333"/>
                    <a:pt x="1165" y="11737"/>
                    <a:pt x="1213" y="12188"/>
                  </a:cubicBezTo>
                  <a:cubicBezTo>
                    <a:pt x="1213" y="12248"/>
                    <a:pt x="1248" y="12295"/>
                    <a:pt x="1296" y="12331"/>
                  </a:cubicBezTo>
                  <a:cubicBezTo>
                    <a:pt x="1319" y="12343"/>
                    <a:pt x="1355" y="12355"/>
                    <a:pt x="1379" y="12367"/>
                  </a:cubicBezTo>
                  <a:cubicBezTo>
                    <a:pt x="1415" y="12367"/>
                    <a:pt x="1450" y="12367"/>
                    <a:pt x="1486" y="12355"/>
                  </a:cubicBezTo>
                  <a:cubicBezTo>
                    <a:pt x="2339" y="12093"/>
                    <a:pt x="3265" y="11966"/>
                    <a:pt x="4202" y="11966"/>
                  </a:cubicBezTo>
                  <a:cubicBezTo>
                    <a:pt x="6110" y="11966"/>
                    <a:pt x="8068" y="12492"/>
                    <a:pt x="9566" y="13472"/>
                  </a:cubicBezTo>
                  <a:cubicBezTo>
                    <a:pt x="9614" y="13496"/>
                    <a:pt x="9673" y="13507"/>
                    <a:pt x="9733" y="13507"/>
                  </a:cubicBezTo>
                  <a:cubicBezTo>
                    <a:pt x="9745" y="13507"/>
                    <a:pt x="9756" y="13507"/>
                    <a:pt x="9768" y="13519"/>
                  </a:cubicBezTo>
                  <a:lnTo>
                    <a:pt x="9804" y="13519"/>
                  </a:lnTo>
                  <a:cubicBezTo>
                    <a:pt x="9849" y="13518"/>
                    <a:pt x="9894" y="13517"/>
                    <a:pt x="9938" y="13517"/>
                  </a:cubicBezTo>
                  <a:cubicBezTo>
                    <a:pt x="10331" y="13517"/>
                    <a:pt x="10715" y="13563"/>
                    <a:pt x="11099" y="13638"/>
                  </a:cubicBezTo>
                  <a:cubicBezTo>
                    <a:pt x="11112" y="13641"/>
                    <a:pt x="11126" y="13643"/>
                    <a:pt x="11139" y="13643"/>
                  </a:cubicBezTo>
                  <a:cubicBezTo>
                    <a:pt x="11178" y="13643"/>
                    <a:pt x="11219" y="13632"/>
                    <a:pt x="11254" y="13614"/>
                  </a:cubicBezTo>
                  <a:lnTo>
                    <a:pt x="11289" y="13614"/>
                  </a:lnTo>
                  <a:cubicBezTo>
                    <a:pt x="12044" y="13419"/>
                    <a:pt x="12818" y="13319"/>
                    <a:pt x="13594" y="13319"/>
                  </a:cubicBezTo>
                  <a:cubicBezTo>
                    <a:pt x="14186" y="13319"/>
                    <a:pt x="14779" y="13377"/>
                    <a:pt x="15365" y="13496"/>
                  </a:cubicBezTo>
                  <a:cubicBezTo>
                    <a:pt x="16672" y="13769"/>
                    <a:pt x="17908" y="14339"/>
                    <a:pt x="18954" y="15183"/>
                  </a:cubicBezTo>
                  <a:cubicBezTo>
                    <a:pt x="18983" y="15212"/>
                    <a:pt x="19029" y="15234"/>
                    <a:pt x="19077" y="15234"/>
                  </a:cubicBezTo>
                  <a:cubicBezTo>
                    <a:pt x="19087" y="15234"/>
                    <a:pt x="19098" y="15233"/>
                    <a:pt x="19108" y="15230"/>
                  </a:cubicBezTo>
                  <a:cubicBezTo>
                    <a:pt x="19168" y="15230"/>
                    <a:pt x="19215" y="15207"/>
                    <a:pt x="19251" y="15159"/>
                  </a:cubicBezTo>
                  <a:cubicBezTo>
                    <a:pt x="19500" y="14898"/>
                    <a:pt x="19809" y="14708"/>
                    <a:pt x="20166" y="14624"/>
                  </a:cubicBezTo>
                  <a:cubicBezTo>
                    <a:pt x="20237" y="14601"/>
                    <a:pt x="20297" y="14553"/>
                    <a:pt x="20320" y="14482"/>
                  </a:cubicBezTo>
                  <a:cubicBezTo>
                    <a:pt x="20380" y="14434"/>
                    <a:pt x="20415" y="14363"/>
                    <a:pt x="20404" y="14280"/>
                  </a:cubicBezTo>
                  <a:lnTo>
                    <a:pt x="20166" y="13187"/>
                  </a:lnTo>
                  <a:lnTo>
                    <a:pt x="20166" y="13187"/>
                  </a:lnTo>
                  <a:cubicBezTo>
                    <a:pt x="20249" y="13234"/>
                    <a:pt x="20344" y="13282"/>
                    <a:pt x="20427" y="13329"/>
                  </a:cubicBezTo>
                  <a:cubicBezTo>
                    <a:pt x="20475" y="13353"/>
                    <a:pt x="20534" y="13365"/>
                    <a:pt x="20582" y="13365"/>
                  </a:cubicBezTo>
                  <a:lnTo>
                    <a:pt x="20653" y="13365"/>
                  </a:lnTo>
                  <a:cubicBezTo>
                    <a:pt x="20760" y="13353"/>
                    <a:pt x="20843" y="13258"/>
                    <a:pt x="20843" y="13151"/>
                  </a:cubicBezTo>
                  <a:cubicBezTo>
                    <a:pt x="20487" y="10192"/>
                    <a:pt x="20522" y="7198"/>
                    <a:pt x="20938" y="4251"/>
                  </a:cubicBezTo>
                  <a:cubicBezTo>
                    <a:pt x="20950" y="4203"/>
                    <a:pt x="20938" y="4144"/>
                    <a:pt x="20903" y="4096"/>
                  </a:cubicBezTo>
                  <a:cubicBezTo>
                    <a:pt x="20071" y="3122"/>
                    <a:pt x="18526" y="2480"/>
                    <a:pt x="16862" y="2444"/>
                  </a:cubicBezTo>
                  <a:cubicBezTo>
                    <a:pt x="16816" y="2444"/>
                    <a:pt x="16770" y="2443"/>
                    <a:pt x="16723" y="2443"/>
                  </a:cubicBezTo>
                  <a:cubicBezTo>
                    <a:pt x="15468" y="2443"/>
                    <a:pt x="14126" y="2753"/>
                    <a:pt x="12739" y="3371"/>
                  </a:cubicBezTo>
                  <a:cubicBezTo>
                    <a:pt x="11139" y="1231"/>
                    <a:pt x="8639" y="0"/>
                    <a:pt x="6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4"/>
            <p:cNvSpPr/>
            <p:nvPr/>
          </p:nvSpPr>
          <p:spPr>
            <a:xfrm>
              <a:off x="484505" y="1267093"/>
              <a:ext cx="165811" cy="84809"/>
            </a:xfrm>
            <a:custGeom>
              <a:avLst/>
              <a:gdLst/>
              <a:ahLst/>
              <a:cxnLst/>
              <a:rect l="l" t="t" r="r" b="b"/>
              <a:pathLst>
                <a:path w="5147" h="2633" extrusionOk="0">
                  <a:moveTo>
                    <a:pt x="194" y="1"/>
                  </a:moveTo>
                  <a:cubicBezTo>
                    <a:pt x="96" y="1"/>
                    <a:pt x="12" y="80"/>
                    <a:pt x="1" y="180"/>
                  </a:cubicBezTo>
                  <a:cubicBezTo>
                    <a:pt x="1" y="292"/>
                    <a:pt x="85" y="383"/>
                    <a:pt x="195" y="383"/>
                  </a:cubicBezTo>
                  <a:cubicBezTo>
                    <a:pt x="201" y="383"/>
                    <a:pt x="208" y="383"/>
                    <a:pt x="215" y="382"/>
                  </a:cubicBezTo>
                  <a:cubicBezTo>
                    <a:pt x="1997" y="430"/>
                    <a:pt x="3815" y="1297"/>
                    <a:pt x="4730" y="2545"/>
                  </a:cubicBezTo>
                  <a:cubicBezTo>
                    <a:pt x="4766" y="2592"/>
                    <a:pt x="4813" y="2628"/>
                    <a:pt x="4873" y="2628"/>
                  </a:cubicBezTo>
                  <a:cubicBezTo>
                    <a:pt x="4886" y="2631"/>
                    <a:pt x="4899" y="2633"/>
                    <a:pt x="4913" y="2633"/>
                  </a:cubicBezTo>
                  <a:cubicBezTo>
                    <a:pt x="4951" y="2633"/>
                    <a:pt x="4992" y="2622"/>
                    <a:pt x="5027" y="2604"/>
                  </a:cubicBezTo>
                  <a:cubicBezTo>
                    <a:pt x="5122" y="2557"/>
                    <a:pt x="5146" y="2426"/>
                    <a:pt x="5075" y="2343"/>
                  </a:cubicBezTo>
                  <a:cubicBezTo>
                    <a:pt x="4077" y="964"/>
                    <a:pt x="2163" y="38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4"/>
            <p:cNvSpPr/>
            <p:nvPr/>
          </p:nvSpPr>
          <p:spPr>
            <a:xfrm>
              <a:off x="470363" y="1291604"/>
              <a:ext cx="164232" cy="78657"/>
            </a:xfrm>
            <a:custGeom>
              <a:avLst/>
              <a:gdLst/>
              <a:ahLst/>
              <a:cxnLst/>
              <a:rect l="l" t="t" r="r" b="b"/>
              <a:pathLst>
                <a:path w="5098" h="2442" extrusionOk="0">
                  <a:moveTo>
                    <a:pt x="203" y="0"/>
                  </a:moveTo>
                  <a:cubicBezTo>
                    <a:pt x="104" y="0"/>
                    <a:pt x="11" y="69"/>
                    <a:pt x="0" y="180"/>
                  </a:cubicBezTo>
                  <a:cubicBezTo>
                    <a:pt x="0" y="287"/>
                    <a:pt x="95" y="382"/>
                    <a:pt x="202" y="382"/>
                  </a:cubicBezTo>
                  <a:cubicBezTo>
                    <a:pt x="1949" y="465"/>
                    <a:pt x="3672" y="1225"/>
                    <a:pt x="4706" y="2378"/>
                  </a:cubicBezTo>
                  <a:cubicBezTo>
                    <a:pt x="4741" y="2414"/>
                    <a:pt x="4777" y="2437"/>
                    <a:pt x="4825" y="2437"/>
                  </a:cubicBezTo>
                  <a:cubicBezTo>
                    <a:pt x="4842" y="2440"/>
                    <a:pt x="4860" y="2442"/>
                    <a:pt x="4876" y="2442"/>
                  </a:cubicBezTo>
                  <a:cubicBezTo>
                    <a:pt x="4925" y="2442"/>
                    <a:pt x="4967" y="2429"/>
                    <a:pt x="5003" y="2402"/>
                  </a:cubicBezTo>
                  <a:cubicBezTo>
                    <a:pt x="5086" y="2330"/>
                    <a:pt x="5098" y="2212"/>
                    <a:pt x="5027" y="2128"/>
                  </a:cubicBezTo>
                  <a:cubicBezTo>
                    <a:pt x="3921" y="905"/>
                    <a:pt x="2080" y="85"/>
                    <a:pt x="226" y="1"/>
                  </a:cubicBezTo>
                  <a:cubicBezTo>
                    <a:pt x="218" y="1"/>
                    <a:pt x="210" y="0"/>
                    <a:pt x="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4"/>
            <p:cNvSpPr/>
            <p:nvPr/>
          </p:nvSpPr>
          <p:spPr>
            <a:xfrm>
              <a:off x="426550" y="1399154"/>
              <a:ext cx="186621" cy="79398"/>
            </a:xfrm>
            <a:custGeom>
              <a:avLst/>
              <a:gdLst/>
              <a:ahLst/>
              <a:cxnLst/>
              <a:rect l="l" t="t" r="r" b="b"/>
              <a:pathLst>
                <a:path w="5793" h="2465" extrusionOk="0">
                  <a:moveTo>
                    <a:pt x="257" y="1"/>
                  </a:moveTo>
                  <a:cubicBezTo>
                    <a:pt x="1" y="1"/>
                    <a:pt x="1" y="395"/>
                    <a:pt x="257" y="395"/>
                  </a:cubicBezTo>
                  <a:cubicBezTo>
                    <a:pt x="264" y="395"/>
                    <a:pt x="271" y="394"/>
                    <a:pt x="278" y="394"/>
                  </a:cubicBezTo>
                  <a:lnTo>
                    <a:pt x="278" y="394"/>
                  </a:lnTo>
                  <a:cubicBezTo>
                    <a:pt x="2211" y="408"/>
                    <a:pt x="4167" y="1180"/>
                    <a:pt x="5412" y="2402"/>
                  </a:cubicBezTo>
                  <a:cubicBezTo>
                    <a:pt x="5448" y="2426"/>
                    <a:pt x="5484" y="2449"/>
                    <a:pt x="5531" y="2461"/>
                  </a:cubicBezTo>
                  <a:cubicBezTo>
                    <a:pt x="5542" y="2463"/>
                    <a:pt x="5552" y="2464"/>
                    <a:pt x="5564" y="2464"/>
                  </a:cubicBezTo>
                  <a:cubicBezTo>
                    <a:pt x="5615" y="2464"/>
                    <a:pt x="5670" y="2443"/>
                    <a:pt x="5709" y="2414"/>
                  </a:cubicBezTo>
                  <a:cubicBezTo>
                    <a:pt x="5792" y="2342"/>
                    <a:pt x="5792" y="2212"/>
                    <a:pt x="5721" y="2140"/>
                  </a:cubicBezTo>
                  <a:cubicBezTo>
                    <a:pt x="4402" y="845"/>
                    <a:pt x="2311" y="25"/>
                    <a:pt x="279" y="2"/>
                  </a:cubicBezTo>
                  <a:cubicBezTo>
                    <a:pt x="271" y="1"/>
                    <a:pt x="264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4"/>
            <p:cNvSpPr/>
            <p:nvPr/>
          </p:nvSpPr>
          <p:spPr>
            <a:xfrm>
              <a:off x="412923" y="1427466"/>
              <a:ext cx="190681" cy="78238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13" y="1"/>
                  </a:moveTo>
                  <a:cubicBezTo>
                    <a:pt x="106" y="1"/>
                    <a:pt x="24" y="70"/>
                    <a:pt x="13" y="180"/>
                  </a:cubicBezTo>
                  <a:cubicBezTo>
                    <a:pt x="1" y="287"/>
                    <a:pt x="96" y="382"/>
                    <a:pt x="203" y="382"/>
                  </a:cubicBezTo>
                  <a:cubicBezTo>
                    <a:pt x="2175" y="513"/>
                    <a:pt x="4124" y="1250"/>
                    <a:pt x="5550" y="2378"/>
                  </a:cubicBezTo>
                  <a:cubicBezTo>
                    <a:pt x="5574" y="2402"/>
                    <a:pt x="5609" y="2414"/>
                    <a:pt x="5645" y="2426"/>
                  </a:cubicBezTo>
                  <a:cubicBezTo>
                    <a:pt x="5657" y="2428"/>
                    <a:pt x="5670" y="2429"/>
                    <a:pt x="5682" y="2429"/>
                  </a:cubicBezTo>
                  <a:cubicBezTo>
                    <a:pt x="5740" y="2429"/>
                    <a:pt x="5798" y="2406"/>
                    <a:pt x="5847" y="2367"/>
                  </a:cubicBezTo>
                  <a:cubicBezTo>
                    <a:pt x="5918" y="2283"/>
                    <a:pt x="5907" y="2153"/>
                    <a:pt x="5823" y="2093"/>
                  </a:cubicBezTo>
                  <a:cubicBezTo>
                    <a:pt x="4338" y="905"/>
                    <a:pt x="2294" y="133"/>
                    <a:pt x="238" y="2"/>
                  </a:cubicBezTo>
                  <a:cubicBezTo>
                    <a:pt x="230" y="1"/>
                    <a:pt x="221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4"/>
            <p:cNvSpPr/>
            <p:nvPr/>
          </p:nvSpPr>
          <p:spPr>
            <a:xfrm>
              <a:off x="704244" y="1411780"/>
              <a:ext cx="218611" cy="32468"/>
            </a:xfrm>
            <a:custGeom>
              <a:avLst/>
              <a:gdLst/>
              <a:ahLst/>
              <a:cxnLst/>
              <a:rect l="l" t="t" r="r" b="b"/>
              <a:pathLst>
                <a:path w="6786" h="1008" extrusionOk="0">
                  <a:moveTo>
                    <a:pt x="3630" y="0"/>
                  </a:moveTo>
                  <a:cubicBezTo>
                    <a:pt x="2417" y="0"/>
                    <a:pt x="1217" y="216"/>
                    <a:pt x="155" y="643"/>
                  </a:cubicBezTo>
                  <a:cubicBezTo>
                    <a:pt x="48" y="679"/>
                    <a:pt x="1" y="798"/>
                    <a:pt x="48" y="893"/>
                  </a:cubicBezTo>
                  <a:cubicBezTo>
                    <a:pt x="72" y="952"/>
                    <a:pt x="131" y="1000"/>
                    <a:pt x="203" y="1000"/>
                  </a:cubicBezTo>
                  <a:cubicBezTo>
                    <a:pt x="217" y="1005"/>
                    <a:pt x="234" y="1008"/>
                    <a:pt x="251" y="1008"/>
                  </a:cubicBezTo>
                  <a:cubicBezTo>
                    <a:pt x="276" y="1008"/>
                    <a:pt x="301" y="1002"/>
                    <a:pt x="321" y="988"/>
                  </a:cubicBezTo>
                  <a:cubicBezTo>
                    <a:pt x="1328" y="588"/>
                    <a:pt x="2468" y="384"/>
                    <a:pt x="3619" y="384"/>
                  </a:cubicBezTo>
                  <a:cubicBezTo>
                    <a:pt x="4588" y="384"/>
                    <a:pt x="5565" y="528"/>
                    <a:pt x="6477" y="822"/>
                  </a:cubicBezTo>
                  <a:cubicBezTo>
                    <a:pt x="6498" y="829"/>
                    <a:pt x="6520" y="832"/>
                    <a:pt x="6542" y="832"/>
                  </a:cubicBezTo>
                  <a:cubicBezTo>
                    <a:pt x="6628" y="832"/>
                    <a:pt x="6712" y="779"/>
                    <a:pt x="6750" y="703"/>
                  </a:cubicBezTo>
                  <a:cubicBezTo>
                    <a:pt x="6786" y="596"/>
                    <a:pt x="6726" y="477"/>
                    <a:pt x="6619" y="453"/>
                  </a:cubicBezTo>
                  <a:cubicBezTo>
                    <a:pt x="5663" y="150"/>
                    <a:pt x="4642" y="0"/>
                    <a:pt x="3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4"/>
            <p:cNvSpPr/>
            <p:nvPr/>
          </p:nvSpPr>
          <p:spPr>
            <a:xfrm>
              <a:off x="700797" y="1448113"/>
              <a:ext cx="209816" cy="28023"/>
            </a:xfrm>
            <a:custGeom>
              <a:avLst/>
              <a:gdLst/>
              <a:ahLst/>
              <a:cxnLst/>
              <a:rect l="l" t="t" r="r" b="b"/>
              <a:pathLst>
                <a:path w="6513" h="870" extrusionOk="0">
                  <a:moveTo>
                    <a:pt x="3378" y="0"/>
                  </a:moveTo>
                  <a:cubicBezTo>
                    <a:pt x="2290" y="0"/>
                    <a:pt x="1203" y="167"/>
                    <a:pt x="155" y="502"/>
                  </a:cubicBezTo>
                  <a:cubicBezTo>
                    <a:pt x="48" y="525"/>
                    <a:pt x="1" y="644"/>
                    <a:pt x="36" y="739"/>
                  </a:cubicBezTo>
                  <a:cubicBezTo>
                    <a:pt x="60" y="811"/>
                    <a:pt x="119" y="858"/>
                    <a:pt x="191" y="870"/>
                  </a:cubicBezTo>
                  <a:cubicBezTo>
                    <a:pt x="226" y="870"/>
                    <a:pt x="262" y="870"/>
                    <a:pt x="298" y="858"/>
                  </a:cubicBezTo>
                  <a:cubicBezTo>
                    <a:pt x="1300" y="543"/>
                    <a:pt x="2337" y="385"/>
                    <a:pt x="3374" y="385"/>
                  </a:cubicBezTo>
                  <a:cubicBezTo>
                    <a:pt x="4330" y="385"/>
                    <a:pt x="5287" y="519"/>
                    <a:pt x="6215" y="787"/>
                  </a:cubicBezTo>
                  <a:cubicBezTo>
                    <a:pt x="6237" y="794"/>
                    <a:pt x="6259" y="797"/>
                    <a:pt x="6280" y="797"/>
                  </a:cubicBezTo>
                  <a:cubicBezTo>
                    <a:pt x="6367" y="797"/>
                    <a:pt x="6448" y="744"/>
                    <a:pt x="6477" y="668"/>
                  </a:cubicBezTo>
                  <a:cubicBezTo>
                    <a:pt x="6513" y="561"/>
                    <a:pt x="6453" y="442"/>
                    <a:pt x="6346" y="418"/>
                  </a:cubicBezTo>
                  <a:cubicBezTo>
                    <a:pt x="5375" y="140"/>
                    <a:pt x="4376" y="0"/>
                    <a:pt x="3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4"/>
            <p:cNvSpPr/>
            <p:nvPr/>
          </p:nvSpPr>
          <p:spPr>
            <a:xfrm>
              <a:off x="695449" y="1488279"/>
              <a:ext cx="207497" cy="24415"/>
            </a:xfrm>
            <a:custGeom>
              <a:avLst/>
              <a:gdLst/>
              <a:ahLst/>
              <a:cxnLst/>
              <a:rect l="l" t="t" r="r" b="b"/>
              <a:pathLst>
                <a:path w="6441" h="758" extrusionOk="0">
                  <a:moveTo>
                    <a:pt x="3185" y="0"/>
                  </a:moveTo>
                  <a:cubicBezTo>
                    <a:pt x="2174" y="0"/>
                    <a:pt x="1165" y="119"/>
                    <a:pt x="179" y="360"/>
                  </a:cubicBezTo>
                  <a:cubicBezTo>
                    <a:pt x="72" y="383"/>
                    <a:pt x="0" y="490"/>
                    <a:pt x="36" y="597"/>
                  </a:cubicBezTo>
                  <a:cubicBezTo>
                    <a:pt x="60" y="669"/>
                    <a:pt x="119" y="728"/>
                    <a:pt x="202" y="740"/>
                  </a:cubicBezTo>
                  <a:lnTo>
                    <a:pt x="285" y="740"/>
                  </a:lnTo>
                  <a:cubicBezTo>
                    <a:pt x="1236" y="505"/>
                    <a:pt x="2210" y="389"/>
                    <a:pt x="3184" y="389"/>
                  </a:cubicBezTo>
                  <a:cubicBezTo>
                    <a:pt x="4182" y="389"/>
                    <a:pt x="5181" y="511"/>
                    <a:pt x="6156" y="752"/>
                  </a:cubicBezTo>
                  <a:cubicBezTo>
                    <a:pt x="6171" y="755"/>
                    <a:pt x="6187" y="757"/>
                    <a:pt x="6203" y="757"/>
                  </a:cubicBezTo>
                  <a:cubicBezTo>
                    <a:pt x="6293" y="757"/>
                    <a:pt x="6377" y="700"/>
                    <a:pt x="6417" y="609"/>
                  </a:cubicBezTo>
                  <a:cubicBezTo>
                    <a:pt x="6441" y="502"/>
                    <a:pt x="6381" y="395"/>
                    <a:pt x="6275" y="372"/>
                  </a:cubicBezTo>
                  <a:cubicBezTo>
                    <a:pt x="5258" y="125"/>
                    <a:pt x="4220" y="0"/>
                    <a:pt x="3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4"/>
            <p:cNvSpPr/>
            <p:nvPr/>
          </p:nvSpPr>
          <p:spPr>
            <a:xfrm>
              <a:off x="728373" y="1303393"/>
              <a:ext cx="179180" cy="93055"/>
            </a:xfrm>
            <a:custGeom>
              <a:avLst/>
              <a:gdLst/>
              <a:ahLst/>
              <a:cxnLst/>
              <a:rect l="l" t="t" r="r" b="b"/>
              <a:pathLst>
                <a:path w="5562" h="2889" extrusionOk="0">
                  <a:moveTo>
                    <a:pt x="3005" y="379"/>
                  </a:moveTo>
                  <a:cubicBezTo>
                    <a:pt x="3714" y="379"/>
                    <a:pt x="4425" y="492"/>
                    <a:pt x="5110" y="717"/>
                  </a:cubicBezTo>
                  <a:lnTo>
                    <a:pt x="5110" y="729"/>
                  </a:lnTo>
                  <a:cubicBezTo>
                    <a:pt x="5051" y="1061"/>
                    <a:pt x="4908" y="1893"/>
                    <a:pt x="4860" y="2440"/>
                  </a:cubicBezTo>
                  <a:cubicBezTo>
                    <a:pt x="4135" y="2278"/>
                    <a:pt x="3394" y="2198"/>
                    <a:pt x="2653" y="2198"/>
                  </a:cubicBezTo>
                  <a:cubicBezTo>
                    <a:pt x="1926" y="2198"/>
                    <a:pt x="1200" y="2275"/>
                    <a:pt x="487" y="2428"/>
                  </a:cubicBezTo>
                  <a:cubicBezTo>
                    <a:pt x="535" y="2190"/>
                    <a:pt x="571" y="1941"/>
                    <a:pt x="618" y="1691"/>
                  </a:cubicBezTo>
                  <a:cubicBezTo>
                    <a:pt x="666" y="1370"/>
                    <a:pt x="713" y="1061"/>
                    <a:pt x="773" y="764"/>
                  </a:cubicBezTo>
                  <a:cubicBezTo>
                    <a:pt x="1495" y="507"/>
                    <a:pt x="2250" y="379"/>
                    <a:pt x="3005" y="379"/>
                  </a:cubicBezTo>
                  <a:close/>
                  <a:moveTo>
                    <a:pt x="2990" y="1"/>
                  </a:moveTo>
                  <a:cubicBezTo>
                    <a:pt x="2147" y="1"/>
                    <a:pt x="1303" y="155"/>
                    <a:pt x="499" y="467"/>
                  </a:cubicBezTo>
                  <a:cubicBezTo>
                    <a:pt x="440" y="491"/>
                    <a:pt x="392" y="539"/>
                    <a:pt x="380" y="610"/>
                  </a:cubicBezTo>
                  <a:cubicBezTo>
                    <a:pt x="309" y="943"/>
                    <a:pt x="250" y="1299"/>
                    <a:pt x="190" y="1656"/>
                  </a:cubicBezTo>
                  <a:cubicBezTo>
                    <a:pt x="143" y="2012"/>
                    <a:pt x="83" y="2333"/>
                    <a:pt x="24" y="2654"/>
                  </a:cubicBezTo>
                  <a:cubicBezTo>
                    <a:pt x="0" y="2725"/>
                    <a:pt x="36" y="2796"/>
                    <a:pt x="83" y="2832"/>
                  </a:cubicBezTo>
                  <a:cubicBezTo>
                    <a:pt x="119" y="2856"/>
                    <a:pt x="155" y="2879"/>
                    <a:pt x="190" y="2879"/>
                  </a:cubicBezTo>
                  <a:cubicBezTo>
                    <a:pt x="202" y="2885"/>
                    <a:pt x="217" y="2888"/>
                    <a:pt x="233" y="2888"/>
                  </a:cubicBezTo>
                  <a:cubicBezTo>
                    <a:pt x="250" y="2888"/>
                    <a:pt x="268" y="2885"/>
                    <a:pt x="285" y="2879"/>
                  </a:cubicBezTo>
                  <a:cubicBezTo>
                    <a:pt x="1058" y="2683"/>
                    <a:pt x="1851" y="2585"/>
                    <a:pt x="2644" y="2585"/>
                  </a:cubicBezTo>
                  <a:cubicBezTo>
                    <a:pt x="3437" y="2585"/>
                    <a:pt x="4231" y="2683"/>
                    <a:pt x="5003" y="2879"/>
                  </a:cubicBezTo>
                  <a:cubicBezTo>
                    <a:pt x="5021" y="2882"/>
                    <a:pt x="5038" y="2884"/>
                    <a:pt x="5054" y="2884"/>
                  </a:cubicBezTo>
                  <a:cubicBezTo>
                    <a:pt x="5104" y="2884"/>
                    <a:pt x="5149" y="2871"/>
                    <a:pt x="5193" y="2844"/>
                  </a:cubicBezTo>
                  <a:cubicBezTo>
                    <a:pt x="5241" y="2820"/>
                    <a:pt x="5276" y="2761"/>
                    <a:pt x="5276" y="2701"/>
                  </a:cubicBezTo>
                  <a:cubicBezTo>
                    <a:pt x="5276" y="2107"/>
                    <a:pt x="5550" y="669"/>
                    <a:pt x="5550" y="645"/>
                  </a:cubicBezTo>
                  <a:cubicBezTo>
                    <a:pt x="5561" y="562"/>
                    <a:pt x="5514" y="479"/>
                    <a:pt x="5431" y="443"/>
                  </a:cubicBezTo>
                  <a:cubicBezTo>
                    <a:pt x="4642" y="149"/>
                    <a:pt x="3816" y="1"/>
                    <a:pt x="2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4"/>
            <p:cNvSpPr/>
            <p:nvPr/>
          </p:nvSpPr>
          <p:spPr>
            <a:xfrm>
              <a:off x="1329762" y="-500"/>
              <a:ext cx="457485" cy="490429"/>
            </a:xfrm>
            <a:custGeom>
              <a:avLst/>
              <a:gdLst/>
              <a:ahLst/>
              <a:cxnLst/>
              <a:rect l="l" t="t" r="r" b="b"/>
              <a:pathLst>
                <a:path w="14201" h="15226" extrusionOk="0">
                  <a:moveTo>
                    <a:pt x="13226" y="398"/>
                  </a:moveTo>
                  <a:cubicBezTo>
                    <a:pt x="13261" y="398"/>
                    <a:pt x="13297" y="400"/>
                    <a:pt x="13333" y="404"/>
                  </a:cubicBezTo>
                  <a:cubicBezTo>
                    <a:pt x="13559" y="463"/>
                    <a:pt x="13737" y="665"/>
                    <a:pt x="13761" y="903"/>
                  </a:cubicBezTo>
                  <a:cubicBezTo>
                    <a:pt x="13761" y="1164"/>
                    <a:pt x="13666" y="1426"/>
                    <a:pt x="13476" y="1616"/>
                  </a:cubicBezTo>
                  <a:cubicBezTo>
                    <a:pt x="13274" y="1830"/>
                    <a:pt x="13036" y="2032"/>
                    <a:pt x="12775" y="2186"/>
                  </a:cubicBezTo>
                  <a:cubicBezTo>
                    <a:pt x="12763" y="2198"/>
                    <a:pt x="12763" y="2198"/>
                    <a:pt x="12751" y="2210"/>
                  </a:cubicBezTo>
                  <a:lnTo>
                    <a:pt x="11693" y="1331"/>
                  </a:lnTo>
                  <a:cubicBezTo>
                    <a:pt x="11978" y="986"/>
                    <a:pt x="12335" y="713"/>
                    <a:pt x="12739" y="523"/>
                  </a:cubicBezTo>
                  <a:lnTo>
                    <a:pt x="12739" y="534"/>
                  </a:lnTo>
                  <a:cubicBezTo>
                    <a:pt x="12887" y="446"/>
                    <a:pt x="13052" y="398"/>
                    <a:pt x="13226" y="398"/>
                  </a:cubicBezTo>
                  <a:close/>
                  <a:moveTo>
                    <a:pt x="11135" y="1390"/>
                  </a:moveTo>
                  <a:lnTo>
                    <a:pt x="12953" y="2887"/>
                  </a:lnTo>
                  <a:cubicBezTo>
                    <a:pt x="12822" y="2994"/>
                    <a:pt x="12691" y="3113"/>
                    <a:pt x="12561" y="3232"/>
                  </a:cubicBezTo>
                  <a:cubicBezTo>
                    <a:pt x="12002" y="2697"/>
                    <a:pt x="11384" y="2222"/>
                    <a:pt x="10719" y="1830"/>
                  </a:cubicBezTo>
                  <a:lnTo>
                    <a:pt x="11135" y="1390"/>
                  </a:lnTo>
                  <a:close/>
                  <a:moveTo>
                    <a:pt x="10434" y="2115"/>
                  </a:moveTo>
                  <a:cubicBezTo>
                    <a:pt x="11099" y="2507"/>
                    <a:pt x="11705" y="2970"/>
                    <a:pt x="12252" y="3493"/>
                  </a:cubicBezTo>
                  <a:lnTo>
                    <a:pt x="12074" y="3660"/>
                  </a:lnTo>
                  <a:cubicBezTo>
                    <a:pt x="11515" y="3149"/>
                    <a:pt x="10897" y="2709"/>
                    <a:pt x="10244" y="2317"/>
                  </a:cubicBezTo>
                  <a:lnTo>
                    <a:pt x="10434" y="2115"/>
                  </a:lnTo>
                  <a:close/>
                  <a:moveTo>
                    <a:pt x="9970" y="2626"/>
                  </a:moveTo>
                  <a:cubicBezTo>
                    <a:pt x="10612" y="3006"/>
                    <a:pt x="11218" y="3446"/>
                    <a:pt x="11788" y="3945"/>
                  </a:cubicBezTo>
                  <a:cubicBezTo>
                    <a:pt x="10291" y="5323"/>
                    <a:pt x="8936" y="6856"/>
                    <a:pt x="7724" y="8496"/>
                  </a:cubicBezTo>
                  <a:lnTo>
                    <a:pt x="7724" y="8508"/>
                  </a:lnTo>
                  <a:lnTo>
                    <a:pt x="5787" y="7023"/>
                  </a:lnTo>
                  <a:lnTo>
                    <a:pt x="9970" y="2626"/>
                  </a:lnTo>
                  <a:close/>
                  <a:moveTo>
                    <a:pt x="5764" y="7510"/>
                  </a:moveTo>
                  <a:lnTo>
                    <a:pt x="7130" y="8555"/>
                  </a:lnTo>
                  <a:lnTo>
                    <a:pt x="4100" y="11978"/>
                  </a:lnTo>
                  <a:lnTo>
                    <a:pt x="2603" y="10884"/>
                  </a:lnTo>
                  <a:lnTo>
                    <a:pt x="5764" y="7510"/>
                  </a:lnTo>
                  <a:close/>
                  <a:moveTo>
                    <a:pt x="2329" y="11182"/>
                  </a:moveTo>
                  <a:lnTo>
                    <a:pt x="3827" y="12287"/>
                  </a:lnTo>
                  <a:lnTo>
                    <a:pt x="3470" y="12691"/>
                  </a:lnTo>
                  <a:cubicBezTo>
                    <a:pt x="3387" y="12774"/>
                    <a:pt x="3363" y="12786"/>
                    <a:pt x="3351" y="12786"/>
                  </a:cubicBezTo>
                  <a:lnTo>
                    <a:pt x="3351" y="12798"/>
                  </a:lnTo>
                  <a:cubicBezTo>
                    <a:pt x="3316" y="12774"/>
                    <a:pt x="3292" y="12762"/>
                    <a:pt x="3256" y="12738"/>
                  </a:cubicBezTo>
                  <a:lnTo>
                    <a:pt x="1854" y="11681"/>
                  </a:lnTo>
                  <a:lnTo>
                    <a:pt x="2329" y="11182"/>
                  </a:lnTo>
                  <a:close/>
                  <a:moveTo>
                    <a:pt x="1902" y="12227"/>
                  </a:moveTo>
                  <a:lnTo>
                    <a:pt x="2555" y="12714"/>
                  </a:lnTo>
                  <a:cubicBezTo>
                    <a:pt x="2270" y="13130"/>
                    <a:pt x="2068" y="13582"/>
                    <a:pt x="1937" y="14069"/>
                  </a:cubicBezTo>
                  <a:lnTo>
                    <a:pt x="785" y="14580"/>
                  </a:lnTo>
                  <a:lnTo>
                    <a:pt x="785" y="14580"/>
                  </a:lnTo>
                  <a:lnTo>
                    <a:pt x="1355" y="13867"/>
                  </a:lnTo>
                  <a:cubicBezTo>
                    <a:pt x="1426" y="13784"/>
                    <a:pt x="1403" y="13653"/>
                    <a:pt x="1308" y="13594"/>
                  </a:cubicBezTo>
                  <a:cubicBezTo>
                    <a:pt x="1269" y="13570"/>
                    <a:pt x="1227" y="13557"/>
                    <a:pt x="1185" y="13557"/>
                  </a:cubicBezTo>
                  <a:cubicBezTo>
                    <a:pt x="1122" y="13557"/>
                    <a:pt x="1060" y="13585"/>
                    <a:pt x="1010" y="13641"/>
                  </a:cubicBezTo>
                  <a:lnTo>
                    <a:pt x="499" y="14283"/>
                  </a:lnTo>
                  <a:lnTo>
                    <a:pt x="559" y="13451"/>
                  </a:lnTo>
                  <a:cubicBezTo>
                    <a:pt x="571" y="13356"/>
                    <a:pt x="583" y="13261"/>
                    <a:pt x="618" y="13154"/>
                  </a:cubicBezTo>
                  <a:cubicBezTo>
                    <a:pt x="701" y="12964"/>
                    <a:pt x="951" y="12845"/>
                    <a:pt x="1201" y="12726"/>
                  </a:cubicBezTo>
                  <a:cubicBezTo>
                    <a:pt x="1450" y="12607"/>
                    <a:pt x="1735" y="12465"/>
                    <a:pt x="1902" y="12227"/>
                  </a:cubicBezTo>
                  <a:close/>
                  <a:moveTo>
                    <a:pt x="13236" y="0"/>
                  </a:moveTo>
                  <a:cubicBezTo>
                    <a:pt x="12992" y="0"/>
                    <a:pt x="12753" y="56"/>
                    <a:pt x="12537" y="178"/>
                  </a:cubicBezTo>
                  <a:cubicBezTo>
                    <a:pt x="12097" y="392"/>
                    <a:pt x="11705" y="689"/>
                    <a:pt x="11384" y="1069"/>
                  </a:cubicBezTo>
                  <a:lnTo>
                    <a:pt x="11325" y="1022"/>
                  </a:lnTo>
                  <a:cubicBezTo>
                    <a:pt x="11279" y="985"/>
                    <a:pt x="11227" y="970"/>
                    <a:pt x="11173" y="970"/>
                  </a:cubicBezTo>
                  <a:cubicBezTo>
                    <a:pt x="11157" y="970"/>
                    <a:pt x="11140" y="971"/>
                    <a:pt x="11123" y="974"/>
                  </a:cubicBezTo>
                  <a:cubicBezTo>
                    <a:pt x="11109" y="972"/>
                    <a:pt x="11094" y="971"/>
                    <a:pt x="11080" y="971"/>
                  </a:cubicBezTo>
                  <a:cubicBezTo>
                    <a:pt x="11012" y="971"/>
                    <a:pt x="10948" y="994"/>
                    <a:pt x="10909" y="1034"/>
                  </a:cubicBezTo>
                  <a:lnTo>
                    <a:pt x="5324" y="6904"/>
                  </a:lnTo>
                  <a:cubicBezTo>
                    <a:pt x="5288" y="6951"/>
                    <a:pt x="5265" y="6999"/>
                    <a:pt x="5276" y="7058"/>
                  </a:cubicBezTo>
                  <a:cubicBezTo>
                    <a:pt x="5276" y="7106"/>
                    <a:pt x="5300" y="7141"/>
                    <a:pt x="5336" y="7177"/>
                  </a:cubicBezTo>
                  <a:lnTo>
                    <a:pt x="5348" y="7189"/>
                  </a:lnTo>
                  <a:lnTo>
                    <a:pt x="5443" y="7260"/>
                  </a:lnTo>
                  <a:lnTo>
                    <a:pt x="1391" y="11586"/>
                  </a:lnTo>
                  <a:cubicBezTo>
                    <a:pt x="1319" y="11657"/>
                    <a:pt x="1331" y="11776"/>
                    <a:pt x="1403" y="11847"/>
                  </a:cubicBezTo>
                  <a:lnTo>
                    <a:pt x="1426" y="11859"/>
                  </a:lnTo>
                  <a:lnTo>
                    <a:pt x="1569" y="11966"/>
                  </a:lnTo>
                  <a:cubicBezTo>
                    <a:pt x="1474" y="12144"/>
                    <a:pt x="1236" y="12263"/>
                    <a:pt x="999" y="12382"/>
                  </a:cubicBezTo>
                  <a:cubicBezTo>
                    <a:pt x="701" y="12524"/>
                    <a:pt x="369" y="12679"/>
                    <a:pt x="226" y="13000"/>
                  </a:cubicBezTo>
                  <a:cubicBezTo>
                    <a:pt x="179" y="13142"/>
                    <a:pt x="143" y="13285"/>
                    <a:pt x="143" y="13427"/>
                  </a:cubicBezTo>
                  <a:lnTo>
                    <a:pt x="0" y="15020"/>
                  </a:lnTo>
                  <a:cubicBezTo>
                    <a:pt x="0" y="15079"/>
                    <a:pt x="24" y="15127"/>
                    <a:pt x="72" y="15174"/>
                  </a:cubicBezTo>
                  <a:cubicBezTo>
                    <a:pt x="72" y="15174"/>
                    <a:pt x="84" y="15186"/>
                    <a:pt x="95" y="15186"/>
                  </a:cubicBezTo>
                  <a:cubicBezTo>
                    <a:pt x="130" y="15214"/>
                    <a:pt x="173" y="15225"/>
                    <a:pt x="217" y="15225"/>
                  </a:cubicBezTo>
                  <a:cubicBezTo>
                    <a:pt x="248" y="15225"/>
                    <a:pt x="280" y="15220"/>
                    <a:pt x="309" y="15210"/>
                  </a:cubicBezTo>
                  <a:lnTo>
                    <a:pt x="2199" y="14378"/>
                  </a:lnTo>
                  <a:cubicBezTo>
                    <a:pt x="2258" y="14354"/>
                    <a:pt x="2306" y="14295"/>
                    <a:pt x="2318" y="14247"/>
                  </a:cubicBezTo>
                  <a:cubicBezTo>
                    <a:pt x="2436" y="13784"/>
                    <a:pt x="2627" y="13344"/>
                    <a:pt x="2888" y="12952"/>
                  </a:cubicBezTo>
                  <a:lnTo>
                    <a:pt x="2983" y="13023"/>
                  </a:lnTo>
                  <a:cubicBezTo>
                    <a:pt x="3091" y="13126"/>
                    <a:pt x="3225" y="13176"/>
                    <a:pt x="3358" y="13176"/>
                  </a:cubicBezTo>
                  <a:cubicBezTo>
                    <a:pt x="3532" y="13176"/>
                    <a:pt x="3702" y="13090"/>
                    <a:pt x="3803" y="12928"/>
                  </a:cubicBezTo>
                  <a:lnTo>
                    <a:pt x="7380" y="8876"/>
                  </a:lnTo>
                  <a:cubicBezTo>
                    <a:pt x="7415" y="8864"/>
                    <a:pt x="7451" y="8841"/>
                    <a:pt x="7475" y="8805"/>
                  </a:cubicBezTo>
                  <a:lnTo>
                    <a:pt x="7641" y="8924"/>
                  </a:lnTo>
                  <a:cubicBezTo>
                    <a:pt x="7680" y="8953"/>
                    <a:pt x="7727" y="8974"/>
                    <a:pt x="7776" y="8974"/>
                  </a:cubicBezTo>
                  <a:cubicBezTo>
                    <a:pt x="7786" y="8974"/>
                    <a:pt x="7797" y="8973"/>
                    <a:pt x="7808" y="8971"/>
                  </a:cubicBezTo>
                  <a:cubicBezTo>
                    <a:pt x="7867" y="8959"/>
                    <a:pt x="7914" y="8936"/>
                    <a:pt x="7950" y="8888"/>
                  </a:cubicBezTo>
                  <a:cubicBezTo>
                    <a:pt x="9222" y="7129"/>
                    <a:pt x="10659" y="5502"/>
                    <a:pt x="12264" y="4028"/>
                  </a:cubicBezTo>
                  <a:lnTo>
                    <a:pt x="12561" y="4278"/>
                  </a:lnTo>
                  <a:lnTo>
                    <a:pt x="8307" y="8805"/>
                  </a:lnTo>
                  <a:cubicBezTo>
                    <a:pt x="8235" y="8876"/>
                    <a:pt x="8235" y="8995"/>
                    <a:pt x="8318" y="9066"/>
                  </a:cubicBezTo>
                  <a:lnTo>
                    <a:pt x="8330" y="9078"/>
                  </a:lnTo>
                  <a:cubicBezTo>
                    <a:pt x="8368" y="9105"/>
                    <a:pt x="8417" y="9120"/>
                    <a:pt x="8465" y="9120"/>
                  </a:cubicBezTo>
                  <a:cubicBezTo>
                    <a:pt x="8523" y="9120"/>
                    <a:pt x="8582" y="9100"/>
                    <a:pt x="8627" y="9055"/>
                  </a:cubicBezTo>
                  <a:lnTo>
                    <a:pt x="13012" y="4385"/>
                  </a:lnTo>
                  <a:cubicBezTo>
                    <a:pt x="13084" y="4301"/>
                    <a:pt x="13072" y="4171"/>
                    <a:pt x="12988" y="4111"/>
                  </a:cubicBezTo>
                  <a:lnTo>
                    <a:pt x="12561" y="3767"/>
                  </a:lnTo>
                  <a:cubicBezTo>
                    <a:pt x="12834" y="3517"/>
                    <a:pt x="13119" y="3268"/>
                    <a:pt x="13404" y="3030"/>
                  </a:cubicBezTo>
                  <a:cubicBezTo>
                    <a:pt x="13452" y="2994"/>
                    <a:pt x="13476" y="2935"/>
                    <a:pt x="13476" y="2875"/>
                  </a:cubicBezTo>
                  <a:cubicBezTo>
                    <a:pt x="13476" y="2828"/>
                    <a:pt x="13452" y="2768"/>
                    <a:pt x="13404" y="2733"/>
                  </a:cubicBezTo>
                  <a:lnTo>
                    <a:pt x="13072" y="2459"/>
                  </a:lnTo>
                  <a:cubicBezTo>
                    <a:pt x="13345" y="2293"/>
                    <a:pt x="13595" y="2079"/>
                    <a:pt x="13820" y="1842"/>
                  </a:cubicBezTo>
                  <a:cubicBezTo>
                    <a:pt x="14070" y="1580"/>
                    <a:pt x="14201" y="1224"/>
                    <a:pt x="14177" y="855"/>
                  </a:cubicBezTo>
                  <a:cubicBezTo>
                    <a:pt x="14129" y="439"/>
                    <a:pt x="13832" y="107"/>
                    <a:pt x="13428" y="12"/>
                  </a:cubicBezTo>
                  <a:cubicBezTo>
                    <a:pt x="13364" y="4"/>
                    <a:pt x="13300" y="0"/>
                    <a:pt x="13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4"/>
            <p:cNvSpPr/>
            <p:nvPr/>
          </p:nvSpPr>
          <p:spPr>
            <a:xfrm>
              <a:off x="617746" y="-11419"/>
              <a:ext cx="580740" cy="394444"/>
            </a:xfrm>
            <a:custGeom>
              <a:avLst/>
              <a:gdLst/>
              <a:ahLst/>
              <a:cxnLst/>
              <a:rect l="l" t="t" r="r" b="b"/>
              <a:pathLst>
                <a:path w="18027" h="12246" extrusionOk="0">
                  <a:moveTo>
                    <a:pt x="5178" y="537"/>
                  </a:moveTo>
                  <a:cubicBezTo>
                    <a:pt x="6395" y="537"/>
                    <a:pt x="7732" y="701"/>
                    <a:pt x="9233" y="1028"/>
                  </a:cubicBezTo>
                  <a:cubicBezTo>
                    <a:pt x="8449" y="1087"/>
                    <a:pt x="7676" y="1123"/>
                    <a:pt x="6904" y="1147"/>
                  </a:cubicBezTo>
                  <a:cubicBezTo>
                    <a:pt x="6898" y="1146"/>
                    <a:pt x="6892" y="1146"/>
                    <a:pt x="6886" y="1146"/>
                  </a:cubicBezTo>
                  <a:cubicBezTo>
                    <a:pt x="6787" y="1146"/>
                    <a:pt x="6702" y="1237"/>
                    <a:pt x="6702" y="1349"/>
                  </a:cubicBezTo>
                  <a:cubicBezTo>
                    <a:pt x="6702" y="1449"/>
                    <a:pt x="6785" y="1528"/>
                    <a:pt x="6893" y="1528"/>
                  </a:cubicBezTo>
                  <a:cubicBezTo>
                    <a:pt x="6901" y="1528"/>
                    <a:pt x="6908" y="1528"/>
                    <a:pt x="6916" y="1527"/>
                  </a:cubicBezTo>
                  <a:cubicBezTo>
                    <a:pt x="8104" y="1503"/>
                    <a:pt x="9281" y="1432"/>
                    <a:pt x="10457" y="1313"/>
                  </a:cubicBezTo>
                  <a:cubicBezTo>
                    <a:pt x="12144" y="1147"/>
                    <a:pt x="13820" y="885"/>
                    <a:pt x="15484" y="541"/>
                  </a:cubicBezTo>
                  <a:lnTo>
                    <a:pt x="15484" y="541"/>
                  </a:lnTo>
                  <a:cubicBezTo>
                    <a:pt x="13404" y="2252"/>
                    <a:pt x="12168" y="4866"/>
                    <a:pt x="12263" y="7409"/>
                  </a:cubicBezTo>
                  <a:cubicBezTo>
                    <a:pt x="10668" y="7782"/>
                    <a:pt x="9041" y="7969"/>
                    <a:pt x="7415" y="7969"/>
                  </a:cubicBezTo>
                  <a:cubicBezTo>
                    <a:pt x="5105" y="7969"/>
                    <a:pt x="2798" y="7592"/>
                    <a:pt x="594" y="6839"/>
                  </a:cubicBezTo>
                  <a:cubicBezTo>
                    <a:pt x="2389" y="5128"/>
                    <a:pt x="3684" y="2965"/>
                    <a:pt x="4337" y="564"/>
                  </a:cubicBezTo>
                  <a:cubicBezTo>
                    <a:pt x="4611" y="546"/>
                    <a:pt x="4891" y="537"/>
                    <a:pt x="5178" y="537"/>
                  </a:cubicBezTo>
                  <a:close/>
                  <a:moveTo>
                    <a:pt x="16018" y="636"/>
                  </a:moveTo>
                  <a:cubicBezTo>
                    <a:pt x="16268" y="2335"/>
                    <a:pt x="16517" y="4046"/>
                    <a:pt x="16779" y="5757"/>
                  </a:cubicBezTo>
                  <a:cubicBezTo>
                    <a:pt x="17040" y="7504"/>
                    <a:pt x="17302" y="9251"/>
                    <a:pt x="17563" y="10974"/>
                  </a:cubicBezTo>
                  <a:cubicBezTo>
                    <a:pt x="17358" y="10948"/>
                    <a:pt x="17152" y="10936"/>
                    <a:pt x="16948" y="10936"/>
                  </a:cubicBezTo>
                  <a:cubicBezTo>
                    <a:pt x="16679" y="10936"/>
                    <a:pt x="16412" y="10957"/>
                    <a:pt x="16149" y="10998"/>
                  </a:cubicBezTo>
                  <a:lnTo>
                    <a:pt x="15757" y="7611"/>
                  </a:lnTo>
                  <a:cubicBezTo>
                    <a:pt x="15736" y="7517"/>
                    <a:pt x="15650" y="7441"/>
                    <a:pt x="15556" y="7441"/>
                  </a:cubicBezTo>
                  <a:cubicBezTo>
                    <a:pt x="15544" y="7441"/>
                    <a:pt x="15532" y="7442"/>
                    <a:pt x="15519" y="7445"/>
                  </a:cubicBezTo>
                  <a:cubicBezTo>
                    <a:pt x="15412" y="7445"/>
                    <a:pt x="15329" y="7540"/>
                    <a:pt x="15329" y="7659"/>
                  </a:cubicBezTo>
                  <a:lnTo>
                    <a:pt x="15733" y="11081"/>
                  </a:lnTo>
                  <a:cubicBezTo>
                    <a:pt x="15210" y="11200"/>
                    <a:pt x="14711" y="11402"/>
                    <a:pt x="14260" y="11675"/>
                  </a:cubicBezTo>
                  <a:cubicBezTo>
                    <a:pt x="14248" y="8942"/>
                    <a:pt x="14022" y="6221"/>
                    <a:pt x="13582" y="3535"/>
                  </a:cubicBezTo>
                  <a:cubicBezTo>
                    <a:pt x="14165" y="2406"/>
                    <a:pt x="14996" y="1408"/>
                    <a:pt x="16018" y="636"/>
                  </a:cubicBezTo>
                  <a:close/>
                  <a:moveTo>
                    <a:pt x="13273" y="4236"/>
                  </a:moveTo>
                  <a:cubicBezTo>
                    <a:pt x="13654" y="6755"/>
                    <a:pt x="13844" y="9298"/>
                    <a:pt x="13844" y="11853"/>
                  </a:cubicBezTo>
                  <a:cubicBezTo>
                    <a:pt x="13048" y="11806"/>
                    <a:pt x="12263" y="11758"/>
                    <a:pt x="11467" y="11699"/>
                  </a:cubicBezTo>
                  <a:cubicBezTo>
                    <a:pt x="9093" y="11553"/>
                    <a:pt x="6655" y="11400"/>
                    <a:pt x="4238" y="11400"/>
                  </a:cubicBezTo>
                  <a:cubicBezTo>
                    <a:pt x="3691" y="11400"/>
                    <a:pt x="3146" y="11408"/>
                    <a:pt x="2602" y="11425"/>
                  </a:cubicBezTo>
                  <a:cubicBezTo>
                    <a:pt x="2709" y="10225"/>
                    <a:pt x="2721" y="9013"/>
                    <a:pt x="2614" y="7813"/>
                  </a:cubicBezTo>
                  <a:lnTo>
                    <a:pt x="2614" y="7813"/>
                  </a:lnTo>
                  <a:cubicBezTo>
                    <a:pt x="4183" y="8181"/>
                    <a:pt x="5787" y="8360"/>
                    <a:pt x="7403" y="8360"/>
                  </a:cubicBezTo>
                  <a:cubicBezTo>
                    <a:pt x="9138" y="8360"/>
                    <a:pt x="10849" y="8146"/>
                    <a:pt x="12537" y="7730"/>
                  </a:cubicBezTo>
                  <a:cubicBezTo>
                    <a:pt x="12620" y="7706"/>
                    <a:pt x="12679" y="7623"/>
                    <a:pt x="12679" y="7540"/>
                  </a:cubicBezTo>
                  <a:cubicBezTo>
                    <a:pt x="12632" y="6399"/>
                    <a:pt x="12834" y="5282"/>
                    <a:pt x="13273" y="4236"/>
                  </a:cubicBezTo>
                  <a:close/>
                  <a:moveTo>
                    <a:pt x="16173" y="1"/>
                  </a:moveTo>
                  <a:cubicBezTo>
                    <a:pt x="16157" y="1"/>
                    <a:pt x="16141" y="2"/>
                    <a:pt x="16125" y="6"/>
                  </a:cubicBezTo>
                  <a:cubicBezTo>
                    <a:pt x="14248" y="422"/>
                    <a:pt x="12358" y="731"/>
                    <a:pt x="10457" y="921"/>
                  </a:cubicBezTo>
                  <a:cubicBezTo>
                    <a:pt x="8490" y="405"/>
                    <a:pt x="6776" y="151"/>
                    <a:pt x="5247" y="151"/>
                  </a:cubicBezTo>
                  <a:cubicBezTo>
                    <a:pt x="4874" y="151"/>
                    <a:pt x="4511" y="166"/>
                    <a:pt x="4159" y="196"/>
                  </a:cubicBezTo>
                  <a:cubicBezTo>
                    <a:pt x="4064" y="208"/>
                    <a:pt x="3993" y="267"/>
                    <a:pt x="3969" y="351"/>
                  </a:cubicBezTo>
                  <a:cubicBezTo>
                    <a:pt x="3315" y="2822"/>
                    <a:pt x="1961" y="5056"/>
                    <a:pt x="71" y="6779"/>
                  </a:cubicBezTo>
                  <a:cubicBezTo>
                    <a:pt x="24" y="6827"/>
                    <a:pt x="0" y="6898"/>
                    <a:pt x="24" y="6958"/>
                  </a:cubicBezTo>
                  <a:cubicBezTo>
                    <a:pt x="36" y="7029"/>
                    <a:pt x="83" y="7076"/>
                    <a:pt x="143" y="7100"/>
                  </a:cubicBezTo>
                  <a:cubicBezTo>
                    <a:pt x="808" y="7338"/>
                    <a:pt x="1485" y="7540"/>
                    <a:pt x="2175" y="7718"/>
                  </a:cubicBezTo>
                  <a:cubicBezTo>
                    <a:pt x="2305" y="9013"/>
                    <a:pt x="2293" y="10308"/>
                    <a:pt x="2163" y="11604"/>
                  </a:cubicBezTo>
                  <a:cubicBezTo>
                    <a:pt x="2163" y="11663"/>
                    <a:pt x="2175" y="11711"/>
                    <a:pt x="2222" y="11758"/>
                  </a:cubicBezTo>
                  <a:cubicBezTo>
                    <a:pt x="2258" y="11794"/>
                    <a:pt x="2317" y="11818"/>
                    <a:pt x="2377" y="11818"/>
                  </a:cubicBezTo>
                  <a:cubicBezTo>
                    <a:pt x="3001" y="11793"/>
                    <a:pt x="3627" y="11782"/>
                    <a:pt x="4256" y="11782"/>
                  </a:cubicBezTo>
                  <a:cubicBezTo>
                    <a:pt x="6656" y="11782"/>
                    <a:pt x="9077" y="11940"/>
                    <a:pt x="11431" y="12091"/>
                  </a:cubicBezTo>
                  <a:cubicBezTo>
                    <a:pt x="12299" y="12150"/>
                    <a:pt x="13166" y="12198"/>
                    <a:pt x="14034" y="12245"/>
                  </a:cubicBezTo>
                  <a:lnTo>
                    <a:pt x="14058" y="12245"/>
                  </a:lnTo>
                  <a:cubicBezTo>
                    <a:pt x="14081" y="12245"/>
                    <a:pt x="14105" y="12245"/>
                    <a:pt x="14129" y="12234"/>
                  </a:cubicBezTo>
                  <a:lnTo>
                    <a:pt x="14153" y="12222"/>
                  </a:lnTo>
                  <a:cubicBezTo>
                    <a:pt x="14165" y="12222"/>
                    <a:pt x="14176" y="12210"/>
                    <a:pt x="14176" y="12210"/>
                  </a:cubicBezTo>
                  <a:cubicBezTo>
                    <a:pt x="14996" y="11623"/>
                    <a:pt x="15962" y="11321"/>
                    <a:pt x="16948" y="11321"/>
                  </a:cubicBezTo>
                  <a:cubicBezTo>
                    <a:pt x="17220" y="11321"/>
                    <a:pt x="17493" y="11344"/>
                    <a:pt x="17765" y="11390"/>
                  </a:cubicBezTo>
                  <a:cubicBezTo>
                    <a:pt x="17782" y="11393"/>
                    <a:pt x="17798" y="11394"/>
                    <a:pt x="17814" y="11394"/>
                  </a:cubicBezTo>
                  <a:cubicBezTo>
                    <a:pt x="17864" y="11394"/>
                    <a:pt x="17907" y="11379"/>
                    <a:pt x="17943" y="11342"/>
                  </a:cubicBezTo>
                  <a:cubicBezTo>
                    <a:pt x="18003" y="11307"/>
                    <a:pt x="18027" y="11247"/>
                    <a:pt x="18015" y="11176"/>
                  </a:cubicBezTo>
                  <a:cubicBezTo>
                    <a:pt x="17753" y="9370"/>
                    <a:pt x="17468" y="7540"/>
                    <a:pt x="17195" y="5710"/>
                  </a:cubicBezTo>
                  <a:cubicBezTo>
                    <a:pt x="16921" y="3880"/>
                    <a:pt x="16648" y="2050"/>
                    <a:pt x="16375" y="244"/>
                  </a:cubicBezTo>
                  <a:lnTo>
                    <a:pt x="16375" y="232"/>
                  </a:lnTo>
                  <a:cubicBezTo>
                    <a:pt x="16387" y="208"/>
                    <a:pt x="16387" y="184"/>
                    <a:pt x="16375" y="149"/>
                  </a:cubicBezTo>
                  <a:cubicBezTo>
                    <a:pt x="16355" y="57"/>
                    <a:pt x="16265" y="1"/>
                    <a:pt x="16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4"/>
            <p:cNvSpPr/>
            <p:nvPr/>
          </p:nvSpPr>
          <p:spPr>
            <a:xfrm>
              <a:off x="1104290" y="181132"/>
              <a:ext cx="16494" cy="26219"/>
            </a:xfrm>
            <a:custGeom>
              <a:avLst/>
              <a:gdLst/>
              <a:ahLst/>
              <a:cxnLst/>
              <a:rect l="l" t="t" r="r" b="b"/>
              <a:pathLst>
                <a:path w="512" h="814" extrusionOk="0">
                  <a:moveTo>
                    <a:pt x="236" y="1"/>
                  </a:moveTo>
                  <a:cubicBezTo>
                    <a:pt x="221" y="1"/>
                    <a:pt x="206" y="2"/>
                    <a:pt x="190" y="5"/>
                  </a:cubicBezTo>
                  <a:cubicBezTo>
                    <a:pt x="84" y="5"/>
                    <a:pt x="0" y="112"/>
                    <a:pt x="12" y="219"/>
                  </a:cubicBezTo>
                  <a:lnTo>
                    <a:pt x="84" y="647"/>
                  </a:lnTo>
                  <a:cubicBezTo>
                    <a:pt x="107" y="742"/>
                    <a:pt x="190" y="813"/>
                    <a:pt x="286" y="813"/>
                  </a:cubicBezTo>
                  <a:lnTo>
                    <a:pt x="321" y="813"/>
                  </a:lnTo>
                  <a:cubicBezTo>
                    <a:pt x="428" y="801"/>
                    <a:pt x="511" y="706"/>
                    <a:pt x="499" y="599"/>
                  </a:cubicBezTo>
                  <a:lnTo>
                    <a:pt x="428" y="171"/>
                  </a:lnTo>
                  <a:cubicBezTo>
                    <a:pt x="418" y="68"/>
                    <a:pt x="335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4"/>
            <p:cNvSpPr/>
            <p:nvPr/>
          </p:nvSpPr>
          <p:spPr>
            <a:xfrm>
              <a:off x="1095108" y="139646"/>
              <a:ext cx="17622" cy="16395"/>
            </a:xfrm>
            <a:custGeom>
              <a:avLst/>
              <a:gdLst/>
              <a:ahLst/>
              <a:cxnLst/>
              <a:rect l="l" t="t" r="r" b="b"/>
              <a:pathLst>
                <a:path w="547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0" y="188"/>
                    <a:pt x="60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309" y="509"/>
                  </a:cubicBezTo>
                  <a:cubicBezTo>
                    <a:pt x="345" y="509"/>
                    <a:pt x="369" y="509"/>
                    <a:pt x="404" y="485"/>
                  </a:cubicBezTo>
                  <a:cubicBezTo>
                    <a:pt x="499" y="449"/>
                    <a:pt x="547" y="331"/>
                    <a:pt x="499" y="236"/>
                  </a:cubicBezTo>
                  <a:lnTo>
                    <a:pt x="428" y="105"/>
                  </a:lnTo>
                  <a:cubicBezTo>
                    <a:pt x="386" y="38"/>
                    <a:pt x="315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4"/>
            <p:cNvSpPr/>
            <p:nvPr/>
          </p:nvSpPr>
          <p:spPr>
            <a:xfrm>
              <a:off x="795348" y="175753"/>
              <a:ext cx="65880" cy="50344"/>
            </a:xfrm>
            <a:custGeom>
              <a:avLst/>
              <a:gdLst/>
              <a:ahLst/>
              <a:cxnLst/>
              <a:rect l="l" t="t" r="r" b="b"/>
              <a:pathLst>
                <a:path w="2045" h="1563" extrusionOk="0">
                  <a:moveTo>
                    <a:pt x="1198" y="390"/>
                  </a:moveTo>
                  <a:cubicBezTo>
                    <a:pt x="1235" y="390"/>
                    <a:pt x="1272" y="396"/>
                    <a:pt x="1308" y="410"/>
                  </a:cubicBezTo>
                  <a:cubicBezTo>
                    <a:pt x="1415" y="434"/>
                    <a:pt x="1510" y="505"/>
                    <a:pt x="1569" y="612"/>
                  </a:cubicBezTo>
                  <a:cubicBezTo>
                    <a:pt x="1605" y="707"/>
                    <a:pt x="1593" y="814"/>
                    <a:pt x="1546" y="909"/>
                  </a:cubicBezTo>
                  <a:cubicBezTo>
                    <a:pt x="1486" y="1016"/>
                    <a:pt x="1391" y="1099"/>
                    <a:pt x="1272" y="1147"/>
                  </a:cubicBezTo>
                  <a:cubicBezTo>
                    <a:pt x="1214" y="1163"/>
                    <a:pt x="1154" y="1171"/>
                    <a:pt x="1094" y="1171"/>
                  </a:cubicBezTo>
                  <a:cubicBezTo>
                    <a:pt x="900" y="1171"/>
                    <a:pt x="710" y="1084"/>
                    <a:pt x="583" y="921"/>
                  </a:cubicBezTo>
                  <a:cubicBezTo>
                    <a:pt x="488" y="826"/>
                    <a:pt x="452" y="683"/>
                    <a:pt x="488" y="552"/>
                  </a:cubicBezTo>
                  <a:cubicBezTo>
                    <a:pt x="524" y="469"/>
                    <a:pt x="595" y="410"/>
                    <a:pt x="690" y="410"/>
                  </a:cubicBezTo>
                  <a:cubicBezTo>
                    <a:pt x="696" y="404"/>
                    <a:pt x="702" y="401"/>
                    <a:pt x="708" y="401"/>
                  </a:cubicBezTo>
                  <a:cubicBezTo>
                    <a:pt x="714" y="401"/>
                    <a:pt x="720" y="404"/>
                    <a:pt x="726" y="410"/>
                  </a:cubicBezTo>
                  <a:cubicBezTo>
                    <a:pt x="767" y="458"/>
                    <a:pt x="829" y="483"/>
                    <a:pt x="892" y="483"/>
                  </a:cubicBezTo>
                  <a:cubicBezTo>
                    <a:pt x="937" y="483"/>
                    <a:pt x="983" y="470"/>
                    <a:pt x="1023" y="445"/>
                  </a:cubicBezTo>
                  <a:cubicBezTo>
                    <a:pt x="1075" y="408"/>
                    <a:pt x="1136" y="390"/>
                    <a:pt x="1198" y="390"/>
                  </a:cubicBezTo>
                  <a:close/>
                  <a:moveTo>
                    <a:pt x="1209" y="0"/>
                  </a:moveTo>
                  <a:cubicBezTo>
                    <a:pt x="1106" y="0"/>
                    <a:pt x="1001" y="19"/>
                    <a:pt x="904" y="53"/>
                  </a:cubicBezTo>
                  <a:cubicBezTo>
                    <a:pt x="892" y="41"/>
                    <a:pt x="868" y="41"/>
                    <a:pt x="844" y="30"/>
                  </a:cubicBezTo>
                  <a:cubicBezTo>
                    <a:pt x="797" y="19"/>
                    <a:pt x="749" y="14"/>
                    <a:pt x="703" y="14"/>
                  </a:cubicBezTo>
                  <a:cubicBezTo>
                    <a:pt x="436" y="14"/>
                    <a:pt x="197" y="181"/>
                    <a:pt x="96" y="434"/>
                  </a:cubicBezTo>
                  <a:cubicBezTo>
                    <a:pt x="1" y="683"/>
                    <a:pt x="60" y="956"/>
                    <a:pt x="238" y="1158"/>
                  </a:cubicBezTo>
                  <a:cubicBezTo>
                    <a:pt x="452" y="1420"/>
                    <a:pt x="761" y="1562"/>
                    <a:pt x="1094" y="1562"/>
                  </a:cubicBezTo>
                  <a:cubicBezTo>
                    <a:pt x="1213" y="1562"/>
                    <a:pt x="1320" y="1551"/>
                    <a:pt x="1415" y="1515"/>
                  </a:cubicBezTo>
                  <a:cubicBezTo>
                    <a:pt x="1641" y="1432"/>
                    <a:pt x="1819" y="1277"/>
                    <a:pt x="1926" y="1063"/>
                  </a:cubicBezTo>
                  <a:cubicBezTo>
                    <a:pt x="2033" y="885"/>
                    <a:pt x="2045" y="671"/>
                    <a:pt x="1961" y="469"/>
                  </a:cubicBezTo>
                  <a:cubicBezTo>
                    <a:pt x="1866" y="255"/>
                    <a:pt x="1664" y="89"/>
                    <a:pt x="1427" y="30"/>
                  </a:cubicBezTo>
                  <a:cubicBezTo>
                    <a:pt x="1357" y="10"/>
                    <a:pt x="1284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4"/>
            <p:cNvSpPr/>
            <p:nvPr/>
          </p:nvSpPr>
          <p:spPr>
            <a:xfrm>
              <a:off x="490272" y="712404"/>
              <a:ext cx="599876" cy="257455"/>
            </a:xfrm>
            <a:custGeom>
              <a:avLst/>
              <a:gdLst/>
              <a:ahLst/>
              <a:cxnLst/>
              <a:rect l="l" t="t" r="r" b="b"/>
              <a:pathLst>
                <a:path w="18621" h="7993" extrusionOk="0">
                  <a:moveTo>
                    <a:pt x="8663" y="1003"/>
                  </a:moveTo>
                  <a:cubicBezTo>
                    <a:pt x="8734" y="1015"/>
                    <a:pt x="8793" y="1038"/>
                    <a:pt x="8841" y="1086"/>
                  </a:cubicBezTo>
                  <a:cubicBezTo>
                    <a:pt x="8900" y="1133"/>
                    <a:pt x="8948" y="1205"/>
                    <a:pt x="8972" y="1288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6" y="1638"/>
                  </a:moveTo>
                  <a:cubicBezTo>
                    <a:pt x="9746" y="1638"/>
                    <a:pt x="9828" y="1659"/>
                    <a:pt x="9899" y="1704"/>
                  </a:cubicBezTo>
                  <a:lnTo>
                    <a:pt x="9887" y="1704"/>
                  </a:lnTo>
                  <a:cubicBezTo>
                    <a:pt x="10017" y="1787"/>
                    <a:pt x="10077" y="1941"/>
                    <a:pt x="10041" y="2084"/>
                  </a:cubicBezTo>
                  <a:cubicBezTo>
                    <a:pt x="9851" y="1953"/>
                    <a:pt x="9661" y="1823"/>
                    <a:pt x="9471" y="1680"/>
                  </a:cubicBezTo>
                  <a:cubicBezTo>
                    <a:pt x="9531" y="1653"/>
                    <a:pt x="9598" y="1638"/>
                    <a:pt x="9666" y="1638"/>
                  </a:cubicBezTo>
                  <a:close/>
                  <a:moveTo>
                    <a:pt x="10729" y="2210"/>
                  </a:moveTo>
                  <a:cubicBezTo>
                    <a:pt x="10782" y="2210"/>
                    <a:pt x="10835" y="2219"/>
                    <a:pt x="10885" y="2239"/>
                  </a:cubicBezTo>
                  <a:cubicBezTo>
                    <a:pt x="11051" y="2310"/>
                    <a:pt x="11134" y="2488"/>
                    <a:pt x="11087" y="2654"/>
                  </a:cubicBezTo>
                  <a:lnTo>
                    <a:pt x="11087" y="2666"/>
                  </a:lnTo>
                  <a:cubicBezTo>
                    <a:pt x="10861" y="2559"/>
                    <a:pt x="10647" y="2452"/>
                    <a:pt x="10433" y="2322"/>
                  </a:cubicBezTo>
                  <a:cubicBezTo>
                    <a:pt x="10513" y="2250"/>
                    <a:pt x="10621" y="2210"/>
                    <a:pt x="10729" y="2210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7" y="2845"/>
                  </a:cubicBezTo>
                  <a:cubicBezTo>
                    <a:pt x="12168" y="2904"/>
                    <a:pt x="12275" y="3023"/>
                    <a:pt x="12335" y="3177"/>
                  </a:cubicBezTo>
                  <a:cubicBezTo>
                    <a:pt x="12049" y="3082"/>
                    <a:pt x="11788" y="2975"/>
                    <a:pt x="11515" y="2868"/>
                  </a:cubicBezTo>
                  <a:cubicBezTo>
                    <a:pt x="11607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47"/>
                    <a:pt x="3910" y="5578"/>
                  </a:cubicBezTo>
                  <a:cubicBezTo>
                    <a:pt x="3477" y="5604"/>
                    <a:pt x="3045" y="5624"/>
                    <a:pt x="2620" y="5624"/>
                  </a:cubicBezTo>
                  <a:cubicBezTo>
                    <a:pt x="1899" y="5624"/>
                    <a:pt x="1197" y="5567"/>
                    <a:pt x="547" y="5388"/>
                  </a:cubicBezTo>
                  <a:cubicBezTo>
                    <a:pt x="582" y="4425"/>
                    <a:pt x="725" y="3474"/>
                    <a:pt x="963" y="2536"/>
                  </a:cubicBezTo>
                  <a:close/>
                  <a:moveTo>
                    <a:pt x="7605" y="468"/>
                  </a:moveTo>
                  <a:cubicBezTo>
                    <a:pt x="8936" y="2037"/>
                    <a:pt x="10718" y="3165"/>
                    <a:pt x="12703" y="3688"/>
                  </a:cubicBezTo>
                  <a:cubicBezTo>
                    <a:pt x="12168" y="4366"/>
                    <a:pt x="11800" y="5162"/>
                    <a:pt x="11669" y="6017"/>
                  </a:cubicBezTo>
                  <a:cubicBezTo>
                    <a:pt x="11289" y="5994"/>
                    <a:pt x="10920" y="5958"/>
                    <a:pt x="10552" y="5910"/>
                  </a:cubicBezTo>
                  <a:cubicBezTo>
                    <a:pt x="10136" y="5863"/>
                    <a:pt x="9708" y="5792"/>
                    <a:pt x="9293" y="5720"/>
                  </a:cubicBezTo>
                  <a:cubicBezTo>
                    <a:pt x="8389" y="5542"/>
                    <a:pt x="7474" y="5447"/>
                    <a:pt x="6548" y="5423"/>
                  </a:cubicBezTo>
                  <a:cubicBezTo>
                    <a:pt x="5930" y="5423"/>
                    <a:pt x="5264" y="5471"/>
                    <a:pt x="4623" y="5518"/>
                  </a:cubicBezTo>
                  <a:lnTo>
                    <a:pt x="4337" y="5542"/>
                  </a:lnTo>
                  <a:lnTo>
                    <a:pt x="4337" y="5518"/>
                  </a:lnTo>
                  <a:cubicBezTo>
                    <a:pt x="3874" y="4033"/>
                    <a:pt x="2626" y="2750"/>
                    <a:pt x="1069" y="2155"/>
                  </a:cubicBezTo>
                  <a:cubicBezTo>
                    <a:pt x="1141" y="1918"/>
                    <a:pt x="1224" y="1680"/>
                    <a:pt x="1307" y="1442"/>
                  </a:cubicBezTo>
                  <a:cubicBezTo>
                    <a:pt x="1982" y="1655"/>
                    <a:pt x="2700" y="1758"/>
                    <a:pt x="3420" y="1758"/>
                  </a:cubicBezTo>
                  <a:cubicBezTo>
                    <a:pt x="4920" y="1758"/>
                    <a:pt x="6433" y="1311"/>
                    <a:pt x="7605" y="468"/>
                  </a:cubicBezTo>
                  <a:close/>
                  <a:moveTo>
                    <a:pt x="13143" y="3807"/>
                  </a:moveTo>
                  <a:cubicBezTo>
                    <a:pt x="13689" y="3938"/>
                    <a:pt x="14248" y="4021"/>
                    <a:pt x="14818" y="4057"/>
                  </a:cubicBezTo>
                  <a:lnTo>
                    <a:pt x="15186" y="4069"/>
                  </a:lnTo>
                  <a:cubicBezTo>
                    <a:pt x="15662" y="4069"/>
                    <a:pt x="16137" y="4140"/>
                    <a:pt x="16601" y="4282"/>
                  </a:cubicBezTo>
                  <a:cubicBezTo>
                    <a:pt x="17100" y="4449"/>
                    <a:pt x="17563" y="4877"/>
                    <a:pt x="17527" y="5364"/>
                  </a:cubicBezTo>
                  <a:cubicBezTo>
                    <a:pt x="15970" y="5813"/>
                    <a:pt x="14366" y="6042"/>
                    <a:pt x="12749" y="6042"/>
                  </a:cubicBezTo>
                  <a:cubicBezTo>
                    <a:pt x="12528" y="6042"/>
                    <a:pt x="12307" y="6038"/>
                    <a:pt x="12085" y="6029"/>
                  </a:cubicBezTo>
                  <a:cubicBezTo>
                    <a:pt x="12228" y="5209"/>
                    <a:pt x="12596" y="4437"/>
                    <a:pt x="13143" y="3807"/>
                  </a:cubicBezTo>
                  <a:close/>
                  <a:moveTo>
                    <a:pt x="17979" y="5637"/>
                  </a:moveTo>
                  <a:lnTo>
                    <a:pt x="17979" y="5637"/>
                  </a:lnTo>
                  <a:cubicBezTo>
                    <a:pt x="18122" y="5934"/>
                    <a:pt x="17979" y="6326"/>
                    <a:pt x="17729" y="6552"/>
                  </a:cubicBezTo>
                  <a:cubicBezTo>
                    <a:pt x="17409" y="6861"/>
                    <a:pt x="16910" y="7016"/>
                    <a:pt x="16470" y="7134"/>
                  </a:cubicBezTo>
                  <a:cubicBezTo>
                    <a:pt x="15345" y="7446"/>
                    <a:pt x="14178" y="7612"/>
                    <a:pt x="13009" y="7612"/>
                  </a:cubicBezTo>
                  <a:cubicBezTo>
                    <a:pt x="12931" y="7612"/>
                    <a:pt x="12853" y="7611"/>
                    <a:pt x="12774" y="7610"/>
                  </a:cubicBezTo>
                  <a:cubicBezTo>
                    <a:pt x="11788" y="7550"/>
                    <a:pt x="10814" y="7431"/>
                    <a:pt x="9851" y="7229"/>
                  </a:cubicBezTo>
                  <a:cubicBezTo>
                    <a:pt x="8912" y="7051"/>
                    <a:pt x="7974" y="6932"/>
                    <a:pt x="7023" y="6861"/>
                  </a:cubicBezTo>
                  <a:cubicBezTo>
                    <a:pt x="6818" y="6855"/>
                    <a:pt x="6612" y="6852"/>
                    <a:pt x="6406" y="6852"/>
                  </a:cubicBezTo>
                  <a:cubicBezTo>
                    <a:pt x="5787" y="6852"/>
                    <a:pt x="5163" y="6879"/>
                    <a:pt x="4539" y="6932"/>
                  </a:cubicBezTo>
                  <a:cubicBezTo>
                    <a:pt x="3913" y="6975"/>
                    <a:pt x="3300" y="7014"/>
                    <a:pt x="2699" y="7014"/>
                  </a:cubicBezTo>
                  <a:cubicBezTo>
                    <a:pt x="1975" y="7014"/>
                    <a:pt x="1270" y="6958"/>
                    <a:pt x="582" y="6790"/>
                  </a:cubicBezTo>
                  <a:cubicBezTo>
                    <a:pt x="559" y="6457"/>
                    <a:pt x="547" y="6124"/>
                    <a:pt x="547" y="5792"/>
                  </a:cubicBezTo>
                  <a:lnTo>
                    <a:pt x="547" y="5792"/>
                  </a:lnTo>
                  <a:cubicBezTo>
                    <a:pt x="1188" y="5952"/>
                    <a:pt x="1869" y="6005"/>
                    <a:pt x="2562" y="6005"/>
                  </a:cubicBezTo>
                  <a:cubicBezTo>
                    <a:pt x="3256" y="6005"/>
                    <a:pt x="3963" y="5952"/>
                    <a:pt x="4658" y="5899"/>
                  </a:cubicBezTo>
                  <a:cubicBezTo>
                    <a:pt x="5324" y="5851"/>
                    <a:pt x="5942" y="5815"/>
                    <a:pt x="6548" y="5803"/>
                  </a:cubicBezTo>
                  <a:cubicBezTo>
                    <a:pt x="7439" y="5803"/>
                    <a:pt x="8342" y="5958"/>
                    <a:pt x="9221" y="6101"/>
                  </a:cubicBezTo>
                  <a:cubicBezTo>
                    <a:pt x="9637" y="6160"/>
                    <a:pt x="10077" y="6231"/>
                    <a:pt x="10505" y="6291"/>
                  </a:cubicBezTo>
                  <a:cubicBezTo>
                    <a:pt x="11245" y="6385"/>
                    <a:pt x="11989" y="6432"/>
                    <a:pt x="12732" y="6432"/>
                  </a:cubicBezTo>
                  <a:cubicBezTo>
                    <a:pt x="14504" y="6432"/>
                    <a:pt x="16271" y="6165"/>
                    <a:pt x="17979" y="5637"/>
                  </a:cubicBezTo>
                  <a:close/>
                  <a:moveTo>
                    <a:pt x="7620" y="0"/>
                  </a:moveTo>
                  <a:cubicBezTo>
                    <a:pt x="7576" y="0"/>
                    <a:pt x="7534" y="13"/>
                    <a:pt x="7498" y="40"/>
                  </a:cubicBezTo>
                  <a:cubicBezTo>
                    <a:pt x="6375" y="910"/>
                    <a:pt x="4884" y="1375"/>
                    <a:pt x="3406" y="1375"/>
                  </a:cubicBezTo>
                  <a:cubicBezTo>
                    <a:pt x="2663" y="1375"/>
                    <a:pt x="1924" y="1257"/>
                    <a:pt x="1236" y="1015"/>
                  </a:cubicBezTo>
                  <a:cubicBezTo>
                    <a:pt x="1206" y="1003"/>
                    <a:pt x="1176" y="997"/>
                    <a:pt x="1148" y="997"/>
                  </a:cubicBezTo>
                  <a:cubicBezTo>
                    <a:pt x="1120" y="997"/>
                    <a:pt x="1093" y="1003"/>
                    <a:pt x="1069" y="1015"/>
                  </a:cubicBezTo>
                  <a:cubicBezTo>
                    <a:pt x="1022" y="1038"/>
                    <a:pt x="974" y="1074"/>
                    <a:pt x="963" y="1122"/>
                  </a:cubicBezTo>
                  <a:cubicBezTo>
                    <a:pt x="285" y="2952"/>
                    <a:pt x="0" y="4900"/>
                    <a:pt x="155" y="6837"/>
                  </a:cubicBezTo>
                  <a:cubicBezTo>
                    <a:pt x="155" y="6849"/>
                    <a:pt x="143" y="6861"/>
                    <a:pt x="143" y="6861"/>
                  </a:cubicBezTo>
                  <a:cubicBezTo>
                    <a:pt x="107" y="6968"/>
                    <a:pt x="155" y="7063"/>
                    <a:pt x="261" y="7099"/>
                  </a:cubicBezTo>
                  <a:lnTo>
                    <a:pt x="273" y="7111"/>
                  </a:lnTo>
                  <a:cubicBezTo>
                    <a:pt x="1056" y="7329"/>
                    <a:pt x="1857" y="7397"/>
                    <a:pt x="2661" y="7397"/>
                  </a:cubicBezTo>
                  <a:cubicBezTo>
                    <a:pt x="3296" y="7397"/>
                    <a:pt x="3933" y="7355"/>
                    <a:pt x="4563" y="7313"/>
                  </a:cubicBezTo>
                  <a:cubicBezTo>
                    <a:pt x="5169" y="7259"/>
                    <a:pt x="5775" y="7232"/>
                    <a:pt x="6386" y="7232"/>
                  </a:cubicBezTo>
                  <a:cubicBezTo>
                    <a:pt x="6590" y="7232"/>
                    <a:pt x="6794" y="7235"/>
                    <a:pt x="6999" y="7241"/>
                  </a:cubicBezTo>
                  <a:cubicBezTo>
                    <a:pt x="7926" y="7301"/>
                    <a:pt x="8853" y="7431"/>
                    <a:pt x="9768" y="7610"/>
                  </a:cubicBezTo>
                  <a:cubicBezTo>
                    <a:pt x="10754" y="7812"/>
                    <a:pt x="11752" y="7930"/>
                    <a:pt x="12762" y="7990"/>
                  </a:cubicBezTo>
                  <a:cubicBezTo>
                    <a:pt x="12843" y="7991"/>
                    <a:pt x="12923" y="7992"/>
                    <a:pt x="13004" y="7992"/>
                  </a:cubicBezTo>
                  <a:cubicBezTo>
                    <a:pt x="14208" y="7992"/>
                    <a:pt x="15419" y="7826"/>
                    <a:pt x="16589" y="7503"/>
                  </a:cubicBezTo>
                  <a:cubicBezTo>
                    <a:pt x="17076" y="7372"/>
                    <a:pt x="17634" y="7206"/>
                    <a:pt x="18027" y="6813"/>
                  </a:cubicBezTo>
                  <a:cubicBezTo>
                    <a:pt x="18431" y="6421"/>
                    <a:pt x="18621" y="5756"/>
                    <a:pt x="18240" y="5292"/>
                  </a:cubicBezTo>
                  <a:cubicBezTo>
                    <a:pt x="18196" y="5239"/>
                    <a:pt x="18131" y="5212"/>
                    <a:pt x="18067" y="5212"/>
                  </a:cubicBezTo>
                  <a:cubicBezTo>
                    <a:pt x="18045" y="5212"/>
                    <a:pt x="18024" y="5215"/>
                    <a:pt x="18003" y="5221"/>
                  </a:cubicBezTo>
                  <a:lnTo>
                    <a:pt x="17943" y="5233"/>
                  </a:lnTo>
                  <a:cubicBezTo>
                    <a:pt x="17908" y="4603"/>
                    <a:pt x="17325" y="4116"/>
                    <a:pt x="16755" y="3914"/>
                  </a:cubicBezTo>
                  <a:cubicBezTo>
                    <a:pt x="16256" y="3771"/>
                    <a:pt x="15733" y="3688"/>
                    <a:pt x="15210" y="3688"/>
                  </a:cubicBezTo>
                  <a:lnTo>
                    <a:pt x="14842" y="3665"/>
                  </a:lnTo>
                  <a:cubicBezTo>
                    <a:pt x="14153" y="3617"/>
                    <a:pt x="13452" y="3498"/>
                    <a:pt x="12786" y="3308"/>
                  </a:cubicBezTo>
                  <a:cubicBezTo>
                    <a:pt x="12762" y="2952"/>
                    <a:pt x="12548" y="2631"/>
                    <a:pt x="12216" y="2500"/>
                  </a:cubicBezTo>
                  <a:cubicBezTo>
                    <a:pt x="12087" y="2446"/>
                    <a:pt x="11954" y="2419"/>
                    <a:pt x="11819" y="2419"/>
                  </a:cubicBezTo>
                  <a:cubicBezTo>
                    <a:pt x="11718" y="2419"/>
                    <a:pt x="11616" y="2434"/>
                    <a:pt x="11515" y="2464"/>
                  </a:cubicBezTo>
                  <a:cubicBezTo>
                    <a:pt x="11479" y="2203"/>
                    <a:pt x="11313" y="1989"/>
                    <a:pt x="11075" y="1894"/>
                  </a:cubicBezTo>
                  <a:cubicBezTo>
                    <a:pt x="10962" y="1848"/>
                    <a:pt x="10846" y="1823"/>
                    <a:pt x="10730" y="1823"/>
                  </a:cubicBezTo>
                  <a:cubicBezTo>
                    <a:pt x="10638" y="1823"/>
                    <a:pt x="10546" y="1839"/>
                    <a:pt x="10457" y="1870"/>
                  </a:cubicBezTo>
                  <a:cubicBezTo>
                    <a:pt x="10421" y="1668"/>
                    <a:pt x="10314" y="1502"/>
                    <a:pt x="10148" y="1383"/>
                  </a:cubicBezTo>
                  <a:cubicBezTo>
                    <a:pt x="9999" y="1297"/>
                    <a:pt x="9829" y="1252"/>
                    <a:pt x="9659" y="1252"/>
                  </a:cubicBezTo>
                  <a:cubicBezTo>
                    <a:pt x="9572" y="1252"/>
                    <a:pt x="9484" y="1264"/>
                    <a:pt x="9399" y="1288"/>
                  </a:cubicBezTo>
                  <a:cubicBezTo>
                    <a:pt x="9376" y="1098"/>
                    <a:pt x="9269" y="908"/>
                    <a:pt x="9114" y="789"/>
                  </a:cubicBezTo>
                  <a:cubicBezTo>
                    <a:pt x="8947" y="663"/>
                    <a:pt x="8750" y="603"/>
                    <a:pt x="8553" y="603"/>
                  </a:cubicBezTo>
                  <a:cubicBezTo>
                    <a:pt x="8470" y="603"/>
                    <a:pt x="8387" y="613"/>
                    <a:pt x="8306" y="634"/>
                  </a:cubicBezTo>
                  <a:cubicBezTo>
                    <a:pt x="8128" y="456"/>
                    <a:pt x="7962" y="278"/>
                    <a:pt x="7819" y="76"/>
                  </a:cubicBezTo>
                  <a:cubicBezTo>
                    <a:pt x="7771" y="28"/>
                    <a:pt x="7724" y="5"/>
                    <a:pt x="7665" y="5"/>
                  </a:cubicBezTo>
                  <a:cubicBezTo>
                    <a:pt x="7650" y="2"/>
                    <a:pt x="7635" y="0"/>
                    <a:pt x="7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4"/>
            <p:cNvSpPr/>
            <p:nvPr/>
          </p:nvSpPr>
          <p:spPr>
            <a:xfrm>
              <a:off x="732947" y="755791"/>
              <a:ext cx="31442" cy="27346"/>
            </a:xfrm>
            <a:custGeom>
              <a:avLst/>
              <a:gdLst/>
              <a:ahLst/>
              <a:cxnLst/>
              <a:rect l="l" t="t" r="r" b="b"/>
              <a:pathLst>
                <a:path w="976" h="849" extrusionOk="0">
                  <a:moveTo>
                    <a:pt x="536" y="0"/>
                  </a:moveTo>
                  <a:cubicBezTo>
                    <a:pt x="512" y="0"/>
                    <a:pt x="476" y="0"/>
                    <a:pt x="452" y="12"/>
                  </a:cubicBezTo>
                  <a:cubicBezTo>
                    <a:pt x="441" y="6"/>
                    <a:pt x="426" y="3"/>
                    <a:pt x="411" y="3"/>
                  </a:cubicBezTo>
                  <a:cubicBezTo>
                    <a:pt x="396" y="3"/>
                    <a:pt x="381" y="6"/>
                    <a:pt x="369" y="12"/>
                  </a:cubicBezTo>
                  <a:cubicBezTo>
                    <a:pt x="227" y="48"/>
                    <a:pt x="108" y="155"/>
                    <a:pt x="60" y="297"/>
                  </a:cubicBezTo>
                  <a:cubicBezTo>
                    <a:pt x="1" y="428"/>
                    <a:pt x="36" y="583"/>
                    <a:pt x="132" y="701"/>
                  </a:cubicBezTo>
                  <a:cubicBezTo>
                    <a:pt x="179" y="749"/>
                    <a:pt x="238" y="785"/>
                    <a:pt x="298" y="808"/>
                  </a:cubicBezTo>
                  <a:cubicBezTo>
                    <a:pt x="351" y="835"/>
                    <a:pt x="412" y="848"/>
                    <a:pt x="473" y="848"/>
                  </a:cubicBezTo>
                  <a:cubicBezTo>
                    <a:pt x="494" y="848"/>
                    <a:pt x="515" y="847"/>
                    <a:pt x="536" y="844"/>
                  </a:cubicBezTo>
                  <a:cubicBezTo>
                    <a:pt x="690" y="832"/>
                    <a:pt x="821" y="761"/>
                    <a:pt x="904" y="630"/>
                  </a:cubicBezTo>
                  <a:cubicBezTo>
                    <a:pt x="975" y="499"/>
                    <a:pt x="975" y="345"/>
                    <a:pt x="904" y="226"/>
                  </a:cubicBezTo>
                  <a:cubicBezTo>
                    <a:pt x="821" y="95"/>
                    <a:pt x="690" y="12"/>
                    <a:pt x="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4"/>
            <p:cNvSpPr/>
            <p:nvPr/>
          </p:nvSpPr>
          <p:spPr>
            <a:xfrm>
              <a:off x="767804" y="787196"/>
              <a:ext cx="33310" cy="25800"/>
            </a:xfrm>
            <a:custGeom>
              <a:avLst/>
              <a:gdLst/>
              <a:ahLst/>
              <a:cxnLst/>
              <a:rect l="l" t="t" r="r" b="b"/>
              <a:pathLst>
                <a:path w="1034" h="801" extrusionOk="0">
                  <a:moveTo>
                    <a:pt x="527" y="0"/>
                  </a:moveTo>
                  <a:cubicBezTo>
                    <a:pt x="442" y="0"/>
                    <a:pt x="358" y="25"/>
                    <a:pt x="285" y="71"/>
                  </a:cubicBezTo>
                  <a:cubicBezTo>
                    <a:pt x="0" y="214"/>
                    <a:pt x="0" y="618"/>
                    <a:pt x="297" y="748"/>
                  </a:cubicBezTo>
                  <a:cubicBezTo>
                    <a:pt x="309" y="760"/>
                    <a:pt x="333" y="760"/>
                    <a:pt x="345" y="772"/>
                  </a:cubicBezTo>
                  <a:cubicBezTo>
                    <a:pt x="391" y="792"/>
                    <a:pt x="440" y="801"/>
                    <a:pt x="489" y="801"/>
                  </a:cubicBezTo>
                  <a:cubicBezTo>
                    <a:pt x="529" y="801"/>
                    <a:pt x="569" y="795"/>
                    <a:pt x="606" y="784"/>
                  </a:cubicBezTo>
                  <a:cubicBezTo>
                    <a:pt x="642" y="784"/>
                    <a:pt x="678" y="772"/>
                    <a:pt x="713" y="760"/>
                  </a:cubicBezTo>
                  <a:cubicBezTo>
                    <a:pt x="1022" y="630"/>
                    <a:pt x="1034" y="190"/>
                    <a:pt x="725" y="47"/>
                  </a:cubicBezTo>
                  <a:cubicBezTo>
                    <a:pt x="662" y="16"/>
                    <a:pt x="594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4"/>
            <p:cNvSpPr/>
            <p:nvPr/>
          </p:nvSpPr>
          <p:spPr>
            <a:xfrm>
              <a:off x="809522" y="807391"/>
              <a:ext cx="24902" cy="21999"/>
            </a:xfrm>
            <a:custGeom>
              <a:avLst/>
              <a:gdLst/>
              <a:ahLst/>
              <a:cxnLst/>
              <a:rect l="l" t="t" r="r" b="b"/>
              <a:pathLst>
                <a:path w="773" h="683" extrusionOk="0">
                  <a:moveTo>
                    <a:pt x="360" y="0"/>
                  </a:moveTo>
                  <a:cubicBezTo>
                    <a:pt x="251" y="0"/>
                    <a:pt x="147" y="46"/>
                    <a:pt x="72" y="121"/>
                  </a:cubicBezTo>
                  <a:cubicBezTo>
                    <a:pt x="24" y="169"/>
                    <a:pt x="0" y="240"/>
                    <a:pt x="24" y="300"/>
                  </a:cubicBezTo>
                  <a:cubicBezTo>
                    <a:pt x="0" y="395"/>
                    <a:pt x="24" y="490"/>
                    <a:pt x="72" y="561"/>
                  </a:cubicBezTo>
                  <a:cubicBezTo>
                    <a:pt x="107" y="609"/>
                    <a:pt x="155" y="644"/>
                    <a:pt x="214" y="656"/>
                  </a:cubicBezTo>
                  <a:cubicBezTo>
                    <a:pt x="262" y="674"/>
                    <a:pt x="312" y="683"/>
                    <a:pt x="363" y="683"/>
                  </a:cubicBezTo>
                  <a:cubicBezTo>
                    <a:pt x="413" y="683"/>
                    <a:pt x="464" y="674"/>
                    <a:pt x="511" y="656"/>
                  </a:cubicBezTo>
                  <a:cubicBezTo>
                    <a:pt x="666" y="620"/>
                    <a:pt x="773" y="478"/>
                    <a:pt x="761" y="323"/>
                  </a:cubicBezTo>
                  <a:cubicBezTo>
                    <a:pt x="737" y="169"/>
                    <a:pt x="630" y="62"/>
                    <a:pt x="500" y="26"/>
                  </a:cubicBezTo>
                  <a:cubicBezTo>
                    <a:pt x="454" y="9"/>
                    <a:pt x="407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4"/>
            <p:cNvSpPr/>
            <p:nvPr/>
          </p:nvSpPr>
          <p:spPr>
            <a:xfrm>
              <a:off x="841673" y="824688"/>
              <a:ext cx="31410" cy="25639"/>
            </a:xfrm>
            <a:custGeom>
              <a:avLst/>
              <a:gdLst/>
              <a:ahLst/>
              <a:cxnLst/>
              <a:rect l="l" t="t" r="r" b="b"/>
              <a:pathLst>
                <a:path w="975" h="796" extrusionOk="0">
                  <a:moveTo>
                    <a:pt x="594" y="0"/>
                  </a:moveTo>
                  <a:cubicBezTo>
                    <a:pt x="571" y="0"/>
                    <a:pt x="547" y="4"/>
                    <a:pt x="523" y="12"/>
                  </a:cubicBezTo>
                  <a:cubicBezTo>
                    <a:pt x="493" y="8"/>
                    <a:pt x="461" y="5"/>
                    <a:pt x="429" y="5"/>
                  </a:cubicBezTo>
                  <a:cubicBezTo>
                    <a:pt x="372" y="5"/>
                    <a:pt x="315" y="13"/>
                    <a:pt x="262" y="36"/>
                  </a:cubicBezTo>
                  <a:cubicBezTo>
                    <a:pt x="119" y="95"/>
                    <a:pt x="12" y="226"/>
                    <a:pt x="1" y="381"/>
                  </a:cubicBezTo>
                  <a:cubicBezTo>
                    <a:pt x="1" y="523"/>
                    <a:pt x="84" y="666"/>
                    <a:pt x="214" y="725"/>
                  </a:cubicBezTo>
                  <a:cubicBezTo>
                    <a:pt x="238" y="737"/>
                    <a:pt x="262" y="749"/>
                    <a:pt x="274" y="761"/>
                  </a:cubicBezTo>
                  <a:cubicBezTo>
                    <a:pt x="336" y="783"/>
                    <a:pt x="400" y="795"/>
                    <a:pt x="463" y="795"/>
                  </a:cubicBezTo>
                  <a:cubicBezTo>
                    <a:pt x="534" y="795"/>
                    <a:pt x="603" y="780"/>
                    <a:pt x="666" y="749"/>
                  </a:cubicBezTo>
                  <a:cubicBezTo>
                    <a:pt x="939" y="606"/>
                    <a:pt x="975" y="226"/>
                    <a:pt x="725" y="48"/>
                  </a:cubicBezTo>
                  <a:cubicBezTo>
                    <a:pt x="686" y="16"/>
                    <a:pt x="641" y="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4"/>
            <p:cNvSpPr/>
            <p:nvPr/>
          </p:nvSpPr>
          <p:spPr>
            <a:xfrm>
              <a:off x="-26167" y="1491371"/>
              <a:ext cx="245027" cy="151645"/>
            </a:xfrm>
            <a:custGeom>
              <a:avLst/>
              <a:gdLst/>
              <a:ahLst/>
              <a:cxnLst/>
              <a:rect l="l" t="t" r="r" b="b"/>
              <a:pathLst>
                <a:path w="7606" h="4708" extrusionOk="0">
                  <a:moveTo>
                    <a:pt x="7401" y="0"/>
                  </a:moveTo>
                  <a:cubicBezTo>
                    <a:pt x="7378" y="0"/>
                    <a:pt x="7354" y="5"/>
                    <a:pt x="7333" y="14"/>
                  </a:cubicBezTo>
                  <a:cubicBezTo>
                    <a:pt x="6204" y="497"/>
                    <a:pt x="4993" y="745"/>
                    <a:pt x="3774" y="745"/>
                  </a:cubicBezTo>
                  <a:cubicBezTo>
                    <a:pt x="3133" y="745"/>
                    <a:pt x="2490" y="676"/>
                    <a:pt x="1855" y="537"/>
                  </a:cubicBezTo>
                  <a:cubicBezTo>
                    <a:pt x="1842" y="534"/>
                    <a:pt x="1828" y="532"/>
                    <a:pt x="1815" y="532"/>
                  </a:cubicBezTo>
                  <a:cubicBezTo>
                    <a:pt x="1777" y="532"/>
                    <a:pt x="1738" y="543"/>
                    <a:pt x="1712" y="561"/>
                  </a:cubicBezTo>
                  <a:cubicBezTo>
                    <a:pt x="1665" y="596"/>
                    <a:pt x="1641" y="644"/>
                    <a:pt x="1641" y="703"/>
                  </a:cubicBezTo>
                  <a:lnTo>
                    <a:pt x="1783" y="3959"/>
                  </a:lnTo>
                  <a:lnTo>
                    <a:pt x="357" y="1927"/>
                  </a:lnTo>
                  <a:cubicBezTo>
                    <a:pt x="318" y="1873"/>
                    <a:pt x="259" y="1844"/>
                    <a:pt x="202" y="1844"/>
                  </a:cubicBezTo>
                  <a:cubicBezTo>
                    <a:pt x="173" y="1844"/>
                    <a:pt x="144" y="1852"/>
                    <a:pt x="120" y="1868"/>
                  </a:cubicBezTo>
                  <a:cubicBezTo>
                    <a:pt x="37" y="1915"/>
                    <a:pt x="1" y="2022"/>
                    <a:pt x="60" y="2094"/>
                  </a:cubicBezTo>
                  <a:lnTo>
                    <a:pt x="1819" y="4637"/>
                  </a:lnTo>
                  <a:cubicBezTo>
                    <a:pt x="1855" y="4684"/>
                    <a:pt x="1914" y="4708"/>
                    <a:pt x="1973" y="4708"/>
                  </a:cubicBezTo>
                  <a:cubicBezTo>
                    <a:pt x="1985" y="4708"/>
                    <a:pt x="2009" y="4708"/>
                    <a:pt x="2021" y="4696"/>
                  </a:cubicBezTo>
                  <a:cubicBezTo>
                    <a:pt x="2104" y="4684"/>
                    <a:pt x="2152" y="4613"/>
                    <a:pt x="2152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3"/>
                    <a:pt x="3202" y="1073"/>
                    <a:pt x="3807" y="1073"/>
                  </a:cubicBezTo>
                  <a:cubicBezTo>
                    <a:pt x="5063" y="1073"/>
                    <a:pt x="6312" y="816"/>
                    <a:pt x="7475" y="311"/>
                  </a:cubicBezTo>
                  <a:cubicBezTo>
                    <a:pt x="7570" y="276"/>
                    <a:pt x="7606" y="181"/>
                    <a:pt x="7570" y="97"/>
                  </a:cubicBezTo>
                  <a:cubicBezTo>
                    <a:pt x="7535" y="36"/>
                    <a:pt x="7468" y="0"/>
                    <a:pt x="7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4"/>
            <p:cNvSpPr/>
            <p:nvPr/>
          </p:nvSpPr>
          <p:spPr>
            <a:xfrm>
              <a:off x="58816" y="1560783"/>
              <a:ext cx="54025" cy="63486"/>
            </a:xfrm>
            <a:custGeom>
              <a:avLst/>
              <a:gdLst/>
              <a:ahLst/>
              <a:cxnLst/>
              <a:rect l="l" t="t" r="r" b="b"/>
              <a:pathLst>
                <a:path w="1677" h="1971" extrusionOk="0">
                  <a:moveTo>
                    <a:pt x="1465" y="1"/>
                  </a:moveTo>
                  <a:cubicBezTo>
                    <a:pt x="1405" y="1"/>
                    <a:pt x="1345" y="30"/>
                    <a:pt x="1308" y="81"/>
                  </a:cubicBezTo>
                  <a:lnTo>
                    <a:pt x="833" y="735"/>
                  </a:lnTo>
                  <a:lnTo>
                    <a:pt x="346" y="93"/>
                  </a:lnTo>
                  <a:cubicBezTo>
                    <a:pt x="309" y="50"/>
                    <a:pt x="260" y="24"/>
                    <a:pt x="208" y="24"/>
                  </a:cubicBezTo>
                  <a:cubicBezTo>
                    <a:pt x="174" y="24"/>
                    <a:pt x="140" y="34"/>
                    <a:pt x="108" y="58"/>
                  </a:cubicBezTo>
                  <a:cubicBezTo>
                    <a:pt x="25" y="93"/>
                    <a:pt x="1" y="200"/>
                    <a:pt x="60" y="283"/>
                  </a:cubicBezTo>
                  <a:lnTo>
                    <a:pt x="619" y="1032"/>
                  </a:lnTo>
                  <a:lnTo>
                    <a:pt x="108" y="1721"/>
                  </a:lnTo>
                  <a:cubicBezTo>
                    <a:pt x="48" y="1792"/>
                    <a:pt x="72" y="1899"/>
                    <a:pt x="155" y="1947"/>
                  </a:cubicBezTo>
                  <a:cubicBezTo>
                    <a:pt x="191" y="1971"/>
                    <a:pt x="227" y="1971"/>
                    <a:pt x="262" y="1971"/>
                  </a:cubicBezTo>
                  <a:cubicBezTo>
                    <a:pt x="322" y="1971"/>
                    <a:pt x="369" y="1947"/>
                    <a:pt x="405" y="1899"/>
                  </a:cubicBezTo>
                  <a:lnTo>
                    <a:pt x="833" y="1317"/>
                  </a:lnTo>
                  <a:lnTo>
                    <a:pt x="1249" y="1876"/>
                  </a:lnTo>
                  <a:cubicBezTo>
                    <a:pt x="1284" y="1923"/>
                    <a:pt x="1344" y="1947"/>
                    <a:pt x="1403" y="1947"/>
                  </a:cubicBezTo>
                  <a:cubicBezTo>
                    <a:pt x="1427" y="1947"/>
                    <a:pt x="1463" y="1947"/>
                    <a:pt x="1498" y="1923"/>
                  </a:cubicBezTo>
                  <a:cubicBezTo>
                    <a:pt x="1581" y="1876"/>
                    <a:pt x="1605" y="1769"/>
                    <a:pt x="1546" y="1697"/>
                  </a:cubicBezTo>
                  <a:lnTo>
                    <a:pt x="1047" y="1032"/>
                  </a:lnTo>
                  <a:lnTo>
                    <a:pt x="1617" y="260"/>
                  </a:lnTo>
                  <a:cubicBezTo>
                    <a:pt x="1676" y="188"/>
                    <a:pt x="1653" y="81"/>
                    <a:pt x="1569" y="34"/>
                  </a:cubicBezTo>
                  <a:cubicBezTo>
                    <a:pt x="1538" y="11"/>
                    <a:pt x="1502" y="1"/>
                    <a:pt x="1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4"/>
            <p:cNvSpPr/>
            <p:nvPr/>
          </p:nvSpPr>
          <p:spPr>
            <a:xfrm>
              <a:off x="118929" y="1571896"/>
              <a:ext cx="40623" cy="14108"/>
            </a:xfrm>
            <a:custGeom>
              <a:avLst/>
              <a:gdLst/>
              <a:ahLst/>
              <a:cxnLst/>
              <a:rect l="l" t="t" r="r" b="b"/>
              <a:pathLst>
                <a:path w="1261" h="438" extrusionOk="0">
                  <a:moveTo>
                    <a:pt x="1071" y="1"/>
                  </a:moveTo>
                  <a:cubicBezTo>
                    <a:pt x="1044" y="1"/>
                    <a:pt x="1015" y="7"/>
                    <a:pt x="987" y="21"/>
                  </a:cubicBezTo>
                  <a:cubicBezTo>
                    <a:pt x="818" y="89"/>
                    <a:pt x="632" y="120"/>
                    <a:pt x="449" y="120"/>
                  </a:cubicBezTo>
                  <a:cubicBezTo>
                    <a:pt x="374" y="120"/>
                    <a:pt x="299" y="115"/>
                    <a:pt x="226" y="105"/>
                  </a:cubicBezTo>
                  <a:cubicBezTo>
                    <a:pt x="212" y="101"/>
                    <a:pt x="198" y="99"/>
                    <a:pt x="184" y="99"/>
                  </a:cubicBezTo>
                  <a:cubicBezTo>
                    <a:pt x="104" y="99"/>
                    <a:pt x="33" y="155"/>
                    <a:pt x="12" y="235"/>
                  </a:cubicBezTo>
                  <a:cubicBezTo>
                    <a:pt x="1" y="330"/>
                    <a:pt x="72" y="414"/>
                    <a:pt x="167" y="426"/>
                  </a:cubicBezTo>
                  <a:cubicBezTo>
                    <a:pt x="262" y="437"/>
                    <a:pt x="357" y="437"/>
                    <a:pt x="452" y="437"/>
                  </a:cubicBezTo>
                  <a:cubicBezTo>
                    <a:pt x="678" y="437"/>
                    <a:pt x="916" y="402"/>
                    <a:pt x="1129" y="319"/>
                  </a:cubicBezTo>
                  <a:cubicBezTo>
                    <a:pt x="1213" y="283"/>
                    <a:pt x="1260" y="188"/>
                    <a:pt x="1224" y="105"/>
                  </a:cubicBezTo>
                  <a:cubicBezTo>
                    <a:pt x="1191" y="38"/>
                    <a:pt x="1134" y="1"/>
                    <a:pt x="1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4"/>
            <p:cNvSpPr/>
            <p:nvPr/>
          </p:nvSpPr>
          <p:spPr>
            <a:xfrm>
              <a:off x="157587" y="1531053"/>
              <a:ext cx="59372" cy="78303"/>
            </a:xfrm>
            <a:custGeom>
              <a:avLst/>
              <a:gdLst/>
              <a:ahLst/>
              <a:cxnLst/>
              <a:rect l="l" t="t" r="r" b="b"/>
              <a:pathLst>
                <a:path w="1843" h="2431" extrusionOk="0">
                  <a:moveTo>
                    <a:pt x="1651" y="0"/>
                  </a:moveTo>
                  <a:cubicBezTo>
                    <a:pt x="1574" y="0"/>
                    <a:pt x="1506" y="46"/>
                    <a:pt x="1486" y="125"/>
                  </a:cubicBezTo>
                  <a:lnTo>
                    <a:pt x="1284" y="1099"/>
                  </a:lnTo>
                  <a:lnTo>
                    <a:pt x="310" y="446"/>
                  </a:lnTo>
                  <a:cubicBezTo>
                    <a:pt x="277" y="423"/>
                    <a:pt x="241" y="412"/>
                    <a:pt x="206" y="412"/>
                  </a:cubicBezTo>
                  <a:cubicBezTo>
                    <a:pt x="150" y="412"/>
                    <a:pt x="96" y="438"/>
                    <a:pt x="60" y="481"/>
                  </a:cubicBezTo>
                  <a:cubicBezTo>
                    <a:pt x="1" y="553"/>
                    <a:pt x="24" y="660"/>
                    <a:pt x="96" y="707"/>
                  </a:cubicBezTo>
                  <a:lnTo>
                    <a:pt x="1201" y="1444"/>
                  </a:lnTo>
                  <a:lnTo>
                    <a:pt x="1023" y="2240"/>
                  </a:lnTo>
                  <a:cubicBezTo>
                    <a:pt x="1011" y="2335"/>
                    <a:pt x="1070" y="2418"/>
                    <a:pt x="1165" y="2430"/>
                  </a:cubicBezTo>
                  <a:lnTo>
                    <a:pt x="1201" y="2430"/>
                  </a:lnTo>
                  <a:cubicBezTo>
                    <a:pt x="1284" y="2430"/>
                    <a:pt x="1355" y="2383"/>
                    <a:pt x="1367" y="2300"/>
                  </a:cubicBezTo>
                  <a:lnTo>
                    <a:pt x="1831" y="184"/>
                  </a:lnTo>
                  <a:cubicBezTo>
                    <a:pt x="1843" y="101"/>
                    <a:pt x="1783" y="18"/>
                    <a:pt x="1700" y="6"/>
                  </a:cubicBezTo>
                  <a:cubicBezTo>
                    <a:pt x="1684" y="2"/>
                    <a:pt x="1667" y="0"/>
                    <a:pt x="16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4"/>
            <p:cNvSpPr/>
            <p:nvPr/>
          </p:nvSpPr>
          <p:spPr>
            <a:xfrm>
              <a:off x="593231" y="1047259"/>
              <a:ext cx="253468" cy="131481"/>
            </a:xfrm>
            <a:custGeom>
              <a:avLst/>
              <a:gdLst/>
              <a:ahLst/>
              <a:cxnLst/>
              <a:rect l="l" t="t" r="r" b="b"/>
              <a:pathLst>
                <a:path w="7868" h="4082" extrusionOk="0">
                  <a:moveTo>
                    <a:pt x="2128" y="0"/>
                  </a:moveTo>
                  <a:cubicBezTo>
                    <a:pt x="2101" y="0"/>
                    <a:pt x="2074" y="6"/>
                    <a:pt x="2044" y="18"/>
                  </a:cubicBezTo>
                  <a:cubicBezTo>
                    <a:pt x="1997" y="42"/>
                    <a:pt x="1961" y="77"/>
                    <a:pt x="1949" y="137"/>
                  </a:cubicBezTo>
                  <a:lnTo>
                    <a:pt x="1177" y="3321"/>
                  </a:lnTo>
                  <a:lnTo>
                    <a:pt x="369" y="1016"/>
                  </a:lnTo>
                  <a:cubicBezTo>
                    <a:pt x="341" y="952"/>
                    <a:pt x="279" y="909"/>
                    <a:pt x="208" y="909"/>
                  </a:cubicBezTo>
                  <a:cubicBezTo>
                    <a:pt x="187" y="909"/>
                    <a:pt x="165" y="913"/>
                    <a:pt x="143" y="921"/>
                  </a:cubicBezTo>
                  <a:cubicBezTo>
                    <a:pt x="60" y="933"/>
                    <a:pt x="1" y="1028"/>
                    <a:pt x="36" y="1123"/>
                  </a:cubicBezTo>
                  <a:lnTo>
                    <a:pt x="1046" y="3975"/>
                  </a:lnTo>
                  <a:cubicBezTo>
                    <a:pt x="1058" y="4034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5" y="4023"/>
                    <a:pt x="1379" y="3951"/>
                  </a:cubicBezTo>
                  <a:lnTo>
                    <a:pt x="2246" y="386"/>
                  </a:lnTo>
                  <a:cubicBezTo>
                    <a:pt x="3465" y="957"/>
                    <a:pt x="4793" y="1247"/>
                    <a:pt x="6131" y="1247"/>
                  </a:cubicBezTo>
                  <a:cubicBezTo>
                    <a:pt x="6659" y="1247"/>
                    <a:pt x="7188" y="1202"/>
                    <a:pt x="7713" y="1111"/>
                  </a:cubicBezTo>
                  <a:cubicBezTo>
                    <a:pt x="7796" y="1099"/>
                    <a:pt x="7867" y="1004"/>
                    <a:pt x="7843" y="921"/>
                  </a:cubicBezTo>
                  <a:cubicBezTo>
                    <a:pt x="7823" y="840"/>
                    <a:pt x="7760" y="785"/>
                    <a:pt x="7683" y="785"/>
                  </a:cubicBezTo>
                  <a:cubicBezTo>
                    <a:pt x="7669" y="785"/>
                    <a:pt x="7655" y="787"/>
                    <a:pt x="7641" y="790"/>
                  </a:cubicBezTo>
                  <a:cubicBezTo>
                    <a:pt x="7135" y="878"/>
                    <a:pt x="6627" y="921"/>
                    <a:pt x="6120" y="921"/>
                  </a:cubicBezTo>
                  <a:cubicBezTo>
                    <a:pt x="4771" y="921"/>
                    <a:pt x="3438" y="614"/>
                    <a:pt x="2211" y="18"/>
                  </a:cubicBezTo>
                  <a:cubicBezTo>
                    <a:pt x="2181" y="6"/>
                    <a:pt x="2154" y="0"/>
                    <a:pt x="2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4"/>
            <p:cNvSpPr/>
            <p:nvPr/>
          </p:nvSpPr>
          <p:spPr>
            <a:xfrm>
              <a:off x="659465" y="1106397"/>
              <a:ext cx="65107" cy="69187"/>
            </a:xfrm>
            <a:custGeom>
              <a:avLst/>
              <a:gdLst/>
              <a:ahLst/>
              <a:cxnLst/>
              <a:rect l="l" t="t" r="r" b="b"/>
              <a:pathLst>
                <a:path w="2021" h="2148" extrusionOk="0">
                  <a:moveTo>
                    <a:pt x="605" y="0"/>
                  </a:moveTo>
                  <a:cubicBezTo>
                    <a:pt x="586" y="0"/>
                    <a:pt x="566" y="4"/>
                    <a:pt x="547" y="12"/>
                  </a:cubicBezTo>
                  <a:cubicBezTo>
                    <a:pt x="452" y="36"/>
                    <a:pt x="404" y="131"/>
                    <a:pt x="440" y="214"/>
                  </a:cubicBezTo>
                  <a:lnTo>
                    <a:pt x="761" y="1070"/>
                  </a:lnTo>
                  <a:lnTo>
                    <a:pt x="83" y="1628"/>
                  </a:lnTo>
                  <a:cubicBezTo>
                    <a:pt x="12" y="1676"/>
                    <a:pt x="0" y="1794"/>
                    <a:pt x="72" y="1854"/>
                  </a:cubicBezTo>
                  <a:cubicBezTo>
                    <a:pt x="95" y="1878"/>
                    <a:pt x="119" y="1901"/>
                    <a:pt x="155" y="1901"/>
                  </a:cubicBezTo>
                  <a:cubicBezTo>
                    <a:pt x="170" y="1904"/>
                    <a:pt x="184" y="1906"/>
                    <a:pt x="199" y="1906"/>
                  </a:cubicBezTo>
                  <a:cubicBezTo>
                    <a:pt x="243" y="1906"/>
                    <a:pt x="285" y="1892"/>
                    <a:pt x="321" y="1866"/>
                  </a:cubicBezTo>
                  <a:lnTo>
                    <a:pt x="892" y="1402"/>
                  </a:lnTo>
                  <a:lnTo>
                    <a:pt x="1141" y="2044"/>
                  </a:lnTo>
                  <a:cubicBezTo>
                    <a:pt x="1165" y="2091"/>
                    <a:pt x="1212" y="2127"/>
                    <a:pt x="1260" y="2139"/>
                  </a:cubicBezTo>
                  <a:cubicBezTo>
                    <a:pt x="1278" y="2145"/>
                    <a:pt x="1296" y="2148"/>
                    <a:pt x="1313" y="2148"/>
                  </a:cubicBezTo>
                  <a:cubicBezTo>
                    <a:pt x="1331" y="2148"/>
                    <a:pt x="1349" y="2145"/>
                    <a:pt x="1367" y="2139"/>
                  </a:cubicBezTo>
                  <a:cubicBezTo>
                    <a:pt x="1462" y="2115"/>
                    <a:pt x="1509" y="2020"/>
                    <a:pt x="1474" y="1937"/>
                  </a:cubicBezTo>
                  <a:lnTo>
                    <a:pt x="1177" y="1177"/>
                  </a:lnTo>
                  <a:lnTo>
                    <a:pt x="1937" y="559"/>
                  </a:lnTo>
                  <a:cubicBezTo>
                    <a:pt x="2009" y="511"/>
                    <a:pt x="2020" y="392"/>
                    <a:pt x="1949" y="333"/>
                  </a:cubicBezTo>
                  <a:cubicBezTo>
                    <a:pt x="1918" y="296"/>
                    <a:pt x="1874" y="278"/>
                    <a:pt x="1827" y="278"/>
                  </a:cubicBezTo>
                  <a:cubicBezTo>
                    <a:pt x="1784" y="278"/>
                    <a:pt x="1739" y="293"/>
                    <a:pt x="1700" y="321"/>
                  </a:cubicBezTo>
                  <a:lnTo>
                    <a:pt x="1058" y="844"/>
                  </a:lnTo>
                  <a:lnTo>
                    <a:pt x="773" y="107"/>
                  </a:lnTo>
                  <a:cubicBezTo>
                    <a:pt x="736" y="43"/>
                    <a:pt x="671" y="0"/>
                    <a:pt x="6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4"/>
            <p:cNvSpPr/>
            <p:nvPr/>
          </p:nvSpPr>
          <p:spPr>
            <a:xfrm>
              <a:off x="726440" y="1133485"/>
              <a:ext cx="40623" cy="14462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6" y="1"/>
                  </a:moveTo>
                  <a:cubicBezTo>
                    <a:pt x="139" y="1"/>
                    <a:pt x="72" y="36"/>
                    <a:pt x="36" y="98"/>
                  </a:cubicBezTo>
                  <a:cubicBezTo>
                    <a:pt x="1" y="181"/>
                    <a:pt x="36" y="276"/>
                    <a:pt x="132" y="312"/>
                  </a:cubicBezTo>
                  <a:cubicBezTo>
                    <a:pt x="361" y="400"/>
                    <a:pt x="603" y="449"/>
                    <a:pt x="844" y="449"/>
                  </a:cubicBezTo>
                  <a:cubicBezTo>
                    <a:pt x="927" y="449"/>
                    <a:pt x="1011" y="443"/>
                    <a:pt x="1094" y="431"/>
                  </a:cubicBezTo>
                  <a:cubicBezTo>
                    <a:pt x="1189" y="419"/>
                    <a:pt x="1260" y="336"/>
                    <a:pt x="1249" y="240"/>
                  </a:cubicBezTo>
                  <a:cubicBezTo>
                    <a:pt x="1228" y="168"/>
                    <a:pt x="1154" y="105"/>
                    <a:pt x="1080" y="105"/>
                  </a:cubicBezTo>
                  <a:cubicBezTo>
                    <a:pt x="1069" y="105"/>
                    <a:pt x="1058" y="107"/>
                    <a:pt x="1047" y="110"/>
                  </a:cubicBezTo>
                  <a:cubicBezTo>
                    <a:pt x="980" y="119"/>
                    <a:pt x="912" y="123"/>
                    <a:pt x="845" y="123"/>
                  </a:cubicBezTo>
                  <a:cubicBezTo>
                    <a:pt x="648" y="123"/>
                    <a:pt x="451" y="85"/>
                    <a:pt x="274" y="15"/>
                  </a:cubicBezTo>
                  <a:cubicBezTo>
                    <a:pt x="252" y="5"/>
                    <a:pt x="229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4"/>
            <p:cNvSpPr/>
            <p:nvPr/>
          </p:nvSpPr>
          <p:spPr>
            <a:xfrm>
              <a:off x="772765" y="1110520"/>
              <a:ext cx="62046" cy="72891"/>
            </a:xfrm>
            <a:custGeom>
              <a:avLst/>
              <a:gdLst/>
              <a:ahLst/>
              <a:cxnLst/>
              <a:rect l="l" t="t" r="r" b="b"/>
              <a:pathLst>
                <a:path w="1926" h="2263" extrusionOk="0">
                  <a:moveTo>
                    <a:pt x="1733" y="1"/>
                  </a:moveTo>
                  <a:cubicBezTo>
                    <a:pt x="1665" y="1"/>
                    <a:pt x="1604" y="36"/>
                    <a:pt x="1569" y="98"/>
                  </a:cubicBezTo>
                  <a:lnTo>
                    <a:pt x="1094" y="989"/>
                  </a:lnTo>
                  <a:lnTo>
                    <a:pt x="345" y="134"/>
                  </a:lnTo>
                  <a:cubicBezTo>
                    <a:pt x="305" y="93"/>
                    <a:pt x="253" y="72"/>
                    <a:pt x="202" y="72"/>
                  </a:cubicBezTo>
                  <a:cubicBezTo>
                    <a:pt x="164" y="72"/>
                    <a:pt x="127" y="84"/>
                    <a:pt x="96" y="110"/>
                  </a:cubicBezTo>
                  <a:cubicBezTo>
                    <a:pt x="13" y="157"/>
                    <a:pt x="1" y="264"/>
                    <a:pt x="60" y="336"/>
                  </a:cubicBezTo>
                  <a:lnTo>
                    <a:pt x="916" y="1298"/>
                  </a:lnTo>
                  <a:lnTo>
                    <a:pt x="535" y="2023"/>
                  </a:lnTo>
                  <a:cubicBezTo>
                    <a:pt x="488" y="2106"/>
                    <a:pt x="524" y="2213"/>
                    <a:pt x="619" y="2249"/>
                  </a:cubicBezTo>
                  <a:lnTo>
                    <a:pt x="654" y="2261"/>
                  </a:lnTo>
                  <a:cubicBezTo>
                    <a:pt x="663" y="2262"/>
                    <a:pt x="673" y="2263"/>
                    <a:pt x="682" y="2263"/>
                  </a:cubicBezTo>
                  <a:cubicBezTo>
                    <a:pt x="746" y="2263"/>
                    <a:pt x="815" y="2228"/>
                    <a:pt x="856" y="2166"/>
                  </a:cubicBezTo>
                  <a:lnTo>
                    <a:pt x="1890" y="229"/>
                  </a:lnTo>
                  <a:cubicBezTo>
                    <a:pt x="1926" y="145"/>
                    <a:pt x="1890" y="50"/>
                    <a:pt x="1807" y="15"/>
                  </a:cubicBezTo>
                  <a:cubicBezTo>
                    <a:pt x="1782" y="5"/>
                    <a:pt x="1757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4"/>
            <p:cNvSpPr/>
            <p:nvPr/>
          </p:nvSpPr>
          <p:spPr>
            <a:xfrm>
              <a:off x="325266" y="27201"/>
              <a:ext cx="251921" cy="128099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18" y="0"/>
                  </a:moveTo>
                  <a:cubicBezTo>
                    <a:pt x="2200" y="0"/>
                    <a:pt x="2181" y="3"/>
                    <a:pt x="2163" y="7"/>
                  </a:cubicBezTo>
                  <a:cubicBezTo>
                    <a:pt x="2116" y="19"/>
                    <a:pt x="2068" y="55"/>
                    <a:pt x="2044" y="102"/>
                  </a:cubicBezTo>
                  <a:lnTo>
                    <a:pt x="892" y="3192"/>
                  </a:lnTo>
                  <a:lnTo>
                    <a:pt x="369" y="839"/>
                  </a:lnTo>
                  <a:cubicBezTo>
                    <a:pt x="349" y="758"/>
                    <a:pt x="277" y="703"/>
                    <a:pt x="197" y="703"/>
                  </a:cubicBezTo>
                  <a:cubicBezTo>
                    <a:pt x="183" y="703"/>
                    <a:pt x="169" y="705"/>
                    <a:pt x="155" y="708"/>
                  </a:cubicBezTo>
                  <a:cubicBezTo>
                    <a:pt x="72" y="720"/>
                    <a:pt x="0" y="803"/>
                    <a:pt x="24" y="898"/>
                  </a:cubicBezTo>
                  <a:lnTo>
                    <a:pt x="666" y="3845"/>
                  </a:lnTo>
                  <a:cubicBezTo>
                    <a:pt x="678" y="3893"/>
                    <a:pt x="725" y="3940"/>
                    <a:pt x="773" y="3964"/>
                  </a:cubicBezTo>
                  <a:cubicBezTo>
                    <a:pt x="797" y="3964"/>
                    <a:pt x="809" y="3976"/>
                    <a:pt x="832" y="3976"/>
                  </a:cubicBezTo>
                  <a:cubicBezTo>
                    <a:pt x="904" y="3976"/>
                    <a:pt x="987" y="3929"/>
                    <a:pt x="1011" y="3857"/>
                  </a:cubicBezTo>
                  <a:lnTo>
                    <a:pt x="2306" y="411"/>
                  </a:lnTo>
                  <a:cubicBezTo>
                    <a:pt x="3709" y="1253"/>
                    <a:pt x="5311" y="1686"/>
                    <a:pt x="6947" y="1686"/>
                  </a:cubicBezTo>
                  <a:cubicBezTo>
                    <a:pt x="7182" y="1686"/>
                    <a:pt x="7417" y="1677"/>
                    <a:pt x="7653" y="1659"/>
                  </a:cubicBezTo>
                  <a:cubicBezTo>
                    <a:pt x="7736" y="1659"/>
                    <a:pt x="7819" y="1588"/>
                    <a:pt x="7808" y="1493"/>
                  </a:cubicBezTo>
                  <a:cubicBezTo>
                    <a:pt x="7797" y="1404"/>
                    <a:pt x="7724" y="1337"/>
                    <a:pt x="7638" y="1337"/>
                  </a:cubicBezTo>
                  <a:cubicBezTo>
                    <a:pt x="7631" y="1337"/>
                    <a:pt x="7624" y="1337"/>
                    <a:pt x="7617" y="1338"/>
                  </a:cubicBezTo>
                  <a:cubicBezTo>
                    <a:pt x="7407" y="1353"/>
                    <a:pt x="7197" y="1360"/>
                    <a:pt x="6987" y="1360"/>
                  </a:cubicBezTo>
                  <a:cubicBezTo>
                    <a:pt x="5337" y="1360"/>
                    <a:pt x="3719" y="906"/>
                    <a:pt x="2306" y="31"/>
                  </a:cubicBezTo>
                  <a:cubicBezTo>
                    <a:pt x="2283" y="8"/>
                    <a:pt x="2251" y="0"/>
                    <a:pt x="2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4"/>
            <p:cNvSpPr/>
            <p:nvPr/>
          </p:nvSpPr>
          <p:spPr>
            <a:xfrm>
              <a:off x="380773" y="87691"/>
              <a:ext cx="70100" cy="71055"/>
            </a:xfrm>
            <a:custGeom>
              <a:avLst/>
              <a:gdLst/>
              <a:ahLst/>
              <a:cxnLst/>
              <a:rect l="l" t="t" r="r" b="b"/>
              <a:pathLst>
                <a:path w="2176" h="2206" extrusionOk="0">
                  <a:moveTo>
                    <a:pt x="810" y="1"/>
                  </a:moveTo>
                  <a:cubicBezTo>
                    <a:pt x="794" y="1"/>
                    <a:pt x="777" y="3"/>
                    <a:pt x="761" y="7"/>
                  </a:cubicBezTo>
                  <a:cubicBezTo>
                    <a:pt x="666" y="19"/>
                    <a:pt x="607" y="102"/>
                    <a:pt x="630" y="197"/>
                  </a:cubicBezTo>
                  <a:lnTo>
                    <a:pt x="856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25"/>
                    <a:pt x="119" y="1837"/>
                    <a:pt x="143" y="1849"/>
                  </a:cubicBezTo>
                  <a:cubicBezTo>
                    <a:pt x="166" y="1858"/>
                    <a:pt x="188" y="1861"/>
                    <a:pt x="211" y="1861"/>
                  </a:cubicBezTo>
                  <a:cubicBezTo>
                    <a:pt x="246" y="1861"/>
                    <a:pt x="280" y="1851"/>
                    <a:pt x="309" y="1837"/>
                  </a:cubicBezTo>
                  <a:lnTo>
                    <a:pt x="939" y="1433"/>
                  </a:lnTo>
                  <a:lnTo>
                    <a:pt x="1106" y="2086"/>
                  </a:lnTo>
                  <a:cubicBezTo>
                    <a:pt x="1117" y="2146"/>
                    <a:pt x="1165" y="2181"/>
                    <a:pt x="1213" y="2205"/>
                  </a:cubicBezTo>
                  <a:lnTo>
                    <a:pt x="1320" y="2205"/>
                  </a:lnTo>
                  <a:cubicBezTo>
                    <a:pt x="1415" y="2181"/>
                    <a:pt x="1474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6" y="458"/>
                  </a:cubicBezTo>
                  <a:cubicBezTo>
                    <a:pt x="2080" y="415"/>
                    <a:pt x="2027" y="394"/>
                    <a:pt x="1975" y="394"/>
                  </a:cubicBezTo>
                  <a:cubicBezTo>
                    <a:pt x="1941" y="394"/>
                    <a:pt x="1907" y="404"/>
                    <a:pt x="1878" y="423"/>
                  </a:cubicBezTo>
                  <a:lnTo>
                    <a:pt x="1177" y="886"/>
                  </a:lnTo>
                  <a:lnTo>
                    <a:pt x="975" y="126"/>
                  </a:lnTo>
                  <a:cubicBezTo>
                    <a:pt x="955" y="47"/>
                    <a:pt x="887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4"/>
            <p:cNvSpPr/>
            <p:nvPr/>
          </p:nvSpPr>
          <p:spPr>
            <a:xfrm>
              <a:off x="450454" y="119643"/>
              <a:ext cx="39850" cy="16975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1" y="30"/>
                    <a:pt x="60" y="84"/>
                  </a:cubicBezTo>
                  <a:cubicBezTo>
                    <a:pt x="0" y="155"/>
                    <a:pt x="36" y="262"/>
                    <a:pt x="119" y="310"/>
                  </a:cubicBezTo>
                  <a:cubicBezTo>
                    <a:pt x="202" y="346"/>
                    <a:pt x="285" y="393"/>
                    <a:pt x="380" y="417"/>
                  </a:cubicBezTo>
                  <a:cubicBezTo>
                    <a:pt x="568" y="490"/>
                    <a:pt x="773" y="526"/>
                    <a:pt x="981" y="526"/>
                  </a:cubicBezTo>
                  <a:cubicBezTo>
                    <a:pt x="1010" y="526"/>
                    <a:pt x="1040" y="525"/>
                    <a:pt x="1070" y="524"/>
                  </a:cubicBezTo>
                  <a:cubicBezTo>
                    <a:pt x="1165" y="524"/>
                    <a:pt x="1236" y="453"/>
                    <a:pt x="1236" y="357"/>
                  </a:cubicBezTo>
                  <a:cubicBezTo>
                    <a:pt x="1225" y="260"/>
                    <a:pt x="1155" y="201"/>
                    <a:pt x="1070" y="201"/>
                  </a:cubicBezTo>
                  <a:cubicBezTo>
                    <a:pt x="1062" y="201"/>
                    <a:pt x="1054" y="202"/>
                    <a:pt x="1046" y="203"/>
                  </a:cubicBezTo>
                  <a:cubicBezTo>
                    <a:pt x="784" y="203"/>
                    <a:pt x="523" y="144"/>
                    <a:pt x="297" y="25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4"/>
            <p:cNvSpPr/>
            <p:nvPr/>
          </p:nvSpPr>
          <p:spPr>
            <a:xfrm>
              <a:off x="498680" y="103925"/>
              <a:ext cx="62433" cy="72118"/>
            </a:xfrm>
            <a:custGeom>
              <a:avLst/>
              <a:gdLst/>
              <a:ahLst/>
              <a:cxnLst/>
              <a:rect l="l" t="t" r="r" b="b"/>
              <a:pathLst>
                <a:path w="1938" h="2239" extrusionOk="0">
                  <a:moveTo>
                    <a:pt x="210" y="1"/>
                  </a:moveTo>
                  <a:cubicBezTo>
                    <a:pt x="180" y="1"/>
                    <a:pt x="149" y="9"/>
                    <a:pt x="119" y="26"/>
                  </a:cubicBezTo>
                  <a:cubicBezTo>
                    <a:pt x="36" y="73"/>
                    <a:pt x="0" y="180"/>
                    <a:pt x="60" y="251"/>
                  </a:cubicBezTo>
                  <a:lnTo>
                    <a:pt x="797" y="1309"/>
                  </a:lnTo>
                  <a:lnTo>
                    <a:pt x="333" y="1986"/>
                  </a:lnTo>
                  <a:cubicBezTo>
                    <a:pt x="274" y="2058"/>
                    <a:pt x="298" y="2176"/>
                    <a:pt x="393" y="2212"/>
                  </a:cubicBezTo>
                  <a:cubicBezTo>
                    <a:pt x="393" y="2212"/>
                    <a:pt x="404" y="2224"/>
                    <a:pt x="416" y="2224"/>
                  </a:cubicBezTo>
                  <a:cubicBezTo>
                    <a:pt x="439" y="2234"/>
                    <a:pt x="462" y="2238"/>
                    <a:pt x="484" y="2238"/>
                  </a:cubicBezTo>
                  <a:cubicBezTo>
                    <a:pt x="543" y="2238"/>
                    <a:pt x="596" y="2208"/>
                    <a:pt x="630" y="2164"/>
                  </a:cubicBezTo>
                  <a:lnTo>
                    <a:pt x="1890" y="346"/>
                  </a:lnTo>
                  <a:cubicBezTo>
                    <a:pt x="1937" y="263"/>
                    <a:pt x="1914" y="156"/>
                    <a:pt x="1830" y="121"/>
                  </a:cubicBezTo>
                  <a:cubicBezTo>
                    <a:pt x="1798" y="102"/>
                    <a:pt x="1763" y="93"/>
                    <a:pt x="1728" y="93"/>
                  </a:cubicBezTo>
                  <a:cubicBezTo>
                    <a:pt x="1672" y="93"/>
                    <a:pt x="1617" y="117"/>
                    <a:pt x="1581" y="168"/>
                  </a:cubicBezTo>
                  <a:lnTo>
                    <a:pt x="1011" y="1000"/>
                  </a:lnTo>
                  <a:lnTo>
                    <a:pt x="357" y="73"/>
                  </a:lnTo>
                  <a:cubicBezTo>
                    <a:pt x="319" y="27"/>
                    <a:pt x="265" y="1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4"/>
            <p:cNvSpPr/>
            <p:nvPr/>
          </p:nvSpPr>
          <p:spPr>
            <a:xfrm>
              <a:off x="815643" y="507291"/>
              <a:ext cx="52865" cy="151033"/>
            </a:xfrm>
            <a:custGeom>
              <a:avLst/>
              <a:gdLst/>
              <a:ahLst/>
              <a:cxnLst/>
              <a:rect l="l" t="t" r="r" b="b"/>
              <a:pathLst>
                <a:path w="1641" h="4689" extrusionOk="0">
                  <a:moveTo>
                    <a:pt x="1011" y="1"/>
                  </a:moveTo>
                  <a:cubicBezTo>
                    <a:pt x="960" y="1"/>
                    <a:pt x="908" y="22"/>
                    <a:pt x="868" y="63"/>
                  </a:cubicBezTo>
                  <a:cubicBezTo>
                    <a:pt x="286" y="704"/>
                    <a:pt x="1" y="1572"/>
                    <a:pt x="72" y="2439"/>
                  </a:cubicBezTo>
                  <a:cubicBezTo>
                    <a:pt x="179" y="3319"/>
                    <a:pt x="630" y="4115"/>
                    <a:pt x="1331" y="4650"/>
                  </a:cubicBezTo>
                  <a:cubicBezTo>
                    <a:pt x="1355" y="4673"/>
                    <a:pt x="1403" y="4685"/>
                    <a:pt x="1438" y="4685"/>
                  </a:cubicBezTo>
                  <a:cubicBezTo>
                    <a:pt x="1449" y="4687"/>
                    <a:pt x="1459" y="4688"/>
                    <a:pt x="1469" y="4688"/>
                  </a:cubicBezTo>
                  <a:cubicBezTo>
                    <a:pt x="1514" y="4688"/>
                    <a:pt x="1552" y="4667"/>
                    <a:pt x="1581" y="4638"/>
                  </a:cubicBezTo>
                  <a:cubicBezTo>
                    <a:pt x="1640" y="4566"/>
                    <a:pt x="1629" y="4459"/>
                    <a:pt x="1557" y="4412"/>
                  </a:cubicBezTo>
                  <a:cubicBezTo>
                    <a:pt x="927" y="3925"/>
                    <a:pt x="523" y="3200"/>
                    <a:pt x="428" y="2416"/>
                  </a:cubicBezTo>
                  <a:cubicBezTo>
                    <a:pt x="357" y="1631"/>
                    <a:pt x="618" y="847"/>
                    <a:pt x="1141" y="265"/>
                  </a:cubicBezTo>
                  <a:cubicBezTo>
                    <a:pt x="1213" y="193"/>
                    <a:pt x="1201" y="87"/>
                    <a:pt x="1118" y="39"/>
                  </a:cubicBezTo>
                  <a:cubicBezTo>
                    <a:pt x="1087" y="13"/>
                    <a:pt x="1049" y="1"/>
                    <a:pt x="1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4"/>
            <p:cNvSpPr/>
            <p:nvPr/>
          </p:nvSpPr>
          <p:spPr>
            <a:xfrm>
              <a:off x="864642" y="543978"/>
              <a:ext cx="57826" cy="68317"/>
            </a:xfrm>
            <a:custGeom>
              <a:avLst/>
              <a:gdLst/>
              <a:ahLst/>
              <a:cxnLst/>
              <a:rect l="l" t="t" r="r" b="b"/>
              <a:pathLst>
                <a:path w="1795" h="2121" extrusionOk="0">
                  <a:moveTo>
                    <a:pt x="1378" y="1"/>
                  </a:moveTo>
                  <a:cubicBezTo>
                    <a:pt x="1313" y="1"/>
                    <a:pt x="1254" y="30"/>
                    <a:pt x="1213" y="88"/>
                  </a:cubicBezTo>
                  <a:lnTo>
                    <a:pt x="773" y="813"/>
                  </a:lnTo>
                  <a:lnTo>
                    <a:pt x="321" y="385"/>
                  </a:lnTo>
                  <a:cubicBezTo>
                    <a:pt x="286" y="356"/>
                    <a:pt x="241" y="341"/>
                    <a:pt x="197" y="341"/>
                  </a:cubicBezTo>
                  <a:cubicBezTo>
                    <a:pt x="152" y="341"/>
                    <a:pt x="108" y="356"/>
                    <a:pt x="72" y="385"/>
                  </a:cubicBezTo>
                  <a:cubicBezTo>
                    <a:pt x="1" y="445"/>
                    <a:pt x="1" y="552"/>
                    <a:pt x="60" y="623"/>
                  </a:cubicBezTo>
                  <a:lnTo>
                    <a:pt x="583" y="1110"/>
                  </a:lnTo>
                  <a:lnTo>
                    <a:pt x="119" y="1883"/>
                  </a:lnTo>
                  <a:cubicBezTo>
                    <a:pt x="60" y="1954"/>
                    <a:pt x="96" y="2061"/>
                    <a:pt x="179" y="2096"/>
                  </a:cubicBezTo>
                  <a:cubicBezTo>
                    <a:pt x="203" y="2108"/>
                    <a:pt x="238" y="2120"/>
                    <a:pt x="274" y="2120"/>
                  </a:cubicBezTo>
                  <a:cubicBezTo>
                    <a:pt x="333" y="2120"/>
                    <a:pt x="381" y="2085"/>
                    <a:pt x="416" y="2037"/>
                  </a:cubicBezTo>
                  <a:lnTo>
                    <a:pt x="832" y="1348"/>
                  </a:lnTo>
                  <a:lnTo>
                    <a:pt x="1474" y="1966"/>
                  </a:lnTo>
                  <a:cubicBezTo>
                    <a:pt x="1498" y="2001"/>
                    <a:pt x="1545" y="2013"/>
                    <a:pt x="1593" y="2013"/>
                  </a:cubicBezTo>
                  <a:cubicBezTo>
                    <a:pt x="1640" y="2013"/>
                    <a:pt x="1688" y="2001"/>
                    <a:pt x="1724" y="1966"/>
                  </a:cubicBezTo>
                  <a:cubicBezTo>
                    <a:pt x="1795" y="1918"/>
                    <a:pt x="1795" y="1799"/>
                    <a:pt x="1724" y="1740"/>
                  </a:cubicBezTo>
                  <a:lnTo>
                    <a:pt x="1023" y="1063"/>
                  </a:lnTo>
                  <a:lnTo>
                    <a:pt x="1522" y="243"/>
                  </a:lnTo>
                  <a:cubicBezTo>
                    <a:pt x="1581" y="160"/>
                    <a:pt x="1545" y="53"/>
                    <a:pt x="1462" y="17"/>
                  </a:cubicBezTo>
                  <a:cubicBezTo>
                    <a:pt x="1434" y="6"/>
                    <a:pt x="1405" y="1"/>
                    <a:pt x="1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4"/>
            <p:cNvSpPr/>
            <p:nvPr/>
          </p:nvSpPr>
          <p:spPr>
            <a:xfrm>
              <a:off x="932777" y="559761"/>
              <a:ext cx="49031" cy="15783"/>
            </a:xfrm>
            <a:custGeom>
              <a:avLst/>
              <a:gdLst/>
              <a:ahLst/>
              <a:cxnLst/>
              <a:rect l="l" t="t" r="r" b="b"/>
              <a:pathLst>
                <a:path w="1522" h="490" extrusionOk="0">
                  <a:moveTo>
                    <a:pt x="1332" y="1"/>
                  </a:moveTo>
                  <a:cubicBezTo>
                    <a:pt x="1324" y="1"/>
                    <a:pt x="1316" y="1"/>
                    <a:pt x="1308" y="2"/>
                  </a:cubicBezTo>
                  <a:lnTo>
                    <a:pt x="155" y="169"/>
                  </a:lnTo>
                  <a:cubicBezTo>
                    <a:pt x="60" y="169"/>
                    <a:pt x="1" y="252"/>
                    <a:pt x="13" y="347"/>
                  </a:cubicBezTo>
                  <a:cubicBezTo>
                    <a:pt x="25" y="430"/>
                    <a:pt x="96" y="490"/>
                    <a:pt x="179" y="490"/>
                  </a:cubicBezTo>
                  <a:lnTo>
                    <a:pt x="215" y="490"/>
                  </a:lnTo>
                  <a:lnTo>
                    <a:pt x="1367" y="323"/>
                  </a:lnTo>
                  <a:cubicBezTo>
                    <a:pt x="1462" y="323"/>
                    <a:pt x="1522" y="240"/>
                    <a:pt x="1510" y="145"/>
                  </a:cubicBezTo>
                  <a:cubicBezTo>
                    <a:pt x="1499" y="58"/>
                    <a:pt x="1419" y="1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4"/>
            <p:cNvSpPr/>
            <p:nvPr/>
          </p:nvSpPr>
          <p:spPr>
            <a:xfrm>
              <a:off x="994791" y="533606"/>
              <a:ext cx="53251" cy="74470"/>
            </a:xfrm>
            <a:custGeom>
              <a:avLst/>
              <a:gdLst/>
              <a:ahLst/>
              <a:cxnLst/>
              <a:rect l="l" t="t" r="r" b="b"/>
              <a:pathLst>
                <a:path w="1653" h="2312" extrusionOk="0">
                  <a:moveTo>
                    <a:pt x="978" y="1"/>
                  </a:moveTo>
                  <a:cubicBezTo>
                    <a:pt x="944" y="1"/>
                    <a:pt x="910" y="10"/>
                    <a:pt x="880" y="30"/>
                  </a:cubicBezTo>
                  <a:cubicBezTo>
                    <a:pt x="809" y="78"/>
                    <a:pt x="785" y="173"/>
                    <a:pt x="833" y="244"/>
                  </a:cubicBezTo>
                  <a:lnTo>
                    <a:pt x="916" y="398"/>
                  </a:lnTo>
                  <a:cubicBezTo>
                    <a:pt x="928" y="446"/>
                    <a:pt x="916" y="493"/>
                    <a:pt x="904" y="541"/>
                  </a:cubicBezTo>
                  <a:cubicBezTo>
                    <a:pt x="880" y="636"/>
                    <a:pt x="797" y="707"/>
                    <a:pt x="702" y="719"/>
                  </a:cubicBezTo>
                  <a:cubicBezTo>
                    <a:pt x="692" y="720"/>
                    <a:pt x="682" y="721"/>
                    <a:pt x="673" y="721"/>
                  </a:cubicBezTo>
                  <a:cubicBezTo>
                    <a:pt x="588" y="721"/>
                    <a:pt x="506" y="675"/>
                    <a:pt x="452" y="600"/>
                  </a:cubicBezTo>
                  <a:cubicBezTo>
                    <a:pt x="393" y="529"/>
                    <a:pt x="369" y="434"/>
                    <a:pt x="417" y="351"/>
                  </a:cubicBezTo>
                  <a:cubicBezTo>
                    <a:pt x="452" y="268"/>
                    <a:pt x="429" y="173"/>
                    <a:pt x="345" y="125"/>
                  </a:cubicBezTo>
                  <a:cubicBezTo>
                    <a:pt x="317" y="114"/>
                    <a:pt x="288" y="109"/>
                    <a:pt x="261" y="109"/>
                  </a:cubicBezTo>
                  <a:cubicBezTo>
                    <a:pt x="197" y="109"/>
                    <a:pt x="137" y="138"/>
                    <a:pt x="96" y="196"/>
                  </a:cubicBezTo>
                  <a:cubicBezTo>
                    <a:pt x="1" y="387"/>
                    <a:pt x="25" y="624"/>
                    <a:pt x="167" y="791"/>
                  </a:cubicBezTo>
                  <a:cubicBezTo>
                    <a:pt x="290" y="954"/>
                    <a:pt x="474" y="1047"/>
                    <a:pt x="667" y="1047"/>
                  </a:cubicBezTo>
                  <a:cubicBezTo>
                    <a:pt x="699" y="1047"/>
                    <a:pt x="730" y="1045"/>
                    <a:pt x="761" y="1040"/>
                  </a:cubicBezTo>
                  <a:cubicBezTo>
                    <a:pt x="904" y="1016"/>
                    <a:pt x="1046" y="945"/>
                    <a:pt x="1142" y="826"/>
                  </a:cubicBezTo>
                  <a:cubicBezTo>
                    <a:pt x="1165" y="897"/>
                    <a:pt x="1189" y="957"/>
                    <a:pt x="1201" y="1028"/>
                  </a:cubicBezTo>
                  <a:cubicBezTo>
                    <a:pt x="1284" y="1278"/>
                    <a:pt x="1237" y="1551"/>
                    <a:pt x="1082" y="1765"/>
                  </a:cubicBezTo>
                  <a:cubicBezTo>
                    <a:pt x="971" y="1902"/>
                    <a:pt x="803" y="1978"/>
                    <a:pt x="634" y="1978"/>
                  </a:cubicBezTo>
                  <a:cubicBezTo>
                    <a:pt x="569" y="1978"/>
                    <a:pt x="503" y="1966"/>
                    <a:pt x="440" y="1943"/>
                  </a:cubicBezTo>
                  <a:cubicBezTo>
                    <a:pt x="414" y="1928"/>
                    <a:pt x="386" y="1922"/>
                    <a:pt x="358" y="1922"/>
                  </a:cubicBezTo>
                  <a:cubicBezTo>
                    <a:pt x="296" y="1922"/>
                    <a:pt x="235" y="1954"/>
                    <a:pt x="203" y="2003"/>
                  </a:cubicBezTo>
                  <a:cubicBezTo>
                    <a:pt x="155" y="2086"/>
                    <a:pt x="191" y="2193"/>
                    <a:pt x="274" y="2228"/>
                  </a:cubicBezTo>
                  <a:cubicBezTo>
                    <a:pt x="381" y="2276"/>
                    <a:pt x="512" y="2312"/>
                    <a:pt x="631" y="2312"/>
                  </a:cubicBezTo>
                  <a:cubicBezTo>
                    <a:pt x="916" y="2300"/>
                    <a:pt x="1189" y="2181"/>
                    <a:pt x="1367" y="1955"/>
                  </a:cubicBezTo>
                  <a:cubicBezTo>
                    <a:pt x="1581" y="1670"/>
                    <a:pt x="1653" y="1302"/>
                    <a:pt x="1557" y="957"/>
                  </a:cubicBezTo>
                  <a:cubicBezTo>
                    <a:pt x="1486" y="719"/>
                    <a:pt x="1391" y="493"/>
                    <a:pt x="1260" y="280"/>
                  </a:cubicBezTo>
                  <a:cubicBezTo>
                    <a:pt x="1225" y="185"/>
                    <a:pt x="1177" y="113"/>
                    <a:pt x="1106" y="54"/>
                  </a:cubicBezTo>
                  <a:cubicBezTo>
                    <a:pt x="1071" y="19"/>
                    <a:pt x="1025" y="1"/>
                    <a:pt x="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4"/>
            <p:cNvSpPr/>
            <p:nvPr/>
          </p:nvSpPr>
          <p:spPr>
            <a:xfrm>
              <a:off x="1044176" y="487578"/>
              <a:ext cx="45198" cy="135894"/>
            </a:xfrm>
            <a:custGeom>
              <a:avLst/>
              <a:gdLst/>
              <a:ahLst/>
              <a:cxnLst/>
              <a:rect l="l" t="t" r="r" b="b"/>
              <a:pathLst>
                <a:path w="1403" h="4219" extrusionOk="0">
                  <a:moveTo>
                    <a:pt x="197" y="0"/>
                  </a:moveTo>
                  <a:cubicBezTo>
                    <a:pt x="152" y="0"/>
                    <a:pt x="108" y="15"/>
                    <a:pt x="72" y="45"/>
                  </a:cubicBezTo>
                  <a:cubicBezTo>
                    <a:pt x="1" y="104"/>
                    <a:pt x="1" y="211"/>
                    <a:pt x="72" y="271"/>
                  </a:cubicBezTo>
                  <a:cubicBezTo>
                    <a:pt x="595" y="734"/>
                    <a:pt x="928" y="1364"/>
                    <a:pt x="999" y="2053"/>
                  </a:cubicBezTo>
                  <a:cubicBezTo>
                    <a:pt x="1046" y="2742"/>
                    <a:pt x="821" y="3432"/>
                    <a:pt x="369" y="3954"/>
                  </a:cubicBezTo>
                  <a:cubicBezTo>
                    <a:pt x="310" y="4026"/>
                    <a:pt x="322" y="4133"/>
                    <a:pt x="405" y="4180"/>
                  </a:cubicBezTo>
                  <a:cubicBezTo>
                    <a:pt x="441" y="4206"/>
                    <a:pt x="481" y="4218"/>
                    <a:pt x="520" y="4218"/>
                  </a:cubicBezTo>
                  <a:cubicBezTo>
                    <a:pt x="571" y="4218"/>
                    <a:pt x="621" y="4197"/>
                    <a:pt x="654" y="4156"/>
                  </a:cubicBezTo>
                  <a:cubicBezTo>
                    <a:pt x="1153" y="3562"/>
                    <a:pt x="1403" y="2814"/>
                    <a:pt x="1355" y="2041"/>
                  </a:cubicBezTo>
                  <a:cubicBezTo>
                    <a:pt x="1272" y="1269"/>
                    <a:pt x="904" y="556"/>
                    <a:pt x="322" y="45"/>
                  </a:cubicBezTo>
                  <a:cubicBezTo>
                    <a:pt x="286" y="15"/>
                    <a:pt x="241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4"/>
            <p:cNvSpPr/>
            <p:nvPr/>
          </p:nvSpPr>
          <p:spPr>
            <a:xfrm>
              <a:off x="1061411" y="445383"/>
              <a:ext cx="50191" cy="44031"/>
            </a:xfrm>
            <a:custGeom>
              <a:avLst/>
              <a:gdLst/>
              <a:ahLst/>
              <a:cxnLst/>
              <a:rect l="l" t="t" r="r" b="b"/>
              <a:pathLst>
                <a:path w="1558" h="1367" extrusionOk="0">
                  <a:moveTo>
                    <a:pt x="433" y="1"/>
                  </a:moveTo>
                  <a:cubicBezTo>
                    <a:pt x="298" y="1"/>
                    <a:pt x="174" y="50"/>
                    <a:pt x="72" y="143"/>
                  </a:cubicBezTo>
                  <a:cubicBezTo>
                    <a:pt x="0" y="214"/>
                    <a:pt x="12" y="333"/>
                    <a:pt x="95" y="381"/>
                  </a:cubicBezTo>
                  <a:cubicBezTo>
                    <a:pt x="128" y="407"/>
                    <a:pt x="167" y="420"/>
                    <a:pt x="207" y="420"/>
                  </a:cubicBezTo>
                  <a:cubicBezTo>
                    <a:pt x="256" y="420"/>
                    <a:pt x="306" y="401"/>
                    <a:pt x="345" y="369"/>
                  </a:cubicBezTo>
                  <a:cubicBezTo>
                    <a:pt x="368" y="346"/>
                    <a:pt x="396" y="333"/>
                    <a:pt x="423" y="333"/>
                  </a:cubicBezTo>
                  <a:cubicBezTo>
                    <a:pt x="437" y="333"/>
                    <a:pt x="451" y="336"/>
                    <a:pt x="464" y="345"/>
                  </a:cubicBezTo>
                  <a:cubicBezTo>
                    <a:pt x="559" y="357"/>
                    <a:pt x="642" y="428"/>
                    <a:pt x="678" y="511"/>
                  </a:cubicBezTo>
                  <a:cubicBezTo>
                    <a:pt x="737" y="701"/>
                    <a:pt x="642" y="915"/>
                    <a:pt x="523" y="1129"/>
                  </a:cubicBezTo>
                  <a:cubicBezTo>
                    <a:pt x="488" y="1189"/>
                    <a:pt x="500" y="1248"/>
                    <a:pt x="535" y="1296"/>
                  </a:cubicBezTo>
                  <a:cubicBezTo>
                    <a:pt x="571" y="1343"/>
                    <a:pt x="618" y="1367"/>
                    <a:pt x="678" y="1367"/>
                  </a:cubicBezTo>
                  <a:lnTo>
                    <a:pt x="690" y="1367"/>
                  </a:lnTo>
                  <a:lnTo>
                    <a:pt x="1391" y="1331"/>
                  </a:lnTo>
                  <a:cubicBezTo>
                    <a:pt x="1486" y="1319"/>
                    <a:pt x="1557" y="1248"/>
                    <a:pt x="1557" y="1153"/>
                  </a:cubicBezTo>
                  <a:cubicBezTo>
                    <a:pt x="1557" y="1065"/>
                    <a:pt x="1475" y="997"/>
                    <a:pt x="1388" y="997"/>
                  </a:cubicBezTo>
                  <a:cubicBezTo>
                    <a:pt x="1381" y="997"/>
                    <a:pt x="1374" y="998"/>
                    <a:pt x="1367" y="998"/>
                  </a:cubicBezTo>
                  <a:lnTo>
                    <a:pt x="963" y="1022"/>
                  </a:lnTo>
                  <a:cubicBezTo>
                    <a:pt x="1046" y="832"/>
                    <a:pt x="1070" y="630"/>
                    <a:pt x="1022" y="428"/>
                  </a:cubicBezTo>
                  <a:cubicBezTo>
                    <a:pt x="951" y="214"/>
                    <a:pt x="761" y="60"/>
                    <a:pt x="547" y="12"/>
                  </a:cubicBezTo>
                  <a:cubicBezTo>
                    <a:pt x="508" y="4"/>
                    <a:pt x="470" y="1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4"/>
            <p:cNvSpPr/>
            <p:nvPr/>
          </p:nvSpPr>
          <p:spPr>
            <a:xfrm>
              <a:off x="1645953" y="410403"/>
              <a:ext cx="74674" cy="85131"/>
            </a:xfrm>
            <a:custGeom>
              <a:avLst/>
              <a:gdLst/>
              <a:ahLst/>
              <a:cxnLst/>
              <a:rect l="l" t="t" r="r" b="b"/>
              <a:pathLst>
                <a:path w="2318" h="2643" extrusionOk="0">
                  <a:moveTo>
                    <a:pt x="1974" y="0"/>
                  </a:moveTo>
                  <a:cubicBezTo>
                    <a:pt x="1919" y="0"/>
                    <a:pt x="1864" y="27"/>
                    <a:pt x="1831" y="76"/>
                  </a:cubicBezTo>
                  <a:lnTo>
                    <a:pt x="1118" y="1074"/>
                  </a:lnTo>
                  <a:lnTo>
                    <a:pt x="322" y="457"/>
                  </a:lnTo>
                  <a:cubicBezTo>
                    <a:pt x="291" y="431"/>
                    <a:pt x="253" y="418"/>
                    <a:pt x="215" y="418"/>
                  </a:cubicBezTo>
                  <a:cubicBezTo>
                    <a:pt x="164" y="418"/>
                    <a:pt x="113" y="440"/>
                    <a:pt x="72" y="480"/>
                  </a:cubicBezTo>
                  <a:cubicBezTo>
                    <a:pt x="1" y="540"/>
                    <a:pt x="13" y="659"/>
                    <a:pt x="96" y="706"/>
                  </a:cubicBezTo>
                  <a:lnTo>
                    <a:pt x="928" y="1348"/>
                  </a:lnTo>
                  <a:lnTo>
                    <a:pt x="179" y="2393"/>
                  </a:lnTo>
                  <a:cubicBezTo>
                    <a:pt x="120" y="2465"/>
                    <a:pt x="143" y="2572"/>
                    <a:pt x="238" y="2619"/>
                  </a:cubicBezTo>
                  <a:cubicBezTo>
                    <a:pt x="262" y="2631"/>
                    <a:pt x="298" y="2643"/>
                    <a:pt x="333" y="2643"/>
                  </a:cubicBezTo>
                  <a:cubicBezTo>
                    <a:pt x="393" y="2643"/>
                    <a:pt x="440" y="2619"/>
                    <a:pt x="476" y="2572"/>
                  </a:cubicBezTo>
                  <a:lnTo>
                    <a:pt x="1201" y="1562"/>
                  </a:lnTo>
                  <a:lnTo>
                    <a:pt x="2009" y="2191"/>
                  </a:lnTo>
                  <a:cubicBezTo>
                    <a:pt x="2033" y="2215"/>
                    <a:pt x="2080" y="2227"/>
                    <a:pt x="2116" y="2239"/>
                  </a:cubicBezTo>
                  <a:cubicBezTo>
                    <a:pt x="2163" y="2239"/>
                    <a:pt x="2223" y="2215"/>
                    <a:pt x="2259" y="2180"/>
                  </a:cubicBezTo>
                  <a:cubicBezTo>
                    <a:pt x="2318" y="2108"/>
                    <a:pt x="2306" y="2001"/>
                    <a:pt x="2235" y="1954"/>
                  </a:cubicBezTo>
                  <a:lnTo>
                    <a:pt x="1391" y="1288"/>
                  </a:lnTo>
                  <a:lnTo>
                    <a:pt x="1985" y="445"/>
                  </a:lnTo>
                  <a:cubicBezTo>
                    <a:pt x="2033" y="433"/>
                    <a:pt x="2080" y="397"/>
                    <a:pt x="2104" y="338"/>
                  </a:cubicBezTo>
                  <a:lnTo>
                    <a:pt x="2140" y="207"/>
                  </a:lnTo>
                  <a:cubicBezTo>
                    <a:pt x="2163" y="136"/>
                    <a:pt x="2128" y="41"/>
                    <a:pt x="2045" y="17"/>
                  </a:cubicBezTo>
                  <a:cubicBezTo>
                    <a:pt x="2023" y="6"/>
                    <a:pt x="1998" y="0"/>
                    <a:pt x="19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4"/>
            <p:cNvSpPr/>
            <p:nvPr/>
          </p:nvSpPr>
          <p:spPr>
            <a:xfrm>
              <a:off x="1627203" y="499657"/>
              <a:ext cx="129408" cy="22676"/>
            </a:xfrm>
            <a:custGeom>
              <a:avLst/>
              <a:gdLst/>
              <a:ahLst/>
              <a:cxnLst/>
              <a:rect l="l" t="t" r="r" b="b"/>
              <a:pathLst>
                <a:path w="4017" h="704" extrusionOk="0">
                  <a:moveTo>
                    <a:pt x="3253" y="1"/>
                  </a:moveTo>
                  <a:cubicBezTo>
                    <a:pt x="2210" y="1"/>
                    <a:pt x="1166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8" y="656"/>
                    <a:pt x="119" y="704"/>
                    <a:pt x="202" y="704"/>
                  </a:cubicBezTo>
                  <a:lnTo>
                    <a:pt x="250" y="704"/>
                  </a:lnTo>
                  <a:cubicBezTo>
                    <a:pt x="1220" y="456"/>
                    <a:pt x="2224" y="332"/>
                    <a:pt x="3226" y="332"/>
                  </a:cubicBezTo>
                  <a:cubicBezTo>
                    <a:pt x="3426" y="332"/>
                    <a:pt x="3627" y="337"/>
                    <a:pt x="3827" y="347"/>
                  </a:cubicBezTo>
                  <a:cubicBezTo>
                    <a:pt x="3922" y="347"/>
                    <a:pt x="3993" y="288"/>
                    <a:pt x="4017" y="193"/>
                  </a:cubicBezTo>
                  <a:cubicBezTo>
                    <a:pt x="4017" y="98"/>
                    <a:pt x="3946" y="15"/>
                    <a:pt x="3839" y="15"/>
                  </a:cubicBezTo>
                  <a:cubicBezTo>
                    <a:pt x="3644" y="5"/>
                    <a:pt x="3448" y="1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4"/>
            <p:cNvSpPr/>
            <p:nvPr/>
          </p:nvSpPr>
          <p:spPr>
            <a:xfrm>
              <a:off x="1672369" y="527358"/>
              <a:ext cx="58213" cy="87225"/>
            </a:xfrm>
            <a:custGeom>
              <a:avLst/>
              <a:gdLst/>
              <a:ahLst/>
              <a:cxnLst/>
              <a:rect l="l" t="t" r="r" b="b"/>
              <a:pathLst>
                <a:path w="1807" h="2708" extrusionOk="0">
                  <a:moveTo>
                    <a:pt x="298" y="0"/>
                  </a:moveTo>
                  <a:cubicBezTo>
                    <a:pt x="236" y="0"/>
                    <a:pt x="176" y="33"/>
                    <a:pt x="143" y="81"/>
                  </a:cubicBezTo>
                  <a:cubicBezTo>
                    <a:pt x="13" y="295"/>
                    <a:pt x="24" y="569"/>
                    <a:pt x="167" y="771"/>
                  </a:cubicBezTo>
                  <a:cubicBezTo>
                    <a:pt x="298" y="985"/>
                    <a:pt x="535" y="1127"/>
                    <a:pt x="797" y="1127"/>
                  </a:cubicBezTo>
                  <a:cubicBezTo>
                    <a:pt x="1011" y="1127"/>
                    <a:pt x="1213" y="1032"/>
                    <a:pt x="1355" y="866"/>
                  </a:cubicBezTo>
                  <a:cubicBezTo>
                    <a:pt x="1391" y="1020"/>
                    <a:pt x="1415" y="1163"/>
                    <a:pt x="1415" y="1317"/>
                  </a:cubicBezTo>
                  <a:cubicBezTo>
                    <a:pt x="1450" y="1555"/>
                    <a:pt x="1403" y="1793"/>
                    <a:pt x="1308" y="2006"/>
                  </a:cubicBezTo>
                  <a:cubicBezTo>
                    <a:pt x="1213" y="2208"/>
                    <a:pt x="1011" y="2351"/>
                    <a:pt x="797" y="2387"/>
                  </a:cubicBezTo>
                  <a:cubicBezTo>
                    <a:pt x="780" y="2389"/>
                    <a:pt x="763" y="2390"/>
                    <a:pt x="746" y="2390"/>
                  </a:cubicBezTo>
                  <a:cubicBezTo>
                    <a:pt x="565" y="2390"/>
                    <a:pt x="412" y="2275"/>
                    <a:pt x="357" y="2102"/>
                  </a:cubicBezTo>
                  <a:cubicBezTo>
                    <a:pt x="346" y="2015"/>
                    <a:pt x="266" y="1957"/>
                    <a:pt x="179" y="1957"/>
                  </a:cubicBezTo>
                  <a:cubicBezTo>
                    <a:pt x="171" y="1957"/>
                    <a:pt x="163" y="1958"/>
                    <a:pt x="155" y="1959"/>
                  </a:cubicBezTo>
                  <a:cubicBezTo>
                    <a:pt x="60" y="1971"/>
                    <a:pt x="1" y="2042"/>
                    <a:pt x="13" y="2137"/>
                  </a:cubicBezTo>
                  <a:cubicBezTo>
                    <a:pt x="48" y="2446"/>
                    <a:pt x="393" y="2708"/>
                    <a:pt x="761" y="2708"/>
                  </a:cubicBezTo>
                  <a:lnTo>
                    <a:pt x="832" y="2708"/>
                  </a:lnTo>
                  <a:cubicBezTo>
                    <a:pt x="1177" y="2660"/>
                    <a:pt x="1474" y="2446"/>
                    <a:pt x="1629" y="2149"/>
                  </a:cubicBezTo>
                  <a:cubicBezTo>
                    <a:pt x="1759" y="1876"/>
                    <a:pt x="1807" y="1579"/>
                    <a:pt x="1783" y="1293"/>
                  </a:cubicBezTo>
                  <a:cubicBezTo>
                    <a:pt x="1747" y="913"/>
                    <a:pt x="1664" y="557"/>
                    <a:pt x="1522" y="212"/>
                  </a:cubicBezTo>
                  <a:cubicBezTo>
                    <a:pt x="1498" y="165"/>
                    <a:pt x="1486" y="129"/>
                    <a:pt x="1462" y="81"/>
                  </a:cubicBezTo>
                  <a:cubicBezTo>
                    <a:pt x="1422" y="33"/>
                    <a:pt x="1364" y="0"/>
                    <a:pt x="1305" y="0"/>
                  </a:cubicBezTo>
                  <a:cubicBezTo>
                    <a:pt x="1278" y="0"/>
                    <a:pt x="1251" y="7"/>
                    <a:pt x="1225" y="22"/>
                  </a:cubicBezTo>
                  <a:cubicBezTo>
                    <a:pt x="1141" y="58"/>
                    <a:pt x="1106" y="153"/>
                    <a:pt x="1141" y="224"/>
                  </a:cubicBezTo>
                  <a:lnTo>
                    <a:pt x="1177" y="319"/>
                  </a:lnTo>
                  <a:cubicBezTo>
                    <a:pt x="1201" y="414"/>
                    <a:pt x="1177" y="521"/>
                    <a:pt x="1130" y="604"/>
                  </a:cubicBezTo>
                  <a:cubicBezTo>
                    <a:pt x="1058" y="723"/>
                    <a:pt x="928" y="794"/>
                    <a:pt x="797" y="806"/>
                  </a:cubicBezTo>
                  <a:cubicBezTo>
                    <a:pt x="666" y="794"/>
                    <a:pt x="535" y="723"/>
                    <a:pt x="464" y="604"/>
                  </a:cubicBezTo>
                  <a:cubicBezTo>
                    <a:pt x="393" y="497"/>
                    <a:pt x="381" y="367"/>
                    <a:pt x="452" y="248"/>
                  </a:cubicBezTo>
                  <a:cubicBezTo>
                    <a:pt x="500" y="165"/>
                    <a:pt x="476" y="58"/>
                    <a:pt x="381" y="22"/>
                  </a:cubicBezTo>
                  <a:cubicBezTo>
                    <a:pt x="355" y="7"/>
                    <a:pt x="326" y="0"/>
                    <a:pt x="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4"/>
            <p:cNvSpPr/>
            <p:nvPr/>
          </p:nvSpPr>
          <p:spPr>
            <a:xfrm>
              <a:off x="1299126" y="40665"/>
              <a:ext cx="92683" cy="75758"/>
            </a:xfrm>
            <a:custGeom>
              <a:avLst/>
              <a:gdLst/>
              <a:ahLst/>
              <a:cxnLst/>
              <a:rect l="l" t="t" r="r" b="b"/>
              <a:pathLst>
                <a:path w="2877" h="2352" extrusionOk="0">
                  <a:moveTo>
                    <a:pt x="864" y="1"/>
                  </a:moveTo>
                  <a:cubicBezTo>
                    <a:pt x="837" y="1"/>
                    <a:pt x="810" y="6"/>
                    <a:pt x="785" y="17"/>
                  </a:cubicBezTo>
                  <a:cubicBezTo>
                    <a:pt x="690" y="53"/>
                    <a:pt x="654" y="160"/>
                    <a:pt x="714" y="243"/>
                  </a:cubicBezTo>
                  <a:lnTo>
                    <a:pt x="1213" y="1122"/>
                  </a:lnTo>
                  <a:lnTo>
                    <a:pt x="96" y="1835"/>
                  </a:lnTo>
                  <a:cubicBezTo>
                    <a:pt x="13" y="1883"/>
                    <a:pt x="1" y="1990"/>
                    <a:pt x="60" y="2061"/>
                  </a:cubicBezTo>
                  <a:cubicBezTo>
                    <a:pt x="99" y="2107"/>
                    <a:pt x="157" y="2133"/>
                    <a:pt x="216" y="2133"/>
                  </a:cubicBezTo>
                  <a:cubicBezTo>
                    <a:pt x="248" y="2133"/>
                    <a:pt x="280" y="2125"/>
                    <a:pt x="310" y="2108"/>
                  </a:cubicBezTo>
                  <a:lnTo>
                    <a:pt x="1379" y="1407"/>
                  </a:lnTo>
                  <a:lnTo>
                    <a:pt x="1878" y="2263"/>
                  </a:lnTo>
                  <a:cubicBezTo>
                    <a:pt x="1902" y="2298"/>
                    <a:pt x="1938" y="2322"/>
                    <a:pt x="1973" y="2334"/>
                  </a:cubicBezTo>
                  <a:cubicBezTo>
                    <a:pt x="1997" y="2346"/>
                    <a:pt x="2021" y="2352"/>
                    <a:pt x="2045" y="2352"/>
                  </a:cubicBezTo>
                  <a:cubicBezTo>
                    <a:pt x="2068" y="2352"/>
                    <a:pt x="2092" y="2346"/>
                    <a:pt x="2116" y="2334"/>
                  </a:cubicBezTo>
                  <a:cubicBezTo>
                    <a:pt x="2211" y="2298"/>
                    <a:pt x="2247" y="2192"/>
                    <a:pt x="2199" y="2108"/>
                  </a:cubicBezTo>
                  <a:lnTo>
                    <a:pt x="1676" y="1217"/>
                  </a:lnTo>
                  <a:lnTo>
                    <a:pt x="2567" y="647"/>
                  </a:lnTo>
                  <a:cubicBezTo>
                    <a:pt x="2615" y="647"/>
                    <a:pt x="2674" y="623"/>
                    <a:pt x="2710" y="587"/>
                  </a:cubicBezTo>
                  <a:lnTo>
                    <a:pt x="2817" y="469"/>
                  </a:lnTo>
                  <a:cubicBezTo>
                    <a:pt x="2876" y="409"/>
                    <a:pt x="2865" y="314"/>
                    <a:pt x="2805" y="255"/>
                  </a:cubicBezTo>
                  <a:cubicBezTo>
                    <a:pt x="2771" y="220"/>
                    <a:pt x="2724" y="202"/>
                    <a:pt x="2677" y="202"/>
                  </a:cubicBezTo>
                  <a:cubicBezTo>
                    <a:pt x="2643" y="202"/>
                    <a:pt x="2609" y="211"/>
                    <a:pt x="2579" y="231"/>
                  </a:cubicBezTo>
                  <a:lnTo>
                    <a:pt x="1510" y="932"/>
                  </a:lnTo>
                  <a:lnTo>
                    <a:pt x="1023" y="88"/>
                  </a:lnTo>
                  <a:cubicBezTo>
                    <a:pt x="989" y="30"/>
                    <a:pt x="927" y="1"/>
                    <a:pt x="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4"/>
            <p:cNvSpPr/>
            <p:nvPr/>
          </p:nvSpPr>
          <p:spPr>
            <a:xfrm>
              <a:off x="1268135" y="115778"/>
              <a:ext cx="125961" cy="39200"/>
            </a:xfrm>
            <a:custGeom>
              <a:avLst/>
              <a:gdLst/>
              <a:ahLst/>
              <a:cxnLst/>
              <a:rect l="l" t="t" r="r" b="b"/>
              <a:pathLst>
                <a:path w="3910" h="1217" extrusionOk="0">
                  <a:moveTo>
                    <a:pt x="166" y="1"/>
                  </a:moveTo>
                  <a:cubicBezTo>
                    <a:pt x="82" y="1"/>
                    <a:pt x="11" y="58"/>
                    <a:pt x="0" y="145"/>
                  </a:cubicBezTo>
                  <a:cubicBezTo>
                    <a:pt x="0" y="240"/>
                    <a:pt x="60" y="323"/>
                    <a:pt x="155" y="335"/>
                  </a:cubicBezTo>
                  <a:cubicBezTo>
                    <a:pt x="1355" y="454"/>
                    <a:pt x="2519" y="739"/>
                    <a:pt x="3636" y="1202"/>
                  </a:cubicBezTo>
                  <a:cubicBezTo>
                    <a:pt x="3658" y="1212"/>
                    <a:pt x="3681" y="1216"/>
                    <a:pt x="3703" y="1216"/>
                  </a:cubicBezTo>
                  <a:cubicBezTo>
                    <a:pt x="3766" y="1216"/>
                    <a:pt x="3827" y="1181"/>
                    <a:pt x="3862" y="1119"/>
                  </a:cubicBezTo>
                  <a:cubicBezTo>
                    <a:pt x="3910" y="1036"/>
                    <a:pt x="3862" y="929"/>
                    <a:pt x="3767" y="905"/>
                  </a:cubicBezTo>
                  <a:cubicBezTo>
                    <a:pt x="2626" y="430"/>
                    <a:pt x="1426" y="133"/>
                    <a:pt x="190" y="2"/>
                  </a:cubicBezTo>
                  <a:cubicBezTo>
                    <a:pt x="182" y="1"/>
                    <a:pt x="174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4"/>
            <p:cNvSpPr/>
            <p:nvPr/>
          </p:nvSpPr>
          <p:spPr>
            <a:xfrm>
              <a:off x="1275416" y="146668"/>
              <a:ext cx="73128" cy="87837"/>
            </a:xfrm>
            <a:custGeom>
              <a:avLst/>
              <a:gdLst/>
              <a:ahLst/>
              <a:cxnLst/>
              <a:rect l="l" t="t" r="r" b="b"/>
              <a:pathLst>
                <a:path w="2270" h="2727" extrusionOk="0">
                  <a:moveTo>
                    <a:pt x="1140" y="1"/>
                  </a:moveTo>
                  <a:cubicBezTo>
                    <a:pt x="1104" y="1"/>
                    <a:pt x="1067" y="10"/>
                    <a:pt x="1034" y="29"/>
                  </a:cubicBezTo>
                  <a:cubicBezTo>
                    <a:pt x="832" y="184"/>
                    <a:pt x="737" y="433"/>
                    <a:pt x="784" y="671"/>
                  </a:cubicBezTo>
                  <a:cubicBezTo>
                    <a:pt x="820" y="933"/>
                    <a:pt x="986" y="1135"/>
                    <a:pt x="1224" y="1230"/>
                  </a:cubicBezTo>
                  <a:cubicBezTo>
                    <a:pt x="1302" y="1257"/>
                    <a:pt x="1384" y="1270"/>
                    <a:pt x="1468" y="1270"/>
                  </a:cubicBezTo>
                  <a:cubicBezTo>
                    <a:pt x="1602" y="1270"/>
                    <a:pt x="1737" y="1236"/>
                    <a:pt x="1854" y="1170"/>
                  </a:cubicBezTo>
                  <a:lnTo>
                    <a:pt x="1854" y="1170"/>
                  </a:lnTo>
                  <a:cubicBezTo>
                    <a:pt x="1818" y="1325"/>
                    <a:pt x="1782" y="1467"/>
                    <a:pt x="1735" y="1598"/>
                  </a:cubicBezTo>
                  <a:cubicBezTo>
                    <a:pt x="1664" y="1836"/>
                    <a:pt x="1533" y="2050"/>
                    <a:pt x="1355" y="2216"/>
                  </a:cubicBezTo>
                  <a:cubicBezTo>
                    <a:pt x="1217" y="2336"/>
                    <a:pt x="1050" y="2398"/>
                    <a:pt x="877" y="2398"/>
                  </a:cubicBezTo>
                  <a:cubicBezTo>
                    <a:pt x="826" y="2398"/>
                    <a:pt x="776" y="2393"/>
                    <a:pt x="725" y="2382"/>
                  </a:cubicBezTo>
                  <a:cubicBezTo>
                    <a:pt x="535" y="2347"/>
                    <a:pt x="404" y="2168"/>
                    <a:pt x="428" y="1978"/>
                  </a:cubicBezTo>
                  <a:cubicBezTo>
                    <a:pt x="452" y="1883"/>
                    <a:pt x="392" y="1800"/>
                    <a:pt x="297" y="1776"/>
                  </a:cubicBezTo>
                  <a:cubicBezTo>
                    <a:pt x="283" y="1773"/>
                    <a:pt x="268" y="1771"/>
                    <a:pt x="254" y="1771"/>
                  </a:cubicBezTo>
                  <a:cubicBezTo>
                    <a:pt x="175" y="1771"/>
                    <a:pt x="103" y="1824"/>
                    <a:pt x="83" y="1895"/>
                  </a:cubicBezTo>
                  <a:cubicBezTo>
                    <a:pt x="0" y="2204"/>
                    <a:pt x="214" y="2549"/>
                    <a:pt x="559" y="2679"/>
                  </a:cubicBezTo>
                  <a:cubicBezTo>
                    <a:pt x="582" y="2679"/>
                    <a:pt x="606" y="2691"/>
                    <a:pt x="630" y="2703"/>
                  </a:cubicBezTo>
                  <a:cubicBezTo>
                    <a:pt x="703" y="2719"/>
                    <a:pt x="778" y="2726"/>
                    <a:pt x="852" y="2726"/>
                  </a:cubicBezTo>
                  <a:cubicBezTo>
                    <a:pt x="1119" y="2726"/>
                    <a:pt x="1388" y="2630"/>
                    <a:pt x="1592" y="2454"/>
                  </a:cubicBezTo>
                  <a:cubicBezTo>
                    <a:pt x="1806" y="2252"/>
                    <a:pt x="1973" y="1990"/>
                    <a:pt x="2068" y="1705"/>
                  </a:cubicBezTo>
                  <a:cubicBezTo>
                    <a:pt x="2198" y="1360"/>
                    <a:pt x="2258" y="992"/>
                    <a:pt x="2258" y="624"/>
                  </a:cubicBezTo>
                  <a:cubicBezTo>
                    <a:pt x="2270" y="576"/>
                    <a:pt x="2270" y="528"/>
                    <a:pt x="2258" y="481"/>
                  </a:cubicBezTo>
                  <a:cubicBezTo>
                    <a:pt x="2247" y="405"/>
                    <a:pt x="2176" y="349"/>
                    <a:pt x="2092" y="349"/>
                  </a:cubicBezTo>
                  <a:cubicBezTo>
                    <a:pt x="2084" y="349"/>
                    <a:pt x="2076" y="349"/>
                    <a:pt x="2068" y="350"/>
                  </a:cubicBezTo>
                  <a:cubicBezTo>
                    <a:pt x="1973" y="350"/>
                    <a:pt x="1901" y="422"/>
                    <a:pt x="1901" y="517"/>
                  </a:cubicBezTo>
                  <a:lnTo>
                    <a:pt x="1901" y="612"/>
                  </a:lnTo>
                  <a:cubicBezTo>
                    <a:pt x="1878" y="707"/>
                    <a:pt x="1818" y="802"/>
                    <a:pt x="1735" y="849"/>
                  </a:cubicBezTo>
                  <a:cubicBezTo>
                    <a:pt x="1659" y="917"/>
                    <a:pt x="1565" y="948"/>
                    <a:pt x="1471" y="948"/>
                  </a:cubicBezTo>
                  <a:cubicBezTo>
                    <a:pt x="1432" y="948"/>
                    <a:pt x="1393" y="943"/>
                    <a:pt x="1355" y="933"/>
                  </a:cubicBezTo>
                  <a:cubicBezTo>
                    <a:pt x="1236" y="873"/>
                    <a:pt x="1141" y="766"/>
                    <a:pt x="1129" y="635"/>
                  </a:cubicBezTo>
                  <a:cubicBezTo>
                    <a:pt x="1105" y="505"/>
                    <a:pt x="1153" y="374"/>
                    <a:pt x="1260" y="291"/>
                  </a:cubicBezTo>
                  <a:cubicBezTo>
                    <a:pt x="1331" y="243"/>
                    <a:pt x="1343" y="124"/>
                    <a:pt x="1283" y="65"/>
                  </a:cubicBezTo>
                  <a:cubicBezTo>
                    <a:pt x="1248" y="22"/>
                    <a:pt x="1195" y="1"/>
                    <a:pt x="1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4"/>
            <p:cNvSpPr/>
            <p:nvPr/>
          </p:nvSpPr>
          <p:spPr>
            <a:xfrm>
              <a:off x="5629" y="836928"/>
              <a:ext cx="89203" cy="73761"/>
            </a:xfrm>
            <a:custGeom>
              <a:avLst/>
              <a:gdLst/>
              <a:ahLst/>
              <a:cxnLst/>
              <a:rect l="l" t="t" r="r" b="b"/>
              <a:pathLst>
                <a:path w="2769" h="2290" extrusionOk="0">
                  <a:moveTo>
                    <a:pt x="748" y="0"/>
                  </a:moveTo>
                  <a:cubicBezTo>
                    <a:pt x="719" y="0"/>
                    <a:pt x="690" y="8"/>
                    <a:pt x="666" y="24"/>
                  </a:cubicBezTo>
                  <a:cubicBezTo>
                    <a:pt x="571" y="72"/>
                    <a:pt x="547" y="179"/>
                    <a:pt x="606" y="250"/>
                  </a:cubicBezTo>
                  <a:lnTo>
                    <a:pt x="1165" y="1106"/>
                  </a:lnTo>
                  <a:lnTo>
                    <a:pt x="95" y="1878"/>
                  </a:lnTo>
                  <a:cubicBezTo>
                    <a:pt x="12" y="1926"/>
                    <a:pt x="0" y="2033"/>
                    <a:pt x="71" y="2104"/>
                  </a:cubicBezTo>
                  <a:cubicBezTo>
                    <a:pt x="83" y="2128"/>
                    <a:pt x="119" y="2151"/>
                    <a:pt x="155" y="2163"/>
                  </a:cubicBezTo>
                  <a:cubicBezTo>
                    <a:pt x="167" y="2166"/>
                    <a:pt x="180" y="2168"/>
                    <a:pt x="194" y="2168"/>
                  </a:cubicBezTo>
                  <a:cubicBezTo>
                    <a:pt x="236" y="2168"/>
                    <a:pt x="285" y="2154"/>
                    <a:pt x="321" y="2128"/>
                  </a:cubicBezTo>
                  <a:lnTo>
                    <a:pt x="1343" y="1379"/>
                  </a:lnTo>
                  <a:lnTo>
                    <a:pt x="1901" y="2211"/>
                  </a:lnTo>
                  <a:cubicBezTo>
                    <a:pt x="1925" y="2246"/>
                    <a:pt x="1949" y="2270"/>
                    <a:pt x="1997" y="2282"/>
                  </a:cubicBezTo>
                  <a:cubicBezTo>
                    <a:pt x="2016" y="2287"/>
                    <a:pt x="2036" y="2290"/>
                    <a:pt x="2056" y="2290"/>
                  </a:cubicBezTo>
                  <a:cubicBezTo>
                    <a:pt x="2083" y="2290"/>
                    <a:pt x="2111" y="2284"/>
                    <a:pt x="2139" y="2270"/>
                  </a:cubicBezTo>
                  <a:cubicBezTo>
                    <a:pt x="2222" y="2223"/>
                    <a:pt x="2258" y="2116"/>
                    <a:pt x="2199" y="2044"/>
                  </a:cubicBezTo>
                  <a:lnTo>
                    <a:pt x="1628" y="1177"/>
                  </a:lnTo>
                  <a:lnTo>
                    <a:pt x="2484" y="559"/>
                  </a:lnTo>
                  <a:cubicBezTo>
                    <a:pt x="2543" y="559"/>
                    <a:pt x="2591" y="523"/>
                    <a:pt x="2626" y="488"/>
                  </a:cubicBezTo>
                  <a:lnTo>
                    <a:pt x="2721" y="369"/>
                  </a:lnTo>
                  <a:cubicBezTo>
                    <a:pt x="2769" y="309"/>
                    <a:pt x="2757" y="214"/>
                    <a:pt x="2698" y="167"/>
                  </a:cubicBezTo>
                  <a:cubicBezTo>
                    <a:pt x="2660" y="136"/>
                    <a:pt x="2616" y="121"/>
                    <a:pt x="2572" y="121"/>
                  </a:cubicBezTo>
                  <a:cubicBezTo>
                    <a:pt x="2533" y="121"/>
                    <a:pt x="2494" y="133"/>
                    <a:pt x="2460" y="155"/>
                  </a:cubicBezTo>
                  <a:lnTo>
                    <a:pt x="1438" y="892"/>
                  </a:lnTo>
                  <a:lnTo>
                    <a:pt x="903" y="84"/>
                  </a:lnTo>
                  <a:cubicBezTo>
                    <a:pt x="864" y="29"/>
                    <a:pt x="805" y="0"/>
                    <a:pt x="7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4"/>
            <p:cNvSpPr/>
            <p:nvPr/>
          </p:nvSpPr>
          <p:spPr>
            <a:xfrm>
              <a:off x="-24234" y="914619"/>
              <a:ext cx="127120" cy="33015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90" y="1"/>
                  </a:moveTo>
                  <a:cubicBezTo>
                    <a:pt x="95" y="1"/>
                    <a:pt x="12" y="60"/>
                    <a:pt x="0" y="155"/>
                  </a:cubicBezTo>
                  <a:cubicBezTo>
                    <a:pt x="0" y="227"/>
                    <a:pt x="48" y="298"/>
                    <a:pt x="119" y="322"/>
                  </a:cubicBezTo>
                  <a:lnTo>
                    <a:pt x="167" y="322"/>
                  </a:lnTo>
                  <a:cubicBezTo>
                    <a:pt x="1367" y="381"/>
                    <a:pt x="2555" y="619"/>
                    <a:pt x="3684" y="1011"/>
                  </a:cubicBezTo>
                  <a:cubicBezTo>
                    <a:pt x="3708" y="1020"/>
                    <a:pt x="3733" y="1024"/>
                    <a:pt x="3756" y="1024"/>
                  </a:cubicBezTo>
                  <a:cubicBezTo>
                    <a:pt x="3824" y="1024"/>
                    <a:pt x="3883" y="987"/>
                    <a:pt x="3910" y="916"/>
                  </a:cubicBezTo>
                  <a:cubicBezTo>
                    <a:pt x="3945" y="844"/>
                    <a:pt x="3898" y="749"/>
                    <a:pt x="3815" y="726"/>
                  </a:cubicBezTo>
                  <a:cubicBezTo>
                    <a:pt x="2650" y="310"/>
                    <a:pt x="1426" y="72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4"/>
            <p:cNvSpPr/>
            <p:nvPr/>
          </p:nvSpPr>
          <p:spPr>
            <a:xfrm>
              <a:off x="-11219" y="943865"/>
              <a:ext cx="70454" cy="88030"/>
            </a:xfrm>
            <a:custGeom>
              <a:avLst/>
              <a:gdLst/>
              <a:ahLst/>
              <a:cxnLst/>
              <a:rect l="l" t="t" r="r" b="b"/>
              <a:pathLst>
                <a:path w="2187" h="2733" extrusionOk="0">
                  <a:moveTo>
                    <a:pt x="1034" y="0"/>
                  </a:moveTo>
                  <a:cubicBezTo>
                    <a:pt x="991" y="0"/>
                    <a:pt x="949" y="15"/>
                    <a:pt x="915" y="43"/>
                  </a:cubicBezTo>
                  <a:cubicBezTo>
                    <a:pt x="713" y="198"/>
                    <a:pt x="630" y="459"/>
                    <a:pt x="690" y="697"/>
                  </a:cubicBezTo>
                  <a:cubicBezTo>
                    <a:pt x="749" y="946"/>
                    <a:pt x="927" y="1149"/>
                    <a:pt x="1165" y="1220"/>
                  </a:cubicBezTo>
                  <a:cubicBezTo>
                    <a:pt x="1239" y="1241"/>
                    <a:pt x="1315" y="1251"/>
                    <a:pt x="1391" y="1251"/>
                  </a:cubicBezTo>
                  <a:cubicBezTo>
                    <a:pt x="1532" y="1251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79"/>
                    <a:pt x="1747" y="1422"/>
                    <a:pt x="1700" y="1564"/>
                  </a:cubicBezTo>
                  <a:cubicBezTo>
                    <a:pt x="1640" y="1802"/>
                    <a:pt x="1521" y="2028"/>
                    <a:pt x="1355" y="2194"/>
                  </a:cubicBezTo>
                  <a:cubicBezTo>
                    <a:pt x="1209" y="2340"/>
                    <a:pt x="1018" y="2413"/>
                    <a:pt x="822" y="2413"/>
                  </a:cubicBezTo>
                  <a:cubicBezTo>
                    <a:pt x="794" y="2413"/>
                    <a:pt x="765" y="2411"/>
                    <a:pt x="737" y="2408"/>
                  </a:cubicBezTo>
                  <a:cubicBezTo>
                    <a:pt x="547" y="2372"/>
                    <a:pt x="404" y="2206"/>
                    <a:pt x="416" y="2004"/>
                  </a:cubicBezTo>
                  <a:cubicBezTo>
                    <a:pt x="428" y="1921"/>
                    <a:pt x="369" y="1826"/>
                    <a:pt x="274" y="1814"/>
                  </a:cubicBezTo>
                  <a:cubicBezTo>
                    <a:pt x="264" y="1813"/>
                    <a:pt x="255" y="1812"/>
                    <a:pt x="245" y="1812"/>
                  </a:cubicBezTo>
                  <a:cubicBezTo>
                    <a:pt x="162" y="1812"/>
                    <a:pt x="93" y="1859"/>
                    <a:pt x="72" y="1945"/>
                  </a:cubicBezTo>
                  <a:cubicBezTo>
                    <a:pt x="0" y="2254"/>
                    <a:pt x="238" y="2586"/>
                    <a:pt x="594" y="2693"/>
                  </a:cubicBezTo>
                  <a:cubicBezTo>
                    <a:pt x="618" y="2693"/>
                    <a:pt x="642" y="2705"/>
                    <a:pt x="666" y="2717"/>
                  </a:cubicBezTo>
                  <a:cubicBezTo>
                    <a:pt x="725" y="2727"/>
                    <a:pt x="784" y="2732"/>
                    <a:pt x="843" y="2732"/>
                  </a:cubicBezTo>
                  <a:cubicBezTo>
                    <a:pt x="1126" y="2732"/>
                    <a:pt x="1398" y="2617"/>
                    <a:pt x="1605" y="2420"/>
                  </a:cubicBezTo>
                  <a:cubicBezTo>
                    <a:pt x="1818" y="2206"/>
                    <a:pt x="1973" y="1945"/>
                    <a:pt x="2056" y="1648"/>
                  </a:cubicBezTo>
                  <a:cubicBezTo>
                    <a:pt x="2151" y="1291"/>
                    <a:pt x="2187" y="923"/>
                    <a:pt x="2163" y="554"/>
                  </a:cubicBezTo>
                  <a:cubicBezTo>
                    <a:pt x="2163" y="507"/>
                    <a:pt x="2163" y="459"/>
                    <a:pt x="2151" y="412"/>
                  </a:cubicBezTo>
                  <a:cubicBezTo>
                    <a:pt x="2131" y="341"/>
                    <a:pt x="2068" y="288"/>
                    <a:pt x="1998" y="288"/>
                  </a:cubicBezTo>
                  <a:cubicBezTo>
                    <a:pt x="1986" y="288"/>
                    <a:pt x="1974" y="289"/>
                    <a:pt x="1961" y="293"/>
                  </a:cubicBezTo>
                  <a:cubicBezTo>
                    <a:pt x="1866" y="293"/>
                    <a:pt x="1795" y="376"/>
                    <a:pt x="1807" y="459"/>
                  </a:cubicBezTo>
                  <a:cubicBezTo>
                    <a:pt x="1807" y="495"/>
                    <a:pt x="1807" y="531"/>
                    <a:pt x="1818" y="566"/>
                  </a:cubicBezTo>
                  <a:cubicBezTo>
                    <a:pt x="1795" y="661"/>
                    <a:pt x="1747" y="756"/>
                    <a:pt x="1664" y="816"/>
                  </a:cubicBezTo>
                  <a:cubicBezTo>
                    <a:pt x="1584" y="887"/>
                    <a:pt x="1485" y="924"/>
                    <a:pt x="1385" y="924"/>
                  </a:cubicBezTo>
                  <a:cubicBezTo>
                    <a:pt x="1351" y="924"/>
                    <a:pt x="1317" y="920"/>
                    <a:pt x="1284" y="911"/>
                  </a:cubicBezTo>
                  <a:cubicBezTo>
                    <a:pt x="1165" y="863"/>
                    <a:pt x="1070" y="756"/>
                    <a:pt x="1046" y="626"/>
                  </a:cubicBezTo>
                  <a:cubicBezTo>
                    <a:pt x="1010" y="495"/>
                    <a:pt x="1046" y="364"/>
                    <a:pt x="1141" y="281"/>
                  </a:cubicBezTo>
                  <a:cubicBezTo>
                    <a:pt x="1212" y="222"/>
                    <a:pt x="1224" y="115"/>
                    <a:pt x="1165" y="55"/>
                  </a:cubicBezTo>
                  <a:cubicBezTo>
                    <a:pt x="1128" y="18"/>
                    <a:pt x="1081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4"/>
            <p:cNvSpPr/>
            <p:nvPr/>
          </p:nvSpPr>
          <p:spPr>
            <a:xfrm>
              <a:off x="1088601" y="979425"/>
              <a:ext cx="77348" cy="77240"/>
            </a:xfrm>
            <a:custGeom>
              <a:avLst/>
              <a:gdLst/>
              <a:ahLst/>
              <a:cxnLst/>
              <a:rect l="l" t="t" r="r" b="b"/>
              <a:pathLst>
                <a:path w="2401" h="2398" extrusionOk="0">
                  <a:moveTo>
                    <a:pt x="1470" y="329"/>
                  </a:moveTo>
                  <a:cubicBezTo>
                    <a:pt x="1648" y="329"/>
                    <a:pt x="1811" y="423"/>
                    <a:pt x="1890" y="591"/>
                  </a:cubicBezTo>
                  <a:cubicBezTo>
                    <a:pt x="1901" y="639"/>
                    <a:pt x="1937" y="674"/>
                    <a:pt x="1985" y="698"/>
                  </a:cubicBezTo>
                  <a:cubicBezTo>
                    <a:pt x="1961" y="829"/>
                    <a:pt x="1925" y="971"/>
                    <a:pt x="1878" y="1090"/>
                  </a:cubicBezTo>
                  <a:cubicBezTo>
                    <a:pt x="1771" y="1364"/>
                    <a:pt x="1569" y="1589"/>
                    <a:pt x="1295" y="1696"/>
                  </a:cubicBezTo>
                  <a:cubicBezTo>
                    <a:pt x="1217" y="1730"/>
                    <a:pt x="1136" y="1746"/>
                    <a:pt x="1055" y="1746"/>
                  </a:cubicBezTo>
                  <a:cubicBezTo>
                    <a:pt x="878" y="1746"/>
                    <a:pt x="705" y="1669"/>
                    <a:pt x="582" y="1530"/>
                  </a:cubicBezTo>
                  <a:cubicBezTo>
                    <a:pt x="404" y="1280"/>
                    <a:pt x="547" y="924"/>
                    <a:pt x="773" y="686"/>
                  </a:cubicBezTo>
                  <a:cubicBezTo>
                    <a:pt x="927" y="496"/>
                    <a:pt x="1141" y="377"/>
                    <a:pt x="1379" y="330"/>
                  </a:cubicBezTo>
                  <a:lnTo>
                    <a:pt x="1438" y="330"/>
                  </a:lnTo>
                  <a:cubicBezTo>
                    <a:pt x="1449" y="329"/>
                    <a:pt x="1459" y="329"/>
                    <a:pt x="1470" y="329"/>
                  </a:cubicBezTo>
                  <a:close/>
                  <a:moveTo>
                    <a:pt x="1459" y="1"/>
                  </a:moveTo>
                  <a:cubicBezTo>
                    <a:pt x="1420" y="1"/>
                    <a:pt x="1382" y="3"/>
                    <a:pt x="1343" y="9"/>
                  </a:cubicBezTo>
                  <a:cubicBezTo>
                    <a:pt x="1022" y="56"/>
                    <a:pt x="713" y="223"/>
                    <a:pt x="499" y="472"/>
                  </a:cubicBezTo>
                  <a:cubicBezTo>
                    <a:pt x="226" y="781"/>
                    <a:pt x="0" y="1280"/>
                    <a:pt x="273" y="1696"/>
                  </a:cubicBezTo>
                  <a:cubicBezTo>
                    <a:pt x="426" y="1925"/>
                    <a:pt x="730" y="2063"/>
                    <a:pt x="1047" y="2063"/>
                  </a:cubicBezTo>
                  <a:cubicBezTo>
                    <a:pt x="1174" y="2063"/>
                    <a:pt x="1303" y="2041"/>
                    <a:pt x="1426" y="1993"/>
                  </a:cubicBezTo>
                  <a:cubicBezTo>
                    <a:pt x="1664" y="1910"/>
                    <a:pt x="1866" y="1744"/>
                    <a:pt x="2020" y="1542"/>
                  </a:cubicBezTo>
                  <a:cubicBezTo>
                    <a:pt x="2020" y="1779"/>
                    <a:pt x="2032" y="2017"/>
                    <a:pt x="2044" y="2243"/>
                  </a:cubicBezTo>
                  <a:cubicBezTo>
                    <a:pt x="2056" y="2326"/>
                    <a:pt x="2139" y="2397"/>
                    <a:pt x="2222" y="2397"/>
                  </a:cubicBezTo>
                  <a:lnTo>
                    <a:pt x="2234" y="2397"/>
                  </a:lnTo>
                  <a:cubicBezTo>
                    <a:pt x="2329" y="2385"/>
                    <a:pt x="2400" y="2314"/>
                    <a:pt x="2400" y="2219"/>
                  </a:cubicBezTo>
                  <a:cubicBezTo>
                    <a:pt x="2365" y="1554"/>
                    <a:pt x="2365" y="876"/>
                    <a:pt x="2400" y="199"/>
                  </a:cubicBezTo>
                  <a:cubicBezTo>
                    <a:pt x="2400" y="116"/>
                    <a:pt x="2329" y="33"/>
                    <a:pt x="2234" y="33"/>
                  </a:cubicBezTo>
                  <a:cubicBezTo>
                    <a:pt x="2139" y="33"/>
                    <a:pt x="2056" y="92"/>
                    <a:pt x="2044" y="187"/>
                  </a:cubicBezTo>
                  <a:lnTo>
                    <a:pt x="2044" y="211"/>
                  </a:lnTo>
                  <a:cubicBezTo>
                    <a:pt x="1883" y="80"/>
                    <a:pt x="1672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4"/>
            <p:cNvSpPr/>
            <p:nvPr/>
          </p:nvSpPr>
          <p:spPr>
            <a:xfrm>
              <a:off x="1195394" y="995079"/>
              <a:ext cx="42910" cy="49700"/>
            </a:xfrm>
            <a:custGeom>
              <a:avLst/>
              <a:gdLst/>
              <a:ahLst/>
              <a:cxnLst/>
              <a:rect l="l" t="t" r="r" b="b"/>
              <a:pathLst>
                <a:path w="1332" h="1543" extrusionOk="0">
                  <a:moveTo>
                    <a:pt x="205" y="1"/>
                  </a:moveTo>
                  <a:cubicBezTo>
                    <a:pt x="177" y="1"/>
                    <a:pt x="148" y="7"/>
                    <a:pt x="119" y="22"/>
                  </a:cubicBezTo>
                  <a:cubicBezTo>
                    <a:pt x="36" y="58"/>
                    <a:pt x="0" y="153"/>
                    <a:pt x="48" y="236"/>
                  </a:cubicBezTo>
                  <a:cubicBezTo>
                    <a:pt x="167" y="450"/>
                    <a:pt x="309" y="652"/>
                    <a:pt x="476" y="842"/>
                  </a:cubicBezTo>
                  <a:lnTo>
                    <a:pt x="119" y="1282"/>
                  </a:lnTo>
                  <a:cubicBezTo>
                    <a:pt x="48" y="1353"/>
                    <a:pt x="72" y="1460"/>
                    <a:pt x="155" y="1507"/>
                  </a:cubicBezTo>
                  <a:cubicBezTo>
                    <a:pt x="179" y="1531"/>
                    <a:pt x="226" y="1543"/>
                    <a:pt x="262" y="1543"/>
                  </a:cubicBezTo>
                  <a:cubicBezTo>
                    <a:pt x="309" y="1543"/>
                    <a:pt x="369" y="1519"/>
                    <a:pt x="404" y="1472"/>
                  </a:cubicBezTo>
                  <a:lnTo>
                    <a:pt x="713" y="1091"/>
                  </a:lnTo>
                  <a:cubicBezTo>
                    <a:pt x="809" y="1186"/>
                    <a:pt x="915" y="1270"/>
                    <a:pt x="1022" y="1353"/>
                  </a:cubicBezTo>
                  <a:cubicBezTo>
                    <a:pt x="1046" y="1377"/>
                    <a:pt x="1094" y="1388"/>
                    <a:pt x="1129" y="1388"/>
                  </a:cubicBezTo>
                  <a:cubicBezTo>
                    <a:pt x="1189" y="1388"/>
                    <a:pt x="1236" y="1365"/>
                    <a:pt x="1272" y="1329"/>
                  </a:cubicBezTo>
                  <a:cubicBezTo>
                    <a:pt x="1331" y="1258"/>
                    <a:pt x="1319" y="1151"/>
                    <a:pt x="1248" y="1103"/>
                  </a:cubicBezTo>
                  <a:cubicBezTo>
                    <a:pt x="1129" y="1008"/>
                    <a:pt x="1022" y="925"/>
                    <a:pt x="927" y="830"/>
                  </a:cubicBezTo>
                  <a:lnTo>
                    <a:pt x="1260" y="414"/>
                  </a:lnTo>
                  <a:cubicBezTo>
                    <a:pt x="1331" y="343"/>
                    <a:pt x="1308" y="236"/>
                    <a:pt x="1224" y="188"/>
                  </a:cubicBezTo>
                  <a:cubicBezTo>
                    <a:pt x="1196" y="169"/>
                    <a:pt x="1162" y="160"/>
                    <a:pt x="1126" y="160"/>
                  </a:cubicBezTo>
                  <a:cubicBezTo>
                    <a:pt x="1073" y="160"/>
                    <a:pt x="1018" y="181"/>
                    <a:pt x="975" y="224"/>
                  </a:cubicBezTo>
                  <a:lnTo>
                    <a:pt x="690" y="569"/>
                  </a:lnTo>
                  <a:cubicBezTo>
                    <a:pt x="571" y="414"/>
                    <a:pt x="452" y="260"/>
                    <a:pt x="357" y="93"/>
                  </a:cubicBezTo>
                  <a:cubicBezTo>
                    <a:pt x="324" y="35"/>
                    <a:pt x="268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4"/>
            <p:cNvSpPr/>
            <p:nvPr/>
          </p:nvSpPr>
          <p:spPr>
            <a:xfrm>
              <a:off x="1277316" y="960904"/>
              <a:ext cx="63206" cy="88481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60" y="1380"/>
                  </a:moveTo>
                  <a:cubicBezTo>
                    <a:pt x="1194" y="1380"/>
                    <a:pt x="1227" y="1384"/>
                    <a:pt x="1260" y="1392"/>
                  </a:cubicBezTo>
                  <a:cubicBezTo>
                    <a:pt x="1379" y="1428"/>
                    <a:pt x="1486" y="1511"/>
                    <a:pt x="1533" y="1630"/>
                  </a:cubicBezTo>
                  <a:cubicBezTo>
                    <a:pt x="1593" y="1784"/>
                    <a:pt x="1581" y="1974"/>
                    <a:pt x="1486" y="2105"/>
                  </a:cubicBezTo>
                  <a:cubicBezTo>
                    <a:pt x="1317" y="2329"/>
                    <a:pt x="1009" y="2421"/>
                    <a:pt x="729" y="2421"/>
                  </a:cubicBezTo>
                  <a:cubicBezTo>
                    <a:pt x="653" y="2421"/>
                    <a:pt x="580" y="2415"/>
                    <a:pt x="511" y="2402"/>
                  </a:cubicBezTo>
                  <a:lnTo>
                    <a:pt x="488" y="2402"/>
                  </a:lnTo>
                  <a:cubicBezTo>
                    <a:pt x="476" y="2176"/>
                    <a:pt x="523" y="1939"/>
                    <a:pt x="630" y="1725"/>
                  </a:cubicBezTo>
                  <a:cubicBezTo>
                    <a:pt x="723" y="1539"/>
                    <a:pt x="941" y="1380"/>
                    <a:pt x="1160" y="1380"/>
                  </a:cubicBezTo>
                  <a:close/>
                  <a:moveTo>
                    <a:pt x="197" y="0"/>
                  </a:moveTo>
                  <a:cubicBezTo>
                    <a:pt x="191" y="0"/>
                    <a:pt x="185" y="1"/>
                    <a:pt x="179" y="2"/>
                  </a:cubicBezTo>
                  <a:cubicBezTo>
                    <a:pt x="84" y="2"/>
                    <a:pt x="0" y="73"/>
                    <a:pt x="0" y="168"/>
                  </a:cubicBezTo>
                  <a:lnTo>
                    <a:pt x="119" y="2580"/>
                  </a:lnTo>
                  <a:cubicBezTo>
                    <a:pt x="131" y="2675"/>
                    <a:pt x="214" y="2747"/>
                    <a:pt x="309" y="2747"/>
                  </a:cubicBezTo>
                  <a:cubicBezTo>
                    <a:pt x="345" y="2747"/>
                    <a:pt x="381" y="2735"/>
                    <a:pt x="416" y="2711"/>
                  </a:cubicBezTo>
                  <a:lnTo>
                    <a:pt x="440" y="2711"/>
                  </a:lnTo>
                  <a:cubicBezTo>
                    <a:pt x="535" y="2729"/>
                    <a:pt x="636" y="2738"/>
                    <a:pt x="740" y="2738"/>
                  </a:cubicBezTo>
                  <a:cubicBezTo>
                    <a:pt x="1121" y="2738"/>
                    <a:pt x="1538" y="2610"/>
                    <a:pt x="1771" y="2283"/>
                  </a:cubicBezTo>
                  <a:cubicBezTo>
                    <a:pt x="1937" y="2057"/>
                    <a:pt x="1961" y="1760"/>
                    <a:pt x="1854" y="1511"/>
                  </a:cubicBezTo>
                  <a:cubicBezTo>
                    <a:pt x="1771" y="1285"/>
                    <a:pt x="1581" y="1119"/>
                    <a:pt x="1343" y="1059"/>
                  </a:cubicBezTo>
                  <a:cubicBezTo>
                    <a:pt x="1288" y="1050"/>
                    <a:pt x="1233" y="1045"/>
                    <a:pt x="1178" y="1045"/>
                  </a:cubicBezTo>
                  <a:cubicBezTo>
                    <a:pt x="888" y="1045"/>
                    <a:pt x="606" y="1174"/>
                    <a:pt x="416" y="1404"/>
                  </a:cubicBezTo>
                  <a:lnTo>
                    <a:pt x="357" y="144"/>
                  </a:lnTo>
                  <a:cubicBezTo>
                    <a:pt x="346" y="67"/>
                    <a:pt x="274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4"/>
            <p:cNvSpPr/>
            <p:nvPr/>
          </p:nvSpPr>
          <p:spPr>
            <a:xfrm>
              <a:off x="1084767" y="1076377"/>
              <a:ext cx="281011" cy="15525"/>
            </a:xfrm>
            <a:custGeom>
              <a:avLst/>
              <a:gdLst/>
              <a:ahLst/>
              <a:cxnLst/>
              <a:rect l="l" t="t" r="r" b="b"/>
              <a:pathLst>
                <a:path w="8723" h="482" extrusionOk="0">
                  <a:moveTo>
                    <a:pt x="5803" y="0"/>
                  </a:moveTo>
                  <a:cubicBezTo>
                    <a:pt x="3920" y="0"/>
                    <a:pt x="2035" y="56"/>
                    <a:pt x="167" y="160"/>
                  </a:cubicBezTo>
                  <a:cubicBezTo>
                    <a:pt x="72" y="160"/>
                    <a:pt x="0" y="243"/>
                    <a:pt x="0" y="338"/>
                  </a:cubicBezTo>
                  <a:cubicBezTo>
                    <a:pt x="11" y="415"/>
                    <a:pt x="73" y="482"/>
                    <a:pt x="158" y="482"/>
                  </a:cubicBezTo>
                  <a:cubicBezTo>
                    <a:pt x="165" y="482"/>
                    <a:pt x="172" y="481"/>
                    <a:pt x="179" y="481"/>
                  </a:cubicBezTo>
                  <a:lnTo>
                    <a:pt x="190" y="481"/>
                  </a:lnTo>
                  <a:cubicBezTo>
                    <a:pt x="2051" y="377"/>
                    <a:pt x="3928" y="321"/>
                    <a:pt x="5803" y="321"/>
                  </a:cubicBezTo>
                  <a:cubicBezTo>
                    <a:pt x="6718" y="321"/>
                    <a:pt x="7632" y="334"/>
                    <a:pt x="8544" y="362"/>
                  </a:cubicBezTo>
                  <a:cubicBezTo>
                    <a:pt x="8639" y="362"/>
                    <a:pt x="8711" y="290"/>
                    <a:pt x="8722" y="207"/>
                  </a:cubicBezTo>
                  <a:cubicBezTo>
                    <a:pt x="8722" y="112"/>
                    <a:pt x="8651" y="41"/>
                    <a:pt x="8556" y="41"/>
                  </a:cubicBezTo>
                  <a:cubicBezTo>
                    <a:pt x="7640" y="14"/>
                    <a:pt x="6722" y="0"/>
                    <a:pt x="5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4"/>
            <p:cNvSpPr/>
            <p:nvPr/>
          </p:nvSpPr>
          <p:spPr>
            <a:xfrm>
              <a:off x="1179705" y="1105753"/>
              <a:ext cx="66266" cy="71474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5" y="1"/>
                  </a:moveTo>
                  <a:cubicBezTo>
                    <a:pt x="1693" y="1"/>
                    <a:pt x="1650" y="16"/>
                    <a:pt x="1616" y="44"/>
                  </a:cubicBezTo>
                  <a:cubicBezTo>
                    <a:pt x="1391" y="234"/>
                    <a:pt x="1177" y="448"/>
                    <a:pt x="975" y="662"/>
                  </a:cubicBezTo>
                  <a:lnTo>
                    <a:pt x="321" y="163"/>
                  </a:lnTo>
                  <a:cubicBezTo>
                    <a:pt x="285" y="137"/>
                    <a:pt x="245" y="125"/>
                    <a:pt x="206" y="125"/>
                  </a:cubicBezTo>
                  <a:cubicBezTo>
                    <a:pt x="154" y="125"/>
                    <a:pt x="105" y="146"/>
                    <a:pt x="72" y="186"/>
                  </a:cubicBezTo>
                  <a:cubicBezTo>
                    <a:pt x="0" y="258"/>
                    <a:pt x="12" y="365"/>
                    <a:pt x="95" y="412"/>
                  </a:cubicBezTo>
                  <a:lnTo>
                    <a:pt x="761" y="923"/>
                  </a:lnTo>
                  <a:cubicBezTo>
                    <a:pt x="499" y="1256"/>
                    <a:pt x="262" y="1612"/>
                    <a:pt x="60" y="1993"/>
                  </a:cubicBezTo>
                  <a:cubicBezTo>
                    <a:pt x="12" y="2076"/>
                    <a:pt x="60" y="2171"/>
                    <a:pt x="143" y="2207"/>
                  </a:cubicBezTo>
                  <a:cubicBezTo>
                    <a:pt x="167" y="2218"/>
                    <a:pt x="190" y="2218"/>
                    <a:pt x="226" y="2218"/>
                  </a:cubicBezTo>
                  <a:cubicBezTo>
                    <a:pt x="285" y="2218"/>
                    <a:pt x="345" y="2183"/>
                    <a:pt x="381" y="2123"/>
                  </a:cubicBezTo>
                  <a:cubicBezTo>
                    <a:pt x="571" y="1779"/>
                    <a:pt x="785" y="1434"/>
                    <a:pt x="1034" y="1125"/>
                  </a:cubicBezTo>
                  <a:lnTo>
                    <a:pt x="1735" y="1660"/>
                  </a:lnTo>
                  <a:cubicBezTo>
                    <a:pt x="1771" y="1686"/>
                    <a:pt x="1812" y="1698"/>
                    <a:pt x="1851" y="1698"/>
                  </a:cubicBezTo>
                  <a:cubicBezTo>
                    <a:pt x="1902" y="1698"/>
                    <a:pt x="1951" y="1677"/>
                    <a:pt x="1985" y="1636"/>
                  </a:cubicBezTo>
                  <a:cubicBezTo>
                    <a:pt x="2056" y="1577"/>
                    <a:pt x="2044" y="1458"/>
                    <a:pt x="1961" y="1410"/>
                  </a:cubicBezTo>
                  <a:lnTo>
                    <a:pt x="1248" y="876"/>
                  </a:lnTo>
                  <a:cubicBezTo>
                    <a:pt x="1438" y="662"/>
                    <a:pt x="1640" y="460"/>
                    <a:pt x="1854" y="282"/>
                  </a:cubicBezTo>
                  <a:cubicBezTo>
                    <a:pt x="1925" y="222"/>
                    <a:pt x="1937" y="115"/>
                    <a:pt x="1866" y="56"/>
                  </a:cubicBezTo>
                  <a:cubicBezTo>
                    <a:pt x="1829" y="18"/>
                    <a:pt x="1782" y="1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4"/>
            <p:cNvSpPr/>
            <p:nvPr/>
          </p:nvSpPr>
          <p:spPr>
            <a:xfrm>
              <a:off x="-2038" y="449055"/>
              <a:ext cx="77348" cy="77111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15" y="329"/>
                  </a:moveTo>
                  <a:cubicBezTo>
                    <a:pt x="1423" y="329"/>
                    <a:pt x="1432" y="332"/>
                    <a:pt x="1438" y="338"/>
                  </a:cubicBezTo>
                  <a:cubicBezTo>
                    <a:pt x="1456" y="336"/>
                    <a:pt x="1474" y="335"/>
                    <a:pt x="1491" y="335"/>
                  </a:cubicBezTo>
                  <a:cubicBezTo>
                    <a:pt x="1661" y="335"/>
                    <a:pt x="1814" y="438"/>
                    <a:pt x="1890" y="599"/>
                  </a:cubicBezTo>
                  <a:cubicBezTo>
                    <a:pt x="1902" y="647"/>
                    <a:pt x="1937" y="682"/>
                    <a:pt x="1985" y="706"/>
                  </a:cubicBezTo>
                  <a:cubicBezTo>
                    <a:pt x="1973" y="837"/>
                    <a:pt x="1926" y="968"/>
                    <a:pt x="1878" y="1098"/>
                  </a:cubicBezTo>
                  <a:cubicBezTo>
                    <a:pt x="1783" y="1372"/>
                    <a:pt x="1569" y="1586"/>
                    <a:pt x="1296" y="1704"/>
                  </a:cubicBezTo>
                  <a:cubicBezTo>
                    <a:pt x="1222" y="1732"/>
                    <a:pt x="1145" y="1746"/>
                    <a:pt x="1069" y="1746"/>
                  </a:cubicBezTo>
                  <a:cubicBezTo>
                    <a:pt x="887" y="1746"/>
                    <a:pt x="708" y="1669"/>
                    <a:pt x="583" y="1526"/>
                  </a:cubicBezTo>
                  <a:cubicBezTo>
                    <a:pt x="405" y="1277"/>
                    <a:pt x="559" y="932"/>
                    <a:pt x="773" y="694"/>
                  </a:cubicBezTo>
                  <a:cubicBezTo>
                    <a:pt x="927" y="504"/>
                    <a:pt x="1141" y="374"/>
                    <a:pt x="1391" y="338"/>
                  </a:cubicBezTo>
                  <a:cubicBezTo>
                    <a:pt x="1397" y="332"/>
                    <a:pt x="1406" y="329"/>
                    <a:pt x="1415" y="329"/>
                  </a:cubicBezTo>
                  <a:close/>
                  <a:moveTo>
                    <a:pt x="1441" y="1"/>
                  </a:moveTo>
                  <a:cubicBezTo>
                    <a:pt x="1408" y="1"/>
                    <a:pt x="1376" y="2"/>
                    <a:pt x="1343" y="5"/>
                  </a:cubicBezTo>
                  <a:cubicBezTo>
                    <a:pt x="1022" y="53"/>
                    <a:pt x="725" y="219"/>
                    <a:pt x="500" y="480"/>
                  </a:cubicBezTo>
                  <a:cubicBezTo>
                    <a:pt x="226" y="778"/>
                    <a:pt x="1" y="1288"/>
                    <a:pt x="286" y="1693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6" y="2001"/>
                  </a:cubicBezTo>
                  <a:cubicBezTo>
                    <a:pt x="1664" y="1906"/>
                    <a:pt x="1866" y="1752"/>
                    <a:pt x="2021" y="1538"/>
                  </a:cubicBezTo>
                  <a:cubicBezTo>
                    <a:pt x="2021" y="1776"/>
                    <a:pt x="2033" y="2013"/>
                    <a:pt x="2044" y="2251"/>
                  </a:cubicBezTo>
                  <a:cubicBezTo>
                    <a:pt x="2056" y="2334"/>
                    <a:pt x="2139" y="2394"/>
                    <a:pt x="2223" y="2394"/>
                  </a:cubicBezTo>
                  <a:lnTo>
                    <a:pt x="2235" y="2394"/>
                  </a:lnTo>
                  <a:cubicBezTo>
                    <a:pt x="2330" y="2394"/>
                    <a:pt x="2401" y="2310"/>
                    <a:pt x="2401" y="2227"/>
                  </a:cubicBezTo>
                  <a:cubicBezTo>
                    <a:pt x="2365" y="1550"/>
                    <a:pt x="2365" y="873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6" y="40"/>
                    <a:pt x="2218" y="39"/>
                    <a:pt x="2211" y="39"/>
                  </a:cubicBezTo>
                  <a:cubicBezTo>
                    <a:pt x="2126" y="39"/>
                    <a:pt x="2055" y="96"/>
                    <a:pt x="2044" y="183"/>
                  </a:cubicBezTo>
                  <a:lnTo>
                    <a:pt x="2044" y="219"/>
                  </a:lnTo>
                  <a:cubicBezTo>
                    <a:pt x="1878" y="73"/>
                    <a:pt x="1666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4"/>
            <p:cNvSpPr/>
            <p:nvPr/>
          </p:nvSpPr>
          <p:spPr>
            <a:xfrm>
              <a:off x="105141" y="464774"/>
              <a:ext cx="42910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10" y="0"/>
                  </a:moveTo>
                  <a:cubicBezTo>
                    <a:pt x="184" y="0"/>
                    <a:pt x="156" y="6"/>
                    <a:pt x="131" y="16"/>
                  </a:cubicBezTo>
                  <a:cubicBezTo>
                    <a:pt x="36" y="52"/>
                    <a:pt x="1" y="147"/>
                    <a:pt x="48" y="230"/>
                  </a:cubicBezTo>
                  <a:cubicBezTo>
                    <a:pt x="167" y="444"/>
                    <a:pt x="310" y="646"/>
                    <a:pt x="464" y="836"/>
                  </a:cubicBezTo>
                  <a:lnTo>
                    <a:pt x="108" y="1276"/>
                  </a:lnTo>
                  <a:cubicBezTo>
                    <a:pt x="48" y="1347"/>
                    <a:pt x="60" y="1454"/>
                    <a:pt x="143" y="1502"/>
                  </a:cubicBezTo>
                  <a:cubicBezTo>
                    <a:pt x="179" y="1525"/>
                    <a:pt x="215" y="1537"/>
                    <a:pt x="250" y="1537"/>
                  </a:cubicBezTo>
                  <a:cubicBezTo>
                    <a:pt x="310" y="1537"/>
                    <a:pt x="357" y="1513"/>
                    <a:pt x="393" y="1466"/>
                  </a:cubicBezTo>
                  <a:lnTo>
                    <a:pt x="714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30" y="1383"/>
                  </a:cubicBezTo>
                  <a:cubicBezTo>
                    <a:pt x="1177" y="1383"/>
                    <a:pt x="1225" y="1359"/>
                    <a:pt x="1260" y="1323"/>
                  </a:cubicBezTo>
                  <a:cubicBezTo>
                    <a:pt x="1332" y="1252"/>
                    <a:pt x="1320" y="1145"/>
                    <a:pt x="1237" y="1086"/>
                  </a:cubicBezTo>
                  <a:cubicBezTo>
                    <a:pt x="1130" y="1003"/>
                    <a:pt x="1023" y="919"/>
                    <a:pt x="916" y="824"/>
                  </a:cubicBezTo>
                  <a:lnTo>
                    <a:pt x="1260" y="408"/>
                  </a:lnTo>
                  <a:cubicBezTo>
                    <a:pt x="1320" y="337"/>
                    <a:pt x="1308" y="230"/>
                    <a:pt x="1225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4" y="154"/>
                    <a:pt x="1011" y="175"/>
                    <a:pt x="975" y="218"/>
                  </a:cubicBezTo>
                  <a:lnTo>
                    <a:pt x="690" y="563"/>
                  </a:lnTo>
                  <a:cubicBezTo>
                    <a:pt x="571" y="420"/>
                    <a:pt x="464" y="254"/>
                    <a:pt x="369" y="88"/>
                  </a:cubicBezTo>
                  <a:cubicBezTo>
                    <a:pt x="336" y="29"/>
                    <a:pt x="273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4"/>
            <p:cNvSpPr/>
            <p:nvPr/>
          </p:nvSpPr>
          <p:spPr>
            <a:xfrm>
              <a:off x="187064" y="430824"/>
              <a:ext cx="62819" cy="88127"/>
            </a:xfrm>
            <a:custGeom>
              <a:avLst/>
              <a:gdLst/>
              <a:ahLst/>
              <a:cxnLst/>
              <a:rect l="l" t="t" r="r" b="b"/>
              <a:pathLst>
                <a:path w="1950" h="2736" extrusionOk="0">
                  <a:moveTo>
                    <a:pt x="1149" y="1379"/>
                  </a:moveTo>
                  <a:cubicBezTo>
                    <a:pt x="1182" y="1379"/>
                    <a:pt x="1215" y="1383"/>
                    <a:pt x="1248" y="1391"/>
                  </a:cubicBezTo>
                  <a:cubicBezTo>
                    <a:pt x="1379" y="1415"/>
                    <a:pt x="1474" y="1510"/>
                    <a:pt x="1522" y="1629"/>
                  </a:cubicBezTo>
                  <a:cubicBezTo>
                    <a:pt x="1581" y="1783"/>
                    <a:pt x="1569" y="1961"/>
                    <a:pt x="1474" y="2104"/>
                  </a:cubicBezTo>
                  <a:cubicBezTo>
                    <a:pt x="1306" y="2329"/>
                    <a:pt x="998" y="2420"/>
                    <a:pt x="717" y="2420"/>
                  </a:cubicBezTo>
                  <a:cubicBezTo>
                    <a:pt x="642" y="2420"/>
                    <a:pt x="568" y="2414"/>
                    <a:pt x="500" y="2401"/>
                  </a:cubicBezTo>
                  <a:lnTo>
                    <a:pt x="476" y="2401"/>
                  </a:lnTo>
                  <a:cubicBezTo>
                    <a:pt x="464" y="2163"/>
                    <a:pt x="512" y="1938"/>
                    <a:pt x="619" y="1724"/>
                  </a:cubicBezTo>
                  <a:cubicBezTo>
                    <a:pt x="722" y="1538"/>
                    <a:pt x="932" y="1379"/>
                    <a:pt x="1149" y="1379"/>
                  </a:cubicBezTo>
                  <a:close/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20" y="2591"/>
                  </a:lnTo>
                  <a:cubicBezTo>
                    <a:pt x="131" y="2668"/>
                    <a:pt x="193" y="2735"/>
                    <a:pt x="277" y="2735"/>
                  </a:cubicBezTo>
                  <a:cubicBezTo>
                    <a:pt x="284" y="2735"/>
                    <a:pt x="291" y="2735"/>
                    <a:pt x="298" y="2734"/>
                  </a:cubicBezTo>
                  <a:cubicBezTo>
                    <a:pt x="333" y="2734"/>
                    <a:pt x="369" y="2722"/>
                    <a:pt x="405" y="2698"/>
                  </a:cubicBezTo>
                  <a:lnTo>
                    <a:pt x="428" y="2698"/>
                  </a:lnTo>
                  <a:cubicBezTo>
                    <a:pt x="523" y="2716"/>
                    <a:pt x="625" y="2726"/>
                    <a:pt x="729" y="2726"/>
                  </a:cubicBezTo>
                  <a:cubicBezTo>
                    <a:pt x="1110" y="2726"/>
                    <a:pt x="1526" y="2597"/>
                    <a:pt x="1759" y="2270"/>
                  </a:cubicBezTo>
                  <a:cubicBezTo>
                    <a:pt x="1926" y="2045"/>
                    <a:pt x="1950" y="1759"/>
                    <a:pt x="1843" y="1498"/>
                  </a:cubicBezTo>
                  <a:cubicBezTo>
                    <a:pt x="1759" y="1284"/>
                    <a:pt x="1569" y="1118"/>
                    <a:pt x="1332" y="1058"/>
                  </a:cubicBezTo>
                  <a:cubicBezTo>
                    <a:pt x="1269" y="1045"/>
                    <a:pt x="1207" y="1039"/>
                    <a:pt x="1145" y="1039"/>
                  </a:cubicBezTo>
                  <a:cubicBezTo>
                    <a:pt x="863" y="1039"/>
                    <a:pt x="590" y="1169"/>
                    <a:pt x="405" y="1403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4"/>
            <p:cNvSpPr/>
            <p:nvPr/>
          </p:nvSpPr>
          <p:spPr>
            <a:xfrm>
              <a:off x="-5872" y="545911"/>
              <a:ext cx="281011" cy="15847"/>
            </a:xfrm>
            <a:custGeom>
              <a:avLst/>
              <a:gdLst/>
              <a:ahLst/>
              <a:cxnLst/>
              <a:rect l="l" t="t" r="r" b="b"/>
              <a:pathLst>
                <a:path w="8723" h="492" extrusionOk="0">
                  <a:moveTo>
                    <a:pt x="5851" y="0"/>
                  </a:moveTo>
                  <a:cubicBezTo>
                    <a:pt x="3954" y="0"/>
                    <a:pt x="2050" y="58"/>
                    <a:pt x="167" y="171"/>
                  </a:cubicBezTo>
                  <a:cubicBezTo>
                    <a:pt x="72" y="171"/>
                    <a:pt x="1" y="242"/>
                    <a:pt x="1" y="337"/>
                  </a:cubicBezTo>
                  <a:cubicBezTo>
                    <a:pt x="13" y="432"/>
                    <a:pt x="84" y="492"/>
                    <a:pt x="179" y="492"/>
                  </a:cubicBezTo>
                  <a:lnTo>
                    <a:pt x="191" y="492"/>
                  </a:lnTo>
                  <a:cubicBezTo>
                    <a:pt x="2065" y="379"/>
                    <a:pt x="3962" y="321"/>
                    <a:pt x="5851" y="321"/>
                  </a:cubicBezTo>
                  <a:cubicBezTo>
                    <a:pt x="6751" y="321"/>
                    <a:pt x="7650" y="334"/>
                    <a:pt x="8545" y="361"/>
                  </a:cubicBezTo>
                  <a:cubicBezTo>
                    <a:pt x="8552" y="362"/>
                    <a:pt x="8558" y="362"/>
                    <a:pt x="8565" y="362"/>
                  </a:cubicBezTo>
                  <a:cubicBezTo>
                    <a:pt x="8651" y="362"/>
                    <a:pt x="8723" y="295"/>
                    <a:pt x="8723" y="207"/>
                  </a:cubicBezTo>
                  <a:cubicBezTo>
                    <a:pt x="8723" y="111"/>
                    <a:pt x="8651" y="40"/>
                    <a:pt x="8556" y="40"/>
                  </a:cubicBezTo>
                  <a:cubicBezTo>
                    <a:pt x="7659" y="13"/>
                    <a:pt x="6756" y="0"/>
                    <a:pt x="5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4"/>
            <p:cNvSpPr/>
            <p:nvPr/>
          </p:nvSpPr>
          <p:spPr>
            <a:xfrm>
              <a:off x="89066" y="575608"/>
              <a:ext cx="66266" cy="71506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30" y="0"/>
                  </a:moveTo>
                  <a:cubicBezTo>
                    <a:pt x="1685" y="0"/>
                    <a:pt x="1641" y="15"/>
                    <a:pt x="1605" y="45"/>
                  </a:cubicBezTo>
                  <a:cubicBezTo>
                    <a:pt x="1379" y="235"/>
                    <a:pt x="1177" y="449"/>
                    <a:pt x="975" y="663"/>
                  </a:cubicBezTo>
                  <a:lnTo>
                    <a:pt x="310" y="164"/>
                  </a:lnTo>
                  <a:cubicBezTo>
                    <a:pt x="279" y="138"/>
                    <a:pt x="241" y="126"/>
                    <a:pt x="203" y="126"/>
                  </a:cubicBezTo>
                  <a:cubicBezTo>
                    <a:pt x="153" y="126"/>
                    <a:pt x="101" y="147"/>
                    <a:pt x="60" y="188"/>
                  </a:cubicBezTo>
                  <a:cubicBezTo>
                    <a:pt x="1" y="259"/>
                    <a:pt x="13" y="366"/>
                    <a:pt x="84" y="413"/>
                  </a:cubicBezTo>
                  <a:lnTo>
                    <a:pt x="761" y="924"/>
                  </a:lnTo>
                  <a:cubicBezTo>
                    <a:pt x="488" y="1257"/>
                    <a:pt x="262" y="1602"/>
                    <a:pt x="60" y="1982"/>
                  </a:cubicBezTo>
                  <a:cubicBezTo>
                    <a:pt x="24" y="2065"/>
                    <a:pt x="60" y="2160"/>
                    <a:pt x="143" y="2196"/>
                  </a:cubicBezTo>
                  <a:cubicBezTo>
                    <a:pt x="167" y="2208"/>
                    <a:pt x="203" y="2208"/>
                    <a:pt x="226" y="2220"/>
                  </a:cubicBezTo>
                  <a:cubicBezTo>
                    <a:pt x="286" y="2220"/>
                    <a:pt x="357" y="2184"/>
                    <a:pt x="381" y="2125"/>
                  </a:cubicBezTo>
                  <a:cubicBezTo>
                    <a:pt x="571" y="1768"/>
                    <a:pt x="785" y="1435"/>
                    <a:pt x="1034" y="1126"/>
                  </a:cubicBezTo>
                  <a:lnTo>
                    <a:pt x="1736" y="1649"/>
                  </a:lnTo>
                  <a:cubicBezTo>
                    <a:pt x="1771" y="1673"/>
                    <a:pt x="1807" y="1685"/>
                    <a:pt x="1854" y="1685"/>
                  </a:cubicBezTo>
                  <a:cubicBezTo>
                    <a:pt x="1902" y="1685"/>
                    <a:pt x="1949" y="1673"/>
                    <a:pt x="1985" y="1637"/>
                  </a:cubicBezTo>
                  <a:cubicBezTo>
                    <a:pt x="2056" y="1566"/>
                    <a:pt x="2045" y="1459"/>
                    <a:pt x="1961" y="1400"/>
                  </a:cubicBezTo>
                  <a:lnTo>
                    <a:pt x="1260" y="865"/>
                  </a:lnTo>
                  <a:cubicBezTo>
                    <a:pt x="1439" y="651"/>
                    <a:pt x="1641" y="461"/>
                    <a:pt x="1854" y="271"/>
                  </a:cubicBezTo>
                  <a:cubicBezTo>
                    <a:pt x="1926" y="211"/>
                    <a:pt x="1926" y="104"/>
                    <a:pt x="1854" y="45"/>
                  </a:cubicBezTo>
                  <a:cubicBezTo>
                    <a:pt x="1819" y="15"/>
                    <a:pt x="1774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4"/>
            <p:cNvSpPr/>
            <p:nvPr/>
          </p:nvSpPr>
          <p:spPr>
            <a:xfrm>
              <a:off x="84492" y="2515939"/>
              <a:ext cx="289033" cy="550823"/>
            </a:xfrm>
            <a:custGeom>
              <a:avLst/>
              <a:gdLst/>
              <a:ahLst/>
              <a:cxnLst/>
              <a:rect l="l" t="t" r="r" b="b"/>
              <a:pathLst>
                <a:path w="8972" h="17101" extrusionOk="0">
                  <a:moveTo>
                    <a:pt x="5954" y="380"/>
                  </a:moveTo>
                  <a:cubicBezTo>
                    <a:pt x="6732" y="380"/>
                    <a:pt x="7494" y="581"/>
                    <a:pt x="8176" y="954"/>
                  </a:cubicBezTo>
                  <a:cubicBezTo>
                    <a:pt x="8425" y="1109"/>
                    <a:pt x="8556" y="1228"/>
                    <a:pt x="8568" y="1370"/>
                  </a:cubicBezTo>
                  <a:cubicBezTo>
                    <a:pt x="8568" y="1465"/>
                    <a:pt x="8544" y="1561"/>
                    <a:pt x="8496" y="1656"/>
                  </a:cubicBezTo>
                  <a:lnTo>
                    <a:pt x="7938" y="3058"/>
                  </a:lnTo>
                  <a:cubicBezTo>
                    <a:pt x="6892" y="2594"/>
                    <a:pt x="5787" y="2250"/>
                    <a:pt x="4658" y="2024"/>
                  </a:cubicBezTo>
                  <a:lnTo>
                    <a:pt x="5134" y="824"/>
                  </a:lnTo>
                  <a:cubicBezTo>
                    <a:pt x="5157" y="705"/>
                    <a:pt x="5217" y="598"/>
                    <a:pt x="5300" y="515"/>
                  </a:cubicBezTo>
                  <a:cubicBezTo>
                    <a:pt x="5442" y="420"/>
                    <a:pt x="5609" y="384"/>
                    <a:pt x="5763" y="384"/>
                  </a:cubicBezTo>
                  <a:cubicBezTo>
                    <a:pt x="5827" y="381"/>
                    <a:pt x="5891" y="380"/>
                    <a:pt x="5954" y="380"/>
                  </a:cubicBezTo>
                  <a:close/>
                  <a:moveTo>
                    <a:pt x="4563" y="2404"/>
                  </a:moveTo>
                  <a:cubicBezTo>
                    <a:pt x="4813" y="2452"/>
                    <a:pt x="5062" y="2511"/>
                    <a:pt x="5312" y="2571"/>
                  </a:cubicBezTo>
                  <a:cubicBezTo>
                    <a:pt x="4040" y="5910"/>
                    <a:pt x="2650" y="9261"/>
                    <a:pt x="1188" y="12540"/>
                  </a:cubicBezTo>
                  <a:cubicBezTo>
                    <a:pt x="1141" y="12493"/>
                    <a:pt x="1081" y="12445"/>
                    <a:pt x="1022" y="12422"/>
                  </a:cubicBezTo>
                  <a:cubicBezTo>
                    <a:pt x="927" y="12374"/>
                    <a:pt x="820" y="12350"/>
                    <a:pt x="713" y="12350"/>
                  </a:cubicBezTo>
                  <a:cubicBezTo>
                    <a:pt x="2198" y="9118"/>
                    <a:pt x="3482" y="5791"/>
                    <a:pt x="4563" y="2404"/>
                  </a:cubicBezTo>
                  <a:close/>
                  <a:moveTo>
                    <a:pt x="5716" y="2678"/>
                  </a:moveTo>
                  <a:cubicBezTo>
                    <a:pt x="6144" y="2784"/>
                    <a:pt x="6559" y="2927"/>
                    <a:pt x="6975" y="3082"/>
                  </a:cubicBezTo>
                  <a:cubicBezTo>
                    <a:pt x="5490" y="6385"/>
                    <a:pt x="4123" y="9783"/>
                    <a:pt x="2900" y="13170"/>
                  </a:cubicBezTo>
                  <a:cubicBezTo>
                    <a:pt x="2745" y="12980"/>
                    <a:pt x="2543" y="12837"/>
                    <a:pt x="2305" y="12766"/>
                  </a:cubicBezTo>
                  <a:cubicBezTo>
                    <a:pt x="2159" y="12715"/>
                    <a:pt x="2004" y="12691"/>
                    <a:pt x="1848" y="12691"/>
                  </a:cubicBezTo>
                  <a:cubicBezTo>
                    <a:pt x="1751" y="12691"/>
                    <a:pt x="1653" y="12700"/>
                    <a:pt x="1557" y="12719"/>
                  </a:cubicBezTo>
                  <a:cubicBezTo>
                    <a:pt x="3042" y="9415"/>
                    <a:pt x="4444" y="6040"/>
                    <a:pt x="5716" y="2678"/>
                  </a:cubicBezTo>
                  <a:close/>
                  <a:moveTo>
                    <a:pt x="7356" y="3236"/>
                  </a:moveTo>
                  <a:cubicBezTo>
                    <a:pt x="7486" y="3295"/>
                    <a:pt x="7629" y="3355"/>
                    <a:pt x="7760" y="3414"/>
                  </a:cubicBezTo>
                  <a:cubicBezTo>
                    <a:pt x="6167" y="6635"/>
                    <a:pt x="4765" y="9962"/>
                    <a:pt x="3565" y="13360"/>
                  </a:cubicBezTo>
                  <a:cubicBezTo>
                    <a:pt x="3470" y="13325"/>
                    <a:pt x="3387" y="13313"/>
                    <a:pt x="3292" y="13313"/>
                  </a:cubicBezTo>
                  <a:cubicBezTo>
                    <a:pt x="4516" y="9926"/>
                    <a:pt x="5882" y="6539"/>
                    <a:pt x="7356" y="3236"/>
                  </a:cubicBezTo>
                  <a:close/>
                  <a:moveTo>
                    <a:pt x="716" y="12742"/>
                  </a:moveTo>
                  <a:cubicBezTo>
                    <a:pt x="756" y="12742"/>
                    <a:pt x="795" y="12750"/>
                    <a:pt x="832" y="12766"/>
                  </a:cubicBezTo>
                  <a:cubicBezTo>
                    <a:pt x="927" y="12814"/>
                    <a:pt x="986" y="12932"/>
                    <a:pt x="951" y="13051"/>
                  </a:cubicBezTo>
                  <a:cubicBezTo>
                    <a:pt x="927" y="13134"/>
                    <a:pt x="951" y="13230"/>
                    <a:pt x="1034" y="13265"/>
                  </a:cubicBezTo>
                  <a:cubicBezTo>
                    <a:pt x="1066" y="13292"/>
                    <a:pt x="1105" y="13304"/>
                    <a:pt x="1145" y="13304"/>
                  </a:cubicBezTo>
                  <a:cubicBezTo>
                    <a:pt x="1194" y="13304"/>
                    <a:pt x="1244" y="13286"/>
                    <a:pt x="1283" y="13253"/>
                  </a:cubicBezTo>
                  <a:cubicBezTo>
                    <a:pt x="1449" y="13135"/>
                    <a:pt x="1650" y="13075"/>
                    <a:pt x="1854" y="13075"/>
                  </a:cubicBezTo>
                  <a:cubicBezTo>
                    <a:pt x="1958" y="13075"/>
                    <a:pt x="2062" y="13090"/>
                    <a:pt x="2163" y="13123"/>
                  </a:cubicBezTo>
                  <a:cubicBezTo>
                    <a:pt x="2448" y="13218"/>
                    <a:pt x="2662" y="13455"/>
                    <a:pt x="2721" y="13752"/>
                  </a:cubicBezTo>
                  <a:cubicBezTo>
                    <a:pt x="2733" y="13824"/>
                    <a:pt x="2781" y="13883"/>
                    <a:pt x="2852" y="13895"/>
                  </a:cubicBezTo>
                  <a:cubicBezTo>
                    <a:pt x="2864" y="13907"/>
                    <a:pt x="2888" y="13907"/>
                    <a:pt x="2900" y="13907"/>
                  </a:cubicBezTo>
                  <a:cubicBezTo>
                    <a:pt x="2910" y="13908"/>
                    <a:pt x="2920" y="13909"/>
                    <a:pt x="2931" y="13909"/>
                  </a:cubicBezTo>
                  <a:cubicBezTo>
                    <a:pt x="3006" y="13909"/>
                    <a:pt x="3082" y="13873"/>
                    <a:pt x="3113" y="13800"/>
                  </a:cubicBezTo>
                  <a:cubicBezTo>
                    <a:pt x="3149" y="13741"/>
                    <a:pt x="3208" y="13693"/>
                    <a:pt x="3280" y="13693"/>
                  </a:cubicBezTo>
                  <a:lnTo>
                    <a:pt x="1723" y="15238"/>
                  </a:lnTo>
                  <a:cubicBezTo>
                    <a:pt x="1331" y="15024"/>
                    <a:pt x="903" y="14893"/>
                    <a:pt x="464" y="14834"/>
                  </a:cubicBezTo>
                  <a:cubicBezTo>
                    <a:pt x="464" y="14168"/>
                    <a:pt x="475" y="13491"/>
                    <a:pt x="511" y="12826"/>
                  </a:cubicBezTo>
                  <a:cubicBezTo>
                    <a:pt x="566" y="12771"/>
                    <a:pt x="641" y="12742"/>
                    <a:pt x="716" y="12742"/>
                  </a:cubicBezTo>
                  <a:close/>
                  <a:moveTo>
                    <a:pt x="475" y="15226"/>
                  </a:moveTo>
                  <a:cubicBezTo>
                    <a:pt x="808" y="15273"/>
                    <a:pt x="1129" y="15380"/>
                    <a:pt x="1426" y="15523"/>
                  </a:cubicBezTo>
                  <a:lnTo>
                    <a:pt x="511" y="16438"/>
                  </a:lnTo>
                  <a:cubicBezTo>
                    <a:pt x="487" y="16034"/>
                    <a:pt x="475" y="15642"/>
                    <a:pt x="475" y="15226"/>
                  </a:cubicBezTo>
                  <a:close/>
                  <a:moveTo>
                    <a:pt x="5926" y="0"/>
                  </a:moveTo>
                  <a:cubicBezTo>
                    <a:pt x="5860" y="0"/>
                    <a:pt x="5794" y="1"/>
                    <a:pt x="5728" y="4"/>
                  </a:cubicBezTo>
                  <a:cubicBezTo>
                    <a:pt x="5478" y="4"/>
                    <a:pt x="5229" y="87"/>
                    <a:pt x="5027" y="230"/>
                  </a:cubicBezTo>
                  <a:cubicBezTo>
                    <a:pt x="4884" y="348"/>
                    <a:pt x="4777" y="515"/>
                    <a:pt x="4729" y="693"/>
                  </a:cubicBezTo>
                  <a:lnTo>
                    <a:pt x="4171" y="2131"/>
                  </a:lnTo>
                  <a:cubicBezTo>
                    <a:pt x="4159" y="2167"/>
                    <a:pt x="4159" y="2202"/>
                    <a:pt x="4171" y="2250"/>
                  </a:cubicBezTo>
                  <a:cubicBezTo>
                    <a:pt x="3042" y="5791"/>
                    <a:pt x="1687" y="9261"/>
                    <a:pt x="119" y="12635"/>
                  </a:cubicBezTo>
                  <a:cubicBezTo>
                    <a:pt x="107" y="12659"/>
                    <a:pt x="95" y="12695"/>
                    <a:pt x="95" y="12719"/>
                  </a:cubicBezTo>
                  <a:cubicBezTo>
                    <a:pt x="0" y="14121"/>
                    <a:pt x="12" y="15523"/>
                    <a:pt x="119" y="16913"/>
                  </a:cubicBezTo>
                  <a:cubicBezTo>
                    <a:pt x="131" y="16996"/>
                    <a:pt x="178" y="17068"/>
                    <a:pt x="250" y="17091"/>
                  </a:cubicBezTo>
                  <a:cubicBezTo>
                    <a:pt x="271" y="17098"/>
                    <a:pt x="293" y="17101"/>
                    <a:pt x="314" y="17101"/>
                  </a:cubicBezTo>
                  <a:cubicBezTo>
                    <a:pt x="374" y="17101"/>
                    <a:pt x="431" y="17076"/>
                    <a:pt x="475" y="17032"/>
                  </a:cubicBezTo>
                  <a:lnTo>
                    <a:pt x="3719" y="13824"/>
                  </a:lnTo>
                  <a:cubicBezTo>
                    <a:pt x="3731" y="13824"/>
                    <a:pt x="3743" y="13812"/>
                    <a:pt x="3755" y="13812"/>
                  </a:cubicBezTo>
                  <a:lnTo>
                    <a:pt x="3767" y="13800"/>
                  </a:lnTo>
                  <a:cubicBezTo>
                    <a:pt x="3815" y="13776"/>
                    <a:pt x="3850" y="13741"/>
                    <a:pt x="3874" y="13681"/>
                  </a:cubicBezTo>
                  <a:cubicBezTo>
                    <a:pt x="5098" y="10188"/>
                    <a:pt x="6536" y="6777"/>
                    <a:pt x="8187" y="3462"/>
                  </a:cubicBezTo>
                  <a:cubicBezTo>
                    <a:pt x="8211" y="3438"/>
                    <a:pt x="8223" y="3414"/>
                    <a:pt x="8235" y="3379"/>
                  </a:cubicBezTo>
                  <a:lnTo>
                    <a:pt x="8877" y="1786"/>
                  </a:lnTo>
                  <a:cubicBezTo>
                    <a:pt x="8948" y="1644"/>
                    <a:pt x="8972" y="1489"/>
                    <a:pt x="8972" y="1335"/>
                  </a:cubicBezTo>
                  <a:cubicBezTo>
                    <a:pt x="8936" y="943"/>
                    <a:pt x="8532" y="705"/>
                    <a:pt x="8378" y="634"/>
                  </a:cubicBezTo>
                  <a:cubicBezTo>
                    <a:pt x="7627" y="214"/>
                    <a:pt x="6785" y="0"/>
                    <a:pt x="5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4"/>
            <p:cNvSpPr/>
            <p:nvPr/>
          </p:nvSpPr>
          <p:spPr>
            <a:xfrm>
              <a:off x="-27294" y="1766251"/>
              <a:ext cx="649648" cy="584579"/>
            </a:xfrm>
            <a:custGeom>
              <a:avLst/>
              <a:gdLst/>
              <a:ahLst/>
              <a:cxnLst/>
              <a:rect l="l" t="t" r="r" b="b"/>
              <a:pathLst>
                <a:path w="20166" h="18149" extrusionOk="0">
                  <a:moveTo>
                    <a:pt x="4373" y="464"/>
                  </a:moveTo>
                  <a:lnTo>
                    <a:pt x="4599" y="666"/>
                  </a:lnTo>
                  <a:lnTo>
                    <a:pt x="3660" y="1616"/>
                  </a:lnTo>
                  <a:cubicBezTo>
                    <a:pt x="3577" y="1688"/>
                    <a:pt x="3589" y="1818"/>
                    <a:pt x="3672" y="1890"/>
                  </a:cubicBezTo>
                  <a:cubicBezTo>
                    <a:pt x="3710" y="1922"/>
                    <a:pt x="3758" y="1938"/>
                    <a:pt x="3807" y="1938"/>
                  </a:cubicBezTo>
                  <a:cubicBezTo>
                    <a:pt x="3865" y="1938"/>
                    <a:pt x="3924" y="1916"/>
                    <a:pt x="3969" y="1878"/>
                  </a:cubicBezTo>
                  <a:lnTo>
                    <a:pt x="4908" y="927"/>
                  </a:lnTo>
                  <a:lnTo>
                    <a:pt x="5514" y="1450"/>
                  </a:lnTo>
                  <a:lnTo>
                    <a:pt x="5253" y="1699"/>
                  </a:lnTo>
                  <a:cubicBezTo>
                    <a:pt x="5181" y="1771"/>
                    <a:pt x="5181" y="1902"/>
                    <a:pt x="5264" y="1973"/>
                  </a:cubicBezTo>
                  <a:cubicBezTo>
                    <a:pt x="5304" y="2007"/>
                    <a:pt x="5355" y="2025"/>
                    <a:pt x="5407" y="2025"/>
                  </a:cubicBezTo>
                  <a:cubicBezTo>
                    <a:pt x="5462" y="2025"/>
                    <a:pt x="5518" y="2004"/>
                    <a:pt x="5561" y="1961"/>
                  </a:cubicBezTo>
                  <a:lnTo>
                    <a:pt x="5811" y="1723"/>
                  </a:lnTo>
                  <a:lnTo>
                    <a:pt x="6500" y="2317"/>
                  </a:lnTo>
                  <a:cubicBezTo>
                    <a:pt x="6358" y="2401"/>
                    <a:pt x="6239" y="2531"/>
                    <a:pt x="6168" y="2674"/>
                  </a:cubicBezTo>
                  <a:cubicBezTo>
                    <a:pt x="6108" y="2781"/>
                    <a:pt x="6156" y="2900"/>
                    <a:pt x="6263" y="2935"/>
                  </a:cubicBezTo>
                  <a:cubicBezTo>
                    <a:pt x="6291" y="2948"/>
                    <a:pt x="6321" y="2954"/>
                    <a:pt x="6350" y="2954"/>
                  </a:cubicBezTo>
                  <a:cubicBezTo>
                    <a:pt x="6429" y="2954"/>
                    <a:pt x="6504" y="2910"/>
                    <a:pt x="6548" y="2840"/>
                  </a:cubicBezTo>
                  <a:cubicBezTo>
                    <a:pt x="6607" y="2733"/>
                    <a:pt x="6690" y="2638"/>
                    <a:pt x="6809" y="2591"/>
                  </a:cubicBezTo>
                  <a:lnTo>
                    <a:pt x="7403" y="3114"/>
                  </a:lnTo>
                  <a:lnTo>
                    <a:pt x="7106" y="3411"/>
                  </a:lnTo>
                  <a:cubicBezTo>
                    <a:pt x="7023" y="3482"/>
                    <a:pt x="7035" y="3613"/>
                    <a:pt x="7118" y="3684"/>
                  </a:cubicBezTo>
                  <a:cubicBezTo>
                    <a:pt x="7158" y="3718"/>
                    <a:pt x="7209" y="3736"/>
                    <a:pt x="7260" y="3736"/>
                  </a:cubicBezTo>
                  <a:cubicBezTo>
                    <a:pt x="7316" y="3736"/>
                    <a:pt x="7372" y="3715"/>
                    <a:pt x="7415" y="3672"/>
                  </a:cubicBezTo>
                  <a:lnTo>
                    <a:pt x="7712" y="3375"/>
                  </a:lnTo>
                  <a:cubicBezTo>
                    <a:pt x="7902" y="3541"/>
                    <a:pt x="8093" y="3708"/>
                    <a:pt x="8283" y="3874"/>
                  </a:cubicBezTo>
                  <a:lnTo>
                    <a:pt x="7356" y="4730"/>
                  </a:lnTo>
                  <a:cubicBezTo>
                    <a:pt x="7273" y="4801"/>
                    <a:pt x="7273" y="4932"/>
                    <a:pt x="7356" y="5003"/>
                  </a:cubicBezTo>
                  <a:cubicBezTo>
                    <a:pt x="7397" y="5039"/>
                    <a:pt x="7451" y="5056"/>
                    <a:pt x="7504" y="5056"/>
                  </a:cubicBezTo>
                  <a:cubicBezTo>
                    <a:pt x="7558" y="5056"/>
                    <a:pt x="7611" y="5039"/>
                    <a:pt x="7653" y="5003"/>
                  </a:cubicBezTo>
                  <a:lnTo>
                    <a:pt x="8580" y="4147"/>
                  </a:lnTo>
                  <a:cubicBezTo>
                    <a:pt x="8782" y="4326"/>
                    <a:pt x="8972" y="4492"/>
                    <a:pt x="9174" y="4670"/>
                  </a:cubicBezTo>
                  <a:lnTo>
                    <a:pt x="8817" y="4979"/>
                  </a:lnTo>
                  <a:cubicBezTo>
                    <a:pt x="8734" y="5039"/>
                    <a:pt x="8722" y="5169"/>
                    <a:pt x="8806" y="5241"/>
                  </a:cubicBezTo>
                  <a:cubicBezTo>
                    <a:pt x="8849" y="5284"/>
                    <a:pt x="8905" y="5305"/>
                    <a:pt x="8960" y="5305"/>
                  </a:cubicBezTo>
                  <a:cubicBezTo>
                    <a:pt x="9012" y="5305"/>
                    <a:pt x="9063" y="5287"/>
                    <a:pt x="9103" y="5252"/>
                  </a:cubicBezTo>
                  <a:lnTo>
                    <a:pt x="9471" y="4944"/>
                  </a:lnTo>
                  <a:lnTo>
                    <a:pt x="10113" y="5502"/>
                  </a:lnTo>
                  <a:lnTo>
                    <a:pt x="9768" y="5775"/>
                  </a:lnTo>
                  <a:cubicBezTo>
                    <a:pt x="9673" y="5835"/>
                    <a:pt x="9661" y="5965"/>
                    <a:pt x="9744" y="6049"/>
                  </a:cubicBezTo>
                  <a:cubicBezTo>
                    <a:pt x="9781" y="6092"/>
                    <a:pt x="9834" y="6113"/>
                    <a:pt x="9890" y="6113"/>
                  </a:cubicBezTo>
                  <a:cubicBezTo>
                    <a:pt x="9942" y="6113"/>
                    <a:pt x="9996" y="6095"/>
                    <a:pt x="10041" y="6061"/>
                  </a:cubicBezTo>
                  <a:lnTo>
                    <a:pt x="10410" y="5763"/>
                  </a:lnTo>
                  <a:lnTo>
                    <a:pt x="11004" y="6310"/>
                  </a:lnTo>
                  <a:lnTo>
                    <a:pt x="10754" y="6667"/>
                  </a:lnTo>
                  <a:cubicBezTo>
                    <a:pt x="10683" y="6762"/>
                    <a:pt x="10707" y="6880"/>
                    <a:pt x="10814" y="6940"/>
                  </a:cubicBezTo>
                  <a:cubicBezTo>
                    <a:pt x="10849" y="6962"/>
                    <a:pt x="10888" y="6972"/>
                    <a:pt x="10928" y="6972"/>
                  </a:cubicBezTo>
                  <a:cubicBezTo>
                    <a:pt x="10997" y="6972"/>
                    <a:pt x="11066" y="6941"/>
                    <a:pt x="11111" y="6880"/>
                  </a:cubicBezTo>
                  <a:lnTo>
                    <a:pt x="11313" y="6595"/>
                  </a:lnTo>
                  <a:lnTo>
                    <a:pt x="12192" y="7380"/>
                  </a:lnTo>
                  <a:lnTo>
                    <a:pt x="11372" y="8128"/>
                  </a:lnTo>
                  <a:cubicBezTo>
                    <a:pt x="11289" y="8199"/>
                    <a:pt x="11289" y="8330"/>
                    <a:pt x="11372" y="8401"/>
                  </a:cubicBezTo>
                  <a:cubicBezTo>
                    <a:pt x="11414" y="8437"/>
                    <a:pt x="11464" y="8455"/>
                    <a:pt x="11516" y="8455"/>
                  </a:cubicBezTo>
                  <a:cubicBezTo>
                    <a:pt x="11568" y="8455"/>
                    <a:pt x="11622" y="8437"/>
                    <a:pt x="11669" y="8401"/>
                  </a:cubicBezTo>
                  <a:lnTo>
                    <a:pt x="12489" y="7653"/>
                  </a:lnTo>
                  <a:lnTo>
                    <a:pt x="13143" y="8259"/>
                  </a:lnTo>
                  <a:lnTo>
                    <a:pt x="12858" y="8544"/>
                  </a:lnTo>
                  <a:cubicBezTo>
                    <a:pt x="12786" y="8615"/>
                    <a:pt x="12786" y="8746"/>
                    <a:pt x="12870" y="8817"/>
                  </a:cubicBezTo>
                  <a:cubicBezTo>
                    <a:pt x="12913" y="8850"/>
                    <a:pt x="12962" y="8865"/>
                    <a:pt x="13010" y="8865"/>
                  </a:cubicBezTo>
                  <a:cubicBezTo>
                    <a:pt x="13066" y="8865"/>
                    <a:pt x="13122" y="8844"/>
                    <a:pt x="13167" y="8805"/>
                  </a:cubicBezTo>
                  <a:lnTo>
                    <a:pt x="13440" y="8544"/>
                  </a:lnTo>
                  <a:lnTo>
                    <a:pt x="14034" y="9091"/>
                  </a:lnTo>
                  <a:lnTo>
                    <a:pt x="13773" y="9316"/>
                  </a:lnTo>
                  <a:cubicBezTo>
                    <a:pt x="13689" y="9376"/>
                    <a:pt x="13689" y="9507"/>
                    <a:pt x="13761" y="9578"/>
                  </a:cubicBezTo>
                  <a:cubicBezTo>
                    <a:pt x="13804" y="9621"/>
                    <a:pt x="13860" y="9642"/>
                    <a:pt x="13915" y="9642"/>
                  </a:cubicBezTo>
                  <a:cubicBezTo>
                    <a:pt x="13967" y="9642"/>
                    <a:pt x="14018" y="9624"/>
                    <a:pt x="14058" y="9590"/>
                  </a:cubicBezTo>
                  <a:lnTo>
                    <a:pt x="14331" y="9364"/>
                  </a:lnTo>
                  <a:lnTo>
                    <a:pt x="14890" y="9887"/>
                  </a:lnTo>
                  <a:lnTo>
                    <a:pt x="14628" y="10160"/>
                  </a:lnTo>
                  <a:cubicBezTo>
                    <a:pt x="14545" y="10231"/>
                    <a:pt x="14557" y="10362"/>
                    <a:pt x="14640" y="10433"/>
                  </a:cubicBezTo>
                  <a:cubicBezTo>
                    <a:pt x="14682" y="10465"/>
                    <a:pt x="14729" y="10480"/>
                    <a:pt x="14775" y="10480"/>
                  </a:cubicBezTo>
                  <a:cubicBezTo>
                    <a:pt x="14833" y="10480"/>
                    <a:pt x="14891" y="10456"/>
                    <a:pt x="14937" y="10410"/>
                  </a:cubicBezTo>
                  <a:lnTo>
                    <a:pt x="15187" y="10160"/>
                  </a:lnTo>
                  <a:lnTo>
                    <a:pt x="15698" y="10647"/>
                  </a:lnTo>
                  <a:lnTo>
                    <a:pt x="14806" y="11574"/>
                  </a:lnTo>
                  <a:cubicBezTo>
                    <a:pt x="14735" y="11645"/>
                    <a:pt x="14747" y="11776"/>
                    <a:pt x="14830" y="11848"/>
                  </a:cubicBezTo>
                  <a:cubicBezTo>
                    <a:pt x="14872" y="11879"/>
                    <a:pt x="14919" y="11894"/>
                    <a:pt x="14965" y="11894"/>
                  </a:cubicBezTo>
                  <a:cubicBezTo>
                    <a:pt x="15023" y="11894"/>
                    <a:pt x="15081" y="11870"/>
                    <a:pt x="15127" y="11824"/>
                  </a:cubicBezTo>
                  <a:lnTo>
                    <a:pt x="15995" y="10909"/>
                  </a:lnTo>
                  <a:lnTo>
                    <a:pt x="16743" y="11622"/>
                  </a:lnTo>
                  <a:lnTo>
                    <a:pt x="16458" y="11871"/>
                  </a:lnTo>
                  <a:cubicBezTo>
                    <a:pt x="16375" y="11931"/>
                    <a:pt x="16363" y="12061"/>
                    <a:pt x="16446" y="12145"/>
                  </a:cubicBezTo>
                  <a:cubicBezTo>
                    <a:pt x="16491" y="12183"/>
                    <a:pt x="16547" y="12204"/>
                    <a:pt x="16603" y="12204"/>
                  </a:cubicBezTo>
                  <a:cubicBezTo>
                    <a:pt x="16651" y="12204"/>
                    <a:pt x="16700" y="12189"/>
                    <a:pt x="16743" y="12156"/>
                  </a:cubicBezTo>
                  <a:lnTo>
                    <a:pt x="17040" y="11907"/>
                  </a:lnTo>
                  <a:cubicBezTo>
                    <a:pt x="17219" y="12073"/>
                    <a:pt x="17397" y="12240"/>
                    <a:pt x="17575" y="12406"/>
                  </a:cubicBezTo>
                  <a:lnTo>
                    <a:pt x="17385" y="12679"/>
                  </a:lnTo>
                  <a:cubicBezTo>
                    <a:pt x="17314" y="12762"/>
                    <a:pt x="17338" y="12893"/>
                    <a:pt x="17444" y="12941"/>
                  </a:cubicBezTo>
                  <a:cubicBezTo>
                    <a:pt x="17480" y="12963"/>
                    <a:pt x="17521" y="12974"/>
                    <a:pt x="17562" y="12974"/>
                  </a:cubicBezTo>
                  <a:cubicBezTo>
                    <a:pt x="17630" y="12974"/>
                    <a:pt x="17697" y="12945"/>
                    <a:pt x="17742" y="12893"/>
                  </a:cubicBezTo>
                  <a:lnTo>
                    <a:pt x="17884" y="12691"/>
                  </a:lnTo>
                  <a:cubicBezTo>
                    <a:pt x="18074" y="12869"/>
                    <a:pt x="18264" y="13060"/>
                    <a:pt x="18455" y="13238"/>
                  </a:cubicBezTo>
                  <a:lnTo>
                    <a:pt x="18205" y="13475"/>
                  </a:lnTo>
                  <a:cubicBezTo>
                    <a:pt x="18122" y="13547"/>
                    <a:pt x="18122" y="13666"/>
                    <a:pt x="18205" y="13737"/>
                  </a:cubicBezTo>
                  <a:cubicBezTo>
                    <a:pt x="18247" y="13778"/>
                    <a:pt x="18297" y="13799"/>
                    <a:pt x="18349" y="13799"/>
                  </a:cubicBezTo>
                  <a:cubicBezTo>
                    <a:pt x="18401" y="13799"/>
                    <a:pt x="18455" y="13778"/>
                    <a:pt x="18502" y="13737"/>
                  </a:cubicBezTo>
                  <a:lnTo>
                    <a:pt x="18752" y="13511"/>
                  </a:lnTo>
                  <a:lnTo>
                    <a:pt x="19132" y="13891"/>
                  </a:lnTo>
                  <a:cubicBezTo>
                    <a:pt x="19120" y="13891"/>
                    <a:pt x="19108" y="13891"/>
                    <a:pt x="19108" y="13903"/>
                  </a:cubicBezTo>
                  <a:cubicBezTo>
                    <a:pt x="18752" y="14212"/>
                    <a:pt x="18455" y="14569"/>
                    <a:pt x="18217" y="14961"/>
                  </a:cubicBezTo>
                  <a:cubicBezTo>
                    <a:pt x="18157" y="15056"/>
                    <a:pt x="18193" y="15175"/>
                    <a:pt x="18288" y="15222"/>
                  </a:cubicBezTo>
                  <a:cubicBezTo>
                    <a:pt x="18320" y="15238"/>
                    <a:pt x="18355" y="15246"/>
                    <a:pt x="18391" y="15246"/>
                  </a:cubicBezTo>
                  <a:cubicBezTo>
                    <a:pt x="18462" y="15246"/>
                    <a:pt x="18534" y="15214"/>
                    <a:pt x="18573" y="15151"/>
                  </a:cubicBezTo>
                  <a:cubicBezTo>
                    <a:pt x="18787" y="14806"/>
                    <a:pt x="19049" y="14497"/>
                    <a:pt x="19346" y="14224"/>
                  </a:cubicBezTo>
                  <a:cubicBezTo>
                    <a:pt x="19369" y="14212"/>
                    <a:pt x="19393" y="14188"/>
                    <a:pt x="19417" y="14165"/>
                  </a:cubicBezTo>
                  <a:lnTo>
                    <a:pt x="19643" y="14390"/>
                  </a:lnTo>
                  <a:lnTo>
                    <a:pt x="15888" y="17682"/>
                  </a:lnTo>
                  <a:cubicBezTo>
                    <a:pt x="10956" y="13155"/>
                    <a:pt x="5704" y="8354"/>
                    <a:pt x="547" y="3886"/>
                  </a:cubicBezTo>
                  <a:cubicBezTo>
                    <a:pt x="1890" y="2828"/>
                    <a:pt x="3173" y="1688"/>
                    <a:pt x="4373" y="464"/>
                  </a:cubicBezTo>
                  <a:close/>
                  <a:moveTo>
                    <a:pt x="4349" y="0"/>
                  </a:moveTo>
                  <a:cubicBezTo>
                    <a:pt x="4302" y="0"/>
                    <a:pt x="4242" y="24"/>
                    <a:pt x="4207" y="60"/>
                  </a:cubicBezTo>
                  <a:cubicBezTo>
                    <a:pt x="2923" y="1379"/>
                    <a:pt x="1545" y="2603"/>
                    <a:pt x="95" y="3731"/>
                  </a:cubicBezTo>
                  <a:cubicBezTo>
                    <a:pt x="0" y="3803"/>
                    <a:pt x="0" y="3945"/>
                    <a:pt x="95" y="4017"/>
                  </a:cubicBezTo>
                  <a:cubicBezTo>
                    <a:pt x="5348" y="8568"/>
                    <a:pt x="10719" y="13475"/>
                    <a:pt x="15733" y="18086"/>
                  </a:cubicBezTo>
                  <a:cubicBezTo>
                    <a:pt x="15775" y="18128"/>
                    <a:pt x="15828" y="18148"/>
                    <a:pt x="15882" y="18148"/>
                  </a:cubicBezTo>
                  <a:cubicBezTo>
                    <a:pt x="15935" y="18148"/>
                    <a:pt x="15989" y="18128"/>
                    <a:pt x="16030" y="18086"/>
                  </a:cubicBezTo>
                  <a:lnTo>
                    <a:pt x="20082" y="14533"/>
                  </a:lnTo>
                  <a:cubicBezTo>
                    <a:pt x="20082" y="14533"/>
                    <a:pt x="20094" y="14521"/>
                    <a:pt x="20106" y="14509"/>
                  </a:cubicBezTo>
                  <a:cubicBezTo>
                    <a:pt x="20166" y="14426"/>
                    <a:pt x="20154" y="14331"/>
                    <a:pt x="20082" y="14260"/>
                  </a:cubicBezTo>
                  <a:cubicBezTo>
                    <a:pt x="15068" y="9400"/>
                    <a:pt x="9839" y="4623"/>
                    <a:pt x="4504" y="48"/>
                  </a:cubicBezTo>
                  <a:cubicBezTo>
                    <a:pt x="4456" y="12"/>
                    <a:pt x="4409" y="0"/>
                    <a:pt x="4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4"/>
            <p:cNvSpPr/>
            <p:nvPr/>
          </p:nvSpPr>
          <p:spPr>
            <a:xfrm>
              <a:off x="53082" y="1845133"/>
              <a:ext cx="49418" cy="44128"/>
            </a:xfrm>
            <a:custGeom>
              <a:avLst/>
              <a:gdLst/>
              <a:ahLst/>
              <a:cxnLst/>
              <a:rect l="l" t="t" r="r" b="b"/>
              <a:pathLst>
                <a:path w="1534" h="1370" extrusionOk="0">
                  <a:moveTo>
                    <a:pt x="718" y="390"/>
                  </a:moveTo>
                  <a:cubicBezTo>
                    <a:pt x="818" y="390"/>
                    <a:pt x="916" y="430"/>
                    <a:pt x="987" y="510"/>
                  </a:cubicBezTo>
                  <a:cubicBezTo>
                    <a:pt x="1070" y="569"/>
                    <a:pt x="1118" y="676"/>
                    <a:pt x="1118" y="783"/>
                  </a:cubicBezTo>
                  <a:cubicBezTo>
                    <a:pt x="1118" y="867"/>
                    <a:pt x="1058" y="950"/>
                    <a:pt x="987" y="974"/>
                  </a:cubicBezTo>
                  <a:cubicBezTo>
                    <a:pt x="965" y="978"/>
                    <a:pt x="942" y="981"/>
                    <a:pt x="919" y="981"/>
                  </a:cubicBezTo>
                  <a:cubicBezTo>
                    <a:pt x="832" y="981"/>
                    <a:pt x="744" y="947"/>
                    <a:pt x="678" y="890"/>
                  </a:cubicBezTo>
                  <a:cubicBezTo>
                    <a:pt x="630" y="843"/>
                    <a:pt x="583" y="795"/>
                    <a:pt x="547" y="748"/>
                  </a:cubicBezTo>
                  <a:cubicBezTo>
                    <a:pt x="559" y="688"/>
                    <a:pt x="547" y="641"/>
                    <a:pt x="512" y="593"/>
                  </a:cubicBezTo>
                  <a:cubicBezTo>
                    <a:pt x="500" y="569"/>
                    <a:pt x="500" y="534"/>
                    <a:pt x="512" y="510"/>
                  </a:cubicBezTo>
                  <a:cubicBezTo>
                    <a:pt x="535" y="463"/>
                    <a:pt x="571" y="427"/>
                    <a:pt x="619" y="403"/>
                  </a:cubicBezTo>
                  <a:cubicBezTo>
                    <a:pt x="651" y="394"/>
                    <a:pt x="685" y="390"/>
                    <a:pt x="718" y="390"/>
                  </a:cubicBezTo>
                  <a:close/>
                  <a:moveTo>
                    <a:pt x="702" y="1"/>
                  </a:moveTo>
                  <a:cubicBezTo>
                    <a:pt x="623" y="1"/>
                    <a:pt x="543" y="12"/>
                    <a:pt x="464" y="35"/>
                  </a:cubicBezTo>
                  <a:cubicBezTo>
                    <a:pt x="298" y="94"/>
                    <a:pt x="167" y="225"/>
                    <a:pt x="108" y="391"/>
                  </a:cubicBezTo>
                  <a:cubicBezTo>
                    <a:pt x="96" y="415"/>
                    <a:pt x="96" y="439"/>
                    <a:pt x="84" y="463"/>
                  </a:cubicBezTo>
                  <a:cubicBezTo>
                    <a:pt x="24" y="510"/>
                    <a:pt x="1" y="605"/>
                    <a:pt x="36" y="688"/>
                  </a:cubicBezTo>
                  <a:cubicBezTo>
                    <a:pt x="119" y="867"/>
                    <a:pt x="238" y="1033"/>
                    <a:pt x="393" y="1164"/>
                  </a:cubicBezTo>
                  <a:cubicBezTo>
                    <a:pt x="543" y="1296"/>
                    <a:pt x="732" y="1369"/>
                    <a:pt x="926" y="1369"/>
                  </a:cubicBezTo>
                  <a:cubicBezTo>
                    <a:pt x="994" y="1369"/>
                    <a:pt x="1062" y="1360"/>
                    <a:pt x="1130" y="1342"/>
                  </a:cubicBezTo>
                  <a:cubicBezTo>
                    <a:pt x="1248" y="1294"/>
                    <a:pt x="1343" y="1211"/>
                    <a:pt x="1427" y="1116"/>
                  </a:cubicBezTo>
                  <a:cubicBezTo>
                    <a:pt x="1486" y="1021"/>
                    <a:pt x="1534" y="914"/>
                    <a:pt x="1534" y="795"/>
                  </a:cubicBezTo>
                  <a:cubicBezTo>
                    <a:pt x="1534" y="569"/>
                    <a:pt x="1439" y="367"/>
                    <a:pt x="1272" y="225"/>
                  </a:cubicBezTo>
                  <a:cubicBezTo>
                    <a:pt x="1117" y="78"/>
                    <a:pt x="912" y="1"/>
                    <a:pt x="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4"/>
            <p:cNvSpPr/>
            <p:nvPr/>
          </p:nvSpPr>
          <p:spPr>
            <a:xfrm>
              <a:off x="-26167" y="3213511"/>
              <a:ext cx="245027" cy="151516"/>
            </a:xfrm>
            <a:custGeom>
              <a:avLst/>
              <a:gdLst/>
              <a:ahLst/>
              <a:cxnLst/>
              <a:rect l="l" t="t" r="r" b="b"/>
              <a:pathLst>
                <a:path w="7606" h="4704" extrusionOk="0">
                  <a:moveTo>
                    <a:pt x="7411" y="0"/>
                  </a:moveTo>
                  <a:cubicBezTo>
                    <a:pt x="7385" y="0"/>
                    <a:pt x="7358" y="7"/>
                    <a:pt x="7333" y="21"/>
                  </a:cubicBezTo>
                  <a:cubicBezTo>
                    <a:pt x="6204" y="501"/>
                    <a:pt x="5000" y="744"/>
                    <a:pt x="3792" y="744"/>
                  </a:cubicBezTo>
                  <a:cubicBezTo>
                    <a:pt x="3144" y="744"/>
                    <a:pt x="2494" y="673"/>
                    <a:pt x="1855" y="532"/>
                  </a:cubicBezTo>
                  <a:cubicBezTo>
                    <a:pt x="1843" y="529"/>
                    <a:pt x="1830" y="528"/>
                    <a:pt x="1817" y="528"/>
                  </a:cubicBezTo>
                  <a:cubicBezTo>
                    <a:pt x="1779" y="528"/>
                    <a:pt x="1739" y="541"/>
                    <a:pt x="1712" y="568"/>
                  </a:cubicBezTo>
                  <a:cubicBezTo>
                    <a:pt x="1665" y="592"/>
                    <a:pt x="1641" y="639"/>
                    <a:pt x="1641" y="699"/>
                  </a:cubicBezTo>
                  <a:lnTo>
                    <a:pt x="1783" y="3955"/>
                  </a:lnTo>
                  <a:lnTo>
                    <a:pt x="357" y="1934"/>
                  </a:lnTo>
                  <a:cubicBezTo>
                    <a:pt x="318" y="1880"/>
                    <a:pt x="264" y="1851"/>
                    <a:pt x="208" y="1851"/>
                  </a:cubicBezTo>
                  <a:cubicBezTo>
                    <a:pt x="178" y="1851"/>
                    <a:pt x="148" y="1859"/>
                    <a:pt x="120" y="1875"/>
                  </a:cubicBezTo>
                  <a:cubicBezTo>
                    <a:pt x="25" y="1923"/>
                    <a:pt x="1" y="2030"/>
                    <a:pt x="60" y="2101"/>
                  </a:cubicBezTo>
                  <a:lnTo>
                    <a:pt x="1819" y="4632"/>
                  </a:lnTo>
                  <a:cubicBezTo>
                    <a:pt x="1855" y="4679"/>
                    <a:pt x="1914" y="4703"/>
                    <a:pt x="1973" y="4703"/>
                  </a:cubicBezTo>
                  <a:lnTo>
                    <a:pt x="2021" y="4703"/>
                  </a:lnTo>
                  <a:cubicBezTo>
                    <a:pt x="2104" y="4679"/>
                    <a:pt x="2152" y="4620"/>
                    <a:pt x="2152" y="4537"/>
                  </a:cubicBezTo>
                  <a:lnTo>
                    <a:pt x="1997" y="901"/>
                  </a:lnTo>
                  <a:lnTo>
                    <a:pt x="1997" y="901"/>
                  </a:lnTo>
                  <a:cubicBezTo>
                    <a:pt x="2587" y="1015"/>
                    <a:pt x="3184" y="1072"/>
                    <a:pt x="3780" y="1072"/>
                  </a:cubicBezTo>
                  <a:cubicBezTo>
                    <a:pt x="5045" y="1072"/>
                    <a:pt x="6304" y="815"/>
                    <a:pt x="7475" y="306"/>
                  </a:cubicBezTo>
                  <a:cubicBezTo>
                    <a:pt x="7570" y="283"/>
                    <a:pt x="7606" y="176"/>
                    <a:pt x="7558" y="93"/>
                  </a:cubicBezTo>
                  <a:cubicBezTo>
                    <a:pt x="7525" y="35"/>
                    <a:pt x="7470" y="0"/>
                    <a:pt x="7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4"/>
            <p:cNvSpPr/>
            <p:nvPr/>
          </p:nvSpPr>
          <p:spPr>
            <a:xfrm>
              <a:off x="58816" y="3282955"/>
              <a:ext cx="54025" cy="63679"/>
            </a:xfrm>
            <a:custGeom>
              <a:avLst/>
              <a:gdLst/>
              <a:ahLst/>
              <a:cxnLst/>
              <a:rect l="l" t="t" r="r" b="b"/>
              <a:pathLst>
                <a:path w="1677" h="1977" extrusionOk="0">
                  <a:moveTo>
                    <a:pt x="1463" y="0"/>
                  </a:moveTo>
                  <a:cubicBezTo>
                    <a:pt x="1404" y="0"/>
                    <a:pt x="1345" y="24"/>
                    <a:pt x="1308" y="76"/>
                  </a:cubicBezTo>
                  <a:lnTo>
                    <a:pt x="833" y="741"/>
                  </a:lnTo>
                  <a:lnTo>
                    <a:pt x="346" y="99"/>
                  </a:lnTo>
                  <a:cubicBezTo>
                    <a:pt x="309" y="48"/>
                    <a:pt x="259" y="24"/>
                    <a:pt x="207" y="24"/>
                  </a:cubicBezTo>
                  <a:cubicBezTo>
                    <a:pt x="174" y="24"/>
                    <a:pt x="140" y="33"/>
                    <a:pt x="108" y="52"/>
                  </a:cubicBezTo>
                  <a:cubicBezTo>
                    <a:pt x="25" y="99"/>
                    <a:pt x="1" y="206"/>
                    <a:pt x="60" y="278"/>
                  </a:cubicBezTo>
                  <a:lnTo>
                    <a:pt x="619" y="1026"/>
                  </a:lnTo>
                  <a:lnTo>
                    <a:pt x="108" y="1715"/>
                  </a:lnTo>
                  <a:cubicBezTo>
                    <a:pt x="48" y="1799"/>
                    <a:pt x="72" y="1905"/>
                    <a:pt x="155" y="1941"/>
                  </a:cubicBezTo>
                  <a:cubicBezTo>
                    <a:pt x="191" y="1965"/>
                    <a:pt x="227" y="1977"/>
                    <a:pt x="262" y="1977"/>
                  </a:cubicBezTo>
                  <a:cubicBezTo>
                    <a:pt x="322" y="1977"/>
                    <a:pt x="369" y="1941"/>
                    <a:pt x="405" y="1905"/>
                  </a:cubicBezTo>
                  <a:lnTo>
                    <a:pt x="833" y="1323"/>
                  </a:lnTo>
                  <a:lnTo>
                    <a:pt x="1249" y="1882"/>
                  </a:lnTo>
                  <a:cubicBezTo>
                    <a:pt x="1284" y="1917"/>
                    <a:pt x="1344" y="1953"/>
                    <a:pt x="1403" y="1953"/>
                  </a:cubicBezTo>
                  <a:cubicBezTo>
                    <a:pt x="1427" y="1953"/>
                    <a:pt x="1463" y="1941"/>
                    <a:pt x="1498" y="1917"/>
                  </a:cubicBezTo>
                  <a:cubicBezTo>
                    <a:pt x="1581" y="1882"/>
                    <a:pt x="1605" y="1775"/>
                    <a:pt x="1546" y="1692"/>
                  </a:cubicBezTo>
                  <a:lnTo>
                    <a:pt x="1047" y="1026"/>
                  </a:lnTo>
                  <a:lnTo>
                    <a:pt x="1617" y="254"/>
                  </a:lnTo>
                  <a:cubicBezTo>
                    <a:pt x="1676" y="182"/>
                    <a:pt x="1653" y="76"/>
                    <a:pt x="1569" y="28"/>
                  </a:cubicBezTo>
                  <a:cubicBezTo>
                    <a:pt x="1537" y="10"/>
                    <a:pt x="1500" y="0"/>
                    <a:pt x="14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4"/>
            <p:cNvSpPr/>
            <p:nvPr/>
          </p:nvSpPr>
          <p:spPr>
            <a:xfrm>
              <a:off x="118929" y="3293875"/>
              <a:ext cx="40623" cy="14494"/>
            </a:xfrm>
            <a:custGeom>
              <a:avLst/>
              <a:gdLst/>
              <a:ahLst/>
              <a:cxnLst/>
              <a:rect l="l" t="t" r="r" b="b"/>
              <a:pathLst>
                <a:path w="1261" h="450" extrusionOk="0">
                  <a:moveTo>
                    <a:pt x="1071" y="1"/>
                  </a:moveTo>
                  <a:cubicBezTo>
                    <a:pt x="1044" y="1"/>
                    <a:pt x="1015" y="8"/>
                    <a:pt x="987" y="22"/>
                  </a:cubicBezTo>
                  <a:cubicBezTo>
                    <a:pt x="818" y="89"/>
                    <a:pt x="632" y="121"/>
                    <a:pt x="449" y="121"/>
                  </a:cubicBezTo>
                  <a:cubicBezTo>
                    <a:pt x="374" y="121"/>
                    <a:pt x="299" y="115"/>
                    <a:pt x="226" y="105"/>
                  </a:cubicBezTo>
                  <a:cubicBezTo>
                    <a:pt x="212" y="101"/>
                    <a:pt x="198" y="100"/>
                    <a:pt x="184" y="100"/>
                  </a:cubicBezTo>
                  <a:cubicBezTo>
                    <a:pt x="104" y="100"/>
                    <a:pt x="33" y="155"/>
                    <a:pt x="12" y="236"/>
                  </a:cubicBezTo>
                  <a:cubicBezTo>
                    <a:pt x="1" y="331"/>
                    <a:pt x="72" y="414"/>
                    <a:pt x="167" y="426"/>
                  </a:cubicBezTo>
                  <a:cubicBezTo>
                    <a:pt x="262" y="438"/>
                    <a:pt x="357" y="449"/>
                    <a:pt x="452" y="449"/>
                  </a:cubicBezTo>
                  <a:cubicBezTo>
                    <a:pt x="678" y="449"/>
                    <a:pt x="916" y="402"/>
                    <a:pt x="1129" y="319"/>
                  </a:cubicBezTo>
                  <a:cubicBezTo>
                    <a:pt x="1224" y="283"/>
                    <a:pt x="1260" y="188"/>
                    <a:pt x="1224" y="105"/>
                  </a:cubicBezTo>
                  <a:cubicBezTo>
                    <a:pt x="1191" y="38"/>
                    <a:pt x="1134" y="1"/>
                    <a:pt x="1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4"/>
            <p:cNvSpPr/>
            <p:nvPr/>
          </p:nvSpPr>
          <p:spPr>
            <a:xfrm>
              <a:off x="157587" y="3253064"/>
              <a:ext cx="59372" cy="78657"/>
            </a:xfrm>
            <a:custGeom>
              <a:avLst/>
              <a:gdLst/>
              <a:ahLst/>
              <a:cxnLst/>
              <a:rect l="l" t="t" r="r" b="b"/>
              <a:pathLst>
                <a:path w="1843" h="2442" extrusionOk="0">
                  <a:moveTo>
                    <a:pt x="1658" y="0"/>
                  </a:moveTo>
                  <a:cubicBezTo>
                    <a:pt x="1578" y="0"/>
                    <a:pt x="1506" y="55"/>
                    <a:pt x="1486" y="136"/>
                  </a:cubicBezTo>
                  <a:lnTo>
                    <a:pt x="1284" y="1099"/>
                  </a:lnTo>
                  <a:lnTo>
                    <a:pt x="310" y="445"/>
                  </a:lnTo>
                  <a:cubicBezTo>
                    <a:pt x="276" y="426"/>
                    <a:pt x="239" y="416"/>
                    <a:pt x="203" y="416"/>
                  </a:cubicBezTo>
                  <a:cubicBezTo>
                    <a:pt x="149" y="416"/>
                    <a:pt x="96" y="438"/>
                    <a:pt x="60" y="481"/>
                  </a:cubicBezTo>
                  <a:cubicBezTo>
                    <a:pt x="1" y="552"/>
                    <a:pt x="24" y="659"/>
                    <a:pt x="96" y="706"/>
                  </a:cubicBezTo>
                  <a:lnTo>
                    <a:pt x="1201" y="1455"/>
                  </a:lnTo>
                  <a:lnTo>
                    <a:pt x="1023" y="2239"/>
                  </a:lnTo>
                  <a:cubicBezTo>
                    <a:pt x="1011" y="2334"/>
                    <a:pt x="1070" y="2418"/>
                    <a:pt x="1165" y="2441"/>
                  </a:cubicBezTo>
                  <a:lnTo>
                    <a:pt x="1201" y="2441"/>
                  </a:lnTo>
                  <a:cubicBezTo>
                    <a:pt x="1284" y="2441"/>
                    <a:pt x="1355" y="2382"/>
                    <a:pt x="1367" y="2311"/>
                  </a:cubicBezTo>
                  <a:lnTo>
                    <a:pt x="1831" y="195"/>
                  </a:lnTo>
                  <a:cubicBezTo>
                    <a:pt x="1843" y="100"/>
                    <a:pt x="1783" y="17"/>
                    <a:pt x="1700" y="5"/>
                  </a:cubicBezTo>
                  <a:cubicBezTo>
                    <a:pt x="1686" y="2"/>
                    <a:pt x="1672" y="0"/>
                    <a:pt x="1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4"/>
            <p:cNvSpPr/>
            <p:nvPr/>
          </p:nvSpPr>
          <p:spPr>
            <a:xfrm>
              <a:off x="325266" y="1749244"/>
              <a:ext cx="251921" cy="128099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03" y="1"/>
                  </a:moveTo>
                  <a:cubicBezTo>
                    <a:pt x="2189" y="1"/>
                    <a:pt x="2176" y="2"/>
                    <a:pt x="2163" y="5"/>
                  </a:cubicBezTo>
                  <a:cubicBezTo>
                    <a:pt x="2116" y="17"/>
                    <a:pt x="2068" y="65"/>
                    <a:pt x="2044" y="112"/>
                  </a:cubicBezTo>
                  <a:lnTo>
                    <a:pt x="892" y="3190"/>
                  </a:lnTo>
                  <a:lnTo>
                    <a:pt x="369" y="837"/>
                  </a:lnTo>
                  <a:cubicBezTo>
                    <a:pt x="349" y="756"/>
                    <a:pt x="277" y="701"/>
                    <a:pt x="197" y="701"/>
                  </a:cubicBezTo>
                  <a:cubicBezTo>
                    <a:pt x="183" y="701"/>
                    <a:pt x="169" y="703"/>
                    <a:pt x="155" y="706"/>
                  </a:cubicBezTo>
                  <a:cubicBezTo>
                    <a:pt x="72" y="718"/>
                    <a:pt x="0" y="813"/>
                    <a:pt x="24" y="897"/>
                  </a:cubicBezTo>
                  <a:lnTo>
                    <a:pt x="666" y="3844"/>
                  </a:lnTo>
                  <a:cubicBezTo>
                    <a:pt x="678" y="3903"/>
                    <a:pt x="725" y="3951"/>
                    <a:pt x="773" y="3962"/>
                  </a:cubicBezTo>
                  <a:cubicBezTo>
                    <a:pt x="797" y="3974"/>
                    <a:pt x="809" y="3974"/>
                    <a:pt x="832" y="3974"/>
                  </a:cubicBezTo>
                  <a:cubicBezTo>
                    <a:pt x="840" y="3976"/>
                    <a:pt x="847" y="3976"/>
                    <a:pt x="854" y="3976"/>
                  </a:cubicBezTo>
                  <a:cubicBezTo>
                    <a:pt x="918" y="3976"/>
                    <a:pt x="979" y="3931"/>
                    <a:pt x="1011" y="3867"/>
                  </a:cubicBezTo>
                  <a:lnTo>
                    <a:pt x="2306" y="409"/>
                  </a:lnTo>
                  <a:cubicBezTo>
                    <a:pt x="3712" y="1253"/>
                    <a:pt x="5320" y="1695"/>
                    <a:pt x="6960" y="1695"/>
                  </a:cubicBezTo>
                  <a:cubicBezTo>
                    <a:pt x="7191" y="1695"/>
                    <a:pt x="7422" y="1687"/>
                    <a:pt x="7653" y="1669"/>
                  </a:cubicBezTo>
                  <a:cubicBezTo>
                    <a:pt x="7736" y="1669"/>
                    <a:pt x="7819" y="1586"/>
                    <a:pt x="7808" y="1491"/>
                  </a:cubicBezTo>
                  <a:cubicBezTo>
                    <a:pt x="7797" y="1404"/>
                    <a:pt x="7726" y="1347"/>
                    <a:pt x="7641" y="1347"/>
                  </a:cubicBezTo>
                  <a:cubicBezTo>
                    <a:pt x="7634" y="1347"/>
                    <a:pt x="7626" y="1347"/>
                    <a:pt x="7617" y="1348"/>
                  </a:cubicBezTo>
                  <a:cubicBezTo>
                    <a:pt x="7411" y="1363"/>
                    <a:pt x="7204" y="1370"/>
                    <a:pt x="6998" y="1370"/>
                  </a:cubicBezTo>
                  <a:cubicBezTo>
                    <a:pt x="5344" y="1370"/>
                    <a:pt x="3722" y="906"/>
                    <a:pt x="2306" y="29"/>
                  </a:cubicBezTo>
                  <a:cubicBezTo>
                    <a:pt x="2280" y="12"/>
                    <a:pt x="2241" y="1"/>
                    <a:pt x="2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4"/>
            <p:cNvSpPr/>
            <p:nvPr/>
          </p:nvSpPr>
          <p:spPr>
            <a:xfrm>
              <a:off x="381159" y="1809702"/>
              <a:ext cx="70068" cy="71281"/>
            </a:xfrm>
            <a:custGeom>
              <a:avLst/>
              <a:gdLst/>
              <a:ahLst/>
              <a:cxnLst/>
              <a:rect l="l" t="t" r="r" b="b"/>
              <a:pathLst>
                <a:path w="2175" h="2213" extrusionOk="0">
                  <a:moveTo>
                    <a:pt x="792" y="1"/>
                  </a:moveTo>
                  <a:cubicBezTo>
                    <a:pt x="778" y="1"/>
                    <a:pt x="763" y="2"/>
                    <a:pt x="749" y="6"/>
                  </a:cubicBezTo>
                  <a:cubicBezTo>
                    <a:pt x="666" y="18"/>
                    <a:pt x="606" y="113"/>
                    <a:pt x="618" y="196"/>
                  </a:cubicBezTo>
                  <a:lnTo>
                    <a:pt x="844" y="1087"/>
                  </a:lnTo>
                  <a:lnTo>
                    <a:pt x="107" y="1563"/>
                  </a:lnTo>
                  <a:cubicBezTo>
                    <a:pt x="24" y="1610"/>
                    <a:pt x="0" y="1717"/>
                    <a:pt x="60" y="1788"/>
                  </a:cubicBezTo>
                  <a:cubicBezTo>
                    <a:pt x="84" y="1812"/>
                    <a:pt x="107" y="1836"/>
                    <a:pt x="143" y="1848"/>
                  </a:cubicBezTo>
                  <a:cubicBezTo>
                    <a:pt x="164" y="1856"/>
                    <a:pt x="185" y="1860"/>
                    <a:pt x="206" y="1860"/>
                  </a:cubicBezTo>
                  <a:cubicBezTo>
                    <a:pt x="243" y="1860"/>
                    <a:pt x="279" y="1847"/>
                    <a:pt x="309" y="1824"/>
                  </a:cubicBezTo>
                  <a:lnTo>
                    <a:pt x="939" y="1420"/>
                  </a:lnTo>
                  <a:lnTo>
                    <a:pt x="1105" y="2085"/>
                  </a:lnTo>
                  <a:cubicBezTo>
                    <a:pt x="1117" y="2133"/>
                    <a:pt x="1153" y="2180"/>
                    <a:pt x="1212" y="2192"/>
                  </a:cubicBezTo>
                  <a:cubicBezTo>
                    <a:pt x="1233" y="2206"/>
                    <a:pt x="1254" y="2212"/>
                    <a:pt x="1275" y="2212"/>
                  </a:cubicBezTo>
                  <a:cubicBezTo>
                    <a:pt x="1290" y="2212"/>
                    <a:pt x="1305" y="2209"/>
                    <a:pt x="1319" y="2204"/>
                  </a:cubicBezTo>
                  <a:cubicBezTo>
                    <a:pt x="1403" y="2192"/>
                    <a:pt x="1462" y="2097"/>
                    <a:pt x="1450" y="2014"/>
                  </a:cubicBezTo>
                  <a:lnTo>
                    <a:pt x="1248" y="1218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69"/>
                  </a:cubicBezTo>
                  <a:cubicBezTo>
                    <a:pt x="2079" y="418"/>
                    <a:pt x="2025" y="394"/>
                    <a:pt x="1969" y="394"/>
                  </a:cubicBezTo>
                  <a:cubicBezTo>
                    <a:pt x="1934" y="394"/>
                    <a:pt x="1898" y="403"/>
                    <a:pt x="1866" y="422"/>
                  </a:cubicBezTo>
                  <a:lnTo>
                    <a:pt x="1165" y="885"/>
                  </a:lnTo>
                  <a:lnTo>
                    <a:pt x="963" y="125"/>
                  </a:lnTo>
                  <a:cubicBezTo>
                    <a:pt x="943" y="54"/>
                    <a:pt x="871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4"/>
            <p:cNvSpPr/>
            <p:nvPr/>
          </p:nvSpPr>
          <p:spPr>
            <a:xfrm>
              <a:off x="450454" y="1841880"/>
              <a:ext cx="39850" cy="16685"/>
            </a:xfrm>
            <a:custGeom>
              <a:avLst/>
              <a:gdLst/>
              <a:ahLst/>
              <a:cxnLst/>
              <a:rect l="l" t="t" r="r" b="b"/>
              <a:pathLst>
                <a:path w="1237" h="518" extrusionOk="0">
                  <a:moveTo>
                    <a:pt x="216" y="1"/>
                  </a:moveTo>
                  <a:cubicBezTo>
                    <a:pt x="154" y="1"/>
                    <a:pt x="92" y="27"/>
                    <a:pt x="60" y="76"/>
                  </a:cubicBezTo>
                  <a:cubicBezTo>
                    <a:pt x="0" y="160"/>
                    <a:pt x="36" y="266"/>
                    <a:pt x="119" y="302"/>
                  </a:cubicBezTo>
                  <a:cubicBezTo>
                    <a:pt x="384" y="446"/>
                    <a:pt x="690" y="517"/>
                    <a:pt x="998" y="517"/>
                  </a:cubicBezTo>
                  <a:cubicBezTo>
                    <a:pt x="1022" y="517"/>
                    <a:pt x="1046" y="517"/>
                    <a:pt x="1070" y="516"/>
                  </a:cubicBezTo>
                  <a:cubicBezTo>
                    <a:pt x="1165" y="516"/>
                    <a:pt x="1236" y="445"/>
                    <a:pt x="1236" y="350"/>
                  </a:cubicBezTo>
                  <a:cubicBezTo>
                    <a:pt x="1225" y="262"/>
                    <a:pt x="1153" y="194"/>
                    <a:pt x="1067" y="194"/>
                  </a:cubicBezTo>
                  <a:cubicBezTo>
                    <a:pt x="1060" y="194"/>
                    <a:pt x="1053" y="194"/>
                    <a:pt x="1046" y="195"/>
                  </a:cubicBezTo>
                  <a:cubicBezTo>
                    <a:pt x="1024" y="196"/>
                    <a:pt x="1002" y="197"/>
                    <a:pt x="981" y="197"/>
                  </a:cubicBezTo>
                  <a:cubicBezTo>
                    <a:pt x="741" y="197"/>
                    <a:pt x="504" y="137"/>
                    <a:pt x="297" y="17"/>
                  </a:cubicBezTo>
                  <a:cubicBezTo>
                    <a:pt x="272" y="6"/>
                    <a:pt x="24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4"/>
            <p:cNvSpPr/>
            <p:nvPr/>
          </p:nvSpPr>
          <p:spPr>
            <a:xfrm>
              <a:off x="498680" y="1826033"/>
              <a:ext cx="62819" cy="72183"/>
            </a:xfrm>
            <a:custGeom>
              <a:avLst/>
              <a:gdLst/>
              <a:ahLst/>
              <a:cxnLst/>
              <a:rect l="l" t="t" r="r" b="b"/>
              <a:pathLst>
                <a:path w="1950" h="2241" extrusionOk="0">
                  <a:moveTo>
                    <a:pt x="216" y="1"/>
                  </a:moveTo>
                  <a:cubicBezTo>
                    <a:pt x="184" y="1"/>
                    <a:pt x="151" y="11"/>
                    <a:pt x="119" y="34"/>
                  </a:cubicBezTo>
                  <a:cubicBezTo>
                    <a:pt x="36" y="69"/>
                    <a:pt x="0" y="176"/>
                    <a:pt x="60" y="248"/>
                  </a:cubicBezTo>
                  <a:lnTo>
                    <a:pt x="797" y="1305"/>
                  </a:lnTo>
                  <a:lnTo>
                    <a:pt x="333" y="1994"/>
                  </a:lnTo>
                  <a:cubicBezTo>
                    <a:pt x="274" y="2066"/>
                    <a:pt x="309" y="2173"/>
                    <a:pt x="393" y="2208"/>
                  </a:cubicBezTo>
                  <a:cubicBezTo>
                    <a:pt x="393" y="2220"/>
                    <a:pt x="404" y="2220"/>
                    <a:pt x="416" y="2232"/>
                  </a:cubicBezTo>
                  <a:cubicBezTo>
                    <a:pt x="437" y="2238"/>
                    <a:pt x="458" y="2241"/>
                    <a:pt x="478" y="2241"/>
                  </a:cubicBezTo>
                  <a:cubicBezTo>
                    <a:pt x="539" y="2241"/>
                    <a:pt x="595" y="2214"/>
                    <a:pt x="630" y="2161"/>
                  </a:cubicBezTo>
                  <a:lnTo>
                    <a:pt x="1890" y="343"/>
                  </a:lnTo>
                  <a:cubicBezTo>
                    <a:pt x="1949" y="259"/>
                    <a:pt x="1914" y="152"/>
                    <a:pt x="1830" y="117"/>
                  </a:cubicBezTo>
                  <a:cubicBezTo>
                    <a:pt x="1801" y="100"/>
                    <a:pt x="1769" y="92"/>
                    <a:pt x="1736" y="92"/>
                  </a:cubicBezTo>
                  <a:cubicBezTo>
                    <a:pt x="1677" y="92"/>
                    <a:pt x="1619" y="118"/>
                    <a:pt x="1581" y="164"/>
                  </a:cubicBezTo>
                  <a:lnTo>
                    <a:pt x="1011" y="1008"/>
                  </a:lnTo>
                  <a:lnTo>
                    <a:pt x="357" y="81"/>
                  </a:lnTo>
                  <a:cubicBezTo>
                    <a:pt x="320" y="29"/>
                    <a:pt x="269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4"/>
            <p:cNvSpPr/>
            <p:nvPr/>
          </p:nvSpPr>
          <p:spPr>
            <a:xfrm>
              <a:off x="5629" y="2558907"/>
              <a:ext cx="89203" cy="73954"/>
            </a:xfrm>
            <a:custGeom>
              <a:avLst/>
              <a:gdLst/>
              <a:ahLst/>
              <a:cxnLst/>
              <a:rect l="l" t="t" r="r" b="b"/>
              <a:pathLst>
                <a:path w="2769" h="2296" extrusionOk="0">
                  <a:moveTo>
                    <a:pt x="745" y="0"/>
                  </a:moveTo>
                  <a:cubicBezTo>
                    <a:pt x="714" y="0"/>
                    <a:pt x="682" y="8"/>
                    <a:pt x="654" y="25"/>
                  </a:cubicBezTo>
                  <a:cubicBezTo>
                    <a:pt x="571" y="72"/>
                    <a:pt x="547" y="179"/>
                    <a:pt x="594" y="250"/>
                  </a:cubicBezTo>
                  <a:lnTo>
                    <a:pt x="1165" y="1106"/>
                  </a:lnTo>
                  <a:lnTo>
                    <a:pt x="95" y="1878"/>
                  </a:lnTo>
                  <a:cubicBezTo>
                    <a:pt x="12" y="1926"/>
                    <a:pt x="0" y="2045"/>
                    <a:pt x="71" y="2104"/>
                  </a:cubicBezTo>
                  <a:cubicBezTo>
                    <a:pt x="95" y="2128"/>
                    <a:pt x="119" y="2152"/>
                    <a:pt x="155" y="2163"/>
                  </a:cubicBezTo>
                  <a:cubicBezTo>
                    <a:pt x="167" y="2167"/>
                    <a:pt x="182" y="2168"/>
                    <a:pt x="197" y="2168"/>
                  </a:cubicBezTo>
                  <a:cubicBezTo>
                    <a:pt x="239" y="2168"/>
                    <a:pt x="286" y="2157"/>
                    <a:pt x="321" y="2140"/>
                  </a:cubicBezTo>
                  <a:lnTo>
                    <a:pt x="1343" y="1379"/>
                  </a:lnTo>
                  <a:lnTo>
                    <a:pt x="1901" y="2211"/>
                  </a:lnTo>
                  <a:cubicBezTo>
                    <a:pt x="1925" y="2247"/>
                    <a:pt x="1949" y="2270"/>
                    <a:pt x="1997" y="2282"/>
                  </a:cubicBezTo>
                  <a:cubicBezTo>
                    <a:pt x="2015" y="2291"/>
                    <a:pt x="2033" y="2295"/>
                    <a:pt x="2051" y="2295"/>
                  </a:cubicBezTo>
                  <a:cubicBezTo>
                    <a:pt x="2080" y="2295"/>
                    <a:pt x="2110" y="2285"/>
                    <a:pt x="2139" y="2270"/>
                  </a:cubicBezTo>
                  <a:cubicBezTo>
                    <a:pt x="2222" y="2235"/>
                    <a:pt x="2258" y="2128"/>
                    <a:pt x="2199" y="2045"/>
                  </a:cubicBezTo>
                  <a:lnTo>
                    <a:pt x="1628" y="1177"/>
                  </a:lnTo>
                  <a:lnTo>
                    <a:pt x="2484" y="547"/>
                  </a:lnTo>
                  <a:cubicBezTo>
                    <a:pt x="2494" y="549"/>
                    <a:pt x="2504" y="550"/>
                    <a:pt x="2513" y="550"/>
                  </a:cubicBezTo>
                  <a:cubicBezTo>
                    <a:pt x="2559" y="550"/>
                    <a:pt x="2597" y="527"/>
                    <a:pt x="2626" y="488"/>
                  </a:cubicBezTo>
                  <a:lnTo>
                    <a:pt x="2721" y="369"/>
                  </a:lnTo>
                  <a:cubicBezTo>
                    <a:pt x="2769" y="310"/>
                    <a:pt x="2757" y="215"/>
                    <a:pt x="2698" y="167"/>
                  </a:cubicBezTo>
                  <a:cubicBezTo>
                    <a:pt x="2660" y="136"/>
                    <a:pt x="2616" y="121"/>
                    <a:pt x="2572" y="121"/>
                  </a:cubicBezTo>
                  <a:cubicBezTo>
                    <a:pt x="2533" y="121"/>
                    <a:pt x="2494" y="133"/>
                    <a:pt x="2460" y="155"/>
                  </a:cubicBezTo>
                  <a:lnTo>
                    <a:pt x="1438" y="892"/>
                  </a:lnTo>
                  <a:lnTo>
                    <a:pt x="903" y="84"/>
                  </a:lnTo>
                  <a:cubicBezTo>
                    <a:pt x="864" y="29"/>
                    <a:pt x="805" y="0"/>
                    <a:pt x="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4"/>
            <p:cNvSpPr/>
            <p:nvPr/>
          </p:nvSpPr>
          <p:spPr>
            <a:xfrm>
              <a:off x="-24234" y="2636952"/>
              <a:ext cx="127120" cy="33047"/>
            </a:xfrm>
            <a:custGeom>
              <a:avLst/>
              <a:gdLst/>
              <a:ahLst/>
              <a:cxnLst/>
              <a:rect l="l" t="t" r="r" b="b"/>
              <a:pathLst>
                <a:path w="3946" h="1026" extrusionOk="0">
                  <a:moveTo>
                    <a:pt x="166" y="0"/>
                  </a:moveTo>
                  <a:cubicBezTo>
                    <a:pt x="82" y="0"/>
                    <a:pt x="11" y="57"/>
                    <a:pt x="0" y="144"/>
                  </a:cubicBezTo>
                  <a:cubicBezTo>
                    <a:pt x="0" y="228"/>
                    <a:pt x="48" y="287"/>
                    <a:pt x="119" y="311"/>
                  </a:cubicBezTo>
                  <a:cubicBezTo>
                    <a:pt x="131" y="311"/>
                    <a:pt x="155" y="323"/>
                    <a:pt x="167" y="323"/>
                  </a:cubicBezTo>
                  <a:cubicBezTo>
                    <a:pt x="1367" y="382"/>
                    <a:pt x="2555" y="620"/>
                    <a:pt x="3684" y="1012"/>
                  </a:cubicBezTo>
                  <a:cubicBezTo>
                    <a:pt x="3709" y="1021"/>
                    <a:pt x="3734" y="1026"/>
                    <a:pt x="3758" y="1026"/>
                  </a:cubicBezTo>
                  <a:cubicBezTo>
                    <a:pt x="3825" y="1026"/>
                    <a:pt x="3883" y="990"/>
                    <a:pt x="3910" y="929"/>
                  </a:cubicBezTo>
                  <a:cubicBezTo>
                    <a:pt x="3945" y="834"/>
                    <a:pt x="3898" y="739"/>
                    <a:pt x="3815" y="715"/>
                  </a:cubicBezTo>
                  <a:cubicBezTo>
                    <a:pt x="2650" y="299"/>
                    <a:pt x="1426" y="61"/>
                    <a:pt x="190" y="2"/>
                  </a:cubicBezTo>
                  <a:cubicBezTo>
                    <a:pt x="182" y="1"/>
                    <a:pt x="174" y="0"/>
                    <a:pt x="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4"/>
            <p:cNvSpPr/>
            <p:nvPr/>
          </p:nvSpPr>
          <p:spPr>
            <a:xfrm>
              <a:off x="-11219" y="2665619"/>
              <a:ext cx="70454" cy="88288"/>
            </a:xfrm>
            <a:custGeom>
              <a:avLst/>
              <a:gdLst/>
              <a:ahLst/>
              <a:cxnLst/>
              <a:rect l="l" t="t" r="r" b="b"/>
              <a:pathLst>
                <a:path w="2187" h="2741" extrusionOk="0">
                  <a:moveTo>
                    <a:pt x="1022" y="1"/>
                  </a:moveTo>
                  <a:cubicBezTo>
                    <a:pt x="984" y="1"/>
                    <a:pt x="946" y="13"/>
                    <a:pt x="915" y="39"/>
                  </a:cubicBezTo>
                  <a:cubicBezTo>
                    <a:pt x="725" y="205"/>
                    <a:pt x="642" y="455"/>
                    <a:pt x="690" y="704"/>
                  </a:cubicBezTo>
                  <a:cubicBezTo>
                    <a:pt x="749" y="954"/>
                    <a:pt x="927" y="1144"/>
                    <a:pt x="1177" y="1227"/>
                  </a:cubicBezTo>
                  <a:cubicBezTo>
                    <a:pt x="1243" y="1246"/>
                    <a:pt x="1311" y="1256"/>
                    <a:pt x="1380" y="1256"/>
                  </a:cubicBezTo>
                  <a:cubicBezTo>
                    <a:pt x="1522" y="1256"/>
                    <a:pt x="1666" y="1216"/>
                    <a:pt x="1795" y="1144"/>
                  </a:cubicBezTo>
                  <a:lnTo>
                    <a:pt x="1795" y="1144"/>
                  </a:lnTo>
                  <a:cubicBezTo>
                    <a:pt x="1771" y="1286"/>
                    <a:pt x="1747" y="1429"/>
                    <a:pt x="1700" y="1572"/>
                  </a:cubicBezTo>
                  <a:cubicBezTo>
                    <a:pt x="1640" y="1809"/>
                    <a:pt x="1521" y="2023"/>
                    <a:pt x="1355" y="2201"/>
                  </a:cubicBezTo>
                  <a:cubicBezTo>
                    <a:pt x="1226" y="2340"/>
                    <a:pt x="1049" y="2412"/>
                    <a:pt x="856" y="2412"/>
                  </a:cubicBezTo>
                  <a:cubicBezTo>
                    <a:pt x="817" y="2412"/>
                    <a:pt x="777" y="2409"/>
                    <a:pt x="737" y="2403"/>
                  </a:cubicBezTo>
                  <a:cubicBezTo>
                    <a:pt x="547" y="2380"/>
                    <a:pt x="404" y="2213"/>
                    <a:pt x="416" y="2023"/>
                  </a:cubicBezTo>
                  <a:cubicBezTo>
                    <a:pt x="428" y="1928"/>
                    <a:pt x="369" y="1845"/>
                    <a:pt x="274" y="1833"/>
                  </a:cubicBezTo>
                  <a:cubicBezTo>
                    <a:pt x="259" y="1829"/>
                    <a:pt x="245" y="1828"/>
                    <a:pt x="232" y="1828"/>
                  </a:cubicBezTo>
                  <a:cubicBezTo>
                    <a:pt x="155" y="1828"/>
                    <a:pt x="92" y="1881"/>
                    <a:pt x="72" y="1952"/>
                  </a:cubicBezTo>
                  <a:cubicBezTo>
                    <a:pt x="0" y="2261"/>
                    <a:pt x="238" y="2605"/>
                    <a:pt x="594" y="2712"/>
                  </a:cubicBezTo>
                  <a:cubicBezTo>
                    <a:pt x="618" y="2712"/>
                    <a:pt x="642" y="2724"/>
                    <a:pt x="666" y="2724"/>
                  </a:cubicBezTo>
                  <a:cubicBezTo>
                    <a:pt x="728" y="2735"/>
                    <a:pt x="790" y="2740"/>
                    <a:pt x="852" y="2740"/>
                  </a:cubicBezTo>
                  <a:cubicBezTo>
                    <a:pt x="1132" y="2740"/>
                    <a:pt x="1400" y="2632"/>
                    <a:pt x="1605" y="2427"/>
                  </a:cubicBezTo>
                  <a:cubicBezTo>
                    <a:pt x="1818" y="2213"/>
                    <a:pt x="1973" y="1952"/>
                    <a:pt x="2056" y="1655"/>
                  </a:cubicBezTo>
                  <a:cubicBezTo>
                    <a:pt x="2151" y="1310"/>
                    <a:pt x="2187" y="930"/>
                    <a:pt x="2163" y="573"/>
                  </a:cubicBezTo>
                  <a:cubicBezTo>
                    <a:pt x="2175" y="526"/>
                    <a:pt x="2163" y="478"/>
                    <a:pt x="2151" y="431"/>
                  </a:cubicBezTo>
                  <a:cubicBezTo>
                    <a:pt x="2130" y="345"/>
                    <a:pt x="2060" y="298"/>
                    <a:pt x="1986" y="298"/>
                  </a:cubicBezTo>
                  <a:cubicBezTo>
                    <a:pt x="1978" y="298"/>
                    <a:pt x="1969" y="299"/>
                    <a:pt x="1961" y="300"/>
                  </a:cubicBezTo>
                  <a:cubicBezTo>
                    <a:pt x="1866" y="312"/>
                    <a:pt x="1807" y="383"/>
                    <a:pt x="1807" y="478"/>
                  </a:cubicBezTo>
                  <a:cubicBezTo>
                    <a:pt x="1807" y="502"/>
                    <a:pt x="1807" y="538"/>
                    <a:pt x="1818" y="573"/>
                  </a:cubicBezTo>
                  <a:cubicBezTo>
                    <a:pt x="1795" y="669"/>
                    <a:pt x="1747" y="764"/>
                    <a:pt x="1664" y="823"/>
                  </a:cubicBezTo>
                  <a:cubicBezTo>
                    <a:pt x="1584" y="894"/>
                    <a:pt x="1485" y="932"/>
                    <a:pt x="1385" y="932"/>
                  </a:cubicBezTo>
                  <a:cubicBezTo>
                    <a:pt x="1351" y="932"/>
                    <a:pt x="1317" y="927"/>
                    <a:pt x="1284" y="918"/>
                  </a:cubicBezTo>
                  <a:cubicBezTo>
                    <a:pt x="1165" y="871"/>
                    <a:pt x="1070" y="764"/>
                    <a:pt x="1046" y="633"/>
                  </a:cubicBezTo>
                  <a:cubicBezTo>
                    <a:pt x="1010" y="514"/>
                    <a:pt x="1046" y="371"/>
                    <a:pt x="1141" y="288"/>
                  </a:cubicBezTo>
                  <a:cubicBezTo>
                    <a:pt x="1224" y="229"/>
                    <a:pt x="1224" y="122"/>
                    <a:pt x="1165" y="62"/>
                  </a:cubicBezTo>
                  <a:cubicBezTo>
                    <a:pt x="1124" y="22"/>
                    <a:pt x="1072" y="1"/>
                    <a:pt x="1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4"/>
            <p:cNvSpPr/>
            <p:nvPr/>
          </p:nvSpPr>
          <p:spPr>
            <a:xfrm>
              <a:off x="-2038" y="2171034"/>
              <a:ext cx="77348" cy="77175"/>
            </a:xfrm>
            <a:custGeom>
              <a:avLst/>
              <a:gdLst/>
              <a:ahLst/>
              <a:cxnLst/>
              <a:rect l="l" t="t" r="r" b="b"/>
              <a:pathLst>
                <a:path w="2401" h="2396" extrusionOk="0">
                  <a:moveTo>
                    <a:pt x="1438" y="338"/>
                  </a:moveTo>
                  <a:cubicBezTo>
                    <a:pt x="1628" y="338"/>
                    <a:pt x="1842" y="433"/>
                    <a:pt x="1890" y="600"/>
                  </a:cubicBezTo>
                  <a:cubicBezTo>
                    <a:pt x="1902" y="647"/>
                    <a:pt x="1937" y="683"/>
                    <a:pt x="1985" y="706"/>
                  </a:cubicBezTo>
                  <a:cubicBezTo>
                    <a:pt x="1973" y="837"/>
                    <a:pt x="1926" y="968"/>
                    <a:pt x="1878" y="1099"/>
                  </a:cubicBezTo>
                  <a:cubicBezTo>
                    <a:pt x="1783" y="1372"/>
                    <a:pt x="1569" y="1598"/>
                    <a:pt x="1296" y="1705"/>
                  </a:cubicBezTo>
                  <a:cubicBezTo>
                    <a:pt x="1219" y="1738"/>
                    <a:pt x="1138" y="1754"/>
                    <a:pt x="1058" y="1754"/>
                  </a:cubicBezTo>
                  <a:cubicBezTo>
                    <a:pt x="880" y="1754"/>
                    <a:pt x="706" y="1674"/>
                    <a:pt x="583" y="1526"/>
                  </a:cubicBezTo>
                  <a:cubicBezTo>
                    <a:pt x="405" y="1289"/>
                    <a:pt x="559" y="932"/>
                    <a:pt x="773" y="695"/>
                  </a:cubicBezTo>
                  <a:cubicBezTo>
                    <a:pt x="927" y="504"/>
                    <a:pt x="1141" y="374"/>
                    <a:pt x="1391" y="338"/>
                  </a:cubicBezTo>
                  <a:close/>
                  <a:moveTo>
                    <a:pt x="1441" y="1"/>
                  </a:moveTo>
                  <a:cubicBezTo>
                    <a:pt x="1408" y="1"/>
                    <a:pt x="1376" y="2"/>
                    <a:pt x="1343" y="5"/>
                  </a:cubicBezTo>
                  <a:cubicBezTo>
                    <a:pt x="1022" y="65"/>
                    <a:pt x="725" y="231"/>
                    <a:pt x="500" y="481"/>
                  </a:cubicBezTo>
                  <a:cubicBezTo>
                    <a:pt x="226" y="790"/>
                    <a:pt x="1" y="1289"/>
                    <a:pt x="286" y="1693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6" y="2002"/>
                  </a:cubicBezTo>
                  <a:cubicBezTo>
                    <a:pt x="1664" y="1907"/>
                    <a:pt x="1866" y="1752"/>
                    <a:pt x="2021" y="1550"/>
                  </a:cubicBezTo>
                  <a:cubicBezTo>
                    <a:pt x="2021" y="1776"/>
                    <a:pt x="2033" y="2014"/>
                    <a:pt x="2044" y="2251"/>
                  </a:cubicBezTo>
                  <a:cubicBezTo>
                    <a:pt x="2055" y="2328"/>
                    <a:pt x="2128" y="2395"/>
                    <a:pt x="2204" y="2395"/>
                  </a:cubicBezTo>
                  <a:cubicBezTo>
                    <a:pt x="2210" y="2395"/>
                    <a:pt x="2216" y="2395"/>
                    <a:pt x="2223" y="2394"/>
                  </a:cubicBezTo>
                  <a:lnTo>
                    <a:pt x="2235" y="2394"/>
                  </a:lnTo>
                  <a:cubicBezTo>
                    <a:pt x="2330" y="2394"/>
                    <a:pt x="2401" y="2323"/>
                    <a:pt x="2401" y="2227"/>
                  </a:cubicBezTo>
                  <a:cubicBezTo>
                    <a:pt x="2365" y="1550"/>
                    <a:pt x="2365" y="885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7" y="40"/>
                    <a:pt x="2221" y="40"/>
                    <a:pt x="2214" y="40"/>
                  </a:cubicBezTo>
                  <a:cubicBezTo>
                    <a:pt x="2128" y="40"/>
                    <a:pt x="2055" y="107"/>
                    <a:pt x="2044" y="184"/>
                  </a:cubicBezTo>
                  <a:lnTo>
                    <a:pt x="2044" y="219"/>
                  </a:lnTo>
                  <a:cubicBezTo>
                    <a:pt x="1878" y="74"/>
                    <a:pt x="1666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4"/>
            <p:cNvSpPr/>
            <p:nvPr/>
          </p:nvSpPr>
          <p:spPr>
            <a:xfrm>
              <a:off x="105141" y="2186817"/>
              <a:ext cx="42910" cy="49475"/>
            </a:xfrm>
            <a:custGeom>
              <a:avLst/>
              <a:gdLst/>
              <a:ahLst/>
              <a:cxnLst/>
              <a:rect l="l" t="t" r="r" b="b"/>
              <a:pathLst>
                <a:path w="1332" h="1536" extrusionOk="0">
                  <a:moveTo>
                    <a:pt x="202" y="0"/>
                  </a:moveTo>
                  <a:cubicBezTo>
                    <a:pt x="178" y="0"/>
                    <a:pt x="154" y="5"/>
                    <a:pt x="131" y="14"/>
                  </a:cubicBezTo>
                  <a:cubicBezTo>
                    <a:pt x="36" y="50"/>
                    <a:pt x="1" y="157"/>
                    <a:pt x="48" y="240"/>
                  </a:cubicBezTo>
                  <a:cubicBezTo>
                    <a:pt x="167" y="454"/>
                    <a:pt x="298" y="656"/>
                    <a:pt x="464" y="834"/>
                  </a:cubicBezTo>
                  <a:lnTo>
                    <a:pt x="108" y="1274"/>
                  </a:lnTo>
                  <a:cubicBezTo>
                    <a:pt x="48" y="1345"/>
                    <a:pt x="60" y="1452"/>
                    <a:pt x="143" y="1500"/>
                  </a:cubicBezTo>
                  <a:cubicBezTo>
                    <a:pt x="179" y="1524"/>
                    <a:pt x="215" y="1535"/>
                    <a:pt x="250" y="1535"/>
                  </a:cubicBezTo>
                  <a:cubicBezTo>
                    <a:pt x="310" y="1535"/>
                    <a:pt x="357" y="1512"/>
                    <a:pt x="393" y="1464"/>
                  </a:cubicBezTo>
                  <a:lnTo>
                    <a:pt x="714" y="1084"/>
                  </a:lnTo>
                  <a:cubicBezTo>
                    <a:pt x="809" y="1179"/>
                    <a:pt x="904" y="1262"/>
                    <a:pt x="1011" y="1345"/>
                  </a:cubicBezTo>
                  <a:cubicBezTo>
                    <a:pt x="1046" y="1369"/>
                    <a:pt x="1082" y="1381"/>
                    <a:pt x="1130" y="1381"/>
                  </a:cubicBezTo>
                  <a:cubicBezTo>
                    <a:pt x="1177" y="1381"/>
                    <a:pt x="1225" y="1357"/>
                    <a:pt x="1260" y="1322"/>
                  </a:cubicBezTo>
                  <a:cubicBezTo>
                    <a:pt x="1332" y="1250"/>
                    <a:pt x="1320" y="1143"/>
                    <a:pt x="1237" y="1096"/>
                  </a:cubicBezTo>
                  <a:cubicBezTo>
                    <a:pt x="1130" y="1013"/>
                    <a:pt x="1023" y="918"/>
                    <a:pt x="916" y="834"/>
                  </a:cubicBezTo>
                  <a:lnTo>
                    <a:pt x="1260" y="407"/>
                  </a:lnTo>
                  <a:cubicBezTo>
                    <a:pt x="1320" y="335"/>
                    <a:pt x="1308" y="228"/>
                    <a:pt x="1225" y="181"/>
                  </a:cubicBezTo>
                  <a:cubicBezTo>
                    <a:pt x="1191" y="162"/>
                    <a:pt x="1154" y="152"/>
                    <a:pt x="1118" y="152"/>
                  </a:cubicBezTo>
                  <a:cubicBezTo>
                    <a:pt x="1064" y="152"/>
                    <a:pt x="1011" y="174"/>
                    <a:pt x="975" y="216"/>
                  </a:cubicBezTo>
                  <a:lnTo>
                    <a:pt x="690" y="561"/>
                  </a:lnTo>
                  <a:cubicBezTo>
                    <a:pt x="571" y="418"/>
                    <a:pt x="464" y="264"/>
                    <a:pt x="369" y="86"/>
                  </a:cubicBezTo>
                  <a:cubicBezTo>
                    <a:pt x="334" y="34"/>
                    <a:pt x="268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4"/>
            <p:cNvSpPr/>
            <p:nvPr/>
          </p:nvSpPr>
          <p:spPr>
            <a:xfrm>
              <a:off x="187064" y="2153093"/>
              <a:ext cx="62819" cy="88159"/>
            </a:xfrm>
            <a:custGeom>
              <a:avLst/>
              <a:gdLst/>
              <a:ahLst/>
              <a:cxnLst/>
              <a:rect l="l" t="t" r="r" b="b"/>
              <a:pathLst>
                <a:path w="1950" h="2737" extrusionOk="0">
                  <a:moveTo>
                    <a:pt x="1154" y="1359"/>
                  </a:moveTo>
                  <a:cubicBezTo>
                    <a:pt x="1185" y="1359"/>
                    <a:pt x="1217" y="1363"/>
                    <a:pt x="1248" y="1370"/>
                  </a:cubicBezTo>
                  <a:cubicBezTo>
                    <a:pt x="1379" y="1406"/>
                    <a:pt x="1474" y="1501"/>
                    <a:pt x="1522" y="1620"/>
                  </a:cubicBezTo>
                  <a:cubicBezTo>
                    <a:pt x="1581" y="1774"/>
                    <a:pt x="1569" y="1953"/>
                    <a:pt x="1474" y="2095"/>
                  </a:cubicBezTo>
                  <a:cubicBezTo>
                    <a:pt x="1309" y="2316"/>
                    <a:pt x="1008" y="2401"/>
                    <a:pt x="732" y="2401"/>
                  </a:cubicBezTo>
                  <a:cubicBezTo>
                    <a:pt x="651" y="2401"/>
                    <a:pt x="573" y="2394"/>
                    <a:pt x="500" y="2380"/>
                  </a:cubicBezTo>
                  <a:lnTo>
                    <a:pt x="476" y="2380"/>
                  </a:lnTo>
                  <a:cubicBezTo>
                    <a:pt x="464" y="2155"/>
                    <a:pt x="512" y="1929"/>
                    <a:pt x="619" y="1715"/>
                  </a:cubicBezTo>
                  <a:cubicBezTo>
                    <a:pt x="722" y="1528"/>
                    <a:pt x="935" y="1359"/>
                    <a:pt x="1154" y="1359"/>
                  </a:cubicBezTo>
                  <a:close/>
                  <a:moveTo>
                    <a:pt x="177" y="1"/>
                  </a:moveTo>
                  <a:cubicBezTo>
                    <a:pt x="92" y="1"/>
                    <a:pt x="7" y="54"/>
                    <a:pt x="1" y="158"/>
                  </a:cubicBezTo>
                  <a:lnTo>
                    <a:pt x="120" y="2582"/>
                  </a:lnTo>
                  <a:cubicBezTo>
                    <a:pt x="120" y="2666"/>
                    <a:pt x="203" y="2737"/>
                    <a:pt x="298" y="2737"/>
                  </a:cubicBezTo>
                  <a:cubicBezTo>
                    <a:pt x="333" y="2737"/>
                    <a:pt x="369" y="2713"/>
                    <a:pt x="405" y="2701"/>
                  </a:cubicBezTo>
                  <a:lnTo>
                    <a:pt x="428" y="2701"/>
                  </a:lnTo>
                  <a:cubicBezTo>
                    <a:pt x="523" y="2719"/>
                    <a:pt x="625" y="2729"/>
                    <a:pt x="729" y="2729"/>
                  </a:cubicBezTo>
                  <a:cubicBezTo>
                    <a:pt x="1110" y="2729"/>
                    <a:pt x="1526" y="2600"/>
                    <a:pt x="1759" y="2273"/>
                  </a:cubicBezTo>
                  <a:cubicBezTo>
                    <a:pt x="1926" y="2048"/>
                    <a:pt x="1950" y="1763"/>
                    <a:pt x="1843" y="1501"/>
                  </a:cubicBezTo>
                  <a:cubicBezTo>
                    <a:pt x="1759" y="1275"/>
                    <a:pt x="1569" y="1109"/>
                    <a:pt x="1332" y="1061"/>
                  </a:cubicBezTo>
                  <a:cubicBezTo>
                    <a:pt x="1269" y="1049"/>
                    <a:pt x="1206" y="1042"/>
                    <a:pt x="1144" y="1042"/>
                  </a:cubicBezTo>
                  <a:cubicBezTo>
                    <a:pt x="862" y="1042"/>
                    <a:pt x="590" y="1170"/>
                    <a:pt x="405" y="1394"/>
                  </a:cubicBezTo>
                  <a:lnTo>
                    <a:pt x="357" y="146"/>
                  </a:lnTo>
                  <a:cubicBezTo>
                    <a:pt x="340" y="48"/>
                    <a:pt x="258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4"/>
            <p:cNvSpPr/>
            <p:nvPr/>
          </p:nvSpPr>
          <p:spPr>
            <a:xfrm>
              <a:off x="-5872" y="2268179"/>
              <a:ext cx="281011" cy="15557"/>
            </a:xfrm>
            <a:custGeom>
              <a:avLst/>
              <a:gdLst/>
              <a:ahLst/>
              <a:cxnLst/>
              <a:rect l="l" t="t" r="r" b="b"/>
              <a:pathLst>
                <a:path w="8723" h="483" extrusionOk="0">
                  <a:moveTo>
                    <a:pt x="5673" y="0"/>
                  </a:moveTo>
                  <a:cubicBezTo>
                    <a:pt x="3835" y="0"/>
                    <a:pt x="1991" y="53"/>
                    <a:pt x="167" y="162"/>
                  </a:cubicBezTo>
                  <a:cubicBezTo>
                    <a:pt x="72" y="162"/>
                    <a:pt x="1" y="245"/>
                    <a:pt x="1" y="328"/>
                  </a:cubicBezTo>
                  <a:cubicBezTo>
                    <a:pt x="13" y="424"/>
                    <a:pt x="84" y="483"/>
                    <a:pt x="179" y="483"/>
                  </a:cubicBezTo>
                  <a:lnTo>
                    <a:pt x="191" y="483"/>
                  </a:lnTo>
                  <a:cubicBezTo>
                    <a:pt x="2007" y="374"/>
                    <a:pt x="3843" y="321"/>
                    <a:pt x="5674" y="321"/>
                  </a:cubicBezTo>
                  <a:cubicBezTo>
                    <a:pt x="6634" y="321"/>
                    <a:pt x="7592" y="335"/>
                    <a:pt x="8545" y="364"/>
                  </a:cubicBezTo>
                  <a:cubicBezTo>
                    <a:pt x="8640" y="364"/>
                    <a:pt x="8723" y="293"/>
                    <a:pt x="8723" y="198"/>
                  </a:cubicBezTo>
                  <a:cubicBezTo>
                    <a:pt x="8723" y="120"/>
                    <a:pt x="8660" y="42"/>
                    <a:pt x="8575" y="42"/>
                  </a:cubicBezTo>
                  <a:cubicBezTo>
                    <a:pt x="8569" y="42"/>
                    <a:pt x="8563" y="42"/>
                    <a:pt x="8556" y="43"/>
                  </a:cubicBezTo>
                  <a:cubicBezTo>
                    <a:pt x="7600" y="15"/>
                    <a:pt x="6637" y="0"/>
                    <a:pt x="5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4"/>
            <p:cNvSpPr/>
            <p:nvPr/>
          </p:nvSpPr>
          <p:spPr>
            <a:xfrm>
              <a:off x="89066" y="2297587"/>
              <a:ext cx="66266" cy="71120"/>
            </a:xfrm>
            <a:custGeom>
              <a:avLst/>
              <a:gdLst/>
              <a:ahLst/>
              <a:cxnLst/>
              <a:rect l="l" t="t" r="r" b="b"/>
              <a:pathLst>
                <a:path w="2057" h="2208" extrusionOk="0">
                  <a:moveTo>
                    <a:pt x="1730" y="1"/>
                  </a:moveTo>
                  <a:cubicBezTo>
                    <a:pt x="1685" y="1"/>
                    <a:pt x="1641" y="16"/>
                    <a:pt x="1605" y="45"/>
                  </a:cubicBezTo>
                  <a:cubicBezTo>
                    <a:pt x="1391" y="235"/>
                    <a:pt x="1177" y="437"/>
                    <a:pt x="987" y="663"/>
                  </a:cubicBezTo>
                  <a:lnTo>
                    <a:pt x="322" y="152"/>
                  </a:lnTo>
                  <a:cubicBezTo>
                    <a:pt x="284" y="131"/>
                    <a:pt x="242" y="119"/>
                    <a:pt x="201" y="119"/>
                  </a:cubicBezTo>
                  <a:cubicBezTo>
                    <a:pt x="152" y="119"/>
                    <a:pt x="105" y="137"/>
                    <a:pt x="72" y="176"/>
                  </a:cubicBezTo>
                  <a:cubicBezTo>
                    <a:pt x="1" y="247"/>
                    <a:pt x="13" y="354"/>
                    <a:pt x="96" y="402"/>
                  </a:cubicBezTo>
                  <a:lnTo>
                    <a:pt x="761" y="913"/>
                  </a:lnTo>
                  <a:cubicBezTo>
                    <a:pt x="500" y="1245"/>
                    <a:pt x="262" y="1602"/>
                    <a:pt x="60" y="1982"/>
                  </a:cubicBezTo>
                  <a:cubicBezTo>
                    <a:pt x="24" y="2065"/>
                    <a:pt x="60" y="2160"/>
                    <a:pt x="143" y="2196"/>
                  </a:cubicBezTo>
                  <a:cubicBezTo>
                    <a:pt x="167" y="2208"/>
                    <a:pt x="203" y="2208"/>
                    <a:pt x="226" y="2208"/>
                  </a:cubicBezTo>
                  <a:cubicBezTo>
                    <a:pt x="286" y="2208"/>
                    <a:pt x="357" y="2172"/>
                    <a:pt x="381" y="2125"/>
                  </a:cubicBezTo>
                  <a:cubicBezTo>
                    <a:pt x="571" y="1768"/>
                    <a:pt x="785" y="1436"/>
                    <a:pt x="1034" y="1127"/>
                  </a:cubicBezTo>
                  <a:lnTo>
                    <a:pt x="1736" y="1649"/>
                  </a:lnTo>
                  <a:cubicBezTo>
                    <a:pt x="1772" y="1675"/>
                    <a:pt x="1812" y="1687"/>
                    <a:pt x="1851" y="1687"/>
                  </a:cubicBezTo>
                  <a:cubicBezTo>
                    <a:pt x="1902" y="1687"/>
                    <a:pt x="1951" y="1666"/>
                    <a:pt x="1985" y="1626"/>
                  </a:cubicBezTo>
                  <a:cubicBezTo>
                    <a:pt x="2056" y="1566"/>
                    <a:pt x="2045" y="1447"/>
                    <a:pt x="1961" y="1400"/>
                  </a:cubicBezTo>
                  <a:lnTo>
                    <a:pt x="1260" y="865"/>
                  </a:lnTo>
                  <a:cubicBezTo>
                    <a:pt x="1439" y="663"/>
                    <a:pt x="1641" y="461"/>
                    <a:pt x="1854" y="271"/>
                  </a:cubicBezTo>
                  <a:cubicBezTo>
                    <a:pt x="1938" y="212"/>
                    <a:pt x="1938" y="105"/>
                    <a:pt x="1854" y="45"/>
                  </a:cubicBezTo>
                  <a:cubicBezTo>
                    <a:pt x="1819" y="16"/>
                    <a:pt x="1774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4"/>
            <p:cNvSpPr/>
            <p:nvPr/>
          </p:nvSpPr>
          <p:spPr>
            <a:xfrm>
              <a:off x="84846" y="4238207"/>
              <a:ext cx="289065" cy="550630"/>
            </a:xfrm>
            <a:custGeom>
              <a:avLst/>
              <a:gdLst/>
              <a:ahLst/>
              <a:cxnLst/>
              <a:rect l="l" t="t" r="r" b="b"/>
              <a:pathLst>
                <a:path w="8973" h="17095" extrusionOk="0">
                  <a:moveTo>
                    <a:pt x="5995" y="380"/>
                  </a:moveTo>
                  <a:cubicBezTo>
                    <a:pt x="6755" y="380"/>
                    <a:pt x="7499" y="581"/>
                    <a:pt x="8165" y="946"/>
                  </a:cubicBezTo>
                  <a:cubicBezTo>
                    <a:pt x="8414" y="1100"/>
                    <a:pt x="8545" y="1231"/>
                    <a:pt x="8557" y="1362"/>
                  </a:cubicBezTo>
                  <a:cubicBezTo>
                    <a:pt x="8557" y="1469"/>
                    <a:pt x="8533" y="1564"/>
                    <a:pt x="8485" y="1647"/>
                  </a:cubicBezTo>
                  <a:lnTo>
                    <a:pt x="7927" y="3049"/>
                  </a:lnTo>
                  <a:cubicBezTo>
                    <a:pt x="6881" y="2586"/>
                    <a:pt x="5776" y="2241"/>
                    <a:pt x="4647" y="2027"/>
                  </a:cubicBezTo>
                  <a:lnTo>
                    <a:pt x="5123" y="815"/>
                  </a:lnTo>
                  <a:cubicBezTo>
                    <a:pt x="5146" y="696"/>
                    <a:pt x="5206" y="589"/>
                    <a:pt x="5289" y="506"/>
                  </a:cubicBezTo>
                  <a:cubicBezTo>
                    <a:pt x="5417" y="431"/>
                    <a:pt x="5564" y="385"/>
                    <a:pt x="5705" y="385"/>
                  </a:cubicBezTo>
                  <a:cubicBezTo>
                    <a:pt x="5721" y="385"/>
                    <a:pt x="5737" y="386"/>
                    <a:pt x="5752" y="387"/>
                  </a:cubicBezTo>
                  <a:cubicBezTo>
                    <a:pt x="5833" y="383"/>
                    <a:pt x="5914" y="380"/>
                    <a:pt x="5995" y="380"/>
                  </a:cubicBezTo>
                  <a:close/>
                  <a:moveTo>
                    <a:pt x="4552" y="2395"/>
                  </a:moveTo>
                  <a:cubicBezTo>
                    <a:pt x="4802" y="2443"/>
                    <a:pt x="5051" y="2502"/>
                    <a:pt x="5301" y="2562"/>
                  </a:cubicBezTo>
                  <a:cubicBezTo>
                    <a:pt x="4029" y="5901"/>
                    <a:pt x="2639" y="9252"/>
                    <a:pt x="1177" y="12532"/>
                  </a:cubicBezTo>
                  <a:cubicBezTo>
                    <a:pt x="1130" y="12484"/>
                    <a:pt x="1070" y="12448"/>
                    <a:pt x="1011" y="12413"/>
                  </a:cubicBezTo>
                  <a:cubicBezTo>
                    <a:pt x="916" y="12377"/>
                    <a:pt x="809" y="12353"/>
                    <a:pt x="702" y="12353"/>
                  </a:cubicBezTo>
                  <a:cubicBezTo>
                    <a:pt x="2187" y="9109"/>
                    <a:pt x="3471" y="5794"/>
                    <a:pt x="4552" y="2395"/>
                  </a:cubicBezTo>
                  <a:close/>
                  <a:moveTo>
                    <a:pt x="5705" y="2669"/>
                  </a:moveTo>
                  <a:cubicBezTo>
                    <a:pt x="6133" y="2788"/>
                    <a:pt x="6548" y="2918"/>
                    <a:pt x="6964" y="3073"/>
                  </a:cubicBezTo>
                  <a:cubicBezTo>
                    <a:pt x="5479" y="6388"/>
                    <a:pt x="4112" y="9775"/>
                    <a:pt x="2889" y="13173"/>
                  </a:cubicBezTo>
                  <a:cubicBezTo>
                    <a:pt x="2734" y="12983"/>
                    <a:pt x="2532" y="12841"/>
                    <a:pt x="2294" y="12757"/>
                  </a:cubicBezTo>
                  <a:cubicBezTo>
                    <a:pt x="2148" y="12706"/>
                    <a:pt x="1993" y="12682"/>
                    <a:pt x="1837" y="12682"/>
                  </a:cubicBezTo>
                  <a:cubicBezTo>
                    <a:pt x="1740" y="12682"/>
                    <a:pt x="1642" y="12691"/>
                    <a:pt x="1546" y="12710"/>
                  </a:cubicBezTo>
                  <a:cubicBezTo>
                    <a:pt x="3031" y="9418"/>
                    <a:pt x="4433" y="6032"/>
                    <a:pt x="5705" y="2669"/>
                  </a:cubicBezTo>
                  <a:close/>
                  <a:moveTo>
                    <a:pt x="7345" y="3227"/>
                  </a:moveTo>
                  <a:cubicBezTo>
                    <a:pt x="7475" y="3287"/>
                    <a:pt x="7618" y="3346"/>
                    <a:pt x="7749" y="3405"/>
                  </a:cubicBezTo>
                  <a:cubicBezTo>
                    <a:pt x="6156" y="6638"/>
                    <a:pt x="4754" y="9953"/>
                    <a:pt x="3554" y="13351"/>
                  </a:cubicBezTo>
                  <a:cubicBezTo>
                    <a:pt x="3459" y="13316"/>
                    <a:pt x="3376" y="13304"/>
                    <a:pt x="3281" y="13304"/>
                  </a:cubicBezTo>
                  <a:cubicBezTo>
                    <a:pt x="4505" y="9917"/>
                    <a:pt x="5871" y="6531"/>
                    <a:pt x="7345" y="3227"/>
                  </a:cubicBezTo>
                  <a:close/>
                  <a:moveTo>
                    <a:pt x="701" y="12733"/>
                  </a:moveTo>
                  <a:cubicBezTo>
                    <a:pt x="742" y="12733"/>
                    <a:pt x="783" y="12740"/>
                    <a:pt x="821" y="12757"/>
                  </a:cubicBezTo>
                  <a:cubicBezTo>
                    <a:pt x="928" y="12805"/>
                    <a:pt x="975" y="12924"/>
                    <a:pt x="940" y="13043"/>
                  </a:cubicBezTo>
                  <a:cubicBezTo>
                    <a:pt x="916" y="13126"/>
                    <a:pt x="940" y="13221"/>
                    <a:pt x="1023" y="13268"/>
                  </a:cubicBezTo>
                  <a:cubicBezTo>
                    <a:pt x="1054" y="13289"/>
                    <a:pt x="1092" y="13299"/>
                    <a:pt x="1131" y="13299"/>
                  </a:cubicBezTo>
                  <a:cubicBezTo>
                    <a:pt x="1181" y="13299"/>
                    <a:pt x="1232" y="13283"/>
                    <a:pt x="1272" y="13256"/>
                  </a:cubicBezTo>
                  <a:cubicBezTo>
                    <a:pt x="1439" y="13130"/>
                    <a:pt x="1642" y="13066"/>
                    <a:pt x="1847" y="13066"/>
                  </a:cubicBezTo>
                  <a:cubicBezTo>
                    <a:pt x="1950" y="13066"/>
                    <a:pt x="2053" y="13082"/>
                    <a:pt x="2152" y="13114"/>
                  </a:cubicBezTo>
                  <a:cubicBezTo>
                    <a:pt x="2437" y="13209"/>
                    <a:pt x="2651" y="13447"/>
                    <a:pt x="2710" y="13744"/>
                  </a:cubicBezTo>
                  <a:cubicBezTo>
                    <a:pt x="2722" y="13815"/>
                    <a:pt x="2770" y="13874"/>
                    <a:pt x="2841" y="13898"/>
                  </a:cubicBezTo>
                  <a:cubicBezTo>
                    <a:pt x="2853" y="13898"/>
                    <a:pt x="2877" y="13898"/>
                    <a:pt x="2889" y="13910"/>
                  </a:cubicBezTo>
                  <a:cubicBezTo>
                    <a:pt x="2897" y="13911"/>
                    <a:pt x="2906" y="13912"/>
                    <a:pt x="2914" y="13912"/>
                  </a:cubicBezTo>
                  <a:cubicBezTo>
                    <a:pt x="2990" y="13912"/>
                    <a:pt x="3070" y="13866"/>
                    <a:pt x="3102" y="13791"/>
                  </a:cubicBezTo>
                  <a:cubicBezTo>
                    <a:pt x="3138" y="13732"/>
                    <a:pt x="3197" y="13684"/>
                    <a:pt x="3269" y="13684"/>
                  </a:cubicBezTo>
                  <a:lnTo>
                    <a:pt x="1712" y="15241"/>
                  </a:lnTo>
                  <a:cubicBezTo>
                    <a:pt x="1320" y="15015"/>
                    <a:pt x="892" y="14884"/>
                    <a:pt x="453" y="14825"/>
                  </a:cubicBezTo>
                  <a:cubicBezTo>
                    <a:pt x="453" y="14148"/>
                    <a:pt x="464" y="13482"/>
                    <a:pt x="500" y="12805"/>
                  </a:cubicBezTo>
                  <a:cubicBezTo>
                    <a:pt x="554" y="12759"/>
                    <a:pt x="627" y="12733"/>
                    <a:pt x="701" y="12733"/>
                  </a:cubicBezTo>
                  <a:close/>
                  <a:moveTo>
                    <a:pt x="464" y="15229"/>
                  </a:moveTo>
                  <a:lnTo>
                    <a:pt x="464" y="15229"/>
                  </a:lnTo>
                  <a:cubicBezTo>
                    <a:pt x="797" y="15276"/>
                    <a:pt x="1118" y="15372"/>
                    <a:pt x="1415" y="15526"/>
                  </a:cubicBezTo>
                  <a:lnTo>
                    <a:pt x="500" y="16441"/>
                  </a:lnTo>
                  <a:cubicBezTo>
                    <a:pt x="476" y="16037"/>
                    <a:pt x="464" y="15633"/>
                    <a:pt x="464" y="15229"/>
                  </a:cubicBezTo>
                  <a:close/>
                  <a:moveTo>
                    <a:pt x="5970" y="1"/>
                  </a:moveTo>
                  <a:cubicBezTo>
                    <a:pt x="5889" y="1"/>
                    <a:pt x="5809" y="3"/>
                    <a:pt x="5729" y="7"/>
                  </a:cubicBezTo>
                  <a:cubicBezTo>
                    <a:pt x="5712" y="6"/>
                    <a:pt x="5696" y="6"/>
                    <a:pt x="5679" y="6"/>
                  </a:cubicBezTo>
                  <a:cubicBezTo>
                    <a:pt x="5436" y="6"/>
                    <a:pt x="5205" y="87"/>
                    <a:pt x="5016" y="221"/>
                  </a:cubicBezTo>
                  <a:cubicBezTo>
                    <a:pt x="4873" y="352"/>
                    <a:pt x="4766" y="506"/>
                    <a:pt x="4718" y="684"/>
                  </a:cubicBezTo>
                  <a:lnTo>
                    <a:pt x="4160" y="2122"/>
                  </a:lnTo>
                  <a:cubicBezTo>
                    <a:pt x="4148" y="2158"/>
                    <a:pt x="4148" y="2205"/>
                    <a:pt x="4160" y="2241"/>
                  </a:cubicBezTo>
                  <a:cubicBezTo>
                    <a:pt x="3031" y="5794"/>
                    <a:pt x="1688" y="9264"/>
                    <a:pt x="120" y="12638"/>
                  </a:cubicBezTo>
                  <a:cubicBezTo>
                    <a:pt x="96" y="12662"/>
                    <a:pt x="84" y="12686"/>
                    <a:pt x="84" y="12722"/>
                  </a:cubicBezTo>
                  <a:cubicBezTo>
                    <a:pt x="1" y="14124"/>
                    <a:pt x="13" y="15514"/>
                    <a:pt x="120" y="16916"/>
                  </a:cubicBezTo>
                  <a:cubicBezTo>
                    <a:pt x="120" y="17000"/>
                    <a:pt x="179" y="17059"/>
                    <a:pt x="250" y="17083"/>
                  </a:cubicBezTo>
                  <a:cubicBezTo>
                    <a:pt x="277" y="17090"/>
                    <a:pt x="303" y="17094"/>
                    <a:pt x="329" y="17094"/>
                  </a:cubicBezTo>
                  <a:cubicBezTo>
                    <a:pt x="384" y="17094"/>
                    <a:pt x="436" y="17076"/>
                    <a:pt x="476" y="17035"/>
                  </a:cubicBezTo>
                  <a:lnTo>
                    <a:pt x="3708" y="13827"/>
                  </a:lnTo>
                  <a:cubicBezTo>
                    <a:pt x="3720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67"/>
                    <a:pt x="3851" y="13732"/>
                    <a:pt x="3875" y="13684"/>
                  </a:cubicBezTo>
                  <a:cubicBezTo>
                    <a:pt x="5099" y="10191"/>
                    <a:pt x="6537" y="6768"/>
                    <a:pt x="8176" y="3453"/>
                  </a:cubicBezTo>
                  <a:cubicBezTo>
                    <a:pt x="8200" y="3441"/>
                    <a:pt x="8224" y="3417"/>
                    <a:pt x="8236" y="3382"/>
                  </a:cubicBezTo>
                  <a:lnTo>
                    <a:pt x="8878" y="1789"/>
                  </a:lnTo>
                  <a:cubicBezTo>
                    <a:pt x="8937" y="1647"/>
                    <a:pt x="8973" y="1492"/>
                    <a:pt x="8973" y="1338"/>
                  </a:cubicBezTo>
                  <a:cubicBezTo>
                    <a:pt x="8937" y="946"/>
                    <a:pt x="8521" y="708"/>
                    <a:pt x="8378" y="625"/>
                  </a:cubicBezTo>
                  <a:cubicBezTo>
                    <a:pt x="7641" y="224"/>
                    <a:pt x="6805" y="1"/>
                    <a:pt x="5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4"/>
            <p:cNvSpPr/>
            <p:nvPr/>
          </p:nvSpPr>
          <p:spPr>
            <a:xfrm>
              <a:off x="-26521" y="3488230"/>
              <a:ext cx="648875" cy="584676"/>
            </a:xfrm>
            <a:custGeom>
              <a:avLst/>
              <a:gdLst/>
              <a:ahLst/>
              <a:cxnLst/>
              <a:rect l="l" t="t" r="r" b="b"/>
              <a:pathLst>
                <a:path w="20142" h="18152" extrusionOk="0">
                  <a:moveTo>
                    <a:pt x="4349" y="476"/>
                  </a:moveTo>
                  <a:lnTo>
                    <a:pt x="4575" y="666"/>
                  </a:lnTo>
                  <a:lnTo>
                    <a:pt x="3636" y="1617"/>
                  </a:lnTo>
                  <a:cubicBezTo>
                    <a:pt x="3553" y="1688"/>
                    <a:pt x="3565" y="1819"/>
                    <a:pt x="3648" y="1890"/>
                  </a:cubicBezTo>
                  <a:cubicBezTo>
                    <a:pt x="3686" y="1923"/>
                    <a:pt x="3734" y="1938"/>
                    <a:pt x="3783" y="1938"/>
                  </a:cubicBezTo>
                  <a:cubicBezTo>
                    <a:pt x="3841" y="1938"/>
                    <a:pt x="3900" y="1917"/>
                    <a:pt x="3945" y="1878"/>
                  </a:cubicBezTo>
                  <a:lnTo>
                    <a:pt x="4884" y="927"/>
                  </a:lnTo>
                  <a:lnTo>
                    <a:pt x="5490" y="1450"/>
                  </a:lnTo>
                  <a:lnTo>
                    <a:pt x="5229" y="1700"/>
                  </a:lnTo>
                  <a:cubicBezTo>
                    <a:pt x="5157" y="1771"/>
                    <a:pt x="5157" y="1902"/>
                    <a:pt x="5240" y="1973"/>
                  </a:cubicBezTo>
                  <a:cubicBezTo>
                    <a:pt x="5280" y="2007"/>
                    <a:pt x="5331" y="2025"/>
                    <a:pt x="5383" y="2025"/>
                  </a:cubicBezTo>
                  <a:cubicBezTo>
                    <a:pt x="5438" y="2025"/>
                    <a:pt x="5494" y="2004"/>
                    <a:pt x="5537" y="1961"/>
                  </a:cubicBezTo>
                  <a:lnTo>
                    <a:pt x="5799" y="1723"/>
                  </a:lnTo>
                  <a:lnTo>
                    <a:pt x="6476" y="2318"/>
                  </a:lnTo>
                  <a:cubicBezTo>
                    <a:pt x="6334" y="2401"/>
                    <a:pt x="6215" y="2532"/>
                    <a:pt x="6144" y="2674"/>
                  </a:cubicBezTo>
                  <a:cubicBezTo>
                    <a:pt x="6084" y="2781"/>
                    <a:pt x="6132" y="2900"/>
                    <a:pt x="6239" y="2936"/>
                  </a:cubicBezTo>
                  <a:cubicBezTo>
                    <a:pt x="6270" y="2949"/>
                    <a:pt x="6302" y="2956"/>
                    <a:pt x="6333" y="2956"/>
                  </a:cubicBezTo>
                  <a:cubicBezTo>
                    <a:pt x="6410" y="2956"/>
                    <a:pt x="6482" y="2916"/>
                    <a:pt x="6524" y="2840"/>
                  </a:cubicBezTo>
                  <a:cubicBezTo>
                    <a:pt x="6583" y="2734"/>
                    <a:pt x="6678" y="2638"/>
                    <a:pt x="6785" y="2591"/>
                  </a:cubicBezTo>
                  <a:lnTo>
                    <a:pt x="7379" y="3114"/>
                  </a:lnTo>
                  <a:lnTo>
                    <a:pt x="7082" y="3411"/>
                  </a:lnTo>
                  <a:cubicBezTo>
                    <a:pt x="6999" y="3482"/>
                    <a:pt x="7011" y="3613"/>
                    <a:pt x="7094" y="3684"/>
                  </a:cubicBezTo>
                  <a:cubicBezTo>
                    <a:pt x="7134" y="3718"/>
                    <a:pt x="7185" y="3736"/>
                    <a:pt x="7236" y="3736"/>
                  </a:cubicBezTo>
                  <a:cubicBezTo>
                    <a:pt x="7292" y="3736"/>
                    <a:pt x="7348" y="3715"/>
                    <a:pt x="7391" y="3672"/>
                  </a:cubicBezTo>
                  <a:lnTo>
                    <a:pt x="7688" y="3375"/>
                  </a:lnTo>
                  <a:cubicBezTo>
                    <a:pt x="7878" y="3542"/>
                    <a:pt x="8069" y="3708"/>
                    <a:pt x="8259" y="3874"/>
                  </a:cubicBezTo>
                  <a:lnTo>
                    <a:pt x="7332" y="4730"/>
                  </a:lnTo>
                  <a:cubicBezTo>
                    <a:pt x="7249" y="4801"/>
                    <a:pt x="7249" y="4932"/>
                    <a:pt x="7332" y="5003"/>
                  </a:cubicBezTo>
                  <a:cubicBezTo>
                    <a:pt x="7373" y="5039"/>
                    <a:pt x="7427" y="5057"/>
                    <a:pt x="7480" y="5057"/>
                  </a:cubicBezTo>
                  <a:cubicBezTo>
                    <a:pt x="7534" y="5057"/>
                    <a:pt x="7587" y="5039"/>
                    <a:pt x="7629" y="5003"/>
                  </a:cubicBezTo>
                  <a:lnTo>
                    <a:pt x="8556" y="4148"/>
                  </a:lnTo>
                  <a:lnTo>
                    <a:pt x="9150" y="4670"/>
                  </a:lnTo>
                  <a:lnTo>
                    <a:pt x="8793" y="4968"/>
                  </a:lnTo>
                  <a:cubicBezTo>
                    <a:pt x="8710" y="5039"/>
                    <a:pt x="8710" y="5170"/>
                    <a:pt x="8782" y="5241"/>
                  </a:cubicBezTo>
                  <a:cubicBezTo>
                    <a:pt x="8825" y="5284"/>
                    <a:pt x="8881" y="5305"/>
                    <a:pt x="8936" y="5305"/>
                  </a:cubicBezTo>
                  <a:cubicBezTo>
                    <a:pt x="8988" y="5305"/>
                    <a:pt x="9039" y="5287"/>
                    <a:pt x="9079" y="5253"/>
                  </a:cubicBezTo>
                  <a:lnTo>
                    <a:pt x="9447" y="4932"/>
                  </a:lnTo>
                  <a:lnTo>
                    <a:pt x="10089" y="5502"/>
                  </a:lnTo>
                  <a:lnTo>
                    <a:pt x="9744" y="5776"/>
                  </a:lnTo>
                  <a:cubicBezTo>
                    <a:pt x="9649" y="5835"/>
                    <a:pt x="9649" y="5966"/>
                    <a:pt x="9720" y="6049"/>
                  </a:cubicBezTo>
                  <a:cubicBezTo>
                    <a:pt x="9765" y="6087"/>
                    <a:pt x="9821" y="6109"/>
                    <a:pt x="9877" y="6109"/>
                  </a:cubicBezTo>
                  <a:cubicBezTo>
                    <a:pt x="9925" y="6109"/>
                    <a:pt x="9974" y="6093"/>
                    <a:pt x="10017" y="6061"/>
                  </a:cubicBezTo>
                  <a:lnTo>
                    <a:pt x="10386" y="5764"/>
                  </a:lnTo>
                  <a:lnTo>
                    <a:pt x="10980" y="6310"/>
                  </a:lnTo>
                  <a:lnTo>
                    <a:pt x="10730" y="6655"/>
                  </a:lnTo>
                  <a:cubicBezTo>
                    <a:pt x="10659" y="6750"/>
                    <a:pt x="10695" y="6869"/>
                    <a:pt x="10790" y="6928"/>
                  </a:cubicBezTo>
                  <a:cubicBezTo>
                    <a:pt x="10825" y="6950"/>
                    <a:pt x="10864" y="6961"/>
                    <a:pt x="10904" y="6961"/>
                  </a:cubicBezTo>
                  <a:cubicBezTo>
                    <a:pt x="10973" y="6961"/>
                    <a:pt x="11042" y="6929"/>
                    <a:pt x="11087" y="6869"/>
                  </a:cubicBezTo>
                  <a:lnTo>
                    <a:pt x="11289" y="6584"/>
                  </a:lnTo>
                  <a:lnTo>
                    <a:pt x="12168" y="7368"/>
                  </a:lnTo>
                  <a:lnTo>
                    <a:pt x="11348" y="8116"/>
                  </a:lnTo>
                  <a:cubicBezTo>
                    <a:pt x="11265" y="8188"/>
                    <a:pt x="11265" y="8318"/>
                    <a:pt x="11348" y="8390"/>
                  </a:cubicBezTo>
                  <a:cubicBezTo>
                    <a:pt x="11390" y="8425"/>
                    <a:pt x="11443" y="8443"/>
                    <a:pt x="11497" y="8443"/>
                  </a:cubicBezTo>
                  <a:cubicBezTo>
                    <a:pt x="11550" y="8443"/>
                    <a:pt x="11604" y="8425"/>
                    <a:pt x="11645" y="8390"/>
                  </a:cubicBezTo>
                  <a:lnTo>
                    <a:pt x="12465" y="7641"/>
                  </a:lnTo>
                  <a:lnTo>
                    <a:pt x="13119" y="8247"/>
                  </a:lnTo>
                  <a:lnTo>
                    <a:pt x="12846" y="8532"/>
                  </a:lnTo>
                  <a:cubicBezTo>
                    <a:pt x="12762" y="8604"/>
                    <a:pt x="12774" y="8734"/>
                    <a:pt x="12857" y="8794"/>
                  </a:cubicBezTo>
                  <a:cubicBezTo>
                    <a:pt x="12899" y="8829"/>
                    <a:pt x="12952" y="8847"/>
                    <a:pt x="13006" y="8847"/>
                  </a:cubicBezTo>
                  <a:cubicBezTo>
                    <a:pt x="13059" y="8847"/>
                    <a:pt x="13113" y="8829"/>
                    <a:pt x="13154" y="8794"/>
                  </a:cubicBezTo>
                  <a:lnTo>
                    <a:pt x="13416" y="8532"/>
                  </a:lnTo>
                  <a:cubicBezTo>
                    <a:pt x="13618" y="8711"/>
                    <a:pt x="13820" y="8889"/>
                    <a:pt x="14010" y="9079"/>
                  </a:cubicBezTo>
                  <a:lnTo>
                    <a:pt x="13749" y="9293"/>
                  </a:lnTo>
                  <a:cubicBezTo>
                    <a:pt x="13665" y="9364"/>
                    <a:pt x="13665" y="9495"/>
                    <a:pt x="13737" y="9566"/>
                  </a:cubicBezTo>
                  <a:cubicBezTo>
                    <a:pt x="13780" y="9609"/>
                    <a:pt x="13836" y="9630"/>
                    <a:pt x="13891" y="9630"/>
                  </a:cubicBezTo>
                  <a:cubicBezTo>
                    <a:pt x="13943" y="9630"/>
                    <a:pt x="13994" y="9612"/>
                    <a:pt x="14034" y="9578"/>
                  </a:cubicBezTo>
                  <a:lnTo>
                    <a:pt x="14307" y="9352"/>
                  </a:lnTo>
                  <a:lnTo>
                    <a:pt x="14866" y="9875"/>
                  </a:lnTo>
                  <a:lnTo>
                    <a:pt x="14604" y="10148"/>
                  </a:lnTo>
                  <a:cubicBezTo>
                    <a:pt x="14521" y="10232"/>
                    <a:pt x="14533" y="10350"/>
                    <a:pt x="14616" y="10422"/>
                  </a:cubicBezTo>
                  <a:cubicBezTo>
                    <a:pt x="14660" y="10454"/>
                    <a:pt x="14708" y="10470"/>
                    <a:pt x="14756" y="10470"/>
                  </a:cubicBezTo>
                  <a:cubicBezTo>
                    <a:pt x="14813" y="10470"/>
                    <a:pt x="14868" y="10448"/>
                    <a:pt x="14913" y="10410"/>
                  </a:cubicBezTo>
                  <a:lnTo>
                    <a:pt x="15163" y="10148"/>
                  </a:lnTo>
                  <a:lnTo>
                    <a:pt x="15674" y="10636"/>
                  </a:lnTo>
                  <a:lnTo>
                    <a:pt x="14782" y="11563"/>
                  </a:lnTo>
                  <a:cubicBezTo>
                    <a:pt x="14711" y="11646"/>
                    <a:pt x="14723" y="11765"/>
                    <a:pt x="14806" y="11836"/>
                  </a:cubicBezTo>
                  <a:cubicBezTo>
                    <a:pt x="14848" y="11867"/>
                    <a:pt x="14895" y="11883"/>
                    <a:pt x="14941" y="11883"/>
                  </a:cubicBezTo>
                  <a:cubicBezTo>
                    <a:pt x="14999" y="11883"/>
                    <a:pt x="15057" y="11858"/>
                    <a:pt x="15103" y="11812"/>
                  </a:cubicBezTo>
                  <a:lnTo>
                    <a:pt x="15971" y="10909"/>
                  </a:lnTo>
                  <a:lnTo>
                    <a:pt x="16719" y="11622"/>
                  </a:lnTo>
                  <a:lnTo>
                    <a:pt x="16434" y="11860"/>
                  </a:lnTo>
                  <a:cubicBezTo>
                    <a:pt x="16351" y="11931"/>
                    <a:pt x="16339" y="12050"/>
                    <a:pt x="16422" y="12133"/>
                  </a:cubicBezTo>
                  <a:cubicBezTo>
                    <a:pt x="16465" y="12176"/>
                    <a:pt x="16521" y="12197"/>
                    <a:pt x="16577" y="12197"/>
                  </a:cubicBezTo>
                  <a:cubicBezTo>
                    <a:pt x="16628" y="12197"/>
                    <a:pt x="16679" y="12179"/>
                    <a:pt x="16719" y="12145"/>
                  </a:cubicBezTo>
                  <a:lnTo>
                    <a:pt x="17016" y="11895"/>
                  </a:lnTo>
                  <a:cubicBezTo>
                    <a:pt x="17195" y="12062"/>
                    <a:pt x="17373" y="12228"/>
                    <a:pt x="17551" y="12394"/>
                  </a:cubicBezTo>
                  <a:lnTo>
                    <a:pt x="17349" y="12668"/>
                  </a:lnTo>
                  <a:cubicBezTo>
                    <a:pt x="17290" y="12751"/>
                    <a:pt x="17314" y="12882"/>
                    <a:pt x="17409" y="12941"/>
                  </a:cubicBezTo>
                  <a:cubicBezTo>
                    <a:pt x="17448" y="12963"/>
                    <a:pt x="17490" y="12973"/>
                    <a:pt x="17531" y="12973"/>
                  </a:cubicBezTo>
                  <a:cubicBezTo>
                    <a:pt x="17602" y="12973"/>
                    <a:pt x="17668" y="12942"/>
                    <a:pt x="17706" y="12882"/>
                  </a:cubicBezTo>
                  <a:lnTo>
                    <a:pt x="17860" y="12680"/>
                  </a:lnTo>
                  <a:lnTo>
                    <a:pt x="18431" y="13238"/>
                  </a:lnTo>
                  <a:lnTo>
                    <a:pt x="18181" y="13464"/>
                  </a:lnTo>
                  <a:cubicBezTo>
                    <a:pt x="18098" y="13535"/>
                    <a:pt x="18098" y="13666"/>
                    <a:pt x="18181" y="13737"/>
                  </a:cubicBezTo>
                  <a:cubicBezTo>
                    <a:pt x="18223" y="13773"/>
                    <a:pt x="18273" y="13791"/>
                    <a:pt x="18325" y="13791"/>
                  </a:cubicBezTo>
                  <a:cubicBezTo>
                    <a:pt x="18377" y="13791"/>
                    <a:pt x="18431" y="13773"/>
                    <a:pt x="18478" y="13737"/>
                  </a:cubicBezTo>
                  <a:lnTo>
                    <a:pt x="18728" y="13511"/>
                  </a:lnTo>
                  <a:lnTo>
                    <a:pt x="19108" y="13880"/>
                  </a:lnTo>
                  <a:cubicBezTo>
                    <a:pt x="19096" y="13880"/>
                    <a:pt x="19084" y="13892"/>
                    <a:pt x="19084" y="13903"/>
                  </a:cubicBezTo>
                  <a:cubicBezTo>
                    <a:pt x="18728" y="14201"/>
                    <a:pt x="18431" y="14557"/>
                    <a:pt x="18193" y="14949"/>
                  </a:cubicBezTo>
                  <a:cubicBezTo>
                    <a:pt x="18133" y="15044"/>
                    <a:pt x="18169" y="15163"/>
                    <a:pt x="18264" y="15211"/>
                  </a:cubicBezTo>
                  <a:cubicBezTo>
                    <a:pt x="18297" y="15231"/>
                    <a:pt x="18333" y="15240"/>
                    <a:pt x="18370" y="15240"/>
                  </a:cubicBezTo>
                  <a:cubicBezTo>
                    <a:pt x="18440" y="15240"/>
                    <a:pt x="18510" y="15206"/>
                    <a:pt x="18549" y="15151"/>
                  </a:cubicBezTo>
                  <a:cubicBezTo>
                    <a:pt x="18763" y="14807"/>
                    <a:pt x="19025" y="14498"/>
                    <a:pt x="19322" y="14224"/>
                  </a:cubicBezTo>
                  <a:cubicBezTo>
                    <a:pt x="19345" y="14201"/>
                    <a:pt x="19369" y="14189"/>
                    <a:pt x="19393" y="14165"/>
                  </a:cubicBezTo>
                  <a:lnTo>
                    <a:pt x="19619" y="14391"/>
                  </a:lnTo>
                  <a:lnTo>
                    <a:pt x="15864" y="17682"/>
                  </a:lnTo>
                  <a:cubicBezTo>
                    <a:pt x="10932" y="13155"/>
                    <a:pt x="5680" y="8366"/>
                    <a:pt x="523" y="3886"/>
                  </a:cubicBezTo>
                  <a:cubicBezTo>
                    <a:pt x="1866" y="2829"/>
                    <a:pt x="3149" y="1688"/>
                    <a:pt x="4349" y="476"/>
                  </a:cubicBezTo>
                  <a:close/>
                  <a:moveTo>
                    <a:pt x="4325" y="0"/>
                  </a:moveTo>
                  <a:cubicBezTo>
                    <a:pt x="4278" y="0"/>
                    <a:pt x="4218" y="24"/>
                    <a:pt x="4183" y="72"/>
                  </a:cubicBezTo>
                  <a:cubicBezTo>
                    <a:pt x="2899" y="1379"/>
                    <a:pt x="1521" y="2603"/>
                    <a:pt x="71" y="3732"/>
                  </a:cubicBezTo>
                  <a:cubicBezTo>
                    <a:pt x="24" y="3767"/>
                    <a:pt x="0" y="3815"/>
                    <a:pt x="0" y="3874"/>
                  </a:cubicBezTo>
                  <a:cubicBezTo>
                    <a:pt x="0" y="3934"/>
                    <a:pt x="24" y="3993"/>
                    <a:pt x="71" y="4029"/>
                  </a:cubicBezTo>
                  <a:cubicBezTo>
                    <a:pt x="5324" y="8580"/>
                    <a:pt x="10695" y="13476"/>
                    <a:pt x="15709" y="18098"/>
                  </a:cubicBezTo>
                  <a:cubicBezTo>
                    <a:pt x="15751" y="18134"/>
                    <a:pt x="15804" y="18152"/>
                    <a:pt x="15858" y="18152"/>
                  </a:cubicBezTo>
                  <a:cubicBezTo>
                    <a:pt x="15911" y="18152"/>
                    <a:pt x="15965" y="18134"/>
                    <a:pt x="16006" y="18098"/>
                  </a:cubicBezTo>
                  <a:lnTo>
                    <a:pt x="20058" y="14545"/>
                  </a:lnTo>
                  <a:cubicBezTo>
                    <a:pt x="20058" y="14533"/>
                    <a:pt x="20070" y="14521"/>
                    <a:pt x="20082" y="14509"/>
                  </a:cubicBezTo>
                  <a:cubicBezTo>
                    <a:pt x="20142" y="14438"/>
                    <a:pt x="20130" y="14331"/>
                    <a:pt x="20058" y="14272"/>
                  </a:cubicBezTo>
                  <a:cubicBezTo>
                    <a:pt x="15044" y="9412"/>
                    <a:pt x="9815" y="4623"/>
                    <a:pt x="4480" y="60"/>
                  </a:cubicBezTo>
                  <a:cubicBezTo>
                    <a:pt x="4432" y="24"/>
                    <a:pt x="4385" y="0"/>
                    <a:pt x="4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4"/>
            <p:cNvSpPr/>
            <p:nvPr/>
          </p:nvSpPr>
          <p:spPr>
            <a:xfrm>
              <a:off x="53469" y="3567112"/>
              <a:ext cx="49418" cy="44192"/>
            </a:xfrm>
            <a:custGeom>
              <a:avLst/>
              <a:gdLst/>
              <a:ahLst/>
              <a:cxnLst/>
              <a:rect l="l" t="t" r="r" b="b"/>
              <a:pathLst>
                <a:path w="1534" h="1372" extrusionOk="0">
                  <a:moveTo>
                    <a:pt x="696" y="392"/>
                  </a:moveTo>
                  <a:cubicBezTo>
                    <a:pt x="799" y="392"/>
                    <a:pt x="901" y="437"/>
                    <a:pt x="975" y="510"/>
                  </a:cubicBezTo>
                  <a:cubicBezTo>
                    <a:pt x="1058" y="570"/>
                    <a:pt x="1106" y="677"/>
                    <a:pt x="1106" y="784"/>
                  </a:cubicBezTo>
                  <a:cubicBezTo>
                    <a:pt x="1106" y="867"/>
                    <a:pt x="1046" y="950"/>
                    <a:pt x="975" y="986"/>
                  </a:cubicBezTo>
                  <a:cubicBezTo>
                    <a:pt x="960" y="987"/>
                    <a:pt x="945" y="988"/>
                    <a:pt x="930" y="988"/>
                  </a:cubicBezTo>
                  <a:cubicBezTo>
                    <a:pt x="829" y="988"/>
                    <a:pt x="739" y="953"/>
                    <a:pt x="666" y="891"/>
                  </a:cubicBezTo>
                  <a:cubicBezTo>
                    <a:pt x="618" y="843"/>
                    <a:pt x="571" y="795"/>
                    <a:pt x="535" y="748"/>
                  </a:cubicBezTo>
                  <a:cubicBezTo>
                    <a:pt x="547" y="689"/>
                    <a:pt x="535" y="641"/>
                    <a:pt x="500" y="593"/>
                  </a:cubicBezTo>
                  <a:cubicBezTo>
                    <a:pt x="488" y="570"/>
                    <a:pt x="488" y="534"/>
                    <a:pt x="500" y="510"/>
                  </a:cubicBezTo>
                  <a:cubicBezTo>
                    <a:pt x="523" y="463"/>
                    <a:pt x="559" y="427"/>
                    <a:pt x="607" y="403"/>
                  </a:cubicBezTo>
                  <a:cubicBezTo>
                    <a:pt x="636" y="395"/>
                    <a:pt x="666" y="392"/>
                    <a:pt x="696" y="392"/>
                  </a:cubicBezTo>
                  <a:close/>
                  <a:moveTo>
                    <a:pt x="691" y="1"/>
                  </a:moveTo>
                  <a:cubicBezTo>
                    <a:pt x="611" y="1"/>
                    <a:pt x="531" y="12"/>
                    <a:pt x="452" y="35"/>
                  </a:cubicBezTo>
                  <a:cubicBezTo>
                    <a:pt x="286" y="94"/>
                    <a:pt x="155" y="225"/>
                    <a:pt x="96" y="391"/>
                  </a:cubicBezTo>
                  <a:cubicBezTo>
                    <a:pt x="96" y="415"/>
                    <a:pt x="84" y="439"/>
                    <a:pt x="84" y="463"/>
                  </a:cubicBezTo>
                  <a:cubicBezTo>
                    <a:pt x="12" y="510"/>
                    <a:pt x="1" y="605"/>
                    <a:pt x="36" y="689"/>
                  </a:cubicBezTo>
                  <a:cubicBezTo>
                    <a:pt x="119" y="867"/>
                    <a:pt x="238" y="1033"/>
                    <a:pt x="381" y="1164"/>
                  </a:cubicBezTo>
                  <a:cubicBezTo>
                    <a:pt x="528" y="1302"/>
                    <a:pt x="712" y="1371"/>
                    <a:pt x="903" y="1371"/>
                  </a:cubicBezTo>
                  <a:cubicBezTo>
                    <a:pt x="974" y="1371"/>
                    <a:pt x="1046" y="1362"/>
                    <a:pt x="1118" y="1342"/>
                  </a:cubicBezTo>
                  <a:cubicBezTo>
                    <a:pt x="1355" y="1259"/>
                    <a:pt x="1510" y="1045"/>
                    <a:pt x="1533" y="795"/>
                  </a:cubicBezTo>
                  <a:cubicBezTo>
                    <a:pt x="1533" y="582"/>
                    <a:pt x="1438" y="368"/>
                    <a:pt x="1272" y="225"/>
                  </a:cubicBezTo>
                  <a:cubicBezTo>
                    <a:pt x="1108" y="79"/>
                    <a:pt x="901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4"/>
            <p:cNvSpPr/>
            <p:nvPr/>
          </p:nvSpPr>
          <p:spPr>
            <a:xfrm>
              <a:off x="1080934" y="4645438"/>
              <a:ext cx="731957" cy="509498"/>
            </a:xfrm>
            <a:custGeom>
              <a:avLst/>
              <a:gdLst/>
              <a:ahLst/>
              <a:cxnLst/>
              <a:rect l="l" t="t" r="r" b="b"/>
              <a:pathLst>
                <a:path w="22721" h="15818" extrusionOk="0">
                  <a:moveTo>
                    <a:pt x="488" y="471"/>
                  </a:moveTo>
                  <a:lnTo>
                    <a:pt x="488" y="471"/>
                  </a:lnTo>
                  <a:cubicBezTo>
                    <a:pt x="773" y="554"/>
                    <a:pt x="1046" y="649"/>
                    <a:pt x="1331" y="732"/>
                  </a:cubicBezTo>
                  <a:lnTo>
                    <a:pt x="1046" y="1505"/>
                  </a:lnTo>
                  <a:cubicBezTo>
                    <a:pt x="1011" y="1612"/>
                    <a:pt x="1082" y="1719"/>
                    <a:pt x="1189" y="1742"/>
                  </a:cubicBezTo>
                  <a:cubicBezTo>
                    <a:pt x="1201" y="1754"/>
                    <a:pt x="1224" y="1754"/>
                    <a:pt x="1248" y="1754"/>
                  </a:cubicBezTo>
                  <a:cubicBezTo>
                    <a:pt x="1343" y="1754"/>
                    <a:pt x="1415" y="1707"/>
                    <a:pt x="1450" y="1623"/>
                  </a:cubicBezTo>
                  <a:lnTo>
                    <a:pt x="1735" y="863"/>
                  </a:lnTo>
                  <a:lnTo>
                    <a:pt x="2318" y="1041"/>
                  </a:lnTo>
                  <a:lnTo>
                    <a:pt x="2282" y="1148"/>
                  </a:lnTo>
                  <a:cubicBezTo>
                    <a:pt x="2246" y="1255"/>
                    <a:pt x="2318" y="1362"/>
                    <a:pt x="2425" y="1386"/>
                  </a:cubicBezTo>
                  <a:lnTo>
                    <a:pt x="2484" y="1386"/>
                  </a:lnTo>
                  <a:cubicBezTo>
                    <a:pt x="2579" y="1386"/>
                    <a:pt x="2662" y="1326"/>
                    <a:pt x="2686" y="1243"/>
                  </a:cubicBezTo>
                  <a:lnTo>
                    <a:pt x="2710" y="1148"/>
                  </a:lnTo>
                  <a:lnTo>
                    <a:pt x="3458" y="1386"/>
                  </a:lnTo>
                  <a:lnTo>
                    <a:pt x="3411" y="1481"/>
                  </a:lnTo>
                  <a:cubicBezTo>
                    <a:pt x="3363" y="1576"/>
                    <a:pt x="3423" y="1695"/>
                    <a:pt x="3530" y="1730"/>
                  </a:cubicBezTo>
                  <a:cubicBezTo>
                    <a:pt x="3553" y="1742"/>
                    <a:pt x="3577" y="1742"/>
                    <a:pt x="3601" y="1742"/>
                  </a:cubicBezTo>
                  <a:cubicBezTo>
                    <a:pt x="3684" y="1742"/>
                    <a:pt x="3767" y="1707"/>
                    <a:pt x="3803" y="1635"/>
                  </a:cubicBezTo>
                  <a:lnTo>
                    <a:pt x="3851" y="1517"/>
                  </a:lnTo>
                  <a:lnTo>
                    <a:pt x="4694" y="1790"/>
                  </a:lnTo>
                  <a:lnTo>
                    <a:pt x="4635" y="1909"/>
                  </a:lnTo>
                  <a:cubicBezTo>
                    <a:pt x="4587" y="2004"/>
                    <a:pt x="4647" y="2123"/>
                    <a:pt x="4742" y="2158"/>
                  </a:cubicBezTo>
                  <a:cubicBezTo>
                    <a:pt x="4777" y="2170"/>
                    <a:pt x="4801" y="2170"/>
                    <a:pt x="4837" y="2170"/>
                  </a:cubicBezTo>
                  <a:cubicBezTo>
                    <a:pt x="4908" y="2170"/>
                    <a:pt x="4991" y="2134"/>
                    <a:pt x="5027" y="2063"/>
                  </a:cubicBezTo>
                  <a:lnTo>
                    <a:pt x="5098" y="1921"/>
                  </a:lnTo>
                  <a:lnTo>
                    <a:pt x="6013" y="2218"/>
                  </a:lnTo>
                  <a:lnTo>
                    <a:pt x="5669" y="3026"/>
                  </a:lnTo>
                  <a:cubicBezTo>
                    <a:pt x="5621" y="3121"/>
                    <a:pt x="5681" y="3240"/>
                    <a:pt x="5787" y="3275"/>
                  </a:cubicBezTo>
                  <a:cubicBezTo>
                    <a:pt x="5811" y="3275"/>
                    <a:pt x="5835" y="3287"/>
                    <a:pt x="5859" y="3287"/>
                  </a:cubicBezTo>
                  <a:cubicBezTo>
                    <a:pt x="5942" y="3287"/>
                    <a:pt x="6025" y="3240"/>
                    <a:pt x="6061" y="3168"/>
                  </a:cubicBezTo>
                  <a:lnTo>
                    <a:pt x="6405" y="2348"/>
                  </a:lnTo>
                  <a:lnTo>
                    <a:pt x="7297" y="2645"/>
                  </a:lnTo>
                  <a:lnTo>
                    <a:pt x="7237" y="2883"/>
                  </a:lnTo>
                  <a:cubicBezTo>
                    <a:pt x="7213" y="2978"/>
                    <a:pt x="7261" y="3073"/>
                    <a:pt x="7356" y="3109"/>
                  </a:cubicBezTo>
                  <a:cubicBezTo>
                    <a:pt x="7380" y="3121"/>
                    <a:pt x="7415" y="3121"/>
                    <a:pt x="7439" y="3121"/>
                  </a:cubicBezTo>
                  <a:cubicBezTo>
                    <a:pt x="7511" y="3121"/>
                    <a:pt x="7570" y="3085"/>
                    <a:pt x="7617" y="3038"/>
                  </a:cubicBezTo>
                  <a:lnTo>
                    <a:pt x="7689" y="2942"/>
                  </a:lnTo>
                  <a:cubicBezTo>
                    <a:pt x="7724" y="2895"/>
                    <a:pt x="7724" y="2836"/>
                    <a:pt x="7713" y="2788"/>
                  </a:cubicBezTo>
                  <a:lnTo>
                    <a:pt x="7713" y="2788"/>
                  </a:lnTo>
                  <a:lnTo>
                    <a:pt x="8556" y="3073"/>
                  </a:lnTo>
                  <a:cubicBezTo>
                    <a:pt x="8532" y="3144"/>
                    <a:pt x="8521" y="3216"/>
                    <a:pt x="8521" y="3287"/>
                  </a:cubicBezTo>
                  <a:cubicBezTo>
                    <a:pt x="8532" y="3394"/>
                    <a:pt x="8628" y="3477"/>
                    <a:pt x="8734" y="3477"/>
                  </a:cubicBezTo>
                  <a:cubicBezTo>
                    <a:pt x="8853" y="3477"/>
                    <a:pt x="8936" y="3394"/>
                    <a:pt x="8936" y="3275"/>
                  </a:cubicBezTo>
                  <a:cubicBezTo>
                    <a:pt x="8936" y="3263"/>
                    <a:pt x="8948" y="3240"/>
                    <a:pt x="8948" y="3216"/>
                  </a:cubicBezTo>
                  <a:cubicBezTo>
                    <a:pt x="9210" y="3311"/>
                    <a:pt x="9471" y="3406"/>
                    <a:pt x="9733" y="3501"/>
                  </a:cubicBezTo>
                  <a:lnTo>
                    <a:pt x="9697" y="3548"/>
                  </a:lnTo>
                  <a:cubicBezTo>
                    <a:pt x="9649" y="3644"/>
                    <a:pt x="9685" y="3774"/>
                    <a:pt x="9780" y="3822"/>
                  </a:cubicBezTo>
                  <a:cubicBezTo>
                    <a:pt x="9816" y="3834"/>
                    <a:pt x="9851" y="3846"/>
                    <a:pt x="9887" y="3846"/>
                  </a:cubicBezTo>
                  <a:cubicBezTo>
                    <a:pt x="9958" y="3846"/>
                    <a:pt x="10030" y="3810"/>
                    <a:pt x="10065" y="3750"/>
                  </a:cubicBezTo>
                  <a:lnTo>
                    <a:pt x="10137" y="3644"/>
                  </a:lnTo>
                  <a:lnTo>
                    <a:pt x="10814" y="3893"/>
                  </a:lnTo>
                  <a:lnTo>
                    <a:pt x="10576" y="4642"/>
                  </a:lnTo>
                  <a:cubicBezTo>
                    <a:pt x="10541" y="4749"/>
                    <a:pt x="10612" y="4867"/>
                    <a:pt x="10719" y="4891"/>
                  </a:cubicBezTo>
                  <a:lnTo>
                    <a:pt x="10778" y="4891"/>
                  </a:lnTo>
                  <a:cubicBezTo>
                    <a:pt x="10873" y="4891"/>
                    <a:pt x="10957" y="4844"/>
                    <a:pt x="10980" y="4761"/>
                  </a:cubicBezTo>
                  <a:lnTo>
                    <a:pt x="11218" y="4024"/>
                  </a:lnTo>
                  <a:lnTo>
                    <a:pt x="12121" y="4368"/>
                  </a:lnTo>
                  <a:lnTo>
                    <a:pt x="12074" y="4511"/>
                  </a:lnTo>
                  <a:cubicBezTo>
                    <a:pt x="12038" y="4618"/>
                    <a:pt x="12097" y="4725"/>
                    <a:pt x="12204" y="4761"/>
                  </a:cubicBezTo>
                  <a:cubicBezTo>
                    <a:pt x="12228" y="4761"/>
                    <a:pt x="12252" y="4772"/>
                    <a:pt x="12264" y="4772"/>
                  </a:cubicBezTo>
                  <a:cubicBezTo>
                    <a:pt x="12359" y="4772"/>
                    <a:pt x="12430" y="4713"/>
                    <a:pt x="12466" y="4630"/>
                  </a:cubicBezTo>
                  <a:lnTo>
                    <a:pt x="12513" y="4511"/>
                  </a:lnTo>
                  <a:lnTo>
                    <a:pt x="13464" y="4867"/>
                  </a:lnTo>
                  <a:lnTo>
                    <a:pt x="13404" y="5046"/>
                  </a:lnTo>
                  <a:cubicBezTo>
                    <a:pt x="13369" y="5153"/>
                    <a:pt x="13440" y="5260"/>
                    <a:pt x="13547" y="5283"/>
                  </a:cubicBezTo>
                  <a:lnTo>
                    <a:pt x="13606" y="5283"/>
                  </a:lnTo>
                  <a:cubicBezTo>
                    <a:pt x="13702" y="5283"/>
                    <a:pt x="13785" y="5236"/>
                    <a:pt x="13808" y="5153"/>
                  </a:cubicBezTo>
                  <a:lnTo>
                    <a:pt x="13856" y="4998"/>
                  </a:lnTo>
                  <a:cubicBezTo>
                    <a:pt x="14201" y="5129"/>
                    <a:pt x="14533" y="5260"/>
                    <a:pt x="14866" y="5390"/>
                  </a:cubicBezTo>
                  <a:lnTo>
                    <a:pt x="14819" y="5521"/>
                  </a:lnTo>
                  <a:cubicBezTo>
                    <a:pt x="14771" y="5616"/>
                    <a:pt x="14830" y="5735"/>
                    <a:pt x="14937" y="5759"/>
                  </a:cubicBezTo>
                  <a:cubicBezTo>
                    <a:pt x="14961" y="5771"/>
                    <a:pt x="14985" y="5771"/>
                    <a:pt x="15009" y="5771"/>
                  </a:cubicBezTo>
                  <a:cubicBezTo>
                    <a:pt x="15017" y="5772"/>
                    <a:pt x="15025" y="5772"/>
                    <a:pt x="15033" y="5772"/>
                  </a:cubicBezTo>
                  <a:cubicBezTo>
                    <a:pt x="15116" y="5772"/>
                    <a:pt x="15178" y="5717"/>
                    <a:pt x="15211" y="5652"/>
                  </a:cubicBezTo>
                  <a:lnTo>
                    <a:pt x="15258" y="5545"/>
                  </a:lnTo>
                  <a:lnTo>
                    <a:pt x="16066" y="5854"/>
                  </a:lnTo>
                  <a:lnTo>
                    <a:pt x="15864" y="6377"/>
                  </a:lnTo>
                  <a:cubicBezTo>
                    <a:pt x="15829" y="6484"/>
                    <a:pt x="15888" y="6591"/>
                    <a:pt x="15995" y="6626"/>
                  </a:cubicBezTo>
                  <a:cubicBezTo>
                    <a:pt x="16019" y="6626"/>
                    <a:pt x="16042" y="6638"/>
                    <a:pt x="16066" y="6638"/>
                  </a:cubicBezTo>
                  <a:cubicBezTo>
                    <a:pt x="16149" y="6638"/>
                    <a:pt x="16233" y="6579"/>
                    <a:pt x="16256" y="6507"/>
                  </a:cubicBezTo>
                  <a:lnTo>
                    <a:pt x="16423" y="6044"/>
                  </a:lnTo>
                  <a:lnTo>
                    <a:pt x="17266" y="6377"/>
                  </a:lnTo>
                  <a:lnTo>
                    <a:pt x="17231" y="6495"/>
                  </a:lnTo>
                  <a:cubicBezTo>
                    <a:pt x="17207" y="6602"/>
                    <a:pt x="17278" y="6709"/>
                    <a:pt x="17385" y="6733"/>
                  </a:cubicBezTo>
                  <a:lnTo>
                    <a:pt x="17445" y="6733"/>
                  </a:lnTo>
                  <a:cubicBezTo>
                    <a:pt x="17528" y="6733"/>
                    <a:pt x="17611" y="6686"/>
                    <a:pt x="17647" y="6591"/>
                  </a:cubicBezTo>
                  <a:lnTo>
                    <a:pt x="17659" y="6543"/>
                  </a:lnTo>
                  <a:lnTo>
                    <a:pt x="18597" y="6923"/>
                  </a:lnTo>
                  <a:lnTo>
                    <a:pt x="18538" y="7066"/>
                  </a:lnTo>
                  <a:cubicBezTo>
                    <a:pt x="18490" y="7173"/>
                    <a:pt x="18550" y="7280"/>
                    <a:pt x="18657" y="7315"/>
                  </a:cubicBezTo>
                  <a:cubicBezTo>
                    <a:pt x="18681" y="7327"/>
                    <a:pt x="18704" y="7327"/>
                    <a:pt x="18728" y="7327"/>
                  </a:cubicBezTo>
                  <a:cubicBezTo>
                    <a:pt x="18823" y="7327"/>
                    <a:pt x="18894" y="7280"/>
                    <a:pt x="18930" y="7208"/>
                  </a:cubicBezTo>
                  <a:lnTo>
                    <a:pt x="18978" y="7078"/>
                  </a:lnTo>
                  <a:cubicBezTo>
                    <a:pt x="19215" y="7173"/>
                    <a:pt x="19453" y="7268"/>
                    <a:pt x="19691" y="7363"/>
                  </a:cubicBezTo>
                  <a:lnTo>
                    <a:pt x="19619" y="7529"/>
                  </a:lnTo>
                  <a:cubicBezTo>
                    <a:pt x="19584" y="7636"/>
                    <a:pt x="19643" y="7743"/>
                    <a:pt x="19750" y="7779"/>
                  </a:cubicBezTo>
                  <a:cubicBezTo>
                    <a:pt x="19774" y="7791"/>
                    <a:pt x="19798" y="7791"/>
                    <a:pt x="19821" y="7791"/>
                  </a:cubicBezTo>
                  <a:cubicBezTo>
                    <a:pt x="19904" y="7791"/>
                    <a:pt x="19988" y="7743"/>
                    <a:pt x="20011" y="7672"/>
                  </a:cubicBezTo>
                  <a:lnTo>
                    <a:pt x="20071" y="7529"/>
                  </a:lnTo>
                  <a:lnTo>
                    <a:pt x="20796" y="7838"/>
                  </a:lnTo>
                  <a:lnTo>
                    <a:pt x="20522" y="8563"/>
                  </a:lnTo>
                  <a:cubicBezTo>
                    <a:pt x="20487" y="8658"/>
                    <a:pt x="20546" y="8777"/>
                    <a:pt x="20653" y="8801"/>
                  </a:cubicBezTo>
                  <a:cubicBezTo>
                    <a:pt x="20677" y="8813"/>
                    <a:pt x="20701" y="8813"/>
                    <a:pt x="20724" y="8813"/>
                  </a:cubicBezTo>
                  <a:cubicBezTo>
                    <a:pt x="20808" y="8813"/>
                    <a:pt x="20891" y="8765"/>
                    <a:pt x="20915" y="8682"/>
                  </a:cubicBezTo>
                  <a:lnTo>
                    <a:pt x="21176" y="7993"/>
                  </a:lnTo>
                  <a:lnTo>
                    <a:pt x="22020" y="8349"/>
                  </a:lnTo>
                  <a:lnTo>
                    <a:pt x="19417" y="9478"/>
                  </a:lnTo>
                  <a:cubicBezTo>
                    <a:pt x="14605" y="11558"/>
                    <a:pt x="9614" y="13720"/>
                    <a:pt x="4872" y="15384"/>
                  </a:cubicBezTo>
                  <a:cubicBezTo>
                    <a:pt x="3173" y="10488"/>
                    <a:pt x="1700" y="5474"/>
                    <a:pt x="488" y="471"/>
                  </a:cubicBezTo>
                  <a:close/>
                  <a:moveTo>
                    <a:pt x="268" y="0"/>
                  </a:moveTo>
                  <a:cubicBezTo>
                    <a:pt x="197" y="0"/>
                    <a:pt x="121" y="36"/>
                    <a:pt x="84" y="102"/>
                  </a:cubicBezTo>
                  <a:cubicBezTo>
                    <a:pt x="24" y="150"/>
                    <a:pt x="0" y="221"/>
                    <a:pt x="12" y="293"/>
                  </a:cubicBezTo>
                  <a:cubicBezTo>
                    <a:pt x="1260" y="5497"/>
                    <a:pt x="2769" y="10631"/>
                    <a:pt x="4540" y="15693"/>
                  </a:cubicBezTo>
                  <a:cubicBezTo>
                    <a:pt x="4564" y="15740"/>
                    <a:pt x="4599" y="15776"/>
                    <a:pt x="4647" y="15800"/>
                  </a:cubicBezTo>
                  <a:cubicBezTo>
                    <a:pt x="4676" y="15812"/>
                    <a:pt x="4706" y="15818"/>
                    <a:pt x="4734" y="15818"/>
                  </a:cubicBezTo>
                  <a:cubicBezTo>
                    <a:pt x="4763" y="15818"/>
                    <a:pt x="4789" y="15812"/>
                    <a:pt x="4813" y="15800"/>
                  </a:cubicBezTo>
                  <a:cubicBezTo>
                    <a:pt x="9638" y="14136"/>
                    <a:pt x="14700" y="11938"/>
                    <a:pt x="19595" y="9823"/>
                  </a:cubicBezTo>
                  <a:cubicBezTo>
                    <a:pt x="20617" y="9383"/>
                    <a:pt x="21616" y="8943"/>
                    <a:pt x="22602" y="8527"/>
                  </a:cubicBezTo>
                  <a:lnTo>
                    <a:pt x="22614" y="8527"/>
                  </a:lnTo>
                  <a:cubicBezTo>
                    <a:pt x="22638" y="8516"/>
                    <a:pt x="22661" y="8504"/>
                    <a:pt x="22673" y="8480"/>
                  </a:cubicBezTo>
                  <a:cubicBezTo>
                    <a:pt x="22685" y="8468"/>
                    <a:pt x="22697" y="8456"/>
                    <a:pt x="22709" y="8432"/>
                  </a:cubicBezTo>
                  <a:cubicBezTo>
                    <a:pt x="22709" y="8420"/>
                    <a:pt x="22721" y="8397"/>
                    <a:pt x="22721" y="8385"/>
                  </a:cubicBezTo>
                  <a:cubicBezTo>
                    <a:pt x="22721" y="8373"/>
                    <a:pt x="22721" y="8361"/>
                    <a:pt x="22721" y="8361"/>
                  </a:cubicBezTo>
                  <a:cubicBezTo>
                    <a:pt x="22721" y="8349"/>
                    <a:pt x="22721" y="8337"/>
                    <a:pt x="22721" y="8325"/>
                  </a:cubicBezTo>
                  <a:cubicBezTo>
                    <a:pt x="22721" y="8302"/>
                    <a:pt x="22709" y="8290"/>
                    <a:pt x="22709" y="8278"/>
                  </a:cubicBezTo>
                  <a:cubicBezTo>
                    <a:pt x="22709" y="8278"/>
                    <a:pt x="22697" y="8254"/>
                    <a:pt x="22697" y="8254"/>
                  </a:cubicBezTo>
                  <a:cubicBezTo>
                    <a:pt x="22685" y="8242"/>
                    <a:pt x="22673" y="8230"/>
                    <a:pt x="22661" y="8218"/>
                  </a:cubicBezTo>
                  <a:cubicBezTo>
                    <a:pt x="22649" y="8207"/>
                    <a:pt x="22638" y="8207"/>
                    <a:pt x="22626" y="8195"/>
                  </a:cubicBezTo>
                  <a:lnTo>
                    <a:pt x="22602" y="8183"/>
                  </a:lnTo>
                  <a:cubicBezTo>
                    <a:pt x="15341" y="5034"/>
                    <a:pt x="7903" y="2313"/>
                    <a:pt x="321" y="7"/>
                  </a:cubicBezTo>
                  <a:cubicBezTo>
                    <a:pt x="304" y="3"/>
                    <a:pt x="286" y="0"/>
                    <a:pt x="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4"/>
            <p:cNvSpPr/>
            <p:nvPr/>
          </p:nvSpPr>
          <p:spPr>
            <a:xfrm>
              <a:off x="1263142" y="4824784"/>
              <a:ext cx="290966" cy="181825"/>
            </a:xfrm>
            <a:custGeom>
              <a:avLst/>
              <a:gdLst/>
              <a:ahLst/>
              <a:cxnLst/>
              <a:rect l="l" t="t" r="r" b="b"/>
              <a:pathLst>
                <a:path w="9032" h="5645" extrusionOk="0">
                  <a:moveTo>
                    <a:pt x="583" y="512"/>
                  </a:moveTo>
                  <a:lnTo>
                    <a:pt x="583" y="512"/>
                  </a:lnTo>
                  <a:cubicBezTo>
                    <a:pt x="1843" y="904"/>
                    <a:pt x="3174" y="1355"/>
                    <a:pt x="4469" y="1795"/>
                  </a:cubicBezTo>
                  <a:cubicBezTo>
                    <a:pt x="5716" y="2211"/>
                    <a:pt x="7000" y="2650"/>
                    <a:pt x="8236" y="3043"/>
                  </a:cubicBezTo>
                  <a:lnTo>
                    <a:pt x="2651" y="5098"/>
                  </a:lnTo>
                  <a:lnTo>
                    <a:pt x="2401" y="5193"/>
                  </a:lnTo>
                  <a:lnTo>
                    <a:pt x="583" y="512"/>
                  </a:lnTo>
                  <a:close/>
                  <a:moveTo>
                    <a:pt x="228" y="1"/>
                  </a:moveTo>
                  <a:cubicBezTo>
                    <a:pt x="176" y="1"/>
                    <a:pt x="125" y="19"/>
                    <a:pt x="84" y="60"/>
                  </a:cubicBezTo>
                  <a:cubicBezTo>
                    <a:pt x="25" y="108"/>
                    <a:pt x="1" y="191"/>
                    <a:pt x="36" y="262"/>
                  </a:cubicBezTo>
                  <a:lnTo>
                    <a:pt x="2057" y="5514"/>
                  </a:lnTo>
                  <a:cubicBezTo>
                    <a:pt x="2080" y="5562"/>
                    <a:pt x="2128" y="5609"/>
                    <a:pt x="2175" y="5633"/>
                  </a:cubicBezTo>
                  <a:cubicBezTo>
                    <a:pt x="2199" y="5645"/>
                    <a:pt x="2235" y="5645"/>
                    <a:pt x="2259" y="5645"/>
                  </a:cubicBezTo>
                  <a:cubicBezTo>
                    <a:pt x="2282" y="5645"/>
                    <a:pt x="2318" y="5645"/>
                    <a:pt x="2342" y="5633"/>
                  </a:cubicBezTo>
                  <a:lnTo>
                    <a:pt x="2805" y="5455"/>
                  </a:lnTo>
                  <a:lnTo>
                    <a:pt x="8901" y="3197"/>
                  </a:lnTo>
                  <a:cubicBezTo>
                    <a:pt x="8984" y="3173"/>
                    <a:pt x="9032" y="3102"/>
                    <a:pt x="9032" y="3019"/>
                  </a:cubicBezTo>
                  <a:cubicBezTo>
                    <a:pt x="9032" y="2936"/>
                    <a:pt x="8972" y="2864"/>
                    <a:pt x="8889" y="2841"/>
                  </a:cubicBezTo>
                  <a:cubicBezTo>
                    <a:pt x="7511" y="2413"/>
                    <a:pt x="6037" y="1914"/>
                    <a:pt x="4599" y="1427"/>
                  </a:cubicBezTo>
                  <a:cubicBezTo>
                    <a:pt x="3174" y="939"/>
                    <a:pt x="1700" y="440"/>
                    <a:pt x="298" y="12"/>
                  </a:cubicBezTo>
                  <a:cubicBezTo>
                    <a:pt x="275" y="5"/>
                    <a:pt x="251" y="1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4"/>
            <p:cNvSpPr/>
            <p:nvPr/>
          </p:nvSpPr>
          <p:spPr>
            <a:xfrm>
              <a:off x="301911" y="4637483"/>
              <a:ext cx="675323" cy="490752"/>
            </a:xfrm>
            <a:custGeom>
              <a:avLst/>
              <a:gdLst/>
              <a:ahLst/>
              <a:cxnLst/>
              <a:rect l="l" t="t" r="r" b="b"/>
              <a:pathLst>
                <a:path w="20963" h="15236" extrusionOk="0">
                  <a:moveTo>
                    <a:pt x="2389" y="9380"/>
                  </a:moveTo>
                  <a:cubicBezTo>
                    <a:pt x="4671" y="9416"/>
                    <a:pt x="6905" y="10046"/>
                    <a:pt x="8865" y="11222"/>
                  </a:cubicBezTo>
                  <a:cubicBezTo>
                    <a:pt x="7938" y="10830"/>
                    <a:pt x="6976" y="10545"/>
                    <a:pt x="5990" y="10390"/>
                  </a:cubicBezTo>
                  <a:lnTo>
                    <a:pt x="5954" y="10390"/>
                  </a:lnTo>
                  <a:cubicBezTo>
                    <a:pt x="5323" y="10293"/>
                    <a:pt x="4687" y="10244"/>
                    <a:pt x="4052" y="10244"/>
                  </a:cubicBezTo>
                  <a:cubicBezTo>
                    <a:pt x="3216" y="10244"/>
                    <a:pt x="2381" y="10329"/>
                    <a:pt x="1557" y="10497"/>
                  </a:cubicBezTo>
                  <a:cubicBezTo>
                    <a:pt x="1866" y="10188"/>
                    <a:pt x="2140" y="9844"/>
                    <a:pt x="2365" y="9476"/>
                  </a:cubicBezTo>
                  <a:cubicBezTo>
                    <a:pt x="2389" y="9440"/>
                    <a:pt x="2389" y="9416"/>
                    <a:pt x="2389" y="9380"/>
                  </a:cubicBezTo>
                  <a:close/>
                  <a:moveTo>
                    <a:pt x="6050" y="401"/>
                  </a:moveTo>
                  <a:cubicBezTo>
                    <a:pt x="8568" y="401"/>
                    <a:pt x="10964" y="1607"/>
                    <a:pt x="12466" y="3689"/>
                  </a:cubicBezTo>
                  <a:cubicBezTo>
                    <a:pt x="12157" y="5091"/>
                    <a:pt x="11824" y="6529"/>
                    <a:pt x="11491" y="7931"/>
                  </a:cubicBezTo>
                  <a:cubicBezTo>
                    <a:pt x="11194" y="9250"/>
                    <a:pt x="10874" y="10604"/>
                    <a:pt x="10576" y="11923"/>
                  </a:cubicBezTo>
                  <a:cubicBezTo>
                    <a:pt x="8174" y="10020"/>
                    <a:pt x="5213" y="8997"/>
                    <a:pt x="2180" y="8997"/>
                  </a:cubicBezTo>
                  <a:cubicBezTo>
                    <a:pt x="1673" y="8997"/>
                    <a:pt x="1163" y="9025"/>
                    <a:pt x="654" y="9083"/>
                  </a:cubicBezTo>
                  <a:cubicBezTo>
                    <a:pt x="2544" y="6422"/>
                    <a:pt x="4076" y="3320"/>
                    <a:pt x="4932" y="480"/>
                  </a:cubicBezTo>
                  <a:cubicBezTo>
                    <a:pt x="5306" y="427"/>
                    <a:pt x="5679" y="401"/>
                    <a:pt x="6050" y="401"/>
                  </a:cubicBezTo>
                  <a:close/>
                  <a:moveTo>
                    <a:pt x="16668" y="2842"/>
                  </a:moveTo>
                  <a:cubicBezTo>
                    <a:pt x="16733" y="2842"/>
                    <a:pt x="16798" y="2843"/>
                    <a:pt x="16863" y="2845"/>
                  </a:cubicBezTo>
                  <a:cubicBezTo>
                    <a:pt x="18372" y="2880"/>
                    <a:pt x="19762" y="3427"/>
                    <a:pt x="20523" y="4283"/>
                  </a:cubicBezTo>
                  <a:cubicBezTo>
                    <a:pt x="20130" y="7123"/>
                    <a:pt x="20083" y="10010"/>
                    <a:pt x="20404" y="12862"/>
                  </a:cubicBezTo>
                  <a:cubicBezTo>
                    <a:pt x="18978" y="12066"/>
                    <a:pt x="17397" y="11579"/>
                    <a:pt x="15781" y="11448"/>
                  </a:cubicBezTo>
                  <a:cubicBezTo>
                    <a:pt x="15455" y="11419"/>
                    <a:pt x="15127" y="11405"/>
                    <a:pt x="14801" y="11405"/>
                  </a:cubicBezTo>
                  <a:cubicBezTo>
                    <a:pt x="13499" y="11405"/>
                    <a:pt x="12203" y="11631"/>
                    <a:pt x="10969" y="12078"/>
                  </a:cubicBezTo>
                  <a:cubicBezTo>
                    <a:pt x="11266" y="10735"/>
                    <a:pt x="11598" y="9345"/>
                    <a:pt x="11907" y="8014"/>
                  </a:cubicBezTo>
                  <a:cubicBezTo>
                    <a:pt x="12240" y="6600"/>
                    <a:pt x="12573" y="5150"/>
                    <a:pt x="12894" y="3748"/>
                  </a:cubicBezTo>
                  <a:cubicBezTo>
                    <a:pt x="14212" y="3151"/>
                    <a:pt x="15477" y="2842"/>
                    <a:pt x="16668" y="2842"/>
                  </a:cubicBezTo>
                  <a:close/>
                  <a:moveTo>
                    <a:pt x="4042" y="10626"/>
                  </a:moveTo>
                  <a:cubicBezTo>
                    <a:pt x="4657" y="10626"/>
                    <a:pt x="5272" y="10674"/>
                    <a:pt x="5883" y="10771"/>
                  </a:cubicBezTo>
                  <a:lnTo>
                    <a:pt x="5918" y="10771"/>
                  </a:lnTo>
                  <a:cubicBezTo>
                    <a:pt x="7487" y="11008"/>
                    <a:pt x="8996" y="11579"/>
                    <a:pt x="10339" y="12446"/>
                  </a:cubicBezTo>
                  <a:lnTo>
                    <a:pt x="9745" y="13100"/>
                  </a:lnTo>
                  <a:cubicBezTo>
                    <a:pt x="8179" y="12113"/>
                    <a:pt x="6172" y="11585"/>
                    <a:pt x="4214" y="11585"/>
                  </a:cubicBezTo>
                  <a:cubicBezTo>
                    <a:pt x="3318" y="11585"/>
                    <a:pt x="2433" y="11696"/>
                    <a:pt x="1605" y="11923"/>
                  </a:cubicBezTo>
                  <a:cubicBezTo>
                    <a:pt x="1534" y="11579"/>
                    <a:pt x="1367" y="11258"/>
                    <a:pt x="1141" y="10997"/>
                  </a:cubicBezTo>
                  <a:cubicBezTo>
                    <a:pt x="2090" y="10749"/>
                    <a:pt x="3065" y="10626"/>
                    <a:pt x="4042" y="10626"/>
                  </a:cubicBezTo>
                  <a:close/>
                  <a:moveTo>
                    <a:pt x="10683" y="12696"/>
                  </a:moveTo>
                  <a:lnTo>
                    <a:pt x="10850" y="13207"/>
                  </a:lnTo>
                  <a:cubicBezTo>
                    <a:pt x="10648" y="13171"/>
                    <a:pt x="10458" y="13159"/>
                    <a:pt x="10256" y="13147"/>
                  </a:cubicBezTo>
                  <a:lnTo>
                    <a:pt x="10683" y="12696"/>
                  </a:lnTo>
                  <a:close/>
                  <a:moveTo>
                    <a:pt x="14868" y="11789"/>
                  </a:moveTo>
                  <a:cubicBezTo>
                    <a:pt x="15159" y="11789"/>
                    <a:pt x="15448" y="11800"/>
                    <a:pt x="15734" y="11828"/>
                  </a:cubicBezTo>
                  <a:cubicBezTo>
                    <a:pt x="17112" y="11947"/>
                    <a:pt x="18455" y="12316"/>
                    <a:pt x="19691" y="12922"/>
                  </a:cubicBezTo>
                  <a:cubicBezTo>
                    <a:pt x="19691" y="12933"/>
                    <a:pt x="19691" y="12945"/>
                    <a:pt x="19691" y="12969"/>
                  </a:cubicBezTo>
                  <a:lnTo>
                    <a:pt x="19869" y="13789"/>
                  </a:lnTo>
                  <a:cubicBezTo>
                    <a:pt x="18693" y="12910"/>
                    <a:pt x="17350" y="12304"/>
                    <a:pt x="15912" y="12007"/>
                  </a:cubicBezTo>
                  <a:cubicBezTo>
                    <a:pt x="15365" y="11900"/>
                    <a:pt x="14807" y="11828"/>
                    <a:pt x="14248" y="11805"/>
                  </a:cubicBezTo>
                  <a:cubicBezTo>
                    <a:pt x="14455" y="11795"/>
                    <a:pt x="14662" y="11789"/>
                    <a:pt x="14868" y="11789"/>
                  </a:cubicBezTo>
                  <a:close/>
                  <a:moveTo>
                    <a:pt x="13749" y="12181"/>
                  </a:moveTo>
                  <a:cubicBezTo>
                    <a:pt x="14442" y="12181"/>
                    <a:pt x="15135" y="12254"/>
                    <a:pt x="15817" y="12399"/>
                  </a:cubicBezTo>
                  <a:cubicBezTo>
                    <a:pt x="17302" y="12696"/>
                    <a:pt x="18693" y="13361"/>
                    <a:pt x="19869" y="14312"/>
                  </a:cubicBezTo>
                  <a:cubicBezTo>
                    <a:pt x="19584" y="14407"/>
                    <a:pt x="19310" y="14561"/>
                    <a:pt x="19085" y="14763"/>
                  </a:cubicBezTo>
                  <a:cubicBezTo>
                    <a:pt x="18015" y="13955"/>
                    <a:pt x="16779" y="13397"/>
                    <a:pt x="15460" y="13135"/>
                  </a:cubicBezTo>
                  <a:cubicBezTo>
                    <a:pt x="14843" y="13008"/>
                    <a:pt x="14215" y="12944"/>
                    <a:pt x="13588" y="12944"/>
                  </a:cubicBezTo>
                  <a:cubicBezTo>
                    <a:pt x="12816" y="12944"/>
                    <a:pt x="12044" y="13040"/>
                    <a:pt x="11289" y="13231"/>
                  </a:cubicBezTo>
                  <a:lnTo>
                    <a:pt x="11064" y="12553"/>
                  </a:lnTo>
                  <a:cubicBezTo>
                    <a:pt x="11944" y="12305"/>
                    <a:pt x="12847" y="12181"/>
                    <a:pt x="13749" y="12181"/>
                  </a:cubicBezTo>
                  <a:close/>
                  <a:moveTo>
                    <a:pt x="6022" y="0"/>
                  </a:moveTo>
                  <a:cubicBezTo>
                    <a:pt x="5593" y="0"/>
                    <a:pt x="5161" y="33"/>
                    <a:pt x="4730" y="100"/>
                  </a:cubicBezTo>
                  <a:cubicBezTo>
                    <a:pt x="4706" y="112"/>
                    <a:pt x="4694" y="112"/>
                    <a:pt x="4682" y="112"/>
                  </a:cubicBezTo>
                  <a:cubicBezTo>
                    <a:pt x="4671" y="124"/>
                    <a:pt x="4659" y="124"/>
                    <a:pt x="4659" y="124"/>
                  </a:cubicBezTo>
                  <a:cubicBezTo>
                    <a:pt x="4647" y="136"/>
                    <a:pt x="4635" y="147"/>
                    <a:pt x="4623" y="159"/>
                  </a:cubicBezTo>
                  <a:cubicBezTo>
                    <a:pt x="4611" y="159"/>
                    <a:pt x="4599" y="171"/>
                    <a:pt x="4599" y="183"/>
                  </a:cubicBezTo>
                  <a:cubicBezTo>
                    <a:pt x="4587" y="195"/>
                    <a:pt x="4576" y="207"/>
                    <a:pt x="4576" y="219"/>
                  </a:cubicBezTo>
                  <a:cubicBezTo>
                    <a:pt x="4564" y="219"/>
                    <a:pt x="4564" y="231"/>
                    <a:pt x="4564" y="242"/>
                  </a:cubicBezTo>
                  <a:cubicBezTo>
                    <a:pt x="3696" y="3201"/>
                    <a:pt x="2044" y="6469"/>
                    <a:pt x="48" y="9214"/>
                  </a:cubicBezTo>
                  <a:cubicBezTo>
                    <a:pt x="1" y="9274"/>
                    <a:pt x="1" y="9357"/>
                    <a:pt x="48" y="9416"/>
                  </a:cubicBezTo>
                  <a:cubicBezTo>
                    <a:pt x="90" y="9478"/>
                    <a:pt x="158" y="9513"/>
                    <a:pt x="230" y="9513"/>
                  </a:cubicBezTo>
                  <a:cubicBezTo>
                    <a:pt x="241" y="9513"/>
                    <a:pt x="251" y="9513"/>
                    <a:pt x="262" y="9511"/>
                  </a:cubicBezTo>
                  <a:cubicBezTo>
                    <a:pt x="809" y="9428"/>
                    <a:pt x="1367" y="9380"/>
                    <a:pt x="1938" y="9369"/>
                  </a:cubicBezTo>
                  <a:lnTo>
                    <a:pt x="1938" y="9369"/>
                  </a:lnTo>
                  <a:cubicBezTo>
                    <a:pt x="1593" y="9891"/>
                    <a:pt x="1153" y="10355"/>
                    <a:pt x="654" y="10723"/>
                  </a:cubicBezTo>
                  <a:cubicBezTo>
                    <a:pt x="559" y="10806"/>
                    <a:pt x="559" y="10961"/>
                    <a:pt x="654" y="11044"/>
                  </a:cubicBezTo>
                  <a:cubicBezTo>
                    <a:pt x="975" y="11341"/>
                    <a:pt x="1177" y="11745"/>
                    <a:pt x="1225" y="12197"/>
                  </a:cubicBezTo>
                  <a:cubicBezTo>
                    <a:pt x="1225" y="12256"/>
                    <a:pt x="1260" y="12304"/>
                    <a:pt x="1320" y="12339"/>
                  </a:cubicBezTo>
                  <a:cubicBezTo>
                    <a:pt x="1343" y="12351"/>
                    <a:pt x="1367" y="12363"/>
                    <a:pt x="1403" y="12375"/>
                  </a:cubicBezTo>
                  <a:cubicBezTo>
                    <a:pt x="1427" y="12375"/>
                    <a:pt x="1462" y="12375"/>
                    <a:pt x="1498" y="12363"/>
                  </a:cubicBezTo>
                  <a:cubicBezTo>
                    <a:pt x="2355" y="12101"/>
                    <a:pt x="3282" y="11974"/>
                    <a:pt x="4220" y="11974"/>
                  </a:cubicBezTo>
                  <a:cubicBezTo>
                    <a:pt x="6129" y="11974"/>
                    <a:pt x="8084" y="12500"/>
                    <a:pt x="9590" y="13480"/>
                  </a:cubicBezTo>
                  <a:cubicBezTo>
                    <a:pt x="9638" y="13504"/>
                    <a:pt x="9685" y="13516"/>
                    <a:pt x="9745" y="13516"/>
                  </a:cubicBezTo>
                  <a:lnTo>
                    <a:pt x="9792" y="13528"/>
                  </a:lnTo>
                  <a:lnTo>
                    <a:pt x="9828" y="13528"/>
                  </a:lnTo>
                  <a:cubicBezTo>
                    <a:pt x="9871" y="13526"/>
                    <a:pt x="9915" y="13526"/>
                    <a:pt x="9959" y="13526"/>
                  </a:cubicBezTo>
                  <a:cubicBezTo>
                    <a:pt x="10343" y="13526"/>
                    <a:pt x="10727" y="13572"/>
                    <a:pt x="11111" y="13646"/>
                  </a:cubicBezTo>
                  <a:cubicBezTo>
                    <a:pt x="11127" y="13650"/>
                    <a:pt x="11142" y="13651"/>
                    <a:pt x="11157" y="13651"/>
                  </a:cubicBezTo>
                  <a:cubicBezTo>
                    <a:pt x="11196" y="13651"/>
                    <a:pt x="11231" y="13640"/>
                    <a:pt x="11266" y="13623"/>
                  </a:cubicBezTo>
                  <a:lnTo>
                    <a:pt x="11301" y="13623"/>
                  </a:lnTo>
                  <a:cubicBezTo>
                    <a:pt x="12048" y="13423"/>
                    <a:pt x="12814" y="13324"/>
                    <a:pt x="13582" y="13324"/>
                  </a:cubicBezTo>
                  <a:cubicBezTo>
                    <a:pt x="14182" y="13324"/>
                    <a:pt x="14783" y="13384"/>
                    <a:pt x="15377" y="13504"/>
                  </a:cubicBezTo>
                  <a:cubicBezTo>
                    <a:pt x="16684" y="13765"/>
                    <a:pt x="17920" y="14348"/>
                    <a:pt x="18966" y="15179"/>
                  </a:cubicBezTo>
                  <a:cubicBezTo>
                    <a:pt x="19001" y="15215"/>
                    <a:pt x="19037" y="15227"/>
                    <a:pt x="19073" y="15227"/>
                  </a:cubicBezTo>
                  <a:cubicBezTo>
                    <a:pt x="19079" y="15233"/>
                    <a:pt x="19088" y="15236"/>
                    <a:pt x="19098" y="15236"/>
                  </a:cubicBezTo>
                  <a:cubicBezTo>
                    <a:pt x="19108" y="15236"/>
                    <a:pt x="19120" y="15233"/>
                    <a:pt x="19132" y="15227"/>
                  </a:cubicBezTo>
                  <a:cubicBezTo>
                    <a:pt x="19180" y="15227"/>
                    <a:pt x="19239" y="15203"/>
                    <a:pt x="19275" y="15156"/>
                  </a:cubicBezTo>
                  <a:cubicBezTo>
                    <a:pt x="19512" y="14894"/>
                    <a:pt x="19833" y="14704"/>
                    <a:pt x="20190" y="14621"/>
                  </a:cubicBezTo>
                  <a:cubicBezTo>
                    <a:pt x="20261" y="14597"/>
                    <a:pt x="20320" y="14550"/>
                    <a:pt x="20332" y="14466"/>
                  </a:cubicBezTo>
                  <a:cubicBezTo>
                    <a:pt x="20404" y="14431"/>
                    <a:pt x="20439" y="14348"/>
                    <a:pt x="20427" y="14276"/>
                  </a:cubicBezTo>
                  <a:lnTo>
                    <a:pt x="20178" y="13171"/>
                  </a:lnTo>
                  <a:lnTo>
                    <a:pt x="20178" y="13171"/>
                  </a:lnTo>
                  <a:cubicBezTo>
                    <a:pt x="20273" y="13219"/>
                    <a:pt x="20368" y="13278"/>
                    <a:pt x="20451" y="13326"/>
                  </a:cubicBezTo>
                  <a:cubicBezTo>
                    <a:pt x="20486" y="13343"/>
                    <a:pt x="20521" y="13354"/>
                    <a:pt x="20560" y="13354"/>
                  </a:cubicBezTo>
                  <a:cubicBezTo>
                    <a:pt x="20575" y="13354"/>
                    <a:pt x="20590" y="13353"/>
                    <a:pt x="20606" y="13349"/>
                  </a:cubicBezTo>
                  <a:lnTo>
                    <a:pt x="20665" y="13349"/>
                  </a:lnTo>
                  <a:cubicBezTo>
                    <a:pt x="20784" y="13349"/>
                    <a:pt x="20867" y="13254"/>
                    <a:pt x="20855" y="13135"/>
                  </a:cubicBezTo>
                  <a:cubicBezTo>
                    <a:pt x="20499" y="10188"/>
                    <a:pt x="20534" y="7194"/>
                    <a:pt x="20950" y="4259"/>
                  </a:cubicBezTo>
                  <a:cubicBezTo>
                    <a:pt x="20962" y="4200"/>
                    <a:pt x="20950" y="4152"/>
                    <a:pt x="20915" y="4104"/>
                  </a:cubicBezTo>
                  <a:cubicBezTo>
                    <a:pt x="20083" y="3118"/>
                    <a:pt x="18538" y="2488"/>
                    <a:pt x="16874" y="2453"/>
                  </a:cubicBezTo>
                  <a:cubicBezTo>
                    <a:pt x="16809" y="2451"/>
                    <a:pt x="16744" y="2450"/>
                    <a:pt x="16679" y="2450"/>
                  </a:cubicBezTo>
                  <a:cubicBezTo>
                    <a:pt x="15440" y="2450"/>
                    <a:pt x="14117" y="2770"/>
                    <a:pt x="12751" y="3368"/>
                  </a:cubicBezTo>
                  <a:cubicBezTo>
                    <a:pt x="11148" y="1223"/>
                    <a:pt x="8641" y="0"/>
                    <a:pt x="6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4"/>
            <p:cNvSpPr/>
            <p:nvPr/>
          </p:nvSpPr>
          <p:spPr>
            <a:xfrm>
              <a:off x="484505" y="4711115"/>
              <a:ext cx="165811" cy="85163"/>
            </a:xfrm>
            <a:custGeom>
              <a:avLst/>
              <a:gdLst/>
              <a:ahLst/>
              <a:cxnLst/>
              <a:rect l="l" t="t" r="r" b="b"/>
              <a:pathLst>
                <a:path w="5147" h="2644" extrusionOk="0">
                  <a:moveTo>
                    <a:pt x="215" y="0"/>
                  </a:moveTo>
                  <a:cubicBezTo>
                    <a:pt x="108" y="0"/>
                    <a:pt x="13" y="84"/>
                    <a:pt x="1" y="190"/>
                  </a:cubicBezTo>
                  <a:cubicBezTo>
                    <a:pt x="1" y="309"/>
                    <a:pt x="96" y="392"/>
                    <a:pt x="215" y="392"/>
                  </a:cubicBezTo>
                  <a:cubicBezTo>
                    <a:pt x="1997" y="428"/>
                    <a:pt x="3815" y="1307"/>
                    <a:pt x="4730" y="2555"/>
                  </a:cubicBezTo>
                  <a:cubicBezTo>
                    <a:pt x="4766" y="2603"/>
                    <a:pt x="4813" y="2626"/>
                    <a:pt x="4873" y="2638"/>
                  </a:cubicBezTo>
                  <a:cubicBezTo>
                    <a:pt x="4886" y="2642"/>
                    <a:pt x="4899" y="2643"/>
                    <a:pt x="4913" y="2643"/>
                  </a:cubicBezTo>
                  <a:cubicBezTo>
                    <a:pt x="4951" y="2643"/>
                    <a:pt x="4992" y="2632"/>
                    <a:pt x="5027" y="2615"/>
                  </a:cubicBezTo>
                  <a:cubicBezTo>
                    <a:pt x="5122" y="2555"/>
                    <a:pt x="5146" y="2436"/>
                    <a:pt x="5075" y="2341"/>
                  </a:cubicBezTo>
                  <a:cubicBezTo>
                    <a:pt x="4077" y="963"/>
                    <a:pt x="2163" y="48"/>
                    <a:pt x="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4"/>
            <p:cNvSpPr/>
            <p:nvPr/>
          </p:nvSpPr>
          <p:spPr>
            <a:xfrm>
              <a:off x="470363" y="4735562"/>
              <a:ext cx="164232" cy="79011"/>
            </a:xfrm>
            <a:custGeom>
              <a:avLst/>
              <a:gdLst/>
              <a:ahLst/>
              <a:cxnLst/>
              <a:rect l="l" t="t" r="r" b="b"/>
              <a:pathLst>
                <a:path w="5098" h="2453" extrusionOk="0">
                  <a:moveTo>
                    <a:pt x="205" y="1"/>
                  </a:moveTo>
                  <a:cubicBezTo>
                    <a:pt x="106" y="1"/>
                    <a:pt x="11" y="81"/>
                    <a:pt x="0" y="192"/>
                  </a:cubicBezTo>
                  <a:cubicBezTo>
                    <a:pt x="0" y="299"/>
                    <a:pt x="95" y="394"/>
                    <a:pt x="202" y="394"/>
                  </a:cubicBezTo>
                  <a:cubicBezTo>
                    <a:pt x="1949" y="477"/>
                    <a:pt x="3672" y="1238"/>
                    <a:pt x="4706" y="2378"/>
                  </a:cubicBezTo>
                  <a:cubicBezTo>
                    <a:pt x="4741" y="2414"/>
                    <a:pt x="4777" y="2438"/>
                    <a:pt x="4825" y="2450"/>
                  </a:cubicBezTo>
                  <a:cubicBezTo>
                    <a:pt x="4837" y="2452"/>
                    <a:pt x="4849" y="2453"/>
                    <a:pt x="4861" y="2453"/>
                  </a:cubicBezTo>
                  <a:cubicBezTo>
                    <a:pt x="4917" y="2453"/>
                    <a:pt x="4964" y="2432"/>
                    <a:pt x="5003" y="2402"/>
                  </a:cubicBezTo>
                  <a:cubicBezTo>
                    <a:pt x="5086" y="2343"/>
                    <a:pt x="5098" y="2212"/>
                    <a:pt x="5027" y="2141"/>
                  </a:cubicBezTo>
                  <a:cubicBezTo>
                    <a:pt x="3921" y="917"/>
                    <a:pt x="2080" y="97"/>
                    <a:pt x="226" y="2"/>
                  </a:cubicBezTo>
                  <a:cubicBezTo>
                    <a:pt x="219" y="1"/>
                    <a:pt x="212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4"/>
            <p:cNvSpPr/>
            <p:nvPr/>
          </p:nvSpPr>
          <p:spPr>
            <a:xfrm>
              <a:off x="426583" y="4843498"/>
              <a:ext cx="186589" cy="79043"/>
            </a:xfrm>
            <a:custGeom>
              <a:avLst/>
              <a:gdLst/>
              <a:ahLst/>
              <a:cxnLst/>
              <a:rect l="l" t="t" r="r" b="b"/>
              <a:pathLst>
                <a:path w="5792" h="2454" extrusionOk="0">
                  <a:moveTo>
                    <a:pt x="255" y="1"/>
                  </a:moveTo>
                  <a:cubicBezTo>
                    <a:pt x="0" y="1"/>
                    <a:pt x="0" y="383"/>
                    <a:pt x="255" y="383"/>
                  </a:cubicBezTo>
                  <a:cubicBezTo>
                    <a:pt x="262" y="383"/>
                    <a:pt x="269" y="383"/>
                    <a:pt x="276" y="382"/>
                  </a:cubicBezTo>
                  <a:lnTo>
                    <a:pt x="276" y="382"/>
                  </a:lnTo>
                  <a:cubicBezTo>
                    <a:pt x="2210" y="409"/>
                    <a:pt x="4166" y="1180"/>
                    <a:pt x="5411" y="2390"/>
                  </a:cubicBezTo>
                  <a:cubicBezTo>
                    <a:pt x="5447" y="2426"/>
                    <a:pt x="5483" y="2450"/>
                    <a:pt x="5530" y="2450"/>
                  </a:cubicBezTo>
                  <a:cubicBezTo>
                    <a:pt x="5544" y="2453"/>
                    <a:pt x="5559" y="2454"/>
                    <a:pt x="5574" y="2454"/>
                  </a:cubicBezTo>
                  <a:cubicBezTo>
                    <a:pt x="5622" y="2454"/>
                    <a:pt x="5672" y="2438"/>
                    <a:pt x="5708" y="2402"/>
                  </a:cubicBezTo>
                  <a:cubicBezTo>
                    <a:pt x="5791" y="2331"/>
                    <a:pt x="5791" y="2212"/>
                    <a:pt x="5720" y="2129"/>
                  </a:cubicBezTo>
                  <a:cubicBezTo>
                    <a:pt x="4401" y="834"/>
                    <a:pt x="2310" y="26"/>
                    <a:pt x="278" y="2"/>
                  </a:cubicBezTo>
                  <a:cubicBezTo>
                    <a:pt x="270" y="1"/>
                    <a:pt x="263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4"/>
            <p:cNvSpPr/>
            <p:nvPr/>
          </p:nvSpPr>
          <p:spPr>
            <a:xfrm>
              <a:off x="412923" y="4871456"/>
              <a:ext cx="190681" cy="78238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16" y="0"/>
                  </a:moveTo>
                  <a:cubicBezTo>
                    <a:pt x="108" y="0"/>
                    <a:pt x="24" y="79"/>
                    <a:pt x="13" y="180"/>
                  </a:cubicBezTo>
                  <a:cubicBezTo>
                    <a:pt x="1" y="286"/>
                    <a:pt x="96" y="382"/>
                    <a:pt x="203" y="382"/>
                  </a:cubicBezTo>
                  <a:cubicBezTo>
                    <a:pt x="2175" y="524"/>
                    <a:pt x="4124" y="1261"/>
                    <a:pt x="5550" y="2390"/>
                  </a:cubicBezTo>
                  <a:cubicBezTo>
                    <a:pt x="5574" y="2414"/>
                    <a:pt x="5609" y="2425"/>
                    <a:pt x="5645" y="2425"/>
                  </a:cubicBezTo>
                  <a:cubicBezTo>
                    <a:pt x="5657" y="2427"/>
                    <a:pt x="5670" y="2428"/>
                    <a:pt x="5682" y="2428"/>
                  </a:cubicBezTo>
                  <a:cubicBezTo>
                    <a:pt x="5740" y="2428"/>
                    <a:pt x="5798" y="2405"/>
                    <a:pt x="5847" y="2366"/>
                  </a:cubicBezTo>
                  <a:cubicBezTo>
                    <a:pt x="5918" y="2295"/>
                    <a:pt x="5907" y="2164"/>
                    <a:pt x="5823" y="2093"/>
                  </a:cubicBezTo>
                  <a:cubicBezTo>
                    <a:pt x="4338" y="904"/>
                    <a:pt x="2294" y="144"/>
                    <a:pt x="238" y="1"/>
                  </a:cubicBezTo>
                  <a:cubicBezTo>
                    <a:pt x="231" y="1"/>
                    <a:pt x="22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4"/>
            <p:cNvSpPr/>
            <p:nvPr/>
          </p:nvSpPr>
          <p:spPr>
            <a:xfrm>
              <a:off x="704244" y="4855931"/>
              <a:ext cx="218611" cy="32597"/>
            </a:xfrm>
            <a:custGeom>
              <a:avLst/>
              <a:gdLst/>
              <a:ahLst/>
              <a:cxnLst/>
              <a:rect l="l" t="t" r="r" b="b"/>
              <a:pathLst>
                <a:path w="6786" h="1012" extrusionOk="0">
                  <a:moveTo>
                    <a:pt x="3629" y="1"/>
                  </a:moveTo>
                  <a:cubicBezTo>
                    <a:pt x="2417" y="1"/>
                    <a:pt x="1217" y="217"/>
                    <a:pt x="155" y="638"/>
                  </a:cubicBezTo>
                  <a:cubicBezTo>
                    <a:pt x="48" y="673"/>
                    <a:pt x="1" y="792"/>
                    <a:pt x="48" y="899"/>
                  </a:cubicBezTo>
                  <a:cubicBezTo>
                    <a:pt x="72" y="959"/>
                    <a:pt x="131" y="994"/>
                    <a:pt x="203" y="1006"/>
                  </a:cubicBezTo>
                  <a:cubicBezTo>
                    <a:pt x="213" y="1010"/>
                    <a:pt x="225" y="1011"/>
                    <a:pt x="236" y="1011"/>
                  </a:cubicBezTo>
                  <a:cubicBezTo>
                    <a:pt x="265" y="1011"/>
                    <a:pt x="296" y="1003"/>
                    <a:pt x="321" y="994"/>
                  </a:cubicBezTo>
                  <a:cubicBezTo>
                    <a:pt x="1328" y="588"/>
                    <a:pt x="2468" y="384"/>
                    <a:pt x="3620" y="384"/>
                  </a:cubicBezTo>
                  <a:cubicBezTo>
                    <a:pt x="4588" y="384"/>
                    <a:pt x="5565" y="528"/>
                    <a:pt x="6477" y="816"/>
                  </a:cubicBezTo>
                  <a:cubicBezTo>
                    <a:pt x="6500" y="824"/>
                    <a:pt x="6525" y="828"/>
                    <a:pt x="6549" y="828"/>
                  </a:cubicBezTo>
                  <a:cubicBezTo>
                    <a:pt x="6633" y="828"/>
                    <a:pt x="6713" y="780"/>
                    <a:pt x="6750" y="697"/>
                  </a:cubicBezTo>
                  <a:cubicBezTo>
                    <a:pt x="6786" y="602"/>
                    <a:pt x="6726" y="483"/>
                    <a:pt x="6619" y="460"/>
                  </a:cubicBezTo>
                  <a:cubicBezTo>
                    <a:pt x="5662" y="151"/>
                    <a:pt x="4641" y="1"/>
                    <a:pt x="3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4"/>
            <p:cNvSpPr/>
            <p:nvPr/>
          </p:nvSpPr>
          <p:spPr>
            <a:xfrm>
              <a:off x="700797" y="4892425"/>
              <a:ext cx="209816" cy="28087"/>
            </a:xfrm>
            <a:custGeom>
              <a:avLst/>
              <a:gdLst/>
              <a:ahLst/>
              <a:cxnLst/>
              <a:rect l="l" t="t" r="r" b="b"/>
              <a:pathLst>
                <a:path w="6513" h="872" extrusionOk="0">
                  <a:moveTo>
                    <a:pt x="3364" y="0"/>
                  </a:moveTo>
                  <a:cubicBezTo>
                    <a:pt x="2281" y="0"/>
                    <a:pt x="1199" y="164"/>
                    <a:pt x="155" y="491"/>
                  </a:cubicBezTo>
                  <a:cubicBezTo>
                    <a:pt x="48" y="527"/>
                    <a:pt x="1" y="634"/>
                    <a:pt x="36" y="741"/>
                  </a:cubicBezTo>
                  <a:cubicBezTo>
                    <a:pt x="60" y="812"/>
                    <a:pt x="119" y="859"/>
                    <a:pt x="191" y="871"/>
                  </a:cubicBezTo>
                  <a:cubicBezTo>
                    <a:pt x="226" y="871"/>
                    <a:pt x="262" y="871"/>
                    <a:pt x="298" y="859"/>
                  </a:cubicBezTo>
                  <a:cubicBezTo>
                    <a:pt x="1300" y="544"/>
                    <a:pt x="2337" y="386"/>
                    <a:pt x="3374" y="386"/>
                  </a:cubicBezTo>
                  <a:cubicBezTo>
                    <a:pt x="4330" y="386"/>
                    <a:pt x="5287" y="520"/>
                    <a:pt x="6215" y="788"/>
                  </a:cubicBezTo>
                  <a:cubicBezTo>
                    <a:pt x="6234" y="792"/>
                    <a:pt x="6252" y="794"/>
                    <a:pt x="6270" y="794"/>
                  </a:cubicBezTo>
                  <a:cubicBezTo>
                    <a:pt x="6360" y="794"/>
                    <a:pt x="6447" y="746"/>
                    <a:pt x="6477" y="657"/>
                  </a:cubicBezTo>
                  <a:cubicBezTo>
                    <a:pt x="6513" y="550"/>
                    <a:pt x="6441" y="444"/>
                    <a:pt x="6346" y="420"/>
                  </a:cubicBezTo>
                  <a:cubicBezTo>
                    <a:pt x="5370" y="140"/>
                    <a:pt x="4366" y="0"/>
                    <a:pt x="3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4"/>
            <p:cNvSpPr/>
            <p:nvPr/>
          </p:nvSpPr>
          <p:spPr>
            <a:xfrm>
              <a:off x="695449" y="4932494"/>
              <a:ext cx="207497" cy="24319"/>
            </a:xfrm>
            <a:custGeom>
              <a:avLst/>
              <a:gdLst/>
              <a:ahLst/>
              <a:cxnLst/>
              <a:rect l="l" t="t" r="r" b="b"/>
              <a:pathLst>
                <a:path w="6441" h="755" extrusionOk="0">
                  <a:moveTo>
                    <a:pt x="3204" y="0"/>
                  </a:moveTo>
                  <a:cubicBezTo>
                    <a:pt x="2186" y="0"/>
                    <a:pt x="1171" y="122"/>
                    <a:pt x="179" y="364"/>
                  </a:cubicBezTo>
                  <a:cubicBezTo>
                    <a:pt x="72" y="376"/>
                    <a:pt x="0" y="495"/>
                    <a:pt x="36" y="602"/>
                  </a:cubicBezTo>
                  <a:cubicBezTo>
                    <a:pt x="60" y="673"/>
                    <a:pt x="119" y="721"/>
                    <a:pt x="202" y="732"/>
                  </a:cubicBezTo>
                  <a:cubicBezTo>
                    <a:pt x="214" y="738"/>
                    <a:pt x="229" y="741"/>
                    <a:pt x="244" y="741"/>
                  </a:cubicBezTo>
                  <a:cubicBezTo>
                    <a:pt x="259" y="741"/>
                    <a:pt x="274" y="738"/>
                    <a:pt x="285" y="732"/>
                  </a:cubicBezTo>
                  <a:cubicBezTo>
                    <a:pt x="1242" y="502"/>
                    <a:pt x="2222" y="386"/>
                    <a:pt x="3202" y="386"/>
                  </a:cubicBezTo>
                  <a:cubicBezTo>
                    <a:pt x="4194" y="386"/>
                    <a:pt x="5187" y="505"/>
                    <a:pt x="6156" y="744"/>
                  </a:cubicBezTo>
                  <a:cubicBezTo>
                    <a:pt x="6177" y="751"/>
                    <a:pt x="6198" y="755"/>
                    <a:pt x="6219" y="755"/>
                  </a:cubicBezTo>
                  <a:cubicBezTo>
                    <a:pt x="6303" y="755"/>
                    <a:pt x="6379" y="699"/>
                    <a:pt x="6417" y="614"/>
                  </a:cubicBezTo>
                  <a:cubicBezTo>
                    <a:pt x="6441" y="507"/>
                    <a:pt x="6381" y="400"/>
                    <a:pt x="6275" y="376"/>
                  </a:cubicBezTo>
                  <a:cubicBezTo>
                    <a:pt x="5264" y="125"/>
                    <a:pt x="4233" y="0"/>
                    <a:pt x="3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4"/>
            <p:cNvSpPr/>
            <p:nvPr/>
          </p:nvSpPr>
          <p:spPr>
            <a:xfrm>
              <a:off x="728373" y="4747512"/>
              <a:ext cx="179180" cy="93151"/>
            </a:xfrm>
            <a:custGeom>
              <a:avLst/>
              <a:gdLst/>
              <a:ahLst/>
              <a:cxnLst/>
              <a:rect l="l" t="t" r="r" b="b"/>
              <a:pathLst>
                <a:path w="5562" h="2892" extrusionOk="0">
                  <a:moveTo>
                    <a:pt x="3003" y="381"/>
                  </a:moveTo>
                  <a:cubicBezTo>
                    <a:pt x="3714" y="381"/>
                    <a:pt x="4425" y="494"/>
                    <a:pt x="5110" y="724"/>
                  </a:cubicBezTo>
                  <a:cubicBezTo>
                    <a:pt x="5051" y="1069"/>
                    <a:pt x="4908" y="1889"/>
                    <a:pt x="4860" y="2447"/>
                  </a:cubicBezTo>
                  <a:cubicBezTo>
                    <a:pt x="4128" y="2284"/>
                    <a:pt x="3381" y="2200"/>
                    <a:pt x="2633" y="2200"/>
                  </a:cubicBezTo>
                  <a:cubicBezTo>
                    <a:pt x="1913" y="2200"/>
                    <a:pt x="1193" y="2278"/>
                    <a:pt x="487" y="2435"/>
                  </a:cubicBezTo>
                  <a:cubicBezTo>
                    <a:pt x="523" y="2186"/>
                    <a:pt x="571" y="1936"/>
                    <a:pt x="606" y="1687"/>
                  </a:cubicBezTo>
                  <a:cubicBezTo>
                    <a:pt x="654" y="1378"/>
                    <a:pt x="713" y="1057"/>
                    <a:pt x="761" y="760"/>
                  </a:cubicBezTo>
                  <a:cubicBezTo>
                    <a:pt x="1490" y="509"/>
                    <a:pt x="2247" y="381"/>
                    <a:pt x="3003" y="381"/>
                  </a:cubicBezTo>
                  <a:close/>
                  <a:moveTo>
                    <a:pt x="3002" y="1"/>
                  </a:moveTo>
                  <a:cubicBezTo>
                    <a:pt x="2155" y="1"/>
                    <a:pt x="1307" y="155"/>
                    <a:pt x="499" y="463"/>
                  </a:cubicBezTo>
                  <a:cubicBezTo>
                    <a:pt x="440" y="486"/>
                    <a:pt x="392" y="546"/>
                    <a:pt x="380" y="617"/>
                  </a:cubicBezTo>
                  <a:cubicBezTo>
                    <a:pt x="309" y="938"/>
                    <a:pt x="250" y="1294"/>
                    <a:pt x="190" y="1651"/>
                  </a:cubicBezTo>
                  <a:cubicBezTo>
                    <a:pt x="143" y="2007"/>
                    <a:pt x="83" y="2340"/>
                    <a:pt x="24" y="2661"/>
                  </a:cubicBezTo>
                  <a:cubicBezTo>
                    <a:pt x="0" y="2720"/>
                    <a:pt x="36" y="2792"/>
                    <a:pt x="83" y="2839"/>
                  </a:cubicBezTo>
                  <a:cubicBezTo>
                    <a:pt x="119" y="2863"/>
                    <a:pt x="155" y="2875"/>
                    <a:pt x="190" y="2887"/>
                  </a:cubicBezTo>
                  <a:lnTo>
                    <a:pt x="285" y="2887"/>
                  </a:lnTo>
                  <a:cubicBezTo>
                    <a:pt x="1058" y="2691"/>
                    <a:pt x="1851" y="2593"/>
                    <a:pt x="2644" y="2593"/>
                  </a:cubicBezTo>
                  <a:cubicBezTo>
                    <a:pt x="3437" y="2593"/>
                    <a:pt x="4231" y="2691"/>
                    <a:pt x="5003" y="2887"/>
                  </a:cubicBezTo>
                  <a:cubicBezTo>
                    <a:pt x="5021" y="2890"/>
                    <a:pt x="5038" y="2891"/>
                    <a:pt x="5054" y="2891"/>
                  </a:cubicBezTo>
                  <a:cubicBezTo>
                    <a:pt x="5104" y="2891"/>
                    <a:pt x="5149" y="2878"/>
                    <a:pt x="5193" y="2851"/>
                  </a:cubicBezTo>
                  <a:cubicBezTo>
                    <a:pt x="5241" y="2815"/>
                    <a:pt x="5276" y="2756"/>
                    <a:pt x="5276" y="2697"/>
                  </a:cubicBezTo>
                  <a:cubicBezTo>
                    <a:pt x="5276" y="2103"/>
                    <a:pt x="5550" y="665"/>
                    <a:pt x="5550" y="653"/>
                  </a:cubicBezTo>
                  <a:cubicBezTo>
                    <a:pt x="5561" y="558"/>
                    <a:pt x="5514" y="475"/>
                    <a:pt x="5431" y="439"/>
                  </a:cubicBezTo>
                  <a:cubicBezTo>
                    <a:pt x="4646" y="146"/>
                    <a:pt x="3825" y="1"/>
                    <a:pt x="3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4"/>
            <p:cNvSpPr/>
            <p:nvPr/>
          </p:nvSpPr>
          <p:spPr>
            <a:xfrm>
              <a:off x="490272" y="4156748"/>
              <a:ext cx="599876" cy="257777"/>
            </a:xfrm>
            <a:custGeom>
              <a:avLst/>
              <a:gdLst/>
              <a:ahLst/>
              <a:cxnLst/>
              <a:rect l="l" t="t" r="r" b="b"/>
              <a:pathLst>
                <a:path w="18621" h="8003" extrusionOk="0">
                  <a:moveTo>
                    <a:pt x="8663" y="1003"/>
                  </a:moveTo>
                  <a:lnTo>
                    <a:pt x="8663" y="1003"/>
                  </a:lnTo>
                  <a:cubicBezTo>
                    <a:pt x="8734" y="1015"/>
                    <a:pt x="8793" y="1039"/>
                    <a:pt x="8841" y="1074"/>
                  </a:cubicBezTo>
                  <a:cubicBezTo>
                    <a:pt x="8900" y="1134"/>
                    <a:pt x="8948" y="1205"/>
                    <a:pt x="8972" y="1276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6" y="1632"/>
                  </a:moveTo>
                  <a:cubicBezTo>
                    <a:pt x="9747" y="1632"/>
                    <a:pt x="9828" y="1654"/>
                    <a:pt x="9899" y="1692"/>
                  </a:cubicBezTo>
                  <a:lnTo>
                    <a:pt x="9887" y="1692"/>
                  </a:lnTo>
                  <a:cubicBezTo>
                    <a:pt x="10017" y="1775"/>
                    <a:pt x="10077" y="1930"/>
                    <a:pt x="10041" y="2084"/>
                  </a:cubicBezTo>
                  <a:cubicBezTo>
                    <a:pt x="9851" y="1954"/>
                    <a:pt x="9661" y="1823"/>
                    <a:pt x="9471" y="1680"/>
                  </a:cubicBezTo>
                  <a:cubicBezTo>
                    <a:pt x="9531" y="1648"/>
                    <a:pt x="9598" y="1632"/>
                    <a:pt x="9666" y="1632"/>
                  </a:cubicBezTo>
                  <a:close/>
                  <a:moveTo>
                    <a:pt x="10718" y="2208"/>
                  </a:moveTo>
                  <a:cubicBezTo>
                    <a:pt x="10774" y="2208"/>
                    <a:pt x="10831" y="2218"/>
                    <a:pt x="10885" y="2239"/>
                  </a:cubicBezTo>
                  <a:cubicBezTo>
                    <a:pt x="11039" y="2310"/>
                    <a:pt x="11134" y="2477"/>
                    <a:pt x="11087" y="2655"/>
                  </a:cubicBezTo>
                  <a:lnTo>
                    <a:pt x="11087" y="2667"/>
                  </a:lnTo>
                  <a:cubicBezTo>
                    <a:pt x="10861" y="2560"/>
                    <a:pt x="10647" y="2441"/>
                    <a:pt x="10433" y="2322"/>
                  </a:cubicBezTo>
                  <a:cubicBezTo>
                    <a:pt x="10511" y="2245"/>
                    <a:pt x="10613" y="2208"/>
                    <a:pt x="10718" y="2208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7" y="2845"/>
                  </a:cubicBezTo>
                  <a:cubicBezTo>
                    <a:pt x="12168" y="2904"/>
                    <a:pt x="12287" y="3023"/>
                    <a:pt x="12335" y="3178"/>
                  </a:cubicBezTo>
                  <a:cubicBezTo>
                    <a:pt x="12049" y="3083"/>
                    <a:pt x="11788" y="2976"/>
                    <a:pt x="11515" y="2869"/>
                  </a:cubicBezTo>
                  <a:cubicBezTo>
                    <a:pt x="11607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35"/>
                    <a:pt x="3910" y="5566"/>
                  </a:cubicBezTo>
                  <a:cubicBezTo>
                    <a:pt x="3460" y="5598"/>
                    <a:pt x="3010" y="5622"/>
                    <a:pt x="2567" y="5622"/>
                  </a:cubicBezTo>
                  <a:cubicBezTo>
                    <a:pt x="1865" y="5622"/>
                    <a:pt x="1181" y="5563"/>
                    <a:pt x="547" y="5388"/>
                  </a:cubicBezTo>
                  <a:cubicBezTo>
                    <a:pt x="582" y="4425"/>
                    <a:pt x="725" y="3463"/>
                    <a:pt x="963" y="2536"/>
                  </a:cubicBezTo>
                  <a:close/>
                  <a:moveTo>
                    <a:pt x="7605" y="468"/>
                  </a:moveTo>
                  <a:cubicBezTo>
                    <a:pt x="8936" y="2037"/>
                    <a:pt x="10718" y="3154"/>
                    <a:pt x="12703" y="3689"/>
                  </a:cubicBezTo>
                  <a:cubicBezTo>
                    <a:pt x="12168" y="4354"/>
                    <a:pt x="11812" y="5162"/>
                    <a:pt x="11669" y="6006"/>
                  </a:cubicBezTo>
                  <a:cubicBezTo>
                    <a:pt x="11301" y="5982"/>
                    <a:pt x="10920" y="5958"/>
                    <a:pt x="10564" y="5911"/>
                  </a:cubicBezTo>
                  <a:cubicBezTo>
                    <a:pt x="10136" y="5851"/>
                    <a:pt x="9708" y="5780"/>
                    <a:pt x="9304" y="5721"/>
                  </a:cubicBezTo>
                  <a:cubicBezTo>
                    <a:pt x="8389" y="5542"/>
                    <a:pt x="7474" y="5435"/>
                    <a:pt x="6548" y="5424"/>
                  </a:cubicBezTo>
                  <a:cubicBezTo>
                    <a:pt x="5930" y="5424"/>
                    <a:pt x="5264" y="5471"/>
                    <a:pt x="4634" y="5519"/>
                  </a:cubicBezTo>
                  <a:lnTo>
                    <a:pt x="4349" y="5542"/>
                  </a:lnTo>
                  <a:lnTo>
                    <a:pt x="4349" y="5519"/>
                  </a:lnTo>
                  <a:cubicBezTo>
                    <a:pt x="3874" y="4033"/>
                    <a:pt x="2626" y="2750"/>
                    <a:pt x="1081" y="2156"/>
                  </a:cubicBezTo>
                  <a:cubicBezTo>
                    <a:pt x="1141" y="1918"/>
                    <a:pt x="1224" y="1669"/>
                    <a:pt x="1307" y="1431"/>
                  </a:cubicBezTo>
                  <a:cubicBezTo>
                    <a:pt x="1988" y="1649"/>
                    <a:pt x="2712" y="1754"/>
                    <a:pt x="3439" y="1754"/>
                  </a:cubicBezTo>
                  <a:cubicBezTo>
                    <a:pt x="4932" y="1754"/>
                    <a:pt x="6438" y="1308"/>
                    <a:pt x="7605" y="468"/>
                  </a:cubicBezTo>
                  <a:close/>
                  <a:moveTo>
                    <a:pt x="13143" y="3796"/>
                  </a:moveTo>
                  <a:cubicBezTo>
                    <a:pt x="13689" y="3926"/>
                    <a:pt x="14248" y="4009"/>
                    <a:pt x="14818" y="4045"/>
                  </a:cubicBezTo>
                  <a:lnTo>
                    <a:pt x="15186" y="4069"/>
                  </a:lnTo>
                  <a:cubicBezTo>
                    <a:pt x="15662" y="4069"/>
                    <a:pt x="16137" y="4140"/>
                    <a:pt x="16601" y="4271"/>
                  </a:cubicBezTo>
                  <a:cubicBezTo>
                    <a:pt x="17100" y="4449"/>
                    <a:pt x="17563" y="4865"/>
                    <a:pt x="17527" y="5364"/>
                  </a:cubicBezTo>
                  <a:cubicBezTo>
                    <a:pt x="15970" y="5814"/>
                    <a:pt x="14366" y="6042"/>
                    <a:pt x="12749" y="6042"/>
                  </a:cubicBezTo>
                  <a:cubicBezTo>
                    <a:pt x="12528" y="6042"/>
                    <a:pt x="12307" y="6038"/>
                    <a:pt x="12085" y="6030"/>
                  </a:cubicBezTo>
                  <a:cubicBezTo>
                    <a:pt x="12228" y="5210"/>
                    <a:pt x="12596" y="4437"/>
                    <a:pt x="13143" y="3796"/>
                  </a:cubicBezTo>
                  <a:close/>
                  <a:moveTo>
                    <a:pt x="17979" y="5637"/>
                  </a:moveTo>
                  <a:cubicBezTo>
                    <a:pt x="18122" y="5923"/>
                    <a:pt x="17979" y="6315"/>
                    <a:pt x="17729" y="6552"/>
                  </a:cubicBezTo>
                  <a:cubicBezTo>
                    <a:pt x="17409" y="6861"/>
                    <a:pt x="16910" y="7016"/>
                    <a:pt x="16470" y="7123"/>
                  </a:cubicBezTo>
                  <a:cubicBezTo>
                    <a:pt x="15349" y="7444"/>
                    <a:pt x="14188" y="7600"/>
                    <a:pt x="13023" y="7600"/>
                  </a:cubicBezTo>
                  <a:cubicBezTo>
                    <a:pt x="12940" y="7600"/>
                    <a:pt x="12857" y="7600"/>
                    <a:pt x="12774" y="7598"/>
                  </a:cubicBezTo>
                  <a:cubicBezTo>
                    <a:pt x="11788" y="7551"/>
                    <a:pt x="10814" y="7420"/>
                    <a:pt x="9851" y="7230"/>
                  </a:cubicBezTo>
                  <a:cubicBezTo>
                    <a:pt x="8912" y="7051"/>
                    <a:pt x="7974" y="6921"/>
                    <a:pt x="7023" y="6861"/>
                  </a:cubicBezTo>
                  <a:cubicBezTo>
                    <a:pt x="6818" y="6855"/>
                    <a:pt x="6612" y="6852"/>
                    <a:pt x="6406" y="6852"/>
                  </a:cubicBezTo>
                  <a:cubicBezTo>
                    <a:pt x="5787" y="6852"/>
                    <a:pt x="5163" y="6879"/>
                    <a:pt x="4539" y="6933"/>
                  </a:cubicBezTo>
                  <a:cubicBezTo>
                    <a:pt x="3914" y="6970"/>
                    <a:pt x="3301" y="7008"/>
                    <a:pt x="2700" y="7008"/>
                  </a:cubicBezTo>
                  <a:cubicBezTo>
                    <a:pt x="1976" y="7008"/>
                    <a:pt x="1270" y="6953"/>
                    <a:pt x="582" y="6778"/>
                  </a:cubicBezTo>
                  <a:cubicBezTo>
                    <a:pt x="559" y="6445"/>
                    <a:pt x="547" y="6113"/>
                    <a:pt x="547" y="5780"/>
                  </a:cubicBezTo>
                  <a:lnTo>
                    <a:pt x="547" y="5780"/>
                  </a:lnTo>
                  <a:cubicBezTo>
                    <a:pt x="1197" y="5949"/>
                    <a:pt x="1887" y="6004"/>
                    <a:pt x="2591" y="6004"/>
                  </a:cubicBezTo>
                  <a:cubicBezTo>
                    <a:pt x="3275" y="6004"/>
                    <a:pt x="3972" y="5952"/>
                    <a:pt x="4658" y="5899"/>
                  </a:cubicBezTo>
                  <a:cubicBezTo>
                    <a:pt x="5324" y="5851"/>
                    <a:pt x="5942" y="5804"/>
                    <a:pt x="6548" y="5804"/>
                  </a:cubicBezTo>
                  <a:cubicBezTo>
                    <a:pt x="7451" y="5828"/>
                    <a:pt x="8342" y="5923"/>
                    <a:pt x="9221" y="6101"/>
                  </a:cubicBezTo>
                  <a:cubicBezTo>
                    <a:pt x="9637" y="6172"/>
                    <a:pt x="10077" y="6243"/>
                    <a:pt x="10505" y="6291"/>
                  </a:cubicBezTo>
                  <a:cubicBezTo>
                    <a:pt x="11245" y="6386"/>
                    <a:pt x="11989" y="6433"/>
                    <a:pt x="12732" y="6433"/>
                  </a:cubicBezTo>
                  <a:cubicBezTo>
                    <a:pt x="14504" y="6433"/>
                    <a:pt x="16271" y="6165"/>
                    <a:pt x="17979" y="5637"/>
                  </a:cubicBezTo>
                  <a:close/>
                  <a:moveTo>
                    <a:pt x="7620" y="0"/>
                  </a:moveTo>
                  <a:cubicBezTo>
                    <a:pt x="7576" y="0"/>
                    <a:pt x="7534" y="14"/>
                    <a:pt x="7498" y="41"/>
                  </a:cubicBezTo>
                  <a:cubicBezTo>
                    <a:pt x="6375" y="910"/>
                    <a:pt x="4884" y="1375"/>
                    <a:pt x="3403" y="1375"/>
                  </a:cubicBezTo>
                  <a:cubicBezTo>
                    <a:pt x="2658" y="1375"/>
                    <a:pt x="1916" y="1257"/>
                    <a:pt x="1224" y="1015"/>
                  </a:cubicBezTo>
                  <a:cubicBezTo>
                    <a:pt x="1200" y="1003"/>
                    <a:pt x="1173" y="997"/>
                    <a:pt x="1147" y="997"/>
                  </a:cubicBezTo>
                  <a:cubicBezTo>
                    <a:pt x="1120" y="997"/>
                    <a:pt x="1093" y="1003"/>
                    <a:pt x="1069" y="1015"/>
                  </a:cubicBezTo>
                  <a:cubicBezTo>
                    <a:pt x="1010" y="1039"/>
                    <a:pt x="974" y="1074"/>
                    <a:pt x="951" y="1122"/>
                  </a:cubicBezTo>
                  <a:cubicBezTo>
                    <a:pt x="273" y="2952"/>
                    <a:pt x="0" y="4901"/>
                    <a:pt x="155" y="6838"/>
                  </a:cubicBezTo>
                  <a:cubicBezTo>
                    <a:pt x="155" y="6849"/>
                    <a:pt x="143" y="6861"/>
                    <a:pt x="131" y="6861"/>
                  </a:cubicBezTo>
                  <a:cubicBezTo>
                    <a:pt x="107" y="6968"/>
                    <a:pt x="155" y="7063"/>
                    <a:pt x="250" y="7099"/>
                  </a:cubicBezTo>
                  <a:lnTo>
                    <a:pt x="273" y="7099"/>
                  </a:lnTo>
                  <a:cubicBezTo>
                    <a:pt x="1050" y="7318"/>
                    <a:pt x="1852" y="7385"/>
                    <a:pt x="2657" y="7385"/>
                  </a:cubicBezTo>
                  <a:cubicBezTo>
                    <a:pt x="3294" y="7385"/>
                    <a:pt x="3933" y="7343"/>
                    <a:pt x="4563" y="7301"/>
                  </a:cubicBezTo>
                  <a:cubicBezTo>
                    <a:pt x="5162" y="7257"/>
                    <a:pt x="5762" y="7232"/>
                    <a:pt x="6366" y="7232"/>
                  </a:cubicBezTo>
                  <a:cubicBezTo>
                    <a:pt x="6576" y="7232"/>
                    <a:pt x="6787" y="7235"/>
                    <a:pt x="6999" y="7242"/>
                  </a:cubicBezTo>
                  <a:cubicBezTo>
                    <a:pt x="7926" y="7301"/>
                    <a:pt x="8841" y="7420"/>
                    <a:pt x="9756" y="7598"/>
                  </a:cubicBezTo>
                  <a:cubicBezTo>
                    <a:pt x="10754" y="7800"/>
                    <a:pt x="11752" y="7943"/>
                    <a:pt x="12762" y="8002"/>
                  </a:cubicBezTo>
                  <a:cubicBezTo>
                    <a:pt x="12808" y="8003"/>
                    <a:pt x="12854" y="8003"/>
                    <a:pt x="12901" y="8003"/>
                  </a:cubicBezTo>
                  <a:cubicBezTo>
                    <a:pt x="14149" y="8003"/>
                    <a:pt x="15385" y="7847"/>
                    <a:pt x="16589" y="7503"/>
                  </a:cubicBezTo>
                  <a:cubicBezTo>
                    <a:pt x="17076" y="7372"/>
                    <a:pt x="17634" y="7206"/>
                    <a:pt x="18038" y="6814"/>
                  </a:cubicBezTo>
                  <a:cubicBezTo>
                    <a:pt x="18442" y="6434"/>
                    <a:pt x="18621" y="5744"/>
                    <a:pt x="18240" y="5281"/>
                  </a:cubicBezTo>
                  <a:cubicBezTo>
                    <a:pt x="18199" y="5232"/>
                    <a:pt x="18141" y="5205"/>
                    <a:pt x="18082" y="5205"/>
                  </a:cubicBezTo>
                  <a:cubicBezTo>
                    <a:pt x="18055" y="5205"/>
                    <a:pt x="18028" y="5210"/>
                    <a:pt x="18003" y="5221"/>
                  </a:cubicBezTo>
                  <a:lnTo>
                    <a:pt x="17943" y="5233"/>
                  </a:lnTo>
                  <a:cubicBezTo>
                    <a:pt x="17908" y="4604"/>
                    <a:pt x="17325" y="4116"/>
                    <a:pt x="16755" y="3914"/>
                  </a:cubicBezTo>
                  <a:cubicBezTo>
                    <a:pt x="16256" y="3760"/>
                    <a:pt x="15733" y="3689"/>
                    <a:pt x="15210" y="3689"/>
                  </a:cubicBezTo>
                  <a:lnTo>
                    <a:pt x="14842" y="3665"/>
                  </a:lnTo>
                  <a:cubicBezTo>
                    <a:pt x="14141" y="3617"/>
                    <a:pt x="13452" y="3498"/>
                    <a:pt x="12774" y="3308"/>
                  </a:cubicBezTo>
                  <a:cubicBezTo>
                    <a:pt x="12762" y="2952"/>
                    <a:pt x="12548" y="2631"/>
                    <a:pt x="12216" y="2500"/>
                  </a:cubicBezTo>
                  <a:cubicBezTo>
                    <a:pt x="12081" y="2444"/>
                    <a:pt x="11938" y="2416"/>
                    <a:pt x="11796" y="2416"/>
                  </a:cubicBezTo>
                  <a:cubicBezTo>
                    <a:pt x="11701" y="2416"/>
                    <a:pt x="11606" y="2429"/>
                    <a:pt x="11515" y="2453"/>
                  </a:cubicBezTo>
                  <a:cubicBezTo>
                    <a:pt x="11467" y="2203"/>
                    <a:pt x="11301" y="1989"/>
                    <a:pt x="11075" y="1882"/>
                  </a:cubicBezTo>
                  <a:cubicBezTo>
                    <a:pt x="10960" y="1842"/>
                    <a:pt x="10842" y="1821"/>
                    <a:pt x="10724" y="1821"/>
                  </a:cubicBezTo>
                  <a:cubicBezTo>
                    <a:pt x="10634" y="1821"/>
                    <a:pt x="10544" y="1833"/>
                    <a:pt x="10457" y="1859"/>
                  </a:cubicBezTo>
                  <a:cubicBezTo>
                    <a:pt x="10421" y="1669"/>
                    <a:pt x="10303" y="1490"/>
                    <a:pt x="10136" y="1383"/>
                  </a:cubicBezTo>
                  <a:cubicBezTo>
                    <a:pt x="9999" y="1292"/>
                    <a:pt x="9838" y="1249"/>
                    <a:pt x="9673" y="1249"/>
                  </a:cubicBezTo>
                  <a:cubicBezTo>
                    <a:pt x="9582" y="1249"/>
                    <a:pt x="9489" y="1263"/>
                    <a:pt x="9399" y="1288"/>
                  </a:cubicBezTo>
                  <a:cubicBezTo>
                    <a:pt x="9376" y="1086"/>
                    <a:pt x="9269" y="908"/>
                    <a:pt x="9114" y="789"/>
                  </a:cubicBezTo>
                  <a:cubicBezTo>
                    <a:pt x="8947" y="664"/>
                    <a:pt x="8750" y="603"/>
                    <a:pt x="8549" y="603"/>
                  </a:cubicBezTo>
                  <a:cubicBezTo>
                    <a:pt x="8464" y="603"/>
                    <a:pt x="8379" y="614"/>
                    <a:pt x="8294" y="635"/>
                  </a:cubicBezTo>
                  <a:cubicBezTo>
                    <a:pt x="8128" y="456"/>
                    <a:pt x="7962" y="266"/>
                    <a:pt x="7807" y="76"/>
                  </a:cubicBezTo>
                  <a:cubicBezTo>
                    <a:pt x="7771" y="29"/>
                    <a:pt x="7724" y="5"/>
                    <a:pt x="7665" y="5"/>
                  </a:cubicBezTo>
                  <a:cubicBezTo>
                    <a:pt x="7650" y="2"/>
                    <a:pt x="7635" y="0"/>
                    <a:pt x="7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4"/>
            <p:cNvSpPr/>
            <p:nvPr/>
          </p:nvSpPr>
          <p:spPr>
            <a:xfrm>
              <a:off x="732947" y="4199749"/>
              <a:ext cx="31442" cy="27604"/>
            </a:xfrm>
            <a:custGeom>
              <a:avLst/>
              <a:gdLst/>
              <a:ahLst/>
              <a:cxnLst/>
              <a:rect l="l" t="t" r="r" b="b"/>
              <a:pathLst>
                <a:path w="976" h="857" extrusionOk="0">
                  <a:moveTo>
                    <a:pt x="536" y="1"/>
                  </a:moveTo>
                  <a:cubicBezTo>
                    <a:pt x="512" y="1"/>
                    <a:pt x="476" y="1"/>
                    <a:pt x="452" y="13"/>
                  </a:cubicBezTo>
                  <a:lnTo>
                    <a:pt x="369" y="13"/>
                  </a:lnTo>
                  <a:cubicBezTo>
                    <a:pt x="227" y="48"/>
                    <a:pt x="108" y="155"/>
                    <a:pt x="60" y="298"/>
                  </a:cubicBezTo>
                  <a:cubicBezTo>
                    <a:pt x="1" y="440"/>
                    <a:pt x="36" y="595"/>
                    <a:pt x="132" y="702"/>
                  </a:cubicBezTo>
                  <a:cubicBezTo>
                    <a:pt x="179" y="749"/>
                    <a:pt x="238" y="797"/>
                    <a:pt x="298" y="821"/>
                  </a:cubicBezTo>
                  <a:cubicBezTo>
                    <a:pt x="369" y="844"/>
                    <a:pt x="452" y="856"/>
                    <a:pt x="536" y="856"/>
                  </a:cubicBezTo>
                  <a:cubicBezTo>
                    <a:pt x="690" y="844"/>
                    <a:pt x="833" y="761"/>
                    <a:pt x="904" y="631"/>
                  </a:cubicBezTo>
                  <a:cubicBezTo>
                    <a:pt x="975" y="512"/>
                    <a:pt x="975" y="357"/>
                    <a:pt x="904" y="238"/>
                  </a:cubicBezTo>
                  <a:cubicBezTo>
                    <a:pt x="821" y="108"/>
                    <a:pt x="690" y="13"/>
                    <a:pt x="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4"/>
            <p:cNvSpPr/>
            <p:nvPr/>
          </p:nvSpPr>
          <p:spPr>
            <a:xfrm>
              <a:off x="770091" y="4231540"/>
              <a:ext cx="31023" cy="25671"/>
            </a:xfrm>
            <a:custGeom>
              <a:avLst/>
              <a:gdLst/>
              <a:ahLst/>
              <a:cxnLst/>
              <a:rect l="l" t="t" r="r" b="b"/>
              <a:pathLst>
                <a:path w="963" h="797" extrusionOk="0">
                  <a:moveTo>
                    <a:pt x="456" y="1"/>
                  </a:moveTo>
                  <a:cubicBezTo>
                    <a:pt x="371" y="1"/>
                    <a:pt x="287" y="25"/>
                    <a:pt x="214" y="71"/>
                  </a:cubicBezTo>
                  <a:cubicBezTo>
                    <a:pt x="84" y="143"/>
                    <a:pt x="0" y="285"/>
                    <a:pt x="0" y="428"/>
                  </a:cubicBezTo>
                  <a:cubicBezTo>
                    <a:pt x="24" y="570"/>
                    <a:pt x="107" y="689"/>
                    <a:pt x="226" y="749"/>
                  </a:cubicBezTo>
                  <a:lnTo>
                    <a:pt x="274" y="761"/>
                  </a:lnTo>
                  <a:cubicBezTo>
                    <a:pt x="328" y="784"/>
                    <a:pt x="386" y="797"/>
                    <a:pt x="443" y="797"/>
                  </a:cubicBezTo>
                  <a:cubicBezTo>
                    <a:pt x="475" y="797"/>
                    <a:pt x="506" y="793"/>
                    <a:pt x="535" y="784"/>
                  </a:cubicBezTo>
                  <a:cubicBezTo>
                    <a:pt x="571" y="784"/>
                    <a:pt x="607" y="772"/>
                    <a:pt x="642" y="761"/>
                  </a:cubicBezTo>
                  <a:cubicBezTo>
                    <a:pt x="951" y="630"/>
                    <a:pt x="963" y="190"/>
                    <a:pt x="654" y="48"/>
                  </a:cubicBezTo>
                  <a:cubicBezTo>
                    <a:pt x="591" y="16"/>
                    <a:pt x="523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4"/>
            <p:cNvSpPr/>
            <p:nvPr/>
          </p:nvSpPr>
          <p:spPr>
            <a:xfrm>
              <a:off x="809522" y="4251542"/>
              <a:ext cx="24902" cy="22225"/>
            </a:xfrm>
            <a:custGeom>
              <a:avLst/>
              <a:gdLst/>
              <a:ahLst/>
              <a:cxnLst/>
              <a:rect l="l" t="t" r="r" b="b"/>
              <a:pathLst>
                <a:path w="773" h="690" extrusionOk="0">
                  <a:moveTo>
                    <a:pt x="366" y="0"/>
                  </a:moveTo>
                  <a:cubicBezTo>
                    <a:pt x="255" y="0"/>
                    <a:pt x="148" y="43"/>
                    <a:pt x="72" y="128"/>
                  </a:cubicBezTo>
                  <a:cubicBezTo>
                    <a:pt x="24" y="175"/>
                    <a:pt x="0" y="247"/>
                    <a:pt x="24" y="306"/>
                  </a:cubicBezTo>
                  <a:cubicBezTo>
                    <a:pt x="0" y="401"/>
                    <a:pt x="24" y="496"/>
                    <a:pt x="72" y="567"/>
                  </a:cubicBezTo>
                  <a:cubicBezTo>
                    <a:pt x="107" y="603"/>
                    <a:pt x="155" y="639"/>
                    <a:pt x="214" y="662"/>
                  </a:cubicBezTo>
                  <a:cubicBezTo>
                    <a:pt x="262" y="680"/>
                    <a:pt x="312" y="689"/>
                    <a:pt x="363" y="689"/>
                  </a:cubicBezTo>
                  <a:cubicBezTo>
                    <a:pt x="413" y="689"/>
                    <a:pt x="464" y="680"/>
                    <a:pt x="511" y="662"/>
                  </a:cubicBezTo>
                  <a:cubicBezTo>
                    <a:pt x="666" y="627"/>
                    <a:pt x="773" y="484"/>
                    <a:pt x="761" y="318"/>
                  </a:cubicBezTo>
                  <a:cubicBezTo>
                    <a:pt x="737" y="175"/>
                    <a:pt x="630" y="56"/>
                    <a:pt x="500" y="21"/>
                  </a:cubicBezTo>
                  <a:cubicBezTo>
                    <a:pt x="455" y="7"/>
                    <a:pt x="410" y="0"/>
                    <a:pt x="3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4"/>
            <p:cNvSpPr/>
            <p:nvPr/>
          </p:nvSpPr>
          <p:spPr>
            <a:xfrm>
              <a:off x="838612" y="4269032"/>
              <a:ext cx="34470" cy="25253"/>
            </a:xfrm>
            <a:custGeom>
              <a:avLst/>
              <a:gdLst/>
              <a:ahLst/>
              <a:cxnLst/>
              <a:rect l="l" t="t" r="r" b="b"/>
              <a:pathLst>
                <a:path w="1070" h="784" extrusionOk="0">
                  <a:moveTo>
                    <a:pt x="527" y="0"/>
                  </a:moveTo>
                  <a:cubicBezTo>
                    <a:pt x="469" y="0"/>
                    <a:pt x="411" y="13"/>
                    <a:pt x="357" y="36"/>
                  </a:cubicBezTo>
                  <a:cubicBezTo>
                    <a:pt x="36" y="131"/>
                    <a:pt x="1" y="583"/>
                    <a:pt x="309" y="725"/>
                  </a:cubicBezTo>
                  <a:cubicBezTo>
                    <a:pt x="333" y="737"/>
                    <a:pt x="357" y="749"/>
                    <a:pt x="369" y="749"/>
                  </a:cubicBezTo>
                  <a:cubicBezTo>
                    <a:pt x="431" y="772"/>
                    <a:pt x="495" y="784"/>
                    <a:pt x="558" y="784"/>
                  </a:cubicBezTo>
                  <a:cubicBezTo>
                    <a:pt x="629" y="784"/>
                    <a:pt x="698" y="769"/>
                    <a:pt x="761" y="737"/>
                  </a:cubicBezTo>
                  <a:cubicBezTo>
                    <a:pt x="1034" y="607"/>
                    <a:pt x="1070" y="226"/>
                    <a:pt x="820" y="36"/>
                  </a:cubicBezTo>
                  <a:cubicBezTo>
                    <a:pt x="782" y="13"/>
                    <a:pt x="739" y="0"/>
                    <a:pt x="694" y="0"/>
                  </a:cubicBezTo>
                  <a:cubicBezTo>
                    <a:pt x="669" y="0"/>
                    <a:pt x="644" y="4"/>
                    <a:pt x="618" y="12"/>
                  </a:cubicBezTo>
                  <a:cubicBezTo>
                    <a:pt x="589" y="4"/>
                    <a:pt x="558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4"/>
            <p:cNvSpPr/>
            <p:nvPr/>
          </p:nvSpPr>
          <p:spPr>
            <a:xfrm>
              <a:off x="-25780" y="4935328"/>
              <a:ext cx="244641" cy="151677"/>
            </a:xfrm>
            <a:custGeom>
              <a:avLst/>
              <a:gdLst/>
              <a:ahLst/>
              <a:cxnLst/>
              <a:rect l="l" t="t" r="r" b="b"/>
              <a:pathLst>
                <a:path w="7594" h="4709" extrusionOk="0">
                  <a:moveTo>
                    <a:pt x="7387" y="1"/>
                  </a:moveTo>
                  <a:cubicBezTo>
                    <a:pt x="7365" y="1"/>
                    <a:pt x="7342" y="5"/>
                    <a:pt x="7321" y="15"/>
                  </a:cubicBezTo>
                  <a:cubicBezTo>
                    <a:pt x="6190" y="503"/>
                    <a:pt x="4983" y="748"/>
                    <a:pt x="3773" y="748"/>
                  </a:cubicBezTo>
                  <a:cubicBezTo>
                    <a:pt x="3127" y="748"/>
                    <a:pt x="2480" y="678"/>
                    <a:pt x="1843" y="537"/>
                  </a:cubicBezTo>
                  <a:cubicBezTo>
                    <a:pt x="1831" y="534"/>
                    <a:pt x="1818" y="533"/>
                    <a:pt x="1805" y="533"/>
                  </a:cubicBezTo>
                  <a:cubicBezTo>
                    <a:pt x="1767" y="533"/>
                    <a:pt x="1727" y="546"/>
                    <a:pt x="1700" y="573"/>
                  </a:cubicBezTo>
                  <a:cubicBezTo>
                    <a:pt x="1653" y="597"/>
                    <a:pt x="1629" y="644"/>
                    <a:pt x="1629" y="704"/>
                  </a:cubicBezTo>
                  <a:lnTo>
                    <a:pt x="1771" y="3960"/>
                  </a:lnTo>
                  <a:lnTo>
                    <a:pt x="357" y="1928"/>
                  </a:lnTo>
                  <a:cubicBezTo>
                    <a:pt x="321" y="1877"/>
                    <a:pt x="266" y="1852"/>
                    <a:pt x="210" y="1852"/>
                  </a:cubicBezTo>
                  <a:cubicBezTo>
                    <a:pt x="175" y="1852"/>
                    <a:pt x="140" y="1862"/>
                    <a:pt x="108" y="1880"/>
                  </a:cubicBezTo>
                  <a:cubicBezTo>
                    <a:pt x="25" y="1916"/>
                    <a:pt x="1" y="2023"/>
                    <a:pt x="48" y="2106"/>
                  </a:cubicBezTo>
                  <a:lnTo>
                    <a:pt x="1819" y="4637"/>
                  </a:lnTo>
                  <a:cubicBezTo>
                    <a:pt x="1855" y="4685"/>
                    <a:pt x="1902" y="4708"/>
                    <a:pt x="1961" y="4708"/>
                  </a:cubicBezTo>
                  <a:lnTo>
                    <a:pt x="2021" y="4708"/>
                  </a:lnTo>
                  <a:cubicBezTo>
                    <a:pt x="2092" y="4685"/>
                    <a:pt x="2140" y="4613"/>
                    <a:pt x="2140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4"/>
                    <a:pt x="3201" y="1073"/>
                    <a:pt x="3804" y="1073"/>
                  </a:cubicBezTo>
                  <a:cubicBezTo>
                    <a:pt x="5056" y="1073"/>
                    <a:pt x="6300" y="817"/>
                    <a:pt x="7463" y="312"/>
                  </a:cubicBezTo>
                  <a:cubicBezTo>
                    <a:pt x="7558" y="288"/>
                    <a:pt x="7594" y="181"/>
                    <a:pt x="7546" y="98"/>
                  </a:cubicBezTo>
                  <a:cubicBezTo>
                    <a:pt x="7511" y="36"/>
                    <a:pt x="7450" y="1"/>
                    <a:pt x="7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4"/>
            <p:cNvSpPr/>
            <p:nvPr/>
          </p:nvSpPr>
          <p:spPr>
            <a:xfrm>
              <a:off x="58816" y="5005160"/>
              <a:ext cx="54025" cy="63454"/>
            </a:xfrm>
            <a:custGeom>
              <a:avLst/>
              <a:gdLst/>
              <a:ahLst/>
              <a:cxnLst/>
              <a:rect l="l" t="t" r="r" b="b"/>
              <a:pathLst>
                <a:path w="1677" h="1970" extrusionOk="0">
                  <a:moveTo>
                    <a:pt x="1465" y="0"/>
                  </a:moveTo>
                  <a:cubicBezTo>
                    <a:pt x="1405" y="0"/>
                    <a:pt x="1345" y="29"/>
                    <a:pt x="1308" y="81"/>
                  </a:cubicBezTo>
                  <a:lnTo>
                    <a:pt x="833" y="734"/>
                  </a:lnTo>
                  <a:lnTo>
                    <a:pt x="346" y="92"/>
                  </a:lnTo>
                  <a:cubicBezTo>
                    <a:pt x="307" y="46"/>
                    <a:pt x="254" y="20"/>
                    <a:pt x="199" y="20"/>
                  </a:cubicBezTo>
                  <a:cubicBezTo>
                    <a:pt x="168" y="20"/>
                    <a:pt x="137" y="28"/>
                    <a:pt x="108" y="45"/>
                  </a:cubicBezTo>
                  <a:cubicBezTo>
                    <a:pt x="25" y="92"/>
                    <a:pt x="1" y="199"/>
                    <a:pt x="60" y="271"/>
                  </a:cubicBezTo>
                  <a:lnTo>
                    <a:pt x="619" y="1031"/>
                  </a:lnTo>
                  <a:lnTo>
                    <a:pt x="108" y="1720"/>
                  </a:lnTo>
                  <a:cubicBezTo>
                    <a:pt x="48" y="1792"/>
                    <a:pt x="72" y="1899"/>
                    <a:pt x="155" y="1946"/>
                  </a:cubicBezTo>
                  <a:cubicBezTo>
                    <a:pt x="191" y="1958"/>
                    <a:pt x="227" y="1970"/>
                    <a:pt x="262" y="1970"/>
                  </a:cubicBezTo>
                  <a:cubicBezTo>
                    <a:pt x="322" y="1970"/>
                    <a:pt x="369" y="1946"/>
                    <a:pt x="405" y="1899"/>
                  </a:cubicBezTo>
                  <a:lnTo>
                    <a:pt x="833" y="1316"/>
                  </a:lnTo>
                  <a:lnTo>
                    <a:pt x="1249" y="1875"/>
                  </a:lnTo>
                  <a:cubicBezTo>
                    <a:pt x="1284" y="1922"/>
                    <a:pt x="1344" y="1946"/>
                    <a:pt x="1403" y="1946"/>
                  </a:cubicBezTo>
                  <a:cubicBezTo>
                    <a:pt x="1427" y="1946"/>
                    <a:pt x="1463" y="1934"/>
                    <a:pt x="1498" y="1922"/>
                  </a:cubicBezTo>
                  <a:cubicBezTo>
                    <a:pt x="1581" y="1875"/>
                    <a:pt x="1605" y="1768"/>
                    <a:pt x="1546" y="1697"/>
                  </a:cubicBezTo>
                  <a:lnTo>
                    <a:pt x="1047" y="1019"/>
                  </a:lnTo>
                  <a:lnTo>
                    <a:pt x="1617" y="259"/>
                  </a:lnTo>
                  <a:cubicBezTo>
                    <a:pt x="1676" y="176"/>
                    <a:pt x="1653" y="69"/>
                    <a:pt x="1569" y="33"/>
                  </a:cubicBezTo>
                  <a:cubicBezTo>
                    <a:pt x="1538" y="11"/>
                    <a:pt x="1502" y="0"/>
                    <a:pt x="14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4"/>
            <p:cNvSpPr/>
            <p:nvPr/>
          </p:nvSpPr>
          <p:spPr>
            <a:xfrm>
              <a:off x="118929" y="5016111"/>
              <a:ext cx="40623" cy="14237"/>
            </a:xfrm>
            <a:custGeom>
              <a:avLst/>
              <a:gdLst/>
              <a:ahLst/>
              <a:cxnLst/>
              <a:rect l="l" t="t" r="r" b="b"/>
              <a:pathLst>
                <a:path w="1261" h="442" extrusionOk="0">
                  <a:moveTo>
                    <a:pt x="1061" y="0"/>
                  </a:moveTo>
                  <a:cubicBezTo>
                    <a:pt x="1037" y="0"/>
                    <a:pt x="1012" y="5"/>
                    <a:pt x="987" y="14"/>
                  </a:cubicBezTo>
                  <a:cubicBezTo>
                    <a:pt x="818" y="81"/>
                    <a:pt x="632" y="113"/>
                    <a:pt x="449" y="113"/>
                  </a:cubicBezTo>
                  <a:cubicBezTo>
                    <a:pt x="374" y="113"/>
                    <a:pt x="299" y="107"/>
                    <a:pt x="226" y="97"/>
                  </a:cubicBezTo>
                  <a:cubicBezTo>
                    <a:pt x="218" y="96"/>
                    <a:pt x="210" y="96"/>
                    <a:pt x="202" y="96"/>
                  </a:cubicBezTo>
                  <a:cubicBezTo>
                    <a:pt x="115" y="96"/>
                    <a:pt x="34" y="152"/>
                    <a:pt x="12" y="228"/>
                  </a:cubicBezTo>
                  <a:cubicBezTo>
                    <a:pt x="1" y="323"/>
                    <a:pt x="72" y="406"/>
                    <a:pt x="167" y="418"/>
                  </a:cubicBezTo>
                  <a:cubicBezTo>
                    <a:pt x="262" y="430"/>
                    <a:pt x="357" y="442"/>
                    <a:pt x="452" y="442"/>
                  </a:cubicBezTo>
                  <a:cubicBezTo>
                    <a:pt x="678" y="442"/>
                    <a:pt x="916" y="394"/>
                    <a:pt x="1129" y="311"/>
                  </a:cubicBezTo>
                  <a:cubicBezTo>
                    <a:pt x="1224" y="275"/>
                    <a:pt x="1260" y="180"/>
                    <a:pt x="1224" y="97"/>
                  </a:cubicBezTo>
                  <a:cubicBezTo>
                    <a:pt x="1189" y="36"/>
                    <a:pt x="1128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4"/>
            <p:cNvSpPr/>
            <p:nvPr/>
          </p:nvSpPr>
          <p:spPr>
            <a:xfrm>
              <a:off x="157587" y="4975043"/>
              <a:ext cx="59372" cy="78657"/>
            </a:xfrm>
            <a:custGeom>
              <a:avLst/>
              <a:gdLst/>
              <a:ahLst/>
              <a:cxnLst/>
              <a:rect l="l" t="t" r="r" b="b"/>
              <a:pathLst>
                <a:path w="1843" h="2442" extrusionOk="0">
                  <a:moveTo>
                    <a:pt x="1658" y="0"/>
                  </a:moveTo>
                  <a:cubicBezTo>
                    <a:pt x="1578" y="0"/>
                    <a:pt x="1506" y="55"/>
                    <a:pt x="1486" y="136"/>
                  </a:cubicBezTo>
                  <a:lnTo>
                    <a:pt x="1284" y="1099"/>
                  </a:lnTo>
                  <a:lnTo>
                    <a:pt x="310" y="445"/>
                  </a:lnTo>
                  <a:cubicBezTo>
                    <a:pt x="276" y="426"/>
                    <a:pt x="241" y="417"/>
                    <a:pt x="206" y="417"/>
                  </a:cubicBezTo>
                  <a:cubicBezTo>
                    <a:pt x="154" y="417"/>
                    <a:pt x="103" y="438"/>
                    <a:pt x="60" y="481"/>
                  </a:cubicBezTo>
                  <a:cubicBezTo>
                    <a:pt x="1" y="552"/>
                    <a:pt x="24" y="671"/>
                    <a:pt x="96" y="707"/>
                  </a:cubicBezTo>
                  <a:lnTo>
                    <a:pt x="1201" y="1455"/>
                  </a:lnTo>
                  <a:lnTo>
                    <a:pt x="1023" y="2251"/>
                  </a:lnTo>
                  <a:cubicBezTo>
                    <a:pt x="1011" y="2335"/>
                    <a:pt x="1070" y="2430"/>
                    <a:pt x="1165" y="2442"/>
                  </a:cubicBezTo>
                  <a:lnTo>
                    <a:pt x="1201" y="2442"/>
                  </a:lnTo>
                  <a:cubicBezTo>
                    <a:pt x="1284" y="2442"/>
                    <a:pt x="1355" y="2382"/>
                    <a:pt x="1367" y="2311"/>
                  </a:cubicBezTo>
                  <a:lnTo>
                    <a:pt x="1831" y="196"/>
                  </a:lnTo>
                  <a:cubicBezTo>
                    <a:pt x="1843" y="101"/>
                    <a:pt x="1783" y="17"/>
                    <a:pt x="1700" y="6"/>
                  </a:cubicBezTo>
                  <a:cubicBezTo>
                    <a:pt x="1686" y="2"/>
                    <a:pt x="1672" y="0"/>
                    <a:pt x="1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4"/>
            <p:cNvSpPr/>
            <p:nvPr/>
          </p:nvSpPr>
          <p:spPr>
            <a:xfrm>
              <a:off x="593231" y="4491603"/>
              <a:ext cx="253468" cy="131513"/>
            </a:xfrm>
            <a:custGeom>
              <a:avLst/>
              <a:gdLst/>
              <a:ahLst/>
              <a:cxnLst/>
              <a:rect l="l" t="t" r="r" b="b"/>
              <a:pathLst>
                <a:path w="7868" h="4083" extrusionOk="0">
                  <a:moveTo>
                    <a:pt x="2123" y="1"/>
                  </a:moveTo>
                  <a:cubicBezTo>
                    <a:pt x="2095" y="1"/>
                    <a:pt x="2068" y="6"/>
                    <a:pt x="2044" y="18"/>
                  </a:cubicBezTo>
                  <a:cubicBezTo>
                    <a:pt x="1997" y="42"/>
                    <a:pt x="1961" y="78"/>
                    <a:pt x="1949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39" y="948"/>
                    <a:pt x="270" y="903"/>
                    <a:pt x="193" y="903"/>
                  </a:cubicBezTo>
                  <a:cubicBezTo>
                    <a:pt x="176" y="903"/>
                    <a:pt x="160" y="905"/>
                    <a:pt x="143" y="910"/>
                  </a:cubicBezTo>
                  <a:cubicBezTo>
                    <a:pt x="60" y="933"/>
                    <a:pt x="1" y="1028"/>
                    <a:pt x="36" y="1112"/>
                  </a:cubicBezTo>
                  <a:lnTo>
                    <a:pt x="1034" y="3975"/>
                  </a:lnTo>
                  <a:cubicBezTo>
                    <a:pt x="1058" y="4035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5" y="4035"/>
                    <a:pt x="1379" y="3952"/>
                  </a:cubicBezTo>
                  <a:lnTo>
                    <a:pt x="2246" y="387"/>
                  </a:lnTo>
                  <a:cubicBezTo>
                    <a:pt x="3456" y="953"/>
                    <a:pt x="4774" y="1243"/>
                    <a:pt x="6101" y="1243"/>
                  </a:cubicBezTo>
                  <a:cubicBezTo>
                    <a:pt x="6639" y="1243"/>
                    <a:pt x="7178" y="1196"/>
                    <a:pt x="7713" y="1100"/>
                  </a:cubicBezTo>
                  <a:cubicBezTo>
                    <a:pt x="7796" y="1088"/>
                    <a:pt x="7867" y="1005"/>
                    <a:pt x="7843" y="910"/>
                  </a:cubicBezTo>
                  <a:cubicBezTo>
                    <a:pt x="7823" y="839"/>
                    <a:pt x="7760" y="785"/>
                    <a:pt x="7683" y="785"/>
                  </a:cubicBezTo>
                  <a:cubicBezTo>
                    <a:pt x="7670" y="785"/>
                    <a:pt x="7656" y="787"/>
                    <a:pt x="7641" y="791"/>
                  </a:cubicBezTo>
                  <a:cubicBezTo>
                    <a:pt x="7138" y="875"/>
                    <a:pt x="6632" y="916"/>
                    <a:pt x="6128" y="916"/>
                  </a:cubicBezTo>
                  <a:cubicBezTo>
                    <a:pt x="4776" y="916"/>
                    <a:pt x="3440" y="616"/>
                    <a:pt x="2211" y="18"/>
                  </a:cubicBezTo>
                  <a:cubicBezTo>
                    <a:pt x="2181" y="6"/>
                    <a:pt x="2151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4"/>
            <p:cNvSpPr/>
            <p:nvPr/>
          </p:nvSpPr>
          <p:spPr>
            <a:xfrm>
              <a:off x="659465" y="4550677"/>
              <a:ext cx="65107" cy="69284"/>
            </a:xfrm>
            <a:custGeom>
              <a:avLst/>
              <a:gdLst/>
              <a:ahLst/>
              <a:cxnLst/>
              <a:rect l="l" t="t" r="r" b="b"/>
              <a:pathLst>
                <a:path w="2021" h="2151" extrusionOk="0">
                  <a:moveTo>
                    <a:pt x="614" y="1"/>
                  </a:moveTo>
                  <a:cubicBezTo>
                    <a:pt x="591" y="1"/>
                    <a:pt x="568" y="5"/>
                    <a:pt x="547" y="14"/>
                  </a:cubicBezTo>
                  <a:cubicBezTo>
                    <a:pt x="452" y="38"/>
                    <a:pt x="404" y="133"/>
                    <a:pt x="440" y="216"/>
                  </a:cubicBezTo>
                  <a:lnTo>
                    <a:pt x="761" y="1072"/>
                  </a:lnTo>
                  <a:lnTo>
                    <a:pt x="83" y="1630"/>
                  </a:lnTo>
                  <a:cubicBezTo>
                    <a:pt x="12" y="1678"/>
                    <a:pt x="0" y="1785"/>
                    <a:pt x="72" y="1856"/>
                  </a:cubicBezTo>
                  <a:cubicBezTo>
                    <a:pt x="95" y="1880"/>
                    <a:pt x="119" y="1892"/>
                    <a:pt x="155" y="1904"/>
                  </a:cubicBezTo>
                  <a:cubicBezTo>
                    <a:pt x="170" y="1907"/>
                    <a:pt x="184" y="1908"/>
                    <a:pt x="199" y="1908"/>
                  </a:cubicBezTo>
                  <a:cubicBezTo>
                    <a:pt x="243" y="1908"/>
                    <a:pt x="285" y="1895"/>
                    <a:pt x="321" y="1868"/>
                  </a:cubicBezTo>
                  <a:lnTo>
                    <a:pt x="892" y="1405"/>
                  </a:lnTo>
                  <a:lnTo>
                    <a:pt x="1141" y="2034"/>
                  </a:lnTo>
                  <a:cubicBezTo>
                    <a:pt x="1165" y="2094"/>
                    <a:pt x="1212" y="2129"/>
                    <a:pt x="1260" y="2141"/>
                  </a:cubicBezTo>
                  <a:cubicBezTo>
                    <a:pt x="1278" y="2147"/>
                    <a:pt x="1296" y="2150"/>
                    <a:pt x="1313" y="2150"/>
                  </a:cubicBezTo>
                  <a:cubicBezTo>
                    <a:pt x="1331" y="2150"/>
                    <a:pt x="1349" y="2147"/>
                    <a:pt x="1367" y="2141"/>
                  </a:cubicBezTo>
                  <a:cubicBezTo>
                    <a:pt x="1462" y="2118"/>
                    <a:pt x="1509" y="2023"/>
                    <a:pt x="1474" y="1939"/>
                  </a:cubicBezTo>
                  <a:lnTo>
                    <a:pt x="1177" y="1179"/>
                  </a:lnTo>
                  <a:lnTo>
                    <a:pt x="1937" y="561"/>
                  </a:lnTo>
                  <a:cubicBezTo>
                    <a:pt x="2009" y="501"/>
                    <a:pt x="2020" y="395"/>
                    <a:pt x="1949" y="335"/>
                  </a:cubicBezTo>
                  <a:cubicBezTo>
                    <a:pt x="1915" y="295"/>
                    <a:pt x="1866" y="273"/>
                    <a:pt x="1815" y="273"/>
                  </a:cubicBezTo>
                  <a:cubicBezTo>
                    <a:pt x="1776" y="273"/>
                    <a:pt x="1736" y="286"/>
                    <a:pt x="1700" y="311"/>
                  </a:cubicBezTo>
                  <a:lnTo>
                    <a:pt x="1058" y="846"/>
                  </a:lnTo>
                  <a:lnTo>
                    <a:pt x="773" y="109"/>
                  </a:lnTo>
                  <a:cubicBezTo>
                    <a:pt x="746" y="39"/>
                    <a:pt x="680" y="1"/>
                    <a:pt x="6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4"/>
            <p:cNvSpPr/>
            <p:nvPr/>
          </p:nvSpPr>
          <p:spPr>
            <a:xfrm>
              <a:off x="726440" y="4577475"/>
              <a:ext cx="40623" cy="14462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6" y="0"/>
                  </a:moveTo>
                  <a:cubicBezTo>
                    <a:pt x="139" y="0"/>
                    <a:pt x="72" y="36"/>
                    <a:pt x="36" y="97"/>
                  </a:cubicBezTo>
                  <a:cubicBezTo>
                    <a:pt x="1" y="180"/>
                    <a:pt x="36" y="276"/>
                    <a:pt x="132" y="311"/>
                  </a:cubicBezTo>
                  <a:cubicBezTo>
                    <a:pt x="361" y="399"/>
                    <a:pt x="603" y="448"/>
                    <a:pt x="844" y="448"/>
                  </a:cubicBezTo>
                  <a:cubicBezTo>
                    <a:pt x="927" y="448"/>
                    <a:pt x="1011" y="442"/>
                    <a:pt x="1094" y="430"/>
                  </a:cubicBezTo>
                  <a:cubicBezTo>
                    <a:pt x="1189" y="418"/>
                    <a:pt x="1260" y="335"/>
                    <a:pt x="1249" y="240"/>
                  </a:cubicBezTo>
                  <a:cubicBezTo>
                    <a:pt x="1228" y="159"/>
                    <a:pt x="1156" y="104"/>
                    <a:pt x="1084" y="104"/>
                  </a:cubicBezTo>
                  <a:cubicBezTo>
                    <a:pt x="1072" y="104"/>
                    <a:pt x="1059" y="106"/>
                    <a:pt x="1047" y="109"/>
                  </a:cubicBezTo>
                  <a:cubicBezTo>
                    <a:pt x="980" y="118"/>
                    <a:pt x="912" y="123"/>
                    <a:pt x="845" y="123"/>
                  </a:cubicBezTo>
                  <a:cubicBezTo>
                    <a:pt x="648" y="123"/>
                    <a:pt x="451" y="85"/>
                    <a:pt x="274" y="14"/>
                  </a:cubicBezTo>
                  <a:cubicBezTo>
                    <a:pt x="252" y="5"/>
                    <a:pt x="229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4"/>
            <p:cNvSpPr/>
            <p:nvPr/>
          </p:nvSpPr>
          <p:spPr>
            <a:xfrm>
              <a:off x="772765" y="4554638"/>
              <a:ext cx="62046" cy="72923"/>
            </a:xfrm>
            <a:custGeom>
              <a:avLst/>
              <a:gdLst/>
              <a:ahLst/>
              <a:cxnLst/>
              <a:rect l="l" t="t" r="r" b="b"/>
              <a:pathLst>
                <a:path w="1926" h="2264" extrusionOk="0">
                  <a:moveTo>
                    <a:pt x="1726" y="1"/>
                  </a:moveTo>
                  <a:cubicBezTo>
                    <a:pt x="1664" y="1"/>
                    <a:pt x="1602" y="36"/>
                    <a:pt x="1569" y="93"/>
                  </a:cubicBezTo>
                  <a:lnTo>
                    <a:pt x="1094" y="985"/>
                  </a:lnTo>
                  <a:lnTo>
                    <a:pt x="345" y="129"/>
                  </a:lnTo>
                  <a:cubicBezTo>
                    <a:pt x="305" y="88"/>
                    <a:pt x="253" y="67"/>
                    <a:pt x="202" y="67"/>
                  </a:cubicBezTo>
                  <a:cubicBezTo>
                    <a:pt x="164" y="67"/>
                    <a:pt x="127" y="80"/>
                    <a:pt x="96" y="105"/>
                  </a:cubicBezTo>
                  <a:cubicBezTo>
                    <a:pt x="13" y="153"/>
                    <a:pt x="1" y="260"/>
                    <a:pt x="60" y="331"/>
                  </a:cubicBezTo>
                  <a:lnTo>
                    <a:pt x="916" y="1305"/>
                  </a:lnTo>
                  <a:lnTo>
                    <a:pt x="535" y="2030"/>
                  </a:lnTo>
                  <a:cubicBezTo>
                    <a:pt x="488" y="2113"/>
                    <a:pt x="524" y="2208"/>
                    <a:pt x="619" y="2244"/>
                  </a:cubicBezTo>
                  <a:cubicBezTo>
                    <a:pt x="630" y="2256"/>
                    <a:pt x="642" y="2256"/>
                    <a:pt x="654" y="2256"/>
                  </a:cubicBezTo>
                  <a:cubicBezTo>
                    <a:pt x="669" y="2261"/>
                    <a:pt x="685" y="2263"/>
                    <a:pt x="700" y="2263"/>
                  </a:cubicBezTo>
                  <a:cubicBezTo>
                    <a:pt x="759" y="2263"/>
                    <a:pt x="819" y="2229"/>
                    <a:pt x="856" y="2173"/>
                  </a:cubicBezTo>
                  <a:lnTo>
                    <a:pt x="1878" y="236"/>
                  </a:lnTo>
                  <a:cubicBezTo>
                    <a:pt x="1926" y="153"/>
                    <a:pt x="1890" y="58"/>
                    <a:pt x="1807" y="22"/>
                  </a:cubicBezTo>
                  <a:cubicBezTo>
                    <a:pt x="1781" y="7"/>
                    <a:pt x="1754" y="1"/>
                    <a:pt x="1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4"/>
            <p:cNvSpPr/>
            <p:nvPr/>
          </p:nvSpPr>
          <p:spPr>
            <a:xfrm>
              <a:off x="325266" y="3471352"/>
              <a:ext cx="251921" cy="12797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4"/>
            <p:cNvSpPr/>
            <p:nvPr/>
          </p:nvSpPr>
          <p:spPr>
            <a:xfrm>
              <a:off x="381159" y="3531681"/>
              <a:ext cx="70068" cy="71313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4"/>
            <p:cNvSpPr/>
            <p:nvPr/>
          </p:nvSpPr>
          <p:spPr>
            <a:xfrm>
              <a:off x="450454" y="3563988"/>
              <a:ext cx="39850" cy="16910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4"/>
            <p:cNvSpPr/>
            <p:nvPr/>
          </p:nvSpPr>
          <p:spPr>
            <a:xfrm>
              <a:off x="498680" y="3548301"/>
              <a:ext cx="62433" cy="71925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4"/>
            <p:cNvSpPr/>
            <p:nvPr/>
          </p:nvSpPr>
          <p:spPr>
            <a:xfrm>
              <a:off x="1450730" y="4554155"/>
              <a:ext cx="65107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4"/>
            <p:cNvSpPr/>
            <p:nvPr/>
          </p:nvSpPr>
          <p:spPr>
            <a:xfrm>
              <a:off x="1496668" y="4605562"/>
              <a:ext cx="65107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4"/>
            <p:cNvSpPr/>
            <p:nvPr/>
          </p:nvSpPr>
          <p:spPr>
            <a:xfrm>
              <a:off x="1571310" y="4633617"/>
              <a:ext cx="49031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4"/>
            <p:cNvSpPr/>
            <p:nvPr/>
          </p:nvSpPr>
          <p:spPr>
            <a:xfrm>
              <a:off x="1625657" y="4624309"/>
              <a:ext cx="55539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4"/>
            <p:cNvSpPr/>
            <p:nvPr/>
          </p:nvSpPr>
          <p:spPr>
            <a:xfrm>
              <a:off x="1671982" y="4589780"/>
              <a:ext cx="58599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4"/>
            <p:cNvSpPr/>
            <p:nvPr/>
          </p:nvSpPr>
          <p:spPr>
            <a:xfrm>
              <a:off x="1732096" y="4555605"/>
              <a:ext cx="39077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4"/>
            <p:cNvSpPr/>
            <p:nvPr/>
          </p:nvSpPr>
          <p:spPr>
            <a:xfrm>
              <a:off x="5629" y="4281240"/>
              <a:ext cx="89203" cy="73729"/>
            </a:xfrm>
            <a:custGeom>
              <a:avLst/>
              <a:gdLst/>
              <a:ahLst/>
              <a:cxnLst/>
              <a:rect l="l" t="t" r="r" b="b"/>
              <a:pathLst>
                <a:path w="2769" h="2289" extrusionOk="0">
                  <a:moveTo>
                    <a:pt x="751" y="1"/>
                  </a:moveTo>
                  <a:cubicBezTo>
                    <a:pt x="721" y="1"/>
                    <a:pt x="691" y="9"/>
                    <a:pt x="666" y="26"/>
                  </a:cubicBezTo>
                  <a:cubicBezTo>
                    <a:pt x="571" y="61"/>
                    <a:pt x="547" y="168"/>
                    <a:pt x="606" y="251"/>
                  </a:cubicBezTo>
                  <a:lnTo>
                    <a:pt x="1165" y="1095"/>
                  </a:lnTo>
                  <a:lnTo>
                    <a:pt x="95" y="1879"/>
                  </a:lnTo>
                  <a:cubicBezTo>
                    <a:pt x="12" y="1927"/>
                    <a:pt x="0" y="2034"/>
                    <a:pt x="71" y="2105"/>
                  </a:cubicBezTo>
                  <a:cubicBezTo>
                    <a:pt x="83" y="2129"/>
                    <a:pt x="119" y="2141"/>
                    <a:pt x="155" y="2153"/>
                  </a:cubicBezTo>
                  <a:cubicBezTo>
                    <a:pt x="171" y="2161"/>
                    <a:pt x="191" y="2165"/>
                    <a:pt x="212" y="2165"/>
                  </a:cubicBezTo>
                  <a:cubicBezTo>
                    <a:pt x="250" y="2165"/>
                    <a:pt x="290" y="2152"/>
                    <a:pt x="321" y="2129"/>
                  </a:cubicBezTo>
                  <a:lnTo>
                    <a:pt x="1343" y="1380"/>
                  </a:lnTo>
                  <a:lnTo>
                    <a:pt x="1901" y="2212"/>
                  </a:lnTo>
                  <a:cubicBezTo>
                    <a:pt x="1925" y="2236"/>
                    <a:pt x="1949" y="2271"/>
                    <a:pt x="1997" y="2283"/>
                  </a:cubicBezTo>
                  <a:cubicBezTo>
                    <a:pt x="2009" y="2287"/>
                    <a:pt x="2022" y="2288"/>
                    <a:pt x="2035" y="2288"/>
                  </a:cubicBezTo>
                  <a:cubicBezTo>
                    <a:pt x="2070" y="2288"/>
                    <a:pt x="2104" y="2277"/>
                    <a:pt x="2139" y="2260"/>
                  </a:cubicBezTo>
                  <a:cubicBezTo>
                    <a:pt x="2222" y="2224"/>
                    <a:pt x="2258" y="2117"/>
                    <a:pt x="2199" y="2046"/>
                  </a:cubicBezTo>
                  <a:lnTo>
                    <a:pt x="1628" y="1178"/>
                  </a:lnTo>
                  <a:lnTo>
                    <a:pt x="2484" y="548"/>
                  </a:lnTo>
                  <a:cubicBezTo>
                    <a:pt x="2543" y="548"/>
                    <a:pt x="2591" y="525"/>
                    <a:pt x="2626" y="477"/>
                  </a:cubicBezTo>
                  <a:lnTo>
                    <a:pt x="2721" y="370"/>
                  </a:lnTo>
                  <a:cubicBezTo>
                    <a:pt x="2769" y="299"/>
                    <a:pt x="2757" y="204"/>
                    <a:pt x="2698" y="156"/>
                  </a:cubicBezTo>
                  <a:cubicBezTo>
                    <a:pt x="2660" y="125"/>
                    <a:pt x="2616" y="110"/>
                    <a:pt x="2572" y="110"/>
                  </a:cubicBezTo>
                  <a:cubicBezTo>
                    <a:pt x="2533" y="110"/>
                    <a:pt x="2494" y="122"/>
                    <a:pt x="2460" y="144"/>
                  </a:cubicBezTo>
                  <a:lnTo>
                    <a:pt x="1438" y="893"/>
                  </a:lnTo>
                  <a:lnTo>
                    <a:pt x="903" y="73"/>
                  </a:lnTo>
                  <a:cubicBezTo>
                    <a:pt x="865" y="27"/>
                    <a:pt x="807" y="1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4"/>
            <p:cNvSpPr/>
            <p:nvPr/>
          </p:nvSpPr>
          <p:spPr>
            <a:xfrm>
              <a:off x="-24234" y="4358930"/>
              <a:ext cx="127120" cy="33015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70" y="1"/>
                  </a:moveTo>
                  <a:cubicBezTo>
                    <a:pt x="84" y="1"/>
                    <a:pt x="11" y="68"/>
                    <a:pt x="0" y="157"/>
                  </a:cubicBezTo>
                  <a:cubicBezTo>
                    <a:pt x="0" y="228"/>
                    <a:pt x="48" y="299"/>
                    <a:pt x="119" y="311"/>
                  </a:cubicBezTo>
                  <a:lnTo>
                    <a:pt x="167" y="311"/>
                  </a:lnTo>
                  <a:cubicBezTo>
                    <a:pt x="1367" y="370"/>
                    <a:pt x="2555" y="608"/>
                    <a:pt x="3684" y="1012"/>
                  </a:cubicBezTo>
                  <a:cubicBezTo>
                    <a:pt x="3706" y="1020"/>
                    <a:pt x="3728" y="1024"/>
                    <a:pt x="3749" y="1024"/>
                  </a:cubicBezTo>
                  <a:cubicBezTo>
                    <a:pt x="3820" y="1024"/>
                    <a:pt x="3882" y="981"/>
                    <a:pt x="3910" y="917"/>
                  </a:cubicBezTo>
                  <a:cubicBezTo>
                    <a:pt x="3945" y="834"/>
                    <a:pt x="3898" y="751"/>
                    <a:pt x="3815" y="715"/>
                  </a:cubicBezTo>
                  <a:cubicBezTo>
                    <a:pt x="2650" y="311"/>
                    <a:pt x="1426" y="61"/>
                    <a:pt x="190" y="2"/>
                  </a:cubicBezTo>
                  <a:cubicBezTo>
                    <a:pt x="183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4"/>
            <p:cNvSpPr/>
            <p:nvPr/>
          </p:nvSpPr>
          <p:spPr>
            <a:xfrm>
              <a:off x="-11219" y="4387823"/>
              <a:ext cx="70454" cy="88062"/>
            </a:xfrm>
            <a:custGeom>
              <a:avLst/>
              <a:gdLst/>
              <a:ahLst/>
              <a:cxnLst/>
              <a:rect l="l" t="t" r="r" b="b"/>
              <a:pathLst>
                <a:path w="2187" h="2734" extrusionOk="0">
                  <a:moveTo>
                    <a:pt x="1034" y="1"/>
                  </a:moveTo>
                  <a:cubicBezTo>
                    <a:pt x="991" y="1"/>
                    <a:pt x="949" y="15"/>
                    <a:pt x="915" y="44"/>
                  </a:cubicBezTo>
                  <a:cubicBezTo>
                    <a:pt x="725" y="198"/>
                    <a:pt x="642" y="460"/>
                    <a:pt x="690" y="697"/>
                  </a:cubicBezTo>
                  <a:cubicBezTo>
                    <a:pt x="749" y="947"/>
                    <a:pt x="927" y="1149"/>
                    <a:pt x="1177" y="1220"/>
                  </a:cubicBezTo>
                  <a:cubicBezTo>
                    <a:pt x="1247" y="1241"/>
                    <a:pt x="1320" y="1252"/>
                    <a:pt x="1394" y="1252"/>
                  </a:cubicBezTo>
                  <a:cubicBezTo>
                    <a:pt x="1532" y="1252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80"/>
                    <a:pt x="1747" y="1422"/>
                    <a:pt x="1700" y="1565"/>
                  </a:cubicBezTo>
                  <a:cubicBezTo>
                    <a:pt x="1652" y="1802"/>
                    <a:pt x="1521" y="2028"/>
                    <a:pt x="1355" y="2195"/>
                  </a:cubicBezTo>
                  <a:cubicBezTo>
                    <a:pt x="1220" y="2340"/>
                    <a:pt x="1030" y="2413"/>
                    <a:pt x="826" y="2413"/>
                  </a:cubicBezTo>
                  <a:cubicBezTo>
                    <a:pt x="796" y="2413"/>
                    <a:pt x="767" y="2411"/>
                    <a:pt x="737" y="2409"/>
                  </a:cubicBezTo>
                  <a:cubicBezTo>
                    <a:pt x="547" y="2373"/>
                    <a:pt x="404" y="2207"/>
                    <a:pt x="416" y="2016"/>
                  </a:cubicBezTo>
                  <a:cubicBezTo>
                    <a:pt x="428" y="1921"/>
                    <a:pt x="369" y="1826"/>
                    <a:pt x="274" y="1814"/>
                  </a:cubicBezTo>
                  <a:cubicBezTo>
                    <a:pt x="264" y="1813"/>
                    <a:pt x="255" y="1813"/>
                    <a:pt x="245" y="1813"/>
                  </a:cubicBezTo>
                  <a:cubicBezTo>
                    <a:pt x="162" y="1813"/>
                    <a:pt x="93" y="1860"/>
                    <a:pt x="72" y="1945"/>
                  </a:cubicBezTo>
                  <a:cubicBezTo>
                    <a:pt x="0" y="2254"/>
                    <a:pt x="238" y="2599"/>
                    <a:pt x="594" y="2706"/>
                  </a:cubicBezTo>
                  <a:cubicBezTo>
                    <a:pt x="618" y="2706"/>
                    <a:pt x="642" y="2717"/>
                    <a:pt x="666" y="2717"/>
                  </a:cubicBezTo>
                  <a:cubicBezTo>
                    <a:pt x="728" y="2728"/>
                    <a:pt x="790" y="2734"/>
                    <a:pt x="852" y="2734"/>
                  </a:cubicBezTo>
                  <a:cubicBezTo>
                    <a:pt x="1132" y="2734"/>
                    <a:pt x="1400" y="2625"/>
                    <a:pt x="1605" y="2420"/>
                  </a:cubicBezTo>
                  <a:cubicBezTo>
                    <a:pt x="1818" y="2207"/>
                    <a:pt x="1973" y="1945"/>
                    <a:pt x="2056" y="1660"/>
                  </a:cubicBezTo>
                  <a:cubicBezTo>
                    <a:pt x="2151" y="1303"/>
                    <a:pt x="2187" y="935"/>
                    <a:pt x="2163" y="567"/>
                  </a:cubicBezTo>
                  <a:cubicBezTo>
                    <a:pt x="2163" y="519"/>
                    <a:pt x="2163" y="472"/>
                    <a:pt x="2151" y="424"/>
                  </a:cubicBezTo>
                  <a:cubicBezTo>
                    <a:pt x="2129" y="348"/>
                    <a:pt x="2058" y="292"/>
                    <a:pt x="1982" y="292"/>
                  </a:cubicBezTo>
                  <a:cubicBezTo>
                    <a:pt x="1975" y="292"/>
                    <a:pt x="1968" y="292"/>
                    <a:pt x="1961" y="293"/>
                  </a:cubicBezTo>
                  <a:cubicBezTo>
                    <a:pt x="1866" y="305"/>
                    <a:pt x="1795" y="388"/>
                    <a:pt x="1807" y="472"/>
                  </a:cubicBezTo>
                  <a:cubicBezTo>
                    <a:pt x="1807" y="507"/>
                    <a:pt x="1807" y="531"/>
                    <a:pt x="1818" y="567"/>
                  </a:cubicBezTo>
                  <a:cubicBezTo>
                    <a:pt x="1795" y="674"/>
                    <a:pt x="1747" y="757"/>
                    <a:pt x="1664" y="828"/>
                  </a:cubicBezTo>
                  <a:cubicBezTo>
                    <a:pt x="1585" y="890"/>
                    <a:pt x="1487" y="925"/>
                    <a:pt x="1388" y="925"/>
                  </a:cubicBezTo>
                  <a:cubicBezTo>
                    <a:pt x="1353" y="925"/>
                    <a:pt x="1318" y="921"/>
                    <a:pt x="1284" y="911"/>
                  </a:cubicBezTo>
                  <a:cubicBezTo>
                    <a:pt x="1165" y="876"/>
                    <a:pt x="1070" y="769"/>
                    <a:pt x="1046" y="626"/>
                  </a:cubicBezTo>
                  <a:cubicBezTo>
                    <a:pt x="1010" y="507"/>
                    <a:pt x="1046" y="377"/>
                    <a:pt x="1141" y="281"/>
                  </a:cubicBezTo>
                  <a:cubicBezTo>
                    <a:pt x="1224" y="234"/>
                    <a:pt x="1224" y="115"/>
                    <a:pt x="1165" y="56"/>
                  </a:cubicBezTo>
                  <a:cubicBezTo>
                    <a:pt x="1128" y="18"/>
                    <a:pt x="1081" y="1"/>
                    <a:pt x="1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4"/>
            <p:cNvSpPr/>
            <p:nvPr/>
          </p:nvSpPr>
          <p:spPr>
            <a:xfrm>
              <a:off x="1088601" y="4423511"/>
              <a:ext cx="77348" cy="77175"/>
            </a:xfrm>
            <a:custGeom>
              <a:avLst/>
              <a:gdLst/>
              <a:ahLst/>
              <a:cxnLst/>
              <a:rect l="l" t="t" r="r" b="b"/>
              <a:pathLst>
                <a:path w="2401" h="2396" extrusionOk="0">
                  <a:moveTo>
                    <a:pt x="1491" y="335"/>
                  </a:moveTo>
                  <a:cubicBezTo>
                    <a:pt x="1660" y="335"/>
                    <a:pt x="1814" y="438"/>
                    <a:pt x="1890" y="599"/>
                  </a:cubicBezTo>
                  <a:cubicBezTo>
                    <a:pt x="1901" y="647"/>
                    <a:pt x="1937" y="683"/>
                    <a:pt x="1985" y="706"/>
                  </a:cubicBezTo>
                  <a:cubicBezTo>
                    <a:pt x="1961" y="837"/>
                    <a:pt x="1925" y="968"/>
                    <a:pt x="1878" y="1099"/>
                  </a:cubicBezTo>
                  <a:cubicBezTo>
                    <a:pt x="1771" y="1372"/>
                    <a:pt x="1569" y="1586"/>
                    <a:pt x="1295" y="1705"/>
                  </a:cubicBezTo>
                  <a:cubicBezTo>
                    <a:pt x="1218" y="1734"/>
                    <a:pt x="1136" y="1749"/>
                    <a:pt x="1056" y="1749"/>
                  </a:cubicBezTo>
                  <a:cubicBezTo>
                    <a:pt x="879" y="1749"/>
                    <a:pt x="705" y="1677"/>
                    <a:pt x="582" y="1538"/>
                  </a:cubicBezTo>
                  <a:cubicBezTo>
                    <a:pt x="404" y="1289"/>
                    <a:pt x="547" y="932"/>
                    <a:pt x="773" y="694"/>
                  </a:cubicBezTo>
                  <a:cubicBezTo>
                    <a:pt x="927" y="504"/>
                    <a:pt x="1141" y="374"/>
                    <a:pt x="1379" y="338"/>
                  </a:cubicBezTo>
                  <a:lnTo>
                    <a:pt x="1438" y="338"/>
                  </a:lnTo>
                  <a:cubicBezTo>
                    <a:pt x="1456" y="336"/>
                    <a:pt x="1473" y="335"/>
                    <a:pt x="1491" y="335"/>
                  </a:cubicBezTo>
                  <a:close/>
                  <a:moveTo>
                    <a:pt x="1437" y="1"/>
                  </a:moveTo>
                  <a:cubicBezTo>
                    <a:pt x="1405" y="1"/>
                    <a:pt x="1374" y="2"/>
                    <a:pt x="1343" y="5"/>
                  </a:cubicBezTo>
                  <a:cubicBezTo>
                    <a:pt x="1022" y="65"/>
                    <a:pt x="713" y="231"/>
                    <a:pt x="499" y="481"/>
                  </a:cubicBezTo>
                  <a:cubicBezTo>
                    <a:pt x="226" y="778"/>
                    <a:pt x="0" y="1289"/>
                    <a:pt x="273" y="1693"/>
                  </a:cubicBezTo>
                  <a:cubicBezTo>
                    <a:pt x="427" y="1931"/>
                    <a:pt x="733" y="2066"/>
                    <a:pt x="1052" y="2066"/>
                  </a:cubicBezTo>
                  <a:cubicBezTo>
                    <a:pt x="1178" y="2066"/>
                    <a:pt x="1305" y="2045"/>
                    <a:pt x="1426" y="2002"/>
                  </a:cubicBezTo>
                  <a:cubicBezTo>
                    <a:pt x="1664" y="1907"/>
                    <a:pt x="1866" y="1752"/>
                    <a:pt x="2020" y="1550"/>
                  </a:cubicBezTo>
                  <a:cubicBezTo>
                    <a:pt x="2020" y="1776"/>
                    <a:pt x="2032" y="2014"/>
                    <a:pt x="2044" y="2251"/>
                  </a:cubicBezTo>
                  <a:cubicBezTo>
                    <a:pt x="2055" y="2328"/>
                    <a:pt x="2127" y="2395"/>
                    <a:pt x="2204" y="2395"/>
                  </a:cubicBezTo>
                  <a:cubicBezTo>
                    <a:pt x="2210" y="2395"/>
                    <a:pt x="2216" y="2395"/>
                    <a:pt x="2222" y="2394"/>
                  </a:cubicBezTo>
                  <a:lnTo>
                    <a:pt x="2234" y="2394"/>
                  </a:lnTo>
                  <a:cubicBezTo>
                    <a:pt x="2329" y="2394"/>
                    <a:pt x="2400" y="2322"/>
                    <a:pt x="2400" y="2227"/>
                  </a:cubicBezTo>
                  <a:cubicBezTo>
                    <a:pt x="2365" y="1550"/>
                    <a:pt x="2365" y="885"/>
                    <a:pt x="2400" y="207"/>
                  </a:cubicBezTo>
                  <a:cubicBezTo>
                    <a:pt x="2400" y="112"/>
                    <a:pt x="2329" y="41"/>
                    <a:pt x="2234" y="41"/>
                  </a:cubicBezTo>
                  <a:cubicBezTo>
                    <a:pt x="2227" y="40"/>
                    <a:pt x="2220" y="40"/>
                    <a:pt x="2213" y="40"/>
                  </a:cubicBezTo>
                  <a:cubicBezTo>
                    <a:pt x="2127" y="40"/>
                    <a:pt x="2055" y="106"/>
                    <a:pt x="2044" y="184"/>
                  </a:cubicBezTo>
                  <a:lnTo>
                    <a:pt x="2044" y="219"/>
                  </a:lnTo>
                  <a:cubicBezTo>
                    <a:pt x="1878" y="74"/>
                    <a:pt x="1657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4"/>
            <p:cNvSpPr/>
            <p:nvPr/>
          </p:nvSpPr>
          <p:spPr>
            <a:xfrm>
              <a:off x="1195394" y="4439069"/>
              <a:ext cx="42910" cy="49700"/>
            </a:xfrm>
            <a:custGeom>
              <a:avLst/>
              <a:gdLst/>
              <a:ahLst/>
              <a:cxnLst/>
              <a:rect l="l" t="t" r="r" b="b"/>
              <a:pathLst>
                <a:path w="1332" h="1543" extrusionOk="0">
                  <a:moveTo>
                    <a:pt x="205" y="0"/>
                  </a:moveTo>
                  <a:cubicBezTo>
                    <a:pt x="177" y="0"/>
                    <a:pt x="148" y="7"/>
                    <a:pt x="119" y="21"/>
                  </a:cubicBezTo>
                  <a:cubicBezTo>
                    <a:pt x="36" y="57"/>
                    <a:pt x="0" y="152"/>
                    <a:pt x="48" y="235"/>
                  </a:cubicBezTo>
                  <a:cubicBezTo>
                    <a:pt x="167" y="449"/>
                    <a:pt x="309" y="663"/>
                    <a:pt x="476" y="841"/>
                  </a:cubicBezTo>
                  <a:lnTo>
                    <a:pt x="119" y="1281"/>
                  </a:lnTo>
                  <a:cubicBezTo>
                    <a:pt x="48" y="1352"/>
                    <a:pt x="72" y="1459"/>
                    <a:pt x="155" y="1507"/>
                  </a:cubicBezTo>
                  <a:cubicBezTo>
                    <a:pt x="179" y="1531"/>
                    <a:pt x="226" y="1542"/>
                    <a:pt x="262" y="1542"/>
                  </a:cubicBezTo>
                  <a:cubicBezTo>
                    <a:pt x="309" y="1542"/>
                    <a:pt x="369" y="1519"/>
                    <a:pt x="404" y="1483"/>
                  </a:cubicBezTo>
                  <a:lnTo>
                    <a:pt x="713" y="1091"/>
                  </a:lnTo>
                  <a:cubicBezTo>
                    <a:pt x="809" y="1186"/>
                    <a:pt x="915" y="1269"/>
                    <a:pt x="1022" y="1352"/>
                  </a:cubicBezTo>
                  <a:cubicBezTo>
                    <a:pt x="1046" y="1376"/>
                    <a:pt x="1094" y="1388"/>
                    <a:pt x="1129" y="1388"/>
                  </a:cubicBezTo>
                  <a:cubicBezTo>
                    <a:pt x="1189" y="1388"/>
                    <a:pt x="1236" y="1364"/>
                    <a:pt x="1272" y="1328"/>
                  </a:cubicBezTo>
                  <a:cubicBezTo>
                    <a:pt x="1331" y="1257"/>
                    <a:pt x="1319" y="1150"/>
                    <a:pt x="1248" y="1103"/>
                  </a:cubicBezTo>
                  <a:cubicBezTo>
                    <a:pt x="1129" y="1020"/>
                    <a:pt x="1022" y="924"/>
                    <a:pt x="927" y="829"/>
                  </a:cubicBezTo>
                  <a:lnTo>
                    <a:pt x="1260" y="414"/>
                  </a:lnTo>
                  <a:cubicBezTo>
                    <a:pt x="1331" y="342"/>
                    <a:pt x="1308" y="235"/>
                    <a:pt x="1224" y="188"/>
                  </a:cubicBezTo>
                  <a:cubicBezTo>
                    <a:pt x="1196" y="169"/>
                    <a:pt x="1162" y="159"/>
                    <a:pt x="1126" y="159"/>
                  </a:cubicBezTo>
                  <a:cubicBezTo>
                    <a:pt x="1073" y="159"/>
                    <a:pt x="1018" y="181"/>
                    <a:pt x="975" y="223"/>
                  </a:cubicBezTo>
                  <a:lnTo>
                    <a:pt x="690" y="568"/>
                  </a:lnTo>
                  <a:cubicBezTo>
                    <a:pt x="571" y="425"/>
                    <a:pt x="452" y="259"/>
                    <a:pt x="357" y="93"/>
                  </a:cubicBezTo>
                  <a:cubicBezTo>
                    <a:pt x="324" y="35"/>
                    <a:pt x="268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4"/>
            <p:cNvSpPr/>
            <p:nvPr/>
          </p:nvSpPr>
          <p:spPr>
            <a:xfrm>
              <a:off x="1277316" y="4405248"/>
              <a:ext cx="63206" cy="88481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65" y="1369"/>
                  </a:moveTo>
                  <a:cubicBezTo>
                    <a:pt x="1197" y="1369"/>
                    <a:pt x="1229" y="1373"/>
                    <a:pt x="1260" y="1380"/>
                  </a:cubicBezTo>
                  <a:cubicBezTo>
                    <a:pt x="1379" y="1416"/>
                    <a:pt x="1486" y="1511"/>
                    <a:pt x="1533" y="1630"/>
                  </a:cubicBezTo>
                  <a:cubicBezTo>
                    <a:pt x="1593" y="1784"/>
                    <a:pt x="1581" y="1963"/>
                    <a:pt x="1486" y="2105"/>
                  </a:cubicBezTo>
                  <a:cubicBezTo>
                    <a:pt x="1317" y="2330"/>
                    <a:pt x="1009" y="2422"/>
                    <a:pt x="729" y="2422"/>
                  </a:cubicBezTo>
                  <a:cubicBezTo>
                    <a:pt x="653" y="2422"/>
                    <a:pt x="580" y="2415"/>
                    <a:pt x="511" y="2402"/>
                  </a:cubicBezTo>
                  <a:lnTo>
                    <a:pt x="488" y="2402"/>
                  </a:lnTo>
                  <a:cubicBezTo>
                    <a:pt x="476" y="2165"/>
                    <a:pt x="523" y="1939"/>
                    <a:pt x="630" y="1725"/>
                  </a:cubicBezTo>
                  <a:cubicBezTo>
                    <a:pt x="724" y="1538"/>
                    <a:pt x="944" y="1369"/>
                    <a:pt x="1165" y="1369"/>
                  </a:cubicBezTo>
                  <a:close/>
                  <a:moveTo>
                    <a:pt x="200" y="0"/>
                  </a:moveTo>
                  <a:cubicBezTo>
                    <a:pt x="193" y="0"/>
                    <a:pt x="186" y="1"/>
                    <a:pt x="179" y="2"/>
                  </a:cubicBezTo>
                  <a:cubicBezTo>
                    <a:pt x="84" y="2"/>
                    <a:pt x="0" y="73"/>
                    <a:pt x="0" y="168"/>
                  </a:cubicBezTo>
                  <a:lnTo>
                    <a:pt x="119" y="2581"/>
                  </a:lnTo>
                  <a:cubicBezTo>
                    <a:pt x="131" y="2676"/>
                    <a:pt x="214" y="2747"/>
                    <a:pt x="309" y="2747"/>
                  </a:cubicBezTo>
                  <a:cubicBezTo>
                    <a:pt x="345" y="2747"/>
                    <a:pt x="381" y="2723"/>
                    <a:pt x="416" y="2711"/>
                  </a:cubicBezTo>
                  <a:lnTo>
                    <a:pt x="440" y="2711"/>
                  </a:lnTo>
                  <a:cubicBezTo>
                    <a:pt x="531" y="2728"/>
                    <a:pt x="628" y="2737"/>
                    <a:pt x="729" y="2737"/>
                  </a:cubicBezTo>
                  <a:cubicBezTo>
                    <a:pt x="1113" y="2737"/>
                    <a:pt x="1535" y="2604"/>
                    <a:pt x="1771" y="2283"/>
                  </a:cubicBezTo>
                  <a:cubicBezTo>
                    <a:pt x="1937" y="2058"/>
                    <a:pt x="1961" y="1761"/>
                    <a:pt x="1854" y="1499"/>
                  </a:cubicBezTo>
                  <a:cubicBezTo>
                    <a:pt x="1771" y="1285"/>
                    <a:pt x="1581" y="1119"/>
                    <a:pt x="1343" y="1059"/>
                  </a:cubicBezTo>
                  <a:cubicBezTo>
                    <a:pt x="1284" y="1047"/>
                    <a:pt x="1224" y="1041"/>
                    <a:pt x="1165" y="1041"/>
                  </a:cubicBezTo>
                  <a:cubicBezTo>
                    <a:pt x="880" y="1041"/>
                    <a:pt x="603" y="1178"/>
                    <a:pt x="416" y="1404"/>
                  </a:cubicBezTo>
                  <a:lnTo>
                    <a:pt x="357" y="145"/>
                  </a:lnTo>
                  <a:cubicBezTo>
                    <a:pt x="346" y="58"/>
                    <a:pt x="276" y="0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4"/>
            <p:cNvSpPr/>
            <p:nvPr/>
          </p:nvSpPr>
          <p:spPr>
            <a:xfrm>
              <a:off x="1084767" y="4520657"/>
              <a:ext cx="281398" cy="15557"/>
            </a:xfrm>
            <a:custGeom>
              <a:avLst/>
              <a:gdLst/>
              <a:ahLst/>
              <a:cxnLst/>
              <a:rect l="l" t="t" r="r" b="b"/>
              <a:pathLst>
                <a:path w="8735" h="483" extrusionOk="0">
                  <a:moveTo>
                    <a:pt x="5667" y="0"/>
                  </a:moveTo>
                  <a:cubicBezTo>
                    <a:pt x="3830" y="0"/>
                    <a:pt x="1991" y="53"/>
                    <a:pt x="167" y="162"/>
                  </a:cubicBezTo>
                  <a:cubicBezTo>
                    <a:pt x="72" y="162"/>
                    <a:pt x="0" y="233"/>
                    <a:pt x="0" y="328"/>
                  </a:cubicBezTo>
                  <a:cubicBezTo>
                    <a:pt x="12" y="423"/>
                    <a:pt x="83" y="483"/>
                    <a:pt x="179" y="483"/>
                  </a:cubicBezTo>
                  <a:lnTo>
                    <a:pt x="190" y="483"/>
                  </a:lnTo>
                  <a:cubicBezTo>
                    <a:pt x="2006" y="374"/>
                    <a:pt x="3838" y="321"/>
                    <a:pt x="5668" y="321"/>
                  </a:cubicBezTo>
                  <a:cubicBezTo>
                    <a:pt x="6628" y="321"/>
                    <a:pt x="7587" y="335"/>
                    <a:pt x="8544" y="364"/>
                  </a:cubicBezTo>
                  <a:cubicBezTo>
                    <a:pt x="8639" y="364"/>
                    <a:pt x="8722" y="293"/>
                    <a:pt x="8734" y="210"/>
                  </a:cubicBezTo>
                  <a:cubicBezTo>
                    <a:pt x="8723" y="110"/>
                    <a:pt x="8661" y="42"/>
                    <a:pt x="8576" y="42"/>
                  </a:cubicBezTo>
                  <a:cubicBezTo>
                    <a:pt x="8570" y="42"/>
                    <a:pt x="8563" y="42"/>
                    <a:pt x="8556" y="43"/>
                  </a:cubicBezTo>
                  <a:cubicBezTo>
                    <a:pt x="7595" y="15"/>
                    <a:pt x="6632" y="0"/>
                    <a:pt x="5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4"/>
            <p:cNvSpPr/>
            <p:nvPr/>
          </p:nvSpPr>
          <p:spPr>
            <a:xfrm>
              <a:off x="1179705" y="4549936"/>
              <a:ext cx="65880" cy="71635"/>
            </a:xfrm>
            <a:custGeom>
              <a:avLst/>
              <a:gdLst/>
              <a:ahLst/>
              <a:cxnLst/>
              <a:rect l="l" t="t" r="r" b="b"/>
              <a:pathLst>
                <a:path w="2045" h="2224" extrusionOk="0">
                  <a:moveTo>
                    <a:pt x="1735" y="0"/>
                  </a:moveTo>
                  <a:cubicBezTo>
                    <a:pt x="1693" y="0"/>
                    <a:pt x="1650" y="15"/>
                    <a:pt x="1616" y="49"/>
                  </a:cubicBezTo>
                  <a:cubicBezTo>
                    <a:pt x="1391" y="239"/>
                    <a:pt x="1177" y="441"/>
                    <a:pt x="975" y="667"/>
                  </a:cubicBezTo>
                  <a:lnTo>
                    <a:pt x="321" y="168"/>
                  </a:lnTo>
                  <a:cubicBezTo>
                    <a:pt x="285" y="142"/>
                    <a:pt x="245" y="130"/>
                    <a:pt x="206" y="130"/>
                  </a:cubicBezTo>
                  <a:cubicBezTo>
                    <a:pt x="154" y="130"/>
                    <a:pt x="105" y="151"/>
                    <a:pt x="72" y="192"/>
                  </a:cubicBezTo>
                  <a:cubicBezTo>
                    <a:pt x="0" y="251"/>
                    <a:pt x="12" y="358"/>
                    <a:pt x="95" y="418"/>
                  </a:cubicBezTo>
                  <a:lnTo>
                    <a:pt x="761" y="929"/>
                  </a:lnTo>
                  <a:cubicBezTo>
                    <a:pt x="499" y="1249"/>
                    <a:pt x="262" y="1606"/>
                    <a:pt x="60" y="1986"/>
                  </a:cubicBezTo>
                  <a:cubicBezTo>
                    <a:pt x="12" y="2069"/>
                    <a:pt x="60" y="2176"/>
                    <a:pt x="143" y="2200"/>
                  </a:cubicBezTo>
                  <a:cubicBezTo>
                    <a:pt x="167" y="2212"/>
                    <a:pt x="190" y="2224"/>
                    <a:pt x="226" y="2224"/>
                  </a:cubicBezTo>
                  <a:cubicBezTo>
                    <a:pt x="285" y="2224"/>
                    <a:pt x="345" y="2188"/>
                    <a:pt x="381" y="2129"/>
                  </a:cubicBezTo>
                  <a:cubicBezTo>
                    <a:pt x="571" y="1772"/>
                    <a:pt x="785" y="1451"/>
                    <a:pt x="1034" y="1142"/>
                  </a:cubicBezTo>
                  <a:lnTo>
                    <a:pt x="1735" y="1665"/>
                  </a:lnTo>
                  <a:cubicBezTo>
                    <a:pt x="1766" y="1691"/>
                    <a:pt x="1803" y="1703"/>
                    <a:pt x="1842" y="1703"/>
                  </a:cubicBezTo>
                  <a:cubicBezTo>
                    <a:pt x="1892" y="1703"/>
                    <a:pt x="1944" y="1682"/>
                    <a:pt x="1985" y="1641"/>
                  </a:cubicBezTo>
                  <a:cubicBezTo>
                    <a:pt x="2044" y="1582"/>
                    <a:pt x="2032" y="1463"/>
                    <a:pt x="1961" y="1416"/>
                  </a:cubicBezTo>
                  <a:lnTo>
                    <a:pt x="1248" y="869"/>
                  </a:lnTo>
                  <a:cubicBezTo>
                    <a:pt x="1438" y="667"/>
                    <a:pt x="1640" y="465"/>
                    <a:pt x="1854" y="275"/>
                  </a:cubicBezTo>
                  <a:cubicBezTo>
                    <a:pt x="1925" y="227"/>
                    <a:pt x="1937" y="109"/>
                    <a:pt x="1866" y="49"/>
                  </a:cubicBezTo>
                  <a:cubicBezTo>
                    <a:pt x="1829" y="18"/>
                    <a:pt x="1782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4"/>
            <p:cNvSpPr/>
            <p:nvPr/>
          </p:nvSpPr>
          <p:spPr>
            <a:xfrm>
              <a:off x="-2038" y="3893303"/>
              <a:ext cx="77348" cy="77207"/>
            </a:xfrm>
            <a:custGeom>
              <a:avLst/>
              <a:gdLst/>
              <a:ahLst/>
              <a:cxnLst/>
              <a:rect l="l" t="t" r="r" b="b"/>
              <a:pathLst>
                <a:path w="2401" h="2397" extrusionOk="0">
                  <a:moveTo>
                    <a:pt x="1438" y="329"/>
                  </a:moveTo>
                  <a:cubicBezTo>
                    <a:pt x="1628" y="329"/>
                    <a:pt x="1842" y="424"/>
                    <a:pt x="1890" y="591"/>
                  </a:cubicBezTo>
                  <a:cubicBezTo>
                    <a:pt x="1902" y="638"/>
                    <a:pt x="1937" y="686"/>
                    <a:pt x="1985" y="698"/>
                  </a:cubicBezTo>
                  <a:cubicBezTo>
                    <a:pt x="1961" y="840"/>
                    <a:pt x="1926" y="971"/>
                    <a:pt x="1878" y="1102"/>
                  </a:cubicBezTo>
                  <a:cubicBezTo>
                    <a:pt x="1783" y="1375"/>
                    <a:pt x="1569" y="1589"/>
                    <a:pt x="1296" y="1696"/>
                  </a:cubicBezTo>
                  <a:cubicBezTo>
                    <a:pt x="1218" y="1729"/>
                    <a:pt x="1136" y="1745"/>
                    <a:pt x="1055" y="1745"/>
                  </a:cubicBezTo>
                  <a:cubicBezTo>
                    <a:pt x="878" y="1745"/>
                    <a:pt x="705" y="1668"/>
                    <a:pt x="583" y="1529"/>
                  </a:cubicBezTo>
                  <a:cubicBezTo>
                    <a:pt x="405" y="1280"/>
                    <a:pt x="559" y="923"/>
                    <a:pt x="773" y="686"/>
                  </a:cubicBezTo>
                  <a:cubicBezTo>
                    <a:pt x="927" y="496"/>
                    <a:pt x="1141" y="377"/>
                    <a:pt x="1391" y="329"/>
                  </a:cubicBezTo>
                  <a:close/>
                  <a:moveTo>
                    <a:pt x="1464" y="0"/>
                  </a:moveTo>
                  <a:cubicBezTo>
                    <a:pt x="1424" y="0"/>
                    <a:pt x="1384" y="3"/>
                    <a:pt x="1343" y="8"/>
                  </a:cubicBezTo>
                  <a:cubicBezTo>
                    <a:pt x="1022" y="56"/>
                    <a:pt x="725" y="222"/>
                    <a:pt x="500" y="484"/>
                  </a:cubicBezTo>
                  <a:cubicBezTo>
                    <a:pt x="226" y="781"/>
                    <a:pt x="1" y="1280"/>
                    <a:pt x="286" y="1696"/>
                  </a:cubicBezTo>
                  <a:cubicBezTo>
                    <a:pt x="439" y="1925"/>
                    <a:pt x="738" y="2058"/>
                    <a:pt x="1053" y="2058"/>
                  </a:cubicBezTo>
                  <a:cubicBezTo>
                    <a:pt x="1177" y="2058"/>
                    <a:pt x="1305" y="2037"/>
                    <a:pt x="1426" y="1993"/>
                  </a:cubicBezTo>
                  <a:cubicBezTo>
                    <a:pt x="1664" y="1910"/>
                    <a:pt x="1866" y="1743"/>
                    <a:pt x="2021" y="1541"/>
                  </a:cubicBezTo>
                  <a:cubicBezTo>
                    <a:pt x="2021" y="1779"/>
                    <a:pt x="2033" y="2005"/>
                    <a:pt x="2044" y="2242"/>
                  </a:cubicBezTo>
                  <a:cubicBezTo>
                    <a:pt x="2056" y="2326"/>
                    <a:pt x="2139" y="2397"/>
                    <a:pt x="2223" y="2397"/>
                  </a:cubicBezTo>
                  <a:lnTo>
                    <a:pt x="2235" y="2397"/>
                  </a:lnTo>
                  <a:cubicBezTo>
                    <a:pt x="2330" y="2397"/>
                    <a:pt x="2401" y="2314"/>
                    <a:pt x="2401" y="2219"/>
                  </a:cubicBezTo>
                  <a:cubicBezTo>
                    <a:pt x="2365" y="1553"/>
                    <a:pt x="2365" y="876"/>
                    <a:pt x="2401" y="199"/>
                  </a:cubicBezTo>
                  <a:cubicBezTo>
                    <a:pt x="2401" y="115"/>
                    <a:pt x="2330" y="32"/>
                    <a:pt x="2235" y="32"/>
                  </a:cubicBezTo>
                  <a:cubicBezTo>
                    <a:pt x="2139" y="32"/>
                    <a:pt x="2056" y="92"/>
                    <a:pt x="2044" y="187"/>
                  </a:cubicBezTo>
                  <a:lnTo>
                    <a:pt x="2044" y="210"/>
                  </a:lnTo>
                  <a:cubicBezTo>
                    <a:pt x="1884" y="80"/>
                    <a:pt x="1681" y="0"/>
                    <a:pt x="14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4"/>
            <p:cNvSpPr/>
            <p:nvPr/>
          </p:nvSpPr>
          <p:spPr>
            <a:xfrm>
              <a:off x="105141" y="3909118"/>
              <a:ext cx="42910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199" y="0"/>
                  </a:moveTo>
                  <a:cubicBezTo>
                    <a:pt x="172" y="0"/>
                    <a:pt x="145" y="6"/>
                    <a:pt x="120" y="17"/>
                  </a:cubicBezTo>
                  <a:cubicBezTo>
                    <a:pt x="36" y="52"/>
                    <a:pt x="1" y="147"/>
                    <a:pt x="36" y="230"/>
                  </a:cubicBezTo>
                  <a:cubicBezTo>
                    <a:pt x="155" y="444"/>
                    <a:pt x="298" y="646"/>
                    <a:pt x="464" y="836"/>
                  </a:cubicBezTo>
                  <a:lnTo>
                    <a:pt x="108" y="1276"/>
                  </a:lnTo>
                  <a:cubicBezTo>
                    <a:pt x="48" y="1347"/>
                    <a:pt x="60" y="1454"/>
                    <a:pt x="143" y="1502"/>
                  </a:cubicBezTo>
                  <a:cubicBezTo>
                    <a:pt x="179" y="1526"/>
                    <a:pt x="215" y="1538"/>
                    <a:pt x="250" y="1538"/>
                  </a:cubicBezTo>
                  <a:cubicBezTo>
                    <a:pt x="310" y="1538"/>
                    <a:pt x="357" y="1514"/>
                    <a:pt x="393" y="1466"/>
                  </a:cubicBezTo>
                  <a:lnTo>
                    <a:pt x="714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30" y="1383"/>
                  </a:cubicBezTo>
                  <a:cubicBezTo>
                    <a:pt x="1177" y="1383"/>
                    <a:pt x="1225" y="1359"/>
                    <a:pt x="1260" y="1324"/>
                  </a:cubicBezTo>
                  <a:cubicBezTo>
                    <a:pt x="1332" y="1252"/>
                    <a:pt x="1320" y="1145"/>
                    <a:pt x="1237" y="1098"/>
                  </a:cubicBezTo>
                  <a:cubicBezTo>
                    <a:pt x="1130" y="1015"/>
                    <a:pt x="1023" y="920"/>
                    <a:pt x="928" y="825"/>
                  </a:cubicBezTo>
                  <a:lnTo>
                    <a:pt x="1260" y="409"/>
                  </a:lnTo>
                  <a:cubicBezTo>
                    <a:pt x="1320" y="337"/>
                    <a:pt x="1308" y="230"/>
                    <a:pt x="1225" y="183"/>
                  </a:cubicBezTo>
                  <a:cubicBezTo>
                    <a:pt x="1189" y="157"/>
                    <a:pt x="1148" y="145"/>
                    <a:pt x="1109" y="145"/>
                  </a:cubicBezTo>
                  <a:cubicBezTo>
                    <a:pt x="1058" y="145"/>
                    <a:pt x="1009" y="166"/>
                    <a:pt x="975" y="207"/>
                  </a:cubicBezTo>
                  <a:lnTo>
                    <a:pt x="690" y="563"/>
                  </a:lnTo>
                  <a:cubicBezTo>
                    <a:pt x="571" y="409"/>
                    <a:pt x="452" y="254"/>
                    <a:pt x="357" y="88"/>
                  </a:cubicBezTo>
                  <a:cubicBezTo>
                    <a:pt x="324" y="30"/>
                    <a:pt x="262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4"/>
            <p:cNvSpPr/>
            <p:nvPr/>
          </p:nvSpPr>
          <p:spPr>
            <a:xfrm>
              <a:off x="187064" y="3875136"/>
              <a:ext cx="62819" cy="88127"/>
            </a:xfrm>
            <a:custGeom>
              <a:avLst/>
              <a:gdLst/>
              <a:ahLst/>
              <a:cxnLst/>
              <a:rect l="l" t="t" r="r" b="b"/>
              <a:pathLst>
                <a:path w="1950" h="2736" extrusionOk="0">
                  <a:moveTo>
                    <a:pt x="1149" y="1369"/>
                  </a:moveTo>
                  <a:cubicBezTo>
                    <a:pt x="1182" y="1369"/>
                    <a:pt x="1215" y="1373"/>
                    <a:pt x="1248" y="1380"/>
                  </a:cubicBezTo>
                  <a:cubicBezTo>
                    <a:pt x="1379" y="1416"/>
                    <a:pt x="1474" y="1499"/>
                    <a:pt x="1522" y="1618"/>
                  </a:cubicBezTo>
                  <a:cubicBezTo>
                    <a:pt x="1581" y="1773"/>
                    <a:pt x="1569" y="1951"/>
                    <a:pt x="1474" y="2093"/>
                  </a:cubicBezTo>
                  <a:cubicBezTo>
                    <a:pt x="1306" y="2318"/>
                    <a:pt x="998" y="2410"/>
                    <a:pt x="717" y="2410"/>
                  </a:cubicBezTo>
                  <a:cubicBezTo>
                    <a:pt x="642" y="2410"/>
                    <a:pt x="568" y="2403"/>
                    <a:pt x="500" y="2391"/>
                  </a:cubicBezTo>
                  <a:lnTo>
                    <a:pt x="476" y="2391"/>
                  </a:lnTo>
                  <a:cubicBezTo>
                    <a:pt x="464" y="2165"/>
                    <a:pt x="512" y="1927"/>
                    <a:pt x="619" y="1713"/>
                  </a:cubicBezTo>
                  <a:cubicBezTo>
                    <a:pt x="722" y="1528"/>
                    <a:pt x="932" y="1369"/>
                    <a:pt x="1149" y="1369"/>
                  </a:cubicBezTo>
                  <a:close/>
                  <a:moveTo>
                    <a:pt x="181" y="0"/>
                  </a:moveTo>
                  <a:cubicBezTo>
                    <a:pt x="94" y="0"/>
                    <a:pt x="7" y="57"/>
                    <a:pt x="1" y="168"/>
                  </a:cubicBezTo>
                  <a:lnTo>
                    <a:pt x="120" y="2581"/>
                  </a:lnTo>
                  <a:cubicBezTo>
                    <a:pt x="120" y="2664"/>
                    <a:pt x="203" y="2735"/>
                    <a:pt x="298" y="2735"/>
                  </a:cubicBezTo>
                  <a:cubicBezTo>
                    <a:pt x="333" y="2735"/>
                    <a:pt x="369" y="2723"/>
                    <a:pt x="405" y="2699"/>
                  </a:cubicBezTo>
                  <a:lnTo>
                    <a:pt x="428" y="2699"/>
                  </a:lnTo>
                  <a:cubicBezTo>
                    <a:pt x="523" y="2717"/>
                    <a:pt x="625" y="2727"/>
                    <a:pt x="729" y="2727"/>
                  </a:cubicBezTo>
                  <a:cubicBezTo>
                    <a:pt x="1110" y="2727"/>
                    <a:pt x="1526" y="2598"/>
                    <a:pt x="1759" y="2272"/>
                  </a:cubicBezTo>
                  <a:cubicBezTo>
                    <a:pt x="1926" y="2046"/>
                    <a:pt x="1950" y="1749"/>
                    <a:pt x="1843" y="1499"/>
                  </a:cubicBezTo>
                  <a:cubicBezTo>
                    <a:pt x="1759" y="1274"/>
                    <a:pt x="1569" y="1107"/>
                    <a:pt x="1332" y="1060"/>
                  </a:cubicBezTo>
                  <a:cubicBezTo>
                    <a:pt x="1269" y="1047"/>
                    <a:pt x="1206" y="1040"/>
                    <a:pt x="1144" y="1040"/>
                  </a:cubicBezTo>
                  <a:cubicBezTo>
                    <a:pt x="862" y="1040"/>
                    <a:pt x="590" y="1169"/>
                    <a:pt x="405" y="1392"/>
                  </a:cubicBezTo>
                  <a:lnTo>
                    <a:pt x="357" y="145"/>
                  </a:lnTo>
                  <a:cubicBezTo>
                    <a:pt x="340" y="48"/>
                    <a:pt x="260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4"/>
            <p:cNvSpPr/>
            <p:nvPr/>
          </p:nvSpPr>
          <p:spPr>
            <a:xfrm>
              <a:off x="-5872" y="3990223"/>
              <a:ext cx="281011" cy="15557"/>
            </a:xfrm>
            <a:custGeom>
              <a:avLst/>
              <a:gdLst/>
              <a:ahLst/>
              <a:cxnLst/>
              <a:rect l="l" t="t" r="r" b="b"/>
              <a:pathLst>
                <a:path w="8723" h="483" extrusionOk="0">
                  <a:moveTo>
                    <a:pt x="5809" y="1"/>
                  </a:moveTo>
                  <a:cubicBezTo>
                    <a:pt x="3926" y="1"/>
                    <a:pt x="2036" y="56"/>
                    <a:pt x="167" y="160"/>
                  </a:cubicBezTo>
                  <a:cubicBezTo>
                    <a:pt x="72" y="160"/>
                    <a:pt x="1" y="243"/>
                    <a:pt x="1" y="339"/>
                  </a:cubicBezTo>
                  <a:cubicBezTo>
                    <a:pt x="12" y="416"/>
                    <a:pt x="74" y="482"/>
                    <a:pt x="158" y="482"/>
                  </a:cubicBezTo>
                  <a:cubicBezTo>
                    <a:pt x="165" y="482"/>
                    <a:pt x="172" y="482"/>
                    <a:pt x="179" y="481"/>
                  </a:cubicBezTo>
                  <a:lnTo>
                    <a:pt x="191" y="481"/>
                  </a:lnTo>
                  <a:cubicBezTo>
                    <a:pt x="2052" y="377"/>
                    <a:pt x="3934" y="322"/>
                    <a:pt x="5808" y="322"/>
                  </a:cubicBezTo>
                  <a:cubicBezTo>
                    <a:pt x="6723" y="322"/>
                    <a:pt x="7637" y="335"/>
                    <a:pt x="8545" y="362"/>
                  </a:cubicBezTo>
                  <a:cubicBezTo>
                    <a:pt x="8640" y="362"/>
                    <a:pt x="8723" y="291"/>
                    <a:pt x="8723" y="208"/>
                  </a:cubicBezTo>
                  <a:cubicBezTo>
                    <a:pt x="8723" y="113"/>
                    <a:pt x="8651" y="41"/>
                    <a:pt x="8556" y="41"/>
                  </a:cubicBezTo>
                  <a:cubicBezTo>
                    <a:pt x="7644" y="14"/>
                    <a:pt x="6727" y="1"/>
                    <a:pt x="5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4"/>
            <p:cNvSpPr/>
            <p:nvPr/>
          </p:nvSpPr>
          <p:spPr>
            <a:xfrm>
              <a:off x="89066" y="4019630"/>
              <a:ext cx="65880" cy="71474"/>
            </a:xfrm>
            <a:custGeom>
              <a:avLst/>
              <a:gdLst/>
              <a:ahLst/>
              <a:cxnLst/>
              <a:rect l="l" t="t" r="r" b="b"/>
              <a:pathLst>
                <a:path w="2045" h="2219" extrusionOk="0">
                  <a:moveTo>
                    <a:pt x="1724" y="0"/>
                  </a:moveTo>
                  <a:cubicBezTo>
                    <a:pt x="1681" y="0"/>
                    <a:pt x="1639" y="15"/>
                    <a:pt x="1605" y="43"/>
                  </a:cubicBezTo>
                  <a:cubicBezTo>
                    <a:pt x="1379" y="234"/>
                    <a:pt x="1177" y="447"/>
                    <a:pt x="975" y="661"/>
                  </a:cubicBezTo>
                  <a:lnTo>
                    <a:pt x="310" y="162"/>
                  </a:lnTo>
                  <a:cubicBezTo>
                    <a:pt x="279" y="137"/>
                    <a:pt x="241" y="124"/>
                    <a:pt x="203" y="124"/>
                  </a:cubicBezTo>
                  <a:cubicBezTo>
                    <a:pt x="153" y="124"/>
                    <a:pt x="101" y="146"/>
                    <a:pt x="60" y="186"/>
                  </a:cubicBezTo>
                  <a:cubicBezTo>
                    <a:pt x="1" y="257"/>
                    <a:pt x="13" y="364"/>
                    <a:pt x="84" y="412"/>
                  </a:cubicBezTo>
                  <a:lnTo>
                    <a:pt x="761" y="923"/>
                  </a:lnTo>
                  <a:cubicBezTo>
                    <a:pt x="488" y="1256"/>
                    <a:pt x="250" y="1612"/>
                    <a:pt x="60" y="1992"/>
                  </a:cubicBezTo>
                  <a:cubicBezTo>
                    <a:pt x="13" y="2064"/>
                    <a:pt x="60" y="2171"/>
                    <a:pt x="143" y="2206"/>
                  </a:cubicBezTo>
                  <a:cubicBezTo>
                    <a:pt x="167" y="2218"/>
                    <a:pt x="191" y="2218"/>
                    <a:pt x="215" y="2218"/>
                  </a:cubicBezTo>
                  <a:cubicBezTo>
                    <a:pt x="286" y="2218"/>
                    <a:pt x="345" y="2182"/>
                    <a:pt x="381" y="2123"/>
                  </a:cubicBezTo>
                  <a:cubicBezTo>
                    <a:pt x="559" y="1778"/>
                    <a:pt x="785" y="1434"/>
                    <a:pt x="1034" y="1125"/>
                  </a:cubicBezTo>
                  <a:lnTo>
                    <a:pt x="1736" y="1660"/>
                  </a:lnTo>
                  <a:cubicBezTo>
                    <a:pt x="1759" y="1683"/>
                    <a:pt x="1807" y="1695"/>
                    <a:pt x="1843" y="1695"/>
                  </a:cubicBezTo>
                  <a:cubicBezTo>
                    <a:pt x="1890" y="1695"/>
                    <a:pt x="1949" y="1671"/>
                    <a:pt x="1985" y="1636"/>
                  </a:cubicBezTo>
                  <a:cubicBezTo>
                    <a:pt x="2045" y="1576"/>
                    <a:pt x="2033" y="1458"/>
                    <a:pt x="1961" y="1410"/>
                  </a:cubicBezTo>
                  <a:lnTo>
                    <a:pt x="1260" y="875"/>
                  </a:lnTo>
                  <a:cubicBezTo>
                    <a:pt x="1439" y="661"/>
                    <a:pt x="1641" y="459"/>
                    <a:pt x="1854" y="281"/>
                  </a:cubicBezTo>
                  <a:cubicBezTo>
                    <a:pt x="1926" y="222"/>
                    <a:pt x="1926" y="103"/>
                    <a:pt x="1854" y="55"/>
                  </a:cubicBezTo>
                  <a:cubicBezTo>
                    <a:pt x="1817" y="18"/>
                    <a:pt x="1770" y="0"/>
                    <a:pt x="1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1" name="Google Shape;2211;p14"/>
            <p:cNvGrpSpPr/>
            <p:nvPr/>
          </p:nvGrpSpPr>
          <p:grpSpPr>
            <a:xfrm>
              <a:off x="7331496" y="-9144"/>
              <a:ext cx="1839587" cy="3012215"/>
              <a:chOff x="7331496" y="-9144"/>
              <a:chExt cx="1839587" cy="3012215"/>
            </a:xfrm>
          </p:grpSpPr>
          <p:sp>
            <p:nvSpPr>
              <p:cNvPr id="2212" name="Google Shape;2212;p14"/>
              <p:cNvSpPr/>
              <p:nvPr/>
            </p:nvSpPr>
            <p:spPr>
              <a:xfrm>
                <a:off x="7331496" y="46547"/>
                <a:ext cx="648957" cy="584676"/>
              </a:xfrm>
              <a:custGeom>
                <a:avLst/>
                <a:gdLst/>
                <a:ahLst/>
                <a:cxnLst/>
                <a:rect l="l" t="t" r="r" b="b"/>
                <a:pathLst>
                  <a:path w="20143" h="18152" extrusionOk="0">
                    <a:moveTo>
                      <a:pt x="4350" y="463"/>
                    </a:moveTo>
                    <a:lnTo>
                      <a:pt x="4576" y="654"/>
                    </a:lnTo>
                    <a:lnTo>
                      <a:pt x="3637" y="1604"/>
                    </a:lnTo>
                    <a:cubicBezTo>
                      <a:pt x="3554" y="1687"/>
                      <a:pt x="3566" y="1806"/>
                      <a:pt x="3649" y="1878"/>
                    </a:cubicBezTo>
                    <a:cubicBezTo>
                      <a:pt x="3689" y="1912"/>
                      <a:pt x="3740" y="1930"/>
                      <a:pt x="3791" y="1930"/>
                    </a:cubicBezTo>
                    <a:cubicBezTo>
                      <a:pt x="3847" y="1930"/>
                      <a:pt x="3903" y="1909"/>
                      <a:pt x="3946" y="1866"/>
                    </a:cubicBezTo>
                    <a:lnTo>
                      <a:pt x="4885" y="927"/>
                    </a:lnTo>
                    <a:lnTo>
                      <a:pt x="5479" y="1450"/>
                    </a:lnTo>
                    <a:lnTo>
                      <a:pt x="5241" y="1699"/>
                    </a:lnTo>
                    <a:cubicBezTo>
                      <a:pt x="5158" y="1771"/>
                      <a:pt x="5158" y="1901"/>
                      <a:pt x="5241" y="1973"/>
                    </a:cubicBezTo>
                    <a:cubicBezTo>
                      <a:pt x="5285" y="2005"/>
                      <a:pt x="5333" y="2020"/>
                      <a:pt x="5381" y="2020"/>
                    </a:cubicBezTo>
                    <a:cubicBezTo>
                      <a:pt x="5438" y="2020"/>
                      <a:pt x="5493" y="1999"/>
                      <a:pt x="5538" y="1961"/>
                    </a:cubicBezTo>
                    <a:lnTo>
                      <a:pt x="5800" y="1711"/>
                    </a:lnTo>
                    <a:lnTo>
                      <a:pt x="6477" y="2305"/>
                    </a:lnTo>
                    <a:cubicBezTo>
                      <a:pt x="6334" y="2400"/>
                      <a:pt x="6215" y="2519"/>
                      <a:pt x="6144" y="2674"/>
                    </a:cubicBezTo>
                    <a:cubicBezTo>
                      <a:pt x="6085" y="2769"/>
                      <a:pt x="6132" y="2888"/>
                      <a:pt x="6239" y="2935"/>
                    </a:cubicBezTo>
                    <a:cubicBezTo>
                      <a:pt x="6267" y="2944"/>
                      <a:pt x="6295" y="2949"/>
                      <a:pt x="6322" y="2949"/>
                    </a:cubicBezTo>
                    <a:cubicBezTo>
                      <a:pt x="6403" y="2949"/>
                      <a:pt x="6480" y="2911"/>
                      <a:pt x="6524" y="2840"/>
                    </a:cubicBezTo>
                    <a:cubicBezTo>
                      <a:pt x="6584" y="2721"/>
                      <a:pt x="6679" y="2638"/>
                      <a:pt x="6786" y="2579"/>
                    </a:cubicBezTo>
                    <a:lnTo>
                      <a:pt x="7380" y="3113"/>
                    </a:lnTo>
                    <a:lnTo>
                      <a:pt x="7083" y="3410"/>
                    </a:lnTo>
                    <a:cubicBezTo>
                      <a:pt x="7000" y="3482"/>
                      <a:pt x="7012" y="3612"/>
                      <a:pt x="7095" y="3672"/>
                    </a:cubicBezTo>
                    <a:cubicBezTo>
                      <a:pt x="7136" y="3707"/>
                      <a:pt x="7190" y="3725"/>
                      <a:pt x="7243" y="3725"/>
                    </a:cubicBezTo>
                    <a:cubicBezTo>
                      <a:pt x="7297" y="3725"/>
                      <a:pt x="7350" y="3707"/>
                      <a:pt x="7392" y="3672"/>
                    </a:cubicBezTo>
                    <a:lnTo>
                      <a:pt x="7689" y="3375"/>
                    </a:lnTo>
                    <a:cubicBezTo>
                      <a:pt x="7879" y="3541"/>
                      <a:pt x="8069" y="3696"/>
                      <a:pt x="8259" y="3862"/>
                    </a:cubicBezTo>
                    <a:lnTo>
                      <a:pt x="7332" y="4729"/>
                    </a:lnTo>
                    <a:cubicBezTo>
                      <a:pt x="7249" y="4801"/>
                      <a:pt x="7249" y="4931"/>
                      <a:pt x="7332" y="5003"/>
                    </a:cubicBezTo>
                    <a:cubicBezTo>
                      <a:pt x="7374" y="5038"/>
                      <a:pt x="7427" y="5056"/>
                      <a:pt x="7481" y="5056"/>
                    </a:cubicBezTo>
                    <a:cubicBezTo>
                      <a:pt x="7534" y="5056"/>
                      <a:pt x="7588" y="5038"/>
                      <a:pt x="7630" y="5003"/>
                    </a:cubicBezTo>
                    <a:lnTo>
                      <a:pt x="8556" y="4135"/>
                    </a:lnTo>
                    <a:lnTo>
                      <a:pt x="9151" y="4670"/>
                    </a:lnTo>
                    <a:lnTo>
                      <a:pt x="8794" y="4967"/>
                    </a:lnTo>
                    <a:cubicBezTo>
                      <a:pt x="8711" y="5038"/>
                      <a:pt x="8711" y="5157"/>
                      <a:pt x="8782" y="5240"/>
                    </a:cubicBezTo>
                    <a:cubicBezTo>
                      <a:pt x="8830" y="5276"/>
                      <a:pt x="8883" y="5294"/>
                      <a:pt x="8935" y="5294"/>
                    </a:cubicBezTo>
                    <a:cubicBezTo>
                      <a:pt x="8987" y="5294"/>
                      <a:pt x="9038" y="5276"/>
                      <a:pt x="9079" y="5240"/>
                    </a:cubicBezTo>
                    <a:lnTo>
                      <a:pt x="9459" y="4920"/>
                    </a:lnTo>
                    <a:cubicBezTo>
                      <a:pt x="9661" y="5110"/>
                      <a:pt x="9875" y="5300"/>
                      <a:pt x="10089" y="5490"/>
                    </a:cubicBezTo>
                    <a:lnTo>
                      <a:pt x="9745" y="5763"/>
                    </a:lnTo>
                    <a:cubicBezTo>
                      <a:pt x="9661" y="5823"/>
                      <a:pt x="9650" y="5953"/>
                      <a:pt x="9721" y="6025"/>
                    </a:cubicBezTo>
                    <a:cubicBezTo>
                      <a:pt x="9767" y="6071"/>
                      <a:pt x="9828" y="6095"/>
                      <a:pt x="9888" y="6095"/>
                    </a:cubicBezTo>
                    <a:cubicBezTo>
                      <a:pt x="9935" y="6095"/>
                      <a:pt x="9981" y="6080"/>
                      <a:pt x="10018" y="6048"/>
                    </a:cubicBezTo>
                    <a:lnTo>
                      <a:pt x="10386" y="5751"/>
                    </a:lnTo>
                    <a:lnTo>
                      <a:pt x="10981" y="6298"/>
                    </a:lnTo>
                    <a:lnTo>
                      <a:pt x="10731" y="6643"/>
                    </a:lnTo>
                    <a:cubicBezTo>
                      <a:pt x="10660" y="6738"/>
                      <a:pt x="10695" y="6856"/>
                      <a:pt x="10790" y="6916"/>
                    </a:cubicBezTo>
                    <a:cubicBezTo>
                      <a:pt x="10825" y="6938"/>
                      <a:pt x="10865" y="6948"/>
                      <a:pt x="10905" y="6948"/>
                    </a:cubicBezTo>
                    <a:cubicBezTo>
                      <a:pt x="10973" y="6948"/>
                      <a:pt x="11042" y="6917"/>
                      <a:pt x="11087" y="6856"/>
                    </a:cubicBezTo>
                    <a:lnTo>
                      <a:pt x="11289" y="6559"/>
                    </a:lnTo>
                    <a:cubicBezTo>
                      <a:pt x="11587" y="6821"/>
                      <a:pt x="11884" y="7082"/>
                      <a:pt x="12169" y="7356"/>
                    </a:cubicBezTo>
                    <a:lnTo>
                      <a:pt x="11349" y="8092"/>
                    </a:lnTo>
                    <a:cubicBezTo>
                      <a:pt x="11266" y="8164"/>
                      <a:pt x="11266" y="8294"/>
                      <a:pt x="11349" y="8366"/>
                    </a:cubicBezTo>
                    <a:cubicBezTo>
                      <a:pt x="11390" y="8401"/>
                      <a:pt x="11444" y="8419"/>
                      <a:pt x="11497" y="8419"/>
                    </a:cubicBezTo>
                    <a:cubicBezTo>
                      <a:pt x="11551" y="8419"/>
                      <a:pt x="11604" y="8401"/>
                      <a:pt x="11646" y="8366"/>
                    </a:cubicBezTo>
                    <a:lnTo>
                      <a:pt x="12466" y="7629"/>
                    </a:lnTo>
                    <a:lnTo>
                      <a:pt x="13119" y="8235"/>
                    </a:lnTo>
                    <a:lnTo>
                      <a:pt x="12834" y="8532"/>
                    </a:lnTo>
                    <a:cubicBezTo>
                      <a:pt x="12751" y="8603"/>
                      <a:pt x="12763" y="8734"/>
                      <a:pt x="12846" y="8793"/>
                    </a:cubicBezTo>
                    <a:cubicBezTo>
                      <a:pt x="12888" y="8829"/>
                      <a:pt x="12941" y="8847"/>
                      <a:pt x="12995" y="8847"/>
                    </a:cubicBezTo>
                    <a:cubicBezTo>
                      <a:pt x="13048" y="8847"/>
                      <a:pt x="13102" y="8829"/>
                      <a:pt x="13143" y="8793"/>
                    </a:cubicBezTo>
                    <a:lnTo>
                      <a:pt x="13405" y="8532"/>
                    </a:lnTo>
                    <a:cubicBezTo>
                      <a:pt x="13607" y="8710"/>
                      <a:pt x="13809" y="8888"/>
                      <a:pt x="13999" y="9079"/>
                    </a:cubicBezTo>
                    <a:lnTo>
                      <a:pt x="13737" y="9292"/>
                    </a:lnTo>
                    <a:cubicBezTo>
                      <a:pt x="13654" y="9364"/>
                      <a:pt x="13642" y="9494"/>
                      <a:pt x="13725" y="9566"/>
                    </a:cubicBezTo>
                    <a:cubicBezTo>
                      <a:pt x="13769" y="9609"/>
                      <a:pt x="13825" y="9630"/>
                      <a:pt x="13880" y="9630"/>
                    </a:cubicBezTo>
                    <a:cubicBezTo>
                      <a:pt x="13932" y="9630"/>
                      <a:pt x="13983" y="9612"/>
                      <a:pt x="14023" y="9578"/>
                    </a:cubicBezTo>
                    <a:lnTo>
                      <a:pt x="14296" y="9352"/>
                    </a:lnTo>
                    <a:lnTo>
                      <a:pt x="14854" y="9875"/>
                    </a:lnTo>
                    <a:lnTo>
                      <a:pt x="14605" y="10160"/>
                    </a:lnTo>
                    <a:cubicBezTo>
                      <a:pt x="14522" y="10243"/>
                      <a:pt x="14534" y="10362"/>
                      <a:pt x="14617" y="10433"/>
                    </a:cubicBezTo>
                    <a:cubicBezTo>
                      <a:pt x="14660" y="10466"/>
                      <a:pt x="14709" y="10481"/>
                      <a:pt x="14757" y="10481"/>
                    </a:cubicBezTo>
                    <a:cubicBezTo>
                      <a:pt x="14813" y="10481"/>
                      <a:pt x="14869" y="10460"/>
                      <a:pt x="14914" y="10421"/>
                    </a:cubicBezTo>
                    <a:lnTo>
                      <a:pt x="15163" y="10160"/>
                    </a:lnTo>
                    <a:lnTo>
                      <a:pt x="15674" y="10647"/>
                    </a:lnTo>
                    <a:lnTo>
                      <a:pt x="14783" y="11574"/>
                    </a:lnTo>
                    <a:cubicBezTo>
                      <a:pt x="14712" y="11645"/>
                      <a:pt x="14724" y="11776"/>
                      <a:pt x="14807" y="11847"/>
                    </a:cubicBezTo>
                    <a:cubicBezTo>
                      <a:pt x="14849" y="11879"/>
                      <a:pt x="14896" y="11894"/>
                      <a:pt x="14942" y="11894"/>
                    </a:cubicBezTo>
                    <a:cubicBezTo>
                      <a:pt x="15000" y="11894"/>
                      <a:pt x="15058" y="11870"/>
                      <a:pt x="15104" y="11824"/>
                    </a:cubicBezTo>
                    <a:lnTo>
                      <a:pt x="15971" y="10920"/>
                    </a:lnTo>
                    <a:lnTo>
                      <a:pt x="16720" y="11622"/>
                    </a:lnTo>
                    <a:lnTo>
                      <a:pt x="16435" y="11871"/>
                    </a:lnTo>
                    <a:cubicBezTo>
                      <a:pt x="16352" y="11930"/>
                      <a:pt x="16340" y="12061"/>
                      <a:pt x="16423" y="12144"/>
                    </a:cubicBezTo>
                    <a:cubicBezTo>
                      <a:pt x="16468" y="12183"/>
                      <a:pt x="16527" y="12204"/>
                      <a:pt x="16585" y="12204"/>
                    </a:cubicBezTo>
                    <a:cubicBezTo>
                      <a:pt x="16634" y="12204"/>
                      <a:pt x="16682" y="12189"/>
                      <a:pt x="16720" y="12156"/>
                    </a:cubicBezTo>
                    <a:lnTo>
                      <a:pt x="17017" y="11907"/>
                    </a:lnTo>
                    <a:lnTo>
                      <a:pt x="17552" y="12406"/>
                    </a:lnTo>
                    <a:lnTo>
                      <a:pt x="17362" y="12679"/>
                    </a:lnTo>
                    <a:cubicBezTo>
                      <a:pt x="17290" y="12762"/>
                      <a:pt x="17314" y="12893"/>
                      <a:pt x="17421" y="12941"/>
                    </a:cubicBezTo>
                    <a:cubicBezTo>
                      <a:pt x="17457" y="12963"/>
                      <a:pt x="17498" y="12974"/>
                      <a:pt x="17539" y="12974"/>
                    </a:cubicBezTo>
                    <a:cubicBezTo>
                      <a:pt x="17606" y="12974"/>
                      <a:pt x="17674" y="12945"/>
                      <a:pt x="17718" y="12893"/>
                    </a:cubicBezTo>
                    <a:lnTo>
                      <a:pt x="17861" y="12691"/>
                    </a:lnTo>
                    <a:lnTo>
                      <a:pt x="18431" y="13238"/>
                    </a:lnTo>
                    <a:lnTo>
                      <a:pt x="18182" y="13475"/>
                    </a:lnTo>
                    <a:cubicBezTo>
                      <a:pt x="18098" y="13547"/>
                      <a:pt x="18098" y="13677"/>
                      <a:pt x="18182" y="13749"/>
                    </a:cubicBezTo>
                    <a:cubicBezTo>
                      <a:pt x="18223" y="13784"/>
                      <a:pt x="18274" y="13802"/>
                      <a:pt x="18326" y="13802"/>
                    </a:cubicBezTo>
                    <a:cubicBezTo>
                      <a:pt x="18378" y="13802"/>
                      <a:pt x="18431" y="13784"/>
                      <a:pt x="18479" y="13749"/>
                    </a:cubicBezTo>
                    <a:lnTo>
                      <a:pt x="18716" y="13523"/>
                    </a:lnTo>
                    <a:lnTo>
                      <a:pt x="19108" y="13891"/>
                    </a:lnTo>
                    <a:cubicBezTo>
                      <a:pt x="19097" y="13891"/>
                      <a:pt x="19085" y="13903"/>
                      <a:pt x="19073" y="13903"/>
                    </a:cubicBezTo>
                    <a:cubicBezTo>
                      <a:pt x="18728" y="14212"/>
                      <a:pt x="18431" y="14568"/>
                      <a:pt x="18182" y="14961"/>
                    </a:cubicBezTo>
                    <a:cubicBezTo>
                      <a:pt x="18134" y="15056"/>
                      <a:pt x="18170" y="15175"/>
                      <a:pt x="18265" y="15222"/>
                    </a:cubicBezTo>
                    <a:cubicBezTo>
                      <a:pt x="18296" y="15242"/>
                      <a:pt x="18332" y="15251"/>
                      <a:pt x="18368" y="15251"/>
                    </a:cubicBezTo>
                    <a:cubicBezTo>
                      <a:pt x="18439" y="15251"/>
                      <a:pt x="18510" y="15214"/>
                      <a:pt x="18550" y="15151"/>
                    </a:cubicBezTo>
                    <a:cubicBezTo>
                      <a:pt x="18764" y="14818"/>
                      <a:pt x="19025" y="14497"/>
                      <a:pt x="19322" y="14224"/>
                    </a:cubicBezTo>
                    <a:cubicBezTo>
                      <a:pt x="19346" y="14212"/>
                      <a:pt x="19370" y="14200"/>
                      <a:pt x="19394" y="14164"/>
                    </a:cubicBezTo>
                    <a:lnTo>
                      <a:pt x="19619" y="14390"/>
                    </a:lnTo>
                    <a:lnTo>
                      <a:pt x="15864" y="17682"/>
                    </a:lnTo>
                    <a:cubicBezTo>
                      <a:pt x="10933" y="13154"/>
                      <a:pt x="5681" y="8354"/>
                      <a:pt x="523" y="3886"/>
                    </a:cubicBezTo>
                    <a:cubicBezTo>
                      <a:pt x="1866" y="2828"/>
                      <a:pt x="3150" y="1687"/>
                      <a:pt x="4350" y="463"/>
                    </a:cubicBezTo>
                    <a:close/>
                    <a:moveTo>
                      <a:pt x="4326" y="0"/>
                    </a:moveTo>
                    <a:cubicBezTo>
                      <a:pt x="4267" y="0"/>
                      <a:pt x="4219" y="24"/>
                      <a:pt x="4183" y="59"/>
                    </a:cubicBezTo>
                    <a:cubicBezTo>
                      <a:pt x="2888" y="1378"/>
                      <a:pt x="1522" y="2602"/>
                      <a:pt x="72" y="3731"/>
                    </a:cubicBezTo>
                    <a:cubicBezTo>
                      <a:pt x="24" y="3767"/>
                      <a:pt x="1" y="3814"/>
                      <a:pt x="1" y="3874"/>
                    </a:cubicBezTo>
                    <a:cubicBezTo>
                      <a:pt x="1" y="3933"/>
                      <a:pt x="24" y="3993"/>
                      <a:pt x="60" y="4028"/>
                    </a:cubicBezTo>
                    <a:cubicBezTo>
                      <a:pt x="5324" y="8579"/>
                      <a:pt x="10683" y="13475"/>
                      <a:pt x="15710" y="18098"/>
                    </a:cubicBezTo>
                    <a:cubicBezTo>
                      <a:pt x="15752" y="18133"/>
                      <a:pt x="15802" y="18151"/>
                      <a:pt x="15854" y="18151"/>
                    </a:cubicBezTo>
                    <a:cubicBezTo>
                      <a:pt x="15906" y="18151"/>
                      <a:pt x="15959" y="18133"/>
                      <a:pt x="16007" y="18098"/>
                    </a:cubicBezTo>
                    <a:lnTo>
                      <a:pt x="20059" y="14545"/>
                    </a:lnTo>
                    <a:cubicBezTo>
                      <a:pt x="20071" y="14533"/>
                      <a:pt x="20083" y="14521"/>
                      <a:pt x="20083" y="14509"/>
                    </a:cubicBezTo>
                    <a:cubicBezTo>
                      <a:pt x="20142" y="14438"/>
                      <a:pt x="20130" y="14331"/>
                      <a:pt x="20059" y="14271"/>
                    </a:cubicBezTo>
                    <a:cubicBezTo>
                      <a:pt x="15056" y="9411"/>
                      <a:pt x="9816" y="4622"/>
                      <a:pt x="4481" y="59"/>
                    </a:cubicBezTo>
                    <a:cubicBezTo>
                      <a:pt x="4445" y="12"/>
                      <a:pt x="4385" y="0"/>
                      <a:pt x="43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4"/>
              <p:cNvSpPr/>
              <p:nvPr/>
            </p:nvSpPr>
            <p:spPr>
              <a:xfrm>
                <a:off x="7411524" y="125043"/>
                <a:ext cx="49422" cy="44128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370" extrusionOk="0">
                    <a:moveTo>
                      <a:pt x="708" y="389"/>
                    </a:moveTo>
                    <a:cubicBezTo>
                      <a:pt x="807" y="389"/>
                      <a:pt x="904" y="427"/>
                      <a:pt x="975" y="498"/>
                    </a:cubicBezTo>
                    <a:cubicBezTo>
                      <a:pt x="1058" y="569"/>
                      <a:pt x="1105" y="676"/>
                      <a:pt x="1117" y="783"/>
                    </a:cubicBezTo>
                    <a:cubicBezTo>
                      <a:pt x="1105" y="866"/>
                      <a:pt x="1058" y="950"/>
                      <a:pt x="975" y="973"/>
                    </a:cubicBezTo>
                    <a:cubicBezTo>
                      <a:pt x="952" y="978"/>
                      <a:pt x="929" y="981"/>
                      <a:pt x="907" y="981"/>
                    </a:cubicBezTo>
                    <a:cubicBezTo>
                      <a:pt x="820" y="981"/>
                      <a:pt x="734" y="947"/>
                      <a:pt x="678" y="890"/>
                    </a:cubicBezTo>
                    <a:cubicBezTo>
                      <a:pt x="618" y="843"/>
                      <a:pt x="571" y="795"/>
                      <a:pt x="535" y="748"/>
                    </a:cubicBezTo>
                    <a:cubicBezTo>
                      <a:pt x="547" y="688"/>
                      <a:pt x="535" y="641"/>
                      <a:pt x="511" y="593"/>
                    </a:cubicBezTo>
                    <a:cubicBezTo>
                      <a:pt x="487" y="569"/>
                      <a:pt x="487" y="534"/>
                      <a:pt x="511" y="510"/>
                    </a:cubicBezTo>
                    <a:cubicBezTo>
                      <a:pt x="523" y="462"/>
                      <a:pt x="559" y="415"/>
                      <a:pt x="606" y="403"/>
                    </a:cubicBezTo>
                    <a:cubicBezTo>
                      <a:pt x="640" y="394"/>
                      <a:pt x="674" y="389"/>
                      <a:pt x="708" y="389"/>
                    </a:cubicBezTo>
                    <a:close/>
                    <a:moveTo>
                      <a:pt x="702" y="1"/>
                    </a:moveTo>
                    <a:cubicBezTo>
                      <a:pt x="622" y="1"/>
                      <a:pt x="542" y="12"/>
                      <a:pt x="464" y="35"/>
                    </a:cubicBezTo>
                    <a:cubicBezTo>
                      <a:pt x="285" y="94"/>
                      <a:pt x="155" y="225"/>
                      <a:pt x="107" y="391"/>
                    </a:cubicBezTo>
                    <a:cubicBezTo>
                      <a:pt x="95" y="415"/>
                      <a:pt x="95" y="439"/>
                      <a:pt x="83" y="462"/>
                    </a:cubicBezTo>
                    <a:cubicBezTo>
                      <a:pt x="12" y="510"/>
                      <a:pt x="0" y="605"/>
                      <a:pt x="36" y="688"/>
                    </a:cubicBezTo>
                    <a:cubicBezTo>
                      <a:pt x="119" y="866"/>
                      <a:pt x="238" y="1033"/>
                      <a:pt x="392" y="1175"/>
                    </a:cubicBezTo>
                    <a:cubicBezTo>
                      <a:pt x="533" y="1298"/>
                      <a:pt x="719" y="1369"/>
                      <a:pt x="911" y="1369"/>
                    </a:cubicBezTo>
                    <a:cubicBezTo>
                      <a:pt x="980" y="1369"/>
                      <a:pt x="1049" y="1360"/>
                      <a:pt x="1117" y="1342"/>
                    </a:cubicBezTo>
                    <a:cubicBezTo>
                      <a:pt x="1355" y="1259"/>
                      <a:pt x="1521" y="1045"/>
                      <a:pt x="1533" y="795"/>
                    </a:cubicBezTo>
                    <a:cubicBezTo>
                      <a:pt x="1533" y="569"/>
                      <a:pt x="1438" y="367"/>
                      <a:pt x="1272" y="225"/>
                    </a:cubicBezTo>
                    <a:cubicBezTo>
                      <a:pt x="1117" y="78"/>
                      <a:pt x="912" y="1"/>
                      <a:pt x="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4"/>
              <p:cNvSpPr/>
              <p:nvPr/>
            </p:nvSpPr>
            <p:spPr>
              <a:xfrm>
                <a:off x="8438683" y="1203530"/>
                <a:ext cx="732400" cy="509530"/>
              </a:xfrm>
              <a:custGeom>
                <a:avLst/>
                <a:gdLst/>
                <a:ahLst/>
                <a:cxnLst/>
                <a:rect l="l" t="t" r="r" b="b"/>
                <a:pathLst>
                  <a:path w="22733" h="15819" extrusionOk="0">
                    <a:moveTo>
                      <a:pt x="487" y="465"/>
                    </a:moveTo>
                    <a:cubicBezTo>
                      <a:pt x="773" y="549"/>
                      <a:pt x="1058" y="644"/>
                      <a:pt x="1343" y="727"/>
                    </a:cubicBezTo>
                    <a:lnTo>
                      <a:pt x="1058" y="1499"/>
                    </a:lnTo>
                    <a:cubicBezTo>
                      <a:pt x="1022" y="1606"/>
                      <a:pt x="1082" y="1713"/>
                      <a:pt x="1189" y="1749"/>
                    </a:cubicBezTo>
                    <a:cubicBezTo>
                      <a:pt x="1212" y="1749"/>
                      <a:pt x="1236" y="1761"/>
                      <a:pt x="1260" y="1761"/>
                    </a:cubicBezTo>
                    <a:cubicBezTo>
                      <a:pt x="1343" y="1761"/>
                      <a:pt x="1426" y="1701"/>
                      <a:pt x="1462" y="1618"/>
                    </a:cubicBezTo>
                    <a:lnTo>
                      <a:pt x="1747" y="858"/>
                    </a:lnTo>
                    <a:lnTo>
                      <a:pt x="2317" y="1036"/>
                    </a:lnTo>
                    <a:lnTo>
                      <a:pt x="2282" y="1155"/>
                    </a:lnTo>
                    <a:cubicBezTo>
                      <a:pt x="2258" y="1262"/>
                      <a:pt x="2329" y="1369"/>
                      <a:pt x="2436" y="1392"/>
                    </a:cubicBezTo>
                    <a:lnTo>
                      <a:pt x="2496" y="1392"/>
                    </a:lnTo>
                    <a:cubicBezTo>
                      <a:pt x="2579" y="1392"/>
                      <a:pt x="2662" y="1333"/>
                      <a:pt x="2698" y="1250"/>
                    </a:cubicBezTo>
                    <a:lnTo>
                      <a:pt x="2721" y="1155"/>
                    </a:lnTo>
                    <a:lnTo>
                      <a:pt x="3470" y="1392"/>
                    </a:lnTo>
                    <a:lnTo>
                      <a:pt x="3423" y="1487"/>
                    </a:lnTo>
                    <a:cubicBezTo>
                      <a:pt x="3375" y="1582"/>
                      <a:pt x="3434" y="1701"/>
                      <a:pt x="3529" y="1737"/>
                    </a:cubicBezTo>
                    <a:cubicBezTo>
                      <a:pt x="3565" y="1749"/>
                      <a:pt x="3589" y="1749"/>
                      <a:pt x="3613" y="1749"/>
                    </a:cubicBezTo>
                    <a:cubicBezTo>
                      <a:pt x="3696" y="1749"/>
                      <a:pt x="3779" y="1713"/>
                      <a:pt x="3815" y="1630"/>
                    </a:cubicBezTo>
                    <a:lnTo>
                      <a:pt x="3862" y="1523"/>
                    </a:lnTo>
                    <a:cubicBezTo>
                      <a:pt x="4147" y="1606"/>
                      <a:pt x="4421" y="1701"/>
                      <a:pt x="4706" y="1796"/>
                    </a:cubicBezTo>
                    <a:lnTo>
                      <a:pt x="4646" y="1915"/>
                    </a:lnTo>
                    <a:cubicBezTo>
                      <a:pt x="4599" y="2010"/>
                      <a:pt x="4658" y="2129"/>
                      <a:pt x="4753" y="2165"/>
                    </a:cubicBezTo>
                    <a:cubicBezTo>
                      <a:pt x="4789" y="2177"/>
                      <a:pt x="4813" y="2177"/>
                      <a:pt x="4837" y="2177"/>
                    </a:cubicBezTo>
                    <a:cubicBezTo>
                      <a:pt x="4845" y="2178"/>
                      <a:pt x="4854" y="2178"/>
                      <a:pt x="4862" y="2178"/>
                    </a:cubicBezTo>
                    <a:cubicBezTo>
                      <a:pt x="4936" y="2178"/>
                      <a:pt x="5007" y="2134"/>
                      <a:pt x="5039" y="2070"/>
                    </a:cubicBezTo>
                    <a:lnTo>
                      <a:pt x="5098" y="1927"/>
                    </a:lnTo>
                    <a:cubicBezTo>
                      <a:pt x="5395" y="2034"/>
                      <a:pt x="5716" y="2129"/>
                      <a:pt x="6025" y="2224"/>
                    </a:cubicBezTo>
                    <a:lnTo>
                      <a:pt x="5680" y="3032"/>
                    </a:lnTo>
                    <a:cubicBezTo>
                      <a:pt x="5633" y="3127"/>
                      <a:pt x="5692" y="3246"/>
                      <a:pt x="5799" y="3282"/>
                    </a:cubicBezTo>
                    <a:cubicBezTo>
                      <a:pt x="5823" y="3282"/>
                      <a:pt x="5847" y="3294"/>
                      <a:pt x="5870" y="3294"/>
                    </a:cubicBezTo>
                    <a:cubicBezTo>
                      <a:pt x="5954" y="3294"/>
                      <a:pt x="6037" y="3246"/>
                      <a:pt x="6072" y="3175"/>
                    </a:cubicBezTo>
                    <a:lnTo>
                      <a:pt x="6417" y="2355"/>
                    </a:lnTo>
                    <a:lnTo>
                      <a:pt x="7308" y="2652"/>
                    </a:lnTo>
                    <a:lnTo>
                      <a:pt x="7249" y="2890"/>
                    </a:lnTo>
                    <a:cubicBezTo>
                      <a:pt x="7225" y="2985"/>
                      <a:pt x="7273" y="3080"/>
                      <a:pt x="7368" y="3115"/>
                    </a:cubicBezTo>
                    <a:cubicBezTo>
                      <a:pt x="7391" y="3127"/>
                      <a:pt x="7427" y="3127"/>
                      <a:pt x="7451" y="3127"/>
                    </a:cubicBezTo>
                    <a:cubicBezTo>
                      <a:pt x="7522" y="3127"/>
                      <a:pt x="7582" y="3092"/>
                      <a:pt x="7629" y="3044"/>
                    </a:cubicBezTo>
                    <a:lnTo>
                      <a:pt x="7700" y="2949"/>
                    </a:lnTo>
                    <a:cubicBezTo>
                      <a:pt x="7724" y="2901"/>
                      <a:pt x="7736" y="2854"/>
                      <a:pt x="7724" y="2806"/>
                    </a:cubicBezTo>
                    <a:lnTo>
                      <a:pt x="7724" y="2806"/>
                    </a:lnTo>
                    <a:cubicBezTo>
                      <a:pt x="8009" y="2901"/>
                      <a:pt x="8283" y="2997"/>
                      <a:pt x="8568" y="3092"/>
                    </a:cubicBezTo>
                    <a:cubicBezTo>
                      <a:pt x="8544" y="3163"/>
                      <a:pt x="8532" y="3234"/>
                      <a:pt x="8532" y="3306"/>
                    </a:cubicBezTo>
                    <a:cubicBezTo>
                      <a:pt x="8544" y="3412"/>
                      <a:pt x="8627" y="3496"/>
                      <a:pt x="8746" y="3496"/>
                    </a:cubicBezTo>
                    <a:cubicBezTo>
                      <a:pt x="8853" y="3496"/>
                      <a:pt x="8948" y="3401"/>
                      <a:pt x="8948" y="3294"/>
                    </a:cubicBezTo>
                    <a:cubicBezTo>
                      <a:pt x="8948" y="3270"/>
                      <a:pt x="8948" y="3246"/>
                      <a:pt x="8960" y="3234"/>
                    </a:cubicBezTo>
                    <a:lnTo>
                      <a:pt x="9744" y="3508"/>
                    </a:lnTo>
                    <a:lnTo>
                      <a:pt x="9709" y="3567"/>
                    </a:lnTo>
                    <a:cubicBezTo>
                      <a:pt x="9649" y="3662"/>
                      <a:pt x="9685" y="3781"/>
                      <a:pt x="9780" y="3828"/>
                    </a:cubicBezTo>
                    <a:cubicBezTo>
                      <a:pt x="9816" y="3840"/>
                      <a:pt x="9851" y="3852"/>
                      <a:pt x="9887" y="3852"/>
                    </a:cubicBezTo>
                    <a:cubicBezTo>
                      <a:pt x="9958" y="3852"/>
                      <a:pt x="10029" y="3816"/>
                      <a:pt x="10065" y="3757"/>
                    </a:cubicBezTo>
                    <a:lnTo>
                      <a:pt x="10136" y="3650"/>
                    </a:lnTo>
                    <a:lnTo>
                      <a:pt x="10826" y="3900"/>
                    </a:lnTo>
                    <a:lnTo>
                      <a:pt x="10576" y="4660"/>
                    </a:lnTo>
                    <a:cubicBezTo>
                      <a:pt x="10540" y="4767"/>
                      <a:pt x="10612" y="4874"/>
                      <a:pt x="10731" y="4898"/>
                    </a:cubicBezTo>
                    <a:cubicBezTo>
                      <a:pt x="10742" y="4910"/>
                      <a:pt x="10766" y="4910"/>
                      <a:pt x="10790" y="4910"/>
                    </a:cubicBezTo>
                    <a:cubicBezTo>
                      <a:pt x="10873" y="4910"/>
                      <a:pt x="10956" y="4850"/>
                      <a:pt x="10992" y="4767"/>
                    </a:cubicBezTo>
                    <a:lnTo>
                      <a:pt x="11218" y="4042"/>
                    </a:lnTo>
                    <a:lnTo>
                      <a:pt x="12121" y="4375"/>
                    </a:lnTo>
                    <a:lnTo>
                      <a:pt x="12073" y="4529"/>
                    </a:lnTo>
                    <a:cubicBezTo>
                      <a:pt x="12038" y="4625"/>
                      <a:pt x="12097" y="4743"/>
                      <a:pt x="12204" y="4767"/>
                    </a:cubicBezTo>
                    <a:cubicBezTo>
                      <a:pt x="12228" y="4775"/>
                      <a:pt x="12252" y="4779"/>
                      <a:pt x="12276" y="4779"/>
                    </a:cubicBezTo>
                    <a:cubicBezTo>
                      <a:pt x="12360" y="4779"/>
                      <a:pt x="12440" y="4732"/>
                      <a:pt x="12477" y="4648"/>
                    </a:cubicBezTo>
                    <a:lnTo>
                      <a:pt x="12513" y="4529"/>
                    </a:lnTo>
                    <a:lnTo>
                      <a:pt x="13464" y="4874"/>
                    </a:lnTo>
                    <a:lnTo>
                      <a:pt x="13404" y="5064"/>
                    </a:lnTo>
                    <a:cubicBezTo>
                      <a:pt x="13369" y="5171"/>
                      <a:pt x="13440" y="5278"/>
                      <a:pt x="13547" y="5302"/>
                    </a:cubicBezTo>
                    <a:lnTo>
                      <a:pt x="13606" y="5302"/>
                    </a:lnTo>
                    <a:cubicBezTo>
                      <a:pt x="13614" y="5303"/>
                      <a:pt x="13622" y="5303"/>
                      <a:pt x="13630" y="5303"/>
                    </a:cubicBezTo>
                    <a:cubicBezTo>
                      <a:pt x="13715" y="5303"/>
                      <a:pt x="13787" y="5247"/>
                      <a:pt x="13808" y="5171"/>
                    </a:cubicBezTo>
                    <a:lnTo>
                      <a:pt x="13856" y="5017"/>
                    </a:lnTo>
                    <a:cubicBezTo>
                      <a:pt x="14200" y="5147"/>
                      <a:pt x="14533" y="5278"/>
                      <a:pt x="14878" y="5409"/>
                    </a:cubicBezTo>
                    <a:lnTo>
                      <a:pt x="14818" y="5539"/>
                    </a:lnTo>
                    <a:cubicBezTo>
                      <a:pt x="14783" y="5635"/>
                      <a:pt x="14842" y="5753"/>
                      <a:pt x="14949" y="5789"/>
                    </a:cubicBezTo>
                    <a:cubicBezTo>
                      <a:pt x="14973" y="5797"/>
                      <a:pt x="14996" y="5801"/>
                      <a:pt x="15019" y="5801"/>
                    </a:cubicBezTo>
                    <a:cubicBezTo>
                      <a:pt x="15100" y="5801"/>
                      <a:pt x="15173" y="5753"/>
                      <a:pt x="15210" y="5670"/>
                    </a:cubicBezTo>
                    <a:lnTo>
                      <a:pt x="15258" y="5563"/>
                    </a:lnTo>
                    <a:lnTo>
                      <a:pt x="16066" y="5872"/>
                    </a:lnTo>
                    <a:lnTo>
                      <a:pt x="15864" y="6395"/>
                    </a:lnTo>
                    <a:cubicBezTo>
                      <a:pt x="15828" y="6502"/>
                      <a:pt x="15888" y="6621"/>
                      <a:pt x="15995" y="6645"/>
                    </a:cubicBezTo>
                    <a:cubicBezTo>
                      <a:pt x="16018" y="6656"/>
                      <a:pt x="16042" y="6656"/>
                      <a:pt x="16066" y="6656"/>
                    </a:cubicBezTo>
                    <a:cubicBezTo>
                      <a:pt x="16149" y="6656"/>
                      <a:pt x="16232" y="6609"/>
                      <a:pt x="16268" y="6526"/>
                    </a:cubicBezTo>
                    <a:lnTo>
                      <a:pt x="16458" y="6027"/>
                    </a:lnTo>
                    <a:lnTo>
                      <a:pt x="17302" y="6359"/>
                    </a:lnTo>
                    <a:lnTo>
                      <a:pt x="17266" y="6478"/>
                    </a:lnTo>
                    <a:cubicBezTo>
                      <a:pt x="17242" y="6585"/>
                      <a:pt x="17302" y="6692"/>
                      <a:pt x="17409" y="6716"/>
                    </a:cubicBezTo>
                    <a:lnTo>
                      <a:pt x="17468" y="6716"/>
                    </a:lnTo>
                    <a:cubicBezTo>
                      <a:pt x="17476" y="6717"/>
                      <a:pt x="17484" y="6717"/>
                      <a:pt x="17492" y="6717"/>
                    </a:cubicBezTo>
                    <a:cubicBezTo>
                      <a:pt x="17577" y="6717"/>
                      <a:pt x="17648" y="6661"/>
                      <a:pt x="17670" y="6585"/>
                    </a:cubicBezTo>
                    <a:lnTo>
                      <a:pt x="17694" y="6526"/>
                    </a:lnTo>
                    <a:cubicBezTo>
                      <a:pt x="18003" y="6645"/>
                      <a:pt x="18312" y="6775"/>
                      <a:pt x="18633" y="6906"/>
                    </a:cubicBezTo>
                    <a:lnTo>
                      <a:pt x="18561" y="7049"/>
                    </a:lnTo>
                    <a:cubicBezTo>
                      <a:pt x="18526" y="7156"/>
                      <a:pt x="18585" y="7274"/>
                      <a:pt x="18692" y="7298"/>
                    </a:cubicBezTo>
                    <a:cubicBezTo>
                      <a:pt x="18716" y="7310"/>
                      <a:pt x="18740" y="7310"/>
                      <a:pt x="18763" y="7310"/>
                    </a:cubicBezTo>
                    <a:cubicBezTo>
                      <a:pt x="18847" y="7310"/>
                      <a:pt x="18930" y="7263"/>
                      <a:pt x="18965" y="7191"/>
                    </a:cubicBezTo>
                    <a:lnTo>
                      <a:pt x="19013" y="7061"/>
                    </a:lnTo>
                    <a:cubicBezTo>
                      <a:pt x="19251" y="7156"/>
                      <a:pt x="19488" y="7251"/>
                      <a:pt x="19726" y="7346"/>
                    </a:cubicBezTo>
                    <a:lnTo>
                      <a:pt x="19655" y="7512"/>
                    </a:lnTo>
                    <a:cubicBezTo>
                      <a:pt x="19619" y="7619"/>
                      <a:pt x="19667" y="7738"/>
                      <a:pt x="19773" y="7762"/>
                    </a:cubicBezTo>
                    <a:cubicBezTo>
                      <a:pt x="19797" y="7773"/>
                      <a:pt x="19833" y="7773"/>
                      <a:pt x="19857" y="7773"/>
                    </a:cubicBezTo>
                    <a:cubicBezTo>
                      <a:pt x="19940" y="7773"/>
                      <a:pt x="20011" y="7726"/>
                      <a:pt x="20047" y="7655"/>
                    </a:cubicBezTo>
                    <a:lnTo>
                      <a:pt x="20106" y="7512"/>
                    </a:lnTo>
                    <a:cubicBezTo>
                      <a:pt x="20344" y="7607"/>
                      <a:pt x="20593" y="7714"/>
                      <a:pt x="20831" y="7821"/>
                    </a:cubicBezTo>
                    <a:lnTo>
                      <a:pt x="20558" y="8546"/>
                    </a:lnTo>
                    <a:cubicBezTo>
                      <a:pt x="20522" y="8653"/>
                      <a:pt x="20582" y="8760"/>
                      <a:pt x="20688" y="8784"/>
                    </a:cubicBezTo>
                    <a:cubicBezTo>
                      <a:pt x="20700" y="8795"/>
                      <a:pt x="20724" y="8795"/>
                      <a:pt x="20748" y="8795"/>
                    </a:cubicBezTo>
                    <a:cubicBezTo>
                      <a:pt x="20843" y="8795"/>
                      <a:pt x="20914" y="8748"/>
                      <a:pt x="20950" y="8665"/>
                    </a:cubicBezTo>
                    <a:lnTo>
                      <a:pt x="21211" y="7975"/>
                    </a:lnTo>
                    <a:lnTo>
                      <a:pt x="22055" y="8332"/>
                    </a:lnTo>
                    <a:lnTo>
                      <a:pt x="19429" y="9485"/>
                    </a:lnTo>
                    <a:cubicBezTo>
                      <a:pt x="14604" y="11564"/>
                      <a:pt x="9625" y="13727"/>
                      <a:pt x="4884" y="15379"/>
                    </a:cubicBezTo>
                    <a:cubicBezTo>
                      <a:pt x="3185" y="10483"/>
                      <a:pt x="1699" y="5480"/>
                      <a:pt x="487" y="465"/>
                    </a:cubicBezTo>
                    <a:close/>
                    <a:moveTo>
                      <a:pt x="259" y="0"/>
                    </a:moveTo>
                    <a:cubicBezTo>
                      <a:pt x="191" y="0"/>
                      <a:pt x="127" y="36"/>
                      <a:pt x="83" y="97"/>
                    </a:cubicBezTo>
                    <a:cubicBezTo>
                      <a:pt x="24" y="145"/>
                      <a:pt x="0" y="216"/>
                      <a:pt x="12" y="287"/>
                    </a:cubicBezTo>
                    <a:cubicBezTo>
                      <a:pt x="1272" y="5492"/>
                      <a:pt x="2781" y="10625"/>
                      <a:pt x="4551" y="15688"/>
                    </a:cubicBezTo>
                    <a:cubicBezTo>
                      <a:pt x="4575" y="15735"/>
                      <a:pt x="4611" y="15771"/>
                      <a:pt x="4658" y="15794"/>
                    </a:cubicBezTo>
                    <a:cubicBezTo>
                      <a:pt x="4694" y="15806"/>
                      <a:pt x="4718" y="15818"/>
                      <a:pt x="4753" y="15818"/>
                    </a:cubicBezTo>
                    <a:cubicBezTo>
                      <a:pt x="4777" y="15818"/>
                      <a:pt x="4801" y="15806"/>
                      <a:pt x="4825" y="15806"/>
                    </a:cubicBezTo>
                    <a:cubicBezTo>
                      <a:pt x="9649" y="14143"/>
                      <a:pt x="14711" y="11944"/>
                      <a:pt x="19607" y="9817"/>
                    </a:cubicBezTo>
                    <a:cubicBezTo>
                      <a:pt x="20629" y="9378"/>
                      <a:pt x="21627" y="8950"/>
                      <a:pt x="22614" y="8522"/>
                    </a:cubicBezTo>
                    <a:lnTo>
                      <a:pt x="22625" y="8522"/>
                    </a:lnTo>
                    <a:cubicBezTo>
                      <a:pt x="22649" y="8510"/>
                      <a:pt x="22661" y="8498"/>
                      <a:pt x="22685" y="8486"/>
                    </a:cubicBezTo>
                    <a:cubicBezTo>
                      <a:pt x="22697" y="8463"/>
                      <a:pt x="22709" y="8451"/>
                      <a:pt x="22720" y="8439"/>
                    </a:cubicBezTo>
                    <a:lnTo>
                      <a:pt x="22720" y="8427"/>
                    </a:lnTo>
                    <a:cubicBezTo>
                      <a:pt x="22720" y="8415"/>
                      <a:pt x="22720" y="8403"/>
                      <a:pt x="22732" y="8391"/>
                    </a:cubicBezTo>
                    <a:cubicBezTo>
                      <a:pt x="22732" y="8380"/>
                      <a:pt x="22732" y="8368"/>
                      <a:pt x="22732" y="8356"/>
                    </a:cubicBezTo>
                    <a:cubicBezTo>
                      <a:pt x="22732" y="8344"/>
                      <a:pt x="22732" y="8332"/>
                      <a:pt x="22732" y="8320"/>
                    </a:cubicBezTo>
                    <a:cubicBezTo>
                      <a:pt x="22720" y="8308"/>
                      <a:pt x="22720" y="8296"/>
                      <a:pt x="22720" y="8284"/>
                    </a:cubicBezTo>
                    <a:lnTo>
                      <a:pt x="22720" y="8273"/>
                    </a:lnTo>
                    <a:cubicBezTo>
                      <a:pt x="22720" y="8261"/>
                      <a:pt x="22709" y="8261"/>
                      <a:pt x="22697" y="8249"/>
                    </a:cubicBezTo>
                    <a:cubicBezTo>
                      <a:pt x="22697" y="8237"/>
                      <a:pt x="22685" y="8225"/>
                      <a:pt x="22673" y="8225"/>
                    </a:cubicBezTo>
                    <a:cubicBezTo>
                      <a:pt x="22661" y="8213"/>
                      <a:pt x="22649" y="8201"/>
                      <a:pt x="22637" y="8189"/>
                    </a:cubicBezTo>
                    <a:lnTo>
                      <a:pt x="22614" y="8178"/>
                    </a:lnTo>
                    <a:cubicBezTo>
                      <a:pt x="15353" y="5040"/>
                      <a:pt x="7914" y="2307"/>
                      <a:pt x="333" y="14"/>
                    </a:cubicBezTo>
                    <a:cubicBezTo>
                      <a:pt x="308" y="5"/>
                      <a:pt x="283" y="0"/>
                      <a:pt x="2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4"/>
              <p:cNvSpPr/>
              <p:nvPr/>
            </p:nvSpPr>
            <p:spPr>
              <a:xfrm>
                <a:off x="8621291" y="1382779"/>
                <a:ext cx="290988" cy="181761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5643" extrusionOk="0">
                    <a:moveTo>
                      <a:pt x="583" y="497"/>
                    </a:moveTo>
                    <a:lnTo>
                      <a:pt x="583" y="497"/>
                    </a:lnTo>
                    <a:cubicBezTo>
                      <a:pt x="1842" y="901"/>
                      <a:pt x="3173" y="1353"/>
                      <a:pt x="4457" y="1793"/>
                    </a:cubicBezTo>
                    <a:cubicBezTo>
                      <a:pt x="5704" y="2208"/>
                      <a:pt x="6999" y="2648"/>
                      <a:pt x="8223" y="3040"/>
                    </a:cubicBezTo>
                    <a:lnTo>
                      <a:pt x="2650" y="5096"/>
                    </a:lnTo>
                    <a:lnTo>
                      <a:pt x="2389" y="5191"/>
                    </a:lnTo>
                    <a:lnTo>
                      <a:pt x="583" y="497"/>
                    </a:lnTo>
                    <a:close/>
                    <a:moveTo>
                      <a:pt x="231" y="1"/>
                    </a:moveTo>
                    <a:cubicBezTo>
                      <a:pt x="171" y="1"/>
                      <a:pt x="115" y="23"/>
                      <a:pt x="72" y="58"/>
                    </a:cubicBezTo>
                    <a:cubicBezTo>
                      <a:pt x="24" y="105"/>
                      <a:pt x="0" y="188"/>
                      <a:pt x="24" y="260"/>
                    </a:cubicBezTo>
                    <a:lnTo>
                      <a:pt x="2068" y="5512"/>
                    </a:lnTo>
                    <a:cubicBezTo>
                      <a:pt x="2080" y="5559"/>
                      <a:pt x="2127" y="5607"/>
                      <a:pt x="2175" y="5631"/>
                    </a:cubicBezTo>
                    <a:cubicBezTo>
                      <a:pt x="2199" y="5631"/>
                      <a:pt x="2234" y="5643"/>
                      <a:pt x="2258" y="5643"/>
                    </a:cubicBezTo>
                    <a:cubicBezTo>
                      <a:pt x="2294" y="5643"/>
                      <a:pt x="2318" y="5631"/>
                      <a:pt x="2341" y="5631"/>
                    </a:cubicBezTo>
                    <a:lnTo>
                      <a:pt x="2805" y="5453"/>
                    </a:lnTo>
                    <a:lnTo>
                      <a:pt x="8901" y="3195"/>
                    </a:lnTo>
                    <a:cubicBezTo>
                      <a:pt x="8984" y="3171"/>
                      <a:pt x="9031" y="3100"/>
                      <a:pt x="9031" y="3017"/>
                    </a:cubicBezTo>
                    <a:cubicBezTo>
                      <a:pt x="9031" y="2933"/>
                      <a:pt x="8972" y="2862"/>
                      <a:pt x="8889" y="2838"/>
                    </a:cubicBezTo>
                    <a:cubicBezTo>
                      <a:pt x="7510" y="2410"/>
                      <a:pt x="6025" y="1911"/>
                      <a:pt x="4599" y="1424"/>
                    </a:cubicBezTo>
                    <a:cubicBezTo>
                      <a:pt x="3173" y="937"/>
                      <a:pt x="1688" y="438"/>
                      <a:pt x="297" y="10"/>
                    </a:cubicBezTo>
                    <a:cubicBezTo>
                      <a:pt x="275" y="4"/>
                      <a:pt x="253" y="1"/>
                      <a:pt x="2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4"/>
              <p:cNvSpPr/>
              <p:nvPr/>
            </p:nvSpPr>
            <p:spPr>
              <a:xfrm>
                <a:off x="8527861" y="631867"/>
                <a:ext cx="604175" cy="400338"/>
              </a:xfrm>
              <a:custGeom>
                <a:avLst/>
                <a:gdLst/>
                <a:ahLst/>
                <a:cxnLst/>
                <a:rect l="l" t="t" r="r" b="b"/>
                <a:pathLst>
                  <a:path w="18753" h="12429" extrusionOk="0">
                    <a:moveTo>
                      <a:pt x="9186" y="413"/>
                    </a:moveTo>
                    <a:cubicBezTo>
                      <a:pt x="10660" y="1447"/>
                      <a:pt x="12229" y="2564"/>
                      <a:pt x="13750" y="3645"/>
                    </a:cubicBezTo>
                    <a:cubicBezTo>
                      <a:pt x="15235" y="4703"/>
                      <a:pt x="16756" y="5796"/>
                      <a:pt x="18182" y="6794"/>
                    </a:cubicBezTo>
                    <a:cubicBezTo>
                      <a:pt x="15912" y="8172"/>
                      <a:pt x="13369" y="9028"/>
                      <a:pt x="10731" y="9325"/>
                    </a:cubicBezTo>
                    <a:cubicBezTo>
                      <a:pt x="9091" y="8256"/>
                      <a:pt x="7380" y="7055"/>
                      <a:pt x="5729" y="5891"/>
                    </a:cubicBezTo>
                    <a:cubicBezTo>
                      <a:pt x="4172" y="4798"/>
                      <a:pt x="2556" y="3669"/>
                      <a:pt x="999" y="2635"/>
                    </a:cubicBezTo>
                    <a:cubicBezTo>
                      <a:pt x="3839" y="2409"/>
                      <a:pt x="6620" y="1661"/>
                      <a:pt x="9186" y="413"/>
                    </a:cubicBezTo>
                    <a:close/>
                    <a:moveTo>
                      <a:pt x="16221" y="8256"/>
                    </a:moveTo>
                    <a:cubicBezTo>
                      <a:pt x="16744" y="8493"/>
                      <a:pt x="17231" y="8802"/>
                      <a:pt x="17671" y="9171"/>
                    </a:cubicBezTo>
                    <a:cubicBezTo>
                      <a:pt x="16198" y="9361"/>
                      <a:pt x="14716" y="9467"/>
                      <a:pt x="13233" y="9467"/>
                    </a:cubicBezTo>
                    <a:cubicBezTo>
                      <a:pt x="12958" y="9467"/>
                      <a:pt x="12682" y="9463"/>
                      <a:pt x="12407" y="9456"/>
                    </a:cubicBezTo>
                    <a:cubicBezTo>
                      <a:pt x="13714" y="9182"/>
                      <a:pt x="14997" y="8790"/>
                      <a:pt x="16221" y="8256"/>
                    </a:cubicBezTo>
                    <a:close/>
                    <a:moveTo>
                      <a:pt x="678" y="2896"/>
                    </a:moveTo>
                    <a:cubicBezTo>
                      <a:pt x="2247" y="3930"/>
                      <a:pt x="3887" y="5083"/>
                      <a:pt x="5479" y="6200"/>
                    </a:cubicBezTo>
                    <a:cubicBezTo>
                      <a:pt x="7107" y="7341"/>
                      <a:pt x="8782" y="8517"/>
                      <a:pt x="10399" y="9575"/>
                    </a:cubicBezTo>
                    <a:lnTo>
                      <a:pt x="9519" y="10977"/>
                    </a:lnTo>
                    <a:cubicBezTo>
                      <a:pt x="6632" y="8517"/>
                      <a:pt x="3590" y="6164"/>
                      <a:pt x="464" y="3990"/>
                    </a:cubicBezTo>
                    <a:lnTo>
                      <a:pt x="678" y="2896"/>
                    </a:lnTo>
                    <a:close/>
                    <a:moveTo>
                      <a:pt x="17873" y="9539"/>
                    </a:moveTo>
                    <a:lnTo>
                      <a:pt x="17873" y="9539"/>
                    </a:lnTo>
                    <a:cubicBezTo>
                      <a:pt x="17825" y="9741"/>
                      <a:pt x="17778" y="9967"/>
                      <a:pt x="17718" y="10181"/>
                    </a:cubicBezTo>
                    <a:cubicBezTo>
                      <a:pt x="17659" y="10442"/>
                      <a:pt x="17600" y="10703"/>
                      <a:pt x="17552" y="10941"/>
                    </a:cubicBezTo>
                    <a:cubicBezTo>
                      <a:pt x="16683" y="10897"/>
                      <a:pt x="15814" y="10874"/>
                      <a:pt x="14946" y="10874"/>
                    </a:cubicBezTo>
                    <a:cubicBezTo>
                      <a:pt x="13261" y="10874"/>
                      <a:pt x="11577" y="10959"/>
                      <a:pt x="9899" y="11131"/>
                    </a:cubicBezTo>
                    <a:lnTo>
                      <a:pt x="10767" y="9765"/>
                    </a:lnTo>
                    <a:cubicBezTo>
                      <a:pt x="11575" y="9824"/>
                      <a:pt x="12395" y="9848"/>
                      <a:pt x="13227" y="9848"/>
                    </a:cubicBezTo>
                    <a:cubicBezTo>
                      <a:pt x="14771" y="9848"/>
                      <a:pt x="16328" y="9741"/>
                      <a:pt x="17873" y="9539"/>
                    </a:cubicBezTo>
                    <a:close/>
                    <a:moveTo>
                      <a:pt x="14884" y="11265"/>
                    </a:moveTo>
                    <a:cubicBezTo>
                      <a:pt x="15164" y="11265"/>
                      <a:pt x="15443" y="11268"/>
                      <a:pt x="15722" y="11274"/>
                    </a:cubicBezTo>
                    <a:cubicBezTo>
                      <a:pt x="15995" y="11405"/>
                      <a:pt x="16257" y="11571"/>
                      <a:pt x="16506" y="11773"/>
                    </a:cubicBezTo>
                    <a:cubicBezTo>
                      <a:pt x="15698" y="11547"/>
                      <a:pt x="14878" y="11381"/>
                      <a:pt x="14047" y="11274"/>
                    </a:cubicBezTo>
                    <a:cubicBezTo>
                      <a:pt x="14326" y="11268"/>
                      <a:pt x="14605" y="11265"/>
                      <a:pt x="14884" y="11265"/>
                    </a:cubicBezTo>
                    <a:close/>
                    <a:moveTo>
                      <a:pt x="9204" y="0"/>
                    </a:moveTo>
                    <a:cubicBezTo>
                      <a:pt x="9173" y="0"/>
                      <a:pt x="9143" y="7"/>
                      <a:pt x="9115" y="21"/>
                    </a:cubicBezTo>
                    <a:cubicBezTo>
                      <a:pt x="6442" y="1328"/>
                      <a:pt x="3530" y="2100"/>
                      <a:pt x="559" y="2290"/>
                    </a:cubicBezTo>
                    <a:cubicBezTo>
                      <a:pt x="464" y="2290"/>
                      <a:pt x="393" y="2350"/>
                      <a:pt x="369" y="2445"/>
                    </a:cubicBezTo>
                    <a:cubicBezTo>
                      <a:pt x="346" y="2469"/>
                      <a:pt x="334" y="2492"/>
                      <a:pt x="322" y="2528"/>
                    </a:cubicBezTo>
                    <a:lnTo>
                      <a:pt x="13" y="4037"/>
                    </a:lnTo>
                    <a:cubicBezTo>
                      <a:pt x="1" y="4108"/>
                      <a:pt x="37" y="4180"/>
                      <a:pt x="96" y="4227"/>
                    </a:cubicBezTo>
                    <a:cubicBezTo>
                      <a:pt x="3316" y="6473"/>
                      <a:pt x="6465" y="8885"/>
                      <a:pt x="9424" y="11416"/>
                    </a:cubicBezTo>
                    <a:cubicBezTo>
                      <a:pt x="9435" y="11511"/>
                      <a:pt x="9519" y="11587"/>
                      <a:pt x="9613" y="11587"/>
                    </a:cubicBezTo>
                    <a:cubicBezTo>
                      <a:pt x="9625" y="11587"/>
                      <a:pt x="9637" y="11586"/>
                      <a:pt x="9650" y="11583"/>
                    </a:cubicBezTo>
                    <a:cubicBezTo>
                      <a:pt x="10283" y="11517"/>
                      <a:pt x="10917" y="11485"/>
                      <a:pt x="11550" y="11485"/>
                    </a:cubicBezTo>
                    <a:cubicBezTo>
                      <a:pt x="13450" y="11485"/>
                      <a:pt x="15339" y="11779"/>
                      <a:pt x="17148" y="12367"/>
                    </a:cubicBezTo>
                    <a:cubicBezTo>
                      <a:pt x="17184" y="12403"/>
                      <a:pt x="17231" y="12415"/>
                      <a:pt x="17291" y="12415"/>
                    </a:cubicBezTo>
                    <a:lnTo>
                      <a:pt x="17314" y="12415"/>
                    </a:lnTo>
                    <a:cubicBezTo>
                      <a:pt x="17338" y="12427"/>
                      <a:pt x="17362" y="12427"/>
                      <a:pt x="17386" y="12427"/>
                    </a:cubicBezTo>
                    <a:cubicBezTo>
                      <a:pt x="17393" y="12428"/>
                      <a:pt x="17400" y="12428"/>
                      <a:pt x="17407" y="12428"/>
                    </a:cubicBezTo>
                    <a:cubicBezTo>
                      <a:pt x="17483" y="12428"/>
                      <a:pt x="17555" y="12373"/>
                      <a:pt x="17588" y="12308"/>
                    </a:cubicBezTo>
                    <a:cubicBezTo>
                      <a:pt x="17623" y="12201"/>
                      <a:pt x="17564" y="12082"/>
                      <a:pt x="17457" y="12058"/>
                    </a:cubicBezTo>
                    <a:lnTo>
                      <a:pt x="17374" y="12034"/>
                    </a:lnTo>
                    <a:cubicBezTo>
                      <a:pt x="17124" y="11749"/>
                      <a:pt x="16827" y="11500"/>
                      <a:pt x="16518" y="11286"/>
                    </a:cubicBezTo>
                    <a:lnTo>
                      <a:pt x="16518" y="11286"/>
                    </a:lnTo>
                    <a:cubicBezTo>
                      <a:pt x="16910" y="11298"/>
                      <a:pt x="17314" y="11321"/>
                      <a:pt x="17707" y="11345"/>
                    </a:cubicBezTo>
                    <a:cubicBezTo>
                      <a:pt x="17714" y="11346"/>
                      <a:pt x="17722" y="11346"/>
                      <a:pt x="17730" y="11346"/>
                    </a:cubicBezTo>
                    <a:cubicBezTo>
                      <a:pt x="17827" y="11346"/>
                      <a:pt x="17910" y="11278"/>
                      <a:pt x="17932" y="11179"/>
                    </a:cubicBezTo>
                    <a:cubicBezTo>
                      <a:pt x="17968" y="10906"/>
                      <a:pt x="18051" y="10585"/>
                      <a:pt x="18122" y="10264"/>
                    </a:cubicBezTo>
                    <a:cubicBezTo>
                      <a:pt x="18206" y="9955"/>
                      <a:pt x="18277" y="9610"/>
                      <a:pt x="18336" y="9337"/>
                    </a:cubicBezTo>
                    <a:cubicBezTo>
                      <a:pt x="18336" y="9325"/>
                      <a:pt x="18336" y="9313"/>
                      <a:pt x="18336" y="9301"/>
                    </a:cubicBezTo>
                    <a:cubicBezTo>
                      <a:pt x="18336" y="9289"/>
                      <a:pt x="18336" y="9289"/>
                      <a:pt x="18336" y="9278"/>
                    </a:cubicBezTo>
                    <a:cubicBezTo>
                      <a:pt x="18336" y="9278"/>
                      <a:pt x="18336" y="9266"/>
                      <a:pt x="18336" y="9266"/>
                    </a:cubicBezTo>
                    <a:cubicBezTo>
                      <a:pt x="18325" y="9254"/>
                      <a:pt x="18325" y="9242"/>
                      <a:pt x="18313" y="9230"/>
                    </a:cubicBezTo>
                    <a:cubicBezTo>
                      <a:pt x="18313" y="9218"/>
                      <a:pt x="18301" y="9206"/>
                      <a:pt x="18301" y="9194"/>
                    </a:cubicBezTo>
                    <a:cubicBezTo>
                      <a:pt x="18289" y="9182"/>
                      <a:pt x="18289" y="9182"/>
                      <a:pt x="18277" y="9171"/>
                    </a:cubicBezTo>
                    <a:cubicBezTo>
                      <a:pt x="18265" y="9159"/>
                      <a:pt x="18253" y="9159"/>
                      <a:pt x="18241" y="9147"/>
                    </a:cubicBezTo>
                    <a:lnTo>
                      <a:pt x="18229" y="9135"/>
                    </a:lnTo>
                    <a:cubicBezTo>
                      <a:pt x="18218" y="9111"/>
                      <a:pt x="18206" y="9099"/>
                      <a:pt x="18182" y="9087"/>
                    </a:cubicBezTo>
                    <a:cubicBezTo>
                      <a:pt x="17742" y="8672"/>
                      <a:pt x="17231" y="8315"/>
                      <a:pt x="16685" y="8054"/>
                    </a:cubicBezTo>
                    <a:cubicBezTo>
                      <a:pt x="17374" y="7733"/>
                      <a:pt x="18027" y="7376"/>
                      <a:pt x="18669" y="6960"/>
                    </a:cubicBezTo>
                    <a:cubicBezTo>
                      <a:pt x="18717" y="6937"/>
                      <a:pt x="18752" y="6877"/>
                      <a:pt x="18752" y="6818"/>
                    </a:cubicBezTo>
                    <a:cubicBezTo>
                      <a:pt x="18752" y="6758"/>
                      <a:pt x="18729" y="6699"/>
                      <a:pt x="18669" y="6663"/>
                    </a:cubicBezTo>
                    <a:cubicBezTo>
                      <a:pt x="17184" y="5606"/>
                      <a:pt x="15568" y="4465"/>
                      <a:pt x="13999" y="3348"/>
                    </a:cubicBezTo>
                    <a:cubicBezTo>
                      <a:pt x="12442" y="2243"/>
                      <a:pt x="10838" y="1090"/>
                      <a:pt x="9341" y="45"/>
                    </a:cubicBezTo>
                    <a:cubicBezTo>
                      <a:pt x="9298" y="16"/>
                      <a:pt x="9250" y="0"/>
                      <a:pt x="9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4"/>
              <p:cNvSpPr/>
              <p:nvPr/>
            </p:nvSpPr>
            <p:spPr>
              <a:xfrm>
                <a:off x="8751450" y="747340"/>
                <a:ext cx="175360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2129" extrusionOk="0">
                    <a:moveTo>
                      <a:pt x="5202" y="0"/>
                    </a:moveTo>
                    <a:cubicBezTo>
                      <a:pt x="5166" y="0"/>
                      <a:pt x="5131" y="8"/>
                      <a:pt x="5098" y="24"/>
                    </a:cubicBezTo>
                    <a:cubicBezTo>
                      <a:pt x="3566" y="856"/>
                      <a:pt x="1902" y="1438"/>
                      <a:pt x="179" y="1747"/>
                    </a:cubicBezTo>
                    <a:cubicBezTo>
                      <a:pt x="72" y="1759"/>
                      <a:pt x="1" y="1866"/>
                      <a:pt x="24" y="1973"/>
                    </a:cubicBezTo>
                    <a:cubicBezTo>
                      <a:pt x="46" y="2061"/>
                      <a:pt x="119" y="2129"/>
                      <a:pt x="206" y="2129"/>
                    </a:cubicBezTo>
                    <a:cubicBezTo>
                      <a:pt x="213" y="2129"/>
                      <a:pt x="219" y="2129"/>
                      <a:pt x="226" y="2128"/>
                    </a:cubicBezTo>
                    <a:lnTo>
                      <a:pt x="262" y="2128"/>
                    </a:lnTo>
                    <a:cubicBezTo>
                      <a:pt x="1914" y="1831"/>
                      <a:pt x="3506" y="1296"/>
                      <a:pt x="5003" y="535"/>
                    </a:cubicBezTo>
                    <a:cubicBezTo>
                      <a:pt x="5051" y="535"/>
                      <a:pt x="5098" y="523"/>
                      <a:pt x="5134" y="488"/>
                    </a:cubicBezTo>
                    <a:lnTo>
                      <a:pt x="5336" y="345"/>
                    </a:lnTo>
                    <a:cubicBezTo>
                      <a:pt x="5419" y="286"/>
                      <a:pt x="5443" y="167"/>
                      <a:pt x="5384" y="84"/>
                    </a:cubicBezTo>
                    <a:cubicBezTo>
                      <a:pt x="5337" y="29"/>
                      <a:pt x="5269" y="0"/>
                      <a:pt x="5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4"/>
              <p:cNvSpPr/>
              <p:nvPr/>
            </p:nvSpPr>
            <p:spPr>
              <a:xfrm>
                <a:off x="8775968" y="768116"/>
                <a:ext cx="171526" cy="69219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2149" extrusionOk="0">
                    <a:moveTo>
                      <a:pt x="5081" y="1"/>
                    </a:moveTo>
                    <a:cubicBezTo>
                      <a:pt x="5042" y="1"/>
                      <a:pt x="5002" y="11"/>
                      <a:pt x="4967" y="33"/>
                    </a:cubicBezTo>
                    <a:cubicBezTo>
                      <a:pt x="3494" y="889"/>
                      <a:pt x="1866" y="1483"/>
                      <a:pt x="190" y="1768"/>
                    </a:cubicBezTo>
                    <a:cubicBezTo>
                      <a:pt x="71" y="1780"/>
                      <a:pt x="0" y="1875"/>
                      <a:pt x="24" y="1994"/>
                    </a:cubicBezTo>
                    <a:cubicBezTo>
                      <a:pt x="36" y="2089"/>
                      <a:pt x="131" y="2148"/>
                      <a:pt x="226" y="2148"/>
                    </a:cubicBezTo>
                    <a:lnTo>
                      <a:pt x="262" y="2148"/>
                    </a:lnTo>
                    <a:cubicBezTo>
                      <a:pt x="1996" y="1851"/>
                      <a:pt x="3672" y="1257"/>
                      <a:pt x="5193" y="366"/>
                    </a:cubicBezTo>
                    <a:cubicBezTo>
                      <a:pt x="5300" y="318"/>
                      <a:pt x="5324" y="176"/>
                      <a:pt x="5264" y="92"/>
                    </a:cubicBezTo>
                    <a:cubicBezTo>
                      <a:pt x="5219" y="32"/>
                      <a:pt x="5150" y="1"/>
                      <a:pt x="50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14"/>
              <p:cNvSpPr/>
              <p:nvPr/>
            </p:nvSpPr>
            <p:spPr>
              <a:xfrm>
                <a:off x="8804673" y="784510"/>
                <a:ext cx="158897" cy="71957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2234" extrusionOk="0">
                    <a:moveTo>
                      <a:pt x="4698" y="1"/>
                    </a:moveTo>
                    <a:cubicBezTo>
                      <a:pt x="4651" y="1"/>
                      <a:pt x="4604" y="16"/>
                      <a:pt x="4563" y="47"/>
                    </a:cubicBezTo>
                    <a:cubicBezTo>
                      <a:pt x="3244" y="950"/>
                      <a:pt x="1759" y="1568"/>
                      <a:pt x="179" y="1853"/>
                    </a:cubicBezTo>
                    <a:cubicBezTo>
                      <a:pt x="72" y="1877"/>
                      <a:pt x="0" y="1972"/>
                      <a:pt x="12" y="2091"/>
                    </a:cubicBezTo>
                    <a:cubicBezTo>
                      <a:pt x="48" y="2174"/>
                      <a:pt x="131" y="2233"/>
                      <a:pt x="226" y="2233"/>
                    </a:cubicBezTo>
                    <a:lnTo>
                      <a:pt x="262" y="2233"/>
                    </a:lnTo>
                    <a:cubicBezTo>
                      <a:pt x="1902" y="1936"/>
                      <a:pt x="3458" y="1295"/>
                      <a:pt x="4825" y="356"/>
                    </a:cubicBezTo>
                    <a:cubicBezTo>
                      <a:pt x="4908" y="284"/>
                      <a:pt x="4932" y="166"/>
                      <a:pt x="4860" y="82"/>
                    </a:cubicBezTo>
                    <a:cubicBezTo>
                      <a:pt x="4820" y="28"/>
                      <a:pt x="4760" y="1"/>
                      <a:pt x="46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14"/>
              <p:cNvSpPr/>
              <p:nvPr/>
            </p:nvSpPr>
            <p:spPr>
              <a:xfrm>
                <a:off x="8687917" y="1807"/>
                <a:ext cx="457134" cy="490397"/>
              </a:xfrm>
              <a:custGeom>
                <a:avLst/>
                <a:gdLst/>
                <a:ahLst/>
                <a:cxnLst/>
                <a:rect l="l" t="t" r="r" b="b"/>
                <a:pathLst>
                  <a:path w="14189" h="15225" extrusionOk="0">
                    <a:moveTo>
                      <a:pt x="13225" y="397"/>
                    </a:moveTo>
                    <a:cubicBezTo>
                      <a:pt x="13261" y="397"/>
                      <a:pt x="13297" y="399"/>
                      <a:pt x="13333" y="403"/>
                    </a:cubicBezTo>
                    <a:cubicBezTo>
                      <a:pt x="13559" y="462"/>
                      <a:pt x="13725" y="664"/>
                      <a:pt x="13749" y="902"/>
                    </a:cubicBezTo>
                    <a:cubicBezTo>
                      <a:pt x="13761" y="1163"/>
                      <a:pt x="13665" y="1425"/>
                      <a:pt x="13475" y="1615"/>
                    </a:cubicBezTo>
                    <a:cubicBezTo>
                      <a:pt x="13261" y="1829"/>
                      <a:pt x="13024" y="2031"/>
                      <a:pt x="12774" y="2185"/>
                    </a:cubicBezTo>
                    <a:cubicBezTo>
                      <a:pt x="12762" y="2197"/>
                      <a:pt x="12750" y="2197"/>
                      <a:pt x="12750" y="2209"/>
                    </a:cubicBezTo>
                    <a:lnTo>
                      <a:pt x="11693" y="1330"/>
                    </a:lnTo>
                    <a:cubicBezTo>
                      <a:pt x="11978" y="985"/>
                      <a:pt x="12335" y="712"/>
                      <a:pt x="12739" y="522"/>
                    </a:cubicBezTo>
                    <a:lnTo>
                      <a:pt x="12739" y="533"/>
                    </a:lnTo>
                    <a:cubicBezTo>
                      <a:pt x="12887" y="445"/>
                      <a:pt x="13051" y="397"/>
                      <a:pt x="13225" y="397"/>
                    </a:cubicBezTo>
                    <a:close/>
                    <a:moveTo>
                      <a:pt x="11134" y="1389"/>
                    </a:moveTo>
                    <a:lnTo>
                      <a:pt x="12952" y="2886"/>
                    </a:lnTo>
                    <a:cubicBezTo>
                      <a:pt x="12810" y="2993"/>
                      <a:pt x="12691" y="3112"/>
                      <a:pt x="12560" y="3231"/>
                    </a:cubicBezTo>
                    <a:cubicBezTo>
                      <a:pt x="12002" y="2696"/>
                      <a:pt x="11384" y="2221"/>
                      <a:pt x="10718" y="1829"/>
                    </a:cubicBezTo>
                    <a:lnTo>
                      <a:pt x="11134" y="1389"/>
                    </a:lnTo>
                    <a:close/>
                    <a:moveTo>
                      <a:pt x="10433" y="2114"/>
                    </a:moveTo>
                    <a:cubicBezTo>
                      <a:pt x="11087" y="2506"/>
                      <a:pt x="11705" y="2969"/>
                      <a:pt x="12251" y="3492"/>
                    </a:cubicBezTo>
                    <a:lnTo>
                      <a:pt x="12073" y="3659"/>
                    </a:lnTo>
                    <a:cubicBezTo>
                      <a:pt x="11503" y="3148"/>
                      <a:pt x="10897" y="2708"/>
                      <a:pt x="10243" y="2316"/>
                    </a:cubicBezTo>
                    <a:lnTo>
                      <a:pt x="10433" y="2114"/>
                    </a:lnTo>
                    <a:close/>
                    <a:moveTo>
                      <a:pt x="9970" y="2625"/>
                    </a:moveTo>
                    <a:cubicBezTo>
                      <a:pt x="10612" y="3005"/>
                      <a:pt x="11218" y="3445"/>
                      <a:pt x="11776" y="3944"/>
                    </a:cubicBezTo>
                    <a:cubicBezTo>
                      <a:pt x="10291" y="5322"/>
                      <a:pt x="8924" y="6855"/>
                      <a:pt x="7724" y="8495"/>
                    </a:cubicBezTo>
                    <a:lnTo>
                      <a:pt x="7724" y="8507"/>
                    </a:lnTo>
                    <a:lnTo>
                      <a:pt x="5775" y="7022"/>
                    </a:lnTo>
                    <a:lnTo>
                      <a:pt x="9970" y="2625"/>
                    </a:lnTo>
                    <a:close/>
                    <a:moveTo>
                      <a:pt x="5763" y="7497"/>
                    </a:moveTo>
                    <a:lnTo>
                      <a:pt x="7142" y="8543"/>
                    </a:lnTo>
                    <a:lnTo>
                      <a:pt x="4088" y="11977"/>
                    </a:lnTo>
                    <a:lnTo>
                      <a:pt x="2602" y="10883"/>
                    </a:lnTo>
                    <a:lnTo>
                      <a:pt x="5763" y="7497"/>
                    </a:lnTo>
                    <a:close/>
                    <a:moveTo>
                      <a:pt x="2329" y="11181"/>
                    </a:moveTo>
                    <a:lnTo>
                      <a:pt x="3838" y="12274"/>
                    </a:lnTo>
                    <a:lnTo>
                      <a:pt x="3470" y="12678"/>
                    </a:lnTo>
                    <a:cubicBezTo>
                      <a:pt x="3387" y="12773"/>
                      <a:pt x="3363" y="12785"/>
                      <a:pt x="3351" y="12785"/>
                    </a:cubicBezTo>
                    <a:lnTo>
                      <a:pt x="3351" y="12797"/>
                    </a:lnTo>
                    <a:cubicBezTo>
                      <a:pt x="3315" y="12773"/>
                      <a:pt x="3280" y="12761"/>
                      <a:pt x="3256" y="12737"/>
                    </a:cubicBezTo>
                    <a:lnTo>
                      <a:pt x="1854" y="11680"/>
                    </a:lnTo>
                    <a:lnTo>
                      <a:pt x="2329" y="11181"/>
                    </a:lnTo>
                    <a:close/>
                    <a:moveTo>
                      <a:pt x="1901" y="12226"/>
                    </a:moveTo>
                    <a:lnTo>
                      <a:pt x="2543" y="12705"/>
                    </a:lnTo>
                    <a:lnTo>
                      <a:pt x="2543" y="12713"/>
                    </a:lnTo>
                    <a:cubicBezTo>
                      <a:pt x="2270" y="13129"/>
                      <a:pt x="2056" y="13581"/>
                      <a:pt x="1925" y="14068"/>
                    </a:cubicBezTo>
                    <a:lnTo>
                      <a:pt x="772" y="14579"/>
                    </a:lnTo>
                    <a:lnTo>
                      <a:pt x="1355" y="13866"/>
                    </a:lnTo>
                    <a:cubicBezTo>
                      <a:pt x="1426" y="13783"/>
                      <a:pt x="1402" y="13652"/>
                      <a:pt x="1307" y="13593"/>
                    </a:cubicBezTo>
                    <a:cubicBezTo>
                      <a:pt x="1269" y="13569"/>
                      <a:pt x="1225" y="13556"/>
                      <a:pt x="1181" y="13556"/>
                    </a:cubicBezTo>
                    <a:cubicBezTo>
                      <a:pt x="1116" y="13556"/>
                      <a:pt x="1053" y="13584"/>
                      <a:pt x="1010" y="13640"/>
                    </a:cubicBezTo>
                    <a:lnTo>
                      <a:pt x="487" y="14282"/>
                    </a:lnTo>
                    <a:lnTo>
                      <a:pt x="559" y="13450"/>
                    </a:lnTo>
                    <a:cubicBezTo>
                      <a:pt x="559" y="13355"/>
                      <a:pt x="582" y="13260"/>
                      <a:pt x="618" y="13153"/>
                    </a:cubicBezTo>
                    <a:cubicBezTo>
                      <a:pt x="701" y="12963"/>
                      <a:pt x="939" y="12844"/>
                      <a:pt x="1200" y="12725"/>
                    </a:cubicBezTo>
                    <a:cubicBezTo>
                      <a:pt x="1450" y="12606"/>
                      <a:pt x="1723" y="12464"/>
                      <a:pt x="1901" y="12226"/>
                    </a:cubicBezTo>
                    <a:close/>
                    <a:moveTo>
                      <a:pt x="13246" y="1"/>
                    </a:moveTo>
                    <a:cubicBezTo>
                      <a:pt x="13003" y="1"/>
                      <a:pt x="12758" y="61"/>
                      <a:pt x="12537" y="177"/>
                    </a:cubicBezTo>
                    <a:cubicBezTo>
                      <a:pt x="12097" y="391"/>
                      <a:pt x="11705" y="688"/>
                      <a:pt x="11384" y="1068"/>
                    </a:cubicBezTo>
                    <a:lnTo>
                      <a:pt x="11325" y="1021"/>
                    </a:lnTo>
                    <a:cubicBezTo>
                      <a:pt x="11256" y="992"/>
                      <a:pt x="11186" y="977"/>
                      <a:pt x="11117" y="977"/>
                    </a:cubicBezTo>
                    <a:cubicBezTo>
                      <a:pt x="11043" y="977"/>
                      <a:pt x="10971" y="995"/>
                      <a:pt x="10909" y="1033"/>
                    </a:cubicBezTo>
                    <a:lnTo>
                      <a:pt x="5324" y="6903"/>
                    </a:lnTo>
                    <a:cubicBezTo>
                      <a:pt x="5276" y="6950"/>
                      <a:pt x="5264" y="6998"/>
                      <a:pt x="5264" y="7057"/>
                    </a:cubicBezTo>
                    <a:cubicBezTo>
                      <a:pt x="5276" y="7105"/>
                      <a:pt x="5288" y="7140"/>
                      <a:pt x="5324" y="7176"/>
                    </a:cubicBezTo>
                    <a:lnTo>
                      <a:pt x="5347" y="7188"/>
                    </a:lnTo>
                    <a:lnTo>
                      <a:pt x="5431" y="7259"/>
                    </a:lnTo>
                    <a:lnTo>
                      <a:pt x="1390" y="11585"/>
                    </a:lnTo>
                    <a:cubicBezTo>
                      <a:pt x="1319" y="11656"/>
                      <a:pt x="1319" y="11775"/>
                      <a:pt x="1402" y="11846"/>
                    </a:cubicBezTo>
                    <a:lnTo>
                      <a:pt x="1414" y="11858"/>
                    </a:lnTo>
                    <a:lnTo>
                      <a:pt x="1569" y="11965"/>
                    </a:lnTo>
                    <a:cubicBezTo>
                      <a:pt x="1462" y="12143"/>
                      <a:pt x="1236" y="12262"/>
                      <a:pt x="998" y="12381"/>
                    </a:cubicBezTo>
                    <a:cubicBezTo>
                      <a:pt x="701" y="12523"/>
                      <a:pt x="368" y="12678"/>
                      <a:pt x="226" y="12999"/>
                    </a:cubicBezTo>
                    <a:cubicBezTo>
                      <a:pt x="166" y="13141"/>
                      <a:pt x="143" y="13284"/>
                      <a:pt x="131" y="13426"/>
                    </a:cubicBezTo>
                    <a:lnTo>
                      <a:pt x="0" y="15019"/>
                    </a:lnTo>
                    <a:cubicBezTo>
                      <a:pt x="0" y="15078"/>
                      <a:pt x="24" y="15126"/>
                      <a:pt x="59" y="15173"/>
                    </a:cubicBezTo>
                    <a:cubicBezTo>
                      <a:pt x="71" y="15173"/>
                      <a:pt x="83" y="15185"/>
                      <a:pt x="95" y="15185"/>
                    </a:cubicBezTo>
                    <a:cubicBezTo>
                      <a:pt x="130" y="15213"/>
                      <a:pt x="173" y="15224"/>
                      <a:pt x="214" y="15224"/>
                    </a:cubicBezTo>
                    <a:cubicBezTo>
                      <a:pt x="244" y="15224"/>
                      <a:pt x="273" y="15219"/>
                      <a:pt x="297" y="15209"/>
                    </a:cubicBezTo>
                    <a:lnTo>
                      <a:pt x="2198" y="14377"/>
                    </a:lnTo>
                    <a:cubicBezTo>
                      <a:pt x="2258" y="14353"/>
                      <a:pt x="2293" y="14294"/>
                      <a:pt x="2317" y="14246"/>
                    </a:cubicBezTo>
                    <a:cubicBezTo>
                      <a:pt x="2436" y="13783"/>
                      <a:pt x="2626" y="13343"/>
                      <a:pt x="2876" y="12951"/>
                    </a:cubicBezTo>
                    <a:lnTo>
                      <a:pt x="2983" y="13022"/>
                    </a:lnTo>
                    <a:cubicBezTo>
                      <a:pt x="3085" y="13125"/>
                      <a:pt x="3219" y="13175"/>
                      <a:pt x="3352" y="13175"/>
                    </a:cubicBezTo>
                    <a:cubicBezTo>
                      <a:pt x="3527" y="13175"/>
                      <a:pt x="3701" y="13089"/>
                      <a:pt x="3803" y="12927"/>
                    </a:cubicBezTo>
                    <a:lnTo>
                      <a:pt x="7379" y="8875"/>
                    </a:lnTo>
                    <a:cubicBezTo>
                      <a:pt x="7415" y="8863"/>
                      <a:pt x="7451" y="8840"/>
                      <a:pt x="7474" y="8804"/>
                    </a:cubicBezTo>
                    <a:lnTo>
                      <a:pt x="7641" y="8923"/>
                    </a:lnTo>
                    <a:cubicBezTo>
                      <a:pt x="7680" y="8952"/>
                      <a:pt x="7727" y="8973"/>
                      <a:pt x="7776" y="8973"/>
                    </a:cubicBezTo>
                    <a:cubicBezTo>
                      <a:pt x="7786" y="8973"/>
                      <a:pt x="7797" y="8972"/>
                      <a:pt x="7807" y="8970"/>
                    </a:cubicBezTo>
                    <a:cubicBezTo>
                      <a:pt x="7855" y="8958"/>
                      <a:pt x="7914" y="8935"/>
                      <a:pt x="7950" y="8887"/>
                    </a:cubicBezTo>
                    <a:cubicBezTo>
                      <a:pt x="9221" y="7128"/>
                      <a:pt x="10659" y="5501"/>
                      <a:pt x="12263" y="4027"/>
                    </a:cubicBezTo>
                    <a:lnTo>
                      <a:pt x="12560" y="4265"/>
                    </a:lnTo>
                    <a:lnTo>
                      <a:pt x="8306" y="8792"/>
                    </a:lnTo>
                    <a:cubicBezTo>
                      <a:pt x="8235" y="8875"/>
                      <a:pt x="8235" y="8994"/>
                      <a:pt x="8318" y="9054"/>
                    </a:cubicBezTo>
                    <a:lnTo>
                      <a:pt x="8318" y="9065"/>
                    </a:lnTo>
                    <a:cubicBezTo>
                      <a:pt x="8360" y="9097"/>
                      <a:pt x="8409" y="9112"/>
                      <a:pt x="8457" y="9112"/>
                    </a:cubicBezTo>
                    <a:cubicBezTo>
                      <a:pt x="8517" y="9112"/>
                      <a:pt x="8575" y="9088"/>
                      <a:pt x="8615" y="9042"/>
                    </a:cubicBezTo>
                    <a:lnTo>
                      <a:pt x="13012" y="4384"/>
                    </a:lnTo>
                    <a:cubicBezTo>
                      <a:pt x="13083" y="4300"/>
                      <a:pt x="13071" y="4170"/>
                      <a:pt x="12988" y="4110"/>
                    </a:cubicBezTo>
                    <a:lnTo>
                      <a:pt x="12548" y="3766"/>
                    </a:lnTo>
                    <a:cubicBezTo>
                      <a:pt x="12834" y="3516"/>
                      <a:pt x="13119" y="3267"/>
                      <a:pt x="13404" y="3029"/>
                    </a:cubicBezTo>
                    <a:cubicBezTo>
                      <a:pt x="13440" y="2993"/>
                      <a:pt x="13475" y="2934"/>
                      <a:pt x="13475" y="2874"/>
                    </a:cubicBezTo>
                    <a:cubicBezTo>
                      <a:pt x="13463" y="2827"/>
                      <a:pt x="13440" y="2767"/>
                      <a:pt x="13404" y="2732"/>
                    </a:cubicBezTo>
                    <a:lnTo>
                      <a:pt x="13071" y="2458"/>
                    </a:lnTo>
                    <a:cubicBezTo>
                      <a:pt x="13345" y="2292"/>
                      <a:pt x="13594" y="2078"/>
                      <a:pt x="13808" y="1841"/>
                    </a:cubicBezTo>
                    <a:cubicBezTo>
                      <a:pt x="14058" y="1579"/>
                      <a:pt x="14188" y="1223"/>
                      <a:pt x="14176" y="854"/>
                    </a:cubicBezTo>
                    <a:cubicBezTo>
                      <a:pt x="14129" y="438"/>
                      <a:pt x="13820" y="106"/>
                      <a:pt x="13416" y="11"/>
                    </a:cubicBezTo>
                    <a:cubicBezTo>
                      <a:pt x="13360" y="4"/>
                      <a:pt x="13303" y="1"/>
                      <a:pt x="13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14"/>
              <p:cNvSpPr/>
              <p:nvPr/>
            </p:nvSpPr>
            <p:spPr>
              <a:xfrm>
                <a:off x="7975814" y="-9144"/>
                <a:ext cx="580817" cy="394444"/>
              </a:xfrm>
              <a:custGeom>
                <a:avLst/>
                <a:gdLst/>
                <a:ahLst/>
                <a:cxnLst/>
                <a:rect l="l" t="t" r="r" b="b"/>
                <a:pathLst>
                  <a:path w="18028" h="12246" extrusionOk="0">
                    <a:moveTo>
                      <a:pt x="5174" y="537"/>
                    </a:moveTo>
                    <a:cubicBezTo>
                      <a:pt x="6388" y="537"/>
                      <a:pt x="7731" y="701"/>
                      <a:pt x="9222" y="1028"/>
                    </a:cubicBezTo>
                    <a:cubicBezTo>
                      <a:pt x="8449" y="1087"/>
                      <a:pt x="7677" y="1123"/>
                      <a:pt x="6905" y="1147"/>
                    </a:cubicBezTo>
                    <a:cubicBezTo>
                      <a:pt x="6898" y="1146"/>
                      <a:pt x="6891" y="1146"/>
                      <a:pt x="6885" y="1146"/>
                    </a:cubicBezTo>
                    <a:cubicBezTo>
                      <a:pt x="6775" y="1146"/>
                      <a:pt x="6691" y="1237"/>
                      <a:pt x="6703" y="1349"/>
                    </a:cubicBezTo>
                    <a:cubicBezTo>
                      <a:pt x="6703" y="1449"/>
                      <a:pt x="6786" y="1528"/>
                      <a:pt x="6884" y="1528"/>
                    </a:cubicBezTo>
                    <a:cubicBezTo>
                      <a:pt x="6891" y="1528"/>
                      <a:pt x="6898" y="1528"/>
                      <a:pt x="6905" y="1527"/>
                    </a:cubicBezTo>
                    <a:cubicBezTo>
                      <a:pt x="8093" y="1503"/>
                      <a:pt x="9269" y="1432"/>
                      <a:pt x="10458" y="1313"/>
                    </a:cubicBezTo>
                    <a:cubicBezTo>
                      <a:pt x="12133" y="1147"/>
                      <a:pt x="13809" y="885"/>
                      <a:pt x="15472" y="541"/>
                    </a:cubicBezTo>
                    <a:lnTo>
                      <a:pt x="15472" y="541"/>
                    </a:lnTo>
                    <a:cubicBezTo>
                      <a:pt x="13393" y="2252"/>
                      <a:pt x="12157" y="4866"/>
                      <a:pt x="12252" y="7409"/>
                    </a:cubicBezTo>
                    <a:cubicBezTo>
                      <a:pt x="10660" y="7786"/>
                      <a:pt x="9037" y="7974"/>
                      <a:pt x="7417" y="7974"/>
                    </a:cubicBezTo>
                    <a:cubicBezTo>
                      <a:pt x="5107" y="7974"/>
                      <a:pt x="2802" y="7593"/>
                      <a:pt x="595" y="6839"/>
                    </a:cubicBezTo>
                    <a:cubicBezTo>
                      <a:pt x="2389" y="5128"/>
                      <a:pt x="3684" y="2965"/>
                      <a:pt x="4338" y="564"/>
                    </a:cubicBezTo>
                    <a:cubicBezTo>
                      <a:pt x="4610" y="546"/>
                      <a:pt x="4888" y="537"/>
                      <a:pt x="5174" y="537"/>
                    </a:cubicBezTo>
                    <a:close/>
                    <a:moveTo>
                      <a:pt x="16007" y="636"/>
                    </a:moveTo>
                    <a:cubicBezTo>
                      <a:pt x="16257" y="2323"/>
                      <a:pt x="16518" y="4046"/>
                      <a:pt x="16779" y="5757"/>
                    </a:cubicBezTo>
                    <a:cubicBezTo>
                      <a:pt x="17041" y="7504"/>
                      <a:pt x="17302" y="9251"/>
                      <a:pt x="17552" y="10974"/>
                    </a:cubicBezTo>
                    <a:cubicBezTo>
                      <a:pt x="17352" y="10948"/>
                      <a:pt x="17149" y="10936"/>
                      <a:pt x="16945" y="10936"/>
                    </a:cubicBezTo>
                    <a:cubicBezTo>
                      <a:pt x="16678" y="10936"/>
                      <a:pt x="16408" y="10957"/>
                      <a:pt x="16138" y="10998"/>
                    </a:cubicBezTo>
                    <a:lnTo>
                      <a:pt x="15746" y="7611"/>
                    </a:lnTo>
                    <a:cubicBezTo>
                      <a:pt x="15735" y="7517"/>
                      <a:pt x="15650" y="7441"/>
                      <a:pt x="15557" y="7441"/>
                    </a:cubicBezTo>
                    <a:cubicBezTo>
                      <a:pt x="15545" y="7441"/>
                      <a:pt x="15532" y="7442"/>
                      <a:pt x="15520" y="7445"/>
                    </a:cubicBezTo>
                    <a:cubicBezTo>
                      <a:pt x="15401" y="7445"/>
                      <a:pt x="15318" y="7540"/>
                      <a:pt x="15330" y="7659"/>
                    </a:cubicBezTo>
                    <a:lnTo>
                      <a:pt x="15734" y="11081"/>
                    </a:lnTo>
                    <a:cubicBezTo>
                      <a:pt x="15211" y="11200"/>
                      <a:pt x="14712" y="11402"/>
                      <a:pt x="14260" y="11675"/>
                    </a:cubicBezTo>
                    <a:cubicBezTo>
                      <a:pt x="14248" y="8942"/>
                      <a:pt x="14023" y="6221"/>
                      <a:pt x="13583" y="3535"/>
                    </a:cubicBezTo>
                    <a:cubicBezTo>
                      <a:pt x="14165" y="2394"/>
                      <a:pt x="14997" y="1408"/>
                      <a:pt x="16007" y="636"/>
                    </a:cubicBezTo>
                    <a:close/>
                    <a:moveTo>
                      <a:pt x="13262" y="4224"/>
                    </a:moveTo>
                    <a:cubicBezTo>
                      <a:pt x="13642" y="6744"/>
                      <a:pt x="13832" y="9298"/>
                      <a:pt x="13832" y="11841"/>
                    </a:cubicBezTo>
                    <a:cubicBezTo>
                      <a:pt x="13036" y="11794"/>
                      <a:pt x="12240" y="11746"/>
                      <a:pt x="11456" y="11699"/>
                    </a:cubicBezTo>
                    <a:cubicBezTo>
                      <a:pt x="9081" y="11553"/>
                      <a:pt x="6651" y="11400"/>
                      <a:pt x="4237" y="11400"/>
                    </a:cubicBezTo>
                    <a:cubicBezTo>
                      <a:pt x="3691" y="11400"/>
                      <a:pt x="3146" y="11408"/>
                      <a:pt x="2603" y="11425"/>
                    </a:cubicBezTo>
                    <a:cubicBezTo>
                      <a:pt x="2710" y="10225"/>
                      <a:pt x="2710" y="9013"/>
                      <a:pt x="2603" y="7813"/>
                    </a:cubicBezTo>
                    <a:lnTo>
                      <a:pt x="2603" y="7813"/>
                    </a:lnTo>
                    <a:cubicBezTo>
                      <a:pt x="4183" y="8181"/>
                      <a:pt x="5788" y="8360"/>
                      <a:pt x="7404" y="8360"/>
                    </a:cubicBezTo>
                    <a:cubicBezTo>
                      <a:pt x="9127" y="8360"/>
                      <a:pt x="10850" y="8146"/>
                      <a:pt x="12537" y="7730"/>
                    </a:cubicBezTo>
                    <a:cubicBezTo>
                      <a:pt x="12620" y="7706"/>
                      <a:pt x="12680" y="7623"/>
                      <a:pt x="12680" y="7540"/>
                    </a:cubicBezTo>
                    <a:cubicBezTo>
                      <a:pt x="12632" y="6399"/>
                      <a:pt x="12822" y="5270"/>
                      <a:pt x="13262" y="4224"/>
                    </a:cubicBezTo>
                    <a:close/>
                    <a:moveTo>
                      <a:pt x="16173" y="1"/>
                    </a:moveTo>
                    <a:cubicBezTo>
                      <a:pt x="16157" y="1"/>
                      <a:pt x="16142" y="2"/>
                      <a:pt x="16126" y="6"/>
                    </a:cubicBezTo>
                    <a:cubicBezTo>
                      <a:pt x="14248" y="422"/>
                      <a:pt x="12359" y="731"/>
                      <a:pt x="10458" y="921"/>
                    </a:cubicBezTo>
                    <a:cubicBezTo>
                      <a:pt x="8491" y="405"/>
                      <a:pt x="6777" y="151"/>
                      <a:pt x="5248" y="151"/>
                    </a:cubicBezTo>
                    <a:cubicBezTo>
                      <a:pt x="4875" y="151"/>
                      <a:pt x="4512" y="166"/>
                      <a:pt x="4160" y="196"/>
                    </a:cubicBezTo>
                    <a:cubicBezTo>
                      <a:pt x="4065" y="208"/>
                      <a:pt x="3993" y="267"/>
                      <a:pt x="3970" y="351"/>
                    </a:cubicBezTo>
                    <a:cubicBezTo>
                      <a:pt x="3316" y="2822"/>
                      <a:pt x="1973" y="5056"/>
                      <a:pt x="72" y="6779"/>
                    </a:cubicBezTo>
                    <a:cubicBezTo>
                      <a:pt x="24" y="6827"/>
                      <a:pt x="1" y="6898"/>
                      <a:pt x="24" y="6958"/>
                    </a:cubicBezTo>
                    <a:cubicBezTo>
                      <a:pt x="36" y="7029"/>
                      <a:pt x="84" y="7076"/>
                      <a:pt x="143" y="7100"/>
                    </a:cubicBezTo>
                    <a:cubicBezTo>
                      <a:pt x="809" y="7338"/>
                      <a:pt x="1486" y="7540"/>
                      <a:pt x="2175" y="7718"/>
                    </a:cubicBezTo>
                    <a:cubicBezTo>
                      <a:pt x="2294" y="9013"/>
                      <a:pt x="2294" y="10308"/>
                      <a:pt x="2152" y="11604"/>
                    </a:cubicBezTo>
                    <a:cubicBezTo>
                      <a:pt x="2152" y="11663"/>
                      <a:pt x="2175" y="11711"/>
                      <a:pt x="2211" y="11758"/>
                    </a:cubicBezTo>
                    <a:cubicBezTo>
                      <a:pt x="2258" y="11794"/>
                      <a:pt x="2318" y="11818"/>
                      <a:pt x="2377" y="11818"/>
                    </a:cubicBezTo>
                    <a:cubicBezTo>
                      <a:pt x="2999" y="11793"/>
                      <a:pt x="3624" y="11782"/>
                      <a:pt x="4251" y="11782"/>
                    </a:cubicBezTo>
                    <a:cubicBezTo>
                      <a:pt x="6645" y="11782"/>
                      <a:pt x="9066" y="11940"/>
                      <a:pt x="11420" y="12091"/>
                    </a:cubicBezTo>
                    <a:cubicBezTo>
                      <a:pt x="12300" y="12150"/>
                      <a:pt x="13167" y="12198"/>
                      <a:pt x="14034" y="12245"/>
                    </a:cubicBezTo>
                    <a:lnTo>
                      <a:pt x="14046" y="12245"/>
                    </a:lnTo>
                    <a:cubicBezTo>
                      <a:pt x="14070" y="12245"/>
                      <a:pt x="14094" y="12245"/>
                      <a:pt x="14118" y="12234"/>
                    </a:cubicBezTo>
                    <a:lnTo>
                      <a:pt x="14141" y="12222"/>
                    </a:lnTo>
                    <a:cubicBezTo>
                      <a:pt x="14153" y="12222"/>
                      <a:pt x="14165" y="12210"/>
                      <a:pt x="14177" y="12210"/>
                    </a:cubicBezTo>
                    <a:cubicBezTo>
                      <a:pt x="14980" y="11628"/>
                      <a:pt x="15941" y="11326"/>
                      <a:pt x="16920" y="11326"/>
                    </a:cubicBezTo>
                    <a:cubicBezTo>
                      <a:pt x="17202" y="11326"/>
                      <a:pt x="17485" y="11351"/>
                      <a:pt x="17766" y="11402"/>
                    </a:cubicBezTo>
                    <a:cubicBezTo>
                      <a:pt x="17837" y="11402"/>
                      <a:pt x="17896" y="11390"/>
                      <a:pt x="17956" y="11342"/>
                    </a:cubicBezTo>
                    <a:cubicBezTo>
                      <a:pt x="18003" y="11307"/>
                      <a:pt x="18027" y="11247"/>
                      <a:pt x="18015" y="11176"/>
                    </a:cubicBezTo>
                    <a:cubicBezTo>
                      <a:pt x="17754" y="9370"/>
                      <a:pt x="17469" y="7540"/>
                      <a:pt x="17195" y="5710"/>
                    </a:cubicBezTo>
                    <a:cubicBezTo>
                      <a:pt x="16922" y="3880"/>
                      <a:pt x="16637" y="2050"/>
                      <a:pt x="16375" y="244"/>
                    </a:cubicBezTo>
                    <a:lnTo>
                      <a:pt x="16375" y="232"/>
                    </a:lnTo>
                    <a:cubicBezTo>
                      <a:pt x="16387" y="208"/>
                      <a:pt x="16387" y="184"/>
                      <a:pt x="16375" y="149"/>
                    </a:cubicBezTo>
                    <a:cubicBezTo>
                      <a:pt x="16345" y="57"/>
                      <a:pt x="16263" y="1"/>
                      <a:pt x="16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14"/>
              <p:cNvSpPr/>
              <p:nvPr/>
            </p:nvSpPr>
            <p:spPr>
              <a:xfrm>
                <a:off x="8462395" y="183407"/>
                <a:ext cx="16495" cy="26219"/>
              </a:xfrm>
              <a:custGeom>
                <a:avLst/>
                <a:gdLst/>
                <a:ahLst/>
                <a:cxnLst/>
                <a:rect l="l" t="t" r="r" b="b"/>
                <a:pathLst>
                  <a:path w="512" h="814" extrusionOk="0">
                    <a:moveTo>
                      <a:pt x="232" y="1"/>
                    </a:moveTo>
                    <a:cubicBezTo>
                      <a:pt x="219" y="1"/>
                      <a:pt x="205" y="2"/>
                      <a:pt x="191" y="5"/>
                    </a:cubicBezTo>
                    <a:cubicBezTo>
                      <a:pt x="84" y="5"/>
                      <a:pt x="1" y="112"/>
                      <a:pt x="13" y="219"/>
                    </a:cubicBezTo>
                    <a:lnTo>
                      <a:pt x="84" y="647"/>
                    </a:lnTo>
                    <a:cubicBezTo>
                      <a:pt x="96" y="742"/>
                      <a:pt x="191" y="813"/>
                      <a:pt x="286" y="813"/>
                    </a:cubicBezTo>
                    <a:lnTo>
                      <a:pt x="322" y="813"/>
                    </a:lnTo>
                    <a:cubicBezTo>
                      <a:pt x="429" y="801"/>
                      <a:pt x="512" y="706"/>
                      <a:pt x="500" y="599"/>
                    </a:cubicBezTo>
                    <a:lnTo>
                      <a:pt x="429" y="171"/>
                    </a:lnTo>
                    <a:cubicBezTo>
                      <a:pt x="408" y="68"/>
                      <a:pt x="324" y="1"/>
                      <a:pt x="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4"/>
              <p:cNvSpPr/>
              <p:nvPr/>
            </p:nvSpPr>
            <p:spPr>
              <a:xfrm>
                <a:off x="8453213" y="141921"/>
                <a:ext cx="17655" cy="1639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09" extrusionOk="0">
                    <a:moveTo>
                      <a:pt x="240" y="1"/>
                    </a:moveTo>
                    <a:cubicBezTo>
                      <a:pt x="208" y="1"/>
                      <a:pt x="175" y="7"/>
                      <a:pt x="143" y="22"/>
                    </a:cubicBezTo>
                    <a:cubicBezTo>
                      <a:pt x="48" y="69"/>
                      <a:pt x="1" y="188"/>
                      <a:pt x="48" y="283"/>
                    </a:cubicBezTo>
                    <a:lnTo>
                      <a:pt x="120" y="402"/>
                    </a:lnTo>
                    <a:cubicBezTo>
                      <a:pt x="155" y="473"/>
                      <a:pt x="227" y="509"/>
                      <a:pt x="310" y="509"/>
                    </a:cubicBezTo>
                    <a:cubicBezTo>
                      <a:pt x="345" y="509"/>
                      <a:pt x="369" y="509"/>
                      <a:pt x="405" y="485"/>
                    </a:cubicBezTo>
                    <a:cubicBezTo>
                      <a:pt x="500" y="449"/>
                      <a:pt x="547" y="331"/>
                      <a:pt x="500" y="236"/>
                    </a:cubicBezTo>
                    <a:lnTo>
                      <a:pt x="429" y="105"/>
                    </a:lnTo>
                    <a:cubicBezTo>
                      <a:pt x="387" y="38"/>
                      <a:pt x="316" y="1"/>
                      <a:pt x="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4"/>
              <p:cNvSpPr/>
              <p:nvPr/>
            </p:nvSpPr>
            <p:spPr>
              <a:xfrm>
                <a:off x="8153461" y="178028"/>
                <a:ext cx="65885" cy="50344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563" extrusionOk="0">
                    <a:moveTo>
                      <a:pt x="1197" y="390"/>
                    </a:moveTo>
                    <a:cubicBezTo>
                      <a:pt x="1235" y="390"/>
                      <a:pt x="1272" y="396"/>
                      <a:pt x="1308" y="410"/>
                    </a:cubicBezTo>
                    <a:cubicBezTo>
                      <a:pt x="1426" y="434"/>
                      <a:pt x="1521" y="505"/>
                      <a:pt x="1569" y="612"/>
                    </a:cubicBezTo>
                    <a:cubicBezTo>
                      <a:pt x="1605" y="707"/>
                      <a:pt x="1593" y="814"/>
                      <a:pt x="1545" y="909"/>
                    </a:cubicBezTo>
                    <a:cubicBezTo>
                      <a:pt x="1486" y="1016"/>
                      <a:pt x="1391" y="1099"/>
                      <a:pt x="1272" y="1147"/>
                    </a:cubicBezTo>
                    <a:cubicBezTo>
                      <a:pt x="1210" y="1163"/>
                      <a:pt x="1149" y="1171"/>
                      <a:pt x="1089" y="1171"/>
                    </a:cubicBezTo>
                    <a:cubicBezTo>
                      <a:pt x="892" y="1171"/>
                      <a:pt x="707" y="1084"/>
                      <a:pt x="571" y="921"/>
                    </a:cubicBezTo>
                    <a:cubicBezTo>
                      <a:pt x="488" y="826"/>
                      <a:pt x="452" y="683"/>
                      <a:pt x="488" y="552"/>
                    </a:cubicBezTo>
                    <a:cubicBezTo>
                      <a:pt x="523" y="469"/>
                      <a:pt x="606" y="410"/>
                      <a:pt x="690" y="410"/>
                    </a:cubicBezTo>
                    <a:cubicBezTo>
                      <a:pt x="696" y="404"/>
                      <a:pt x="701" y="401"/>
                      <a:pt x="707" y="401"/>
                    </a:cubicBezTo>
                    <a:cubicBezTo>
                      <a:pt x="713" y="401"/>
                      <a:pt x="719" y="404"/>
                      <a:pt x="725" y="410"/>
                    </a:cubicBezTo>
                    <a:cubicBezTo>
                      <a:pt x="767" y="458"/>
                      <a:pt x="829" y="483"/>
                      <a:pt x="892" y="483"/>
                    </a:cubicBezTo>
                    <a:cubicBezTo>
                      <a:pt x="937" y="483"/>
                      <a:pt x="983" y="470"/>
                      <a:pt x="1022" y="445"/>
                    </a:cubicBezTo>
                    <a:cubicBezTo>
                      <a:pt x="1074" y="408"/>
                      <a:pt x="1136" y="390"/>
                      <a:pt x="1197" y="390"/>
                    </a:cubicBezTo>
                    <a:close/>
                    <a:moveTo>
                      <a:pt x="1209" y="0"/>
                    </a:moveTo>
                    <a:cubicBezTo>
                      <a:pt x="1105" y="0"/>
                      <a:pt x="1000" y="19"/>
                      <a:pt x="904" y="53"/>
                    </a:cubicBezTo>
                    <a:cubicBezTo>
                      <a:pt x="880" y="41"/>
                      <a:pt x="868" y="41"/>
                      <a:pt x="844" y="30"/>
                    </a:cubicBezTo>
                    <a:cubicBezTo>
                      <a:pt x="796" y="19"/>
                      <a:pt x="749" y="14"/>
                      <a:pt x="702" y="14"/>
                    </a:cubicBezTo>
                    <a:cubicBezTo>
                      <a:pt x="432" y="14"/>
                      <a:pt x="185" y="181"/>
                      <a:pt x="84" y="434"/>
                    </a:cubicBezTo>
                    <a:cubicBezTo>
                      <a:pt x="0" y="683"/>
                      <a:pt x="60" y="956"/>
                      <a:pt x="238" y="1158"/>
                    </a:cubicBezTo>
                    <a:cubicBezTo>
                      <a:pt x="452" y="1420"/>
                      <a:pt x="761" y="1562"/>
                      <a:pt x="1094" y="1562"/>
                    </a:cubicBezTo>
                    <a:cubicBezTo>
                      <a:pt x="1201" y="1562"/>
                      <a:pt x="1308" y="1551"/>
                      <a:pt x="1414" y="1515"/>
                    </a:cubicBezTo>
                    <a:cubicBezTo>
                      <a:pt x="1640" y="1432"/>
                      <a:pt x="1818" y="1277"/>
                      <a:pt x="1925" y="1063"/>
                    </a:cubicBezTo>
                    <a:cubicBezTo>
                      <a:pt x="2021" y="885"/>
                      <a:pt x="2044" y="671"/>
                      <a:pt x="1961" y="469"/>
                    </a:cubicBezTo>
                    <a:cubicBezTo>
                      <a:pt x="1866" y="255"/>
                      <a:pt x="1664" y="89"/>
                      <a:pt x="1426" y="30"/>
                    </a:cubicBezTo>
                    <a:cubicBezTo>
                      <a:pt x="1357" y="10"/>
                      <a:pt x="1283" y="0"/>
                      <a:pt x="12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4"/>
              <p:cNvSpPr/>
              <p:nvPr/>
            </p:nvSpPr>
            <p:spPr>
              <a:xfrm>
                <a:off x="7848329" y="714679"/>
                <a:ext cx="599954" cy="257455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7993" extrusionOk="0">
                    <a:moveTo>
                      <a:pt x="8663" y="1003"/>
                    </a:moveTo>
                    <a:lnTo>
                      <a:pt x="8663" y="1003"/>
                    </a:lnTo>
                    <a:cubicBezTo>
                      <a:pt x="8735" y="1015"/>
                      <a:pt x="8794" y="1038"/>
                      <a:pt x="8842" y="1086"/>
                    </a:cubicBezTo>
                    <a:cubicBezTo>
                      <a:pt x="8901" y="1133"/>
                      <a:pt x="8949" y="1205"/>
                      <a:pt x="8972" y="1288"/>
                    </a:cubicBezTo>
                    <a:cubicBezTo>
                      <a:pt x="8865" y="1193"/>
                      <a:pt x="8770" y="1098"/>
                      <a:pt x="8663" y="1003"/>
                    </a:cubicBezTo>
                    <a:close/>
                    <a:moveTo>
                      <a:pt x="9667" y="1638"/>
                    </a:moveTo>
                    <a:cubicBezTo>
                      <a:pt x="9747" y="1638"/>
                      <a:pt x="9828" y="1659"/>
                      <a:pt x="9899" y="1704"/>
                    </a:cubicBezTo>
                    <a:cubicBezTo>
                      <a:pt x="10018" y="1787"/>
                      <a:pt x="10077" y="1941"/>
                      <a:pt x="10042" y="2084"/>
                    </a:cubicBezTo>
                    <a:cubicBezTo>
                      <a:pt x="9852" y="1953"/>
                      <a:pt x="9662" y="1823"/>
                      <a:pt x="9471" y="1680"/>
                    </a:cubicBezTo>
                    <a:cubicBezTo>
                      <a:pt x="9531" y="1653"/>
                      <a:pt x="9599" y="1638"/>
                      <a:pt x="9667" y="1638"/>
                    </a:cubicBezTo>
                    <a:close/>
                    <a:moveTo>
                      <a:pt x="10730" y="2210"/>
                    </a:moveTo>
                    <a:cubicBezTo>
                      <a:pt x="10782" y="2210"/>
                      <a:pt x="10835" y="2219"/>
                      <a:pt x="10885" y="2239"/>
                    </a:cubicBezTo>
                    <a:cubicBezTo>
                      <a:pt x="11052" y="2310"/>
                      <a:pt x="11135" y="2488"/>
                      <a:pt x="11087" y="2654"/>
                    </a:cubicBezTo>
                    <a:lnTo>
                      <a:pt x="11087" y="2666"/>
                    </a:lnTo>
                    <a:cubicBezTo>
                      <a:pt x="10862" y="2559"/>
                      <a:pt x="10648" y="2452"/>
                      <a:pt x="10434" y="2322"/>
                    </a:cubicBezTo>
                    <a:cubicBezTo>
                      <a:pt x="10514" y="2250"/>
                      <a:pt x="10621" y="2210"/>
                      <a:pt x="10730" y="2210"/>
                    </a:cubicBezTo>
                    <a:close/>
                    <a:moveTo>
                      <a:pt x="11802" y="2798"/>
                    </a:moveTo>
                    <a:cubicBezTo>
                      <a:pt x="11880" y="2798"/>
                      <a:pt x="11959" y="2813"/>
                      <a:pt x="12038" y="2845"/>
                    </a:cubicBezTo>
                    <a:cubicBezTo>
                      <a:pt x="12169" y="2904"/>
                      <a:pt x="12276" y="3023"/>
                      <a:pt x="12335" y="3177"/>
                    </a:cubicBezTo>
                    <a:cubicBezTo>
                      <a:pt x="12050" y="3082"/>
                      <a:pt x="11789" y="2975"/>
                      <a:pt x="11515" y="2868"/>
                    </a:cubicBezTo>
                    <a:cubicBezTo>
                      <a:pt x="11608" y="2822"/>
                      <a:pt x="11704" y="2798"/>
                      <a:pt x="11802" y="2798"/>
                    </a:cubicBezTo>
                    <a:close/>
                    <a:moveTo>
                      <a:pt x="963" y="2536"/>
                    </a:moveTo>
                    <a:cubicBezTo>
                      <a:pt x="2353" y="3094"/>
                      <a:pt x="3470" y="4247"/>
                      <a:pt x="3910" y="5566"/>
                    </a:cubicBezTo>
                    <a:cubicBezTo>
                      <a:pt x="3460" y="5598"/>
                      <a:pt x="3010" y="5621"/>
                      <a:pt x="2568" y="5621"/>
                    </a:cubicBezTo>
                    <a:cubicBezTo>
                      <a:pt x="1865" y="5621"/>
                      <a:pt x="1182" y="5563"/>
                      <a:pt x="547" y="5388"/>
                    </a:cubicBezTo>
                    <a:cubicBezTo>
                      <a:pt x="583" y="4425"/>
                      <a:pt x="726" y="3474"/>
                      <a:pt x="963" y="2536"/>
                    </a:cubicBezTo>
                    <a:close/>
                    <a:moveTo>
                      <a:pt x="7610" y="473"/>
                    </a:moveTo>
                    <a:cubicBezTo>
                      <a:pt x="8941" y="2039"/>
                      <a:pt x="10721" y="3166"/>
                      <a:pt x="12704" y="3688"/>
                    </a:cubicBezTo>
                    <a:cubicBezTo>
                      <a:pt x="12169" y="4366"/>
                      <a:pt x="11800" y="5162"/>
                      <a:pt x="11670" y="6017"/>
                    </a:cubicBezTo>
                    <a:cubicBezTo>
                      <a:pt x="11289" y="5994"/>
                      <a:pt x="10921" y="5958"/>
                      <a:pt x="10553" y="5910"/>
                    </a:cubicBezTo>
                    <a:cubicBezTo>
                      <a:pt x="10137" y="5863"/>
                      <a:pt x="9709" y="5792"/>
                      <a:pt x="9293" y="5720"/>
                    </a:cubicBezTo>
                    <a:cubicBezTo>
                      <a:pt x="8390" y="5542"/>
                      <a:pt x="7475" y="5447"/>
                      <a:pt x="6548" y="5423"/>
                    </a:cubicBezTo>
                    <a:cubicBezTo>
                      <a:pt x="5930" y="5423"/>
                      <a:pt x="5265" y="5471"/>
                      <a:pt x="4623" y="5518"/>
                    </a:cubicBezTo>
                    <a:lnTo>
                      <a:pt x="4338" y="5542"/>
                    </a:lnTo>
                    <a:lnTo>
                      <a:pt x="4338" y="5518"/>
                    </a:lnTo>
                    <a:cubicBezTo>
                      <a:pt x="3863" y="4033"/>
                      <a:pt x="2615" y="2750"/>
                      <a:pt x="1070" y="2155"/>
                    </a:cubicBezTo>
                    <a:cubicBezTo>
                      <a:pt x="1130" y="1918"/>
                      <a:pt x="1213" y="1680"/>
                      <a:pt x="1296" y="1442"/>
                    </a:cubicBezTo>
                    <a:cubicBezTo>
                      <a:pt x="1975" y="1655"/>
                      <a:pt x="2695" y="1758"/>
                      <a:pt x="3418" y="1758"/>
                    </a:cubicBezTo>
                    <a:cubicBezTo>
                      <a:pt x="4919" y="1758"/>
                      <a:pt x="6431" y="1313"/>
                      <a:pt x="7610" y="473"/>
                    </a:cubicBezTo>
                    <a:close/>
                    <a:moveTo>
                      <a:pt x="13131" y="3807"/>
                    </a:moveTo>
                    <a:cubicBezTo>
                      <a:pt x="13690" y="3938"/>
                      <a:pt x="14248" y="4021"/>
                      <a:pt x="14807" y="4057"/>
                    </a:cubicBezTo>
                    <a:lnTo>
                      <a:pt x="15187" y="4069"/>
                    </a:lnTo>
                    <a:cubicBezTo>
                      <a:pt x="15662" y="4069"/>
                      <a:pt x="16138" y="4140"/>
                      <a:pt x="16601" y="4282"/>
                    </a:cubicBezTo>
                    <a:cubicBezTo>
                      <a:pt x="17088" y="4449"/>
                      <a:pt x="17564" y="4877"/>
                      <a:pt x="17528" y="5364"/>
                    </a:cubicBezTo>
                    <a:cubicBezTo>
                      <a:pt x="15970" y="5813"/>
                      <a:pt x="14358" y="6042"/>
                      <a:pt x="12746" y="6042"/>
                    </a:cubicBezTo>
                    <a:cubicBezTo>
                      <a:pt x="12526" y="6042"/>
                      <a:pt x="12306" y="6038"/>
                      <a:pt x="12086" y="6029"/>
                    </a:cubicBezTo>
                    <a:cubicBezTo>
                      <a:pt x="12228" y="5209"/>
                      <a:pt x="12597" y="4437"/>
                      <a:pt x="13131" y="3807"/>
                    </a:cubicBezTo>
                    <a:close/>
                    <a:moveTo>
                      <a:pt x="17980" y="5637"/>
                    </a:moveTo>
                    <a:lnTo>
                      <a:pt x="17980" y="5637"/>
                    </a:lnTo>
                    <a:cubicBezTo>
                      <a:pt x="18110" y="5934"/>
                      <a:pt x="17968" y="6326"/>
                      <a:pt x="17730" y="6552"/>
                    </a:cubicBezTo>
                    <a:cubicBezTo>
                      <a:pt x="17397" y="6861"/>
                      <a:pt x="16910" y="7016"/>
                      <a:pt x="16470" y="7134"/>
                    </a:cubicBezTo>
                    <a:cubicBezTo>
                      <a:pt x="15346" y="7446"/>
                      <a:pt x="14179" y="7612"/>
                      <a:pt x="13010" y="7612"/>
                    </a:cubicBezTo>
                    <a:cubicBezTo>
                      <a:pt x="12931" y="7612"/>
                      <a:pt x="12853" y="7611"/>
                      <a:pt x="12775" y="7610"/>
                    </a:cubicBezTo>
                    <a:cubicBezTo>
                      <a:pt x="11789" y="7550"/>
                      <a:pt x="10814" y="7431"/>
                      <a:pt x="9852" y="7229"/>
                    </a:cubicBezTo>
                    <a:cubicBezTo>
                      <a:pt x="8913" y="7051"/>
                      <a:pt x="7974" y="6932"/>
                      <a:pt x="7023" y="6861"/>
                    </a:cubicBezTo>
                    <a:cubicBezTo>
                      <a:pt x="6816" y="6855"/>
                      <a:pt x="6608" y="6852"/>
                      <a:pt x="6400" y="6852"/>
                    </a:cubicBezTo>
                    <a:cubicBezTo>
                      <a:pt x="5777" y="6852"/>
                      <a:pt x="5155" y="6879"/>
                      <a:pt x="4540" y="6932"/>
                    </a:cubicBezTo>
                    <a:cubicBezTo>
                      <a:pt x="3909" y="6975"/>
                      <a:pt x="3295" y="7014"/>
                      <a:pt x="2694" y="7014"/>
                    </a:cubicBezTo>
                    <a:cubicBezTo>
                      <a:pt x="1973" y="7014"/>
                      <a:pt x="1271" y="6958"/>
                      <a:pt x="583" y="6790"/>
                    </a:cubicBezTo>
                    <a:cubicBezTo>
                      <a:pt x="547" y="6457"/>
                      <a:pt x="547" y="6124"/>
                      <a:pt x="547" y="5792"/>
                    </a:cubicBezTo>
                    <a:lnTo>
                      <a:pt x="547" y="5792"/>
                    </a:lnTo>
                    <a:cubicBezTo>
                      <a:pt x="1189" y="5952"/>
                      <a:pt x="1869" y="6005"/>
                      <a:pt x="2563" y="6005"/>
                    </a:cubicBezTo>
                    <a:cubicBezTo>
                      <a:pt x="3257" y="6005"/>
                      <a:pt x="3964" y="5952"/>
                      <a:pt x="4659" y="5899"/>
                    </a:cubicBezTo>
                    <a:cubicBezTo>
                      <a:pt x="5312" y="5851"/>
                      <a:pt x="5942" y="5815"/>
                      <a:pt x="6548" y="5803"/>
                    </a:cubicBezTo>
                    <a:cubicBezTo>
                      <a:pt x="7439" y="5803"/>
                      <a:pt x="8343" y="5958"/>
                      <a:pt x="9222" y="6101"/>
                    </a:cubicBezTo>
                    <a:cubicBezTo>
                      <a:pt x="9638" y="6160"/>
                      <a:pt x="10066" y="6231"/>
                      <a:pt x="10493" y="6291"/>
                    </a:cubicBezTo>
                    <a:cubicBezTo>
                      <a:pt x="11237" y="6385"/>
                      <a:pt x="11985" y="6432"/>
                      <a:pt x="12730" y="6432"/>
                    </a:cubicBezTo>
                    <a:cubicBezTo>
                      <a:pt x="14509" y="6432"/>
                      <a:pt x="16280" y="6165"/>
                      <a:pt x="17980" y="5637"/>
                    </a:cubicBezTo>
                    <a:close/>
                    <a:moveTo>
                      <a:pt x="7611" y="0"/>
                    </a:moveTo>
                    <a:cubicBezTo>
                      <a:pt x="7570" y="0"/>
                      <a:pt x="7534" y="13"/>
                      <a:pt x="7499" y="40"/>
                    </a:cubicBezTo>
                    <a:cubicBezTo>
                      <a:pt x="6376" y="910"/>
                      <a:pt x="4885" y="1375"/>
                      <a:pt x="3404" y="1375"/>
                    </a:cubicBezTo>
                    <a:cubicBezTo>
                      <a:pt x="2659" y="1375"/>
                      <a:pt x="1916" y="1257"/>
                      <a:pt x="1225" y="1015"/>
                    </a:cubicBezTo>
                    <a:cubicBezTo>
                      <a:pt x="1195" y="1003"/>
                      <a:pt x="1168" y="997"/>
                      <a:pt x="1141" y="997"/>
                    </a:cubicBezTo>
                    <a:cubicBezTo>
                      <a:pt x="1115" y="997"/>
                      <a:pt x="1088" y="1003"/>
                      <a:pt x="1058" y="1015"/>
                    </a:cubicBezTo>
                    <a:cubicBezTo>
                      <a:pt x="1011" y="1038"/>
                      <a:pt x="963" y="1074"/>
                      <a:pt x="951" y="1122"/>
                    </a:cubicBezTo>
                    <a:cubicBezTo>
                      <a:pt x="274" y="2952"/>
                      <a:pt x="1" y="4900"/>
                      <a:pt x="143" y="6837"/>
                    </a:cubicBezTo>
                    <a:cubicBezTo>
                      <a:pt x="143" y="6849"/>
                      <a:pt x="131" y="6861"/>
                      <a:pt x="131" y="6861"/>
                    </a:cubicBezTo>
                    <a:cubicBezTo>
                      <a:pt x="96" y="6968"/>
                      <a:pt x="155" y="7063"/>
                      <a:pt x="250" y="7099"/>
                    </a:cubicBezTo>
                    <a:lnTo>
                      <a:pt x="274" y="7111"/>
                    </a:lnTo>
                    <a:cubicBezTo>
                      <a:pt x="1050" y="7329"/>
                      <a:pt x="1852" y="7397"/>
                      <a:pt x="2655" y="7397"/>
                    </a:cubicBezTo>
                    <a:cubicBezTo>
                      <a:pt x="3291" y="7397"/>
                      <a:pt x="3927" y="7355"/>
                      <a:pt x="4552" y="7313"/>
                    </a:cubicBezTo>
                    <a:cubicBezTo>
                      <a:pt x="5158" y="7259"/>
                      <a:pt x="5771" y="7232"/>
                      <a:pt x="6380" y="7232"/>
                    </a:cubicBezTo>
                    <a:cubicBezTo>
                      <a:pt x="6583" y="7232"/>
                      <a:pt x="6786" y="7235"/>
                      <a:pt x="6988" y="7241"/>
                    </a:cubicBezTo>
                    <a:cubicBezTo>
                      <a:pt x="7915" y="7301"/>
                      <a:pt x="8842" y="7431"/>
                      <a:pt x="9757" y="7610"/>
                    </a:cubicBezTo>
                    <a:cubicBezTo>
                      <a:pt x="10743" y="7812"/>
                      <a:pt x="11741" y="7930"/>
                      <a:pt x="12751" y="7990"/>
                    </a:cubicBezTo>
                    <a:cubicBezTo>
                      <a:pt x="12832" y="7991"/>
                      <a:pt x="12913" y="7992"/>
                      <a:pt x="12994" y="7992"/>
                    </a:cubicBezTo>
                    <a:cubicBezTo>
                      <a:pt x="14207" y="7992"/>
                      <a:pt x="15408" y="7826"/>
                      <a:pt x="16577" y="7503"/>
                    </a:cubicBezTo>
                    <a:cubicBezTo>
                      <a:pt x="17065" y="7372"/>
                      <a:pt x="17623" y="7206"/>
                      <a:pt x="18027" y="6813"/>
                    </a:cubicBezTo>
                    <a:cubicBezTo>
                      <a:pt x="18419" y="6421"/>
                      <a:pt x="18621" y="5756"/>
                      <a:pt x="18241" y="5292"/>
                    </a:cubicBezTo>
                    <a:cubicBezTo>
                      <a:pt x="18196" y="5239"/>
                      <a:pt x="18132" y="5212"/>
                      <a:pt x="18067" y="5212"/>
                    </a:cubicBezTo>
                    <a:cubicBezTo>
                      <a:pt x="18046" y="5212"/>
                      <a:pt x="18024" y="5215"/>
                      <a:pt x="18003" y="5221"/>
                    </a:cubicBezTo>
                    <a:lnTo>
                      <a:pt x="17944" y="5233"/>
                    </a:lnTo>
                    <a:cubicBezTo>
                      <a:pt x="17908" y="4603"/>
                      <a:pt x="17314" y="4116"/>
                      <a:pt x="16756" y="3914"/>
                    </a:cubicBezTo>
                    <a:cubicBezTo>
                      <a:pt x="16257" y="3771"/>
                      <a:pt x="15734" y="3688"/>
                      <a:pt x="15211" y="3688"/>
                    </a:cubicBezTo>
                    <a:lnTo>
                      <a:pt x="14843" y="3665"/>
                    </a:lnTo>
                    <a:cubicBezTo>
                      <a:pt x="14141" y="3617"/>
                      <a:pt x="13452" y="3498"/>
                      <a:pt x="12775" y="3308"/>
                    </a:cubicBezTo>
                    <a:cubicBezTo>
                      <a:pt x="12763" y="2952"/>
                      <a:pt x="12549" y="2631"/>
                      <a:pt x="12216" y="2500"/>
                    </a:cubicBezTo>
                    <a:cubicBezTo>
                      <a:pt x="12087" y="2446"/>
                      <a:pt x="11954" y="2419"/>
                      <a:pt x="11820" y="2419"/>
                    </a:cubicBezTo>
                    <a:cubicBezTo>
                      <a:pt x="11719" y="2419"/>
                      <a:pt x="11617" y="2434"/>
                      <a:pt x="11515" y="2464"/>
                    </a:cubicBezTo>
                    <a:cubicBezTo>
                      <a:pt x="11480" y="2203"/>
                      <a:pt x="11301" y="1989"/>
                      <a:pt x="11076" y="1894"/>
                    </a:cubicBezTo>
                    <a:cubicBezTo>
                      <a:pt x="10963" y="1848"/>
                      <a:pt x="10847" y="1823"/>
                      <a:pt x="10731" y="1823"/>
                    </a:cubicBezTo>
                    <a:cubicBezTo>
                      <a:pt x="10639" y="1823"/>
                      <a:pt x="10547" y="1839"/>
                      <a:pt x="10458" y="1870"/>
                    </a:cubicBezTo>
                    <a:cubicBezTo>
                      <a:pt x="10422" y="1668"/>
                      <a:pt x="10303" y="1502"/>
                      <a:pt x="10149" y="1383"/>
                    </a:cubicBezTo>
                    <a:cubicBezTo>
                      <a:pt x="10000" y="1297"/>
                      <a:pt x="9830" y="1252"/>
                      <a:pt x="9660" y="1252"/>
                    </a:cubicBezTo>
                    <a:cubicBezTo>
                      <a:pt x="9572" y="1252"/>
                      <a:pt x="9485" y="1264"/>
                      <a:pt x="9400" y="1288"/>
                    </a:cubicBezTo>
                    <a:cubicBezTo>
                      <a:pt x="9376" y="1086"/>
                      <a:pt x="9269" y="908"/>
                      <a:pt x="9103" y="789"/>
                    </a:cubicBezTo>
                    <a:cubicBezTo>
                      <a:pt x="8936" y="663"/>
                      <a:pt x="8739" y="603"/>
                      <a:pt x="8541" y="603"/>
                    </a:cubicBezTo>
                    <a:cubicBezTo>
                      <a:pt x="8459" y="603"/>
                      <a:pt x="8376" y="613"/>
                      <a:pt x="8295" y="634"/>
                    </a:cubicBezTo>
                    <a:cubicBezTo>
                      <a:pt x="8117" y="456"/>
                      <a:pt x="7962" y="278"/>
                      <a:pt x="7808" y="76"/>
                    </a:cubicBezTo>
                    <a:cubicBezTo>
                      <a:pt x="7772" y="28"/>
                      <a:pt x="7713" y="5"/>
                      <a:pt x="7653" y="5"/>
                    </a:cubicBezTo>
                    <a:cubicBezTo>
                      <a:pt x="7638" y="2"/>
                      <a:pt x="7624" y="0"/>
                      <a:pt x="76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4"/>
              <p:cNvSpPr/>
              <p:nvPr/>
            </p:nvSpPr>
            <p:spPr>
              <a:xfrm>
                <a:off x="8091442" y="758066"/>
                <a:ext cx="31025" cy="2734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849" extrusionOk="0">
                    <a:moveTo>
                      <a:pt x="535" y="0"/>
                    </a:moveTo>
                    <a:cubicBezTo>
                      <a:pt x="499" y="0"/>
                      <a:pt x="476" y="0"/>
                      <a:pt x="440" y="12"/>
                    </a:cubicBezTo>
                    <a:cubicBezTo>
                      <a:pt x="428" y="6"/>
                      <a:pt x="413" y="3"/>
                      <a:pt x="398" y="3"/>
                    </a:cubicBezTo>
                    <a:cubicBezTo>
                      <a:pt x="384" y="3"/>
                      <a:pt x="369" y="6"/>
                      <a:pt x="357" y="12"/>
                    </a:cubicBezTo>
                    <a:cubicBezTo>
                      <a:pt x="214" y="48"/>
                      <a:pt x="95" y="155"/>
                      <a:pt x="48" y="297"/>
                    </a:cubicBezTo>
                    <a:cubicBezTo>
                      <a:pt x="0" y="428"/>
                      <a:pt x="24" y="583"/>
                      <a:pt x="119" y="701"/>
                    </a:cubicBezTo>
                    <a:cubicBezTo>
                      <a:pt x="155" y="749"/>
                      <a:pt x="214" y="785"/>
                      <a:pt x="286" y="808"/>
                    </a:cubicBezTo>
                    <a:cubicBezTo>
                      <a:pt x="339" y="835"/>
                      <a:pt x="399" y="848"/>
                      <a:pt x="461" y="848"/>
                    </a:cubicBezTo>
                    <a:cubicBezTo>
                      <a:pt x="482" y="848"/>
                      <a:pt x="502" y="847"/>
                      <a:pt x="523" y="844"/>
                    </a:cubicBezTo>
                    <a:cubicBezTo>
                      <a:pt x="678" y="832"/>
                      <a:pt x="808" y="761"/>
                      <a:pt x="892" y="630"/>
                    </a:cubicBezTo>
                    <a:cubicBezTo>
                      <a:pt x="963" y="511"/>
                      <a:pt x="963" y="357"/>
                      <a:pt x="892" y="226"/>
                    </a:cubicBezTo>
                    <a:cubicBezTo>
                      <a:pt x="820" y="95"/>
                      <a:pt x="678" y="12"/>
                      <a:pt x="5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4"/>
              <p:cNvSpPr/>
              <p:nvPr/>
            </p:nvSpPr>
            <p:spPr>
              <a:xfrm>
                <a:off x="8125883" y="789471"/>
                <a:ext cx="3334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1" extrusionOk="0">
                    <a:moveTo>
                      <a:pt x="528" y="0"/>
                    </a:moveTo>
                    <a:cubicBezTo>
                      <a:pt x="443" y="0"/>
                      <a:pt x="359" y="25"/>
                      <a:pt x="286" y="71"/>
                    </a:cubicBezTo>
                    <a:cubicBezTo>
                      <a:pt x="1" y="214"/>
                      <a:pt x="1" y="618"/>
                      <a:pt x="298" y="748"/>
                    </a:cubicBezTo>
                    <a:cubicBezTo>
                      <a:pt x="322" y="760"/>
                      <a:pt x="334" y="760"/>
                      <a:pt x="345" y="772"/>
                    </a:cubicBezTo>
                    <a:cubicBezTo>
                      <a:pt x="391" y="792"/>
                      <a:pt x="441" y="801"/>
                      <a:pt x="492" y="801"/>
                    </a:cubicBezTo>
                    <a:cubicBezTo>
                      <a:pt x="533" y="801"/>
                      <a:pt x="576" y="795"/>
                      <a:pt x="619" y="784"/>
                    </a:cubicBezTo>
                    <a:cubicBezTo>
                      <a:pt x="643" y="784"/>
                      <a:pt x="678" y="772"/>
                      <a:pt x="714" y="760"/>
                    </a:cubicBezTo>
                    <a:cubicBezTo>
                      <a:pt x="1023" y="630"/>
                      <a:pt x="1035" y="190"/>
                      <a:pt x="726" y="47"/>
                    </a:cubicBezTo>
                    <a:cubicBezTo>
                      <a:pt x="663" y="16"/>
                      <a:pt x="595" y="0"/>
                      <a:pt x="5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4"/>
              <p:cNvSpPr/>
              <p:nvPr/>
            </p:nvSpPr>
            <p:spPr>
              <a:xfrm>
                <a:off x="8167637" y="809666"/>
                <a:ext cx="24518" cy="21999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83" extrusionOk="0">
                    <a:moveTo>
                      <a:pt x="356" y="0"/>
                    </a:moveTo>
                    <a:cubicBezTo>
                      <a:pt x="250" y="0"/>
                      <a:pt x="143" y="46"/>
                      <a:pt x="59" y="121"/>
                    </a:cubicBezTo>
                    <a:cubicBezTo>
                      <a:pt x="12" y="169"/>
                      <a:pt x="0" y="240"/>
                      <a:pt x="24" y="300"/>
                    </a:cubicBezTo>
                    <a:cubicBezTo>
                      <a:pt x="0" y="395"/>
                      <a:pt x="12" y="490"/>
                      <a:pt x="83" y="561"/>
                    </a:cubicBezTo>
                    <a:cubicBezTo>
                      <a:pt x="119" y="609"/>
                      <a:pt x="166" y="644"/>
                      <a:pt x="214" y="656"/>
                    </a:cubicBezTo>
                    <a:cubicBezTo>
                      <a:pt x="261" y="674"/>
                      <a:pt x="309" y="683"/>
                      <a:pt x="357" y="683"/>
                    </a:cubicBezTo>
                    <a:cubicBezTo>
                      <a:pt x="404" y="683"/>
                      <a:pt x="452" y="674"/>
                      <a:pt x="499" y="656"/>
                    </a:cubicBezTo>
                    <a:cubicBezTo>
                      <a:pt x="654" y="620"/>
                      <a:pt x="761" y="478"/>
                      <a:pt x="761" y="323"/>
                    </a:cubicBezTo>
                    <a:cubicBezTo>
                      <a:pt x="737" y="169"/>
                      <a:pt x="630" y="62"/>
                      <a:pt x="487" y="26"/>
                    </a:cubicBezTo>
                    <a:cubicBezTo>
                      <a:pt x="445" y="9"/>
                      <a:pt x="400" y="0"/>
                      <a:pt x="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4"/>
              <p:cNvSpPr/>
              <p:nvPr/>
            </p:nvSpPr>
            <p:spPr>
              <a:xfrm>
                <a:off x="8199790" y="826963"/>
                <a:ext cx="31025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963" h="796" extrusionOk="0">
                    <a:moveTo>
                      <a:pt x="594" y="0"/>
                    </a:moveTo>
                    <a:cubicBezTo>
                      <a:pt x="571" y="0"/>
                      <a:pt x="547" y="4"/>
                      <a:pt x="523" y="12"/>
                    </a:cubicBezTo>
                    <a:cubicBezTo>
                      <a:pt x="493" y="8"/>
                      <a:pt x="461" y="5"/>
                      <a:pt x="428" y="5"/>
                    </a:cubicBezTo>
                    <a:cubicBezTo>
                      <a:pt x="372" y="5"/>
                      <a:pt x="314" y="13"/>
                      <a:pt x="262" y="36"/>
                    </a:cubicBezTo>
                    <a:cubicBezTo>
                      <a:pt x="119" y="95"/>
                      <a:pt x="12" y="226"/>
                      <a:pt x="0" y="381"/>
                    </a:cubicBezTo>
                    <a:cubicBezTo>
                      <a:pt x="0" y="523"/>
                      <a:pt x="83" y="666"/>
                      <a:pt x="214" y="725"/>
                    </a:cubicBezTo>
                    <a:cubicBezTo>
                      <a:pt x="238" y="737"/>
                      <a:pt x="250" y="749"/>
                      <a:pt x="274" y="761"/>
                    </a:cubicBezTo>
                    <a:cubicBezTo>
                      <a:pt x="335" y="783"/>
                      <a:pt x="397" y="795"/>
                      <a:pt x="459" y="795"/>
                    </a:cubicBezTo>
                    <a:cubicBezTo>
                      <a:pt x="528" y="795"/>
                      <a:pt x="597" y="780"/>
                      <a:pt x="666" y="749"/>
                    </a:cubicBezTo>
                    <a:cubicBezTo>
                      <a:pt x="939" y="606"/>
                      <a:pt x="963" y="226"/>
                      <a:pt x="725" y="48"/>
                    </a:cubicBezTo>
                    <a:cubicBezTo>
                      <a:pt x="685" y="16"/>
                      <a:pt x="641" y="0"/>
                      <a:pt x="5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4"/>
              <p:cNvSpPr/>
              <p:nvPr/>
            </p:nvSpPr>
            <p:spPr>
              <a:xfrm>
                <a:off x="7951329" y="1049534"/>
                <a:ext cx="253455" cy="131868"/>
              </a:xfrm>
              <a:custGeom>
                <a:avLst/>
                <a:gdLst/>
                <a:ahLst/>
                <a:cxnLst/>
                <a:rect l="l" t="t" r="r" b="b"/>
                <a:pathLst>
                  <a:path w="7867" h="4094" extrusionOk="0">
                    <a:moveTo>
                      <a:pt x="2121" y="0"/>
                    </a:moveTo>
                    <a:cubicBezTo>
                      <a:pt x="2095" y="0"/>
                      <a:pt x="2068" y="6"/>
                      <a:pt x="2044" y="18"/>
                    </a:cubicBezTo>
                    <a:cubicBezTo>
                      <a:pt x="1997" y="42"/>
                      <a:pt x="1961" y="77"/>
                      <a:pt x="1949" y="137"/>
                    </a:cubicBezTo>
                    <a:lnTo>
                      <a:pt x="1177" y="3321"/>
                    </a:lnTo>
                    <a:lnTo>
                      <a:pt x="369" y="1028"/>
                    </a:lnTo>
                    <a:cubicBezTo>
                      <a:pt x="340" y="952"/>
                      <a:pt x="273" y="914"/>
                      <a:pt x="199" y="914"/>
                    </a:cubicBezTo>
                    <a:cubicBezTo>
                      <a:pt x="181" y="914"/>
                      <a:pt x="162" y="916"/>
                      <a:pt x="143" y="921"/>
                    </a:cubicBezTo>
                    <a:cubicBezTo>
                      <a:pt x="60" y="945"/>
                      <a:pt x="0" y="1040"/>
                      <a:pt x="36" y="1123"/>
                    </a:cubicBezTo>
                    <a:lnTo>
                      <a:pt x="1034" y="3987"/>
                    </a:lnTo>
                    <a:cubicBezTo>
                      <a:pt x="1058" y="4034"/>
                      <a:pt x="1105" y="4082"/>
                      <a:pt x="1165" y="4094"/>
                    </a:cubicBezTo>
                    <a:lnTo>
                      <a:pt x="1212" y="4094"/>
                    </a:lnTo>
                    <a:cubicBezTo>
                      <a:pt x="1295" y="4094"/>
                      <a:pt x="1355" y="4034"/>
                      <a:pt x="1379" y="3963"/>
                    </a:cubicBezTo>
                    <a:lnTo>
                      <a:pt x="2246" y="398"/>
                    </a:lnTo>
                    <a:cubicBezTo>
                      <a:pt x="3463" y="960"/>
                      <a:pt x="4790" y="1247"/>
                      <a:pt x="6122" y="1247"/>
                    </a:cubicBezTo>
                    <a:cubicBezTo>
                      <a:pt x="6649" y="1247"/>
                      <a:pt x="7178" y="1202"/>
                      <a:pt x="7700" y="1111"/>
                    </a:cubicBezTo>
                    <a:cubicBezTo>
                      <a:pt x="7795" y="1099"/>
                      <a:pt x="7867" y="1004"/>
                      <a:pt x="7843" y="921"/>
                    </a:cubicBezTo>
                    <a:cubicBezTo>
                      <a:pt x="7823" y="840"/>
                      <a:pt x="7751" y="785"/>
                      <a:pt x="7679" y="785"/>
                    </a:cubicBezTo>
                    <a:cubicBezTo>
                      <a:pt x="7666" y="785"/>
                      <a:pt x="7653" y="787"/>
                      <a:pt x="7641" y="790"/>
                    </a:cubicBezTo>
                    <a:cubicBezTo>
                      <a:pt x="7135" y="878"/>
                      <a:pt x="6625" y="921"/>
                      <a:pt x="6118" y="921"/>
                    </a:cubicBezTo>
                    <a:cubicBezTo>
                      <a:pt x="4765" y="921"/>
                      <a:pt x="3425" y="614"/>
                      <a:pt x="2199" y="18"/>
                    </a:cubicBezTo>
                    <a:cubicBezTo>
                      <a:pt x="2175" y="6"/>
                      <a:pt x="2148" y="0"/>
                      <a:pt x="21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4"/>
              <p:cNvSpPr/>
              <p:nvPr/>
            </p:nvSpPr>
            <p:spPr>
              <a:xfrm>
                <a:off x="8017535" y="1108672"/>
                <a:ext cx="65144" cy="69187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148" extrusionOk="0">
                    <a:moveTo>
                      <a:pt x="600" y="0"/>
                    </a:moveTo>
                    <a:cubicBezTo>
                      <a:pt x="579" y="0"/>
                      <a:pt x="557" y="4"/>
                      <a:pt x="536" y="12"/>
                    </a:cubicBezTo>
                    <a:cubicBezTo>
                      <a:pt x="452" y="36"/>
                      <a:pt x="405" y="131"/>
                      <a:pt x="429" y="214"/>
                    </a:cubicBezTo>
                    <a:lnTo>
                      <a:pt x="761" y="1070"/>
                    </a:lnTo>
                    <a:lnTo>
                      <a:pt x="84" y="1628"/>
                    </a:lnTo>
                    <a:cubicBezTo>
                      <a:pt x="1" y="1676"/>
                      <a:pt x="1" y="1794"/>
                      <a:pt x="72" y="1854"/>
                    </a:cubicBezTo>
                    <a:cubicBezTo>
                      <a:pt x="96" y="1878"/>
                      <a:pt x="120" y="1901"/>
                      <a:pt x="155" y="1901"/>
                    </a:cubicBezTo>
                    <a:cubicBezTo>
                      <a:pt x="170" y="1904"/>
                      <a:pt x="185" y="1906"/>
                      <a:pt x="200" y="1906"/>
                    </a:cubicBezTo>
                    <a:cubicBezTo>
                      <a:pt x="244" y="1906"/>
                      <a:pt x="286" y="1892"/>
                      <a:pt x="322" y="1866"/>
                    </a:cubicBezTo>
                    <a:lnTo>
                      <a:pt x="892" y="1402"/>
                    </a:lnTo>
                    <a:lnTo>
                      <a:pt x="1142" y="2044"/>
                    </a:lnTo>
                    <a:cubicBezTo>
                      <a:pt x="1165" y="2091"/>
                      <a:pt x="1201" y="2127"/>
                      <a:pt x="1261" y="2139"/>
                    </a:cubicBezTo>
                    <a:cubicBezTo>
                      <a:pt x="1278" y="2145"/>
                      <a:pt x="1296" y="2148"/>
                      <a:pt x="1314" y="2148"/>
                    </a:cubicBezTo>
                    <a:cubicBezTo>
                      <a:pt x="1332" y="2148"/>
                      <a:pt x="1350" y="2145"/>
                      <a:pt x="1367" y="2139"/>
                    </a:cubicBezTo>
                    <a:cubicBezTo>
                      <a:pt x="1451" y="2115"/>
                      <a:pt x="1498" y="2020"/>
                      <a:pt x="1474" y="1937"/>
                    </a:cubicBezTo>
                    <a:lnTo>
                      <a:pt x="1177" y="1177"/>
                    </a:lnTo>
                    <a:lnTo>
                      <a:pt x="1938" y="559"/>
                    </a:lnTo>
                    <a:cubicBezTo>
                      <a:pt x="2009" y="511"/>
                      <a:pt x="2021" y="392"/>
                      <a:pt x="1950" y="333"/>
                    </a:cubicBezTo>
                    <a:cubicBezTo>
                      <a:pt x="1912" y="296"/>
                      <a:pt x="1865" y="278"/>
                      <a:pt x="1819" y="278"/>
                    </a:cubicBezTo>
                    <a:cubicBezTo>
                      <a:pt x="1776" y="278"/>
                      <a:pt x="1734" y="293"/>
                      <a:pt x="1700" y="321"/>
                    </a:cubicBezTo>
                    <a:lnTo>
                      <a:pt x="1047" y="844"/>
                    </a:lnTo>
                    <a:lnTo>
                      <a:pt x="761" y="107"/>
                    </a:lnTo>
                    <a:cubicBezTo>
                      <a:pt x="734" y="43"/>
                      <a:pt x="671" y="0"/>
                      <a:pt x="6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4"/>
              <p:cNvSpPr/>
              <p:nvPr/>
            </p:nvSpPr>
            <p:spPr>
              <a:xfrm>
                <a:off x="8084548" y="1135760"/>
                <a:ext cx="40626" cy="14462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449" extrusionOk="0">
                    <a:moveTo>
                      <a:pt x="205" y="1"/>
                    </a:moveTo>
                    <a:cubicBezTo>
                      <a:pt x="139" y="1"/>
                      <a:pt x="71" y="36"/>
                      <a:pt x="36" y="98"/>
                    </a:cubicBezTo>
                    <a:cubicBezTo>
                      <a:pt x="0" y="181"/>
                      <a:pt x="36" y="276"/>
                      <a:pt x="119" y="312"/>
                    </a:cubicBezTo>
                    <a:cubicBezTo>
                      <a:pt x="348" y="400"/>
                      <a:pt x="591" y="449"/>
                      <a:pt x="836" y="449"/>
                    </a:cubicBezTo>
                    <a:cubicBezTo>
                      <a:pt x="922" y="449"/>
                      <a:pt x="1008" y="443"/>
                      <a:pt x="1094" y="431"/>
                    </a:cubicBezTo>
                    <a:cubicBezTo>
                      <a:pt x="1189" y="419"/>
                      <a:pt x="1260" y="336"/>
                      <a:pt x="1236" y="240"/>
                    </a:cubicBezTo>
                    <a:cubicBezTo>
                      <a:pt x="1226" y="168"/>
                      <a:pt x="1153" y="105"/>
                      <a:pt x="1072" y="105"/>
                    </a:cubicBezTo>
                    <a:cubicBezTo>
                      <a:pt x="1060" y="105"/>
                      <a:pt x="1047" y="107"/>
                      <a:pt x="1034" y="110"/>
                    </a:cubicBezTo>
                    <a:cubicBezTo>
                      <a:pt x="971" y="119"/>
                      <a:pt x="905" y="123"/>
                      <a:pt x="839" y="123"/>
                    </a:cubicBezTo>
                    <a:cubicBezTo>
                      <a:pt x="647" y="123"/>
                      <a:pt x="451" y="85"/>
                      <a:pt x="274" y="15"/>
                    </a:cubicBezTo>
                    <a:cubicBezTo>
                      <a:pt x="252" y="5"/>
                      <a:pt x="229" y="1"/>
                      <a:pt x="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4"/>
              <p:cNvSpPr/>
              <p:nvPr/>
            </p:nvSpPr>
            <p:spPr>
              <a:xfrm>
                <a:off x="8130877" y="1112795"/>
                <a:ext cx="62051" cy="72891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63" extrusionOk="0">
                    <a:moveTo>
                      <a:pt x="1733" y="1"/>
                    </a:moveTo>
                    <a:cubicBezTo>
                      <a:pt x="1665" y="1"/>
                      <a:pt x="1604" y="36"/>
                      <a:pt x="1569" y="98"/>
                    </a:cubicBezTo>
                    <a:lnTo>
                      <a:pt x="1094" y="989"/>
                    </a:lnTo>
                    <a:lnTo>
                      <a:pt x="333" y="134"/>
                    </a:lnTo>
                    <a:cubicBezTo>
                      <a:pt x="299" y="93"/>
                      <a:pt x="250" y="72"/>
                      <a:pt x="199" y="72"/>
                    </a:cubicBezTo>
                    <a:cubicBezTo>
                      <a:pt x="160" y="72"/>
                      <a:pt x="119" y="84"/>
                      <a:pt x="83" y="110"/>
                    </a:cubicBezTo>
                    <a:cubicBezTo>
                      <a:pt x="12" y="157"/>
                      <a:pt x="0" y="264"/>
                      <a:pt x="60" y="336"/>
                    </a:cubicBezTo>
                    <a:lnTo>
                      <a:pt x="915" y="1298"/>
                    </a:lnTo>
                    <a:lnTo>
                      <a:pt x="535" y="2023"/>
                    </a:lnTo>
                    <a:cubicBezTo>
                      <a:pt x="488" y="2106"/>
                      <a:pt x="523" y="2213"/>
                      <a:pt x="618" y="2249"/>
                    </a:cubicBezTo>
                    <a:lnTo>
                      <a:pt x="642" y="2261"/>
                    </a:lnTo>
                    <a:cubicBezTo>
                      <a:pt x="653" y="2262"/>
                      <a:pt x="663" y="2263"/>
                      <a:pt x="674" y="2263"/>
                    </a:cubicBezTo>
                    <a:cubicBezTo>
                      <a:pt x="746" y="2263"/>
                      <a:pt x="814" y="2228"/>
                      <a:pt x="856" y="2166"/>
                    </a:cubicBezTo>
                    <a:lnTo>
                      <a:pt x="1878" y="229"/>
                    </a:lnTo>
                    <a:cubicBezTo>
                      <a:pt x="1925" y="145"/>
                      <a:pt x="1890" y="50"/>
                      <a:pt x="1807" y="15"/>
                    </a:cubicBezTo>
                    <a:cubicBezTo>
                      <a:pt x="1782" y="5"/>
                      <a:pt x="1757" y="1"/>
                      <a:pt x="17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4"/>
              <p:cNvSpPr/>
              <p:nvPr/>
            </p:nvSpPr>
            <p:spPr>
              <a:xfrm>
                <a:off x="7683343" y="29283"/>
                <a:ext cx="251554" cy="128292"/>
              </a:xfrm>
              <a:custGeom>
                <a:avLst/>
                <a:gdLst/>
                <a:ahLst/>
                <a:cxnLst/>
                <a:rect l="l" t="t" r="r" b="b"/>
                <a:pathLst>
                  <a:path w="7808" h="3983" extrusionOk="0">
                    <a:moveTo>
                      <a:pt x="2205" y="1"/>
                    </a:moveTo>
                    <a:cubicBezTo>
                      <a:pt x="2186" y="1"/>
                      <a:pt x="2168" y="5"/>
                      <a:pt x="2151" y="13"/>
                    </a:cubicBezTo>
                    <a:cubicBezTo>
                      <a:pt x="2103" y="25"/>
                      <a:pt x="2056" y="61"/>
                      <a:pt x="2044" y="108"/>
                    </a:cubicBezTo>
                    <a:lnTo>
                      <a:pt x="891" y="3198"/>
                    </a:lnTo>
                    <a:lnTo>
                      <a:pt x="368" y="833"/>
                    </a:lnTo>
                    <a:cubicBezTo>
                      <a:pt x="348" y="762"/>
                      <a:pt x="277" y="709"/>
                      <a:pt x="197" y="709"/>
                    </a:cubicBezTo>
                    <a:cubicBezTo>
                      <a:pt x="183" y="709"/>
                      <a:pt x="169" y="711"/>
                      <a:pt x="155" y="714"/>
                    </a:cubicBezTo>
                    <a:cubicBezTo>
                      <a:pt x="60" y="726"/>
                      <a:pt x="0" y="809"/>
                      <a:pt x="12" y="904"/>
                    </a:cubicBezTo>
                    <a:lnTo>
                      <a:pt x="666" y="3851"/>
                    </a:lnTo>
                    <a:cubicBezTo>
                      <a:pt x="677" y="3899"/>
                      <a:pt x="725" y="3946"/>
                      <a:pt x="784" y="3970"/>
                    </a:cubicBezTo>
                    <a:cubicBezTo>
                      <a:pt x="796" y="3970"/>
                      <a:pt x="808" y="3982"/>
                      <a:pt x="832" y="3982"/>
                    </a:cubicBezTo>
                    <a:cubicBezTo>
                      <a:pt x="903" y="3982"/>
                      <a:pt x="974" y="3946"/>
                      <a:pt x="1010" y="3863"/>
                    </a:cubicBezTo>
                    <a:lnTo>
                      <a:pt x="2305" y="417"/>
                    </a:lnTo>
                    <a:cubicBezTo>
                      <a:pt x="3708" y="1259"/>
                      <a:pt x="5311" y="1692"/>
                      <a:pt x="6939" y="1692"/>
                    </a:cubicBezTo>
                    <a:cubicBezTo>
                      <a:pt x="7173" y="1692"/>
                      <a:pt x="7407" y="1683"/>
                      <a:pt x="7641" y="1665"/>
                    </a:cubicBezTo>
                    <a:cubicBezTo>
                      <a:pt x="7736" y="1665"/>
                      <a:pt x="7807" y="1594"/>
                      <a:pt x="7807" y="1499"/>
                    </a:cubicBezTo>
                    <a:cubicBezTo>
                      <a:pt x="7796" y="1410"/>
                      <a:pt x="7724" y="1343"/>
                      <a:pt x="7638" y="1343"/>
                    </a:cubicBezTo>
                    <a:cubicBezTo>
                      <a:pt x="7631" y="1343"/>
                      <a:pt x="7624" y="1343"/>
                      <a:pt x="7617" y="1344"/>
                    </a:cubicBezTo>
                    <a:cubicBezTo>
                      <a:pt x="7407" y="1359"/>
                      <a:pt x="7196" y="1366"/>
                      <a:pt x="6987" y="1366"/>
                    </a:cubicBezTo>
                    <a:cubicBezTo>
                      <a:pt x="5337" y="1366"/>
                      <a:pt x="3718" y="912"/>
                      <a:pt x="2305" y="37"/>
                    </a:cubicBezTo>
                    <a:cubicBezTo>
                      <a:pt x="2275" y="14"/>
                      <a:pt x="2239" y="1"/>
                      <a:pt x="2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4"/>
              <p:cNvSpPr/>
              <p:nvPr/>
            </p:nvSpPr>
            <p:spPr>
              <a:xfrm>
                <a:off x="7738854" y="89966"/>
                <a:ext cx="70460" cy="7105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206" extrusionOk="0">
                    <a:moveTo>
                      <a:pt x="804" y="1"/>
                    </a:moveTo>
                    <a:cubicBezTo>
                      <a:pt x="790" y="1"/>
                      <a:pt x="775" y="3"/>
                      <a:pt x="761" y="7"/>
                    </a:cubicBezTo>
                    <a:cubicBezTo>
                      <a:pt x="666" y="19"/>
                      <a:pt x="606" y="102"/>
                      <a:pt x="618" y="197"/>
                    </a:cubicBezTo>
                    <a:lnTo>
                      <a:pt x="844" y="1088"/>
                    </a:lnTo>
                    <a:lnTo>
                      <a:pt x="107" y="1563"/>
                    </a:lnTo>
                    <a:cubicBezTo>
                      <a:pt x="24" y="1611"/>
                      <a:pt x="0" y="1718"/>
                      <a:pt x="60" y="1789"/>
                    </a:cubicBezTo>
                    <a:cubicBezTo>
                      <a:pt x="83" y="1825"/>
                      <a:pt x="107" y="1837"/>
                      <a:pt x="143" y="1849"/>
                    </a:cubicBezTo>
                    <a:cubicBezTo>
                      <a:pt x="165" y="1858"/>
                      <a:pt x="188" y="1861"/>
                      <a:pt x="211" y="1861"/>
                    </a:cubicBezTo>
                    <a:cubicBezTo>
                      <a:pt x="248" y="1861"/>
                      <a:pt x="284" y="1851"/>
                      <a:pt x="321" y="1837"/>
                    </a:cubicBezTo>
                    <a:lnTo>
                      <a:pt x="939" y="1433"/>
                    </a:lnTo>
                    <a:lnTo>
                      <a:pt x="1105" y="2086"/>
                    </a:lnTo>
                    <a:cubicBezTo>
                      <a:pt x="1129" y="2146"/>
                      <a:pt x="1165" y="2181"/>
                      <a:pt x="1224" y="2205"/>
                    </a:cubicBezTo>
                    <a:lnTo>
                      <a:pt x="1319" y="2205"/>
                    </a:lnTo>
                    <a:cubicBezTo>
                      <a:pt x="1414" y="2181"/>
                      <a:pt x="1474" y="2098"/>
                      <a:pt x="1450" y="2003"/>
                    </a:cubicBezTo>
                    <a:lnTo>
                      <a:pt x="1260" y="1219"/>
                    </a:lnTo>
                    <a:lnTo>
                      <a:pt x="2080" y="684"/>
                    </a:lnTo>
                    <a:cubicBezTo>
                      <a:pt x="2163" y="636"/>
                      <a:pt x="2187" y="530"/>
                      <a:pt x="2127" y="458"/>
                    </a:cubicBezTo>
                    <a:cubicBezTo>
                      <a:pt x="2091" y="415"/>
                      <a:pt x="2033" y="389"/>
                      <a:pt x="1974" y="389"/>
                    </a:cubicBezTo>
                    <a:cubicBezTo>
                      <a:pt x="1936" y="389"/>
                      <a:pt x="1898" y="399"/>
                      <a:pt x="1866" y="423"/>
                    </a:cubicBezTo>
                    <a:lnTo>
                      <a:pt x="1165" y="886"/>
                    </a:lnTo>
                    <a:lnTo>
                      <a:pt x="963" y="126"/>
                    </a:lnTo>
                    <a:cubicBezTo>
                      <a:pt x="943" y="47"/>
                      <a:pt x="874" y="1"/>
                      <a:pt x="8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4"/>
              <p:cNvSpPr/>
              <p:nvPr/>
            </p:nvSpPr>
            <p:spPr>
              <a:xfrm>
                <a:off x="7808508" y="121918"/>
                <a:ext cx="39853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527" extrusionOk="0">
                    <a:moveTo>
                      <a:pt x="207" y="0"/>
                    </a:moveTo>
                    <a:cubicBezTo>
                      <a:pt x="148" y="0"/>
                      <a:pt x="91" y="30"/>
                      <a:pt x="60" y="84"/>
                    </a:cubicBezTo>
                    <a:cubicBezTo>
                      <a:pt x="1" y="155"/>
                      <a:pt x="36" y="262"/>
                      <a:pt x="120" y="310"/>
                    </a:cubicBezTo>
                    <a:cubicBezTo>
                      <a:pt x="203" y="346"/>
                      <a:pt x="286" y="393"/>
                      <a:pt x="369" y="417"/>
                    </a:cubicBezTo>
                    <a:cubicBezTo>
                      <a:pt x="567" y="490"/>
                      <a:pt x="773" y="526"/>
                      <a:pt x="981" y="526"/>
                    </a:cubicBezTo>
                    <a:cubicBezTo>
                      <a:pt x="1011" y="526"/>
                      <a:pt x="1041" y="525"/>
                      <a:pt x="1070" y="524"/>
                    </a:cubicBezTo>
                    <a:cubicBezTo>
                      <a:pt x="1153" y="524"/>
                      <a:pt x="1237" y="453"/>
                      <a:pt x="1237" y="357"/>
                    </a:cubicBezTo>
                    <a:cubicBezTo>
                      <a:pt x="1226" y="260"/>
                      <a:pt x="1155" y="201"/>
                      <a:pt x="1070" y="201"/>
                    </a:cubicBezTo>
                    <a:cubicBezTo>
                      <a:pt x="1063" y="201"/>
                      <a:pt x="1055" y="202"/>
                      <a:pt x="1047" y="203"/>
                    </a:cubicBezTo>
                    <a:cubicBezTo>
                      <a:pt x="785" y="203"/>
                      <a:pt x="524" y="144"/>
                      <a:pt x="298" y="25"/>
                    </a:cubicBezTo>
                    <a:cubicBezTo>
                      <a:pt x="269" y="8"/>
                      <a:pt x="238" y="0"/>
                      <a:pt x="2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4"/>
              <p:cNvSpPr/>
              <p:nvPr/>
            </p:nvSpPr>
            <p:spPr>
              <a:xfrm>
                <a:off x="7856770" y="106200"/>
                <a:ext cx="62051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33" extrusionOk="0">
                    <a:moveTo>
                      <a:pt x="201" y="1"/>
                    </a:moveTo>
                    <a:cubicBezTo>
                      <a:pt x="169" y="1"/>
                      <a:pt x="136" y="9"/>
                      <a:pt x="107" y="26"/>
                    </a:cubicBezTo>
                    <a:cubicBezTo>
                      <a:pt x="24" y="73"/>
                      <a:pt x="0" y="180"/>
                      <a:pt x="59" y="251"/>
                    </a:cubicBezTo>
                    <a:lnTo>
                      <a:pt x="796" y="1309"/>
                    </a:lnTo>
                    <a:lnTo>
                      <a:pt x="321" y="1986"/>
                    </a:lnTo>
                    <a:cubicBezTo>
                      <a:pt x="262" y="2058"/>
                      <a:pt x="285" y="2164"/>
                      <a:pt x="380" y="2212"/>
                    </a:cubicBezTo>
                    <a:cubicBezTo>
                      <a:pt x="380" y="2212"/>
                      <a:pt x="392" y="2224"/>
                      <a:pt x="404" y="2224"/>
                    </a:cubicBezTo>
                    <a:cubicBezTo>
                      <a:pt x="426" y="2230"/>
                      <a:pt x="447" y="2233"/>
                      <a:pt x="468" y="2233"/>
                    </a:cubicBezTo>
                    <a:cubicBezTo>
                      <a:pt x="528" y="2233"/>
                      <a:pt x="583" y="2209"/>
                      <a:pt x="618" y="2164"/>
                    </a:cubicBezTo>
                    <a:lnTo>
                      <a:pt x="1878" y="334"/>
                    </a:lnTo>
                    <a:cubicBezTo>
                      <a:pt x="1925" y="263"/>
                      <a:pt x="1901" y="156"/>
                      <a:pt x="1830" y="121"/>
                    </a:cubicBezTo>
                    <a:cubicBezTo>
                      <a:pt x="1798" y="102"/>
                      <a:pt x="1762" y="93"/>
                      <a:pt x="1727" y="93"/>
                    </a:cubicBezTo>
                    <a:cubicBezTo>
                      <a:pt x="1672" y="93"/>
                      <a:pt x="1617" y="117"/>
                      <a:pt x="1581" y="168"/>
                    </a:cubicBezTo>
                    <a:lnTo>
                      <a:pt x="998" y="1000"/>
                    </a:lnTo>
                    <a:lnTo>
                      <a:pt x="357" y="73"/>
                    </a:lnTo>
                    <a:cubicBezTo>
                      <a:pt x="318" y="27"/>
                      <a:pt x="260" y="1"/>
                      <a:pt x="2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14"/>
              <p:cNvSpPr/>
              <p:nvPr/>
            </p:nvSpPr>
            <p:spPr>
              <a:xfrm>
                <a:off x="8173758" y="509566"/>
                <a:ext cx="52869" cy="151033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4689" extrusionOk="0">
                    <a:moveTo>
                      <a:pt x="1002" y="1"/>
                    </a:moveTo>
                    <a:cubicBezTo>
                      <a:pt x="950" y="1"/>
                      <a:pt x="901" y="22"/>
                      <a:pt x="868" y="63"/>
                    </a:cubicBezTo>
                    <a:cubicBezTo>
                      <a:pt x="285" y="704"/>
                      <a:pt x="0" y="1572"/>
                      <a:pt x="71" y="2439"/>
                    </a:cubicBezTo>
                    <a:cubicBezTo>
                      <a:pt x="167" y="3319"/>
                      <a:pt x="618" y="4115"/>
                      <a:pt x="1319" y="4650"/>
                    </a:cubicBezTo>
                    <a:cubicBezTo>
                      <a:pt x="1355" y="4673"/>
                      <a:pt x="1402" y="4685"/>
                      <a:pt x="1438" y="4685"/>
                    </a:cubicBezTo>
                    <a:cubicBezTo>
                      <a:pt x="1446" y="4687"/>
                      <a:pt x="1455" y="4688"/>
                      <a:pt x="1464" y="4688"/>
                    </a:cubicBezTo>
                    <a:cubicBezTo>
                      <a:pt x="1506" y="4688"/>
                      <a:pt x="1551" y="4667"/>
                      <a:pt x="1581" y="4638"/>
                    </a:cubicBezTo>
                    <a:cubicBezTo>
                      <a:pt x="1640" y="4566"/>
                      <a:pt x="1628" y="4459"/>
                      <a:pt x="1557" y="4412"/>
                    </a:cubicBezTo>
                    <a:cubicBezTo>
                      <a:pt x="927" y="3925"/>
                      <a:pt x="511" y="3200"/>
                      <a:pt x="428" y="2416"/>
                    </a:cubicBezTo>
                    <a:cubicBezTo>
                      <a:pt x="357" y="1631"/>
                      <a:pt x="618" y="847"/>
                      <a:pt x="1141" y="265"/>
                    </a:cubicBezTo>
                    <a:cubicBezTo>
                      <a:pt x="1200" y="193"/>
                      <a:pt x="1188" y="87"/>
                      <a:pt x="1117" y="39"/>
                    </a:cubicBezTo>
                    <a:cubicBezTo>
                      <a:pt x="1081" y="13"/>
                      <a:pt x="1041" y="1"/>
                      <a:pt x="10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14"/>
              <p:cNvSpPr/>
              <p:nvPr/>
            </p:nvSpPr>
            <p:spPr>
              <a:xfrm>
                <a:off x="8222761" y="546253"/>
                <a:ext cx="57830" cy="68478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126" extrusionOk="0">
                    <a:moveTo>
                      <a:pt x="1371" y="1"/>
                    </a:moveTo>
                    <a:cubicBezTo>
                      <a:pt x="1308" y="1"/>
                      <a:pt x="1246" y="30"/>
                      <a:pt x="1212" y="88"/>
                    </a:cubicBezTo>
                    <a:lnTo>
                      <a:pt x="761" y="813"/>
                    </a:lnTo>
                    <a:lnTo>
                      <a:pt x="321" y="385"/>
                    </a:lnTo>
                    <a:cubicBezTo>
                      <a:pt x="285" y="356"/>
                      <a:pt x="241" y="341"/>
                      <a:pt x="196" y="341"/>
                    </a:cubicBezTo>
                    <a:cubicBezTo>
                      <a:pt x="152" y="341"/>
                      <a:pt x="107" y="356"/>
                      <a:pt x="72" y="385"/>
                    </a:cubicBezTo>
                    <a:cubicBezTo>
                      <a:pt x="0" y="445"/>
                      <a:pt x="0" y="552"/>
                      <a:pt x="72" y="623"/>
                    </a:cubicBezTo>
                    <a:lnTo>
                      <a:pt x="582" y="1110"/>
                    </a:lnTo>
                    <a:lnTo>
                      <a:pt x="107" y="1883"/>
                    </a:lnTo>
                    <a:cubicBezTo>
                      <a:pt x="60" y="1966"/>
                      <a:pt x="95" y="2073"/>
                      <a:pt x="178" y="2108"/>
                    </a:cubicBezTo>
                    <a:cubicBezTo>
                      <a:pt x="195" y="2117"/>
                      <a:pt x="218" y="2125"/>
                      <a:pt x="238" y="2125"/>
                    </a:cubicBezTo>
                    <a:cubicBezTo>
                      <a:pt x="247" y="2125"/>
                      <a:pt x="255" y="2124"/>
                      <a:pt x="262" y="2120"/>
                    </a:cubicBezTo>
                    <a:cubicBezTo>
                      <a:pt x="321" y="2120"/>
                      <a:pt x="380" y="2096"/>
                      <a:pt x="416" y="2037"/>
                    </a:cubicBezTo>
                    <a:lnTo>
                      <a:pt x="832" y="1360"/>
                    </a:lnTo>
                    <a:lnTo>
                      <a:pt x="1462" y="1978"/>
                    </a:lnTo>
                    <a:cubicBezTo>
                      <a:pt x="1497" y="2001"/>
                      <a:pt x="1545" y="2025"/>
                      <a:pt x="1593" y="2025"/>
                    </a:cubicBezTo>
                    <a:cubicBezTo>
                      <a:pt x="1640" y="2025"/>
                      <a:pt x="1688" y="2001"/>
                      <a:pt x="1711" y="1978"/>
                    </a:cubicBezTo>
                    <a:cubicBezTo>
                      <a:pt x="1795" y="1918"/>
                      <a:pt x="1795" y="1811"/>
                      <a:pt x="1723" y="1752"/>
                    </a:cubicBezTo>
                    <a:lnTo>
                      <a:pt x="1022" y="1063"/>
                    </a:lnTo>
                    <a:lnTo>
                      <a:pt x="1521" y="243"/>
                    </a:lnTo>
                    <a:cubicBezTo>
                      <a:pt x="1569" y="160"/>
                      <a:pt x="1545" y="53"/>
                      <a:pt x="1450" y="17"/>
                    </a:cubicBezTo>
                    <a:cubicBezTo>
                      <a:pt x="1425" y="6"/>
                      <a:pt x="1398" y="1"/>
                      <a:pt x="13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14"/>
              <p:cNvSpPr/>
              <p:nvPr/>
            </p:nvSpPr>
            <p:spPr>
              <a:xfrm>
                <a:off x="8290514" y="562036"/>
                <a:ext cx="49422" cy="15783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490" extrusionOk="0">
                    <a:moveTo>
                      <a:pt x="1344" y="1"/>
                    </a:moveTo>
                    <a:cubicBezTo>
                      <a:pt x="1336" y="1"/>
                      <a:pt x="1328" y="1"/>
                      <a:pt x="1320" y="2"/>
                    </a:cubicBezTo>
                    <a:lnTo>
                      <a:pt x="167" y="169"/>
                    </a:lnTo>
                    <a:cubicBezTo>
                      <a:pt x="72" y="169"/>
                      <a:pt x="1" y="252"/>
                      <a:pt x="24" y="347"/>
                    </a:cubicBezTo>
                    <a:cubicBezTo>
                      <a:pt x="36" y="430"/>
                      <a:pt x="107" y="490"/>
                      <a:pt x="191" y="490"/>
                    </a:cubicBezTo>
                    <a:lnTo>
                      <a:pt x="214" y="490"/>
                    </a:lnTo>
                    <a:lnTo>
                      <a:pt x="1379" y="323"/>
                    </a:lnTo>
                    <a:cubicBezTo>
                      <a:pt x="1462" y="323"/>
                      <a:pt x="1533" y="240"/>
                      <a:pt x="1522" y="145"/>
                    </a:cubicBezTo>
                    <a:cubicBezTo>
                      <a:pt x="1511" y="58"/>
                      <a:pt x="1430" y="1"/>
                      <a:pt x="13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4"/>
              <p:cNvSpPr/>
              <p:nvPr/>
            </p:nvSpPr>
            <p:spPr>
              <a:xfrm>
                <a:off x="8352533" y="535881"/>
                <a:ext cx="53642" cy="74470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2312" extrusionOk="0">
                    <a:moveTo>
                      <a:pt x="989" y="1"/>
                    </a:moveTo>
                    <a:cubicBezTo>
                      <a:pt x="955" y="1"/>
                      <a:pt x="922" y="10"/>
                      <a:pt x="892" y="30"/>
                    </a:cubicBezTo>
                    <a:cubicBezTo>
                      <a:pt x="809" y="78"/>
                      <a:pt x="797" y="173"/>
                      <a:pt x="832" y="244"/>
                    </a:cubicBezTo>
                    <a:cubicBezTo>
                      <a:pt x="868" y="291"/>
                      <a:pt x="904" y="339"/>
                      <a:pt x="927" y="398"/>
                    </a:cubicBezTo>
                    <a:cubicBezTo>
                      <a:pt x="939" y="446"/>
                      <a:pt x="927" y="493"/>
                      <a:pt x="916" y="541"/>
                    </a:cubicBezTo>
                    <a:cubicBezTo>
                      <a:pt x="880" y="636"/>
                      <a:pt x="809" y="707"/>
                      <a:pt x="714" y="719"/>
                    </a:cubicBezTo>
                    <a:cubicBezTo>
                      <a:pt x="704" y="720"/>
                      <a:pt x="694" y="721"/>
                      <a:pt x="684" y="721"/>
                    </a:cubicBezTo>
                    <a:cubicBezTo>
                      <a:pt x="599" y="721"/>
                      <a:pt x="517" y="675"/>
                      <a:pt x="464" y="600"/>
                    </a:cubicBezTo>
                    <a:cubicBezTo>
                      <a:pt x="405" y="529"/>
                      <a:pt x="381" y="434"/>
                      <a:pt x="428" y="351"/>
                    </a:cubicBezTo>
                    <a:cubicBezTo>
                      <a:pt x="464" y="268"/>
                      <a:pt x="428" y="173"/>
                      <a:pt x="345" y="125"/>
                    </a:cubicBezTo>
                    <a:cubicBezTo>
                      <a:pt x="320" y="114"/>
                      <a:pt x="293" y="109"/>
                      <a:pt x="266" y="109"/>
                    </a:cubicBezTo>
                    <a:cubicBezTo>
                      <a:pt x="203" y="109"/>
                      <a:pt x="141" y="138"/>
                      <a:pt x="107" y="196"/>
                    </a:cubicBezTo>
                    <a:cubicBezTo>
                      <a:pt x="1" y="387"/>
                      <a:pt x="36" y="624"/>
                      <a:pt x="179" y="791"/>
                    </a:cubicBezTo>
                    <a:cubicBezTo>
                      <a:pt x="291" y="954"/>
                      <a:pt x="474" y="1047"/>
                      <a:pt x="675" y="1047"/>
                    </a:cubicBezTo>
                    <a:cubicBezTo>
                      <a:pt x="707" y="1047"/>
                      <a:pt x="740" y="1045"/>
                      <a:pt x="773" y="1040"/>
                    </a:cubicBezTo>
                    <a:cubicBezTo>
                      <a:pt x="916" y="1016"/>
                      <a:pt x="1058" y="945"/>
                      <a:pt x="1153" y="826"/>
                    </a:cubicBezTo>
                    <a:cubicBezTo>
                      <a:pt x="1177" y="897"/>
                      <a:pt x="1201" y="957"/>
                      <a:pt x="1213" y="1028"/>
                    </a:cubicBezTo>
                    <a:cubicBezTo>
                      <a:pt x="1296" y="1278"/>
                      <a:pt x="1248" y="1551"/>
                      <a:pt x="1094" y="1765"/>
                    </a:cubicBezTo>
                    <a:cubicBezTo>
                      <a:pt x="982" y="1902"/>
                      <a:pt x="815" y="1978"/>
                      <a:pt x="646" y="1978"/>
                    </a:cubicBezTo>
                    <a:cubicBezTo>
                      <a:pt x="580" y="1978"/>
                      <a:pt x="515" y="1966"/>
                      <a:pt x="452" y="1943"/>
                    </a:cubicBezTo>
                    <a:cubicBezTo>
                      <a:pt x="422" y="1928"/>
                      <a:pt x="392" y="1922"/>
                      <a:pt x="364" y="1922"/>
                    </a:cubicBezTo>
                    <a:cubicBezTo>
                      <a:pt x="301" y="1922"/>
                      <a:pt x="243" y="1954"/>
                      <a:pt x="203" y="2003"/>
                    </a:cubicBezTo>
                    <a:cubicBezTo>
                      <a:pt x="167" y="2086"/>
                      <a:pt x="203" y="2193"/>
                      <a:pt x="286" y="2228"/>
                    </a:cubicBezTo>
                    <a:cubicBezTo>
                      <a:pt x="393" y="2276"/>
                      <a:pt x="512" y="2312"/>
                      <a:pt x="642" y="2312"/>
                    </a:cubicBezTo>
                    <a:cubicBezTo>
                      <a:pt x="927" y="2312"/>
                      <a:pt x="1201" y="2181"/>
                      <a:pt x="1379" y="1955"/>
                    </a:cubicBezTo>
                    <a:cubicBezTo>
                      <a:pt x="1593" y="1670"/>
                      <a:pt x="1664" y="1302"/>
                      <a:pt x="1557" y="957"/>
                    </a:cubicBezTo>
                    <a:cubicBezTo>
                      <a:pt x="1498" y="719"/>
                      <a:pt x="1403" y="493"/>
                      <a:pt x="1272" y="280"/>
                    </a:cubicBezTo>
                    <a:cubicBezTo>
                      <a:pt x="1236" y="185"/>
                      <a:pt x="1189" y="113"/>
                      <a:pt x="1118" y="54"/>
                    </a:cubicBezTo>
                    <a:cubicBezTo>
                      <a:pt x="1083" y="19"/>
                      <a:pt x="1036" y="1"/>
                      <a:pt x="9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4"/>
              <p:cNvSpPr/>
              <p:nvPr/>
            </p:nvSpPr>
            <p:spPr>
              <a:xfrm>
                <a:off x="8401922" y="489853"/>
                <a:ext cx="45588" cy="135894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4219" extrusionOk="0">
                    <a:moveTo>
                      <a:pt x="204" y="0"/>
                    </a:moveTo>
                    <a:cubicBezTo>
                      <a:pt x="161" y="0"/>
                      <a:pt x="119" y="15"/>
                      <a:pt x="84" y="45"/>
                    </a:cubicBezTo>
                    <a:cubicBezTo>
                      <a:pt x="0" y="104"/>
                      <a:pt x="0" y="211"/>
                      <a:pt x="84" y="271"/>
                    </a:cubicBezTo>
                    <a:cubicBezTo>
                      <a:pt x="606" y="734"/>
                      <a:pt x="927" y="1364"/>
                      <a:pt x="999" y="2053"/>
                    </a:cubicBezTo>
                    <a:cubicBezTo>
                      <a:pt x="1046" y="2742"/>
                      <a:pt x="832" y="3432"/>
                      <a:pt x="381" y="3954"/>
                    </a:cubicBezTo>
                    <a:cubicBezTo>
                      <a:pt x="321" y="4026"/>
                      <a:pt x="333" y="4133"/>
                      <a:pt x="416" y="4180"/>
                    </a:cubicBezTo>
                    <a:cubicBezTo>
                      <a:pt x="447" y="4206"/>
                      <a:pt x="485" y="4218"/>
                      <a:pt x="523" y="4218"/>
                    </a:cubicBezTo>
                    <a:cubicBezTo>
                      <a:pt x="573" y="4218"/>
                      <a:pt x="625" y="4197"/>
                      <a:pt x="666" y="4156"/>
                    </a:cubicBezTo>
                    <a:cubicBezTo>
                      <a:pt x="1165" y="3562"/>
                      <a:pt x="1415" y="2802"/>
                      <a:pt x="1355" y="2041"/>
                    </a:cubicBezTo>
                    <a:cubicBezTo>
                      <a:pt x="1284" y="1269"/>
                      <a:pt x="915" y="556"/>
                      <a:pt x="333" y="45"/>
                    </a:cubicBezTo>
                    <a:cubicBezTo>
                      <a:pt x="292" y="15"/>
                      <a:pt x="247" y="0"/>
                      <a:pt x="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14"/>
              <p:cNvSpPr/>
              <p:nvPr/>
            </p:nvSpPr>
            <p:spPr>
              <a:xfrm>
                <a:off x="8419545" y="447819"/>
                <a:ext cx="50163" cy="4387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62" extrusionOk="0">
                    <a:moveTo>
                      <a:pt x="405" y="1"/>
                    </a:moveTo>
                    <a:cubicBezTo>
                      <a:pt x="280" y="1"/>
                      <a:pt x="159" y="50"/>
                      <a:pt x="71" y="138"/>
                    </a:cubicBezTo>
                    <a:cubicBezTo>
                      <a:pt x="0" y="209"/>
                      <a:pt x="12" y="316"/>
                      <a:pt x="95" y="376"/>
                    </a:cubicBezTo>
                    <a:cubicBezTo>
                      <a:pt x="126" y="401"/>
                      <a:pt x="163" y="414"/>
                      <a:pt x="202" y="414"/>
                    </a:cubicBezTo>
                    <a:cubicBezTo>
                      <a:pt x="252" y="414"/>
                      <a:pt x="304" y="392"/>
                      <a:pt x="345" y="352"/>
                    </a:cubicBezTo>
                    <a:cubicBezTo>
                      <a:pt x="362" y="334"/>
                      <a:pt x="392" y="323"/>
                      <a:pt x="426" y="323"/>
                    </a:cubicBezTo>
                    <a:cubicBezTo>
                      <a:pt x="438" y="323"/>
                      <a:pt x="451" y="325"/>
                      <a:pt x="464" y="328"/>
                    </a:cubicBezTo>
                    <a:cubicBezTo>
                      <a:pt x="559" y="352"/>
                      <a:pt x="642" y="411"/>
                      <a:pt x="677" y="506"/>
                    </a:cubicBezTo>
                    <a:cubicBezTo>
                      <a:pt x="737" y="696"/>
                      <a:pt x="630" y="910"/>
                      <a:pt x="523" y="1124"/>
                    </a:cubicBezTo>
                    <a:cubicBezTo>
                      <a:pt x="487" y="1172"/>
                      <a:pt x="487" y="1243"/>
                      <a:pt x="535" y="1291"/>
                    </a:cubicBezTo>
                    <a:cubicBezTo>
                      <a:pt x="559" y="1326"/>
                      <a:pt x="618" y="1362"/>
                      <a:pt x="677" y="1362"/>
                    </a:cubicBezTo>
                    <a:lnTo>
                      <a:pt x="689" y="1362"/>
                    </a:lnTo>
                    <a:lnTo>
                      <a:pt x="1390" y="1314"/>
                    </a:lnTo>
                    <a:cubicBezTo>
                      <a:pt x="1485" y="1314"/>
                      <a:pt x="1557" y="1243"/>
                      <a:pt x="1557" y="1148"/>
                    </a:cubicBezTo>
                    <a:cubicBezTo>
                      <a:pt x="1546" y="1060"/>
                      <a:pt x="1473" y="992"/>
                      <a:pt x="1387" y="992"/>
                    </a:cubicBezTo>
                    <a:cubicBezTo>
                      <a:pt x="1380" y="992"/>
                      <a:pt x="1374" y="993"/>
                      <a:pt x="1367" y="993"/>
                    </a:cubicBezTo>
                    <a:lnTo>
                      <a:pt x="963" y="1017"/>
                    </a:lnTo>
                    <a:cubicBezTo>
                      <a:pt x="1046" y="827"/>
                      <a:pt x="1070" y="625"/>
                      <a:pt x="1022" y="423"/>
                    </a:cubicBezTo>
                    <a:cubicBezTo>
                      <a:pt x="939" y="209"/>
                      <a:pt x="761" y="55"/>
                      <a:pt x="535" y="19"/>
                    </a:cubicBezTo>
                    <a:cubicBezTo>
                      <a:pt x="492" y="7"/>
                      <a:pt x="448" y="1"/>
                      <a:pt x="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14"/>
              <p:cNvSpPr/>
              <p:nvPr/>
            </p:nvSpPr>
            <p:spPr>
              <a:xfrm>
                <a:off x="8808894" y="1112183"/>
                <a:ext cx="65112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4622" extrusionOk="0">
                    <a:moveTo>
                      <a:pt x="1815" y="0"/>
                    </a:moveTo>
                    <a:cubicBezTo>
                      <a:pt x="1780" y="0"/>
                      <a:pt x="1744" y="11"/>
                      <a:pt x="1711" y="34"/>
                    </a:cubicBezTo>
                    <a:cubicBezTo>
                      <a:pt x="951" y="485"/>
                      <a:pt x="404" y="1234"/>
                      <a:pt x="190" y="2089"/>
                    </a:cubicBezTo>
                    <a:cubicBezTo>
                      <a:pt x="0" y="2945"/>
                      <a:pt x="166" y="3836"/>
                      <a:pt x="666" y="4549"/>
                    </a:cubicBezTo>
                    <a:cubicBezTo>
                      <a:pt x="689" y="4585"/>
                      <a:pt x="725" y="4609"/>
                      <a:pt x="772" y="4609"/>
                    </a:cubicBezTo>
                    <a:cubicBezTo>
                      <a:pt x="791" y="4618"/>
                      <a:pt x="809" y="4622"/>
                      <a:pt x="827" y="4622"/>
                    </a:cubicBezTo>
                    <a:cubicBezTo>
                      <a:pt x="856" y="4622"/>
                      <a:pt x="886" y="4611"/>
                      <a:pt x="915" y="4597"/>
                    </a:cubicBezTo>
                    <a:cubicBezTo>
                      <a:pt x="998" y="4549"/>
                      <a:pt x="1022" y="4454"/>
                      <a:pt x="974" y="4371"/>
                    </a:cubicBezTo>
                    <a:cubicBezTo>
                      <a:pt x="523" y="3729"/>
                      <a:pt x="357" y="2921"/>
                      <a:pt x="535" y="2161"/>
                    </a:cubicBezTo>
                    <a:cubicBezTo>
                      <a:pt x="725" y="1376"/>
                      <a:pt x="1224" y="711"/>
                      <a:pt x="1913" y="295"/>
                    </a:cubicBezTo>
                    <a:cubicBezTo>
                      <a:pt x="1996" y="259"/>
                      <a:pt x="2020" y="153"/>
                      <a:pt x="1961" y="69"/>
                    </a:cubicBezTo>
                    <a:cubicBezTo>
                      <a:pt x="1924" y="26"/>
                      <a:pt x="1871" y="0"/>
                      <a:pt x="18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14"/>
              <p:cNvSpPr/>
              <p:nvPr/>
            </p:nvSpPr>
            <p:spPr>
              <a:xfrm>
                <a:off x="8854836" y="1163590"/>
                <a:ext cx="65112" cy="64774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2011" extrusionOk="0">
                    <a:moveTo>
                      <a:pt x="1824" y="0"/>
                    </a:moveTo>
                    <a:cubicBezTo>
                      <a:pt x="1779" y="0"/>
                      <a:pt x="1735" y="18"/>
                      <a:pt x="1699" y="54"/>
                    </a:cubicBezTo>
                    <a:lnTo>
                      <a:pt x="1034" y="624"/>
                    </a:lnTo>
                    <a:lnTo>
                      <a:pt x="749" y="101"/>
                    </a:lnTo>
                    <a:cubicBezTo>
                      <a:pt x="716" y="44"/>
                      <a:pt x="660" y="9"/>
                      <a:pt x="597" y="9"/>
                    </a:cubicBezTo>
                    <a:cubicBezTo>
                      <a:pt x="569" y="9"/>
                      <a:pt x="540" y="15"/>
                      <a:pt x="511" y="30"/>
                    </a:cubicBezTo>
                    <a:cubicBezTo>
                      <a:pt x="428" y="66"/>
                      <a:pt x="392" y="161"/>
                      <a:pt x="440" y="244"/>
                    </a:cubicBezTo>
                    <a:lnTo>
                      <a:pt x="772" y="862"/>
                    </a:lnTo>
                    <a:lnTo>
                      <a:pt x="71" y="1468"/>
                    </a:lnTo>
                    <a:cubicBezTo>
                      <a:pt x="0" y="1527"/>
                      <a:pt x="0" y="1634"/>
                      <a:pt x="71" y="1705"/>
                    </a:cubicBezTo>
                    <a:cubicBezTo>
                      <a:pt x="95" y="1717"/>
                      <a:pt x="119" y="1729"/>
                      <a:pt x="143" y="1741"/>
                    </a:cubicBezTo>
                    <a:cubicBezTo>
                      <a:pt x="159" y="1748"/>
                      <a:pt x="177" y="1751"/>
                      <a:pt x="194" y="1751"/>
                    </a:cubicBezTo>
                    <a:cubicBezTo>
                      <a:pt x="240" y="1751"/>
                      <a:pt x="287" y="1731"/>
                      <a:pt x="321" y="1705"/>
                    </a:cubicBezTo>
                    <a:lnTo>
                      <a:pt x="939" y="1159"/>
                    </a:lnTo>
                    <a:lnTo>
                      <a:pt x="1343" y="1919"/>
                    </a:lnTo>
                    <a:cubicBezTo>
                      <a:pt x="1367" y="1955"/>
                      <a:pt x="1414" y="1991"/>
                      <a:pt x="1450" y="2003"/>
                    </a:cubicBezTo>
                    <a:cubicBezTo>
                      <a:pt x="1469" y="2007"/>
                      <a:pt x="1489" y="2010"/>
                      <a:pt x="1508" y="2010"/>
                    </a:cubicBezTo>
                    <a:cubicBezTo>
                      <a:pt x="1535" y="2010"/>
                      <a:pt x="1560" y="2005"/>
                      <a:pt x="1580" y="1991"/>
                    </a:cubicBezTo>
                    <a:cubicBezTo>
                      <a:pt x="1676" y="1955"/>
                      <a:pt x="1711" y="1860"/>
                      <a:pt x="1664" y="1777"/>
                    </a:cubicBezTo>
                    <a:lnTo>
                      <a:pt x="1200" y="921"/>
                    </a:lnTo>
                    <a:lnTo>
                      <a:pt x="1949" y="280"/>
                    </a:lnTo>
                    <a:cubicBezTo>
                      <a:pt x="2020" y="220"/>
                      <a:pt x="2020" y="113"/>
                      <a:pt x="1949" y="54"/>
                    </a:cubicBezTo>
                    <a:cubicBezTo>
                      <a:pt x="1913" y="18"/>
                      <a:pt x="1869" y="0"/>
                      <a:pt x="18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14"/>
              <p:cNvSpPr/>
              <p:nvPr/>
            </p:nvSpPr>
            <p:spPr>
              <a:xfrm>
                <a:off x="8929484" y="1191548"/>
                <a:ext cx="49035" cy="15557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83" extrusionOk="0">
                    <a:moveTo>
                      <a:pt x="172" y="0"/>
                    </a:moveTo>
                    <a:cubicBezTo>
                      <a:pt x="93" y="0"/>
                      <a:pt x="22" y="56"/>
                      <a:pt x="12" y="136"/>
                    </a:cubicBezTo>
                    <a:cubicBezTo>
                      <a:pt x="0" y="220"/>
                      <a:pt x="48" y="291"/>
                      <a:pt x="131" y="315"/>
                    </a:cubicBezTo>
                    <a:lnTo>
                      <a:pt x="155" y="315"/>
                    </a:lnTo>
                    <a:lnTo>
                      <a:pt x="1307" y="481"/>
                    </a:lnTo>
                    <a:cubicBezTo>
                      <a:pt x="1315" y="482"/>
                      <a:pt x="1323" y="483"/>
                      <a:pt x="1331" y="483"/>
                    </a:cubicBezTo>
                    <a:cubicBezTo>
                      <a:pt x="1416" y="483"/>
                      <a:pt x="1488" y="425"/>
                      <a:pt x="1509" y="338"/>
                    </a:cubicBezTo>
                    <a:cubicBezTo>
                      <a:pt x="1521" y="243"/>
                      <a:pt x="1450" y="172"/>
                      <a:pt x="1367" y="160"/>
                    </a:cubicBezTo>
                    <a:lnTo>
                      <a:pt x="214" y="6"/>
                    </a:lnTo>
                    <a:cubicBezTo>
                      <a:pt x="200" y="2"/>
                      <a:pt x="186" y="0"/>
                      <a:pt x="1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14"/>
              <p:cNvSpPr/>
              <p:nvPr/>
            </p:nvSpPr>
            <p:spPr>
              <a:xfrm>
                <a:off x="8983835" y="1182626"/>
                <a:ext cx="55156" cy="721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240" extrusionOk="0">
                    <a:moveTo>
                      <a:pt x="684" y="0"/>
                    </a:moveTo>
                    <a:cubicBezTo>
                      <a:pt x="639" y="0"/>
                      <a:pt x="595" y="15"/>
                      <a:pt x="559" y="45"/>
                    </a:cubicBezTo>
                    <a:cubicBezTo>
                      <a:pt x="405" y="200"/>
                      <a:pt x="345" y="425"/>
                      <a:pt x="428" y="627"/>
                    </a:cubicBezTo>
                    <a:cubicBezTo>
                      <a:pt x="512" y="841"/>
                      <a:pt x="690" y="996"/>
                      <a:pt x="916" y="1031"/>
                    </a:cubicBezTo>
                    <a:cubicBezTo>
                      <a:pt x="935" y="1033"/>
                      <a:pt x="954" y="1034"/>
                      <a:pt x="973" y="1034"/>
                    </a:cubicBezTo>
                    <a:cubicBezTo>
                      <a:pt x="1108" y="1034"/>
                      <a:pt x="1241" y="997"/>
                      <a:pt x="1355" y="924"/>
                    </a:cubicBezTo>
                    <a:cubicBezTo>
                      <a:pt x="1355" y="996"/>
                      <a:pt x="1355" y="1067"/>
                      <a:pt x="1355" y="1138"/>
                    </a:cubicBezTo>
                    <a:cubicBezTo>
                      <a:pt x="1343" y="1400"/>
                      <a:pt x="1213" y="1649"/>
                      <a:pt x="999" y="1804"/>
                    </a:cubicBezTo>
                    <a:cubicBezTo>
                      <a:pt x="898" y="1875"/>
                      <a:pt x="779" y="1911"/>
                      <a:pt x="660" y="1911"/>
                    </a:cubicBezTo>
                    <a:cubicBezTo>
                      <a:pt x="541" y="1911"/>
                      <a:pt x="422" y="1875"/>
                      <a:pt x="321" y="1804"/>
                    </a:cubicBezTo>
                    <a:cubicBezTo>
                      <a:pt x="286" y="1774"/>
                      <a:pt x="241" y="1759"/>
                      <a:pt x="197" y="1759"/>
                    </a:cubicBezTo>
                    <a:cubicBezTo>
                      <a:pt x="152" y="1759"/>
                      <a:pt x="108" y="1774"/>
                      <a:pt x="72" y="1804"/>
                    </a:cubicBezTo>
                    <a:cubicBezTo>
                      <a:pt x="1" y="1863"/>
                      <a:pt x="1" y="1970"/>
                      <a:pt x="72" y="2029"/>
                    </a:cubicBezTo>
                    <a:cubicBezTo>
                      <a:pt x="167" y="2113"/>
                      <a:pt x="274" y="2172"/>
                      <a:pt x="393" y="2208"/>
                    </a:cubicBezTo>
                    <a:cubicBezTo>
                      <a:pt x="475" y="2229"/>
                      <a:pt x="559" y="2240"/>
                      <a:pt x="643" y="2240"/>
                    </a:cubicBezTo>
                    <a:cubicBezTo>
                      <a:pt x="840" y="2240"/>
                      <a:pt x="1038" y="2182"/>
                      <a:pt x="1213" y="2065"/>
                    </a:cubicBezTo>
                    <a:cubicBezTo>
                      <a:pt x="1498" y="1863"/>
                      <a:pt x="1688" y="1530"/>
                      <a:pt x="1700" y="1162"/>
                    </a:cubicBezTo>
                    <a:cubicBezTo>
                      <a:pt x="1712" y="924"/>
                      <a:pt x="1688" y="675"/>
                      <a:pt x="1640" y="437"/>
                    </a:cubicBezTo>
                    <a:cubicBezTo>
                      <a:pt x="1640" y="342"/>
                      <a:pt x="1617" y="259"/>
                      <a:pt x="1569" y="176"/>
                    </a:cubicBezTo>
                    <a:cubicBezTo>
                      <a:pt x="1533" y="122"/>
                      <a:pt x="1478" y="96"/>
                      <a:pt x="1417" y="96"/>
                    </a:cubicBezTo>
                    <a:cubicBezTo>
                      <a:pt x="1397" y="96"/>
                      <a:pt x="1376" y="99"/>
                      <a:pt x="1355" y="104"/>
                    </a:cubicBezTo>
                    <a:cubicBezTo>
                      <a:pt x="1272" y="128"/>
                      <a:pt x="1225" y="211"/>
                      <a:pt x="1236" y="295"/>
                    </a:cubicBezTo>
                    <a:cubicBezTo>
                      <a:pt x="1248" y="342"/>
                      <a:pt x="1272" y="402"/>
                      <a:pt x="1284" y="461"/>
                    </a:cubicBezTo>
                    <a:cubicBezTo>
                      <a:pt x="1272" y="508"/>
                      <a:pt x="1248" y="556"/>
                      <a:pt x="1213" y="592"/>
                    </a:cubicBezTo>
                    <a:cubicBezTo>
                      <a:pt x="1165" y="663"/>
                      <a:pt x="1070" y="710"/>
                      <a:pt x="975" y="710"/>
                    </a:cubicBezTo>
                    <a:cubicBezTo>
                      <a:pt x="880" y="687"/>
                      <a:pt x="797" y="615"/>
                      <a:pt x="773" y="532"/>
                    </a:cubicBezTo>
                    <a:cubicBezTo>
                      <a:pt x="725" y="437"/>
                      <a:pt x="749" y="342"/>
                      <a:pt x="809" y="271"/>
                    </a:cubicBezTo>
                    <a:cubicBezTo>
                      <a:pt x="880" y="211"/>
                      <a:pt x="880" y="104"/>
                      <a:pt x="809" y="45"/>
                    </a:cubicBezTo>
                    <a:cubicBezTo>
                      <a:pt x="773" y="15"/>
                      <a:pt x="728" y="0"/>
                      <a:pt x="6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14"/>
              <p:cNvSpPr/>
              <p:nvPr/>
            </p:nvSpPr>
            <p:spPr>
              <a:xfrm>
                <a:off x="9029777" y="1147775"/>
                <a:ext cx="58990" cy="133317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139" extrusionOk="0">
                    <a:moveTo>
                      <a:pt x="1153" y="0"/>
                    </a:moveTo>
                    <a:cubicBezTo>
                      <a:pt x="1125" y="0"/>
                      <a:pt x="1096" y="7"/>
                      <a:pt x="1070" y="22"/>
                    </a:cubicBezTo>
                    <a:cubicBezTo>
                      <a:pt x="987" y="58"/>
                      <a:pt x="951" y="165"/>
                      <a:pt x="999" y="248"/>
                    </a:cubicBezTo>
                    <a:cubicBezTo>
                      <a:pt x="1355" y="830"/>
                      <a:pt x="1474" y="1531"/>
                      <a:pt x="1308" y="2196"/>
                    </a:cubicBezTo>
                    <a:cubicBezTo>
                      <a:pt x="1129" y="2874"/>
                      <a:pt x="702" y="3468"/>
                      <a:pt x="107" y="3848"/>
                    </a:cubicBezTo>
                    <a:cubicBezTo>
                      <a:pt x="24" y="3884"/>
                      <a:pt x="1" y="4003"/>
                      <a:pt x="72" y="4074"/>
                    </a:cubicBezTo>
                    <a:cubicBezTo>
                      <a:pt x="96" y="4098"/>
                      <a:pt x="119" y="4122"/>
                      <a:pt x="155" y="4133"/>
                    </a:cubicBezTo>
                    <a:cubicBezTo>
                      <a:pt x="171" y="4137"/>
                      <a:pt x="186" y="4138"/>
                      <a:pt x="200" y="4138"/>
                    </a:cubicBezTo>
                    <a:cubicBezTo>
                      <a:pt x="240" y="4138"/>
                      <a:pt x="275" y="4127"/>
                      <a:pt x="309" y="4110"/>
                    </a:cubicBezTo>
                    <a:cubicBezTo>
                      <a:pt x="963" y="3682"/>
                      <a:pt x="1450" y="3028"/>
                      <a:pt x="1640" y="2268"/>
                    </a:cubicBezTo>
                    <a:cubicBezTo>
                      <a:pt x="1831" y="1531"/>
                      <a:pt x="1712" y="747"/>
                      <a:pt x="1308" y="81"/>
                    </a:cubicBezTo>
                    <a:cubicBezTo>
                      <a:pt x="1275" y="32"/>
                      <a:pt x="1214" y="0"/>
                      <a:pt x="11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14"/>
              <p:cNvSpPr/>
              <p:nvPr/>
            </p:nvSpPr>
            <p:spPr>
              <a:xfrm>
                <a:off x="9089895" y="1113922"/>
                <a:ext cx="39466" cy="49668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42" extrusionOk="0">
                    <a:moveTo>
                      <a:pt x="355" y="0"/>
                    </a:moveTo>
                    <a:cubicBezTo>
                      <a:pt x="271" y="0"/>
                      <a:pt x="184" y="21"/>
                      <a:pt x="107" y="63"/>
                    </a:cubicBezTo>
                    <a:cubicBezTo>
                      <a:pt x="36" y="99"/>
                      <a:pt x="0" y="205"/>
                      <a:pt x="60" y="289"/>
                    </a:cubicBezTo>
                    <a:cubicBezTo>
                      <a:pt x="98" y="335"/>
                      <a:pt x="151" y="361"/>
                      <a:pt x="206" y="361"/>
                    </a:cubicBezTo>
                    <a:cubicBezTo>
                      <a:pt x="237" y="361"/>
                      <a:pt x="268" y="353"/>
                      <a:pt x="297" y="336"/>
                    </a:cubicBezTo>
                    <a:cubicBezTo>
                      <a:pt x="315" y="327"/>
                      <a:pt x="334" y="323"/>
                      <a:pt x="351" y="323"/>
                    </a:cubicBezTo>
                    <a:cubicBezTo>
                      <a:pt x="379" y="323"/>
                      <a:pt x="406" y="333"/>
                      <a:pt x="428" y="348"/>
                    </a:cubicBezTo>
                    <a:cubicBezTo>
                      <a:pt x="511" y="384"/>
                      <a:pt x="571" y="479"/>
                      <a:pt x="571" y="574"/>
                    </a:cubicBezTo>
                    <a:cubicBezTo>
                      <a:pt x="571" y="764"/>
                      <a:pt x="404" y="942"/>
                      <a:pt x="226" y="1120"/>
                    </a:cubicBezTo>
                    <a:cubicBezTo>
                      <a:pt x="178" y="1156"/>
                      <a:pt x="167" y="1216"/>
                      <a:pt x="178" y="1275"/>
                    </a:cubicBezTo>
                    <a:cubicBezTo>
                      <a:pt x="202" y="1322"/>
                      <a:pt x="238" y="1370"/>
                      <a:pt x="297" y="1382"/>
                    </a:cubicBezTo>
                    <a:lnTo>
                      <a:pt x="309" y="1382"/>
                    </a:lnTo>
                    <a:lnTo>
                      <a:pt x="998" y="1536"/>
                    </a:lnTo>
                    <a:cubicBezTo>
                      <a:pt x="1011" y="1540"/>
                      <a:pt x="1024" y="1542"/>
                      <a:pt x="1037" y="1542"/>
                    </a:cubicBezTo>
                    <a:cubicBezTo>
                      <a:pt x="1109" y="1542"/>
                      <a:pt x="1182" y="1488"/>
                      <a:pt x="1212" y="1418"/>
                    </a:cubicBezTo>
                    <a:cubicBezTo>
                      <a:pt x="1224" y="1322"/>
                      <a:pt x="1165" y="1239"/>
                      <a:pt x="1082" y="1216"/>
                    </a:cubicBezTo>
                    <a:lnTo>
                      <a:pt x="677" y="1132"/>
                    </a:lnTo>
                    <a:cubicBezTo>
                      <a:pt x="820" y="978"/>
                      <a:pt x="915" y="788"/>
                      <a:pt x="927" y="574"/>
                    </a:cubicBezTo>
                    <a:cubicBezTo>
                      <a:pt x="927" y="360"/>
                      <a:pt x="796" y="158"/>
                      <a:pt x="594" y="63"/>
                    </a:cubicBezTo>
                    <a:cubicBezTo>
                      <a:pt x="523" y="21"/>
                      <a:pt x="440" y="0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14"/>
              <p:cNvSpPr/>
              <p:nvPr/>
            </p:nvSpPr>
            <p:spPr>
              <a:xfrm>
                <a:off x="9004132" y="412356"/>
                <a:ext cx="74680" cy="85453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653" extrusionOk="0">
                    <a:moveTo>
                      <a:pt x="1981" y="1"/>
                    </a:moveTo>
                    <a:cubicBezTo>
                      <a:pt x="1924" y="1"/>
                      <a:pt x="1865" y="31"/>
                      <a:pt x="1830" y="74"/>
                    </a:cubicBezTo>
                    <a:lnTo>
                      <a:pt x="1117" y="1084"/>
                    </a:lnTo>
                    <a:lnTo>
                      <a:pt x="321" y="467"/>
                    </a:lnTo>
                    <a:cubicBezTo>
                      <a:pt x="289" y="440"/>
                      <a:pt x="250" y="427"/>
                      <a:pt x="210" y="427"/>
                    </a:cubicBezTo>
                    <a:cubicBezTo>
                      <a:pt x="161" y="427"/>
                      <a:pt x="111" y="446"/>
                      <a:pt x="72" y="478"/>
                    </a:cubicBezTo>
                    <a:cubicBezTo>
                      <a:pt x="0" y="550"/>
                      <a:pt x="12" y="657"/>
                      <a:pt x="95" y="716"/>
                    </a:cubicBezTo>
                    <a:lnTo>
                      <a:pt x="927" y="1358"/>
                    </a:lnTo>
                    <a:lnTo>
                      <a:pt x="179" y="2403"/>
                    </a:lnTo>
                    <a:cubicBezTo>
                      <a:pt x="119" y="2475"/>
                      <a:pt x="143" y="2582"/>
                      <a:pt x="226" y="2629"/>
                    </a:cubicBezTo>
                    <a:cubicBezTo>
                      <a:pt x="262" y="2641"/>
                      <a:pt x="297" y="2653"/>
                      <a:pt x="321" y="2653"/>
                    </a:cubicBezTo>
                    <a:cubicBezTo>
                      <a:pt x="381" y="2653"/>
                      <a:pt x="440" y="2629"/>
                      <a:pt x="476" y="2582"/>
                    </a:cubicBezTo>
                    <a:lnTo>
                      <a:pt x="1201" y="1572"/>
                    </a:lnTo>
                    <a:lnTo>
                      <a:pt x="2009" y="2201"/>
                    </a:lnTo>
                    <a:cubicBezTo>
                      <a:pt x="2032" y="2225"/>
                      <a:pt x="2080" y="2237"/>
                      <a:pt x="2116" y="2237"/>
                    </a:cubicBezTo>
                    <a:cubicBezTo>
                      <a:pt x="2175" y="2237"/>
                      <a:pt x="2222" y="2213"/>
                      <a:pt x="2258" y="2178"/>
                    </a:cubicBezTo>
                    <a:cubicBezTo>
                      <a:pt x="2318" y="2118"/>
                      <a:pt x="2306" y="1999"/>
                      <a:pt x="2234" y="1952"/>
                    </a:cubicBezTo>
                    <a:lnTo>
                      <a:pt x="1391" y="1298"/>
                    </a:lnTo>
                    <a:lnTo>
                      <a:pt x="1985" y="455"/>
                    </a:lnTo>
                    <a:cubicBezTo>
                      <a:pt x="2032" y="443"/>
                      <a:pt x="2080" y="395"/>
                      <a:pt x="2104" y="348"/>
                    </a:cubicBezTo>
                    <a:lnTo>
                      <a:pt x="2139" y="217"/>
                    </a:lnTo>
                    <a:cubicBezTo>
                      <a:pt x="2175" y="134"/>
                      <a:pt x="2127" y="51"/>
                      <a:pt x="2044" y="15"/>
                    </a:cubicBezTo>
                    <a:cubicBezTo>
                      <a:pt x="2025" y="5"/>
                      <a:pt x="2003" y="1"/>
                      <a:pt x="19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14"/>
              <p:cNvSpPr/>
              <p:nvPr/>
            </p:nvSpPr>
            <p:spPr>
              <a:xfrm>
                <a:off x="8985381" y="501932"/>
                <a:ext cx="129418" cy="22676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704" extrusionOk="0">
                    <a:moveTo>
                      <a:pt x="3253" y="1"/>
                    </a:moveTo>
                    <a:cubicBezTo>
                      <a:pt x="2210" y="1"/>
                      <a:pt x="1165" y="133"/>
                      <a:pt x="155" y="383"/>
                    </a:cubicBezTo>
                    <a:cubicBezTo>
                      <a:pt x="60" y="395"/>
                      <a:pt x="0" y="490"/>
                      <a:pt x="24" y="573"/>
                    </a:cubicBezTo>
                    <a:cubicBezTo>
                      <a:pt x="48" y="656"/>
                      <a:pt x="119" y="704"/>
                      <a:pt x="202" y="704"/>
                    </a:cubicBezTo>
                    <a:lnTo>
                      <a:pt x="250" y="704"/>
                    </a:lnTo>
                    <a:cubicBezTo>
                      <a:pt x="1220" y="456"/>
                      <a:pt x="2215" y="332"/>
                      <a:pt x="3221" y="332"/>
                    </a:cubicBezTo>
                    <a:cubicBezTo>
                      <a:pt x="3423" y="332"/>
                      <a:pt x="3624" y="337"/>
                      <a:pt x="3826" y="347"/>
                    </a:cubicBezTo>
                    <a:cubicBezTo>
                      <a:pt x="3910" y="347"/>
                      <a:pt x="3993" y="288"/>
                      <a:pt x="4005" y="193"/>
                    </a:cubicBezTo>
                    <a:cubicBezTo>
                      <a:pt x="4017" y="98"/>
                      <a:pt x="3933" y="15"/>
                      <a:pt x="3838" y="15"/>
                    </a:cubicBezTo>
                    <a:cubicBezTo>
                      <a:pt x="3643" y="5"/>
                      <a:pt x="3448" y="1"/>
                      <a:pt x="32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14"/>
              <p:cNvSpPr/>
              <p:nvPr/>
            </p:nvSpPr>
            <p:spPr>
              <a:xfrm>
                <a:off x="9030164" y="529536"/>
                <a:ext cx="58604" cy="8693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99" extrusionOk="0">
                    <a:moveTo>
                      <a:pt x="302" y="1"/>
                    </a:moveTo>
                    <a:cubicBezTo>
                      <a:pt x="243" y="1"/>
                      <a:pt x="186" y="30"/>
                      <a:pt x="155" y="84"/>
                    </a:cubicBezTo>
                    <a:cubicBezTo>
                      <a:pt x="24" y="298"/>
                      <a:pt x="36" y="560"/>
                      <a:pt x="167" y="762"/>
                    </a:cubicBezTo>
                    <a:cubicBezTo>
                      <a:pt x="309" y="988"/>
                      <a:pt x="547" y="1130"/>
                      <a:pt x="808" y="1130"/>
                    </a:cubicBezTo>
                    <a:cubicBezTo>
                      <a:pt x="1022" y="1130"/>
                      <a:pt x="1224" y="1035"/>
                      <a:pt x="1367" y="869"/>
                    </a:cubicBezTo>
                    <a:cubicBezTo>
                      <a:pt x="1403" y="1011"/>
                      <a:pt x="1414" y="1166"/>
                      <a:pt x="1426" y="1308"/>
                    </a:cubicBezTo>
                    <a:cubicBezTo>
                      <a:pt x="1462" y="1546"/>
                      <a:pt x="1414" y="1796"/>
                      <a:pt x="1319" y="2009"/>
                    </a:cubicBezTo>
                    <a:cubicBezTo>
                      <a:pt x="1212" y="2211"/>
                      <a:pt x="1022" y="2354"/>
                      <a:pt x="808" y="2378"/>
                    </a:cubicBezTo>
                    <a:cubicBezTo>
                      <a:pt x="784" y="2382"/>
                      <a:pt x="760" y="2384"/>
                      <a:pt x="737" y="2384"/>
                    </a:cubicBezTo>
                    <a:cubicBezTo>
                      <a:pt x="563" y="2384"/>
                      <a:pt x="409" y="2272"/>
                      <a:pt x="357" y="2105"/>
                    </a:cubicBezTo>
                    <a:cubicBezTo>
                      <a:pt x="346" y="2016"/>
                      <a:pt x="274" y="1949"/>
                      <a:pt x="178" y="1949"/>
                    </a:cubicBezTo>
                    <a:cubicBezTo>
                      <a:pt x="170" y="1949"/>
                      <a:pt x="163" y="1949"/>
                      <a:pt x="155" y="1950"/>
                    </a:cubicBezTo>
                    <a:cubicBezTo>
                      <a:pt x="72" y="1962"/>
                      <a:pt x="0" y="2045"/>
                      <a:pt x="12" y="2140"/>
                    </a:cubicBezTo>
                    <a:cubicBezTo>
                      <a:pt x="60" y="2449"/>
                      <a:pt x="393" y="2699"/>
                      <a:pt x="761" y="2699"/>
                    </a:cubicBezTo>
                    <a:lnTo>
                      <a:pt x="844" y="2699"/>
                    </a:lnTo>
                    <a:cubicBezTo>
                      <a:pt x="1177" y="2663"/>
                      <a:pt x="1486" y="2449"/>
                      <a:pt x="1640" y="2140"/>
                    </a:cubicBezTo>
                    <a:cubicBezTo>
                      <a:pt x="1759" y="1879"/>
                      <a:pt x="1819" y="1582"/>
                      <a:pt x="1783" y="1296"/>
                    </a:cubicBezTo>
                    <a:cubicBezTo>
                      <a:pt x="1759" y="916"/>
                      <a:pt x="1676" y="560"/>
                      <a:pt x="1533" y="215"/>
                    </a:cubicBezTo>
                    <a:cubicBezTo>
                      <a:pt x="1510" y="168"/>
                      <a:pt x="1498" y="132"/>
                      <a:pt x="1474" y="84"/>
                    </a:cubicBezTo>
                    <a:cubicBezTo>
                      <a:pt x="1433" y="35"/>
                      <a:pt x="1375" y="9"/>
                      <a:pt x="1316" y="9"/>
                    </a:cubicBezTo>
                    <a:cubicBezTo>
                      <a:pt x="1289" y="9"/>
                      <a:pt x="1262" y="14"/>
                      <a:pt x="1236" y="25"/>
                    </a:cubicBezTo>
                    <a:cubicBezTo>
                      <a:pt x="1153" y="61"/>
                      <a:pt x="1117" y="156"/>
                      <a:pt x="1153" y="227"/>
                    </a:cubicBezTo>
                    <a:cubicBezTo>
                      <a:pt x="1165" y="263"/>
                      <a:pt x="1177" y="286"/>
                      <a:pt x="1189" y="322"/>
                    </a:cubicBezTo>
                    <a:cubicBezTo>
                      <a:pt x="1212" y="417"/>
                      <a:pt x="1189" y="524"/>
                      <a:pt x="1141" y="607"/>
                    </a:cubicBezTo>
                    <a:cubicBezTo>
                      <a:pt x="1070" y="726"/>
                      <a:pt x="939" y="797"/>
                      <a:pt x="808" y="809"/>
                    </a:cubicBezTo>
                    <a:cubicBezTo>
                      <a:pt x="666" y="797"/>
                      <a:pt x="547" y="726"/>
                      <a:pt x="476" y="607"/>
                    </a:cubicBezTo>
                    <a:cubicBezTo>
                      <a:pt x="404" y="500"/>
                      <a:pt x="393" y="358"/>
                      <a:pt x="452" y="239"/>
                    </a:cubicBezTo>
                    <a:cubicBezTo>
                      <a:pt x="511" y="168"/>
                      <a:pt x="476" y="61"/>
                      <a:pt x="393" y="25"/>
                    </a:cubicBezTo>
                    <a:cubicBezTo>
                      <a:pt x="364" y="9"/>
                      <a:pt x="333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14"/>
              <p:cNvSpPr/>
              <p:nvPr/>
            </p:nvSpPr>
            <p:spPr>
              <a:xfrm>
                <a:off x="8657278" y="43101"/>
                <a:ext cx="92303" cy="75597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47" extrusionOk="0">
                    <a:moveTo>
                      <a:pt x="861" y="0"/>
                    </a:moveTo>
                    <a:cubicBezTo>
                      <a:pt x="831" y="0"/>
                      <a:pt x="801" y="8"/>
                      <a:pt x="773" y="24"/>
                    </a:cubicBezTo>
                    <a:cubicBezTo>
                      <a:pt x="690" y="59"/>
                      <a:pt x="654" y="155"/>
                      <a:pt x="701" y="238"/>
                    </a:cubicBezTo>
                    <a:lnTo>
                      <a:pt x="1224" y="1117"/>
                    </a:lnTo>
                    <a:lnTo>
                      <a:pt x="107" y="1830"/>
                    </a:lnTo>
                    <a:cubicBezTo>
                      <a:pt x="24" y="1878"/>
                      <a:pt x="0" y="1985"/>
                      <a:pt x="60" y="2056"/>
                    </a:cubicBezTo>
                    <a:cubicBezTo>
                      <a:pt x="98" y="2102"/>
                      <a:pt x="156" y="2128"/>
                      <a:pt x="215" y="2128"/>
                    </a:cubicBezTo>
                    <a:cubicBezTo>
                      <a:pt x="247" y="2128"/>
                      <a:pt x="280" y="2120"/>
                      <a:pt x="309" y="2103"/>
                    </a:cubicBezTo>
                    <a:lnTo>
                      <a:pt x="1391" y="1402"/>
                    </a:lnTo>
                    <a:lnTo>
                      <a:pt x="1890" y="2258"/>
                    </a:lnTo>
                    <a:cubicBezTo>
                      <a:pt x="1902" y="2293"/>
                      <a:pt x="1937" y="2317"/>
                      <a:pt x="1973" y="2329"/>
                    </a:cubicBezTo>
                    <a:cubicBezTo>
                      <a:pt x="1997" y="2341"/>
                      <a:pt x="2023" y="2347"/>
                      <a:pt x="2050" y="2347"/>
                    </a:cubicBezTo>
                    <a:cubicBezTo>
                      <a:pt x="2077" y="2347"/>
                      <a:pt x="2104" y="2341"/>
                      <a:pt x="2127" y="2329"/>
                    </a:cubicBezTo>
                    <a:cubicBezTo>
                      <a:pt x="2211" y="2293"/>
                      <a:pt x="2246" y="2187"/>
                      <a:pt x="2199" y="2103"/>
                    </a:cubicBezTo>
                    <a:lnTo>
                      <a:pt x="1676" y="1212"/>
                    </a:lnTo>
                    <a:lnTo>
                      <a:pt x="2567" y="642"/>
                    </a:lnTo>
                    <a:cubicBezTo>
                      <a:pt x="2627" y="642"/>
                      <a:pt x="2674" y="618"/>
                      <a:pt x="2722" y="582"/>
                    </a:cubicBezTo>
                    <a:lnTo>
                      <a:pt x="2817" y="475"/>
                    </a:lnTo>
                    <a:cubicBezTo>
                      <a:pt x="2864" y="404"/>
                      <a:pt x="2864" y="309"/>
                      <a:pt x="2805" y="262"/>
                    </a:cubicBezTo>
                    <a:cubicBezTo>
                      <a:pt x="2763" y="227"/>
                      <a:pt x="2714" y="208"/>
                      <a:pt x="2665" y="208"/>
                    </a:cubicBezTo>
                    <a:cubicBezTo>
                      <a:pt x="2631" y="208"/>
                      <a:pt x="2597" y="218"/>
                      <a:pt x="2567" y="238"/>
                    </a:cubicBezTo>
                    <a:lnTo>
                      <a:pt x="1510" y="927"/>
                    </a:lnTo>
                    <a:lnTo>
                      <a:pt x="1022" y="95"/>
                    </a:lnTo>
                    <a:cubicBezTo>
                      <a:pt x="983" y="32"/>
                      <a:pt x="922" y="0"/>
                      <a:pt x="8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14"/>
              <p:cNvSpPr/>
              <p:nvPr/>
            </p:nvSpPr>
            <p:spPr>
              <a:xfrm>
                <a:off x="8625866" y="118053"/>
                <a:ext cx="126003" cy="39554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1228" extrusionOk="0">
                    <a:moveTo>
                      <a:pt x="179" y="1"/>
                    </a:moveTo>
                    <a:cubicBezTo>
                      <a:pt x="94" y="1"/>
                      <a:pt x="24" y="58"/>
                      <a:pt x="13" y="145"/>
                    </a:cubicBezTo>
                    <a:cubicBezTo>
                      <a:pt x="1" y="228"/>
                      <a:pt x="49" y="299"/>
                      <a:pt x="120" y="323"/>
                    </a:cubicBezTo>
                    <a:cubicBezTo>
                      <a:pt x="132" y="323"/>
                      <a:pt x="155" y="323"/>
                      <a:pt x="167" y="335"/>
                    </a:cubicBezTo>
                    <a:cubicBezTo>
                      <a:pt x="1356" y="454"/>
                      <a:pt x="2532" y="751"/>
                      <a:pt x="3637" y="1214"/>
                    </a:cubicBezTo>
                    <a:cubicBezTo>
                      <a:pt x="3659" y="1224"/>
                      <a:pt x="3682" y="1228"/>
                      <a:pt x="3706" y="1228"/>
                    </a:cubicBezTo>
                    <a:cubicBezTo>
                      <a:pt x="3772" y="1228"/>
                      <a:pt x="3840" y="1192"/>
                      <a:pt x="3875" y="1131"/>
                    </a:cubicBezTo>
                    <a:cubicBezTo>
                      <a:pt x="3910" y="1048"/>
                      <a:pt x="3875" y="941"/>
                      <a:pt x="3780" y="905"/>
                    </a:cubicBezTo>
                    <a:cubicBezTo>
                      <a:pt x="2639" y="430"/>
                      <a:pt x="1439" y="133"/>
                      <a:pt x="203" y="2"/>
                    </a:cubicBezTo>
                    <a:cubicBezTo>
                      <a:pt x="195" y="1"/>
                      <a:pt x="187" y="1"/>
                      <a:pt x="1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14"/>
              <p:cNvSpPr/>
              <p:nvPr/>
            </p:nvSpPr>
            <p:spPr>
              <a:xfrm>
                <a:off x="8633147" y="148943"/>
                <a:ext cx="73166" cy="87837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2727" extrusionOk="0">
                    <a:moveTo>
                      <a:pt x="1145" y="1"/>
                    </a:moveTo>
                    <a:cubicBezTo>
                      <a:pt x="1109" y="1"/>
                      <a:pt x="1075" y="10"/>
                      <a:pt x="1046" y="29"/>
                    </a:cubicBezTo>
                    <a:cubicBezTo>
                      <a:pt x="844" y="184"/>
                      <a:pt x="738" y="433"/>
                      <a:pt x="785" y="671"/>
                    </a:cubicBezTo>
                    <a:cubicBezTo>
                      <a:pt x="821" y="933"/>
                      <a:pt x="987" y="1135"/>
                      <a:pt x="1237" y="1230"/>
                    </a:cubicBezTo>
                    <a:cubicBezTo>
                      <a:pt x="1314" y="1257"/>
                      <a:pt x="1395" y="1270"/>
                      <a:pt x="1477" y="1270"/>
                    </a:cubicBezTo>
                    <a:cubicBezTo>
                      <a:pt x="1607" y="1270"/>
                      <a:pt x="1737" y="1236"/>
                      <a:pt x="1855" y="1170"/>
                    </a:cubicBezTo>
                    <a:lnTo>
                      <a:pt x="1855" y="1170"/>
                    </a:lnTo>
                    <a:cubicBezTo>
                      <a:pt x="1831" y="1325"/>
                      <a:pt x="1795" y="1467"/>
                      <a:pt x="1736" y="1598"/>
                    </a:cubicBezTo>
                    <a:cubicBezTo>
                      <a:pt x="1664" y="1836"/>
                      <a:pt x="1534" y="2050"/>
                      <a:pt x="1355" y="2216"/>
                    </a:cubicBezTo>
                    <a:cubicBezTo>
                      <a:pt x="1227" y="2336"/>
                      <a:pt x="1055" y="2398"/>
                      <a:pt x="879" y="2398"/>
                    </a:cubicBezTo>
                    <a:cubicBezTo>
                      <a:pt x="828" y="2398"/>
                      <a:pt x="776" y="2393"/>
                      <a:pt x="726" y="2382"/>
                    </a:cubicBezTo>
                    <a:cubicBezTo>
                      <a:pt x="536" y="2347"/>
                      <a:pt x="405" y="2168"/>
                      <a:pt x="429" y="1978"/>
                    </a:cubicBezTo>
                    <a:cubicBezTo>
                      <a:pt x="452" y="1883"/>
                      <a:pt x="393" y="1800"/>
                      <a:pt x="310" y="1776"/>
                    </a:cubicBezTo>
                    <a:cubicBezTo>
                      <a:pt x="295" y="1773"/>
                      <a:pt x="281" y="1771"/>
                      <a:pt x="267" y="1771"/>
                    </a:cubicBezTo>
                    <a:cubicBezTo>
                      <a:pt x="187" y="1771"/>
                      <a:pt x="114" y="1824"/>
                      <a:pt x="84" y="1895"/>
                    </a:cubicBezTo>
                    <a:cubicBezTo>
                      <a:pt x="1" y="2204"/>
                      <a:pt x="215" y="2549"/>
                      <a:pt x="559" y="2679"/>
                    </a:cubicBezTo>
                    <a:cubicBezTo>
                      <a:pt x="583" y="2679"/>
                      <a:pt x="607" y="2691"/>
                      <a:pt x="631" y="2703"/>
                    </a:cubicBezTo>
                    <a:cubicBezTo>
                      <a:pt x="706" y="2719"/>
                      <a:pt x="782" y="2726"/>
                      <a:pt x="858" y="2726"/>
                    </a:cubicBezTo>
                    <a:cubicBezTo>
                      <a:pt x="1127" y="2726"/>
                      <a:pt x="1389" y="2630"/>
                      <a:pt x="1593" y="2454"/>
                    </a:cubicBezTo>
                    <a:cubicBezTo>
                      <a:pt x="1819" y="2252"/>
                      <a:pt x="1985" y="1990"/>
                      <a:pt x="2080" y="1705"/>
                    </a:cubicBezTo>
                    <a:cubicBezTo>
                      <a:pt x="2199" y="1360"/>
                      <a:pt x="2259" y="992"/>
                      <a:pt x="2270" y="624"/>
                    </a:cubicBezTo>
                    <a:cubicBezTo>
                      <a:pt x="2270" y="576"/>
                      <a:pt x="2270" y="528"/>
                      <a:pt x="2270" y="481"/>
                    </a:cubicBezTo>
                    <a:cubicBezTo>
                      <a:pt x="2249" y="405"/>
                      <a:pt x="2177" y="349"/>
                      <a:pt x="2093" y="349"/>
                    </a:cubicBezTo>
                    <a:cubicBezTo>
                      <a:pt x="2085" y="349"/>
                      <a:pt x="2077" y="349"/>
                      <a:pt x="2068" y="350"/>
                    </a:cubicBezTo>
                    <a:cubicBezTo>
                      <a:pt x="1985" y="350"/>
                      <a:pt x="1914" y="422"/>
                      <a:pt x="1914" y="517"/>
                    </a:cubicBezTo>
                    <a:lnTo>
                      <a:pt x="1914" y="612"/>
                    </a:lnTo>
                    <a:cubicBezTo>
                      <a:pt x="1890" y="707"/>
                      <a:pt x="1831" y="802"/>
                      <a:pt x="1748" y="849"/>
                    </a:cubicBezTo>
                    <a:cubicBezTo>
                      <a:pt x="1672" y="917"/>
                      <a:pt x="1578" y="948"/>
                      <a:pt x="1479" y="948"/>
                    </a:cubicBezTo>
                    <a:cubicBezTo>
                      <a:pt x="1439" y="948"/>
                      <a:pt x="1397" y="943"/>
                      <a:pt x="1355" y="933"/>
                    </a:cubicBezTo>
                    <a:cubicBezTo>
                      <a:pt x="1237" y="873"/>
                      <a:pt x="1153" y="766"/>
                      <a:pt x="1142" y="635"/>
                    </a:cubicBezTo>
                    <a:cubicBezTo>
                      <a:pt x="1106" y="505"/>
                      <a:pt x="1153" y="374"/>
                      <a:pt x="1260" y="291"/>
                    </a:cubicBezTo>
                    <a:cubicBezTo>
                      <a:pt x="1344" y="243"/>
                      <a:pt x="1355" y="124"/>
                      <a:pt x="1296" y="65"/>
                    </a:cubicBezTo>
                    <a:cubicBezTo>
                      <a:pt x="1253" y="22"/>
                      <a:pt x="1198" y="1"/>
                      <a:pt x="11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14"/>
              <p:cNvSpPr/>
              <p:nvPr/>
            </p:nvSpPr>
            <p:spPr>
              <a:xfrm>
                <a:off x="8446705" y="981700"/>
                <a:ext cx="77386" cy="7724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398" extrusionOk="0">
                    <a:moveTo>
                      <a:pt x="1480" y="329"/>
                    </a:moveTo>
                    <a:cubicBezTo>
                      <a:pt x="1648" y="329"/>
                      <a:pt x="1812" y="423"/>
                      <a:pt x="1890" y="591"/>
                    </a:cubicBezTo>
                    <a:cubicBezTo>
                      <a:pt x="1902" y="639"/>
                      <a:pt x="1938" y="674"/>
                      <a:pt x="1997" y="698"/>
                    </a:cubicBezTo>
                    <a:cubicBezTo>
                      <a:pt x="1973" y="829"/>
                      <a:pt x="1938" y="971"/>
                      <a:pt x="1878" y="1090"/>
                    </a:cubicBezTo>
                    <a:cubicBezTo>
                      <a:pt x="1783" y="1364"/>
                      <a:pt x="1569" y="1589"/>
                      <a:pt x="1308" y="1696"/>
                    </a:cubicBezTo>
                    <a:cubicBezTo>
                      <a:pt x="1226" y="1730"/>
                      <a:pt x="1142" y="1746"/>
                      <a:pt x="1059" y="1746"/>
                    </a:cubicBezTo>
                    <a:cubicBezTo>
                      <a:pt x="878" y="1746"/>
                      <a:pt x="705" y="1669"/>
                      <a:pt x="583" y="1530"/>
                    </a:cubicBezTo>
                    <a:cubicBezTo>
                      <a:pt x="405" y="1280"/>
                      <a:pt x="547" y="924"/>
                      <a:pt x="773" y="686"/>
                    </a:cubicBezTo>
                    <a:cubicBezTo>
                      <a:pt x="928" y="496"/>
                      <a:pt x="1142" y="377"/>
                      <a:pt x="1391" y="330"/>
                    </a:cubicBezTo>
                    <a:lnTo>
                      <a:pt x="1450" y="330"/>
                    </a:lnTo>
                    <a:cubicBezTo>
                      <a:pt x="1460" y="329"/>
                      <a:pt x="1470" y="329"/>
                      <a:pt x="1480" y="329"/>
                    </a:cubicBezTo>
                    <a:close/>
                    <a:moveTo>
                      <a:pt x="1459" y="1"/>
                    </a:moveTo>
                    <a:cubicBezTo>
                      <a:pt x="1421" y="1"/>
                      <a:pt x="1382" y="3"/>
                      <a:pt x="1344" y="9"/>
                    </a:cubicBezTo>
                    <a:cubicBezTo>
                      <a:pt x="1011" y="56"/>
                      <a:pt x="714" y="223"/>
                      <a:pt x="500" y="472"/>
                    </a:cubicBezTo>
                    <a:cubicBezTo>
                      <a:pt x="227" y="781"/>
                      <a:pt x="1" y="1280"/>
                      <a:pt x="274" y="1696"/>
                    </a:cubicBezTo>
                    <a:cubicBezTo>
                      <a:pt x="427" y="1925"/>
                      <a:pt x="730" y="2063"/>
                      <a:pt x="1047" y="2063"/>
                    </a:cubicBezTo>
                    <a:cubicBezTo>
                      <a:pt x="1175" y="2063"/>
                      <a:pt x="1304" y="2041"/>
                      <a:pt x="1427" y="1993"/>
                    </a:cubicBezTo>
                    <a:cubicBezTo>
                      <a:pt x="1664" y="1910"/>
                      <a:pt x="1866" y="1744"/>
                      <a:pt x="2021" y="1542"/>
                    </a:cubicBezTo>
                    <a:cubicBezTo>
                      <a:pt x="2021" y="1779"/>
                      <a:pt x="2033" y="2017"/>
                      <a:pt x="2045" y="2243"/>
                    </a:cubicBezTo>
                    <a:cubicBezTo>
                      <a:pt x="2057" y="2326"/>
                      <a:pt x="2128" y="2397"/>
                      <a:pt x="2223" y="2397"/>
                    </a:cubicBezTo>
                    <a:lnTo>
                      <a:pt x="2235" y="2397"/>
                    </a:lnTo>
                    <a:cubicBezTo>
                      <a:pt x="2318" y="2397"/>
                      <a:pt x="2401" y="2314"/>
                      <a:pt x="2401" y="2219"/>
                    </a:cubicBezTo>
                    <a:cubicBezTo>
                      <a:pt x="2354" y="1554"/>
                      <a:pt x="2354" y="876"/>
                      <a:pt x="2401" y="199"/>
                    </a:cubicBezTo>
                    <a:cubicBezTo>
                      <a:pt x="2401" y="116"/>
                      <a:pt x="2330" y="33"/>
                      <a:pt x="2235" y="33"/>
                    </a:cubicBezTo>
                    <a:cubicBezTo>
                      <a:pt x="2140" y="33"/>
                      <a:pt x="2057" y="92"/>
                      <a:pt x="2045" y="187"/>
                    </a:cubicBezTo>
                    <a:lnTo>
                      <a:pt x="2045" y="211"/>
                    </a:lnTo>
                    <a:cubicBezTo>
                      <a:pt x="1874" y="80"/>
                      <a:pt x="1669" y="1"/>
                      <a:pt x="1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14"/>
              <p:cNvSpPr/>
              <p:nvPr/>
            </p:nvSpPr>
            <p:spPr>
              <a:xfrm>
                <a:off x="8553892" y="997515"/>
                <a:ext cx="42914" cy="49539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8" extrusionOk="0">
                    <a:moveTo>
                      <a:pt x="199" y="1"/>
                    </a:moveTo>
                    <a:cubicBezTo>
                      <a:pt x="172" y="1"/>
                      <a:pt x="145" y="6"/>
                      <a:pt x="120" y="17"/>
                    </a:cubicBezTo>
                    <a:cubicBezTo>
                      <a:pt x="37" y="53"/>
                      <a:pt x="1" y="148"/>
                      <a:pt x="37" y="231"/>
                    </a:cubicBezTo>
                    <a:cubicBezTo>
                      <a:pt x="155" y="445"/>
                      <a:pt x="298" y="647"/>
                      <a:pt x="464" y="837"/>
                    </a:cubicBezTo>
                    <a:lnTo>
                      <a:pt x="108" y="1277"/>
                    </a:lnTo>
                    <a:cubicBezTo>
                      <a:pt x="37" y="1348"/>
                      <a:pt x="60" y="1455"/>
                      <a:pt x="144" y="1502"/>
                    </a:cubicBezTo>
                    <a:cubicBezTo>
                      <a:pt x="167" y="1526"/>
                      <a:pt x="203" y="1538"/>
                      <a:pt x="251" y="1538"/>
                    </a:cubicBezTo>
                    <a:cubicBezTo>
                      <a:pt x="298" y="1538"/>
                      <a:pt x="357" y="1514"/>
                      <a:pt x="393" y="1467"/>
                    </a:cubicBezTo>
                    <a:lnTo>
                      <a:pt x="702" y="1086"/>
                    </a:lnTo>
                    <a:cubicBezTo>
                      <a:pt x="809" y="1181"/>
                      <a:pt x="904" y="1265"/>
                      <a:pt x="1011" y="1348"/>
                    </a:cubicBezTo>
                    <a:cubicBezTo>
                      <a:pt x="1047" y="1372"/>
                      <a:pt x="1082" y="1383"/>
                      <a:pt x="1118" y="1383"/>
                    </a:cubicBezTo>
                    <a:cubicBezTo>
                      <a:pt x="1177" y="1383"/>
                      <a:pt x="1225" y="1360"/>
                      <a:pt x="1261" y="1324"/>
                    </a:cubicBezTo>
                    <a:cubicBezTo>
                      <a:pt x="1332" y="1253"/>
                      <a:pt x="1320" y="1146"/>
                      <a:pt x="1237" y="1098"/>
                    </a:cubicBezTo>
                    <a:cubicBezTo>
                      <a:pt x="1130" y="1003"/>
                      <a:pt x="1023" y="920"/>
                      <a:pt x="928" y="825"/>
                    </a:cubicBezTo>
                    <a:lnTo>
                      <a:pt x="1261" y="409"/>
                    </a:lnTo>
                    <a:cubicBezTo>
                      <a:pt x="1320" y="338"/>
                      <a:pt x="1296" y="231"/>
                      <a:pt x="1225" y="183"/>
                    </a:cubicBezTo>
                    <a:cubicBezTo>
                      <a:pt x="1192" y="164"/>
                      <a:pt x="1155" y="155"/>
                      <a:pt x="1118" y="155"/>
                    </a:cubicBezTo>
                    <a:cubicBezTo>
                      <a:pt x="1064" y="155"/>
                      <a:pt x="1011" y="176"/>
                      <a:pt x="975" y="219"/>
                    </a:cubicBezTo>
                    <a:lnTo>
                      <a:pt x="690" y="564"/>
                    </a:lnTo>
                    <a:cubicBezTo>
                      <a:pt x="559" y="421"/>
                      <a:pt x="453" y="255"/>
                      <a:pt x="357" y="88"/>
                    </a:cubicBezTo>
                    <a:cubicBezTo>
                      <a:pt x="324" y="30"/>
                      <a:pt x="262" y="1"/>
                      <a:pt x="1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14"/>
              <p:cNvSpPr/>
              <p:nvPr/>
            </p:nvSpPr>
            <p:spPr>
              <a:xfrm>
                <a:off x="8635467" y="963179"/>
                <a:ext cx="63179" cy="8848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2747" extrusionOk="0">
                    <a:moveTo>
                      <a:pt x="1160" y="1380"/>
                    </a:moveTo>
                    <a:cubicBezTo>
                      <a:pt x="1193" y="1380"/>
                      <a:pt x="1227" y="1384"/>
                      <a:pt x="1260" y="1392"/>
                    </a:cubicBezTo>
                    <a:cubicBezTo>
                      <a:pt x="1378" y="1428"/>
                      <a:pt x="1485" y="1511"/>
                      <a:pt x="1521" y="1630"/>
                    </a:cubicBezTo>
                    <a:cubicBezTo>
                      <a:pt x="1592" y="1784"/>
                      <a:pt x="1581" y="1974"/>
                      <a:pt x="1485" y="2105"/>
                    </a:cubicBezTo>
                    <a:cubicBezTo>
                      <a:pt x="1317" y="2329"/>
                      <a:pt x="1009" y="2421"/>
                      <a:pt x="729" y="2421"/>
                    </a:cubicBezTo>
                    <a:cubicBezTo>
                      <a:pt x="653" y="2421"/>
                      <a:pt x="579" y="2415"/>
                      <a:pt x="511" y="2402"/>
                    </a:cubicBezTo>
                    <a:lnTo>
                      <a:pt x="475" y="2402"/>
                    </a:lnTo>
                    <a:cubicBezTo>
                      <a:pt x="475" y="2176"/>
                      <a:pt x="523" y="1939"/>
                      <a:pt x="618" y="1725"/>
                    </a:cubicBezTo>
                    <a:cubicBezTo>
                      <a:pt x="721" y="1539"/>
                      <a:pt x="940" y="1380"/>
                      <a:pt x="1160" y="1380"/>
                    </a:cubicBezTo>
                    <a:close/>
                    <a:moveTo>
                      <a:pt x="187" y="0"/>
                    </a:moveTo>
                    <a:cubicBezTo>
                      <a:pt x="180" y="0"/>
                      <a:pt x="173" y="1"/>
                      <a:pt x="166" y="2"/>
                    </a:cubicBezTo>
                    <a:cubicBezTo>
                      <a:pt x="71" y="2"/>
                      <a:pt x="0" y="73"/>
                      <a:pt x="0" y="168"/>
                    </a:cubicBezTo>
                    <a:lnTo>
                      <a:pt x="119" y="2580"/>
                    </a:lnTo>
                    <a:cubicBezTo>
                      <a:pt x="119" y="2675"/>
                      <a:pt x="202" y="2747"/>
                      <a:pt x="297" y="2747"/>
                    </a:cubicBezTo>
                    <a:cubicBezTo>
                      <a:pt x="345" y="2747"/>
                      <a:pt x="380" y="2735"/>
                      <a:pt x="404" y="2711"/>
                    </a:cubicBezTo>
                    <a:lnTo>
                      <a:pt x="440" y="2711"/>
                    </a:lnTo>
                    <a:cubicBezTo>
                      <a:pt x="534" y="2729"/>
                      <a:pt x="636" y="2738"/>
                      <a:pt x="740" y="2738"/>
                    </a:cubicBezTo>
                    <a:cubicBezTo>
                      <a:pt x="1121" y="2738"/>
                      <a:pt x="1537" y="2610"/>
                      <a:pt x="1771" y="2283"/>
                    </a:cubicBezTo>
                    <a:cubicBezTo>
                      <a:pt x="1925" y="2057"/>
                      <a:pt x="1961" y="1760"/>
                      <a:pt x="1854" y="1511"/>
                    </a:cubicBezTo>
                    <a:cubicBezTo>
                      <a:pt x="1771" y="1285"/>
                      <a:pt x="1569" y="1119"/>
                      <a:pt x="1343" y="1059"/>
                    </a:cubicBezTo>
                    <a:cubicBezTo>
                      <a:pt x="1288" y="1050"/>
                      <a:pt x="1233" y="1045"/>
                      <a:pt x="1178" y="1045"/>
                    </a:cubicBezTo>
                    <a:cubicBezTo>
                      <a:pt x="888" y="1045"/>
                      <a:pt x="606" y="1174"/>
                      <a:pt x="416" y="1404"/>
                    </a:cubicBezTo>
                    <a:lnTo>
                      <a:pt x="357" y="144"/>
                    </a:lnTo>
                    <a:cubicBezTo>
                      <a:pt x="346" y="67"/>
                      <a:pt x="273" y="0"/>
                      <a:pt x="1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14"/>
              <p:cNvSpPr/>
              <p:nvPr/>
            </p:nvSpPr>
            <p:spPr>
              <a:xfrm>
                <a:off x="8442517" y="1078652"/>
                <a:ext cx="28142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8735" h="482" extrusionOk="0">
                    <a:moveTo>
                      <a:pt x="5815" y="0"/>
                    </a:moveTo>
                    <a:cubicBezTo>
                      <a:pt x="3932" y="0"/>
                      <a:pt x="2047" y="56"/>
                      <a:pt x="178" y="160"/>
                    </a:cubicBezTo>
                    <a:cubicBezTo>
                      <a:pt x="83" y="160"/>
                      <a:pt x="0" y="243"/>
                      <a:pt x="12" y="338"/>
                    </a:cubicBezTo>
                    <a:cubicBezTo>
                      <a:pt x="23" y="415"/>
                      <a:pt x="85" y="482"/>
                      <a:pt x="160" y="482"/>
                    </a:cubicBezTo>
                    <a:cubicBezTo>
                      <a:pt x="166" y="482"/>
                      <a:pt x="172" y="481"/>
                      <a:pt x="178" y="481"/>
                    </a:cubicBezTo>
                    <a:lnTo>
                      <a:pt x="190" y="481"/>
                    </a:lnTo>
                    <a:cubicBezTo>
                      <a:pt x="2059" y="377"/>
                      <a:pt x="3938" y="321"/>
                      <a:pt x="5814" y="321"/>
                    </a:cubicBezTo>
                    <a:cubicBezTo>
                      <a:pt x="6729" y="321"/>
                      <a:pt x="7644" y="334"/>
                      <a:pt x="8556" y="362"/>
                    </a:cubicBezTo>
                    <a:cubicBezTo>
                      <a:pt x="8639" y="362"/>
                      <a:pt x="8722" y="290"/>
                      <a:pt x="8734" y="207"/>
                    </a:cubicBezTo>
                    <a:cubicBezTo>
                      <a:pt x="8734" y="112"/>
                      <a:pt x="8651" y="41"/>
                      <a:pt x="8568" y="41"/>
                    </a:cubicBezTo>
                    <a:cubicBezTo>
                      <a:pt x="7652" y="14"/>
                      <a:pt x="6733" y="0"/>
                      <a:pt x="58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14"/>
              <p:cNvSpPr/>
              <p:nvPr/>
            </p:nvSpPr>
            <p:spPr>
              <a:xfrm>
                <a:off x="8537816" y="1108028"/>
                <a:ext cx="65885" cy="71474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219" extrusionOk="0">
                    <a:moveTo>
                      <a:pt x="1734" y="1"/>
                    </a:moveTo>
                    <a:cubicBezTo>
                      <a:pt x="1690" y="1"/>
                      <a:pt x="1645" y="16"/>
                      <a:pt x="1605" y="44"/>
                    </a:cubicBezTo>
                    <a:cubicBezTo>
                      <a:pt x="1391" y="234"/>
                      <a:pt x="1177" y="448"/>
                      <a:pt x="975" y="662"/>
                    </a:cubicBezTo>
                    <a:lnTo>
                      <a:pt x="310" y="163"/>
                    </a:lnTo>
                    <a:cubicBezTo>
                      <a:pt x="279" y="137"/>
                      <a:pt x="242" y="125"/>
                      <a:pt x="203" y="125"/>
                    </a:cubicBezTo>
                    <a:cubicBezTo>
                      <a:pt x="153" y="125"/>
                      <a:pt x="101" y="146"/>
                      <a:pt x="60" y="186"/>
                    </a:cubicBezTo>
                    <a:cubicBezTo>
                      <a:pt x="1" y="258"/>
                      <a:pt x="13" y="365"/>
                      <a:pt x="84" y="412"/>
                    </a:cubicBezTo>
                    <a:lnTo>
                      <a:pt x="761" y="923"/>
                    </a:lnTo>
                    <a:cubicBezTo>
                      <a:pt x="488" y="1256"/>
                      <a:pt x="262" y="1612"/>
                      <a:pt x="60" y="1993"/>
                    </a:cubicBezTo>
                    <a:cubicBezTo>
                      <a:pt x="13" y="2076"/>
                      <a:pt x="48" y="2171"/>
                      <a:pt x="144" y="2207"/>
                    </a:cubicBezTo>
                    <a:cubicBezTo>
                      <a:pt x="167" y="2218"/>
                      <a:pt x="191" y="2218"/>
                      <a:pt x="215" y="2218"/>
                    </a:cubicBezTo>
                    <a:cubicBezTo>
                      <a:pt x="286" y="2218"/>
                      <a:pt x="346" y="2183"/>
                      <a:pt x="381" y="2123"/>
                    </a:cubicBezTo>
                    <a:cubicBezTo>
                      <a:pt x="559" y="1779"/>
                      <a:pt x="785" y="1434"/>
                      <a:pt x="1035" y="1125"/>
                    </a:cubicBezTo>
                    <a:lnTo>
                      <a:pt x="1736" y="1660"/>
                    </a:lnTo>
                    <a:cubicBezTo>
                      <a:pt x="1767" y="1686"/>
                      <a:pt x="1804" y="1698"/>
                      <a:pt x="1842" y="1698"/>
                    </a:cubicBezTo>
                    <a:cubicBezTo>
                      <a:pt x="1893" y="1698"/>
                      <a:pt x="1945" y="1677"/>
                      <a:pt x="1985" y="1636"/>
                    </a:cubicBezTo>
                    <a:cubicBezTo>
                      <a:pt x="2045" y="1565"/>
                      <a:pt x="2033" y="1470"/>
                      <a:pt x="1962" y="1422"/>
                    </a:cubicBezTo>
                    <a:lnTo>
                      <a:pt x="1249" y="876"/>
                    </a:lnTo>
                    <a:cubicBezTo>
                      <a:pt x="1439" y="662"/>
                      <a:pt x="1641" y="460"/>
                      <a:pt x="1855" y="282"/>
                    </a:cubicBezTo>
                    <a:cubicBezTo>
                      <a:pt x="1926" y="222"/>
                      <a:pt x="1926" y="115"/>
                      <a:pt x="1867" y="56"/>
                    </a:cubicBezTo>
                    <a:cubicBezTo>
                      <a:pt x="1829" y="18"/>
                      <a:pt x="1782" y="1"/>
                      <a:pt x="1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14"/>
              <p:cNvSpPr/>
              <p:nvPr/>
            </p:nvSpPr>
            <p:spPr>
              <a:xfrm>
                <a:off x="7356014" y="451330"/>
                <a:ext cx="77354" cy="77111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394" extrusionOk="0">
                    <a:moveTo>
                      <a:pt x="1413" y="329"/>
                    </a:moveTo>
                    <a:cubicBezTo>
                      <a:pt x="1423" y="329"/>
                      <a:pt x="1432" y="332"/>
                      <a:pt x="1438" y="338"/>
                    </a:cubicBezTo>
                    <a:cubicBezTo>
                      <a:pt x="1456" y="336"/>
                      <a:pt x="1473" y="335"/>
                      <a:pt x="1491" y="335"/>
                    </a:cubicBezTo>
                    <a:cubicBezTo>
                      <a:pt x="1660" y="335"/>
                      <a:pt x="1814" y="438"/>
                      <a:pt x="1890" y="599"/>
                    </a:cubicBezTo>
                    <a:cubicBezTo>
                      <a:pt x="1901" y="647"/>
                      <a:pt x="1937" y="682"/>
                      <a:pt x="1985" y="706"/>
                    </a:cubicBezTo>
                    <a:cubicBezTo>
                      <a:pt x="1961" y="837"/>
                      <a:pt x="1925" y="968"/>
                      <a:pt x="1878" y="1098"/>
                    </a:cubicBezTo>
                    <a:cubicBezTo>
                      <a:pt x="1771" y="1372"/>
                      <a:pt x="1569" y="1586"/>
                      <a:pt x="1295" y="1704"/>
                    </a:cubicBezTo>
                    <a:cubicBezTo>
                      <a:pt x="1219" y="1734"/>
                      <a:pt x="1138" y="1748"/>
                      <a:pt x="1059" y="1748"/>
                    </a:cubicBezTo>
                    <a:cubicBezTo>
                      <a:pt x="880" y="1748"/>
                      <a:pt x="706" y="1674"/>
                      <a:pt x="582" y="1526"/>
                    </a:cubicBezTo>
                    <a:cubicBezTo>
                      <a:pt x="404" y="1277"/>
                      <a:pt x="547" y="932"/>
                      <a:pt x="761" y="694"/>
                    </a:cubicBezTo>
                    <a:lnTo>
                      <a:pt x="773" y="694"/>
                    </a:lnTo>
                    <a:cubicBezTo>
                      <a:pt x="927" y="504"/>
                      <a:pt x="1141" y="374"/>
                      <a:pt x="1379" y="338"/>
                    </a:cubicBezTo>
                    <a:cubicBezTo>
                      <a:pt x="1390" y="332"/>
                      <a:pt x="1402" y="329"/>
                      <a:pt x="1413" y="329"/>
                    </a:cubicBezTo>
                    <a:close/>
                    <a:moveTo>
                      <a:pt x="1437" y="1"/>
                    </a:moveTo>
                    <a:cubicBezTo>
                      <a:pt x="1405" y="1"/>
                      <a:pt x="1374" y="2"/>
                      <a:pt x="1343" y="5"/>
                    </a:cubicBezTo>
                    <a:cubicBezTo>
                      <a:pt x="1010" y="53"/>
                      <a:pt x="713" y="219"/>
                      <a:pt x="499" y="480"/>
                    </a:cubicBezTo>
                    <a:cubicBezTo>
                      <a:pt x="226" y="778"/>
                      <a:pt x="0" y="1288"/>
                      <a:pt x="273" y="1693"/>
                    </a:cubicBezTo>
                    <a:cubicBezTo>
                      <a:pt x="427" y="1931"/>
                      <a:pt x="733" y="2066"/>
                      <a:pt x="1052" y="2066"/>
                    </a:cubicBezTo>
                    <a:cubicBezTo>
                      <a:pt x="1178" y="2066"/>
                      <a:pt x="1305" y="2045"/>
                      <a:pt x="1426" y="2001"/>
                    </a:cubicBezTo>
                    <a:cubicBezTo>
                      <a:pt x="1664" y="1906"/>
                      <a:pt x="1866" y="1752"/>
                      <a:pt x="2020" y="1538"/>
                    </a:cubicBezTo>
                    <a:cubicBezTo>
                      <a:pt x="2020" y="1776"/>
                      <a:pt x="2032" y="2013"/>
                      <a:pt x="2044" y="2251"/>
                    </a:cubicBezTo>
                    <a:cubicBezTo>
                      <a:pt x="2056" y="2334"/>
                      <a:pt x="2127" y="2394"/>
                      <a:pt x="2222" y="2394"/>
                    </a:cubicBezTo>
                    <a:lnTo>
                      <a:pt x="2234" y="2394"/>
                    </a:lnTo>
                    <a:cubicBezTo>
                      <a:pt x="2317" y="2394"/>
                      <a:pt x="2401" y="2310"/>
                      <a:pt x="2401" y="2227"/>
                    </a:cubicBezTo>
                    <a:cubicBezTo>
                      <a:pt x="2353" y="1550"/>
                      <a:pt x="2353" y="873"/>
                      <a:pt x="2401" y="207"/>
                    </a:cubicBezTo>
                    <a:cubicBezTo>
                      <a:pt x="2401" y="112"/>
                      <a:pt x="2329" y="41"/>
                      <a:pt x="2234" y="41"/>
                    </a:cubicBezTo>
                    <a:cubicBezTo>
                      <a:pt x="2226" y="40"/>
                      <a:pt x="2218" y="39"/>
                      <a:pt x="2210" y="39"/>
                    </a:cubicBezTo>
                    <a:cubicBezTo>
                      <a:pt x="2125" y="39"/>
                      <a:pt x="2055" y="96"/>
                      <a:pt x="2044" y="183"/>
                    </a:cubicBezTo>
                    <a:lnTo>
                      <a:pt x="2044" y="219"/>
                    </a:lnTo>
                    <a:cubicBezTo>
                      <a:pt x="1878" y="73"/>
                      <a:pt x="1657" y="1"/>
                      <a:pt x="14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14"/>
              <p:cNvSpPr/>
              <p:nvPr/>
            </p:nvSpPr>
            <p:spPr>
              <a:xfrm>
                <a:off x="7462815" y="467049"/>
                <a:ext cx="42914" cy="49539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8" extrusionOk="0">
                    <a:moveTo>
                      <a:pt x="210" y="0"/>
                    </a:moveTo>
                    <a:cubicBezTo>
                      <a:pt x="183" y="0"/>
                      <a:pt x="156" y="6"/>
                      <a:pt x="131" y="16"/>
                    </a:cubicBezTo>
                    <a:cubicBezTo>
                      <a:pt x="36" y="52"/>
                      <a:pt x="0" y="147"/>
                      <a:pt x="48" y="230"/>
                    </a:cubicBezTo>
                    <a:cubicBezTo>
                      <a:pt x="167" y="444"/>
                      <a:pt x="309" y="646"/>
                      <a:pt x="476" y="836"/>
                    </a:cubicBezTo>
                    <a:lnTo>
                      <a:pt x="119" y="1276"/>
                    </a:lnTo>
                    <a:cubicBezTo>
                      <a:pt x="48" y="1347"/>
                      <a:pt x="72" y="1454"/>
                      <a:pt x="155" y="1502"/>
                    </a:cubicBezTo>
                    <a:cubicBezTo>
                      <a:pt x="179" y="1525"/>
                      <a:pt x="214" y="1537"/>
                      <a:pt x="262" y="1537"/>
                    </a:cubicBezTo>
                    <a:cubicBezTo>
                      <a:pt x="309" y="1537"/>
                      <a:pt x="369" y="1513"/>
                      <a:pt x="405" y="1466"/>
                    </a:cubicBezTo>
                    <a:lnTo>
                      <a:pt x="725" y="1086"/>
                    </a:lnTo>
                    <a:cubicBezTo>
                      <a:pt x="809" y="1181"/>
                      <a:pt x="915" y="1264"/>
                      <a:pt x="1022" y="1347"/>
                    </a:cubicBezTo>
                    <a:cubicBezTo>
                      <a:pt x="1046" y="1371"/>
                      <a:pt x="1094" y="1383"/>
                      <a:pt x="1129" y="1383"/>
                    </a:cubicBezTo>
                    <a:cubicBezTo>
                      <a:pt x="1177" y="1383"/>
                      <a:pt x="1236" y="1359"/>
                      <a:pt x="1272" y="1323"/>
                    </a:cubicBezTo>
                    <a:cubicBezTo>
                      <a:pt x="1331" y="1252"/>
                      <a:pt x="1320" y="1145"/>
                      <a:pt x="1248" y="1086"/>
                    </a:cubicBezTo>
                    <a:cubicBezTo>
                      <a:pt x="1129" y="1003"/>
                      <a:pt x="1022" y="919"/>
                      <a:pt x="927" y="812"/>
                    </a:cubicBezTo>
                    <a:lnTo>
                      <a:pt x="1260" y="408"/>
                    </a:lnTo>
                    <a:cubicBezTo>
                      <a:pt x="1320" y="337"/>
                      <a:pt x="1308" y="230"/>
                      <a:pt x="1224" y="183"/>
                    </a:cubicBezTo>
                    <a:cubicBezTo>
                      <a:pt x="1191" y="164"/>
                      <a:pt x="1154" y="154"/>
                      <a:pt x="1118" y="154"/>
                    </a:cubicBezTo>
                    <a:cubicBezTo>
                      <a:pt x="1063" y="154"/>
                      <a:pt x="1011" y="175"/>
                      <a:pt x="975" y="218"/>
                    </a:cubicBezTo>
                    <a:lnTo>
                      <a:pt x="690" y="563"/>
                    </a:lnTo>
                    <a:cubicBezTo>
                      <a:pt x="571" y="420"/>
                      <a:pt x="464" y="254"/>
                      <a:pt x="369" y="88"/>
                    </a:cubicBezTo>
                    <a:cubicBezTo>
                      <a:pt x="336" y="29"/>
                      <a:pt x="273" y="0"/>
                      <a:pt x="2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14"/>
              <p:cNvSpPr/>
              <p:nvPr/>
            </p:nvSpPr>
            <p:spPr>
              <a:xfrm>
                <a:off x="7544744" y="432713"/>
                <a:ext cx="63211" cy="88513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748" extrusionOk="0">
                    <a:moveTo>
                      <a:pt x="1165" y="1380"/>
                    </a:moveTo>
                    <a:cubicBezTo>
                      <a:pt x="1197" y="1380"/>
                      <a:pt x="1229" y="1384"/>
                      <a:pt x="1260" y="1391"/>
                    </a:cubicBezTo>
                    <a:cubicBezTo>
                      <a:pt x="1379" y="1427"/>
                      <a:pt x="1486" y="1510"/>
                      <a:pt x="1533" y="1641"/>
                    </a:cubicBezTo>
                    <a:cubicBezTo>
                      <a:pt x="1593" y="1795"/>
                      <a:pt x="1581" y="1973"/>
                      <a:pt x="1486" y="2116"/>
                    </a:cubicBezTo>
                    <a:cubicBezTo>
                      <a:pt x="1320" y="2337"/>
                      <a:pt x="1020" y="2422"/>
                      <a:pt x="744" y="2422"/>
                    </a:cubicBezTo>
                    <a:cubicBezTo>
                      <a:pt x="663" y="2422"/>
                      <a:pt x="584" y="2415"/>
                      <a:pt x="511" y="2401"/>
                    </a:cubicBezTo>
                    <a:lnTo>
                      <a:pt x="488" y="2401"/>
                    </a:lnTo>
                    <a:cubicBezTo>
                      <a:pt x="476" y="2175"/>
                      <a:pt x="523" y="1950"/>
                      <a:pt x="630" y="1736"/>
                    </a:cubicBezTo>
                    <a:cubicBezTo>
                      <a:pt x="724" y="1549"/>
                      <a:pt x="944" y="1380"/>
                      <a:pt x="1165" y="1380"/>
                    </a:cubicBezTo>
                    <a:close/>
                    <a:moveTo>
                      <a:pt x="167" y="1"/>
                    </a:moveTo>
                    <a:cubicBezTo>
                      <a:pt x="84" y="1"/>
                      <a:pt x="0" y="84"/>
                      <a:pt x="0" y="179"/>
                    </a:cubicBezTo>
                    <a:lnTo>
                      <a:pt x="119" y="2591"/>
                    </a:lnTo>
                    <a:cubicBezTo>
                      <a:pt x="130" y="2679"/>
                      <a:pt x="203" y="2747"/>
                      <a:pt x="279" y="2747"/>
                    </a:cubicBezTo>
                    <a:cubicBezTo>
                      <a:pt x="285" y="2747"/>
                      <a:pt x="291" y="2747"/>
                      <a:pt x="298" y="2746"/>
                    </a:cubicBezTo>
                    <a:cubicBezTo>
                      <a:pt x="345" y="2746"/>
                      <a:pt x="381" y="2734"/>
                      <a:pt x="404" y="2710"/>
                    </a:cubicBezTo>
                    <a:lnTo>
                      <a:pt x="440" y="2710"/>
                    </a:lnTo>
                    <a:cubicBezTo>
                      <a:pt x="535" y="2728"/>
                      <a:pt x="636" y="2738"/>
                      <a:pt x="740" y="2738"/>
                    </a:cubicBezTo>
                    <a:cubicBezTo>
                      <a:pt x="1121" y="2738"/>
                      <a:pt x="1538" y="2609"/>
                      <a:pt x="1771" y="2282"/>
                    </a:cubicBezTo>
                    <a:cubicBezTo>
                      <a:pt x="1937" y="2057"/>
                      <a:pt x="1961" y="1771"/>
                      <a:pt x="1854" y="1510"/>
                    </a:cubicBezTo>
                    <a:cubicBezTo>
                      <a:pt x="1771" y="1296"/>
                      <a:pt x="1581" y="1130"/>
                      <a:pt x="1343" y="1070"/>
                    </a:cubicBezTo>
                    <a:cubicBezTo>
                      <a:pt x="1281" y="1057"/>
                      <a:pt x="1219" y="1051"/>
                      <a:pt x="1157" y="1051"/>
                    </a:cubicBezTo>
                    <a:cubicBezTo>
                      <a:pt x="874" y="1051"/>
                      <a:pt x="601" y="1181"/>
                      <a:pt x="416" y="1415"/>
                    </a:cubicBezTo>
                    <a:lnTo>
                      <a:pt x="357" y="155"/>
                    </a:lnTo>
                    <a:cubicBezTo>
                      <a:pt x="345" y="60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14"/>
              <p:cNvSpPr/>
              <p:nvPr/>
            </p:nvSpPr>
            <p:spPr>
              <a:xfrm>
                <a:off x="7352180" y="548186"/>
                <a:ext cx="281033" cy="15847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492" extrusionOk="0">
                    <a:moveTo>
                      <a:pt x="5845" y="0"/>
                    </a:moveTo>
                    <a:cubicBezTo>
                      <a:pt x="3948" y="0"/>
                      <a:pt x="2049" y="58"/>
                      <a:pt x="167" y="171"/>
                    </a:cubicBezTo>
                    <a:cubicBezTo>
                      <a:pt x="72" y="171"/>
                      <a:pt x="0" y="242"/>
                      <a:pt x="0" y="337"/>
                    </a:cubicBezTo>
                    <a:cubicBezTo>
                      <a:pt x="12" y="420"/>
                      <a:pt x="83" y="492"/>
                      <a:pt x="179" y="492"/>
                    </a:cubicBezTo>
                    <a:lnTo>
                      <a:pt x="190" y="492"/>
                    </a:lnTo>
                    <a:cubicBezTo>
                      <a:pt x="2065" y="379"/>
                      <a:pt x="3956" y="321"/>
                      <a:pt x="5845" y="321"/>
                    </a:cubicBezTo>
                    <a:cubicBezTo>
                      <a:pt x="6746" y="321"/>
                      <a:pt x="7646" y="334"/>
                      <a:pt x="8544" y="361"/>
                    </a:cubicBezTo>
                    <a:cubicBezTo>
                      <a:pt x="8551" y="362"/>
                      <a:pt x="8558" y="362"/>
                      <a:pt x="8565" y="362"/>
                    </a:cubicBezTo>
                    <a:cubicBezTo>
                      <a:pt x="8649" y="362"/>
                      <a:pt x="8711" y="295"/>
                      <a:pt x="8722" y="207"/>
                    </a:cubicBezTo>
                    <a:cubicBezTo>
                      <a:pt x="8722" y="111"/>
                      <a:pt x="8639" y="40"/>
                      <a:pt x="8556" y="40"/>
                    </a:cubicBezTo>
                    <a:cubicBezTo>
                      <a:pt x="7654" y="13"/>
                      <a:pt x="6750" y="0"/>
                      <a:pt x="58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14"/>
              <p:cNvSpPr/>
              <p:nvPr/>
            </p:nvSpPr>
            <p:spPr>
              <a:xfrm>
                <a:off x="7446738" y="577883"/>
                <a:ext cx="66271" cy="71506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20" extrusionOk="0">
                    <a:moveTo>
                      <a:pt x="1741" y="0"/>
                    </a:moveTo>
                    <a:cubicBezTo>
                      <a:pt x="1697" y="0"/>
                      <a:pt x="1652" y="15"/>
                      <a:pt x="1616" y="45"/>
                    </a:cubicBezTo>
                    <a:cubicBezTo>
                      <a:pt x="1391" y="235"/>
                      <a:pt x="1177" y="449"/>
                      <a:pt x="987" y="663"/>
                    </a:cubicBezTo>
                    <a:lnTo>
                      <a:pt x="321" y="164"/>
                    </a:lnTo>
                    <a:cubicBezTo>
                      <a:pt x="285" y="138"/>
                      <a:pt x="245" y="126"/>
                      <a:pt x="206" y="126"/>
                    </a:cubicBezTo>
                    <a:cubicBezTo>
                      <a:pt x="154" y="126"/>
                      <a:pt x="105" y="147"/>
                      <a:pt x="72" y="188"/>
                    </a:cubicBezTo>
                    <a:cubicBezTo>
                      <a:pt x="0" y="259"/>
                      <a:pt x="12" y="366"/>
                      <a:pt x="95" y="413"/>
                    </a:cubicBezTo>
                    <a:lnTo>
                      <a:pt x="761" y="924"/>
                    </a:lnTo>
                    <a:cubicBezTo>
                      <a:pt x="499" y="1257"/>
                      <a:pt x="262" y="1614"/>
                      <a:pt x="60" y="1994"/>
                    </a:cubicBezTo>
                    <a:cubicBezTo>
                      <a:pt x="24" y="2077"/>
                      <a:pt x="60" y="2172"/>
                      <a:pt x="155" y="2208"/>
                    </a:cubicBezTo>
                    <a:cubicBezTo>
                      <a:pt x="179" y="2220"/>
                      <a:pt x="202" y="2220"/>
                      <a:pt x="226" y="2220"/>
                    </a:cubicBezTo>
                    <a:cubicBezTo>
                      <a:pt x="297" y="2220"/>
                      <a:pt x="357" y="2184"/>
                      <a:pt x="381" y="2125"/>
                    </a:cubicBezTo>
                    <a:cubicBezTo>
                      <a:pt x="571" y="1780"/>
                      <a:pt x="785" y="1435"/>
                      <a:pt x="1034" y="1126"/>
                    </a:cubicBezTo>
                    <a:lnTo>
                      <a:pt x="1735" y="1661"/>
                    </a:lnTo>
                    <a:cubicBezTo>
                      <a:pt x="1771" y="1685"/>
                      <a:pt x="1807" y="1697"/>
                      <a:pt x="1854" y="1697"/>
                    </a:cubicBezTo>
                    <a:cubicBezTo>
                      <a:pt x="1902" y="1697"/>
                      <a:pt x="1949" y="1673"/>
                      <a:pt x="1985" y="1637"/>
                    </a:cubicBezTo>
                    <a:cubicBezTo>
                      <a:pt x="2056" y="1578"/>
                      <a:pt x="2044" y="1459"/>
                      <a:pt x="1961" y="1412"/>
                    </a:cubicBezTo>
                    <a:lnTo>
                      <a:pt x="1260" y="865"/>
                    </a:lnTo>
                    <a:cubicBezTo>
                      <a:pt x="1450" y="651"/>
                      <a:pt x="1652" y="461"/>
                      <a:pt x="1866" y="271"/>
                    </a:cubicBezTo>
                    <a:cubicBezTo>
                      <a:pt x="1937" y="211"/>
                      <a:pt x="1937" y="104"/>
                      <a:pt x="1866" y="45"/>
                    </a:cubicBezTo>
                    <a:cubicBezTo>
                      <a:pt x="1830" y="15"/>
                      <a:pt x="1786" y="0"/>
                      <a:pt x="17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14"/>
              <p:cNvSpPr/>
              <p:nvPr/>
            </p:nvSpPr>
            <p:spPr>
              <a:xfrm>
                <a:off x="8527861" y="2354071"/>
                <a:ext cx="604175" cy="400435"/>
              </a:xfrm>
              <a:custGeom>
                <a:avLst/>
                <a:gdLst/>
                <a:ahLst/>
                <a:cxnLst/>
                <a:rect l="l" t="t" r="r" b="b"/>
                <a:pathLst>
                  <a:path w="18753" h="12432" extrusionOk="0">
                    <a:moveTo>
                      <a:pt x="9186" y="418"/>
                    </a:moveTo>
                    <a:cubicBezTo>
                      <a:pt x="10660" y="1440"/>
                      <a:pt x="12229" y="2557"/>
                      <a:pt x="13750" y="3650"/>
                    </a:cubicBezTo>
                    <a:cubicBezTo>
                      <a:pt x="15235" y="4696"/>
                      <a:pt x="16756" y="5789"/>
                      <a:pt x="18182" y="6799"/>
                    </a:cubicBezTo>
                    <a:cubicBezTo>
                      <a:pt x="15912" y="8166"/>
                      <a:pt x="13369" y="9033"/>
                      <a:pt x="10731" y="9318"/>
                    </a:cubicBezTo>
                    <a:cubicBezTo>
                      <a:pt x="9091" y="8249"/>
                      <a:pt x="7380" y="7049"/>
                      <a:pt x="5729" y="5884"/>
                    </a:cubicBezTo>
                    <a:cubicBezTo>
                      <a:pt x="4172" y="4791"/>
                      <a:pt x="2556" y="3662"/>
                      <a:pt x="999" y="2628"/>
                    </a:cubicBezTo>
                    <a:cubicBezTo>
                      <a:pt x="3839" y="2402"/>
                      <a:pt x="6620" y="1654"/>
                      <a:pt x="9186" y="418"/>
                    </a:cubicBezTo>
                    <a:close/>
                    <a:moveTo>
                      <a:pt x="16221" y="8249"/>
                    </a:moveTo>
                    <a:cubicBezTo>
                      <a:pt x="16744" y="8486"/>
                      <a:pt x="17231" y="8795"/>
                      <a:pt x="17671" y="9164"/>
                    </a:cubicBezTo>
                    <a:cubicBezTo>
                      <a:pt x="16215" y="9362"/>
                      <a:pt x="14751" y="9461"/>
                      <a:pt x="13286" y="9461"/>
                    </a:cubicBezTo>
                    <a:cubicBezTo>
                      <a:pt x="12993" y="9461"/>
                      <a:pt x="12700" y="9457"/>
                      <a:pt x="12407" y="9449"/>
                    </a:cubicBezTo>
                    <a:cubicBezTo>
                      <a:pt x="13714" y="9188"/>
                      <a:pt x="14997" y="8784"/>
                      <a:pt x="16221" y="8249"/>
                    </a:cubicBezTo>
                    <a:close/>
                    <a:moveTo>
                      <a:pt x="678" y="2890"/>
                    </a:moveTo>
                    <a:cubicBezTo>
                      <a:pt x="2247" y="3935"/>
                      <a:pt x="3887" y="5076"/>
                      <a:pt x="5479" y="6193"/>
                    </a:cubicBezTo>
                    <a:cubicBezTo>
                      <a:pt x="7107" y="7334"/>
                      <a:pt x="8782" y="8510"/>
                      <a:pt x="10399" y="9568"/>
                    </a:cubicBezTo>
                    <a:lnTo>
                      <a:pt x="9519" y="10970"/>
                    </a:lnTo>
                    <a:cubicBezTo>
                      <a:pt x="6632" y="8510"/>
                      <a:pt x="3590" y="6169"/>
                      <a:pt x="464" y="3983"/>
                    </a:cubicBezTo>
                    <a:lnTo>
                      <a:pt x="678" y="2890"/>
                    </a:lnTo>
                    <a:close/>
                    <a:moveTo>
                      <a:pt x="17873" y="9532"/>
                    </a:moveTo>
                    <a:lnTo>
                      <a:pt x="17873" y="9532"/>
                    </a:lnTo>
                    <a:cubicBezTo>
                      <a:pt x="17825" y="9734"/>
                      <a:pt x="17778" y="9972"/>
                      <a:pt x="17718" y="10186"/>
                    </a:cubicBezTo>
                    <a:cubicBezTo>
                      <a:pt x="17659" y="10435"/>
                      <a:pt x="17600" y="10709"/>
                      <a:pt x="17552" y="10946"/>
                    </a:cubicBezTo>
                    <a:cubicBezTo>
                      <a:pt x="16660" y="10896"/>
                      <a:pt x="15767" y="10871"/>
                      <a:pt x="14875" y="10871"/>
                    </a:cubicBezTo>
                    <a:cubicBezTo>
                      <a:pt x="13214" y="10871"/>
                      <a:pt x="11554" y="10959"/>
                      <a:pt x="9899" y="11136"/>
                    </a:cubicBezTo>
                    <a:lnTo>
                      <a:pt x="10767" y="9758"/>
                    </a:lnTo>
                    <a:cubicBezTo>
                      <a:pt x="11575" y="9817"/>
                      <a:pt x="12395" y="9853"/>
                      <a:pt x="13227" y="9853"/>
                    </a:cubicBezTo>
                    <a:cubicBezTo>
                      <a:pt x="14771" y="9853"/>
                      <a:pt x="16328" y="9746"/>
                      <a:pt x="17873" y="9532"/>
                    </a:cubicBezTo>
                    <a:close/>
                    <a:moveTo>
                      <a:pt x="14884" y="11258"/>
                    </a:moveTo>
                    <a:cubicBezTo>
                      <a:pt x="15164" y="11258"/>
                      <a:pt x="15443" y="11261"/>
                      <a:pt x="15722" y="11267"/>
                    </a:cubicBezTo>
                    <a:cubicBezTo>
                      <a:pt x="15995" y="11410"/>
                      <a:pt x="16257" y="11576"/>
                      <a:pt x="16506" y="11766"/>
                    </a:cubicBezTo>
                    <a:cubicBezTo>
                      <a:pt x="15698" y="11540"/>
                      <a:pt x="14878" y="11374"/>
                      <a:pt x="14047" y="11267"/>
                    </a:cubicBezTo>
                    <a:cubicBezTo>
                      <a:pt x="14326" y="11261"/>
                      <a:pt x="14605" y="11258"/>
                      <a:pt x="14884" y="11258"/>
                    </a:cubicBezTo>
                    <a:close/>
                    <a:moveTo>
                      <a:pt x="9220" y="0"/>
                    </a:moveTo>
                    <a:cubicBezTo>
                      <a:pt x="9184" y="0"/>
                      <a:pt x="9148" y="9"/>
                      <a:pt x="9115" y="26"/>
                    </a:cubicBezTo>
                    <a:cubicBezTo>
                      <a:pt x="6442" y="1333"/>
                      <a:pt x="3530" y="2105"/>
                      <a:pt x="559" y="2284"/>
                    </a:cubicBezTo>
                    <a:cubicBezTo>
                      <a:pt x="464" y="2284"/>
                      <a:pt x="393" y="2355"/>
                      <a:pt x="369" y="2438"/>
                    </a:cubicBezTo>
                    <a:cubicBezTo>
                      <a:pt x="346" y="2462"/>
                      <a:pt x="334" y="2498"/>
                      <a:pt x="322" y="2533"/>
                    </a:cubicBezTo>
                    <a:lnTo>
                      <a:pt x="13" y="4030"/>
                    </a:lnTo>
                    <a:cubicBezTo>
                      <a:pt x="1" y="4102"/>
                      <a:pt x="37" y="4173"/>
                      <a:pt x="96" y="4209"/>
                    </a:cubicBezTo>
                    <a:cubicBezTo>
                      <a:pt x="3316" y="6455"/>
                      <a:pt x="6453" y="8879"/>
                      <a:pt x="9424" y="11410"/>
                    </a:cubicBezTo>
                    <a:cubicBezTo>
                      <a:pt x="9435" y="11520"/>
                      <a:pt x="9528" y="11589"/>
                      <a:pt x="9627" y="11589"/>
                    </a:cubicBezTo>
                    <a:cubicBezTo>
                      <a:pt x="9634" y="11589"/>
                      <a:pt x="9642" y="11589"/>
                      <a:pt x="9650" y="11588"/>
                    </a:cubicBezTo>
                    <a:cubicBezTo>
                      <a:pt x="10290" y="11519"/>
                      <a:pt x="10931" y="11485"/>
                      <a:pt x="11571" y="11485"/>
                    </a:cubicBezTo>
                    <a:cubicBezTo>
                      <a:pt x="13464" y="11485"/>
                      <a:pt x="15346" y="11783"/>
                      <a:pt x="17148" y="12360"/>
                    </a:cubicBezTo>
                    <a:cubicBezTo>
                      <a:pt x="17184" y="12396"/>
                      <a:pt x="17231" y="12420"/>
                      <a:pt x="17291" y="12420"/>
                    </a:cubicBezTo>
                    <a:lnTo>
                      <a:pt x="17314" y="12420"/>
                    </a:lnTo>
                    <a:cubicBezTo>
                      <a:pt x="17338" y="12428"/>
                      <a:pt x="17362" y="12431"/>
                      <a:pt x="17385" y="12431"/>
                    </a:cubicBezTo>
                    <a:cubicBezTo>
                      <a:pt x="17466" y="12431"/>
                      <a:pt x="17541" y="12384"/>
                      <a:pt x="17588" y="12301"/>
                    </a:cubicBezTo>
                    <a:cubicBezTo>
                      <a:pt x="17623" y="12194"/>
                      <a:pt x="17564" y="12087"/>
                      <a:pt x="17457" y="12051"/>
                    </a:cubicBezTo>
                    <a:lnTo>
                      <a:pt x="17374" y="12028"/>
                    </a:lnTo>
                    <a:cubicBezTo>
                      <a:pt x="17124" y="11754"/>
                      <a:pt x="16827" y="11505"/>
                      <a:pt x="16518" y="11291"/>
                    </a:cubicBezTo>
                    <a:lnTo>
                      <a:pt x="16518" y="11291"/>
                    </a:lnTo>
                    <a:cubicBezTo>
                      <a:pt x="16922" y="11303"/>
                      <a:pt x="17314" y="11315"/>
                      <a:pt x="17707" y="11338"/>
                    </a:cubicBezTo>
                    <a:cubicBezTo>
                      <a:pt x="17714" y="11339"/>
                      <a:pt x="17722" y="11340"/>
                      <a:pt x="17730" y="11340"/>
                    </a:cubicBezTo>
                    <a:cubicBezTo>
                      <a:pt x="17827" y="11340"/>
                      <a:pt x="17910" y="11272"/>
                      <a:pt x="17932" y="11184"/>
                    </a:cubicBezTo>
                    <a:cubicBezTo>
                      <a:pt x="17968" y="10911"/>
                      <a:pt x="18051" y="10590"/>
                      <a:pt x="18122" y="10269"/>
                    </a:cubicBezTo>
                    <a:cubicBezTo>
                      <a:pt x="18206" y="9948"/>
                      <a:pt x="18277" y="9615"/>
                      <a:pt x="18336" y="9330"/>
                    </a:cubicBezTo>
                    <a:cubicBezTo>
                      <a:pt x="18336" y="9318"/>
                      <a:pt x="18336" y="9306"/>
                      <a:pt x="18336" y="9306"/>
                    </a:cubicBezTo>
                    <a:cubicBezTo>
                      <a:pt x="18336" y="9295"/>
                      <a:pt x="18336" y="9283"/>
                      <a:pt x="18336" y="9271"/>
                    </a:cubicBezTo>
                    <a:cubicBezTo>
                      <a:pt x="18325" y="9259"/>
                      <a:pt x="18325" y="9247"/>
                      <a:pt x="18313" y="9235"/>
                    </a:cubicBezTo>
                    <a:cubicBezTo>
                      <a:pt x="18313" y="9223"/>
                      <a:pt x="18301" y="9211"/>
                      <a:pt x="18301" y="9199"/>
                    </a:cubicBezTo>
                    <a:lnTo>
                      <a:pt x="18277" y="9176"/>
                    </a:lnTo>
                    <a:cubicBezTo>
                      <a:pt x="18265" y="9164"/>
                      <a:pt x="18253" y="9164"/>
                      <a:pt x="18241" y="9152"/>
                    </a:cubicBezTo>
                    <a:lnTo>
                      <a:pt x="18229" y="9140"/>
                    </a:lnTo>
                    <a:cubicBezTo>
                      <a:pt x="18218" y="9116"/>
                      <a:pt x="18206" y="9104"/>
                      <a:pt x="18182" y="9093"/>
                    </a:cubicBezTo>
                    <a:cubicBezTo>
                      <a:pt x="17742" y="8665"/>
                      <a:pt x="17231" y="8320"/>
                      <a:pt x="16685" y="8047"/>
                    </a:cubicBezTo>
                    <a:cubicBezTo>
                      <a:pt x="17374" y="7726"/>
                      <a:pt x="18027" y="7369"/>
                      <a:pt x="18669" y="6965"/>
                    </a:cubicBezTo>
                    <a:cubicBezTo>
                      <a:pt x="18717" y="6930"/>
                      <a:pt x="18752" y="6870"/>
                      <a:pt x="18752" y="6811"/>
                    </a:cubicBezTo>
                    <a:cubicBezTo>
                      <a:pt x="18752" y="6752"/>
                      <a:pt x="18729" y="6692"/>
                      <a:pt x="18669" y="6657"/>
                    </a:cubicBezTo>
                    <a:cubicBezTo>
                      <a:pt x="17184" y="5611"/>
                      <a:pt x="15568" y="4458"/>
                      <a:pt x="13999" y="3353"/>
                    </a:cubicBezTo>
                    <a:cubicBezTo>
                      <a:pt x="12442" y="2236"/>
                      <a:pt x="10838" y="1095"/>
                      <a:pt x="9341" y="38"/>
                    </a:cubicBezTo>
                    <a:cubicBezTo>
                      <a:pt x="9303" y="12"/>
                      <a:pt x="9261" y="0"/>
                      <a:pt x="92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14"/>
              <p:cNvSpPr/>
              <p:nvPr/>
            </p:nvSpPr>
            <p:spPr>
              <a:xfrm>
                <a:off x="8751450" y="2469705"/>
                <a:ext cx="175360" cy="68543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2128" extrusionOk="0">
                    <a:moveTo>
                      <a:pt x="5202" y="0"/>
                    </a:moveTo>
                    <a:cubicBezTo>
                      <a:pt x="5166" y="0"/>
                      <a:pt x="5131" y="8"/>
                      <a:pt x="5098" y="24"/>
                    </a:cubicBezTo>
                    <a:cubicBezTo>
                      <a:pt x="3566" y="856"/>
                      <a:pt x="1902" y="1439"/>
                      <a:pt x="179" y="1748"/>
                    </a:cubicBezTo>
                    <a:cubicBezTo>
                      <a:pt x="72" y="1759"/>
                      <a:pt x="1" y="1866"/>
                      <a:pt x="24" y="1973"/>
                    </a:cubicBezTo>
                    <a:cubicBezTo>
                      <a:pt x="48" y="2068"/>
                      <a:pt x="131" y="2128"/>
                      <a:pt x="226" y="2128"/>
                    </a:cubicBezTo>
                    <a:lnTo>
                      <a:pt x="262" y="2128"/>
                    </a:lnTo>
                    <a:cubicBezTo>
                      <a:pt x="1914" y="1831"/>
                      <a:pt x="3506" y="1284"/>
                      <a:pt x="5003" y="524"/>
                    </a:cubicBezTo>
                    <a:cubicBezTo>
                      <a:pt x="5051" y="524"/>
                      <a:pt x="5098" y="512"/>
                      <a:pt x="5134" y="488"/>
                    </a:cubicBezTo>
                    <a:lnTo>
                      <a:pt x="5336" y="345"/>
                    </a:lnTo>
                    <a:cubicBezTo>
                      <a:pt x="5419" y="286"/>
                      <a:pt x="5443" y="167"/>
                      <a:pt x="5384" y="84"/>
                    </a:cubicBezTo>
                    <a:cubicBezTo>
                      <a:pt x="5337" y="29"/>
                      <a:pt x="5269" y="0"/>
                      <a:pt x="5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14"/>
              <p:cNvSpPr/>
              <p:nvPr/>
            </p:nvSpPr>
            <p:spPr>
              <a:xfrm>
                <a:off x="8775968" y="2490481"/>
                <a:ext cx="171139" cy="68833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2137" extrusionOk="0">
                    <a:moveTo>
                      <a:pt x="5070" y="1"/>
                    </a:moveTo>
                    <a:cubicBezTo>
                      <a:pt x="5030" y="1"/>
                      <a:pt x="4990" y="11"/>
                      <a:pt x="4955" y="33"/>
                    </a:cubicBezTo>
                    <a:cubicBezTo>
                      <a:pt x="3482" y="889"/>
                      <a:pt x="1866" y="1483"/>
                      <a:pt x="178" y="1768"/>
                    </a:cubicBezTo>
                    <a:cubicBezTo>
                      <a:pt x="83" y="1780"/>
                      <a:pt x="0" y="1875"/>
                      <a:pt x="24" y="1982"/>
                    </a:cubicBezTo>
                    <a:cubicBezTo>
                      <a:pt x="36" y="2077"/>
                      <a:pt x="131" y="2136"/>
                      <a:pt x="226" y="2136"/>
                    </a:cubicBezTo>
                    <a:lnTo>
                      <a:pt x="262" y="2136"/>
                    </a:lnTo>
                    <a:cubicBezTo>
                      <a:pt x="1996" y="1851"/>
                      <a:pt x="3672" y="1245"/>
                      <a:pt x="5193" y="354"/>
                    </a:cubicBezTo>
                    <a:cubicBezTo>
                      <a:pt x="5288" y="306"/>
                      <a:pt x="5312" y="176"/>
                      <a:pt x="5252" y="92"/>
                    </a:cubicBezTo>
                    <a:cubicBezTo>
                      <a:pt x="5207" y="32"/>
                      <a:pt x="5138" y="1"/>
                      <a:pt x="50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14"/>
              <p:cNvSpPr/>
              <p:nvPr/>
            </p:nvSpPr>
            <p:spPr>
              <a:xfrm>
                <a:off x="8804673" y="2506618"/>
                <a:ext cx="158897" cy="71861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2231" extrusionOk="0">
                    <a:moveTo>
                      <a:pt x="4690" y="1"/>
                    </a:moveTo>
                    <a:cubicBezTo>
                      <a:pt x="4646" y="1"/>
                      <a:pt x="4602" y="14"/>
                      <a:pt x="4563" y="43"/>
                    </a:cubicBezTo>
                    <a:cubicBezTo>
                      <a:pt x="3244" y="958"/>
                      <a:pt x="1759" y="1576"/>
                      <a:pt x="179" y="1861"/>
                    </a:cubicBezTo>
                    <a:cubicBezTo>
                      <a:pt x="72" y="1873"/>
                      <a:pt x="0" y="1980"/>
                      <a:pt x="12" y="2087"/>
                    </a:cubicBezTo>
                    <a:cubicBezTo>
                      <a:pt x="45" y="2174"/>
                      <a:pt x="117" y="2231"/>
                      <a:pt x="202" y="2231"/>
                    </a:cubicBezTo>
                    <a:cubicBezTo>
                      <a:pt x="210" y="2231"/>
                      <a:pt x="218" y="2230"/>
                      <a:pt x="226" y="2229"/>
                    </a:cubicBezTo>
                    <a:lnTo>
                      <a:pt x="262" y="2229"/>
                    </a:lnTo>
                    <a:cubicBezTo>
                      <a:pt x="1902" y="1932"/>
                      <a:pt x="3458" y="1291"/>
                      <a:pt x="4825" y="352"/>
                    </a:cubicBezTo>
                    <a:cubicBezTo>
                      <a:pt x="4908" y="293"/>
                      <a:pt x="4932" y="162"/>
                      <a:pt x="4860" y="79"/>
                    </a:cubicBezTo>
                    <a:cubicBezTo>
                      <a:pt x="4818" y="29"/>
                      <a:pt x="4755" y="1"/>
                      <a:pt x="46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14"/>
              <p:cNvSpPr/>
              <p:nvPr/>
            </p:nvSpPr>
            <p:spPr>
              <a:xfrm>
                <a:off x="8687917" y="1723593"/>
                <a:ext cx="457134" cy="490397"/>
              </a:xfrm>
              <a:custGeom>
                <a:avLst/>
                <a:gdLst/>
                <a:ahLst/>
                <a:cxnLst/>
                <a:rect l="l" t="t" r="r" b="b"/>
                <a:pathLst>
                  <a:path w="14189" h="15225" extrusionOk="0">
                    <a:moveTo>
                      <a:pt x="13225" y="403"/>
                    </a:moveTo>
                    <a:cubicBezTo>
                      <a:pt x="13261" y="403"/>
                      <a:pt x="13297" y="405"/>
                      <a:pt x="13333" y="409"/>
                    </a:cubicBezTo>
                    <a:cubicBezTo>
                      <a:pt x="13559" y="468"/>
                      <a:pt x="13725" y="670"/>
                      <a:pt x="13749" y="908"/>
                    </a:cubicBezTo>
                    <a:cubicBezTo>
                      <a:pt x="13761" y="1169"/>
                      <a:pt x="13665" y="1431"/>
                      <a:pt x="13475" y="1621"/>
                    </a:cubicBezTo>
                    <a:cubicBezTo>
                      <a:pt x="13261" y="1835"/>
                      <a:pt x="13024" y="2037"/>
                      <a:pt x="12774" y="2191"/>
                    </a:cubicBezTo>
                    <a:cubicBezTo>
                      <a:pt x="12774" y="2191"/>
                      <a:pt x="12762" y="2215"/>
                      <a:pt x="12750" y="2215"/>
                    </a:cubicBezTo>
                    <a:lnTo>
                      <a:pt x="11693" y="1336"/>
                    </a:lnTo>
                    <a:cubicBezTo>
                      <a:pt x="11978" y="1003"/>
                      <a:pt x="12335" y="718"/>
                      <a:pt x="12739" y="540"/>
                    </a:cubicBezTo>
                    <a:cubicBezTo>
                      <a:pt x="12887" y="451"/>
                      <a:pt x="13051" y="403"/>
                      <a:pt x="13225" y="403"/>
                    </a:cubicBezTo>
                    <a:close/>
                    <a:moveTo>
                      <a:pt x="11134" y="1395"/>
                    </a:moveTo>
                    <a:lnTo>
                      <a:pt x="12952" y="2892"/>
                    </a:lnTo>
                    <a:cubicBezTo>
                      <a:pt x="12810" y="3011"/>
                      <a:pt x="12691" y="3118"/>
                      <a:pt x="12560" y="3237"/>
                    </a:cubicBezTo>
                    <a:cubicBezTo>
                      <a:pt x="12002" y="2702"/>
                      <a:pt x="11384" y="2227"/>
                      <a:pt x="10718" y="1835"/>
                    </a:cubicBezTo>
                    <a:lnTo>
                      <a:pt x="11134" y="1395"/>
                    </a:lnTo>
                    <a:close/>
                    <a:moveTo>
                      <a:pt x="10433" y="2132"/>
                    </a:moveTo>
                    <a:cubicBezTo>
                      <a:pt x="11087" y="2512"/>
                      <a:pt x="11705" y="2976"/>
                      <a:pt x="12251" y="3499"/>
                    </a:cubicBezTo>
                    <a:lnTo>
                      <a:pt x="12073" y="3665"/>
                    </a:lnTo>
                    <a:cubicBezTo>
                      <a:pt x="11503" y="3166"/>
                      <a:pt x="10897" y="2714"/>
                      <a:pt x="10243" y="2334"/>
                    </a:cubicBezTo>
                    <a:lnTo>
                      <a:pt x="10433" y="2132"/>
                    </a:lnTo>
                    <a:close/>
                    <a:moveTo>
                      <a:pt x="9970" y="2631"/>
                    </a:moveTo>
                    <a:cubicBezTo>
                      <a:pt x="10612" y="3011"/>
                      <a:pt x="11218" y="3451"/>
                      <a:pt x="11776" y="3950"/>
                    </a:cubicBezTo>
                    <a:cubicBezTo>
                      <a:pt x="10291" y="5340"/>
                      <a:pt x="8924" y="6861"/>
                      <a:pt x="7724" y="8513"/>
                    </a:cubicBezTo>
                    <a:lnTo>
                      <a:pt x="5775" y="7028"/>
                    </a:lnTo>
                    <a:lnTo>
                      <a:pt x="9970" y="2631"/>
                    </a:lnTo>
                    <a:close/>
                    <a:moveTo>
                      <a:pt x="5763" y="7503"/>
                    </a:moveTo>
                    <a:lnTo>
                      <a:pt x="7142" y="8549"/>
                    </a:lnTo>
                    <a:lnTo>
                      <a:pt x="4088" y="11995"/>
                    </a:lnTo>
                    <a:lnTo>
                      <a:pt x="2602" y="10890"/>
                    </a:lnTo>
                    <a:lnTo>
                      <a:pt x="5763" y="7503"/>
                    </a:lnTo>
                    <a:close/>
                    <a:moveTo>
                      <a:pt x="2329" y="11187"/>
                    </a:moveTo>
                    <a:lnTo>
                      <a:pt x="3826" y="12292"/>
                    </a:lnTo>
                    <a:lnTo>
                      <a:pt x="3470" y="12696"/>
                    </a:lnTo>
                    <a:cubicBezTo>
                      <a:pt x="3387" y="12779"/>
                      <a:pt x="3363" y="12791"/>
                      <a:pt x="3351" y="12791"/>
                    </a:cubicBezTo>
                    <a:lnTo>
                      <a:pt x="3351" y="12803"/>
                    </a:lnTo>
                    <a:cubicBezTo>
                      <a:pt x="3315" y="12779"/>
                      <a:pt x="3280" y="12767"/>
                      <a:pt x="3256" y="12743"/>
                    </a:cubicBezTo>
                    <a:lnTo>
                      <a:pt x="1854" y="11686"/>
                    </a:lnTo>
                    <a:lnTo>
                      <a:pt x="2329" y="11187"/>
                    </a:lnTo>
                    <a:close/>
                    <a:moveTo>
                      <a:pt x="1901" y="12221"/>
                    </a:moveTo>
                    <a:lnTo>
                      <a:pt x="2555" y="12708"/>
                    </a:lnTo>
                    <a:lnTo>
                      <a:pt x="2543" y="12720"/>
                    </a:lnTo>
                    <a:cubicBezTo>
                      <a:pt x="2270" y="13136"/>
                      <a:pt x="2056" y="13587"/>
                      <a:pt x="1925" y="14074"/>
                    </a:cubicBezTo>
                    <a:lnTo>
                      <a:pt x="772" y="14585"/>
                    </a:lnTo>
                    <a:lnTo>
                      <a:pt x="1355" y="13872"/>
                    </a:lnTo>
                    <a:cubicBezTo>
                      <a:pt x="1426" y="13789"/>
                      <a:pt x="1402" y="13658"/>
                      <a:pt x="1307" y="13599"/>
                    </a:cubicBezTo>
                    <a:cubicBezTo>
                      <a:pt x="1269" y="13575"/>
                      <a:pt x="1225" y="13563"/>
                      <a:pt x="1181" y="13563"/>
                    </a:cubicBezTo>
                    <a:cubicBezTo>
                      <a:pt x="1116" y="13563"/>
                      <a:pt x="1053" y="13590"/>
                      <a:pt x="1010" y="13647"/>
                    </a:cubicBezTo>
                    <a:lnTo>
                      <a:pt x="487" y="14288"/>
                    </a:lnTo>
                    <a:lnTo>
                      <a:pt x="559" y="13468"/>
                    </a:lnTo>
                    <a:cubicBezTo>
                      <a:pt x="559" y="13361"/>
                      <a:pt x="582" y="13254"/>
                      <a:pt x="618" y="13159"/>
                    </a:cubicBezTo>
                    <a:cubicBezTo>
                      <a:pt x="701" y="12969"/>
                      <a:pt x="939" y="12850"/>
                      <a:pt x="1200" y="12720"/>
                    </a:cubicBezTo>
                    <a:cubicBezTo>
                      <a:pt x="1450" y="12601"/>
                      <a:pt x="1723" y="12458"/>
                      <a:pt x="1901" y="12221"/>
                    </a:cubicBezTo>
                    <a:close/>
                    <a:moveTo>
                      <a:pt x="13217" y="1"/>
                    </a:moveTo>
                    <a:cubicBezTo>
                      <a:pt x="12980" y="1"/>
                      <a:pt x="12748" y="61"/>
                      <a:pt x="12537" y="171"/>
                    </a:cubicBezTo>
                    <a:cubicBezTo>
                      <a:pt x="12097" y="385"/>
                      <a:pt x="11705" y="694"/>
                      <a:pt x="11384" y="1063"/>
                    </a:cubicBezTo>
                    <a:lnTo>
                      <a:pt x="11325" y="1015"/>
                    </a:lnTo>
                    <a:cubicBezTo>
                      <a:pt x="11285" y="983"/>
                      <a:pt x="11240" y="967"/>
                      <a:pt x="11193" y="967"/>
                    </a:cubicBezTo>
                    <a:cubicBezTo>
                      <a:pt x="11170" y="967"/>
                      <a:pt x="11146" y="971"/>
                      <a:pt x="11123" y="979"/>
                    </a:cubicBezTo>
                    <a:cubicBezTo>
                      <a:pt x="11101" y="973"/>
                      <a:pt x="11080" y="970"/>
                      <a:pt x="11059" y="970"/>
                    </a:cubicBezTo>
                    <a:cubicBezTo>
                      <a:pt x="10999" y="970"/>
                      <a:pt x="10944" y="995"/>
                      <a:pt x="10909" y="1039"/>
                    </a:cubicBezTo>
                    <a:lnTo>
                      <a:pt x="5324" y="6909"/>
                    </a:lnTo>
                    <a:cubicBezTo>
                      <a:pt x="5288" y="6945"/>
                      <a:pt x="5264" y="7004"/>
                      <a:pt x="5264" y="7052"/>
                    </a:cubicBezTo>
                    <a:cubicBezTo>
                      <a:pt x="5276" y="7099"/>
                      <a:pt x="5300" y="7147"/>
                      <a:pt x="5335" y="7170"/>
                    </a:cubicBezTo>
                    <a:lnTo>
                      <a:pt x="5347" y="7182"/>
                    </a:lnTo>
                    <a:lnTo>
                      <a:pt x="5431" y="7254"/>
                    </a:lnTo>
                    <a:lnTo>
                      <a:pt x="1390" y="11579"/>
                    </a:lnTo>
                    <a:cubicBezTo>
                      <a:pt x="1355" y="11615"/>
                      <a:pt x="1331" y="11674"/>
                      <a:pt x="1343" y="11721"/>
                    </a:cubicBezTo>
                    <a:cubicBezTo>
                      <a:pt x="1343" y="11769"/>
                      <a:pt x="1367" y="11817"/>
                      <a:pt x="1402" y="11840"/>
                    </a:cubicBezTo>
                    <a:lnTo>
                      <a:pt x="1414" y="11852"/>
                    </a:lnTo>
                    <a:lnTo>
                      <a:pt x="1569" y="11971"/>
                    </a:lnTo>
                    <a:cubicBezTo>
                      <a:pt x="1462" y="12149"/>
                      <a:pt x="1236" y="12268"/>
                      <a:pt x="998" y="12375"/>
                    </a:cubicBezTo>
                    <a:cubicBezTo>
                      <a:pt x="701" y="12530"/>
                      <a:pt x="368" y="12684"/>
                      <a:pt x="226" y="13005"/>
                    </a:cubicBezTo>
                    <a:cubicBezTo>
                      <a:pt x="166" y="13136"/>
                      <a:pt x="143" y="13278"/>
                      <a:pt x="143" y="13433"/>
                    </a:cubicBezTo>
                    <a:lnTo>
                      <a:pt x="0" y="15025"/>
                    </a:lnTo>
                    <a:cubicBezTo>
                      <a:pt x="0" y="15072"/>
                      <a:pt x="24" y="15132"/>
                      <a:pt x="71" y="15168"/>
                    </a:cubicBezTo>
                    <a:lnTo>
                      <a:pt x="95" y="15191"/>
                    </a:lnTo>
                    <a:cubicBezTo>
                      <a:pt x="130" y="15212"/>
                      <a:pt x="172" y="15225"/>
                      <a:pt x="216" y="15225"/>
                    </a:cubicBezTo>
                    <a:cubicBezTo>
                      <a:pt x="247" y="15225"/>
                      <a:pt x="279" y="15218"/>
                      <a:pt x="309" y="15203"/>
                    </a:cubicBezTo>
                    <a:lnTo>
                      <a:pt x="2198" y="14371"/>
                    </a:lnTo>
                    <a:cubicBezTo>
                      <a:pt x="2258" y="14348"/>
                      <a:pt x="2293" y="14300"/>
                      <a:pt x="2317" y="14241"/>
                    </a:cubicBezTo>
                    <a:cubicBezTo>
                      <a:pt x="2436" y="13789"/>
                      <a:pt x="2626" y="13349"/>
                      <a:pt x="2876" y="12945"/>
                    </a:cubicBezTo>
                    <a:lnTo>
                      <a:pt x="2983" y="13029"/>
                    </a:lnTo>
                    <a:cubicBezTo>
                      <a:pt x="3089" y="13125"/>
                      <a:pt x="3220" y="13171"/>
                      <a:pt x="3351" y="13171"/>
                    </a:cubicBezTo>
                    <a:cubicBezTo>
                      <a:pt x="3527" y="13171"/>
                      <a:pt x="3700" y="13086"/>
                      <a:pt x="3803" y="12922"/>
                    </a:cubicBezTo>
                    <a:lnTo>
                      <a:pt x="7367" y="8881"/>
                    </a:lnTo>
                    <a:cubicBezTo>
                      <a:pt x="7415" y="8870"/>
                      <a:pt x="7439" y="8846"/>
                      <a:pt x="7463" y="8810"/>
                    </a:cubicBezTo>
                    <a:lnTo>
                      <a:pt x="7641" y="8941"/>
                    </a:lnTo>
                    <a:cubicBezTo>
                      <a:pt x="7668" y="8968"/>
                      <a:pt x="7708" y="8981"/>
                      <a:pt x="7751" y="8981"/>
                    </a:cubicBezTo>
                    <a:cubicBezTo>
                      <a:pt x="7766" y="8981"/>
                      <a:pt x="7780" y="8980"/>
                      <a:pt x="7795" y="8977"/>
                    </a:cubicBezTo>
                    <a:cubicBezTo>
                      <a:pt x="7855" y="8977"/>
                      <a:pt x="7914" y="8941"/>
                      <a:pt x="7950" y="8893"/>
                    </a:cubicBezTo>
                    <a:cubicBezTo>
                      <a:pt x="9209" y="7135"/>
                      <a:pt x="10659" y="5507"/>
                      <a:pt x="12251" y="4045"/>
                    </a:cubicBezTo>
                    <a:lnTo>
                      <a:pt x="12548" y="4283"/>
                    </a:lnTo>
                    <a:lnTo>
                      <a:pt x="8306" y="8810"/>
                    </a:lnTo>
                    <a:cubicBezTo>
                      <a:pt x="8223" y="8881"/>
                      <a:pt x="8235" y="9000"/>
                      <a:pt x="8306" y="9072"/>
                    </a:cubicBezTo>
                    <a:lnTo>
                      <a:pt x="8318" y="9083"/>
                    </a:lnTo>
                    <a:cubicBezTo>
                      <a:pt x="8362" y="9111"/>
                      <a:pt x="8413" y="9125"/>
                      <a:pt x="8462" y="9125"/>
                    </a:cubicBezTo>
                    <a:cubicBezTo>
                      <a:pt x="8520" y="9125"/>
                      <a:pt x="8577" y="9105"/>
                      <a:pt x="8615" y="9060"/>
                    </a:cubicBezTo>
                    <a:lnTo>
                      <a:pt x="13012" y="4390"/>
                    </a:lnTo>
                    <a:cubicBezTo>
                      <a:pt x="13083" y="4307"/>
                      <a:pt x="13071" y="4188"/>
                      <a:pt x="12988" y="4116"/>
                    </a:cubicBezTo>
                    <a:lnTo>
                      <a:pt x="12548" y="3772"/>
                    </a:lnTo>
                    <a:cubicBezTo>
                      <a:pt x="12834" y="3522"/>
                      <a:pt x="13119" y="3273"/>
                      <a:pt x="13404" y="3035"/>
                    </a:cubicBezTo>
                    <a:cubicBezTo>
                      <a:pt x="13440" y="2988"/>
                      <a:pt x="13475" y="2940"/>
                      <a:pt x="13475" y="2881"/>
                    </a:cubicBezTo>
                    <a:cubicBezTo>
                      <a:pt x="13475" y="2821"/>
                      <a:pt x="13440" y="2774"/>
                      <a:pt x="13404" y="2738"/>
                    </a:cubicBezTo>
                    <a:lnTo>
                      <a:pt x="13071" y="2453"/>
                    </a:lnTo>
                    <a:cubicBezTo>
                      <a:pt x="13345" y="2286"/>
                      <a:pt x="13594" y="2073"/>
                      <a:pt x="13808" y="1835"/>
                    </a:cubicBezTo>
                    <a:cubicBezTo>
                      <a:pt x="14058" y="1573"/>
                      <a:pt x="14188" y="1217"/>
                      <a:pt x="14176" y="849"/>
                    </a:cubicBezTo>
                    <a:cubicBezTo>
                      <a:pt x="14129" y="445"/>
                      <a:pt x="13832" y="100"/>
                      <a:pt x="13428" y="17"/>
                    </a:cubicBezTo>
                    <a:cubicBezTo>
                      <a:pt x="13357" y="6"/>
                      <a:pt x="13287" y="1"/>
                      <a:pt x="132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4"/>
              <p:cNvSpPr/>
              <p:nvPr/>
            </p:nvSpPr>
            <p:spPr>
              <a:xfrm>
                <a:off x="8173372" y="2231577"/>
                <a:ext cx="53256" cy="15129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4697" extrusionOk="0">
                    <a:moveTo>
                      <a:pt x="1014" y="0"/>
                    </a:moveTo>
                    <a:cubicBezTo>
                      <a:pt x="962" y="0"/>
                      <a:pt x="913" y="21"/>
                      <a:pt x="880" y="62"/>
                    </a:cubicBezTo>
                    <a:cubicBezTo>
                      <a:pt x="297" y="716"/>
                      <a:pt x="0" y="1583"/>
                      <a:pt x="83" y="2450"/>
                    </a:cubicBezTo>
                    <a:cubicBezTo>
                      <a:pt x="179" y="3330"/>
                      <a:pt x="630" y="4126"/>
                      <a:pt x="1331" y="4661"/>
                    </a:cubicBezTo>
                    <a:cubicBezTo>
                      <a:pt x="1367" y="4684"/>
                      <a:pt x="1414" y="4696"/>
                      <a:pt x="1450" y="4696"/>
                    </a:cubicBezTo>
                    <a:cubicBezTo>
                      <a:pt x="1498" y="4696"/>
                      <a:pt x="1557" y="4684"/>
                      <a:pt x="1593" y="4649"/>
                    </a:cubicBezTo>
                    <a:cubicBezTo>
                      <a:pt x="1652" y="4577"/>
                      <a:pt x="1640" y="4471"/>
                      <a:pt x="1569" y="4411"/>
                    </a:cubicBezTo>
                    <a:cubicBezTo>
                      <a:pt x="939" y="3936"/>
                      <a:pt x="523" y="3211"/>
                      <a:pt x="440" y="2415"/>
                    </a:cubicBezTo>
                    <a:cubicBezTo>
                      <a:pt x="369" y="1631"/>
                      <a:pt x="630" y="858"/>
                      <a:pt x="1153" y="264"/>
                    </a:cubicBezTo>
                    <a:cubicBezTo>
                      <a:pt x="1224" y="205"/>
                      <a:pt x="1212" y="98"/>
                      <a:pt x="1129" y="38"/>
                    </a:cubicBezTo>
                    <a:cubicBezTo>
                      <a:pt x="1093" y="13"/>
                      <a:pt x="1053" y="0"/>
                      <a:pt x="10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4"/>
              <p:cNvSpPr/>
              <p:nvPr/>
            </p:nvSpPr>
            <p:spPr>
              <a:xfrm>
                <a:off x="8222761" y="2268361"/>
                <a:ext cx="57830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129" extrusionOk="0">
                    <a:moveTo>
                      <a:pt x="1359" y="1"/>
                    </a:moveTo>
                    <a:cubicBezTo>
                      <a:pt x="1300" y="1"/>
                      <a:pt x="1244" y="30"/>
                      <a:pt x="1212" y="85"/>
                    </a:cubicBezTo>
                    <a:lnTo>
                      <a:pt x="761" y="809"/>
                    </a:lnTo>
                    <a:lnTo>
                      <a:pt x="321" y="393"/>
                    </a:lnTo>
                    <a:cubicBezTo>
                      <a:pt x="285" y="358"/>
                      <a:pt x="241" y="340"/>
                      <a:pt x="196" y="340"/>
                    </a:cubicBezTo>
                    <a:cubicBezTo>
                      <a:pt x="152" y="340"/>
                      <a:pt x="107" y="358"/>
                      <a:pt x="72" y="393"/>
                    </a:cubicBezTo>
                    <a:cubicBezTo>
                      <a:pt x="0" y="441"/>
                      <a:pt x="0" y="560"/>
                      <a:pt x="72" y="619"/>
                    </a:cubicBezTo>
                    <a:lnTo>
                      <a:pt x="582" y="1106"/>
                    </a:lnTo>
                    <a:lnTo>
                      <a:pt x="107" y="1879"/>
                    </a:lnTo>
                    <a:cubicBezTo>
                      <a:pt x="60" y="1962"/>
                      <a:pt x="95" y="2069"/>
                      <a:pt x="178" y="2105"/>
                    </a:cubicBezTo>
                    <a:cubicBezTo>
                      <a:pt x="202" y="2116"/>
                      <a:pt x="238" y="2128"/>
                      <a:pt x="262" y="2128"/>
                    </a:cubicBezTo>
                    <a:cubicBezTo>
                      <a:pt x="321" y="2128"/>
                      <a:pt x="380" y="2093"/>
                      <a:pt x="416" y="2045"/>
                    </a:cubicBezTo>
                    <a:lnTo>
                      <a:pt x="832" y="1356"/>
                    </a:lnTo>
                    <a:lnTo>
                      <a:pt x="1462" y="1974"/>
                    </a:lnTo>
                    <a:cubicBezTo>
                      <a:pt x="1497" y="2010"/>
                      <a:pt x="1545" y="2021"/>
                      <a:pt x="1593" y="2021"/>
                    </a:cubicBezTo>
                    <a:cubicBezTo>
                      <a:pt x="1640" y="2021"/>
                      <a:pt x="1688" y="2010"/>
                      <a:pt x="1711" y="1974"/>
                    </a:cubicBezTo>
                    <a:cubicBezTo>
                      <a:pt x="1795" y="1914"/>
                      <a:pt x="1795" y="1808"/>
                      <a:pt x="1723" y="1748"/>
                    </a:cubicBezTo>
                    <a:lnTo>
                      <a:pt x="1022" y="1059"/>
                    </a:lnTo>
                    <a:lnTo>
                      <a:pt x="1521" y="239"/>
                    </a:lnTo>
                    <a:cubicBezTo>
                      <a:pt x="1569" y="168"/>
                      <a:pt x="1533" y="61"/>
                      <a:pt x="1450" y="25"/>
                    </a:cubicBezTo>
                    <a:cubicBezTo>
                      <a:pt x="1421" y="9"/>
                      <a:pt x="1390" y="1"/>
                      <a:pt x="13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4"/>
              <p:cNvSpPr/>
              <p:nvPr/>
            </p:nvSpPr>
            <p:spPr>
              <a:xfrm>
                <a:off x="8290514" y="2284305"/>
                <a:ext cx="49422" cy="15493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481" extrusionOk="0">
                    <a:moveTo>
                      <a:pt x="1361" y="0"/>
                    </a:moveTo>
                    <a:cubicBezTo>
                      <a:pt x="1348" y="0"/>
                      <a:pt x="1334" y="2"/>
                      <a:pt x="1320" y="5"/>
                    </a:cubicBezTo>
                    <a:lnTo>
                      <a:pt x="167" y="160"/>
                    </a:lnTo>
                    <a:cubicBezTo>
                      <a:pt x="72" y="172"/>
                      <a:pt x="1" y="255"/>
                      <a:pt x="24" y="338"/>
                    </a:cubicBezTo>
                    <a:cubicBezTo>
                      <a:pt x="36" y="421"/>
                      <a:pt x="107" y="481"/>
                      <a:pt x="191" y="481"/>
                    </a:cubicBezTo>
                    <a:lnTo>
                      <a:pt x="214" y="481"/>
                    </a:lnTo>
                    <a:lnTo>
                      <a:pt x="1379" y="326"/>
                    </a:lnTo>
                    <a:cubicBezTo>
                      <a:pt x="1462" y="314"/>
                      <a:pt x="1533" y="231"/>
                      <a:pt x="1522" y="136"/>
                    </a:cubicBezTo>
                    <a:cubicBezTo>
                      <a:pt x="1501" y="55"/>
                      <a:pt x="1438" y="0"/>
                      <a:pt x="1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4"/>
              <p:cNvSpPr/>
              <p:nvPr/>
            </p:nvSpPr>
            <p:spPr>
              <a:xfrm>
                <a:off x="8352533" y="2258086"/>
                <a:ext cx="53642" cy="73858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2293" extrusionOk="0">
                    <a:moveTo>
                      <a:pt x="1002" y="1"/>
                    </a:moveTo>
                    <a:cubicBezTo>
                      <a:pt x="964" y="1"/>
                      <a:pt x="925" y="13"/>
                      <a:pt x="892" y="35"/>
                    </a:cubicBezTo>
                    <a:cubicBezTo>
                      <a:pt x="809" y="71"/>
                      <a:pt x="797" y="166"/>
                      <a:pt x="832" y="237"/>
                    </a:cubicBezTo>
                    <a:cubicBezTo>
                      <a:pt x="868" y="285"/>
                      <a:pt x="904" y="344"/>
                      <a:pt x="927" y="392"/>
                    </a:cubicBezTo>
                    <a:cubicBezTo>
                      <a:pt x="939" y="439"/>
                      <a:pt x="927" y="487"/>
                      <a:pt x="916" y="534"/>
                    </a:cubicBezTo>
                    <a:cubicBezTo>
                      <a:pt x="880" y="617"/>
                      <a:pt x="809" y="689"/>
                      <a:pt x="714" y="712"/>
                    </a:cubicBezTo>
                    <a:cubicBezTo>
                      <a:pt x="618" y="712"/>
                      <a:pt x="523" y="677"/>
                      <a:pt x="464" y="594"/>
                    </a:cubicBezTo>
                    <a:cubicBezTo>
                      <a:pt x="405" y="522"/>
                      <a:pt x="381" y="427"/>
                      <a:pt x="428" y="332"/>
                    </a:cubicBezTo>
                    <a:cubicBezTo>
                      <a:pt x="464" y="261"/>
                      <a:pt x="428" y="154"/>
                      <a:pt x="345" y="118"/>
                    </a:cubicBezTo>
                    <a:cubicBezTo>
                      <a:pt x="320" y="108"/>
                      <a:pt x="293" y="102"/>
                      <a:pt x="266" y="102"/>
                    </a:cubicBezTo>
                    <a:cubicBezTo>
                      <a:pt x="203" y="102"/>
                      <a:pt x="141" y="131"/>
                      <a:pt x="107" y="190"/>
                    </a:cubicBezTo>
                    <a:cubicBezTo>
                      <a:pt x="1" y="380"/>
                      <a:pt x="36" y="617"/>
                      <a:pt x="179" y="784"/>
                    </a:cubicBezTo>
                    <a:cubicBezTo>
                      <a:pt x="296" y="944"/>
                      <a:pt x="490" y="1037"/>
                      <a:pt x="701" y="1037"/>
                    </a:cubicBezTo>
                    <a:cubicBezTo>
                      <a:pt x="725" y="1037"/>
                      <a:pt x="749" y="1036"/>
                      <a:pt x="773" y="1033"/>
                    </a:cubicBezTo>
                    <a:cubicBezTo>
                      <a:pt x="916" y="1010"/>
                      <a:pt x="1058" y="938"/>
                      <a:pt x="1153" y="819"/>
                    </a:cubicBezTo>
                    <a:cubicBezTo>
                      <a:pt x="1177" y="879"/>
                      <a:pt x="1201" y="950"/>
                      <a:pt x="1213" y="1021"/>
                    </a:cubicBezTo>
                    <a:cubicBezTo>
                      <a:pt x="1284" y="1271"/>
                      <a:pt x="1248" y="1544"/>
                      <a:pt x="1094" y="1758"/>
                    </a:cubicBezTo>
                    <a:cubicBezTo>
                      <a:pt x="985" y="1892"/>
                      <a:pt x="824" y="1966"/>
                      <a:pt x="660" y="1966"/>
                    </a:cubicBezTo>
                    <a:cubicBezTo>
                      <a:pt x="590" y="1966"/>
                      <a:pt x="519" y="1953"/>
                      <a:pt x="452" y="1925"/>
                    </a:cubicBezTo>
                    <a:cubicBezTo>
                      <a:pt x="424" y="1914"/>
                      <a:pt x="395" y="1908"/>
                      <a:pt x="368" y="1908"/>
                    </a:cubicBezTo>
                    <a:cubicBezTo>
                      <a:pt x="303" y="1908"/>
                      <a:pt x="244" y="1938"/>
                      <a:pt x="203" y="1996"/>
                    </a:cubicBezTo>
                    <a:cubicBezTo>
                      <a:pt x="167" y="2079"/>
                      <a:pt x="203" y="2174"/>
                      <a:pt x="286" y="2210"/>
                    </a:cubicBezTo>
                    <a:cubicBezTo>
                      <a:pt x="393" y="2269"/>
                      <a:pt x="512" y="2293"/>
                      <a:pt x="642" y="2293"/>
                    </a:cubicBezTo>
                    <a:cubicBezTo>
                      <a:pt x="927" y="2293"/>
                      <a:pt x="1201" y="2162"/>
                      <a:pt x="1379" y="1948"/>
                    </a:cubicBezTo>
                    <a:cubicBezTo>
                      <a:pt x="1593" y="1663"/>
                      <a:pt x="1664" y="1295"/>
                      <a:pt x="1557" y="950"/>
                    </a:cubicBezTo>
                    <a:cubicBezTo>
                      <a:pt x="1498" y="712"/>
                      <a:pt x="1391" y="487"/>
                      <a:pt x="1272" y="273"/>
                    </a:cubicBezTo>
                    <a:cubicBezTo>
                      <a:pt x="1236" y="190"/>
                      <a:pt x="1189" y="106"/>
                      <a:pt x="1118" y="47"/>
                    </a:cubicBezTo>
                    <a:cubicBezTo>
                      <a:pt x="1086" y="16"/>
                      <a:pt x="1045" y="1"/>
                      <a:pt x="10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4"/>
              <p:cNvSpPr/>
              <p:nvPr/>
            </p:nvSpPr>
            <p:spPr>
              <a:xfrm>
                <a:off x="8401922" y="2211832"/>
                <a:ext cx="45588" cy="135894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4219" extrusionOk="0">
                    <a:moveTo>
                      <a:pt x="204" y="1"/>
                    </a:moveTo>
                    <a:cubicBezTo>
                      <a:pt x="158" y="1"/>
                      <a:pt x="113" y="15"/>
                      <a:pt x="84" y="45"/>
                    </a:cubicBezTo>
                    <a:cubicBezTo>
                      <a:pt x="0" y="105"/>
                      <a:pt x="0" y="223"/>
                      <a:pt x="84" y="283"/>
                    </a:cubicBezTo>
                    <a:cubicBezTo>
                      <a:pt x="606" y="734"/>
                      <a:pt x="927" y="1376"/>
                      <a:pt x="999" y="2065"/>
                    </a:cubicBezTo>
                    <a:cubicBezTo>
                      <a:pt x="1046" y="2754"/>
                      <a:pt x="832" y="3432"/>
                      <a:pt x="381" y="3955"/>
                    </a:cubicBezTo>
                    <a:cubicBezTo>
                      <a:pt x="321" y="4026"/>
                      <a:pt x="333" y="4133"/>
                      <a:pt x="416" y="4180"/>
                    </a:cubicBezTo>
                    <a:cubicBezTo>
                      <a:pt x="447" y="4206"/>
                      <a:pt x="485" y="4218"/>
                      <a:pt x="523" y="4218"/>
                    </a:cubicBezTo>
                    <a:cubicBezTo>
                      <a:pt x="573" y="4218"/>
                      <a:pt x="625" y="4197"/>
                      <a:pt x="666" y="4157"/>
                    </a:cubicBezTo>
                    <a:cubicBezTo>
                      <a:pt x="1165" y="3563"/>
                      <a:pt x="1415" y="2802"/>
                      <a:pt x="1355" y="2042"/>
                    </a:cubicBezTo>
                    <a:cubicBezTo>
                      <a:pt x="1272" y="1269"/>
                      <a:pt x="915" y="556"/>
                      <a:pt x="333" y="45"/>
                    </a:cubicBezTo>
                    <a:cubicBezTo>
                      <a:pt x="298" y="15"/>
                      <a:pt x="250" y="1"/>
                      <a:pt x="2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4"/>
              <p:cNvSpPr/>
              <p:nvPr/>
            </p:nvSpPr>
            <p:spPr>
              <a:xfrm>
                <a:off x="8419545" y="2169863"/>
                <a:ext cx="50163" cy="43838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61" extrusionOk="0">
                    <a:moveTo>
                      <a:pt x="417" y="1"/>
                    </a:moveTo>
                    <a:cubicBezTo>
                      <a:pt x="288" y="1"/>
                      <a:pt x="162" y="57"/>
                      <a:pt x="71" y="148"/>
                    </a:cubicBezTo>
                    <a:cubicBezTo>
                      <a:pt x="0" y="207"/>
                      <a:pt x="12" y="326"/>
                      <a:pt x="95" y="374"/>
                    </a:cubicBezTo>
                    <a:cubicBezTo>
                      <a:pt x="127" y="401"/>
                      <a:pt x="167" y="413"/>
                      <a:pt x="207" y="413"/>
                    </a:cubicBezTo>
                    <a:cubicBezTo>
                      <a:pt x="256" y="413"/>
                      <a:pt x="305" y="395"/>
                      <a:pt x="345" y="362"/>
                    </a:cubicBezTo>
                    <a:cubicBezTo>
                      <a:pt x="360" y="339"/>
                      <a:pt x="385" y="326"/>
                      <a:pt x="414" y="326"/>
                    </a:cubicBezTo>
                    <a:cubicBezTo>
                      <a:pt x="430" y="326"/>
                      <a:pt x="447" y="330"/>
                      <a:pt x="464" y="338"/>
                    </a:cubicBezTo>
                    <a:cubicBezTo>
                      <a:pt x="559" y="350"/>
                      <a:pt x="642" y="421"/>
                      <a:pt x="677" y="516"/>
                    </a:cubicBezTo>
                    <a:cubicBezTo>
                      <a:pt x="737" y="695"/>
                      <a:pt x="630" y="909"/>
                      <a:pt x="523" y="1134"/>
                    </a:cubicBezTo>
                    <a:cubicBezTo>
                      <a:pt x="487" y="1182"/>
                      <a:pt x="499" y="1241"/>
                      <a:pt x="535" y="1289"/>
                    </a:cubicBezTo>
                    <a:cubicBezTo>
                      <a:pt x="559" y="1336"/>
                      <a:pt x="618" y="1360"/>
                      <a:pt x="677" y="1360"/>
                    </a:cubicBezTo>
                    <a:lnTo>
                      <a:pt x="689" y="1360"/>
                    </a:lnTo>
                    <a:lnTo>
                      <a:pt x="1390" y="1324"/>
                    </a:lnTo>
                    <a:cubicBezTo>
                      <a:pt x="1485" y="1313"/>
                      <a:pt x="1557" y="1241"/>
                      <a:pt x="1557" y="1146"/>
                    </a:cubicBezTo>
                    <a:cubicBezTo>
                      <a:pt x="1546" y="1058"/>
                      <a:pt x="1473" y="990"/>
                      <a:pt x="1387" y="990"/>
                    </a:cubicBezTo>
                    <a:cubicBezTo>
                      <a:pt x="1380" y="990"/>
                      <a:pt x="1374" y="991"/>
                      <a:pt x="1367" y="992"/>
                    </a:cubicBezTo>
                    <a:lnTo>
                      <a:pt x="963" y="1015"/>
                    </a:lnTo>
                    <a:cubicBezTo>
                      <a:pt x="1046" y="837"/>
                      <a:pt x="1070" y="623"/>
                      <a:pt x="1022" y="421"/>
                    </a:cubicBezTo>
                    <a:cubicBezTo>
                      <a:pt x="939" y="207"/>
                      <a:pt x="761" y="53"/>
                      <a:pt x="535" y="17"/>
                    </a:cubicBezTo>
                    <a:cubicBezTo>
                      <a:pt x="496" y="6"/>
                      <a:pt x="456" y="1"/>
                      <a:pt x="4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4"/>
              <p:cNvSpPr/>
              <p:nvPr/>
            </p:nvSpPr>
            <p:spPr>
              <a:xfrm>
                <a:off x="8808894" y="2834355"/>
                <a:ext cx="65112" cy="148810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4620" extrusionOk="0">
                    <a:moveTo>
                      <a:pt x="1814" y="0"/>
                    </a:moveTo>
                    <a:cubicBezTo>
                      <a:pt x="1779" y="0"/>
                      <a:pt x="1743" y="10"/>
                      <a:pt x="1711" y="28"/>
                    </a:cubicBezTo>
                    <a:cubicBezTo>
                      <a:pt x="951" y="479"/>
                      <a:pt x="404" y="1228"/>
                      <a:pt x="190" y="2096"/>
                    </a:cubicBezTo>
                    <a:cubicBezTo>
                      <a:pt x="0" y="2939"/>
                      <a:pt x="166" y="3830"/>
                      <a:pt x="666" y="4543"/>
                    </a:cubicBezTo>
                    <a:cubicBezTo>
                      <a:pt x="701" y="4579"/>
                      <a:pt x="725" y="4603"/>
                      <a:pt x="772" y="4615"/>
                    </a:cubicBezTo>
                    <a:cubicBezTo>
                      <a:pt x="785" y="4618"/>
                      <a:pt x="798" y="4619"/>
                      <a:pt x="811" y="4619"/>
                    </a:cubicBezTo>
                    <a:cubicBezTo>
                      <a:pt x="845" y="4619"/>
                      <a:pt x="880" y="4608"/>
                      <a:pt x="915" y="4591"/>
                    </a:cubicBezTo>
                    <a:cubicBezTo>
                      <a:pt x="998" y="4555"/>
                      <a:pt x="1034" y="4448"/>
                      <a:pt x="974" y="4365"/>
                    </a:cubicBezTo>
                    <a:cubicBezTo>
                      <a:pt x="523" y="3723"/>
                      <a:pt x="357" y="2927"/>
                      <a:pt x="535" y="2155"/>
                    </a:cubicBezTo>
                    <a:cubicBezTo>
                      <a:pt x="725" y="1383"/>
                      <a:pt x="1224" y="705"/>
                      <a:pt x="1913" y="301"/>
                    </a:cubicBezTo>
                    <a:cubicBezTo>
                      <a:pt x="1996" y="254"/>
                      <a:pt x="2020" y="147"/>
                      <a:pt x="1961" y="75"/>
                    </a:cubicBezTo>
                    <a:cubicBezTo>
                      <a:pt x="1924" y="24"/>
                      <a:pt x="1870" y="0"/>
                      <a:pt x="18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14"/>
              <p:cNvSpPr/>
              <p:nvPr/>
            </p:nvSpPr>
            <p:spPr>
              <a:xfrm>
                <a:off x="8854836" y="2885859"/>
                <a:ext cx="65112" cy="64484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2002" extrusionOk="0">
                    <a:moveTo>
                      <a:pt x="1824" y="0"/>
                    </a:moveTo>
                    <a:cubicBezTo>
                      <a:pt x="1779" y="0"/>
                      <a:pt x="1735" y="15"/>
                      <a:pt x="1699" y="45"/>
                    </a:cubicBezTo>
                    <a:lnTo>
                      <a:pt x="1034" y="627"/>
                    </a:lnTo>
                    <a:lnTo>
                      <a:pt x="749" y="104"/>
                    </a:lnTo>
                    <a:cubicBezTo>
                      <a:pt x="714" y="43"/>
                      <a:pt x="652" y="7"/>
                      <a:pt x="585" y="7"/>
                    </a:cubicBezTo>
                    <a:cubicBezTo>
                      <a:pt x="561" y="7"/>
                      <a:pt x="536" y="12"/>
                      <a:pt x="511" y="21"/>
                    </a:cubicBezTo>
                    <a:cubicBezTo>
                      <a:pt x="428" y="57"/>
                      <a:pt x="392" y="164"/>
                      <a:pt x="440" y="247"/>
                    </a:cubicBezTo>
                    <a:lnTo>
                      <a:pt x="772" y="853"/>
                    </a:lnTo>
                    <a:lnTo>
                      <a:pt x="71" y="1471"/>
                    </a:lnTo>
                    <a:cubicBezTo>
                      <a:pt x="0" y="1530"/>
                      <a:pt x="0" y="1637"/>
                      <a:pt x="71" y="1697"/>
                    </a:cubicBezTo>
                    <a:cubicBezTo>
                      <a:pt x="95" y="1720"/>
                      <a:pt x="119" y="1732"/>
                      <a:pt x="143" y="1744"/>
                    </a:cubicBezTo>
                    <a:cubicBezTo>
                      <a:pt x="157" y="1747"/>
                      <a:pt x="171" y="1749"/>
                      <a:pt x="186" y="1749"/>
                    </a:cubicBezTo>
                    <a:cubicBezTo>
                      <a:pt x="234" y="1749"/>
                      <a:pt x="285" y="1733"/>
                      <a:pt x="321" y="1697"/>
                    </a:cubicBezTo>
                    <a:lnTo>
                      <a:pt x="939" y="1162"/>
                    </a:lnTo>
                    <a:lnTo>
                      <a:pt x="1343" y="1911"/>
                    </a:lnTo>
                    <a:cubicBezTo>
                      <a:pt x="1367" y="1958"/>
                      <a:pt x="1414" y="1982"/>
                      <a:pt x="1450" y="1994"/>
                    </a:cubicBezTo>
                    <a:cubicBezTo>
                      <a:pt x="1469" y="1999"/>
                      <a:pt x="1489" y="2002"/>
                      <a:pt x="1508" y="2002"/>
                    </a:cubicBezTo>
                    <a:cubicBezTo>
                      <a:pt x="1535" y="2002"/>
                      <a:pt x="1560" y="1996"/>
                      <a:pt x="1580" y="1982"/>
                    </a:cubicBezTo>
                    <a:cubicBezTo>
                      <a:pt x="1676" y="1958"/>
                      <a:pt x="1711" y="1851"/>
                      <a:pt x="1664" y="1768"/>
                    </a:cubicBezTo>
                    <a:lnTo>
                      <a:pt x="1200" y="924"/>
                    </a:lnTo>
                    <a:lnTo>
                      <a:pt x="1949" y="271"/>
                    </a:lnTo>
                    <a:cubicBezTo>
                      <a:pt x="2020" y="211"/>
                      <a:pt x="2020" y="104"/>
                      <a:pt x="1949" y="45"/>
                    </a:cubicBezTo>
                    <a:cubicBezTo>
                      <a:pt x="1913" y="15"/>
                      <a:pt x="1869" y="0"/>
                      <a:pt x="18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4"/>
              <p:cNvSpPr/>
              <p:nvPr/>
            </p:nvSpPr>
            <p:spPr>
              <a:xfrm>
                <a:off x="8929484" y="2913656"/>
                <a:ext cx="49035" cy="15557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83" extrusionOk="0">
                    <a:moveTo>
                      <a:pt x="190" y="0"/>
                    </a:moveTo>
                    <a:cubicBezTo>
                      <a:pt x="103" y="0"/>
                      <a:pt x="23" y="58"/>
                      <a:pt x="12" y="145"/>
                    </a:cubicBezTo>
                    <a:cubicBezTo>
                      <a:pt x="0" y="228"/>
                      <a:pt x="48" y="299"/>
                      <a:pt x="131" y="323"/>
                    </a:cubicBezTo>
                    <a:lnTo>
                      <a:pt x="155" y="323"/>
                    </a:lnTo>
                    <a:lnTo>
                      <a:pt x="1307" y="477"/>
                    </a:lnTo>
                    <a:cubicBezTo>
                      <a:pt x="1322" y="481"/>
                      <a:pt x="1335" y="482"/>
                      <a:pt x="1349" y="482"/>
                    </a:cubicBezTo>
                    <a:cubicBezTo>
                      <a:pt x="1426" y="482"/>
                      <a:pt x="1489" y="427"/>
                      <a:pt x="1509" y="347"/>
                    </a:cubicBezTo>
                    <a:cubicBezTo>
                      <a:pt x="1521" y="251"/>
                      <a:pt x="1450" y="180"/>
                      <a:pt x="1367" y="168"/>
                    </a:cubicBezTo>
                    <a:lnTo>
                      <a:pt x="214" y="2"/>
                    </a:lnTo>
                    <a:cubicBezTo>
                      <a:pt x="206" y="1"/>
                      <a:pt x="198" y="0"/>
                      <a:pt x="1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4"/>
              <p:cNvSpPr/>
              <p:nvPr/>
            </p:nvSpPr>
            <p:spPr>
              <a:xfrm>
                <a:off x="8983835" y="2904315"/>
                <a:ext cx="55156" cy="72472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250" extrusionOk="0">
                    <a:moveTo>
                      <a:pt x="684" y="1"/>
                    </a:moveTo>
                    <a:cubicBezTo>
                      <a:pt x="639" y="1"/>
                      <a:pt x="595" y="19"/>
                      <a:pt x="559" y="54"/>
                    </a:cubicBezTo>
                    <a:cubicBezTo>
                      <a:pt x="405" y="197"/>
                      <a:pt x="357" y="435"/>
                      <a:pt x="428" y="637"/>
                    </a:cubicBezTo>
                    <a:cubicBezTo>
                      <a:pt x="512" y="850"/>
                      <a:pt x="690" y="1005"/>
                      <a:pt x="916" y="1041"/>
                    </a:cubicBezTo>
                    <a:cubicBezTo>
                      <a:pt x="935" y="1042"/>
                      <a:pt x="954" y="1043"/>
                      <a:pt x="973" y="1043"/>
                    </a:cubicBezTo>
                    <a:cubicBezTo>
                      <a:pt x="1108" y="1043"/>
                      <a:pt x="1241" y="1006"/>
                      <a:pt x="1355" y="934"/>
                    </a:cubicBezTo>
                    <a:cubicBezTo>
                      <a:pt x="1355" y="1005"/>
                      <a:pt x="1355" y="1076"/>
                      <a:pt x="1355" y="1147"/>
                    </a:cubicBezTo>
                    <a:cubicBezTo>
                      <a:pt x="1331" y="1409"/>
                      <a:pt x="1213" y="1658"/>
                      <a:pt x="999" y="1813"/>
                    </a:cubicBezTo>
                    <a:cubicBezTo>
                      <a:pt x="898" y="1884"/>
                      <a:pt x="779" y="1920"/>
                      <a:pt x="660" y="1920"/>
                    </a:cubicBezTo>
                    <a:cubicBezTo>
                      <a:pt x="541" y="1920"/>
                      <a:pt x="422" y="1884"/>
                      <a:pt x="321" y="1813"/>
                    </a:cubicBezTo>
                    <a:cubicBezTo>
                      <a:pt x="286" y="1783"/>
                      <a:pt x="241" y="1768"/>
                      <a:pt x="197" y="1768"/>
                    </a:cubicBezTo>
                    <a:cubicBezTo>
                      <a:pt x="152" y="1768"/>
                      <a:pt x="108" y="1783"/>
                      <a:pt x="72" y="1813"/>
                    </a:cubicBezTo>
                    <a:cubicBezTo>
                      <a:pt x="1" y="1872"/>
                      <a:pt x="1" y="1979"/>
                      <a:pt x="72" y="2039"/>
                    </a:cubicBezTo>
                    <a:cubicBezTo>
                      <a:pt x="167" y="2122"/>
                      <a:pt x="274" y="2181"/>
                      <a:pt x="393" y="2217"/>
                    </a:cubicBezTo>
                    <a:cubicBezTo>
                      <a:pt x="475" y="2238"/>
                      <a:pt x="559" y="2249"/>
                      <a:pt x="643" y="2249"/>
                    </a:cubicBezTo>
                    <a:cubicBezTo>
                      <a:pt x="840" y="2249"/>
                      <a:pt x="1038" y="2191"/>
                      <a:pt x="1213" y="2074"/>
                    </a:cubicBezTo>
                    <a:cubicBezTo>
                      <a:pt x="1498" y="1872"/>
                      <a:pt x="1688" y="1540"/>
                      <a:pt x="1700" y="1171"/>
                    </a:cubicBezTo>
                    <a:cubicBezTo>
                      <a:pt x="1712" y="934"/>
                      <a:pt x="1688" y="684"/>
                      <a:pt x="1640" y="446"/>
                    </a:cubicBezTo>
                    <a:cubicBezTo>
                      <a:pt x="1640" y="351"/>
                      <a:pt x="1617" y="268"/>
                      <a:pt x="1569" y="185"/>
                    </a:cubicBezTo>
                    <a:cubicBezTo>
                      <a:pt x="1534" y="133"/>
                      <a:pt x="1480" y="100"/>
                      <a:pt x="1421" y="100"/>
                    </a:cubicBezTo>
                    <a:cubicBezTo>
                      <a:pt x="1400" y="100"/>
                      <a:pt x="1378" y="104"/>
                      <a:pt x="1355" y="114"/>
                    </a:cubicBezTo>
                    <a:cubicBezTo>
                      <a:pt x="1272" y="137"/>
                      <a:pt x="1225" y="209"/>
                      <a:pt x="1236" y="292"/>
                    </a:cubicBezTo>
                    <a:cubicBezTo>
                      <a:pt x="1248" y="351"/>
                      <a:pt x="1272" y="411"/>
                      <a:pt x="1284" y="470"/>
                    </a:cubicBezTo>
                    <a:cubicBezTo>
                      <a:pt x="1272" y="518"/>
                      <a:pt x="1248" y="553"/>
                      <a:pt x="1213" y="589"/>
                    </a:cubicBezTo>
                    <a:cubicBezTo>
                      <a:pt x="1165" y="672"/>
                      <a:pt x="1070" y="720"/>
                      <a:pt x="975" y="720"/>
                    </a:cubicBezTo>
                    <a:cubicBezTo>
                      <a:pt x="880" y="696"/>
                      <a:pt x="797" y="625"/>
                      <a:pt x="773" y="530"/>
                    </a:cubicBezTo>
                    <a:cubicBezTo>
                      <a:pt x="725" y="446"/>
                      <a:pt x="749" y="351"/>
                      <a:pt x="809" y="280"/>
                    </a:cubicBezTo>
                    <a:cubicBezTo>
                      <a:pt x="880" y="221"/>
                      <a:pt x="880" y="114"/>
                      <a:pt x="809" y="54"/>
                    </a:cubicBezTo>
                    <a:cubicBezTo>
                      <a:pt x="773" y="19"/>
                      <a:pt x="728" y="1"/>
                      <a:pt x="6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4"/>
              <p:cNvSpPr/>
              <p:nvPr/>
            </p:nvSpPr>
            <p:spPr>
              <a:xfrm>
                <a:off x="9030164" y="2869947"/>
                <a:ext cx="58604" cy="133124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4133" extrusionOk="0">
                    <a:moveTo>
                      <a:pt x="1137" y="0"/>
                    </a:moveTo>
                    <a:cubicBezTo>
                      <a:pt x="1110" y="0"/>
                      <a:pt x="1083" y="5"/>
                      <a:pt x="1058" y="16"/>
                    </a:cubicBezTo>
                    <a:cubicBezTo>
                      <a:pt x="975" y="64"/>
                      <a:pt x="939" y="159"/>
                      <a:pt x="987" y="242"/>
                    </a:cubicBezTo>
                    <a:cubicBezTo>
                      <a:pt x="1343" y="824"/>
                      <a:pt x="1462" y="1525"/>
                      <a:pt x="1296" y="2203"/>
                    </a:cubicBezTo>
                    <a:cubicBezTo>
                      <a:pt x="1117" y="2880"/>
                      <a:pt x="690" y="3462"/>
                      <a:pt x="95" y="3842"/>
                    </a:cubicBezTo>
                    <a:cubicBezTo>
                      <a:pt x="12" y="3890"/>
                      <a:pt x="0" y="3997"/>
                      <a:pt x="60" y="4068"/>
                    </a:cubicBezTo>
                    <a:cubicBezTo>
                      <a:pt x="84" y="4092"/>
                      <a:pt x="107" y="4116"/>
                      <a:pt x="143" y="4128"/>
                    </a:cubicBezTo>
                    <a:cubicBezTo>
                      <a:pt x="159" y="4131"/>
                      <a:pt x="174" y="4132"/>
                      <a:pt x="188" y="4132"/>
                    </a:cubicBezTo>
                    <a:cubicBezTo>
                      <a:pt x="228" y="4132"/>
                      <a:pt x="263" y="4121"/>
                      <a:pt x="297" y="4104"/>
                    </a:cubicBezTo>
                    <a:cubicBezTo>
                      <a:pt x="951" y="3688"/>
                      <a:pt x="1438" y="3023"/>
                      <a:pt x="1628" y="2274"/>
                    </a:cubicBezTo>
                    <a:cubicBezTo>
                      <a:pt x="1819" y="1525"/>
                      <a:pt x="1700" y="741"/>
                      <a:pt x="1296" y="87"/>
                    </a:cubicBezTo>
                    <a:cubicBezTo>
                      <a:pt x="1262" y="29"/>
                      <a:pt x="1200" y="0"/>
                      <a:pt x="11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14"/>
              <p:cNvSpPr/>
              <p:nvPr/>
            </p:nvSpPr>
            <p:spPr>
              <a:xfrm>
                <a:off x="9089895" y="2835901"/>
                <a:ext cx="39466" cy="4970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43" extrusionOk="0">
                    <a:moveTo>
                      <a:pt x="355" y="1"/>
                    </a:moveTo>
                    <a:cubicBezTo>
                      <a:pt x="271" y="1"/>
                      <a:pt x="184" y="21"/>
                      <a:pt x="107" y="63"/>
                    </a:cubicBezTo>
                    <a:cubicBezTo>
                      <a:pt x="24" y="111"/>
                      <a:pt x="0" y="218"/>
                      <a:pt x="60" y="289"/>
                    </a:cubicBezTo>
                    <a:cubicBezTo>
                      <a:pt x="98" y="335"/>
                      <a:pt x="151" y="361"/>
                      <a:pt x="206" y="361"/>
                    </a:cubicBezTo>
                    <a:cubicBezTo>
                      <a:pt x="237" y="361"/>
                      <a:pt x="268" y="353"/>
                      <a:pt x="297" y="336"/>
                    </a:cubicBezTo>
                    <a:cubicBezTo>
                      <a:pt x="317" y="331"/>
                      <a:pt x="337" y="329"/>
                      <a:pt x="355" y="329"/>
                    </a:cubicBezTo>
                    <a:cubicBezTo>
                      <a:pt x="382" y="329"/>
                      <a:pt x="407" y="334"/>
                      <a:pt x="428" y="348"/>
                    </a:cubicBezTo>
                    <a:cubicBezTo>
                      <a:pt x="511" y="396"/>
                      <a:pt x="571" y="479"/>
                      <a:pt x="571" y="574"/>
                    </a:cubicBezTo>
                    <a:cubicBezTo>
                      <a:pt x="571" y="764"/>
                      <a:pt x="404" y="942"/>
                      <a:pt x="226" y="1121"/>
                    </a:cubicBezTo>
                    <a:cubicBezTo>
                      <a:pt x="178" y="1156"/>
                      <a:pt x="167" y="1228"/>
                      <a:pt x="178" y="1275"/>
                    </a:cubicBezTo>
                    <a:cubicBezTo>
                      <a:pt x="202" y="1335"/>
                      <a:pt x="238" y="1370"/>
                      <a:pt x="297" y="1382"/>
                    </a:cubicBezTo>
                    <a:lnTo>
                      <a:pt x="309" y="1382"/>
                    </a:lnTo>
                    <a:lnTo>
                      <a:pt x="998" y="1537"/>
                    </a:lnTo>
                    <a:cubicBezTo>
                      <a:pt x="1013" y="1541"/>
                      <a:pt x="1027" y="1543"/>
                      <a:pt x="1042" y="1543"/>
                    </a:cubicBezTo>
                    <a:cubicBezTo>
                      <a:pt x="1112" y="1543"/>
                      <a:pt x="1183" y="1496"/>
                      <a:pt x="1212" y="1418"/>
                    </a:cubicBezTo>
                    <a:cubicBezTo>
                      <a:pt x="1224" y="1323"/>
                      <a:pt x="1165" y="1239"/>
                      <a:pt x="1082" y="1228"/>
                    </a:cubicBezTo>
                    <a:lnTo>
                      <a:pt x="677" y="1133"/>
                    </a:lnTo>
                    <a:cubicBezTo>
                      <a:pt x="820" y="990"/>
                      <a:pt x="915" y="788"/>
                      <a:pt x="927" y="586"/>
                    </a:cubicBezTo>
                    <a:cubicBezTo>
                      <a:pt x="927" y="360"/>
                      <a:pt x="796" y="158"/>
                      <a:pt x="594" y="63"/>
                    </a:cubicBezTo>
                    <a:cubicBezTo>
                      <a:pt x="523" y="21"/>
                      <a:pt x="440" y="1"/>
                      <a:pt x="3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4"/>
              <p:cNvSpPr/>
              <p:nvPr/>
            </p:nvSpPr>
            <p:spPr>
              <a:xfrm>
                <a:off x="9004132" y="2134657"/>
                <a:ext cx="74680" cy="85163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644" extrusionOk="0">
                    <a:moveTo>
                      <a:pt x="1973" y="1"/>
                    </a:moveTo>
                    <a:cubicBezTo>
                      <a:pt x="1919" y="1"/>
                      <a:pt x="1863" y="27"/>
                      <a:pt x="1830" y="76"/>
                    </a:cubicBezTo>
                    <a:lnTo>
                      <a:pt x="1117" y="1075"/>
                    </a:lnTo>
                    <a:lnTo>
                      <a:pt x="321" y="457"/>
                    </a:lnTo>
                    <a:cubicBezTo>
                      <a:pt x="290" y="431"/>
                      <a:pt x="253" y="419"/>
                      <a:pt x="215" y="419"/>
                    </a:cubicBezTo>
                    <a:cubicBezTo>
                      <a:pt x="164" y="419"/>
                      <a:pt x="112" y="440"/>
                      <a:pt x="72" y="481"/>
                    </a:cubicBezTo>
                    <a:cubicBezTo>
                      <a:pt x="0" y="540"/>
                      <a:pt x="12" y="659"/>
                      <a:pt x="95" y="706"/>
                    </a:cubicBezTo>
                    <a:lnTo>
                      <a:pt x="927" y="1360"/>
                    </a:lnTo>
                    <a:lnTo>
                      <a:pt x="179" y="2394"/>
                    </a:lnTo>
                    <a:cubicBezTo>
                      <a:pt x="119" y="2465"/>
                      <a:pt x="143" y="2572"/>
                      <a:pt x="226" y="2619"/>
                    </a:cubicBezTo>
                    <a:cubicBezTo>
                      <a:pt x="262" y="2631"/>
                      <a:pt x="297" y="2643"/>
                      <a:pt x="321" y="2643"/>
                    </a:cubicBezTo>
                    <a:cubicBezTo>
                      <a:pt x="381" y="2643"/>
                      <a:pt x="440" y="2619"/>
                      <a:pt x="476" y="2572"/>
                    </a:cubicBezTo>
                    <a:lnTo>
                      <a:pt x="1201" y="1562"/>
                    </a:lnTo>
                    <a:lnTo>
                      <a:pt x="2009" y="2192"/>
                    </a:lnTo>
                    <a:cubicBezTo>
                      <a:pt x="2032" y="2215"/>
                      <a:pt x="2080" y="2227"/>
                      <a:pt x="2116" y="2227"/>
                    </a:cubicBezTo>
                    <a:cubicBezTo>
                      <a:pt x="2175" y="2227"/>
                      <a:pt x="2222" y="2215"/>
                      <a:pt x="2258" y="2180"/>
                    </a:cubicBezTo>
                    <a:cubicBezTo>
                      <a:pt x="2318" y="2108"/>
                      <a:pt x="2306" y="2002"/>
                      <a:pt x="2234" y="1942"/>
                    </a:cubicBezTo>
                    <a:lnTo>
                      <a:pt x="1391" y="1289"/>
                    </a:lnTo>
                    <a:lnTo>
                      <a:pt x="1985" y="445"/>
                    </a:lnTo>
                    <a:cubicBezTo>
                      <a:pt x="2032" y="433"/>
                      <a:pt x="2080" y="397"/>
                      <a:pt x="2104" y="338"/>
                    </a:cubicBezTo>
                    <a:lnTo>
                      <a:pt x="2139" y="207"/>
                    </a:lnTo>
                    <a:cubicBezTo>
                      <a:pt x="2175" y="136"/>
                      <a:pt x="2127" y="41"/>
                      <a:pt x="2044" y="17"/>
                    </a:cubicBezTo>
                    <a:cubicBezTo>
                      <a:pt x="2022" y="6"/>
                      <a:pt x="1998" y="1"/>
                      <a:pt x="19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14"/>
              <p:cNvSpPr/>
              <p:nvPr/>
            </p:nvSpPr>
            <p:spPr>
              <a:xfrm>
                <a:off x="8985381" y="2224040"/>
                <a:ext cx="129418" cy="22547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700" extrusionOk="0">
                    <a:moveTo>
                      <a:pt x="3311" y="1"/>
                    </a:moveTo>
                    <a:cubicBezTo>
                      <a:pt x="2249" y="1"/>
                      <a:pt x="1184" y="124"/>
                      <a:pt x="155" y="379"/>
                    </a:cubicBezTo>
                    <a:cubicBezTo>
                      <a:pt x="60" y="391"/>
                      <a:pt x="0" y="486"/>
                      <a:pt x="24" y="581"/>
                    </a:cubicBezTo>
                    <a:cubicBezTo>
                      <a:pt x="48" y="652"/>
                      <a:pt x="119" y="700"/>
                      <a:pt x="202" y="700"/>
                    </a:cubicBezTo>
                    <a:lnTo>
                      <a:pt x="250" y="700"/>
                    </a:lnTo>
                    <a:cubicBezTo>
                      <a:pt x="1220" y="452"/>
                      <a:pt x="2215" y="329"/>
                      <a:pt x="3221" y="329"/>
                    </a:cubicBezTo>
                    <a:cubicBezTo>
                      <a:pt x="3423" y="329"/>
                      <a:pt x="3624" y="334"/>
                      <a:pt x="3826" y="344"/>
                    </a:cubicBezTo>
                    <a:cubicBezTo>
                      <a:pt x="3833" y="344"/>
                      <a:pt x="3839" y="345"/>
                      <a:pt x="3845" y="345"/>
                    </a:cubicBezTo>
                    <a:cubicBezTo>
                      <a:pt x="3921" y="345"/>
                      <a:pt x="3994" y="278"/>
                      <a:pt x="4005" y="201"/>
                    </a:cubicBezTo>
                    <a:cubicBezTo>
                      <a:pt x="4017" y="94"/>
                      <a:pt x="3933" y="11"/>
                      <a:pt x="3838" y="11"/>
                    </a:cubicBezTo>
                    <a:cubicBezTo>
                      <a:pt x="3663" y="4"/>
                      <a:pt x="3487" y="1"/>
                      <a:pt x="3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14"/>
              <p:cNvSpPr/>
              <p:nvPr/>
            </p:nvSpPr>
            <p:spPr>
              <a:xfrm>
                <a:off x="9030164" y="2251901"/>
                <a:ext cx="58604" cy="8693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99" extrusionOk="0">
                    <a:moveTo>
                      <a:pt x="302" y="1"/>
                    </a:moveTo>
                    <a:cubicBezTo>
                      <a:pt x="243" y="1"/>
                      <a:pt x="186" y="30"/>
                      <a:pt x="155" y="85"/>
                    </a:cubicBezTo>
                    <a:cubicBezTo>
                      <a:pt x="24" y="298"/>
                      <a:pt x="36" y="560"/>
                      <a:pt x="167" y="762"/>
                    </a:cubicBezTo>
                    <a:cubicBezTo>
                      <a:pt x="309" y="988"/>
                      <a:pt x="547" y="1130"/>
                      <a:pt x="808" y="1130"/>
                    </a:cubicBezTo>
                    <a:cubicBezTo>
                      <a:pt x="1022" y="1130"/>
                      <a:pt x="1224" y="1035"/>
                      <a:pt x="1367" y="869"/>
                    </a:cubicBezTo>
                    <a:cubicBezTo>
                      <a:pt x="1403" y="1011"/>
                      <a:pt x="1414" y="1154"/>
                      <a:pt x="1426" y="1308"/>
                    </a:cubicBezTo>
                    <a:cubicBezTo>
                      <a:pt x="1462" y="1546"/>
                      <a:pt x="1414" y="1784"/>
                      <a:pt x="1319" y="1998"/>
                    </a:cubicBezTo>
                    <a:cubicBezTo>
                      <a:pt x="1224" y="2200"/>
                      <a:pt x="1022" y="2342"/>
                      <a:pt x="808" y="2378"/>
                    </a:cubicBezTo>
                    <a:cubicBezTo>
                      <a:pt x="791" y="2380"/>
                      <a:pt x="774" y="2381"/>
                      <a:pt x="757" y="2381"/>
                    </a:cubicBezTo>
                    <a:cubicBezTo>
                      <a:pt x="575" y="2381"/>
                      <a:pt x="411" y="2267"/>
                      <a:pt x="357" y="2093"/>
                    </a:cubicBezTo>
                    <a:cubicBezTo>
                      <a:pt x="347" y="2021"/>
                      <a:pt x="274" y="1957"/>
                      <a:pt x="193" y="1957"/>
                    </a:cubicBezTo>
                    <a:cubicBezTo>
                      <a:pt x="180" y="1957"/>
                      <a:pt x="168" y="1959"/>
                      <a:pt x="155" y="1962"/>
                    </a:cubicBezTo>
                    <a:cubicBezTo>
                      <a:pt x="72" y="1962"/>
                      <a:pt x="0" y="2045"/>
                      <a:pt x="12" y="2140"/>
                    </a:cubicBezTo>
                    <a:cubicBezTo>
                      <a:pt x="60" y="2449"/>
                      <a:pt x="393" y="2699"/>
                      <a:pt x="761" y="2699"/>
                    </a:cubicBezTo>
                    <a:lnTo>
                      <a:pt x="844" y="2699"/>
                    </a:lnTo>
                    <a:cubicBezTo>
                      <a:pt x="1177" y="2663"/>
                      <a:pt x="1486" y="2449"/>
                      <a:pt x="1640" y="2140"/>
                    </a:cubicBezTo>
                    <a:cubicBezTo>
                      <a:pt x="1759" y="1879"/>
                      <a:pt x="1819" y="1582"/>
                      <a:pt x="1783" y="1285"/>
                    </a:cubicBezTo>
                    <a:cubicBezTo>
                      <a:pt x="1759" y="916"/>
                      <a:pt x="1676" y="560"/>
                      <a:pt x="1533" y="215"/>
                    </a:cubicBezTo>
                    <a:cubicBezTo>
                      <a:pt x="1510" y="168"/>
                      <a:pt x="1498" y="132"/>
                      <a:pt x="1474" y="85"/>
                    </a:cubicBezTo>
                    <a:cubicBezTo>
                      <a:pt x="1433" y="35"/>
                      <a:pt x="1375" y="9"/>
                      <a:pt x="1316" y="9"/>
                    </a:cubicBezTo>
                    <a:cubicBezTo>
                      <a:pt x="1289" y="9"/>
                      <a:pt x="1262" y="14"/>
                      <a:pt x="1236" y="25"/>
                    </a:cubicBezTo>
                    <a:cubicBezTo>
                      <a:pt x="1153" y="61"/>
                      <a:pt x="1117" y="156"/>
                      <a:pt x="1153" y="227"/>
                    </a:cubicBezTo>
                    <a:cubicBezTo>
                      <a:pt x="1165" y="263"/>
                      <a:pt x="1177" y="298"/>
                      <a:pt x="1189" y="322"/>
                    </a:cubicBezTo>
                    <a:cubicBezTo>
                      <a:pt x="1212" y="417"/>
                      <a:pt x="1189" y="524"/>
                      <a:pt x="1141" y="607"/>
                    </a:cubicBezTo>
                    <a:cubicBezTo>
                      <a:pt x="1070" y="726"/>
                      <a:pt x="939" y="798"/>
                      <a:pt x="808" y="809"/>
                    </a:cubicBezTo>
                    <a:cubicBezTo>
                      <a:pt x="666" y="798"/>
                      <a:pt x="547" y="726"/>
                      <a:pt x="476" y="607"/>
                    </a:cubicBezTo>
                    <a:cubicBezTo>
                      <a:pt x="404" y="500"/>
                      <a:pt x="393" y="358"/>
                      <a:pt x="452" y="251"/>
                    </a:cubicBezTo>
                    <a:cubicBezTo>
                      <a:pt x="511" y="168"/>
                      <a:pt x="476" y="61"/>
                      <a:pt x="393" y="25"/>
                    </a:cubicBezTo>
                    <a:cubicBezTo>
                      <a:pt x="364" y="9"/>
                      <a:pt x="333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14"/>
              <p:cNvSpPr/>
              <p:nvPr/>
            </p:nvSpPr>
            <p:spPr>
              <a:xfrm>
                <a:off x="8657278" y="1765337"/>
                <a:ext cx="92303" cy="75436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42" extrusionOk="0">
                    <a:moveTo>
                      <a:pt x="857" y="0"/>
                    </a:moveTo>
                    <a:cubicBezTo>
                      <a:pt x="830" y="0"/>
                      <a:pt x="801" y="5"/>
                      <a:pt x="773" y="16"/>
                    </a:cubicBezTo>
                    <a:cubicBezTo>
                      <a:pt x="690" y="52"/>
                      <a:pt x="654" y="159"/>
                      <a:pt x="701" y="242"/>
                    </a:cubicBezTo>
                    <a:lnTo>
                      <a:pt x="1224" y="1109"/>
                    </a:lnTo>
                    <a:lnTo>
                      <a:pt x="107" y="1834"/>
                    </a:lnTo>
                    <a:cubicBezTo>
                      <a:pt x="24" y="1870"/>
                      <a:pt x="0" y="1977"/>
                      <a:pt x="60" y="2060"/>
                    </a:cubicBezTo>
                    <a:cubicBezTo>
                      <a:pt x="84" y="2084"/>
                      <a:pt x="107" y="2096"/>
                      <a:pt x="143" y="2107"/>
                    </a:cubicBezTo>
                    <a:cubicBezTo>
                      <a:pt x="166" y="2117"/>
                      <a:pt x="188" y="2120"/>
                      <a:pt x="210" y="2120"/>
                    </a:cubicBezTo>
                    <a:cubicBezTo>
                      <a:pt x="246" y="2120"/>
                      <a:pt x="280" y="2110"/>
                      <a:pt x="309" y="2096"/>
                    </a:cubicBezTo>
                    <a:lnTo>
                      <a:pt x="1391" y="1394"/>
                    </a:lnTo>
                    <a:lnTo>
                      <a:pt x="1890" y="2262"/>
                    </a:lnTo>
                    <a:cubicBezTo>
                      <a:pt x="1902" y="2286"/>
                      <a:pt x="1937" y="2321"/>
                      <a:pt x="1973" y="2333"/>
                    </a:cubicBezTo>
                    <a:cubicBezTo>
                      <a:pt x="1993" y="2338"/>
                      <a:pt x="2014" y="2341"/>
                      <a:pt x="2036" y="2341"/>
                    </a:cubicBezTo>
                    <a:cubicBezTo>
                      <a:pt x="2068" y="2341"/>
                      <a:pt x="2100" y="2335"/>
                      <a:pt x="2127" y="2321"/>
                    </a:cubicBezTo>
                    <a:cubicBezTo>
                      <a:pt x="2211" y="2286"/>
                      <a:pt x="2246" y="2179"/>
                      <a:pt x="2199" y="2107"/>
                    </a:cubicBezTo>
                    <a:lnTo>
                      <a:pt x="1676" y="1216"/>
                    </a:lnTo>
                    <a:lnTo>
                      <a:pt x="2567" y="634"/>
                    </a:lnTo>
                    <a:cubicBezTo>
                      <a:pt x="2627" y="634"/>
                      <a:pt x="2674" y="610"/>
                      <a:pt x="2722" y="575"/>
                    </a:cubicBezTo>
                    <a:lnTo>
                      <a:pt x="2817" y="468"/>
                    </a:lnTo>
                    <a:cubicBezTo>
                      <a:pt x="2864" y="408"/>
                      <a:pt x="2864" y="313"/>
                      <a:pt x="2805" y="254"/>
                    </a:cubicBezTo>
                    <a:cubicBezTo>
                      <a:pt x="2763" y="219"/>
                      <a:pt x="2714" y="201"/>
                      <a:pt x="2665" y="201"/>
                    </a:cubicBezTo>
                    <a:cubicBezTo>
                      <a:pt x="2631" y="201"/>
                      <a:pt x="2597" y="210"/>
                      <a:pt x="2567" y="230"/>
                    </a:cubicBezTo>
                    <a:lnTo>
                      <a:pt x="1510" y="919"/>
                    </a:lnTo>
                    <a:lnTo>
                      <a:pt x="1022" y="87"/>
                    </a:lnTo>
                    <a:cubicBezTo>
                      <a:pt x="981" y="29"/>
                      <a:pt x="922" y="0"/>
                      <a:pt x="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14"/>
              <p:cNvSpPr/>
              <p:nvPr/>
            </p:nvSpPr>
            <p:spPr>
              <a:xfrm>
                <a:off x="8625866" y="1840064"/>
                <a:ext cx="126003" cy="39554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1228" extrusionOk="0">
                    <a:moveTo>
                      <a:pt x="182" y="0"/>
                    </a:moveTo>
                    <a:cubicBezTo>
                      <a:pt x="96" y="0"/>
                      <a:pt x="24" y="68"/>
                      <a:pt x="13" y="156"/>
                    </a:cubicBezTo>
                    <a:cubicBezTo>
                      <a:pt x="1" y="227"/>
                      <a:pt x="49" y="298"/>
                      <a:pt x="120" y="322"/>
                    </a:cubicBezTo>
                    <a:cubicBezTo>
                      <a:pt x="132" y="322"/>
                      <a:pt x="155" y="334"/>
                      <a:pt x="167" y="334"/>
                    </a:cubicBezTo>
                    <a:cubicBezTo>
                      <a:pt x="1356" y="453"/>
                      <a:pt x="2532" y="750"/>
                      <a:pt x="3637" y="1213"/>
                    </a:cubicBezTo>
                    <a:cubicBezTo>
                      <a:pt x="3659" y="1223"/>
                      <a:pt x="3682" y="1227"/>
                      <a:pt x="3706" y="1227"/>
                    </a:cubicBezTo>
                    <a:cubicBezTo>
                      <a:pt x="3772" y="1227"/>
                      <a:pt x="3840" y="1192"/>
                      <a:pt x="3875" y="1130"/>
                    </a:cubicBezTo>
                    <a:cubicBezTo>
                      <a:pt x="3910" y="1047"/>
                      <a:pt x="3875" y="940"/>
                      <a:pt x="3780" y="904"/>
                    </a:cubicBezTo>
                    <a:cubicBezTo>
                      <a:pt x="2639" y="441"/>
                      <a:pt x="1439" y="132"/>
                      <a:pt x="203" y="1"/>
                    </a:cubicBezTo>
                    <a:cubicBezTo>
                      <a:pt x="196" y="0"/>
                      <a:pt x="189" y="0"/>
                      <a:pt x="1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14"/>
              <p:cNvSpPr/>
              <p:nvPr/>
            </p:nvSpPr>
            <p:spPr>
              <a:xfrm>
                <a:off x="8633147" y="1871018"/>
                <a:ext cx="73166" cy="87740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2724" extrusionOk="0">
                    <a:moveTo>
                      <a:pt x="1153" y="0"/>
                    </a:moveTo>
                    <a:cubicBezTo>
                      <a:pt x="1115" y="0"/>
                      <a:pt x="1077" y="13"/>
                      <a:pt x="1046" y="39"/>
                    </a:cubicBezTo>
                    <a:cubicBezTo>
                      <a:pt x="844" y="181"/>
                      <a:pt x="738" y="431"/>
                      <a:pt x="785" y="680"/>
                    </a:cubicBezTo>
                    <a:cubicBezTo>
                      <a:pt x="821" y="930"/>
                      <a:pt x="987" y="1144"/>
                      <a:pt x="1237" y="1227"/>
                    </a:cubicBezTo>
                    <a:cubicBezTo>
                      <a:pt x="1316" y="1255"/>
                      <a:pt x="1400" y="1268"/>
                      <a:pt x="1483" y="1268"/>
                    </a:cubicBezTo>
                    <a:cubicBezTo>
                      <a:pt x="1611" y="1268"/>
                      <a:pt x="1739" y="1237"/>
                      <a:pt x="1855" y="1179"/>
                    </a:cubicBezTo>
                    <a:lnTo>
                      <a:pt x="1855" y="1179"/>
                    </a:lnTo>
                    <a:cubicBezTo>
                      <a:pt x="1831" y="1322"/>
                      <a:pt x="1795" y="1464"/>
                      <a:pt x="1736" y="1607"/>
                    </a:cubicBezTo>
                    <a:cubicBezTo>
                      <a:pt x="1664" y="1833"/>
                      <a:pt x="1534" y="2047"/>
                      <a:pt x="1355" y="2213"/>
                    </a:cubicBezTo>
                    <a:cubicBezTo>
                      <a:pt x="1220" y="2339"/>
                      <a:pt x="1038" y="2401"/>
                      <a:pt x="853" y="2401"/>
                    </a:cubicBezTo>
                    <a:cubicBezTo>
                      <a:pt x="811" y="2401"/>
                      <a:pt x="768" y="2398"/>
                      <a:pt x="726" y="2391"/>
                    </a:cubicBezTo>
                    <a:cubicBezTo>
                      <a:pt x="536" y="2344"/>
                      <a:pt x="405" y="2166"/>
                      <a:pt x="429" y="1975"/>
                    </a:cubicBezTo>
                    <a:cubicBezTo>
                      <a:pt x="452" y="1892"/>
                      <a:pt x="393" y="1797"/>
                      <a:pt x="310" y="1785"/>
                    </a:cubicBezTo>
                    <a:cubicBezTo>
                      <a:pt x="293" y="1781"/>
                      <a:pt x="277" y="1779"/>
                      <a:pt x="261" y="1779"/>
                    </a:cubicBezTo>
                    <a:cubicBezTo>
                      <a:pt x="184" y="1779"/>
                      <a:pt x="113" y="1825"/>
                      <a:pt x="84" y="1904"/>
                    </a:cubicBezTo>
                    <a:cubicBezTo>
                      <a:pt x="1" y="2201"/>
                      <a:pt x="215" y="2558"/>
                      <a:pt x="559" y="2677"/>
                    </a:cubicBezTo>
                    <a:lnTo>
                      <a:pt x="631" y="2700"/>
                    </a:lnTo>
                    <a:cubicBezTo>
                      <a:pt x="706" y="2716"/>
                      <a:pt x="782" y="2724"/>
                      <a:pt x="858" y="2724"/>
                    </a:cubicBezTo>
                    <a:cubicBezTo>
                      <a:pt x="1127" y="2724"/>
                      <a:pt x="1389" y="2627"/>
                      <a:pt x="1593" y="2451"/>
                    </a:cubicBezTo>
                    <a:cubicBezTo>
                      <a:pt x="1819" y="2249"/>
                      <a:pt x="1985" y="1999"/>
                      <a:pt x="2080" y="1714"/>
                    </a:cubicBezTo>
                    <a:cubicBezTo>
                      <a:pt x="2199" y="1358"/>
                      <a:pt x="2259" y="989"/>
                      <a:pt x="2270" y="621"/>
                    </a:cubicBezTo>
                    <a:cubicBezTo>
                      <a:pt x="2270" y="573"/>
                      <a:pt x="2270" y="526"/>
                      <a:pt x="2270" y="478"/>
                    </a:cubicBezTo>
                    <a:cubicBezTo>
                      <a:pt x="2249" y="402"/>
                      <a:pt x="2177" y="346"/>
                      <a:pt x="2093" y="346"/>
                    </a:cubicBezTo>
                    <a:cubicBezTo>
                      <a:pt x="2085" y="346"/>
                      <a:pt x="2077" y="346"/>
                      <a:pt x="2068" y="347"/>
                    </a:cubicBezTo>
                    <a:cubicBezTo>
                      <a:pt x="1985" y="347"/>
                      <a:pt x="1914" y="419"/>
                      <a:pt x="1914" y="514"/>
                    </a:cubicBezTo>
                    <a:lnTo>
                      <a:pt x="1914" y="609"/>
                    </a:lnTo>
                    <a:cubicBezTo>
                      <a:pt x="1890" y="704"/>
                      <a:pt x="1831" y="799"/>
                      <a:pt x="1748" y="858"/>
                    </a:cubicBezTo>
                    <a:cubicBezTo>
                      <a:pt x="1673" y="917"/>
                      <a:pt x="1580" y="946"/>
                      <a:pt x="1483" y="946"/>
                    </a:cubicBezTo>
                    <a:cubicBezTo>
                      <a:pt x="1441" y="946"/>
                      <a:pt x="1398" y="940"/>
                      <a:pt x="1355" y="930"/>
                    </a:cubicBezTo>
                    <a:cubicBezTo>
                      <a:pt x="1237" y="882"/>
                      <a:pt x="1153" y="763"/>
                      <a:pt x="1142" y="633"/>
                    </a:cubicBezTo>
                    <a:cubicBezTo>
                      <a:pt x="1106" y="502"/>
                      <a:pt x="1153" y="371"/>
                      <a:pt x="1260" y="288"/>
                    </a:cubicBezTo>
                    <a:cubicBezTo>
                      <a:pt x="1344" y="241"/>
                      <a:pt x="1355" y="134"/>
                      <a:pt x="1296" y="62"/>
                    </a:cubicBezTo>
                    <a:cubicBezTo>
                      <a:pt x="1256" y="22"/>
                      <a:pt x="1204" y="0"/>
                      <a:pt x="11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14"/>
              <p:cNvSpPr/>
              <p:nvPr/>
            </p:nvSpPr>
            <p:spPr>
              <a:xfrm>
                <a:off x="8446705" y="2703679"/>
                <a:ext cx="77386" cy="7724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398" extrusionOk="0">
                    <a:moveTo>
                      <a:pt x="1467" y="329"/>
                    </a:moveTo>
                    <a:cubicBezTo>
                      <a:pt x="1647" y="329"/>
                      <a:pt x="1811" y="433"/>
                      <a:pt x="1878" y="591"/>
                    </a:cubicBezTo>
                    <a:cubicBezTo>
                      <a:pt x="1902" y="639"/>
                      <a:pt x="1938" y="686"/>
                      <a:pt x="1985" y="698"/>
                    </a:cubicBezTo>
                    <a:cubicBezTo>
                      <a:pt x="1961" y="841"/>
                      <a:pt x="1926" y="972"/>
                      <a:pt x="1878" y="1102"/>
                    </a:cubicBezTo>
                    <a:cubicBezTo>
                      <a:pt x="1771" y="1376"/>
                      <a:pt x="1569" y="1589"/>
                      <a:pt x="1296" y="1708"/>
                    </a:cubicBezTo>
                    <a:cubicBezTo>
                      <a:pt x="1219" y="1735"/>
                      <a:pt x="1138" y="1748"/>
                      <a:pt x="1058" y="1748"/>
                    </a:cubicBezTo>
                    <a:cubicBezTo>
                      <a:pt x="857" y="1748"/>
                      <a:pt x="665" y="1666"/>
                      <a:pt x="571" y="1530"/>
                    </a:cubicBezTo>
                    <a:cubicBezTo>
                      <a:pt x="405" y="1281"/>
                      <a:pt x="547" y="936"/>
                      <a:pt x="773" y="698"/>
                    </a:cubicBezTo>
                    <a:lnTo>
                      <a:pt x="761" y="698"/>
                    </a:lnTo>
                    <a:cubicBezTo>
                      <a:pt x="916" y="508"/>
                      <a:pt x="1142" y="377"/>
                      <a:pt x="1379" y="330"/>
                    </a:cubicBezTo>
                    <a:lnTo>
                      <a:pt x="1439" y="330"/>
                    </a:lnTo>
                    <a:cubicBezTo>
                      <a:pt x="1448" y="329"/>
                      <a:pt x="1458" y="329"/>
                      <a:pt x="1467" y="329"/>
                    </a:cubicBezTo>
                    <a:close/>
                    <a:moveTo>
                      <a:pt x="1459" y="1"/>
                    </a:moveTo>
                    <a:cubicBezTo>
                      <a:pt x="1421" y="1"/>
                      <a:pt x="1382" y="4"/>
                      <a:pt x="1344" y="9"/>
                    </a:cubicBezTo>
                    <a:cubicBezTo>
                      <a:pt x="1011" y="57"/>
                      <a:pt x="714" y="223"/>
                      <a:pt x="500" y="484"/>
                    </a:cubicBezTo>
                    <a:cubicBezTo>
                      <a:pt x="227" y="781"/>
                      <a:pt x="1" y="1281"/>
                      <a:pt x="274" y="1696"/>
                    </a:cubicBezTo>
                    <a:cubicBezTo>
                      <a:pt x="428" y="1935"/>
                      <a:pt x="734" y="2070"/>
                      <a:pt x="1053" y="2070"/>
                    </a:cubicBezTo>
                    <a:cubicBezTo>
                      <a:pt x="1178" y="2070"/>
                      <a:pt x="1306" y="2049"/>
                      <a:pt x="1427" y="2005"/>
                    </a:cubicBezTo>
                    <a:cubicBezTo>
                      <a:pt x="1664" y="1910"/>
                      <a:pt x="1866" y="1756"/>
                      <a:pt x="2021" y="1542"/>
                    </a:cubicBezTo>
                    <a:cubicBezTo>
                      <a:pt x="2021" y="1780"/>
                      <a:pt x="2033" y="2017"/>
                      <a:pt x="2045" y="2243"/>
                    </a:cubicBezTo>
                    <a:cubicBezTo>
                      <a:pt x="2057" y="2338"/>
                      <a:pt x="2128" y="2398"/>
                      <a:pt x="2223" y="2398"/>
                    </a:cubicBezTo>
                    <a:lnTo>
                      <a:pt x="2235" y="2398"/>
                    </a:lnTo>
                    <a:cubicBezTo>
                      <a:pt x="2330" y="2398"/>
                      <a:pt x="2401" y="2314"/>
                      <a:pt x="2401" y="2231"/>
                    </a:cubicBezTo>
                    <a:cubicBezTo>
                      <a:pt x="2354" y="1554"/>
                      <a:pt x="2354" y="877"/>
                      <a:pt x="2401" y="211"/>
                    </a:cubicBezTo>
                    <a:cubicBezTo>
                      <a:pt x="2401" y="116"/>
                      <a:pt x="2330" y="45"/>
                      <a:pt x="2235" y="45"/>
                    </a:cubicBezTo>
                    <a:cubicBezTo>
                      <a:pt x="2227" y="44"/>
                      <a:pt x="2219" y="43"/>
                      <a:pt x="2211" y="43"/>
                    </a:cubicBezTo>
                    <a:cubicBezTo>
                      <a:pt x="2126" y="43"/>
                      <a:pt x="2056" y="100"/>
                      <a:pt x="2045" y="187"/>
                    </a:cubicBezTo>
                    <a:lnTo>
                      <a:pt x="2045" y="211"/>
                    </a:lnTo>
                    <a:cubicBezTo>
                      <a:pt x="1874" y="81"/>
                      <a:pt x="1669" y="1"/>
                      <a:pt x="1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14"/>
              <p:cNvSpPr/>
              <p:nvPr/>
            </p:nvSpPr>
            <p:spPr>
              <a:xfrm>
                <a:off x="8553538" y="2719719"/>
                <a:ext cx="42881" cy="4941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534" extrusionOk="0">
                    <a:moveTo>
                      <a:pt x="205" y="1"/>
                    </a:moveTo>
                    <a:cubicBezTo>
                      <a:pt x="177" y="1"/>
                      <a:pt x="148" y="8"/>
                      <a:pt x="119" y="22"/>
                    </a:cubicBezTo>
                    <a:cubicBezTo>
                      <a:pt x="36" y="46"/>
                      <a:pt x="0" y="153"/>
                      <a:pt x="48" y="236"/>
                    </a:cubicBezTo>
                    <a:cubicBezTo>
                      <a:pt x="166" y="450"/>
                      <a:pt x="309" y="652"/>
                      <a:pt x="475" y="830"/>
                    </a:cubicBezTo>
                    <a:lnTo>
                      <a:pt x="119" y="1270"/>
                    </a:lnTo>
                    <a:cubicBezTo>
                      <a:pt x="48" y="1341"/>
                      <a:pt x="71" y="1460"/>
                      <a:pt x="155" y="1496"/>
                    </a:cubicBezTo>
                    <a:cubicBezTo>
                      <a:pt x="185" y="1521"/>
                      <a:pt x="223" y="1534"/>
                      <a:pt x="260" y="1534"/>
                    </a:cubicBezTo>
                    <a:cubicBezTo>
                      <a:pt x="309" y="1534"/>
                      <a:pt x="359" y="1512"/>
                      <a:pt x="392" y="1472"/>
                    </a:cubicBezTo>
                    <a:lnTo>
                      <a:pt x="713" y="1080"/>
                    </a:lnTo>
                    <a:cubicBezTo>
                      <a:pt x="808" y="1175"/>
                      <a:pt x="903" y="1258"/>
                      <a:pt x="1010" y="1341"/>
                    </a:cubicBezTo>
                    <a:cubicBezTo>
                      <a:pt x="1046" y="1365"/>
                      <a:pt x="1093" y="1377"/>
                      <a:pt x="1129" y="1377"/>
                    </a:cubicBezTo>
                    <a:cubicBezTo>
                      <a:pt x="1177" y="1377"/>
                      <a:pt x="1224" y="1365"/>
                      <a:pt x="1272" y="1317"/>
                    </a:cubicBezTo>
                    <a:cubicBezTo>
                      <a:pt x="1331" y="1258"/>
                      <a:pt x="1319" y="1139"/>
                      <a:pt x="1236" y="1091"/>
                    </a:cubicBezTo>
                    <a:cubicBezTo>
                      <a:pt x="1129" y="1008"/>
                      <a:pt x="1022" y="913"/>
                      <a:pt x="927" y="818"/>
                    </a:cubicBezTo>
                    <a:lnTo>
                      <a:pt x="1260" y="414"/>
                    </a:lnTo>
                    <a:cubicBezTo>
                      <a:pt x="1319" y="343"/>
                      <a:pt x="1307" y="224"/>
                      <a:pt x="1224" y="177"/>
                    </a:cubicBezTo>
                    <a:cubicBezTo>
                      <a:pt x="1191" y="158"/>
                      <a:pt x="1154" y="148"/>
                      <a:pt x="1117" y="148"/>
                    </a:cubicBezTo>
                    <a:cubicBezTo>
                      <a:pt x="1063" y="148"/>
                      <a:pt x="1010" y="169"/>
                      <a:pt x="975" y="212"/>
                    </a:cubicBezTo>
                    <a:lnTo>
                      <a:pt x="689" y="569"/>
                    </a:lnTo>
                    <a:cubicBezTo>
                      <a:pt x="570" y="414"/>
                      <a:pt x="452" y="260"/>
                      <a:pt x="357" y="93"/>
                    </a:cubicBezTo>
                    <a:cubicBezTo>
                      <a:pt x="324" y="36"/>
                      <a:pt x="268" y="1"/>
                      <a:pt x="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14"/>
              <p:cNvSpPr/>
              <p:nvPr/>
            </p:nvSpPr>
            <p:spPr>
              <a:xfrm>
                <a:off x="8635467" y="2685190"/>
                <a:ext cx="63179" cy="8848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2747" extrusionOk="0">
                    <a:moveTo>
                      <a:pt x="1164" y="1380"/>
                    </a:moveTo>
                    <a:cubicBezTo>
                      <a:pt x="1196" y="1380"/>
                      <a:pt x="1228" y="1384"/>
                      <a:pt x="1260" y="1391"/>
                    </a:cubicBezTo>
                    <a:cubicBezTo>
                      <a:pt x="1378" y="1427"/>
                      <a:pt x="1485" y="1510"/>
                      <a:pt x="1521" y="1641"/>
                    </a:cubicBezTo>
                    <a:cubicBezTo>
                      <a:pt x="1592" y="1795"/>
                      <a:pt x="1581" y="1973"/>
                      <a:pt x="1485" y="2116"/>
                    </a:cubicBezTo>
                    <a:cubicBezTo>
                      <a:pt x="1320" y="2336"/>
                      <a:pt x="1020" y="2422"/>
                      <a:pt x="744" y="2422"/>
                    </a:cubicBezTo>
                    <a:cubicBezTo>
                      <a:pt x="663" y="2422"/>
                      <a:pt x="584" y="2415"/>
                      <a:pt x="511" y="2401"/>
                    </a:cubicBezTo>
                    <a:lnTo>
                      <a:pt x="475" y="2401"/>
                    </a:lnTo>
                    <a:cubicBezTo>
                      <a:pt x="475" y="2175"/>
                      <a:pt x="523" y="1938"/>
                      <a:pt x="618" y="1736"/>
                    </a:cubicBezTo>
                    <a:cubicBezTo>
                      <a:pt x="722" y="1549"/>
                      <a:pt x="944" y="1380"/>
                      <a:pt x="1164" y="1380"/>
                    </a:cubicBezTo>
                    <a:close/>
                    <a:moveTo>
                      <a:pt x="181" y="1"/>
                    </a:moveTo>
                    <a:cubicBezTo>
                      <a:pt x="94" y="1"/>
                      <a:pt x="6" y="57"/>
                      <a:pt x="0" y="167"/>
                    </a:cubicBezTo>
                    <a:lnTo>
                      <a:pt x="119" y="2579"/>
                    </a:lnTo>
                    <a:cubicBezTo>
                      <a:pt x="119" y="2668"/>
                      <a:pt x="192" y="2747"/>
                      <a:pt x="279" y="2747"/>
                    </a:cubicBezTo>
                    <a:cubicBezTo>
                      <a:pt x="285" y="2747"/>
                      <a:pt x="291" y="2747"/>
                      <a:pt x="297" y="2746"/>
                    </a:cubicBezTo>
                    <a:cubicBezTo>
                      <a:pt x="345" y="2746"/>
                      <a:pt x="380" y="2734"/>
                      <a:pt x="404" y="2710"/>
                    </a:cubicBezTo>
                    <a:lnTo>
                      <a:pt x="440" y="2710"/>
                    </a:lnTo>
                    <a:cubicBezTo>
                      <a:pt x="534" y="2728"/>
                      <a:pt x="636" y="2738"/>
                      <a:pt x="740" y="2738"/>
                    </a:cubicBezTo>
                    <a:cubicBezTo>
                      <a:pt x="1121" y="2738"/>
                      <a:pt x="1537" y="2609"/>
                      <a:pt x="1771" y="2282"/>
                    </a:cubicBezTo>
                    <a:cubicBezTo>
                      <a:pt x="1925" y="2057"/>
                      <a:pt x="1961" y="1771"/>
                      <a:pt x="1854" y="1510"/>
                    </a:cubicBezTo>
                    <a:cubicBezTo>
                      <a:pt x="1771" y="1296"/>
                      <a:pt x="1569" y="1130"/>
                      <a:pt x="1343" y="1070"/>
                    </a:cubicBezTo>
                    <a:cubicBezTo>
                      <a:pt x="1281" y="1057"/>
                      <a:pt x="1218" y="1051"/>
                      <a:pt x="1156" y="1051"/>
                    </a:cubicBezTo>
                    <a:cubicBezTo>
                      <a:pt x="874" y="1051"/>
                      <a:pt x="601" y="1181"/>
                      <a:pt x="416" y="1415"/>
                    </a:cubicBezTo>
                    <a:lnTo>
                      <a:pt x="357" y="155"/>
                    </a:lnTo>
                    <a:cubicBezTo>
                      <a:pt x="345" y="51"/>
                      <a:pt x="263" y="1"/>
                      <a:pt x="1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14"/>
              <p:cNvSpPr/>
              <p:nvPr/>
            </p:nvSpPr>
            <p:spPr>
              <a:xfrm>
                <a:off x="8442517" y="2800663"/>
                <a:ext cx="281420" cy="15847"/>
              </a:xfrm>
              <a:custGeom>
                <a:avLst/>
                <a:gdLst/>
                <a:ahLst/>
                <a:cxnLst/>
                <a:rect l="l" t="t" r="r" b="b"/>
                <a:pathLst>
                  <a:path w="8735" h="492" extrusionOk="0">
                    <a:moveTo>
                      <a:pt x="5857" y="0"/>
                    </a:moveTo>
                    <a:cubicBezTo>
                      <a:pt x="3960" y="0"/>
                      <a:pt x="2061" y="58"/>
                      <a:pt x="178" y="171"/>
                    </a:cubicBezTo>
                    <a:cubicBezTo>
                      <a:pt x="83" y="171"/>
                      <a:pt x="0" y="242"/>
                      <a:pt x="12" y="337"/>
                    </a:cubicBezTo>
                    <a:cubicBezTo>
                      <a:pt x="24" y="420"/>
                      <a:pt x="95" y="492"/>
                      <a:pt x="178" y="492"/>
                    </a:cubicBezTo>
                    <a:lnTo>
                      <a:pt x="190" y="492"/>
                    </a:lnTo>
                    <a:cubicBezTo>
                      <a:pt x="2076" y="379"/>
                      <a:pt x="3973" y="326"/>
                      <a:pt x="5865" y="326"/>
                    </a:cubicBezTo>
                    <a:cubicBezTo>
                      <a:pt x="6764" y="326"/>
                      <a:pt x="7661" y="338"/>
                      <a:pt x="8556" y="361"/>
                    </a:cubicBezTo>
                    <a:cubicBezTo>
                      <a:pt x="8562" y="362"/>
                      <a:pt x="8568" y="362"/>
                      <a:pt x="8574" y="362"/>
                    </a:cubicBezTo>
                    <a:cubicBezTo>
                      <a:pt x="8651" y="362"/>
                      <a:pt x="8723" y="295"/>
                      <a:pt x="8734" y="206"/>
                    </a:cubicBezTo>
                    <a:cubicBezTo>
                      <a:pt x="8734" y="111"/>
                      <a:pt x="8651" y="40"/>
                      <a:pt x="8568" y="40"/>
                    </a:cubicBezTo>
                    <a:cubicBezTo>
                      <a:pt x="7666" y="13"/>
                      <a:pt x="6762" y="0"/>
                      <a:pt x="5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14"/>
              <p:cNvSpPr/>
              <p:nvPr/>
            </p:nvSpPr>
            <p:spPr>
              <a:xfrm>
                <a:off x="8537816" y="2830071"/>
                <a:ext cx="65885" cy="71796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229" extrusionOk="0">
                    <a:moveTo>
                      <a:pt x="1740" y="0"/>
                    </a:moveTo>
                    <a:cubicBezTo>
                      <a:pt x="1694" y="0"/>
                      <a:pt x="1647" y="18"/>
                      <a:pt x="1605" y="54"/>
                    </a:cubicBezTo>
                    <a:cubicBezTo>
                      <a:pt x="1391" y="244"/>
                      <a:pt x="1177" y="458"/>
                      <a:pt x="975" y="672"/>
                    </a:cubicBezTo>
                    <a:lnTo>
                      <a:pt x="310" y="173"/>
                    </a:lnTo>
                    <a:cubicBezTo>
                      <a:pt x="279" y="147"/>
                      <a:pt x="242" y="135"/>
                      <a:pt x="203" y="135"/>
                    </a:cubicBezTo>
                    <a:cubicBezTo>
                      <a:pt x="153" y="135"/>
                      <a:pt x="101" y="156"/>
                      <a:pt x="60" y="197"/>
                    </a:cubicBezTo>
                    <a:cubicBezTo>
                      <a:pt x="1" y="256"/>
                      <a:pt x="13" y="375"/>
                      <a:pt x="84" y="422"/>
                    </a:cubicBezTo>
                    <a:lnTo>
                      <a:pt x="761" y="933"/>
                    </a:lnTo>
                    <a:cubicBezTo>
                      <a:pt x="488" y="1266"/>
                      <a:pt x="262" y="1623"/>
                      <a:pt x="60" y="1991"/>
                    </a:cubicBezTo>
                    <a:cubicBezTo>
                      <a:pt x="25" y="2074"/>
                      <a:pt x="60" y="2181"/>
                      <a:pt x="144" y="2217"/>
                    </a:cubicBezTo>
                    <a:cubicBezTo>
                      <a:pt x="167" y="2217"/>
                      <a:pt x="191" y="2229"/>
                      <a:pt x="215" y="2229"/>
                    </a:cubicBezTo>
                    <a:cubicBezTo>
                      <a:pt x="286" y="2229"/>
                      <a:pt x="346" y="2193"/>
                      <a:pt x="381" y="2133"/>
                    </a:cubicBezTo>
                    <a:cubicBezTo>
                      <a:pt x="559" y="1777"/>
                      <a:pt x="785" y="1444"/>
                      <a:pt x="1035" y="1135"/>
                    </a:cubicBezTo>
                    <a:lnTo>
                      <a:pt x="1736" y="1670"/>
                    </a:lnTo>
                    <a:cubicBezTo>
                      <a:pt x="1771" y="1694"/>
                      <a:pt x="1807" y="1706"/>
                      <a:pt x="1843" y="1706"/>
                    </a:cubicBezTo>
                    <a:cubicBezTo>
                      <a:pt x="1902" y="1706"/>
                      <a:pt x="1950" y="1682"/>
                      <a:pt x="1985" y="1646"/>
                    </a:cubicBezTo>
                    <a:cubicBezTo>
                      <a:pt x="2045" y="1575"/>
                      <a:pt x="2033" y="1468"/>
                      <a:pt x="1962" y="1420"/>
                    </a:cubicBezTo>
                    <a:lnTo>
                      <a:pt x="1249" y="874"/>
                    </a:lnTo>
                    <a:cubicBezTo>
                      <a:pt x="1439" y="660"/>
                      <a:pt x="1641" y="470"/>
                      <a:pt x="1855" y="280"/>
                    </a:cubicBezTo>
                    <a:cubicBezTo>
                      <a:pt x="1926" y="220"/>
                      <a:pt x="1926" y="113"/>
                      <a:pt x="1867" y="54"/>
                    </a:cubicBezTo>
                    <a:cubicBezTo>
                      <a:pt x="1831" y="18"/>
                      <a:pt x="1786" y="0"/>
                      <a:pt x="17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259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4"/>
          <p:cNvGrpSpPr/>
          <p:nvPr/>
        </p:nvGrpSpPr>
        <p:grpSpPr>
          <a:xfrm>
            <a:off x="-27644" y="-12190"/>
            <a:ext cx="4904953" cy="2380809"/>
            <a:chOff x="-27644" y="-12190"/>
            <a:chExt cx="4904953" cy="2380809"/>
          </a:xfrm>
        </p:grpSpPr>
        <p:sp>
          <p:nvSpPr>
            <p:cNvPr id="989" name="Google Shape;989;p4"/>
            <p:cNvSpPr/>
            <p:nvPr/>
          </p:nvSpPr>
          <p:spPr>
            <a:xfrm>
              <a:off x="3652206" y="43643"/>
              <a:ext cx="649311" cy="584812"/>
            </a:xfrm>
            <a:custGeom>
              <a:avLst/>
              <a:gdLst/>
              <a:ahLst/>
              <a:cxnLst/>
              <a:rect l="l" t="t" r="r" b="b"/>
              <a:pathLst>
                <a:path w="20154" h="18152" extrusionOk="0">
                  <a:moveTo>
                    <a:pt x="4361" y="463"/>
                  </a:moveTo>
                  <a:lnTo>
                    <a:pt x="4587" y="654"/>
                  </a:lnTo>
                  <a:lnTo>
                    <a:pt x="3649" y="1604"/>
                  </a:lnTo>
                  <a:cubicBezTo>
                    <a:pt x="3565" y="1687"/>
                    <a:pt x="3565" y="1806"/>
                    <a:pt x="3660" y="1878"/>
                  </a:cubicBezTo>
                  <a:cubicBezTo>
                    <a:pt x="3700" y="1912"/>
                    <a:pt x="3751" y="1930"/>
                    <a:pt x="3803" y="1930"/>
                  </a:cubicBezTo>
                  <a:cubicBezTo>
                    <a:pt x="3858" y="1930"/>
                    <a:pt x="3914" y="1909"/>
                    <a:pt x="3957" y="1866"/>
                  </a:cubicBezTo>
                  <a:lnTo>
                    <a:pt x="4884" y="927"/>
                  </a:lnTo>
                  <a:lnTo>
                    <a:pt x="5490" y="1450"/>
                  </a:lnTo>
                  <a:lnTo>
                    <a:pt x="5241" y="1699"/>
                  </a:lnTo>
                  <a:cubicBezTo>
                    <a:pt x="5170" y="1771"/>
                    <a:pt x="5170" y="1901"/>
                    <a:pt x="5253" y="1973"/>
                  </a:cubicBezTo>
                  <a:cubicBezTo>
                    <a:pt x="5291" y="2005"/>
                    <a:pt x="5339" y="2020"/>
                    <a:pt x="5388" y="2020"/>
                  </a:cubicBezTo>
                  <a:cubicBezTo>
                    <a:pt x="5446" y="2020"/>
                    <a:pt x="5505" y="1999"/>
                    <a:pt x="5550" y="1961"/>
                  </a:cubicBezTo>
                  <a:lnTo>
                    <a:pt x="5799" y="1711"/>
                  </a:lnTo>
                  <a:lnTo>
                    <a:pt x="6477" y="2305"/>
                  </a:lnTo>
                  <a:cubicBezTo>
                    <a:pt x="6346" y="2400"/>
                    <a:pt x="6227" y="2519"/>
                    <a:pt x="6144" y="2674"/>
                  </a:cubicBezTo>
                  <a:cubicBezTo>
                    <a:pt x="6096" y="2769"/>
                    <a:pt x="6144" y="2888"/>
                    <a:pt x="6251" y="2935"/>
                  </a:cubicBezTo>
                  <a:cubicBezTo>
                    <a:pt x="6278" y="2944"/>
                    <a:pt x="6306" y="2949"/>
                    <a:pt x="6334" y="2949"/>
                  </a:cubicBezTo>
                  <a:cubicBezTo>
                    <a:pt x="6414" y="2949"/>
                    <a:pt x="6489" y="2911"/>
                    <a:pt x="6524" y="2840"/>
                  </a:cubicBezTo>
                  <a:cubicBezTo>
                    <a:pt x="6584" y="2721"/>
                    <a:pt x="6679" y="2638"/>
                    <a:pt x="6797" y="2579"/>
                  </a:cubicBezTo>
                  <a:lnTo>
                    <a:pt x="7392" y="3113"/>
                  </a:lnTo>
                  <a:lnTo>
                    <a:pt x="7095" y="3410"/>
                  </a:lnTo>
                  <a:cubicBezTo>
                    <a:pt x="7011" y="3482"/>
                    <a:pt x="7023" y="3612"/>
                    <a:pt x="7106" y="3672"/>
                  </a:cubicBezTo>
                  <a:cubicBezTo>
                    <a:pt x="7148" y="3707"/>
                    <a:pt x="7202" y="3725"/>
                    <a:pt x="7255" y="3725"/>
                  </a:cubicBezTo>
                  <a:cubicBezTo>
                    <a:pt x="7308" y="3725"/>
                    <a:pt x="7362" y="3707"/>
                    <a:pt x="7404" y="3672"/>
                  </a:cubicBezTo>
                  <a:lnTo>
                    <a:pt x="7701" y="3375"/>
                  </a:lnTo>
                  <a:cubicBezTo>
                    <a:pt x="7891" y="3541"/>
                    <a:pt x="8081" y="3696"/>
                    <a:pt x="8271" y="3862"/>
                  </a:cubicBezTo>
                  <a:lnTo>
                    <a:pt x="7344" y="4729"/>
                  </a:lnTo>
                  <a:cubicBezTo>
                    <a:pt x="7261" y="4801"/>
                    <a:pt x="7261" y="4931"/>
                    <a:pt x="7344" y="5003"/>
                  </a:cubicBezTo>
                  <a:cubicBezTo>
                    <a:pt x="7386" y="5038"/>
                    <a:pt x="7436" y="5056"/>
                    <a:pt x="7488" y="5056"/>
                  </a:cubicBezTo>
                  <a:cubicBezTo>
                    <a:pt x="7540" y="5056"/>
                    <a:pt x="7594" y="5038"/>
                    <a:pt x="7641" y="5003"/>
                  </a:cubicBezTo>
                  <a:lnTo>
                    <a:pt x="8568" y="4135"/>
                  </a:lnTo>
                  <a:lnTo>
                    <a:pt x="9162" y="4670"/>
                  </a:lnTo>
                  <a:lnTo>
                    <a:pt x="8806" y="4967"/>
                  </a:lnTo>
                  <a:cubicBezTo>
                    <a:pt x="8723" y="5038"/>
                    <a:pt x="8711" y="5157"/>
                    <a:pt x="8794" y="5240"/>
                  </a:cubicBezTo>
                  <a:cubicBezTo>
                    <a:pt x="8835" y="5276"/>
                    <a:pt x="8889" y="5294"/>
                    <a:pt x="8942" y="5294"/>
                  </a:cubicBezTo>
                  <a:cubicBezTo>
                    <a:pt x="8996" y="5294"/>
                    <a:pt x="9049" y="5276"/>
                    <a:pt x="9091" y="5240"/>
                  </a:cubicBezTo>
                  <a:lnTo>
                    <a:pt x="9459" y="4920"/>
                  </a:lnTo>
                  <a:cubicBezTo>
                    <a:pt x="9673" y="5110"/>
                    <a:pt x="9887" y="5300"/>
                    <a:pt x="10101" y="5490"/>
                  </a:cubicBezTo>
                  <a:lnTo>
                    <a:pt x="9756" y="5763"/>
                  </a:lnTo>
                  <a:cubicBezTo>
                    <a:pt x="9661" y="5823"/>
                    <a:pt x="9649" y="5953"/>
                    <a:pt x="9733" y="6025"/>
                  </a:cubicBezTo>
                  <a:cubicBezTo>
                    <a:pt x="9772" y="6071"/>
                    <a:pt x="9831" y="6095"/>
                    <a:pt x="9891" y="6095"/>
                  </a:cubicBezTo>
                  <a:cubicBezTo>
                    <a:pt x="9939" y="6095"/>
                    <a:pt x="9988" y="6080"/>
                    <a:pt x="10030" y="6048"/>
                  </a:cubicBezTo>
                  <a:lnTo>
                    <a:pt x="10398" y="5751"/>
                  </a:lnTo>
                  <a:lnTo>
                    <a:pt x="10992" y="6298"/>
                  </a:lnTo>
                  <a:lnTo>
                    <a:pt x="10731" y="6643"/>
                  </a:lnTo>
                  <a:cubicBezTo>
                    <a:pt x="10671" y="6738"/>
                    <a:pt x="10695" y="6856"/>
                    <a:pt x="10790" y="6916"/>
                  </a:cubicBezTo>
                  <a:cubicBezTo>
                    <a:pt x="10829" y="6938"/>
                    <a:pt x="10872" y="6948"/>
                    <a:pt x="10913" y="6948"/>
                  </a:cubicBezTo>
                  <a:cubicBezTo>
                    <a:pt x="10983" y="6948"/>
                    <a:pt x="11050" y="6917"/>
                    <a:pt x="11087" y="6856"/>
                  </a:cubicBezTo>
                  <a:lnTo>
                    <a:pt x="11301" y="6559"/>
                  </a:lnTo>
                  <a:lnTo>
                    <a:pt x="12169" y="7356"/>
                  </a:lnTo>
                  <a:lnTo>
                    <a:pt x="11349" y="8092"/>
                  </a:lnTo>
                  <a:cubicBezTo>
                    <a:pt x="11266" y="8164"/>
                    <a:pt x="11266" y="8294"/>
                    <a:pt x="11349" y="8366"/>
                  </a:cubicBezTo>
                  <a:cubicBezTo>
                    <a:pt x="11390" y="8401"/>
                    <a:pt x="11444" y="8419"/>
                    <a:pt x="11497" y="8419"/>
                  </a:cubicBezTo>
                  <a:cubicBezTo>
                    <a:pt x="11551" y="8419"/>
                    <a:pt x="11604" y="8401"/>
                    <a:pt x="11646" y="8366"/>
                  </a:cubicBezTo>
                  <a:lnTo>
                    <a:pt x="12466" y="7629"/>
                  </a:lnTo>
                  <a:lnTo>
                    <a:pt x="13131" y="8235"/>
                  </a:lnTo>
                  <a:lnTo>
                    <a:pt x="12846" y="8532"/>
                  </a:lnTo>
                  <a:cubicBezTo>
                    <a:pt x="12763" y="8603"/>
                    <a:pt x="12775" y="8734"/>
                    <a:pt x="12858" y="8793"/>
                  </a:cubicBezTo>
                  <a:cubicBezTo>
                    <a:pt x="12899" y="8829"/>
                    <a:pt x="12953" y="8847"/>
                    <a:pt x="13006" y="8847"/>
                  </a:cubicBezTo>
                  <a:cubicBezTo>
                    <a:pt x="13060" y="8847"/>
                    <a:pt x="13113" y="8829"/>
                    <a:pt x="13155" y="8793"/>
                  </a:cubicBezTo>
                  <a:lnTo>
                    <a:pt x="13428" y="8532"/>
                  </a:lnTo>
                  <a:cubicBezTo>
                    <a:pt x="13618" y="8710"/>
                    <a:pt x="13820" y="8888"/>
                    <a:pt x="14022" y="9079"/>
                  </a:cubicBezTo>
                  <a:lnTo>
                    <a:pt x="13761" y="9292"/>
                  </a:lnTo>
                  <a:cubicBezTo>
                    <a:pt x="13678" y="9364"/>
                    <a:pt x="13678" y="9494"/>
                    <a:pt x="13749" y="9566"/>
                  </a:cubicBezTo>
                  <a:cubicBezTo>
                    <a:pt x="13792" y="9609"/>
                    <a:pt x="13848" y="9630"/>
                    <a:pt x="13904" y="9630"/>
                  </a:cubicBezTo>
                  <a:cubicBezTo>
                    <a:pt x="13955" y="9630"/>
                    <a:pt x="14006" y="9612"/>
                    <a:pt x="14046" y="9578"/>
                  </a:cubicBezTo>
                  <a:lnTo>
                    <a:pt x="14319" y="9352"/>
                  </a:lnTo>
                  <a:lnTo>
                    <a:pt x="14890" y="9875"/>
                  </a:lnTo>
                  <a:lnTo>
                    <a:pt x="14617" y="10160"/>
                  </a:lnTo>
                  <a:cubicBezTo>
                    <a:pt x="14533" y="10243"/>
                    <a:pt x="14545" y="10362"/>
                    <a:pt x="14628" y="10433"/>
                  </a:cubicBezTo>
                  <a:cubicBezTo>
                    <a:pt x="14672" y="10466"/>
                    <a:pt x="14721" y="10481"/>
                    <a:pt x="14768" y="10481"/>
                  </a:cubicBezTo>
                  <a:cubicBezTo>
                    <a:pt x="14825" y="10481"/>
                    <a:pt x="14880" y="10460"/>
                    <a:pt x="14925" y="10421"/>
                  </a:cubicBezTo>
                  <a:lnTo>
                    <a:pt x="15187" y="10160"/>
                  </a:lnTo>
                  <a:lnTo>
                    <a:pt x="15698" y="10647"/>
                  </a:lnTo>
                  <a:lnTo>
                    <a:pt x="14819" y="11574"/>
                  </a:lnTo>
                  <a:cubicBezTo>
                    <a:pt x="14735" y="11645"/>
                    <a:pt x="14747" y="11776"/>
                    <a:pt x="14842" y="11847"/>
                  </a:cubicBezTo>
                  <a:cubicBezTo>
                    <a:pt x="14879" y="11879"/>
                    <a:pt x="14925" y="11894"/>
                    <a:pt x="14972" y="11894"/>
                  </a:cubicBezTo>
                  <a:cubicBezTo>
                    <a:pt x="15032" y="11894"/>
                    <a:pt x="15093" y="11870"/>
                    <a:pt x="15139" y="11824"/>
                  </a:cubicBezTo>
                  <a:lnTo>
                    <a:pt x="15995" y="10909"/>
                  </a:lnTo>
                  <a:lnTo>
                    <a:pt x="16755" y="11622"/>
                  </a:lnTo>
                  <a:lnTo>
                    <a:pt x="16458" y="11871"/>
                  </a:lnTo>
                  <a:cubicBezTo>
                    <a:pt x="16375" y="11930"/>
                    <a:pt x="16375" y="12061"/>
                    <a:pt x="16446" y="12144"/>
                  </a:cubicBezTo>
                  <a:cubicBezTo>
                    <a:pt x="16492" y="12183"/>
                    <a:pt x="16550" y="12204"/>
                    <a:pt x="16608" y="12204"/>
                  </a:cubicBezTo>
                  <a:cubicBezTo>
                    <a:pt x="16657" y="12204"/>
                    <a:pt x="16705" y="12189"/>
                    <a:pt x="16744" y="12156"/>
                  </a:cubicBezTo>
                  <a:lnTo>
                    <a:pt x="17041" y="11895"/>
                  </a:lnTo>
                  <a:cubicBezTo>
                    <a:pt x="17219" y="12073"/>
                    <a:pt x="17397" y="12239"/>
                    <a:pt x="17575" y="12406"/>
                  </a:cubicBezTo>
                  <a:lnTo>
                    <a:pt x="17385" y="12679"/>
                  </a:lnTo>
                  <a:cubicBezTo>
                    <a:pt x="17326" y="12762"/>
                    <a:pt x="17350" y="12893"/>
                    <a:pt x="17445" y="12941"/>
                  </a:cubicBezTo>
                  <a:cubicBezTo>
                    <a:pt x="17480" y="12962"/>
                    <a:pt x="17519" y="12973"/>
                    <a:pt x="17559" y="12973"/>
                  </a:cubicBezTo>
                  <a:cubicBezTo>
                    <a:pt x="17628" y="12973"/>
                    <a:pt x="17697" y="12941"/>
                    <a:pt x="17742" y="12881"/>
                  </a:cubicBezTo>
                  <a:lnTo>
                    <a:pt x="17884" y="12691"/>
                  </a:lnTo>
                  <a:lnTo>
                    <a:pt x="18455" y="13238"/>
                  </a:lnTo>
                  <a:lnTo>
                    <a:pt x="18205" y="13463"/>
                  </a:lnTo>
                  <a:cubicBezTo>
                    <a:pt x="18122" y="13547"/>
                    <a:pt x="18122" y="13665"/>
                    <a:pt x="18205" y="13737"/>
                  </a:cubicBezTo>
                  <a:cubicBezTo>
                    <a:pt x="18247" y="13778"/>
                    <a:pt x="18300" y="13799"/>
                    <a:pt x="18354" y="13799"/>
                  </a:cubicBezTo>
                  <a:cubicBezTo>
                    <a:pt x="18407" y="13799"/>
                    <a:pt x="18461" y="13778"/>
                    <a:pt x="18502" y="13737"/>
                  </a:cubicBezTo>
                  <a:lnTo>
                    <a:pt x="18752" y="13523"/>
                  </a:lnTo>
                  <a:lnTo>
                    <a:pt x="19132" y="13891"/>
                  </a:lnTo>
                  <a:cubicBezTo>
                    <a:pt x="19120" y="13891"/>
                    <a:pt x="19108" y="13903"/>
                    <a:pt x="19108" y="13903"/>
                  </a:cubicBezTo>
                  <a:cubicBezTo>
                    <a:pt x="18764" y="14212"/>
                    <a:pt x="18455" y="14568"/>
                    <a:pt x="18217" y="14961"/>
                  </a:cubicBezTo>
                  <a:cubicBezTo>
                    <a:pt x="18158" y="15056"/>
                    <a:pt x="18193" y="15175"/>
                    <a:pt x="18288" y="15222"/>
                  </a:cubicBezTo>
                  <a:cubicBezTo>
                    <a:pt x="18324" y="15238"/>
                    <a:pt x="18361" y="15246"/>
                    <a:pt x="18397" y="15246"/>
                  </a:cubicBezTo>
                  <a:cubicBezTo>
                    <a:pt x="18469" y="15246"/>
                    <a:pt x="18538" y="15214"/>
                    <a:pt x="18585" y="15151"/>
                  </a:cubicBezTo>
                  <a:cubicBezTo>
                    <a:pt x="18799" y="14806"/>
                    <a:pt x="19049" y="14497"/>
                    <a:pt x="19346" y="14224"/>
                  </a:cubicBezTo>
                  <a:cubicBezTo>
                    <a:pt x="19370" y="14212"/>
                    <a:pt x="19393" y="14188"/>
                    <a:pt x="19417" y="14164"/>
                  </a:cubicBezTo>
                  <a:lnTo>
                    <a:pt x="19643" y="14390"/>
                  </a:lnTo>
                  <a:lnTo>
                    <a:pt x="15864" y="17682"/>
                  </a:lnTo>
                  <a:cubicBezTo>
                    <a:pt x="10945" y="13154"/>
                    <a:pt x="5692" y="8354"/>
                    <a:pt x="535" y="3886"/>
                  </a:cubicBezTo>
                  <a:cubicBezTo>
                    <a:pt x="1878" y="2828"/>
                    <a:pt x="3161" y="1687"/>
                    <a:pt x="4361" y="463"/>
                  </a:cubicBezTo>
                  <a:close/>
                  <a:moveTo>
                    <a:pt x="4338" y="0"/>
                  </a:moveTo>
                  <a:cubicBezTo>
                    <a:pt x="4278" y="0"/>
                    <a:pt x="4231" y="24"/>
                    <a:pt x="4195" y="59"/>
                  </a:cubicBezTo>
                  <a:cubicBezTo>
                    <a:pt x="2900" y="1378"/>
                    <a:pt x="1533" y="2602"/>
                    <a:pt x="84" y="3731"/>
                  </a:cubicBezTo>
                  <a:cubicBezTo>
                    <a:pt x="36" y="3767"/>
                    <a:pt x="12" y="3814"/>
                    <a:pt x="12" y="3874"/>
                  </a:cubicBezTo>
                  <a:cubicBezTo>
                    <a:pt x="0" y="3933"/>
                    <a:pt x="24" y="3993"/>
                    <a:pt x="72" y="4028"/>
                  </a:cubicBezTo>
                  <a:cubicBezTo>
                    <a:pt x="5324" y="8579"/>
                    <a:pt x="10695" y="13475"/>
                    <a:pt x="15722" y="18098"/>
                  </a:cubicBezTo>
                  <a:cubicBezTo>
                    <a:pt x="15763" y="18133"/>
                    <a:pt x="15814" y="18151"/>
                    <a:pt x="15866" y="18151"/>
                  </a:cubicBezTo>
                  <a:cubicBezTo>
                    <a:pt x="15918" y="18151"/>
                    <a:pt x="15971" y="18133"/>
                    <a:pt x="16019" y="18098"/>
                  </a:cubicBezTo>
                  <a:lnTo>
                    <a:pt x="20071" y="14545"/>
                  </a:lnTo>
                  <a:cubicBezTo>
                    <a:pt x="20083" y="14533"/>
                    <a:pt x="20083" y="14521"/>
                    <a:pt x="20095" y="14509"/>
                  </a:cubicBezTo>
                  <a:cubicBezTo>
                    <a:pt x="20154" y="14438"/>
                    <a:pt x="20142" y="14331"/>
                    <a:pt x="20071" y="14271"/>
                  </a:cubicBezTo>
                  <a:cubicBezTo>
                    <a:pt x="15068" y="9411"/>
                    <a:pt x="9828" y="4622"/>
                    <a:pt x="4492" y="59"/>
                  </a:cubicBezTo>
                  <a:cubicBezTo>
                    <a:pt x="4445" y="12"/>
                    <a:pt x="4397" y="0"/>
                    <a:pt x="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3732203" y="122157"/>
              <a:ext cx="49808" cy="44138"/>
            </a:xfrm>
            <a:custGeom>
              <a:avLst/>
              <a:gdLst/>
              <a:ahLst/>
              <a:cxnLst/>
              <a:rect l="l" t="t" r="r" b="b"/>
              <a:pathLst>
                <a:path w="1546" h="1370" extrusionOk="0">
                  <a:moveTo>
                    <a:pt x="720" y="389"/>
                  </a:moveTo>
                  <a:cubicBezTo>
                    <a:pt x="819" y="389"/>
                    <a:pt x="916" y="427"/>
                    <a:pt x="987" y="498"/>
                  </a:cubicBezTo>
                  <a:cubicBezTo>
                    <a:pt x="1070" y="569"/>
                    <a:pt x="1118" y="676"/>
                    <a:pt x="1118" y="783"/>
                  </a:cubicBezTo>
                  <a:cubicBezTo>
                    <a:pt x="1118" y="866"/>
                    <a:pt x="1059" y="950"/>
                    <a:pt x="987" y="973"/>
                  </a:cubicBezTo>
                  <a:cubicBezTo>
                    <a:pt x="962" y="978"/>
                    <a:pt x="938" y="981"/>
                    <a:pt x="915" y="981"/>
                  </a:cubicBezTo>
                  <a:cubicBezTo>
                    <a:pt x="825" y="981"/>
                    <a:pt x="744" y="947"/>
                    <a:pt x="678" y="890"/>
                  </a:cubicBezTo>
                  <a:cubicBezTo>
                    <a:pt x="631" y="843"/>
                    <a:pt x="583" y="795"/>
                    <a:pt x="548" y="748"/>
                  </a:cubicBezTo>
                  <a:cubicBezTo>
                    <a:pt x="559" y="688"/>
                    <a:pt x="548" y="641"/>
                    <a:pt x="512" y="593"/>
                  </a:cubicBezTo>
                  <a:cubicBezTo>
                    <a:pt x="500" y="569"/>
                    <a:pt x="500" y="534"/>
                    <a:pt x="512" y="510"/>
                  </a:cubicBezTo>
                  <a:cubicBezTo>
                    <a:pt x="536" y="462"/>
                    <a:pt x="571" y="415"/>
                    <a:pt x="619" y="403"/>
                  </a:cubicBezTo>
                  <a:cubicBezTo>
                    <a:pt x="652" y="394"/>
                    <a:pt x="686" y="389"/>
                    <a:pt x="720" y="389"/>
                  </a:cubicBezTo>
                  <a:close/>
                  <a:moveTo>
                    <a:pt x="703" y="1"/>
                  </a:moveTo>
                  <a:cubicBezTo>
                    <a:pt x="623" y="1"/>
                    <a:pt x="543" y="12"/>
                    <a:pt x="464" y="35"/>
                  </a:cubicBezTo>
                  <a:cubicBezTo>
                    <a:pt x="298" y="94"/>
                    <a:pt x="167" y="225"/>
                    <a:pt x="108" y="391"/>
                  </a:cubicBezTo>
                  <a:cubicBezTo>
                    <a:pt x="108" y="415"/>
                    <a:pt x="96" y="439"/>
                    <a:pt x="96" y="462"/>
                  </a:cubicBezTo>
                  <a:cubicBezTo>
                    <a:pt x="25" y="510"/>
                    <a:pt x="1" y="605"/>
                    <a:pt x="49" y="688"/>
                  </a:cubicBezTo>
                  <a:cubicBezTo>
                    <a:pt x="132" y="866"/>
                    <a:pt x="251" y="1033"/>
                    <a:pt x="393" y="1175"/>
                  </a:cubicBezTo>
                  <a:cubicBezTo>
                    <a:pt x="542" y="1298"/>
                    <a:pt x="730" y="1369"/>
                    <a:pt x="924" y="1369"/>
                  </a:cubicBezTo>
                  <a:cubicBezTo>
                    <a:pt x="992" y="1369"/>
                    <a:pt x="1062" y="1360"/>
                    <a:pt x="1130" y="1342"/>
                  </a:cubicBezTo>
                  <a:cubicBezTo>
                    <a:pt x="1356" y="1259"/>
                    <a:pt x="1522" y="1045"/>
                    <a:pt x="1546" y="795"/>
                  </a:cubicBezTo>
                  <a:cubicBezTo>
                    <a:pt x="1546" y="569"/>
                    <a:pt x="1451" y="367"/>
                    <a:pt x="1284" y="225"/>
                  </a:cubicBezTo>
                  <a:cubicBezTo>
                    <a:pt x="1121" y="78"/>
                    <a:pt x="913" y="1"/>
                    <a:pt x="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4296911" y="-12190"/>
              <a:ext cx="580398" cy="394664"/>
            </a:xfrm>
            <a:custGeom>
              <a:avLst/>
              <a:gdLst/>
              <a:ahLst/>
              <a:cxnLst/>
              <a:rect l="l" t="t" r="r" b="b"/>
              <a:pathLst>
                <a:path w="18015" h="12250" extrusionOk="0">
                  <a:moveTo>
                    <a:pt x="5178" y="541"/>
                  </a:moveTo>
                  <a:cubicBezTo>
                    <a:pt x="6396" y="541"/>
                    <a:pt x="7733" y="705"/>
                    <a:pt x="9233" y="1032"/>
                  </a:cubicBezTo>
                  <a:cubicBezTo>
                    <a:pt x="8449" y="1091"/>
                    <a:pt x="7677" y="1127"/>
                    <a:pt x="6904" y="1151"/>
                  </a:cubicBezTo>
                  <a:cubicBezTo>
                    <a:pt x="6898" y="1150"/>
                    <a:pt x="6891" y="1150"/>
                    <a:pt x="6884" y="1150"/>
                  </a:cubicBezTo>
                  <a:cubicBezTo>
                    <a:pt x="6776" y="1150"/>
                    <a:pt x="6702" y="1241"/>
                    <a:pt x="6702" y="1353"/>
                  </a:cubicBezTo>
                  <a:cubicBezTo>
                    <a:pt x="6714" y="1448"/>
                    <a:pt x="6797" y="1531"/>
                    <a:pt x="6904" y="1531"/>
                  </a:cubicBezTo>
                  <a:cubicBezTo>
                    <a:pt x="8093" y="1495"/>
                    <a:pt x="9269" y="1424"/>
                    <a:pt x="10446" y="1317"/>
                  </a:cubicBezTo>
                  <a:cubicBezTo>
                    <a:pt x="12133" y="1139"/>
                    <a:pt x="13808" y="889"/>
                    <a:pt x="15472" y="545"/>
                  </a:cubicBezTo>
                  <a:lnTo>
                    <a:pt x="15472" y="545"/>
                  </a:lnTo>
                  <a:cubicBezTo>
                    <a:pt x="13392" y="2256"/>
                    <a:pt x="12157" y="4870"/>
                    <a:pt x="12252" y="7413"/>
                  </a:cubicBezTo>
                  <a:cubicBezTo>
                    <a:pt x="10657" y="7786"/>
                    <a:pt x="9031" y="7973"/>
                    <a:pt x="7408" y="7973"/>
                  </a:cubicBezTo>
                  <a:cubicBezTo>
                    <a:pt x="5101" y="7973"/>
                    <a:pt x="2799" y="7596"/>
                    <a:pt x="595" y="6843"/>
                  </a:cubicBezTo>
                  <a:cubicBezTo>
                    <a:pt x="2389" y="5132"/>
                    <a:pt x="3684" y="2969"/>
                    <a:pt x="4338" y="568"/>
                  </a:cubicBezTo>
                  <a:cubicBezTo>
                    <a:pt x="4612" y="550"/>
                    <a:pt x="4891" y="541"/>
                    <a:pt x="5178" y="541"/>
                  </a:cubicBezTo>
                  <a:close/>
                  <a:moveTo>
                    <a:pt x="16019" y="640"/>
                  </a:moveTo>
                  <a:cubicBezTo>
                    <a:pt x="16268" y="2339"/>
                    <a:pt x="16530" y="4050"/>
                    <a:pt x="16779" y="5761"/>
                  </a:cubicBezTo>
                  <a:cubicBezTo>
                    <a:pt x="17052" y="7508"/>
                    <a:pt x="17314" y="9255"/>
                    <a:pt x="17563" y="10978"/>
                  </a:cubicBezTo>
                  <a:cubicBezTo>
                    <a:pt x="17358" y="10952"/>
                    <a:pt x="17153" y="10940"/>
                    <a:pt x="16948" y="10940"/>
                  </a:cubicBezTo>
                  <a:cubicBezTo>
                    <a:pt x="16679" y="10940"/>
                    <a:pt x="16412" y="10961"/>
                    <a:pt x="16149" y="11002"/>
                  </a:cubicBezTo>
                  <a:lnTo>
                    <a:pt x="15745" y="7615"/>
                  </a:lnTo>
                  <a:cubicBezTo>
                    <a:pt x="15735" y="7521"/>
                    <a:pt x="15650" y="7445"/>
                    <a:pt x="15557" y="7445"/>
                  </a:cubicBezTo>
                  <a:cubicBezTo>
                    <a:pt x="15544" y="7445"/>
                    <a:pt x="15532" y="7446"/>
                    <a:pt x="15520" y="7449"/>
                  </a:cubicBezTo>
                  <a:cubicBezTo>
                    <a:pt x="15413" y="7449"/>
                    <a:pt x="15318" y="7544"/>
                    <a:pt x="15329" y="7663"/>
                  </a:cubicBezTo>
                  <a:lnTo>
                    <a:pt x="15733" y="11085"/>
                  </a:lnTo>
                  <a:cubicBezTo>
                    <a:pt x="15211" y="11204"/>
                    <a:pt x="14712" y="11406"/>
                    <a:pt x="14260" y="11679"/>
                  </a:cubicBezTo>
                  <a:cubicBezTo>
                    <a:pt x="14248" y="8946"/>
                    <a:pt x="14022" y="6237"/>
                    <a:pt x="13595" y="3539"/>
                  </a:cubicBezTo>
                  <a:cubicBezTo>
                    <a:pt x="14177" y="2410"/>
                    <a:pt x="15009" y="1412"/>
                    <a:pt x="16019" y="640"/>
                  </a:cubicBezTo>
                  <a:close/>
                  <a:moveTo>
                    <a:pt x="13262" y="4228"/>
                  </a:moveTo>
                  <a:cubicBezTo>
                    <a:pt x="13642" y="6748"/>
                    <a:pt x="13832" y="9302"/>
                    <a:pt x="13832" y="11845"/>
                  </a:cubicBezTo>
                  <a:cubicBezTo>
                    <a:pt x="13036" y="11798"/>
                    <a:pt x="12252" y="11750"/>
                    <a:pt x="11456" y="11703"/>
                  </a:cubicBezTo>
                  <a:cubicBezTo>
                    <a:pt x="9081" y="11557"/>
                    <a:pt x="6651" y="11404"/>
                    <a:pt x="4237" y="11404"/>
                  </a:cubicBezTo>
                  <a:cubicBezTo>
                    <a:pt x="3691" y="11404"/>
                    <a:pt x="3146" y="11412"/>
                    <a:pt x="2603" y="11429"/>
                  </a:cubicBezTo>
                  <a:cubicBezTo>
                    <a:pt x="2710" y="10229"/>
                    <a:pt x="2710" y="9017"/>
                    <a:pt x="2603" y="7817"/>
                  </a:cubicBezTo>
                  <a:lnTo>
                    <a:pt x="2603" y="7817"/>
                  </a:lnTo>
                  <a:cubicBezTo>
                    <a:pt x="4183" y="8185"/>
                    <a:pt x="5787" y="8364"/>
                    <a:pt x="7403" y="8364"/>
                  </a:cubicBezTo>
                  <a:cubicBezTo>
                    <a:pt x="9127" y="8364"/>
                    <a:pt x="10861" y="8150"/>
                    <a:pt x="12537" y="7734"/>
                  </a:cubicBezTo>
                  <a:cubicBezTo>
                    <a:pt x="12620" y="7710"/>
                    <a:pt x="12691" y="7627"/>
                    <a:pt x="12680" y="7544"/>
                  </a:cubicBezTo>
                  <a:cubicBezTo>
                    <a:pt x="12632" y="6403"/>
                    <a:pt x="12822" y="5274"/>
                    <a:pt x="13262" y="4228"/>
                  </a:cubicBezTo>
                  <a:close/>
                  <a:moveTo>
                    <a:pt x="16176" y="1"/>
                  </a:moveTo>
                  <a:cubicBezTo>
                    <a:pt x="16156" y="1"/>
                    <a:pt x="16135" y="4"/>
                    <a:pt x="16114" y="10"/>
                  </a:cubicBezTo>
                  <a:cubicBezTo>
                    <a:pt x="14248" y="426"/>
                    <a:pt x="12347" y="723"/>
                    <a:pt x="10446" y="913"/>
                  </a:cubicBezTo>
                  <a:cubicBezTo>
                    <a:pt x="8480" y="407"/>
                    <a:pt x="6767" y="154"/>
                    <a:pt x="5239" y="154"/>
                  </a:cubicBezTo>
                  <a:cubicBezTo>
                    <a:pt x="4865" y="154"/>
                    <a:pt x="4501" y="170"/>
                    <a:pt x="4148" y="200"/>
                  </a:cubicBezTo>
                  <a:cubicBezTo>
                    <a:pt x="4064" y="200"/>
                    <a:pt x="3981" y="260"/>
                    <a:pt x="3957" y="343"/>
                  </a:cubicBezTo>
                  <a:cubicBezTo>
                    <a:pt x="3316" y="2826"/>
                    <a:pt x="1961" y="5060"/>
                    <a:pt x="72" y="6783"/>
                  </a:cubicBezTo>
                  <a:cubicBezTo>
                    <a:pt x="24" y="6831"/>
                    <a:pt x="0" y="6902"/>
                    <a:pt x="12" y="6962"/>
                  </a:cubicBezTo>
                  <a:cubicBezTo>
                    <a:pt x="36" y="7033"/>
                    <a:pt x="84" y="7080"/>
                    <a:pt x="143" y="7104"/>
                  </a:cubicBezTo>
                  <a:cubicBezTo>
                    <a:pt x="808" y="7342"/>
                    <a:pt x="1486" y="7544"/>
                    <a:pt x="2175" y="7722"/>
                  </a:cubicBezTo>
                  <a:cubicBezTo>
                    <a:pt x="2294" y="9017"/>
                    <a:pt x="2294" y="10312"/>
                    <a:pt x="2163" y="11608"/>
                  </a:cubicBezTo>
                  <a:cubicBezTo>
                    <a:pt x="2151" y="11667"/>
                    <a:pt x="2175" y="11715"/>
                    <a:pt x="2222" y="11762"/>
                  </a:cubicBezTo>
                  <a:cubicBezTo>
                    <a:pt x="2258" y="11798"/>
                    <a:pt x="2318" y="11822"/>
                    <a:pt x="2377" y="11822"/>
                  </a:cubicBezTo>
                  <a:cubicBezTo>
                    <a:pt x="3001" y="11797"/>
                    <a:pt x="3627" y="11786"/>
                    <a:pt x="4255" y="11786"/>
                  </a:cubicBezTo>
                  <a:cubicBezTo>
                    <a:pt x="6652" y="11786"/>
                    <a:pt x="9068" y="11944"/>
                    <a:pt x="11432" y="12095"/>
                  </a:cubicBezTo>
                  <a:cubicBezTo>
                    <a:pt x="12299" y="12154"/>
                    <a:pt x="13167" y="12202"/>
                    <a:pt x="14034" y="12249"/>
                  </a:cubicBezTo>
                  <a:lnTo>
                    <a:pt x="14046" y="12249"/>
                  </a:lnTo>
                  <a:cubicBezTo>
                    <a:pt x="14070" y="12249"/>
                    <a:pt x="14094" y="12249"/>
                    <a:pt x="14117" y="12238"/>
                  </a:cubicBezTo>
                  <a:lnTo>
                    <a:pt x="14153" y="12226"/>
                  </a:lnTo>
                  <a:cubicBezTo>
                    <a:pt x="14153" y="12226"/>
                    <a:pt x="14165" y="12214"/>
                    <a:pt x="14177" y="12214"/>
                  </a:cubicBezTo>
                  <a:cubicBezTo>
                    <a:pt x="14987" y="11627"/>
                    <a:pt x="15959" y="11325"/>
                    <a:pt x="16947" y="11325"/>
                  </a:cubicBezTo>
                  <a:cubicBezTo>
                    <a:pt x="17220" y="11325"/>
                    <a:pt x="17493" y="11348"/>
                    <a:pt x="17765" y="11394"/>
                  </a:cubicBezTo>
                  <a:cubicBezTo>
                    <a:pt x="17779" y="11397"/>
                    <a:pt x="17794" y="11398"/>
                    <a:pt x="17809" y="11398"/>
                  </a:cubicBezTo>
                  <a:cubicBezTo>
                    <a:pt x="17857" y="11398"/>
                    <a:pt x="17907" y="11383"/>
                    <a:pt x="17944" y="11346"/>
                  </a:cubicBezTo>
                  <a:cubicBezTo>
                    <a:pt x="17991" y="11311"/>
                    <a:pt x="18015" y="11251"/>
                    <a:pt x="18015" y="11180"/>
                  </a:cubicBezTo>
                  <a:cubicBezTo>
                    <a:pt x="17754" y="9374"/>
                    <a:pt x="17468" y="7544"/>
                    <a:pt x="17195" y="5714"/>
                  </a:cubicBezTo>
                  <a:cubicBezTo>
                    <a:pt x="16922" y="3884"/>
                    <a:pt x="16648" y="2054"/>
                    <a:pt x="16375" y="248"/>
                  </a:cubicBezTo>
                  <a:lnTo>
                    <a:pt x="16375" y="236"/>
                  </a:lnTo>
                  <a:cubicBezTo>
                    <a:pt x="16387" y="212"/>
                    <a:pt x="16387" y="188"/>
                    <a:pt x="16375" y="153"/>
                  </a:cubicBezTo>
                  <a:cubicBezTo>
                    <a:pt x="16356" y="65"/>
                    <a:pt x="16272" y="1"/>
                    <a:pt x="16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4783492" y="180535"/>
              <a:ext cx="16495" cy="26225"/>
            </a:xfrm>
            <a:custGeom>
              <a:avLst/>
              <a:gdLst/>
              <a:ahLst/>
              <a:cxnLst/>
              <a:rect l="l" t="t" r="r" b="b"/>
              <a:pathLst>
                <a:path w="512" h="814" extrusionOk="0">
                  <a:moveTo>
                    <a:pt x="236" y="1"/>
                  </a:moveTo>
                  <a:cubicBezTo>
                    <a:pt x="221" y="1"/>
                    <a:pt x="206" y="2"/>
                    <a:pt x="191" y="5"/>
                  </a:cubicBezTo>
                  <a:cubicBezTo>
                    <a:pt x="84" y="5"/>
                    <a:pt x="1" y="112"/>
                    <a:pt x="13" y="219"/>
                  </a:cubicBezTo>
                  <a:lnTo>
                    <a:pt x="84" y="647"/>
                  </a:lnTo>
                  <a:cubicBezTo>
                    <a:pt x="96" y="742"/>
                    <a:pt x="191" y="813"/>
                    <a:pt x="286" y="813"/>
                  </a:cubicBezTo>
                  <a:lnTo>
                    <a:pt x="321" y="813"/>
                  </a:lnTo>
                  <a:cubicBezTo>
                    <a:pt x="428" y="801"/>
                    <a:pt x="512" y="706"/>
                    <a:pt x="500" y="599"/>
                  </a:cubicBezTo>
                  <a:lnTo>
                    <a:pt x="428" y="171"/>
                  </a:lnTo>
                  <a:cubicBezTo>
                    <a:pt x="408" y="68"/>
                    <a:pt x="33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4774310" y="139039"/>
              <a:ext cx="17655" cy="16399"/>
            </a:xfrm>
            <a:custGeom>
              <a:avLst/>
              <a:gdLst/>
              <a:ahLst/>
              <a:cxnLst/>
              <a:rect l="l" t="t" r="r" b="b"/>
              <a:pathLst>
                <a:path w="548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0" y="188"/>
                    <a:pt x="60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309" y="509"/>
                  </a:cubicBezTo>
                  <a:cubicBezTo>
                    <a:pt x="345" y="509"/>
                    <a:pt x="369" y="497"/>
                    <a:pt x="404" y="485"/>
                  </a:cubicBezTo>
                  <a:cubicBezTo>
                    <a:pt x="511" y="449"/>
                    <a:pt x="547" y="331"/>
                    <a:pt x="500" y="236"/>
                  </a:cubicBezTo>
                  <a:lnTo>
                    <a:pt x="428" y="105"/>
                  </a:lnTo>
                  <a:cubicBezTo>
                    <a:pt x="387" y="38"/>
                    <a:pt x="316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4474558" y="175155"/>
              <a:ext cx="65853" cy="50356"/>
            </a:xfrm>
            <a:custGeom>
              <a:avLst/>
              <a:gdLst/>
              <a:ahLst/>
              <a:cxnLst/>
              <a:rect l="l" t="t" r="r" b="b"/>
              <a:pathLst>
                <a:path w="2044" h="1563" extrusionOk="0">
                  <a:moveTo>
                    <a:pt x="1197" y="390"/>
                  </a:moveTo>
                  <a:cubicBezTo>
                    <a:pt x="1234" y="390"/>
                    <a:pt x="1272" y="396"/>
                    <a:pt x="1307" y="410"/>
                  </a:cubicBezTo>
                  <a:cubicBezTo>
                    <a:pt x="1414" y="434"/>
                    <a:pt x="1509" y="505"/>
                    <a:pt x="1569" y="612"/>
                  </a:cubicBezTo>
                  <a:cubicBezTo>
                    <a:pt x="1604" y="707"/>
                    <a:pt x="1592" y="814"/>
                    <a:pt x="1545" y="909"/>
                  </a:cubicBezTo>
                  <a:cubicBezTo>
                    <a:pt x="1485" y="1016"/>
                    <a:pt x="1379" y="1099"/>
                    <a:pt x="1272" y="1147"/>
                  </a:cubicBezTo>
                  <a:cubicBezTo>
                    <a:pt x="1210" y="1163"/>
                    <a:pt x="1148" y="1171"/>
                    <a:pt x="1087" y="1171"/>
                  </a:cubicBezTo>
                  <a:cubicBezTo>
                    <a:pt x="888" y="1171"/>
                    <a:pt x="698" y="1084"/>
                    <a:pt x="570" y="921"/>
                  </a:cubicBezTo>
                  <a:cubicBezTo>
                    <a:pt x="475" y="826"/>
                    <a:pt x="440" y="683"/>
                    <a:pt x="475" y="552"/>
                  </a:cubicBezTo>
                  <a:cubicBezTo>
                    <a:pt x="511" y="469"/>
                    <a:pt x="594" y="410"/>
                    <a:pt x="689" y="410"/>
                  </a:cubicBezTo>
                  <a:cubicBezTo>
                    <a:pt x="695" y="404"/>
                    <a:pt x="701" y="401"/>
                    <a:pt x="707" y="401"/>
                  </a:cubicBezTo>
                  <a:cubicBezTo>
                    <a:pt x="713" y="401"/>
                    <a:pt x="719" y="404"/>
                    <a:pt x="725" y="410"/>
                  </a:cubicBezTo>
                  <a:cubicBezTo>
                    <a:pt x="767" y="458"/>
                    <a:pt x="828" y="483"/>
                    <a:pt x="891" y="483"/>
                  </a:cubicBezTo>
                  <a:cubicBezTo>
                    <a:pt x="937" y="483"/>
                    <a:pt x="982" y="470"/>
                    <a:pt x="1022" y="445"/>
                  </a:cubicBezTo>
                  <a:cubicBezTo>
                    <a:pt x="1074" y="408"/>
                    <a:pt x="1135" y="390"/>
                    <a:pt x="1197" y="390"/>
                  </a:cubicBezTo>
                  <a:close/>
                  <a:moveTo>
                    <a:pt x="1209" y="0"/>
                  </a:moveTo>
                  <a:cubicBezTo>
                    <a:pt x="1105" y="0"/>
                    <a:pt x="1000" y="19"/>
                    <a:pt x="903" y="53"/>
                  </a:cubicBezTo>
                  <a:cubicBezTo>
                    <a:pt x="891" y="41"/>
                    <a:pt x="868" y="41"/>
                    <a:pt x="844" y="30"/>
                  </a:cubicBezTo>
                  <a:cubicBezTo>
                    <a:pt x="796" y="19"/>
                    <a:pt x="748" y="14"/>
                    <a:pt x="701" y="14"/>
                  </a:cubicBezTo>
                  <a:cubicBezTo>
                    <a:pt x="432" y="14"/>
                    <a:pt x="184" y="181"/>
                    <a:pt x="83" y="434"/>
                  </a:cubicBezTo>
                  <a:cubicBezTo>
                    <a:pt x="0" y="683"/>
                    <a:pt x="59" y="956"/>
                    <a:pt x="238" y="1158"/>
                  </a:cubicBezTo>
                  <a:cubicBezTo>
                    <a:pt x="452" y="1408"/>
                    <a:pt x="761" y="1562"/>
                    <a:pt x="1093" y="1562"/>
                  </a:cubicBezTo>
                  <a:cubicBezTo>
                    <a:pt x="1200" y="1562"/>
                    <a:pt x="1307" y="1539"/>
                    <a:pt x="1414" y="1503"/>
                  </a:cubicBezTo>
                  <a:cubicBezTo>
                    <a:pt x="1640" y="1432"/>
                    <a:pt x="1818" y="1277"/>
                    <a:pt x="1925" y="1063"/>
                  </a:cubicBezTo>
                  <a:cubicBezTo>
                    <a:pt x="2020" y="885"/>
                    <a:pt x="2044" y="671"/>
                    <a:pt x="1961" y="469"/>
                  </a:cubicBezTo>
                  <a:cubicBezTo>
                    <a:pt x="1866" y="255"/>
                    <a:pt x="1664" y="89"/>
                    <a:pt x="1426" y="30"/>
                  </a:cubicBezTo>
                  <a:cubicBezTo>
                    <a:pt x="1357" y="10"/>
                    <a:pt x="1283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4004795" y="26374"/>
              <a:ext cx="251554" cy="128322"/>
            </a:xfrm>
            <a:custGeom>
              <a:avLst/>
              <a:gdLst/>
              <a:ahLst/>
              <a:cxnLst/>
              <a:rect l="l" t="t" r="r" b="b"/>
              <a:pathLst>
                <a:path w="7808" h="3983" extrusionOk="0">
                  <a:moveTo>
                    <a:pt x="2205" y="1"/>
                  </a:moveTo>
                  <a:cubicBezTo>
                    <a:pt x="2187" y="1"/>
                    <a:pt x="2168" y="5"/>
                    <a:pt x="2151" y="13"/>
                  </a:cubicBezTo>
                  <a:cubicBezTo>
                    <a:pt x="2092" y="25"/>
                    <a:pt x="2056" y="61"/>
                    <a:pt x="2033" y="108"/>
                  </a:cubicBezTo>
                  <a:lnTo>
                    <a:pt x="880" y="3198"/>
                  </a:lnTo>
                  <a:lnTo>
                    <a:pt x="357" y="833"/>
                  </a:lnTo>
                  <a:cubicBezTo>
                    <a:pt x="337" y="762"/>
                    <a:pt x="265" y="709"/>
                    <a:pt x="193" y="709"/>
                  </a:cubicBezTo>
                  <a:cubicBezTo>
                    <a:pt x="181" y="709"/>
                    <a:pt x="168" y="711"/>
                    <a:pt x="155" y="714"/>
                  </a:cubicBezTo>
                  <a:cubicBezTo>
                    <a:pt x="60" y="726"/>
                    <a:pt x="1" y="809"/>
                    <a:pt x="13" y="904"/>
                  </a:cubicBezTo>
                  <a:lnTo>
                    <a:pt x="666" y="3851"/>
                  </a:lnTo>
                  <a:cubicBezTo>
                    <a:pt x="678" y="3899"/>
                    <a:pt x="726" y="3946"/>
                    <a:pt x="773" y="3970"/>
                  </a:cubicBezTo>
                  <a:cubicBezTo>
                    <a:pt x="797" y="3970"/>
                    <a:pt x="809" y="3982"/>
                    <a:pt x="832" y="3982"/>
                  </a:cubicBezTo>
                  <a:cubicBezTo>
                    <a:pt x="904" y="3982"/>
                    <a:pt x="975" y="3946"/>
                    <a:pt x="1011" y="3863"/>
                  </a:cubicBezTo>
                  <a:lnTo>
                    <a:pt x="2294" y="417"/>
                  </a:lnTo>
                  <a:cubicBezTo>
                    <a:pt x="3711" y="1251"/>
                    <a:pt x="5310" y="1691"/>
                    <a:pt x="6940" y="1691"/>
                  </a:cubicBezTo>
                  <a:cubicBezTo>
                    <a:pt x="7169" y="1691"/>
                    <a:pt x="7399" y="1682"/>
                    <a:pt x="7630" y="1665"/>
                  </a:cubicBezTo>
                  <a:cubicBezTo>
                    <a:pt x="7636" y="1666"/>
                    <a:pt x="7642" y="1666"/>
                    <a:pt x="7648" y="1666"/>
                  </a:cubicBezTo>
                  <a:cubicBezTo>
                    <a:pt x="7735" y="1666"/>
                    <a:pt x="7808" y="1587"/>
                    <a:pt x="7808" y="1499"/>
                  </a:cubicBezTo>
                  <a:cubicBezTo>
                    <a:pt x="7786" y="1410"/>
                    <a:pt x="7713" y="1343"/>
                    <a:pt x="7636" y="1343"/>
                  </a:cubicBezTo>
                  <a:cubicBezTo>
                    <a:pt x="7630" y="1343"/>
                    <a:pt x="7624" y="1343"/>
                    <a:pt x="7618" y="1344"/>
                  </a:cubicBezTo>
                  <a:cubicBezTo>
                    <a:pt x="7407" y="1359"/>
                    <a:pt x="7197" y="1366"/>
                    <a:pt x="6987" y="1366"/>
                  </a:cubicBezTo>
                  <a:cubicBezTo>
                    <a:pt x="5335" y="1366"/>
                    <a:pt x="3708" y="912"/>
                    <a:pt x="2306" y="37"/>
                  </a:cubicBezTo>
                  <a:cubicBezTo>
                    <a:pt x="2275" y="14"/>
                    <a:pt x="2240" y="1"/>
                    <a:pt x="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4059919" y="87072"/>
              <a:ext cx="70492" cy="71330"/>
            </a:xfrm>
            <a:custGeom>
              <a:avLst/>
              <a:gdLst/>
              <a:ahLst/>
              <a:cxnLst/>
              <a:rect l="l" t="t" r="r" b="b"/>
              <a:pathLst>
                <a:path w="2188" h="2214" extrusionOk="0">
                  <a:moveTo>
                    <a:pt x="805" y="1"/>
                  </a:moveTo>
                  <a:cubicBezTo>
                    <a:pt x="790" y="1"/>
                    <a:pt x="776" y="3"/>
                    <a:pt x="761" y="7"/>
                  </a:cubicBezTo>
                  <a:cubicBezTo>
                    <a:pt x="666" y="19"/>
                    <a:pt x="607" y="102"/>
                    <a:pt x="631" y="197"/>
                  </a:cubicBezTo>
                  <a:lnTo>
                    <a:pt x="845" y="1088"/>
                  </a:lnTo>
                  <a:lnTo>
                    <a:pt x="108" y="1563"/>
                  </a:lnTo>
                  <a:cubicBezTo>
                    <a:pt x="25" y="1611"/>
                    <a:pt x="1" y="1718"/>
                    <a:pt x="60" y="1789"/>
                  </a:cubicBezTo>
                  <a:cubicBezTo>
                    <a:pt x="84" y="1825"/>
                    <a:pt x="108" y="1837"/>
                    <a:pt x="143" y="1849"/>
                  </a:cubicBezTo>
                  <a:cubicBezTo>
                    <a:pt x="166" y="1858"/>
                    <a:pt x="189" y="1861"/>
                    <a:pt x="211" y="1861"/>
                  </a:cubicBezTo>
                  <a:cubicBezTo>
                    <a:pt x="246" y="1861"/>
                    <a:pt x="280" y="1851"/>
                    <a:pt x="310" y="1837"/>
                  </a:cubicBezTo>
                  <a:lnTo>
                    <a:pt x="940" y="1433"/>
                  </a:lnTo>
                  <a:lnTo>
                    <a:pt x="1106" y="2086"/>
                  </a:lnTo>
                  <a:cubicBezTo>
                    <a:pt x="1118" y="2146"/>
                    <a:pt x="1165" y="2181"/>
                    <a:pt x="1213" y="2205"/>
                  </a:cubicBezTo>
                  <a:cubicBezTo>
                    <a:pt x="1231" y="2211"/>
                    <a:pt x="1249" y="2214"/>
                    <a:pt x="1266" y="2214"/>
                  </a:cubicBezTo>
                  <a:cubicBezTo>
                    <a:pt x="1284" y="2214"/>
                    <a:pt x="1302" y="2211"/>
                    <a:pt x="1320" y="2205"/>
                  </a:cubicBezTo>
                  <a:cubicBezTo>
                    <a:pt x="1415" y="2181"/>
                    <a:pt x="1474" y="2098"/>
                    <a:pt x="1451" y="2003"/>
                  </a:cubicBezTo>
                  <a:lnTo>
                    <a:pt x="1249" y="1219"/>
                  </a:lnTo>
                  <a:lnTo>
                    <a:pt x="2080" y="684"/>
                  </a:lnTo>
                  <a:cubicBezTo>
                    <a:pt x="2164" y="648"/>
                    <a:pt x="2187" y="530"/>
                    <a:pt x="2128" y="458"/>
                  </a:cubicBezTo>
                  <a:cubicBezTo>
                    <a:pt x="2092" y="415"/>
                    <a:pt x="2033" y="389"/>
                    <a:pt x="1977" y="389"/>
                  </a:cubicBezTo>
                  <a:cubicBezTo>
                    <a:pt x="1941" y="389"/>
                    <a:pt x="1906" y="399"/>
                    <a:pt x="1878" y="423"/>
                  </a:cubicBezTo>
                  <a:lnTo>
                    <a:pt x="1165" y="886"/>
                  </a:lnTo>
                  <a:lnTo>
                    <a:pt x="975" y="126"/>
                  </a:lnTo>
                  <a:cubicBezTo>
                    <a:pt x="946" y="47"/>
                    <a:pt x="875" y="1"/>
                    <a:pt x="8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4129219" y="119032"/>
              <a:ext cx="39853" cy="16979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13" y="0"/>
                  </a:moveTo>
                  <a:cubicBezTo>
                    <a:pt x="153" y="0"/>
                    <a:pt x="99" y="30"/>
                    <a:pt x="60" y="84"/>
                  </a:cubicBezTo>
                  <a:cubicBezTo>
                    <a:pt x="1" y="155"/>
                    <a:pt x="36" y="262"/>
                    <a:pt x="119" y="310"/>
                  </a:cubicBezTo>
                  <a:cubicBezTo>
                    <a:pt x="203" y="346"/>
                    <a:pt x="286" y="393"/>
                    <a:pt x="381" y="417"/>
                  </a:cubicBezTo>
                  <a:cubicBezTo>
                    <a:pt x="568" y="490"/>
                    <a:pt x="773" y="526"/>
                    <a:pt x="981" y="526"/>
                  </a:cubicBezTo>
                  <a:cubicBezTo>
                    <a:pt x="1011" y="526"/>
                    <a:pt x="1040" y="525"/>
                    <a:pt x="1070" y="524"/>
                  </a:cubicBezTo>
                  <a:cubicBezTo>
                    <a:pt x="1165" y="524"/>
                    <a:pt x="1236" y="453"/>
                    <a:pt x="1236" y="357"/>
                  </a:cubicBezTo>
                  <a:cubicBezTo>
                    <a:pt x="1225" y="269"/>
                    <a:pt x="1163" y="202"/>
                    <a:pt x="1079" y="202"/>
                  </a:cubicBezTo>
                  <a:cubicBezTo>
                    <a:pt x="1072" y="202"/>
                    <a:pt x="1065" y="202"/>
                    <a:pt x="1058" y="203"/>
                  </a:cubicBezTo>
                  <a:cubicBezTo>
                    <a:pt x="797" y="203"/>
                    <a:pt x="535" y="144"/>
                    <a:pt x="310" y="25"/>
                  </a:cubicBezTo>
                  <a:cubicBezTo>
                    <a:pt x="277" y="8"/>
                    <a:pt x="244" y="0"/>
                    <a:pt x="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4178222" y="103310"/>
              <a:ext cx="62051" cy="72328"/>
            </a:xfrm>
            <a:custGeom>
              <a:avLst/>
              <a:gdLst/>
              <a:ahLst/>
              <a:cxnLst/>
              <a:rect l="l" t="t" r="r" b="b"/>
              <a:pathLst>
                <a:path w="1926" h="2245" extrusionOk="0">
                  <a:moveTo>
                    <a:pt x="202" y="1"/>
                  </a:moveTo>
                  <a:cubicBezTo>
                    <a:pt x="170" y="1"/>
                    <a:pt x="137" y="9"/>
                    <a:pt x="108" y="26"/>
                  </a:cubicBezTo>
                  <a:cubicBezTo>
                    <a:pt x="24" y="73"/>
                    <a:pt x="1" y="180"/>
                    <a:pt x="60" y="251"/>
                  </a:cubicBezTo>
                  <a:lnTo>
                    <a:pt x="785" y="1309"/>
                  </a:lnTo>
                  <a:lnTo>
                    <a:pt x="310" y="1986"/>
                  </a:lnTo>
                  <a:cubicBezTo>
                    <a:pt x="250" y="2058"/>
                    <a:pt x="274" y="2176"/>
                    <a:pt x="369" y="2224"/>
                  </a:cubicBezTo>
                  <a:cubicBezTo>
                    <a:pt x="381" y="2224"/>
                    <a:pt x="393" y="2224"/>
                    <a:pt x="405" y="2236"/>
                  </a:cubicBezTo>
                  <a:cubicBezTo>
                    <a:pt x="422" y="2242"/>
                    <a:pt x="441" y="2245"/>
                    <a:pt x="460" y="2245"/>
                  </a:cubicBezTo>
                  <a:cubicBezTo>
                    <a:pt x="516" y="2245"/>
                    <a:pt x="574" y="2218"/>
                    <a:pt x="619" y="2164"/>
                  </a:cubicBezTo>
                  <a:lnTo>
                    <a:pt x="1878" y="346"/>
                  </a:lnTo>
                  <a:cubicBezTo>
                    <a:pt x="1926" y="275"/>
                    <a:pt x="1902" y="168"/>
                    <a:pt x="1831" y="121"/>
                  </a:cubicBezTo>
                  <a:cubicBezTo>
                    <a:pt x="1799" y="102"/>
                    <a:pt x="1763" y="93"/>
                    <a:pt x="1728" y="93"/>
                  </a:cubicBezTo>
                  <a:cubicBezTo>
                    <a:pt x="1672" y="93"/>
                    <a:pt x="1618" y="117"/>
                    <a:pt x="1581" y="168"/>
                  </a:cubicBezTo>
                  <a:lnTo>
                    <a:pt x="999" y="1000"/>
                  </a:lnTo>
                  <a:lnTo>
                    <a:pt x="357" y="73"/>
                  </a:lnTo>
                  <a:cubicBezTo>
                    <a:pt x="319" y="27"/>
                    <a:pt x="261" y="1"/>
                    <a:pt x="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3677078" y="448520"/>
              <a:ext cx="77386" cy="77129"/>
            </a:xfrm>
            <a:custGeom>
              <a:avLst/>
              <a:gdLst/>
              <a:ahLst/>
              <a:cxnLst/>
              <a:rect l="l" t="t" r="r" b="b"/>
              <a:pathLst>
                <a:path w="2402" h="2394" extrusionOk="0">
                  <a:moveTo>
                    <a:pt x="1413" y="329"/>
                  </a:moveTo>
                  <a:cubicBezTo>
                    <a:pt x="1424" y="329"/>
                    <a:pt x="1433" y="332"/>
                    <a:pt x="1439" y="338"/>
                  </a:cubicBezTo>
                  <a:cubicBezTo>
                    <a:pt x="1456" y="336"/>
                    <a:pt x="1474" y="335"/>
                    <a:pt x="1491" y="335"/>
                  </a:cubicBezTo>
                  <a:cubicBezTo>
                    <a:pt x="1661" y="335"/>
                    <a:pt x="1815" y="438"/>
                    <a:pt x="1890" y="599"/>
                  </a:cubicBezTo>
                  <a:cubicBezTo>
                    <a:pt x="1902" y="647"/>
                    <a:pt x="1938" y="682"/>
                    <a:pt x="1985" y="706"/>
                  </a:cubicBezTo>
                  <a:cubicBezTo>
                    <a:pt x="1962" y="837"/>
                    <a:pt x="1926" y="968"/>
                    <a:pt x="1878" y="1098"/>
                  </a:cubicBezTo>
                  <a:cubicBezTo>
                    <a:pt x="1783" y="1372"/>
                    <a:pt x="1569" y="1586"/>
                    <a:pt x="1296" y="1704"/>
                  </a:cubicBezTo>
                  <a:cubicBezTo>
                    <a:pt x="1219" y="1734"/>
                    <a:pt x="1139" y="1748"/>
                    <a:pt x="1060" y="1748"/>
                  </a:cubicBezTo>
                  <a:cubicBezTo>
                    <a:pt x="881" y="1748"/>
                    <a:pt x="706" y="1674"/>
                    <a:pt x="583" y="1526"/>
                  </a:cubicBezTo>
                  <a:cubicBezTo>
                    <a:pt x="405" y="1277"/>
                    <a:pt x="547" y="932"/>
                    <a:pt x="773" y="694"/>
                  </a:cubicBezTo>
                  <a:cubicBezTo>
                    <a:pt x="928" y="504"/>
                    <a:pt x="1142" y="374"/>
                    <a:pt x="1379" y="338"/>
                  </a:cubicBezTo>
                  <a:cubicBezTo>
                    <a:pt x="1391" y="332"/>
                    <a:pt x="1403" y="329"/>
                    <a:pt x="1413" y="329"/>
                  </a:cubicBezTo>
                  <a:close/>
                  <a:moveTo>
                    <a:pt x="1437" y="1"/>
                  </a:moveTo>
                  <a:cubicBezTo>
                    <a:pt x="1406" y="1"/>
                    <a:pt x="1375" y="2"/>
                    <a:pt x="1344" y="5"/>
                  </a:cubicBezTo>
                  <a:cubicBezTo>
                    <a:pt x="1011" y="65"/>
                    <a:pt x="714" y="231"/>
                    <a:pt x="500" y="480"/>
                  </a:cubicBezTo>
                  <a:cubicBezTo>
                    <a:pt x="227" y="789"/>
                    <a:pt x="1" y="1288"/>
                    <a:pt x="274" y="1693"/>
                  </a:cubicBezTo>
                  <a:cubicBezTo>
                    <a:pt x="436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7" y="2001"/>
                  </a:cubicBezTo>
                  <a:cubicBezTo>
                    <a:pt x="1664" y="1906"/>
                    <a:pt x="1866" y="1752"/>
                    <a:pt x="2021" y="1538"/>
                  </a:cubicBezTo>
                  <a:cubicBezTo>
                    <a:pt x="2021" y="1776"/>
                    <a:pt x="2033" y="2013"/>
                    <a:pt x="2045" y="2251"/>
                  </a:cubicBezTo>
                  <a:cubicBezTo>
                    <a:pt x="2057" y="2334"/>
                    <a:pt x="2140" y="2394"/>
                    <a:pt x="2223" y="2394"/>
                  </a:cubicBezTo>
                  <a:lnTo>
                    <a:pt x="2235" y="2394"/>
                  </a:lnTo>
                  <a:cubicBezTo>
                    <a:pt x="2318" y="2394"/>
                    <a:pt x="2401" y="2310"/>
                    <a:pt x="2401" y="2227"/>
                  </a:cubicBezTo>
                  <a:cubicBezTo>
                    <a:pt x="2354" y="1550"/>
                    <a:pt x="2354" y="873"/>
                    <a:pt x="2401" y="207"/>
                  </a:cubicBezTo>
                  <a:cubicBezTo>
                    <a:pt x="2389" y="112"/>
                    <a:pt x="2318" y="41"/>
                    <a:pt x="2235" y="41"/>
                  </a:cubicBezTo>
                  <a:cubicBezTo>
                    <a:pt x="2228" y="40"/>
                    <a:pt x="2221" y="39"/>
                    <a:pt x="2214" y="39"/>
                  </a:cubicBezTo>
                  <a:cubicBezTo>
                    <a:pt x="2128" y="39"/>
                    <a:pt x="2056" y="107"/>
                    <a:pt x="2045" y="195"/>
                  </a:cubicBezTo>
                  <a:lnTo>
                    <a:pt x="2045" y="219"/>
                  </a:lnTo>
                  <a:cubicBezTo>
                    <a:pt x="1868" y="73"/>
                    <a:pt x="1655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3784298" y="464242"/>
              <a:ext cx="42881" cy="49551"/>
            </a:xfrm>
            <a:custGeom>
              <a:avLst/>
              <a:gdLst/>
              <a:ahLst/>
              <a:cxnLst/>
              <a:rect l="l" t="t" r="r" b="b"/>
              <a:pathLst>
                <a:path w="1331" h="1538" extrusionOk="0">
                  <a:moveTo>
                    <a:pt x="198" y="0"/>
                  </a:moveTo>
                  <a:cubicBezTo>
                    <a:pt x="171" y="0"/>
                    <a:pt x="144" y="6"/>
                    <a:pt x="119" y="16"/>
                  </a:cubicBezTo>
                  <a:cubicBezTo>
                    <a:pt x="36" y="52"/>
                    <a:pt x="0" y="147"/>
                    <a:pt x="36" y="230"/>
                  </a:cubicBezTo>
                  <a:cubicBezTo>
                    <a:pt x="155" y="456"/>
                    <a:pt x="297" y="646"/>
                    <a:pt x="463" y="836"/>
                  </a:cubicBezTo>
                  <a:lnTo>
                    <a:pt x="107" y="1276"/>
                  </a:lnTo>
                  <a:cubicBezTo>
                    <a:pt x="48" y="1347"/>
                    <a:pt x="59" y="1454"/>
                    <a:pt x="143" y="1502"/>
                  </a:cubicBezTo>
                  <a:cubicBezTo>
                    <a:pt x="178" y="1525"/>
                    <a:pt x="214" y="1537"/>
                    <a:pt x="250" y="1537"/>
                  </a:cubicBezTo>
                  <a:cubicBezTo>
                    <a:pt x="309" y="1537"/>
                    <a:pt x="357" y="1513"/>
                    <a:pt x="392" y="1466"/>
                  </a:cubicBezTo>
                  <a:lnTo>
                    <a:pt x="713" y="1086"/>
                  </a:lnTo>
                  <a:cubicBezTo>
                    <a:pt x="808" y="1181"/>
                    <a:pt x="903" y="1264"/>
                    <a:pt x="1010" y="1347"/>
                  </a:cubicBezTo>
                  <a:cubicBezTo>
                    <a:pt x="1048" y="1368"/>
                    <a:pt x="1090" y="1380"/>
                    <a:pt x="1130" y="1380"/>
                  </a:cubicBezTo>
                  <a:cubicBezTo>
                    <a:pt x="1180" y="1380"/>
                    <a:pt x="1227" y="1363"/>
                    <a:pt x="1260" y="1323"/>
                  </a:cubicBezTo>
                  <a:cubicBezTo>
                    <a:pt x="1331" y="1252"/>
                    <a:pt x="1319" y="1145"/>
                    <a:pt x="1236" y="1086"/>
                  </a:cubicBezTo>
                  <a:cubicBezTo>
                    <a:pt x="1129" y="1003"/>
                    <a:pt x="1022" y="919"/>
                    <a:pt x="927" y="812"/>
                  </a:cubicBezTo>
                  <a:lnTo>
                    <a:pt x="1260" y="408"/>
                  </a:lnTo>
                  <a:cubicBezTo>
                    <a:pt x="1319" y="337"/>
                    <a:pt x="1295" y="230"/>
                    <a:pt x="1224" y="183"/>
                  </a:cubicBezTo>
                  <a:cubicBezTo>
                    <a:pt x="1191" y="164"/>
                    <a:pt x="1154" y="154"/>
                    <a:pt x="1117" y="154"/>
                  </a:cubicBezTo>
                  <a:cubicBezTo>
                    <a:pt x="1063" y="154"/>
                    <a:pt x="1010" y="175"/>
                    <a:pt x="974" y="218"/>
                  </a:cubicBezTo>
                  <a:lnTo>
                    <a:pt x="689" y="563"/>
                  </a:lnTo>
                  <a:cubicBezTo>
                    <a:pt x="559" y="420"/>
                    <a:pt x="452" y="254"/>
                    <a:pt x="357" y="88"/>
                  </a:cubicBezTo>
                  <a:cubicBezTo>
                    <a:pt x="323" y="29"/>
                    <a:pt x="261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3865841" y="429898"/>
              <a:ext cx="63179" cy="88534"/>
            </a:xfrm>
            <a:custGeom>
              <a:avLst/>
              <a:gdLst/>
              <a:ahLst/>
              <a:cxnLst/>
              <a:rect l="l" t="t" r="r" b="b"/>
              <a:pathLst>
                <a:path w="1961" h="2748" extrusionOk="0">
                  <a:moveTo>
                    <a:pt x="1165" y="1380"/>
                  </a:moveTo>
                  <a:cubicBezTo>
                    <a:pt x="1197" y="1380"/>
                    <a:pt x="1228" y="1384"/>
                    <a:pt x="1260" y="1391"/>
                  </a:cubicBezTo>
                  <a:cubicBezTo>
                    <a:pt x="1379" y="1427"/>
                    <a:pt x="1486" y="1510"/>
                    <a:pt x="1533" y="1641"/>
                  </a:cubicBezTo>
                  <a:cubicBezTo>
                    <a:pt x="1592" y="1795"/>
                    <a:pt x="1581" y="1973"/>
                    <a:pt x="1486" y="2116"/>
                  </a:cubicBezTo>
                  <a:cubicBezTo>
                    <a:pt x="1320" y="2337"/>
                    <a:pt x="1020" y="2422"/>
                    <a:pt x="744" y="2422"/>
                  </a:cubicBezTo>
                  <a:cubicBezTo>
                    <a:pt x="663" y="2422"/>
                    <a:pt x="584" y="2415"/>
                    <a:pt x="511" y="2401"/>
                  </a:cubicBezTo>
                  <a:lnTo>
                    <a:pt x="487" y="2401"/>
                  </a:lnTo>
                  <a:cubicBezTo>
                    <a:pt x="475" y="2175"/>
                    <a:pt x="523" y="1950"/>
                    <a:pt x="630" y="1736"/>
                  </a:cubicBezTo>
                  <a:cubicBezTo>
                    <a:pt x="734" y="1549"/>
                    <a:pt x="946" y="1380"/>
                    <a:pt x="1165" y="1380"/>
                  </a:cubicBezTo>
                  <a:close/>
                  <a:moveTo>
                    <a:pt x="178" y="1"/>
                  </a:moveTo>
                  <a:cubicBezTo>
                    <a:pt x="83" y="1"/>
                    <a:pt x="0" y="84"/>
                    <a:pt x="0" y="179"/>
                  </a:cubicBezTo>
                  <a:lnTo>
                    <a:pt x="119" y="2591"/>
                  </a:lnTo>
                  <a:cubicBezTo>
                    <a:pt x="130" y="2679"/>
                    <a:pt x="202" y="2747"/>
                    <a:pt x="288" y="2747"/>
                  </a:cubicBezTo>
                  <a:cubicBezTo>
                    <a:pt x="295" y="2747"/>
                    <a:pt x="302" y="2747"/>
                    <a:pt x="309" y="2746"/>
                  </a:cubicBezTo>
                  <a:cubicBezTo>
                    <a:pt x="345" y="2746"/>
                    <a:pt x="380" y="2734"/>
                    <a:pt x="416" y="2710"/>
                  </a:cubicBezTo>
                  <a:lnTo>
                    <a:pt x="440" y="2710"/>
                  </a:lnTo>
                  <a:cubicBezTo>
                    <a:pt x="534" y="2728"/>
                    <a:pt x="636" y="2738"/>
                    <a:pt x="740" y="2738"/>
                  </a:cubicBezTo>
                  <a:cubicBezTo>
                    <a:pt x="1121" y="2738"/>
                    <a:pt x="1537" y="2609"/>
                    <a:pt x="1771" y="2282"/>
                  </a:cubicBezTo>
                  <a:cubicBezTo>
                    <a:pt x="1937" y="2057"/>
                    <a:pt x="1961" y="1771"/>
                    <a:pt x="1854" y="1510"/>
                  </a:cubicBezTo>
                  <a:cubicBezTo>
                    <a:pt x="1771" y="1296"/>
                    <a:pt x="1581" y="1130"/>
                    <a:pt x="1343" y="1070"/>
                  </a:cubicBezTo>
                  <a:cubicBezTo>
                    <a:pt x="1281" y="1057"/>
                    <a:pt x="1218" y="1051"/>
                    <a:pt x="1156" y="1051"/>
                  </a:cubicBezTo>
                  <a:cubicBezTo>
                    <a:pt x="874" y="1051"/>
                    <a:pt x="601" y="1181"/>
                    <a:pt x="416" y="1415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3673245" y="545398"/>
              <a:ext cx="281065" cy="15851"/>
            </a:xfrm>
            <a:custGeom>
              <a:avLst/>
              <a:gdLst/>
              <a:ahLst/>
              <a:cxnLst/>
              <a:rect l="l" t="t" r="r" b="b"/>
              <a:pathLst>
                <a:path w="8724" h="492" extrusionOk="0">
                  <a:moveTo>
                    <a:pt x="5851" y="0"/>
                  </a:moveTo>
                  <a:cubicBezTo>
                    <a:pt x="3955" y="0"/>
                    <a:pt x="2050" y="58"/>
                    <a:pt x="167" y="171"/>
                  </a:cubicBezTo>
                  <a:cubicBezTo>
                    <a:pt x="72" y="171"/>
                    <a:pt x="1" y="242"/>
                    <a:pt x="1" y="337"/>
                  </a:cubicBezTo>
                  <a:cubicBezTo>
                    <a:pt x="13" y="432"/>
                    <a:pt x="84" y="492"/>
                    <a:pt x="179" y="492"/>
                  </a:cubicBezTo>
                  <a:lnTo>
                    <a:pt x="191" y="492"/>
                  </a:lnTo>
                  <a:cubicBezTo>
                    <a:pt x="2066" y="379"/>
                    <a:pt x="3962" y="321"/>
                    <a:pt x="5851" y="321"/>
                  </a:cubicBezTo>
                  <a:cubicBezTo>
                    <a:pt x="6752" y="321"/>
                    <a:pt x="7651" y="334"/>
                    <a:pt x="8545" y="361"/>
                  </a:cubicBezTo>
                  <a:cubicBezTo>
                    <a:pt x="8552" y="362"/>
                    <a:pt x="8559" y="362"/>
                    <a:pt x="8565" y="362"/>
                  </a:cubicBezTo>
                  <a:cubicBezTo>
                    <a:pt x="8650" y="362"/>
                    <a:pt x="8712" y="295"/>
                    <a:pt x="8723" y="207"/>
                  </a:cubicBezTo>
                  <a:cubicBezTo>
                    <a:pt x="8723" y="111"/>
                    <a:pt x="8652" y="40"/>
                    <a:pt x="8557" y="40"/>
                  </a:cubicBezTo>
                  <a:cubicBezTo>
                    <a:pt x="7659" y="13"/>
                    <a:pt x="6756" y="0"/>
                    <a:pt x="5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3768189" y="575103"/>
              <a:ext cx="66271" cy="71523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42" y="0"/>
                  </a:moveTo>
                  <a:cubicBezTo>
                    <a:pt x="1697" y="0"/>
                    <a:pt x="1653" y="15"/>
                    <a:pt x="1617" y="45"/>
                  </a:cubicBezTo>
                  <a:cubicBezTo>
                    <a:pt x="1391" y="235"/>
                    <a:pt x="1177" y="449"/>
                    <a:pt x="975" y="663"/>
                  </a:cubicBezTo>
                  <a:lnTo>
                    <a:pt x="310" y="164"/>
                  </a:lnTo>
                  <a:cubicBezTo>
                    <a:pt x="279" y="138"/>
                    <a:pt x="242" y="126"/>
                    <a:pt x="204" y="126"/>
                  </a:cubicBezTo>
                  <a:cubicBezTo>
                    <a:pt x="155" y="126"/>
                    <a:pt x="106" y="147"/>
                    <a:pt x="72" y="188"/>
                  </a:cubicBezTo>
                  <a:cubicBezTo>
                    <a:pt x="1" y="259"/>
                    <a:pt x="13" y="366"/>
                    <a:pt x="96" y="413"/>
                  </a:cubicBezTo>
                  <a:lnTo>
                    <a:pt x="761" y="924"/>
                  </a:lnTo>
                  <a:cubicBezTo>
                    <a:pt x="500" y="1257"/>
                    <a:pt x="262" y="1614"/>
                    <a:pt x="60" y="1994"/>
                  </a:cubicBezTo>
                  <a:cubicBezTo>
                    <a:pt x="25" y="2077"/>
                    <a:pt x="60" y="2172"/>
                    <a:pt x="144" y="2208"/>
                  </a:cubicBezTo>
                  <a:cubicBezTo>
                    <a:pt x="167" y="2220"/>
                    <a:pt x="203" y="2220"/>
                    <a:pt x="227" y="2220"/>
                  </a:cubicBezTo>
                  <a:cubicBezTo>
                    <a:pt x="286" y="2220"/>
                    <a:pt x="346" y="2184"/>
                    <a:pt x="381" y="2125"/>
                  </a:cubicBezTo>
                  <a:cubicBezTo>
                    <a:pt x="571" y="1780"/>
                    <a:pt x="785" y="1435"/>
                    <a:pt x="1035" y="1126"/>
                  </a:cubicBezTo>
                  <a:lnTo>
                    <a:pt x="1736" y="1661"/>
                  </a:lnTo>
                  <a:cubicBezTo>
                    <a:pt x="1772" y="1685"/>
                    <a:pt x="1807" y="1697"/>
                    <a:pt x="1855" y="1697"/>
                  </a:cubicBezTo>
                  <a:cubicBezTo>
                    <a:pt x="1902" y="1697"/>
                    <a:pt x="1950" y="1673"/>
                    <a:pt x="1985" y="1637"/>
                  </a:cubicBezTo>
                  <a:cubicBezTo>
                    <a:pt x="2057" y="1566"/>
                    <a:pt x="2045" y="1459"/>
                    <a:pt x="1962" y="1412"/>
                  </a:cubicBezTo>
                  <a:lnTo>
                    <a:pt x="1261" y="865"/>
                  </a:lnTo>
                  <a:cubicBezTo>
                    <a:pt x="1439" y="651"/>
                    <a:pt x="1641" y="461"/>
                    <a:pt x="1855" y="271"/>
                  </a:cubicBezTo>
                  <a:cubicBezTo>
                    <a:pt x="1926" y="211"/>
                    <a:pt x="1938" y="104"/>
                    <a:pt x="1867" y="45"/>
                  </a:cubicBezTo>
                  <a:cubicBezTo>
                    <a:pt x="1831" y="15"/>
                    <a:pt x="1786" y="0"/>
                    <a:pt x="1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1812652" y="43514"/>
              <a:ext cx="649344" cy="584941"/>
            </a:xfrm>
            <a:custGeom>
              <a:avLst/>
              <a:gdLst/>
              <a:ahLst/>
              <a:cxnLst/>
              <a:rect l="l" t="t" r="r" b="b"/>
              <a:pathLst>
                <a:path w="20155" h="18156" extrusionOk="0">
                  <a:moveTo>
                    <a:pt x="4362" y="467"/>
                  </a:moveTo>
                  <a:lnTo>
                    <a:pt x="4588" y="658"/>
                  </a:lnTo>
                  <a:lnTo>
                    <a:pt x="3637" y="1608"/>
                  </a:lnTo>
                  <a:cubicBezTo>
                    <a:pt x="3566" y="1680"/>
                    <a:pt x="3566" y="1810"/>
                    <a:pt x="3649" y="1882"/>
                  </a:cubicBezTo>
                  <a:cubicBezTo>
                    <a:pt x="3692" y="1914"/>
                    <a:pt x="3741" y="1929"/>
                    <a:pt x="3789" y="1929"/>
                  </a:cubicBezTo>
                  <a:cubicBezTo>
                    <a:pt x="3845" y="1929"/>
                    <a:pt x="3901" y="1908"/>
                    <a:pt x="3946" y="1870"/>
                  </a:cubicBezTo>
                  <a:lnTo>
                    <a:pt x="4885" y="931"/>
                  </a:lnTo>
                  <a:lnTo>
                    <a:pt x="5491" y="1454"/>
                  </a:lnTo>
                  <a:lnTo>
                    <a:pt x="5241" y="1703"/>
                  </a:lnTo>
                  <a:cubicBezTo>
                    <a:pt x="5158" y="1775"/>
                    <a:pt x="5158" y="1905"/>
                    <a:pt x="5253" y="1977"/>
                  </a:cubicBezTo>
                  <a:cubicBezTo>
                    <a:pt x="5291" y="2009"/>
                    <a:pt x="5339" y="2024"/>
                    <a:pt x="5388" y="2024"/>
                  </a:cubicBezTo>
                  <a:cubicBezTo>
                    <a:pt x="5446" y="2024"/>
                    <a:pt x="5505" y="2003"/>
                    <a:pt x="5550" y="1965"/>
                  </a:cubicBezTo>
                  <a:lnTo>
                    <a:pt x="5800" y="1715"/>
                  </a:lnTo>
                  <a:lnTo>
                    <a:pt x="6477" y="2309"/>
                  </a:lnTo>
                  <a:cubicBezTo>
                    <a:pt x="6334" y="2404"/>
                    <a:pt x="6216" y="2523"/>
                    <a:pt x="6144" y="2678"/>
                  </a:cubicBezTo>
                  <a:cubicBezTo>
                    <a:pt x="6097" y="2773"/>
                    <a:pt x="6144" y="2892"/>
                    <a:pt x="6239" y="2939"/>
                  </a:cubicBezTo>
                  <a:cubicBezTo>
                    <a:pt x="6267" y="2948"/>
                    <a:pt x="6295" y="2953"/>
                    <a:pt x="6322" y="2953"/>
                  </a:cubicBezTo>
                  <a:cubicBezTo>
                    <a:pt x="6403" y="2953"/>
                    <a:pt x="6480" y="2915"/>
                    <a:pt x="6524" y="2844"/>
                  </a:cubicBezTo>
                  <a:cubicBezTo>
                    <a:pt x="6584" y="2725"/>
                    <a:pt x="6679" y="2642"/>
                    <a:pt x="6786" y="2583"/>
                  </a:cubicBezTo>
                  <a:lnTo>
                    <a:pt x="7380" y="3117"/>
                  </a:lnTo>
                  <a:lnTo>
                    <a:pt x="7083" y="3414"/>
                  </a:lnTo>
                  <a:cubicBezTo>
                    <a:pt x="7000" y="3486"/>
                    <a:pt x="7000" y="3616"/>
                    <a:pt x="7095" y="3676"/>
                  </a:cubicBezTo>
                  <a:cubicBezTo>
                    <a:pt x="7136" y="3711"/>
                    <a:pt x="7190" y="3729"/>
                    <a:pt x="7243" y="3729"/>
                  </a:cubicBezTo>
                  <a:cubicBezTo>
                    <a:pt x="7297" y="3729"/>
                    <a:pt x="7350" y="3711"/>
                    <a:pt x="7392" y="3676"/>
                  </a:cubicBezTo>
                  <a:lnTo>
                    <a:pt x="7689" y="3379"/>
                  </a:lnTo>
                  <a:lnTo>
                    <a:pt x="8259" y="3866"/>
                  </a:lnTo>
                  <a:lnTo>
                    <a:pt x="7333" y="4733"/>
                  </a:lnTo>
                  <a:cubicBezTo>
                    <a:pt x="7249" y="4805"/>
                    <a:pt x="7249" y="4924"/>
                    <a:pt x="7333" y="5007"/>
                  </a:cubicBezTo>
                  <a:cubicBezTo>
                    <a:pt x="7374" y="5042"/>
                    <a:pt x="7428" y="5060"/>
                    <a:pt x="7481" y="5060"/>
                  </a:cubicBezTo>
                  <a:cubicBezTo>
                    <a:pt x="7535" y="5060"/>
                    <a:pt x="7588" y="5042"/>
                    <a:pt x="7630" y="5007"/>
                  </a:cubicBezTo>
                  <a:lnTo>
                    <a:pt x="8556" y="4139"/>
                  </a:lnTo>
                  <a:lnTo>
                    <a:pt x="9151" y="4674"/>
                  </a:lnTo>
                  <a:lnTo>
                    <a:pt x="8794" y="4971"/>
                  </a:lnTo>
                  <a:cubicBezTo>
                    <a:pt x="8711" y="5030"/>
                    <a:pt x="8711" y="5161"/>
                    <a:pt x="8782" y="5244"/>
                  </a:cubicBezTo>
                  <a:cubicBezTo>
                    <a:pt x="8830" y="5280"/>
                    <a:pt x="8883" y="5298"/>
                    <a:pt x="8935" y="5298"/>
                  </a:cubicBezTo>
                  <a:cubicBezTo>
                    <a:pt x="8987" y="5298"/>
                    <a:pt x="9038" y="5280"/>
                    <a:pt x="9079" y="5244"/>
                  </a:cubicBezTo>
                  <a:lnTo>
                    <a:pt x="9448" y="4935"/>
                  </a:lnTo>
                  <a:lnTo>
                    <a:pt x="10077" y="5506"/>
                  </a:lnTo>
                  <a:lnTo>
                    <a:pt x="9745" y="5779"/>
                  </a:lnTo>
                  <a:cubicBezTo>
                    <a:pt x="9662" y="5839"/>
                    <a:pt x="9650" y="5969"/>
                    <a:pt x="9721" y="6041"/>
                  </a:cubicBezTo>
                  <a:cubicBezTo>
                    <a:pt x="9767" y="6087"/>
                    <a:pt x="9829" y="6111"/>
                    <a:pt x="9888" y="6111"/>
                  </a:cubicBezTo>
                  <a:cubicBezTo>
                    <a:pt x="9935" y="6111"/>
                    <a:pt x="9981" y="6096"/>
                    <a:pt x="10018" y="6064"/>
                  </a:cubicBezTo>
                  <a:lnTo>
                    <a:pt x="10386" y="5767"/>
                  </a:lnTo>
                  <a:lnTo>
                    <a:pt x="10981" y="6314"/>
                  </a:lnTo>
                  <a:lnTo>
                    <a:pt x="10731" y="6658"/>
                  </a:lnTo>
                  <a:cubicBezTo>
                    <a:pt x="10672" y="6754"/>
                    <a:pt x="10695" y="6872"/>
                    <a:pt x="10790" y="6932"/>
                  </a:cubicBezTo>
                  <a:cubicBezTo>
                    <a:pt x="10825" y="6954"/>
                    <a:pt x="10865" y="6964"/>
                    <a:pt x="10905" y="6964"/>
                  </a:cubicBezTo>
                  <a:cubicBezTo>
                    <a:pt x="10973" y="6964"/>
                    <a:pt x="11042" y="6933"/>
                    <a:pt x="11088" y="6872"/>
                  </a:cubicBezTo>
                  <a:lnTo>
                    <a:pt x="11290" y="6575"/>
                  </a:lnTo>
                  <a:cubicBezTo>
                    <a:pt x="11587" y="6837"/>
                    <a:pt x="11872" y="7098"/>
                    <a:pt x="12169" y="7371"/>
                  </a:cubicBezTo>
                  <a:lnTo>
                    <a:pt x="11349" y="8108"/>
                  </a:lnTo>
                  <a:cubicBezTo>
                    <a:pt x="11266" y="8179"/>
                    <a:pt x="11266" y="8310"/>
                    <a:pt x="11349" y="8381"/>
                  </a:cubicBezTo>
                  <a:cubicBezTo>
                    <a:pt x="11391" y="8417"/>
                    <a:pt x="11441" y="8435"/>
                    <a:pt x="11493" y="8435"/>
                  </a:cubicBezTo>
                  <a:cubicBezTo>
                    <a:pt x="11545" y="8435"/>
                    <a:pt x="11599" y="8417"/>
                    <a:pt x="11646" y="8381"/>
                  </a:cubicBezTo>
                  <a:lnTo>
                    <a:pt x="12466" y="7645"/>
                  </a:lnTo>
                  <a:lnTo>
                    <a:pt x="13120" y="8251"/>
                  </a:lnTo>
                  <a:lnTo>
                    <a:pt x="12846" y="8536"/>
                  </a:lnTo>
                  <a:cubicBezTo>
                    <a:pt x="12763" y="8607"/>
                    <a:pt x="12763" y="8738"/>
                    <a:pt x="12858" y="8797"/>
                  </a:cubicBezTo>
                  <a:cubicBezTo>
                    <a:pt x="12900" y="8833"/>
                    <a:pt x="12953" y="8851"/>
                    <a:pt x="13007" y="8851"/>
                  </a:cubicBezTo>
                  <a:cubicBezTo>
                    <a:pt x="13060" y="8851"/>
                    <a:pt x="13114" y="8833"/>
                    <a:pt x="13155" y="8797"/>
                  </a:cubicBezTo>
                  <a:lnTo>
                    <a:pt x="13417" y="8536"/>
                  </a:lnTo>
                  <a:cubicBezTo>
                    <a:pt x="13619" y="8714"/>
                    <a:pt x="13821" y="8892"/>
                    <a:pt x="14011" y="9083"/>
                  </a:cubicBezTo>
                  <a:lnTo>
                    <a:pt x="13761" y="9308"/>
                  </a:lnTo>
                  <a:cubicBezTo>
                    <a:pt x="13666" y="9380"/>
                    <a:pt x="13666" y="9498"/>
                    <a:pt x="13737" y="9582"/>
                  </a:cubicBezTo>
                  <a:cubicBezTo>
                    <a:pt x="13782" y="9620"/>
                    <a:pt x="13841" y="9641"/>
                    <a:pt x="13899" y="9641"/>
                  </a:cubicBezTo>
                  <a:cubicBezTo>
                    <a:pt x="13948" y="9641"/>
                    <a:pt x="13996" y="9626"/>
                    <a:pt x="14035" y="9594"/>
                  </a:cubicBezTo>
                  <a:lnTo>
                    <a:pt x="14308" y="9356"/>
                  </a:lnTo>
                  <a:lnTo>
                    <a:pt x="14866" y="9879"/>
                  </a:lnTo>
                  <a:lnTo>
                    <a:pt x="14605" y="10164"/>
                  </a:lnTo>
                  <a:cubicBezTo>
                    <a:pt x="14534" y="10247"/>
                    <a:pt x="14545" y="10366"/>
                    <a:pt x="14629" y="10437"/>
                  </a:cubicBezTo>
                  <a:cubicBezTo>
                    <a:pt x="14667" y="10470"/>
                    <a:pt x="14715" y="10485"/>
                    <a:pt x="14764" y="10485"/>
                  </a:cubicBezTo>
                  <a:cubicBezTo>
                    <a:pt x="14822" y="10485"/>
                    <a:pt x="14881" y="10464"/>
                    <a:pt x="14926" y="10425"/>
                  </a:cubicBezTo>
                  <a:lnTo>
                    <a:pt x="15175" y="10164"/>
                  </a:lnTo>
                  <a:lnTo>
                    <a:pt x="15686" y="10639"/>
                  </a:lnTo>
                  <a:lnTo>
                    <a:pt x="15674" y="10639"/>
                  </a:lnTo>
                  <a:lnTo>
                    <a:pt x="14795" y="11578"/>
                  </a:lnTo>
                  <a:cubicBezTo>
                    <a:pt x="14724" y="11649"/>
                    <a:pt x="14724" y="11780"/>
                    <a:pt x="14819" y="11851"/>
                  </a:cubicBezTo>
                  <a:cubicBezTo>
                    <a:pt x="14856" y="11883"/>
                    <a:pt x="14902" y="11898"/>
                    <a:pt x="14949" y="11898"/>
                  </a:cubicBezTo>
                  <a:cubicBezTo>
                    <a:pt x="15008" y="11898"/>
                    <a:pt x="15070" y="11874"/>
                    <a:pt x="15116" y="11828"/>
                  </a:cubicBezTo>
                  <a:lnTo>
                    <a:pt x="15983" y="10924"/>
                  </a:lnTo>
                  <a:cubicBezTo>
                    <a:pt x="16233" y="11150"/>
                    <a:pt x="16482" y="11388"/>
                    <a:pt x="16732" y="11626"/>
                  </a:cubicBezTo>
                  <a:lnTo>
                    <a:pt x="16447" y="11875"/>
                  </a:lnTo>
                  <a:cubicBezTo>
                    <a:pt x="16364" y="11934"/>
                    <a:pt x="16352" y="12065"/>
                    <a:pt x="16435" y="12148"/>
                  </a:cubicBezTo>
                  <a:cubicBezTo>
                    <a:pt x="16480" y="12187"/>
                    <a:pt x="16535" y="12208"/>
                    <a:pt x="16592" y="12208"/>
                  </a:cubicBezTo>
                  <a:cubicBezTo>
                    <a:pt x="16640" y="12208"/>
                    <a:pt x="16688" y="12193"/>
                    <a:pt x="16732" y="12160"/>
                  </a:cubicBezTo>
                  <a:lnTo>
                    <a:pt x="17029" y="11911"/>
                  </a:lnTo>
                  <a:lnTo>
                    <a:pt x="17564" y="12410"/>
                  </a:lnTo>
                  <a:lnTo>
                    <a:pt x="17362" y="12683"/>
                  </a:lnTo>
                  <a:cubicBezTo>
                    <a:pt x="17302" y="12766"/>
                    <a:pt x="17326" y="12897"/>
                    <a:pt x="17421" y="12945"/>
                  </a:cubicBezTo>
                  <a:cubicBezTo>
                    <a:pt x="17461" y="12971"/>
                    <a:pt x="17504" y="12983"/>
                    <a:pt x="17545" y="12983"/>
                  </a:cubicBezTo>
                  <a:cubicBezTo>
                    <a:pt x="17615" y="12983"/>
                    <a:pt x="17681" y="12949"/>
                    <a:pt x="17718" y="12897"/>
                  </a:cubicBezTo>
                  <a:lnTo>
                    <a:pt x="17861" y="12695"/>
                  </a:lnTo>
                  <a:lnTo>
                    <a:pt x="18431" y="13242"/>
                  </a:lnTo>
                  <a:lnTo>
                    <a:pt x="18182" y="13479"/>
                  </a:lnTo>
                  <a:cubicBezTo>
                    <a:pt x="18098" y="13551"/>
                    <a:pt x="18098" y="13681"/>
                    <a:pt x="18182" y="13753"/>
                  </a:cubicBezTo>
                  <a:cubicBezTo>
                    <a:pt x="18223" y="13788"/>
                    <a:pt x="18277" y="13806"/>
                    <a:pt x="18330" y="13806"/>
                  </a:cubicBezTo>
                  <a:cubicBezTo>
                    <a:pt x="18384" y="13806"/>
                    <a:pt x="18437" y="13788"/>
                    <a:pt x="18479" y="13753"/>
                  </a:cubicBezTo>
                  <a:lnTo>
                    <a:pt x="18728" y="13527"/>
                  </a:lnTo>
                  <a:lnTo>
                    <a:pt x="19109" y="13895"/>
                  </a:lnTo>
                  <a:cubicBezTo>
                    <a:pt x="19097" y="13895"/>
                    <a:pt x="19085" y="13907"/>
                    <a:pt x="19073" y="13907"/>
                  </a:cubicBezTo>
                  <a:cubicBezTo>
                    <a:pt x="18728" y="14216"/>
                    <a:pt x="18431" y="14572"/>
                    <a:pt x="18182" y="14965"/>
                  </a:cubicBezTo>
                  <a:cubicBezTo>
                    <a:pt x="18122" y="15060"/>
                    <a:pt x="18158" y="15179"/>
                    <a:pt x="18265" y="15226"/>
                  </a:cubicBezTo>
                  <a:cubicBezTo>
                    <a:pt x="18297" y="15246"/>
                    <a:pt x="18332" y="15255"/>
                    <a:pt x="18368" y="15255"/>
                  </a:cubicBezTo>
                  <a:cubicBezTo>
                    <a:pt x="18439" y="15255"/>
                    <a:pt x="18510" y="15218"/>
                    <a:pt x="18550" y="15155"/>
                  </a:cubicBezTo>
                  <a:cubicBezTo>
                    <a:pt x="18764" y="14822"/>
                    <a:pt x="19025" y="14501"/>
                    <a:pt x="19322" y="14228"/>
                  </a:cubicBezTo>
                  <a:cubicBezTo>
                    <a:pt x="19346" y="14216"/>
                    <a:pt x="19370" y="14204"/>
                    <a:pt x="19382" y="14168"/>
                  </a:cubicBezTo>
                  <a:lnTo>
                    <a:pt x="19620" y="14394"/>
                  </a:lnTo>
                  <a:lnTo>
                    <a:pt x="15864" y="17686"/>
                  </a:lnTo>
                  <a:cubicBezTo>
                    <a:pt x="10945" y="13158"/>
                    <a:pt x="5681" y="8358"/>
                    <a:pt x="535" y="3890"/>
                  </a:cubicBezTo>
                  <a:cubicBezTo>
                    <a:pt x="1878" y="2832"/>
                    <a:pt x="3162" y="1691"/>
                    <a:pt x="4362" y="467"/>
                  </a:cubicBezTo>
                  <a:close/>
                  <a:moveTo>
                    <a:pt x="4368" y="1"/>
                  </a:moveTo>
                  <a:cubicBezTo>
                    <a:pt x="4358" y="1"/>
                    <a:pt x="4348" y="2"/>
                    <a:pt x="4338" y="4"/>
                  </a:cubicBezTo>
                  <a:cubicBezTo>
                    <a:pt x="4279" y="4"/>
                    <a:pt x="4231" y="28"/>
                    <a:pt x="4184" y="63"/>
                  </a:cubicBezTo>
                  <a:cubicBezTo>
                    <a:pt x="2900" y="1382"/>
                    <a:pt x="1534" y="2606"/>
                    <a:pt x="72" y="3735"/>
                  </a:cubicBezTo>
                  <a:cubicBezTo>
                    <a:pt x="36" y="3771"/>
                    <a:pt x="1" y="3818"/>
                    <a:pt x="1" y="3878"/>
                  </a:cubicBezTo>
                  <a:cubicBezTo>
                    <a:pt x="1" y="3937"/>
                    <a:pt x="24" y="3997"/>
                    <a:pt x="72" y="4032"/>
                  </a:cubicBezTo>
                  <a:cubicBezTo>
                    <a:pt x="5324" y="8583"/>
                    <a:pt x="10695" y="13479"/>
                    <a:pt x="15710" y="18102"/>
                  </a:cubicBezTo>
                  <a:cubicBezTo>
                    <a:pt x="15752" y="18137"/>
                    <a:pt x="15805" y="18155"/>
                    <a:pt x="15859" y="18155"/>
                  </a:cubicBezTo>
                  <a:cubicBezTo>
                    <a:pt x="15912" y="18155"/>
                    <a:pt x="15966" y="18137"/>
                    <a:pt x="16007" y="18102"/>
                  </a:cubicBezTo>
                  <a:lnTo>
                    <a:pt x="20059" y="14549"/>
                  </a:lnTo>
                  <a:cubicBezTo>
                    <a:pt x="20071" y="14537"/>
                    <a:pt x="20083" y="14525"/>
                    <a:pt x="20095" y="14513"/>
                  </a:cubicBezTo>
                  <a:cubicBezTo>
                    <a:pt x="20154" y="14442"/>
                    <a:pt x="20142" y="14335"/>
                    <a:pt x="20071" y="14275"/>
                  </a:cubicBezTo>
                  <a:cubicBezTo>
                    <a:pt x="15056" y="9415"/>
                    <a:pt x="9828" y="4626"/>
                    <a:pt x="4492" y="63"/>
                  </a:cubicBezTo>
                  <a:cubicBezTo>
                    <a:pt x="4453" y="24"/>
                    <a:pt x="4414" y="1"/>
                    <a:pt x="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1892680" y="122157"/>
              <a:ext cx="49422" cy="44202"/>
            </a:xfrm>
            <a:custGeom>
              <a:avLst/>
              <a:gdLst/>
              <a:ahLst/>
              <a:cxnLst/>
              <a:rect l="l" t="t" r="r" b="b"/>
              <a:pathLst>
                <a:path w="1534" h="1372" extrusionOk="0">
                  <a:moveTo>
                    <a:pt x="713" y="389"/>
                  </a:moveTo>
                  <a:cubicBezTo>
                    <a:pt x="813" y="389"/>
                    <a:pt x="904" y="427"/>
                    <a:pt x="975" y="498"/>
                  </a:cubicBezTo>
                  <a:cubicBezTo>
                    <a:pt x="1058" y="569"/>
                    <a:pt x="1117" y="676"/>
                    <a:pt x="1117" y="783"/>
                  </a:cubicBezTo>
                  <a:cubicBezTo>
                    <a:pt x="1105" y="866"/>
                    <a:pt x="1058" y="950"/>
                    <a:pt x="975" y="973"/>
                  </a:cubicBezTo>
                  <a:cubicBezTo>
                    <a:pt x="952" y="978"/>
                    <a:pt x="930" y="981"/>
                    <a:pt x="908" y="981"/>
                  </a:cubicBezTo>
                  <a:cubicBezTo>
                    <a:pt x="824" y="981"/>
                    <a:pt x="743" y="947"/>
                    <a:pt x="678" y="890"/>
                  </a:cubicBezTo>
                  <a:cubicBezTo>
                    <a:pt x="618" y="843"/>
                    <a:pt x="583" y="795"/>
                    <a:pt x="547" y="748"/>
                  </a:cubicBezTo>
                  <a:cubicBezTo>
                    <a:pt x="559" y="688"/>
                    <a:pt x="547" y="641"/>
                    <a:pt x="511" y="593"/>
                  </a:cubicBezTo>
                  <a:cubicBezTo>
                    <a:pt x="499" y="569"/>
                    <a:pt x="499" y="534"/>
                    <a:pt x="511" y="510"/>
                  </a:cubicBezTo>
                  <a:cubicBezTo>
                    <a:pt x="523" y="462"/>
                    <a:pt x="559" y="415"/>
                    <a:pt x="606" y="403"/>
                  </a:cubicBezTo>
                  <a:cubicBezTo>
                    <a:pt x="643" y="394"/>
                    <a:pt x="678" y="389"/>
                    <a:pt x="713" y="389"/>
                  </a:cubicBezTo>
                  <a:close/>
                  <a:moveTo>
                    <a:pt x="690" y="1"/>
                  </a:moveTo>
                  <a:cubicBezTo>
                    <a:pt x="610" y="1"/>
                    <a:pt x="530" y="12"/>
                    <a:pt x="452" y="35"/>
                  </a:cubicBezTo>
                  <a:cubicBezTo>
                    <a:pt x="285" y="94"/>
                    <a:pt x="155" y="225"/>
                    <a:pt x="95" y="391"/>
                  </a:cubicBezTo>
                  <a:cubicBezTo>
                    <a:pt x="95" y="415"/>
                    <a:pt x="83" y="439"/>
                    <a:pt x="83" y="462"/>
                  </a:cubicBezTo>
                  <a:cubicBezTo>
                    <a:pt x="12" y="510"/>
                    <a:pt x="0" y="605"/>
                    <a:pt x="36" y="688"/>
                  </a:cubicBezTo>
                  <a:cubicBezTo>
                    <a:pt x="119" y="866"/>
                    <a:pt x="238" y="1033"/>
                    <a:pt x="381" y="1175"/>
                  </a:cubicBezTo>
                  <a:cubicBezTo>
                    <a:pt x="527" y="1304"/>
                    <a:pt x="710" y="1371"/>
                    <a:pt x="900" y="1371"/>
                  </a:cubicBezTo>
                  <a:cubicBezTo>
                    <a:pt x="972" y="1371"/>
                    <a:pt x="1045" y="1361"/>
                    <a:pt x="1117" y="1342"/>
                  </a:cubicBezTo>
                  <a:cubicBezTo>
                    <a:pt x="1236" y="1294"/>
                    <a:pt x="1343" y="1211"/>
                    <a:pt x="1414" y="1116"/>
                  </a:cubicBezTo>
                  <a:cubicBezTo>
                    <a:pt x="1486" y="1021"/>
                    <a:pt x="1521" y="914"/>
                    <a:pt x="1533" y="795"/>
                  </a:cubicBezTo>
                  <a:cubicBezTo>
                    <a:pt x="1533" y="569"/>
                    <a:pt x="1438" y="367"/>
                    <a:pt x="1272" y="225"/>
                  </a:cubicBezTo>
                  <a:cubicBezTo>
                    <a:pt x="1108" y="78"/>
                    <a:pt x="901" y="1"/>
                    <a:pt x="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3169427" y="-1140"/>
              <a:ext cx="457166" cy="490544"/>
            </a:xfrm>
            <a:custGeom>
              <a:avLst/>
              <a:gdLst/>
              <a:ahLst/>
              <a:cxnLst/>
              <a:rect l="l" t="t" r="r" b="b"/>
              <a:pathLst>
                <a:path w="14190" h="15226" extrusionOk="0">
                  <a:moveTo>
                    <a:pt x="13219" y="398"/>
                  </a:moveTo>
                  <a:cubicBezTo>
                    <a:pt x="13253" y="398"/>
                    <a:pt x="13288" y="400"/>
                    <a:pt x="13322" y="404"/>
                  </a:cubicBezTo>
                  <a:cubicBezTo>
                    <a:pt x="13559" y="463"/>
                    <a:pt x="13726" y="665"/>
                    <a:pt x="13750" y="903"/>
                  </a:cubicBezTo>
                  <a:cubicBezTo>
                    <a:pt x="13761" y="1164"/>
                    <a:pt x="13655" y="1426"/>
                    <a:pt x="13476" y="1616"/>
                  </a:cubicBezTo>
                  <a:cubicBezTo>
                    <a:pt x="13262" y="1830"/>
                    <a:pt x="13025" y="2032"/>
                    <a:pt x="12763" y="2186"/>
                  </a:cubicBezTo>
                  <a:cubicBezTo>
                    <a:pt x="12763" y="2186"/>
                    <a:pt x="12751" y="2198"/>
                    <a:pt x="12751" y="2210"/>
                  </a:cubicBezTo>
                  <a:lnTo>
                    <a:pt x="11682" y="1331"/>
                  </a:lnTo>
                  <a:cubicBezTo>
                    <a:pt x="11967" y="986"/>
                    <a:pt x="12324" y="713"/>
                    <a:pt x="12728" y="523"/>
                  </a:cubicBezTo>
                  <a:lnTo>
                    <a:pt x="12728" y="534"/>
                  </a:lnTo>
                  <a:cubicBezTo>
                    <a:pt x="12876" y="446"/>
                    <a:pt x="13049" y="398"/>
                    <a:pt x="13219" y="398"/>
                  </a:cubicBezTo>
                  <a:close/>
                  <a:moveTo>
                    <a:pt x="11123" y="1378"/>
                  </a:moveTo>
                  <a:lnTo>
                    <a:pt x="12942" y="2887"/>
                  </a:lnTo>
                  <a:cubicBezTo>
                    <a:pt x="12811" y="2994"/>
                    <a:pt x="12680" y="3113"/>
                    <a:pt x="12549" y="3232"/>
                  </a:cubicBezTo>
                  <a:cubicBezTo>
                    <a:pt x="11991" y="2697"/>
                    <a:pt x="11373" y="2222"/>
                    <a:pt x="10708" y="1830"/>
                  </a:cubicBezTo>
                  <a:lnTo>
                    <a:pt x="11123" y="1378"/>
                  </a:lnTo>
                  <a:close/>
                  <a:moveTo>
                    <a:pt x="10434" y="2115"/>
                  </a:moveTo>
                  <a:cubicBezTo>
                    <a:pt x="11088" y="2507"/>
                    <a:pt x="11694" y="2970"/>
                    <a:pt x="12252" y="3493"/>
                  </a:cubicBezTo>
                  <a:cubicBezTo>
                    <a:pt x="12193" y="3553"/>
                    <a:pt x="12134" y="3600"/>
                    <a:pt x="12074" y="3660"/>
                  </a:cubicBezTo>
                  <a:cubicBezTo>
                    <a:pt x="11504" y="3149"/>
                    <a:pt x="10898" y="2709"/>
                    <a:pt x="10244" y="2317"/>
                  </a:cubicBezTo>
                  <a:lnTo>
                    <a:pt x="10434" y="2115"/>
                  </a:lnTo>
                  <a:close/>
                  <a:moveTo>
                    <a:pt x="9971" y="2614"/>
                  </a:moveTo>
                  <a:cubicBezTo>
                    <a:pt x="10612" y="2994"/>
                    <a:pt x="11219" y="3434"/>
                    <a:pt x="11777" y="3933"/>
                  </a:cubicBezTo>
                  <a:cubicBezTo>
                    <a:pt x="10280" y="5323"/>
                    <a:pt x="8925" y="6856"/>
                    <a:pt x="7725" y="8496"/>
                  </a:cubicBezTo>
                  <a:lnTo>
                    <a:pt x="7725" y="8508"/>
                  </a:lnTo>
                  <a:lnTo>
                    <a:pt x="5776" y="7023"/>
                  </a:lnTo>
                  <a:lnTo>
                    <a:pt x="9971" y="2614"/>
                  </a:lnTo>
                  <a:close/>
                  <a:moveTo>
                    <a:pt x="5752" y="7510"/>
                  </a:moveTo>
                  <a:lnTo>
                    <a:pt x="7119" y="8555"/>
                  </a:lnTo>
                  <a:lnTo>
                    <a:pt x="4089" y="11978"/>
                  </a:lnTo>
                  <a:lnTo>
                    <a:pt x="2591" y="10884"/>
                  </a:lnTo>
                  <a:lnTo>
                    <a:pt x="5752" y="7510"/>
                  </a:lnTo>
                  <a:close/>
                  <a:moveTo>
                    <a:pt x="2318" y="11182"/>
                  </a:moveTo>
                  <a:lnTo>
                    <a:pt x="3827" y="12287"/>
                  </a:lnTo>
                  <a:lnTo>
                    <a:pt x="3471" y="12691"/>
                  </a:lnTo>
                  <a:cubicBezTo>
                    <a:pt x="3388" y="12774"/>
                    <a:pt x="3352" y="12786"/>
                    <a:pt x="3352" y="12786"/>
                  </a:cubicBezTo>
                  <a:lnTo>
                    <a:pt x="3352" y="12798"/>
                  </a:lnTo>
                  <a:cubicBezTo>
                    <a:pt x="3316" y="12774"/>
                    <a:pt x="3281" y="12762"/>
                    <a:pt x="3245" y="12738"/>
                  </a:cubicBezTo>
                  <a:lnTo>
                    <a:pt x="1843" y="11681"/>
                  </a:lnTo>
                  <a:lnTo>
                    <a:pt x="2318" y="11182"/>
                  </a:lnTo>
                  <a:close/>
                  <a:moveTo>
                    <a:pt x="1890" y="12215"/>
                  </a:moveTo>
                  <a:lnTo>
                    <a:pt x="2544" y="12703"/>
                  </a:lnTo>
                  <a:lnTo>
                    <a:pt x="2544" y="12714"/>
                  </a:lnTo>
                  <a:cubicBezTo>
                    <a:pt x="2271" y="13130"/>
                    <a:pt x="2057" y="13582"/>
                    <a:pt x="1926" y="14069"/>
                  </a:cubicBezTo>
                  <a:lnTo>
                    <a:pt x="773" y="14580"/>
                  </a:lnTo>
                  <a:lnTo>
                    <a:pt x="773" y="14580"/>
                  </a:lnTo>
                  <a:lnTo>
                    <a:pt x="1356" y="13855"/>
                  </a:lnTo>
                  <a:cubicBezTo>
                    <a:pt x="1415" y="13772"/>
                    <a:pt x="1403" y="13641"/>
                    <a:pt x="1308" y="13582"/>
                  </a:cubicBezTo>
                  <a:cubicBezTo>
                    <a:pt x="1270" y="13558"/>
                    <a:pt x="1226" y="13546"/>
                    <a:pt x="1182" y="13546"/>
                  </a:cubicBezTo>
                  <a:cubicBezTo>
                    <a:pt x="1117" y="13546"/>
                    <a:pt x="1054" y="13573"/>
                    <a:pt x="1011" y="13629"/>
                  </a:cubicBezTo>
                  <a:lnTo>
                    <a:pt x="488" y="14271"/>
                  </a:lnTo>
                  <a:lnTo>
                    <a:pt x="559" y="13451"/>
                  </a:lnTo>
                  <a:cubicBezTo>
                    <a:pt x="559" y="13344"/>
                    <a:pt x="583" y="13249"/>
                    <a:pt x="619" y="13154"/>
                  </a:cubicBezTo>
                  <a:cubicBezTo>
                    <a:pt x="702" y="12964"/>
                    <a:pt x="940" y="12845"/>
                    <a:pt x="1189" y="12714"/>
                  </a:cubicBezTo>
                  <a:cubicBezTo>
                    <a:pt x="1451" y="12596"/>
                    <a:pt x="1724" y="12453"/>
                    <a:pt x="1890" y="12215"/>
                  </a:cubicBezTo>
                  <a:close/>
                  <a:moveTo>
                    <a:pt x="13224" y="0"/>
                  </a:moveTo>
                  <a:cubicBezTo>
                    <a:pt x="12981" y="0"/>
                    <a:pt x="12742" y="56"/>
                    <a:pt x="12526" y="178"/>
                  </a:cubicBezTo>
                  <a:cubicBezTo>
                    <a:pt x="12086" y="392"/>
                    <a:pt x="11694" y="689"/>
                    <a:pt x="11373" y="1069"/>
                  </a:cubicBezTo>
                  <a:lnTo>
                    <a:pt x="11314" y="1022"/>
                  </a:lnTo>
                  <a:cubicBezTo>
                    <a:pt x="11251" y="993"/>
                    <a:pt x="11181" y="978"/>
                    <a:pt x="11111" y="978"/>
                  </a:cubicBezTo>
                  <a:cubicBezTo>
                    <a:pt x="11035" y="978"/>
                    <a:pt x="10960" y="996"/>
                    <a:pt x="10898" y="1034"/>
                  </a:cubicBezTo>
                  <a:lnTo>
                    <a:pt x="5313" y="6904"/>
                  </a:lnTo>
                  <a:cubicBezTo>
                    <a:pt x="5277" y="6951"/>
                    <a:pt x="5253" y="6999"/>
                    <a:pt x="5265" y="7058"/>
                  </a:cubicBezTo>
                  <a:cubicBezTo>
                    <a:pt x="5265" y="7106"/>
                    <a:pt x="5289" y="7141"/>
                    <a:pt x="5325" y="7177"/>
                  </a:cubicBezTo>
                  <a:lnTo>
                    <a:pt x="5336" y="7189"/>
                  </a:lnTo>
                  <a:lnTo>
                    <a:pt x="5432" y="7260"/>
                  </a:lnTo>
                  <a:lnTo>
                    <a:pt x="1391" y="11586"/>
                  </a:lnTo>
                  <a:cubicBezTo>
                    <a:pt x="1320" y="11657"/>
                    <a:pt x="1320" y="11776"/>
                    <a:pt x="1403" y="11847"/>
                  </a:cubicBezTo>
                  <a:lnTo>
                    <a:pt x="1415" y="11859"/>
                  </a:lnTo>
                  <a:lnTo>
                    <a:pt x="1558" y="11966"/>
                  </a:lnTo>
                  <a:cubicBezTo>
                    <a:pt x="1463" y="12144"/>
                    <a:pt x="1237" y="12263"/>
                    <a:pt x="987" y="12382"/>
                  </a:cubicBezTo>
                  <a:cubicBezTo>
                    <a:pt x="690" y="12524"/>
                    <a:pt x="369" y="12679"/>
                    <a:pt x="227" y="13000"/>
                  </a:cubicBezTo>
                  <a:cubicBezTo>
                    <a:pt x="167" y="13142"/>
                    <a:pt x="144" y="13285"/>
                    <a:pt x="132" y="13427"/>
                  </a:cubicBezTo>
                  <a:lnTo>
                    <a:pt x="1" y="15020"/>
                  </a:lnTo>
                  <a:cubicBezTo>
                    <a:pt x="1" y="15079"/>
                    <a:pt x="25" y="15127"/>
                    <a:pt x="60" y="15174"/>
                  </a:cubicBezTo>
                  <a:cubicBezTo>
                    <a:pt x="72" y="15174"/>
                    <a:pt x="84" y="15186"/>
                    <a:pt x="96" y="15186"/>
                  </a:cubicBezTo>
                  <a:cubicBezTo>
                    <a:pt x="131" y="15214"/>
                    <a:pt x="170" y="15225"/>
                    <a:pt x="210" y="15225"/>
                  </a:cubicBezTo>
                  <a:cubicBezTo>
                    <a:pt x="239" y="15225"/>
                    <a:pt x="269" y="15220"/>
                    <a:pt x="298" y="15210"/>
                  </a:cubicBezTo>
                  <a:lnTo>
                    <a:pt x="2199" y="14378"/>
                  </a:lnTo>
                  <a:cubicBezTo>
                    <a:pt x="2259" y="14354"/>
                    <a:pt x="2294" y="14295"/>
                    <a:pt x="2318" y="14247"/>
                  </a:cubicBezTo>
                  <a:cubicBezTo>
                    <a:pt x="2425" y="13784"/>
                    <a:pt x="2615" y="13344"/>
                    <a:pt x="2877" y="12952"/>
                  </a:cubicBezTo>
                  <a:lnTo>
                    <a:pt x="2984" y="13023"/>
                  </a:lnTo>
                  <a:cubicBezTo>
                    <a:pt x="3079" y="13107"/>
                    <a:pt x="3198" y="13166"/>
                    <a:pt x="3328" y="13178"/>
                  </a:cubicBezTo>
                  <a:cubicBezTo>
                    <a:pt x="3518" y="13166"/>
                    <a:pt x="3685" y="13071"/>
                    <a:pt x="3792" y="12928"/>
                  </a:cubicBezTo>
                  <a:lnTo>
                    <a:pt x="7368" y="8876"/>
                  </a:lnTo>
                  <a:cubicBezTo>
                    <a:pt x="7404" y="8864"/>
                    <a:pt x="7440" y="8841"/>
                    <a:pt x="7464" y="8805"/>
                  </a:cubicBezTo>
                  <a:lnTo>
                    <a:pt x="7630" y="8924"/>
                  </a:lnTo>
                  <a:cubicBezTo>
                    <a:pt x="7669" y="8953"/>
                    <a:pt x="7716" y="8974"/>
                    <a:pt x="7765" y="8974"/>
                  </a:cubicBezTo>
                  <a:cubicBezTo>
                    <a:pt x="7775" y="8974"/>
                    <a:pt x="7786" y="8973"/>
                    <a:pt x="7796" y="8971"/>
                  </a:cubicBezTo>
                  <a:cubicBezTo>
                    <a:pt x="7856" y="8959"/>
                    <a:pt x="7915" y="8936"/>
                    <a:pt x="7951" y="8888"/>
                  </a:cubicBezTo>
                  <a:cubicBezTo>
                    <a:pt x="9210" y="7129"/>
                    <a:pt x="10660" y="5502"/>
                    <a:pt x="12252" y="4028"/>
                  </a:cubicBezTo>
                  <a:lnTo>
                    <a:pt x="12549" y="4266"/>
                  </a:lnTo>
                  <a:lnTo>
                    <a:pt x="8295" y="8805"/>
                  </a:lnTo>
                  <a:cubicBezTo>
                    <a:pt x="8224" y="8876"/>
                    <a:pt x="8236" y="8995"/>
                    <a:pt x="8307" y="9066"/>
                  </a:cubicBezTo>
                  <a:lnTo>
                    <a:pt x="8319" y="9078"/>
                  </a:lnTo>
                  <a:cubicBezTo>
                    <a:pt x="8363" y="9105"/>
                    <a:pt x="8411" y="9120"/>
                    <a:pt x="8459" y="9120"/>
                  </a:cubicBezTo>
                  <a:cubicBezTo>
                    <a:pt x="8516" y="9120"/>
                    <a:pt x="8571" y="9100"/>
                    <a:pt x="8616" y="9055"/>
                  </a:cubicBezTo>
                  <a:lnTo>
                    <a:pt x="13013" y="4385"/>
                  </a:lnTo>
                  <a:cubicBezTo>
                    <a:pt x="13084" y="4301"/>
                    <a:pt x="13072" y="4171"/>
                    <a:pt x="12989" y="4111"/>
                  </a:cubicBezTo>
                  <a:lnTo>
                    <a:pt x="12549" y="3767"/>
                  </a:lnTo>
                  <a:cubicBezTo>
                    <a:pt x="12835" y="3517"/>
                    <a:pt x="13108" y="3268"/>
                    <a:pt x="13405" y="3030"/>
                  </a:cubicBezTo>
                  <a:cubicBezTo>
                    <a:pt x="13441" y="2994"/>
                    <a:pt x="13464" y="2935"/>
                    <a:pt x="13464" y="2875"/>
                  </a:cubicBezTo>
                  <a:cubicBezTo>
                    <a:pt x="13464" y="2828"/>
                    <a:pt x="13441" y="2768"/>
                    <a:pt x="13393" y="2733"/>
                  </a:cubicBezTo>
                  <a:lnTo>
                    <a:pt x="13060" y="2459"/>
                  </a:lnTo>
                  <a:cubicBezTo>
                    <a:pt x="13334" y="2281"/>
                    <a:pt x="13583" y="2079"/>
                    <a:pt x="13809" y="1842"/>
                  </a:cubicBezTo>
                  <a:cubicBezTo>
                    <a:pt x="14059" y="1580"/>
                    <a:pt x="14189" y="1224"/>
                    <a:pt x="14166" y="855"/>
                  </a:cubicBezTo>
                  <a:cubicBezTo>
                    <a:pt x="14130" y="439"/>
                    <a:pt x="13821" y="107"/>
                    <a:pt x="13417" y="12"/>
                  </a:cubicBezTo>
                  <a:cubicBezTo>
                    <a:pt x="13353" y="4"/>
                    <a:pt x="13288" y="0"/>
                    <a:pt x="13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2456969" y="-12061"/>
              <a:ext cx="580817" cy="394536"/>
            </a:xfrm>
            <a:custGeom>
              <a:avLst/>
              <a:gdLst/>
              <a:ahLst/>
              <a:cxnLst/>
              <a:rect l="l" t="t" r="r" b="b"/>
              <a:pathLst>
                <a:path w="18028" h="12246" extrusionOk="0">
                  <a:moveTo>
                    <a:pt x="5186" y="537"/>
                  </a:moveTo>
                  <a:cubicBezTo>
                    <a:pt x="6400" y="537"/>
                    <a:pt x="7743" y="701"/>
                    <a:pt x="9234" y="1028"/>
                  </a:cubicBezTo>
                  <a:cubicBezTo>
                    <a:pt x="8461" y="1087"/>
                    <a:pt x="7689" y="1123"/>
                    <a:pt x="6905" y="1147"/>
                  </a:cubicBezTo>
                  <a:cubicBezTo>
                    <a:pt x="6899" y="1146"/>
                    <a:pt x="6893" y="1146"/>
                    <a:pt x="6887" y="1146"/>
                  </a:cubicBezTo>
                  <a:cubicBezTo>
                    <a:pt x="6787" y="1146"/>
                    <a:pt x="6703" y="1237"/>
                    <a:pt x="6703" y="1349"/>
                  </a:cubicBezTo>
                  <a:cubicBezTo>
                    <a:pt x="6714" y="1449"/>
                    <a:pt x="6798" y="1528"/>
                    <a:pt x="6896" y="1528"/>
                  </a:cubicBezTo>
                  <a:cubicBezTo>
                    <a:pt x="6903" y="1528"/>
                    <a:pt x="6910" y="1528"/>
                    <a:pt x="6917" y="1527"/>
                  </a:cubicBezTo>
                  <a:cubicBezTo>
                    <a:pt x="8105" y="1503"/>
                    <a:pt x="9281" y="1432"/>
                    <a:pt x="10458" y="1313"/>
                  </a:cubicBezTo>
                  <a:cubicBezTo>
                    <a:pt x="12145" y="1147"/>
                    <a:pt x="13833" y="885"/>
                    <a:pt x="15496" y="541"/>
                  </a:cubicBezTo>
                  <a:lnTo>
                    <a:pt x="15496" y="541"/>
                  </a:lnTo>
                  <a:cubicBezTo>
                    <a:pt x="13417" y="2252"/>
                    <a:pt x="12181" y="4866"/>
                    <a:pt x="12276" y="7409"/>
                  </a:cubicBezTo>
                  <a:cubicBezTo>
                    <a:pt x="10676" y="7782"/>
                    <a:pt x="9047" y="7969"/>
                    <a:pt x="7422" y="7969"/>
                  </a:cubicBezTo>
                  <a:cubicBezTo>
                    <a:pt x="5113" y="7969"/>
                    <a:pt x="2811" y="7592"/>
                    <a:pt x="607" y="6839"/>
                  </a:cubicBezTo>
                  <a:cubicBezTo>
                    <a:pt x="2401" y="5128"/>
                    <a:pt x="3696" y="2965"/>
                    <a:pt x="4350" y="564"/>
                  </a:cubicBezTo>
                  <a:cubicBezTo>
                    <a:pt x="4622" y="546"/>
                    <a:pt x="4900" y="537"/>
                    <a:pt x="5186" y="537"/>
                  </a:cubicBezTo>
                  <a:close/>
                  <a:moveTo>
                    <a:pt x="16019" y="636"/>
                  </a:moveTo>
                  <a:cubicBezTo>
                    <a:pt x="16269" y="2335"/>
                    <a:pt x="16530" y="4046"/>
                    <a:pt x="16791" y="5757"/>
                  </a:cubicBezTo>
                  <a:cubicBezTo>
                    <a:pt x="17053" y="7504"/>
                    <a:pt x="17314" y="9251"/>
                    <a:pt x="17564" y="10974"/>
                  </a:cubicBezTo>
                  <a:cubicBezTo>
                    <a:pt x="17364" y="10948"/>
                    <a:pt x="17159" y="10936"/>
                    <a:pt x="16953" y="10936"/>
                  </a:cubicBezTo>
                  <a:cubicBezTo>
                    <a:pt x="16684" y="10936"/>
                    <a:pt x="16413" y="10957"/>
                    <a:pt x="16150" y="10998"/>
                  </a:cubicBezTo>
                  <a:lnTo>
                    <a:pt x="15758" y="7611"/>
                  </a:lnTo>
                  <a:cubicBezTo>
                    <a:pt x="15737" y="7517"/>
                    <a:pt x="15660" y="7441"/>
                    <a:pt x="15569" y="7441"/>
                  </a:cubicBezTo>
                  <a:cubicBezTo>
                    <a:pt x="15557" y="7441"/>
                    <a:pt x="15544" y="7442"/>
                    <a:pt x="15532" y="7445"/>
                  </a:cubicBezTo>
                  <a:cubicBezTo>
                    <a:pt x="15413" y="7445"/>
                    <a:pt x="15330" y="7540"/>
                    <a:pt x="15342" y="7659"/>
                  </a:cubicBezTo>
                  <a:lnTo>
                    <a:pt x="15746" y="11081"/>
                  </a:lnTo>
                  <a:cubicBezTo>
                    <a:pt x="15223" y="11200"/>
                    <a:pt x="14724" y="11402"/>
                    <a:pt x="14272" y="11675"/>
                  </a:cubicBezTo>
                  <a:cubicBezTo>
                    <a:pt x="14260" y="8954"/>
                    <a:pt x="14035" y="6233"/>
                    <a:pt x="13595" y="3535"/>
                  </a:cubicBezTo>
                  <a:cubicBezTo>
                    <a:pt x="14177" y="2406"/>
                    <a:pt x="15009" y="1408"/>
                    <a:pt x="16019" y="636"/>
                  </a:cubicBezTo>
                  <a:close/>
                  <a:moveTo>
                    <a:pt x="13262" y="4224"/>
                  </a:moveTo>
                  <a:cubicBezTo>
                    <a:pt x="13642" y="6744"/>
                    <a:pt x="13833" y="9298"/>
                    <a:pt x="13833" y="11841"/>
                  </a:cubicBezTo>
                  <a:cubicBezTo>
                    <a:pt x="13048" y="11794"/>
                    <a:pt x="12252" y="11746"/>
                    <a:pt x="11456" y="11699"/>
                  </a:cubicBezTo>
                  <a:cubicBezTo>
                    <a:pt x="9091" y="11553"/>
                    <a:pt x="6655" y="11400"/>
                    <a:pt x="4238" y="11400"/>
                  </a:cubicBezTo>
                  <a:cubicBezTo>
                    <a:pt x="3692" y="11400"/>
                    <a:pt x="3146" y="11408"/>
                    <a:pt x="2603" y="11425"/>
                  </a:cubicBezTo>
                  <a:cubicBezTo>
                    <a:pt x="2722" y="10225"/>
                    <a:pt x="2722" y="9013"/>
                    <a:pt x="2603" y="7813"/>
                  </a:cubicBezTo>
                  <a:lnTo>
                    <a:pt x="2603" y="7813"/>
                  </a:lnTo>
                  <a:cubicBezTo>
                    <a:pt x="4184" y="8181"/>
                    <a:pt x="5788" y="8360"/>
                    <a:pt x="7404" y="8360"/>
                  </a:cubicBezTo>
                  <a:cubicBezTo>
                    <a:pt x="9139" y="8360"/>
                    <a:pt x="10862" y="8146"/>
                    <a:pt x="12537" y="7730"/>
                  </a:cubicBezTo>
                  <a:cubicBezTo>
                    <a:pt x="12632" y="7706"/>
                    <a:pt x="12692" y="7623"/>
                    <a:pt x="12692" y="7540"/>
                  </a:cubicBezTo>
                  <a:cubicBezTo>
                    <a:pt x="12632" y="6399"/>
                    <a:pt x="12834" y="5270"/>
                    <a:pt x="13262" y="4224"/>
                  </a:cubicBezTo>
                  <a:close/>
                  <a:moveTo>
                    <a:pt x="16174" y="1"/>
                  </a:moveTo>
                  <a:cubicBezTo>
                    <a:pt x="16158" y="1"/>
                    <a:pt x="16142" y="2"/>
                    <a:pt x="16126" y="6"/>
                  </a:cubicBezTo>
                  <a:cubicBezTo>
                    <a:pt x="14260" y="422"/>
                    <a:pt x="12359" y="719"/>
                    <a:pt x="10458" y="909"/>
                  </a:cubicBezTo>
                  <a:cubicBezTo>
                    <a:pt x="8502" y="403"/>
                    <a:pt x="6783" y="150"/>
                    <a:pt x="5253" y="150"/>
                  </a:cubicBezTo>
                  <a:cubicBezTo>
                    <a:pt x="4877" y="150"/>
                    <a:pt x="4513" y="166"/>
                    <a:pt x="4160" y="196"/>
                  </a:cubicBezTo>
                  <a:cubicBezTo>
                    <a:pt x="4065" y="208"/>
                    <a:pt x="3993" y="267"/>
                    <a:pt x="3970" y="351"/>
                  </a:cubicBezTo>
                  <a:cubicBezTo>
                    <a:pt x="3316" y="2822"/>
                    <a:pt x="1973" y="5056"/>
                    <a:pt x="72" y="6779"/>
                  </a:cubicBezTo>
                  <a:cubicBezTo>
                    <a:pt x="25" y="6827"/>
                    <a:pt x="1" y="6898"/>
                    <a:pt x="25" y="6958"/>
                  </a:cubicBezTo>
                  <a:cubicBezTo>
                    <a:pt x="36" y="7029"/>
                    <a:pt x="84" y="7076"/>
                    <a:pt x="143" y="7100"/>
                  </a:cubicBezTo>
                  <a:cubicBezTo>
                    <a:pt x="809" y="7338"/>
                    <a:pt x="1486" y="7540"/>
                    <a:pt x="2175" y="7718"/>
                  </a:cubicBezTo>
                  <a:cubicBezTo>
                    <a:pt x="2306" y="9013"/>
                    <a:pt x="2294" y="10308"/>
                    <a:pt x="2163" y="11604"/>
                  </a:cubicBezTo>
                  <a:cubicBezTo>
                    <a:pt x="2163" y="11663"/>
                    <a:pt x="2187" y="11711"/>
                    <a:pt x="2223" y="11758"/>
                  </a:cubicBezTo>
                  <a:cubicBezTo>
                    <a:pt x="2270" y="11794"/>
                    <a:pt x="2318" y="11818"/>
                    <a:pt x="2377" y="11818"/>
                  </a:cubicBezTo>
                  <a:cubicBezTo>
                    <a:pt x="3001" y="11793"/>
                    <a:pt x="3628" y="11782"/>
                    <a:pt x="4255" y="11782"/>
                  </a:cubicBezTo>
                  <a:cubicBezTo>
                    <a:pt x="6653" y="11782"/>
                    <a:pt x="9069" y="11940"/>
                    <a:pt x="11432" y="12091"/>
                  </a:cubicBezTo>
                  <a:cubicBezTo>
                    <a:pt x="12300" y="12150"/>
                    <a:pt x="13179" y="12198"/>
                    <a:pt x="14035" y="12245"/>
                  </a:cubicBezTo>
                  <a:lnTo>
                    <a:pt x="14058" y="12245"/>
                  </a:lnTo>
                  <a:cubicBezTo>
                    <a:pt x="14082" y="12245"/>
                    <a:pt x="14106" y="12245"/>
                    <a:pt x="14130" y="12234"/>
                  </a:cubicBezTo>
                  <a:cubicBezTo>
                    <a:pt x="14130" y="12234"/>
                    <a:pt x="14142" y="12222"/>
                    <a:pt x="14153" y="12222"/>
                  </a:cubicBezTo>
                  <a:cubicBezTo>
                    <a:pt x="14165" y="12222"/>
                    <a:pt x="14177" y="12210"/>
                    <a:pt x="14189" y="12210"/>
                  </a:cubicBezTo>
                  <a:cubicBezTo>
                    <a:pt x="15000" y="11623"/>
                    <a:pt x="15964" y="11321"/>
                    <a:pt x="16949" y="11321"/>
                  </a:cubicBezTo>
                  <a:cubicBezTo>
                    <a:pt x="17221" y="11321"/>
                    <a:pt x="17494" y="11344"/>
                    <a:pt x="17766" y="11390"/>
                  </a:cubicBezTo>
                  <a:cubicBezTo>
                    <a:pt x="17783" y="11393"/>
                    <a:pt x="17799" y="11394"/>
                    <a:pt x="17814" y="11394"/>
                  </a:cubicBezTo>
                  <a:cubicBezTo>
                    <a:pt x="17865" y="11394"/>
                    <a:pt x="17911" y="11379"/>
                    <a:pt x="17956" y="11342"/>
                  </a:cubicBezTo>
                  <a:cubicBezTo>
                    <a:pt x="18003" y="11307"/>
                    <a:pt x="18027" y="11247"/>
                    <a:pt x="18015" y="11176"/>
                  </a:cubicBezTo>
                  <a:cubicBezTo>
                    <a:pt x="17754" y="9370"/>
                    <a:pt x="17481" y="7540"/>
                    <a:pt x="17207" y="5710"/>
                  </a:cubicBezTo>
                  <a:cubicBezTo>
                    <a:pt x="16922" y="3880"/>
                    <a:pt x="16649" y="2050"/>
                    <a:pt x="16387" y="244"/>
                  </a:cubicBezTo>
                  <a:lnTo>
                    <a:pt x="16387" y="232"/>
                  </a:lnTo>
                  <a:cubicBezTo>
                    <a:pt x="16387" y="208"/>
                    <a:pt x="16387" y="184"/>
                    <a:pt x="16387" y="149"/>
                  </a:cubicBezTo>
                  <a:cubicBezTo>
                    <a:pt x="16357" y="57"/>
                    <a:pt x="16266" y="1"/>
                    <a:pt x="16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2943937" y="180535"/>
              <a:ext cx="16495" cy="26225"/>
            </a:xfrm>
            <a:custGeom>
              <a:avLst/>
              <a:gdLst/>
              <a:ahLst/>
              <a:cxnLst/>
              <a:rect l="l" t="t" r="r" b="b"/>
              <a:pathLst>
                <a:path w="512" h="814" extrusionOk="0">
                  <a:moveTo>
                    <a:pt x="232" y="1"/>
                  </a:moveTo>
                  <a:cubicBezTo>
                    <a:pt x="219" y="1"/>
                    <a:pt x="205" y="2"/>
                    <a:pt x="191" y="5"/>
                  </a:cubicBezTo>
                  <a:cubicBezTo>
                    <a:pt x="72" y="5"/>
                    <a:pt x="1" y="112"/>
                    <a:pt x="13" y="219"/>
                  </a:cubicBezTo>
                  <a:lnTo>
                    <a:pt x="72" y="647"/>
                  </a:lnTo>
                  <a:cubicBezTo>
                    <a:pt x="96" y="742"/>
                    <a:pt x="179" y="813"/>
                    <a:pt x="286" y="813"/>
                  </a:cubicBezTo>
                  <a:lnTo>
                    <a:pt x="310" y="813"/>
                  </a:lnTo>
                  <a:cubicBezTo>
                    <a:pt x="429" y="801"/>
                    <a:pt x="512" y="706"/>
                    <a:pt x="500" y="599"/>
                  </a:cubicBezTo>
                  <a:lnTo>
                    <a:pt x="429" y="171"/>
                  </a:lnTo>
                  <a:cubicBezTo>
                    <a:pt x="408" y="68"/>
                    <a:pt x="324" y="1"/>
                    <a:pt x="2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2934755" y="139039"/>
              <a:ext cx="17655" cy="16399"/>
            </a:xfrm>
            <a:custGeom>
              <a:avLst/>
              <a:gdLst/>
              <a:ahLst/>
              <a:cxnLst/>
              <a:rect l="l" t="t" r="r" b="b"/>
              <a:pathLst>
                <a:path w="548" h="509" extrusionOk="0">
                  <a:moveTo>
                    <a:pt x="235" y="1"/>
                  </a:moveTo>
                  <a:cubicBezTo>
                    <a:pt x="203" y="1"/>
                    <a:pt x="172" y="7"/>
                    <a:pt x="143" y="22"/>
                  </a:cubicBezTo>
                  <a:cubicBezTo>
                    <a:pt x="36" y="69"/>
                    <a:pt x="1" y="188"/>
                    <a:pt x="48" y="283"/>
                  </a:cubicBezTo>
                  <a:lnTo>
                    <a:pt x="120" y="402"/>
                  </a:lnTo>
                  <a:cubicBezTo>
                    <a:pt x="155" y="473"/>
                    <a:pt x="227" y="509"/>
                    <a:pt x="298" y="509"/>
                  </a:cubicBezTo>
                  <a:cubicBezTo>
                    <a:pt x="333" y="509"/>
                    <a:pt x="369" y="509"/>
                    <a:pt x="393" y="485"/>
                  </a:cubicBezTo>
                  <a:cubicBezTo>
                    <a:pt x="500" y="449"/>
                    <a:pt x="547" y="331"/>
                    <a:pt x="488" y="236"/>
                  </a:cubicBezTo>
                  <a:lnTo>
                    <a:pt x="429" y="105"/>
                  </a:lnTo>
                  <a:cubicBezTo>
                    <a:pt x="387" y="38"/>
                    <a:pt x="310" y="1"/>
                    <a:pt x="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2635003" y="175155"/>
              <a:ext cx="65498" cy="50356"/>
            </a:xfrm>
            <a:custGeom>
              <a:avLst/>
              <a:gdLst/>
              <a:ahLst/>
              <a:cxnLst/>
              <a:rect l="l" t="t" r="r" b="b"/>
              <a:pathLst>
                <a:path w="2033" h="1563" extrusionOk="0">
                  <a:moveTo>
                    <a:pt x="1197" y="390"/>
                  </a:moveTo>
                  <a:cubicBezTo>
                    <a:pt x="1235" y="390"/>
                    <a:pt x="1272" y="396"/>
                    <a:pt x="1307" y="410"/>
                  </a:cubicBezTo>
                  <a:cubicBezTo>
                    <a:pt x="1414" y="434"/>
                    <a:pt x="1509" y="505"/>
                    <a:pt x="1557" y="612"/>
                  </a:cubicBezTo>
                  <a:cubicBezTo>
                    <a:pt x="1605" y="707"/>
                    <a:pt x="1593" y="814"/>
                    <a:pt x="1545" y="909"/>
                  </a:cubicBezTo>
                  <a:cubicBezTo>
                    <a:pt x="1486" y="1016"/>
                    <a:pt x="1391" y="1099"/>
                    <a:pt x="1272" y="1147"/>
                  </a:cubicBezTo>
                  <a:cubicBezTo>
                    <a:pt x="1210" y="1163"/>
                    <a:pt x="1148" y="1171"/>
                    <a:pt x="1087" y="1171"/>
                  </a:cubicBezTo>
                  <a:cubicBezTo>
                    <a:pt x="888" y="1171"/>
                    <a:pt x="698" y="1084"/>
                    <a:pt x="571" y="921"/>
                  </a:cubicBezTo>
                  <a:cubicBezTo>
                    <a:pt x="476" y="826"/>
                    <a:pt x="440" y="683"/>
                    <a:pt x="476" y="552"/>
                  </a:cubicBezTo>
                  <a:cubicBezTo>
                    <a:pt x="511" y="469"/>
                    <a:pt x="595" y="410"/>
                    <a:pt x="690" y="410"/>
                  </a:cubicBezTo>
                  <a:cubicBezTo>
                    <a:pt x="696" y="404"/>
                    <a:pt x="701" y="401"/>
                    <a:pt x="707" y="401"/>
                  </a:cubicBezTo>
                  <a:cubicBezTo>
                    <a:pt x="713" y="401"/>
                    <a:pt x="719" y="404"/>
                    <a:pt x="725" y="410"/>
                  </a:cubicBezTo>
                  <a:cubicBezTo>
                    <a:pt x="767" y="458"/>
                    <a:pt x="829" y="483"/>
                    <a:pt x="892" y="483"/>
                  </a:cubicBezTo>
                  <a:cubicBezTo>
                    <a:pt x="937" y="483"/>
                    <a:pt x="983" y="470"/>
                    <a:pt x="1022" y="445"/>
                  </a:cubicBezTo>
                  <a:cubicBezTo>
                    <a:pt x="1074" y="408"/>
                    <a:pt x="1136" y="390"/>
                    <a:pt x="1197" y="390"/>
                  </a:cubicBezTo>
                  <a:close/>
                  <a:moveTo>
                    <a:pt x="1204" y="0"/>
                  </a:moveTo>
                  <a:cubicBezTo>
                    <a:pt x="1101" y="0"/>
                    <a:pt x="1000" y="19"/>
                    <a:pt x="903" y="53"/>
                  </a:cubicBezTo>
                  <a:cubicBezTo>
                    <a:pt x="880" y="41"/>
                    <a:pt x="856" y="41"/>
                    <a:pt x="844" y="30"/>
                  </a:cubicBezTo>
                  <a:cubicBezTo>
                    <a:pt x="796" y="19"/>
                    <a:pt x="749" y="14"/>
                    <a:pt x="702" y="14"/>
                  </a:cubicBezTo>
                  <a:cubicBezTo>
                    <a:pt x="432" y="14"/>
                    <a:pt x="185" y="181"/>
                    <a:pt x="84" y="434"/>
                  </a:cubicBezTo>
                  <a:cubicBezTo>
                    <a:pt x="0" y="683"/>
                    <a:pt x="60" y="956"/>
                    <a:pt x="226" y="1158"/>
                  </a:cubicBezTo>
                  <a:cubicBezTo>
                    <a:pt x="440" y="1420"/>
                    <a:pt x="761" y="1562"/>
                    <a:pt x="1094" y="1562"/>
                  </a:cubicBezTo>
                  <a:cubicBezTo>
                    <a:pt x="1201" y="1562"/>
                    <a:pt x="1307" y="1551"/>
                    <a:pt x="1403" y="1515"/>
                  </a:cubicBezTo>
                  <a:cubicBezTo>
                    <a:pt x="1628" y="1432"/>
                    <a:pt x="1818" y="1277"/>
                    <a:pt x="1925" y="1063"/>
                  </a:cubicBezTo>
                  <a:cubicBezTo>
                    <a:pt x="2020" y="885"/>
                    <a:pt x="2032" y="671"/>
                    <a:pt x="1961" y="469"/>
                  </a:cubicBezTo>
                  <a:cubicBezTo>
                    <a:pt x="1854" y="255"/>
                    <a:pt x="1664" y="89"/>
                    <a:pt x="1426" y="30"/>
                  </a:cubicBezTo>
                  <a:cubicBezTo>
                    <a:pt x="1352" y="10"/>
                    <a:pt x="1278" y="0"/>
                    <a:pt x="1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2329871" y="711930"/>
              <a:ext cx="599954" cy="257514"/>
            </a:xfrm>
            <a:custGeom>
              <a:avLst/>
              <a:gdLst/>
              <a:ahLst/>
              <a:cxnLst/>
              <a:rect l="l" t="t" r="r" b="b"/>
              <a:pathLst>
                <a:path w="18622" h="7993" extrusionOk="0">
                  <a:moveTo>
                    <a:pt x="8663" y="1003"/>
                  </a:moveTo>
                  <a:lnTo>
                    <a:pt x="8663" y="1003"/>
                  </a:lnTo>
                  <a:cubicBezTo>
                    <a:pt x="8735" y="1015"/>
                    <a:pt x="8794" y="1038"/>
                    <a:pt x="8842" y="1086"/>
                  </a:cubicBezTo>
                  <a:cubicBezTo>
                    <a:pt x="8901" y="1133"/>
                    <a:pt x="8949" y="1205"/>
                    <a:pt x="8972" y="1288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1" y="1638"/>
                  </a:moveTo>
                  <a:cubicBezTo>
                    <a:pt x="9739" y="1638"/>
                    <a:pt x="9816" y="1659"/>
                    <a:pt x="9887" y="1704"/>
                  </a:cubicBezTo>
                  <a:cubicBezTo>
                    <a:pt x="10018" y="1787"/>
                    <a:pt x="10077" y="1941"/>
                    <a:pt x="10042" y="2084"/>
                  </a:cubicBezTo>
                  <a:cubicBezTo>
                    <a:pt x="9840" y="1953"/>
                    <a:pt x="9650" y="1823"/>
                    <a:pt x="9471" y="1680"/>
                  </a:cubicBezTo>
                  <a:cubicBezTo>
                    <a:pt x="9531" y="1653"/>
                    <a:pt x="9596" y="1638"/>
                    <a:pt x="9661" y="1638"/>
                  </a:cubicBezTo>
                  <a:close/>
                  <a:moveTo>
                    <a:pt x="10730" y="2210"/>
                  </a:moveTo>
                  <a:cubicBezTo>
                    <a:pt x="10782" y="2210"/>
                    <a:pt x="10835" y="2219"/>
                    <a:pt x="10885" y="2239"/>
                  </a:cubicBezTo>
                  <a:cubicBezTo>
                    <a:pt x="11040" y="2310"/>
                    <a:pt x="11123" y="2488"/>
                    <a:pt x="11087" y="2654"/>
                  </a:cubicBezTo>
                  <a:lnTo>
                    <a:pt x="11087" y="2666"/>
                  </a:lnTo>
                  <a:cubicBezTo>
                    <a:pt x="10862" y="2559"/>
                    <a:pt x="10636" y="2452"/>
                    <a:pt x="10434" y="2322"/>
                  </a:cubicBezTo>
                  <a:cubicBezTo>
                    <a:pt x="10514" y="2250"/>
                    <a:pt x="10621" y="2210"/>
                    <a:pt x="10730" y="2210"/>
                  </a:cubicBezTo>
                  <a:close/>
                  <a:moveTo>
                    <a:pt x="11800" y="2798"/>
                  </a:moveTo>
                  <a:cubicBezTo>
                    <a:pt x="11877" y="2798"/>
                    <a:pt x="11953" y="2813"/>
                    <a:pt x="12026" y="2845"/>
                  </a:cubicBezTo>
                  <a:cubicBezTo>
                    <a:pt x="12169" y="2904"/>
                    <a:pt x="12276" y="3023"/>
                    <a:pt x="12323" y="3177"/>
                  </a:cubicBezTo>
                  <a:cubicBezTo>
                    <a:pt x="12050" y="3082"/>
                    <a:pt x="11777" y="2975"/>
                    <a:pt x="11515" y="2868"/>
                  </a:cubicBezTo>
                  <a:cubicBezTo>
                    <a:pt x="11608" y="2822"/>
                    <a:pt x="11704" y="2798"/>
                    <a:pt x="11800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47"/>
                    <a:pt x="3910" y="5578"/>
                  </a:cubicBezTo>
                  <a:cubicBezTo>
                    <a:pt x="3478" y="5604"/>
                    <a:pt x="3046" y="5624"/>
                    <a:pt x="2620" y="5624"/>
                  </a:cubicBezTo>
                  <a:cubicBezTo>
                    <a:pt x="1899" y="5624"/>
                    <a:pt x="1197" y="5567"/>
                    <a:pt x="547" y="5388"/>
                  </a:cubicBezTo>
                  <a:cubicBezTo>
                    <a:pt x="583" y="4425"/>
                    <a:pt x="714" y="3474"/>
                    <a:pt x="963" y="2536"/>
                  </a:cubicBezTo>
                  <a:close/>
                  <a:moveTo>
                    <a:pt x="7606" y="468"/>
                  </a:moveTo>
                  <a:cubicBezTo>
                    <a:pt x="8937" y="2037"/>
                    <a:pt x="10719" y="3165"/>
                    <a:pt x="12704" y="3700"/>
                  </a:cubicBezTo>
                  <a:cubicBezTo>
                    <a:pt x="12169" y="4366"/>
                    <a:pt x="11800" y="5162"/>
                    <a:pt x="11670" y="6017"/>
                  </a:cubicBezTo>
                  <a:cubicBezTo>
                    <a:pt x="11289" y="5994"/>
                    <a:pt x="10921" y="5958"/>
                    <a:pt x="10553" y="5910"/>
                  </a:cubicBezTo>
                  <a:cubicBezTo>
                    <a:pt x="10137" y="5863"/>
                    <a:pt x="9709" y="5792"/>
                    <a:pt x="9293" y="5720"/>
                  </a:cubicBezTo>
                  <a:cubicBezTo>
                    <a:pt x="8390" y="5542"/>
                    <a:pt x="7475" y="5447"/>
                    <a:pt x="6548" y="5423"/>
                  </a:cubicBezTo>
                  <a:cubicBezTo>
                    <a:pt x="5930" y="5423"/>
                    <a:pt x="5265" y="5471"/>
                    <a:pt x="4623" y="5518"/>
                  </a:cubicBezTo>
                  <a:lnTo>
                    <a:pt x="4338" y="5542"/>
                  </a:lnTo>
                  <a:cubicBezTo>
                    <a:pt x="4338" y="5530"/>
                    <a:pt x="4338" y="5530"/>
                    <a:pt x="4338" y="5518"/>
                  </a:cubicBezTo>
                  <a:cubicBezTo>
                    <a:pt x="3874" y="4033"/>
                    <a:pt x="2627" y="2761"/>
                    <a:pt x="1070" y="2155"/>
                  </a:cubicBezTo>
                  <a:cubicBezTo>
                    <a:pt x="1141" y="1918"/>
                    <a:pt x="1225" y="1680"/>
                    <a:pt x="1296" y="1442"/>
                  </a:cubicBezTo>
                  <a:cubicBezTo>
                    <a:pt x="1971" y="1655"/>
                    <a:pt x="2688" y="1758"/>
                    <a:pt x="3409" y="1758"/>
                  </a:cubicBezTo>
                  <a:cubicBezTo>
                    <a:pt x="4910" y="1758"/>
                    <a:pt x="6426" y="1311"/>
                    <a:pt x="7606" y="468"/>
                  </a:cubicBezTo>
                  <a:close/>
                  <a:moveTo>
                    <a:pt x="13131" y="3807"/>
                  </a:moveTo>
                  <a:cubicBezTo>
                    <a:pt x="13678" y="3938"/>
                    <a:pt x="14248" y="4021"/>
                    <a:pt x="14807" y="4057"/>
                  </a:cubicBezTo>
                  <a:lnTo>
                    <a:pt x="15175" y="4069"/>
                  </a:lnTo>
                  <a:cubicBezTo>
                    <a:pt x="15662" y="4069"/>
                    <a:pt x="16138" y="4140"/>
                    <a:pt x="16601" y="4282"/>
                  </a:cubicBezTo>
                  <a:cubicBezTo>
                    <a:pt x="17088" y="4449"/>
                    <a:pt x="17564" y="4877"/>
                    <a:pt x="17516" y="5364"/>
                  </a:cubicBezTo>
                  <a:cubicBezTo>
                    <a:pt x="15969" y="5813"/>
                    <a:pt x="14358" y="6042"/>
                    <a:pt x="12738" y="6042"/>
                  </a:cubicBezTo>
                  <a:cubicBezTo>
                    <a:pt x="12517" y="6042"/>
                    <a:pt x="12295" y="6038"/>
                    <a:pt x="12074" y="6029"/>
                  </a:cubicBezTo>
                  <a:cubicBezTo>
                    <a:pt x="12216" y="5209"/>
                    <a:pt x="12585" y="4437"/>
                    <a:pt x="13131" y="3807"/>
                  </a:cubicBezTo>
                  <a:close/>
                  <a:moveTo>
                    <a:pt x="17980" y="5649"/>
                  </a:moveTo>
                  <a:lnTo>
                    <a:pt x="17980" y="5649"/>
                  </a:lnTo>
                  <a:cubicBezTo>
                    <a:pt x="18110" y="5934"/>
                    <a:pt x="17968" y="6326"/>
                    <a:pt x="17730" y="6552"/>
                  </a:cubicBezTo>
                  <a:cubicBezTo>
                    <a:pt x="17397" y="6861"/>
                    <a:pt x="16910" y="7016"/>
                    <a:pt x="16470" y="7134"/>
                  </a:cubicBezTo>
                  <a:cubicBezTo>
                    <a:pt x="15346" y="7446"/>
                    <a:pt x="14179" y="7612"/>
                    <a:pt x="13010" y="7612"/>
                  </a:cubicBezTo>
                  <a:cubicBezTo>
                    <a:pt x="12931" y="7612"/>
                    <a:pt x="12853" y="7611"/>
                    <a:pt x="12775" y="7610"/>
                  </a:cubicBezTo>
                  <a:cubicBezTo>
                    <a:pt x="11789" y="7550"/>
                    <a:pt x="10814" y="7431"/>
                    <a:pt x="9852" y="7229"/>
                  </a:cubicBezTo>
                  <a:cubicBezTo>
                    <a:pt x="8913" y="7051"/>
                    <a:pt x="7974" y="6932"/>
                    <a:pt x="7023" y="6861"/>
                  </a:cubicBezTo>
                  <a:cubicBezTo>
                    <a:pt x="6888" y="6859"/>
                    <a:pt x="6753" y="6858"/>
                    <a:pt x="6619" y="6858"/>
                  </a:cubicBezTo>
                  <a:cubicBezTo>
                    <a:pt x="5922" y="6858"/>
                    <a:pt x="5227" y="6884"/>
                    <a:pt x="4540" y="6944"/>
                  </a:cubicBezTo>
                  <a:cubicBezTo>
                    <a:pt x="3909" y="6987"/>
                    <a:pt x="3295" y="7026"/>
                    <a:pt x="2693" y="7026"/>
                  </a:cubicBezTo>
                  <a:cubicBezTo>
                    <a:pt x="1970" y="7026"/>
                    <a:pt x="1265" y="6970"/>
                    <a:pt x="571" y="6802"/>
                  </a:cubicBezTo>
                  <a:cubicBezTo>
                    <a:pt x="547" y="6469"/>
                    <a:pt x="535" y="6136"/>
                    <a:pt x="535" y="5803"/>
                  </a:cubicBezTo>
                  <a:lnTo>
                    <a:pt x="535" y="5803"/>
                  </a:lnTo>
                  <a:cubicBezTo>
                    <a:pt x="1177" y="5964"/>
                    <a:pt x="1857" y="6017"/>
                    <a:pt x="2551" y="6017"/>
                  </a:cubicBezTo>
                  <a:cubicBezTo>
                    <a:pt x="3245" y="6017"/>
                    <a:pt x="3952" y="5964"/>
                    <a:pt x="4647" y="5910"/>
                  </a:cubicBezTo>
                  <a:cubicBezTo>
                    <a:pt x="5312" y="5863"/>
                    <a:pt x="5942" y="5827"/>
                    <a:pt x="6548" y="5815"/>
                  </a:cubicBezTo>
                  <a:cubicBezTo>
                    <a:pt x="7439" y="5815"/>
                    <a:pt x="8342" y="5970"/>
                    <a:pt x="9222" y="6112"/>
                  </a:cubicBezTo>
                  <a:cubicBezTo>
                    <a:pt x="9638" y="6172"/>
                    <a:pt x="10066" y="6243"/>
                    <a:pt x="10493" y="6303"/>
                  </a:cubicBezTo>
                  <a:cubicBezTo>
                    <a:pt x="11234" y="6397"/>
                    <a:pt x="11979" y="6444"/>
                    <a:pt x="12723" y="6444"/>
                  </a:cubicBezTo>
                  <a:cubicBezTo>
                    <a:pt x="14498" y="6444"/>
                    <a:pt x="16271" y="6176"/>
                    <a:pt x="17980" y="5649"/>
                  </a:cubicBezTo>
                  <a:close/>
                  <a:moveTo>
                    <a:pt x="7609" y="0"/>
                  </a:moveTo>
                  <a:cubicBezTo>
                    <a:pt x="7565" y="0"/>
                    <a:pt x="7523" y="13"/>
                    <a:pt x="7487" y="40"/>
                  </a:cubicBezTo>
                  <a:cubicBezTo>
                    <a:pt x="6364" y="910"/>
                    <a:pt x="4873" y="1375"/>
                    <a:pt x="3395" y="1375"/>
                  </a:cubicBezTo>
                  <a:cubicBezTo>
                    <a:pt x="2652" y="1375"/>
                    <a:pt x="1912" y="1257"/>
                    <a:pt x="1225" y="1015"/>
                  </a:cubicBezTo>
                  <a:cubicBezTo>
                    <a:pt x="1195" y="1003"/>
                    <a:pt x="1165" y="997"/>
                    <a:pt x="1137" y="997"/>
                  </a:cubicBezTo>
                  <a:cubicBezTo>
                    <a:pt x="1109" y="997"/>
                    <a:pt x="1082" y="1003"/>
                    <a:pt x="1058" y="1015"/>
                  </a:cubicBezTo>
                  <a:cubicBezTo>
                    <a:pt x="1011" y="1038"/>
                    <a:pt x="963" y="1074"/>
                    <a:pt x="951" y="1122"/>
                  </a:cubicBezTo>
                  <a:cubicBezTo>
                    <a:pt x="274" y="2952"/>
                    <a:pt x="1" y="4900"/>
                    <a:pt x="143" y="6837"/>
                  </a:cubicBezTo>
                  <a:cubicBezTo>
                    <a:pt x="131" y="6849"/>
                    <a:pt x="131" y="6861"/>
                    <a:pt x="131" y="6861"/>
                  </a:cubicBezTo>
                  <a:cubicBezTo>
                    <a:pt x="96" y="6968"/>
                    <a:pt x="155" y="7063"/>
                    <a:pt x="250" y="7099"/>
                  </a:cubicBezTo>
                  <a:lnTo>
                    <a:pt x="262" y="7111"/>
                  </a:lnTo>
                  <a:cubicBezTo>
                    <a:pt x="1045" y="7329"/>
                    <a:pt x="1846" y="7397"/>
                    <a:pt x="2649" y="7397"/>
                  </a:cubicBezTo>
                  <a:cubicBezTo>
                    <a:pt x="3285" y="7397"/>
                    <a:pt x="3922" y="7355"/>
                    <a:pt x="4552" y="7313"/>
                  </a:cubicBezTo>
                  <a:cubicBezTo>
                    <a:pt x="5158" y="7259"/>
                    <a:pt x="5764" y="7232"/>
                    <a:pt x="6375" y="7232"/>
                  </a:cubicBezTo>
                  <a:cubicBezTo>
                    <a:pt x="6579" y="7232"/>
                    <a:pt x="6783" y="7235"/>
                    <a:pt x="6988" y="7241"/>
                  </a:cubicBezTo>
                  <a:cubicBezTo>
                    <a:pt x="7915" y="7301"/>
                    <a:pt x="8842" y="7431"/>
                    <a:pt x="9757" y="7610"/>
                  </a:cubicBezTo>
                  <a:cubicBezTo>
                    <a:pt x="10743" y="7812"/>
                    <a:pt x="11741" y="7930"/>
                    <a:pt x="12751" y="7990"/>
                  </a:cubicBezTo>
                  <a:cubicBezTo>
                    <a:pt x="12831" y="7991"/>
                    <a:pt x="12912" y="7992"/>
                    <a:pt x="12992" y="7992"/>
                  </a:cubicBezTo>
                  <a:cubicBezTo>
                    <a:pt x="14196" y="7992"/>
                    <a:pt x="15408" y="7826"/>
                    <a:pt x="16577" y="7503"/>
                  </a:cubicBezTo>
                  <a:cubicBezTo>
                    <a:pt x="17065" y="7372"/>
                    <a:pt x="17611" y="7206"/>
                    <a:pt x="18015" y="6813"/>
                  </a:cubicBezTo>
                  <a:cubicBezTo>
                    <a:pt x="18431" y="6421"/>
                    <a:pt x="18621" y="5756"/>
                    <a:pt x="18229" y="5292"/>
                  </a:cubicBezTo>
                  <a:cubicBezTo>
                    <a:pt x="18185" y="5239"/>
                    <a:pt x="18127" y="5212"/>
                    <a:pt x="18060" y="5212"/>
                  </a:cubicBezTo>
                  <a:cubicBezTo>
                    <a:pt x="18038" y="5212"/>
                    <a:pt x="18015" y="5215"/>
                    <a:pt x="17991" y="5221"/>
                  </a:cubicBezTo>
                  <a:lnTo>
                    <a:pt x="17944" y="5233"/>
                  </a:lnTo>
                  <a:cubicBezTo>
                    <a:pt x="17896" y="4603"/>
                    <a:pt x="17314" y="4116"/>
                    <a:pt x="16756" y="3914"/>
                  </a:cubicBezTo>
                  <a:cubicBezTo>
                    <a:pt x="16245" y="3771"/>
                    <a:pt x="15734" y="3688"/>
                    <a:pt x="15199" y="3688"/>
                  </a:cubicBezTo>
                  <a:lnTo>
                    <a:pt x="14842" y="3665"/>
                  </a:lnTo>
                  <a:cubicBezTo>
                    <a:pt x="14141" y="3617"/>
                    <a:pt x="13452" y="3498"/>
                    <a:pt x="12775" y="3308"/>
                  </a:cubicBezTo>
                  <a:cubicBezTo>
                    <a:pt x="12763" y="2952"/>
                    <a:pt x="12537" y="2631"/>
                    <a:pt x="12216" y="2500"/>
                  </a:cubicBezTo>
                  <a:cubicBezTo>
                    <a:pt x="12087" y="2446"/>
                    <a:pt x="11951" y="2419"/>
                    <a:pt x="11815" y="2419"/>
                  </a:cubicBezTo>
                  <a:cubicBezTo>
                    <a:pt x="11713" y="2419"/>
                    <a:pt x="11612" y="2434"/>
                    <a:pt x="11515" y="2464"/>
                  </a:cubicBezTo>
                  <a:cubicBezTo>
                    <a:pt x="11468" y="2203"/>
                    <a:pt x="11301" y="1989"/>
                    <a:pt x="11064" y="1894"/>
                  </a:cubicBezTo>
                  <a:cubicBezTo>
                    <a:pt x="10958" y="1848"/>
                    <a:pt x="10844" y="1823"/>
                    <a:pt x="10730" y="1823"/>
                  </a:cubicBezTo>
                  <a:cubicBezTo>
                    <a:pt x="10639" y="1823"/>
                    <a:pt x="10547" y="1839"/>
                    <a:pt x="10458" y="1870"/>
                  </a:cubicBezTo>
                  <a:cubicBezTo>
                    <a:pt x="10422" y="1668"/>
                    <a:pt x="10303" y="1502"/>
                    <a:pt x="10137" y="1383"/>
                  </a:cubicBezTo>
                  <a:cubicBezTo>
                    <a:pt x="9996" y="1297"/>
                    <a:pt x="9828" y="1252"/>
                    <a:pt x="9659" y="1252"/>
                  </a:cubicBezTo>
                  <a:cubicBezTo>
                    <a:pt x="9572" y="1252"/>
                    <a:pt x="9485" y="1264"/>
                    <a:pt x="9400" y="1288"/>
                  </a:cubicBezTo>
                  <a:cubicBezTo>
                    <a:pt x="9364" y="1086"/>
                    <a:pt x="9257" y="908"/>
                    <a:pt x="9103" y="789"/>
                  </a:cubicBezTo>
                  <a:cubicBezTo>
                    <a:pt x="8936" y="663"/>
                    <a:pt x="8739" y="603"/>
                    <a:pt x="8541" y="603"/>
                  </a:cubicBezTo>
                  <a:cubicBezTo>
                    <a:pt x="8459" y="603"/>
                    <a:pt x="8376" y="613"/>
                    <a:pt x="8295" y="634"/>
                  </a:cubicBezTo>
                  <a:cubicBezTo>
                    <a:pt x="8117" y="456"/>
                    <a:pt x="7950" y="278"/>
                    <a:pt x="7808" y="76"/>
                  </a:cubicBezTo>
                  <a:cubicBezTo>
                    <a:pt x="7760" y="28"/>
                    <a:pt x="7713" y="5"/>
                    <a:pt x="7653" y="5"/>
                  </a:cubicBezTo>
                  <a:cubicBezTo>
                    <a:pt x="7638" y="2"/>
                    <a:pt x="7624" y="0"/>
                    <a:pt x="7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2572598" y="755327"/>
              <a:ext cx="31412" cy="27353"/>
            </a:xfrm>
            <a:custGeom>
              <a:avLst/>
              <a:gdLst/>
              <a:ahLst/>
              <a:cxnLst/>
              <a:rect l="l" t="t" r="r" b="b"/>
              <a:pathLst>
                <a:path w="975" h="849" extrusionOk="0">
                  <a:moveTo>
                    <a:pt x="535" y="0"/>
                  </a:moveTo>
                  <a:cubicBezTo>
                    <a:pt x="511" y="0"/>
                    <a:pt x="476" y="0"/>
                    <a:pt x="452" y="12"/>
                  </a:cubicBezTo>
                  <a:cubicBezTo>
                    <a:pt x="434" y="6"/>
                    <a:pt x="419" y="3"/>
                    <a:pt x="404" y="3"/>
                  </a:cubicBezTo>
                  <a:cubicBezTo>
                    <a:pt x="390" y="3"/>
                    <a:pt x="375" y="6"/>
                    <a:pt x="357" y="12"/>
                  </a:cubicBezTo>
                  <a:cubicBezTo>
                    <a:pt x="214" y="48"/>
                    <a:pt x="95" y="155"/>
                    <a:pt x="48" y="297"/>
                  </a:cubicBezTo>
                  <a:cubicBezTo>
                    <a:pt x="0" y="428"/>
                    <a:pt x="24" y="583"/>
                    <a:pt x="119" y="701"/>
                  </a:cubicBezTo>
                  <a:cubicBezTo>
                    <a:pt x="167" y="749"/>
                    <a:pt x="226" y="785"/>
                    <a:pt x="286" y="808"/>
                  </a:cubicBezTo>
                  <a:cubicBezTo>
                    <a:pt x="339" y="835"/>
                    <a:pt x="399" y="848"/>
                    <a:pt x="461" y="848"/>
                  </a:cubicBezTo>
                  <a:cubicBezTo>
                    <a:pt x="482" y="848"/>
                    <a:pt x="502" y="847"/>
                    <a:pt x="523" y="844"/>
                  </a:cubicBezTo>
                  <a:cubicBezTo>
                    <a:pt x="678" y="832"/>
                    <a:pt x="808" y="761"/>
                    <a:pt x="892" y="630"/>
                  </a:cubicBezTo>
                  <a:cubicBezTo>
                    <a:pt x="975" y="511"/>
                    <a:pt x="975" y="357"/>
                    <a:pt x="892" y="226"/>
                  </a:cubicBezTo>
                  <a:cubicBezTo>
                    <a:pt x="820" y="95"/>
                    <a:pt x="690" y="12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2607425" y="786739"/>
              <a:ext cx="33345" cy="2580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28" y="0"/>
                  </a:moveTo>
                  <a:cubicBezTo>
                    <a:pt x="443" y="0"/>
                    <a:pt x="359" y="25"/>
                    <a:pt x="286" y="71"/>
                  </a:cubicBezTo>
                  <a:cubicBezTo>
                    <a:pt x="1" y="214"/>
                    <a:pt x="1" y="618"/>
                    <a:pt x="298" y="748"/>
                  </a:cubicBezTo>
                  <a:cubicBezTo>
                    <a:pt x="310" y="760"/>
                    <a:pt x="322" y="760"/>
                    <a:pt x="345" y="772"/>
                  </a:cubicBezTo>
                  <a:cubicBezTo>
                    <a:pt x="391" y="792"/>
                    <a:pt x="441" y="801"/>
                    <a:pt x="490" y="801"/>
                  </a:cubicBezTo>
                  <a:cubicBezTo>
                    <a:pt x="530" y="801"/>
                    <a:pt x="569" y="795"/>
                    <a:pt x="607" y="784"/>
                  </a:cubicBezTo>
                  <a:cubicBezTo>
                    <a:pt x="642" y="784"/>
                    <a:pt x="678" y="772"/>
                    <a:pt x="714" y="760"/>
                  </a:cubicBezTo>
                  <a:cubicBezTo>
                    <a:pt x="1023" y="630"/>
                    <a:pt x="1035" y="190"/>
                    <a:pt x="726" y="47"/>
                  </a:cubicBezTo>
                  <a:cubicBezTo>
                    <a:pt x="663" y="16"/>
                    <a:pt x="595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2648792" y="806940"/>
              <a:ext cx="24518" cy="22005"/>
            </a:xfrm>
            <a:custGeom>
              <a:avLst/>
              <a:gdLst/>
              <a:ahLst/>
              <a:cxnLst/>
              <a:rect l="l" t="t" r="r" b="b"/>
              <a:pathLst>
                <a:path w="761" h="683" extrusionOk="0">
                  <a:moveTo>
                    <a:pt x="356" y="0"/>
                  </a:moveTo>
                  <a:cubicBezTo>
                    <a:pt x="251" y="0"/>
                    <a:pt x="147" y="46"/>
                    <a:pt x="71" y="121"/>
                  </a:cubicBezTo>
                  <a:cubicBezTo>
                    <a:pt x="12" y="169"/>
                    <a:pt x="0" y="240"/>
                    <a:pt x="24" y="300"/>
                  </a:cubicBezTo>
                  <a:cubicBezTo>
                    <a:pt x="0" y="395"/>
                    <a:pt x="24" y="490"/>
                    <a:pt x="83" y="561"/>
                  </a:cubicBezTo>
                  <a:cubicBezTo>
                    <a:pt x="119" y="609"/>
                    <a:pt x="167" y="644"/>
                    <a:pt x="214" y="656"/>
                  </a:cubicBezTo>
                  <a:cubicBezTo>
                    <a:pt x="262" y="674"/>
                    <a:pt x="312" y="683"/>
                    <a:pt x="363" y="683"/>
                  </a:cubicBezTo>
                  <a:cubicBezTo>
                    <a:pt x="413" y="683"/>
                    <a:pt x="464" y="674"/>
                    <a:pt x="511" y="656"/>
                  </a:cubicBezTo>
                  <a:cubicBezTo>
                    <a:pt x="654" y="620"/>
                    <a:pt x="761" y="478"/>
                    <a:pt x="761" y="323"/>
                  </a:cubicBezTo>
                  <a:cubicBezTo>
                    <a:pt x="737" y="169"/>
                    <a:pt x="630" y="62"/>
                    <a:pt x="487" y="26"/>
                  </a:cubicBezTo>
                  <a:cubicBezTo>
                    <a:pt x="445" y="9"/>
                    <a:pt x="400" y="0"/>
                    <a:pt x="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2680946" y="824241"/>
              <a:ext cx="29125" cy="25645"/>
            </a:xfrm>
            <a:custGeom>
              <a:avLst/>
              <a:gdLst/>
              <a:ahLst/>
              <a:cxnLst/>
              <a:rect l="l" t="t" r="r" b="b"/>
              <a:pathLst>
                <a:path w="904" h="796" extrusionOk="0">
                  <a:moveTo>
                    <a:pt x="606" y="0"/>
                  </a:moveTo>
                  <a:cubicBezTo>
                    <a:pt x="583" y="0"/>
                    <a:pt x="559" y="4"/>
                    <a:pt x="535" y="12"/>
                  </a:cubicBezTo>
                  <a:cubicBezTo>
                    <a:pt x="500" y="8"/>
                    <a:pt x="467" y="5"/>
                    <a:pt x="435" y="5"/>
                  </a:cubicBezTo>
                  <a:cubicBezTo>
                    <a:pt x="379" y="5"/>
                    <a:pt x="326" y="13"/>
                    <a:pt x="274" y="36"/>
                  </a:cubicBezTo>
                  <a:cubicBezTo>
                    <a:pt x="119" y="95"/>
                    <a:pt x="24" y="226"/>
                    <a:pt x="12" y="381"/>
                  </a:cubicBezTo>
                  <a:cubicBezTo>
                    <a:pt x="0" y="523"/>
                    <a:pt x="95" y="666"/>
                    <a:pt x="226" y="725"/>
                  </a:cubicBezTo>
                  <a:cubicBezTo>
                    <a:pt x="238" y="737"/>
                    <a:pt x="262" y="749"/>
                    <a:pt x="286" y="761"/>
                  </a:cubicBezTo>
                  <a:cubicBezTo>
                    <a:pt x="342" y="783"/>
                    <a:pt x="403" y="795"/>
                    <a:pt x="465" y="795"/>
                  </a:cubicBezTo>
                  <a:cubicBezTo>
                    <a:pt x="534" y="795"/>
                    <a:pt x="603" y="780"/>
                    <a:pt x="666" y="749"/>
                  </a:cubicBezTo>
                  <a:cubicBezTo>
                    <a:pt x="796" y="678"/>
                    <a:pt x="880" y="559"/>
                    <a:pt x="892" y="416"/>
                  </a:cubicBezTo>
                  <a:cubicBezTo>
                    <a:pt x="903" y="274"/>
                    <a:pt x="844" y="131"/>
                    <a:pt x="737" y="48"/>
                  </a:cubicBezTo>
                  <a:cubicBezTo>
                    <a:pt x="697" y="16"/>
                    <a:pt x="653" y="0"/>
                    <a:pt x="6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2164886" y="26568"/>
              <a:ext cx="251554" cy="128129"/>
            </a:xfrm>
            <a:custGeom>
              <a:avLst/>
              <a:gdLst/>
              <a:ahLst/>
              <a:cxnLst/>
              <a:rect l="l" t="t" r="r" b="b"/>
              <a:pathLst>
                <a:path w="7808" h="3977" extrusionOk="0">
                  <a:moveTo>
                    <a:pt x="2207" y="0"/>
                  </a:moveTo>
                  <a:cubicBezTo>
                    <a:pt x="2187" y="0"/>
                    <a:pt x="2168" y="3"/>
                    <a:pt x="2151" y="7"/>
                  </a:cubicBezTo>
                  <a:cubicBezTo>
                    <a:pt x="2091" y="19"/>
                    <a:pt x="2056" y="55"/>
                    <a:pt x="2032" y="102"/>
                  </a:cubicBezTo>
                  <a:lnTo>
                    <a:pt x="879" y="3192"/>
                  </a:lnTo>
                  <a:lnTo>
                    <a:pt x="357" y="827"/>
                  </a:lnTo>
                  <a:cubicBezTo>
                    <a:pt x="336" y="756"/>
                    <a:pt x="273" y="703"/>
                    <a:pt x="197" y="703"/>
                  </a:cubicBezTo>
                  <a:cubicBezTo>
                    <a:pt x="183" y="703"/>
                    <a:pt x="169" y="705"/>
                    <a:pt x="155" y="708"/>
                  </a:cubicBezTo>
                  <a:cubicBezTo>
                    <a:pt x="59" y="720"/>
                    <a:pt x="0" y="803"/>
                    <a:pt x="12" y="898"/>
                  </a:cubicBezTo>
                  <a:lnTo>
                    <a:pt x="666" y="3845"/>
                  </a:lnTo>
                  <a:cubicBezTo>
                    <a:pt x="677" y="3893"/>
                    <a:pt x="725" y="3940"/>
                    <a:pt x="772" y="3964"/>
                  </a:cubicBezTo>
                  <a:cubicBezTo>
                    <a:pt x="796" y="3964"/>
                    <a:pt x="808" y="3976"/>
                    <a:pt x="832" y="3976"/>
                  </a:cubicBezTo>
                  <a:cubicBezTo>
                    <a:pt x="903" y="3976"/>
                    <a:pt x="974" y="3929"/>
                    <a:pt x="1010" y="3857"/>
                  </a:cubicBezTo>
                  <a:lnTo>
                    <a:pt x="2293" y="411"/>
                  </a:lnTo>
                  <a:cubicBezTo>
                    <a:pt x="3707" y="1253"/>
                    <a:pt x="5311" y="1686"/>
                    <a:pt x="6939" y="1686"/>
                  </a:cubicBezTo>
                  <a:cubicBezTo>
                    <a:pt x="7173" y="1686"/>
                    <a:pt x="7407" y="1677"/>
                    <a:pt x="7641" y="1659"/>
                  </a:cubicBezTo>
                  <a:cubicBezTo>
                    <a:pt x="7736" y="1659"/>
                    <a:pt x="7807" y="1588"/>
                    <a:pt x="7807" y="1493"/>
                  </a:cubicBezTo>
                  <a:cubicBezTo>
                    <a:pt x="7796" y="1404"/>
                    <a:pt x="7714" y="1337"/>
                    <a:pt x="7626" y="1337"/>
                  </a:cubicBezTo>
                  <a:cubicBezTo>
                    <a:pt x="7619" y="1337"/>
                    <a:pt x="7612" y="1337"/>
                    <a:pt x="7605" y="1338"/>
                  </a:cubicBezTo>
                  <a:cubicBezTo>
                    <a:pt x="7396" y="1353"/>
                    <a:pt x="7187" y="1360"/>
                    <a:pt x="6978" y="1360"/>
                  </a:cubicBezTo>
                  <a:cubicBezTo>
                    <a:pt x="5334" y="1360"/>
                    <a:pt x="3708" y="906"/>
                    <a:pt x="2305" y="31"/>
                  </a:cubicBezTo>
                  <a:cubicBezTo>
                    <a:pt x="2275" y="8"/>
                    <a:pt x="224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2220396" y="87072"/>
              <a:ext cx="70073" cy="70975"/>
            </a:xfrm>
            <a:custGeom>
              <a:avLst/>
              <a:gdLst/>
              <a:ahLst/>
              <a:cxnLst/>
              <a:rect l="l" t="t" r="r" b="b"/>
              <a:pathLst>
                <a:path w="2175" h="2203" extrusionOk="0">
                  <a:moveTo>
                    <a:pt x="797" y="1"/>
                  </a:moveTo>
                  <a:cubicBezTo>
                    <a:pt x="781" y="1"/>
                    <a:pt x="765" y="3"/>
                    <a:pt x="749" y="7"/>
                  </a:cubicBezTo>
                  <a:cubicBezTo>
                    <a:pt x="654" y="19"/>
                    <a:pt x="594" y="102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3" y="1825"/>
                    <a:pt x="107" y="1837"/>
                    <a:pt x="143" y="1849"/>
                  </a:cubicBezTo>
                  <a:cubicBezTo>
                    <a:pt x="161" y="1858"/>
                    <a:pt x="181" y="1861"/>
                    <a:pt x="202" y="1861"/>
                  </a:cubicBezTo>
                  <a:cubicBezTo>
                    <a:pt x="236" y="1861"/>
                    <a:pt x="272" y="1851"/>
                    <a:pt x="309" y="1837"/>
                  </a:cubicBezTo>
                  <a:lnTo>
                    <a:pt x="927" y="1433"/>
                  </a:lnTo>
                  <a:lnTo>
                    <a:pt x="1105" y="2086"/>
                  </a:lnTo>
                  <a:cubicBezTo>
                    <a:pt x="1117" y="2134"/>
                    <a:pt x="1153" y="2181"/>
                    <a:pt x="1212" y="2193"/>
                  </a:cubicBezTo>
                  <a:cubicBezTo>
                    <a:pt x="1230" y="2199"/>
                    <a:pt x="1248" y="2202"/>
                    <a:pt x="1264" y="2202"/>
                  </a:cubicBezTo>
                  <a:cubicBezTo>
                    <a:pt x="1280" y="2202"/>
                    <a:pt x="1295" y="2199"/>
                    <a:pt x="1307" y="2193"/>
                  </a:cubicBezTo>
                  <a:cubicBezTo>
                    <a:pt x="1402" y="2181"/>
                    <a:pt x="1462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5" y="458"/>
                  </a:cubicBezTo>
                  <a:cubicBezTo>
                    <a:pt x="2079" y="415"/>
                    <a:pt x="2025" y="389"/>
                    <a:pt x="1970" y="389"/>
                  </a:cubicBezTo>
                  <a:cubicBezTo>
                    <a:pt x="1934" y="389"/>
                    <a:pt x="1898" y="399"/>
                    <a:pt x="1866" y="423"/>
                  </a:cubicBezTo>
                  <a:lnTo>
                    <a:pt x="1153" y="886"/>
                  </a:lnTo>
                  <a:lnTo>
                    <a:pt x="963" y="126"/>
                  </a:lnTo>
                  <a:cubicBezTo>
                    <a:pt x="943" y="47"/>
                    <a:pt x="874" y="1"/>
                    <a:pt x="7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2289664" y="119032"/>
              <a:ext cx="39853" cy="16979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2" y="30"/>
                    <a:pt x="60" y="84"/>
                  </a:cubicBezTo>
                  <a:cubicBezTo>
                    <a:pt x="1" y="155"/>
                    <a:pt x="37" y="262"/>
                    <a:pt x="120" y="310"/>
                  </a:cubicBezTo>
                  <a:cubicBezTo>
                    <a:pt x="203" y="346"/>
                    <a:pt x="286" y="393"/>
                    <a:pt x="369" y="417"/>
                  </a:cubicBezTo>
                  <a:cubicBezTo>
                    <a:pt x="567" y="490"/>
                    <a:pt x="773" y="526"/>
                    <a:pt x="981" y="526"/>
                  </a:cubicBezTo>
                  <a:cubicBezTo>
                    <a:pt x="1011" y="526"/>
                    <a:pt x="1041" y="525"/>
                    <a:pt x="1070" y="524"/>
                  </a:cubicBezTo>
                  <a:cubicBezTo>
                    <a:pt x="1154" y="524"/>
                    <a:pt x="1237" y="453"/>
                    <a:pt x="1237" y="357"/>
                  </a:cubicBezTo>
                  <a:cubicBezTo>
                    <a:pt x="1226" y="269"/>
                    <a:pt x="1153" y="202"/>
                    <a:pt x="1067" y="202"/>
                  </a:cubicBezTo>
                  <a:cubicBezTo>
                    <a:pt x="1060" y="202"/>
                    <a:pt x="1054" y="202"/>
                    <a:pt x="1047" y="203"/>
                  </a:cubicBezTo>
                  <a:cubicBezTo>
                    <a:pt x="1028" y="204"/>
                    <a:pt x="1009" y="204"/>
                    <a:pt x="990" y="204"/>
                  </a:cubicBezTo>
                  <a:cubicBezTo>
                    <a:pt x="747" y="204"/>
                    <a:pt x="507" y="135"/>
                    <a:pt x="298" y="25"/>
                  </a:cubicBezTo>
                  <a:cubicBezTo>
                    <a:pt x="269" y="8"/>
                    <a:pt x="238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2338312" y="103310"/>
              <a:ext cx="62405" cy="71942"/>
            </a:xfrm>
            <a:custGeom>
              <a:avLst/>
              <a:gdLst/>
              <a:ahLst/>
              <a:cxnLst/>
              <a:rect l="l" t="t" r="r" b="b"/>
              <a:pathLst>
                <a:path w="1937" h="2233" extrusionOk="0">
                  <a:moveTo>
                    <a:pt x="204" y="1"/>
                  </a:moveTo>
                  <a:cubicBezTo>
                    <a:pt x="174" y="1"/>
                    <a:pt x="144" y="9"/>
                    <a:pt x="119" y="26"/>
                  </a:cubicBezTo>
                  <a:cubicBezTo>
                    <a:pt x="24" y="73"/>
                    <a:pt x="0" y="180"/>
                    <a:pt x="59" y="251"/>
                  </a:cubicBezTo>
                  <a:lnTo>
                    <a:pt x="796" y="1297"/>
                  </a:lnTo>
                  <a:lnTo>
                    <a:pt x="321" y="1986"/>
                  </a:lnTo>
                  <a:cubicBezTo>
                    <a:pt x="261" y="2058"/>
                    <a:pt x="285" y="2164"/>
                    <a:pt x="380" y="2212"/>
                  </a:cubicBezTo>
                  <a:lnTo>
                    <a:pt x="404" y="2224"/>
                  </a:lnTo>
                  <a:cubicBezTo>
                    <a:pt x="425" y="2230"/>
                    <a:pt x="446" y="2233"/>
                    <a:pt x="466" y="2233"/>
                  </a:cubicBezTo>
                  <a:cubicBezTo>
                    <a:pt x="527" y="2233"/>
                    <a:pt x="582" y="2206"/>
                    <a:pt x="618" y="2153"/>
                  </a:cubicBezTo>
                  <a:lnTo>
                    <a:pt x="1878" y="334"/>
                  </a:lnTo>
                  <a:cubicBezTo>
                    <a:pt x="1937" y="263"/>
                    <a:pt x="1901" y="156"/>
                    <a:pt x="1818" y="121"/>
                  </a:cubicBezTo>
                  <a:cubicBezTo>
                    <a:pt x="1786" y="102"/>
                    <a:pt x="1752" y="93"/>
                    <a:pt x="1719" y="93"/>
                  </a:cubicBezTo>
                  <a:cubicBezTo>
                    <a:pt x="1667" y="93"/>
                    <a:pt x="1617" y="117"/>
                    <a:pt x="1580" y="168"/>
                  </a:cubicBezTo>
                  <a:lnTo>
                    <a:pt x="1010" y="1000"/>
                  </a:lnTo>
                  <a:lnTo>
                    <a:pt x="357" y="73"/>
                  </a:lnTo>
                  <a:cubicBezTo>
                    <a:pt x="318" y="27"/>
                    <a:pt x="26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2654914" y="506769"/>
              <a:ext cx="53223" cy="151068"/>
            </a:xfrm>
            <a:custGeom>
              <a:avLst/>
              <a:gdLst/>
              <a:ahLst/>
              <a:cxnLst/>
              <a:rect l="l" t="t" r="r" b="b"/>
              <a:pathLst>
                <a:path w="1652" h="4689" extrusionOk="0">
                  <a:moveTo>
                    <a:pt x="1014" y="1"/>
                  </a:moveTo>
                  <a:cubicBezTo>
                    <a:pt x="962" y="1"/>
                    <a:pt x="913" y="22"/>
                    <a:pt x="880" y="63"/>
                  </a:cubicBezTo>
                  <a:cubicBezTo>
                    <a:pt x="285" y="704"/>
                    <a:pt x="0" y="1572"/>
                    <a:pt x="83" y="2439"/>
                  </a:cubicBezTo>
                  <a:cubicBezTo>
                    <a:pt x="179" y="3319"/>
                    <a:pt x="630" y="4115"/>
                    <a:pt x="1331" y="4650"/>
                  </a:cubicBezTo>
                  <a:cubicBezTo>
                    <a:pt x="1367" y="4673"/>
                    <a:pt x="1402" y="4685"/>
                    <a:pt x="1450" y="4685"/>
                  </a:cubicBezTo>
                  <a:cubicBezTo>
                    <a:pt x="1458" y="4687"/>
                    <a:pt x="1467" y="4688"/>
                    <a:pt x="1475" y="4688"/>
                  </a:cubicBezTo>
                  <a:cubicBezTo>
                    <a:pt x="1514" y="4688"/>
                    <a:pt x="1551" y="4667"/>
                    <a:pt x="1581" y="4638"/>
                  </a:cubicBezTo>
                  <a:cubicBezTo>
                    <a:pt x="1652" y="4566"/>
                    <a:pt x="1640" y="4459"/>
                    <a:pt x="1557" y="4412"/>
                  </a:cubicBezTo>
                  <a:cubicBezTo>
                    <a:pt x="927" y="3925"/>
                    <a:pt x="523" y="3200"/>
                    <a:pt x="428" y="2416"/>
                  </a:cubicBezTo>
                  <a:cubicBezTo>
                    <a:pt x="357" y="1631"/>
                    <a:pt x="618" y="847"/>
                    <a:pt x="1153" y="265"/>
                  </a:cubicBezTo>
                  <a:cubicBezTo>
                    <a:pt x="1212" y="193"/>
                    <a:pt x="1200" y="87"/>
                    <a:pt x="1129" y="39"/>
                  </a:cubicBezTo>
                  <a:cubicBezTo>
                    <a:pt x="1093" y="13"/>
                    <a:pt x="1053" y="1"/>
                    <a:pt x="10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2703917" y="543465"/>
              <a:ext cx="57830" cy="68494"/>
            </a:xfrm>
            <a:custGeom>
              <a:avLst/>
              <a:gdLst/>
              <a:ahLst/>
              <a:cxnLst/>
              <a:rect l="l" t="t" r="r" b="b"/>
              <a:pathLst>
                <a:path w="1795" h="2126" extrusionOk="0">
                  <a:moveTo>
                    <a:pt x="1383" y="1"/>
                  </a:moveTo>
                  <a:cubicBezTo>
                    <a:pt x="1320" y="1"/>
                    <a:pt x="1258" y="30"/>
                    <a:pt x="1224" y="88"/>
                  </a:cubicBezTo>
                  <a:lnTo>
                    <a:pt x="773" y="813"/>
                  </a:lnTo>
                  <a:lnTo>
                    <a:pt x="333" y="385"/>
                  </a:lnTo>
                  <a:cubicBezTo>
                    <a:pt x="297" y="356"/>
                    <a:pt x="253" y="341"/>
                    <a:pt x="208" y="341"/>
                  </a:cubicBezTo>
                  <a:cubicBezTo>
                    <a:pt x="164" y="341"/>
                    <a:pt x="119" y="356"/>
                    <a:pt x="83" y="385"/>
                  </a:cubicBezTo>
                  <a:cubicBezTo>
                    <a:pt x="0" y="445"/>
                    <a:pt x="0" y="552"/>
                    <a:pt x="83" y="623"/>
                  </a:cubicBezTo>
                  <a:lnTo>
                    <a:pt x="594" y="1110"/>
                  </a:lnTo>
                  <a:lnTo>
                    <a:pt x="119" y="1883"/>
                  </a:lnTo>
                  <a:cubicBezTo>
                    <a:pt x="72" y="1966"/>
                    <a:pt x="95" y="2073"/>
                    <a:pt x="190" y="2108"/>
                  </a:cubicBezTo>
                  <a:cubicBezTo>
                    <a:pt x="207" y="2117"/>
                    <a:pt x="224" y="2125"/>
                    <a:pt x="245" y="2125"/>
                  </a:cubicBezTo>
                  <a:cubicBezTo>
                    <a:pt x="254" y="2125"/>
                    <a:pt x="263" y="2124"/>
                    <a:pt x="274" y="2120"/>
                  </a:cubicBezTo>
                  <a:cubicBezTo>
                    <a:pt x="333" y="2120"/>
                    <a:pt x="392" y="2096"/>
                    <a:pt x="428" y="2037"/>
                  </a:cubicBezTo>
                  <a:lnTo>
                    <a:pt x="844" y="1360"/>
                  </a:lnTo>
                  <a:lnTo>
                    <a:pt x="1474" y="1978"/>
                  </a:lnTo>
                  <a:cubicBezTo>
                    <a:pt x="1509" y="2007"/>
                    <a:pt x="1554" y="2022"/>
                    <a:pt x="1599" y="2022"/>
                  </a:cubicBezTo>
                  <a:cubicBezTo>
                    <a:pt x="1643" y="2022"/>
                    <a:pt x="1688" y="2007"/>
                    <a:pt x="1723" y="1978"/>
                  </a:cubicBezTo>
                  <a:cubicBezTo>
                    <a:pt x="1795" y="1918"/>
                    <a:pt x="1795" y="1799"/>
                    <a:pt x="1723" y="1740"/>
                  </a:cubicBezTo>
                  <a:lnTo>
                    <a:pt x="1034" y="1063"/>
                  </a:lnTo>
                  <a:lnTo>
                    <a:pt x="1533" y="243"/>
                  </a:lnTo>
                  <a:cubicBezTo>
                    <a:pt x="1581" y="160"/>
                    <a:pt x="1545" y="53"/>
                    <a:pt x="1462" y="17"/>
                  </a:cubicBezTo>
                  <a:cubicBezTo>
                    <a:pt x="1437" y="6"/>
                    <a:pt x="1410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2772443" y="559252"/>
              <a:ext cx="49035" cy="15787"/>
            </a:xfrm>
            <a:custGeom>
              <a:avLst/>
              <a:gdLst/>
              <a:ahLst/>
              <a:cxnLst/>
              <a:rect l="l" t="t" r="r" b="b"/>
              <a:pathLst>
                <a:path w="1522" h="490" extrusionOk="0">
                  <a:moveTo>
                    <a:pt x="1332" y="1"/>
                  </a:moveTo>
                  <a:cubicBezTo>
                    <a:pt x="1324" y="1"/>
                    <a:pt x="1316" y="1"/>
                    <a:pt x="1307" y="2"/>
                  </a:cubicBezTo>
                  <a:lnTo>
                    <a:pt x="155" y="169"/>
                  </a:lnTo>
                  <a:cubicBezTo>
                    <a:pt x="60" y="169"/>
                    <a:pt x="0" y="252"/>
                    <a:pt x="12" y="347"/>
                  </a:cubicBezTo>
                  <a:cubicBezTo>
                    <a:pt x="24" y="430"/>
                    <a:pt x="95" y="490"/>
                    <a:pt x="179" y="490"/>
                  </a:cubicBezTo>
                  <a:lnTo>
                    <a:pt x="202" y="490"/>
                  </a:lnTo>
                  <a:lnTo>
                    <a:pt x="1367" y="335"/>
                  </a:lnTo>
                  <a:cubicBezTo>
                    <a:pt x="1450" y="323"/>
                    <a:pt x="1521" y="240"/>
                    <a:pt x="1509" y="145"/>
                  </a:cubicBezTo>
                  <a:cubicBezTo>
                    <a:pt x="1499" y="58"/>
                    <a:pt x="1418" y="1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2834075" y="533091"/>
              <a:ext cx="53642" cy="74487"/>
            </a:xfrm>
            <a:custGeom>
              <a:avLst/>
              <a:gdLst/>
              <a:ahLst/>
              <a:cxnLst/>
              <a:rect l="l" t="t" r="r" b="b"/>
              <a:pathLst>
                <a:path w="1665" h="2312" extrusionOk="0">
                  <a:moveTo>
                    <a:pt x="978" y="1"/>
                  </a:moveTo>
                  <a:cubicBezTo>
                    <a:pt x="944" y="1"/>
                    <a:pt x="910" y="10"/>
                    <a:pt x="880" y="30"/>
                  </a:cubicBezTo>
                  <a:cubicBezTo>
                    <a:pt x="809" y="78"/>
                    <a:pt x="785" y="173"/>
                    <a:pt x="832" y="244"/>
                  </a:cubicBezTo>
                  <a:lnTo>
                    <a:pt x="927" y="398"/>
                  </a:lnTo>
                  <a:cubicBezTo>
                    <a:pt x="927" y="446"/>
                    <a:pt x="927" y="493"/>
                    <a:pt x="915" y="541"/>
                  </a:cubicBezTo>
                  <a:cubicBezTo>
                    <a:pt x="880" y="636"/>
                    <a:pt x="809" y="707"/>
                    <a:pt x="713" y="719"/>
                  </a:cubicBezTo>
                  <a:cubicBezTo>
                    <a:pt x="703" y="720"/>
                    <a:pt x="692" y="721"/>
                    <a:pt x="681" y="721"/>
                  </a:cubicBezTo>
                  <a:cubicBezTo>
                    <a:pt x="590" y="721"/>
                    <a:pt x="517" y="675"/>
                    <a:pt x="464" y="600"/>
                  </a:cubicBezTo>
                  <a:cubicBezTo>
                    <a:pt x="393" y="529"/>
                    <a:pt x="381" y="434"/>
                    <a:pt x="416" y="351"/>
                  </a:cubicBezTo>
                  <a:cubicBezTo>
                    <a:pt x="464" y="268"/>
                    <a:pt x="428" y="161"/>
                    <a:pt x="345" y="125"/>
                  </a:cubicBezTo>
                  <a:cubicBezTo>
                    <a:pt x="320" y="114"/>
                    <a:pt x="293" y="109"/>
                    <a:pt x="266" y="109"/>
                  </a:cubicBezTo>
                  <a:cubicBezTo>
                    <a:pt x="203" y="109"/>
                    <a:pt x="141" y="138"/>
                    <a:pt x="107" y="196"/>
                  </a:cubicBezTo>
                  <a:cubicBezTo>
                    <a:pt x="1" y="387"/>
                    <a:pt x="24" y="624"/>
                    <a:pt x="179" y="791"/>
                  </a:cubicBezTo>
                  <a:cubicBezTo>
                    <a:pt x="291" y="954"/>
                    <a:pt x="474" y="1047"/>
                    <a:pt x="675" y="1047"/>
                  </a:cubicBezTo>
                  <a:cubicBezTo>
                    <a:pt x="707" y="1047"/>
                    <a:pt x="740" y="1045"/>
                    <a:pt x="773" y="1040"/>
                  </a:cubicBezTo>
                  <a:cubicBezTo>
                    <a:pt x="915" y="1028"/>
                    <a:pt x="1058" y="945"/>
                    <a:pt x="1141" y="826"/>
                  </a:cubicBezTo>
                  <a:cubicBezTo>
                    <a:pt x="1177" y="897"/>
                    <a:pt x="1201" y="957"/>
                    <a:pt x="1213" y="1028"/>
                  </a:cubicBezTo>
                  <a:cubicBezTo>
                    <a:pt x="1284" y="1278"/>
                    <a:pt x="1248" y="1551"/>
                    <a:pt x="1094" y="1765"/>
                  </a:cubicBezTo>
                  <a:cubicBezTo>
                    <a:pt x="982" y="1902"/>
                    <a:pt x="815" y="1978"/>
                    <a:pt x="646" y="1978"/>
                  </a:cubicBezTo>
                  <a:cubicBezTo>
                    <a:pt x="580" y="1978"/>
                    <a:pt x="515" y="1966"/>
                    <a:pt x="452" y="1943"/>
                  </a:cubicBezTo>
                  <a:cubicBezTo>
                    <a:pt x="422" y="1928"/>
                    <a:pt x="392" y="1922"/>
                    <a:pt x="364" y="1922"/>
                  </a:cubicBezTo>
                  <a:cubicBezTo>
                    <a:pt x="301" y="1922"/>
                    <a:pt x="243" y="1954"/>
                    <a:pt x="203" y="2003"/>
                  </a:cubicBezTo>
                  <a:cubicBezTo>
                    <a:pt x="155" y="2086"/>
                    <a:pt x="191" y="2193"/>
                    <a:pt x="286" y="2228"/>
                  </a:cubicBezTo>
                  <a:cubicBezTo>
                    <a:pt x="393" y="2276"/>
                    <a:pt x="511" y="2312"/>
                    <a:pt x="642" y="2312"/>
                  </a:cubicBezTo>
                  <a:cubicBezTo>
                    <a:pt x="927" y="2300"/>
                    <a:pt x="1201" y="2181"/>
                    <a:pt x="1379" y="1955"/>
                  </a:cubicBezTo>
                  <a:cubicBezTo>
                    <a:pt x="1593" y="1670"/>
                    <a:pt x="1664" y="1302"/>
                    <a:pt x="1557" y="957"/>
                  </a:cubicBezTo>
                  <a:cubicBezTo>
                    <a:pt x="1498" y="719"/>
                    <a:pt x="1391" y="493"/>
                    <a:pt x="1260" y="280"/>
                  </a:cubicBezTo>
                  <a:cubicBezTo>
                    <a:pt x="1236" y="185"/>
                    <a:pt x="1189" y="113"/>
                    <a:pt x="1118" y="54"/>
                  </a:cubicBezTo>
                  <a:cubicBezTo>
                    <a:pt x="1076" y="19"/>
                    <a:pt x="1026" y="1"/>
                    <a:pt x="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2883465" y="487052"/>
              <a:ext cx="45201" cy="135829"/>
            </a:xfrm>
            <a:custGeom>
              <a:avLst/>
              <a:gdLst/>
              <a:ahLst/>
              <a:cxnLst/>
              <a:rect l="l" t="t" r="r" b="b"/>
              <a:pathLst>
                <a:path w="1403" h="4216" extrusionOk="0">
                  <a:moveTo>
                    <a:pt x="196" y="0"/>
                  </a:moveTo>
                  <a:cubicBezTo>
                    <a:pt x="152" y="0"/>
                    <a:pt x="107" y="15"/>
                    <a:pt x="72" y="45"/>
                  </a:cubicBezTo>
                  <a:cubicBezTo>
                    <a:pt x="0" y="104"/>
                    <a:pt x="0" y="211"/>
                    <a:pt x="72" y="271"/>
                  </a:cubicBezTo>
                  <a:cubicBezTo>
                    <a:pt x="595" y="734"/>
                    <a:pt x="927" y="1364"/>
                    <a:pt x="999" y="2053"/>
                  </a:cubicBezTo>
                  <a:cubicBezTo>
                    <a:pt x="1046" y="2742"/>
                    <a:pt x="820" y="3432"/>
                    <a:pt x="381" y="3954"/>
                  </a:cubicBezTo>
                  <a:cubicBezTo>
                    <a:pt x="309" y="4026"/>
                    <a:pt x="333" y="4133"/>
                    <a:pt x="404" y="4180"/>
                  </a:cubicBezTo>
                  <a:cubicBezTo>
                    <a:pt x="440" y="4204"/>
                    <a:pt x="476" y="4216"/>
                    <a:pt x="523" y="4216"/>
                  </a:cubicBezTo>
                  <a:cubicBezTo>
                    <a:pt x="571" y="4216"/>
                    <a:pt x="618" y="4192"/>
                    <a:pt x="654" y="4145"/>
                  </a:cubicBezTo>
                  <a:cubicBezTo>
                    <a:pt x="1153" y="3562"/>
                    <a:pt x="1403" y="2814"/>
                    <a:pt x="1355" y="2041"/>
                  </a:cubicBezTo>
                  <a:cubicBezTo>
                    <a:pt x="1284" y="1269"/>
                    <a:pt x="915" y="556"/>
                    <a:pt x="321" y="45"/>
                  </a:cubicBezTo>
                  <a:cubicBezTo>
                    <a:pt x="286" y="15"/>
                    <a:pt x="241" y="0"/>
                    <a:pt x="1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2901088" y="445008"/>
              <a:ext cx="50163" cy="43880"/>
            </a:xfrm>
            <a:custGeom>
              <a:avLst/>
              <a:gdLst/>
              <a:ahLst/>
              <a:cxnLst/>
              <a:rect l="l" t="t" r="r" b="b"/>
              <a:pathLst>
                <a:path w="1557" h="1362" extrusionOk="0">
                  <a:moveTo>
                    <a:pt x="399" y="1"/>
                  </a:moveTo>
                  <a:cubicBezTo>
                    <a:pt x="273" y="1"/>
                    <a:pt x="156" y="50"/>
                    <a:pt x="59" y="138"/>
                  </a:cubicBezTo>
                  <a:cubicBezTo>
                    <a:pt x="0" y="209"/>
                    <a:pt x="0" y="316"/>
                    <a:pt x="83" y="376"/>
                  </a:cubicBezTo>
                  <a:cubicBezTo>
                    <a:pt x="114" y="401"/>
                    <a:pt x="152" y="414"/>
                    <a:pt x="190" y="414"/>
                  </a:cubicBezTo>
                  <a:cubicBezTo>
                    <a:pt x="240" y="414"/>
                    <a:pt x="292" y="392"/>
                    <a:pt x="333" y="352"/>
                  </a:cubicBezTo>
                  <a:cubicBezTo>
                    <a:pt x="359" y="334"/>
                    <a:pt x="391" y="323"/>
                    <a:pt x="421" y="323"/>
                  </a:cubicBezTo>
                  <a:cubicBezTo>
                    <a:pt x="432" y="323"/>
                    <a:pt x="442" y="325"/>
                    <a:pt x="452" y="328"/>
                  </a:cubicBezTo>
                  <a:cubicBezTo>
                    <a:pt x="547" y="352"/>
                    <a:pt x="630" y="411"/>
                    <a:pt x="665" y="506"/>
                  </a:cubicBezTo>
                  <a:cubicBezTo>
                    <a:pt x="725" y="696"/>
                    <a:pt x="630" y="910"/>
                    <a:pt x="511" y="1124"/>
                  </a:cubicBezTo>
                  <a:cubicBezTo>
                    <a:pt x="475" y="1172"/>
                    <a:pt x="487" y="1243"/>
                    <a:pt x="523" y="1291"/>
                  </a:cubicBezTo>
                  <a:cubicBezTo>
                    <a:pt x="559" y="1326"/>
                    <a:pt x="606" y="1362"/>
                    <a:pt x="665" y="1362"/>
                  </a:cubicBezTo>
                  <a:lnTo>
                    <a:pt x="677" y="1362"/>
                  </a:lnTo>
                  <a:lnTo>
                    <a:pt x="1390" y="1314"/>
                  </a:lnTo>
                  <a:cubicBezTo>
                    <a:pt x="1474" y="1314"/>
                    <a:pt x="1557" y="1243"/>
                    <a:pt x="1545" y="1148"/>
                  </a:cubicBezTo>
                  <a:cubicBezTo>
                    <a:pt x="1545" y="1060"/>
                    <a:pt x="1463" y="992"/>
                    <a:pt x="1385" y="992"/>
                  </a:cubicBezTo>
                  <a:cubicBezTo>
                    <a:pt x="1379" y="992"/>
                    <a:pt x="1373" y="993"/>
                    <a:pt x="1367" y="993"/>
                  </a:cubicBezTo>
                  <a:lnTo>
                    <a:pt x="951" y="1017"/>
                  </a:lnTo>
                  <a:cubicBezTo>
                    <a:pt x="1034" y="827"/>
                    <a:pt x="1058" y="625"/>
                    <a:pt x="1010" y="423"/>
                  </a:cubicBezTo>
                  <a:cubicBezTo>
                    <a:pt x="939" y="209"/>
                    <a:pt x="749" y="55"/>
                    <a:pt x="535" y="19"/>
                  </a:cubicBezTo>
                  <a:cubicBezTo>
                    <a:pt x="489" y="7"/>
                    <a:pt x="443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3485674" y="409537"/>
              <a:ext cx="74680" cy="85473"/>
            </a:xfrm>
            <a:custGeom>
              <a:avLst/>
              <a:gdLst/>
              <a:ahLst/>
              <a:cxnLst/>
              <a:rect l="l" t="t" r="r" b="b"/>
              <a:pathLst>
                <a:path w="2318" h="2653" extrusionOk="0">
                  <a:moveTo>
                    <a:pt x="1976" y="1"/>
                  </a:moveTo>
                  <a:cubicBezTo>
                    <a:pt x="1917" y="1"/>
                    <a:pt x="1861" y="31"/>
                    <a:pt x="1818" y="74"/>
                  </a:cubicBezTo>
                  <a:lnTo>
                    <a:pt x="1105" y="1084"/>
                  </a:lnTo>
                  <a:lnTo>
                    <a:pt x="321" y="467"/>
                  </a:lnTo>
                  <a:cubicBezTo>
                    <a:pt x="284" y="440"/>
                    <a:pt x="241" y="427"/>
                    <a:pt x="201" y="427"/>
                  </a:cubicBezTo>
                  <a:cubicBezTo>
                    <a:pt x="151" y="427"/>
                    <a:pt x="104" y="446"/>
                    <a:pt x="72" y="478"/>
                  </a:cubicBezTo>
                  <a:cubicBezTo>
                    <a:pt x="0" y="550"/>
                    <a:pt x="12" y="657"/>
                    <a:pt x="84" y="716"/>
                  </a:cubicBezTo>
                  <a:lnTo>
                    <a:pt x="915" y="1358"/>
                  </a:lnTo>
                  <a:lnTo>
                    <a:pt x="179" y="2403"/>
                  </a:lnTo>
                  <a:cubicBezTo>
                    <a:pt x="119" y="2475"/>
                    <a:pt x="143" y="2582"/>
                    <a:pt x="226" y="2629"/>
                  </a:cubicBezTo>
                  <a:cubicBezTo>
                    <a:pt x="250" y="2641"/>
                    <a:pt x="286" y="2653"/>
                    <a:pt x="321" y="2653"/>
                  </a:cubicBezTo>
                  <a:cubicBezTo>
                    <a:pt x="381" y="2653"/>
                    <a:pt x="440" y="2629"/>
                    <a:pt x="476" y="2582"/>
                  </a:cubicBezTo>
                  <a:lnTo>
                    <a:pt x="1189" y="1572"/>
                  </a:lnTo>
                  <a:lnTo>
                    <a:pt x="1997" y="2201"/>
                  </a:lnTo>
                  <a:cubicBezTo>
                    <a:pt x="2032" y="2225"/>
                    <a:pt x="2068" y="2237"/>
                    <a:pt x="2116" y="2237"/>
                  </a:cubicBezTo>
                  <a:cubicBezTo>
                    <a:pt x="2163" y="2237"/>
                    <a:pt x="2211" y="2213"/>
                    <a:pt x="2246" y="2178"/>
                  </a:cubicBezTo>
                  <a:cubicBezTo>
                    <a:pt x="2318" y="2118"/>
                    <a:pt x="2306" y="1999"/>
                    <a:pt x="2234" y="1952"/>
                  </a:cubicBezTo>
                  <a:lnTo>
                    <a:pt x="1391" y="1298"/>
                  </a:lnTo>
                  <a:lnTo>
                    <a:pt x="1985" y="455"/>
                  </a:lnTo>
                  <a:cubicBezTo>
                    <a:pt x="2032" y="443"/>
                    <a:pt x="2080" y="395"/>
                    <a:pt x="2092" y="348"/>
                  </a:cubicBezTo>
                  <a:lnTo>
                    <a:pt x="2139" y="217"/>
                  </a:lnTo>
                  <a:cubicBezTo>
                    <a:pt x="2163" y="134"/>
                    <a:pt x="2127" y="51"/>
                    <a:pt x="2044" y="15"/>
                  </a:cubicBezTo>
                  <a:cubicBezTo>
                    <a:pt x="2021" y="5"/>
                    <a:pt x="1998" y="1"/>
                    <a:pt x="1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3466924" y="499134"/>
              <a:ext cx="129418" cy="22681"/>
            </a:xfrm>
            <a:custGeom>
              <a:avLst/>
              <a:gdLst/>
              <a:ahLst/>
              <a:cxnLst/>
              <a:rect l="l" t="t" r="r" b="b"/>
              <a:pathLst>
                <a:path w="4017" h="704" extrusionOk="0">
                  <a:moveTo>
                    <a:pt x="3249" y="1"/>
                  </a:moveTo>
                  <a:cubicBezTo>
                    <a:pt x="2201" y="1"/>
                    <a:pt x="1163" y="133"/>
                    <a:pt x="143" y="383"/>
                  </a:cubicBezTo>
                  <a:cubicBezTo>
                    <a:pt x="59" y="395"/>
                    <a:pt x="0" y="490"/>
                    <a:pt x="24" y="573"/>
                  </a:cubicBezTo>
                  <a:cubicBezTo>
                    <a:pt x="48" y="656"/>
                    <a:pt x="119" y="704"/>
                    <a:pt x="190" y="704"/>
                  </a:cubicBezTo>
                  <a:lnTo>
                    <a:pt x="238" y="704"/>
                  </a:lnTo>
                  <a:cubicBezTo>
                    <a:pt x="1218" y="456"/>
                    <a:pt x="2215" y="332"/>
                    <a:pt x="3215" y="332"/>
                  </a:cubicBezTo>
                  <a:cubicBezTo>
                    <a:pt x="3414" y="332"/>
                    <a:pt x="3614" y="337"/>
                    <a:pt x="3815" y="347"/>
                  </a:cubicBezTo>
                  <a:cubicBezTo>
                    <a:pt x="3910" y="347"/>
                    <a:pt x="3993" y="288"/>
                    <a:pt x="4005" y="193"/>
                  </a:cubicBezTo>
                  <a:cubicBezTo>
                    <a:pt x="4017" y="98"/>
                    <a:pt x="3933" y="15"/>
                    <a:pt x="3838" y="15"/>
                  </a:cubicBezTo>
                  <a:cubicBezTo>
                    <a:pt x="3641" y="5"/>
                    <a:pt x="3445" y="1"/>
                    <a:pt x="3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3511706" y="526744"/>
              <a:ext cx="58217" cy="86955"/>
            </a:xfrm>
            <a:custGeom>
              <a:avLst/>
              <a:gdLst/>
              <a:ahLst/>
              <a:cxnLst/>
              <a:rect l="l" t="t" r="r" b="b"/>
              <a:pathLst>
                <a:path w="1807" h="2699" extrusionOk="0">
                  <a:moveTo>
                    <a:pt x="301" y="1"/>
                  </a:moveTo>
                  <a:cubicBezTo>
                    <a:pt x="242" y="1"/>
                    <a:pt x="182" y="30"/>
                    <a:pt x="143" y="84"/>
                  </a:cubicBezTo>
                  <a:cubicBezTo>
                    <a:pt x="24" y="298"/>
                    <a:pt x="24" y="560"/>
                    <a:pt x="167" y="762"/>
                  </a:cubicBezTo>
                  <a:cubicBezTo>
                    <a:pt x="297" y="988"/>
                    <a:pt x="547" y="1118"/>
                    <a:pt x="797" y="1130"/>
                  </a:cubicBezTo>
                  <a:cubicBezTo>
                    <a:pt x="1022" y="1130"/>
                    <a:pt x="1224" y="1035"/>
                    <a:pt x="1367" y="869"/>
                  </a:cubicBezTo>
                  <a:cubicBezTo>
                    <a:pt x="1391" y="1011"/>
                    <a:pt x="1414" y="1166"/>
                    <a:pt x="1426" y="1308"/>
                  </a:cubicBezTo>
                  <a:cubicBezTo>
                    <a:pt x="1450" y="1546"/>
                    <a:pt x="1414" y="1796"/>
                    <a:pt x="1308" y="2009"/>
                  </a:cubicBezTo>
                  <a:cubicBezTo>
                    <a:pt x="1212" y="2211"/>
                    <a:pt x="1022" y="2354"/>
                    <a:pt x="797" y="2378"/>
                  </a:cubicBezTo>
                  <a:cubicBezTo>
                    <a:pt x="774" y="2382"/>
                    <a:pt x="751" y="2384"/>
                    <a:pt x="729" y="2384"/>
                  </a:cubicBezTo>
                  <a:cubicBezTo>
                    <a:pt x="563" y="2384"/>
                    <a:pt x="409" y="2272"/>
                    <a:pt x="357" y="2105"/>
                  </a:cubicBezTo>
                  <a:cubicBezTo>
                    <a:pt x="346" y="2016"/>
                    <a:pt x="263" y="1949"/>
                    <a:pt x="176" y="1949"/>
                  </a:cubicBezTo>
                  <a:cubicBezTo>
                    <a:pt x="169" y="1949"/>
                    <a:pt x="162" y="1949"/>
                    <a:pt x="155" y="1950"/>
                  </a:cubicBezTo>
                  <a:cubicBezTo>
                    <a:pt x="72" y="1962"/>
                    <a:pt x="0" y="2045"/>
                    <a:pt x="12" y="2140"/>
                  </a:cubicBezTo>
                  <a:cubicBezTo>
                    <a:pt x="48" y="2449"/>
                    <a:pt x="393" y="2699"/>
                    <a:pt x="761" y="2699"/>
                  </a:cubicBezTo>
                  <a:lnTo>
                    <a:pt x="832" y="2699"/>
                  </a:lnTo>
                  <a:cubicBezTo>
                    <a:pt x="1177" y="2663"/>
                    <a:pt x="1474" y="2449"/>
                    <a:pt x="1628" y="2140"/>
                  </a:cubicBezTo>
                  <a:cubicBezTo>
                    <a:pt x="1759" y="1879"/>
                    <a:pt x="1807" y="1582"/>
                    <a:pt x="1783" y="1296"/>
                  </a:cubicBezTo>
                  <a:cubicBezTo>
                    <a:pt x="1759" y="916"/>
                    <a:pt x="1676" y="560"/>
                    <a:pt x="1521" y="215"/>
                  </a:cubicBezTo>
                  <a:cubicBezTo>
                    <a:pt x="1510" y="168"/>
                    <a:pt x="1486" y="132"/>
                    <a:pt x="1462" y="84"/>
                  </a:cubicBezTo>
                  <a:cubicBezTo>
                    <a:pt x="1429" y="35"/>
                    <a:pt x="1368" y="9"/>
                    <a:pt x="1306" y="9"/>
                  </a:cubicBezTo>
                  <a:cubicBezTo>
                    <a:pt x="1278" y="9"/>
                    <a:pt x="1250" y="14"/>
                    <a:pt x="1224" y="25"/>
                  </a:cubicBezTo>
                  <a:cubicBezTo>
                    <a:pt x="1153" y="61"/>
                    <a:pt x="1105" y="156"/>
                    <a:pt x="1141" y="227"/>
                  </a:cubicBezTo>
                  <a:cubicBezTo>
                    <a:pt x="1165" y="263"/>
                    <a:pt x="1177" y="286"/>
                    <a:pt x="1189" y="322"/>
                  </a:cubicBezTo>
                  <a:cubicBezTo>
                    <a:pt x="1212" y="417"/>
                    <a:pt x="1189" y="524"/>
                    <a:pt x="1129" y="607"/>
                  </a:cubicBezTo>
                  <a:cubicBezTo>
                    <a:pt x="1058" y="726"/>
                    <a:pt x="939" y="797"/>
                    <a:pt x="797" y="809"/>
                  </a:cubicBezTo>
                  <a:cubicBezTo>
                    <a:pt x="666" y="797"/>
                    <a:pt x="547" y="726"/>
                    <a:pt x="476" y="607"/>
                  </a:cubicBezTo>
                  <a:cubicBezTo>
                    <a:pt x="404" y="500"/>
                    <a:pt x="393" y="358"/>
                    <a:pt x="452" y="239"/>
                  </a:cubicBezTo>
                  <a:cubicBezTo>
                    <a:pt x="511" y="168"/>
                    <a:pt x="476" y="61"/>
                    <a:pt x="393" y="25"/>
                  </a:cubicBezTo>
                  <a:cubicBezTo>
                    <a:pt x="364" y="9"/>
                    <a:pt x="333" y="1"/>
                    <a:pt x="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"/>
            <p:cNvSpPr/>
            <p:nvPr/>
          </p:nvSpPr>
          <p:spPr>
            <a:xfrm>
              <a:off x="3138434" y="40260"/>
              <a:ext cx="92303" cy="75550"/>
            </a:xfrm>
            <a:custGeom>
              <a:avLst/>
              <a:gdLst/>
              <a:ahLst/>
              <a:cxnLst/>
              <a:rect l="l" t="t" r="r" b="b"/>
              <a:pathLst>
                <a:path w="2865" h="2345" extrusionOk="0">
                  <a:moveTo>
                    <a:pt x="856" y="0"/>
                  </a:moveTo>
                  <a:cubicBezTo>
                    <a:pt x="827" y="0"/>
                    <a:pt x="799" y="7"/>
                    <a:pt x="773" y="22"/>
                  </a:cubicBezTo>
                  <a:cubicBezTo>
                    <a:pt x="690" y="57"/>
                    <a:pt x="654" y="164"/>
                    <a:pt x="702" y="236"/>
                  </a:cubicBezTo>
                  <a:lnTo>
                    <a:pt x="1224" y="1115"/>
                  </a:lnTo>
                  <a:lnTo>
                    <a:pt x="107" y="1828"/>
                  </a:lnTo>
                  <a:cubicBezTo>
                    <a:pt x="24" y="1876"/>
                    <a:pt x="0" y="1983"/>
                    <a:pt x="60" y="2054"/>
                  </a:cubicBezTo>
                  <a:cubicBezTo>
                    <a:pt x="84" y="2078"/>
                    <a:pt x="107" y="2101"/>
                    <a:pt x="143" y="2113"/>
                  </a:cubicBezTo>
                  <a:cubicBezTo>
                    <a:pt x="166" y="2122"/>
                    <a:pt x="188" y="2126"/>
                    <a:pt x="210" y="2126"/>
                  </a:cubicBezTo>
                  <a:cubicBezTo>
                    <a:pt x="246" y="2126"/>
                    <a:pt x="280" y="2116"/>
                    <a:pt x="309" y="2101"/>
                  </a:cubicBezTo>
                  <a:lnTo>
                    <a:pt x="1391" y="1400"/>
                  </a:lnTo>
                  <a:lnTo>
                    <a:pt x="1890" y="2256"/>
                  </a:lnTo>
                  <a:cubicBezTo>
                    <a:pt x="1902" y="2291"/>
                    <a:pt x="1937" y="2315"/>
                    <a:pt x="1973" y="2327"/>
                  </a:cubicBezTo>
                  <a:cubicBezTo>
                    <a:pt x="1997" y="2339"/>
                    <a:pt x="2024" y="2345"/>
                    <a:pt x="2050" y="2345"/>
                  </a:cubicBezTo>
                  <a:cubicBezTo>
                    <a:pt x="2077" y="2345"/>
                    <a:pt x="2104" y="2339"/>
                    <a:pt x="2128" y="2327"/>
                  </a:cubicBezTo>
                  <a:cubicBezTo>
                    <a:pt x="2211" y="2291"/>
                    <a:pt x="2246" y="2185"/>
                    <a:pt x="2199" y="2101"/>
                  </a:cubicBezTo>
                  <a:lnTo>
                    <a:pt x="1676" y="1210"/>
                  </a:lnTo>
                  <a:lnTo>
                    <a:pt x="2567" y="640"/>
                  </a:lnTo>
                  <a:cubicBezTo>
                    <a:pt x="2627" y="640"/>
                    <a:pt x="2674" y="616"/>
                    <a:pt x="2722" y="580"/>
                  </a:cubicBezTo>
                  <a:lnTo>
                    <a:pt x="2817" y="473"/>
                  </a:lnTo>
                  <a:cubicBezTo>
                    <a:pt x="2864" y="402"/>
                    <a:pt x="2864" y="307"/>
                    <a:pt x="2805" y="260"/>
                  </a:cubicBezTo>
                  <a:cubicBezTo>
                    <a:pt x="2763" y="225"/>
                    <a:pt x="2714" y="206"/>
                    <a:pt x="2665" y="206"/>
                  </a:cubicBezTo>
                  <a:cubicBezTo>
                    <a:pt x="2631" y="206"/>
                    <a:pt x="2597" y="216"/>
                    <a:pt x="2567" y="236"/>
                  </a:cubicBezTo>
                  <a:lnTo>
                    <a:pt x="1498" y="925"/>
                  </a:lnTo>
                  <a:lnTo>
                    <a:pt x="1011" y="81"/>
                  </a:lnTo>
                  <a:cubicBezTo>
                    <a:pt x="978" y="32"/>
                    <a:pt x="917" y="0"/>
                    <a:pt x="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"/>
            <p:cNvSpPr/>
            <p:nvPr/>
          </p:nvSpPr>
          <p:spPr>
            <a:xfrm>
              <a:off x="3107409" y="115166"/>
              <a:ext cx="126003" cy="39563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79" y="1"/>
                  </a:moveTo>
                  <a:cubicBezTo>
                    <a:pt x="94" y="1"/>
                    <a:pt x="23" y="58"/>
                    <a:pt x="1" y="145"/>
                  </a:cubicBezTo>
                  <a:cubicBezTo>
                    <a:pt x="1" y="228"/>
                    <a:pt x="48" y="299"/>
                    <a:pt x="120" y="323"/>
                  </a:cubicBezTo>
                  <a:cubicBezTo>
                    <a:pt x="132" y="323"/>
                    <a:pt x="144" y="323"/>
                    <a:pt x="155" y="335"/>
                  </a:cubicBezTo>
                  <a:cubicBezTo>
                    <a:pt x="1356" y="454"/>
                    <a:pt x="2520" y="751"/>
                    <a:pt x="3625" y="1214"/>
                  </a:cubicBezTo>
                  <a:cubicBezTo>
                    <a:pt x="3650" y="1224"/>
                    <a:pt x="3675" y="1228"/>
                    <a:pt x="3699" y="1228"/>
                  </a:cubicBezTo>
                  <a:cubicBezTo>
                    <a:pt x="3767" y="1228"/>
                    <a:pt x="3828" y="1192"/>
                    <a:pt x="3863" y="1131"/>
                  </a:cubicBezTo>
                  <a:cubicBezTo>
                    <a:pt x="3910" y="1048"/>
                    <a:pt x="3875" y="929"/>
                    <a:pt x="3780" y="905"/>
                  </a:cubicBezTo>
                  <a:cubicBezTo>
                    <a:pt x="2639" y="430"/>
                    <a:pt x="1427" y="133"/>
                    <a:pt x="203" y="2"/>
                  </a:cubicBezTo>
                  <a:cubicBezTo>
                    <a:pt x="195" y="1"/>
                    <a:pt x="187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"/>
            <p:cNvSpPr/>
            <p:nvPr/>
          </p:nvSpPr>
          <p:spPr>
            <a:xfrm>
              <a:off x="3115076" y="146159"/>
              <a:ext cx="72779" cy="87954"/>
            </a:xfrm>
            <a:custGeom>
              <a:avLst/>
              <a:gdLst/>
              <a:ahLst/>
              <a:cxnLst/>
              <a:rect l="l" t="t" r="r" b="b"/>
              <a:pathLst>
                <a:path w="2259" h="2730" extrusionOk="0">
                  <a:moveTo>
                    <a:pt x="1150" y="0"/>
                  </a:moveTo>
                  <a:cubicBezTo>
                    <a:pt x="1111" y="0"/>
                    <a:pt x="1070" y="13"/>
                    <a:pt x="1034" y="38"/>
                  </a:cubicBezTo>
                  <a:cubicBezTo>
                    <a:pt x="832" y="181"/>
                    <a:pt x="737" y="430"/>
                    <a:pt x="785" y="680"/>
                  </a:cubicBezTo>
                  <a:cubicBezTo>
                    <a:pt x="821" y="930"/>
                    <a:pt x="987" y="1143"/>
                    <a:pt x="1225" y="1238"/>
                  </a:cubicBezTo>
                  <a:cubicBezTo>
                    <a:pt x="1302" y="1266"/>
                    <a:pt x="1385" y="1279"/>
                    <a:pt x="1468" y="1279"/>
                  </a:cubicBezTo>
                  <a:cubicBezTo>
                    <a:pt x="1602" y="1279"/>
                    <a:pt x="1737" y="1245"/>
                    <a:pt x="1854" y="1179"/>
                  </a:cubicBezTo>
                  <a:lnTo>
                    <a:pt x="1854" y="1179"/>
                  </a:lnTo>
                  <a:cubicBezTo>
                    <a:pt x="1819" y="1322"/>
                    <a:pt x="1783" y="1464"/>
                    <a:pt x="1736" y="1607"/>
                  </a:cubicBezTo>
                  <a:cubicBezTo>
                    <a:pt x="1664" y="1844"/>
                    <a:pt x="1534" y="2047"/>
                    <a:pt x="1355" y="2213"/>
                  </a:cubicBezTo>
                  <a:cubicBezTo>
                    <a:pt x="1214" y="2335"/>
                    <a:pt x="1042" y="2406"/>
                    <a:pt x="865" y="2406"/>
                  </a:cubicBezTo>
                  <a:cubicBezTo>
                    <a:pt x="819" y="2406"/>
                    <a:pt x="772" y="2401"/>
                    <a:pt x="725" y="2391"/>
                  </a:cubicBezTo>
                  <a:cubicBezTo>
                    <a:pt x="535" y="2355"/>
                    <a:pt x="405" y="2177"/>
                    <a:pt x="428" y="1987"/>
                  </a:cubicBezTo>
                  <a:cubicBezTo>
                    <a:pt x="452" y="1892"/>
                    <a:pt x="393" y="1809"/>
                    <a:pt x="298" y="1785"/>
                  </a:cubicBezTo>
                  <a:cubicBezTo>
                    <a:pt x="281" y="1781"/>
                    <a:pt x="265" y="1779"/>
                    <a:pt x="249" y="1779"/>
                  </a:cubicBezTo>
                  <a:cubicBezTo>
                    <a:pt x="172" y="1779"/>
                    <a:pt x="103" y="1825"/>
                    <a:pt x="84" y="1904"/>
                  </a:cubicBezTo>
                  <a:cubicBezTo>
                    <a:pt x="1" y="2213"/>
                    <a:pt x="215" y="2557"/>
                    <a:pt x="559" y="2676"/>
                  </a:cubicBezTo>
                  <a:cubicBezTo>
                    <a:pt x="583" y="2688"/>
                    <a:pt x="607" y="2700"/>
                    <a:pt x="630" y="2700"/>
                  </a:cubicBezTo>
                  <a:cubicBezTo>
                    <a:pt x="710" y="2720"/>
                    <a:pt x="792" y="2730"/>
                    <a:pt x="873" y="2730"/>
                  </a:cubicBezTo>
                  <a:cubicBezTo>
                    <a:pt x="1133" y="2730"/>
                    <a:pt x="1394" y="2631"/>
                    <a:pt x="1593" y="2451"/>
                  </a:cubicBezTo>
                  <a:cubicBezTo>
                    <a:pt x="1807" y="2249"/>
                    <a:pt x="1973" y="1999"/>
                    <a:pt x="2068" y="1714"/>
                  </a:cubicBezTo>
                  <a:cubicBezTo>
                    <a:pt x="2199" y="1357"/>
                    <a:pt x="2258" y="989"/>
                    <a:pt x="2258" y="621"/>
                  </a:cubicBezTo>
                  <a:cubicBezTo>
                    <a:pt x="2258" y="573"/>
                    <a:pt x="2258" y="525"/>
                    <a:pt x="2258" y="478"/>
                  </a:cubicBezTo>
                  <a:cubicBezTo>
                    <a:pt x="2237" y="402"/>
                    <a:pt x="2165" y="346"/>
                    <a:pt x="2090" y="346"/>
                  </a:cubicBezTo>
                  <a:cubicBezTo>
                    <a:pt x="2083" y="346"/>
                    <a:pt x="2075" y="346"/>
                    <a:pt x="2068" y="347"/>
                  </a:cubicBezTo>
                  <a:cubicBezTo>
                    <a:pt x="1973" y="347"/>
                    <a:pt x="1902" y="419"/>
                    <a:pt x="1902" y="514"/>
                  </a:cubicBezTo>
                  <a:lnTo>
                    <a:pt x="1902" y="609"/>
                  </a:lnTo>
                  <a:cubicBezTo>
                    <a:pt x="1878" y="704"/>
                    <a:pt x="1819" y="799"/>
                    <a:pt x="1736" y="846"/>
                  </a:cubicBezTo>
                  <a:cubicBezTo>
                    <a:pt x="1660" y="914"/>
                    <a:pt x="1566" y="945"/>
                    <a:pt x="1471" y="945"/>
                  </a:cubicBezTo>
                  <a:cubicBezTo>
                    <a:pt x="1432" y="945"/>
                    <a:pt x="1393" y="940"/>
                    <a:pt x="1355" y="930"/>
                  </a:cubicBezTo>
                  <a:cubicBezTo>
                    <a:pt x="1225" y="870"/>
                    <a:pt x="1141" y="763"/>
                    <a:pt x="1129" y="632"/>
                  </a:cubicBezTo>
                  <a:cubicBezTo>
                    <a:pt x="1106" y="502"/>
                    <a:pt x="1153" y="371"/>
                    <a:pt x="1260" y="300"/>
                  </a:cubicBezTo>
                  <a:cubicBezTo>
                    <a:pt x="1332" y="240"/>
                    <a:pt x="1343" y="133"/>
                    <a:pt x="1284" y="62"/>
                  </a:cubicBezTo>
                  <a:cubicBezTo>
                    <a:pt x="1250" y="22"/>
                    <a:pt x="1201" y="0"/>
                    <a:pt x="1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1845191" y="836483"/>
              <a:ext cx="89242" cy="73778"/>
            </a:xfrm>
            <a:custGeom>
              <a:avLst/>
              <a:gdLst/>
              <a:ahLst/>
              <a:cxnLst/>
              <a:rect l="l" t="t" r="r" b="b"/>
              <a:pathLst>
                <a:path w="2770" h="2290" extrusionOk="0">
                  <a:moveTo>
                    <a:pt x="745" y="0"/>
                  </a:moveTo>
                  <a:cubicBezTo>
                    <a:pt x="714" y="0"/>
                    <a:pt x="683" y="8"/>
                    <a:pt x="654" y="24"/>
                  </a:cubicBezTo>
                  <a:cubicBezTo>
                    <a:pt x="571" y="60"/>
                    <a:pt x="547" y="167"/>
                    <a:pt x="595" y="250"/>
                  </a:cubicBezTo>
                  <a:lnTo>
                    <a:pt x="1165" y="1106"/>
                  </a:lnTo>
                  <a:lnTo>
                    <a:pt x="96" y="1878"/>
                  </a:lnTo>
                  <a:cubicBezTo>
                    <a:pt x="13" y="1926"/>
                    <a:pt x="1" y="2033"/>
                    <a:pt x="72" y="2104"/>
                  </a:cubicBezTo>
                  <a:cubicBezTo>
                    <a:pt x="84" y="2128"/>
                    <a:pt x="120" y="2151"/>
                    <a:pt x="143" y="2163"/>
                  </a:cubicBezTo>
                  <a:cubicBezTo>
                    <a:pt x="158" y="2166"/>
                    <a:pt x="173" y="2168"/>
                    <a:pt x="188" y="2168"/>
                  </a:cubicBezTo>
                  <a:cubicBezTo>
                    <a:pt x="232" y="2168"/>
                    <a:pt x="274" y="2154"/>
                    <a:pt x="310" y="2128"/>
                  </a:cubicBezTo>
                  <a:lnTo>
                    <a:pt x="1344" y="1379"/>
                  </a:lnTo>
                  <a:lnTo>
                    <a:pt x="1902" y="2211"/>
                  </a:lnTo>
                  <a:cubicBezTo>
                    <a:pt x="1914" y="2246"/>
                    <a:pt x="1950" y="2270"/>
                    <a:pt x="1997" y="2282"/>
                  </a:cubicBezTo>
                  <a:cubicBezTo>
                    <a:pt x="2017" y="2287"/>
                    <a:pt x="2036" y="2290"/>
                    <a:pt x="2056" y="2290"/>
                  </a:cubicBezTo>
                  <a:cubicBezTo>
                    <a:pt x="2084" y="2290"/>
                    <a:pt x="2112" y="2284"/>
                    <a:pt x="2140" y="2270"/>
                  </a:cubicBezTo>
                  <a:cubicBezTo>
                    <a:pt x="2223" y="2223"/>
                    <a:pt x="2259" y="2116"/>
                    <a:pt x="2199" y="2044"/>
                  </a:cubicBezTo>
                  <a:lnTo>
                    <a:pt x="1629" y="1177"/>
                  </a:lnTo>
                  <a:lnTo>
                    <a:pt x="2484" y="547"/>
                  </a:lnTo>
                  <a:cubicBezTo>
                    <a:pt x="2544" y="547"/>
                    <a:pt x="2591" y="523"/>
                    <a:pt x="2627" y="476"/>
                  </a:cubicBezTo>
                  <a:lnTo>
                    <a:pt x="2722" y="369"/>
                  </a:lnTo>
                  <a:cubicBezTo>
                    <a:pt x="2770" y="309"/>
                    <a:pt x="2758" y="214"/>
                    <a:pt x="2698" y="155"/>
                  </a:cubicBezTo>
                  <a:cubicBezTo>
                    <a:pt x="2658" y="128"/>
                    <a:pt x="2611" y="113"/>
                    <a:pt x="2564" y="113"/>
                  </a:cubicBezTo>
                  <a:cubicBezTo>
                    <a:pt x="2528" y="113"/>
                    <a:pt x="2492" y="122"/>
                    <a:pt x="2461" y="143"/>
                  </a:cubicBezTo>
                  <a:lnTo>
                    <a:pt x="1439" y="892"/>
                  </a:lnTo>
                  <a:lnTo>
                    <a:pt x="904" y="84"/>
                  </a:lnTo>
                  <a:cubicBezTo>
                    <a:pt x="865" y="29"/>
                    <a:pt x="805" y="0"/>
                    <a:pt x="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1814971" y="914192"/>
              <a:ext cx="127130" cy="33023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90" y="1"/>
                  </a:moveTo>
                  <a:cubicBezTo>
                    <a:pt x="95" y="1"/>
                    <a:pt x="12" y="60"/>
                    <a:pt x="0" y="155"/>
                  </a:cubicBezTo>
                  <a:cubicBezTo>
                    <a:pt x="0" y="227"/>
                    <a:pt x="48" y="298"/>
                    <a:pt x="131" y="322"/>
                  </a:cubicBezTo>
                  <a:lnTo>
                    <a:pt x="178" y="322"/>
                  </a:lnTo>
                  <a:cubicBezTo>
                    <a:pt x="1367" y="381"/>
                    <a:pt x="2555" y="619"/>
                    <a:pt x="3696" y="1011"/>
                  </a:cubicBezTo>
                  <a:cubicBezTo>
                    <a:pt x="3717" y="1020"/>
                    <a:pt x="3739" y="1024"/>
                    <a:pt x="3761" y="1024"/>
                  </a:cubicBezTo>
                  <a:cubicBezTo>
                    <a:pt x="3824" y="1024"/>
                    <a:pt x="3886" y="987"/>
                    <a:pt x="3921" y="916"/>
                  </a:cubicBezTo>
                  <a:cubicBezTo>
                    <a:pt x="3945" y="844"/>
                    <a:pt x="3898" y="749"/>
                    <a:pt x="3814" y="726"/>
                  </a:cubicBezTo>
                  <a:cubicBezTo>
                    <a:pt x="2650" y="310"/>
                    <a:pt x="1426" y="72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1828342" y="943220"/>
              <a:ext cx="70492" cy="88276"/>
            </a:xfrm>
            <a:custGeom>
              <a:avLst/>
              <a:gdLst/>
              <a:ahLst/>
              <a:cxnLst/>
              <a:rect l="l" t="t" r="r" b="b"/>
              <a:pathLst>
                <a:path w="2188" h="2740" extrusionOk="0">
                  <a:moveTo>
                    <a:pt x="1023" y="0"/>
                  </a:moveTo>
                  <a:cubicBezTo>
                    <a:pt x="984" y="0"/>
                    <a:pt x="947" y="13"/>
                    <a:pt x="916" y="39"/>
                  </a:cubicBezTo>
                  <a:cubicBezTo>
                    <a:pt x="714" y="205"/>
                    <a:pt x="631" y="454"/>
                    <a:pt x="690" y="692"/>
                  </a:cubicBezTo>
                  <a:cubicBezTo>
                    <a:pt x="750" y="942"/>
                    <a:pt x="928" y="1144"/>
                    <a:pt x="1165" y="1227"/>
                  </a:cubicBezTo>
                  <a:cubicBezTo>
                    <a:pt x="1234" y="1246"/>
                    <a:pt x="1303" y="1255"/>
                    <a:pt x="1372" y="1255"/>
                  </a:cubicBezTo>
                  <a:cubicBezTo>
                    <a:pt x="1520" y="1255"/>
                    <a:pt x="1666" y="1213"/>
                    <a:pt x="1795" y="1132"/>
                  </a:cubicBezTo>
                  <a:lnTo>
                    <a:pt x="1795" y="1132"/>
                  </a:lnTo>
                  <a:cubicBezTo>
                    <a:pt x="1771" y="1286"/>
                    <a:pt x="1748" y="1429"/>
                    <a:pt x="1700" y="1571"/>
                  </a:cubicBezTo>
                  <a:cubicBezTo>
                    <a:pt x="1641" y="1809"/>
                    <a:pt x="1522" y="2023"/>
                    <a:pt x="1356" y="2201"/>
                  </a:cubicBezTo>
                  <a:cubicBezTo>
                    <a:pt x="1215" y="2332"/>
                    <a:pt x="1032" y="2411"/>
                    <a:pt x="842" y="2411"/>
                  </a:cubicBezTo>
                  <a:cubicBezTo>
                    <a:pt x="808" y="2411"/>
                    <a:pt x="773" y="2409"/>
                    <a:pt x="738" y="2403"/>
                  </a:cubicBezTo>
                  <a:cubicBezTo>
                    <a:pt x="548" y="2368"/>
                    <a:pt x="381" y="2177"/>
                    <a:pt x="417" y="2011"/>
                  </a:cubicBezTo>
                  <a:cubicBezTo>
                    <a:pt x="441" y="1928"/>
                    <a:pt x="369" y="1833"/>
                    <a:pt x="286" y="1821"/>
                  </a:cubicBezTo>
                  <a:cubicBezTo>
                    <a:pt x="272" y="1817"/>
                    <a:pt x="258" y="1816"/>
                    <a:pt x="244" y="1816"/>
                  </a:cubicBezTo>
                  <a:cubicBezTo>
                    <a:pt x="164" y="1816"/>
                    <a:pt x="92" y="1871"/>
                    <a:pt x="72" y="1952"/>
                  </a:cubicBezTo>
                  <a:cubicBezTo>
                    <a:pt x="1" y="2261"/>
                    <a:pt x="239" y="2593"/>
                    <a:pt x="595" y="2700"/>
                  </a:cubicBezTo>
                  <a:lnTo>
                    <a:pt x="666" y="2724"/>
                  </a:lnTo>
                  <a:cubicBezTo>
                    <a:pt x="725" y="2734"/>
                    <a:pt x="785" y="2739"/>
                    <a:pt x="843" y="2739"/>
                  </a:cubicBezTo>
                  <a:cubicBezTo>
                    <a:pt x="1127" y="2739"/>
                    <a:pt x="1400" y="2624"/>
                    <a:pt x="1617" y="2427"/>
                  </a:cubicBezTo>
                  <a:cubicBezTo>
                    <a:pt x="1819" y="2213"/>
                    <a:pt x="1973" y="1940"/>
                    <a:pt x="2045" y="1655"/>
                  </a:cubicBezTo>
                  <a:cubicBezTo>
                    <a:pt x="2140" y="1298"/>
                    <a:pt x="2187" y="930"/>
                    <a:pt x="2164" y="561"/>
                  </a:cubicBezTo>
                  <a:cubicBezTo>
                    <a:pt x="2164" y="514"/>
                    <a:pt x="2164" y="466"/>
                    <a:pt x="2152" y="419"/>
                  </a:cubicBezTo>
                  <a:cubicBezTo>
                    <a:pt x="2132" y="348"/>
                    <a:pt x="2069" y="295"/>
                    <a:pt x="1992" y="295"/>
                  </a:cubicBezTo>
                  <a:cubicBezTo>
                    <a:pt x="1978" y="295"/>
                    <a:pt x="1964" y="296"/>
                    <a:pt x="1950" y="300"/>
                  </a:cubicBezTo>
                  <a:cubicBezTo>
                    <a:pt x="1867" y="300"/>
                    <a:pt x="1795" y="383"/>
                    <a:pt x="1807" y="466"/>
                  </a:cubicBezTo>
                  <a:cubicBezTo>
                    <a:pt x="1807" y="502"/>
                    <a:pt x="1807" y="538"/>
                    <a:pt x="1807" y="573"/>
                  </a:cubicBezTo>
                  <a:cubicBezTo>
                    <a:pt x="1795" y="668"/>
                    <a:pt x="1748" y="763"/>
                    <a:pt x="1665" y="823"/>
                  </a:cubicBezTo>
                  <a:cubicBezTo>
                    <a:pt x="1585" y="894"/>
                    <a:pt x="1486" y="931"/>
                    <a:pt x="1386" y="931"/>
                  </a:cubicBezTo>
                  <a:cubicBezTo>
                    <a:pt x="1352" y="931"/>
                    <a:pt x="1318" y="927"/>
                    <a:pt x="1284" y="918"/>
                  </a:cubicBezTo>
                  <a:cubicBezTo>
                    <a:pt x="1154" y="870"/>
                    <a:pt x="1070" y="763"/>
                    <a:pt x="1047" y="633"/>
                  </a:cubicBezTo>
                  <a:cubicBezTo>
                    <a:pt x="1011" y="502"/>
                    <a:pt x="1047" y="371"/>
                    <a:pt x="1142" y="288"/>
                  </a:cubicBezTo>
                  <a:cubicBezTo>
                    <a:pt x="1225" y="229"/>
                    <a:pt x="1225" y="122"/>
                    <a:pt x="1165" y="62"/>
                  </a:cubicBezTo>
                  <a:cubicBezTo>
                    <a:pt x="1125" y="22"/>
                    <a:pt x="1073" y="0"/>
                    <a:pt x="10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1837556" y="448520"/>
              <a:ext cx="77354" cy="77129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04" y="329"/>
                  </a:moveTo>
                  <a:cubicBezTo>
                    <a:pt x="1414" y="329"/>
                    <a:pt x="1426" y="332"/>
                    <a:pt x="1438" y="338"/>
                  </a:cubicBezTo>
                  <a:cubicBezTo>
                    <a:pt x="1456" y="336"/>
                    <a:pt x="1473" y="335"/>
                    <a:pt x="1491" y="335"/>
                  </a:cubicBezTo>
                  <a:cubicBezTo>
                    <a:pt x="1660" y="335"/>
                    <a:pt x="1813" y="438"/>
                    <a:pt x="1878" y="599"/>
                  </a:cubicBezTo>
                  <a:cubicBezTo>
                    <a:pt x="1901" y="647"/>
                    <a:pt x="1937" y="682"/>
                    <a:pt x="1985" y="706"/>
                  </a:cubicBezTo>
                  <a:cubicBezTo>
                    <a:pt x="1961" y="837"/>
                    <a:pt x="1925" y="968"/>
                    <a:pt x="1866" y="1098"/>
                  </a:cubicBezTo>
                  <a:cubicBezTo>
                    <a:pt x="1771" y="1372"/>
                    <a:pt x="1557" y="1586"/>
                    <a:pt x="1295" y="1704"/>
                  </a:cubicBezTo>
                  <a:cubicBezTo>
                    <a:pt x="1219" y="1734"/>
                    <a:pt x="1137" y="1748"/>
                    <a:pt x="1056" y="1748"/>
                  </a:cubicBezTo>
                  <a:cubicBezTo>
                    <a:pt x="874" y="1748"/>
                    <a:pt x="694" y="1674"/>
                    <a:pt x="570" y="1526"/>
                  </a:cubicBezTo>
                  <a:cubicBezTo>
                    <a:pt x="404" y="1277"/>
                    <a:pt x="547" y="932"/>
                    <a:pt x="761" y="694"/>
                  </a:cubicBezTo>
                  <a:cubicBezTo>
                    <a:pt x="915" y="504"/>
                    <a:pt x="1141" y="374"/>
                    <a:pt x="1379" y="338"/>
                  </a:cubicBezTo>
                  <a:cubicBezTo>
                    <a:pt x="1384" y="332"/>
                    <a:pt x="1393" y="329"/>
                    <a:pt x="1404" y="329"/>
                  </a:cubicBezTo>
                  <a:close/>
                  <a:moveTo>
                    <a:pt x="1436" y="1"/>
                  </a:moveTo>
                  <a:cubicBezTo>
                    <a:pt x="1405" y="1"/>
                    <a:pt x="1374" y="2"/>
                    <a:pt x="1343" y="5"/>
                  </a:cubicBezTo>
                  <a:cubicBezTo>
                    <a:pt x="1010" y="53"/>
                    <a:pt x="713" y="219"/>
                    <a:pt x="499" y="480"/>
                  </a:cubicBezTo>
                  <a:cubicBezTo>
                    <a:pt x="226" y="778"/>
                    <a:pt x="0" y="1288"/>
                    <a:pt x="273" y="1693"/>
                  </a:cubicBezTo>
                  <a:cubicBezTo>
                    <a:pt x="427" y="1931"/>
                    <a:pt x="733" y="2066"/>
                    <a:pt x="1048" y="2066"/>
                  </a:cubicBezTo>
                  <a:cubicBezTo>
                    <a:pt x="1172" y="2066"/>
                    <a:pt x="1297" y="2045"/>
                    <a:pt x="1414" y="2001"/>
                  </a:cubicBezTo>
                  <a:cubicBezTo>
                    <a:pt x="1652" y="1906"/>
                    <a:pt x="1866" y="1752"/>
                    <a:pt x="2008" y="1538"/>
                  </a:cubicBezTo>
                  <a:cubicBezTo>
                    <a:pt x="2008" y="1776"/>
                    <a:pt x="2032" y="2013"/>
                    <a:pt x="2044" y="2251"/>
                  </a:cubicBezTo>
                  <a:cubicBezTo>
                    <a:pt x="2056" y="2334"/>
                    <a:pt x="2127" y="2394"/>
                    <a:pt x="2222" y="2394"/>
                  </a:cubicBezTo>
                  <a:lnTo>
                    <a:pt x="2234" y="2394"/>
                  </a:lnTo>
                  <a:cubicBezTo>
                    <a:pt x="2317" y="2394"/>
                    <a:pt x="2400" y="2310"/>
                    <a:pt x="2400" y="2227"/>
                  </a:cubicBezTo>
                  <a:cubicBezTo>
                    <a:pt x="2353" y="1550"/>
                    <a:pt x="2353" y="873"/>
                    <a:pt x="2400" y="207"/>
                  </a:cubicBezTo>
                  <a:cubicBezTo>
                    <a:pt x="2400" y="112"/>
                    <a:pt x="2317" y="41"/>
                    <a:pt x="2234" y="41"/>
                  </a:cubicBezTo>
                  <a:cubicBezTo>
                    <a:pt x="2226" y="40"/>
                    <a:pt x="2218" y="39"/>
                    <a:pt x="2210" y="39"/>
                  </a:cubicBezTo>
                  <a:cubicBezTo>
                    <a:pt x="2125" y="39"/>
                    <a:pt x="2055" y="96"/>
                    <a:pt x="2044" y="183"/>
                  </a:cubicBezTo>
                  <a:lnTo>
                    <a:pt x="2044" y="219"/>
                  </a:lnTo>
                  <a:cubicBezTo>
                    <a:pt x="1867" y="73"/>
                    <a:pt x="1654" y="1"/>
                    <a:pt x="1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1944357" y="464242"/>
              <a:ext cx="42914" cy="49551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04" y="0"/>
                  </a:moveTo>
                  <a:cubicBezTo>
                    <a:pt x="176" y="0"/>
                    <a:pt x="148" y="6"/>
                    <a:pt x="119" y="16"/>
                  </a:cubicBezTo>
                  <a:cubicBezTo>
                    <a:pt x="36" y="52"/>
                    <a:pt x="0" y="147"/>
                    <a:pt x="48" y="230"/>
                  </a:cubicBezTo>
                  <a:cubicBezTo>
                    <a:pt x="167" y="444"/>
                    <a:pt x="309" y="646"/>
                    <a:pt x="464" y="836"/>
                  </a:cubicBezTo>
                  <a:lnTo>
                    <a:pt x="107" y="1276"/>
                  </a:lnTo>
                  <a:cubicBezTo>
                    <a:pt x="48" y="1347"/>
                    <a:pt x="72" y="1454"/>
                    <a:pt x="155" y="1502"/>
                  </a:cubicBezTo>
                  <a:cubicBezTo>
                    <a:pt x="179" y="1525"/>
                    <a:pt x="214" y="1537"/>
                    <a:pt x="250" y="1537"/>
                  </a:cubicBezTo>
                  <a:cubicBezTo>
                    <a:pt x="309" y="1537"/>
                    <a:pt x="357" y="1513"/>
                    <a:pt x="393" y="1466"/>
                  </a:cubicBezTo>
                  <a:lnTo>
                    <a:pt x="713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29" y="1383"/>
                  </a:cubicBezTo>
                  <a:cubicBezTo>
                    <a:pt x="1177" y="1383"/>
                    <a:pt x="1224" y="1359"/>
                    <a:pt x="1260" y="1323"/>
                  </a:cubicBezTo>
                  <a:cubicBezTo>
                    <a:pt x="1331" y="1252"/>
                    <a:pt x="1319" y="1145"/>
                    <a:pt x="1236" y="1086"/>
                  </a:cubicBezTo>
                  <a:cubicBezTo>
                    <a:pt x="1129" y="1003"/>
                    <a:pt x="1022" y="919"/>
                    <a:pt x="927" y="812"/>
                  </a:cubicBezTo>
                  <a:lnTo>
                    <a:pt x="1260" y="408"/>
                  </a:lnTo>
                  <a:cubicBezTo>
                    <a:pt x="1319" y="337"/>
                    <a:pt x="1308" y="230"/>
                    <a:pt x="1224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3" y="154"/>
                    <a:pt x="1011" y="175"/>
                    <a:pt x="975" y="218"/>
                  </a:cubicBezTo>
                  <a:lnTo>
                    <a:pt x="690" y="563"/>
                  </a:lnTo>
                  <a:cubicBezTo>
                    <a:pt x="571" y="420"/>
                    <a:pt x="452" y="254"/>
                    <a:pt x="357" y="88"/>
                  </a:cubicBezTo>
                  <a:cubicBezTo>
                    <a:pt x="324" y="29"/>
                    <a:pt x="267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2026286" y="429898"/>
              <a:ext cx="63211" cy="88534"/>
            </a:xfrm>
            <a:custGeom>
              <a:avLst/>
              <a:gdLst/>
              <a:ahLst/>
              <a:cxnLst/>
              <a:rect l="l" t="t" r="r" b="b"/>
              <a:pathLst>
                <a:path w="1962" h="2748" extrusionOk="0">
                  <a:moveTo>
                    <a:pt x="1165" y="1380"/>
                  </a:moveTo>
                  <a:cubicBezTo>
                    <a:pt x="1197" y="1380"/>
                    <a:pt x="1229" y="1384"/>
                    <a:pt x="1260" y="1391"/>
                  </a:cubicBezTo>
                  <a:cubicBezTo>
                    <a:pt x="1379" y="1427"/>
                    <a:pt x="1474" y="1510"/>
                    <a:pt x="1521" y="1641"/>
                  </a:cubicBezTo>
                  <a:cubicBezTo>
                    <a:pt x="1593" y="1795"/>
                    <a:pt x="1569" y="1973"/>
                    <a:pt x="1474" y="2116"/>
                  </a:cubicBezTo>
                  <a:cubicBezTo>
                    <a:pt x="1318" y="2337"/>
                    <a:pt x="1019" y="2422"/>
                    <a:pt x="744" y="2422"/>
                  </a:cubicBezTo>
                  <a:cubicBezTo>
                    <a:pt x="663" y="2422"/>
                    <a:pt x="584" y="2415"/>
                    <a:pt x="511" y="2401"/>
                  </a:cubicBezTo>
                  <a:lnTo>
                    <a:pt x="476" y="2401"/>
                  </a:lnTo>
                  <a:cubicBezTo>
                    <a:pt x="476" y="2175"/>
                    <a:pt x="523" y="1950"/>
                    <a:pt x="618" y="1736"/>
                  </a:cubicBezTo>
                  <a:cubicBezTo>
                    <a:pt x="722" y="1549"/>
                    <a:pt x="944" y="1380"/>
                    <a:pt x="1165" y="1380"/>
                  </a:cubicBezTo>
                  <a:close/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119" y="2591"/>
                  </a:lnTo>
                  <a:cubicBezTo>
                    <a:pt x="119" y="2679"/>
                    <a:pt x="191" y="2747"/>
                    <a:pt x="277" y="2747"/>
                  </a:cubicBezTo>
                  <a:cubicBezTo>
                    <a:pt x="284" y="2747"/>
                    <a:pt x="291" y="2747"/>
                    <a:pt x="297" y="2746"/>
                  </a:cubicBezTo>
                  <a:cubicBezTo>
                    <a:pt x="333" y="2746"/>
                    <a:pt x="381" y="2734"/>
                    <a:pt x="404" y="2710"/>
                  </a:cubicBezTo>
                  <a:lnTo>
                    <a:pt x="428" y="2710"/>
                  </a:lnTo>
                  <a:cubicBezTo>
                    <a:pt x="525" y="2728"/>
                    <a:pt x="629" y="2738"/>
                    <a:pt x="735" y="2738"/>
                  </a:cubicBezTo>
                  <a:cubicBezTo>
                    <a:pt x="1121" y="2738"/>
                    <a:pt x="1538" y="2609"/>
                    <a:pt x="1771" y="2282"/>
                  </a:cubicBezTo>
                  <a:cubicBezTo>
                    <a:pt x="1925" y="2057"/>
                    <a:pt x="1961" y="1771"/>
                    <a:pt x="1854" y="1510"/>
                  </a:cubicBezTo>
                  <a:cubicBezTo>
                    <a:pt x="1759" y="1296"/>
                    <a:pt x="1569" y="1130"/>
                    <a:pt x="1343" y="1070"/>
                  </a:cubicBezTo>
                  <a:cubicBezTo>
                    <a:pt x="1281" y="1057"/>
                    <a:pt x="1219" y="1051"/>
                    <a:pt x="1156" y="1051"/>
                  </a:cubicBezTo>
                  <a:cubicBezTo>
                    <a:pt x="874" y="1051"/>
                    <a:pt x="601" y="1181"/>
                    <a:pt x="416" y="1415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1833335" y="545398"/>
              <a:ext cx="281420" cy="15851"/>
            </a:xfrm>
            <a:custGeom>
              <a:avLst/>
              <a:gdLst/>
              <a:ahLst/>
              <a:cxnLst/>
              <a:rect l="l" t="t" r="r" b="b"/>
              <a:pathLst>
                <a:path w="8735" h="492" extrusionOk="0">
                  <a:moveTo>
                    <a:pt x="5853" y="0"/>
                  </a:moveTo>
                  <a:cubicBezTo>
                    <a:pt x="3959" y="0"/>
                    <a:pt x="2058" y="58"/>
                    <a:pt x="167" y="171"/>
                  </a:cubicBezTo>
                  <a:cubicBezTo>
                    <a:pt x="72" y="171"/>
                    <a:pt x="0" y="242"/>
                    <a:pt x="0" y="337"/>
                  </a:cubicBezTo>
                  <a:cubicBezTo>
                    <a:pt x="12" y="420"/>
                    <a:pt x="95" y="492"/>
                    <a:pt x="179" y="492"/>
                  </a:cubicBezTo>
                  <a:lnTo>
                    <a:pt x="191" y="492"/>
                  </a:lnTo>
                  <a:cubicBezTo>
                    <a:pt x="2065" y="379"/>
                    <a:pt x="3962" y="321"/>
                    <a:pt x="5850" y="321"/>
                  </a:cubicBezTo>
                  <a:cubicBezTo>
                    <a:pt x="6751" y="321"/>
                    <a:pt x="7650" y="334"/>
                    <a:pt x="8544" y="361"/>
                  </a:cubicBezTo>
                  <a:cubicBezTo>
                    <a:pt x="8551" y="362"/>
                    <a:pt x="8558" y="362"/>
                    <a:pt x="8565" y="362"/>
                  </a:cubicBezTo>
                  <a:cubicBezTo>
                    <a:pt x="8651" y="362"/>
                    <a:pt x="8723" y="295"/>
                    <a:pt x="8734" y="207"/>
                  </a:cubicBezTo>
                  <a:cubicBezTo>
                    <a:pt x="8723" y="111"/>
                    <a:pt x="8651" y="40"/>
                    <a:pt x="8556" y="40"/>
                  </a:cubicBezTo>
                  <a:cubicBezTo>
                    <a:pt x="7658" y="13"/>
                    <a:pt x="6757" y="0"/>
                    <a:pt x="58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1928280" y="575103"/>
              <a:ext cx="66271" cy="71523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29" y="0"/>
                  </a:moveTo>
                  <a:cubicBezTo>
                    <a:pt x="1685" y="0"/>
                    <a:pt x="1640" y="15"/>
                    <a:pt x="1605" y="45"/>
                  </a:cubicBezTo>
                  <a:cubicBezTo>
                    <a:pt x="1379" y="235"/>
                    <a:pt x="1177" y="449"/>
                    <a:pt x="975" y="663"/>
                  </a:cubicBezTo>
                  <a:lnTo>
                    <a:pt x="309" y="164"/>
                  </a:lnTo>
                  <a:cubicBezTo>
                    <a:pt x="279" y="138"/>
                    <a:pt x="241" y="126"/>
                    <a:pt x="203" y="126"/>
                  </a:cubicBezTo>
                  <a:cubicBezTo>
                    <a:pt x="152" y="126"/>
                    <a:pt x="100" y="147"/>
                    <a:pt x="60" y="188"/>
                  </a:cubicBezTo>
                  <a:cubicBezTo>
                    <a:pt x="0" y="259"/>
                    <a:pt x="0" y="366"/>
                    <a:pt x="84" y="413"/>
                  </a:cubicBezTo>
                  <a:lnTo>
                    <a:pt x="761" y="924"/>
                  </a:lnTo>
                  <a:cubicBezTo>
                    <a:pt x="488" y="1257"/>
                    <a:pt x="262" y="1602"/>
                    <a:pt x="72" y="1982"/>
                  </a:cubicBezTo>
                  <a:cubicBezTo>
                    <a:pt x="24" y="2065"/>
                    <a:pt x="60" y="2172"/>
                    <a:pt x="155" y="2196"/>
                  </a:cubicBezTo>
                  <a:cubicBezTo>
                    <a:pt x="179" y="2208"/>
                    <a:pt x="202" y="2208"/>
                    <a:pt x="226" y="2220"/>
                  </a:cubicBezTo>
                  <a:cubicBezTo>
                    <a:pt x="286" y="2220"/>
                    <a:pt x="357" y="2184"/>
                    <a:pt x="381" y="2125"/>
                  </a:cubicBezTo>
                  <a:cubicBezTo>
                    <a:pt x="571" y="1768"/>
                    <a:pt x="785" y="1435"/>
                    <a:pt x="1034" y="1126"/>
                  </a:cubicBezTo>
                  <a:lnTo>
                    <a:pt x="1735" y="1649"/>
                  </a:lnTo>
                  <a:cubicBezTo>
                    <a:pt x="1773" y="1676"/>
                    <a:pt x="1815" y="1688"/>
                    <a:pt x="1856" y="1688"/>
                  </a:cubicBezTo>
                  <a:cubicBezTo>
                    <a:pt x="1905" y="1688"/>
                    <a:pt x="1952" y="1670"/>
                    <a:pt x="1985" y="1637"/>
                  </a:cubicBezTo>
                  <a:cubicBezTo>
                    <a:pt x="2056" y="1566"/>
                    <a:pt x="2044" y="1459"/>
                    <a:pt x="1961" y="1400"/>
                  </a:cubicBezTo>
                  <a:lnTo>
                    <a:pt x="1260" y="865"/>
                  </a:lnTo>
                  <a:cubicBezTo>
                    <a:pt x="1438" y="651"/>
                    <a:pt x="1640" y="461"/>
                    <a:pt x="1854" y="271"/>
                  </a:cubicBezTo>
                  <a:cubicBezTo>
                    <a:pt x="1925" y="211"/>
                    <a:pt x="1925" y="104"/>
                    <a:pt x="1854" y="45"/>
                  </a:cubicBezTo>
                  <a:cubicBezTo>
                    <a:pt x="1818" y="15"/>
                    <a:pt x="1774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84505" y="793408"/>
              <a:ext cx="289474" cy="550726"/>
            </a:xfrm>
            <a:custGeom>
              <a:avLst/>
              <a:gdLst/>
              <a:ahLst/>
              <a:cxnLst/>
              <a:rect l="l" t="t" r="r" b="b"/>
              <a:pathLst>
                <a:path w="8985" h="17094" extrusionOk="0">
                  <a:moveTo>
                    <a:pt x="5952" y="383"/>
                  </a:moveTo>
                  <a:cubicBezTo>
                    <a:pt x="6727" y="383"/>
                    <a:pt x="7486" y="574"/>
                    <a:pt x="8165" y="957"/>
                  </a:cubicBezTo>
                  <a:cubicBezTo>
                    <a:pt x="8414" y="1100"/>
                    <a:pt x="8545" y="1231"/>
                    <a:pt x="8557" y="1373"/>
                  </a:cubicBezTo>
                  <a:cubicBezTo>
                    <a:pt x="8557" y="1468"/>
                    <a:pt x="8533" y="1563"/>
                    <a:pt x="8485" y="1658"/>
                  </a:cubicBezTo>
                  <a:lnTo>
                    <a:pt x="7927" y="3061"/>
                  </a:lnTo>
                  <a:cubicBezTo>
                    <a:pt x="6881" y="2597"/>
                    <a:pt x="5776" y="2253"/>
                    <a:pt x="4647" y="2027"/>
                  </a:cubicBezTo>
                  <a:lnTo>
                    <a:pt x="5123" y="815"/>
                  </a:lnTo>
                  <a:cubicBezTo>
                    <a:pt x="5146" y="708"/>
                    <a:pt x="5206" y="601"/>
                    <a:pt x="5289" y="506"/>
                  </a:cubicBezTo>
                  <a:cubicBezTo>
                    <a:pt x="5417" y="431"/>
                    <a:pt x="5564" y="385"/>
                    <a:pt x="5705" y="385"/>
                  </a:cubicBezTo>
                  <a:cubicBezTo>
                    <a:pt x="5721" y="385"/>
                    <a:pt x="5737" y="386"/>
                    <a:pt x="5752" y="387"/>
                  </a:cubicBezTo>
                  <a:cubicBezTo>
                    <a:pt x="5819" y="384"/>
                    <a:pt x="5885" y="383"/>
                    <a:pt x="5952" y="383"/>
                  </a:cubicBezTo>
                  <a:close/>
                  <a:moveTo>
                    <a:pt x="4552" y="2407"/>
                  </a:moveTo>
                  <a:cubicBezTo>
                    <a:pt x="4802" y="2455"/>
                    <a:pt x="5051" y="2502"/>
                    <a:pt x="5301" y="2561"/>
                  </a:cubicBezTo>
                  <a:lnTo>
                    <a:pt x="5301" y="2573"/>
                  </a:lnTo>
                  <a:cubicBezTo>
                    <a:pt x="4029" y="5912"/>
                    <a:pt x="2639" y="9263"/>
                    <a:pt x="1177" y="12543"/>
                  </a:cubicBezTo>
                  <a:cubicBezTo>
                    <a:pt x="1130" y="12496"/>
                    <a:pt x="1070" y="12448"/>
                    <a:pt x="1011" y="12424"/>
                  </a:cubicBezTo>
                  <a:cubicBezTo>
                    <a:pt x="932" y="12385"/>
                    <a:pt x="845" y="12362"/>
                    <a:pt x="757" y="12362"/>
                  </a:cubicBezTo>
                  <a:cubicBezTo>
                    <a:pt x="739" y="12362"/>
                    <a:pt x="720" y="12363"/>
                    <a:pt x="702" y="12365"/>
                  </a:cubicBezTo>
                  <a:cubicBezTo>
                    <a:pt x="2187" y="9121"/>
                    <a:pt x="3471" y="5794"/>
                    <a:pt x="4552" y="2407"/>
                  </a:cubicBezTo>
                  <a:close/>
                  <a:moveTo>
                    <a:pt x="5705" y="2680"/>
                  </a:moveTo>
                  <a:cubicBezTo>
                    <a:pt x="6133" y="2799"/>
                    <a:pt x="6548" y="2930"/>
                    <a:pt x="6964" y="3084"/>
                  </a:cubicBezTo>
                  <a:cubicBezTo>
                    <a:pt x="5479" y="6388"/>
                    <a:pt x="4112" y="9786"/>
                    <a:pt x="2889" y="13185"/>
                  </a:cubicBezTo>
                  <a:cubicBezTo>
                    <a:pt x="2734" y="12983"/>
                    <a:pt x="2532" y="12840"/>
                    <a:pt x="2294" y="12769"/>
                  </a:cubicBezTo>
                  <a:cubicBezTo>
                    <a:pt x="2148" y="12718"/>
                    <a:pt x="1993" y="12694"/>
                    <a:pt x="1837" y="12694"/>
                  </a:cubicBezTo>
                  <a:cubicBezTo>
                    <a:pt x="1740" y="12694"/>
                    <a:pt x="1642" y="12703"/>
                    <a:pt x="1546" y="12721"/>
                  </a:cubicBezTo>
                  <a:cubicBezTo>
                    <a:pt x="3031" y="9418"/>
                    <a:pt x="4433" y="6043"/>
                    <a:pt x="5705" y="2680"/>
                  </a:cubicBezTo>
                  <a:close/>
                  <a:moveTo>
                    <a:pt x="7345" y="3227"/>
                  </a:moveTo>
                  <a:cubicBezTo>
                    <a:pt x="7475" y="3286"/>
                    <a:pt x="7618" y="3346"/>
                    <a:pt x="7749" y="3405"/>
                  </a:cubicBezTo>
                  <a:cubicBezTo>
                    <a:pt x="6156" y="6637"/>
                    <a:pt x="4754" y="9953"/>
                    <a:pt x="3554" y="13351"/>
                  </a:cubicBezTo>
                  <a:cubicBezTo>
                    <a:pt x="3476" y="13332"/>
                    <a:pt x="3407" y="13312"/>
                    <a:pt x="3332" y="13312"/>
                  </a:cubicBezTo>
                  <a:cubicBezTo>
                    <a:pt x="3315" y="13312"/>
                    <a:pt x="3298" y="13313"/>
                    <a:pt x="3281" y="13316"/>
                  </a:cubicBezTo>
                  <a:cubicBezTo>
                    <a:pt x="4505" y="9917"/>
                    <a:pt x="5871" y="6530"/>
                    <a:pt x="7345" y="3227"/>
                  </a:cubicBezTo>
                  <a:close/>
                  <a:moveTo>
                    <a:pt x="717" y="12741"/>
                  </a:moveTo>
                  <a:cubicBezTo>
                    <a:pt x="752" y="12741"/>
                    <a:pt x="788" y="12746"/>
                    <a:pt x="821" y="12757"/>
                  </a:cubicBezTo>
                  <a:cubicBezTo>
                    <a:pt x="916" y="12816"/>
                    <a:pt x="975" y="12935"/>
                    <a:pt x="940" y="13042"/>
                  </a:cubicBezTo>
                  <a:cubicBezTo>
                    <a:pt x="916" y="13137"/>
                    <a:pt x="940" y="13220"/>
                    <a:pt x="1023" y="13268"/>
                  </a:cubicBezTo>
                  <a:cubicBezTo>
                    <a:pt x="1057" y="13290"/>
                    <a:pt x="1098" y="13302"/>
                    <a:pt x="1140" y="13302"/>
                  </a:cubicBezTo>
                  <a:cubicBezTo>
                    <a:pt x="1187" y="13302"/>
                    <a:pt x="1235" y="13287"/>
                    <a:pt x="1272" y="13256"/>
                  </a:cubicBezTo>
                  <a:cubicBezTo>
                    <a:pt x="1438" y="13138"/>
                    <a:pt x="1639" y="13072"/>
                    <a:pt x="1843" y="13072"/>
                  </a:cubicBezTo>
                  <a:cubicBezTo>
                    <a:pt x="1947" y="13072"/>
                    <a:pt x="2051" y="13089"/>
                    <a:pt x="2152" y="13125"/>
                  </a:cubicBezTo>
                  <a:cubicBezTo>
                    <a:pt x="2437" y="13220"/>
                    <a:pt x="2651" y="13458"/>
                    <a:pt x="2710" y="13755"/>
                  </a:cubicBezTo>
                  <a:cubicBezTo>
                    <a:pt x="2722" y="13826"/>
                    <a:pt x="2770" y="13874"/>
                    <a:pt x="2841" y="13898"/>
                  </a:cubicBezTo>
                  <a:cubicBezTo>
                    <a:pt x="2853" y="13910"/>
                    <a:pt x="2877" y="13910"/>
                    <a:pt x="2889" y="13910"/>
                  </a:cubicBezTo>
                  <a:cubicBezTo>
                    <a:pt x="2897" y="13911"/>
                    <a:pt x="2906" y="13911"/>
                    <a:pt x="2915" y="13911"/>
                  </a:cubicBezTo>
                  <a:cubicBezTo>
                    <a:pt x="2991" y="13911"/>
                    <a:pt x="3070" y="13867"/>
                    <a:pt x="3102" y="13803"/>
                  </a:cubicBezTo>
                  <a:cubicBezTo>
                    <a:pt x="3138" y="13731"/>
                    <a:pt x="3197" y="13696"/>
                    <a:pt x="3269" y="13684"/>
                  </a:cubicBezTo>
                  <a:lnTo>
                    <a:pt x="3269" y="13684"/>
                  </a:lnTo>
                  <a:lnTo>
                    <a:pt x="1712" y="15241"/>
                  </a:lnTo>
                  <a:cubicBezTo>
                    <a:pt x="1320" y="15027"/>
                    <a:pt x="892" y="14884"/>
                    <a:pt x="453" y="14837"/>
                  </a:cubicBezTo>
                  <a:cubicBezTo>
                    <a:pt x="453" y="14159"/>
                    <a:pt x="464" y="13494"/>
                    <a:pt x="500" y="12816"/>
                  </a:cubicBezTo>
                  <a:cubicBezTo>
                    <a:pt x="557" y="12767"/>
                    <a:pt x="638" y="12741"/>
                    <a:pt x="717" y="12741"/>
                  </a:cubicBezTo>
                  <a:close/>
                  <a:moveTo>
                    <a:pt x="464" y="15241"/>
                  </a:moveTo>
                  <a:cubicBezTo>
                    <a:pt x="797" y="15276"/>
                    <a:pt x="1118" y="15383"/>
                    <a:pt x="1415" y="15538"/>
                  </a:cubicBezTo>
                  <a:lnTo>
                    <a:pt x="500" y="16453"/>
                  </a:lnTo>
                  <a:cubicBezTo>
                    <a:pt x="476" y="16049"/>
                    <a:pt x="464" y="15645"/>
                    <a:pt x="464" y="15241"/>
                  </a:cubicBezTo>
                  <a:close/>
                  <a:moveTo>
                    <a:pt x="5972" y="0"/>
                  </a:moveTo>
                  <a:cubicBezTo>
                    <a:pt x="5891" y="0"/>
                    <a:pt x="5810" y="2"/>
                    <a:pt x="5729" y="7"/>
                  </a:cubicBezTo>
                  <a:cubicBezTo>
                    <a:pt x="5712" y="6"/>
                    <a:pt x="5696" y="6"/>
                    <a:pt x="5679" y="6"/>
                  </a:cubicBezTo>
                  <a:cubicBezTo>
                    <a:pt x="5436" y="6"/>
                    <a:pt x="5205" y="88"/>
                    <a:pt x="5016" y="232"/>
                  </a:cubicBezTo>
                  <a:cubicBezTo>
                    <a:pt x="4873" y="351"/>
                    <a:pt x="4766" y="518"/>
                    <a:pt x="4718" y="696"/>
                  </a:cubicBezTo>
                  <a:lnTo>
                    <a:pt x="4160" y="2134"/>
                  </a:lnTo>
                  <a:cubicBezTo>
                    <a:pt x="4148" y="2169"/>
                    <a:pt x="4148" y="2205"/>
                    <a:pt x="4160" y="2241"/>
                  </a:cubicBezTo>
                  <a:cubicBezTo>
                    <a:pt x="3031" y="5794"/>
                    <a:pt x="1688" y="9263"/>
                    <a:pt x="120" y="12638"/>
                  </a:cubicBezTo>
                  <a:cubicBezTo>
                    <a:pt x="96" y="12662"/>
                    <a:pt x="84" y="12698"/>
                    <a:pt x="84" y="12721"/>
                  </a:cubicBezTo>
                  <a:cubicBezTo>
                    <a:pt x="1" y="14124"/>
                    <a:pt x="1" y="15526"/>
                    <a:pt x="108" y="16916"/>
                  </a:cubicBezTo>
                  <a:cubicBezTo>
                    <a:pt x="120" y="16999"/>
                    <a:pt x="179" y="17071"/>
                    <a:pt x="262" y="17082"/>
                  </a:cubicBezTo>
                  <a:cubicBezTo>
                    <a:pt x="285" y="17090"/>
                    <a:pt x="309" y="17094"/>
                    <a:pt x="333" y="17094"/>
                  </a:cubicBezTo>
                  <a:cubicBezTo>
                    <a:pt x="384" y="17094"/>
                    <a:pt x="436" y="17075"/>
                    <a:pt x="476" y="17035"/>
                  </a:cubicBezTo>
                  <a:lnTo>
                    <a:pt x="3720" y="13826"/>
                  </a:lnTo>
                  <a:cubicBezTo>
                    <a:pt x="3732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79"/>
                    <a:pt x="3863" y="13731"/>
                    <a:pt x="3875" y="13684"/>
                  </a:cubicBezTo>
                  <a:cubicBezTo>
                    <a:pt x="5099" y="10190"/>
                    <a:pt x="6537" y="6780"/>
                    <a:pt x="8188" y="3465"/>
                  </a:cubicBezTo>
                  <a:cubicBezTo>
                    <a:pt x="8212" y="3441"/>
                    <a:pt x="8224" y="3417"/>
                    <a:pt x="8248" y="3381"/>
                  </a:cubicBezTo>
                  <a:lnTo>
                    <a:pt x="8878" y="1789"/>
                  </a:lnTo>
                  <a:cubicBezTo>
                    <a:pt x="8949" y="1646"/>
                    <a:pt x="8984" y="1492"/>
                    <a:pt x="8973" y="1338"/>
                  </a:cubicBezTo>
                  <a:cubicBezTo>
                    <a:pt x="8937" y="945"/>
                    <a:pt x="8533" y="708"/>
                    <a:pt x="8378" y="636"/>
                  </a:cubicBezTo>
                  <a:cubicBezTo>
                    <a:pt x="7641" y="224"/>
                    <a:pt x="6815" y="0"/>
                    <a:pt x="5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-26871" y="43514"/>
              <a:ext cx="648925" cy="584554"/>
            </a:xfrm>
            <a:custGeom>
              <a:avLst/>
              <a:gdLst/>
              <a:ahLst/>
              <a:cxnLst/>
              <a:rect l="l" t="t" r="r" b="b"/>
              <a:pathLst>
                <a:path w="20142" h="18144" extrusionOk="0">
                  <a:moveTo>
                    <a:pt x="4349" y="467"/>
                  </a:moveTo>
                  <a:lnTo>
                    <a:pt x="4575" y="658"/>
                  </a:lnTo>
                  <a:lnTo>
                    <a:pt x="3636" y="1608"/>
                  </a:lnTo>
                  <a:cubicBezTo>
                    <a:pt x="3553" y="1680"/>
                    <a:pt x="3565" y="1810"/>
                    <a:pt x="3648" y="1882"/>
                  </a:cubicBezTo>
                  <a:cubicBezTo>
                    <a:pt x="3688" y="1916"/>
                    <a:pt x="3739" y="1934"/>
                    <a:pt x="3790" y="1934"/>
                  </a:cubicBezTo>
                  <a:cubicBezTo>
                    <a:pt x="3846" y="1934"/>
                    <a:pt x="3902" y="1913"/>
                    <a:pt x="3945" y="1870"/>
                  </a:cubicBezTo>
                  <a:lnTo>
                    <a:pt x="4884" y="931"/>
                  </a:lnTo>
                  <a:lnTo>
                    <a:pt x="5490" y="1454"/>
                  </a:lnTo>
                  <a:lnTo>
                    <a:pt x="5229" y="1703"/>
                  </a:lnTo>
                  <a:cubicBezTo>
                    <a:pt x="5157" y="1775"/>
                    <a:pt x="5157" y="1905"/>
                    <a:pt x="5240" y="1977"/>
                  </a:cubicBezTo>
                  <a:cubicBezTo>
                    <a:pt x="5279" y="2009"/>
                    <a:pt x="5327" y="2024"/>
                    <a:pt x="5376" y="2024"/>
                  </a:cubicBezTo>
                  <a:cubicBezTo>
                    <a:pt x="5433" y="2024"/>
                    <a:pt x="5492" y="2003"/>
                    <a:pt x="5537" y="1965"/>
                  </a:cubicBezTo>
                  <a:lnTo>
                    <a:pt x="5799" y="1715"/>
                  </a:lnTo>
                  <a:lnTo>
                    <a:pt x="6476" y="2309"/>
                  </a:lnTo>
                  <a:cubicBezTo>
                    <a:pt x="6334" y="2404"/>
                    <a:pt x="6215" y="2523"/>
                    <a:pt x="6144" y="2678"/>
                  </a:cubicBezTo>
                  <a:cubicBezTo>
                    <a:pt x="6096" y="2773"/>
                    <a:pt x="6144" y="2892"/>
                    <a:pt x="6239" y="2927"/>
                  </a:cubicBezTo>
                  <a:cubicBezTo>
                    <a:pt x="6270" y="2941"/>
                    <a:pt x="6302" y="2948"/>
                    <a:pt x="6333" y="2948"/>
                  </a:cubicBezTo>
                  <a:cubicBezTo>
                    <a:pt x="6410" y="2948"/>
                    <a:pt x="6482" y="2908"/>
                    <a:pt x="6524" y="2832"/>
                  </a:cubicBezTo>
                  <a:cubicBezTo>
                    <a:pt x="6583" y="2725"/>
                    <a:pt x="6666" y="2630"/>
                    <a:pt x="6785" y="2583"/>
                  </a:cubicBezTo>
                  <a:lnTo>
                    <a:pt x="7379" y="3105"/>
                  </a:lnTo>
                  <a:lnTo>
                    <a:pt x="7082" y="3403"/>
                  </a:lnTo>
                  <a:cubicBezTo>
                    <a:pt x="6999" y="3474"/>
                    <a:pt x="7011" y="3605"/>
                    <a:pt x="7094" y="3676"/>
                  </a:cubicBezTo>
                  <a:cubicBezTo>
                    <a:pt x="7134" y="3710"/>
                    <a:pt x="7185" y="3728"/>
                    <a:pt x="7236" y="3728"/>
                  </a:cubicBezTo>
                  <a:cubicBezTo>
                    <a:pt x="7292" y="3728"/>
                    <a:pt x="7348" y="3707"/>
                    <a:pt x="7391" y="3664"/>
                  </a:cubicBezTo>
                  <a:lnTo>
                    <a:pt x="7688" y="3367"/>
                  </a:lnTo>
                  <a:cubicBezTo>
                    <a:pt x="7878" y="3533"/>
                    <a:pt x="8069" y="3700"/>
                    <a:pt x="8259" y="3866"/>
                  </a:cubicBezTo>
                  <a:lnTo>
                    <a:pt x="7320" y="4733"/>
                  </a:lnTo>
                  <a:cubicBezTo>
                    <a:pt x="7237" y="4805"/>
                    <a:pt x="7237" y="4924"/>
                    <a:pt x="7320" y="5007"/>
                  </a:cubicBezTo>
                  <a:cubicBezTo>
                    <a:pt x="7367" y="5042"/>
                    <a:pt x="7421" y="5060"/>
                    <a:pt x="7473" y="5060"/>
                  </a:cubicBezTo>
                  <a:cubicBezTo>
                    <a:pt x="7525" y="5060"/>
                    <a:pt x="7575" y="5042"/>
                    <a:pt x="7617" y="5007"/>
                  </a:cubicBezTo>
                  <a:lnTo>
                    <a:pt x="8556" y="4139"/>
                  </a:lnTo>
                  <a:lnTo>
                    <a:pt x="9150" y="4674"/>
                  </a:lnTo>
                  <a:lnTo>
                    <a:pt x="8793" y="4971"/>
                  </a:lnTo>
                  <a:cubicBezTo>
                    <a:pt x="8710" y="5030"/>
                    <a:pt x="8698" y="5161"/>
                    <a:pt x="8782" y="5244"/>
                  </a:cubicBezTo>
                  <a:cubicBezTo>
                    <a:pt x="8823" y="5280"/>
                    <a:pt x="8877" y="5298"/>
                    <a:pt x="8930" y="5298"/>
                  </a:cubicBezTo>
                  <a:cubicBezTo>
                    <a:pt x="8984" y="5298"/>
                    <a:pt x="9037" y="5280"/>
                    <a:pt x="9079" y="5244"/>
                  </a:cubicBezTo>
                  <a:lnTo>
                    <a:pt x="9447" y="4935"/>
                  </a:lnTo>
                  <a:lnTo>
                    <a:pt x="10089" y="5506"/>
                  </a:lnTo>
                  <a:lnTo>
                    <a:pt x="9744" y="5779"/>
                  </a:lnTo>
                  <a:cubicBezTo>
                    <a:pt x="9649" y="5839"/>
                    <a:pt x="9637" y="5969"/>
                    <a:pt x="9720" y="6041"/>
                  </a:cubicBezTo>
                  <a:cubicBezTo>
                    <a:pt x="9760" y="6087"/>
                    <a:pt x="9818" y="6111"/>
                    <a:pt x="9878" y="6111"/>
                  </a:cubicBezTo>
                  <a:cubicBezTo>
                    <a:pt x="9926" y="6111"/>
                    <a:pt x="9975" y="6096"/>
                    <a:pt x="10017" y="6064"/>
                  </a:cubicBezTo>
                  <a:lnTo>
                    <a:pt x="10386" y="5767"/>
                  </a:lnTo>
                  <a:lnTo>
                    <a:pt x="10980" y="6314"/>
                  </a:lnTo>
                  <a:lnTo>
                    <a:pt x="10730" y="6670"/>
                  </a:lnTo>
                  <a:cubicBezTo>
                    <a:pt x="10659" y="6754"/>
                    <a:pt x="10683" y="6884"/>
                    <a:pt x="10790" y="6932"/>
                  </a:cubicBezTo>
                  <a:cubicBezTo>
                    <a:pt x="10826" y="6954"/>
                    <a:pt x="10867" y="6965"/>
                    <a:pt x="10908" y="6965"/>
                  </a:cubicBezTo>
                  <a:cubicBezTo>
                    <a:pt x="10975" y="6965"/>
                    <a:pt x="11042" y="6936"/>
                    <a:pt x="11087" y="6884"/>
                  </a:cubicBezTo>
                  <a:lnTo>
                    <a:pt x="11289" y="6587"/>
                  </a:lnTo>
                  <a:lnTo>
                    <a:pt x="12168" y="7371"/>
                  </a:lnTo>
                  <a:lnTo>
                    <a:pt x="11348" y="8120"/>
                  </a:lnTo>
                  <a:cubicBezTo>
                    <a:pt x="11265" y="8191"/>
                    <a:pt x="11265" y="8322"/>
                    <a:pt x="11348" y="8393"/>
                  </a:cubicBezTo>
                  <a:cubicBezTo>
                    <a:pt x="11390" y="8429"/>
                    <a:pt x="11440" y="8447"/>
                    <a:pt x="11492" y="8447"/>
                  </a:cubicBezTo>
                  <a:cubicBezTo>
                    <a:pt x="11544" y="8447"/>
                    <a:pt x="11598" y="8429"/>
                    <a:pt x="11645" y="8393"/>
                  </a:cubicBezTo>
                  <a:lnTo>
                    <a:pt x="12465" y="7645"/>
                  </a:lnTo>
                  <a:lnTo>
                    <a:pt x="13119" y="8251"/>
                  </a:lnTo>
                  <a:lnTo>
                    <a:pt x="12834" y="8536"/>
                  </a:lnTo>
                  <a:cubicBezTo>
                    <a:pt x="12762" y="8607"/>
                    <a:pt x="12762" y="8738"/>
                    <a:pt x="12846" y="8797"/>
                  </a:cubicBezTo>
                  <a:cubicBezTo>
                    <a:pt x="12893" y="8833"/>
                    <a:pt x="12947" y="8851"/>
                    <a:pt x="12998" y="8851"/>
                  </a:cubicBezTo>
                  <a:cubicBezTo>
                    <a:pt x="13050" y="8851"/>
                    <a:pt x="13101" y="8833"/>
                    <a:pt x="13143" y="8797"/>
                  </a:cubicBezTo>
                  <a:lnTo>
                    <a:pt x="13416" y="8536"/>
                  </a:lnTo>
                  <a:cubicBezTo>
                    <a:pt x="13618" y="8714"/>
                    <a:pt x="13820" y="8892"/>
                    <a:pt x="14010" y="9083"/>
                  </a:cubicBezTo>
                  <a:lnTo>
                    <a:pt x="13749" y="9296"/>
                  </a:lnTo>
                  <a:cubicBezTo>
                    <a:pt x="13665" y="9368"/>
                    <a:pt x="13654" y="9498"/>
                    <a:pt x="13737" y="9570"/>
                  </a:cubicBezTo>
                  <a:cubicBezTo>
                    <a:pt x="13780" y="9613"/>
                    <a:pt x="13833" y="9634"/>
                    <a:pt x="13887" y="9634"/>
                  </a:cubicBezTo>
                  <a:cubicBezTo>
                    <a:pt x="13937" y="9634"/>
                    <a:pt x="13988" y="9616"/>
                    <a:pt x="14034" y="9582"/>
                  </a:cubicBezTo>
                  <a:lnTo>
                    <a:pt x="14295" y="9356"/>
                  </a:lnTo>
                  <a:lnTo>
                    <a:pt x="14854" y="9879"/>
                  </a:lnTo>
                  <a:lnTo>
                    <a:pt x="14604" y="10164"/>
                  </a:lnTo>
                  <a:cubicBezTo>
                    <a:pt x="14521" y="10247"/>
                    <a:pt x="14533" y="10366"/>
                    <a:pt x="14616" y="10437"/>
                  </a:cubicBezTo>
                  <a:cubicBezTo>
                    <a:pt x="14660" y="10470"/>
                    <a:pt x="14711" y="10485"/>
                    <a:pt x="14760" y="10485"/>
                  </a:cubicBezTo>
                  <a:cubicBezTo>
                    <a:pt x="14819" y="10485"/>
                    <a:pt x="14875" y="10464"/>
                    <a:pt x="14913" y="10425"/>
                  </a:cubicBezTo>
                  <a:lnTo>
                    <a:pt x="15163" y="10164"/>
                  </a:lnTo>
                  <a:lnTo>
                    <a:pt x="15686" y="10651"/>
                  </a:lnTo>
                  <a:lnTo>
                    <a:pt x="14794" y="11578"/>
                  </a:lnTo>
                  <a:cubicBezTo>
                    <a:pt x="14711" y="11649"/>
                    <a:pt x="14723" y="11780"/>
                    <a:pt x="14806" y="11851"/>
                  </a:cubicBezTo>
                  <a:cubicBezTo>
                    <a:pt x="14848" y="11883"/>
                    <a:pt x="14897" y="11898"/>
                    <a:pt x="14945" y="11898"/>
                  </a:cubicBezTo>
                  <a:cubicBezTo>
                    <a:pt x="15005" y="11898"/>
                    <a:pt x="15064" y="11874"/>
                    <a:pt x="15103" y="11828"/>
                  </a:cubicBezTo>
                  <a:lnTo>
                    <a:pt x="15971" y="10913"/>
                  </a:lnTo>
                  <a:lnTo>
                    <a:pt x="16731" y="11626"/>
                  </a:lnTo>
                  <a:lnTo>
                    <a:pt x="16434" y="11875"/>
                  </a:lnTo>
                  <a:cubicBezTo>
                    <a:pt x="16351" y="11934"/>
                    <a:pt x="16351" y="12065"/>
                    <a:pt x="16422" y="12148"/>
                  </a:cubicBezTo>
                  <a:cubicBezTo>
                    <a:pt x="16467" y="12187"/>
                    <a:pt x="16526" y="12208"/>
                    <a:pt x="16584" y="12208"/>
                  </a:cubicBezTo>
                  <a:cubicBezTo>
                    <a:pt x="16633" y="12208"/>
                    <a:pt x="16681" y="12193"/>
                    <a:pt x="16719" y="12160"/>
                  </a:cubicBezTo>
                  <a:lnTo>
                    <a:pt x="17016" y="11899"/>
                  </a:lnTo>
                  <a:cubicBezTo>
                    <a:pt x="17195" y="12077"/>
                    <a:pt x="17373" y="12243"/>
                    <a:pt x="17551" y="12410"/>
                  </a:cubicBezTo>
                  <a:lnTo>
                    <a:pt x="17361" y="12683"/>
                  </a:lnTo>
                  <a:cubicBezTo>
                    <a:pt x="17290" y="12766"/>
                    <a:pt x="17325" y="12897"/>
                    <a:pt x="17420" y="12945"/>
                  </a:cubicBezTo>
                  <a:cubicBezTo>
                    <a:pt x="17455" y="12966"/>
                    <a:pt x="17495" y="12977"/>
                    <a:pt x="17535" y="12977"/>
                  </a:cubicBezTo>
                  <a:cubicBezTo>
                    <a:pt x="17603" y="12977"/>
                    <a:pt x="17672" y="12945"/>
                    <a:pt x="17718" y="12885"/>
                  </a:cubicBezTo>
                  <a:lnTo>
                    <a:pt x="17860" y="12695"/>
                  </a:lnTo>
                  <a:lnTo>
                    <a:pt x="18431" y="13242"/>
                  </a:lnTo>
                  <a:lnTo>
                    <a:pt x="18181" y="13467"/>
                  </a:lnTo>
                  <a:cubicBezTo>
                    <a:pt x="18098" y="13551"/>
                    <a:pt x="18098" y="13669"/>
                    <a:pt x="18181" y="13741"/>
                  </a:cubicBezTo>
                  <a:cubicBezTo>
                    <a:pt x="18223" y="13782"/>
                    <a:pt x="18276" y="13803"/>
                    <a:pt x="18329" y="13803"/>
                  </a:cubicBezTo>
                  <a:cubicBezTo>
                    <a:pt x="18383" y="13803"/>
                    <a:pt x="18436" y="13782"/>
                    <a:pt x="18478" y="13741"/>
                  </a:cubicBezTo>
                  <a:lnTo>
                    <a:pt x="18728" y="13527"/>
                  </a:lnTo>
                  <a:lnTo>
                    <a:pt x="19108" y="13895"/>
                  </a:lnTo>
                  <a:cubicBezTo>
                    <a:pt x="19096" y="13895"/>
                    <a:pt x="19084" y="13907"/>
                    <a:pt x="19084" y="13907"/>
                  </a:cubicBezTo>
                  <a:cubicBezTo>
                    <a:pt x="18739" y="14216"/>
                    <a:pt x="18431" y="14572"/>
                    <a:pt x="18193" y="14965"/>
                  </a:cubicBezTo>
                  <a:cubicBezTo>
                    <a:pt x="18133" y="15060"/>
                    <a:pt x="18169" y="15179"/>
                    <a:pt x="18264" y="15226"/>
                  </a:cubicBezTo>
                  <a:cubicBezTo>
                    <a:pt x="18300" y="15242"/>
                    <a:pt x="18337" y="15250"/>
                    <a:pt x="18372" y="15250"/>
                  </a:cubicBezTo>
                  <a:cubicBezTo>
                    <a:pt x="18444" y="15250"/>
                    <a:pt x="18510" y="15218"/>
                    <a:pt x="18549" y="15155"/>
                  </a:cubicBezTo>
                  <a:cubicBezTo>
                    <a:pt x="18775" y="14810"/>
                    <a:pt x="19025" y="14501"/>
                    <a:pt x="19322" y="14228"/>
                  </a:cubicBezTo>
                  <a:cubicBezTo>
                    <a:pt x="19345" y="14216"/>
                    <a:pt x="19369" y="14192"/>
                    <a:pt x="19393" y="14168"/>
                  </a:cubicBezTo>
                  <a:lnTo>
                    <a:pt x="19619" y="14394"/>
                  </a:lnTo>
                  <a:lnTo>
                    <a:pt x="15864" y="17686"/>
                  </a:lnTo>
                  <a:cubicBezTo>
                    <a:pt x="10932" y="13158"/>
                    <a:pt x="5680" y="8358"/>
                    <a:pt x="523" y="3890"/>
                  </a:cubicBezTo>
                  <a:cubicBezTo>
                    <a:pt x="1866" y="2832"/>
                    <a:pt x="3149" y="1691"/>
                    <a:pt x="4349" y="467"/>
                  </a:cubicBezTo>
                  <a:close/>
                  <a:moveTo>
                    <a:pt x="4357" y="1"/>
                  </a:moveTo>
                  <a:cubicBezTo>
                    <a:pt x="4346" y="1"/>
                    <a:pt x="4336" y="2"/>
                    <a:pt x="4325" y="4"/>
                  </a:cubicBezTo>
                  <a:cubicBezTo>
                    <a:pt x="4278" y="4"/>
                    <a:pt x="4218" y="28"/>
                    <a:pt x="4183" y="63"/>
                  </a:cubicBezTo>
                  <a:cubicBezTo>
                    <a:pt x="2899" y="1382"/>
                    <a:pt x="1521" y="2606"/>
                    <a:pt x="71" y="3735"/>
                  </a:cubicBezTo>
                  <a:cubicBezTo>
                    <a:pt x="24" y="3771"/>
                    <a:pt x="0" y="3818"/>
                    <a:pt x="0" y="3878"/>
                  </a:cubicBezTo>
                  <a:cubicBezTo>
                    <a:pt x="0" y="3937"/>
                    <a:pt x="24" y="3997"/>
                    <a:pt x="71" y="4032"/>
                  </a:cubicBezTo>
                  <a:cubicBezTo>
                    <a:pt x="5324" y="8572"/>
                    <a:pt x="10695" y="13467"/>
                    <a:pt x="15709" y="18090"/>
                  </a:cubicBezTo>
                  <a:cubicBezTo>
                    <a:pt x="15751" y="18125"/>
                    <a:pt x="15804" y="18143"/>
                    <a:pt x="15858" y="18143"/>
                  </a:cubicBezTo>
                  <a:cubicBezTo>
                    <a:pt x="15911" y="18143"/>
                    <a:pt x="15965" y="18125"/>
                    <a:pt x="16006" y="18090"/>
                  </a:cubicBezTo>
                  <a:lnTo>
                    <a:pt x="20058" y="14537"/>
                  </a:lnTo>
                  <a:cubicBezTo>
                    <a:pt x="20058" y="14525"/>
                    <a:pt x="20070" y="14513"/>
                    <a:pt x="20082" y="14501"/>
                  </a:cubicBezTo>
                  <a:cubicBezTo>
                    <a:pt x="20142" y="14430"/>
                    <a:pt x="20130" y="14323"/>
                    <a:pt x="20058" y="14264"/>
                  </a:cubicBezTo>
                  <a:cubicBezTo>
                    <a:pt x="15056" y="9403"/>
                    <a:pt x="9803" y="4626"/>
                    <a:pt x="4480" y="52"/>
                  </a:cubicBezTo>
                  <a:cubicBezTo>
                    <a:pt x="4451" y="22"/>
                    <a:pt x="4405" y="1"/>
                    <a:pt x="4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3125" y="122382"/>
              <a:ext cx="49422" cy="43977"/>
            </a:xfrm>
            <a:custGeom>
              <a:avLst/>
              <a:gdLst/>
              <a:ahLst/>
              <a:cxnLst/>
              <a:rect l="l" t="t" r="r" b="b"/>
              <a:pathLst>
                <a:path w="1534" h="1365" extrusionOk="0">
                  <a:moveTo>
                    <a:pt x="708" y="382"/>
                  </a:moveTo>
                  <a:cubicBezTo>
                    <a:pt x="807" y="382"/>
                    <a:pt x="904" y="420"/>
                    <a:pt x="975" y="491"/>
                  </a:cubicBezTo>
                  <a:cubicBezTo>
                    <a:pt x="1058" y="562"/>
                    <a:pt x="1106" y="669"/>
                    <a:pt x="1106" y="776"/>
                  </a:cubicBezTo>
                  <a:cubicBezTo>
                    <a:pt x="1106" y="859"/>
                    <a:pt x="1046" y="943"/>
                    <a:pt x="975" y="966"/>
                  </a:cubicBezTo>
                  <a:cubicBezTo>
                    <a:pt x="953" y="971"/>
                    <a:pt x="930" y="974"/>
                    <a:pt x="907" y="974"/>
                  </a:cubicBezTo>
                  <a:cubicBezTo>
                    <a:pt x="820" y="974"/>
                    <a:pt x="732" y="940"/>
                    <a:pt x="666" y="883"/>
                  </a:cubicBezTo>
                  <a:cubicBezTo>
                    <a:pt x="618" y="836"/>
                    <a:pt x="571" y="788"/>
                    <a:pt x="535" y="741"/>
                  </a:cubicBezTo>
                  <a:cubicBezTo>
                    <a:pt x="547" y="681"/>
                    <a:pt x="535" y="634"/>
                    <a:pt x="500" y="586"/>
                  </a:cubicBezTo>
                  <a:cubicBezTo>
                    <a:pt x="488" y="562"/>
                    <a:pt x="488" y="527"/>
                    <a:pt x="500" y="503"/>
                  </a:cubicBezTo>
                  <a:cubicBezTo>
                    <a:pt x="523" y="455"/>
                    <a:pt x="559" y="408"/>
                    <a:pt x="607" y="396"/>
                  </a:cubicBezTo>
                  <a:cubicBezTo>
                    <a:pt x="640" y="387"/>
                    <a:pt x="674" y="382"/>
                    <a:pt x="708" y="382"/>
                  </a:cubicBezTo>
                  <a:close/>
                  <a:moveTo>
                    <a:pt x="695" y="0"/>
                  </a:moveTo>
                  <a:cubicBezTo>
                    <a:pt x="613" y="0"/>
                    <a:pt x="532" y="13"/>
                    <a:pt x="452" y="40"/>
                  </a:cubicBezTo>
                  <a:cubicBezTo>
                    <a:pt x="286" y="99"/>
                    <a:pt x="155" y="230"/>
                    <a:pt x="96" y="396"/>
                  </a:cubicBezTo>
                  <a:cubicBezTo>
                    <a:pt x="96" y="420"/>
                    <a:pt x="84" y="432"/>
                    <a:pt x="84" y="455"/>
                  </a:cubicBezTo>
                  <a:cubicBezTo>
                    <a:pt x="12" y="515"/>
                    <a:pt x="1" y="610"/>
                    <a:pt x="48" y="681"/>
                  </a:cubicBezTo>
                  <a:cubicBezTo>
                    <a:pt x="131" y="871"/>
                    <a:pt x="250" y="1026"/>
                    <a:pt x="393" y="1168"/>
                  </a:cubicBezTo>
                  <a:cubicBezTo>
                    <a:pt x="539" y="1297"/>
                    <a:pt x="716" y="1364"/>
                    <a:pt x="902" y="1364"/>
                  </a:cubicBezTo>
                  <a:cubicBezTo>
                    <a:pt x="973" y="1364"/>
                    <a:pt x="1045" y="1354"/>
                    <a:pt x="1118" y="1335"/>
                  </a:cubicBezTo>
                  <a:cubicBezTo>
                    <a:pt x="1343" y="1252"/>
                    <a:pt x="1510" y="1038"/>
                    <a:pt x="1533" y="788"/>
                  </a:cubicBezTo>
                  <a:cubicBezTo>
                    <a:pt x="1533" y="574"/>
                    <a:pt x="1438" y="360"/>
                    <a:pt x="1272" y="230"/>
                  </a:cubicBezTo>
                  <a:cubicBezTo>
                    <a:pt x="1109" y="84"/>
                    <a:pt x="904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301973" y="1193034"/>
              <a:ext cx="674989" cy="490801"/>
            </a:xfrm>
            <a:custGeom>
              <a:avLst/>
              <a:gdLst/>
              <a:ahLst/>
              <a:cxnLst/>
              <a:rect l="l" t="t" r="r" b="b"/>
              <a:pathLst>
                <a:path w="20951" h="15234" extrusionOk="0">
                  <a:moveTo>
                    <a:pt x="2377" y="9384"/>
                  </a:moveTo>
                  <a:cubicBezTo>
                    <a:pt x="4659" y="9420"/>
                    <a:pt x="6893" y="10049"/>
                    <a:pt x="8853" y="11214"/>
                  </a:cubicBezTo>
                  <a:cubicBezTo>
                    <a:pt x="7926" y="10822"/>
                    <a:pt x="6964" y="10549"/>
                    <a:pt x="5978" y="10382"/>
                  </a:cubicBezTo>
                  <a:lnTo>
                    <a:pt x="5942" y="10382"/>
                  </a:lnTo>
                  <a:cubicBezTo>
                    <a:pt x="5311" y="10285"/>
                    <a:pt x="4675" y="10236"/>
                    <a:pt x="4040" y="10236"/>
                  </a:cubicBezTo>
                  <a:cubicBezTo>
                    <a:pt x="3204" y="10236"/>
                    <a:pt x="2369" y="10320"/>
                    <a:pt x="1545" y="10489"/>
                  </a:cubicBezTo>
                  <a:cubicBezTo>
                    <a:pt x="1854" y="10180"/>
                    <a:pt x="2128" y="9836"/>
                    <a:pt x="2353" y="9467"/>
                  </a:cubicBezTo>
                  <a:cubicBezTo>
                    <a:pt x="2377" y="9443"/>
                    <a:pt x="2377" y="9408"/>
                    <a:pt x="2377" y="9384"/>
                  </a:cubicBezTo>
                  <a:close/>
                  <a:moveTo>
                    <a:pt x="6038" y="404"/>
                  </a:moveTo>
                  <a:cubicBezTo>
                    <a:pt x="8556" y="404"/>
                    <a:pt x="10952" y="1610"/>
                    <a:pt x="12454" y="3692"/>
                  </a:cubicBezTo>
                  <a:cubicBezTo>
                    <a:pt x="12145" y="5094"/>
                    <a:pt x="11812" y="6532"/>
                    <a:pt x="11479" y="7934"/>
                  </a:cubicBezTo>
                  <a:cubicBezTo>
                    <a:pt x="11182" y="9241"/>
                    <a:pt x="10862" y="10608"/>
                    <a:pt x="10564" y="11927"/>
                  </a:cubicBezTo>
                  <a:cubicBezTo>
                    <a:pt x="8162" y="10013"/>
                    <a:pt x="5201" y="8989"/>
                    <a:pt x="2167" y="8989"/>
                  </a:cubicBezTo>
                  <a:cubicBezTo>
                    <a:pt x="1660" y="8989"/>
                    <a:pt x="1151" y="9017"/>
                    <a:pt x="642" y="9075"/>
                  </a:cubicBezTo>
                  <a:cubicBezTo>
                    <a:pt x="2532" y="6425"/>
                    <a:pt x="4064" y="3312"/>
                    <a:pt x="4920" y="484"/>
                  </a:cubicBezTo>
                  <a:cubicBezTo>
                    <a:pt x="5294" y="430"/>
                    <a:pt x="5667" y="404"/>
                    <a:pt x="6038" y="404"/>
                  </a:cubicBezTo>
                  <a:close/>
                  <a:moveTo>
                    <a:pt x="16712" y="2835"/>
                  </a:moveTo>
                  <a:cubicBezTo>
                    <a:pt x="16758" y="2835"/>
                    <a:pt x="16804" y="2836"/>
                    <a:pt x="16851" y="2837"/>
                  </a:cubicBezTo>
                  <a:cubicBezTo>
                    <a:pt x="18360" y="2872"/>
                    <a:pt x="19750" y="3419"/>
                    <a:pt x="20511" y="4286"/>
                  </a:cubicBezTo>
                  <a:cubicBezTo>
                    <a:pt x="20118" y="7126"/>
                    <a:pt x="20071" y="10002"/>
                    <a:pt x="20392" y="12854"/>
                  </a:cubicBezTo>
                  <a:cubicBezTo>
                    <a:pt x="18966" y="12058"/>
                    <a:pt x="17385" y="11582"/>
                    <a:pt x="15769" y="11440"/>
                  </a:cubicBezTo>
                  <a:cubicBezTo>
                    <a:pt x="15443" y="11411"/>
                    <a:pt x="15115" y="11397"/>
                    <a:pt x="14789" y="11397"/>
                  </a:cubicBezTo>
                  <a:cubicBezTo>
                    <a:pt x="13487" y="11397"/>
                    <a:pt x="12191" y="11623"/>
                    <a:pt x="10957" y="12070"/>
                  </a:cubicBezTo>
                  <a:cubicBezTo>
                    <a:pt x="11254" y="10715"/>
                    <a:pt x="11586" y="9336"/>
                    <a:pt x="11895" y="8006"/>
                  </a:cubicBezTo>
                  <a:cubicBezTo>
                    <a:pt x="12228" y="6592"/>
                    <a:pt x="12561" y="5142"/>
                    <a:pt x="12882" y="3728"/>
                  </a:cubicBezTo>
                  <a:cubicBezTo>
                    <a:pt x="14220" y="3133"/>
                    <a:pt x="15504" y="2835"/>
                    <a:pt x="16712" y="2835"/>
                  </a:cubicBezTo>
                  <a:close/>
                  <a:moveTo>
                    <a:pt x="4030" y="10618"/>
                  </a:moveTo>
                  <a:cubicBezTo>
                    <a:pt x="4645" y="10618"/>
                    <a:pt x="5260" y="10666"/>
                    <a:pt x="5871" y="10762"/>
                  </a:cubicBezTo>
                  <a:lnTo>
                    <a:pt x="5906" y="10762"/>
                  </a:lnTo>
                  <a:cubicBezTo>
                    <a:pt x="7475" y="11000"/>
                    <a:pt x="8984" y="11582"/>
                    <a:pt x="10327" y="12450"/>
                  </a:cubicBezTo>
                  <a:lnTo>
                    <a:pt x="9721" y="13103"/>
                  </a:lnTo>
                  <a:cubicBezTo>
                    <a:pt x="8158" y="12114"/>
                    <a:pt x="6145" y="11580"/>
                    <a:pt x="4182" y="11580"/>
                  </a:cubicBezTo>
                  <a:cubicBezTo>
                    <a:pt x="3293" y="11580"/>
                    <a:pt x="2415" y="11689"/>
                    <a:pt x="1593" y="11915"/>
                  </a:cubicBezTo>
                  <a:cubicBezTo>
                    <a:pt x="1522" y="11570"/>
                    <a:pt x="1355" y="11250"/>
                    <a:pt x="1129" y="10988"/>
                  </a:cubicBezTo>
                  <a:cubicBezTo>
                    <a:pt x="2078" y="10740"/>
                    <a:pt x="3053" y="10618"/>
                    <a:pt x="4030" y="10618"/>
                  </a:cubicBezTo>
                  <a:close/>
                  <a:moveTo>
                    <a:pt x="10671" y="12687"/>
                  </a:moveTo>
                  <a:lnTo>
                    <a:pt x="10838" y="13198"/>
                  </a:lnTo>
                  <a:cubicBezTo>
                    <a:pt x="10636" y="13175"/>
                    <a:pt x="10446" y="13151"/>
                    <a:pt x="10244" y="13139"/>
                  </a:cubicBezTo>
                  <a:lnTo>
                    <a:pt x="10671" y="12687"/>
                  </a:lnTo>
                  <a:close/>
                  <a:moveTo>
                    <a:pt x="14766" y="11784"/>
                  </a:moveTo>
                  <a:cubicBezTo>
                    <a:pt x="15087" y="11784"/>
                    <a:pt x="15407" y="11797"/>
                    <a:pt x="15722" y="11820"/>
                  </a:cubicBezTo>
                  <a:cubicBezTo>
                    <a:pt x="17100" y="11939"/>
                    <a:pt x="18443" y="12307"/>
                    <a:pt x="19679" y="12913"/>
                  </a:cubicBezTo>
                  <a:cubicBezTo>
                    <a:pt x="19679" y="12925"/>
                    <a:pt x="19679" y="12937"/>
                    <a:pt x="19679" y="12961"/>
                  </a:cubicBezTo>
                  <a:lnTo>
                    <a:pt x="19857" y="13781"/>
                  </a:lnTo>
                  <a:cubicBezTo>
                    <a:pt x="18681" y="12901"/>
                    <a:pt x="17338" y="12295"/>
                    <a:pt x="15900" y="11998"/>
                  </a:cubicBezTo>
                  <a:cubicBezTo>
                    <a:pt x="15353" y="11891"/>
                    <a:pt x="14795" y="11820"/>
                    <a:pt x="14236" y="11796"/>
                  </a:cubicBezTo>
                  <a:cubicBezTo>
                    <a:pt x="14413" y="11788"/>
                    <a:pt x="14590" y="11784"/>
                    <a:pt x="14766" y="11784"/>
                  </a:cubicBezTo>
                  <a:close/>
                  <a:moveTo>
                    <a:pt x="13760" y="12177"/>
                  </a:moveTo>
                  <a:cubicBezTo>
                    <a:pt x="14445" y="12177"/>
                    <a:pt x="15131" y="12247"/>
                    <a:pt x="15805" y="12390"/>
                  </a:cubicBezTo>
                  <a:cubicBezTo>
                    <a:pt x="17302" y="12699"/>
                    <a:pt x="18692" y="13353"/>
                    <a:pt x="19869" y="14315"/>
                  </a:cubicBezTo>
                  <a:cubicBezTo>
                    <a:pt x="19572" y="14410"/>
                    <a:pt x="19298" y="14565"/>
                    <a:pt x="19073" y="14767"/>
                  </a:cubicBezTo>
                  <a:cubicBezTo>
                    <a:pt x="18003" y="13947"/>
                    <a:pt x="16767" y="13389"/>
                    <a:pt x="15448" y="13127"/>
                  </a:cubicBezTo>
                  <a:cubicBezTo>
                    <a:pt x="14831" y="12999"/>
                    <a:pt x="14203" y="12936"/>
                    <a:pt x="13576" y="12936"/>
                  </a:cubicBezTo>
                  <a:cubicBezTo>
                    <a:pt x="12804" y="12936"/>
                    <a:pt x="12032" y="13032"/>
                    <a:pt x="11277" y="13222"/>
                  </a:cubicBezTo>
                  <a:lnTo>
                    <a:pt x="11052" y="12545"/>
                  </a:lnTo>
                  <a:cubicBezTo>
                    <a:pt x="11939" y="12301"/>
                    <a:pt x="12850" y="12177"/>
                    <a:pt x="13760" y="12177"/>
                  </a:cubicBezTo>
                  <a:close/>
                  <a:moveTo>
                    <a:pt x="6026" y="0"/>
                  </a:moveTo>
                  <a:cubicBezTo>
                    <a:pt x="5592" y="0"/>
                    <a:pt x="5155" y="34"/>
                    <a:pt x="4718" y="103"/>
                  </a:cubicBezTo>
                  <a:cubicBezTo>
                    <a:pt x="4694" y="103"/>
                    <a:pt x="4682" y="103"/>
                    <a:pt x="4670" y="115"/>
                  </a:cubicBezTo>
                  <a:cubicBezTo>
                    <a:pt x="4659" y="115"/>
                    <a:pt x="4647" y="115"/>
                    <a:pt x="4647" y="127"/>
                  </a:cubicBezTo>
                  <a:cubicBezTo>
                    <a:pt x="4635" y="127"/>
                    <a:pt x="4623" y="139"/>
                    <a:pt x="4611" y="151"/>
                  </a:cubicBezTo>
                  <a:cubicBezTo>
                    <a:pt x="4599" y="151"/>
                    <a:pt x="4587" y="163"/>
                    <a:pt x="4587" y="175"/>
                  </a:cubicBezTo>
                  <a:cubicBezTo>
                    <a:pt x="4575" y="187"/>
                    <a:pt x="4564" y="199"/>
                    <a:pt x="4564" y="210"/>
                  </a:cubicBezTo>
                  <a:cubicBezTo>
                    <a:pt x="4552" y="222"/>
                    <a:pt x="4552" y="234"/>
                    <a:pt x="4552" y="234"/>
                  </a:cubicBezTo>
                  <a:cubicBezTo>
                    <a:pt x="3684" y="3205"/>
                    <a:pt x="2044" y="6473"/>
                    <a:pt x="48" y="9218"/>
                  </a:cubicBezTo>
                  <a:cubicBezTo>
                    <a:pt x="0" y="9277"/>
                    <a:pt x="0" y="9372"/>
                    <a:pt x="48" y="9432"/>
                  </a:cubicBezTo>
                  <a:cubicBezTo>
                    <a:pt x="89" y="9483"/>
                    <a:pt x="149" y="9517"/>
                    <a:pt x="218" y="9517"/>
                  </a:cubicBezTo>
                  <a:cubicBezTo>
                    <a:pt x="229" y="9517"/>
                    <a:pt x="239" y="9516"/>
                    <a:pt x="250" y="9515"/>
                  </a:cubicBezTo>
                  <a:cubicBezTo>
                    <a:pt x="809" y="9432"/>
                    <a:pt x="1367" y="9396"/>
                    <a:pt x="1926" y="9384"/>
                  </a:cubicBezTo>
                  <a:lnTo>
                    <a:pt x="1926" y="9384"/>
                  </a:lnTo>
                  <a:cubicBezTo>
                    <a:pt x="1581" y="9907"/>
                    <a:pt x="1153" y="10358"/>
                    <a:pt x="654" y="10727"/>
                  </a:cubicBezTo>
                  <a:cubicBezTo>
                    <a:pt x="583" y="10774"/>
                    <a:pt x="559" y="10858"/>
                    <a:pt x="583" y="10929"/>
                  </a:cubicBezTo>
                  <a:cubicBezTo>
                    <a:pt x="583" y="10964"/>
                    <a:pt x="607" y="11012"/>
                    <a:pt x="630" y="11036"/>
                  </a:cubicBezTo>
                  <a:cubicBezTo>
                    <a:pt x="963" y="11333"/>
                    <a:pt x="1165" y="11737"/>
                    <a:pt x="1213" y="12188"/>
                  </a:cubicBezTo>
                  <a:cubicBezTo>
                    <a:pt x="1213" y="12248"/>
                    <a:pt x="1248" y="12295"/>
                    <a:pt x="1296" y="12331"/>
                  </a:cubicBezTo>
                  <a:cubicBezTo>
                    <a:pt x="1319" y="12343"/>
                    <a:pt x="1355" y="12355"/>
                    <a:pt x="1379" y="12367"/>
                  </a:cubicBezTo>
                  <a:cubicBezTo>
                    <a:pt x="1415" y="12367"/>
                    <a:pt x="1450" y="12367"/>
                    <a:pt x="1486" y="12355"/>
                  </a:cubicBezTo>
                  <a:cubicBezTo>
                    <a:pt x="2339" y="12093"/>
                    <a:pt x="3265" y="11966"/>
                    <a:pt x="4202" y="11966"/>
                  </a:cubicBezTo>
                  <a:cubicBezTo>
                    <a:pt x="6110" y="11966"/>
                    <a:pt x="8068" y="12492"/>
                    <a:pt x="9566" y="13472"/>
                  </a:cubicBezTo>
                  <a:cubicBezTo>
                    <a:pt x="9614" y="13496"/>
                    <a:pt x="9673" y="13507"/>
                    <a:pt x="9733" y="13507"/>
                  </a:cubicBezTo>
                  <a:cubicBezTo>
                    <a:pt x="9745" y="13507"/>
                    <a:pt x="9756" y="13507"/>
                    <a:pt x="9768" y="13519"/>
                  </a:cubicBezTo>
                  <a:lnTo>
                    <a:pt x="9804" y="13519"/>
                  </a:lnTo>
                  <a:cubicBezTo>
                    <a:pt x="9849" y="13518"/>
                    <a:pt x="9894" y="13517"/>
                    <a:pt x="9938" y="13517"/>
                  </a:cubicBezTo>
                  <a:cubicBezTo>
                    <a:pt x="10331" y="13517"/>
                    <a:pt x="10715" y="13563"/>
                    <a:pt x="11099" y="13638"/>
                  </a:cubicBezTo>
                  <a:cubicBezTo>
                    <a:pt x="11112" y="13641"/>
                    <a:pt x="11126" y="13643"/>
                    <a:pt x="11139" y="13643"/>
                  </a:cubicBezTo>
                  <a:cubicBezTo>
                    <a:pt x="11178" y="13643"/>
                    <a:pt x="11219" y="13632"/>
                    <a:pt x="11254" y="13614"/>
                  </a:cubicBezTo>
                  <a:lnTo>
                    <a:pt x="11289" y="13614"/>
                  </a:lnTo>
                  <a:cubicBezTo>
                    <a:pt x="12044" y="13419"/>
                    <a:pt x="12818" y="13319"/>
                    <a:pt x="13594" y="13319"/>
                  </a:cubicBezTo>
                  <a:cubicBezTo>
                    <a:pt x="14186" y="13319"/>
                    <a:pt x="14779" y="13377"/>
                    <a:pt x="15365" y="13496"/>
                  </a:cubicBezTo>
                  <a:cubicBezTo>
                    <a:pt x="16672" y="13769"/>
                    <a:pt x="17908" y="14339"/>
                    <a:pt x="18954" y="15183"/>
                  </a:cubicBezTo>
                  <a:cubicBezTo>
                    <a:pt x="18983" y="15212"/>
                    <a:pt x="19029" y="15234"/>
                    <a:pt x="19077" y="15234"/>
                  </a:cubicBezTo>
                  <a:cubicBezTo>
                    <a:pt x="19087" y="15234"/>
                    <a:pt x="19098" y="15233"/>
                    <a:pt x="19108" y="15230"/>
                  </a:cubicBezTo>
                  <a:cubicBezTo>
                    <a:pt x="19168" y="15230"/>
                    <a:pt x="19215" y="15207"/>
                    <a:pt x="19251" y="15159"/>
                  </a:cubicBezTo>
                  <a:cubicBezTo>
                    <a:pt x="19500" y="14898"/>
                    <a:pt x="19809" y="14708"/>
                    <a:pt x="20166" y="14624"/>
                  </a:cubicBezTo>
                  <a:cubicBezTo>
                    <a:pt x="20237" y="14601"/>
                    <a:pt x="20297" y="14553"/>
                    <a:pt x="20320" y="14482"/>
                  </a:cubicBezTo>
                  <a:cubicBezTo>
                    <a:pt x="20380" y="14434"/>
                    <a:pt x="20415" y="14363"/>
                    <a:pt x="20404" y="14280"/>
                  </a:cubicBezTo>
                  <a:lnTo>
                    <a:pt x="20166" y="13187"/>
                  </a:lnTo>
                  <a:lnTo>
                    <a:pt x="20166" y="13187"/>
                  </a:lnTo>
                  <a:cubicBezTo>
                    <a:pt x="20249" y="13234"/>
                    <a:pt x="20344" y="13282"/>
                    <a:pt x="20427" y="13329"/>
                  </a:cubicBezTo>
                  <a:cubicBezTo>
                    <a:pt x="20475" y="13353"/>
                    <a:pt x="20534" y="13365"/>
                    <a:pt x="20582" y="13365"/>
                  </a:cubicBezTo>
                  <a:lnTo>
                    <a:pt x="20653" y="13365"/>
                  </a:lnTo>
                  <a:cubicBezTo>
                    <a:pt x="20760" y="13353"/>
                    <a:pt x="20843" y="13258"/>
                    <a:pt x="20843" y="13151"/>
                  </a:cubicBezTo>
                  <a:cubicBezTo>
                    <a:pt x="20487" y="10192"/>
                    <a:pt x="20522" y="7198"/>
                    <a:pt x="20938" y="4251"/>
                  </a:cubicBezTo>
                  <a:cubicBezTo>
                    <a:pt x="20950" y="4203"/>
                    <a:pt x="20938" y="4144"/>
                    <a:pt x="20903" y="4096"/>
                  </a:cubicBezTo>
                  <a:cubicBezTo>
                    <a:pt x="20071" y="3122"/>
                    <a:pt x="18526" y="2480"/>
                    <a:pt x="16862" y="2444"/>
                  </a:cubicBezTo>
                  <a:cubicBezTo>
                    <a:pt x="16816" y="2444"/>
                    <a:pt x="16770" y="2443"/>
                    <a:pt x="16723" y="2443"/>
                  </a:cubicBezTo>
                  <a:cubicBezTo>
                    <a:pt x="15468" y="2443"/>
                    <a:pt x="14126" y="2753"/>
                    <a:pt x="12739" y="3371"/>
                  </a:cubicBezTo>
                  <a:cubicBezTo>
                    <a:pt x="11139" y="1231"/>
                    <a:pt x="8639" y="0"/>
                    <a:pt x="6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484195" y="1266748"/>
              <a:ext cx="165823" cy="84829"/>
            </a:xfrm>
            <a:custGeom>
              <a:avLst/>
              <a:gdLst/>
              <a:ahLst/>
              <a:cxnLst/>
              <a:rect l="l" t="t" r="r" b="b"/>
              <a:pathLst>
                <a:path w="5147" h="2633" extrusionOk="0">
                  <a:moveTo>
                    <a:pt x="194" y="1"/>
                  </a:moveTo>
                  <a:cubicBezTo>
                    <a:pt x="96" y="1"/>
                    <a:pt x="12" y="80"/>
                    <a:pt x="1" y="180"/>
                  </a:cubicBezTo>
                  <a:cubicBezTo>
                    <a:pt x="1" y="292"/>
                    <a:pt x="85" y="383"/>
                    <a:pt x="195" y="383"/>
                  </a:cubicBezTo>
                  <a:cubicBezTo>
                    <a:pt x="201" y="383"/>
                    <a:pt x="208" y="383"/>
                    <a:pt x="215" y="382"/>
                  </a:cubicBezTo>
                  <a:cubicBezTo>
                    <a:pt x="1997" y="430"/>
                    <a:pt x="3815" y="1297"/>
                    <a:pt x="4730" y="2545"/>
                  </a:cubicBezTo>
                  <a:cubicBezTo>
                    <a:pt x="4766" y="2592"/>
                    <a:pt x="4813" y="2628"/>
                    <a:pt x="4873" y="2628"/>
                  </a:cubicBezTo>
                  <a:cubicBezTo>
                    <a:pt x="4886" y="2631"/>
                    <a:pt x="4899" y="2633"/>
                    <a:pt x="4913" y="2633"/>
                  </a:cubicBezTo>
                  <a:cubicBezTo>
                    <a:pt x="4951" y="2633"/>
                    <a:pt x="4992" y="2622"/>
                    <a:pt x="5027" y="2604"/>
                  </a:cubicBezTo>
                  <a:cubicBezTo>
                    <a:pt x="5122" y="2557"/>
                    <a:pt x="5146" y="2426"/>
                    <a:pt x="5075" y="2343"/>
                  </a:cubicBezTo>
                  <a:cubicBezTo>
                    <a:pt x="4077" y="964"/>
                    <a:pt x="2163" y="38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470052" y="1291265"/>
              <a:ext cx="164245" cy="78675"/>
            </a:xfrm>
            <a:custGeom>
              <a:avLst/>
              <a:gdLst/>
              <a:ahLst/>
              <a:cxnLst/>
              <a:rect l="l" t="t" r="r" b="b"/>
              <a:pathLst>
                <a:path w="5098" h="2442" extrusionOk="0">
                  <a:moveTo>
                    <a:pt x="203" y="0"/>
                  </a:moveTo>
                  <a:cubicBezTo>
                    <a:pt x="104" y="0"/>
                    <a:pt x="11" y="69"/>
                    <a:pt x="0" y="180"/>
                  </a:cubicBezTo>
                  <a:cubicBezTo>
                    <a:pt x="0" y="287"/>
                    <a:pt x="95" y="382"/>
                    <a:pt x="202" y="382"/>
                  </a:cubicBezTo>
                  <a:cubicBezTo>
                    <a:pt x="1949" y="465"/>
                    <a:pt x="3672" y="1225"/>
                    <a:pt x="4706" y="2378"/>
                  </a:cubicBezTo>
                  <a:cubicBezTo>
                    <a:pt x="4741" y="2414"/>
                    <a:pt x="4777" y="2437"/>
                    <a:pt x="4825" y="2437"/>
                  </a:cubicBezTo>
                  <a:cubicBezTo>
                    <a:pt x="4842" y="2440"/>
                    <a:pt x="4860" y="2442"/>
                    <a:pt x="4876" y="2442"/>
                  </a:cubicBezTo>
                  <a:cubicBezTo>
                    <a:pt x="4925" y="2442"/>
                    <a:pt x="4967" y="2429"/>
                    <a:pt x="5003" y="2402"/>
                  </a:cubicBezTo>
                  <a:cubicBezTo>
                    <a:pt x="5086" y="2330"/>
                    <a:pt x="5098" y="2212"/>
                    <a:pt x="5027" y="2128"/>
                  </a:cubicBezTo>
                  <a:cubicBezTo>
                    <a:pt x="3921" y="905"/>
                    <a:pt x="2080" y="85"/>
                    <a:pt x="226" y="1"/>
                  </a:cubicBezTo>
                  <a:cubicBezTo>
                    <a:pt x="218" y="1"/>
                    <a:pt x="210" y="0"/>
                    <a:pt x="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426236" y="1398840"/>
              <a:ext cx="186636" cy="79416"/>
            </a:xfrm>
            <a:custGeom>
              <a:avLst/>
              <a:gdLst/>
              <a:ahLst/>
              <a:cxnLst/>
              <a:rect l="l" t="t" r="r" b="b"/>
              <a:pathLst>
                <a:path w="5793" h="2465" extrusionOk="0">
                  <a:moveTo>
                    <a:pt x="257" y="1"/>
                  </a:moveTo>
                  <a:cubicBezTo>
                    <a:pt x="1" y="1"/>
                    <a:pt x="1" y="395"/>
                    <a:pt x="257" y="395"/>
                  </a:cubicBezTo>
                  <a:cubicBezTo>
                    <a:pt x="264" y="395"/>
                    <a:pt x="271" y="394"/>
                    <a:pt x="278" y="394"/>
                  </a:cubicBezTo>
                  <a:lnTo>
                    <a:pt x="278" y="394"/>
                  </a:lnTo>
                  <a:cubicBezTo>
                    <a:pt x="2211" y="408"/>
                    <a:pt x="4167" y="1180"/>
                    <a:pt x="5412" y="2402"/>
                  </a:cubicBezTo>
                  <a:cubicBezTo>
                    <a:pt x="5448" y="2426"/>
                    <a:pt x="5484" y="2449"/>
                    <a:pt x="5531" y="2461"/>
                  </a:cubicBezTo>
                  <a:cubicBezTo>
                    <a:pt x="5542" y="2463"/>
                    <a:pt x="5552" y="2464"/>
                    <a:pt x="5564" y="2464"/>
                  </a:cubicBezTo>
                  <a:cubicBezTo>
                    <a:pt x="5615" y="2464"/>
                    <a:pt x="5670" y="2443"/>
                    <a:pt x="5709" y="2414"/>
                  </a:cubicBezTo>
                  <a:cubicBezTo>
                    <a:pt x="5792" y="2342"/>
                    <a:pt x="5792" y="2212"/>
                    <a:pt x="5721" y="2140"/>
                  </a:cubicBezTo>
                  <a:cubicBezTo>
                    <a:pt x="4402" y="845"/>
                    <a:pt x="2311" y="25"/>
                    <a:pt x="279" y="2"/>
                  </a:cubicBezTo>
                  <a:cubicBezTo>
                    <a:pt x="271" y="1"/>
                    <a:pt x="264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412608" y="1427159"/>
              <a:ext cx="190695" cy="78256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13" y="1"/>
                  </a:moveTo>
                  <a:cubicBezTo>
                    <a:pt x="106" y="1"/>
                    <a:pt x="24" y="70"/>
                    <a:pt x="13" y="180"/>
                  </a:cubicBezTo>
                  <a:cubicBezTo>
                    <a:pt x="1" y="287"/>
                    <a:pt x="96" y="382"/>
                    <a:pt x="203" y="382"/>
                  </a:cubicBezTo>
                  <a:cubicBezTo>
                    <a:pt x="2175" y="513"/>
                    <a:pt x="4124" y="1250"/>
                    <a:pt x="5550" y="2378"/>
                  </a:cubicBezTo>
                  <a:cubicBezTo>
                    <a:pt x="5574" y="2402"/>
                    <a:pt x="5609" y="2414"/>
                    <a:pt x="5645" y="2426"/>
                  </a:cubicBezTo>
                  <a:cubicBezTo>
                    <a:pt x="5657" y="2428"/>
                    <a:pt x="5670" y="2429"/>
                    <a:pt x="5682" y="2429"/>
                  </a:cubicBezTo>
                  <a:cubicBezTo>
                    <a:pt x="5740" y="2429"/>
                    <a:pt x="5798" y="2406"/>
                    <a:pt x="5847" y="2367"/>
                  </a:cubicBezTo>
                  <a:cubicBezTo>
                    <a:pt x="5918" y="2283"/>
                    <a:pt x="5907" y="2153"/>
                    <a:pt x="5823" y="2093"/>
                  </a:cubicBezTo>
                  <a:cubicBezTo>
                    <a:pt x="4338" y="905"/>
                    <a:pt x="2294" y="133"/>
                    <a:pt x="238" y="2"/>
                  </a:cubicBezTo>
                  <a:cubicBezTo>
                    <a:pt x="230" y="1"/>
                    <a:pt x="221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703951" y="1411469"/>
              <a:ext cx="218628" cy="32475"/>
            </a:xfrm>
            <a:custGeom>
              <a:avLst/>
              <a:gdLst/>
              <a:ahLst/>
              <a:cxnLst/>
              <a:rect l="l" t="t" r="r" b="b"/>
              <a:pathLst>
                <a:path w="6786" h="1008" extrusionOk="0">
                  <a:moveTo>
                    <a:pt x="3630" y="0"/>
                  </a:moveTo>
                  <a:cubicBezTo>
                    <a:pt x="2417" y="0"/>
                    <a:pt x="1217" y="216"/>
                    <a:pt x="155" y="643"/>
                  </a:cubicBezTo>
                  <a:cubicBezTo>
                    <a:pt x="48" y="679"/>
                    <a:pt x="1" y="798"/>
                    <a:pt x="48" y="893"/>
                  </a:cubicBezTo>
                  <a:cubicBezTo>
                    <a:pt x="72" y="952"/>
                    <a:pt x="131" y="1000"/>
                    <a:pt x="203" y="1000"/>
                  </a:cubicBezTo>
                  <a:cubicBezTo>
                    <a:pt x="217" y="1005"/>
                    <a:pt x="234" y="1008"/>
                    <a:pt x="251" y="1008"/>
                  </a:cubicBezTo>
                  <a:cubicBezTo>
                    <a:pt x="276" y="1008"/>
                    <a:pt x="301" y="1002"/>
                    <a:pt x="321" y="988"/>
                  </a:cubicBezTo>
                  <a:cubicBezTo>
                    <a:pt x="1328" y="588"/>
                    <a:pt x="2468" y="384"/>
                    <a:pt x="3619" y="384"/>
                  </a:cubicBezTo>
                  <a:cubicBezTo>
                    <a:pt x="4588" y="384"/>
                    <a:pt x="5565" y="528"/>
                    <a:pt x="6477" y="822"/>
                  </a:cubicBezTo>
                  <a:cubicBezTo>
                    <a:pt x="6498" y="829"/>
                    <a:pt x="6520" y="832"/>
                    <a:pt x="6542" y="832"/>
                  </a:cubicBezTo>
                  <a:cubicBezTo>
                    <a:pt x="6628" y="832"/>
                    <a:pt x="6712" y="779"/>
                    <a:pt x="6750" y="703"/>
                  </a:cubicBezTo>
                  <a:cubicBezTo>
                    <a:pt x="6786" y="596"/>
                    <a:pt x="6726" y="477"/>
                    <a:pt x="6619" y="453"/>
                  </a:cubicBezTo>
                  <a:cubicBezTo>
                    <a:pt x="5663" y="150"/>
                    <a:pt x="4642" y="0"/>
                    <a:pt x="3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700504" y="1447810"/>
              <a:ext cx="209833" cy="28029"/>
            </a:xfrm>
            <a:custGeom>
              <a:avLst/>
              <a:gdLst/>
              <a:ahLst/>
              <a:cxnLst/>
              <a:rect l="l" t="t" r="r" b="b"/>
              <a:pathLst>
                <a:path w="6513" h="870" extrusionOk="0">
                  <a:moveTo>
                    <a:pt x="3378" y="0"/>
                  </a:moveTo>
                  <a:cubicBezTo>
                    <a:pt x="2290" y="0"/>
                    <a:pt x="1203" y="167"/>
                    <a:pt x="155" y="502"/>
                  </a:cubicBezTo>
                  <a:cubicBezTo>
                    <a:pt x="48" y="525"/>
                    <a:pt x="1" y="644"/>
                    <a:pt x="36" y="739"/>
                  </a:cubicBezTo>
                  <a:cubicBezTo>
                    <a:pt x="60" y="811"/>
                    <a:pt x="119" y="858"/>
                    <a:pt x="191" y="870"/>
                  </a:cubicBezTo>
                  <a:cubicBezTo>
                    <a:pt x="226" y="870"/>
                    <a:pt x="262" y="870"/>
                    <a:pt x="298" y="858"/>
                  </a:cubicBezTo>
                  <a:cubicBezTo>
                    <a:pt x="1300" y="543"/>
                    <a:pt x="2337" y="385"/>
                    <a:pt x="3374" y="385"/>
                  </a:cubicBezTo>
                  <a:cubicBezTo>
                    <a:pt x="4330" y="385"/>
                    <a:pt x="5287" y="519"/>
                    <a:pt x="6215" y="787"/>
                  </a:cubicBezTo>
                  <a:cubicBezTo>
                    <a:pt x="6237" y="794"/>
                    <a:pt x="6259" y="797"/>
                    <a:pt x="6280" y="797"/>
                  </a:cubicBezTo>
                  <a:cubicBezTo>
                    <a:pt x="6367" y="797"/>
                    <a:pt x="6448" y="744"/>
                    <a:pt x="6477" y="668"/>
                  </a:cubicBezTo>
                  <a:cubicBezTo>
                    <a:pt x="6513" y="561"/>
                    <a:pt x="6453" y="442"/>
                    <a:pt x="6346" y="418"/>
                  </a:cubicBezTo>
                  <a:cubicBezTo>
                    <a:pt x="5375" y="140"/>
                    <a:pt x="4376" y="0"/>
                    <a:pt x="3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695155" y="1487986"/>
              <a:ext cx="207513" cy="24421"/>
            </a:xfrm>
            <a:custGeom>
              <a:avLst/>
              <a:gdLst/>
              <a:ahLst/>
              <a:cxnLst/>
              <a:rect l="l" t="t" r="r" b="b"/>
              <a:pathLst>
                <a:path w="6441" h="758" extrusionOk="0">
                  <a:moveTo>
                    <a:pt x="3185" y="0"/>
                  </a:moveTo>
                  <a:cubicBezTo>
                    <a:pt x="2174" y="0"/>
                    <a:pt x="1165" y="119"/>
                    <a:pt x="179" y="360"/>
                  </a:cubicBezTo>
                  <a:cubicBezTo>
                    <a:pt x="72" y="383"/>
                    <a:pt x="0" y="490"/>
                    <a:pt x="36" y="597"/>
                  </a:cubicBezTo>
                  <a:cubicBezTo>
                    <a:pt x="60" y="669"/>
                    <a:pt x="119" y="728"/>
                    <a:pt x="202" y="740"/>
                  </a:cubicBezTo>
                  <a:lnTo>
                    <a:pt x="285" y="740"/>
                  </a:lnTo>
                  <a:cubicBezTo>
                    <a:pt x="1236" y="505"/>
                    <a:pt x="2210" y="389"/>
                    <a:pt x="3184" y="389"/>
                  </a:cubicBezTo>
                  <a:cubicBezTo>
                    <a:pt x="4182" y="389"/>
                    <a:pt x="5181" y="511"/>
                    <a:pt x="6156" y="752"/>
                  </a:cubicBezTo>
                  <a:cubicBezTo>
                    <a:pt x="6171" y="755"/>
                    <a:pt x="6187" y="757"/>
                    <a:pt x="6203" y="757"/>
                  </a:cubicBezTo>
                  <a:cubicBezTo>
                    <a:pt x="6293" y="757"/>
                    <a:pt x="6377" y="700"/>
                    <a:pt x="6417" y="609"/>
                  </a:cubicBezTo>
                  <a:cubicBezTo>
                    <a:pt x="6441" y="502"/>
                    <a:pt x="6381" y="395"/>
                    <a:pt x="6275" y="372"/>
                  </a:cubicBezTo>
                  <a:cubicBezTo>
                    <a:pt x="5258" y="125"/>
                    <a:pt x="4220" y="0"/>
                    <a:pt x="3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728082" y="1303057"/>
              <a:ext cx="179194" cy="93076"/>
            </a:xfrm>
            <a:custGeom>
              <a:avLst/>
              <a:gdLst/>
              <a:ahLst/>
              <a:cxnLst/>
              <a:rect l="l" t="t" r="r" b="b"/>
              <a:pathLst>
                <a:path w="5562" h="2889" extrusionOk="0">
                  <a:moveTo>
                    <a:pt x="3005" y="379"/>
                  </a:moveTo>
                  <a:cubicBezTo>
                    <a:pt x="3714" y="379"/>
                    <a:pt x="4425" y="492"/>
                    <a:pt x="5110" y="717"/>
                  </a:cubicBezTo>
                  <a:lnTo>
                    <a:pt x="5110" y="729"/>
                  </a:lnTo>
                  <a:cubicBezTo>
                    <a:pt x="5051" y="1061"/>
                    <a:pt x="4908" y="1893"/>
                    <a:pt x="4860" y="2440"/>
                  </a:cubicBezTo>
                  <a:cubicBezTo>
                    <a:pt x="4135" y="2278"/>
                    <a:pt x="3394" y="2198"/>
                    <a:pt x="2653" y="2198"/>
                  </a:cubicBezTo>
                  <a:cubicBezTo>
                    <a:pt x="1926" y="2198"/>
                    <a:pt x="1200" y="2275"/>
                    <a:pt x="487" y="2428"/>
                  </a:cubicBezTo>
                  <a:cubicBezTo>
                    <a:pt x="535" y="2190"/>
                    <a:pt x="571" y="1941"/>
                    <a:pt x="618" y="1691"/>
                  </a:cubicBezTo>
                  <a:cubicBezTo>
                    <a:pt x="666" y="1370"/>
                    <a:pt x="713" y="1061"/>
                    <a:pt x="773" y="764"/>
                  </a:cubicBezTo>
                  <a:cubicBezTo>
                    <a:pt x="1495" y="507"/>
                    <a:pt x="2250" y="379"/>
                    <a:pt x="3005" y="379"/>
                  </a:cubicBezTo>
                  <a:close/>
                  <a:moveTo>
                    <a:pt x="2990" y="1"/>
                  </a:moveTo>
                  <a:cubicBezTo>
                    <a:pt x="2147" y="1"/>
                    <a:pt x="1303" y="155"/>
                    <a:pt x="499" y="467"/>
                  </a:cubicBezTo>
                  <a:cubicBezTo>
                    <a:pt x="440" y="491"/>
                    <a:pt x="392" y="539"/>
                    <a:pt x="380" y="610"/>
                  </a:cubicBezTo>
                  <a:cubicBezTo>
                    <a:pt x="309" y="943"/>
                    <a:pt x="250" y="1299"/>
                    <a:pt x="190" y="1656"/>
                  </a:cubicBezTo>
                  <a:cubicBezTo>
                    <a:pt x="143" y="2012"/>
                    <a:pt x="83" y="2333"/>
                    <a:pt x="24" y="2654"/>
                  </a:cubicBezTo>
                  <a:cubicBezTo>
                    <a:pt x="0" y="2725"/>
                    <a:pt x="36" y="2796"/>
                    <a:pt x="83" y="2832"/>
                  </a:cubicBezTo>
                  <a:cubicBezTo>
                    <a:pt x="119" y="2856"/>
                    <a:pt x="155" y="2879"/>
                    <a:pt x="190" y="2879"/>
                  </a:cubicBezTo>
                  <a:cubicBezTo>
                    <a:pt x="202" y="2885"/>
                    <a:pt x="217" y="2888"/>
                    <a:pt x="233" y="2888"/>
                  </a:cubicBezTo>
                  <a:cubicBezTo>
                    <a:pt x="250" y="2888"/>
                    <a:pt x="268" y="2885"/>
                    <a:pt x="285" y="2879"/>
                  </a:cubicBezTo>
                  <a:cubicBezTo>
                    <a:pt x="1058" y="2683"/>
                    <a:pt x="1851" y="2585"/>
                    <a:pt x="2644" y="2585"/>
                  </a:cubicBezTo>
                  <a:cubicBezTo>
                    <a:pt x="3437" y="2585"/>
                    <a:pt x="4231" y="2683"/>
                    <a:pt x="5003" y="2879"/>
                  </a:cubicBezTo>
                  <a:cubicBezTo>
                    <a:pt x="5021" y="2882"/>
                    <a:pt x="5038" y="2884"/>
                    <a:pt x="5054" y="2884"/>
                  </a:cubicBezTo>
                  <a:cubicBezTo>
                    <a:pt x="5104" y="2884"/>
                    <a:pt x="5149" y="2871"/>
                    <a:pt x="5193" y="2844"/>
                  </a:cubicBezTo>
                  <a:cubicBezTo>
                    <a:pt x="5241" y="2820"/>
                    <a:pt x="5276" y="2761"/>
                    <a:pt x="5276" y="2701"/>
                  </a:cubicBezTo>
                  <a:cubicBezTo>
                    <a:pt x="5276" y="2107"/>
                    <a:pt x="5550" y="669"/>
                    <a:pt x="5550" y="645"/>
                  </a:cubicBezTo>
                  <a:cubicBezTo>
                    <a:pt x="5561" y="562"/>
                    <a:pt x="5514" y="479"/>
                    <a:pt x="5431" y="443"/>
                  </a:cubicBezTo>
                  <a:cubicBezTo>
                    <a:pt x="4642" y="149"/>
                    <a:pt x="3816" y="1"/>
                    <a:pt x="2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1169494" y="629454"/>
              <a:ext cx="604143" cy="400399"/>
            </a:xfrm>
            <a:custGeom>
              <a:avLst/>
              <a:gdLst/>
              <a:ahLst/>
              <a:cxnLst/>
              <a:rect l="l" t="t" r="r" b="b"/>
              <a:pathLst>
                <a:path w="18752" h="12428" extrusionOk="0">
                  <a:moveTo>
                    <a:pt x="9198" y="402"/>
                  </a:moveTo>
                  <a:cubicBezTo>
                    <a:pt x="10659" y="1436"/>
                    <a:pt x="12228" y="2553"/>
                    <a:pt x="13749" y="3634"/>
                  </a:cubicBezTo>
                  <a:cubicBezTo>
                    <a:pt x="15234" y="4692"/>
                    <a:pt x="16755" y="5785"/>
                    <a:pt x="18193" y="6783"/>
                  </a:cubicBezTo>
                  <a:cubicBezTo>
                    <a:pt x="15912" y="8161"/>
                    <a:pt x="13369" y="9017"/>
                    <a:pt x="10731" y="9314"/>
                  </a:cubicBezTo>
                  <a:cubicBezTo>
                    <a:pt x="9091" y="8245"/>
                    <a:pt x="7392" y="7044"/>
                    <a:pt x="5728" y="5880"/>
                  </a:cubicBezTo>
                  <a:cubicBezTo>
                    <a:pt x="4171" y="4787"/>
                    <a:pt x="2555" y="3658"/>
                    <a:pt x="998" y="2624"/>
                  </a:cubicBezTo>
                  <a:cubicBezTo>
                    <a:pt x="3850" y="2398"/>
                    <a:pt x="6619" y="1650"/>
                    <a:pt x="9198" y="402"/>
                  </a:cubicBezTo>
                  <a:close/>
                  <a:moveTo>
                    <a:pt x="16221" y="8245"/>
                  </a:moveTo>
                  <a:cubicBezTo>
                    <a:pt x="16743" y="8482"/>
                    <a:pt x="17243" y="8791"/>
                    <a:pt x="17682" y="9160"/>
                  </a:cubicBezTo>
                  <a:lnTo>
                    <a:pt x="17670" y="9160"/>
                  </a:lnTo>
                  <a:cubicBezTo>
                    <a:pt x="16207" y="9350"/>
                    <a:pt x="14727" y="9456"/>
                    <a:pt x="13245" y="9456"/>
                  </a:cubicBezTo>
                  <a:cubicBezTo>
                    <a:pt x="12969" y="9456"/>
                    <a:pt x="12694" y="9452"/>
                    <a:pt x="12418" y="9445"/>
                  </a:cubicBezTo>
                  <a:cubicBezTo>
                    <a:pt x="13713" y="9171"/>
                    <a:pt x="14997" y="8779"/>
                    <a:pt x="16221" y="8245"/>
                  </a:cubicBezTo>
                  <a:close/>
                  <a:moveTo>
                    <a:pt x="678" y="2885"/>
                  </a:moveTo>
                  <a:cubicBezTo>
                    <a:pt x="2246" y="3919"/>
                    <a:pt x="3886" y="5072"/>
                    <a:pt x="5478" y="6189"/>
                  </a:cubicBezTo>
                  <a:cubicBezTo>
                    <a:pt x="7106" y="7330"/>
                    <a:pt x="8782" y="8506"/>
                    <a:pt x="10398" y="9564"/>
                  </a:cubicBezTo>
                  <a:lnTo>
                    <a:pt x="9519" y="10966"/>
                  </a:lnTo>
                  <a:cubicBezTo>
                    <a:pt x="6643" y="8506"/>
                    <a:pt x="3589" y="6153"/>
                    <a:pt x="452" y="3979"/>
                  </a:cubicBezTo>
                  <a:lnTo>
                    <a:pt x="678" y="2885"/>
                  </a:lnTo>
                  <a:close/>
                  <a:moveTo>
                    <a:pt x="17872" y="9528"/>
                  </a:moveTo>
                  <a:lnTo>
                    <a:pt x="17872" y="9528"/>
                  </a:lnTo>
                  <a:cubicBezTo>
                    <a:pt x="17825" y="9730"/>
                    <a:pt x="17777" y="9956"/>
                    <a:pt x="17718" y="10170"/>
                  </a:cubicBezTo>
                  <a:cubicBezTo>
                    <a:pt x="17658" y="10431"/>
                    <a:pt x="17599" y="10692"/>
                    <a:pt x="17551" y="10930"/>
                  </a:cubicBezTo>
                  <a:cubicBezTo>
                    <a:pt x="16682" y="10886"/>
                    <a:pt x="15813" y="10863"/>
                    <a:pt x="14945" y="10863"/>
                  </a:cubicBezTo>
                  <a:cubicBezTo>
                    <a:pt x="13261" y="10863"/>
                    <a:pt x="11581" y="10948"/>
                    <a:pt x="9911" y="11120"/>
                  </a:cubicBezTo>
                  <a:lnTo>
                    <a:pt x="10766" y="9754"/>
                  </a:lnTo>
                  <a:cubicBezTo>
                    <a:pt x="11586" y="9813"/>
                    <a:pt x="12406" y="9837"/>
                    <a:pt x="13226" y="9837"/>
                  </a:cubicBezTo>
                  <a:cubicBezTo>
                    <a:pt x="14783" y="9837"/>
                    <a:pt x="16328" y="9730"/>
                    <a:pt x="17872" y="9528"/>
                  </a:cubicBezTo>
                  <a:close/>
                  <a:moveTo>
                    <a:pt x="14884" y="11254"/>
                  </a:moveTo>
                  <a:cubicBezTo>
                    <a:pt x="15163" y="11254"/>
                    <a:pt x="15442" y="11257"/>
                    <a:pt x="15721" y="11263"/>
                  </a:cubicBezTo>
                  <a:cubicBezTo>
                    <a:pt x="15995" y="11394"/>
                    <a:pt x="16268" y="11560"/>
                    <a:pt x="16506" y="11762"/>
                  </a:cubicBezTo>
                  <a:cubicBezTo>
                    <a:pt x="15698" y="11536"/>
                    <a:pt x="14878" y="11370"/>
                    <a:pt x="14046" y="11263"/>
                  </a:cubicBezTo>
                  <a:cubicBezTo>
                    <a:pt x="14325" y="11257"/>
                    <a:pt x="14604" y="11254"/>
                    <a:pt x="14884" y="11254"/>
                  </a:cubicBezTo>
                  <a:close/>
                  <a:moveTo>
                    <a:pt x="9203" y="1"/>
                  </a:moveTo>
                  <a:cubicBezTo>
                    <a:pt x="9173" y="1"/>
                    <a:pt x="9143" y="8"/>
                    <a:pt x="9115" y="22"/>
                  </a:cubicBezTo>
                  <a:cubicBezTo>
                    <a:pt x="6441" y="1329"/>
                    <a:pt x="3530" y="2101"/>
                    <a:pt x="559" y="2279"/>
                  </a:cubicBezTo>
                  <a:cubicBezTo>
                    <a:pt x="464" y="2291"/>
                    <a:pt x="392" y="2351"/>
                    <a:pt x="369" y="2446"/>
                  </a:cubicBezTo>
                  <a:cubicBezTo>
                    <a:pt x="345" y="2470"/>
                    <a:pt x="333" y="2493"/>
                    <a:pt x="321" y="2529"/>
                  </a:cubicBezTo>
                  <a:lnTo>
                    <a:pt x="12" y="4038"/>
                  </a:lnTo>
                  <a:cubicBezTo>
                    <a:pt x="0" y="4109"/>
                    <a:pt x="36" y="4181"/>
                    <a:pt x="95" y="4228"/>
                  </a:cubicBezTo>
                  <a:cubicBezTo>
                    <a:pt x="3316" y="6462"/>
                    <a:pt x="6453" y="8886"/>
                    <a:pt x="9424" y="11417"/>
                  </a:cubicBezTo>
                  <a:lnTo>
                    <a:pt x="9424" y="11405"/>
                  </a:lnTo>
                  <a:cubicBezTo>
                    <a:pt x="9435" y="11516"/>
                    <a:pt x="9527" y="11585"/>
                    <a:pt x="9636" y="11585"/>
                  </a:cubicBezTo>
                  <a:cubicBezTo>
                    <a:pt x="9644" y="11585"/>
                    <a:pt x="9653" y="11585"/>
                    <a:pt x="9661" y="11584"/>
                  </a:cubicBezTo>
                  <a:cubicBezTo>
                    <a:pt x="10291" y="11518"/>
                    <a:pt x="10923" y="11486"/>
                    <a:pt x="11554" y="11486"/>
                  </a:cubicBezTo>
                  <a:cubicBezTo>
                    <a:pt x="13449" y="11486"/>
                    <a:pt x="15338" y="11780"/>
                    <a:pt x="17147" y="12368"/>
                  </a:cubicBezTo>
                  <a:cubicBezTo>
                    <a:pt x="17183" y="12392"/>
                    <a:pt x="17243" y="12416"/>
                    <a:pt x="17290" y="12416"/>
                  </a:cubicBezTo>
                  <a:lnTo>
                    <a:pt x="17314" y="12416"/>
                  </a:lnTo>
                  <a:cubicBezTo>
                    <a:pt x="17338" y="12427"/>
                    <a:pt x="17361" y="12427"/>
                    <a:pt x="17385" y="12427"/>
                  </a:cubicBezTo>
                  <a:cubicBezTo>
                    <a:pt x="17468" y="12427"/>
                    <a:pt x="17551" y="12380"/>
                    <a:pt x="17587" y="12297"/>
                  </a:cubicBezTo>
                  <a:cubicBezTo>
                    <a:pt x="17623" y="12202"/>
                    <a:pt x="17563" y="12083"/>
                    <a:pt x="17456" y="12059"/>
                  </a:cubicBezTo>
                  <a:lnTo>
                    <a:pt x="17385" y="12035"/>
                  </a:lnTo>
                  <a:cubicBezTo>
                    <a:pt x="17124" y="11750"/>
                    <a:pt x="16838" y="11501"/>
                    <a:pt x="16518" y="11287"/>
                  </a:cubicBezTo>
                  <a:lnTo>
                    <a:pt x="16518" y="11287"/>
                  </a:lnTo>
                  <a:cubicBezTo>
                    <a:pt x="16910" y="11299"/>
                    <a:pt x="17314" y="11322"/>
                    <a:pt x="17706" y="11346"/>
                  </a:cubicBezTo>
                  <a:cubicBezTo>
                    <a:pt x="17813" y="11346"/>
                    <a:pt x="17908" y="11275"/>
                    <a:pt x="17932" y="11180"/>
                  </a:cubicBezTo>
                  <a:cubicBezTo>
                    <a:pt x="17979" y="10906"/>
                    <a:pt x="18051" y="10586"/>
                    <a:pt x="18134" y="10265"/>
                  </a:cubicBezTo>
                  <a:cubicBezTo>
                    <a:pt x="18205" y="9944"/>
                    <a:pt x="18288" y="9611"/>
                    <a:pt x="18336" y="9338"/>
                  </a:cubicBezTo>
                  <a:cubicBezTo>
                    <a:pt x="18336" y="9326"/>
                    <a:pt x="18336" y="9314"/>
                    <a:pt x="18336" y="9302"/>
                  </a:cubicBezTo>
                  <a:cubicBezTo>
                    <a:pt x="18336" y="9290"/>
                    <a:pt x="18336" y="9278"/>
                    <a:pt x="18336" y="9278"/>
                  </a:cubicBezTo>
                  <a:lnTo>
                    <a:pt x="18336" y="9267"/>
                  </a:lnTo>
                  <a:cubicBezTo>
                    <a:pt x="18324" y="9255"/>
                    <a:pt x="18324" y="9243"/>
                    <a:pt x="18312" y="9231"/>
                  </a:cubicBezTo>
                  <a:cubicBezTo>
                    <a:pt x="18312" y="9219"/>
                    <a:pt x="18300" y="9207"/>
                    <a:pt x="18300" y="9195"/>
                  </a:cubicBezTo>
                  <a:cubicBezTo>
                    <a:pt x="18288" y="9183"/>
                    <a:pt x="18276" y="9171"/>
                    <a:pt x="18276" y="9171"/>
                  </a:cubicBezTo>
                  <a:cubicBezTo>
                    <a:pt x="18264" y="9160"/>
                    <a:pt x="18253" y="9148"/>
                    <a:pt x="18241" y="9148"/>
                  </a:cubicBezTo>
                  <a:lnTo>
                    <a:pt x="18229" y="9136"/>
                  </a:lnTo>
                  <a:cubicBezTo>
                    <a:pt x="18217" y="9112"/>
                    <a:pt x="18205" y="9100"/>
                    <a:pt x="18181" y="9076"/>
                  </a:cubicBezTo>
                  <a:cubicBezTo>
                    <a:pt x="17742" y="8661"/>
                    <a:pt x="17231" y="8316"/>
                    <a:pt x="16684" y="8043"/>
                  </a:cubicBezTo>
                  <a:cubicBezTo>
                    <a:pt x="17373" y="7734"/>
                    <a:pt x="18027" y="7365"/>
                    <a:pt x="18668" y="6961"/>
                  </a:cubicBezTo>
                  <a:cubicBezTo>
                    <a:pt x="18716" y="6926"/>
                    <a:pt x="18752" y="6878"/>
                    <a:pt x="18752" y="6819"/>
                  </a:cubicBezTo>
                  <a:cubicBezTo>
                    <a:pt x="18752" y="6747"/>
                    <a:pt x="18728" y="6688"/>
                    <a:pt x="18668" y="6652"/>
                  </a:cubicBezTo>
                  <a:cubicBezTo>
                    <a:pt x="17171" y="5607"/>
                    <a:pt x="15567" y="4454"/>
                    <a:pt x="13998" y="3349"/>
                  </a:cubicBezTo>
                  <a:cubicBezTo>
                    <a:pt x="12442" y="2232"/>
                    <a:pt x="10838" y="1091"/>
                    <a:pt x="9340" y="45"/>
                  </a:cubicBezTo>
                  <a:cubicBezTo>
                    <a:pt x="9297" y="17"/>
                    <a:pt x="9250" y="1"/>
                    <a:pt x="9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1393051" y="744599"/>
              <a:ext cx="175779" cy="68849"/>
            </a:xfrm>
            <a:custGeom>
              <a:avLst/>
              <a:gdLst/>
              <a:ahLst/>
              <a:cxnLst/>
              <a:rect l="l" t="t" r="r" b="b"/>
              <a:pathLst>
                <a:path w="5456" h="2137" extrusionOk="0">
                  <a:moveTo>
                    <a:pt x="5214" y="0"/>
                  </a:moveTo>
                  <a:cubicBezTo>
                    <a:pt x="5179" y="0"/>
                    <a:pt x="5143" y="8"/>
                    <a:pt x="5111" y="24"/>
                  </a:cubicBezTo>
                  <a:cubicBezTo>
                    <a:pt x="3566" y="856"/>
                    <a:pt x="1914" y="1438"/>
                    <a:pt x="191" y="1747"/>
                  </a:cubicBezTo>
                  <a:cubicBezTo>
                    <a:pt x="84" y="1759"/>
                    <a:pt x="1" y="1866"/>
                    <a:pt x="25" y="1973"/>
                  </a:cubicBezTo>
                  <a:cubicBezTo>
                    <a:pt x="49" y="2068"/>
                    <a:pt x="132" y="2128"/>
                    <a:pt x="227" y="2128"/>
                  </a:cubicBezTo>
                  <a:cubicBezTo>
                    <a:pt x="233" y="2134"/>
                    <a:pt x="242" y="2137"/>
                    <a:pt x="251" y="2137"/>
                  </a:cubicBezTo>
                  <a:cubicBezTo>
                    <a:pt x="259" y="2137"/>
                    <a:pt x="268" y="2134"/>
                    <a:pt x="274" y="2128"/>
                  </a:cubicBezTo>
                  <a:cubicBezTo>
                    <a:pt x="1914" y="1831"/>
                    <a:pt x="3518" y="1296"/>
                    <a:pt x="5004" y="535"/>
                  </a:cubicBezTo>
                  <a:cubicBezTo>
                    <a:pt x="5051" y="535"/>
                    <a:pt x="5099" y="523"/>
                    <a:pt x="5146" y="488"/>
                  </a:cubicBezTo>
                  <a:lnTo>
                    <a:pt x="5336" y="345"/>
                  </a:lnTo>
                  <a:cubicBezTo>
                    <a:pt x="5431" y="286"/>
                    <a:pt x="5455" y="167"/>
                    <a:pt x="5384" y="84"/>
                  </a:cubicBezTo>
                  <a:cubicBezTo>
                    <a:pt x="5345" y="29"/>
                    <a:pt x="5280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1417955" y="765766"/>
              <a:ext cx="171172" cy="68849"/>
            </a:xfrm>
            <a:custGeom>
              <a:avLst/>
              <a:gdLst/>
              <a:ahLst/>
              <a:cxnLst/>
              <a:rect l="l" t="t" r="r" b="b"/>
              <a:pathLst>
                <a:path w="5313" h="2137" extrusionOk="0">
                  <a:moveTo>
                    <a:pt x="5066" y="0"/>
                  </a:moveTo>
                  <a:cubicBezTo>
                    <a:pt x="5025" y="0"/>
                    <a:pt x="4983" y="11"/>
                    <a:pt x="4944" y="33"/>
                  </a:cubicBezTo>
                  <a:cubicBezTo>
                    <a:pt x="3470" y="888"/>
                    <a:pt x="1854" y="1483"/>
                    <a:pt x="179" y="1768"/>
                  </a:cubicBezTo>
                  <a:cubicBezTo>
                    <a:pt x="72" y="1780"/>
                    <a:pt x="0" y="1875"/>
                    <a:pt x="12" y="1982"/>
                  </a:cubicBezTo>
                  <a:cubicBezTo>
                    <a:pt x="36" y="2077"/>
                    <a:pt x="119" y="2136"/>
                    <a:pt x="214" y="2136"/>
                  </a:cubicBezTo>
                  <a:lnTo>
                    <a:pt x="262" y="2136"/>
                  </a:lnTo>
                  <a:cubicBezTo>
                    <a:pt x="1997" y="1839"/>
                    <a:pt x="3660" y="1245"/>
                    <a:pt x="5181" y="354"/>
                  </a:cubicBezTo>
                  <a:cubicBezTo>
                    <a:pt x="5276" y="294"/>
                    <a:pt x="5312" y="175"/>
                    <a:pt x="5241" y="92"/>
                  </a:cubicBezTo>
                  <a:cubicBezTo>
                    <a:pt x="5203" y="32"/>
                    <a:pt x="5137" y="0"/>
                    <a:pt x="5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1446274" y="781778"/>
              <a:ext cx="158929" cy="71974"/>
            </a:xfrm>
            <a:custGeom>
              <a:avLst/>
              <a:gdLst/>
              <a:ahLst/>
              <a:cxnLst/>
              <a:rect l="l" t="t" r="r" b="b"/>
              <a:pathLst>
                <a:path w="4933" h="2234" extrusionOk="0">
                  <a:moveTo>
                    <a:pt x="4701" y="1"/>
                  </a:moveTo>
                  <a:cubicBezTo>
                    <a:pt x="4656" y="1"/>
                    <a:pt x="4611" y="16"/>
                    <a:pt x="4576" y="47"/>
                  </a:cubicBezTo>
                  <a:cubicBezTo>
                    <a:pt x="3257" y="950"/>
                    <a:pt x="1759" y="1568"/>
                    <a:pt x="191" y="1853"/>
                  </a:cubicBezTo>
                  <a:cubicBezTo>
                    <a:pt x="84" y="1877"/>
                    <a:pt x="1" y="1972"/>
                    <a:pt x="24" y="2091"/>
                  </a:cubicBezTo>
                  <a:cubicBezTo>
                    <a:pt x="48" y="2174"/>
                    <a:pt x="131" y="2233"/>
                    <a:pt x="226" y="2233"/>
                  </a:cubicBezTo>
                  <a:lnTo>
                    <a:pt x="274" y="2233"/>
                  </a:lnTo>
                  <a:cubicBezTo>
                    <a:pt x="1914" y="1936"/>
                    <a:pt x="3459" y="1295"/>
                    <a:pt x="4825" y="356"/>
                  </a:cubicBezTo>
                  <a:cubicBezTo>
                    <a:pt x="4920" y="284"/>
                    <a:pt x="4932" y="166"/>
                    <a:pt x="4873" y="82"/>
                  </a:cubicBezTo>
                  <a:cubicBezTo>
                    <a:pt x="4825" y="28"/>
                    <a:pt x="4762" y="1"/>
                    <a:pt x="4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1329518" y="-1140"/>
              <a:ext cx="457521" cy="490544"/>
            </a:xfrm>
            <a:custGeom>
              <a:avLst/>
              <a:gdLst/>
              <a:ahLst/>
              <a:cxnLst/>
              <a:rect l="l" t="t" r="r" b="b"/>
              <a:pathLst>
                <a:path w="14201" h="15226" extrusionOk="0">
                  <a:moveTo>
                    <a:pt x="13226" y="398"/>
                  </a:moveTo>
                  <a:cubicBezTo>
                    <a:pt x="13261" y="398"/>
                    <a:pt x="13297" y="400"/>
                    <a:pt x="13333" y="404"/>
                  </a:cubicBezTo>
                  <a:cubicBezTo>
                    <a:pt x="13559" y="463"/>
                    <a:pt x="13737" y="665"/>
                    <a:pt x="13761" y="903"/>
                  </a:cubicBezTo>
                  <a:cubicBezTo>
                    <a:pt x="13761" y="1164"/>
                    <a:pt x="13666" y="1426"/>
                    <a:pt x="13476" y="1616"/>
                  </a:cubicBezTo>
                  <a:cubicBezTo>
                    <a:pt x="13274" y="1830"/>
                    <a:pt x="13036" y="2032"/>
                    <a:pt x="12775" y="2186"/>
                  </a:cubicBezTo>
                  <a:cubicBezTo>
                    <a:pt x="12763" y="2198"/>
                    <a:pt x="12763" y="2198"/>
                    <a:pt x="12751" y="2210"/>
                  </a:cubicBezTo>
                  <a:lnTo>
                    <a:pt x="11693" y="1331"/>
                  </a:lnTo>
                  <a:cubicBezTo>
                    <a:pt x="11978" y="986"/>
                    <a:pt x="12335" y="713"/>
                    <a:pt x="12739" y="523"/>
                  </a:cubicBezTo>
                  <a:lnTo>
                    <a:pt x="12739" y="534"/>
                  </a:lnTo>
                  <a:cubicBezTo>
                    <a:pt x="12887" y="446"/>
                    <a:pt x="13052" y="398"/>
                    <a:pt x="13226" y="398"/>
                  </a:cubicBezTo>
                  <a:close/>
                  <a:moveTo>
                    <a:pt x="11135" y="1390"/>
                  </a:moveTo>
                  <a:lnTo>
                    <a:pt x="12953" y="2887"/>
                  </a:lnTo>
                  <a:cubicBezTo>
                    <a:pt x="12822" y="2994"/>
                    <a:pt x="12691" y="3113"/>
                    <a:pt x="12561" y="3232"/>
                  </a:cubicBezTo>
                  <a:cubicBezTo>
                    <a:pt x="12002" y="2697"/>
                    <a:pt x="11384" y="2222"/>
                    <a:pt x="10719" y="1830"/>
                  </a:cubicBezTo>
                  <a:lnTo>
                    <a:pt x="11135" y="1390"/>
                  </a:lnTo>
                  <a:close/>
                  <a:moveTo>
                    <a:pt x="10434" y="2115"/>
                  </a:moveTo>
                  <a:cubicBezTo>
                    <a:pt x="11099" y="2507"/>
                    <a:pt x="11705" y="2970"/>
                    <a:pt x="12252" y="3493"/>
                  </a:cubicBezTo>
                  <a:lnTo>
                    <a:pt x="12074" y="3660"/>
                  </a:lnTo>
                  <a:cubicBezTo>
                    <a:pt x="11515" y="3149"/>
                    <a:pt x="10897" y="2709"/>
                    <a:pt x="10244" y="2317"/>
                  </a:cubicBezTo>
                  <a:lnTo>
                    <a:pt x="10434" y="2115"/>
                  </a:lnTo>
                  <a:close/>
                  <a:moveTo>
                    <a:pt x="9970" y="2626"/>
                  </a:moveTo>
                  <a:cubicBezTo>
                    <a:pt x="10612" y="3006"/>
                    <a:pt x="11218" y="3446"/>
                    <a:pt x="11788" y="3945"/>
                  </a:cubicBezTo>
                  <a:cubicBezTo>
                    <a:pt x="10291" y="5323"/>
                    <a:pt x="8936" y="6856"/>
                    <a:pt x="7724" y="8496"/>
                  </a:cubicBezTo>
                  <a:lnTo>
                    <a:pt x="7724" y="8508"/>
                  </a:lnTo>
                  <a:lnTo>
                    <a:pt x="5787" y="7023"/>
                  </a:lnTo>
                  <a:lnTo>
                    <a:pt x="9970" y="2626"/>
                  </a:lnTo>
                  <a:close/>
                  <a:moveTo>
                    <a:pt x="5764" y="7510"/>
                  </a:moveTo>
                  <a:lnTo>
                    <a:pt x="7130" y="8555"/>
                  </a:lnTo>
                  <a:lnTo>
                    <a:pt x="4100" y="11978"/>
                  </a:lnTo>
                  <a:lnTo>
                    <a:pt x="2603" y="10884"/>
                  </a:lnTo>
                  <a:lnTo>
                    <a:pt x="5764" y="7510"/>
                  </a:lnTo>
                  <a:close/>
                  <a:moveTo>
                    <a:pt x="2329" y="11182"/>
                  </a:moveTo>
                  <a:lnTo>
                    <a:pt x="3827" y="12287"/>
                  </a:lnTo>
                  <a:lnTo>
                    <a:pt x="3470" y="12691"/>
                  </a:lnTo>
                  <a:cubicBezTo>
                    <a:pt x="3387" y="12774"/>
                    <a:pt x="3363" y="12786"/>
                    <a:pt x="3351" y="12786"/>
                  </a:cubicBezTo>
                  <a:lnTo>
                    <a:pt x="3351" y="12798"/>
                  </a:lnTo>
                  <a:cubicBezTo>
                    <a:pt x="3316" y="12774"/>
                    <a:pt x="3292" y="12762"/>
                    <a:pt x="3256" y="12738"/>
                  </a:cubicBezTo>
                  <a:lnTo>
                    <a:pt x="1854" y="11681"/>
                  </a:lnTo>
                  <a:lnTo>
                    <a:pt x="2329" y="11182"/>
                  </a:lnTo>
                  <a:close/>
                  <a:moveTo>
                    <a:pt x="1902" y="12227"/>
                  </a:moveTo>
                  <a:lnTo>
                    <a:pt x="2555" y="12714"/>
                  </a:lnTo>
                  <a:cubicBezTo>
                    <a:pt x="2270" y="13130"/>
                    <a:pt x="2068" y="13582"/>
                    <a:pt x="1937" y="14069"/>
                  </a:cubicBezTo>
                  <a:lnTo>
                    <a:pt x="785" y="14580"/>
                  </a:lnTo>
                  <a:lnTo>
                    <a:pt x="785" y="14580"/>
                  </a:lnTo>
                  <a:lnTo>
                    <a:pt x="1355" y="13867"/>
                  </a:lnTo>
                  <a:cubicBezTo>
                    <a:pt x="1426" y="13784"/>
                    <a:pt x="1403" y="13653"/>
                    <a:pt x="1308" y="13594"/>
                  </a:cubicBezTo>
                  <a:cubicBezTo>
                    <a:pt x="1269" y="13570"/>
                    <a:pt x="1227" y="13557"/>
                    <a:pt x="1185" y="13557"/>
                  </a:cubicBezTo>
                  <a:cubicBezTo>
                    <a:pt x="1122" y="13557"/>
                    <a:pt x="1060" y="13585"/>
                    <a:pt x="1010" y="13641"/>
                  </a:cubicBezTo>
                  <a:lnTo>
                    <a:pt x="499" y="14283"/>
                  </a:lnTo>
                  <a:lnTo>
                    <a:pt x="559" y="13451"/>
                  </a:lnTo>
                  <a:cubicBezTo>
                    <a:pt x="571" y="13356"/>
                    <a:pt x="583" y="13261"/>
                    <a:pt x="618" y="13154"/>
                  </a:cubicBezTo>
                  <a:cubicBezTo>
                    <a:pt x="701" y="12964"/>
                    <a:pt x="951" y="12845"/>
                    <a:pt x="1201" y="12726"/>
                  </a:cubicBezTo>
                  <a:cubicBezTo>
                    <a:pt x="1450" y="12607"/>
                    <a:pt x="1735" y="12465"/>
                    <a:pt x="1902" y="12227"/>
                  </a:cubicBezTo>
                  <a:close/>
                  <a:moveTo>
                    <a:pt x="13236" y="0"/>
                  </a:moveTo>
                  <a:cubicBezTo>
                    <a:pt x="12992" y="0"/>
                    <a:pt x="12753" y="56"/>
                    <a:pt x="12537" y="178"/>
                  </a:cubicBezTo>
                  <a:cubicBezTo>
                    <a:pt x="12097" y="392"/>
                    <a:pt x="11705" y="689"/>
                    <a:pt x="11384" y="1069"/>
                  </a:cubicBezTo>
                  <a:lnTo>
                    <a:pt x="11325" y="1022"/>
                  </a:lnTo>
                  <a:cubicBezTo>
                    <a:pt x="11279" y="985"/>
                    <a:pt x="11227" y="970"/>
                    <a:pt x="11173" y="970"/>
                  </a:cubicBezTo>
                  <a:cubicBezTo>
                    <a:pt x="11157" y="970"/>
                    <a:pt x="11140" y="971"/>
                    <a:pt x="11123" y="974"/>
                  </a:cubicBezTo>
                  <a:cubicBezTo>
                    <a:pt x="11109" y="972"/>
                    <a:pt x="11094" y="971"/>
                    <a:pt x="11080" y="971"/>
                  </a:cubicBezTo>
                  <a:cubicBezTo>
                    <a:pt x="11012" y="971"/>
                    <a:pt x="10948" y="994"/>
                    <a:pt x="10909" y="1034"/>
                  </a:cubicBezTo>
                  <a:lnTo>
                    <a:pt x="5324" y="6904"/>
                  </a:lnTo>
                  <a:cubicBezTo>
                    <a:pt x="5288" y="6951"/>
                    <a:pt x="5265" y="6999"/>
                    <a:pt x="5276" y="7058"/>
                  </a:cubicBezTo>
                  <a:cubicBezTo>
                    <a:pt x="5276" y="7106"/>
                    <a:pt x="5300" y="7141"/>
                    <a:pt x="5336" y="7177"/>
                  </a:cubicBezTo>
                  <a:lnTo>
                    <a:pt x="5348" y="7189"/>
                  </a:lnTo>
                  <a:lnTo>
                    <a:pt x="5443" y="7260"/>
                  </a:lnTo>
                  <a:lnTo>
                    <a:pt x="1391" y="11586"/>
                  </a:lnTo>
                  <a:cubicBezTo>
                    <a:pt x="1319" y="11657"/>
                    <a:pt x="1331" y="11776"/>
                    <a:pt x="1403" y="11847"/>
                  </a:cubicBezTo>
                  <a:lnTo>
                    <a:pt x="1426" y="11859"/>
                  </a:lnTo>
                  <a:lnTo>
                    <a:pt x="1569" y="11966"/>
                  </a:lnTo>
                  <a:cubicBezTo>
                    <a:pt x="1474" y="12144"/>
                    <a:pt x="1236" y="12263"/>
                    <a:pt x="999" y="12382"/>
                  </a:cubicBezTo>
                  <a:cubicBezTo>
                    <a:pt x="701" y="12524"/>
                    <a:pt x="369" y="12679"/>
                    <a:pt x="226" y="13000"/>
                  </a:cubicBezTo>
                  <a:cubicBezTo>
                    <a:pt x="179" y="13142"/>
                    <a:pt x="143" y="13285"/>
                    <a:pt x="143" y="13427"/>
                  </a:cubicBezTo>
                  <a:lnTo>
                    <a:pt x="0" y="15020"/>
                  </a:lnTo>
                  <a:cubicBezTo>
                    <a:pt x="0" y="15079"/>
                    <a:pt x="24" y="15127"/>
                    <a:pt x="72" y="15174"/>
                  </a:cubicBezTo>
                  <a:cubicBezTo>
                    <a:pt x="72" y="15174"/>
                    <a:pt x="84" y="15186"/>
                    <a:pt x="95" y="15186"/>
                  </a:cubicBezTo>
                  <a:cubicBezTo>
                    <a:pt x="130" y="15214"/>
                    <a:pt x="173" y="15225"/>
                    <a:pt x="217" y="15225"/>
                  </a:cubicBezTo>
                  <a:cubicBezTo>
                    <a:pt x="248" y="15225"/>
                    <a:pt x="280" y="15220"/>
                    <a:pt x="309" y="15210"/>
                  </a:cubicBezTo>
                  <a:lnTo>
                    <a:pt x="2199" y="14378"/>
                  </a:lnTo>
                  <a:cubicBezTo>
                    <a:pt x="2258" y="14354"/>
                    <a:pt x="2306" y="14295"/>
                    <a:pt x="2318" y="14247"/>
                  </a:cubicBezTo>
                  <a:cubicBezTo>
                    <a:pt x="2436" y="13784"/>
                    <a:pt x="2627" y="13344"/>
                    <a:pt x="2888" y="12952"/>
                  </a:cubicBezTo>
                  <a:lnTo>
                    <a:pt x="2983" y="13023"/>
                  </a:lnTo>
                  <a:cubicBezTo>
                    <a:pt x="3091" y="13126"/>
                    <a:pt x="3225" y="13176"/>
                    <a:pt x="3358" y="13176"/>
                  </a:cubicBezTo>
                  <a:cubicBezTo>
                    <a:pt x="3532" y="13176"/>
                    <a:pt x="3702" y="13090"/>
                    <a:pt x="3803" y="12928"/>
                  </a:cubicBezTo>
                  <a:lnTo>
                    <a:pt x="7380" y="8876"/>
                  </a:lnTo>
                  <a:cubicBezTo>
                    <a:pt x="7415" y="8864"/>
                    <a:pt x="7451" y="8841"/>
                    <a:pt x="7475" y="8805"/>
                  </a:cubicBezTo>
                  <a:lnTo>
                    <a:pt x="7641" y="8924"/>
                  </a:lnTo>
                  <a:cubicBezTo>
                    <a:pt x="7680" y="8953"/>
                    <a:pt x="7727" y="8974"/>
                    <a:pt x="7776" y="8974"/>
                  </a:cubicBezTo>
                  <a:cubicBezTo>
                    <a:pt x="7786" y="8974"/>
                    <a:pt x="7797" y="8973"/>
                    <a:pt x="7808" y="8971"/>
                  </a:cubicBezTo>
                  <a:cubicBezTo>
                    <a:pt x="7867" y="8959"/>
                    <a:pt x="7914" y="8936"/>
                    <a:pt x="7950" y="8888"/>
                  </a:cubicBezTo>
                  <a:cubicBezTo>
                    <a:pt x="9222" y="7129"/>
                    <a:pt x="10659" y="5502"/>
                    <a:pt x="12264" y="4028"/>
                  </a:cubicBezTo>
                  <a:lnTo>
                    <a:pt x="12561" y="4278"/>
                  </a:lnTo>
                  <a:lnTo>
                    <a:pt x="8307" y="8805"/>
                  </a:lnTo>
                  <a:cubicBezTo>
                    <a:pt x="8235" y="8876"/>
                    <a:pt x="8235" y="8995"/>
                    <a:pt x="8318" y="9066"/>
                  </a:cubicBezTo>
                  <a:lnTo>
                    <a:pt x="8330" y="9078"/>
                  </a:lnTo>
                  <a:cubicBezTo>
                    <a:pt x="8368" y="9105"/>
                    <a:pt x="8417" y="9120"/>
                    <a:pt x="8465" y="9120"/>
                  </a:cubicBezTo>
                  <a:cubicBezTo>
                    <a:pt x="8523" y="9120"/>
                    <a:pt x="8582" y="9100"/>
                    <a:pt x="8627" y="9055"/>
                  </a:cubicBezTo>
                  <a:lnTo>
                    <a:pt x="13012" y="4385"/>
                  </a:lnTo>
                  <a:cubicBezTo>
                    <a:pt x="13084" y="4301"/>
                    <a:pt x="13072" y="4171"/>
                    <a:pt x="12988" y="4111"/>
                  </a:cubicBezTo>
                  <a:lnTo>
                    <a:pt x="12561" y="3767"/>
                  </a:lnTo>
                  <a:cubicBezTo>
                    <a:pt x="12834" y="3517"/>
                    <a:pt x="13119" y="3268"/>
                    <a:pt x="13404" y="3030"/>
                  </a:cubicBezTo>
                  <a:cubicBezTo>
                    <a:pt x="13452" y="2994"/>
                    <a:pt x="13476" y="2935"/>
                    <a:pt x="13476" y="2875"/>
                  </a:cubicBezTo>
                  <a:cubicBezTo>
                    <a:pt x="13476" y="2828"/>
                    <a:pt x="13452" y="2768"/>
                    <a:pt x="13404" y="2733"/>
                  </a:cubicBezTo>
                  <a:lnTo>
                    <a:pt x="13072" y="2459"/>
                  </a:lnTo>
                  <a:cubicBezTo>
                    <a:pt x="13345" y="2293"/>
                    <a:pt x="13595" y="2079"/>
                    <a:pt x="13820" y="1842"/>
                  </a:cubicBezTo>
                  <a:cubicBezTo>
                    <a:pt x="14070" y="1580"/>
                    <a:pt x="14201" y="1224"/>
                    <a:pt x="14177" y="855"/>
                  </a:cubicBezTo>
                  <a:cubicBezTo>
                    <a:pt x="14129" y="439"/>
                    <a:pt x="13832" y="107"/>
                    <a:pt x="13428" y="12"/>
                  </a:cubicBezTo>
                  <a:cubicBezTo>
                    <a:pt x="13364" y="4"/>
                    <a:pt x="13300" y="0"/>
                    <a:pt x="13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617447" y="-12061"/>
              <a:ext cx="580785" cy="394536"/>
            </a:xfrm>
            <a:custGeom>
              <a:avLst/>
              <a:gdLst/>
              <a:ahLst/>
              <a:cxnLst/>
              <a:rect l="l" t="t" r="r" b="b"/>
              <a:pathLst>
                <a:path w="18027" h="12246" extrusionOk="0">
                  <a:moveTo>
                    <a:pt x="5178" y="537"/>
                  </a:moveTo>
                  <a:cubicBezTo>
                    <a:pt x="6395" y="537"/>
                    <a:pt x="7732" y="701"/>
                    <a:pt x="9233" y="1028"/>
                  </a:cubicBezTo>
                  <a:cubicBezTo>
                    <a:pt x="8449" y="1087"/>
                    <a:pt x="7676" y="1123"/>
                    <a:pt x="6904" y="1147"/>
                  </a:cubicBezTo>
                  <a:cubicBezTo>
                    <a:pt x="6898" y="1146"/>
                    <a:pt x="6892" y="1146"/>
                    <a:pt x="6886" y="1146"/>
                  </a:cubicBezTo>
                  <a:cubicBezTo>
                    <a:pt x="6787" y="1146"/>
                    <a:pt x="6702" y="1237"/>
                    <a:pt x="6702" y="1349"/>
                  </a:cubicBezTo>
                  <a:cubicBezTo>
                    <a:pt x="6702" y="1449"/>
                    <a:pt x="6785" y="1528"/>
                    <a:pt x="6893" y="1528"/>
                  </a:cubicBezTo>
                  <a:cubicBezTo>
                    <a:pt x="6901" y="1528"/>
                    <a:pt x="6908" y="1528"/>
                    <a:pt x="6916" y="1527"/>
                  </a:cubicBezTo>
                  <a:cubicBezTo>
                    <a:pt x="8104" y="1503"/>
                    <a:pt x="9281" y="1432"/>
                    <a:pt x="10457" y="1313"/>
                  </a:cubicBezTo>
                  <a:cubicBezTo>
                    <a:pt x="12144" y="1147"/>
                    <a:pt x="13820" y="885"/>
                    <a:pt x="15484" y="541"/>
                  </a:cubicBezTo>
                  <a:lnTo>
                    <a:pt x="15484" y="541"/>
                  </a:lnTo>
                  <a:cubicBezTo>
                    <a:pt x="13404" y="2252"/>
                    <a:pt x="12168" y="4866"/>
                    <a:pt x="12263" y="7409"/>
                  </a:cubicBezTo>
                  <a:cubicBezTo>
                    <a:pt x="10668" y="7782"/>
                    <a:pt x="9041" y="7969"/>
                    <a:pt x="7415" y="7969"/>
                  </a:cubicBezTo>
                  <a:cubicBezTo>
                    <a:pt x="5105" y="7969"/>
                    <a:pt x="2798" y="7592"/>
                    <a:pt x="594" y="6839"/>
                  </a:cubicBezTo>
                  <a:cubicBezTo>
                    <a:pt x="2389" y="5128"/>
                    <a:pt x="3684" y="2965"/>
                    <a:pt x="4337" y="564"/>
                  </a:cubicBezTo>
                  <a:cubicBezTo>
                    <a:pt x="4611" y="546"/>
                    <a:pt x="4891" y="537"/>
                    <a:pt x="5178" y="537"/>
                  </a:cubicBezTo>
                  <a:close/>
                  <a:moveTo>
                    <a:pt x="16018" y="636"/>
                  </a:moveTo>
                  <a:cubicBezTo>
                    <a:pt x="16268" y="2335"/>
                    <a:pt x="16517" y="4046"/>
                    <a:pt x="16779" y="5757"/>
                  </a:cubicBezTo>
                  <a:cubicBezTo>
                    <a:pt x="17040" y="7504"/>
                    <a:pt x="17302" y="9251"/>
                    <a:pt x="17563" y="10974"/>
                  </a:cubicBezTo>
                  <a:cubicBezTo>
                    <a:pt x="17358" y="10948"/>
                    <a:pt x="17152" y="10936"/>
                    <a:pt x="16948" y="10936"/>
                  </a:cubicBezTo>
                  <a:cubicBezTo>
                    <a:pt x="16679" y="10936"/>
                    <a:pt x="16412" y="10957"/>
                    <a:pt x="16149" y="10998"/>
                  </a:cubicBezTo>
                  <a:lnTo>
                    <a:pt x="15757" y="7611"/>
                  </a:lnTo>
                  <a:cubicBezTo>
                    <a:pt x="15736" y="7517"/>
                    <a:pt x="15650" y="7441"/>
                    <a:pt x="15556" y="7441"/>
                  </a:cubicBezTo>
                  <a:cubicBezTo>
                    <a:pt x="15544" y="7441"/>
                    <a:pt x="15532" y="7442"/>
                    <a:pt x="15519" y="7445"/>
                  </a:cubicBezTo>
                  <a:cubicBezTo>
                    <a:pt x="15412" y="7445"/>
                    <a:pt x="15329" y="7540"/>
                    <a:pt x="15329" y="7659"/>
                  </a:cubicBezTo>
                  <a:lnTo>
                    <a:pt x="15733" y="11081"/>
                  </a:lnTo>
                  <a:cubicBezTo>
                    <a:pt x="15210" y="11200"/>
                    <a:pt x="14711" y="11402"/>
                    <a:pt x="14260" y="11675"/>
                  </a:cubicBezTo>
                  <a:cubicBezTo>
                    <a:pt x="14248" y="8942"/>
                    <a:pt x="14022" y="6221"/>
                    <a:pt x="13582" y="3535"/>
                  </a:cubicBezTo>
                  <a:cubicBezTo>
                    <a:pt x="14165" y="2406"/>
                    <a:pt x="14996" y="1408"/>
                    <a:pt x="16018" y="636"/>
                  </a:cubicBezTo>
                  <a:close/>
                  <a:moveTo>
                    <a:pt x="13273" y="4236"/>
                  </a:moveTo>
                  <a:cubicBezTo>
                    <a:pt x="13654" y="6755"/>
                    <a:pt x="13844" y="9298"/>
                    <a:pt x="13844" y="11853"/>
                  </a:cubicBezTo>
                  <a:cubicBezTo>
                    <a:pt x="13048" y="11806"/>
                    <a:pt x="12263" y="11758"/>
                    <a:pt x="11467" y="11699"/>
                  </a:cubicBezTo>
                  <a:cubicBezTo>
                    <a:pt x="9093" y="11553"/>
                    <a:pt x="6655" y="11400"/>
                    <a:pt x="4238" y="11400"/>
                  </a:cubicBezTo>
                  <a:cubicBezTo>
                    <a:pt x="3691" y="11400"/>
                    <a:pt x="3146" y="11408"/>
                    <a:pt x="2602" y="11425"/>
                  </a:cubicBezTo>
                  <a:cubicBezTo>
                    <a:pt x="2709" y="10225"/>
                    <a:pt x="2721" y="9013"/>
                    <a:pt x="2614" y="7813"/>
                  </a:cubicBezTo>
                  <a:lnTo>
                    <a:pt x="2614" y="7813"/>
                  </a:lnTo>
                  <a:cubicBezTo>
                    <a:pt x="4183" y="8181"/>
                    <a:pt x="5787" y="8360"/>
                    <a:pt x="7403" y="8360"/>
                  </a:cubicBezTo>
                  <a:cubicBezTo>
                    <a:pt x="9138" y="8360"/>
                    <a:pt x="10849" y="8146"/>
                    <a:pt x="12537" y="7730"/>
                  </a:cubicBezTo>
                  <a:cubicBezTo>
                    <a:pt x="12620" y="7706"/>
                    <a:pt x="12679" y="7623"/>
                    <a:pt x="12679" y="7540"/>
                  </a:cubicBezTo>
                  <a:cubicBezTo>
                    <a:pt x="12632" y="6399"/>
                    <a:pt x="12834" y="5282"/>
                    <a:pt x="13273" y="4236"/>
                  </a:cubicBezTo>
                  <a:close/>
                  <a:moveTo>
                    <a:pt x="16173" y="1"/>
                  </a:moveTo>
                  <a:cubicBezTo>
                    <a:pt x="16157" y="1"/>
                    <a:pt x="16141" y="2"/>
                    <a:pt x="16125" y="6"/>
                  </a:cubicBezTo>
                  <a:cubicBezTo>
                    <a:pt x="14248" y="422"/>
                    <a:pt x="12358" y="731"/>
                    <a:pt x="10457" y="921"/>
                  </a:cubicBezTo>
                  <a:cubicBezTo>
                    <a:pt x="8490" y="405"/>
                    <a:pt x="6776" y="151"/>
                    <a:pt x="5247" y="151"/>
                  </a:cubicBezTo>
                  <a:cubicBezTo>
                    <a:pt x="4874" y="151"/>
                    <a:pt x="4511" y="166"/>
                    <a:pt x="4159" y="196"/>
                  </a:cubicBezTo>
                  <a:cubicBezTo>
                    <a:pt x="4064" y="208"/>
                    <a:pt x="3993" y="267"/>
                    <a:pt x="3969" y="351"/>
                  </a:cubicBezTo>
                  <a:cubicBezTo>
                    <a:pt x="3315" y="2822"/>
                    <a:pt x="1961" y="5056"/>
                    <a:pt x="71" y="6779"/>
                  </a:cubicBezTo>
                  <a:cubicBezTo>
                    <a:pt x="24" y="6827"/>
                    <a:pt x="0" y="6898"/>
                    <a:pt x="24" y="6958"/>
                  </a:cubicBezTo>
                  <a:cubicBezTo>
                    <a:pt x="36" y="7029"/>
                    <a:pt x="83" y="7076"/>
                    <a:pt x="143" y="7100"/>
                  </a:cubicBezTo>
                  <a:cubicBezTo>
                    <a:pt x="808" y="7338"/>
                    <a:pt x="1485" y="7540"/>
                    <a:pt x="2175" y="7718"/>
                  </a:cubicBezTo>
                  <a:cubicBezTo>
                    <a:pt x="2305" y="9013"/>
                    <a:pt x="2293" y="10308"/>
                    <a:pt x="2163" y="11604"/>
                  </a:cubicBezTo>
                  <a:cubicBezTo>
                    <a:pt x="2163" y="11663"/>
                    <a:pt x="2175" y="11711"/>
                    <a:pt x="2222" y="11758"/>
                  </a:cubicBezTo>
                  <a:cubicBezTo>
                    <a:pt x="2258" y="11794"/>
                    <a:pt x="2317" y="11818"/>
                    <a:pt x="2377" y="11818"/>
                  </a:cubicBezTo>
                  <a:cubicBezTo>
                    <a:pt x="3001" y="11793"/>
                    <a:pt x="3627" y="11782"/>
                    <a:pt x="4256" y="11782"/>
                  </a:cubicBezTo>
                  <a:cubicBezTo>
                    <a:pt x="6656" y="11782"/>
                    <a:pt x="9077" y="11940"/>
                    <a:pt x="11431" y="12091"/>
                  </a:cubicBezTo>
                  <a:cubicBezTo>
                    <a:pt x="12299" y="12150"/>
                    <a:pt x="13166" y="12198"/>
                    <a:pt x="14034" y="12245"/>
                  </a:cubicBezTo>
                  <a:lnTo>
                    <a:pt x="14058" y="12245"/>
                  </a:lnTo>
                  <a:cubicBezTo>
                    <a:pt x="14081" y="12245"/>
                    <a:pt x="14105" y="12245"/>
                    <a:pt x="14129" y="12234"/>
                  </a:cubicBezTo>
                  <a:lnTo>
                    <a:pt x="14153" y="12222"/>
                  </a:lnTo>
                  <a:cubicBezTo>
                    <a:pt x="14165" y="12222"/>
                    <a:pt x="14176" y="12210"/>
                    <a:pt x="14176" y="12210"/>
                  </a:cubicBezTo>
                  <a:cubicBezTo>
                    <a:pt x="14996" y="11623"/>
                    <a:pt x="15962" y="11321"/>
                    <a:pt x="16948" y="11321"/>
                  </a:cubicBezTo>
                  <a:cubicBezTo>
                    <a:pt x="17220" y="11321"/>
                    <a:pt x="17493" y="11344"/>
                    <a:pt x="17765" y="11390"/>
                  </a:cubicBezTo>
                  <a:cubicBezTo>
                    <a:pt x="17782" y="11393"/>
                    <a:pt x="17798" y="11394"/>
                    <a:pt x="17814" y="11394"/>
                  </a:cubicBezTo>
                  <a:cubicBezTo>
                    <a:pt x="17864" y="11394"/>
                    <a:pt x="17907" y="11379"/>
                    <a:pt x="17943" y="11342"/>
                  </a:cubicBezTo>
                  <a:cubicBezTo>
                    <a:pt x="18003" y="11307"/>
                    <a:pt x="18027" y="11247"/>
                    <a:pt x="18015" y="11176"/>
                  </a:cubicBezTo>
                  <a:cubicBezTo>
                    <a:pt x="17753" y="9370"/>
                    <a:pt x="17468" y="7540"/>
                    <a:pt x="17195" y="5710"/>
                  </a:cubicBezTo>
                  <a:cubicBezTo>
                    <a:pt x="16921" y="3880"/>
                    <a:pt x="16648" y="2050"/>
                    <a:pt x="16375" y="244"/>
                  </a:cubicBezTo>
                  <a:lnTo>
                    <a:pt x="16375" y="232"/>
                  </a:lnTo>
                  <a:cubicBezTo>
                    <a:pt x="16387" y="208"/>
                    <a:pt x="16387" y="184"/>
                    <a:pt x="16375" y="149"/>
                  </a:cubicBezTo>
                  <a:cubicBezTo>
                    <a:pt x="16355" y="57"/>
                    <a:pt x="16265" y="1"/>
                    <a:pt x="16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1104028" y="180535"/>
              <a:ext cx="16495" cy="26225"/>
            </a:xfrm>
            <a:custGeom>
              <a:avLst/>
              <a:gdLst/>
              <a:ahLst/>
              <a:cxnLst/>
              <a:rect l="l" t="t" r="r" b="b"/>
              <a:pathLst>
                <a:path w="512" h="814" extrusionOk="0">
                  <a:moveTo>
                    <a:pt x="236" y="1"/>
                  </a:moveTo>
                  <a:cubicBezTo>
                    <a:pt x="221" y="1"/>
                    <a:pt x="206" y="2"/>
                    <a:pt x="190" y="5"/>
                  </a:cubicBezTo>
                  <a:cubicBezTo>
                    <a:pt x="84" y="5"/>
                    <a:pt x="0" y="112"/>
                    <a:pt x="12" y="219"/>
                  </a:cubicBezTo>
                  <a:lnTo>
                    <a:pt x="84" y="647"/>
                  </a:lnTo>
                  <a:cubicBezTo>
                    <a:pt x="107" y="742"/>
                    <a:pt x="190" y="813"/>
                    <a:pt x="286" y="813"/>
                  </a:cubicBezTo>
                  <a:lnTo>
                    <a:pt x="321" y="813"/>
                  </a:lnTo>
                  <a:cubicBezTo>
                    <a:pt x="428" y="801"/>
                    <a:pt x="511" y="706"/>
                    <a:pt x="499" y="599"/>
                  </a:cubicBezTo>
                  <a:lnTo>
                    <a:pt x="428" y="171"/>
                  </a:lnTo>
                  <a:cubicBezTo>
                    <a:pt x="418" y="68"/>
                    <a:pt x="335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1094846" y="139039"/>
              <a:ext cx="17623" cy="16399"/>
            </a:xfrm>
            <a:custGeom>
              <a:avLst/>
              <a:gdLst/>
              <a:ahLst/>
              <a:cxnLst/>
              <a:rect l="l" t="t" r="r" b="b"/>
              <a:pathLst>
                <a:path w="547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0" y="188"/>
                    <a:pt x="60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309" y="509"/>
                  </a:cubicBezTo>
                  <a:cubicBezTo>
                    <a:pt x="345" y="509"/>
                    <a:pt x="369" y="509"/>
                    <a:pt x="404" y="485"/>
                  </a:cubicBezTo>
                  <a:cubicBezTo>
                    <a:pt x="499" y="449"/>
                    <a:pt x="547" y="331"/>
                    <a:pt x="499" y="236"/>
                  </a:cubicBezTo>
                  <a:lnTo>
                    <a:pt x="428" y="105"/>
                  </a:lnTo>
                  <a:cubicBezTo>
                    <a:pt x="386" y="38"/>
                    <a:pt x="315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795062" y="175155"/>
              <a:ext cx="65885" cy="50356"/>
            </a:xfrm>
            <a:custGeom>
              <a:avLst/>
              <a:gdLst/>
              <a:ahLst/>
              <a:cxnLst/>
              <a:rect l="l" t="t" r="r" b="b"/>
              <a:pathLst>
                <a:path w="2045" h="1563" extrusionOk="0">
                  <a:moveTo>
                    <a:pt x="1198" y="390"/>
                  </a:moveTo>
                  <a:cubicBezTo>
                    <a:pt x="1235" y="390"/>
                    <a:pt x="1272" y="396"/>
                    <a:pt x="1308" y="410"/>
                  </a:cubicBezTo>
                  <a:cubicBezTo>
                    <a:pt x="1415" y="434"/>
                    <a:pt x="1510" y="505"/>
                    <a:pt x="1569" y="612"/>
                  </a:cubicBezTo>
                  <a:cubicBezTo>
                    <a:pt x="1605" y="707"/>
                    <a:pt x="1593" y="814"/>
                    <a:pt x="1546" y="909"/>
                  </a:cubicBezTo>
                  <a:cubicBezTo>
                    <a:pt x="1486" y="1016"/>
                    <a:pt x="1391" y="1099"/>
                    <a:pt x="1272" y="1147"/>
                  </a:cubicBezTo>
                  <a:cubicBezTo>
                    <a:pt x="1214" y="1163"/>
                    <a:pt x="1154" y="1171"/>
                    <a:pt x="1094" y="1171"/>
                  </a:cubicBezTo>
                  <a:cubicBezTo>
                    <a:pt x="900" y="1171"/>
                    <a:pt x="710" y="1084"/>
                    <a:pt x="583" y="921"/>
                  </a:cubicBezTo>
                  <a:cubicBezTo>
                    <a:pt x="488" y="826"/>
                    <a:pt x="452" y="683"/>
                    <a:pt x="488" y="552"/>
                  </a:cubicBezTo>
                  <a:cubicBezTo>
                    <a:pt x="524" y="469"/>
                    <a:pt x="595" y="410"/>
                    <a:pt x="690" y="410"/>
                  </a:cubicBezTo>
                  <a:cubicBezTo>
                    <a:pt x="696" y="404"/>
                    <a:pt x="702" y="401"/>
                    <a:pt x="708" y="401"/>
                  </a:cubicBezTo>
                  <a:cubicBezTo>
                    <a:pt x="714" y="401"/>
                    <a:pt x="720" y="404"/>
                    <a:pt x="726" y="410"/>
                  </a:cubicBezTo>
                  <a:cubicBezTo>
                    <a:pt x="767" y="458"/>
                    <a:pt x="829" y="483"/>
                    <a:pt x="892" y="483"/>
                  </a:cubicBezTo>
                  <a:cubicBezTo>
                    <a:pt x="937" y="483"/>
                    <a:pt x="983" y="470"/>
                    <a:pt x="1023" y="445"/>
                  </a:cubicBezTo>
                  <a:cubicBezTo>
                    <a:pt x="1075" y="408"/>
                    <a:pt x="1136" y="390"/>
                    <a:pt x="1198" y="390"/>
                  </a:cubicBezTo>
                  <a:close/>
                  <a:moveTo>
                    <a:pt x="1209" y="0"/>
                  </a:moveTo>
                  <a:cubicBezTo>
                    <a:pt x="1106" y="0"/>
                    <a:pt x="1001" y="19"/>
                    <a:pt x="904" y="53"/>
                  </a:cubicBezTo>
                  <a:cubicBezTo>
                    <a:pt x="892" y="41"/>
                    <a:pt x="868" y="41"/>
                    <a:pt x="844" y="30"/>
                  </a:cubicBezTo>
                  <a:cubicBezTo>
                    <a:pt x="797" y="19"/>
                    <a:pt x="749" y="14"/>
                    <a:pt x="703" y="14"/>
                  </a:cubicBezTo>
                  <a:cubicBezTo>
                    <a:pt x="436" y="14"/>
                    <a:pt x="197" y="181"/>
                    <a:pt x="96" y="434"/>
                  </a:cubicBezTo>
                  <a:cubicBezTo>
                    <a:pt x="1" y="683"/>
                    <a:pt x="60" y="956"/>
                    <a:pt x="238" y="1158"/>
                  </a:cubicBezTo>
                  <a:cubicBezTo>
                    <a:pt x="452" y="1420"/>
                    <a:pt x="761" y="1562"/>
                    <a:pt x="1094" y="1562"/>
                  </a:cubicBezTo>
                  <a:cubicBezTo>
                    <a:pt x="1213" y="1562"/>
                    <a:pt x="1320" y="1551"/>
                    <a:pt x="1415" y="1515"/>
                  </a:cubicBezTo>
                  <a:cubicBezTo>
                    <a:pt x="1641" y="1432"/>
                    <a:pt x="1819" y="1277"/>
                    <a:pt x="1926" y="1063"/>
                  </a:cubicBezTo>
                  <a:cubicBezTo>
                    <a:pt x="2033" y="885"/>
                    <a:pt x="2045" y="671"/>
                    <a:pt x="1961" y="469"/>
                  </a:cubicBezTo>
                  <a:cubicBezTo>
                    <a:pt x="1866" y="255"/>
                    <a:pt x="1664" y="89"/>
                    <a:pt x="1427" y="30"/>
                  </a:cubicBezTo>
                  <a:cubicBezTo>
                    <a:pt x="1357" y="10"/>
                    <a:pt x="1284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489962" y="711930"/>
              <a:ext cx="599922" cy="257514"/>
            </a:xfrm>
            <a:custGeom>
              <a:avLst/>
              <a:gdLst/>
              <a:ahLst/>
              <a:cxnLst/>
              <a:rect l="l" t="t" r="r" b="b"/>
              <a:pathLst>
                <a:path w="18621" h="7993" extrusionOk="0">
                  <a:moveTo>
                    <a:pt x="8663" y="1003"/>
                  </a:moveTo>
                  <a:cubicBezTo>
                    <a:pt x="8734" y="1015"/>
                    <a:pt x="8793" y="1038"/>
                    <a:pt x="8841" y="1086"/>
                  </a:cubicBezTo>
                  <a:cubicBezTo>
                    <a:pt x="8900" y="1133"/>
                    <a:pt x="8948" y="1205"/>
                    <a:pt x="8972" y="1288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6" y="1638"/>
                  </a:moveTo>
                  <a:cubicBezTo>
                    <a:pt x="9746" y="1638"/>
                    <a:pt x="9828" y="1659"/>
                    <a:pt x="9899" y="1704"/>
                  </a:cubicBezTo>
                  <a:lnTo>
                    <a:pt x="9887" y="1704"/>
                  </a:lnTo>
                  <a:cubicBezTo>
                    <a:pt x="10017" y="1787"/>
                    <a:pt x="10077" y="1941"/>
                    <a:pt x="10041" y="2084"/>
                  </a:cubicBezTo>
                  <a:cubicBezTo>
                    <a:pt x="9851" y="1953"/>
                    <a:pt x="9661" y="1823"/>
                    <a:pt x="9471" y="1680"/>
                  </a:cubicBezTo>
                  <a:cubicBezTo>
                    <a:pt x="9531" y="1653"/>
                    <a:pt x="9598" y="1638"/>
                    <a:pt x="9666" y="1638"/>
                  </a:cubicBezTo>
                  <a:close/>
                  <a:moveTo>
                    <a:pt x="10729" y="2210"/>
                  </a:moveTo>
                  <a:cubicBezTo>
                    <a:pt x="10782" y="2210"/>
                    <a:pt x="10835" y="2219"/>
                    <a:pt x="10885" y="2239"/>
                  </a:cubicBezTo>
                  <a:cubicBezTo>
                    <a:pt x="11051" y="2310"/>
                    <a:pt x="11134" y="2488"/>
                    <a:pt x="11087" y="2654"/>
                  </a:cubicBezTo>
                  <a:lnTo>
                    <a:pt x="11087" y="2666"/>
                  </a:lnTo>
                  <a:cubicBezTo>
                    <a:pt x="10861" y="2559"/>
                    <a:pt x="10647" y="2452"/>
                    <a:pt x="10433" y="2322"/>
                  </a:cubicBezTo>
                  <a:cubicBezTo>
                    <a:pt x="10513" y="2250"/>
                    <a:pt x="10621" y="2210"/>
                    <a:pt x="10729" y="2210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7" y="2845"/>
                  </a:cubicBezTo>
                  <a:cubicBezTo>
                    <a:pt x="12168" y="2904"/>
                    <a:pt x="12275" y="3023"/>
                    <a:pt x="12335" y="3177"/>
                  </a:cubicBezTo>
                  <a:cubicBezTo>
                    <a:pt x="12049" y="3082"/>
                    <a:pt x="11788" y="2975"/>
                    <a:pt x="11515" y="2868"/>
                  </a:cubicBezTo>
                  <a:cubicBezTo>
                    <a:pt x="11607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47"/>
                    <a:pt x="3910" y="5578"/>
                  </a:cubicBezTo>
                  <a:cubicBezTo>
                    <a:pt x="3477" y="5604"/>
                    <a:pt x="3045" y="5624"/>
                    <a:pt x="2620" y="5624"/>
                  </a:cubicBezTo>
                  <a:cubicBezTo>
                    <a:pt x="1899" y="5624"/>
                    <a:pt x="1197" y="5567"/>
                    <a:pt x="547" y="5388"/>
                  </a:cubicBezTo>
                  <a:cubicBezTo>
                    <a:pt x="582" y="4425"/>
                    <a:pt x="725" y="3474"/>
                    <a:pt x="963" y="2536"/>
                  </a:cubicBezTo>
                  <a:close/>
                  <a:moveTo>
                    <a:pt x="7605" y="468"/>
                  </a:moveTo>
                  <a:cubicBezTo>
                    <a:pt x="8936" y="2037"/>
                    <a:pt x="10718" y="3165"/>
                    <a:pt x="12703" y="3688"/>
                  </a:cubicBezTo>
                  <a:cubicBezTo>
                    <a:pt x="12168" y="4366"/>
                    <a:pt x="11800" y="5162"/>
                    <a:pt x="11669" y="6017"/>
                  </a:cubicBezTo>
                  <a:cubicBezTo>
                    <a:pt x="11289" y="5994"/>
                    <a:pt x="10920" y="5958"/>
                    <a:pt x="10552" y="5910"/>
                  </a:cubicBezTo>
                  <a:cubicBezTo>
                    <a:pt x="10136" y="5863"/>
                    <a:pt x="9708" y="5792"/>
                    <a:pt x="9293" y="5720"/>
                  </a:cubicBezTo>
                  <a:cubicBezTo>
                    <a:pt x="8389" y="5542"/>
                    <a:pt x="7474" y="5447"/>
                    <a:pt x="6548" y="5423"/>
                  </a:cubicBezTo>
                  <a:cubicBezTo>
                    <a:pt x="5930" y="5423"/>
                    <a:pt x="5264" y="5471"/>
                    <a:pt x="4623" y="5518"/>
                  </a:cubicBezTo>
                  <a:lnTo>
                    <a:pt x="4337" y="5542"/>
                  </a:lnTo>
                  <a:lnTo>
                    <a:pt x="4337" y="5518"/>
                  </a:lnTo>
                  <a:cubicBezTo>
                    <a:pt x="3874" y="4033"/>
                    <a:pt x="2626" y="2750"/>
                    <a:pt x="1069" y="2155"/>
                  </a:cubicBezTo>
                  <a:cubicBezTo>
                    <a:pt x="1141" y="1918"/>
                    <a:pt x="1224" y="1680"/>
                    <a:pt x="1307" y="1442"/>
                  </a:cubicBezTo>
                  <a:cubicBezTo>
                    <a:pt x="1982" y="1655"/>
                    <a:pt x="2700" y="1758"/>
                    <a:pt x="3420" y="1758"/>
                  </a:cubicBezTo>
                  <a:cubicBezTo>
                    <a:pt x="4920" y="1758"/>
                    <a:pt x="6433" y="1311"/>
                    <a:pt x="7605" y="468"/>
                  </a:cubicBezTo>
                  <a:close/>
                  <a:moveTo>
                    <a:pt x="13143" y="3807"/>
                  </a:moveTo>
                  <a:cubicBezTo>
                    <a:pt x="13689" y="3938"/>
                    <a:pt x="14248" y="4021"/>
                    <a:pt x="14818" y="4057"/>
                  </a:cubicBezTo>
                  <a:lnTo>
                    <a:pt x="15186" y="4069"/>
                  </a:lnTo>
                  <a:cubicBezTo>
                    <a:pt x="15662" y="4069"/>
                    <a:pt x="16137" y="4140"/>
                    <a:pt x="16601" y="4282"/>
                  </a:cubicBezTo>
                  <a:cubicBezTo>
                    <a:pt x="17100" y="4449"/>
                    <a:pt x="17563" y="4877"/>
                    <a:pt x="17527" y="5364"/>
                  </a:cubicBezTo>
                  <a:cubicBezTo>
                    <a:pt x="15970" y="5813"/>
                    <a:pt x="14366" y="6042"/>
                    <a:pt x="12749" y="6042"/>
                  </a:cubicBezTo>
                  <a:cubicBezTo>
                    <a:pt x="12528" y="6042"/>
                    <a:pt x="12307" y="6038"/>
                    <a:pt x="12085" y="6029"/>
                  </a:cubicBezTo>
                  <a:cubicBezTo>
                    <a:pt x="12228" y="5209"/>
                    <a:pt x="12596" y="4437"/>
                    <a:pt x="13143" y="3807"/>
                  </a:cubicBezTo>
                  <a:close/>
                  <a:moveTo>
                    <a:pt x="17979" y="5637"/>
                  </a:moveTo>
                  <a:lnTo>
                    <a:pt x="17979" y="5637"/>
                  </a:lnTo>
                  <a:cubicBezTo>
                    <a:pt x="18122" y="5934"/>
                    <a:pt x="17979" y="6326"/>
                    <a:pt x="17729" y="6552"/>
                  </a:cubicBezTo>
                  <a:cubicBezTo>
                    <a:pt x="17409" y="6861"/>
                    <a:pt x="16910" y="7016"/>
                    <a:pt x="16470" y="7134"/>
                  </a:cubicBezTo>
                  <a:cubicBezTo>
                    <a:pt x="15345" y="7446"/>
                    <a:pt x="14178" y="7612"/>
                    <a:pt x="13009" y="7612"/>
                  </a:cubicBezTo>
                  <a:cubicBezTo>
                    <a:pt x="12931" y="7612"/>
                    <a:pt x="12853" y="7611"/>
                    <a:pt x="12774" y="7610"/>
                  </a:cubicBezTo>
                  <a:cubicBezTo>
                    <a:pt x="11788" y="7550"/>
                    <a:pt x="10814" y="7431"/>
                    <a:pt x="9851" y="7229"/>
                  </a:cubicBezTo>
                  <a:cubicBezTo>
                    <a:pt x="8912" y="7051"/>
                    <a:pt x="7974" y="6932"/>
                    <a:pt x="7023" y="6861"/>
                  </a:cubicBezTo>
                  <a:cubicBezTo>
                    <a:pt x="6818" y="6855"/>
                    <a:pt x="6612" y="6852"/>
                    <a:pt x="6406" y="6852"/>
                  </a:cubicBezTo>
                  <a:cubicBezTo>
                    <a:pt x="5787" y="6852"/>
                    <a:pt x="5163" y="6879"/>
                    <a:pt x="4539" y="6932"/>
                  </a:cubicBezTo>
                  <a:cubicBezTo>
                    <a:pt x="3913" y="6975"/>
                    <a:pt x="3300" y="7014"/>
                    <a:pt x="2699" y="7014"/>
                  </a:cubicBezTo>
                  <a:cubicBezTo>
                    <a:pt x="1975" y="7014"/>
                    <a:pt x="1270" y="6958"/>
                    <a:pt x="582" y="6790"/>
                  </a:cubicBezTo>
                  <a:cubicBezTo>
                    <a:pt x="559" y="6457"/>
                    <a:pt x="547" y="6124"/>
                    <a:pt x="547" y="5792"/>
                  </a:cubicBezTo>
                  <a:lnTo>
                    <a:pt x="547" y="5792"/>
                  </a:lnTo>
                  <a:cubicBezTo>
                    <a:pt x="1188" y="5952"/>
                    <a:pt x="1869" y="6005"/>
                    <a:pt x="2562" y="6005"/>
                  </a:cubicBezTo>
                  <a:cubicBezTo>
                    <a:pt x="3256" y="6005"/>
                    <a:pt x="3963" y="5952"/>
                    <a:pt x="4658" y="5899"/>
                  </a:cubicBezTo>
                  <a:cubicBezTo>
                    <a:pt x="5324" y="5851"/>
                    <a:pt x="5942" y="5815"/>
                    <a:pt x="6548" y="5803"/>
                  </a:cubicBezTo>
                  <a:cubicBezTo>
                    <a:pt x="7439" y="5803"/>
                    <a:pt x="8342" y="5958"/>
                    <a:pt x="9221" y="6101"/>
                  </a:cubicBezTo>
                  <a:cubicBezTo>
                    <a:pt x="9637" y="6160"/>
                    <a:pt x="10077" y="6231"/>
                    <a:pt x="10505" y="6291"/>
                  </a:cubicBezTo>
                  <a:cubicBezTo>
                    <a:pt x="11245" y="6385"/>
                    <a:pt x="11989" y="6432"/>
                    <a:pt x="12732" y="6432"/>
                  </a:cubicBezTo>
                  <a:cubicBezTo>
                    <a:pt x="14504" y="6432"/>
                    <a:pt x="16271" y="6165"/>
                    <a:pt x="17979" y="5637"/>
                  </a:cubicBezTo>
                  <a:close/>
                  <a:moveTo>
                    <a:pt x="7620" y="0"/>
                  </a:moveTo>
                  <a:cubicBezTo>
                    <a:pt x="7576" y="0"/>
                    <a:pt x="7534" y="13"/>
                    <a:pt x="7498" y="40"/>
                  </a:cubicBezTo>
                  <a:cubicBezTo>
                    <a:pt x="6375" y="910"/>
                    <a:pt x="4884" y="1375"/>
                    <a:pt x="3406" y="1375"/>
                  </a:cubicBezTo>
                  <a:cubicBezTo>
                    <a:pt x="2663" y="1375"/>
                    <a:pt x="1924" y="1257"/>
                    <a:pt x="1236" y="1015"/>
                  </a:cubicBezTo>
                  <a:cubicBezTo>
                    <a:pt x="1206" y="1003"/>
                    <a:pt x="1176" y="997"/>
                    <a:pt x="1148" y="997"/>
                  </a:cubicBezTo>
                  <a:cubicBezTo>
                    <a:pt x="1120" y="997"/>
                    <a:pt x="1093" y="1003"/>
                    <a:pt x="1069" y="1015"/>
                  </a:cubicBezTo>
                  <a:cubicBezTo>
                    <a:pt x="1022" y="1038"/>
                    <a:pt x="974" y="1074"/>
                    <a:pt x="963" y="1122"/>
                  </a:cubicBezTo>
                  <a:cubicBezTo>
                    <a:pt x="285" y="2952"/>
                    <a:pt x="0" y="4900"/>
                    <a:pt x="155" y="6837"/>
                  </a:cubicBezTo>
                  <a:cubicBezTo>
                    <a:pt x="155" y="6849"/>
                    <a:pt x="143" y="6861"/>
                    <a:pt x="143" y="6861"/>
                  </a:cubicBezTo>
                  <a:cubicBezTo>
                    <a:pt x="107" y="6968"/>
                    <a:pt x="155" y="7063"/>
                    <a:pt x="261" y="7099"/>
                  </a:cubicBezTo>
                  <a:lnTo>
                    <a:pt x="273" y="7111"/>
                  </a:lnTo>
                  <a:cubicBezTo>
                    <a:pt x="1056" y="7329"/>
                    <a:pt x="1857" y="7397"/>
                    <a:pt x="2661" y="7397"/>
                  </a:cubicBezTo>
                  <a:cubicBezTo>
                    <a:pt x="3296" y="7397"/>
                    <a:pt x="3933" y="7355"/>
                    <a:pt x="4563" y="7313"/>
                  </a:cubicBezTo>
                  <a:cubicBezTo>
                    <a:pt x="5169" y="7259"/>
                    <a:pt x="5775" y="7232"/>
                    <a:pt x="6386" y="7232"/>
                  </a:cubicBezTo>
                  <a:cubicBezTo>
                    <a:pt x="6590" y="7232"/>
                    <a:pt x="6794" y="7235"/>
                    <a:pt x="6999" y="7241"/>
                  </a:cubicBezTo>
                  <a:cubicBezTo>
                    <a:pt x="7926" y="7301"/>
                    <a:pt x="8853" y="7431"/>
                    <a:pt x="9768" y="7610"/>
                  </a:cubicBezTo>
                  <a:cubicBezTo>
                    <a:pt x="10754" y="7812"/>
                    <a:pt x="11752" y="7930"/>
                    <a:pt x="12762" y="7990"/>
                  </a:cubicBezTo>
                  <a:cubicBezTo>
                    <a:pt x="12843" y="7991"/>
                    <a:pt x="12923" y="7992"/>
                    <a:pt x="13004" y="7992"/>
                  </a:cubicBezTo>
                  <a:cubicBezTo>
                    <a:pt x="14208" y="7992"/>
                    <a:pt x="15419" y="7826"/>
                    <a:pt x="16589" y="7503"/>
                  </a:cubicBezTo>
                  <a:cubicBezTo>
                    <a:pt x="17076" y="7372"/>
                    <a:pt x="17634" y="7206"/>
                    <a:pt x="18027" y="6813"/>
                  </a:cubicBezTo>
                  <a:cubicBezTo>
                    <a:pt x="18431" y="6421"/>
                    <a:pt x="18621" y="5756"/>
                    <a:pt x="18240" y="5292"/>
                  </a:cubicBezTo>
                  <a:cubicBezTo>
                    <a:pt x="18196" y="5239"/>
                    <a:pt x="18131" y="5212"/>
                    <a:pt x="18067" y="5212"/>
                  </a:cubicBezTo>
                  <a:cubicBezTo>
                    <a:pt x="18045" y="5212"/>
                    <a:pt x="18024" y="5215"/>
                    <a:pt x="18003" y="5221"/>
                  </a:cubicBezTo>
                  <a:lnTo>
                    <a:pt x="17943" y="5233"/>
                  </a:lnTo>
                  <a:cubicBezTo>
                    <a:pt x="17908" y="4603"/>
                    <a:pt x="17325" y="4116"/>
                    <a:pt x="16755" y="3914"/>
                  </a:cubicBezTo>
                  <a:cubicBezTo>
                    <a:pt x="16256" y="3771"/>
                    <a:pt x="15733" y="3688"/>
                    <a:pt x="15210" y="3688"/>
                  </a:cubicBezTo>
                  <a:lnTo>
                    <a:pt x="14842" y="3665"/>
                  </a:lnTo>
                  <a:cubicBezTo>
                    <a:pt x="14153" y="3617"/>
                    <a:pt x="13452" y="3498"/>
                    <a:pt x="12786" y="3308"/>
                  </a:cubicBezTo>
                  <a:cubicBezTo>
                    <a:pt x="12762" y="2952"/>
                    <a:pt x="12548" y="2631"/>
                    <a:pt x="12216" y="2500"/>
                  </a:cubicBezTo>
                  <a:cubicBezTo>
                    <a:pt x="12087" y="2446"/>
                    <a:pt x="11954" y="2419"/>
                    <a:pt x="11819" y="2419"/>
                  </a:cubicBezTo>
                  <a:cubicBezTo>
                    <a:pt x="11718" y="2419"/>
                    <a:pt x="11616" y="2434"/>
                    <a:pt x="11515" y="2464"/>
                  </a:cubicBezTo>
                  <a:cubicBezTo>
                    <a:pt x="11479" y="2203"/>
                    <a:pt x="11313" y="1989"/>
                    <a:pt x="11075" y="1894"/>
                  </a:cubicBezTo>
                  <a:cubicBezTo>
                    <a:pt x="10962" y="1848"/>
                    <a:pt x="10846" y="1823"/>
                    <a:pt x="10730" y="1823"/>
                  </a:cubicBezTo>
                  <a:cubicBezTo>
                    <a:pt x="10638" y="1823"/>
                    <a:pt x="10546" y="1839"/>
                    <a:pt x="10457" y="1870"/>
                  </a:cubicBezTo>
                  <a:cubicBezTo>
                    <a:pt x="10421" y="1668"/>
                    <a:pt x="10314" y="1502"/>
                    <a:pt x="10148" y="1383"/>
                  </a:cubicBezTo>
                  <a:cubicBezTo>
                    <a:pt x="9999" y="1297"/>
                    <a:pt x="9829" y="1252"/>
                    <a:pt x="9659" y="1252"/>
                  </a:cubicBezTo>
                  <a:cubicBezTo>
                    <a:pt x="9572" y="1252"/>
                    <a:pt x="9484" y="1264"/>
                    <a:pt x="9399" y="1288"/>
                  </a:cubicBezTo>
                  <a:cubicBezTo>
                    <a:pt x="9376" y="1098"/>
                    <a:pt x="9269" y="908"/>
                    <a:pt x="9114" y="789"/>
                  </a:cubicBezTo>
                  <a:cubicBezTo>
                    <a:pt x="8947" y="663"/>
                    <a:pt x="8750" y="603"/>
                    <a:pt x="8553" y="603"/>
                  </a:cubicBezTo>
                  <a:cubicBezTo>
                    <a:pt x="8470" y="603"/>
                    <a:pt x="8387" y="613"/>
                    <a:pt x="8306" y="634"/>
                  </a:cubicBezTo>
                  <a:cubicBezTo>
                    <a:pt x="8128" y="456"/>
                    <a:pt x="7962" y="278"/>
                    <a:pt x="7819" y="76"/>
                  </a:cubicBezTo>
                  <a:cubicBezTo>
                    <a:pt x="7771" y="28"/>
                    <a:pt x="7724" y="5"/>
                    <a:pt x="7665" y="5"/>
                  </a:cubicBezTo>
                  <a:cubicBezTo>
                    <a:pt x="7650" y="2"/>
                    <a:pt x="7635" y="0"/>
                    <a:pt x="7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732657" y="755327"/>
              <a:ext cx="31444" cy="27353"/>
            </a:xfrm>
            <a:custGeom>
              <a:avLst/>
              <a:gdLst/>
              <a:ahLst/>
              <a:cxnLst/>
              <a:rect l="l" t="t" r="r" b="b"/>
              <a:pathLst>
                <a:path w="976" h="849" extrusionOk="0">
                  <a:moveTo>
                    <a:pt x="536" y="0"/>
                  </a:moveTo>
                  <a:cubicBezTo>
                    <a:pt x="512" y="0"/>
                    <a:pt x="476" y="0"/>
                    <a:pt x="452" y="12"/>
                  </a:cubicBezTo>
                  <a:cubicBezTo>
                    <a:pt x="441" y="6"/>
                    <a:pt x="426" y="3"/>
                    <a:pt x="411" y="3"/>
                  </a:cubicBezTo>
                  <a:cubicBezTo>
                    <a:pt x="396" y="3"/>
                    <a:pt x="381" y="6"/>
                    <a:pt x="369" y="12"/>
                  </a:cubicBezTo>
                  <a:cubicBezTo>
                    <a:pt x="227" y="48"/>
                    <a:pt x="108" y="155"/>
                    <a:pt x="60" y="297"/>
                  </a:cubicBezTo>
                  <a:cubicBezTo>
                    <a:pt x="1" y="428"/>
                    <a:pt x="36" y="583"/>
                    <a:pt x="132" y="701"/>
                  </a:cubicBezTo>
                  <a:cubicBezTo>
                    <a:pt x="179" y="749"/>
                    <a:pt x="238" y="785"/>
                    <a:pt x="298" y="808"/>
                  </a:cubicBezTo>
                  <a:cubicBezTo>
                    <a:pt x="351" y="835"/>
                    <a:pt x="412" y="848"/>
                    <a:pt x="473" y="848"/>
                  </a:cubicBezTo>
                  <a:cubicBezTo>
                    <a:pt x="494" y="848"/>
                    <a:pt x="515" y="847"/>
                    <a:pt x="536" y="844"/>
                  </a:cubicBezTo>
                  <a:cubicBezTo>
                    <a:pt x="690" y="832"/>
                    <a:pt x="821" y="761"/>
                    <a:pt x="904" y="630"/>
                  </a:cubicBezTo>
                  <a:cubicBezTo>
                    <a:pt x="975" y="499"/>
                    <a:pt x="975" y="345"/>
                    <a:pt x="904" y="226"/>
                  </a:cubicBezTo>
                  <a:cubicBezTo>
                    <a:pt x="821" y="95"/>
                    <a:pt x="690" y="12"/>
                    <a:pt x="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767516" y="786739"/>
              <a:ext cx="33313" cy="25806"/>
            </a:xfrm>
            <a:custGeom>
              <a:avLst/>
              <a:gdLst/>
              <a:ahLst/>
              <a:cxnLst/>
              <a:rect l="l" t="t" r="r" b="b"/>
              <a:pathLst>
                <a:path w="1034" h="801" extrusionOk="0">
                  <a:moveTo>
                    <a:pt x="527" y="0"/>
                  </a:moveTo>
                  <a:cubicBezTo>
                    <a:pt x="442" y="0"/>
                    <a:pt x="358" y="25"/>
                    <a:pt x="285" y="71"/>
                  </a:cubicBezTo>
                  <a:cubicBezTo>
                    <a:pt x="0" y="214"/>
                    <a:pt x="0" y="618"/>
                    <a:pt x="297" y="748"/>
                  </a:cubicBezTo>
                  <a:cubicBezTo>
                    <a:pt x="309" y="760"/>
                    <a:pt x="333" y="760"/>
                    <a:pt x="345" y="772"/>
                  </a:cubicBezTo>
                  <a:cubicBezTo>
                    <a:pt x="391" y="792"/>
                    <a:pt x="440" y="801"/>
                    <a:pt x="489" y="801"/>
                  </a:cubicBezTo>
                  <a:cubicBezTo>
                    <a:pt x="529" y="801"/>
                    <a:pt x="569" y="795"/>
                    <a:pt x="606" y="784"/>
                  </a:cubicBezTo>
                  <a:cubicBezTo>
                    <a:pt x="642" y="784"/>
                    <a:pt x="678" y="772"/>
                    <a:pt x="713" y="760"/>
                  </a:cubicBezTo>
                  <a:cubicBezTo>
                    <a:pt x="1022" y="630"/>
                    <a:pt x="1034" y="190"/>
                    <a:pt x="725" y="47"/>
                  </a:cubicBezTo>
                  <a:cubicBezTo>
                    <a:pt x="662" y="16"/>
                    <a:pt x="594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09238" y="806940"/>
              <a:ext cx="24904" cy="22005"/>
            </a:xfrm>
            <a:custGeom>
              <a:avLst/>
              <a:gdLst/>
              <a:ahLst/>
              <a:cxnLst/>
              <a:rect l="l" t="t" r="r" b="b"/>
              <a:pathLst>
                <a:path w="773" h="683" extrusionOk="0">
                  <a:moveTo>
                    <a:pt x="360" y="0"/>
                  </a:moveTo>
                  <a:cubicBezTo>
                    <a:pt x="251" y="0"/>
                    <a:pt x="147" y="46"/>
                    <a:pt x="72" y="121"/>
                  </a:cubicBezTo>
                  <a:cubicBezTo>
                    <a:pt x="24" y="169"/>
                    <a:pt x="0" y="240"/>
                    <a:pt x="24" y="300"/>
                  </a:cubicBezTo>
                  <a:cubicBezTo>
                    <a:pt x="0" y="395"/>
                    <a:pt x="24" y="490"/>
                    <a:pt x="72" y="561"/>
                  </a:cubicBezTo>
                  <a:cubicBezTo>
                    <a:pt x="107" y="609"/>
                    <a:pt x="155" y="644"/>
                    <a:pt x="214" y="656"/>
                  </a:cubicBezTo>
                  <a:cubicBezTo>
                    <a:pt x="262" y="674"/>
                    <a:pt x="312" y="683"/>
                    <a:pt x="363" y="683"/>
                  </a:cubicBezTo>
                  <a:cubicBezTo>
                    <a:pt x="413" y="683"/>
                    <a:pt x="464" y="674"/>
                    <a:pt x="511" y="656"/>
                  </a:cubicBezTo>
                  <a:cubicBezTo>
                    <a:pt x="666" y="620"/>
                    <a:pt x="773" y="478"/>
                    <a:pt x="761" y="323"/>
                  </a:cubicBezTo>
                  <a:cubicBezTo>
                    <a:pt x="737" y="169"/>
                    <a:pt x="630" y="62"/>
                    <a:pt x="500" y="26"/>
                  </a:cubicBezTo>
                  <a:cubicBezTo>
                    <a:pt x="454" y="9"/>
                    <a:pt x="407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41391" y="824241"/>
              <a:ext cx="31412" cy="25645"/>
            </a:xfrm>
            <a:custGeom>
              <a:avLst/>
              <a:gdLst/>
              <a:ahLst/>
              <a:cxnLst/>
              <a:rect l="l" t="t" r="r" b="b"/>
              <a:pathLst>
                <a:path w="975" h="796" extrusionOk="0">
                  <a:moveTo>
                    <a:pt x="594" y="0"/>
                  </a:moveTo>
                  <a:cubicBezTo>
                    <a:pt x="571" y="0"/>
                    <a:pt x="547" y="4"/>
                    <a:pt x="523" y="12"/>
                  </a:cubicBezTo>
                  <a:cubicBezTo>
                    <a:pt x="493" y="8"/>
                    <a:pt x="461" y="5"/>
                    <a:pt x="429" y="5"/>
                  </a:cubicBezTo>
                  <a:cubicBezTo>
                    <a:pt x="372" y="5"/>
                    <a:pt x="315" y="13"/>
                    <a:pt x="262" y="36"/>
                  </a:cubicBezTo>
                  <a:cubicBezTo>
                    <a:pt x="119" y="95"/>
                    <a:pt x="12" y="226"/>
                    <a:pt x="1" y="381"/>
                  </a:cubicBezTo>
                  <a:cubicBezTo>
                    <a:pt x="1" y="523"/>
                    <a:pt x="84" y="666"/>
                    <a:pt x="214" y="725"/>
                  </a:cubicBezTo>
                  <a:cubicBezTo>
                    <a:pt x="238" y="737"/>
                    <a:pt x="262" y="749"/>
                    <a:pt x="274" y="761"/>
                  </a:cubicBezTo>
                  <a:cubicBezTo>
                    <a:pt x="336" y="783"/>
                    <a:pt x="400" y="795"/>
                    <a:pt x="463" y="795"/>
                  </a:cubicBezTo>
                  <a:cubicBezTo>
                    <a:pt x="534" y="795"/>
                    <a:pt x="603" y="780"/>
                    <a:pt x="666" y="749"/>
                  </a:cubicBezTo>
                  <a:cubicBezTo>
                    <a:pt x="939" y="606"/>
                    <a:pt x="975" y="226"/>
                    <a:pt x="725" y="48"/>
                  </a:cubicBezTo>
                  <a:cubicBezTo>
                    <a:pt x="686" y="16"/>
                    <a:pt x="641" y="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-26517" y="1491078"/>
              <a:ext cx="245046" cy="151680"/>
            </a:xfrm>
            <a:custGeom>
              <a:avLst/>
              <a:gdLst/>
              <a:ahLst/>
              <a:cxnLst/>
              <a:rect l="l" t="t" r="r" b="b"/>
              <a:pathLst>
                <a:path w="7606" h="4708" extrusionOk="0">
                  <a:moveTo>
                    <a:pt x="7401" y="0"/>
                  </a:moveTo>
                  <a:cubicBezTo>
                    <a:pt x="7378" y="0"/>
                    <a:pt x="7354" y="5"/>
                    <a:pt x="7333" y="14"/>
                  </a:cubicBezTo>
                  <a:cubicBezTo>
                    <a:pt x="6204" y="497"/>
                    <a:pt x="4993" y="745"/>
                    <a:pt x="3774" y="745"/>
                  </a:cubicBezTo>
                  <a:cubicBezTo>
                    <a:pt x="3133" y="745"/>
                    <a:pt x="2490" y="676"/>
                    <a:pt x="1855" y="537"/>
                  </a:cubicBezTo>
                  <a:cubicBezTo>
                    <a:pt x="1842" y="534"/>
                    <a:pt x="1828" y="532"/>
                    <a:pt x="1815" y="532"/>
                  </a:cubicBezTo>
                  <a:cubicBezTo>
                    <a:pt x="1777" y="532"/>
                    <a:pt x="1738" y="543"/>
                    <a:pt x="1712" y="561"/>
                  </a:cubicBezTo>
                  <a:cubicBezTo>
                    <a:pt x="1665" y="596"/>
                    <a:pt x="1641" y="644"/>
                    <a:pt x="1641" y="703"/>
                  </a:cubicBezTo>
                  <a:lnTo>
                    <a:pt x="1783" y="3959"/>
                  </a:lnTo>
                  <a:lnTo>
                    <a:pt x="357" y="1927"/>
                  </a:lnTo>
                  <a:cubicBezTo>
                    <a:pt x="318" y="1873"/>
                    <a:pt x="259" y="1844"/>
                    <a:pt x="202" y="1844"/>
                  </a:cubicBezTo>
                  <a:cubicBezTo>
                    <a:pt x="173" y="1844"/>
                    <a:pt x="144" y="1852"/>
                    <a:pt x="120" y="1868"/>
                  </a:cubicBezTo>
                  <a:cubicBezTo>
                    <a:pt x="37" y="1915"/>
                    <a:pt x="1" y="2022"/>
                    <a:pt x="60" y="2094"/>
                  </a:cubicBezTo>
                  <a:lnTo>
                    <a:pt x="1819" y="4637"/>
                  </a:lnTo>
                  <a:cubicBezTo>
                    <a:pt x="1855" y="4684"/>
                    <a:pt x="1914" y="4708"/>
                    <a:pt x="1973" y="4708"/>
                  </a:cubicBezTo>
                  <a:cubicBezTo>
                    <a:pt x="1985" y="4708"/>
                    <a:pt x="2009" y="4708"/>
                    <a:pt x="2021" y="4696"/>
                  </a:cubicBezTo>
                  <a:cubicBezTo>
                    <a:pt x="2104" y="4684"/>
                    <a:pt x="2152" y="4613"/>
                    <a:pt x="2152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3"/>
                    <a:pt x="3202" y="1073"/>
                    <a:pt x="3807" y="1073"/>
                  </a:cubicBezTo>
                  <a:cubicBezTo>
                    <a:pt x="5063" y="1073"/>
                    <a:pt x="6312" y="816"/>
                    <a:pt x="7475" y="311"/>
                  </a:cubicBezTo>
                  <a:cubicBezTo>
                    <a:pt x="7570" y="276"/>
                    <a:pt x="7606" y="181"/>
                    <a:pt x="7570" y="97"/>
                  </a:cubicBezTo>
                  <a:cubicBezTo>
                    <a:pt x="7535" y="36"/>
                    <a:pt x="7468" y="0"/>
                    <a:pt x="7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58473" y="1560507"/>
              <a:ext cx="54029" cy="63501"/>
            </a:xfrm>
            <a:custGeom>
              <a:avLst/>
              <a:gdLst/>
              <a:ahLst/>
              <a:cxnLst/>
              <a:rect l="l" t="t" r="r" b="b"/>
              <a:pathLst>
                <a:path w="1677" h="1971" extrusionOk="0">
                  <a:moveTo>
                    <a:pt x="1465" y="1"/>
                  </a:moveTo>
                  <a:cubicBezTo>
                    <a:pt x="1405" y="1"/>
                    <a:pt x="1345" y="30"/>
                    <a:pt x="1308" y="81"/>
                  </a:cubicBezTo>
                  <a:lnTo>
                    <a:pt x="833" y="735"/>
                  </a:lnTo>
                  <a:lnTo>
                    <a:pt x="346" y="93"/>
                  </a:lnTo>
                  <a:cubicBezTo>
                    <a:pt x="309" y="50"/>
                    <a:pt x="260" y="24"/>
                    <a:pt x="208" y="24"/>
                  </a:cubicBezTo>
                  <a:cubicBezTo>
                    <a:pt x="174" y="24"/>
                    <a:pt x="140" y="34"/>
                    <a:pt x="108" y="58"/>
                  </a:cubicBezTo>
                  <a:cubicBezTo>
                    <a:pt x="25" y="93"/>
                    <a:pt x="1" y="200"/>
                    <a:pt x="60" y="283"/>
                  </a:cubicBezTo>
                  <a:lnTo>
                    <a:pt x="619" y="1032"/>
                  </a:lnTo>
                  <a:lnTo>
                    <a:pt x="108" y="1721"/>
                  </a:lnTo>
                  <a:cubicBezTo>
                    <a:pt x="48" y="1792"/>
                    <a:pt x="72" y="1899"/>
                    <a:pt x="155" y="1947"/>
                  </a:cubicBezTo>
                  <a:cubicBezTo>
                    <a:pt x="191" y="1971"/>
                    <a:pt x="227" y="1971"/>
                    <a:pt x="262" y="1971"/>
                  </a:cubicBezTo>
                  <a:cubicBezTo>
                    <a:pt x="322" y="1971"/>
                    <a:pt x="369" y="1947"/>
                    <a:pt x="405" y="1899"/>
                  </a:cubicBezTo>
                  <a:lnTo>
                    <a:pt x="833" y="1317"/>
                  </a:lnTo>
                  <a:lnTo>
                    <a:pt x="1249" y="1876"/>
                  </a:lnTo>
                  <a:cubicBezTo>
                    <a:pt x="1284" y="1923"/>
                    <a:pt x="1344" y="1947"/>
                    <a:pt x="1403" y="1947"/>
                  </a:cubicBezTo>
                  <a:cubicBezTo>
                    <a:pt x="1427" y="1947"/>
                    <a:pt x="1463" y="1947"/>
                    <a:pt x="1498" y="1923"/>
                  </a:cubicBezTo>
                  <a:cubicBezTo>
                    <a:pt x="1581" y="1876"/>
                    <a:pt x="1605" y="1769"/>
                    <a:pt x="1546" y="1697"/>
                  </a:cubicBezTo>
                  <a:lnTo>
                    <a:pt x="1047" y="1032"/>
                  </a:lnTo>
                  <a:lnTo>
                    <a:pt x="1617" y="260"/>
                  </a:lnTo>
                  <a:cubicBezTo>
                    <a:pt x="1676" y="188"/>
                    <a:pt x="1653" y="81"/>
                    <a:pt x="1569" y="34"/>
                  </a:cubicBezTo>
                  <a:cubicBezTo>
                    <a:pt x="1538" y="11"/>
                    <a:pt x="1502" y="1"/>
                    <a:pt x="1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118591" y="1571622"/>
              <a:ext cx="40626" cy="14111"/>
            </a:xfrm>
            <a:custGeom>
              <a:avLst/>
              <a:gdLst/>
              <a:ahLst/>
              <a:cxnLst/>
              <a:rect l="l" t="t" r="r" b="b"/>
              <a:pathLst>
                <a:path w="1261" h="438" extrusionOk="0">
                  <a:moveTo>
                    <a:pt x="1071" y="1"/>
                  </a:moveTo>
                  <a:cubicBezTo>
                    <a:pt x="1044" y="1"/>
                    <a:pt x="1015" y="7"/>
                    <a:pt x="987" y="21"/>
                  </a:cubicBezTo>
                  <a:cubicBezTo>
                    <a:pt x="818" y="89"/>
                    <a:pt x="632" y="120"/>
                    <a:pt x="449" y="120"/>
                  </a:cubicBezTo>
                  <a:cubicBezTo>
                    <a:pt x="374" y="120"/>
                    <a:pt x="299" y="115"/>
                    <a:pt x="226" y="105"/>
                  </a:cubicBezTo>
                  <a:cubicBezTo>
                    <a:pt x="212" y="101"/>
                    <a:pt x="198" y="99"/>
                    <a:pt x="184" y="99"/>
                  </a:cubicBezTo>
                  <a:cubicBezTo>
                    <a:pt x="104" y="99"/>
                    <a:pt x="33" y="155"/>
                    <a:pt x="12" y="235"/>
                  </a:cubicBezTo>
                  <a:cubicBezTo>
                    <a:pt x="1" y="330"/>
                    <a:pt x="72" y="414"/>
                    <a:pt x="167" y="426"/>
                  </a:cubicBezTo>
                  <a:cubicBezTo>
                    <a:pt x="262" y="437"/>
                    <a:pt x="357" y="437"/>
                    <a:pt x="452" y="437"/>
                  </a:cubicBezTo>
                  <a:cubicBezTo>
                    <a:pt x="678" y="437"/>
                    <a:pt x="916" y="402"/>
                    <a:pt x="1129" y="319"/>
                  </a:cubicBezTo>
                  <a:cubicBezTo>
                    <a:pt x="1213" y="283"/>
                    <a:pt x="1260" y="188"/>
                    <a:pt x="1224" y="105"/>
                  </a:cubicBezTo>
                  <a:cubicBezTo>
                    <a:pt x="1191" y="38"/>
                    <a:pt x="1134" y="1"/>
                    <a:pt x="1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157252" y="1530770"/>
              <a:ext cx="59377" cy="78321"/>
            </a:xfrm>
            <a:custGeom>
              <a:avLst/>
              <a:gdLst/>
              <a:ahLst/>
              <a:cxnLst/>
              <a:rect l="l" t="t" r="r" b="b"/>
              <a:pathLst>
                <a:path w="1843" h="2431" extrusionOk="0">
                  <a:moveTo>
                    <a:pt x="1651" y="0"/>
                  </a:moveTo>
                  <a:cubicBezTo>
                    <a:pt x="1574" y="0"/>
                    <a:pt x="1506" y="46"/>
                    <a:pt x="1486" y="125"/>
                  </a:cubicBezTo>
                  <a:lnTo>
                    <a:pt x="1284" y="1099"/>
                  </a:lnTo>
                  <a:lnTo>
                    <a:pt x="310" y="446"/>
                  </a:lnTo>
                  <a:cubicBezTo>
                    <a:pt x="277" y="423"/>
                    <a:pt x="241" y="412"/>
                    <a:pt x="206" y="412"/>
                  </a:cubicBezTo>
                  <a:cubicBezTo>
                    <a:pt x="150" y="412"/>
                    <a:pt x="96" y="438"/>
                    <a:pt x="60" y="481"/>
                  </a:cubicBezTo>
                  <a:cubicBezTo>
                    <a:pt x="1" y="553"/>
                    <a:pt x="24" y="660"/>
                    <a:pt x="96" y="707"/>
                  </a:cubicBezTo>
                  <a:lnTo>
                    <a:pt x="1201" y="1444"/>
                  </a:lnTo>
                  <a:lnTo>
                    <a:pt x="1023" y="2240"/>
                  </a:lnTo>
                  <a:cubicBezTo>
                    <a:pt x="1011" y="2335"/>
                    <a:pt x="1070" y="2418"/>
                    <a:pt x="1165" y="2430"/>
                  </a:cubicBezTo>
                  <a:lnTo>
                    <a:pt x="1201" y="2430"/>
                  </a:lnTo>
                  <a:cubicBezTo>
                    <a:pt x="1284" y="2430"/>
                    <a:pt x="1355" y="2383"/>
                    <a:pt x="1367" y="2300"/>
                  </a:cubicBezTo>
                  <a:lnTo>
                    <a:pt x="1831" y="184"/>
                  </a:lnTo>
                  <a:cubicBezTo>
                    <a:pt x="1843" y="101"/>
                    <a:pt x="1783" y="18"/>
                    <a:pt x="1700" y="6"/>
                  </a:cubicBezTo>
                  <a:cubicBezTo>
                    <a:pt x="1684" y="2"/>
                    <a:pt x="1667" y="0"/>
                    <a:pt x="16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592929" y="1046864"/>
              <a:ext cx="253487" cy="131512"/>
            </a:xfrm>
            <a:custGeom>
              <a:avLst/>
              <a:gdLst/>
              <a:ahLst/>
              <a:cxnLst/>
              <a:rect l="l" t="t" r="r" b="b"/>
              <a:pathLst>
                <a:path w="7868" h="4082" extrusionOk="0">
                  <a:moveTo>
                    <a:pt x="2128" y="0"/>
                  </a:moveTo>
                  <a:cubicBezTo>
                    <a:pt x="2101" y="0"/>
                    <a:pt x="2074" y="6"/>
                    <a:pt x="2044" y="18"/>
                  </a:cubicBezTo>
                  <a:cubicBezTo>
                    <a:pt x="1997" y="42"/>
                    <a:pt x="1961" y="77"/>
                    <a:pt x="1949" y="137"/>
                  </a:cubicBezTo>
                  <a:lnTo>
                    <a:pt x="1177" y="3321"/>
                  </a:lnTo>
                  <a:lnTo>
                    <a:pt x="369" y="1016"/>
                  </a:lnTo>
                  <a:cubicBezTo>
                    <a:pt x="341" y="952"/>
                    <a:pt x="279" y="909"/>
                    <a:pt x="208" y="909"/>
                  </a:cubicBezTo>
                  <a:cubicBezTo>
                    <a:pt x="187" y="909"/>
                    <a:pt x="165" y="913"/>
                    <a:pt x="143" y="921"/>
                  </a:cubicBezTo>
                  <a:cubicBezTo>
                    <a:pt x="60" y="933"/>
                    <a:pt x="1" y="1028"/>
                    <a:pt x="36" y="1123"/>
                  </a:cubicBezTo>
                  <a:lnTo>
                    <a:pt x="1046" y="3975"/>
                  </a:lnTo>
                  <a:cubicBezTo>
                    <a:pt x="1058" y="4034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5" y="4023"/>
                    <a:pt x="1379" y="3951"/>
                  </a:cubicBezTo>
                  <a:lnTo>
                    <a:pt x="2246" y="386"/>
                  </a:lnTo>
                  <a:cubicBezTo>
                    <a:pt x="3465" y="957"/>
                    <a:pt x="4793" y="1247"/>
                    <a:pt x="6131" y="1247"/>
                  </a:cubicBezTo>
                  <a:cubicBezTo>
                    <a:pt x="6659" y="1247"/>
                    <a:pt x="7188" y="1202"/>
                    <a:pt x="7713" y="1111"/>
                  </a:cubicBezTo>
                  <a:cubicBezTo>
                    <a:pt x="7796" y="1099"/>
                    <a:pt x="7867" y="1004"/>
                    <a:pt x="7843" y="921"/>
                  </a:cubicBezTo>
                  <a:cubicBezTo>
                    <a:pt x="7823" y="840"/>
                    <a:pt x="7760" y="785"/>
                    <a:pt x="7683" y="785"/>
                  </a:cubicBezTo>
                  <a:cubicBezTo>
                    <a:pt x="7669" y="785"/>
                    <a:pt x="7655" y="787"/>
                    <a:pt x="7641" y="790"/>
                  </a:cubicBezTo>
                  <a:cubicBezTo>
                    <a:pt x="7135" y="878"/>
                    <a:pt x="6627" y="921"/>
                    <a:pt x="6120" y="921"/>
                  </a:cubicBezTo>
                  <a:cubicBezTo>
                    <a:pt x="4771" y="921"/>
                    <a:pt x="3438" y="614"/>
                    <a:pt x="2211" y="18"/>
                  </a:cubicBezTo>
                  <a:cubicBezTo>
                    <a:pt x="2181" y="6"/>
                    <a:pt x="2154" y="0"/>
                    <a:pt x="2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659169" y="1106015"/>
              <a:ext cx="65112" cy="69203"/>
            </a:xfrm>
            <a:custGeom>
              <a:avLst/>
              <a:gdLst/>
              <a:ahLst/>
              <a:cxnLst/>
              <a:rect l="l" t="t" r="r" b="b"/>
              <a:pathLst>
                <a:path w="2021" h="2148" extrusionOk="0">
                  <a:moveTo>
                    <a:pt x="605" y="0"/>
                  </a:moveTo>
                  <a:cubicBezTo>
                    <a:pt x="586" y="0"/>
                    <a:pt x="566" y="4"/>
                    <a:pt x="547" y="12"/>
                  </a:cubicBezTo>
                  <a:cubicBezTo>
                    <a:pt x="452" y="36"/>
                    <a:pt x="404" y="131"/>
                    <a:pt x="440" y="214"/>
                  </a:cubicBezTo>
                  <a:lnTo>
                    <a:pt x="761" y="1070"/>
                  </a:lnTo>
                  <a:lnTo>
                    <a:pt x="83" y="1628"/>
                  </a:lnTo>
                  <a:cubicBezTo>
                    <a:pt x="12" y="1676"/>
                    <a:pt x="0" y="1794"/>
                    <a:pt x="72" y="1854"/>
                  </a:cubicBezTo>
                  <a:cubicBezTo>
                    <a:pt x="95" y="1878"/>
                    <a:pt x="119" y="1901"/>
                    <a:pt x="155" y="1901"/>
                  </a:cubicBezTo>
                  <a:cubicBezTo>
                    <a:pt x="170" y="1904"/>
                    <a:pt x="184" y="1906"/>
                    <a:pt x="199" y="1906"/>
                  </a:cubicBezTo>
                  <a:cubicBezTo>
                    <a:pt x="243" y="1906"/>
                    <a:pt x="285" y="1892"/>
                    <a:pt x="321" y="1866"/>
                  </a:cubicBezTo>
                  <a:lnTo>
                    <a:pt x="892" y="1402"/>
                  </a:lnTo>
                  <a:lnTo>
                    <a:pt x="1141" y="2044"/>
                  </a:lnTo>
                  <a:cubicBezTo>
                    <a:pt x="1165" y="2091"/>
                    <a:pt x="1212" y="2127"/>
                    <a:pt x="1260" y="2139"/>
                  </a:cubicBezTo>
                  <a:cubicBezTo>
                    <a:pt x="1278" y="2145"/>
                    <a:pt x="1296" y="2148"/>
                    <a:pt x="1313" y="2148"/>
                  </a:cubicBezTo>
                  <a:cubicBezTo>
                    <a:pt x="1331" y="2148"/>
                    <a:pt x="1349" y="2145"/>
                    <a:pt x="1367" y="2139"/>
                  </a:cubicBezTo>
                  <a:cubicBezTo>
                    <a:pt x="1462" y="2115"/>
                    <a:pt x="1509" y="2020"/>
                    <a:pt x="1474" y="1937"/>
                  </a:cubicBezTo>
                  <a:lnTo>
                    <a:pt x="1177" y="1177"/>
                  </a:lnTo>
                  <a:lnTo>
                    <a:pt x="1937" y="559"/>
                  </a:lnTo>
                  <a:cubicBezTo>
                    <a:pt x="2009" y="511"/>
                    <a:pt x="2020" y="392"/>
                    <a:pt x="1949" y="333"/>
                  </a:cubicBezTo>
                  <a:cubicBezTo>
                    <a:pt x="1918" y="296"/>
                    <a:pt x="1874" y="278"/>
                    <a:pt x="1827" y="278"/>
                  </a:cubicBezTo>
                  <a:cubicBezTo>
                    <a:pt x="1784" y="278"/>
                    <a:pt x="1739" y="293"/>
                    <a:pt x="1700" y="321"/>
                  </a:cubicBezTo>
                  <a:lnTo>
                    <a:pt x="1058" y="844"/>
                  </a:lnTo>
                  <a:lnTo>
                    <a:pt x="773" y="107"/>
                  </a:lnTo>
                  <a:cubicBezTo>
                    <a:pt x="736" y="43"/>
                    <a:pt x="671" y="0"/>
                    <a:pt x="6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726149" y="1133110"/>
              <a:ext cx="40626" cy="14466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6" y="1"/>
                  </a:moveTo>
                  <a:cubicBezTo>
                    <a:pt x="139" y="1"/>
                    <a:pt x="72" y="36"/>
                    <a:pt x="36" y="98"/>
                  </a:cubicBezTo>
                  <a:cubicBezTo>
                    <a:pt x="1" y="181"/>
                    <a:pt x="36" y="276"/>
                    <a:pt x="132" y="312"/>
                  </a:cubicBezTo>
                  <a:cubicBezTo>
                    <a:pt x="361" y="400"/>
                    <a:pt x="603" y="449"/>
                    <a:pt x="844" y="449"/>
                  </a:cubicBezTo>
                  <a:cubicBezTo>
                    <a:pt x="927" y="449"/>
                    <a:pt x="1011" y="443"/>
                    <a:pt x="1094" y="431"/>
                  </a:cubicBezTo>
                  <a:cubicBezTo>
                    <a:pt x="1189" y="419"/>
                    <a:pt x="1260" y="336"/>
                    <a:pt x="1249" y="240"/>
                  </a:cubicBezTo>
                  <a:cubicBezTo>
                    <a:pt x="1228" y="168"/>
                    <a:pt x="1154" y="105"/>
                    <a:pt x="1080" y="105"/>
                  </a:cubicBezTo>
                  <a:cubicBezTo>
                    <a:pt x="1069" y="105"/>
                    <a:pt x="1058" y="107"/>
                    <a:pt x="1047" y="110"/>
                  </a:cubicBezTo>
                  <a:cubicBezTo>
                    <a:pt x="980" y="119"/>
                    <a:pt x="912" y="123"/>
                    <a:pt x="845" y="123"/>
                  </a:cubicBezTo>
                  <a:cubicBezTo>
                    <a:pt x="648" y="123"/>
                    <a:pt x="451" y="85"/>
                    <a:pt x="274" y="15"/>
                  </a:cubicBezTo>
                  <a:cubicBezTo>
                    <a:pt x="252" y="5"/>
                    <a:pt x="229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772477" y="1110139"/>
              <a:ext cx="62051" cy="72908"/>
            </a:xfrm>
            <a:custGeom>
              <a:avLst/>
              <a:gdLst/>
              <a:ahLst/>
              <a:cxnLst/>
              <a:rect l="l" t="t" r="r" b="b"/>
              <a:pathLst>
                <a:path w="1926" h="2263" extrusionOk="0">
                  <a:moveTo>
                    <a:pt x="1733" y="1"/>
                  </a:moveTo>
                  <a:cubicBezTo>
                    <a:pt x="1665" y="1"/>
                    <a:pt x="1604" y="36"/>
                    <a:pt x="1569" y="98"/>
                  </a:cubicBezTo>
                  <a:lnTo>
                    <a:pt x="1094" y="989"/>
                  </a:lnTo>
                  <a:lnTo>
                    <a:pt x="345" y="134"/>
                  </a:lnTo>
                  <a:cubicBezTo>
                    <a:pt x="305" y="93"/>
                    <a:pt x="253" y="72"/>
                    <a:pt x="202" y="72"/>
                  </a:cubicBezTo>
                  <a:cubicBezTo>
                    <a:pt x="164" y="72"/>
                    <a:pt x="127" y="84"/>
                    <a:pt x="96" y="110"/>
                  </a:cubicBezTo>
                  <a:cubicBezTo>
                    <a:pt x="13" y="157"/>
                    <a:pt x="1" y="264"/>
                    <a:pt x="60" y="336"/>
                  </a:cubicBezTo>
                  <a:lnTo>
                    <a:pt x="916" y="1298"/>
                  </a:lnTo>
                  <a:lnTo>
                    <a:pt x="535" y="2023"/>
                  </a:lnTo>
                  <a:cubicBezTo>
                    <a:pt x="488" y="2106"/>
                    <a:pt x="524" y="2213"/>
                    <a:pt x="619" y="2249"/>
                  </a:cubicBezTo>
                  <a:lnTo>
                    <a:pt x="654" y="2261"/>
                  </a:lnTo>
                  <a:cubicBezTo>
                    <a:pt x="663" y="2262"/>
                    <a:pt x="673" y="2263"/>
                    <a:pt x="682" y="2263"/>
                  </a:cubicBezTo>
                  <a:cubicBezTo>
                    <a:pt x="746" y="2263"/>
                    <a:pt x="815" y="2228"/>
                    <a:pt x="856" y="2166"/>
                  </a:cubicBezTo>
                  <a:lnTo>
                    <a:pt x="1890" y="229"/>
                  </a:lnTo>
                  <a:cubicBezTo>
                    <a:pt x="1926" y="145"/>
                    <a:pt x="1890" y="50"/>
                    <a:pt x="1807" y="15"/>
                  </a:cubicBezTo>
                  <a:cubicBezTo>
                    <a:pt x="1782" y="5"/>
                    <a:pt x="1757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324944" y="26568"/>
              <a:ext cx="251941" cy="128129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18" y="0"/>
                  </a:moveTo>
                  <a:cubicBezTo>
                    <a:pt x="2200" y="0"/>
                    <a:pt x="2181" y="3"/>
                    <a:pt x="2163" y="7"/>
                  </a:cubicBezTo>
                  <a:cubicBezTo>
                    <a:pt x="2116" y="19"/>
                    <a:pt x="2068" y="55"/>
                    <a:pt x="2044" y="102"/>
                  </a:cubicBezTo>
                  <a:lnTo>
                    <a:pt x="892" y="3192"/>
                  </a:lnTo>
                  <a:lnTo>
                    <a:pt x="369" y="839"/>
                  </a:lnTo>
                  <a:cubicBezTo>
                    <a:pt x="349" y="758"/>
                    <a:pt x="277" y="703"/>
                    <a:pt x="197" y="703"/>
                  </a:cubicBezTo>
                  <a:cubicBezTo>
                    <a:pt x="183" y="703"/>
                    <a:pt x="169" y="705"/>
                    <a:pt x="155" y="708"/>
                  </a:cubicBezTo>
                  <a:cubicBezTo>
                    <a:pt x="72" y="720"/>
                    <a:pt x="0" y="803"/>
                    <a:pt x="24" y="898"/>
                  </a:cubicBezTo>
                  <a:lnTo>
                    <a:pt x="666" y="3845"/>
                  </a:lnTo>
                  <a:cubicBezTo>
                    <a:pt x="678" y="3893"/>
                    <a:pt x="725" y="3940"/>
                    <a:pt x="773" y="3964"/>
                  </a:cubicBezTo>
                  <a:cubicBezTo>
                    <a:pt x="797" y="3964"/>
                    <a:pt x="809" y="3976"/>
                    <a:pt x="832" y="3976"/>
                  </a:cubicBezTo>
                  <a:cubicBezTo>
                    <a:pt x="904" y="3976"/>
                    <a:pt x="987" y="3929"/>
                    <a:pt x="1011" y="3857"/>
                  </a:cubicBezTo>
                  <a:lnTo>
                    <a:pt x="2306" y="411"/>
                  </a:lnTo>
                  <a:cubicBezTo>
                    <a:pt x="3709" y="1253"/>
                    <a:pt x="5311" y="1686"/>
                    <a:pt x="6947" y="1686"/>
                  </a:cubicBezTo>
                  <a:cubicBezTo>
                    <a:pt x="7182" y="1686"/>
                    <a:pt x="7417" y="1677"/>
                    <a:pt x="7653" y="1659"/>
                  </a:cubicBezTo>
                  <a:cubicBezTo>
                    <a:pt x="7736" y="1659"/>
                    <a:pt x="7819" y="1588"/>
                    <a:pt x="7808" y="1493"/>
                  </a:cubicBezTo>
                  <a:cubicBezTo>
                    <a:pt x="7797" y="1404"/>
                    <a:pt x="7724" y="1337"/>
                    <a:pt x="7638" y="1337"/>
                  </a:cubicBezTo>
                  <a:cubicBezTo>
                    <a:pt x="7631" y="1337"/>
                    <a:pt x="7624" y="1337"/>
                    <a:pt x="7617" y="1338"/>
                  </a:cubicBezTo>
                  <a:cubicBezTo>
                    <a:pt x="7407" y="1353"/>
                    <a:pt x="7197" y="1360"/>
                    <a:pt x="6987" y="1360"/>
                  </a:cubicBezTo>
                  <a:cubicBezTo>
                    <a:pt x="5337" y="1360"/>
                    <a:pt x="3719" y="906"/>
                    <a:pt x="2306" y="31"/>
                  </a:cubicBezTo>
                  <a:cubicBezTo>
                    <a:pt x="2283" y="8"/>
                    <a:pt x="2251" y="0"/>
                    <a:pt x="2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380455" y="87072"/>
              <a:ext cx="70105" cy="71072"/>
            </a:xfrm>
            <a:custGeom>
              <a:avLst/>
              <a:gdLst/>
              <a:ahLst/>
              <a:cxnLst/>
              <a:rect l="l" t="t" r="r" b="b"/>
              <a:pathLst>
                <a:path w="2176" h="2206" extrusionOk="0">
                  <a:moveTo>
                    <a:pt x="810" y="1"/>
                  </a:moveTo>
                  <a:cubicBezTo>
                    <a:pt x="794" y="1"/>
                    <a:pt x="777" y="3"/>
                    <a:pt x="761" y="7"/>
                  </a:cubicBezTo>
                  <a:cubicBezTo>
                    <a:pt x="666" y="19"/>
                    <a:pt x="607" y="102"/>
                    <a:pt x="630" y="197"/>
                  </a:cubicBezTo>
                  <a:lnTo>
                    <a:pt x="856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25"/>
                    <a:pt x="119" y="1837"/>
                    <a:pt x="143" y="1849"/>
                  </a:cubicBezTo>
                  <a:cubicBezTo>
                    <a:pt x="166" y="1858"/>
                    <a:pt x="188" y="1861"/>
                    <a:pt x="211" y="1861"/>
                  </a:cubicBezTo>
                  <a:cubicBezTo>
                    <a:pt x="246" y="1861"/>
                    <a:pt x="280" y="1851"/>
                    <a:pt x="309" y="1837"/>
                  </a:cubicBezTo>
                  <a:lnTo>
                    <a:pt x="939" y="1433"/>
                  </a:lnTo>
                  <a:lnTo>
                    <a:pt x="1106" y="2086"/>
                  </a:lnTo>
                  <a:cubicBezTo>
                    <a:pt x="1117" y="2146"/>
                    <a:pt x="1165" y="2181"/>
                    <a:pt x="1213" y="2205"/>
                  </a:cubicBezTo>
                  <a:lnTo>
                    <a:pt x="1320" y="2205"/>
                  </a:lnTo>
                  <a:cubicBezTo>
                    <a:pt x="1415" y="2181"/>
                    <a:pt x="1474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6" y="458"/>
                  </a:cubicBezTo>
                  <a:cubicBezTo>
                    <a:pt x="2080" y="415"/>
                    <a:pt x="2027" y="394"/>
                    <a:pt x="1975" y="394"/>
                  </a:cubicBezTo>
                  <a:cubicBezTo>
                    <a:pt x="1941" y="394"/>
                    <a:pt x="1907" y="404"/>
                    <a:pt x="1878" y="423"/>
                  </a:cubicBezTo>
                  <a:lnTo>
                    <a:pt x="1177" y="886"/>
                  </a:lnTo>
                  <a:lnTo>
                    <a:pt x="975" y="126"/>
                  </a:lnTo>
                  <a:cubicBezTo>
                    <a:pt x="955" y="47"/>
                    <a:pt x="887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450141" y="119032"/>
              <a:ext cx="39853" cy="16979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1" y="30"/>
                    <a:pt x="60" y="84"/>
                  </a:cubicBezTo>
                  <a:cubicBezTo>
                    <a:pt x="0" y="155"/>
                    <a:pt x="36" y="262"/>
                    <a:pt x="119" y="310"/>
                  </a:cubicBezTo>
                  <a:cubicBezTo>
                    <a:pt x="202" y="346"/>
                    <a:pt x="285" y="393"/>
                    <a:pt x="380" y="417"/>
                  </a:cubicBezTo>
                  <a:cubicBezTo>
                    <a:pt x="568" y="490"/>
                    <a:pt x="773" y="526"/>
                    <a:pt x="981" y="526"/>
                  </a:cubicBezTo>
                  <a:cubicBezTo>
                    <a:pt x="1010" y="526"/>
                    <a:pt x="1040" y="525"/>
                    <a:pt x="1070" y="524"/>
                  </a:cubicBezTo>
                  <a:cubicBezTo>
                    <a:pt x="1165" y="524"/>
                    <a:pt x="1236" y="453"/>
                    <a:pt x="1236" y="357"/>
                  </a:cubicBezTo>
                  <a:cubicBezTo>
                    <a:pt x="1225" y="260"/>
                    <a:pt x="1155" y="201"/>
                    <a:pt x="1070" y="201"/>
                  </a:cubicBezTo>
                  <a:cubicBezTo>
                    <a:pt x="1062" y="201"/>
                    <a:pt x="1054" y="202"/>
                    <a:pt x="1046" y="203"/>
                  </a:cubicBezTo>
                  <a:cubicBezTo>
                    <a:pt x="784" y="203"/>
                    <a:pt x="523" y="144"/>
                    <a:pt x="297" y="25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498371" y="103310"/>
              <a:ext cx="62438" cy="72135"/>
            </a:xfrm>
            <a:custGeom>
              <a:avLst/>
              <a:gdLst/>
              <a:ahLst/>
              <a:cxnLst/>
              <a:rect l="l" t="t" r="r" b="b"/>
              <a:pathLst>
                <a:path w="1938" h="2239" extrusionOk="0">
                  <a:moveTo>
                    <a:pt x="210" y="1"/>
                  </a:moveTo>
                  <a:cubicBezTo>
                    <a:pt x="180" y="1"/>
                    <a:pt x="149" y="9"/>
                    <a:pt x="119" y="26"/>
                  </a:cubicBezTo>
                  <a:cubicBezTo>
                    <a:pt x="36" y="73"/>
                    <a:pt x="0" y="180"/>
                    <a:pt x="60" y="251"/>
                  </a:cubicBezTo>
                  <a:lnTo>
                    <a:pt x="797" y="1309"/>
                  </a:lnTo>
                  <a:lnTo>
                    <a:pt x="333" y="1986"/>
                  </a:lnTo>
                  <a:cubicBezTo>
                    <a:pt x="274" y="2058"/>
                    <a:pt x="298" y="2176"/>
                    <a:pt x="393" y="2212"/>
                  </a:cubicBezTo>
                  <a:cubicBezTo>
                    <a:pt x="393" y="2212"/>
                    <a:pt x="404" y="2224"/>
                    <a:pt x="416" y="2224"/>
                  </a:cubicBezTo>
                  <a:cubicBezTo>
                    <a:pt x="439" y="2234"/>
                    <a:pt x="462" y="2238"/>
                    <a:pt x="484" y="2238"/>
                  </a:cubicBezTo>
                  <a:cubicBezTo>
                    <a:pt x="543" y="2238"/>
                    <a:pt x="596" y="2208"/>
                    <a:pt x="630" y="2164"/>
                  </a:cubicBezTo>
                  <a:lnTo>
                    <a:pt x="1890" y="346"/>
                  </a:lnTo>
                  <a:cubicBezTo>
                    <a:pt x="1937" y="263"/>
                    <a:pt x="1914" y="156"/>
                    <a:pt x="1830" y="121"/>
                  </a:cubicBezTo>
                  <a:cubicBezTo>
                    <a:pt x="1798" y="102"/>
                    <a:pt x="1763" y="93"/>
                    <a:pt x="1728" y="93"/>
                  </a:cubicBezTo>
                  <a:cubicBezTo>
                    <a:pt x="1672" y="93"/>
                    <a:pt x="1617" y="117"/>
                    <a:pt x="1581" y="168"/>
                  </a:cubicBezTo>
                  <a:lnTo>
                    <a:pt x="1011" y="1000"/>
                  </a:lnTo>
                  <a:lnTo>
                    <a:pt x="357" y="73"/>
                  </a:lnTo>
                  <a:cubicBezTo>
                    <a:pt x="319" y="27"/>
                    <a:pt x="265" y="1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15359" y="506769"/>
              <a:ext cx="52869" cy="151068"/>
            </a:xfrm>
            <a:custGeom>
              <a:avLst/>
              <a:gdLst/>
              <a:ahLst/>
              <a:cxnLst/>
              <a:rect l="l" t="t" r="r" b="b"/>
              <a:pathLst>
                <a:path w="1641" h="4689" extrusionOk="0">
                  <a:moveTo>
                    <a:pt x="1011" y="1"/>
                  </a:moveTo>
                  <a:cubicBezTo>
                    <a:pt x="960" y="1"/>
                    <a:pt x="908" y="22"/>
                    <a:pt x="868" y="63"/>
                  </a:cubicBezTo>
                  <a:cubicBezTo>
                    <a:pt x="286" y="704"/>
                    <a:pt x="1" y="1572"/>
                    <a:pt x="72" y="2439"/>
                  </a:cubicBezTo>
                  <a:cubicBezTo>
                    <a:pt x="179" y="3319"/>
                    <a:pt x="630" y="4115"/>
                    <a:pt x="1331" y="4650"/>
                  </a:cubicBezTo>
                  <a:cubicBezTo>
                    <a:pt x="1355" y="4673"/>
                    <a:pt x="1403" y="4685"/>
                    <a:pt x="1438" y="4685"/>
                  </a:cubicBezTo>
                  <a:cubicBezTo>
                    <a:pt x="1449" y="4687"/>
                    <a:pt x="1459" y="4688"/>
                    <a:pt x="1469" y="4688"/>
                  </a:cubicBezTo>
                  <a:cubicBezTo>
                    <a:pt x="1514" y="4688"/>
                    <a:pt x="1552" y="4667"/>
                    <a:pt x="1581" y="4638"/>
                  </a:cubicBezTo>
                  <a:cubicBezTo>
                    <a:pt x="1640" y="4566"/>
                    <a:pt x="1629" y="4459"/>
                    <a:pt x="1557" y="4412"/>
                  </a:cubicBezTo>
                  <a:cubicBezTo>
                    <a:pt x="927" y="3925"/>
                    <a:pt x="523" y="3200"/>
                    <a:pt x="428" y="2416"/>
                  </a:cubicBezTo>
                  <a:cubicBezTo>
                    <a:pt x="357" y="1631"/>
                    <a:pt x="618" y="847"/>
                    <a:pt x="1141" y="265"/>
                  </a:cubicBezTo>
                  <a:cubicBezTo>
                    <a:pt x="1213" y="193"/>
                    <a:pt x="1201" y="87"/>
                    <a:pt x="1118" y="39"/>
                  </a:cubicBezTo>
                  <a:cubicBezTo>
                    <a:pt x="1087" y="13"/>
                    <a:pt x="1049" y="1"/>
                    <a:pt x="1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64362" y="543465"/>
              <a:ext cx="57830" cy="68333"/>
            </a:xfrm>
            <a:custGeom>
              <a:avLst/>
              <a:gdLst/>
              <a:ahLst/>
              <a:cxnLst/>
              <a:rect l="l" t="t" r="r" b="b"/>
              <a:pathLst>
                <a:path w="1795" h="2121" extrusionOk="0">
                  <a:moveTo>
                    <a:pt x="1378" y="1"/>
                  </a:moveTo>
                  <a:cubicBezTo>
                    <a:pt x="1313" y="1"/>
                    <a:pt x="1254" y="30"/>
                    <a:pt x="1213" y="88"/>
                  </a:cubicBezTo>
                  <a:lnTo>
                    <a:pt x="773" y="813"/>
                  </a:lnTo>
                  <a:lnTo>
                    <a:pt x="321" y="385"/>
                  </a:lnTo>
                  <a:cubicBezTo>
                    <a:pt x="286" y="356"/>
                    <a:pt x="241" y="341"/>
                    <a:pt x="197" y="341"/>
                  </a:cubicBezTo>
                  <a:cubicBezTo>
                    <a:pt x="152" y="341"/>
                    <a:pt x="108" y="356"/>
                    <a:pt x="72" y="385"/>
                  </a:cubicBezTo>
                  <a:cubicBezTo>
                    <a:pt x="1" y="445"/>
                    <a:pt x="1" y="552"/>
                    <a:pt x="60" y="623"/>
                  </a:cubicBezTo>
                  <a:lnTo>
                    <a:pt x="583" y="1110"/>
                  </a:lnTo>
                  <a:lnTo>
                    <a:pt x="119" y="1883"/>
                  </a:lnTo>
                  <a:cubicBezTo>
                    <a:pt x="60" y="1954"/>
                    <a:pt x="96" y="2061"/>
                    <a:pt x="179" y="2096"/>
                  </a:cubicBezTo>
                  <a:cubicBezTo>
                    <a:pt x="203" y="2108"/>
                    <a:pt x="238" y="2120"/>
                    <a:pt x="274" y="2120"/>
                  </a:cubicBezTo>
                  <a:cubicBezTo>
                    <a:pt x="333" y="2120"/>
                    <a:pt x="381" y="2085"/>
                    <a:pt x="416" y="2037"/>
                  </a:cubicBezTo>
                  <a:lnTo>
                    <a:pt x="832" y="1348"/>
                  </a:lnTo>
                  <a:lnTo>
                    <a:pt x="1474" y="1966"/>
                  </a:lnTo>
                  <a:cubicBezTo>
                    <a:pt x="1498" y="2001"/>
                    <a:pt x="1545" y="2013"/>
                    <a:pt x="1593" y="2013"/>
                  </a:cubicBezTo>
                  <a:cubicBezTo>
                    <a:pt x="1640" y="2013"/>
                    <a:pt x="1688" y="2001"/>
                    <a:pt x="1724" y="1966"/>
                  </a:cubicBezTo>
                  <a:cubicBezTo>
                    <a:pt x="1795" y="1918"/>
                    <a:pt x="1795" y="1799"/>
                    <a:pt x="1724" y="1740"/>
                  </a:cubicBezTo>
                  <a:lnTo>
                    <a:pt x="1023" y="1063"/>
                  </a:lnTo>
                  <a:lnTo>
                    <a:pt x="1522" y="243"/>
                  </a:lnTo>
                  <a:cubicBezTo>
                    <a:pt x="1581" y="160"/>
                    <a:pt x="1545" y="53"/>
                    <a:pt x="1462" y="17"/>
                  </a:cubicBezTo>
                  <a:cubicBezTo>
                    <a:pt x="1434" y="6"/>
                    <a:pt x="1405" y="1"/>
                    <a:pt x="1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932502" y="559252"/>
              <a:ext cx="49035" cy="15787"/>
            </a:xfrm>
            <a:custGeom>
              <a:avLst/>
              <a:gdLst/>
              <a:ahLst/>
              <a:cxnLst/>
              <a:rect l="l" t="t" r="r" b="b"/>
              <a:pathLst>
                <a:path w="1522" h="490" extrusionOk="0">
                  <a:moveTo>
                    <a:pt x="1332" y="1"/>
                  </a:moveTo>
                  <a:cubicBezTo>
                    <a:pt x="1324" y="1"/>
                    <a:pt x="1316" y="1"/>
                    <a:pt x="1308" y="2"/>
                  </a:cubicBezTo>
                  <a:lnTo>
                    <a:pt x="155" y="169"/>
                  </a:lnTo>
                  <a:cubicBezTo>
                    <a:pt x="60" y="169"/>
                    <a:pt x="1" y="252"/>
                    <a:pt x="13" y="347"/>
                  </a:cubicBezTo>
                  <a:cubicBezTo>
                    <a:pt x="25" y="430"/>
                    <a:pt x="96" y="490"/>
                    <a:pt x="179" y="490"/>
                  </a:cubicBezTo>
                  <a:lnTo>
                    <a:pt x="215" y="490"/>
                  </a:lnTo>
                  <a:lnTo>
                    <a:pt x="1367" y="323"/>
                  </a:lnTo>
                  <a:cubicBezTo>
                    <a:pt x="1462" y="323"/>
                    <a:pt x="1522" y="240"/>
                    <a:pt x="1510" y="145"/>
                  </a:cubicBezTo>
                  <a:cubicBezTo>
                    <a:pt x="1499" y="58"/>
                    <a:pt x="1419" y="1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994520" y="533091"/>
              <a:ext cx="53256" cy="74487"/>
            </a:xfrm>
            <a:custGeom>
              <a:avLst/>
              <a:gdLst/>
              <a:ahLst/>
              <a:cxnLst/>
              <a:rect l="l" t="t" r="r" b="b"/>
              <a:pathLst>
                <a:path w="1653" h="2312" extrusionOk="0">
                  <a:moveTo>
                    <a:pt x="978" y="1"/>
                  </a:moveTo>
                  <a:cubicBezTo>
                    <a:pt x="944" y="1"/>
                    <a:pt x="910" y="10"/>
                    <a:pt x="880" y="30"/>
                  </a:cubicBezTo>
                  <a:cubicBezTo>
                    <a:pt x="809" y="78"/>
                    <a:pt x="785" y="173"/>
                    <a:pt x="833" y="244"/>
                  </a:cubicBezTo>
                  <a:lnTo>
                    <a:pt x="916" y="398"/>
                  </a:lnTo>
                  <a:cubicBezTo>
                    <a:pt x="928" y="446"/>
                    <a:pt x="916" y="493"/>
                    <a:pt x="904" y="541"/>
                  </a:cubicBezTo>
                  <a:cubicBezTo>
                    <a:pt x="880" y="636"/>
                    <a:pt x="797" y="707"/>
                    <a:pt x="702" y="719"/>
                  </a:cubicBezTo>
                  <a:cubicBezTo>
                    <a:pt x="692" y="720"/>
                    <a:pt x="682" y="721"/>
                    <a:pt x="673" y="721"/>
                  </a:cubicBezTo>
                  <a:cubicBezTo>
                    <a:pt x="588" y="721"/>
                    <a:pt x="506" y="675"/>
                    <a:pt x="452" y="600"/>
                  </a:cubicBezTo>
                  <a:cubicBezTo>
                    <a:pt x="393" y="529"/>
                    <a:pt x="369" y="434"/>
                    <a:pt x="417" y="351"/>
                  </a:cubicBezTo>
                  <a:cubicBezTo>
                    <a:pt x="452" y="268"/>
                    <a:pt x="429" y="173"/>
                    <a:pt x="345" y="125"/>
                  </a:cubicBezTo>
                  <a:cubicBezTo>
                    <a:pt x="317" y="114"/>
                    <a:pt x="288" y="109"/>
                    <a:pt x="261" y="109"/>
                  </a:cubicBezTo>
                  <a:cubicBezTo>
                    <a:pt x="197" y="109"/>
                    <a:pt x="137" y="138"/>
                    <a:pt x="96" y="196"/>
                  </a:cubicBezTo>
                  <a:cubicBezTo>
                    <a:pt x="1" y="387"/>
                    <a:pt x="25" y="624"/>
                    <a:pt x="167" y="791"/>
                  </a:cubicBezTo>
                  <a:cubicBezTo>
                    <a:pt x="290" y="954"/>
                    <a:pt x="474" y="1047"/>
                    <a:pt x="667" y="1047"/>
                  </a:cubicBezTo>
                  <a:cubicBezTo>
                    <a:pt x="699" y="1047"/>
                    <a:pt x="730" y="1045"/>
                    <a:pt x="761" y="1040"/>
                  </a:cubicBezTo>
                  <a:cubicBezTo>
                    <a:pt x="904" y="1016"/>
                    <a:pt x="1046" y="945"/>
                    <a:pt x="1142" y="826"/>
                  </a:cubicBezTo>
                  <a:cubicBezTo>
                    <a:pt x="1165" y="897"/>
                    <a:pt x="1189" y="957"/>
                    <a:pt x="1201" y="1028"/>
                  </a:cubicBezTo>
                  <a:cubicBezTo>
                    <a:pt x="1284" y="1278"/>
                    <a:pt x="1237" y="1551"/>
                    <a:pt x="1082" y="1765"/>
                  </a:cubicBezTo>
                  <a:cubicBezTo>
                    <a:pt x="971" y="1902"/>
                    <a:pt x="803" y="1978"/>
                    <a:pt x="634" y="1978"/>
                  </a:cubicBezTo>
                  <a:cubicBezTo>
                    <a:pt x="569" y="1978"/>
                    <a:pt x="503" y="1966"/>
                    <a:pt x="440" y="1943"/>
                  </a:cubicBezTo>
                  <a:cubicBezTo>
                    <a:pt x="414" y="1928"/>
                    <a:pt x="386" y="1922"/>
                    <a:pt x="358" y="1922"/>
                  </a:cubicBezTo>
                  <a:cubicBezTo>
                    <a:pt x="296" y="1922"/>
                    <a:pt x="235" y="1954"/>
                    <a:pt x="203" y="2003"/>
                  </a:cubicBezTo>
                  <a:cubicBezTo>
                    <a:pt x="155" y="2086"/>
                    <a:pt x="191" y="2193"/>
                    <a:pt x="274" y="2228"/>
                  </a:cubicBezTo>
                  <a:cubicBezTo>
                    <a:pt x="381" y="2276"/>
                    <a:pt x="512" y="2312"/>
                    <a:pt x="631" y="2312"/>
                  </a:cubicBezTo>
                  <a:cubicBezTo>
                    <a:pt x="916" y="2300"/>
                    <a:pt x="1189" y="2181"/>
                    <a:pt x="1367" y="1955"/>
                  </a:cubicBezTo>
                  <a:cubicBezTo>
                    <a:pt x="1581" y="1670"/>
                    <a:pt x="1653" y="1302"/>
                    <a:pt x="1557" y="957"/>
                  </a:cubicBezTo>
                  <a:cubicBezTo>
                    <a:pt x="1486" y="719"/>
                    <a:pt x="1391" y="493"/>
                    <a:pt x="1260" y="280"/>
                  </a:cubicBezTo>
                  <a:cubicBezTo>
                    <a:pt x="1225" y="185"/>
                    <a:pt x="1177" y="113"/>
                    <a:pt x="1106" y="54"/>
                  </a:cubicBezTo>
                  <a:cubicBezTo>
                    <a:pt x="1071" y="19"/>
                    <a:pt x="1025" y="1"/>
                    <a:pt x="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1043910" y="487052"/>
              <a:ext cx="45201" cy="135926"/>
            </a:xfrm>
            <a:custGeom>
              <a:avLst/>
              <a:gdLst/>
              <a:ahLst/>
              <a:cxnLst/>
              <a:rect l="l" t="t" r="r" b="b"/>
              <a:pathLst>
                <a:path w="1403" h="4219" extrusionOk="0">
                  <a:moveTo>
                    <a:pt x="197" y="0"/>
                  </a:moveTo>
                  <a:cubicBezTo>
                    <a:pt x="152" y="0"/>
                    <a:pt x="108" y="15"/>
                    <a:pt x="72" y="45"/>
                  </a:cubicBezTo>
                  <a:cubicBezTo>
                    <a:pt x="1" y="104"/>
                    <a:pt x="1" y="211"/>
                    <a:pt x="72" y="271"/>
                  </a:cubicBezTo>
                  <a:cubicBezTo>
                    <a:pt x="595" y="734"/>
                    <a:pt x="928" y="1364"/>
                    <a:pt x="999" y="2053"/>
                  </a:cubicBezTo>
                  <a:cubicBezTo>
                    <a:pt x="1046" y="2742"/>
                    <a:pt x="821" y="3432"/>
                    <a:pt x="369" y="3954"/>
                  </a:cubicBezTo>
                  <a:cubicBezTo>
                    <a:pt x="310" y="4026"/>
                    <a:pt x="322" y="4133"/>
                    <a:pt x="405" y="4180"/>
                  </a:cubicBezTo>
                  <a:cubicBezTo>
                    <a:pt x="441" y="4206"/>
                    <a:pt x="481" y="4218"/>
                    <a:pt x="520" y="4218"/>
                  </a:cubicBezTo>
                  <a:cubicBezTo>
                    <a:pt x="571" y="4218"/>
                    <a:pt x="621" y="4197"/>
                    <a:pt x="654" y="4156"/>
                  </a:cubicBezTo>
                  <a:cubicBezTo>
                    <a:pt x="1153" y="3562"/>
                    <a:pt x="1403" y="2814"/>
                    <a:pt x="1355" y="2041"/>
                  </a:cubicBezTo>
                  <a:cubicBezTo>
                    <a:pt x="1272" y="1269"/>
                    <a:pt x="904" y="556"/>
                    <a:pt x="322" y="45"/>
                  </a:cubicBezTo>
                  <a:cubicBezTo>
                    <a:pt x="286" y="15"/>
                    <a:pt x="241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1061146" y="444847"/>
              <a:ext cx="50195" cy="44041"/>
            </a:xfrm>
            <a:custGeom>
              <a:avLst/>
              <a:gdLst/>
              <a:ahLst/>
              <a:cxnLst/>
              <a:rect l="l" t="t" r="r" b="b"/>
              <a:pathLst>
                <a:path w="1558" h="1367" extrusionOk="0">
                  <a:moveTo>
                    <a:pt x="433" y="1"/>
                  </a:moveTo>
                  <a:cubicBezTo>
                    <a:pt x="298" y="1"/>
                    <a:pt x="174" y="50"/>
                    <a:pt x="72" y="143"/>
                  </a:cubicBezTo>
                  <a:cubicBezTo>
                    <a:pt x="0" y="214"/>
                    <a:pt x="12" y="333"/>
                    <a:pt x="95" y="381"/>
                  </a:cubicBezTo>
                  <a:cubicBezTo>
                    <a:pt x="128" y="407"/>
                    <a:pt x="167" y="420"/>
                    <a:pt x="207" y="420"/>
                  </a:cubicBezTo>
                  <a:cubicBezTo>
                    <a:pt x="256" y="420"/>
                    <a:pt x="306" y="401"/>
                    <a:pt x="345" y="369"/>
                  </a:cubicBezTo>
                  <a:cubicBezTo>
                    <a:pt x="368" y="346"/>
                    <a:pt x="396" y="333"/>
                    <a:pt x="423" y="333"/>
                  </a:cubicBezTo>
                  <a:cubicBezTo>
                    <a:pt x="437" y="333"/>
                    <a:pt x="451" y="336"/>
                    <a:pt x="464" y="345"/>
                  </a:cubicBezTo>
                  <a:cubicBezTo>
                    <a:pt x="559" y="357"/>
                    <a:pt x="642" y="428"/>
                    <a:pt x="678" y="511"/>
                  </a:cubicBezTo>
                  <a:cubicBezTo>
                    <a:pt x="737" y="701"/>
                    <a:pt x="642" y="915"/>
                    <a:pt x="523" y="1129"/>
                  </a:cubicBezTo>
                  <a:cubicBezTo>
                    <a:pt x="488" y="1189"/>
                    <a:pt x="500" y="1248"/>
                    <a:pt x="535" y="1296"/>
                  </a:cubicBezTo>
                  <a:cubicBezTo>
                    <a:pt x="571" y="1343"/>
                    <a:pt x="618" y="1367"/>
                    <a:pt x="678" y="1367"/>
                  </a:cubicBezTo>
                  <a:lnTo>
                    <a:pt x="690" y="1367"/>
                  </a:lnTo>
                  <a:lnTo>
                    <a:pt x="1391" y="1331"/>
                  </a:lnTo>
                  <a:cubicBezTo>
                    <a:pt x="1486" y="1319"/>
                    <a:pt x="1557" y="1248"/>
                    <a:pt x="1557" y="1153"/>
                  </a:cubicBezTo>
                  <a:cubicBezTo>
                    <a:pt x="1557" y="1065"/>
                    <a:pt x="1475" y="997"/>
                    <a:pt x="1388" y="997"/>
                  </a:cubicBezTo>
                  <a:cubicBezTo>
                    <a:pt x="1381" y="997"/>
                    <a:pt x="1374" y="998"/>
                    <a:pt x="1367" y="998"/>
                  </a:cubicBezTo>
                  <a:lnTo>
                    <a:pt x="963" y="1022"/>
                  </a:lnTo>
                  <a:cubicBezTo>
                    <a:pt x="1046" y="832"/>
                    <a:pt x="1070" y="630"/>
                    <a:pt x="1022" y="428"/>
                  </a:cubicBezTo>
                  <a:cubicBezTo>
                    <a:pt x="951" y="214"/>
                    <a:pt x="761" y="60"/>
                    <a:pt x="547" y="12"/>
                  </a:cubicBezTo>
                  <a:cubicBezTo>
                    <a:pt x="508" y="4"/>
                    <a:pt x="470" y="1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1645733" y="409859"/>
              <a:ext cx="74680" cy="85151"/>
            </a:xfrm>
            <a:custGeom>
              <a:avLst/>
              <a:gdLst/>
              <a:ahLst/>
              <a:cxnLst/>
              <a:rect l="l" t="t" r="r" b="b"/>
              <a:pathLst>
                <a:path w="2318" h="2643" extrusionOk="0">
                  <a:moveTo>
                    <a:pt x="1974" y="0"/>
                  </a:moveTo>
                  <a:cubicBezTo>
                    <a:pt x="1919" y="0"/>
                    <a:pt x="1864" y="27"/>
                    <a:pt x="1831" y="76"/>
                  </a:cubicBezTo>
                  <a:lnTo>
                    <a:pt x="1118" y="1074"/>
                  </a:lnTo>
                  <a:lnTo>
                    <a:pt x="322" y="457"/>
                  </a:lnTo>
                  <a:cubicBezTo>
                    <a:pt x="291" y="431"/>
                    <a:pt x="253" y="418"/>
                    <a:pt x="215" y="418"/>
                  </a:cubicBezTo>
                  <a:cubicBezTo>
                    <a:pt x="164" y="418"/>
                    <a:pt x="113" y="440"/>
                    <a:pt x="72" y="480"/>
                  </a:cubicBezTo>
                  <a:cubicBezTo>
                    <a:pt x="1" y="540"/>
                    <a:pt x="13" y="659"/>
                    <a:pt x="96" y="706"/>
                  </a:cubicBezTo>
                  <a:lnTo>
                    <a:pt x="928" y="1348"/>
                  </a:lnTo>
                  <a:lnTo>
                    <a:pt x="179" y="2393"/>
                  </a:lnTo>
                  <a:cubicBezTo>
                    <a:pt x="120" y="2465"/>
                    <a:pt x="143" y="2572"/>
                    <a:pt x="238" y="2619"/>
                  </a:cubicBezTo>
                  <a:cubicBezTo>
                    <a:pt x="262" y="2631"/>
                    <a:pt x="298" y="2643"/>
                    <a:pt x="333" y="2643"/>
                  </a:cubicBezTo>
                  <a:cubicBezTo>
                    <a:pt x="393" y="2643"/>
                    <a:pt x="440" y="2619"/>
                    <a:pt x="476" y="2572"/>
                  </a:cubicBezTo>
                  <a:lnTo>
                    <a:pt x="1201" y="1562"/>
                  </a:lnTo>
                  <a:lnTo>
                    <a:pt x="2009" y="2191"/>
                  </a:lnTo>
                  <a:cubicBezTo>
                    <a:pt x="2033" y="2215"/>
                    <a:pt x="2080" y="2227"/>
                    <a:pt x="2116" y="2239"/>
                  </a:cubicBezTo>
                  <a:cubicBezTo>
                    <a:pt x="2163" y="2239"/>
                    <a:pt x="2223" y="2215"/>
                    <a:pt x="2259" y="2180"/>
                  </a:cubicBezTo>
                  <a:cubicBezTo>
                    <a:pt x="2318" y="2108"/>
                    <a:pt x="2306" y="2001"/>
                    <a:pt x="2235" y="1954"/>
                  </a:cubicBezTo>
                  <a:lnTo>
                    <a:pt x="1391" y="1288"/>
                  </a:lnTo>
                  <a:lnTo>
                    <a:pt x="1985" y="445"/>
                  </a:lnTo>
                  <a:cubicBezTo>
                    <a:pt x="2033" y="433"/>
                    <a:pt x="2080" y="397"/>
                    <a:pt x="2104" y="338"/>
                  </a:cubicBezTo>
                  <a:lnTo>
                    <a:pt x="2140" y="207"/>
                  </a:lnTo>
                  <a:cubicBezTo>
                    <a:pt x="2163" y="136"/>
                    <a:pt x="2128" y="41"/>
                    <a:pt x="2045" y="17"/>
                  </a:cubicBezTo>
                  <a:cubicBezTo>
                    <a:pt x="2023" y="6"/>
                    <a:pt x="1998" y="0"/>
                    <a:pt x="19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1626982" y="499134"/>
              <a:ext cx="129418" cy="22681"/>
            </a:xfrm>
            <a:custGeom>
              <a:avLst/>
              <a:gdLst/>
              <a:ahLst/>
              <a:cxnLst/>
              <a:rect l="l" t="t" r="r" b="b"/>
              <a:pathLst>
                <a:path w="4017" h="704" extrusionOk="0">
                  <a:moveTo>
                    <a:pt x="3253" y="1"/>
                  </a:moveTo>
                  <a:cubicBezTo>
                    <a:pt x="2210" y="1"/>
                    <a:pt x="1166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8" y="656"/>
                    <a:pt x="119" y="704"/>
                    <a:pt x="202" y="704"/>
                  </a:cubicBezTo>
                  <a:lnTo>
                    <a:pt x="250" y="704"/>
                  </a:lnTo>
                  <a:cubicBezTo>
                    <a:pt x="1220" y="456"/>
                    <a:pt x="2224" y="332"/>
                    <a:pt x="3226" y="332"/>
                  </a:cubicBezTo>
                  <a:cubicBezTo>
                    <a:pt x="3426" y="332"/>
                    <a:pt x="3627" y="337"/>
                    <a:pt x="3827" y="347"/>
                  </a:cubicBezTo>
                  <a:cubicBezTo>
                    <a:pt x="3922" y="347"/>
                    <a:pt x="3993" y="288"/>
                    <a:pt x="4017" y="193"/>
                  </a:cubicBezTo>
                  <a:cubicBezTo>
                    <a:pt x="4017" y="98"/>
                    <a:pt x="3946" y="15"/>
                    <a:pt x="3839" y="15"/>
                  </a:cubicBezTo>
                  <a:cubicBezTo>
                    <a:pt x="3644" y="5"/>
                    <a:pt x="3448" y="1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1672151" y="526841"/>
              <a:ext cx="58217" cy="87245"/>
            </a:xfrm>
            <a:custGeom>
              <a:avLst/>
              <a:gdLst/>
              <a:ahLst/>
              <a:cxnLst/>
              <a:rect l="l" t="t" r="r" b="b"/>
              <a:pathLst>
                <a:path w="1807" h="2708" extrusionOk="0">
                  <a:moveTo>
                    <a:pt x="298" y="0"/>
                  </a:moveTo>
                  <a:cubicBezTo>
                    <a:pt x="236" y="0"/>
                    <a:pt x="176" y="33"/>
                    <a:pt x="143" y="81"/>
                  </a:cubicBezTo>
                  <a:cubicBezTo>
                    <a:pt x="13" y="295"/>
                    <a:pt x="24" y="569"/>
                    <a:pt x="167" y="771"/>
                  </a:cubicBezTo>
                  <a:cubicBezTo>
                    <a:pt x="298" y="985"/>
                    <a:pt x="535" y="1127"/>
                    <a:pt x="797" y="1127"/>
                  </a:cubicBezTo>
                  <a:cubicBezTo>
                    <a:pt x="1011" y="1127"/>
                    <a:pt x="1213" y="1032"/>
                    <a:pt x="1355" y="866"/>
                  </a:cubicBezTo>
                  <a:cubicBezTo>
                    <a:pt x="1391" y="1020"/>
                    <a:pt x="1415" y="1163"/>
                    <a:pt x="1415" y="1317"/>
                  </a:cubicBezTo>
                  <a:cubicBezTo>
                    <a:pt x="1450" y="1555"/>
                    <a:pt x="1403" y="1793"/>
                    <a:pt x="1308" y="2006"/>
                  </a:cubicBezTo>
                  <a:cubicBezTo>
                    <a:pt x="1213" y="2208"/>
                    <a:pt x="1011" y="2351"/>
                    <a:pt x="797" y="2387"/>
                  </a:cubicBezTo>
                  <a:cubicBezTo>
                    <a:pt x="780" y="2389"/>
                    <a:pt x="763" y="2390"/>
                    <a:pt x="746" y="2390"/>
                  </a:cubicBezTo>
                  <a:cubicBezTo>
                    <a:pt x="565" y="2390"/>
                    <a:pt x="412" y="2275"/>
                    <a:pt x="357" y="2102"/>
                  </a:cubicBezTo>
                  <a:cubicBezTo>
                    <a:pt x="346" y="2015"/>
                    <a:pt x="266" y="1957"/>
                    <a:pt x="179" y="1957"/>
                  </a:cubicBezTo>
                  <a:cubicBezTo>
                    <a:pt x="171" y="1957"/>
                    <a:pt x="163" y="1958"/>
                    <a:pt x="155" y="1959"/>
                  </a:cubicBezTo>
                  <a:cubicBezTo>
                    <a:pt x="60" y="1971"/>
                    <a:pt x="1" y="2042"/>
                    <a:pt x="13" y="2137"/>
                  </a:cubicBezTo>
                  <a:cubicBezTo>
                    <a:pt x="48" y="2446"/>
                    <a:pt x="393" y="2708"/>
                    <a:pt x="761" y="2708"/>
                  </a:cubicBezTo>
                  <a:lnTo>
                    <a:pt x="832" y="2708"/>
                  </a:lnTo>
                  <a:cubicBezTo>
                    <a:pt x="1177" y="2660"/>
                    <a:pt x="1474" y="2446"/>
                    <a:pt x="1629" y="2149"/>
                  </a:cubicBezTo>
                  <a:cubicBezTo>
                    <a:pt x="1759" y="1876"/>
                    <a:pt x="1807" y="1579"/>
                    <a:pt x="1783" y="1293"/>
                  </a:cubicBezTo>
                  <a:cubicBezTo>
                    <a:pt x="1747" y="913"/>
                    <a:pt x="1664" y="557"/>
                    <a:pt x="1522" y="212"/>
                  </a:cubicBezTo>
                  <a:cubicBezTo>
                    <a:pt x="1498" y="165"/>
                    <a:pt x="1486" y="129"/>
                    <a:pt x="1462" y="81"/>
                  </a:cubicBezTo>
                  <a:cubicBezTo>
                    <a:pt x="1422" y="33"/>
                    <a:pt x="1364" y="0"/>
                    <a:pt x="1305" y="0"/>
                  </a:cubicBezTo>
                  <a:cubicBezTo>
                    <a:pt x="1278" y="0"/>
                    <a:pt x="1251" y="7"/>
                    <a:pt x="1225" y="22"/>
                  </a:cubicBezTo>
                  <a:cubicBezTo>
                    <a:pt x="1141" y="58"/>
                    <a:pt x="1106" y="153"/>
                    <a:pt x="1141" y="224"/>
                  </a:cubicBezTo>
                  <a:lnTo>
                    <a:pt x="1177" y="319"/>
                  </a:lnTo>
                  <a:cubicBezTo>
                    <a:pt x="1201" y="414"/>
                    <a:pt x="1177" y="521"/>
                    <a:pt x="1130" y="604"/>
                  </a:cubicBezTo>
                  <a:cubicBezTo>
                    <a:pt x="1058" y="723"/>
                    <a:pt x="928" y="794"/>
                    <a:pt x="797" y="806"/>
                  </a:cubicBezTo>
                  <a:cubicBezTo>
                    <a:pt x="666" y="794"/>
                    <a:pt x="535" y="723"/>
                    <a:pt x="464" y="604"/>
                  </a:cubicBezTo>
                  <a:cubicBezTo>
                    <a:pt x="393" y="497"/>
                    <a:pt x="381" y="367"/>
                    <a:pt x="452" y="248"/>
                  </a:cubicBezTo>
                  <a:cubicBezTo>
                    <a:pt x="500" y="165"/>
                    <a:pt x="476" y="58"/>
                    <a:pt x="381" y="22"/>
                  </a:cubicBezTo>
                  <a:cubicBezTo>
                    <a:pt x="355" y="7"/>
                    <a:pt x="326" y="0"/>
                    <a:pt x="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1298879" y="40034"/>
              <a:ext cx="92690" cy="75776"/>
            </a:xfrm>
            <a:custGeom>
              <a:avLst/>
              <a:gdLst/>
              <a:ahLst/>
              <a:cxnLst/>
              <a:rect l="l" t="t" r="r" b="b"/>
              <a:pathLst>
                <a:path w="2877" h="2352" extrusionOk="0">
                  <a:moveTo>
                    <a:pt x="864" y="1"/>
                  </a:moveTo>
                  <a:cubicBezTo>
                    <a:pt x="837" y="1"/>
                    <a:pt x="810" y="6"/>
                    <a:pt x="785" y="17"/>
                  </a:cubicBezTo>
                  <a:cubicBezTo>
                    <a:pt x="690" y="53"/>
                    <a:pt x="654" y="160"/>
                    <a:pt x="714" y="243"/>
                  </a:cubicBezTo>
                  <a:lnTo>
                    <a:pt x="1213" y="1122"/>
                  </a:lnTo>
                  <a:lnTo>
                    <a:pt x="96" y="1835"/>
                  </a:lnTo>
                  <a:cubicBezTo>
                    <a:pt x="13" y="1883"/>
                    <a:pt x="1" y="1990"/>
                    <a:pt x="60" y="2061"/>
                  </a:cubicBezTo>
                  <a:cubicBezTo>
                    <a:pt x="99" y="2107"/>
                    <a:pt x="157" y="2133"/>
                    <a:pt x="216" y="2133"/>
                  </a:cubicBezTo>
                  <a:cubicBezTo>
                    <a:pt x="248" y="2133"/>
                    <a:pt x="280" y="2125"/>
                    <a:pt x="310" y="2108"/>
                  </a:cubicBezTo>
                  <a:lnTo>
                    <a:pt x="1379" y="1407"/>
                  </a:lnTo>
                  <a:lnTo>
                    <a:pt x="1878" y="2263"/>
                  </a:lnTo>
                  <a:cubicBezTo>
                    <a:pt x="1902" y="2298"/>
                    <a:pt x="1938" y="2322"/>
                    <a:pt x="1973" y="2334"/>
                  </a:cubicBezTo>
                  <a:cubicBezTo>
                    <a:pt x="1997" y="2346"/>
                    <a:pt x="2021" y="2352"/>
                    <a:pt x="2045" y="2352"/>
                  </a:cubicBezTo>
                  <a:cubicBezTo>
                    <a:pt x="2068" y="2352"/>
                    <a:pt x="2092" y="2346"/>
                    <a:pt x="2116" y="2334"/>
                  </a:cubicBezTo>
                  <a:cubicBezTo>
                    <a:pt x="2211" y="2298"/>
                    <a:pt x="2247" y="2192"/>
                    <a:pt x="2199" y="2108"/>
                  </a:cubicBezTo>
                  <a:lnTo>
                    <a:pt x="1676" y="1217"/>
                  </a:lnTo>
                  <a:lnTo>
                    <a:pt x="2567" y="647"/>
                  </a:lnTo>
                  <a:cubicBezTo>
                    <a:pt x="2615" y="647"/>
                    <a:pt x="2674" y="623"/>
                    <a:pt x="2710" y="587"/>
                  </a:cubicBezTo>
                  <a:lnTo>
                    <a:pt x="2817" y="469"/>
                  </a:lnTo>
                  <a:cubicBezTo>
                    <a:pt x="2876" y="409"/>
                    <a:pt x="2865" y="314"/>
                    <a:pt x="2805" y="255"/>
                  </a:cubicBezTo>
                  <a:cubicBezTo>
                    <a:pt x="2771" y="220"/>
                    <a:pt x="2724" y="202"/>
                    <a:pt x="2677" y="202"/>
                  </a:cubicBezTo>
                  <a:cubicBezTo>
                    <a:pt x="2643" y="202"/>
                    <a:pt x="2609" y="211"/>
                    <a:pt x="2579" y="231"/>
                  </a:cubicBezTo>
                  <a:lnTo>
                    <a:pt x="1510" y="932"/>
                  </a:lnTo>
                  <a:lnTo>
                    <a:pt x="1023" y="88"/>
                  </a:lnTo>
                  <a:cubicBezTo>
                    <a:pt x="989" y="30"/>
                    <a:pt x="927" y="1"/>
                    <a:pt x="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1267886" y="115166"/>
              <a:ext cx="125970" cy="39209"/>
            </a:xfrm>
            <a:custGeom>
              <a:avLst/>
              <a:gdLst/>
              <a:ahLst/>
              <a:cxnLst/>
              <a:rect l="l" t="t" r="r" b="b"/>
              <a:pathLst>
                <a:path w="3910" h="1217" extrusionOk="0">
                  <a:moveTo>
                    <a:pt x="166" y="1"/>
                  </a:moveTo>
                  <a:cubicBezTo>
                    <a:pt x="82" y="1"/>
                    <a:pt x="11" y="58"/>
                    <a:pt x="0" y="145"/>
                  </a:cubicBezTo>
                  <a:cubicBezTo>
                    <a:pt x="0" y="240"/>
                    <a:pt x="60" y="323"/>
                    <a:pt x="155" y="335"/>
                  </a:cubicBezTo>
                  <a:cubicBezTo>
                    <a:pt x="1355" y="454"/>
                    <a:pt x="2519" y="739"/>
                    <a:pt x="3636" y="1202"/>
                  </a:cubicBezTo>
                  <a:cubicBezTo>
                    <a:pt x="3658" y="1212"/>
                    <a:pt x="3681" y="1216"/>
                    <a:pt x="3703" y="1216"/>
                  </a:cubicBezTo>
                  <a:cubicBezTo>
                    <a:pt x="3766" y="1216"/>
                    <a:pt x="3827" y="1181"/>
                    <a:pt x="3862" y="1119"/>
                  </a:cubicBezTo>
                  <a:cubicBezTo>
                    <a:pt x="3910" y="1036"/>
                    <a:pt x="3862" y="929"/>
                    <a:pt x="3767" y="905"/>
                  </a:cubicBezTo>
                  <a:cubicBezTo>
                    <a:pt x="2626" y="430"/>
                    <a:pt x="1426" y="133"/>
                    <a:pt x="190" y="2"/>
                  </a:cubicBezTo>
                  <a:cubicBezTo>
                    <a:pt x="182" y="1"/>
                    <a:pt x="174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1275167" y="146062"/>
              <a:ext cx="73134" cy="87857"/>
            </a:xfrm>
            <a:custGeom>
              <a:avLst/>
              <a:gdLst/>
              <a:ahLst/>
              <a:cxnLst/>
              <a:rect l="l" t="t" r="r" b="b"/>
              <a:pathLst>
                <a:path w="2270" h="2727" extrusionOk="0">
                  <a:moveTo>
                    <a:pt x="1140" y="1"/>
                  </a:moveTo>
                  <a:cubicBezTo>
                    <a:pt x="1104" y="1"/>
                    <a:pt x="1067" y="10"/>
                    <a:pt x="1034" y="29"/>
                  </a:cubicBezTo>
                  <a:cubicBezTo>
                    <a:pt x="832" y="184"/>
                    <a:pt x="737" y="433"/>
                    <a:pt x="784" y="671"/>
                  </a:cubicBezTo>
                  <a:cubicBezTo>
                    <a:pt x="820" y="933"/>
                    <a:pt x="986" y="1135"/>
                    <a:pt x="1224" y="1230"/>
                  </a:cubicBezTo>
                  <a:cubicBezTo>
                    <a:pt x="1302" y="1257"/>
                    <a:pt x="1384" y="1270"/>
                    <a:pt x="1468" y="1270"/>
                  </a:cubicBezTo>
                  <a:cubicBezTo>
                    <a:pt x="1602" y="1270"/>
                    <a:pt x="1737" y="1236"/>
                    <a:pt x="1854" y="1170"/>
                  </a:cubicBezTo>
                  <a:lnTo>
                    <a:pt x="1854" y="1170"/>
                  </a:lnTo>
                  <a:cubicBezTo>
                    <a:pt x="1818" y="1325"/>
                    <a:pt x="1782" y="1467"/>
                    <a:pt x="1735" y="1598"/>
                  </a:cubicBezTo>
                  <a:cubicBezTo>
                    <a:pt x="1664" y="1836"/>
                    <a:pt x="1533" y="2050"/>
                    <a:pt x="1355" y="2216"/>
                  </a:cubicBezTo>
                  <a:cubicBezTo>
                    <a:pt x="1217" y="2336"/>
                    <a:pt x="1050" y="2398"/>
                    <a:pt x="877" y="2398"/>
                  </a:cubicBezTo>
                  <a:cubicBezTo>
                    <a:pt x="826" y="2398"/>
                    <a:pt x="776" y="2393"/>
                    <a:pt x="725" y="2382"/>
                  </a:cubicBezTo>
                  <a:cubicBezTo>
                    <a:pt x="535" y="2347"/>
                    <a:pt x="404" y="2168"/>
                    <a:pt x="428" y="1978"/>
                  </a:cubicBezTo>
                  <a:cubicBezTo>
                    <a:pt x="452" y="1883"/>
                    <a:pt x="392" y="1800"/>
                    <a:pt x="297" y="1776"/>
                  </a:cubicBezTo>
                  <a:cubicBezTo>
                    <a:pt x="283" y="1773"/>
                    <a:pt x="268" y="1771"/>
                    <a:pt x="254" y="1771"/>
                  </a:cubicBezTo>
                  <a:cubicBezTo>
                    <a:pt x="175" y="1771"/>
                    <a:pt x="103" y="1824"/>
                    <a:pt x="83" y="1895"/>
                  </a:cubicBezTo>
                  <a:cubicBezTo>
                    <a:pt x="0" y="2204"/>
                    <a:pt x="214" y="2549"/>
                    <a:pt x="559" y="2679"/>
                  </a:cubicBezTo>
                  <a:cubicBezTo>
                    <a:pt x="582" y="2679"/>
                    <a:pt x="606" y="2691"/>
                    <a:pt x="630" y="2703"/>
                  </a:cubicBezTo>
                  <a:cubicBezTo>
                    <a:pt x="703" y="2719"/>
                    <a:pt x="778" y="2726"/>
                    <a:pt x="852" y="2726"/>
                  </a:cubicBezTo>
                  <a:cubicBezTo>
                    <a:pt x="1119" y="2726"/>
                    <a:pt x="1388" y="2630"/>
                    <a:pt x="1592" y="2454"/>
                  </a:cubicBezTo>
                  <a:cubicBezTo>
                    <a:pt x="1806" y="2252"/>
                    <a:pt x="1973" y="1990"/>
                    <a:pt x="2068" y="1705"/>
                  </a:cubicBezTo>
                  <a:cubicBezTo>
                    <a:pt x="2198" y="1360"/>
                    <a:pt x="2258" y="992"/>
                    <a:pt x="2258" y="624"/>
                  </a:cubicBezTo>
                  <a:cubicBezTo>
                    <a:pt x="2270" y="576"/>
                    <a:pt x="2270" y="528"/>
                    <a:pt x="2258" y="481"/>
                  </a:cubicBezTo>
                  <a:cubicBezTo>
                    <a:pt x="2247" y="405"/>
                    <a:pt x="2176" y="349"/>
                    <a:pt x="2092" y="349"/>
                  </a:cubicBezTo>
                  <a:cubicBezTo>
                    <a:pt x="2084" y="349"/>
                    <a:pt x="2076" y="349"/>
                    <a:pt x="2068" y="350"/>
                  </a:cubicBezTo>
                  <a:cubicBezTo>
                    <a:pt x="1973" y="350"/>
                    <a:pt x="1901" y="422"/>
                    <a:pt x="1901" y="517"/>
                  </a:cubicBezTo>
                  <a:lnTo>
                    <a:pt x="1901" y="612"/>
                  </a:lnTo>
                  <a:cubicBezTo>
                    <a:pt x="1878" y="707"/>
                    <a:pt x="1818" y="802"/>
                    <a:pt x="1735" y="849"/>
                  </a:cubicBezTo>
                  <a:cubicBezTo>
                    <a:pt x="1659" y="917"/>
                    <a:pt x="1565" y="948"/>
                    <a:pt x="1471" y="948"/>
                  </a:cubicBezTo>
                  <a:cubicBezTo>
                    <a:pt x="1432" y="948"/>
                    <a:pt x="1393" y="943"/>
                    <a:pt x="1355" y="933"/>
                  </a:cubicBezTo>
                  <a:cubicBezTo>
                    <a:pt x="1236" y="873"/>
                    <a:pt x="1141" y="766"/>
                    <a:pt x="1129" y="635"/>
                  </a:cubicBezTo>
                  <a:cubicBezTo>
                    <a:pt x="1105" y="505"/>
                    <a:pt x="1153" y="374"/>
                    <a:pt x="1260" y="291"/>
                  </a:cubicBezTo>
                  <a:cubicBezTo>
                    <a:pt x="1331" y="243"/>
                    <a:pt x="1343" y="124"/>
                    <a:pt x="1283" y="65"/>
                  </a:cubicBezTo>
                  <a:cubicBezTo>
                    <a:pt x="1248" y="22"/>
                    <a:pt x="1195" y="1"/>
                    <a:pt x="1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5282" y="836483"/>
              <a:ext cx="89210" cy="73778"/>
            </a:xfrm>
            <a:custGeom>
              <a:avLst/>
              <a:gdLst/>
              <a:ahLst/>
              <a:cxnLst/>
              <a:rect l="l" t="t" r="r" b="b"/>
              <a:pathLst>
                <a:path w="2769" h="2290" extrusionOk="0">
                  <a:moveTo>
                    <a:pt x="748" y="0"/>
                  </a:moveTo>
                  <a:cubicBezTo>
                    <a:pt x="719" y="0"/>
                    <a:pt x="690" y="8"/>
                    <a:pt x="666" y="24"/>
                  </a:cubicBezTo>
                  <a:cubicBezTo>
                    <a:pt x="571" y="72"/>
                    <a:pt x="547" y="179"/>
                    <a:pt x="606" y="250"/>
                  </a:cubicBezTo>
                  <a:lnTo>
                    <a:pt x="1165" y="1106"/>
                  </a:lnTo>
                  <a:lnTo>
                    <a:pt x="95" y="1878"/>
                  </a:lnTo>
                  <a:cubicBezTo>
                    <a:pt x="12" y="1926"/>
                    <a:pt x="0" y="2033"/>
                    <a:pt x="71" y="2104"/>
                  </a:cubicBezTo>
                  <a:cubicBezTo>
                    <a:pt x="83" y="2128"/>
                    <a:pt x="119" y="2151"/>
                    <a:pt x="155" y="2163"/>
                  </a:cubicBezTo>
                  <a:cubicBezTo>
                    <a:pt x="167" y="2166"/>
                    <a:pt x="180" y="2168"/>
                    <a:pt x="194" y="2168"/>
                  </a:cubicBezTo>
                  <a:cubicBezTo>
                    <a:pt x="236" y="2168"/>
                    <a:pt x="285" y="2154"/>
                    <a:pt x="321" y="2128"/>
                  </a:cubicBezTo>
                  <a:lnTo>
                    <a:pt x="1343" y="1379"/>
                  </a:lnTo>
                  <a:lnTo>
                    <a:pt x="1901" y="2211"/>
                  </a:lnTo>
                  <a:cubicBezTo>
                    <a:pt x="1925" y="2246"/>
                    <a:pt x="1949" y="2270"/>
                    <a:pt x="1997" y="2282"/>
                  </a:cubicBezTo>
                  <a:cubicBezTo>
                    <a:pt x="2016" y="2287"/>
                    <a:pt x="2036" y="2290"/>
                    <a:pt x="2056" y="2290"/>
                  </a:cubicBezTo>
                  <a:cubicBezTo>
                    <a:pt x="2083" y="2290"/>
                    <a:pt x="2111" y="2284"/>
                    <a:pt x="2139" y="2270"/>
                  </a:cubicBezTo>
                  <a:cubicBezTo>
                    <a:pt x="2222" y="2223"/>
                    <a:pt x="2258" y="2116"/>
                    <a:pt x="2199" y="2044"/>
                  </a:cubicBezTo>
                  <a:lnTo>
                    <a:pt x="1628" y="1177"/>
                  </a:lnTo>
                  <a:lnTo>
                    <a:pt x="2484" y="559"/>
                  </a:lnTo>
                  <a:cubicBezTo>
                    <a:pt x="2543" y="559"/>
                    <a:pt x="2591" y="523"/>
                    <a:pt x="2626" y="488"/>
                  </a:cubicBezTo>
                  <a:lnTo>
                    <a:pt x="2721" y="369"/>
                  </a:lnTo>
                  <a:cubicBezTo>
                    <a:pt x="2769" y="309"/>
                    <a:pt x="2757" y="214"/>
                    <a:pt x="2698" y="167"/>
                  </a:cubicBezTo>
                  <a:cubicBezTo>
                    <a:pt x="2660" y="136"/>
                    <a:pt x="2616" y="121"/>
                    <a:pt x="2572" y="121"/>
                  </a:cubicBezTo>
                  <a:cubicBezTo>
                    <a:pt x="2533" y="121"/>
                    <a:pt x="2494" y="133"/>
                    <a:pt x="2460" y="155"/>
                  </a:cubicBezTo>
                  <a:lnTo>
                    <a:pt x="1438" y="892"/>
                  </a:lnTo>
                  <a:lnTo>
                    <a:pt x="903" y="84"/>
                  </a:lnTo>
                  <a:cubicBezTo>
                    <a:pt x="864" y="29"/>
                    <a:pt x="805" y="0"/>
                    <a:pt x="7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-24583" y="914192"/>
              <a:ext cx="127130" cy="33023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90" y="1"/>
                  </a:moveTo>
                  <a:cubicBezTo>
                    <a:pt x="95" y="1"/>
                    <a:pt x="12" y="60"/>
                    <a:pt x="0" y="155"/>
                  </a:cubicBezTo>
                  <a:cubicBezTo>
                    <a:pt x="0" y="227"/>
                    <a:pt x="48" y="298"/>
                    <a:pt x="119" y="322"/>
                  </a:cubicBezTo>
                  <a:lnTo>
                    <a:pt x="167" y="322"/>
                  </a:lnTo>
                  <a:cubicBezTo>
                    <a:pt x="1367" y="381"/>
                    <a:pt x="2555" y="619"/>
                    <a:pt x="3684" y="1011"/>
                  </a:cubicBezTo>
                  <a:cubicBezTo>
                    <a:pt x="3708" y="1020"/>
                    <a:pt x="3733" y="1024"/>
                    <a:pt x="3756" y="1024"/>
                  </a:cubicBezTo>
                  <a:cubicBezTo>
                    <a:pt x="3824" y="1024"/>
                    <a:pt x="3883" y="987"/>
                    <a:pt x="3910" y="916"/>
                  </a:cubicBezTo>
                  <a:cubicBezTo>
                    <a:pt x="3945" y="844"/>
                    <a:pt x="3898" y="749"/>
                    <a:pt x="3815" y="726"/>
                  </a:cubicBezTo>
                  <a:cubicBezTo>
                    <a:pt x="2650" y="310"/>
                    <a:pt x="1426" y="72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-11568" y="943445"/>
              <a:ext cx="70460" cy="88050"/>
            </a:xfrm>
            <a:custGeom>
              <a:avLst/>
              <a:gdLst/>
              <a:ahLst/>
              <a:cxnLst/>
              <a:rect l="l" t="t" r="r" b="b"/>
              <a:pathLst>
                <a:path w="2187" h="2733" extrusionOk="0">
                  <a:moveTo>
                    <a:pt x="1034" y="0"/>
                  </a:moveTo>
                  <a:cubicBezTo>
                    <a:pt x="991" y="0"/>
                    <a:pt x="949" y="15"/>
                    <a:pt x="915" y="43"/>
                  </a:cubicBezTo>
                  <a:cubicBezTo>
                    <a:pt x="713" y="198"/>
                    <a:pt x="630" y="459"/>
                    <a:pt x="690" y="697"/>
                  </a:cubicBezTo>
                  <a:cubicBezTo>
                    <a:pt x="749" y="946"/>
                    <a:pt x="927" y="1149"/>
                    <a:pt x="1165" y="1220"/>
                  </a:cubicBezTo>
                  <a:cubicBezTo>
                    <a:pt x="1239" y="1241"/>
                    <a:pt x="1315" y="1251"/>
                    <a:pt x="1391" y="1251"/>
                  </a:cubicBezTo>
                  <a:cubicBezTo>
                    <a:pt x="1532" y="1251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79"/>
                    <a:pt x="1747" y="1422"/>
                    <a:pt x="1700" y="1564"/>
                  </a:cubicBezTo>
                  <a:cubicBezTo>
                    <a:pt x="1640" y="1802"/>
                    <a:pt x="1521" y="2028"/>
                    <a:pt x="1355" y="2194"/>
                  </a:cubicBezTo>
                  <a:cubicBezTo>
                    <a:pt x="1209" y="2340"/>
                    <a:pt x="1018" y="2413"/>
                    <a:pt x="822" y="2413"/>
                  </a:cubicBezTo>
                  <a:cubicBezTo>
                    <a:pt x="794" y="2413"/>
                    <a:pt x="765" y="2411"/>
                    <a:pt x="737" y="2408"/>
                  </a:cubicBezTo>
                  <a:cubicBezTo>
                    <a:pt x="547" y="2372"/>
                    <a:pt x="404" y="2206"/>
                    <a:pt x="416" y="2004"/>
                  </a:cubicBezTo>
                  <a:cubicBezTo>
                    <a:pt x="428" y="1921"/>
                    <a:pt x="369" y="1826"/>
                    <a:pt x="274" y="1814"/>
                  </a:cubicBezTo>
                  <a:cubicBezTo>
                    <a:pt x="264" y="1813"/>
                    <a:pt x="255" y="1812"/>
                    <a:pt x="245" y="1812"/>
                  </a:cubicBezTo>
                  <a:cubicBezTo>
                    <a:pt x="162" y="1812"/>
                    <a:pt x="93" y="1859"/>
                    <a:pt x="72" y="1945"/>
                  </a:cubicBezTo>
                  <a:cubicBezTo>
                    <a:pt x="0" y="2254"/>
                    <a:pt x="238" y="2586"/>
                    <a:pt x="594" y="2693"/>
                  </a:cubicBezTo>
                  <a:cubicBezTo>
                    <a:pt x="618" y="2693"/>
                    <a:pt x="642" y="2705"/>
                    <a:pt x="666" y="2717"/>
                  </a:cubicBezTo>
                  <a:cubicBezTo>
                    <a:pt x="725" y="2727"/>
                    <a:pt x="784" y="2732"/>
                    <a:pt x="843" y="2732"/>
                  </a:cubicBezTo>
                  <a:cubicBezTo>
                    <a:pt x="1126" y="2732"/>
                    <a:pt x="1398" y="2617"/>
                    <a:pt x="1605" y="2420"/>
                  </a:cubicBezTo>
                  <a:cubicBezTo>
                    <a:pt x="1818" y="2206"/>
                    <a:pt x="1973" y="1945"/>
                    <a:pt x="2056" y="1648"/>
                  </a:cubicBezTo>
                  <a:cubicBezTo>
                    <a:pt x="2151" y="1291"/>
                    <a:pt x="2187" y="923"/>
                    <a:pt x="2163" y="554"/>
                  </a:cubicBezTo>
                  <a:cubicBezTo>
                    <a:pt x="2163" y="507"/>
                    <a:pt x="2163" y="459"/>
                    <a:pt x="2151" y="412"/>
                  </a:cubicBezTo>
                  <a:cubicBezTo>
                    <a:pt x="2131" y="341"/>
                    <a:pt x="2068" y="288"/>
                    <a:pt x="1998" y="288"/>
                  </a:cubicBezTo>
                  <a:cubicBezTo>
                    <a:pt x="1986" y="288"/>
                    <a:pt x="1974" y="289"/>
                    <a:pt x="1961" y="293"/>
                  </a:cubicBezTo>
                  <a:cubicBezTo>
                    <a:pt x="1866" y="293"/>
                    <a:pt x="1795" y="376"/>
                    <a:pt x="1807" y="459"/>
                  </a:cubicBezTo>
                  <a:cubicBezTo>
                    <a:pt x="1807" y="495"/>
                    <a:pt x="1807" y="531"/>
                    <a:pt x="1818" y="566"/>
                  </a:cubicBezTo>
                  <a:cubicBezTo>
                    <a:pt x="1795" y="661"/>
                    <a:pt x="1747" y="756"/>
                    <a:pt x="1664" y="816"/>
                  </a:cubicBezTo>
                  <a:cubicBezTo>
                    <a:pt x="1584" y="887"/>
                    <a:pt x="1485" y="924"/>
                    <a:pt x="1385" y="924"/>
                  </a:cubicBezTo>
                  <a:cubicBezTo>
                    <a:pt x="1351" y="924"/>
                    <a:pt x="1317" y="920"/>
                    <a:pt x="1284" y="911"/>
                  </a:cubicBezTo>
                  <a:cubicBezTo>
                    <a:pt x="1165" y="863"/>
                    <a:pt x="1070" y="756"/>
                    <a:pt x="1046" y="626"/>
                  </a:cubicBezTo>
                  <a:cubicBezTo>
                    <a:pt x="1010" y="495"/>
                    <a:pt x="1046" y="364"/>
                    <a:pt x="1141" y="281"/>
                  </a:cubicBezTo>
                  <a:cubicBezTo>
                    <a:pt x="1212" y="222"/>
                    <a:pt x="1224" y="115"/>
                    <a:pt x="1165" y="55"/>
                  </a:cubicBezTo>
                  <a:cubicBezTo>
                    <a:pt x="1128" y="18"/>
                    <a:pt x="1081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1088338" y="979013"/>
              <a:ext cx="77354" cy="77258"/>
            </a:xfrm>
            <a:custGeom>
              <a:avLst/>
              <a:gdLst/>
              <a:ahLst/>
              <a:cxnLst/>
              <a:rect l="l" t="t" r="r" b="b"/>
              <a:pathLst>
                <a:path w="2401" h="2398" extrusionOk="0">
                  <a:moveTo>
                    <a:pt x="1470" y="329"/>
                  </a:moveTo>
                  <a:cubicBezTo>
                    <a:pt x="1648" y="329"/>
                    <a:pt x="1811" y="423"/>
                    <a:pt x="1890" y="591"/>
                  </a:cubicBezTo>
                  <a:cubicBezTo>
                    <a:pt x="1901" y="639"/>
                    <a:pt x="1937" y="674"/>
                    <a:pt x="1985" y="698"/>
                  </a:cubicBezTo>
                  <a:cubicBezTo>
                    <a:pt x="1961" y="829"/>
                    <a:pt x="1925" y="971"/>
                    <a:pt x="1878" y="1090"/>
                  </a:cubicBezTo>
                  <a:cubicBezTo>
                    <a:pt x="1771" y="1364"/>
                    <a:pt x="1569" y="1589"/>
                    <a:pt x="1295" y="1696"/>
                  </a:cubicBezTo>
                  <a:cubicBezTo>
                    <a:pt x="1217" y="1730"/>
                    <a:pt x="1136" y="1746"/>
                    <a:pt x="1055" y="1746"/>
                  </a:cubicBezTo>
                  <a:cubicBezTo>
                    <a:pt x="878" y="1746"/>
                    <a:pt x="705" y="1669"/>
                    <a:pt x="582" y="1530"/>
                  </a:cubicBezTo>
                  <a:cubicBezTo>
                    <a:pt x="404" y="1280"/>
                    <a:pt x="547" y="924"/>
                    <a:pt x="773" y="686"/>
                  </a:cubicBezTo>
                  <a:cubicBezTo>
                    <a:pt x="927" y="496"/>
                    <a:pt x="1141" y="377"/>
                    <a:pt x="1379" y="330"/>
                  </a:cubicBezTo>
                  <a:lnTo>
                    <a:pt x="1438" y="330"/>
                  </a:lnTo>
                  <a:cubicBezTo>
                    <a:pt x="1449" y="329"/>
                    <a:pt x="1459" y="329"/>
                    <a:pt x="1470" y="329"/>
                  </a:cubicBezTo>
                  <a:close/>
                  <a:moveTo>
                    <a:pt x="1459" y="1"/>
                  </a:moveTo>
                  <a:cubicBezTo>
                    <a:pt x="1420" y="1"/>
                    <a:pt x="1382" y="3"/>
                    <a:pt x="1343" y="9"/>
                  </a:cubicBezTo>
                  <a:cubicBezTo>
                    <a:pt x="1022" y="56"/>
                    <a:pt x="713" y="223"/>
                    <a:pt x="499" y="472"/>
                  </a:cubicBezTo>
                  <a:cubicBezTo>
                    <a:pt x="226" y="781"/>
                    <a:pt x="0" y="1280"/>
                    <a:pt x="273" y="1696"/>
                  </a:cubicBezTo>
                  <a:cubicBezTo>
                    <a:pt x="426" y="1925"/>
                    <a:pt x="730" y="2063"/>
                    <a:pt x="1047" y="2063"/>
                  </a:cubicBezTo>
                  <a:cubicBezTo>
                    <a:pt x="1174" y="2063"/>
                    <a:pt x="1303" y="2041"/>
                    <a:pt x="1426" y="1993"/>
                  </a:cubicBezTo>
                  <a:cubicBezTo>
                    <a:pt x="1664" y="1910"/>
                    <a:pt x="1866" y="1744"/>
                    <a:pt x="2020" y="1542"/>
                  </a:cubicBezTo>
                  <a:cubicBezTo>
                    <a:pt x="2020" y="1779"/>
                    <a:pt x="2032" y="2017"/>
                    <a:pt x="2044" y="2243"/>
                  </a:cubicBezTo>
                  <a:cubicBezTo>
                    <a:pt x="2056" y="2326"/>
                    <a:pt x="2139" y="2397"/>
                    <a:pt x="2222" y="2397"/>
                  </a:cubicBezTo>
                  <a:lnTo>
                    <a:pt x="2234" y="2397"/>
                  </a:lnTo>
                  <a:cubicBezTo>
                    <a:pt x="2329" y="2385"/>
                    <a:pt x="2400" y="2314"/>
                    <a:pt x="2400" y="2219"/>
                  </a:cubicBezTo>
                  <a:cubicBezTo>
                    <a:pt x="2365" y="1554"/>
                    <a:pt x="2365" y="876"/>
                    <a:pt x="2400" y="199"/>
                  </a:cubicBezTo>
                  <a:cubicBezTo>
                    <a:pt x="2400" y="116"/>
                    <a:pt x="2329" y="33"/>
                    <a:pt x="2234" y="33"/>
                  </a:cubicBezTo>
                  <a:cubicBezTo>
                    <a:pt x="2139" y="33"/>
                    <a:pt x="2056" y="92"/>
                    <a:pt x="2044" y="187"/>
                  </a:cubicBezTo>
                  <a:lnTo>
                    <a:pt x="2044" y="211"/>
                  </a:lnTo>
                  <a:cubicBezTo>
                    <a:pt x="1883" y="80"/>
                    <a:pt x="1672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1195139" y="994671"/>
              <a:ext cx="42914" cy="49712"/>
            </a:xfrm>
            <a:custGeom>
              <a:avLst/>
              <a:gdLst/>
              <a:ahLst/>
              <a:cxnLst/>
              <a:rect l="l" t="t" r="r" b="b"/>
              <a:pathLst>
                <a:path w="1332" h="1543" extrusionOk="0">
                  <a:moveTo>
                    <a:pt x="205" y="1"/>
                  </a:moveTo>
                  <a:cubicBezTo>
                    <a:pt x="177" y="1"/>
                    <a:pt x="148" y="7"/>
                    <a:pt x="119" y="22"/>
                  </a:cubicBezTo>
                  <a:cubicBezTo>
                    <a:pt x="36" y="58"/>
                    <a:pt x="0" y="153"/>
                    <a:pt x="48" y="236"/>
                  </a:cubicBezTo>
                  <a:cubicBezTo>
                    <a:pt x="167" y="450"/>
                    <a:pt x="309" y="652"/>
                    <a:pt x="476" y="842"/>
                  </a:cubicBezTo>
                  <a:lnTo>
                    <a:pt x="119" y="1282"/>
                  </a:lnTo>
                  <a:cubicBezTo>
                    <a:pt x="48" y="1353"/>
                    <a:pt x="72" y="1460"/>
                    <a:pt x="155" y="1507"/>
                  </a:cubicBezTo>
                  <a:cubicBezTo>
                    <a:pt x="179" y="1531"/>
                    <a:pt x="226" y="1543"/>
                    <a:pt x="262" y="1543"/>
                  </a:cubicBezTo>
                  <a:cubicBezTo>
                    <a:pt x="309" y="1543"/>
                    <a:pt x="369" y="1519"/>
                    <a:pt x="404" y="1472"/>
                  </a:cubicBezTo>
                  <a:lnTo>
                    <a:pt x="713" y="1091"/>
                  </a:lnTo>
                  <a:cubicBezTo>
                    <a:pt x="809" y="1186"/>
                    <a:pt x="915" y="1270"/>
                    <a:pt x="1022" y="1353"/>
                  </a:cubicBezTo>
                  <a:cubicBezTo>
                    <a:pt x="1046" y="1377"/>
                    <a:pt x="1094" y="1388"/>
                    <a:pt x="1129" y="1388"/>
                  </a:cubicBezTo>
                  <a:cubicBezTo>
                    <a:pt x="1189" y="1388"/>
                    <a:pt x="1236" y="1365"/>
                    <a:pt x="1272" y="1329"/>
                  </a:cubicBezTo>
                  <a:cubicBezTo>
                    <a:pt x="1331" y="1258"/>
                    <a:pt x="1319" y="1151"/>
                    <a:pt x="1248" y="1103"/>
                  </a:cubicBezTo>
                  <a:cubicBezTo>
                    <a:pt x="1129" y="1008"/>
                    <a:pt x="1022" y="925"/>
                    <a:pt x="927" y="830"/>
                  </a:cubicBezTo>
                  <a:lnTo>
                    <a:pt x="1260" y="414"/>
                  </a:lnTo>
                  <a:cubicBezTo>
                    <a:pt x="1331" y="343"/>
                    <a:pt x="1308" y="236"/>
                    <a:pt x="1224" y="188"/>
                  </a:cubicBezTo>
                  <a:cubicBezTo>
                    <a:pt x="1196" y="169"/>
                    <a:pt x="1162" y="160"/>
                    <a:pt x="1126" y="160"/>
                  </a:cubicBezTo>
                  <a:cubicBezTo>
                    <a:pt x="1073" y="160"/>
                    <a:pt x="1018" y="181"/>
                    <a:pt x="975" y="224"/>
                  </a:cubicBezTo>
                  <a:lnTo>
                    <a:pt x="690" y="569"/>
                  </a:lnTo>
                  <a:cubicBezTo>
                    <a:pt x="571" y="414"/>
                    <a:pt x="452" y="260"/>
                    <a:pt x="357" y="93"/>
                  </a:cubicBezTo>
                  <a:cubicBezTo>
                    <a:pt x="324" y="35"/>
                    <a:pt x="268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1277068" y="960488"/>
              <a:ext cx="63211" cy="88501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60" y="1380"/>
                  </a:moveTo>
                  <a:cubicBezTo>
                    <a:pt x="1194" y="1380"/>
                    <a:pt x="1227" y="1384"/>
                    <a:pt x="1260" y="1392"/>
                  </a:cubicBezTo>
                  <a:cubicBezTo>
                    <a:pt x="1379" y="1428"/>
                    <a:pt x="1486" y="1511"/>
                    <a:pt x="1533" y="1630"/>
                  </a:cubicBezTo>
                  <a:cubicBezTo>
                    <a:pt x="1593" y="1784"/>
                    <a:pt x="1581" y="1974"/>
                    <a:pt x="1486" y="2105"/>
                  </a:cubicBezTo>
                  <a:cubicBezTo>
                    <a:pt x="1317" y="2329"/>
                    <a:pt x="1009" y="2421"/>
                    <a:pt x="729" y="2421"/>
                  </a:cubicBezTo>
                  <a:cubicBezTo>
                    <a:pt x="653" y="2421"/>
                    <a:pt x="580" y="2415"/>
                    <a:pt x="511" y="2402"/>
                  </a:cubicBezTo>
                  <a:lnTo>
                    <a:pt x="488" y="2402"/>
                  </a:lnTo>
                  <a:cubicBezTo>
                    <a:pt x="476" y="2176"/>
                    <a:pt x="523" y="1939"/>
                    <a:pt x="630" y="1725"/>
                  </a:cubicBezTo>
                  <a:cubicBezTo>
                    <a:pt x="723" y="1539"/>
                    <a:pt x="941" y="1380"/>
                    <a:pt x="1160" y="1380"/>
                  </a:cubicBezTo>
                  <a:close/>
                  <a:moveTo>
                    <a:pt x="197" y="0"/>
                  </a:moveTo>
                  <a:cubicBezTo>
                    <a:pt x="191" y="0"/>
                    <a:pt x="185" y="1"/>
                    <a:pt x="179" y="2"/>
                  </a:cubicBezTo>
                  <a:cubicBezTo>
                    <a:pt x="84" y="2"/>
                    <a:pt x="0" y="73"/>
                    <a:pt x="0" y="168"/>
                  </a:cubicBezTo>
                  <a:lnTo>
                    <a:pt x="119" y="2580"/>
                  </a:lnTo>
                  <a:cubicBezTo>
                    <a:pt x="131" y="2675"/>
                    <a:pt x="214" y="2747"/>
                    <a:pt x="309" y="2747"/>
                  </a:cubicBezTo>
                  <a:cubicBezTo>
                    <a:pt x="345" y="2747"/>
                    <a:pt x="381" y="2735"/>
                    <a:pt x="416" y="2711"/>
                  </a:cubicBezTo>
                  <a:lnTo>
                    <a:pt x="440" y="2711"/>
                  </a:lnTo>
                  <a:cubicBezTo>
                    <a:pt x="535" y="2729"/>
                    <a:pt x="636" y="2738"/>
                    <a:pt x="740" y="2738"/>
                  </a:cubicBezTo>
                  <a:cubicBezTo>
                    <a:pt x="1121" y="2738"/>
                    <a:pt x="1538" y="2610"/>
                    <a:pt x="1771" y="2283"/>
                  </a:cubicBezTo>
                  <a:cubicBezTo>
                    <a:pt x="1937" y="2057"/>
                    <a:pt x="1961" y="1760"/>
                    <a:pt x="1854" y="1511"/>
                  </a:cubicBezTo>
                  <a:cubicBezTo>
                    <a:pt x="1771" y="1285"/>
                    <a:pt x="1581" y="1119"/>
                    <a:pt x="1343" y="1059"/>
                  </a:cubicBezTo>
                  <a:cubicBezTo>
                    <a:pt x="1288" y="1050"/>
                    <a:pt x="1233" y="1045"/>
                    <a:pt x="1178" y="1045"/>
                  </a:cubicBezTo>
                  <a:cubicBezTo>
                    <a:pt x="888" y="1045"/>
                    <a:pt x="606" y="1174"/>
                    <a:pt x="416" y="1404"/>
                  </a:cubicBezTo>
                  <a:lnTo>
                    <a:pt x="357" y="144"/>
                  </a:lnTo>
                  <a:cubicBezTo>
                    <a:pt x="346" y="67"/>
                    <a:pt x="274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1084504" y="1075988"/>
              <a:ext cx="281033" cy="15529"/>
            </a:xfrm>
            <a:custGeom>
              <a:avLst/>
              <a:gdLst/>
              <a:ahLst/>
              <a:cxnLst/>
              <a:rect l="l" t="t" r="r" b="b"/>
              <a:pathLst>
                <a:path w="8723" h="482" extrusionOk="0">
                  <a:moveTo>
                    <a:pt x="5803" y="0"/>
                  </a:moveTo>
                  <a:cubicBezTo>
                    <a:pt x="3920" y="0"/>
                    <a:pt x="2035" y="56"/>
                    <a:pt x="167" y="160"/>
                  </a:cubicBezTo>
                  <a:cubicBezTo>
                    <a:pt x="72" y="160"/>
                    <a:pt x="0" y="243"/>
                    <a:pt x="0" y="338"/>
                  </a:cubicBezTo>
                  <a:cubicBezTo>
                    <a:pt x="11" y="415"/>
                    <a:pt x="73" y="482"/>
                    <a:pt x="158" y="482"/>
                  </a:cubicBezTo>
                  <a:cubicBezTo>
                    <a:pt x="165" y="482"/>
                    <a:pt x="172" y="481"/>
                    <a:pt x="179" y="481"/>
                  </a:cubicBezTo>
                  <a:lnTo>
                    <a:pt x="190" y="481"/>
                  </a:lnTo>
                  <a:cubicBezTo>
                    <a:pt x="2051" y="377"/>
                    <a:pt x="3928" y="321"/>
                    <a:pt x="5803" y="321"/>
                  </a:cubicBezTo>
                  <a:cubicBezTo>
                    <a:pt x="6718" y="321"/>
                    <a:pt x="7632" y="334"/>
                    <a:pt x="8544" y="362"/>
                  </a:cubicBezTo>
                  <a:cubicBezTo>
                    <a:pt x="8639" y="362"/>
                    <a:pt x="8711" y="290"/>
                    <a:pt x="8722" y="207"/>
                  </a:cubicBezTo>
                  <a:cubicBezTo>
                    <a:pt x="8722" y="112"/>
                    <a:pt x="8651" y="41"/>
                    <a:pt x="8556" y="41"/>
                  </a:cubicBezTo>
                  <a:cubicBezTo>
                    <a:pt x="7640" y="14"/>
                    <a:pt x="6722" y="0"/>
                    <a:pt x="5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1179449" y="1105370"/>
              <a:ext cx="66271" cy="71491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5" y="1"/>
                  </a:moveTo>
                  <a:cubicBezTo>
                    <a:pt x="1693" y="1"/>
                    <a:pt x="1650" y="16"/>
                    <a:pt x="1616" y="44"/>
                  </a:cubicBezTo>
                  <a:cubicBezTo>
                    <a:pt x="1391" y="234"/>
                    <a:pt x="1177" y="448"/>
                    <a:pt x="975" y="662"/>
                  </a:cubicBezTo>
                  <a:lnTo>
                    <a:pt x="321" y="163"/>
                  </a:lnTo>
                  <a:cubicBezTo>
                    <a:pt x="285" y="137"/>
                    <a:pt x="245" y="125"/>
                    <a:pt x="206" y="125"/>
                  </a:cubicBezTo>
                  <a:cubicBezTo>
                    <a:pt x="154" y="125"/>
                    <a:pt x="105" y="146"/>
                    <a:pt x="72" y="186"/>
                  </a:cubicBezTo>
                  <a:cubicBezTo>
                    <a:pt x="0" y="258"/>
                    <a:pt x="12" y="365"/>
                    <a:pt x="95" y="412"/>
                  </a:cubicBezTo>
                  <a:lnTo>
                    <a:pt x="761" y="923"/>
                  </a:lnTo>
                  <a:cubicBezTo>
                    <a:pt x="499" y="1256"/>
                    <a:pt x="262" y="1612"/>
                    <a:pt x="60" y="1993"/>
                  </a:cubicBezTo>
                  <a:cubicBezTo>
                    <a:pt x="12" y="2076"/>
                    <a:pt x="60" y="2171"/>
                    <a:pt x="143" y="2207"/>
                  </a:cubicBezTo>
                  <a:cubicBezTo>
                    <a:pt x="167" y="2218"/>
                    <a:pt x="190" y="2218"/>
                    <a:pt x="226" y="2218"/>
                  </a:cubicBezTo>
                  <a:cubicBezTo>
                    <a:pt x="285" y="2218"/>
                    <a:pt x="345" y="2183"/>
                    <a:pt x="381" y="2123"/>
                  </a:cubicBezTo>
                  <a:cubicBezTo>
                    <a:pt x="571" y="1779"/>
                    <a:pt x="785" y="1434"/>
                    <a:pt x="1034" y="1125"/>
                  </a:cubicBezTo>
                  <a:lnTo>
                    <a:pt x="1735" y="1660"/>
                  </a:lnTo>
                  <a:cubicBezTo>
                    <a:pt x="1771" y="1686"/>
                    <a:pt x="1812" y="1698"/>
                    <a:pt x="1851" y="1698"/>
                  </a:cubicBezTo>
                  <a:cubicBezTo>
                    <a:pt x="1902" y="1698"/>
                    <a:pt x="1951" y="1677"/>
                    <a:pt x="1985" y="1636"/>
                  </a:cubicBezTo>
                  <a:cubicBezTo>
                    <a:pt x="2056" y="1577"/>
                    <a:pt x="2044" y="1458"/>
                    <a:pt x="1961" y="1410"/>
                  </a:cubicBezTo>
                  <a:lnTo>
                    <a:pt x="1248" y="876"/>
                  </a:lnTo>
                  <a:cubicBezTo>
                    <a:pt x="1438" y="662"/>
                    <a:pt x="1640" y="460"/>
                    <a:pt x="1854" y="282"/>
                  </a:cubicBezTo>
                  <a:cubicBezTo>
                    <a:pt x="1925" y="222"/>
                    <a:pt x="1937" y="115"/>
                    <a:pt x="1866" y="56"/>
                  </a:cubicBezTo>
                  <a:cubicBezTo>
                    <a:pt x="1829" y="18"/>
                    <a:pt x="1782" y="1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-2386" y="448520"/>
              <a:ext cx="77354" cy="77129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15" y="329"/>
                  </a:moveTo>
                  <a:cubicBezTo>
                    <a:pt x="1423" y="329"/>
                    <a:pt x="1432" y="332"/>
                    <a:pt x="1438" y="338"/>
                  </a:cubicBezTo>
                  <a:cubicBezTo>
                    <a:pt x="1456" y="336"/>
                    <a:pt x="1474" y="335"/>
                    <a:pt x="1491" y="335"/>
                  </a:cubicBezTo>
                  <a:cubicBezTo>
                    <a:pt x="1661" y="335"/>
                    <a:pt x="1814" y="438"/>
                    <a:pt x="1890" y="599"/>
                  </a:cubicBezTo>
                  <a:cubicBezTo>
                    <a:pt x="1902" y="647"/>
                    <a:pt x="1937" y="682"/>
                    <a:pt x="1985" y="706"/>
                  </a:cubicBezTo>
                  <a:cubicBezTo>
                    <a:pt x="1973" y="837"/>
                    <a:pt x="1926" y="968"/>
                    <a:pt x="1878" y="1098"/>
                  </a:cubicBezTo>
                  <a:cubicBezTo>
                    <a:pt x="1783" y="1372"/>
                    <a:pt x="1569" y="1586"/>
                    <a:pt x="1296" y="1704"/>
                  </a:cubicBezTo>
                  <a:cubicBezTo>
                    <a:pt x="1222" y="1732"/>
                    <a:pt x="1145" y="1746"/>
                    <a:pt x="1069" y="1746"/>
                  </a:cubicBezTo>
                  <a:cubicBezTo>
                    <a:pt x="887" y="1746"/>
                    <a:pt x="708" y="1669"/>
                    <a:pt x="583" y="1526"/>
                  </a:cubicBezTo>
                  <a:cubicBezTo>
                    <a:pt x="405" y="1277"/>
                    <a:pt x="559" y="932"/>
                    <a:pt x="773" y="694"/>
                  </a:cubicBezTo>
                  <a:cubicBezTo>
                    <a:pt x="927" y="504"/>
                    <a:pt x="1141" y="374"/>
                    <a:pt x="1391" y="338"/>
                  </a:cubicBezTo>
                  <a:cubicBezTo>
                    <a:pt x="1397" y="332"/>
                    <a:pt x="1406" y="329"/>
                    <a:pt x="1415" y="329"/>
                  </a:cubicBezTo>
                  <a:close/>
                  <a:moveTo>
                    <a:pt x="1441" y="1"/>
                  </a:moveTo>
                  <a:cubicBezTo>
                    <a:pt x="1408" y="1"/>
                    <a:pt x="1376" y="2"/>
                    <a:pt x="1343" y="5"/>
                  </a:cubicBezTo>
                  <a:cubicBezTo>
                    <a:pt x="1022" y="53"/>
                    <a:pt x="725" y="219"/>
                    <a:pt x="500" y="480"/>
                  </a:cubicBezTo>
                  <a:cubicBezTo>
                    <a:pt x="226" y="778"/>
                    <a:pt x="1" y="1288"/>
                    <a:pt x="286" y="1693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6" y="2001"/>
                  </a:cubicBezTo>
                  <a:cubicBezTo>
                    <a:pt x="1664" y="1906"/>
                    <a:pt x="1866" y="1752"/>
                    <a:pt x="2021" y="1538"/>
                  </a:cubicBezTo>
                  <a:cubicBezTo>
                    <a:pt x="2021" y="1776"/>
                    <a:pt x="2033" y="2013"/>
                    <a:pt x="2044" y="2251"/>
                  </a:cubicBezTo>
                  <a:cubicBezTo>
                    <a:pt x="2056" y="2334"/>
                    <a:pt x="2139" y="2394"/>
                    <a:pt x="2223" y="2394"/>
                  </a:cubicBezTo>
                  <a:lnTo>
                    <a:pt x="2235" y="2394"/>
                  </a:lnTo>
                  <a:cubicBezTo>
                    <a:pt x="2330" y="2394"/>
                    <a:pt x="2401" y="2310"/>
                    <a:pt x="2401" y="2227"/>
                  </a:cubicBezTo>
                  <a:cubicBezTo>
                    <a:pt x="2365" y="1550"/>
                    <a:pt x="2365" y="873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6" y="40"/>
                    <a:pt x="2218" y="39"/>
                    <a:pt x="2211" y="39"/>
                  </a:cubicBezTo>
                  <a:cubicBezTo>
                    <a:pt x="2126" y="39"/>
                    <a:pt x="2055" y="96"/>
                    <a:pt x="2044" y="183"/>
                  </a:cubicBezTo>
                  <a:lnTo>
                    <a:pt x="2044" y="219"/>
                  </a:lnTo>
                  <a:cubicBezTo>
                    <a:pt x="1878" y="73"/>
                    <a:pt x="1666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104802" y="464242"/>
              <a:ext cx="42914" cy="49551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10" y="0"/>
                  </a:moveTo>
                  <a:cubicBezTo>
                    <a:pt x="184" y="0"/>
                    <a:pt x="156" y="6"/>
                    <a:pt x="131" y="16"/>
                  </a:cubicBezTo>
                  <a:cubicBezTo>
                    <a:pt x="36" y="52"/>
                    <a:pt x="1" y="147"/>
                    <a:pt x="48" y="230"/>
                  </a:cubicBezTo>
                  <a:cubicBezTo>
                    <a:pt x="167" y="444"/>
                    <a:pt x="310" y="646"/>
                    <a:pt x="464" y="836"/>
                  </a:cubicBezTo>
                  <a:lnTo>
                    <a:pt x="108" y="1276"/>
                  </a:lnTo>
                  <a:cubicBezTo>
                    <a:pt x="48" y="1347"/>
                    <a:pt x="60" y="1454"/>
                    <a:pt x="143" y="1502"/>
                  </a:cubicBezTo>
                  <a:cubicBezTo>
                    <a:pt x="179" y="1525"/>
                    <a:pt x="215" y="1537"/>
                    <a:pt x="250" y="1537"/>
                  </a:cubicBezTo>
                  <a:cubicBezTo>
                    <a:pt x="310" y="1537"/>
                    <a:pt x="357" y="1513"/>
                    <a:pt x="393" y="1466"/>
                  </a:cubicBezTo>
                  <a:lnTo>
                    <a:pt x="714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30" y="1383"/>
                  </a:cubicBezTo>
                  <a:cubicBezTo>
                    <a:pt x="1177" y="1383"/>
                    <a:pt x="1225" y="1359"/>
                    <a:pt x="1260" y="1323"/>
                  </a:cubicBezTo>
                  <a:cubicBezTo>
                    <a:pt x="1332" y="1252"/>
                    <a:pt x="1320" y="1145"/>
                    <a:pt x="1237" y="1086"/>
                  </a:cubicBezTo>
                  <a:cubicBezTo>
                    <a:pt x="1130" y="1003"/>
                    <a:pt x="1023" y="919"/>
                    <a:pt x="916" y="824"/>
                  </a:cubicBezTo>
                  <a:lnTo>
                    <a:pt x="1260" y="408"/>
                  </a:lnTo>
                  <a:cubicBezTo>
                    <a:pt x="1320" y="337"/>
                    <a:pt x="1308" y="230"/>
                    <a:pt x="1225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4" y="154"/>
                    <a:pt x="1011" y="175"/>
                    <a:pt x="975" y="218"/>
                  </a:cubicBezTo>
                  <a:lnTo>
                    <a:pt x="690" y="563"/>
                  </a:lnTo>
                  <a:cubicBezTo>
                    <a:pt x="571" y="420"/>
                    <a:pt x="464" y="254"/>
                    <a:pt x="369" y="88"/>
                  </a:cubicBezTo>
                  <a:cubicBezTo>
                    <a:pt x="336" y="29"/>
                    <a:pt x="273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186731" y="430285"/>
              <a:ext cx="62824" cy="88147"/>
            </a:xfrm>
            <a:custGeom>
              <a:avLst/>
              <a:gdLst/>
              <a:ahLst/>
              <a:cxnLst/>
              <a:rect l="l" t="t" r="r" b="b"/>
              <a:pathLst>
                <a:path w="1950" h="2736" extrusionOk="0">
                  <a:moveTo>
                    <a:pt x="1149" y="1379"/>
                  </a:moveTo>
                  <a:cubicBezTo>
                    <a:pt x="1182" y="1379"/>
                    <a:pt x="1215" y="1383"/>
                    <a:pt x="1248" y="1391"/>
                  </a:cubicBezTo>
                  <a:cubicBezTo>
                    <a:pt x="1379" y="1415"/>
                    <a:pt x="1474" y="1510"/>
                    <a:pt x="1522" y="1629"/>
                  </a:cubicBezTo>
                  <a:cubicBezTo>
                    <a:pt x="1581" y="1783"/>
                    <a:pt x="1569" y="1961"/>
                    <a:pt x="1474" y="2104"/>
                  </a:cubicBezTo>
                  <a:cubicBezTo>
                    <a:pt x="1306" y="2329"/>
                    <a:pt x="998" y="2420"/>
                    <a:pt x="717" y="2420"/>
                  </a:cubicBezTo>
                  <a:cubicBezTo>
                    <a:pt x="642" y="2420"/>
                    <a:pt x="568" y="2414"/>
                    <a:pt x="500" y="2401"/>
                  </a:cubicBezTo>
                  <a:lnTo>
                    <a:pt x="476" y="2401"/>
                  </a:lnTo>
                  <a:cubicBezTo>
                    <a:pt x="464" y="2163"/>
                    <a:pt x="512" y="1938"/>
                    <a:pt x="619" y="1724"/>
                  </a:cubicBezTo>
                  <a:cubicBezTo>
                    <a:pt x="722" y="1538"/>
                    <a:pt x="932" y="1379"/>
                    <a:pt x="1149" y="1379"/>
                  </a:cubicBezTo>
                  <a:close/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20" y="2591"/>
                  </a:lnTo>
                  <a:cubicBezTo>
                    <a:pt x="131" y="2668"/>
                    <a:pt x="193" y="2735"/>
                    <a:pt x="277" y="2735"/>
                  </a:cubicBezTo>
                  <a:cubicBezTo>
                    <a:pt x="284" y="2735"/>
                    <a:pt x="291" y="2735"/>
                    <a:pt x="298" y="2734"/>
                  </a:cubicBezTo>
                  <a:cubicBezTo>
                    <a:pt x="333" y="2734"/>
                    <a:pt x="369" y="2722"/>
                    <a:pt x="405" y="2698"/>
                  </a:cubicBezTo>
                  <a:lnTo>
                    <a:pt x="428" y="2698"/>
                  </a:lnTo>
                  <a:cubicBezTo>
                    <a:pt x="523" y="2716"/>
                    <a:pt x="625" y="2726"/>
                    <a:pt x="729" y="2726"/>
                  </a:cubicBezTo>
                  <a:cubicBezTo>
                    <a:pt x="1110" y="2726"/>
                    <a:pt x="1526" y="2597"/>
                    <a:pt x="1759" y="2270"/>
                  </a:cubicBezTo>
                  <a:cubicBezTo>
                    <a:pt x="1926" y="2045"/>
                    <a:pt x="1950" y="1759"/>
                    <a:pt x="1843" y="1498"/>
                  </a:cubicBezTo>
                  <a:cubicBezTo>
                    <a:pt x="1759" y="1284"/>
                    <a:pt x="1569" y="1118"/>
                    <a:pt x="1332" y="1058"/>
                  </a:cubicBezTo>
                  <a:cubicBezTo>
                    <a:pt x="1269" y="1045"/>
                    <a:pt x="1207" y="1039"/>
                    <a:pt x="1145" y="1039"/>
                  </a:cubicBezTo>
                  <a:cubicBezTo>
                    <a:pt x="863" y="1039"/>
                    <a:pt x="590" y="1169"/>
                    <a:pt x="405" y="1403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-6220" y="545398"/>
              <a:ext cx="281033" cy="15851"/>
            </a:xfrm>
            <a:custGeom>
              <a:avLst/>
              <a:gdLst/>
              <a:ahLst/>
              <a:cxnLst/>
              <a:rect l="l" t="t" r="r" b="b"/>
              <a:pathLst>
                <a:path w="8723" h="492" extrusionOk="0">
                  <a:moveTo>
                    <a:pt x="5851" y="0"/>
                  </a:moveTo>
                  <a:cubicBezTo>
                    <a:pt x="3954" y="0"/>
                    <a:pt x="2050" y="58"/>
                    <a:pt x="167" y="171"/>
                  </a:cubicBezTo>
                  <a:cubicBezTo>
                    <a:pt x="72" y="171"/>
                    <a:pt x="1" y="242"/>
                    <a:pt x="1" y="337"/>
                  </a:cubicBezTo>
                  <a:cubicBezTo>
                    <a:pt x="13" y="432"/>
                    <a:pt x="84" y="492"/>
                    <a:pt x="179" y="492"/>
                  </a:cubicBezTo>
                  <a:lnTo>
                    <a:pt x="191" y="492"/>
                  </a:lnTo>
                  <a:cubicBezTo>
                    <a:pt x="2065" y="379"/>
                    <a:pt x="3962" y="321"/>
                    <a:pt x="5851" y="321"/>
                  </a:cubicBezTo>
                  <a:cubicBezTo>
                    <a:pt x="6751" y="321"/>
                    <a:pt x="7650" y="334"/>
                    <a:pt x="8545" y="361"/>
                  </a:cubicBezTo>
                  <a:cubicBezTo>
                    <a:pt x="8552" y="362"/>
                    <a:pt x="8558" y="362"/>
                    <a:pt x="8565" y="362"/>
                  </a:cubicBezTo>
                  <a:cubicBezTo>
                    <a:pt x="8651" y="362"/>
                    <a:pt x="8723" y="295"/>
                    <a:pt x="8723" y="207"/>
                  </a:cubicBezTo>
                  <a:cubicBezTo>
                    <a:pt x="8723" y="111"/>
                    <a:pt x="8651" y="40"/>
                    <a:pt x="8556" y="40"/>
                  </a:cubicBezTo>
                  <a:cubicBezTo>
                    <a:pt x="7659" y="13"/>
                    <a:pt x="6756" y="0"/>
                    <a:pt x="5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88725" y="575103"/>
              <a:ext cx="66271" cy="71523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30" y="0"/>
                  </a:moveTo>
                  <a:cubicBezTo>
                    <a:pt x="1685" y="0"/>
                    <a:pt x="1641" y="15"/>
                    <a:pt x="1605" y="45"/>
                  </a:cubicBezTo>
                  <a:cubicBezTo>
                    <a:pt x="1379" y="235"/>
                    <a:pt x="1177" y="449"/>
                    <a:pt x="975" y="663"/>
                  </a:cubicBezTo>
                  <a:lnTo>
                    <a:pt x="310" y="164"/>
                  </a:lnTo>
                  <a:cubicBezTo>
                    <a:pt x="279" y="138"/>
                    <a:pt x="241" y="126"/>
                    <a:pt x="203" y="126"/>
                  </a:cubicBezTo>
                  <a:cubicBezTo>
                    <a:pt x="153" y="126"/>
                    <a:pt x="101" y="147"/>
                    <a:pt x="60" y="188"/>
                  </a:cubicBezTo>
                  <a:cubicBezTo>
                    <a:pt x="1" y="259"/>
                    <a:pt x="13" y="366"/>
                    <a:pt x="84" y="413"/>
                  </a:cubicBezTo>
                  <a:lnTo>
                    <a:pt x="761" y="924"/>
                  </a:lnTo>
                  <a:cubicBezTo>
                    <a:pt x="488" y="1257"/>
                    <a:pt x="262" y="1602"/>
                    <a:pt x="60" y="1982"/>
                  </a:cubicBezTo>
                  <a:cubicBezTo>
                    <a:pt x="24" y="2065"/>
                    <a:pt x="60" y="2160"/>
                    <a:pt x="143" y="2196"/>
                  </a:cubicBezTo>
                  <a:cubicBezTo>
                    <a:pt x="167" y="2208"/>
                    <a:pt x="203" y="2208"/>
                    <a:pt x="226" y="2220"/>
                  </a:cubicBezTo>
                  <a:cubicBezTo>
                    <a:pt x="286" y="2220"/>
                    <a:pt x="357" y="2184"/>
                    <a:pt x="381" y="2125"/>
                  </a:cubicBezTo>
                  <a:cubicBezTo>
                    <a:pt x="571" y="1768"/>
                    <a:pt x="785" y="1435"/>
                    <a:pt x="1034" y="1126"/>
                  </a:cubicBezTo>
                  <a:lnTo>
                    <a:pt x="1736" y="1649"/>
                  </a:lnTo>
                  <a:cubicBezTo>
                    <a:pt x="1771" y="1673"/>
                    <a:pt x="1807" y="1685"/>
                    <a:pt x="1854" y="1685"/>
                  </a:cubicBezTo>
                  <a:cubicBezTo>
                    <a:pt x="1902" y="1685"/>
                    <a:pt x="1949" y="1673"/>
                    <a:pt x="1985" y="1637"/>
                  </a:cubicBezTo>
                  <a:cubicBezTo>
                    <a:pt x="2056" y="1566"/>
                    <a:pt x="2045" y="1459"/>
                    <a:pt x="1961" y="1400"/>
                  </a:cubicBezTo>
                  <a:lnTo>
                    <a:pt x="1260" y="865"/>
                  </a:lnTo>
                  <a:cubicBezTo>
                    <a:pt x="1439" y="651"/>
                    <a:pt x="1641" y="461"/>
                    <a:pt x="1854" y="271"/>
                  </a:cubicBezTo>
                  <a:cubicBezTo>
                    <a:pt x="1926" y="211"/>
                    <a:pt x="1926" y="104"/>
                    <a:pt x="1854" y="45"/>
                  </a:cubicBezTo>
                  <a:cubicBezTo>
                    <a:pt x="1819" y="15"/>
                    <a:pt x="1774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-27644" y="1766023"/>
              <a:ext cx="649698" cy="584715"/>
            </a:xfrm>
            <a:custGeom>
              <a:avLst/>
              <a:gdLst/>
              <a:ahLst/>
              <a:cxnLst/>
              <a:rect l="l" t="t" r="r" b="b"/>
              <a:pathLst>
                <a:path w="20166" h="18149" extrusionOk="0">
                  <a:moveTo>
                    <a:pt x="4373" y="464"/>
                  </a:moveTo>
                  <a:lnTo>
                    <a:pt x="4599" y="666"/>
                  </a:lnTo>
                  <a:lnTo>
                    <a:pt x="3660" y="1616"/>
                  </a:lnTo>
                  <a:cubicBezTo>
                    <a:pt x="3577" y="1688"/>
                    <a:pt x="3589" y="1818"/>
                    <a:pt x="3672" y="1890"/>
                  </a:cubicBezTo>
                  <a:cubicBezTo>
                    <a:pt x="3710" y="1922"/>
                    <a:pt x="3758" y="1938"/>
                    <a:pt x="3807" y="1938"/>
                  </a:cubicBezTo>
                  <a:cubicBezTo>
                    <a:pt x="3865" y="1938"/>
                    <a:pt x="3924" y="1916"/>
                    <a:pt x="3969" y="1878"/>
                  </a:cubicBezTo>
                  <a:lnTo>
                    <a:pt x="4908" y="927"/>
                  </a:lnTo>
                  <a:lnTo>
                    <a:pt x="5514" y="1450"/>
                  </a:lnTo>
                  <a:lnTo>
                    <a:pt x="5253" y="1699"/>
                  </a:lnTo>
                  <a:cubicBezTo>
                    <a:pt x="5181" y="1771"/>
                    <a:pt x="5181" y="1902"/>
                    <a:pt x="5264" y="1973"/>
                  </a:cubicBezTo>
                  <a:cubicBezTo>
                    <a:pt x="5304" y="2007"/>
                    <a:pt x="5355" y="2025"/>
                    <a:pt x="5407" y="2025"/>
                  </a:cubicBezTo>
                  <a:cubicBezTo>
                    <a:pt x="5462" y="2025"/>
                    <a:pt x="5518" y="2004"/>
                    <a:pt x="5561" y="1961"/>
                  </a:cubicBezTo>
                  <a:lnTo>
                    <a:pt x="5811" y="1723"/>
                  </a:lnTo>
                  <a:lnTo>
                    <a:pt x="6500" y="2317"/>
                  </a:lnTo>
                  <a:cubicBezTo>
                    <a:pt x="6358" y="2401"/>
                    <a:pt x="6239" y="2531"/>
                    <a:pt x="6168" y="2674"/>
                  </a:cubicBezTo>
                  <a:cubicBezTo>
                    <a:pt x="6108" y="2781"/>
                    <a:pt x="6156" y="2900"/>
                    <a:pt x="6263" y="2935"/>
                  </a:cubicBezTo>
                  <a:cubicBezTo>
                    <a:pt x="6291" y="2948"/>
                    <a:pt x="6321" y="2954"/>
                    <a:pt x="6350" y="2954"/>
                  </a:cubicBezTo>
                  <a:cubicBezTo>
                    <a:pt x="6429" y="2954"/>
                    <a:pt x="6504" y="2910"/>
                    <a:pt x="6548" y="2840"/>
                  </a:cubicBezTo>
                  <a:cubicBezTo>
                    <a:pt x="6607" y="2733"/>
                    <a:pt x="6690" y="2638"/>
                    <a:pt x="6809" y="2591"/>
                  </a:cubicBezTo>
                  <a:lnTo>
                    <a:pt x="7403" y="3114"/>
                  </a:lnTo>
                  <a:lnTo>
                    <a:pt x="7106" y="3411"/>
                  </a:lnTo>
                  <a:cubicBezTo>
                    <a:pt x="7023" y="3482"/>
                    <a:pt x="7035" y="3613"/>
                    <a:pt x="7118" y="3684"/>
                  </a:cubicBezTo>
                  <a:cubicBezTo>
                    <a:pt x="7158" y="3718"/>
                    <a:pt x="7209" y="3736"/>
                    <a:pt x="7260" y="3736"/>
                  </a:cubicBezTo>
                  <a:cubicBezTo>
                    <a:pt x="7316" y="3736"/>
                    <a:pt x="7372" y="3715"/>
                    <a:pt x="7415" y="3672"/>
                  </a:cubicBezTo>
                  <a:lnTo>
                    <a:pt x="7712" y="3375"/>
                  </a:lnTo>
                  <a:cubicBezTo>
                    <a:pt x="7902" y="3541"/>
                    <a:pt x="8093" y="3708"/>
                    <a:pt x="8283" y="3874"/>
                  </a:cubicBezTo>
                  <a:lnTo>
                    <a:pt x="7356" y="4730"/>
                  </a:lnTo>
                  <a:cubicBezTo>
                    <a:pt x="7273" y="4801"/>
                    <a:pt x="7273" y="4932"/>
                    <a:pt x="7356" y="5003"/>
                  </a:cubicBezTo>
                  <a:cubicBezTo>
                    <a:pt x="7397" y="5039"/>
                    <a:pt x="7451" y="5056"/>
                    <a:pt x="7504" y="5056"/>
                  </a:cubicBezTo>
                  <a:cubicBezTo>
                    <a:pt x="7558" y="5056"/>
                    <a:pt x="7611" y="5039"/>
                    <a:pt x="7653" y="5003"/>
                  </a:cubicBezTo>
                  <a:lnTo>
                    <a:pt x="8580" y="4147"/>
                  </a:lnTo>
                  <a:cubicBezTo>
                    <a:pt x="8782" y="4326"/>
                    <a:pt x="8972" y="4492"/>
                    <a:pt x="9174" y="4670"/>
                  </a:cubicBezTo>
                  <a:lnTo>
                    <a:pt x="8817" y="4979"/>
                  </a:lnTo>
                  <a:cubicBezTo>
                    <a:pt x="8734" y="5039"/>
                    <a:pt x="8722" y="5169"/>
                    <a:pt x="8806" y="5241"/>
                  </a:cubicBezTo>
                  <a:cubicBezTo>
                    <a:pt x="8849" y="5284"/>
                    <a:pt x="8905" y="5305"/>
                    <a:pt x="8960" y="5305"/>
                  </a:cubicBezTo>
                  <a:cubicBezTo>
                    <a:pt x="9012" y="5305"/>
                    <a:pt x="9063" y="5287"/>
                    <a:pt x="9103" y="5252"/>
                  </a:cubicBezTo>
                  <a:lnTo>
                    <a:pt x="9471" y="4944"/>
                  </a:lnTo>
                  <a:lnTo>
                    <a:pt x="10113" y="5502"/>
                  </a:lnTo>
                  <a:lnTo>
                    <a:pt x="9768" y="5775"/>
                  </a:lnTo>
                  <a:cubicBezTo>
                    <a:pt x="9673" y="5835"/>
                    <a:pt x="9661" y="5965"/>
                    <a:pt x="9744" y="6049"/>
                  </a:cubicBezTo>
                  <a:cubicBezTo>
                    <a:pt x="9781" y="6092"/>
                    <a:pt x="9834" y="6113"/>
                    <a:pt x="9890" y="6113"/>
                  </a:cubicBezTo>
                  <a:cubicBezTo>
                    <a:pt x="9942" y="6113"/>
                    <a:pt x="9996" y="6095"/>
                    <a:pt x="10041" y="6061"/>
                  </a:cubicBezTo>
                  <a:lnTo>
                    <a:pt x="10410" y="5763"/>
                  </a:lnTo>
                  <a:lnTo>
                    <a:pt x="11004" y="6310"/>
                  </a:lnTo>
                  <a:lnTo>
                    <a:pt x="10754" y="6667"/>
                  </a:lnTo>
                  <a:cubicBezTo>
                    <a:pt x="10683" y="6762"/>
                    <a:pt x="10707" y="6880"/>
                    <a:pt x="10814" y="6940"/>
                  </a:cubicBezTo>
                  <a:cubicBezTo>
                    <a:pt x="10849" y="6962"/>
                    <a:pt x="10888" y="6972"/>
                    <a:pt x="10928" y="6972"/>
                  </a:cubicBezTo>
                  <a:cubicBezTo>
                    <a:pt x="10997" y="6972"/>
                    <a:pt x="11066" y="6941"/>
                    <a:pt x="11111" y="6880"/>
                  </a:cubicBezTo>
                  <a:lnTo>
                    <a:pt x="11313" y="6595"/>
                  </a:lnTo>
                  <a:lnTo>
                    <a:pt x="12192" y="7380"/>
                  </a:lnTo>
                  <a:lnTo>
                    <a:pt x="11372" y="8128"/>
                  </a:lnTo>
                  <a:cubicBezTo>
                    <a:pt x="11289" y="8199"/>
                    <a:pt x="11289" y="8330"/>
                    <a:pt x="11372" y="8401"/>
                  </a:cubicBezTo>
                  <a:cubicBezTo>
                    <a:pt x="11414" y="8437"/>
                    <a:pt x="11464" y="8455"/>
                    <a:pt x="11516" y="8455"/>
                  </a:cubicBezTo>
                  <a:cubicBezTo>
                    <a:pt x="11568" y="8455"/>
                    <a:pt x="11622" y="8437"/>
                    <a:pt x="11669" y="8401"/>
                  </a:cubicBezTo>
                  <a:lnTo>
                    <a:pt x="12489" y="7653"/>
                  </a:lnTo>
                  <a:lnTo>
                    <a:pt x="13143" y="8259"/>
                  </a:lnTo>
                  <a:lnTo>
                    <a:pt x="12858" y="8544"/>
                  </a:lnTo>
                  <a:cubicBezTo>
                    <a:pt x="12786" y="8615"/>
                    <a:pt x="12786" y="8746"/>
                    <a:pt x="12870" y="8817"/>
                  </a:cubicBezTo>
                  <a:cubicBezTo>
                    <a:pt x="12913" y="8850"/>
                    <a:pt x="12962" y="8865"/>
                    <a:pt x="13010" y="8865"/>
                  </a:cubicBezTo>
                  <a:cubicBezTo>
                    <a:pt x="13066" y="8865"/>
                    <a:pt x="13122" y="8844"/>
                    <a:pt x="13167" y="8805"/>
                  </a:cubicBezTo>
                  <a:lnTo>
                    <a:pt x="13440" y="8544"/>
                  </a:lnTo>
                  <a:lnTo>
                    <a:pt x="14034" y="9091"/>
                  </a:lnTo>
                  <a:lnTo>
                    <a:pt x="13773" y="9316"/>
                  </a:lnTo>
                  <a:cubicBezTo>
                    <a:pt x="13689" y="9376"/>
                    <a:pt x="13689" y="9507"/>
                    <a:pt x="13761" y="9578"/>
                  </a:cubicBezTo>
                  <a:cubicBezTo>
                    <a:pt x="13804" y="9621"/>
                    <a:pt x="13860" y="9642"/>
                    <a:pt x="13915" y="9642"/>
                  </a:cubicBezTo>
                  <a:cubicBezTo>
                    <a:pt x="13967" y="9642"/>
                    <a:pt x="14018" y="9624"/>
                    <a:pt x="14058" y="9590"/>
                  </a:cubicBezTo>
                  <a:lnTo>
                    <a:pt x="14331" y="9364"/>
                  </a:lnTo>
                  <a:lnTo>
                    <a:pt x="14890" y="9887"/>
                  </a:lnTo>
                  <a:lnTo>
                    <a:pt x="14628" y="10160"/>
                  </a:lnTo>
                  <a:cubicBezTo>
                    <a:pt x="14545" y="10231"/>
                    <a:pt x="14557" y="10362"/>
                    <a:pt x="14640" y="10433"/>
                  </a:cubicBezTo>
                  <a:cubicBezTo>
                    <a:pt x="14682" y="10465"/>
                    <a:pt x="14729" y="10480"/>
                    <a:pt x="14775" y="10480"/>
                  </a:cubicBezTo>
                  <a:cubicBezTo>
                    <a:pt x="14833" y="10480"/>
                    <a:pt x="14891" y="10456"/>
                    <a:pt x="14937" y="10410"/>
                  </a:cubicBezTo>
                  <a:lnTo>
                    <a:pt x="15187" y="10160"/>
                  </a:lnTo>
                  <a:lnTo>
                    <a:pt x="15698" y="10647"/>
                  </a:lnTo>
                  <a:lnTo>
                    <a:pt x="14806" y="11574"/>
                  </a:lnTo>
                  <a:cubicBezTo>
                    <a:pt x="14735" y="11645"/>
                    <a:pt x="14747" y="11776"/>
                    <a:pt x="14830" y="11848"/>
                  </a:cubicBezTo>
                  <a:cubicBezTo>
                    <a:pt x="14872" y="11879"/>
                    <a:pt x="14919" y="11894"/>
                    <a:pt x="14965" y="11894"/>
                  </a:cubicBezTo>
                  <a:cubicBezTo>
                    <a:pt x="15023" y="11894"/>
                    <a:pt x="15081" y="11870"/>
                    <a:pt x="15127" y="11824"/>
                  </a:cubicBezTo>
                  <a:lnTo>
                    <a:pt x="15995" y="10909"/>
                  </a:lnTo>
                  <a:lnTo>
                    <a:pt x="16743" y="11622"/>
                  </a:lnTo>
                  <a:lnTo>
                    <a:pt x="16458" y="11871"/>
                  </a:lnTo>
                  <a:cubicBezTo>
                    <a:pt x="16375" y="11931"/>
                    <a:pt x="16363" y="12061"/>
                    <a:pt x="16446" y="12145"/>
                  </a:cubicBezTo>
                  <a:cubicBezTo>
                    <a:pt x="16491" y="12183"/>
                    <a:pt x="16547" y="12204"/>
                    <a:pt x="16603" y="12204"/>
                  </a:cubicBezTo>
                  <a:cubicBezTo>
                    <a:pt x="16651" y="12204"/>
                    <a:pt x="16700" y="12189"/>
                    <a:pt x="16743" y="12156"/>
                  </a:cubicBezTo>
                  <a:lnTo>
                    <a:pt x="17040" y="11907"/>
                  </a:lnTo>
                  <a:cubicBezTo>
                    <a:pt x="17219" y="12073"/>
                    <a:pt x="17397" y="12240"/>
                    <a:pt x="17575" y="12406"/>
                  </a:cubicBezTo>
                  <a:lnTo>
                    <a:pt x="17385" y="12679"/>
                  </a:lnTo>
                  <a:cubicBezTo>
                    <a:pt x="17314" y="12762"/>
                    <a:pt x="17338" y="12893"/>
                    <a:pt x="17444" y="12941"/>
                  </a:cubicBezTo>
                  <a:cubicBezTo>
                    <a:pt x="17480" y="12963"/>
                    <a:pt x="17521" y="12974"/>
                    <a:pt x="17562" y="12974"/>
                  </a:cubicBezTo>
                  <a:cubicBezTo>
                    <a:pt x="17630" y="12974"/>
                    <a:pt x="17697" y="12945"/>
                    <a:pt x="17742" y="12893"/>
                  </a:cubicBezTo>
                  <a:lnTo>
                    <a:pt x="17884" y="12691"/>
                  </a:lnTo>
                  <a:cubicBezTo>
                    <a:pt x="18074" y="12869"/>
                    <a:pt x="18264" y="13060"/>
                    <a:pt x="18455" y="13238"/>
                  </a:cubicBezTo>
                  <a:lnTo>
                    <a:pt x="18205" y="13475"/>
                  </a:lnTo>
                  <a:cubicBezTo>
                    <a:pt x="18122" y="13547"/>
                    <a:pt x="18122" y="13666"/>
                    <a:pt x="18205" y="13737"/>
                  </a:cubicBezTo>
                  <a:cubicBezTo>
                    <a:pt x="18247" y="13778"/>
                    <a:pt x="18297" y="13799"/>
                    <a:pt x="18349" y="13799"/>
                  </a:cubicBezTo>
                  <a:cubicBezTo>
                    <a:pt x="18401" y="13799"/>
                    <a:pt x="18455" y="13778"/>
                    <a:pt x="18502" y="13737"/>
                  </a:cubicBezTo>
                  <a:lnTo>
                    <a:pt x="18752" y="13511"/>
                  </a:lnTo>
                  <a:lnTo>
                    <a:pt x="19132" y="13891"/>
                  </a:lnTo>
                  <a:cubicBezTo>
                    <a:pt x="19120" y="13891"/>
                    <a:pt x="19108" y="13891"/>
                    <a:pt x="19108" y="13903"/>
                  </a:cubicBezTo>
                  <a:cubicBezTo>
                    <a:pt x="18752" y="14212"/>
                    <a:pt x="18455" y="14569"/>
                    <a:pt x="18217" y="14961"/>
                  </a:cubicBezTo>
                  <a:cubicBezTo>
                    <a:pt x="18157" y="15056"/>
                    <a:pt x="18193" y="15175"/>
                    <a:pt x="18288" y="15222"/>
                  </a:cubicBezTo>
                  <a:cubicBezTo>
                    <a:pt x="18320" y="15238"/>
                    <a:pt x="18355" y="15246"/>
                    <a:pt x="18391" y="15246"/>
                  </a:cubicBezTo>
                  <a:cubicBezTo>
                    <a:pt x="18462" y="15246"/>
                    <a:pt x="18534" y="15214"/>
                    <a:pt x="18573" y="15151"/>
                  </a:cubicBezTo>
                  <a:cubicBezTo>
                    <a:pt x="18787" y="14806"/>
                    <a:pt x="19049" y="14497"/>
                    <a:pt x="19346" y="14224"/>
                  </a:cubicBezTo>
                  <a:cubicBezTo>
                    <a:pt x="19369" y="14212"/>
                    <a:pt x="19393" y="14188"/>
                    <a:pt x="19417" y="14165"/>
                  </a:cubicBezTo>
                  <a:lnTo>
                    <a:pt x="19643" y="14390"/>
                  </a:lnTo>
                  <a:lnTo>
                    <a:pt x="15888" y="17682"/>
                  </a:lnTo>
                  <a:cubicBezTo>
                    <a:pt x="10956" y="13155"/>
                    <a:pt x="5704" y="8354"/>
                    <a:pt x="547" y="3886"/>
                  </a:cubicBezTo>
                  <a:cubicBezTo>
                    <a:pt x="1890" y="2828"/>
                    <a:pt x="3173" y="1688"/>
                    <a:pt x="4373" y="464"/>
                  </a:cubicBezTo>
                  <a:close/>
                  <a:moveTo>
                    <a:pt x="4349" y="0"/>
                  </a:moveTo>
                  <a:cubicBezTo>
                    <a:pt x="4302" y="0"/>
                    <a:pt x="4242" y="24"/>
                    <a:pt x="4207" y="60"/>
                  </a:cubicBezTo>
                  <a:cubicBezTo>
                    <a:pt x="2923" y="1379"/>
                    <a:pt x="1545" y="2603"/>
                    <a:pt x="95" y="3731"/>
                  </a:cubicBezTo>
                  <a:cubicBezTo>
                    <a:pt x="0" y="3803"/>
                    <a:pt x="0" y="3945"/>
                    <a:pt x="95" y="4017"/>
                  </a:cubicBezTo>
                  <a:cubicBezTo>
                    <a:pt x="5348" y="8568"/>
                    <a:pt x="10719" y="13475"/>
                    <a:pt x="15733" y="18086"/>
                  </a:cubicBezTo>
                  <a:cubicBezTo>
                    <a:pt x="15775" y="18128"/>
                    <a:pt x="15828" y="18148"/>
                    <a:pt x="15882" y="18148"/>
                  </a:cubicBezTo>
                  <a:cubicBezTo>
                    <a:pt x="15935" y="18148"/>
                    <a:pt x="15989" y="18128"/>
                    <a:pt x="16030" y="18086"/>
                  </a:cubicBezTo>
                  <a:lnTo>
                    <a:pt x="20082" y="14533"/>
                  </a:lnTo>
                  <a:cubicBezTo>
                    <a:pt x="20082" y="14533"/>
                    <a:pt x="20094" y="14521"/>
                    <a:pt x="20106" y="14509"/>
                  </a:cubicBezTo>
                  <a:cubicBezTo>
                    <a:pt x="20166" y="14426"/>
                    <a:pt x="20154" y="14331"/>
                    <a:pt x="20082" y="14260"/>
                  </a:cubicBezTo>
                  <a:cubicBezTo>
                    <a:pt x="15068" y="9400"/>
                    <a:pt x="9839" y="4623"/>
                    <a:pt x="4504" y="48"/>
                  </a:cubicBezTo>
                  <a:cubicBezTo>
                    <a:pt x="4456" y="12"/>
                    <a:pt x="4409" y="0"/>
                    <a:pt x="4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52739" y="1844923"/>
              <a:ext cx="49422" cy="44138"/>
            </a:xfrm>
            <a:custGeom>
              <a:avLst/>
              <a:gdLst/>
              <a:ahLst/>
              <a:cxnLst/>
              <a:rect l="l" t="t" r="r" b="b"/>
              <a:pathLst>
                <a:path w="1534" h="1370" extrusionOk="0">
                  <a:moveTo>
                    <a:pt x="718" y="390"/>
                  </a:moveTo>
                  <a:cubicBezTo>
                    <a:pt x="818" y="390"/>
                    <a:pt x="916" y="430"/>
                    <a:pt x="987" y="510"/>
                  </a:cubicBezTo>
                  <a:cubicBezTo>
                    <a:pt x="1070" y="569"/>
                    <a:pt x="1118" y="676"/>
                    <a:pt x="1118" y="783"/>
                  </a:cubicBezTo>
                  <a:cubicBezTo>
                    <a:pt x="1118" y="867"/>
                    <a:pt x="1058" y="950"/>
                    <a:pt x="987" y="974"/>
                  </a:cubicBezTo>
                  <a:cubicBezTo>
                    <a:pt x="965" y="978"/>
                    <a:pt x="942" y="981"/>
                    <a:pt x="919" y="981"/>
                  </a:cubicBezTo>
                  <a:cubicBezTo>
                    <a:pt x="832" y="981"/>
                    <a:pt x="744" y="947"/>
                    <a:pt x="678" y="890"/>
                  </a:cubicBezTo>
                  <a:cubicBezTo>
                    <a:pt x="630" y="843"/>
                    <a:pt x="583" y="795"/>
                    <a:pt x="547" y="748"/>
                  </a:cubicBezTo>
                  <a:cubicBezTo>
                    <a:pt x="559" y="688"/>
                    <a:pt x="547" y="641"/>
                    <a:pt x="512" y="593"/>
                  </a:cubicBezTo>
                  <a:cubicBezTo>
                    <a:pt x="500" y="569"/>
                    <a:pt x="500" y="534"/>
                    <a:pt x="512" y="510"/>
                  </a:cubicBezTo>
                  <a:cubicBezTo>
                    <a:pt x="535" y="463"/>
                    <a:pt x="571" y="427"/>
                    <a:pt x="619" y="403"/>
                  </a:cubicBezTo>
                  <a:cubicBezTo>
                    <a:pt x="651" y="394"/>
                    <a:pt x="685" y="390"/>
                    <a:pt x="718" y="390"/>
                  </a:cubicBezTo>
                  <a:close/>
                  <a:moveTo>
                    <a:pt x="702" y="1"/>
                  </a:moveTo>
                  <a:cubicBezTo>
                    <a:pt x="623" y="1"/>
                    <a:pt x="543" y="12"/>
                    <a:pt x="464" y="35"/>
                  </a:cubicBezTo>
                  <a:cubicBezTo>
                    <a:pt x="298" y="94"/>
                    <a:pt x="167" y="225"/>
                    <a:pt x="108" y="391"/>
                  </a:cubicBezTo>
                  <a:cubicBezTo>
                    <a:pt x="96" y="415"/>
                    <a:pt x="96" y="439"/>
                    <a:pt x="84" y="463"/>
                  </a:cubicBezTo>
                  <a:cubicBezTo>
                    <a:pt x="24" y="510"/>
                    <a:pt x="1" y="605"/>
                    <a:pt x="36" y="688"/>
                  </a:cubicBezTo>
                  <a:cubicBezTo>
                    <a:pt x="119" y="867"/>
                    <a:pt x="238" y="1033"/>
                    <a:pt x="393" y="1164"/>
                  </a:cubicBezTo>
                  <a:cubicBezTo>
                    <a:pt x="543" y="1296"/>
                    <a:pt x="732" y="1369"/>
                    <a:pt x="926" y="1369"/>
                  </a:cubicBezTo>
                  <a:cubicBezTo>
                    <a:pt x="994" y="1369"/>
                    <a:pt x="1062" y="1360"/>
                    <a:pt x="1130" y="1342"/>
                  </a:cubicBezTo>
                  <a:cubicBezTo>
                    <a:pt x="1248" y="1294"/>
                    <a:pt x="1343" y="1211"/>
                    <a:pt x="1427" y="1116"/>
                  </a:cubicBezTo>
                  <a:cubicBezTo>
                    <a:pt x="1486" y="1021"/>
                    <a:pt x="1534" y="914"/>
                    <a:pt x="1534" y="795"/>
                  </a:cubicBezTo>
                  <a:cubicBezTo>
                    <a:pt x="1534" y="569"/>
                    <a:pt x="1439" y="367"/>
                    <a:pt x="1272" y="225"/>
                  </a:cubicBezTo>
                  <a:cubicBezTo>
                    <a:pt x="1117" y="78"/>
                    <a:pt x="912" y="1"/>
                    <a:pt x="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324944" y="1749012"/>
              <a:ext cx="251941" cy="128129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03" y="1"/>
                  </a:moveTo>
                  <a:cubicBezTo>
                    <a:pt x="2189" y="1"/>
                    <a:pt x="2176" y="2"/>
                    <a:pt x="2163" y="5"/>
                  </a:cubicBezTo>
                  <a:cubicBezTo>
                    <a:pt x="2116" y="17"/>
                    <a:pt x="2068" y="65"/>
                    <a:pt x="2044" y="112"/>
                  </a:cubicBezTo>
                  <a:lnTo>
                    <a:pt x="892" y="3190"/>
                  </a:lnTo>
                  <a:lnTo>
                    <a:pt x="369" y="837"/>
                  </a:lnTo>
                  <a:cubicBezTo>
                    <a:pt x="349" y="756"/>
                    <a:pt x="277" y="701"/>
                    <a:pt x="197" y="701"/>
                  </a:cubicBezTo>
                  <a:cubicBezTo>
                    <a:pt x="183" y="701"/>
                    <a:pt x="169" y="703"/>
                    <a:pt x="155" y="706"/>
                  </a:cubicBezTo>
                  <a:cubicBezTo>
                    <a:pt x="72" y="718"/>
                    <a:pt x="0" y="813"/>
                    <a:pt x="24" y="897"/>
                  </a:cubicBezTo>
                  <a:lnTo>
                    <a:pt x="666" y="3844"/>
                  </a:lnTo>
                  <a:cubicBezTo>
                    <a:pt x="678" y="3903"/>
                    <a:pt x="725" y="3951"/>
                    <a:pt x="773" y="3962"/>
                  </a:cubicBezTo>
                  <a:cubicBezTo>
                    <a:pt x="797" y="3974"/>
                    <a:pt x="809" y="3974"/>
                    <a:pt x="832" y="3974"/>
                  </a:cubicBezTo>
                  <a:cubicBezTo>
                    <a:pt x="840" y="3976"/>
                    <a:pt x="847" y="3976"/>
                    <a:pt x="854" y="3976"/>
                  </a:cubicBezTo>
                  <a:cubicBezTo>
                    <a:pt x="918" y="3976"/>
                    <a:pt x="979" y="3931"/>
                    <a:pt x="1011" y="3867"/>
                  </a:cubicBezTo>
                  <a:lnTo>
                    <a:pt x="2306" y="409"/>
                  </a:lnTo>
                  <a:cubicBezTo>
                    <a:pt x="3712" y="1253"/>
                    <a:pt x="5320" y="1695"/>
                    <a:pt x="6960" y="1695"/>
                  </a:cubicBezTo>
                  <a:cubicBezTo>
                    <a:pt x="7191" y="1695"/>
                    <a:pt x="7422" y="1687"/>
                    <a:pt x="7653" y="1669"/>
                  </a:cubicBezTo>
                  <a:cubicBezTo>
                    <a:pt x="7736" y="1669"/>
                    <a:pt x="7819" y="1586"/>
                    <a:pt x="7808" y="1491"/>
                  </a:cubicBezTo>
                  <a:cubicBezTo>
                    <a:pt x="7797" y="1404"/>
                    <a:pt x="7726" y="1347"/>
                    <a:pt x="7641" y="1347"/>
                  </a:cubicBezTo>
                  <a:cubicBezTo>
                    <a:pt x="7634" y="1347"/>
                    <a:pt x="7626" y="1347"/>
                    <a:pt x="7617" y="1348"/>
                  </a:cubicBezTo>
                  <a:cubicBezTo>
                    <a:pt x="7411" y="1363"/>
                    <a:pt x="7204" y="1370"/>
                    <a:pt x="6998" y="1370"/>
                  </a:cubicBezTo>
                  <a:cubicBezTo>
                    <a:pt x="5344" y="1370"/>
                    <a:pt x="3722" y="906"/>
                    <a:pt x="2306" y="29"/>
                  </a:cubicBezTo>
                  <a:cubicBezTo>
                    <a:pt x="2280" y="12"/>
                    <a:pt x="2241" y="1"/>
                    <a:pt x="2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380842" y="1809484"/>
              <a:ext cx="70073" cy="71297"/>
            </a:xfrm>
            <a:custGeom>
              <a:avLst/>
              <a:gdLst/>
              <a:ahLst/>
              <a:cxnLst/>
              <a:rect l="l" t="t" r="r" b="b"/>
              <a:pathLst>
                <a:path w="2175" h="2213" extrusionOk="0">
                  <a:moveTo>
                    <a:pt x="792" y="1"/>
                  </a:moveTo>
                  <a:cubicBezTo>
                    <a:pt x="778" y="1"/>
                    <a:pt x="763" y="2"/>
                    <a:pt x="749" y="6"/>
                  </a:cubicBezTo>
                  <a:cubicBezTo>
                    <a:pt x="666" y="18"/>
                    <a:pt x="606" y="113"/>
                    <a:pt x="618" y="196"/>
                  </a:cubicBezTo>
                  <a:lnTo>
                    <a:pt x="844" y="1087"/>
                  </a:lnTo>
                  <a:lnTo>
                    <a:pt x="107" y="1563"/>
                  </a:lnTo>
                  <a:cubicBezTo>
                    <a:pt x="24" y="1610"/>
                    <a:pt x="0" y="1717"/>
                    <a:pt x="60" y="1788"/>
                  </a:cubicBezTo>
                  <a:cubicBezTo>
                    <a:pt x="84" y="1812"/>
                    <a:pt x="107" y="1836"/>
                    <a:pt x="143" y="1848"/>
                  </a:cubicBezTo>
                  <a:cubicBezTo>
                    <a:pt x="164" y="1856"/>
                    <a:pt x="185" y="1860"/>
                    <a:pt x="206" y="1860"/>
                  </a:cubicBezTo>
                  <a:cubicBezTo>
                    <a:pt x="243" y="1860"/>
                    <a:pt x="279" y="1847"/>
                    <a:pt x="309" y="1824"/>
                  </a:cubicBezTo>
                  <a:lnTo>
                    <a:pt x="939" y="1420"/>
                  </a:lnTo>
                  <a:lnTo>
                    <a:pt x="1105" y="2085"/>
                  </a:lnTo>
                  <a:cubicBezTo>
                    <a:pt x="1117" y="2133"/>
                    <a:pt x="1153" y="2180"/>
                    <a:pt x="1212" y="2192"/>
                  </a:cubicBezTo>
                  <a:cubicBezTo>
                    <a:pt x="1233" y="2206"/>
                    <a:pt x="1254" y="2212"/>
                    <a:pt x="1275" y="2212"/>
                  </a:cubicBezTo>
                  <a:cubicBezTo>
                    <a:pt x="1290" y="2212"/>
                    <a:pt x="1305" y="2209"/>
                    <a:pt x="1319" y="2204"/>
                  </a:cubicBezTo>
                  <a:cubicBezTo>
                    <a:pt x="1403" y="2192"/>
                    <a:pt x="1462" y="2097"/>
                    <a:pt x="1450" y="2014"/>
                  </a:cubicBezTo>
                  <a:lnTo>
                    <a:pt x="1248" y="1218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69"/>
                  </a:cubicBezTo>
                  <a:cubicBezTo>
                    <a:pt x="2079" y="418"/>
                    <a:pt x="2025" y="394"/>
                    <a:pt x="1969" y="394"/>
                  </a:cubicBezTo>
                  <a:cubicBezTo>
                    <a:pt x="1934" y="394"/>
                    <a:pt x="1898" y="403"/>
                    <a:pt x="1866" y="422"/>
                  </a:cubicBezTo>
                  <a:lnTo>
                    <a:pt x="1165" y="885"/>
                  </a:lnTo>
                  <a:lnTo>
                    <a:pt x="963" y="125"/>
                  </a:lnTo>
                  <a:cubicBezTo>
                    <a:pt x="943" y="54"/>
                    <a:pt x="871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450141" y="1841669"/>
              <a:ext cx="39853" cy="16689"/>
            </a:xfrm>
            <a:custGeom>
              <a:avLst/>
              <a:gdLst/>
              <a:ahLst/>
              <a:cxnLst/>
              <a:rect l="l" t="t" r="r" b="b"/>
              <a:pathLst>
                <a:path w="1237" h="518" extrusionOk="0">
                  <a:moveTo>
                    <a:pt x="216" y="1"/>
                  </a:moveTo>
                  <a:cubicBezTo>
                    <a:pt x="154" y="1"/>
                    <a:pt x="92" y="27"/>
                    <a:pt x="60" y="76"/>
                  </a:cubicBezTo>
                  <a:cubicBezTo>
                    <a:pt x="0" y="160"/>
                    <a:pt x="36" y="266"/>
                    <a:pt x="119" y="302"/>
                  </a:cubicBezTo>
                  <a:cubicBezTo>
                    <a:pt x="384" y="446"/>
                    <a:pt x="690" y="517"/>
                    <a:pt x="998" y="517"/>
                  </a:cubicBezTo>
                  <a:cubicBezTo>
                    <a:pt x="1022" y="517"/>
                    <a:pt x="1046" y="517"/>
                    <a:pt x="1070" y="516"/>
                  </a:cubicBezTo>
                  <a:cubicBezTo>
                    <a:pt x="1165" y="516"/>
                    <a:pt x="1236" y="445"/>
                    <a:pt x="1236" y="350"/>
                  </a:cubicBezTo>
                  <a:cubicBezTo>
                    <a:pt x="1225" y="262"/>
                    <a:pt x="1153" y="194"/>
                    <a:pt x="1067" y="194"/>
                  </a:cubicBezTo>
                  <a:cubicBezTo>
                    <a:pt x="1060" y="194"/>
                    <a:pt x="1053" y="194"/>
                    <a:pt x="1046" y="195"/>
                  </a:cubicBezTo>
                  <a:cubicBezTo>
                    <a:pt x="1024" y="196"/>
                    <a:pt x="1002" y="197"/>
                    <a:pt x="981" y="197"/>
                  </a:cubicBezTo>
                  <a:cubicBezTo>
                    <a:pt x="741" y="197"/>
                    <a:pt x="504" y="137"/>
                    <a:pt x="297" y="17"/>
                  </a:cubicBezTo>
                  <a:cubicBezTo>
                    <a:pt x="272" y="6"/>
                    <a:pt x="24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498371" y="1825818"/>
              <a:ext cx="62824" cy="72199"/>
            </a:xfrm>
            <a:custGeom>
              <a:avLst/>
              <a:gdLst/>
              <a:ahLst/>
              <a:cxnLst/>
              <a:rect l="l" t="t" r="r" b="b"/>
              <a:pathLst>
                <a:path w="1950" h="2241" extrusionOk="0">
                  <a:moveTo>
                    <a:pt x="216" y="1"/>
                  </a:moveTo>
                  <a:cubicBezTo>
                    <a:pt x="184" y="1"/>
                    <a:pt x="151" y="11"/>
                    <a:pt x="119" y="34"/>
                  </a:cubicBezTo>
                  <a:cubicBezTo>
                    <a:pt x="36" y="69"/>
                    <a:pt x="0" y="176"/>
                    <a:pt x="60" y="248"/>
                  </a:cubicBezTo>
                  <a:lnTo>
                    <a:pt x="797" y="1305"/>
                  </a:lnTo>
                  <a:lnTo>
                    <a:pt x="333" y="1994"/>
                  </a:lnTo>
                  <a:cubicBezTo>
                    <a:pt x="274" y="2066"/>
                    <a:pt x="309" y="2173"/>
                    <a:pt x="393" y="2208"/>
                  </a:cubicBezTo>
                  <a:cubicBezTo>
                    <a:pt x="393" y="2220"/>
                    <a:pt x="404" y="2220"/>
                    <a:pt x="416" y="2232"/>
                  </a:cubicBezTo>
                  <a:cubicBezTo>
                    <a:pt x="437" y="2238"/>
                    <a:pt x="458" y="2241"/>
                    <a:pt x="478" y="2241"/>
                  </a:cubicBezTo>
                  <a:cubicBezTo>
                    <a:pt x="539" y="2241"/>
                    <a:pt x="595" y="2214"/>
                    <a:pt x="630" y="2161"/>
                  </a:cubicBezTo>
                  <a:lnTo>
                    <a:pt x="1890" y="343"/>
                  </a:lnTo>
                  <a:cubicBezTo>
                    <a:pt x="1949" y="259"/>
                    <a:pt x="1914" y="152"/>
                    <a:pt x="1830" y="117"/>
                  </a:cubicBezTo>
                  <a:cubicBezTo>
                    <a:pt x="1801" y="100"/>
                    <a:pt x="1769" y="92"/>
                    <a:pt x="1736" y="92"/>
                  </a:cubicBezTo>
                  <a:cubicBezTo>
                    <a:pt x="1677" y="92"/>
                    <a:pt x="1619" y="118"/>
                    <a:pt x="1581" y="164"/>
                  </a:cubicBezTo>
                  <a:lnTo>
                    <a:pt x="1011" y="1008"/>
                  </a:lnTo>
                  <a:lnTo>
                    <a:pt x="357" y="81"/>
                  </a:lnTo>
                  <a:cubicBezTo>
                    <a:pt x="320" y="29"/>
                    <a:pt x="269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-2386" y="2170900"/>
              <a:ext cx="77354" cy="77193"/>
            </a:xfrm>
            <a:custGeom>
              <a:avLst/>
              <a:gdLst/>
              <a:ahLst/>
              <a:cxnLst/>
              <a:rect l="l" t="t" r="r" b="b"/>
              <a:pathLst>
                <a:path w="2401" h="2396" extrusionOk="0">
                  <a:moveTo>
                    <a:pt x="1438" y="338"/>
                  </a:moveTo>
                  <a:cubicBezTo>
                    <a:pt x="1628" y="338"/>
                    <a:pt x="1842" y="433"/>
                    <a:pt x="1890" y="600"/>
                  </a:cubicBezTo>
                  <a:cubicBezTo>
                    <a:pt x="1902" y="647"/>
                    <a:pt x="1937" y="683"/>
                    <a:pt x="1985" y="706"/>
                  </a:cubicBezTo>
                  <a:cubicBezTo>
                    <a:pt x="1973" y="837"/>
                    <a:pt x="1926" y="968"/>
                    <a:pt x="1878" y="1099"/>
                  </a:cubicBezTo>
                  <a:cubicBezTo>
                    <a:pt x="1783" y="1372"/>
                    <a:pt x="1569" y="1598"/>
                    <a:pt x="1296" y="1705"/>
                  </a:cubicBezTo>
                  <a:cubicBezTo>
                    <a:pt x="1219" y="1738"/>
                    <a:pt x="1138" y="1754"/>
                    <a:pt x="1058" y="1754"/>
                  </a:cubicBezTo>
                  <a:cubicBezTo>
                    <a:pt x="880" y="1754"/>
                    <a:pt x="706" y="1674"/>
                    <a:pt x="583" y="1526"/>
                  </a:cubicBezTo>
                  <a:cubicBezTo>
                    <a:pt x="405" y="1289"/>
                    <a:pt x="559" y="932"/>
                    <a:pt x="773" y="695"/>
                  </a:cubicBezTo>
                  <a:cubicBezTo>
                    <a:pt x="927" y="504"/>
                    <a:pt x="1141" y="374"/>
                    <a:pt x="1391" y="338"/>
                  </a:cubicBezTo>
                  <a:close/>
                  <a:moveTo>
                    <a:pt x="1441" y="1"/>
                  </a:moveTo>
                  <a:cubicBezTo>
                    <a:pt x="1408" y="1"/>
                    <a:pt x="1376" y="2"/>
                    <a:pt x="1343" y="5"/>
                  </a:cubicBezTo>
                  <a:cubicBezTo>
                    <a:pt x="1022" y="65"/>
                    <a:pt x="725" y="231"/>
                    <a:pt x="500" y="481"/>
                  </a:cubicBezTo>
                  <a:cubicBezTo>
                    <a:pt x="226" y="790"/>
                    <a:pt x="1" y="1289"/>
                    <a:pt x="286" y="1693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6" y="2002"/>
                  </a:cubicBezTo>
                  <a:cubicBezTo>
                    <a:pt x="1664" y="1907"/>
                    <a:pt x="1866" y="1752"/>
                    <a:pt x="2021" y="1550"/>
                  </a:cubicBezTo>
                  <a:cubicBezTo>
                    <a:pt x="2021" y="1776"/>
                    <a:pt x="2033" y="2014"/>
                    <a:pt x="2044" y="2251"/>
                  </a:cubicBezTo>
                  <a:cubicBezTo>
                    <a:pt x="2055" y="2328"/>
                    <a:pt x="2128" y="2395"/>
                    <a:pt x="2204" y="2395"/>
                  </a:cubicBezTo>
                  <a:cubicBezTo>
                    <a:pt x="2210" y="2395"/>
                    <a:pt x="2216" y="2395"/>
                    <a:pt x="2223" y="2394"/>
                  </a:cubicBezTo>
                  <a:lnTo>
                    <a:pt x="2235" y="2394"/>
                  </a:lnTo>
                  <a:cubicBezTo>
                    <a:pt x="2330" y="2394"/>
                    <a:pt x="2401" y="2323"/>
                    <a:pt x="2401" y="2227"/>
                  </a:cubicBezTo>
                  <a:cubicBezTo>
                    <a:pt x="2365" y="1550"/>
                    <a:pt x="2365" y="885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7" y="40"/>
                    <a:pt x="2221" y="40"/>
                    <a:pt x="2214" y="40"/>
                  </a:cubicBezTo>
                  <a:cubicBezTo>
                    <a:pt x="2128" y="40"/>
                    <a:pt x="2055" y="107"/>
                    <a:pt x="2044" y="184"/>
                  </a:cubicBezTo>
                  <a:lnTo>
                    <a:pt x="2044" y="219"/>
                  </a:lnTo>
                  <a:cubicBezTo>
                    <a:pt x="1878" y="74"/>
                    <a:pt x="1666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04802" y="2186686"/>
              <a:ext cx="42914" cy="49486"/>
            </a:xfrm>
            <a:custGeom>
              <a:avLst/>
              <a:gdLst/>
              <a:ahLst/>
              <a:cxnLst/>
              <a:rect l="l" t="t" r="r" b="b"/>
              <a:pathLst>
                <a:path w="1332" h="1536" extrusionOk="0">
                  <a:moveTo>
                    <a:pt x="202" y="0"/>
                  </a:moveTo>
                  <a:cubicBezTo>
                    <a:pt x="178" y="0"/>
                    <a:pt x="154" y="5"/>
                    <a:pt x="131" y="14"/>
                  </a:cubicBezTo>
                  <a:cubicBezTo>
                    <a:pt x="36" y="50"/>
                    <a:pt x="1" y="157"/>
                    <a:pt x="48" y="240"/>
                  </a:cubicBezTo>
                  <a:cubicBezTo>
                    <a:pt x="167" y="454"/>
                    <a:pt x="298" y="656"/>
                    <a:pt x="464" y="834"/>
                  </a:cubicBezTo>
                  <a:lnTo>
                    <a:pt x="108" y="1274"/>
                  </a:lnTo>
                  <a:cubicBezTo>
                    <a:pt x="48" y="1345"/>
                    <a:pt x="60" y="1452"/>
                    <a:pt x="143" y="1500"/>
                  </a:cubicBezTo>
                  <a:cubicBezTo>
                    <a:pt x="179" y="1524"/>
                    <a:pt x="215" y="1535"/>
                    <a:pt x="250" y="1535"/>
                  </a:cubicBezTo>
                  <a:cubicBezTo>
                    <a:pt x="310" y="1535"/>
                    <a:pt x="357" y="1512"/>
                    <a:pt x="393" y="1464"/>
                  </a:cubicBezTo>
                  <a:lnTo>
                    <a:pt x="714" y="1084"/>
                  </a:lnTo>
                  <a:cubicBezTo>
                    <a:pt x="809" y="1179"/>
                    <a:pt x="904" y="1262"/>
                    <a:pt x="1011" y="1345"/>
                  </a:cubicBezTo>
                  <a:cubicBezTo>
                    <a:pt x="1046" y="1369"/>
                    <a:pt x="1082" y="1381"/>
                    <a:pt x="1130" y="1381"/>
                  </a:cubicBezTo>
                  <a:cubicBezTo>
                    <a:pt x="1177" y="1381"/>
                    <a:pt x="1225" y="1357"/>
                    <a:pt x="1260" y="1322"/>
                  </a:cubicBezTo>
                  <a:cubicBezTo>
                    <a:pt x="1332" y="1250"/>
                    <a:pt x="1320" y="1143"/>
                    <a:pt x="1237" y="1096"/>
                  </a:cubicBezTo>
                  <a:cubicBezTo>
                    <a:pt x="1130" y="1013"/>
                    <a:pt x="1023" y="918"/>
                    <a:pt x="916" y="834"/>
                  </a:cubicBezTo>
                  <a:lnTo>
                    <a:pt x="1260" y="407"/>
                  </a:lnTo>
                  <a:cubicBezTo>
                    <a:pt x="1320" y="335"/>
                    <a:pt x="1308" y="228"/>
                    <a:pt x="1225" y="181"/>
                  </a:cubicBezTo>
                  <a:cubicBezTo>
                    <a:pt x="1191" y="162"/>
                    <a:pt x="1154" y="152"/>
                    <a:pt x="1118" y="152"/>
                  </a:cubicBezTo>
                  <a:cubicBezTo>
                    <a:pt x="1064" y="152"/>
                    <a:pt x="1011" y="174"/>
                    <a:pt x="975" y="216"/>
                  </a:cubicBezTo>
                  <a:lnTo>
                    <a:pt x="690" y="561"/>
                  </a:lnTo>
                  <a:cubicBezTo>
                    <a:pt x="571" y="418"/>
                    <a:pt x="464" y="264"/>
                    <a:pt x="369" y="86"/>
                  </a:cubicBezTo>
                  <a:cubicBezTo>
                    <a:pt x="334" y="34"/>
                    <a:pt x="268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86731" y="2152955"/>
              <a:ext cx="62824" cy="88179"/>
            </a:xfrm>
            <a:custGeom>
              <a:avLst/>
              <a:gdLst/>
              <a:ahLst/>
              <a:cxnLst/>
              <a:rect l="l" t="t" r="r" b="b"/>
              <a:pathLst>
                <a:path w="1950" h="2737" extrusionOk="0">
                  <a:moveTo>
                    <a:pt x="1154" y="1359"/>
                  </a:moveTo>
                  <a:cubicBezTo>
                    <a:pt x="1185" y="1359"/>
                    <a:pt x="1217" y="1363"/>
                    <a:pt x="1248" y="1370"/>
                  </a:cubicBezTo>
                  <a:cubicBezTo>
                    <a:pt x="1379" y="1406"/>
                    <a:pt x="1474" y="1501"/>
                    <a:pt x="1522" y="1620"/>
                  </a:cubicBezTo>
                  <a:cubicBezTo>
                    <a:pt x="1581" y="1774"/>
                    <a:pt x="1569" y="1953"/>
                    <a:pt x="1474" y="2095"/>
                  </a:cubicBezTo>
                  <a:cubicBezTo>
                    <a:pt x="1309" y="2316"/>
                    <a:pt x="1008" y="2401"/>
                    <a:pt x="732" y="2401"/>
                  </a:cubicBezTo>
                  <a:cubicBezTo>
                    <a:pt x="651" y="2401"/>
                    <a:pt x="573" y="2394"/>
                    <a:pt x="500" y="2380"/>
                  </a:cubicBezTo>
                  <a:lnTo>
                    <a:pt x="476" y="2380"/>
                  </a:lnTo>
                  <a:cubicBezTo>
                    <a:pt x="464" y="2155"/>
                    <a:pt x="512" y="1929"/>
                    <a:pt x="619" y="1715"/>
                  </a:cubicBezTo>
                  <a:cubicBezTo>
                    <a:pt x="722" y="1528"/>
                    <a:pt x="935" y="1359"/>
                    <a:pt x="1154" y="1359"/>
                  </a:cubicBezTo>
                  <a:close/>
                  <a:moveTo>
                    <a:pt x="177" y="1"/>
                  </a:moveTo>
                  <a:cubicBezTo>
                    <a:pt x="92" y="1"/>
                    <a:pt x="7" y="54"/>
                    <a:pt x="1" y="158"/>
                  </a:cubicBezTo>
                  <a:lnTo>
                    <a:pt x="120" y="2582"/>
                  </a:lnTo>
                  <a:cubicBezTo>
                    <a:pt x="120" y="2666"/>
                    <a:pt x="203" y="2737"/>
                    <a:pt x="298" y="2737"/>
                  </a:cubicBezTo>
                  <a:cubicBezTo>
                    <a:pt x="333" y="2737"/>
                    <a:pt x="369" y="2713"/>
                    <a:pt x="405" y="2701"/>
                  </a:cubicBezTo>
                  <a:lnTo>
                    <a:pt x="428" y="2701"/>
                  </a:lnTo>
                  <a:cubicBezTo>
                    <a:pt x="523" y="2719"/>
                    <a:pt x="625" y="2729"/>
                    <a:pt x="729" y="2729"/>
                  </a:cubicBezTo>
                  <a:cubicBezTo>
                    <a:pt x="1110" y="2729"/>
                    <a:pt x="1526" y="2600"/>
                    <a:pt x="1759" y="2273"/>
                  </a:cubicBezTo>
                  <a:cubicBezTo>
                    <a:pt x="1926" y="2048"/>
                    <a:pt x="1950" y="1763"/>
                    <a:pt x="1843" y="1501"/>
                  </a:cubicBezTo>
                  <a:cubicBezTo>
                    <a:pt x="1759" y="1275"/>
                    <a:pt x="1569" y="1109"/>
                    <a:pt x="1332" y="1061"/>
                  </a:cubicBezTo>
                  <a:cubicBezTo>
                    <a:pt x="1269" y="1049"/>
                    <a:pt x="1206" y="1042"/>
                    <a:pt x="1144" y="1042"/>
                  </a:cubicBezTo>
                  <a:cubicBezTo>
                    <a:pt x="862" y="1042"/>
                    <a:pt x="590" y="1170"/>
                    <a:pt x="405" y="1394"/>
                  </a:cubicBezTo>
                  <a:lnTo>
                    <a:pt x="357" y="146"/>
                  </a:lnTo>
                  <a:cubicBezTo>
                    <a:pt x="340" y="48"/>
                    <a:pt x="258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-6220" y="2268068"/>
              <a:ext cx="281033" cy="15561"/>
            </a:xfrm>
            <a:custGeom>
              <a:avLst/>
              <a:gdLst/>
              <a:ahLst/>
              <a:cxnLst/>
              <a:rect l="l" t="t" r="r" b="b"/>
              <a:pathLst>
                <a:path w="8723" h="483" extrusionOk="0">
                  <a:moveTo>
                    <a:pt x="5673" y="0"/>
                  </a:moveTo>
                  <a:cubicBezTo>
                    <a:pt x="3835" y="0"/>
                    <a:pt x="1991" y="53"/>
                    <a:pt x="167" y="162"/>
                  </a:cubicBezTo>
                  <a:cubicBezTo>
                    <a:pt x="72" y="162"/>
                    <a:pt x="1" y="245"/>
                    <a:pt x="1" y="328"/>
                  </a:cubicBezTo>
                  <a:cubicBezTo>
                    <a:pt x="13" y="424"/>
                    <a:pt x="84" y="483"/>
                    <a:pt x="179" y="483"/>
                  </a:cubicBezTo>
                  <a:lnTo>
                    <a:pt x="191" y="483"/>
                  </a:lnTo>
                  <a:cubicBezTo>
                    <a:pt x="2007" y="374"/>
                    <a:pt x="3843" y="321"/>
                    <a:pt x="5674" y="321"/>
                  </a:cubicBezTo>
                  <a:cubicBezTo>
                    <a:pt x="6634" y="321"/>
                    <a:pt x="7592" y="335"/>
                    <a:pt x="8545" y="364"/>
                  </a:cubicBezTo>
                  <a:cubicBezTo>
                    <a:pt x="8640" y="364"/>
                    <a:pt x="8723" y="293"/>
                    <a:pt x="8723" y="198"/>
                  </a:cubicBezTo>
                  <a:cubicBezTo>
                    <a:pt x="8723" y="120"/>
                    <a:pt x="8660" y="42"/>
                    <a:pt x="8575" y="42"/>
                  </a:cubicBezTo>
                  <a:cubicBezTo>
                    <a:pt x="8569" y="42"/>
                    <a:pt x="8563" y="42"/>
                    <a:pt x="8556" y="43"/>
                  </a:cubicBezTo>
                  <a:cubicBezTo>
                    <a:pt x="7600" y="15"/>
                    <a:pt x="6637" y="0"/>
                    <a:pt x="5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88725" y="2297482"/>
              <a:ext cx="66271" cy="71136"/>
            </a:xfrm>
            <a:custGeom>
              <a:avLst/>
              <a:gdLst/>
              <a:ahLst/>
              <a:cxnLst/>
              <a:rect l="l" t="t" r="r" b="b"/>
              <a:pathLst>
                <a:path w="2057" h="2208" extrusionOk="0">
                  <a:moveTo>
                    <a:pt x="1730" y="1"/>
                  </a:moveTo>
                  <a:cubicBezTo>
                    <a:pt x="1685" y="1"/>
                    <a:pt x="1641" y="16"/>
                    <a:pt x="1605" y="45"/>
                  </a:cubicBezTo>
                  <a:cubicBezTo>
                    <a:pt x="1391" y="235"/>
                    <a:pt x="1177" y="437"/>
                    <a:pt x="987" y="663"/>
                  </a:cubicBezTo>
                  <a:lnTo>
                    <a:pt x="322" y="152"/>
                  </a:lnTo>
                  <a:cubicBezTo>
                    <a:pt x="284" y="131"/>
                    <a:pt x="242" y="119"/>
                    <a:pt x="201" y="119"/>
                  </a:cubicBezTo>
                  <a:cubicBezTo>
                    <a:pt x="152" y="119"/>
                    <a:pt x="105" y="137"/>
                    <a:pt x="72" y="176"/>
                  </a:cubicBezTo>
                  <a:cubicBezTo>
                    <a:pt x="1" y="247"/>
                    <a:pt x="13" y="354"/>
                    <a:pt x="96" y="402"/>
                  </a:cubicBezTo>
                  <a:lnTo>
                    <a:pt x="761" y="913"/>
                  </a:lnTo>
                  <a:cubicBezTo>
                    <a:pt x="500" y="1245"/>
                    <a:pt x="262" y="1602"/>
                    <a:pt x="60" y="1982"/>
                  </a:cubicBezTo>
                  <a:cubicBezTo>
                    <a:pt x="24" y="2065"/>
                    <a:pt x="60" y="2160"/>
                    <a:pt x="143" y="2196"/>
                  </a:cubicBezTo>
                  <a:cubicBezTo>
                    <a:pt x="167" y="2208"/>
                    <a:pt x="203" y="2208"/>
                    <a:pt x="226" y="2208"/>
                  </a:cubicBezTo>
                  <a:cubicBezTo>
                    <a:pt x="286" y="2208"/>
                    <a:pt x="357" y="2172"/>
                    <a:pt x="381" y="2125"/>
                  </a:cubicBezTo>
                  <a:cubicBezTo>
                    <a:pt x="571" y="1768"/>
                    <a:pt x="785" y="1436"/>
                    <a:pt x="1034" y="1127"/>
                  </a:cubicBezTo>
                  <a:lnTo>
                    <a:pt x="1736" y="1649"/>
                  </a:lnTo>
                  <a:cubicBezTo>
                    <a:pt x="1772" y="1675"/>
                    <a:pt x="1812" y="1687"/>
                    <a:pt x="1851" y="1687"/>
                  </a:cubicBezTo>
                  <a:cubicBezTo>
                    <a:pt x="1902" y="1687"/>
                    <a:pt x="1951" y="1666"/>
                    <a:pt x="1985" y="1626"/>
                  </a:cubicBezTo>
                  <a:cubicBezTo>
                    <a:pt x="2056" y="1566"/>
                    <a:pt x="2045" y="1447"/>
                    <a:pt x="1961" y="1400"/>
                  </a:cubicBezTo>
                  <a:lnTo>
                    <a:pt x="1260" y="865"/>
                  </a:lnTo>
                  <a:cubicBezTo>
                    <a:pt x="1439" y="663"/>
                    <a:pt x="1641" y="461"/>
                    <a:pt x="1854" y="271"/>
                  </a:cubicBezTo>
                  <a:cubicBezTo>
                    <a:pt x="1938" y="212"/>
                    <a:pt x="1938" y="105"/>
                    <a:pt x="1854" y="45"/>
                  </a:cubicBezTo>
                  <a:cubicBezTo>
                    <a:pt x="1819" y="16"/>
                    <a:pt x="1774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4"/>
          <p:cNvSpPr txBox="1">
            <a:spLocks noGrp="1"/>
          </p:cNvSpPr>
          <p:nvPr>
            <p:ph type="subTitle" idx="1"/>
          </p:nvPr>
        </p:nvSpPr>
        <p:spPr>
          <a:xfrm>
            <a:off x="1307700" y="2660500"/>
            <a:ext cx="2493000" cy="14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15" name="Google Shape;111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6" name="Google Shape;1116;p4"/>
          <p:cNvSpPr txBox="1">
            <a:spLocks noGrp="1"/>
          </p:cNvSpPr>
          <p:nvPr>
            <p:ph type="title"/>
          </p:nvPr>
        </p:nvSpPr>
        <p:spPr>
          <a:xfrm>
            <a:off x="1307700" y="2134550"/>
            <a:ext cx="2493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5"/>
          <p:cNvGrpSpPr/>
          <p:nvPr/>
        </p:nvGrpSpPr>
        <p:grpSpPr>
          <a:xfrm>
            <a:off x="7331496" y="-9144"/>
            <a:ext cx="1839587" cy="3012215"/>
            <a:chOff x="7331496" y="-9144"/>
            <a:chExt cx="1839587" cy="3012215"/>
          </a:xfrm>
        </p:grpSpPr>
        <p:sp>
          <p:nvSpPr>
            <p:cNvPr id="1119" name="Google Shape;1119;p5"/>
            <p:cNvSpPr/>
            <p:nvPr/>
          </p:nvSpPr>
          <p:spPr>
            <a:xfrm>
              <a:off x="7331496" y="46547"/>
              <a:ext cx="648957" cy="584676"/>
            </a:xfrm>
            <a:custGeom>
              <a:avLst/>
              <a:gdLst/>
              <a:ahLst/>
              <a:cxnLst/>
              <a:rect l="l" t="t" r="r" b="b"/>
              <a:pathLst>
                <a:path w="20143" h="18152" extrusionOk="0">
                  <a:moveTo>
                    <a:pt x="4350" y="463"/>
                  </a:moveTo>
                  <a:lnTo>
                    <a:pt x="4576" y="654"/>
                  </a:lnTo>
                  <a:lnTo>
                    <a:pt x="3637" y="1604"/>
                  </a:lnTo>
                  <a:cubicBezTo>
                    <a:pt x="3554" y="1687"/>
                    <a:pt x="3566" y="1806"/>
                    <a:pt x="3649" y="1878"/>
                  </a:cubicBezTo>
                  <a:cubicBezTo>
                    <a:pt x="3689" y="1912"/>
                    <a:pt x="3740" y="1930"/>
                    <a:pt x="3791" y="1930"/>
                  </a:cubicBezTo>
                  <a:cubicBezTo>
                    <a:pt x="3847" y="1930"/>
                    <a:pt x="3903" y="1909"/>
                    <a:pt x="3946" y="1866"/>
                  </a:cubicBezTo>
                  <a:lnTo>
                    <a:pt x="4885" y="927"/>
                  </a:lnTo>
                  <a:lnTo>
                    <a:pt x="5479" y="1450"/>
                  </a:lnTo>
                  <a:lnTo>
                    <a:pt x="5241" y="1699"/>
                  </a:lnTo>
                  <a:cubicBezTo>
                    <a:pt x="5158" y="1771"/>
                    <a:pt x="5158" y="1901"/>
                    <a:pt x="5241" y="1973"/>
                  </a:cubicBezTo>
                  <a:cubicBezTo>
                    <a:pt x="5285" y="2005"/>
                    <a:pt x="5333" y="2020"/>
                    <a:pt x="5381" y="2020"/>
                  </a:cubicBezTo>
                  <a:cubicBezTo>
                    <a:pt x="5438" y="2020"/>
                    <a:pt x="5493" y="1999"/>
                    <a:pt x="5538" y="1961"/>
                  </a:cubicBezTo>
                  <a:lnTo>
                    <a:pt x="5800" y="1711"/>
                  </a:lnTo>
                  <a:lnTo>
                    <a:pt x="6477" y="2305"/>
                  </a:lnTo>
                  <a:cubicBezTo>
                    <a:pt x="6334" y="2400"/>
                    <a:pt x="6215" y="2519"/>
                    <a:pt x="6144" y="2674"/>
                  </a:cubicBezTo>
                  <a:cubicBezTo>
                    <a:pt x="6085" y="2769"/>
                    <a:pt x="6132" y="2888"/>
                    <a:pt x="6239" y="2935"/>
                  </a:cubicBezTo>
                  <a:cubicBezTo>
                    <a:pt x="6267" y="2944"/>
                    <a:pt x="6295" y="2949"/>
                    <a:pt x="6322" y="2949"/>
                  </a:cubicBezTo>
                  <a:cubicBezTo>
                    <a:pt x="6403" y="2949"/>
                    <a:pt x="6480" y="2911"/>
                    <a:pt x="6524" y="2840"/>
                  </a:cubicBezTo>
                  <a:cubicBezTo>
                    <a:pt x="6584" y="2721"/>
                    <a:pt x="6679" y="2638"/>
                    <a:pt x="6786" y="2579"/>
                  </a:cubicBezTo>
                  <a:lnTo>
                    <a:pt x="7380" y="3113"/>
                  </a:lnTo>
                  <a:lnTo>
                    <a:pt x="7083" y="3410"/>
                  </a:lnTo>
                  <a:cubicBezTo>
                    <a:pt x="7000" y="3482"/>
                    <a:pt x="7012" y="3612"/>
                    <a:pt x="7095" y="3672"/>
                  </a:cubicBezTo>
                  <a:cubicBezTo>
                    <a:pt x="7136" y="3707"/>
                    <a:pt x="7190" y="3725"/>
                    <a:pt x="7243" y="3725"/>
                  </a:cubicBezTo>
                  <a:cubicBezTo>
                    <a:pt x="7297" y="3725"/>
                    <a:pt x="7350" y="3707"/>
                    <a:pt x="7392" y="3672"/>
                  </a:cubicBezTo>
                  <a:lnTo>
                    <a:pt x="7689" y="3375"/>
                  </a:lnTo>
                  <a:cubicBezTo>
                    <a:pt x="7879" y="3541"/>
                    <a:pt x="8069" y="3696"/>
                    <a:pt x="8259" y="3862"/>
                  </a:cubicBezTo>
                  <a:lnTo>
                    <a:pt x="7332" y="4729"/>
                  </a:lnTo>
                  <a:cubicBezTo>
                    <a:pt x="7249" y="4801"/>
                    <a:pt x="7249" y="4931"/>
                    <a:pt x="7332" y="5003"/>
                  </a:cubicBezTo>
                  <a:cubicBezTo>
                    <a:pt x="7374" y="5038"/>
                    <a:pt x="7427" y="5056"/>
                    <a:pt x="7481" y="5056"/>
                  </a:cubicBezTo>
                  <a:cubicBezTo>
                    <a:pt x="7534" y="5056"/>
                    <a:pt x="7588" y="5038"/>
                    <a:pt x="7630" y="5003"/>
                  </a:cubicBezTo>
                  <a:lnTo>
                    <a:pt x="8556" y="4135"/>
                  </a:lnTo>
                  <a:lnTo>
                    <a:pt x="9151" y="4670"/>
                  </a:lnTo>
                  <a:lnTo>
                    <a:pt x="8794" y="4967"/>
                  </a:lnTo>
                  <a:cubicBezTo>
                    <a:pt x="8711" y="5038"/>
                    <a:pt x="8711" y="5157"/>
                    <a:pt x="8782" y="5240"/>
                  </a:cubicBezTo>
                  <a:cubicBezTo>
                    <a:pt x="8830" y="5276"/>
                    <a:pt x="8883" y="5294"/>
                    <a:pt x="8935" y="5294"/>
                  </a:cubicBezTo>
                  <a:cubicBezTo>
                    <a:pt x="8987" y="5294"/>
                    <a:pt x="9038" y="5276"/>
                    <a:pt x="9079" y="5240"/>
                  </a:cubicBezTo>
                  <a:lnTo>
                    <a:pt x="9459" y="4920"/>
                  </a:lnTo>
                  <a:cubicBezTo>
                    <a:pt x="9661" y="5110"/>
                    <a:pt x="9875" y="5300"/>
                    <a:pt x="10089" y="5490"/>
                  </a:cubicBezTo>
                  <a:lnTo>
                    <a:pt x="9745" y="5763"/>
                  </a:lnTo>
                  <a:cubicBezTo>
                    <a:pt x="9661" y="5823"/>
                    <a:pt x="9650" y="5953"/>
                    <a:pt x="9721" y="6025"/>
                  </a:cubicBezTo>
                  <a:cubicBezTo>
                    <a:pt x="9767" y="6071"/>
                    <a:pt x="9828" y="6095"/>
                    <a:pt x="9888" y="6095"/>
                  </a:cubicBezTo>
                  <a:cubicBezTo>
                    <a:pt x="9935" y="6095"/>
                    <a:pt x="9981" y="6080"/>
                    <a:pt x="10018" y="6048"/>
                  </a:cubicBezTo>
                  <a:lnTo>
                    <a:pt x="10386" y="5751"/>
                  </a:lnTo>
                  <a:lnTo>
                    <a:pt x="10981" y="6298"/>
                  </a:lnTo>
                  <a:lnTo>
                    <a:pt x="10731" y="6643"/>
                  </a:lnTo>
                  <a:cubicBezTo>
                    <a:pt x="10660" y="6738"/>
                    <a:pt x="10695" y="6856"/>
                    <a:pt x="10790" y="6916"/>
                  </a:cubicBezTo>
                  <a:cubicBezTo>
                    <a:pt x="10825" y="6938"/>
                    <a:pt x="10865" y="6948"/>
                    <a:pt x="10905" y="6948"/>
                  </a:cubicBezTo>
                  <a:cubicBezTo>
                    <a:pt x="10973" y="6948"/>
                    <a:pt x="11042" y="6917"/>
                    <a:pt x="11087" y="6856"/>
                  </a:cubicBezTo>
                  <a:lnTo>
                    <a:pt x="11289" y="6559"/>
                  </a:lnTo>
                  <a:cubicBezTo>
                    <a:pt x="11587" y="6821"/>
                    <a:pt x="11884" y="7082"/>
                    <a:pt x="12169" y="7356"/>
                  </a:cubicBezTo>
                  <a:lnTo>
                    <a:pt x="11349" y="8092"/>
                  </a:lnTo>
                  <a:cubicBezTo>
                    <a:pt x="11266" y="8164"/>
                    <a:pt x="11266" y="8294"/>
                    <a:pt x="11349" y="8366"/>
                  </a:cubicBezTo>
                  <a:cubicBezTo>
                    <a:pt x="11390" y="8401"/>
                    <a:pt x="11444" y="8419"/>
                    <a:pt x="11497" y="8419"/>
                  </a:cubicBezTo>
                  <a:cubicBezTo>
                    <a:pt x="11551" y="8419"/>
                    <a:pt x="11604" y="8401"/>
                    <a:pt x="11646" y="8366"/>
                  </a:cubicBezTo>
                  <a:lnTo>
                    <a:pt x="12466" y="7629"/>
                  </a:lnTo>
                  <a:lnTo>
                    <a:pt x="13119" y="8235"/>
                  </a:lnTo>
                  <a:lnTo>
                    <a:pt x="12834" y="8532"/>
                  </a:lnTo>
                  <a:cubicBezTo>
                    <a:pt x="12751" y="8603"/>
                    <a:pt x="12763" y="8734"/>
                    <a:pt x="12846" y="8793"/>
                  </a:cubicBezTo>
                  <a:cubicBezTo>
                    <a:pt x="12888" y="8829"/>
                    <a:pt x="12941" y="8847"/>
                    <a:pt x="12995" y="8847"/>
                  </a:cubicBezTo>
                  <a:cubicBezTo>
                    <a:pt x="13048" y="8847"/>
                    <a:pt x="13102" y="8829"/>
                    <a:pt x="13143" y="8793"/>
                  </a:cubicBezTo>
                  <a:lnTo>
                    <a:pt x="13405" y="8532"/>
                  </a:lnTo>
                  <a:cubicBezTo>
                    <a:pt x="13607" y="8710"/>
                    <a:pt x="13809" y="8888"/>
                    <a:pt x="13999" y="9079"/>
                  </a:cubicBezTo>
                  <a:lnTo>
                    <a:pt x="13737" y="9292"/>
                  </a:lnTo>
                  <a:cubicBezTo>
                    <a:pt x="13654" y="9364"/>
                    <a:pt x="13642" y="9494"/>
                    <a:pt x="13725" y="9566"/>
                  </a:cubicBezTo>
                  <a:cubicBezTo>
                    <a:pt x="13769" y="9609"/>
                    <a:pt x="13825" y="9630"/>
                    <a:pt x="13880" y="9630"/>
                  </a:cubicBezTo>
                  <a:cubicBezTo>
                    <a:pt x="13932" y="9630"/>
                    <a:pt x="13983" y="9612"/>
                    <a:pt x="14023" y="9578"/>
                  </a:cubicBezTo>
                  <a:lnTo>
                    <a:pt x="14296" y="9352"/>
                  </a:lnTo>
                  <a:lnTo>
                    <a:pt x="14854" y="9875"/>
                  </a:lnTo>
                  <a:lnTo>
                    <a:pt x="14605" y="10160"/>
                  </a:lnTo>
                  <a:cubicBezTo>
                    <a:pt x="14522" y="10243"/>
                    <a:pt x="14534" y="10362"/>
                    <a:pt x="14617" y="10433"/>
                  </a:cubicBezTo>
                  <a:cubicBezTo>
                    <a:pt x="14660" y="10466"/>
                    <a:pt x="14709" y="10481"/>
                    <a:pt x="14757" y="10481"/>
                  </a:cubicBezTo>
                  <a:cubicBezTo>
                    <a:pt x="14813" y="10481"/>
                    <a:pt x="14869" y="10460"/>
                    <a:pt x="14914" y="10421"/>
                  </a:cubicBezTo>
                  <a:lnTo>
                    <a:pt x="15163" y="10160"/>
                  </a:lnTo>
                  <a:lnTo>
                    <a:pt x="15674" y="10647"/>
                  </a:lnTo>
                  <a:lnTo>
                    <a:pt x="14783" y="11574"/>
                  </a:lnTo>
                  <a:cubicBezTo>
                    <a:pt x="14712" y="11645"/>
                    <a:pt x="14724" y="11776"/>
                    <a:pt x="14807" y="11847"/>
                  </a:cubicBezTo>
                  <a:cubicBezTo>
                    <a:pt x="14849" y="11879"/>
                    <a:pt x="14896" y="11894"/>
                    <a:pt x="14942" y="11894"/>
                  </a:cubicBezTo>
                  <a:cubicBezTo>
                    <a:pt x="15000" y="11894"/>
                    <a:pt x="15058" y="11870"/>
                    <a:pt x="15104" y="11824"/>
                  </a:cubicBezTo>
                  <a:lnTo>
                    <a:pt x="15971" y="10920"/>
                  </a:lnTo>
                  <a:lnTo>
                    <a:pt x="16720" y="11622"/>
                  </a:lnTo>
                  <a:lnTo>
                    <a:pt x="16435" y="11871"/>
                  </a:lnTo>
                  <a:cubicBezTo>
                    <a:pt x="16352" y="11930"/>
                    <a:pt x="16340" y="12061"/>
                    <a:pt x="16423" y="12144"/>
                  </a:cubicBezTo>
                  <a:cubicBezTo>
                    <a:pt x="16468" y="12183"/>
                    <a:pt x="16527" y="12204"/>
                    <a:pt x="16585" y="12204"/>
                  </a:cubicBezTo>
                  <a:cubicBezTo>
                    <a:pt x="16634" y="12204"/>
                    <a:pt x="16682" y="12189"/>
                    <a:pt x="16720" y="12156"/>
                  </a:cubicBezTo>
                  <a:lnTo>
                    <a:pt x="17017" y="11907"/>
                  </a:lnTo>
                  <a:lnTo>
                    <a:pt x="17552" y="12406"/>
                  </a:lnTo>
                  <a:lnTo>
                    <a:pt x="17362" y="12679"/>
                  </a:lnTo>
                  <a:cubicBezTo>
                    <a:pt x="17290" y="12762"/>
                    <a:pt x="17314" y="12893"/>
                    <a:pt x="17421" y="12941"/>
                  </a:cubicBezTo>
                  <a:cubicBezTo>
                    <a:pt x="17457" y="12963"/>
                    <a:pt x="17498" y="12974"/>
                    <a:pt x="17539" y="12974"/>
                  </a:cubicBezTo>
                  <a:cubicBezTo>
                    <a:pt x="17606" y="12974"/>
                    <a:pt x="17674" y="12945"/>
                    <a:pt x="17718" y="12893"/>
                  </a:cubicBezTo>
                  <a:lnTo>
                    <a:pt x="17861" y="12691"/>
                  </a:lnTo>
                  <a:lnTo>
                    <a:pt x="18431" y="13238"/>
                  </a:lnTo>
                  <a:lnTo>
                    <a:pt x="18182" y="13475"/>
                  </a:lnTo>
                  <a:cubicBezTo>
                    <a:pt x="18098" y="13547"/>
                    <a:pt x="18098" y="13677"/>
                    <a:pt x="18182" y="13749"/>
                  </a:cubicBezTo>
                  <a:cubicBezTo>
                    <a:pt x="18223" y="13784"/>
                    <a:pt x="18274" y="13802"/>
                    <a:pt x="18326" y="13802"/>
                  </a:cubicBezTo>
                  <a:cubicBezTo>
                    <a:pt x="18378" y="13802"/>
                    <a:pt x="18431" y="13784"/>
                    <a:pt x="18479" y="13749"/>
                  </a:cubicBezTo>
                  <a:lnTo>
                    <a:pt x="18716" y="13523"/>
                  </a:lnTo>
                  <a:lnTo>
                    <a:pt x="19108" y="13891"/>
                  </a:lnTo>
                  <a:cubicBezTo>
                    <a:pt x="19097" y="13891"/>
                    <a:pt x="19085" y="13903"/>
                    <a:pt x="19073" y="13903"/>
                  </a:cubicBezTo>
                  <a:cubicBezTo>
                    <a:pt x="18728" y="14212"/>
                    <a:pt x="18431" y="14568"/>
                    <a:pt x="18182" y="14961"/>
                  </a:cubicBezTo>
                  <a:cubicBezTo>
                    <a:pt x="18134" y="15056"/>
                    <a:pt x="18170" y="15175"/>
                    <a:pt x="18265" y="15222"/>
                  </a:cubicBezTo>
                  <a:cubicBezTo>
                    <a:pt x="18296" y="15242"/>
                    <a:pt x="18332" y="15251"/>
                    <a:pt x="18368" y="15251"/>
                  </a:cubicBezTo>
                  <a:cubicBezTo>
                    <a:pt x="18439" y="15251"/>
                    <a:pt x="18510" y="15214"/>
                    <a:pt x="18550" y="15151"/>
                  </a:cubicBezTo>
                  <a:cubicBezTo>
                    <a:pt x="18764" y="14818"/>
                    <a:pt x="19025" y="14497"/>
                    <a:pt x="19322" y="14224"/>
                  </a:cubicBezTo>
                  <a:cubicBezTo>
                    <a:pt x="19346" y="14212"/>
                    <a:pt x="19370" y="14200"/>
                    <a:pt x="19394" y="14164"/>
                  </a:cubicBezTo>
                  <a:lnTo>
                    <a:pt x="19619" y="14390"/>
                  </a:lnTo>
                  <a:lnTo>
                    <a:pt x="15864" y="17682"/>
                  </a:lnTo>
                  <a:cubicBezTo>
                    <a:pt x="10933" y="13154"/>
                    <a:pt x="5681" y="8354"/>
                    <a:pt x="523" y="3886"/>
                  </a:cubicBezTo>
                  <a:cubicBezTo>
                    <a:pt x="1866" y="2828"/>
                    <a:pt x="3150" y="1687"/>
                    <a:pt x="4350" y="463"/>
                  </a:cubicBezTo>
                  <a:close/>
                  <a:moveTo>
                    <a:pt x="4326" y="0"/>
                  </a:moveTo>
                  <a:cubicBezTo>
                    <a:pt x="4267" y="0"/>
                    <a:pt x="4219" y="24"/>
                    <a:pt x="4183" y="59"/>
                  </a:cubicBezTo>
                  <a:cubicBezTo>
                    <a:pt x="2888" y="1378"/>
                    <a:pt x="1522" y="2602"/>
                    <a:pt x="72" y="3731"/>
                  </a:cubicBezTo>
                  <a:cubicBezTo>
                    <a:pt x="24" y="3767"/>
                    <a:pt x="1" y="3814"/>
                    <a:pt x="1" y="3874"/>
                  </a:cubicBezTo>
                  <a:cubicBezTo>
                    <a:pt x="1" y="3933"/>
                    <a:pt x="24" y="3993"/>
                    <a:pt x="60" y="4028"/>
                  </a:cubicBezTo>
                  <a:cubicBezTo>
                    <a:pt x="5324" y="8579"/>
                    <a:pt x="10683" y="13475"/>
                    <a:pt x="15710" y="18098"/>
                  </a:cubicBezTo>
                  <a:cubicBezTo>
                    <a:pt x="15752" y="18133"/>
                    <a:pt x="15802" y="18151"/>
                    <a:pt x="15854" y="18151"/>
                  </a:cubicBezTo>
                  <a:cubicBezTo>
                    <a:pt x="15906" y="18151"/>
                    <a:pt x="15959" y="18133"/>
                    <a:pt x="16007" y="18098"/>
                  </a:cubicBezTo>
                  <a:lnTo>
                    <a:pt x="20059" y="14545"/>
                  </a:lnTo>
                  <a:cubicBezTo>
                    <a:pt x="20071" y="14533"/>
                    <a:pt x="20083" y="14521"/>
                    <a:pt x="20083" y="14509"/>
                  </a:cubicBezTo>
                  <a:cubicBezTo>
                    <a:pt x="20142" y="14438"/>
                    <a:pt x="20130" y="14331"/>
                    <a:pt x="20059" y="14271"/>
                  </a:cubicBezTo>
                  <a:cubicBezTo>
                    <a:pt x="15056" y="9411"/>
                    <a:pt x="9816" y="4622"/>
                    <a:pt x="4481" y="59"/>
                  </a:cubicBezTo>
                  <a:cubicBezTo>
                    <a:pt x="4445" y="12"/>
                    <a:pt x="4385" y="0"/>
                    <a:pt x="4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7411524" y="125043"/>
              <a:ext cx="49422" cy="44128"/>
            </a:xfrm>
            <a:custGeom>
              <a:avLst/>
              <a:gdLst/>
              <a:ahLst/>
              <a:cxnLst/>
              <a:rect l="l" t="t" r="r" b="b"/>
              <a:pathLst>
                <a:path w="1534" h="1370" extrusionOk="0">
                  <a:moveTo>
                    <a:pt x="708" y="389"/>
                  </a:moveTo>
                  <a:cubicBezTo>
                    <a:pt x="807" y="389"/>
                    <a:pt x="904" y="427"/>
                    <a:pt x="975" y="498"/>
                  </a:cubicBezTo>
                  <a:cubicBezTo>
                    <a:pt x="1058" y="569"/>
                    <a:pt x="1105" y="676"/>
                    <a:pt x="1117" y="783"/>
                  </a:cubicBezTo>
                  <a:cubicBezTo>
                    <a:pt x="1105" y="866"/>
                    <a:pt x="1058" y="950"/>
                    <a:pt x="975" y="973"/>
                  </a:cubicBezTo>
                  <a:cubicBezTo>
                    <a:pt x="952" y="978"/>
                    <a:pt x="929" y="981"/>
                    <a:pt x="907" y="981"/>
                  </a:cubicBezTo>
                  <a:cubicBezTo>
                    <a:pt x="820" y="981"/>
                    <a:pt x="734" y="947"/>
                    <a:pt x="678" y="890"/>
                  </a:cubicBezTo>
                  <a:cubicBezTo>
                    <a:pt x="618" y="843"/>
                    <a:pt x="571" y="795"/>
                    <a:pt x="535" y="748"/>
                  </a:cubicBezTo>
                  <a:cubicBezTo>
                    <a:pt x="547" y="688"/>
                    <a:pt x="535" y="641"/>
                    <a:pt x="511" y="593"/>
                  </a:cubicBezTo>
                  <a:cubicBezTo>
                    <a:pt x="487" y="569"/>
                    <a:pt x="487" y="534"/>
                    <a:pt x="511" y="510"/>
                  </a:cubicBezTo>
                  <a:cubicBezTo>
                    <a:pt x="523" y="462"/>
                    <a:pt x="559" y="415"/>
                    <a:pt x="606" y="403"/>
                  </a:cubicBezTo>
                  <a:cubicBezTo>
                    <a:pt x="640" y="394"/>
                    <a:pt x="674" y="389"/>
                    <a:pt x="708" y="389"/>
                  </a:cubicBezTo>
                  <a:close/>
                  <a:moveTo>
                    <a:pt x="702" y="1"/>
                  </a:moveTo>
                  <a:cubicBezTo>
                    <a:pt x="622" y="1"/>
                    <a:pt x="542" y="12"/>
                    <a:pt x="464" y="35"/>
                  </a:cubicBezTo>
                  <a:cubicBezTo>
                    <a:pt x="285" y="94"/>
                    <a:pt x="155" y="225"/>
                    <a:pt x="107" y="391"/>
                  </a:cubicBezTo>
                  <a:cubicBezTo>
                    <a:pt x="95" y="415"/>
                    <a:pt x="95" y="439"/>
                    <a:pt x="83" y="462"/>
                  </a:cubicBezTo>
                  <a:cubicBezTo>
                    <a:pt x="12" y="510"/>
                    <a:pt x="0" y="605"/>
                    <a:pt x="36" y="688"/>
                  </a:cubicBezTo>
                  <a:cubicBezTo>
                    <a:pt x="119" y="866"/>
                    <a:pt x="238" y="1033"/>
                    <a:pt x="392" y="1175"/>
                  </a:cubicBezTo>
                  <a:cubicBezTo>
                    <a:pt x="533" y="1298"/>
                    <a:pt x="719" y="1369"/>
                    <a:pt x="911" y="1369"/>
                  </a:cubicBezTo>
                  <a:cubicBezTo>
                    <a:pt x="980" y="1369"/>
                    <a:pt x="1049" y="1360"/>
                    <a:pt x="1117" y="1342"/>
                  </a:cubicBezTo>
                  <a:cubicBezTo>
                    <a:pt x="1355" y="1259"/>
                    <a:pt x="1521" y="1045"/>
                    <a:pt x="1533" y="795"/>
                  </a:cubicBezTo>
                  <a:cubicBezTo>
                    <a:pt x="1533" y="569"/>
                    <a:pt x="1438" y="367"/>
                    <a:pt x="1272" y="225"/>
                  </a:cubicBezTo>
                  <a:cubicBezTo>
                    <a:pt x="1117" y="78"/>
                    <a:pt x="912" y="1"/>
                    <a:pt x="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8438683" y="1203530"/>
              <a:ext cx="732400" cy="509530"/>
            </a:xfrm>
            <a:custGeom>
              <a:avLst/>
              <a:gdLst/>
              <a:ahLst/>
              <a:cxnLst/>
              <a:rect l="l" t="t" r="r" b="b"/>
              <a:pathLst>
                <a:path w="22733" h="15819" extrusionOk="0">
                  <a:moveTo>
                    <a:pt x="487" y="465"/>
                  </a:moveTo>
                  <a:cubicBezTo>
                    <a:pt x="773" y="549"/>
                    <a:pt x="1058" y="644"/>
                    <a:pt x="1343" y="727"/>
                  </a:cubicBezTo>
                  <a:lnTo>
                    <a:pt x="1058" y="1499"/>
                  </a:lnTo>
                  <a:cubicBezTo>
                    <a:pt x="1022" y="1606"/>
                    <a:pt x="1082" y="1713"/>
                    <a:pt x="1189" y="1749"/>
                  </a:cubicBezTo>
                  <a:cubicBezTo>
                    <a:pt x="1212" y="1749"/>
                    <a:pt x="1236" y="1761"/>
                    <a:pt x="1260" y="1761"/>
                  </a:cubicBezTo>
                  <a:cubicBezTo>
                    <a:pt x="1343" y="1761"/>
                    <a:pt x="1426" y="1701"/>
                    <a:pt x="1462" y="1618"/>
                  </a:cubicBezTo>
                  <a:lnTo>
                    <a:pt x="1747" y="858"/>
                  </a:lnTo>
                  <a:lnTo>
                    <a:pt x="2317" y="1036"/>
                  </a:lnTo>
                  <a:lnTo>
                    <a:pt x="2282" y="1155"/>
                  </a:lnTo>
                  <a:cubicBezTo>
                    <a:pt x="2258" y="1262"/>
                    <a:pt x="2329" y="1369"/>
                    <a:pt x="2436" y="1392"/>
                  </a:cubicBezTo>
                  <a:lnTo>
                    <a:pt x="2496" y="1392"/>
                  </a:lnTo>
                  <a:cubicBezTo>
                    <a:pt x="2579" y="1392"/>
                    <a:pt x="2662" y="1333"/>
                    <a:pt x="2698" y="1250"/>
                  </a:cubicBezTo>
                  <a:lnTo>
                    <a:pt x="2721" y="1155"/>
                  </a:lnTo>
                  <a:lnTo>
                    <a:pt x="3470" y="1392"/>
                  </a:lnTo>
                  <a:lnTo>
                    <a:pt x="3423" y="1487"/>
                  </a:lnTo>
                  <a:cubicBezTo>
                    <a:pt x="3375" y="1582"/>
                    <a:pt x="3434" y="1701"/>
                    <a:pt x="3529" y="1737"/>
                  </a:cubicBezTo>
                  <a:cubicBezTo>
                    <a:pt x="3565" y="1749"/>
                    <a:pt x="3589" y="1749"/>
                    <a:pt x="3613" y="1749"/>
                  </a:cubicBezTo>
                  <a:cubicBezTo>
                    <a:pt x="3696" y="1749"/>
                    <a:pt x="3779" y="1713"/>
                    <a:pt x="3815" y="1630"/>
                  </a:cubicBezTo>
                  <a:lnTo>
                    <a:pt x="3862" y="1523"/>
                  </a:lnTo>
                  <a:cubicBezTo>
                    <a:pt x="4147" y="1606"/>
                    <a:pt x="4421" y="1701"/>
                    <a:pt x="4706" y="1796"/>
                  </a:cubicBezTo>
                  <a:lnTo>
                    <a:pt x="4646" y="1915"/>
                  </a:lnTo>
                  <a:cubicBezTo>
                    <a:pt x="4599" y="2010"/>
                    <a:pt x="4658" y="2129"/>
                    <a:pt x="4753" y="2165"/>
                  </a:cubicBezTo>
                  <a:cubicBezTo>
                    <a:pt x="4789" y="2177"/>
                    <a:pt x="4813" y="2177"/>
                    <a:pt x="4837" y="2177"/>
                  </a:cubicBezTo>
                  <a:cubicBezTo>
                    <a:pt x="4845" y="2178"/>
                    <a:pt x="4854" y="2178"/>
                    <a:pt x="4862" y="2178"/>
                  </a:cubicBezTo>
                  <a:cubicBezTo>
                    <a:pt x="4936" y="2178"/>
                    <a:pt x="5007" y="2134"/>
                    <a:pt x="5039" y="2070"/>
                  </a:cubicBezTo>
                  <a:lnTo>
                    <a:pt x="5098" y="1927"/>
                  </a:lnTo>
                  <a:cubicBezTo>
                    <a:pt x="5395" y="2034"/>
                    <a:pt x="5716" y="2129"/>
                    <a:pt x="6025" y="2224"/>
                  </a:cubicBezTo>
                  <a:lnTo>
                    <a:pt x="5680" y="3032"/>
                  </a:lnTo>
                  <a:cubicBezTo>
                    <a:pt x="5633" y="3127"/>
                    <a:pt x="5692" y="3246"/>
                    <a:pt x="5799" y="3282"/>
                  </a:cubicBezTo>
                  <a:cubicBezTo>
                    <a:pt x="5823" y="3282"/>
                    <a:pt x="5847" y="3294"/>
                    <a:pt x="5870" y="3294"/>
                  </a:cubicBezTo>
                  <a:cubicBezTo>
                    <a:pt x="5954" y="3294"/>
                    <a:pt x="6037" y="3246"/>
                    <a:pt x="6072" y="3175"/>
                  </a:cubicBezTo>
                  <a:lnTo>
                    <a:pt x="6417" y="2355"/>
                  </a:lnTo>
                  <a:lnTo>
                    <a:pt x="7308" y="2652"/>
                  </a:lnTo>
                  <a:lnTo>
                    <a:pt x="7249" y="2890"/>
                  </a:lnTo>
                  <a:cubicBezTo>
                    <a:pt x="7225" y="2985"/>
                    <a:pt x="7273" y="3080"/>
                    <a:pt x="7368" y="3115"/>
                  </a:cubicBezTo>
                  <a:cubicBezTo>
                    <a:pt x="7391" y="3127"/>
                    <a:pt x="7427" y="3127"/>
                    <a:pt x="7451" y="3127"/>
                  </a:cubicBezTo>
                  <a:cubicBezTo>
                    <a:pt x="7522" y="3127"/>
                    <a:pt x="7582" y="3092"/>
                    <a:pt x="7629" y="3044"/>
                  </a:cubicBezTo>
                  <a:lnTo>
                    <a:pt x="7700" y="2949"/>
                  </a:lnTo>
                  <a:cubicBezTo>
                    <a:pt x="7724" y="2901"/>
                    <a:pt x="7736" y="2854"/>
                    <a:pt x="7724" y="2806"/>
                  </a:cubicBezTo>
                  <a:lnTo>
                    <a:pt x="7724" y="2806"/>
                  </a:lnTo>
                  <a:cubicBezTo>
                    <a:pt x="8009" y="2901"/>
                    <a:pt x="8283" y="2997"/>
                    <a:pt x="8568" y="3092"/>
                  </a:cubicBezTo>
                  <a:cubicBezTo>
                    <a:pt x="8544" y="3163"/>
                    <a:pt x="8532" y="3234"/>
                    <a:pt x="8532" y="3306"/>
                  </a:cubicBezTo>
                  <a:cubicBezTo>
                    <a:pt x="8544" y="3412"/>
                    <a:pt x="8627" y="3496"/>
                    <a:pt x="8746" y="3496"/>
                  </a:cubicBezTo>
                  <a:cubicBezTo>
                    <a:pt x="8853" y="3496"/>
                    <a:pt x="8948" y="3401"/>
                    <a:pt x="8948" y="3294"/>
                  </a:cubicBezTo>
                  <a:cubicBezTo>
                    <a:pt x="8948" y="3270"/>
                    <a:pt x="8948" y="3246"/>
                    <a:pt x="8960" y="3234"/>
                  </a:cubicBezTo>
                  <a:lnTo>
                    <a:pt x="9744" y="3508"/>
                  </a:lnTo>
                  <a:lnTo>
                    <a:pt x="9709" y="3567"/>
                  </a:lnTo>
                  <a:cubicBezTo>
                    <a:pt x="9649" y="3662"/>
                    <a:pt x="9685" y="3781"/>
                    <a:pt x="9780" y="3828"/>
                  </a:cubicBezTo>
                  <a:cubicBezTo>
                    <a:pt x="9816" y="3840"/>
                    <a:pt x="9851" y="3852"/>
                    <a:pt x="9887" y="3852"/>
                  </a:cubicBezTo>
                  <a:cubicBezTo>
                    <a:pt x="9958" y="3852"/>
                    <a:pt x="10029" y="3816"/>
                    <a:pt x="10065" y="3757"/>
                  </a:cubicBezTo>
                  <a:lnTo>
                    <a:pt x="10136" y="3650"/>
                  </a:lnTo>
                  <a:lnTo>
                    <a:pt x="10826" y="3900"/>
                  </a:lnTo>
                  <a:lnTo>
                    <a:pt x="10576" y="4660"/>
                  </a:lnTo>
                  <a:cubicBezTo>
                    <a:pt x="10540" y="4767"/>
                    <a:pt x="10612" y="4874"/>
                    <a:pt x="10731" y="4898"/>
                  </a:cubicBezTo>
                  <a:cubicBezTo>
                    <a:pt x="10742" y="4910"/>
                    <a:pt x="10766" y="4910"/>
                    <a:pt x="10790" y="4910"/>
                  </a:cubicBezTo>
                  <a:cubicBezTo>
                    <a:pt x="10873" y="4910"/>
                    <a:pt x="10956" y="4850"/>
                    <a:pt x="10992" y="4767"/>
                  </a:cubicBezTo>
                  <a:lnTo>
                    <a:pt x="11218" y="4042"/>
                  </a:lnTo>
                  <a:lnTo>
                    <a:pt x="12121" y="4375"/>
                  </a:lnTo>
                  <a:lnTo>
                    <a:pt x="12073" y="4529"/>
                  </a:lnTo>
                  <a:cubicBezTo>
                    <a:pt x="12038" y="4625"/>
                    <a:pt x="12097" y="4743"/>
                    <a:pt x="12204" y="4767"/>
                  </a:cubicBezTo>
                  <a:cubicBezTo>
                    <a:pt x="12228" y="4775"/>
                    <a:pt x="12252" y="4779"/>
                    <a:pt x="12276" y="4779"/>
                  </a:cubicBezTo>
                  <a:cubicBezTo>
                    <a:pt x="12360" y="4779"/>
                    <a:pt x="12440" y="4732"/>
                    <a:pt x="12477" y="4648"/>
                  </a:cubicBezTo>
                  <a:lnTo>
                    <a:pt x="12513" y="4529"/>
                  </a:lnTo>
                  <a:lnTo>
                    <a:pt x="13464" y="4874"/>
                  </a:lnTo>
                  <a:lnTo>
                    <a:pt x="13404" y="5064"/>
                  </a:lnTo>
                  <a:cubicBezTo>
                    <a:pt x="13369" y="5171"/>
                    <a:pt x="13440" y="5278"/>
                    <a:pt x="13547" y="5302"/>
                  </a:cubicBezTo>
                  <a:lnTo>
                    <a:pt x="13606" y="5302"/>
                  </a:lnTo>
                  <a:cubicBezTo>
                    <a:pt x="13614" y="5303"/>
                    <a:pt x="13622" y="5303"/>
                    <a:pt x="13630" y="5303"/>
                  </a:cubicBezTo>
                  <a:cubicBezTo>
                    <a:pt x="13715" y="5303"/>
                    <a:pt x="13787" y="5247"/>
                    <a:pt x="13808" y="5171"/>
                  </a:cubicBezTo>
                  <a:lnTo>
                    <a:pt x="13856" y="5017"/>
                  </a:lnTo>
                  <a:cubicBezTo>
                    <a:pt x="14200" y="5147"/>
                    <a:pt x="14533" y="5278"/>
                    <a:pt x="14878" y="5409"/>
                  </a:cubicBezTo>
                  <a:lnTo>
                    <a:pt x="14818" y="5539"/>
                  </a:lnTo>
                  <a:cubicBezTo>
                    <a:pt x="14783" y="5635"/>
                    <a:pt x="14842" y="5753"/>
                    <a:pt x="14949" y="5789"/>
                  </a:cubicBezTo>
                  <a:cubicBezTo>
                    <a:pt x="14973" y="5797"/>
                    <a:pt x="14996" y="5801"/>
                    <a:pt x="15019" y="5801"/>
                  </a:cubicBezTo>
                  <a:cubicBezTo>
                    <a:pt x="15100" y="5801"/>
                    <a:pt x="15173" y="5753"/>
                    <a:pt x="15210" y="5670"/>
                  </a:cubicBezTo>
                  <a:lnTo>
                    <a:pt x="15258" y="5563"/>
                  </a:lnTo>
                  <a:lnTo>
                    <a:pt x="16066" y="5872"/>
                  </a:lnTo>
                  <a:lnTo>
                    <a:pt x="15864" y="6395"/>
                  </a:lnTo>
                  <a:cubicBezTo>
                    <a:pt x="15828" y="6502"/>
                    <a:pt x="15888" y="6621"/>
                    <a:pt x="15995" y="6645"/>
                  </a:cubicBezTo>
                  <a:cubicBezTo>
                    <a:pt x="16018" y="6656"/>
                    <a:pt x="16042" y="6656"/>
                    <a:pt x="16066" y="6656"/>
                  </a:cubicBezTo>
                  <a:cubicBezTo>
                    <a:pt x="16149" y="6656"/>
                    <a:pt x="16232" y="6609"/>
                    <a:pt x="16268" y="6526"/>
                  </a:cubicBezTo>
                  <a:lnTo>
                    <a:pt x="16458" y="6027"/>
                  </a:lnTo>
                  <a:lnTo>
                    <a:pt x="17302" y="6359"/>
                  </a:lnTo>
                  <a:lnTo>
                    <a:pt x="17266" y="6478"/>
                  </a:lnTo>
                  <a:cubicBezTo>
                    <a:pt x="17242" y="6585"/>
                    <a:pt x="17302" y="6692"/>
                    <a:pt x="17409" y="6716"/>
                  </a:cubicBezTo>
                  <a:lnTo>
                    <a:pt x="17468" y="6716"/>
                  </a:lnTo>
                  <a:cubicBezTo>
                    <a:pt x="17476" y="6717"/>
                    <a:pt x="17484" y="6717"/>
                    <a:pt x="17492" y="6717"/>
                  </a:cubicBezTo>
                  <a:cubicBezTo>
                    <a:pt x="17577" y="6717"/>
                    <a:pt x="17648" y="6661"/>
                    <a:pt x="17670" y="6585"/>
                  </a:cubicBezTo>
                  <a:lnTo>
                    <a:pt x="17694" y="6526"/>
                  </a:lnTo>
                  <a:cubicBezTo>
                    <a:pt x="18003" y="6645"/>
                    <a:pt x="18312" y="6775"/>
                    <a:pt x="18633" y="6906"/>
                  </a:cubicBezTo>
                  <a:lnTo>
                    <a:pt x="18561" y="7049"/>
                  </a:lnTo>
                  <a:cubicBezTo>
                    <a:pt x="18526" y="7156"/>
                    <a:pt x="18585" y="7274"/>
                    <a:pt x="18692" y="7298"/>
                  </a:cubicBezTo>
                  <a:cubicBezTo>
                    <a:pt x="18716" y="7310"/>
                    <a:pt x="18740" y="7310"/>
                    <a:pt x="18763" y="7310"/>
                  </a:cubicBezTo>
                  <a:cubicBezTo>
                    <a:pt x="18847" y="7310"/>
                    <a:pt x="18930" y="7263"/>
                    <a:pt x="18965" y="7191"/>
                  </a:cubicBezTo>
                  <a:lnTo>
                    <a:pt x="19013" y="7061"/>
                  </a:lnTo>
                  <a:cubicBezTo>
                    <a:pt x="19251" y="7156"/>
                    <a:pt x="19488" y="7251"/>
                    <a:pt x="19726" y="7346"/>
                  </a:cubicBezTo>
                  <a:lnTo>
                    <a:pt x="19655" y="7512"/>
                  </a:lnTo>
                  <a:cubicBezTo>
                    <a:pt x="19619" y="7619"/>
                    <a:pt x="19667" y="7738"/>
                    <a:pt x="19773" y="7762"/>
                  </a:cubicBezTo>
                  <a:cubicBezTo>
                    <a:pt x="19797" y="7773"/>
                    <a:pt x="19833" y="7773"/>
                    <a:pt x="19857" y="7773"/>
                  </a:cubicBezTo>
                  <a:cubicBezTo>
                    <a:pt x="19940" y="7773"/>
                    <a:pt x="20011" y="7726"/>
                    <a:pt x="20047" y="7655"/>
                  </a:cubicBezTo>
                  <a:lnTo>
                    <a:pt x="20106" y="7512"/>
                  </a:lnTo>
                  <a:cubicBezTo>
                    <a:pt x="20344" y="7607"/>
                    <a:pt x="20593" y="7714"/>
                    <a:pt x="20831" y="7821"/>
                  </a:cubicBezTo>
                  <a:lnTo>
                    <a:pt x="20558" y="8546"/>
                  </a:lnTo>
                  <a:cubicBezTo>
                    <a:pt x="20522" y="8653"/>
                    <a:pt x="20582" y="8760"/>
                    <a:pt x="20688" y="8784"/>
                  </a:cubicBezTo>
                  <a:cubicBezTo>
                    <a:pt x="20700" y="8795"/>
                    <a:pt x="20724" y="8795"/>
                    <a:pt x="20748" y="8795"/>
                  </a:cubicBezTo>
                  <a:cubicBezTo>
                    <a:pt x="20843" y="8795"/>
                    <a:pt x="20914" y="8748"/>
                    <a:pt x="20950" y="8665"/>
                  </a:cubicBezTo>
                  <a:lnTo>
                    <a:pt x="21211" y="7975"/>
                  </a:lnTo>
                  <a:lnTo>
                    <a:pt x="22055" y="8332"/>
                  </a:lnTo>
                  <a:lnTo>
                    <a:pt x="19429" y="9485"/>
                  </a:lnTo>
                  <a:cubicBezTo>
                    <a:pt x="14604" y="11564"/>
                    <a:pt x="9625" y="13727"/>
                    <a:pt x="4884" y="15379"/>
                  </a:cubicBezTo>
                  <a:cubicBezTo>
                    <a:pt x="3185" y="10483"/>
                    <a:pt x="1699" y="5480"/>
                    <a:pt x="487" y="465"/>
                  </a:cubicBezTo>
                  <a:close/>
                  <a:moveTo>
                    <a:pt x="259" y="0"/>
                  </a:moveTo>
                  <a:cubicBezTo>
                    <a:pt x="191" y="0"/>
                    <a:pt x="127" y="36"/>
                    <a:pt x="83" y="97"/>
                  </a:cubicBezTo>
                  <a:cubicBezTo>
                    <a:pt x="24" y="145"/>
                    <a:pt x="0" y="216"/>
                    <a:pt x="12" y="287"/>
                  </a:cubicBezTo>
                  <a:cubicBezTo>
                    <a:pt x="1272" y="5492"/>
                    <a:pt x="2781" y="10625"/>
                    <a:pt x="4551" y="15688"/>
                  </a:cubicBezTo>
                  <a:cubicBezTo>
                    <a:pt x="4575" y="15735"/>
                    <a:pt x="4611" y="15771"/>
                    <a:pt x="4658" y="15794"/>
                  </a:cubicBezTo>
                  <a:cubicBezTo>
                    <a:pt x="4694" y="15806"/>
                    <a:pt x="4718" y="15818"/>
                    <a:pt x="4753" y="15818"/>
                  </a:cubicBezTo>
                  <a:cubicBezTo>
                    <a:pt x="4777" y="15818"/>
                    <a:pt x="4801" y="15806"/>
                    <a:pt x="4825" y="15806"/>
                  </a:cubicBezTo>
                  <a:cubicBezTo>
                    <a:pt x="9649" y="14143"/>
                    <a:pt x="14711" y="11944"/>
                    <a:pt x="19607" y="9817"/>
                  </a:cubicBezTo>
                  <a:cubicBezTo>
                    <a:pt x="20629" y="9378"/>
                    <a:pt x="21627" y="8950"/>
                    <a:pt x="22614" y="8522"/>
                  </a:cubicBezTo>
                  <a:lnTo>
                    <a:pt x="22625" y="8522"/>
                  </a:lnTo>
                  <a:cubicBezTo>
                    <a:pt x="22649" y="8510"/>
                    <a:pt x="22661" y="8498"/>
                    <a:pt x="22685" y="8486"/>
                  </a:cubicBezTo>
                  <a:cubicBezTo>
                    <a:pt x="22697" y="8463"/>
                    <a:pt x="22709" y="8451"/>
                    <a:pt x="22720" y="8439"/>
                  </a:cubicBezTo>
                  <a:lnTo>
                    <a:pt x="22720" y="8427"/>
                  </a:lnTo>
                  <a:cubicBezTo>
                    <a:pt x="22720" y="8415"/>
                    <a:pt x="22720" y="8403"/>
                    <a:pt x="22732" y="8391"/>
                  </a:cubicBezTo>
                  <a:cubicBezTo>
                    <a:pt x="22732" y="8380"/>
                    <a:pt x="22732" y="8368"/>
                    <a:pt x="22732" y="8356"/>
                  </a:cubicBezTo>
                  <a:cubicBezTo>
                    <a:pt x="22732" y="8344"/>
                    <a:pt x="22732" y="8332"/>
                    <a:pt x="22732" y="8320"/>
                  </a:cubicBezTo>
                  <a:cubicBezTo>
                    <a:pt x="22720" y="8308"/>
                    <a:pt x="22720" y="8296"/>
                    <a:pt x="22720" y="8284"/>
                  </a:cubicBezTo>
                  <a:lnTo>
                    <a:pt x="22720" y="8273"/>
                  </a:lnTo>
                  <a:cubicBezTo>
                    <a:pt x="22720" y="8261"/>
                    <a:pt x="22709" y="8261"/>
                    <a:pt x="22697" y="8249"/>
                  </a:cubicBezTo>
                  <a:cubicBezTo>
                    <a:pt x="22697" y="8237"/>
                    <a:pt x="22685" y="8225"/>
                    <a:pt x="22673" y="8225"/>
                  </a:cubicBezTo>
                  <a:cubicBezTo>
                    <a:pt x="22661" y="8213"/>
                    <a:pt x="22649" y="8201"/>
                    <a:pt x="22637" y="8189"/>
                  </a:cubicBezTo>
                  <a:lnTo>
                    <a:pt x="22614" y="8178"/>
                  </a:lnTo>
                  <a:cubicBezTo>
                    <a:pt x="15353" y="5040"/>
                    <a:pt x="7914" y="2307"/>
                    <a:pt x="333" y="14"/>
                  </a:cubicBezTo>
                  <a:cubicBezTo>
                    <a:pt x="308" y="5"/>
                    <a:pt x="283" y="0"/>
                    <a:pt x="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8621291" y="1382779"/>
              <a:ext cx="290988" cy="181761"/>
            </a:xfrm>
            <a:custGeom>
              <a:avLst/>
              <a:gdLst/>
              <a:ahLst/>
              <a:cxnLst/>
              <a:rect l="l" t="t" r="r" b="b"/>
              <a:pathLst>
                <a:path w="9032" h="5643" extrusionOk="0">
                  <a:moveTo>
                    <a:pt x="583" y="497"/>
                  </a:moveTo>
                  <a:lnTo>
                    <a:pt x="583" y="497"/>
                  </a:lnTo>
                  <a:cubicBezTo>
                    <a:pt x="1842" y="901"/>
                    <a:pt x="3173" y="1353"/>
                    <a:pt x="4457" y="1793"/>
                  </a:cubicBezTo>
                  <a:cubicBezTo>
                    <a:pt x="5704" y="2208"/>
                    <a:pt x="6999" y="2648"/>
                    <a:pt x="8223" y="3040"/>
                  </a:cubicBezTo>
                  <a:lnTo>
                    <a:pt x="2650" y="5096"/>
                  </a:lnTo>
                  <a:lnTo>
                    <a:pt x="2389" y="5191"/>
                  </a:lnTo>
                  <a:lnTo>
                    <a:pt x="583" y="497"/>
                  </a:lnTo>
                  <a:close/>
                  <a:moveTo>
                    <a:pt x="231" y="1"/>
                  </a:moveTo>
                  <a:cubicBezTo>
                    <a:pt x="171" y="1"/>
                    <a:pt x="115" y="23"/>
                    <a:pt x="72" y="58"/>
                  </a:cubicBezTo>
                  <a:cubicBezTo>
                    <a:pt x="24" y="105"/>
                    <a:pt x="0" y="188"/>
                    <a:pt x="24" y="260"/>
                  </a:cubicBezTo>
                  <a:lnTo>
                    <a:pt x="2068" y="5512"/>
                  </a:lnTo>
                  <a:cubicBezTo>
                    <a:pt x="2080" y="5559"/>
                    <a:pt x="2127" y="5607"/>
                    <a:pt x="2175" y="5631"/>
                  </a:cubicBezTo>
                  <a:cubicBezTo>
                    <a:pt x="2199" y="5631"/>
                    <a:pt x="2234" y="5643"/>
                    <a:pt x="2258" y="5643"/>
                  </a:cubicBezTo>
                  <a:cubicBezTo>
                    <a:pt x="2294" y="5643"/>
                    <a:pt x="2318" y="5631"/>
                    <a:pt x="2341" y="5631"/>
                  </a:cubicBezTo>
                  <a:lnTo>
                    <a:pt x="2805" y="5453"/>
                  </a:lnTo>
                  <a:lnTo>
                    <a:pt x="8901" y="3195"/>
                  </a:lnTo>
                  <a:cubicBezTo>
                    <a:pt x="8984" y="3171"/>
                    <a:pt x="9031" y="3100"/>
                    <a:pt x="9031" y="3017"/>
                  </a:cubicBezTo>
                  <a:cubicBezTo>
                    <a:pt x="9031" y="2933"/>
                    <a:pt x="8972" y="2862"/>
                    <a:pt x="8889" y="2838"/>
                  </a:cubicBezTo>
                  <a:cubicBezTo>
                    <a:pt x="7510" y="2410"/>
                    <a:pt x="6025" y="1911"/>
                    <a:pt x="4599" y="1424"/>
                  </a:cubicBezTo>
                  <a:cubicBezTo>
                    <a:pt x="3173" y="937"/>
                    <a:pt x="1688" y="438"/>
                    <a:pt x="297" y="10"/>
                  </a:cubicBezTo>
                  <a:cubicBezTo>
                    <a:pt x="275" y="4"/>
                    <a:pt x="253" y="1"/>
                    <a:pt x="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8527861" y="631867"/>
              <a:ext cx="604175" cy="400338"/>
            </a:xfrm>
            <a:custGeom>
              <a:avLst/>
              <a:gdLst/>
              <a:ahLst/>
              <a:cxnLst/>
              <a:rect l="l" t="t" r="r" b="b"/>
              <a:pathLst>
                <a:path w="18753" h="12429" extrusionOk="0">
                  <a:moveTo>
                    <a:pt x="9186" y="413"/>
                  </a:moveTo>
                  <a:cubicBezTo>
                    <a:pt x="10660" y="1447"/>
                    <a:pt x="12229" y="2564"/>
                    <a:pt x="13750" y="3645"/>
                  </a:cubicBezTo>
                  <a:cubicBezTo>
                    <a:pt x="15235" y="4703"/>
                    <a:pt x="16756" y="5796"/>
                    <a:pt x="18182" y="6794"/>
                  </a:cubicBezTo>
                  <a:cubicBezTo>
                    <a:pt x="15912" y="8172"/>
                    <a:pt x="13369" y="9028"/>
                    <a:pt x="10731" y="9325"/>
                  </a:cubicBezTo>
                  <a:cubicBezTo>
                    <a:pt x="9091" y="8256"/>
                    <a:pt x="7380" y="7055"/>
                    <a:pt x="5729" y="5891"/>
                  </a:cubicBezTo>
                  <a:cubicBezTo>
                    <a:pt x="4172" y="4798"/>
                    <a:pt x="2556" y="3669"/>
                    <a:pt x="999" y="2635"/>
                  </a:cubicBezTo>
                  <a:cubicBezTo>
                    <a:pt x="3839" y="2409"/>
                    <a:pt x="6620" y="1661"/>
                    <a:pt x="9186" y="413"/>
                  </a:cubicBezTo>
                  <a:close/>
                  <a:moveTo>
                    <a:pt x="16221" y="8256"/>
                  </a:moveTo>
                  <a:cubicBezTo>
                    <a:pt x="16744" y="8493"/>
                    <a:pt x="17231" y="8802"/>
                    <a:pt x="17671" y="9171"/>
                  </a:cubicBezTo>
                  <a:cubicBezTo>
                    <a:pt x="16198" y="9361"/>
                    <a:pt x="14716" y="9467"/>
                    <a:pt x="13233" y="9467"/>
                  </a:cubicBezTo>
                  <a:cubicBezTo>
                    <a:pt x="12958" y="9467"/>
                    <a:pt x="12682" y="9463"/>
                    <a:pt x="12407" y="9456"/>
                  </a:cubicBezTo>
                  <a:cubicBezTo>
                    <a:pt x="13714" y="9182"/>
                    <a:pt x="14997" y="8790"/>
                    <a:pt x="16221" y="8256"/>
                  </a:cubicBezTo>
                  <a:close/>
                  <a:moveTo>
                    <a:pt x="678" y="2896"/>
                  </a:moveTo>
                  <a:cubicBezTo>
                    <a:pt x="2247" y="3930"/>
                    <a:pt x="3887" y="5083"/>
                    <a:pt x="5479" y="6200"/>
                  </a:cubicBezTo>
                  <a:cubicBezTo>
                    <a:pt x="7107" y="7341"/>
                    <a:pt x="8782" y="8517"/>
                    <a:pt x="10399" y="9575"/>
                  </a:cubicBezTo>
                  <a:lnTo>
                    <a:pt x="9519" y="10977"/>
                  </a:lnTo>
                  <a:cubicBezTo>
                    <a:pt x="6632" y="8517"/>
                    <a:pt x="3590" y="6164"/>
                    <a:pt x="464" y="3990"/>
                  </a:cubicBezTo>
                  <a:lnTo>
                    <a:pt x="678" y="2896"/>
                  </a:lnTo>
                  <a:close/>
                  <a:moveTo>
                    <a:pt x="17873" y="9539"/>
                  </a:moveTo>
                  <a:lnTo>
                    <a:pt x="17873" y="9539"/>
                  </a:lnTo>
                  <a:cubicBezTo>
                    <a:pt x="17825" y="9741"/>
                    <a:pt x="17778" y="9967"/>
                    <a:pt x="17718" y="10181"/>
                  </a:cubicBezTo>
                  <a:cubicBezTo>
                    <a:pt x="17659" y="10442"/>
                    <a:pt x="17600" y="10703"/>
                    <a:pt x="17552" y="10941"/>
                  </a:cubicBezTo>
                  <a:cubicBezTo>
                    <a:pt x="16683" y="10897"/>
                    <a:pt x="15814" y="10874"/>
                    <a:pt x="14946" y="10874"/>
                  </a:cubicBezTo>
                  <a:cubicBezTo>
                    <a:pt x="13261" y="10874"/>
                    <a:pt x="11577" y="10959"/>
                    <a:pt x="9899" y="11131"/>
                  </a:cubicBezTo>
                  <a:lnTo>
                    <a:pt x="10767" y="9765"/>
                  </a:lnTo>
                  <a:cubicBezTo>
                    <a:pt x="11575" y="9824"/>
                    <a:pt x="12395" y="9848"/>
                    <a:pt x="13227" y="9848"/>
                  </a:cubicBezTo>
                  <a:cubicBezTo>
                    <a:pt x="14771" y="9848"/>
                    <a:pt x="16328" y="9741"/>
                    <a:pt x="17873" y="9539"/>
                  </a:cubicBezTo>
                  <a:close/>
                  <a:moveTo>
                    <a:pt x="14884" y="11265"/>
                  </a:moveTo>
                  <a:cubicBezTo>
                    <a:pt x="15164" y="11265"/>
                    <a:pt x="15443" y="11268"/>
                    <a:pt x="15722" y="11274"/>
                  </a:cubicBezTo>
                  <a:cubicBezTo>
                    <a:pt x="15995" y="11405"/>
                    <a:pt x="16257" y="11571"/>
                    <a:pt x="16506" y="11773"/>
                  </a:cubicBezTo>
                  <a:cubicBezTo>
                    <a:pt x="15698" y="11547"/>
                    <a:pt x="14878" y="11381"/>
                    <a:pt x="14047" y="11274"/>
                  </a:cubicBezTo>
                  <a:cubicBezTo>
                    <a:pt x="14326" y="11268"/>
                    <a:pt x="14605" y="11265"/>
                    <a:pt x="14884" y="11265"/>
                  </a:cubicBezTo>
                  <a:close/>
                  <a:moveTo>
                    <a:pt x="9204" y="0"/>
                  </a:moveTo>
                  <a:cubicBezTo>
                    <a:pt x="9173" y="0"/>
                    <a:pt x="9143" y="7"/>
                    <a:pt x="9115" y="21"/>
                  </a:cubicBezTo>
                  <a:cubicBezTo>
                    <a:pt x="6442" y="1328"/>
                    <a:pt x="3530" y="2100"/>
                    <a:pt x="559" y="2290"/>
                  </a:cubicBezTo>
                  <a:cubicBezTo>
                    <a:pt x="464" y="2290"/>
                    <a:pt x="393" y="2350"/>
                    <a:pt x="369" y="2445"/>
                  </a:cubicBezTo>
                  <a:cubicBezTo>
                    <a:pt x="346" y="2469"/>
                    <a:pt x="334" y="2492"/>
                    <a:pt x="322" y="2528"/>
                  </a:cubicBezTo>
                  <a:lnTo>
                    <a:pt x="13" y="4037"/>
                  </a:lnTo>
                  <a:cubicBezTo>
                    <a:pt x="1" y="4108"/>
                    <a:pt x="37" y="4180"/>
                    <a:pt x="96" y="4227"/>
                  </a:cubicBezTo>
                  <a:cubicBezTo>
                    <a:pt x="3316" y="6473"/>
                    <a:pt x="6465" y="8885"/>
                    <a:pt x="9424" y="11416"/>
                  </a:cubicBezTo>
                  <a:cubicBezTo>
                    <a:pt x="9435" y="11511"/>
                    <a:pt x="9519" y="11587"/>
                    <a:pt x="9613" y="11587"/>
                  </a:cubicBezTo>
                  <a:cubicBezTo>
                    <a:pt x="9625" y="11587"/>
                    <a:pt x="9637" y="11586"/>
                    <a:pt x="9650" y="11583"/>
                  </a:cubicBezTo>
                  <a:cubicBezTo>
                    <a:pt x="10283" y="11517"/>
                    <a:pt x="10917" y="11485"/>
                    <a:pt x="11550" y="11485"/>
                  </a:cubicBezTo>
                  <a:cubicBezTo>
                    <a:pt x="13450" y="11485"/>
                    <a:pt x="15339" y="11779"/>
                    <a:pt x="17148" y="12367"/>
                  </a:cubicBezTo>
                  <a:cubicBezTo>
                    <a:pt x="17184" y="12403"/>
                    <a:pt x="17231" y="12415"/>
                    <a:pt x="17291" y="12415"/>
                  </a:cubicBezTo>
                  <a:lnTo>
                    <a:pt x="17314" y="12415"/>
                  </a:lnTo>
                  <a:cubicBezTo>
                    <a:pt x="17338" y="12427"/>
                    <a:pt x="17362" y="12427"/>
                    <a:pt x="17386" y="12427"/>
                  </a:cubicBezTo>
                  <a:cubicBezTo>
                    <a:pt x="17393" y="12428"/>
                    <a:pt x="17400" y="12428"/>
                    <a:pt x="17407" y="12428"/>
                  </a:cubicBezTo>
                  <a:cubicBezTo>
                    <a:pt x="17483" y="12428"/>
                    <a:pt x="17555" y="12373"/>
                    <a:pt x="17588" y="12308"/>
                  </a:cubicBezTo>
                  <a:cubicBezTo>
                    <a:pt x="17623" y="12201"/>
                    <a:pt x="17564" y="12082"/>
                    <a:pt x="17457" y="12058"/>
                  </a:cubicBezTo>
                  <a:lnTo>
                    <a:pt x="17374" y="12034"/>
                  </a:lnTo>
                  <a:cubicBezTo>
                    <a:pt x="17124" y="11749"/>
                    <a:pt x="16827" y="11500"/>
                    <a:pt x="16518" y="11286"/>
                  </a:cubicBezTo>
                  <a:lnTo>
                    <a:pt x="16518" y="11286"/>
                  </a:lnTo>
                  <a:cubicBezTo>
                    <a:pt x="16910" y="11298"/>
                    <a:pt x="17314" y="11321"/>
                    <a:pt x="17707" y="11345"/>
                  </a:cubicBezTo>
                  <a:cubicBezTo>
                    <a:pt x="17714" y="11346"/>
                    <a:pt x="17722" y="11346"/>
                    <a:pt x="17730" y="11346"/>
                  </a:cubicBezTo>
                  <a:cubicBezTo>
                    <a:pt x="17827" y="11346"/>
                    <a:pt x="17910" y="11278"/>
                    <a:pt x="17932" y="11179"/>
                  </a:cubicBezTo>
                  <a:cubicBezTo>
                    <a:pt x="17968" y="10906"/>
                    <a:pt x="18051" y="10585"/>
                    <a:pt x="18122" y="10264"/>
                  </a:cubicBezTo>
                  <a:cubicBezTo>
                    <a:pt x="18206" y="9955"/>
                    <a:pt x="18277" y="9610"/>
                    <a:pt x="18336" y="9337"/>
                  </a:cubicBezTo>
                  <a:cubicBezTo>
                    <a:pt x="18336" y="9325"/>
                    <a:pt x="18336" y="9313"/>
                    <a:pt x="18336" y="9301"/>
                  </a:cubicBezTo>
                  <a:cubicBezTo>
                    <a:pt x="18336" y="9289"/>
                    <a:pt x="18336" y="9289"/>
                    <a:pt x="18336" y="9278"/>
                  </a:cubicBezTo>
                  <a:cubicBezTo>
                    <a:pt x="18336" y="9278"/>
                    <a:pt x="18336" y="9266"/>
                    <a:pt x="18336" y="9266"/>
                  </a:cubicBezTo>
                  <a:cubicBezTo>
                    <a:pt x="18325" y="9254"/>
                    <a:pt x="18325" y="9242"/>
                    <a:pt x="18313" y="9230"/>
                  </a:cubicBezTo>
                  <a:cubicBezTo>
                    <a:pt x="18313" y="9218"/>
                    <a:pt x="18301" y="9206"/>
                    <a:pt x="18301" y="9194"/>
                  </a:cubicBezTo>
                  <a:cubicBezTo>
                    <a:pt x="18289" y="9182"/>
                    <a:pt x="18289" y="9182"/>
                    <a:pt x="18277" y="9171"/>
                  </a:cubicBezTo>
                  <a:cubicBezTo>
                    <a:pt x="18265" y="9159"/>
                    <a:pt x="18253" y="9159"/>
                    <a:pt x="18241" y="9147"/>
                  </a:cubicBezTo>
                  <a:lnTo>
                    <a:pt x="18229" y="9135"/>
                  </a:lnTo>
                  <a:cubicBezTo>
                    <a:pt x="18218" y="9111"/>
                    <a:pt x="18206" y="9099"/>
                    <a:pt x="18182" y="9087"/>
                  </a:cubicBezTo>
                  <a:cubicBezTo>
                    <a:pt x="17742" y="8672"/>
                    <a:pt x="17231" y="8315"/>
                    <a:pt x="16685" y="8054"/>
                  </a:cubicBezTo>
                  <a:cubicBezTo>
                    <a:pt x="17374" y="7733"/>
                    <a:pt x="18027" y="7376"/>
                    <a:pt x="18669" y="6960"/>
                  </a:cubicBezTo>
                  <a:cubicBezTo>
                    <a:pt x="18717" y="6937"/>
                    <a:pt x="18752" y="6877"/>
                    <a:pt x="18752" y="6818"/>
                  </a:cubicBezTo>
                  <a:cubicBezTo>
                    <a:pt x="18752" y="6758"/>
                    <a:pt x="18729" y="6699"/>
                    <a:pt x="18669" y="6663"/>
                  </a:cubicBezTo>
                  <a:cubicBezTo>
                    <a:pt x="17184" y="5606"/>
                    <a:pt x="15568" y="4465"/>
                    <a:pt x="13999" y="3348"/>
                  </a:cubicBezTo>
                  <a:cubicBezTo>
                    <a:pt x="12442" y="2243"/>
                    <a:pt x="10838" y="1090"/>
                    <a:pt x="9341" y="45"/>
                  </a:cubicBezTo>
                  <a:cubicBezTo>
                    <a:pt x="9298" y="16"/>
                    <a:pt x="9250" y="0"/>
                    <a:pt x="9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8751450" y="747340"/>
              <a:ext cx="175360" cy="68575"/>
            </a:xfrm>
            <a:custGeom>
              <a:avLst/>
              <a:gdLst/>
              <a:ahLst/>
              <a:cxnLst/>
              <a:rect l="l" t="t" r="r" b="b"/>
              <a:pathLst>
                <a:path w="5443" h="2129" extrusionOk="0">
                  <a:moveTo>
                    <a:pt x="5202" y="0"/>
                  </a:moveTo>
                  <a:cubicBezTo>
                    <a:pt x="5166" y="0"/>
                    <a:pt x="5131" y="8"/>
                    <a:pt x="5098" y="24"/>
                  </a:cubicBezTo>
                  <a:cubicBezTo>
                    <a:pt x="3566" y="856"/>
                    <a:pt x="1902" y="1438"/>
                    <a:pt x="179" y="1747"/>
                  </a:cubicBezTo>
                  <a:cubicBezTo>
                    <a:pt x="72" y="1759"/>
                    <a:pt x="1" y="1866"/>
                    <a:pt x="24" y="1973"/>
                  </a:cubicBezTo>
                  <a:cubicBezTo>
                    <a:pt x="46" y="2061"/>
                    <a:pt x="119" y="2129"/>
                    <a:pt x="206" y="2129"/>
                  </a:cubicBezTo>
                  <a:cubicBezTo>
                    <a:pt x="213" y="2129"/>
                    <a:pt x="219" y="2129"/>
                    <a:pt x="226" y="2128"/>
                  </a:cubicBezTo>
                  <a:lnTo>
                    <a:pt x="262" y="2128"/>
                  </a:lnTo>
                  <a:cubicBezTo>
                    <a:pt x="1914" y="1831"/>
                    <a:pt x="3506" y="1296"/>
                    <a:pt x="5003" y="535"/>
                  </a:cubicBezTo>
                  <a:cubicBezTo>
                    <a:pt x="5051" y="535"/>
                    <a:pt x="5098" y="523"/>
                    <a:pt x="5134" y="488"/>
                  </a:cubicBezTo>
                  <a:lnTo>
                    <a:pt x="5336" y="345"/>
                  </a:lnTo>
                  <a:cubicBezTo>
                    <a:pt x="5419" y="286"/>
                    <a:pt x="5443" y="167"/>
                    <a:pt x="5384" y="84"/>
                  </a:cubicBezTo>
                  <a:cubicBezTo>
                    <a:pt x="5337" y="29"/>
                    <a:pt x="5269" y="0"/>
                    <a:pt x="5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8775968" y="768116"/>
              <a:ext cx="171526" cy="69219"/>
            </a:xfrm>
            <a:custGeom>
              <a:avLst/>
              <a:gdLst/>
              <a:ahLst/>
              <a:cxnLst/>
              <a:rect l="l" t="t" r="r" b="b"/>
              <a:pathLst>
                <a:path w="5324" h="2149" extrusionOk="0">
                  <a:moveTo>
                    <a:pt x="5081" y="1"/>
                  </a:moveTo>
                  <a:cubicBezTo>
                    <a:pt x="5042" y="1"/>
                    <a:pt x="5002" y="11"/>
                    <a:pt x="4967" y="33"/>
                  </a:cubicBezTo>
                  <a:cubicBezTo>
                    <a:pt x="3494" y="889"/>
                    <a:pt x="1866" y="1483"/>
                    <a:pt x="190" y="1768"/>
                  </a:cubicBezTo>
                  <a:cubicBezTo>
                    <a:pt x="71" y="1780"/>
                    <a:pt x="0" y="1875"/>
                    <a:pt x="24" y="1994"/>
                  </a:cubicBezTo>
                  <a:cubicBezTo>
                    <a:pt x="36" y="2089"/>
                    <a:pt x="131" y="2148"/>
                    <a:pt x="226" y="2148"/>
                  </a:cubicBezTo>
                  <a:lnTo>
                    <a:pt x="262" y="2148"/>
                  </a:lnTo>
                  <a:cubicBezTo>
                    <a:pt x="1996" y="1851"/>
                    <a:pt x="3672" y="1257"/>
                    <a:pt x="5193" y="366"/>
                  </a:cubicBezTo>
                  <a:cubicBezTo>
                    <a:pt x="5300" y="318"/>
                    <a:pt x="5324" y="176"/>
                    <a:pt x="5264" y="92"/>
                  </a:cubicBezTo>
                  <a:cubicBezTo>
                    <a:pt x="5219" y="32"/>
                    <a:pt x="5150" y="1"/>
                    <a:pt x="5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8804673" y="784510"/>
              <a:ext cx="158897" cy="71957"/>
            </a:xfrm>
            <a:custGeom>
              <a:avLst/>
              <a:gdLst/>
              <a:ahLst/>
              <a:cxnLst/>
              <a:rect l="l" t="t" r="r" b="b"/>
              <a:pathLst>
                <a:path w="4932" h="2234" extrusionOk="0">
                  <a:moveTo>
                    <a:pt x="4698" y="1"/>
                  </a:moveTo>
                  <a:cubicBezTo>
                    <a:pt x="4651" y="1"/>
                    <a:pt x="4604" y="16"/>
                    <a:pt x="4563" y="47"/>
                  </a:cubicBezTo>
                  <a:cubicBezTo>
                    <a:pt x="3244" y="950"/>
                    <a:pt x="1759" y="1568"/>
                    <a:pt x="179" y="1853"/>
                  </a:cubicBezTo>
                  <a:cubicBezTo>
                    <a:pt x="72" y="1877"/>
                    <a:pt x="0" y="1972"/>
                    <a:pt x="12" y="2091"/>
                  </a:cubicBezTo>
                  <a:cubicBezTo>
                    <a:pt x="48" y="2174"/>
                    <a:pt x="131" y="2233"/>
                    <a:pt x="226" y="2233"/>
                  </a:cubicBezTo>
                  <a:lnTo>
                    <a:pt x="262" y="2233"/>
                  </a:lnTo>
                  <a:cubicBezTo>
                    <a:pt x="1902" y="1936"/>
                    <a:pt x="3458" y="1295"/>
                    <a:pt x="4825" y="356"/>
                  </a:cubicBezTo>
                  <a:cubicBezTo>
                    <a:pt x="4908" y="284"/>
                    <a:pt x="4932" y="166"/>
                    <a:pt x="4860" y="82"/>
                  </a:cubicBezTo>
                  <a:cubicBezTo>
                    <a:pt x="4820" y="28"/>
                    <a:pt x="4760" y="1"/>
                    <a:pt x="4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8687917" y="1807"/>
              <a:ext cx="457134" cy="490397"/>
            </a:xfrm>
            <a:custGeom>
              <a:avLst/>
              <a:gdLst/>
              <a:ahLst/>
              <a:cxnLst/>
              <a:rect l="l" t="t" r="r" b="b"/>
              <a:pathLst>
                <a:path w="14189" h="15225" extrusionOk="0">
                  <a:moveTo>
                    <a:pt x="13225" y="397"/>
                  </a:moveTo>
                  <a:cubicBezTo>
                    <a:pt x="13261" y="397"/>
                    <a:pt x="13297" y="399"/>
                    <a:pt x="13333" y="403"/>
                  </a:cubicBezTo>
                  <a:cubicBezTo>
                    <a:pt x="13559" y="462"/>
                    <a:pt x="13725" y="664"/>
                    <a:pt x="13749" y="902"/>
                  </a:cubicBezTo>
                  <a:cubicBezTo>
                    <a:pt x="13761" y="1163"/>
                    <a:pt x="13665" y="1425"/>
                    <a:pt x="13475" y="1615"/>
                  </a:cubicBezTo>
                  <a:cubicBezTo>
                    <a:pt x="13261" y="1829"/>
                    <a:pt x="13024" y="2031"/>
                    <a:pt x="12774" y="2185"/>
                  </a:cubicBezTo>
                  <a:cubicBezTo>
                    <a:pt x="12762" y="2197"/>
                    <a:pt x="12750" y="2197"/>
                    <a:pt x="12750" y="2209"/>
                  </a:cubicBezTo>
                  <a:lnTo>
                    <a:pt x="11693" y="1330"/>
                  </a:lnTo>
                  <a:cubicBezTo>
                    <a:pt x="11978" y="985"/>
                    <a:pt x="12335" y="712"/>
                    <a:pt x="12739" y="522"/>
                  </a:cubicBezTo>
                  <a:lnTo>
                    <a:pt x="12739" y="533"/>
                  </a:lnTo>
                  <a:cubicBezTo>
                    <a:pt x="12887" y="445"/>
                    <a:pt x="13051" y="397"/>
                    <a:pt x="13225" y="397"/>
                  </a:cubicBezTo>
                  <a:close/>
                  <a:moveTo>
                    <a:pt x="11134" y="1389"/>
                  </a:moveTo>
                  <a:lnTo>
                    <a:pt x="12952" y="2886"/>
                  </a:lnTo>
                  <a:cubicBezTo>
                    <a:pt x="12810" y="2993"/>
                    <a:pt x="12691" y="3112"/>
                    <a:pt x="12560" y="3231"/>
                  </a:cubicBezTo>
                  <a:cubicBezTo>
                    <a:pt x="12002" y="2696"/>
                    <a:pt x="11384" y="2221"/>
                    <a:pt x="10718" y="1829"/>
                  </a:cubicBezTo>
                  <a:lnTo>
                    <a:pt x="11134" y="1389"/>
                  </a:lnTo>
                  <a:close/>
                  <a:moveTo>
                    <a:pt x="10433" y="2114"/>
                  </a:moveTo>
                  <a:cubicBezTo>
                    <a:pt x="11087" y="2506"/>
                    <a:pt x="11705" y="2969"/>
                    <a:pt x="12251" y="3492"/>
                  </a:cubicBezTo>
                  <a:lnTo>
                    <a:pt x="12073" y="3659"/>
                  </a:lnTo>
                  <a:cubicBezTo>
                    <a:pt x="11503" y="3148"/>
                    <a:pt x="10897" y="2708"/>
                    <a:pt x="10243" y="2316"/>
                  </a:cubicBezTo>
                  <a:lnTo>
                    <a:pt x="10433" y="2114"/>
                  </a:lnTo>
                  <a:close/>
                  <a:moveTo>
                    <a:pt x="9970" y="2625"/>
                  </a:moveTo>
                  <a:cubicBezTo>
                    <a:pt x="10612" y="3005"/>
                    <a:pt x="11218" y="3445"/>
                    <a:pt x="11776" y="3944"/>
                  </a:cubicBezTo>
                  <a:cubicBezTo>
                    <a:pt x="10291" y="5322"/>
                    <a:pt x="8924" y="6855"/>
                    <a:pt x="7724" y="8495"/>
                  </a:cubicBezTo>
                  <a:lnTo>
                    <a:pt x="7724" y="8507"/>
                  </a:lnTo>
                  <a:lnTo>
                    <a:pt x="5775" y="7022"/>
                  </a:lnTo>
                  <a:lnTo>
                    <a:pt x="9970" y="2625"/>
                  </a:lnTo>
                  <a:close/>
                  <a:moveTo>
                    <a:pt x="5763" y="7497"/>
                  </a:moveTo>
                  <a:lnTo>
                    <a:pt x="7142" y="8543"/>
                  </a:lnTo>
                  <a:lnTo>
                    <a:pt x="4088" y="11977"/>
                  </a:lnTo>
                  <a:lnTo>
                    <a:pt x="2602" y="10883"/>
                  </a:lnTo>
                  <a:lnTo>
                    <a:pt x="5763" y="7497"/>
                  </a:lnTo>
                  <a:close/>
                  <a:moveTo>
                    <a:pt x="2329" y="11181"/>
                  </a:moveTo>
                  <a:lnTo>
                    <a:pt x="3838" y="12274"/>
                  </a:lnTo>
                  <a:lnTo>
                    <a:pt x="3470" y="12678"/>
                  </a:lnTo>
                  <a:cubicBezTo>
                    <a:pt x="3387" y="12773"/>
                    <a:pt x="3363" y="12785"/>
                    <a:pt x="3351" y="12785"/>
                  </a:cubicBezTo>
                  <a:lnTo>
                    <a:pt x="3351" y="12797"/>
                  </a:lnTo>
                  <a:cubicBezTo>
                    <a:pt x="3315" y="12773"/>
                    <a:pt x="3280" y="12761"/>
                    <a:pt x="3256" y="12737"/>
                  </a:cubicBezTo>
                  <a:lnTo>
                    <a:pt x="1854" y="11680"/>
                  </a:lnTo>
                  <a:lnTo>
                    <a:pt x="2329" y="11181"/>
                  </a:lnTo>
                  <a:close/>
                  <a:moveTo>
                    <a:pt x="1901" y="12226"/>
                  </a:moveTo>
                  <a:lnTo>
                    <a:pt x="2543" y="12705"/>
                  </a:lnTo>
                  <a:lnTo>
                    <a:pt x="2543" y="12713"/>
                  </a:lnTo>
                  <a:cubicBezTo>
                    <a:pt x="2270" y="13129"/>
                    <a:pt x="2056" y="13581"/>
                    <a:pt x="1925" y="14068"/>
                  </a:cubicBezTo>
                  <a:lnTo>
                    <a:pt x="772" y="14579"/>
                  </a:lnTo>
                  <a:lnTo>
                    <a:pt x="1355" y="13866"/>
                  </a:lnTo>
                  <a:cubicBezTo>
                    <a:pt x="1426" y="13783"/>
                    <a:pt x="1402" y="13652"/>
                    <a:pt x="1307" y="13593"/>
                  </a:cubicBezTo>
                  <a:cubicBezTo>
                    <a:pt x="1269" y="13569"/>
                    <a:pt x="1225" y="13556"/>
                    <a:pt x="1181" y="13556"/>
                  </a:cubicBezTo>
                  <a:cubicBezTo>
                    <a:pt x="1116" y="13556"/>
                    <a:pt x="1053" y="13584"/>
                    <a:pt x="1010" y="13640"/>
                  </a:cubicBezTo>
                  <a:lnTo>
                    <a:pt x="487" y="14282"/>
                  </a:lnTo>
                  <a:lnTo>
                    <a:pt x="559" y="13450"/>
                  </a:lnTo>
                  <a:cubicBezTo>
                    <a:pt x="559" y="13355"/>
                    <a:pt x="582" y="13260"/>
                    <a:pt x="618" y="13153"/>
                  </a:cubicBezTo>
                  <a:cubicBezTo>
                    <a:pt x="701" y="12963"/>
                    <a:pt x="939" y="12844"/>
                    <a:pt x="1200" y="12725"/>
                  </a:cubicBezTo>
                  <a:cubicBezTo>
                    <a:pt x="1450" y="12606"/>
                    <a:pt x="1723" y="12464"/>
                    <a:pt x="1901" y="12226"/>
                  </a:cubicBezTo>
                  <a:close/>
                  <a:moveTo>
                    <a:pt x="13246" y="1"/>
                  </a:moveTo>
                  <a:cubicBezTo>
                    <a:pt x="13003" y="1"/>
                    <a:pt x="12758" y="61"/>
                    <a:pt x="12537" y="177"/>
                  </a:cubicBezTo>
                  <a:cubicBezTo>
                    <a:pt x="12097" y="391"/>
                    <a:pt x="11705" y="688"/>
                    <a:pt x="11384" y="1068"/>
                  </a:cubicBezTo>
                  <a:lnTo>
                    <a:pt x="11325" y="1021"/>
                  </a:lnTo>
                  <a:cubicBezTo>
                    <a:pt x="11256" y="992"/>
                    <a:pt x="11186" y="977"/>
                    <a:pt x="11117" y="977"/>
                  </a:cubicBezTo>
                  <a:cubicBezTo>
                    <a:pt x="11043" y="977"/>
                    <a:pt x="10971" y="995"/>
                    <a:pt x="10909" y="1033"/>
                  </a:cubicBezTo>
                  <a:lnTo>
                    <a:pt x="5324" y="6903"/>
                  </a:lnTo>
                  <a:cubicBezTo>
                    <a:pt x="5276" y="6950"/>
                    <a:pt x="5264" y="6998"/>
                    <a:pt x="5264" y="7057"/>
                  </a:cubicBezTo>
                  <a:cubicBezTo>
                    <a:pt x="5276" y="7105"/>
                    <a:pt x="5288" y="7140"/>
                    <a:pt x="5324" y="7176"/>
                  </a:cubicBezTo>
                  <a:lnTo>
                    <a:pt x="5347" y="7188"/>
                  </a:lnTo>
                  <a:lnTo>
                    <a:pt x="5431" y="7259"/>
                  </a:lnTo>
                  <a:lnTo>
                    <a:pt x="1390" y="11585"/>
                  </a:lnTo>
                  <a:cubicBezTo>
                    <a:pt x="1319" y="11656"/>
                    <a:pt x="1319" y="11775"/>
                    <a:pt x="1402" y="11846"/>
                  </a:cubicBezTo>
                  <a:lnTo>
                    <a:pt x="1414" y="11858"/>
                  </a:lnTo>
                  <a:lnTo>
                    <a:pt x="1569" y="11965"/>
                  </a:lnTo>
                  <a:cubicBezTo>
                    <a:pt x="1462" y="12143"/>
                    <a:pt x="1236" y="12262"/>
                    <a:pt x="998" y="12381"/>
                  </a:cubicBezTo>
                  <a:cubicBezTo>
                    <a:pt x="701" y="12523"/>
                    <a:pt x="368" y="12678"/>
                    <a:pt x="226" y="12999"/>
                  </a:cubicBezTo>
                  <a:cubicBezTo>
                    <a:pt x="166" y="13141"/>
                    <a:pt x="143" y="13284"/>
                    <a:pt x="131" y="13426"/>
                  </a:cubicBezTo>
                  <a:lnTo>
                    <a:pt x="0" y="15019"/>
                  </a:lnTo>
                  <a:cubicBezTo>
                    <a:pt x="0" y="15078"/>
                    <a:pt x="24" y="15126"/>
                    <a:pt x="59" y="15173"/>
                  </a:cubicBezTo>
                  <a:cubicBezTo>
                    <a:pt x="71" y="15173"/>
                    <a:pt x="83" y="15185"/>
                    <a:pt x="95" y="15185"/>
                  </a:cubicBezTo>
                  <a:cubicBezTo>
                    <a:pt x="130" y="15213"/>
                    <a:pt x="173" y="15224"/>
                    <a:pt x="214" y="15224"/>
                  </a:cubicBezTo>
                  <a:cubicBezTo>
                    <a:pt x="244" y="15224"/>
                    <a:pt x="273" y="15219"/>
                    <a:pt x="297" y="15209"/>
                  </a:cubicBezTo>
                  <a:lnTo>
                    <a:pt x="2198" y="14377"/>
                  </a:lnTo>
                  <a:cubicBezTo>
                    <a:pt x="2258" y="14353"/>
                    <a:pt x="2293" y="14294"/>
                    <a:pt x="2317" y="14246"/>
                  </a:cubicBezTo>
                  <a:cubicBezTo>
                    <a:pt x="2436" y="13783"/>
                    <a:pt x="2626" y="13343"/>
                    <a:pt x="2876" y="12951"/>
                  </a:cubicBezTo>
                  <a:lnTo>
                    <a:pt x="2983" y="13022"/>
                  </a:lnTo>
                  <a:cubicBezTo>
                    <a:pt x="3085" y="13125"/>
                    <a:pt x="3219" y="13175"/>
                    <a:pt x="3352" y="13175"/>
                  </a:cubicBezTo>
                  <a:cubicBezTo>
                    <a:pt x="3527" y="13175"/>
                    <a:pt x="3701" y="13089"/>
                    <a:pt x="3803" y="12927"/>
                  </a:cubicBezTo>
                  <a:lnTo>
                    <a:pt x="7379" y="8875"/>
                  </a:lnTo>
                  <a:cubicBezTo>
                    <a:pt x="7415" y="8863"/>
                    <a:pt x="7451" y="8840"/>
                    <a:pt x="7474" y="8804"/>
                  </a:cubicBezTo>
                  <a:lnTo>
                    <a:pt x="7641" y="8923"/>
                  </a:lnTo>
                  <a:cubicBezTo>
                    <a:pt x="7680" y="8952"/>
                    <a:pt x="7727" y="8973"/>
                    <a:pt x="7776" y="8973"/>
                  </a:cubicBezTo>
                  <a:cubicBezTo>
                    <a:pt x="7786" y="8973"/>
                    <a:pt x="7797" y="8972"/>
                    <a:pt x="7807" y="8970"/>
                  </a:cubicBezTo>
                  <a:cubicBezTo>
                    <a:pt x="7855" y="8958"/>
                    <a:pt x="7914" y="8935"/>
                    <a:pt x="7950" y="8887"/>
                  </a:cubicBezTo>
                  <a:cubicBezTo>
                    <a:pt x="9221" y="7128"/>
                    <a:pt x="10659" y="5501"/>
                    <a:pt x="12263" y="4027"/>
                  </a:cubicBezTo>
                  <a:lnTo>
                    <a:pt x="12560" y="4265"/>
                  </a:lnTo>
                  <a:lnTo>
                    <a:pt x="8306" y="8792"/>
                  </a:lnTo>
                  <a:cubicBezTo>
                    <a:pt x="8235" y="8875"/>
                    <a:pt x="8235" y="8994"/>
                    <a:pt x="8318" y="9054"/>
                  </a:cubicBezTo>
                  <a:lnTo>
                    <a:pt x="8318" y="9065"/>
                  </a:lnTo>
                  <a:cubicBezTo>
                    <a:pt x="8360" y="9097"/>
                    <a:pt x="8409" y="9112"/>
                    <a:pt x="8457" y="9112"/>
                  </a:cubicBezTo>
                  <a:cubicBezTo>
                    <a:pt x="8517" y="9112"/>
                    <a:pt x="8575" y="9088"/>
                    <a:pt x="8615" y="9042"/>
                  </a:cubicBezTo>
                  <a:lnTo>
                    <a:pt x="13012" y="4384"/>
                  </a:lnTo>
                  <a:cubicBezTo>
                    <a:pt x="13083" y="4300"/>
                    <a:pt x="13071" y="4170"/>
                    <a:pt x="12988" y="4110"/>
                  </a:cubicBezTo>
                  <a:lnTo>
                    <a:pt x="12548" y="3766"/>
                  </a:lnTo>
                  <a:cubicBezTo>
                    <a:pt x="12834" y="3516"/>
                    <a:pt x="13119" y="3267"/>
                    <a:pt x="13404" y="3029"/>
                  </a:cubicBezTo>
                  <a:cubicBezTo>
                    <a:pt x="13440" y="2993"/>
                    <a:pt x="13475" y="2934"/>
                    <a:pt x="13475" y="2874"/>
                  </a:cubicBezTo>
                  <a:cubicBezTo>
                    <a:pt x="13463" y="2827"/>
                    <a:pt x="13440" y="2767"/>
                    <a:pt x="13404" y="2732"/>
                  </a:cubicBezTo>
                  <a:lnTo>
                    <a:pt x="13071" y="2458"/>
                  </a:lnTo>
                  <a:cubicBezTo>
                    <a:pt x="13345" y="2292"/>
                    <a:pt x="13594" y="2078"/>
                    <a:pt x="13808" y="1841"/>
                  </a:cubicBezTo>
                  <a:cubicBezTo>
                    <a:pt x="14058" y="1579"/>
                    <a:pt x="14188" y="1223"/>
                    <a:pt x="14176" y="854"/>
                  </a:cubicBezTo>
                  <a:cubicBezTo>
                    <a:pt x="14129" y="438"/>
                    <a:pt x="13820" y="106"/>
                    <a:pt x="13416" y="11"/>
                  </a:cubicBezTo>
                  <a:cubicBezTo>
                    <a:pt x="13360" y="4"/>
                    <a:pt x="13303" y="1"/>
                    <a:pt x="13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7975814" y="-9144"/>
              <a:ext cx="580817" cy="394444"/>
            </a:xfrm>
            <a:custGeom>
              <a:avLst/>
              <a:gdLst/>
              <a:ahLst/>
              <a:cxnLst/>
              <a:rect l="l" t="t" r="r" b="b"/>
              <a:pathLst>
                <a:path w="18028" h="12246" extrusionOk="0">
                  <a:moveTo>
                    <a:pt x="5174" y="537"/>
                  </a:moveTo>
                  <a:cubicBezTo>
                    <a:pt x="6388" y="537"/>
                    <a:pt x="7731" y="701"/>
                    <a:pt x="9222" y="1028"/>
                  </a:cubicBezTo>
                  <a:cubicBezTo>
                    <a:pt x="8449" y="1087"/>
                    <a:pt x="7677" y="1123"/>
                    <a:pt x="6905" y="1147"/>
                  </a:cubicBezTo>
                  <a:cubicBezTo>
                    <a:pt x="6898" y="1146"/>
                    <a:pt x="6891" y="1146"/>
                    <a:pt x="6885" y="1146"/>
                  </a:cubicBezTo>
                  <a:cubicBezTo>
                    <a:pt x="6775" y="1146"/>
                    <a:pt x="6691" y="1237"/>
                    <a:pt x="6703" y="1349"/>
                  </a:cubicBezTo>
                  <a:cubicBezTo>
                    <a:pt x="6703" y="1449"/>
                    <a:pt x="6786" y="1528"/>
                    <a:pt x="6884" y="1528"/>
                  </a:cubicBezTo>
                  <a:cubicBezTo>
                    <a:pt x="6891" y="1528"/>
                    <a:pt x="6898" y="1528"/>
                    <a:pt x="6905" y="1527"/>
                  </a:cubicBezTo>
                  <a:cubicBezTo>
                    <a:pt x="8093" y="1503"/>
                    <a:pt x="9269" y="1432"/>
                    <a:pt x="10458" y="1313"/>
                  </a:cubicBezTo>
                  <a:cubicBezTo>
                    <a:pt x="12133" y="1147"/>
                    <a:pt x="13809" y="885"/>
                    <a:pt x="15472" y="541"/>
                  </a:cubicBezTo>
                  <a:lnTo>
                    <a:pt x="15472" y="541"/>
                  </a:lnTo>
                  <a:cubicBezTo>
                    <a:pt x="13393" y="2252"/>
                    <a:pt x="12157" y="4866"/>
                    <a:pt x="12252" y="7409"/>
                  </a:cubicBezTo>
                  <a:cubicBezTo>
                    <a:pt x="10660" y="7786"/>
                    <a:pt x="9037" y="7974"/>
                    <a:pt x="7417" y="7974"/>
                  </a:cubicBezTo>
                  <a:cubicBezTo>
                    <a:pt x="5107" y="7974"/>
                    <a:pt x="2802" y="7593"/>
                    <a:pt x="595" y="6839"/>
                  </a:cubicBezTo>
                  <a:cubicBezTo>
                    <a:pt x="2389" y="5128"/>
                    <a:pt x="3684" y="2965"/>
                    <a:pt x="4338" y="564"/>
                  </a:cubicBezTo>
                  <a:cubicBezTo>
                    <a:pt x="4610" y="546"/>
                    <a:pt x="4888" y="537"/>
                    <a:pt x="5174" y="537"/>
                  </a:cubicBezTo>
                  <a:close/>
                  <a:moveTo>
                    <a:pt x="16007" y="636"/>
                  </a:moveTo>
                  <a:cubicBezTo>
                    <a:pt x="16257" y="2323"/>
                    <a:pt x="16518" y="4046"/>
                    <a:pt x="16779" y="5757"/>
                  </a:cubicBezTo>
                  <a:cubicBezTo>
                    <a:pt x="17041" y="7504"/>
                    <a:pt x="17302" y="9251"/>
                    <a:pt x="17552" y="10974"/>
                  </a:cubicBezTo>
                  <a:cubicBezTo>
                    <a:pt x="17352" y="10948"/>
                    <a:pt x="17149" y="10936"/>
                    <a:pt x="16945" y="10936"/>
                  </a:cubicBezTo>
                  <a:cubicBezTo>
                    <a:pt x="16678" y="10936"/>
                    <a:pt x="16408" y="10957"/>
                    <a:pt x="16138" y="10998"/>
                  </a:cubicBezTo>
                  <a:lnTo>
                    <a:pt x="15746" y="7611"/>
                  </a:lnTo>
                  <a:cubicBezTo>
                    <a:pt x="15735" y="7517"/>
                    <a:pt x="15650" y="7441"/>
                    <a:pt x="15557" y="7441"/>
                  </a:cubicBezTo>
                  <a:cubicBezTo>
                    <a:pt x="15545" y="7441"/>
                    <a:pt x="15532" y="7442"/>
                    <a:pt x="15520" y="7445"/>
                  </a:cubicBezTo>
                  <a:cubicBezTo>
                    <a:pt x="15401" y="7445"/>
                    <a:pt x="15318" y="7540"/>
                    <a:pt x="15330" y="7659"/>
                  </a:cubicBezTo>
                  <a:lnTo>
                    <a:pt x="15734" y="11081"/>
                  </a:lnTo>
                  <a:cubicBezTo>
                    <a:pt x="15211" y="11200"/>
                    <a:pt x="14712" y="11402"/>
                    <a:pt x="14260" y="11675"/>
                  </a:cubicBezTo>
                  <a:cubicBezTo>
                    <a:pt x="14248" y="8942"/>
                    <a:pt x="14023" y="6221"/>
                    <a:pt x="13583" y="3535"/>
                  </a:cubicBezTo>
                  <a:cubicBezTo>
                    <a:pt x="14165" y="2394"/>
                    <a:pt x="14997" y="1408"/>
                    <a:pt x="16007" y="636"/>
                  </a:cubicBezTo>
                  <a:close/>
                  <a:moveTo>
                    <a:pt x="13262" y="4224"/>
                  </a:moveTo>
                  <a:cubicBezTo>
                    <a:pt x="13642" y="6744"/>
                    <a:pt x="13832" y="9298"/>
                    <a:pt x="13832" y="11841"/>
                  </a:cubicBezTo>
                  <a:cubicBezTo>
                    <a:pt x="13036" y="11794"/>
                    <a:pt x="12240" y="11746"/>
                    <a:pt x="11456" y="11699"/>
                  </a:cubicBezTo>
                  <a:cubicBezTo>
                    <a:pt x="9081" y="11553"/>
                    <a:pt x="6651" y="11400"/>
                    <a:pt x="4237" y="11400"/>
                  </a:cubicBezTo>
                  <a:cubicBezTo>
                    <a:pt x="3691" y="11400"/>
                    <a:pt x="3146" y="11408"/>
                    <a:pt x="2603" y="11425"/>
                  </a:cubicBezTo>
                  <a:cubicBezTo>
                    <a:pt x="2710" y="10225"/>
                    <a:pt x="2710" y="9013"/>
                    <a:pt x="2603" y="7813"/>
                  </a:cubicBezTo>
                  <a:lnTo>
                    <a:pt x="2603" y="7813"/>
                  </a:lnTo>
                  <a:cubicBezTo>
                    <a:pt x="4183" y="8181"/>
                    <a:pt x="5788" y="8360"/>
                    <a:pt x="7404" y="8360"/>
                  </a:cubicBezTo>
                  <a:cubicBezTo>
                    <a:pt x="9127" y="8360"/>
                    <a:pt x="10850" y="8146"/>
                    <a:pt x="12537" y="7730"/>
                  </a:cubicBezTo>
                  <a:cubicBezTo>
                    <a:pt x="12620" y="7706"/>
                    <a:pt x="12680" y="7623"/>
                    <a:pt x="12680" y="7540"/>
                  </a:cubicBezTo>
                  <a:cubicBezTo>
                    <a:pt x="12632" y="6399"/>
                    <a:pt x="12822" y="5270"/>
                    <a:pt x="13262" y="4224"/>
                  </a:cubicBezTo>
                  <a:close/>
                  <a:moveTo>
                    <a:pt x="16173" y="1"/>
                  </a:moveTo>
                  <a:cubicBezTo>
                    <a:pt x="16157" y="1"/>
                    <a:pt x="16142" y="2"/>
                    <a:pt x="16126" y="6"/>
                  </a:cubicBezTo>
                  <a:cubicBezTo>
                    <a:pt x="14248" y="422"/>
                    <a:pt x="12359" y="731"/>
                    <a:pt x="10458" y="921"/>
                  </a:cubicBezTo>
                  <a:cubicBezTo>
                    <a:pt x="8491" y="405"/>
                    <a:pt x="6777" y="151"/>
                    <a:pt x="5248" y="151"/>
                  </a:cubicBezTo>
                  <a:cubicBezTo>
                    <a:pt x="4875" y="151"/>
                    <a:pt x="4512" y="166"/>
                    <a:pt x="4160" y="196"/>
                  </a:cubicBezTo>
                  <a:cubicBezTo>
                    <a:pt x="4065" y="208"/>
                    <a:pt x="3993" y="267"/>
                    <a:pt x="3970" y="351"/>
                  </a:cubicBezTo>
                  <a:cubicBezTo>
                    <a:pt x="3316" y="2822"/>
                    <a:pt x="1973" y="5056"/>
                    <a:pt x="72" y="6779"/>
                  </a:cubicBezTo>
                  <a:cubicBezTo>
                    <a:pt x="24" y="6827"/>
                    <a:pt x="1" y="6898"/>
                    <a:pt x="24" y="6958"/>
                  </a:cubicBezTo>
                  <a:cubicBezTo>
                    <a:pt x="36" y="7029"/>
                    <a:pt x="84" y="7076"/>
                    <a:pt x="143" y="7100"/>
                  </a:cubicBezTo>
                  <a:cubicBezTo>
                    <a:pt x="809" y="7338"/>
                    <a:pt x="1486" y="7540"/>
                    <a:pt x="2175" y="7718"/>
                  </a:cubicBezTo>
                  <a:cubicBezTo>
                    <a:pt x="2294" y="9013"/>
                    <a:pt x="2294" y="10308"/>
                    <a:pt x="2152" y="11604"/>
                  </a:cubicBezTo>
                  <a:cubicBezTo>
                    <a:pt x="2152" y="11663"/>
                    <a:pt x="2175" y="11711"/>
                    <a:pt x="2211" y="11758"/>
                  </a:cubicBezTo>
                  <a:cubicBezTo>
                    <a:pt x="2258" y="11794"/>
                    <a:pt x="2318" y="11818"/>
                    <a:pt x="2377" y="11818"/>
                  </a:cubicBezTo>
                  <a:cubicBezTo>
                    <a:pt x="2999" y="11793"/>
                    <a:pt x="3624" y="11782"/>
                    <a:pt x="4251" y="11782"/>
                  </a:cubicBezTo>
                  <a:cubicBezTo>
                    <a:pt x="6645" y="11782"/>
                    <a:pt x="9066" y="11940"/>
                    <a:pt x="11420" y="12091"/>
                  </a:cubicBezTo>
                  <a:cubicBezTo>
                    <a:pt x="12300" y="12150"/>
                    <a:pt x="13167" y="12198"/>
                    <a:pt x="14034" y="12245"/>
                  </a:cubicBezTo>
                  <a:lnTo>
                    <a:pt x="14046" y="12245"/>
                  </a:lnTo>
                  <a:cubicBezTo>
                    <a:pt x="14070" y="12245"/>
                    <a:pt x="14094" y="12245"/>
                    <a:pt x="14118" y="12234"/>
                  </a:cubicBezTo>
                  <a:lnTo>
                    <a:pt x="14141" y="12222"/>
                  </a:lnTo>
                  <a:cubicBezTo>
                    <a:pt x="14153" y="12222"/>
                    <a:pt x="14165" y="12210"/>
                    <a:pt x="14177" y="12210"/>
                  </a:cubicBezTo>
                  <a:cubicBezTo>
                    <a:pt x="14980" y="11628"/>
                    <a:pt x="15941" y="11326"/>
                    <a:pt x="16920" y="11326"/>
                  </a:cubicBezTo>
                  <a:cubicBezTo>
                    <a:pt x="17202" y="11326"/>
                    <a:pt x="17485" y="11351"/>
                    <a:pt x="17766" y="11402"/>
                  </a:cubicBezTo>
                  <a:cubicBezTo>
                    <a:pt x="17837" y="11402"/>
                    <a:pt x="17896" y="11390"/>
                    <a:pt x="17956" y="11342"/>
                  </a:cubicBezTo>
                  <a:cubicBezTo>
                    <a:pt x="18003" y="11307"/>
                    <a:pt x="18027" y="11247"/>
                    <a:pt x="18015" y="11176"/>
                  </a:cubicBezTo>
                  <a:cubicBezTo>
                    <a:pt x="17754" y="9370"/>
                    <a:pt x="17469" y="7540"/>
                    <a:pt x="17195" y="5710"/>
                  </a:cubicBezTo>
                  <a:cubicBezTo>
                    <a:pt x="16922" y="3880"/>
                    <a:pt x="16637" y="2050"/>
                    <a:pt x="16375" y="244"/>
                  </a:cubicBezTo>
                  <a:lnTo>
                    <a:pt x="16375" y="232"/>
                  </a:lnTo>
                  <a:cubicBezTo>
                    <a:pt x="16387" y="208"/>
                    <a:pt x="16387" y="184"/>
                    <a:pt x="16375" y="149"/>
                  </a:cubicBezTo>
                  <a:cubicBezTo>
                    <a:pt x="16345" y="57"/>
                    <a:pt x="16263" y="1"/>
                    <a:pt x="16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8462395" y="183407"/>
              <a:ext cx="16495" cy="26219"/>
            </a:xfrm>
            <a:custGeom>
              <a:avLst/>
              <a:gdLst/>
              <a:ahLst/>
              <a:cxnLst/>
              <a:rect l="l" t="t" r="r" b="b"/>
              <a:pathLst>
                <a:path w="512" h="814" extrusionOk="0">
                  <a:moveTo>
                    <a:pt x="232" y="1"/>
                  </a:moveTo>
                  <a:cubicBezTo>
                    <a:pt x="219" y="1"/>
                    <a:pt x="205" y="2"/>
                    <a:pt x="191" y="5"/>
                  </a:cubicBezTo>
                  <a:cubicBezTo>
                    <a:pt x="84" y="5"/>
                    <a:pt x="1" y="112"/>
                    <a:pt x="13" y="219"/>
                  </a:cubicBezTo>
                  <a:lnTo>
                    <a:pt x="84" y="647"/>
                  </a:lnTo>
                  <a:cubicBezTo>
                    <a:pt x="96" y="742"/>
                    <a:pt x="191" y="813"/>
                    <a:pt x="286" y="813"/>
                  </a:cubicBezTo>
                  <a:lnTo>
                    <a:pt x="322" y="813"/>
                  </a:lnTo>
                  <a:cubicBezTo>
                    <a:pt x="429" y="801"/>
                    <a:pt x="512" y="706"/>
                    <a:pt x="500" y="599"/>
                  </a:cubicBezTo>
                  <a:lnTo>
                    <a:pt x="429" y="171"/>
                  </a:lnTo>
                  <a:cubicBezTo>
                    <a:pt x="408" y="68"/>
                    <a:pt x="324" y="1"/>
                    <a:pt x="2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8453213" y="141921"/>
              <a:ext cx="17655" cy="16395"/>
            </a:xfrm>
            <a:custGeom>
              <a:avLst/>
              <a:gdLst/>
              <a:ahLst/>
              <a:cxnLst/>
              <a:rect l="l" t="t" r="r" b="b"/>
              <a:pathLst>
                <a:path w="548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1" y="188"/>
                    <a:pt x="48" y="283"/>
                  </a:cubicBezTo>
                  <a:lnTo>
                    <a:pt x="120" y="402"/>
                  </a:lnTo>
                  <a:cubicBezTo>
                    <a:pt x="155" y="473"/>
                    <a:pt x="227" y="509"/>
                    <a:pt x="310" y="509"/>
                  </a:cubicBezTo>
                  <a:cubicBezTo>
                    <a:pt x="345" y="509"/>
                    <a:pt x="369" y="509"/>
                    <a:pt x="405" y="485"/>
                  </a:cubicBezTo>
                  <a:cubicBezTo>
                    <a:pt x="500" y="449"/>
                    <a:pt x="547" y="331"/>
                    <a:pt x="500" y="236"/>
                  </a:cubicBezTo>
                  <a:lnTo>
                    <a:pt x="429" y="105"/>
                  </a:lnTo>
                  <a:cubicBezTo>
                    <a:pt x="387" y="38"/>
                    <a:pt x="316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8153461" y="178028"/>
              <a:ext cx="65885" cy="50344"/>
            </a:xfrm>
            <a:custGeom>
              <a:avLst/>
              <a:gdLst/>
              <a:ahLst/>
              <a:cxnLst/>
              <a:rect l="l" t="t" r="r" b="b"/>
              <a:pathLst>
                <a:path w="2045" h="1563" extrusionOk="0">
                  <a:moveTo>
                    <a:pt x="1197" y="390"/>
                  </a:moveTo>
                  <a:cubicBezTo>
                    <a:pt x="1235" y="390"/>
                    <a:pt x="1272" y="396"/>
                    <a:pt x="1308" y="410"/>
                  </a:cubicBezTo>
                  <a:cubicBezTo>
                    <a:pt x="1426" y="434"/>
                    <a:pt x="1521" y="505"/>
                    <a:pt x="1569" y="612"/>
                  </a:cubicBezTo>
                  <a:cubicBezTo>
                    <a:pt x="1605" y="707"/>
                    <a:pt x="1593" y="814"/>
                    <a:pt x="1545" y="909"/>
                  </a:cubicBezTo>
                  <a:cubicBezTo>
                    <a:pt x="1486" y="1016"/>
                    <a:pt x="1391" y="1099"/>
                    <a:pt x="1272" y="1147"/>
                  </a:cubicBezTo>
                  <a:cubicBezTo>
                    <a:pt x="1210" y="1163"/>
                    <a:pt x="1149" y="1171"/>
                    <a:pt x="1089" y="1171"/>
                  </a:cubicBezTo>
                  <a:cubicBezTo>
                    <a:pt x="892" y="1171"/>
                    <a:pt x="707" y="1084"/>
                    <a:pt x="571" y="921"/>
                  </a:cubicBezTo>
                  <a:cubicBezTo>
                    <a:pt x="488" y="826"/>
                    <a:pt x="452" y="683"/>
                    <a:pt x="488" y="552"/>
                  </a:cubicBezTo>
                  <a:cubicBezTo>
                    <a:pt x="523" y="469"/>
                    <a:pt x="606" y="410"/>
                    <a:pt x="690" y="410"/>
                  </a:cubicBezTo>
                  <a:cubicBezTo>
                    <a:pt x="696" y="404"/>
                    <a:pt x="701" y="401"/>
                    <a:pt x="707" y="401"/>
                  </a:cubicBezTo>
                  <a:cubicBezTo>
                    <a:pt x="713" y="401"/>
                    <a:pt x="719" y="404"/>
                    <a:pt x="725" y="410"/>
                  </a:cubicBezTo>
                  <a:cubicBezTo>
                    <a:pt x="767" y="458"/>
                    <a:pt x="829" y="483"/>
                    <a:pt x="892" y="483"/>
                  </a:cubicBezTo>
                  <a:cubicBezTo>
                    <a:pt x="937" y="483"/>
                    <a:pt x="983" y="470"/>
                    <a:pt x="1022" y="445"/>
                  </a:cubicBezTo>
                  <a:cubicBezTo>
                    <a:pt x="1074" y="408"/>
                    <a:pt x="1136" y="390"/>
                    <a:pt x="1197" y="390"/>
                  </a:cubicBezTo>
                  <a:close/>
                  <a:moveTo>
                    <a:pt x="1209" y="0"/>
                  </a:moveTo>
                  <a:cubicBezTo>
                    <a:pt x="1105" y="0"/>
                    <a:pt x="1000" y="19"/>
                    <a:pt x="904" y="53"/>
                  </a:cubicBezTo>
                  <a:cubicBezTo>
                    <a:pt x="880" y="41"/>
                    <a:pt x="868" y="41"/>
                    <a:pt x="844" y="30"/>
                  </a:cubicBezTo>
                  <a:cubicBezTo>
                    <a:pt x="796" y="19"/>
                    <a:pt x="749" y="14"/>
                    <a:pt x="702" y="14"/>
                  </a:cubicBezTo>
                  <a:cubicBezTo>
                    <a:pt x="432" y="14"/>
                    <a:pt x="185" y="181"/>
                    <a:pt x="84" y="434"/>
                  </a:cubicBezTo>
                  <a:cubicBezTo>
                    <a:pt x="0" y="683"/>
                    <a:pt x="60" y="956"/>
                    <a:pt x="238" y="1158"/>
                  </a:cubicBezTo>
                  <a:cubicBezTo>
                    <a:pt x="452" y="1420"/>
                    <a:pt x="761" y="1562"/>
                    <a:pt x="1094" y="1562"/>
                  </a:cubicBezTo>
                  <a:cubicBezTo>
                    <a:pt x="1201" y="1562"/>
                    <a:pt x="1308" y="1551"/>
                    <a:pt x="1414" y="1515"/>
                  </a:cubicBezTo>
                  <a:cubicBezTo>
                    <a:pt x="1640" y="1432"/>
                    <a:pt x="1818" y="1277"/>
                    <a:pt x="1925" y="1063"/>
                  </a:cubicBezTo>
                  <a:cubicBezTo>
                    <a:pt x="2021" y="885"/>
                    <a:pt x="2044" y="671"/>
                    <a:pt x="1961" y="469"/>
                  </a:cubicBezTo>
                  <a:cubicBezTo>
                    <a:pt x="1866" y="255"/>
                    <a:pt x="1664" y="89"/>
                    <a:pt x="1426" y="30"/>
                  </a:cubicBezTo>
                  <a:cubicBezTo>
                    <a:pt x="1357" y="10"/>
                    <a:pt x="1283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7848329" y="714679"/>
              <a:ext cx="599954" cy="257455"/>
            </a:xfrm>
            <a:custGeom>
              <a:avLst/>
              <a:gdLst/>
              <a:ahLst/>
              <a:cxnLst/>
              <a:rect l="l" t="t" r="r" b="b"/>
              <a:pathLst>
                <a:path w="18622" h="7993" extrusionOk="0">
                  <a:moveTo>
                    <a:pt x="8663" y="1003"/>
                  </a:moveTo>
                  <a:lnTo>
                    <a:pt x="8663" y="1003"/>
                  </a:lnTo>
                  <a:cubicBezTo>
                    <a:pt x="8735" y="1015"/>
                    <a:pt x="8794" y="1038"/>
                    <a:pt x="8842" y="1086"/>
                  </a:cubicBezTo>
                  <a:cubicBezTo>
                    <a:pt x="8901" y="1133"/>
                    <a:pt x="8949" y="1205"/>
                    <a:pt x="8972" y="1288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7" y="1638"/>
                  </a:moveTo>
                  <a:cubicBezTo>
                    <a:pt x="9747" y="1638"/>
                    <a:pt x="9828" y="1659"/>
                    <a:pt x="9899" y="1704"/>
                  </a:cubicBezTo>
                  <a:cubicBezTo>
                    <a:pt x="10018" y="1787"/>
                    <a:pt x="10077" y="1941"/>
                    <a:pt x="10042" y="2084"/>
                  </a:cubicBezTo>
                  <a:cubicBezTo>
                    <a:pt x="9852" y="1953"/>
                    <a:pt x="9662" y="1823"/>
                    <a:pt x="9471" y="1680"/>
                  </a:cubicBezTo>
                  <a:cubicBezTo>
                    <a:pt x="9531" y="1653"/>
                    <a:pt x="9599" y="1638"/>
                    <a:pt x="9667" y="1638"/>
                  </a:cubicBezTo>
                  <a:close/>
                  <a:moveTo>
                    <a:pt x="10730" y="2210"/>
                  </a:moveTo>
                  <a:cubicBezTo>
                    <a:pt x="10782" y="2210"/>
                    <a:pt x="10835" y="2219"/>
                    <a:pt x="10885" y="2239"/>
                  </a:cubicBezTo>
                  <a:cubicBezTo>
                    <a:pt x="11052" y="2310"/>
                    <a:pt x="11135" y="2488"/>
                    <a:pt x="11087" y="2654"/>
                  </a:cubicBezTo>
                  <a:lnTo>
                    <a:pt x="11087" y="2666"/>
                  </a:lnTo>
                  <a:cubicBezTo>
                    <a:pt x="10862" y="2559"/>
                    <a:pt x="10648" y="2452"/>
                    <a:pt x="10434" y="2322"/>
                  </a:cubicBezTo>
                  <a:cubicBezTo>
                    <a:pt x="10514" y="2250"/>
                    <a:pt x="10621" y="2210"/>
                    <a:pt x="10730" y="2210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8" y="2845"/>
                  </a:cubicBezTo>
                  <a:cubicBezTo>
                    <a:pt x="12169" y="2904"/>
                    <a:pt x="12276" y="3023"/>
                    <a:pt x="12335" y="3177"/>
                  </a:cubicBezTo>
                  <a:cubicBezTo>
                    <a:pt x="12050" y="3082"/>
                    <a:pt x="11789" y="2975"/>
                    <a:pt x="11515" y="2868"/>
                  </a:cubicBezTo>
                  <a:cubicBezTo>
                    <a:pt x="11608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47"/>
                    <a:pt x="3910" y="5566"/>
                  </a:cubicBezTo>
                  <a:cubicBezTo>
                    <a:pt x="3460" y="5598"/>
                    <a:pt x="3010" y="5621"/>
                    <a:pt x="2568" y="5621"/>
                  </a:cubicBezTo>
                  <a:cubicBezTo>
                    <a:pt x="1865" y="5621"/>
                    <a:pt x="1182" y="5563"/>
                    <a:pt x="547" y="5388"/>
                  </a:cubicBezTo>
                  <a:cubicBezTo>
                    <a:pt x="583" y="4425"/>
                    <a:pt x="726" y="3474"/>
                    <a:pt x="963" y="2536"/>
                  </a:cubicBezTo>
                  <a:close/>
                  <a:moveTo>
                    <a:pt x="7610" y="473"/>
                  </a:moveTo>
                  <a:cubicBezTo>
                    <a:pt x="8941" y="2039"/>
                    <a:pt x="10721" y="3166"/>
                    <a:pt x="12704" y="3688"/>
                  </a:cubicBezTo>
                  <a:cubicBezTo>
                    <a:pt x="12169" y="4366"/>
                    <a:pt x="11800" y="5162"/>
                    <a:pt x="11670" y="6017"/>
                  </a:cubicBezTo>
                  <a:cubicBezTo>
                    <a:pt x="11289" y="5994"/>
                    <a:pt x="10921" y="5958"/>
                    <a:pt x="10553" y="5910"/>
                  </a:cubicBezTo>
                  <a:cubicBezTo>
                    <a:pt x="10137" y="5863"/>
                    <a:pt x="9709" y="5792"/>
                    <a:pt x="9293" y="5720"/>
                  </a:cubicBezTo>
                  <a:cubicBezTo>
                    <a:pt x="8390" y="5542"/>
                    <a:pt x="7475" y="5447"/>
                    <a:pt x="6548" y="5423"/>
                  </a:cubicBezTo>
                  <a:cubicBezTo>
                    <a:pt x="5930" y="5423"/>
                    <a:pt x="5265" y="5471"/>
                    <a:pt x="4623" y="5518"/>
                  </a:cubicBezTo>
                  <a:lnTo>
                    <a:pt x="4338" y="5542"/>
                  </a:lnTo>
                  <a:lnTo>
                    <a:pt x="4338" y="5518"/>
                  </a:lnTo>
                  <a:cubicBezTo>
                    <a:pt x="3863" y="4033"/>
                    <a:pt x="2615" y="2750"/>
                    <a:pt x="1070" y="2155"/>
                  </a:cubicBezTo>
                  <a:cubicBezTo>
                    <a:pt x="1130" y="1918"/>
                    <a:pt x="1213" y="1680"/>
                    <a:pt x="1296" y="1442"/>
                  </a:cubicBezTo>
                  <a:cubicBezTo>
                    <a:pt x="1975" y="1655"/>
                    <a:pt x="2695" y="1758"/>
                    <a:pt x="3418" y="1758"/>
                  </a:cubicBezTo>
                  <a:cubicBezTo>
                    <a:pt x="4919" y="1758"/>
                    <a:pt x="6431" y="1313"/>
                    <a:pt x="7610" y="473"/>
                  </a:cubicBezTo>
                  <a:close/>
                  <a:moveTo>
                    <a:pt x="13131" y="3807"/>
                  </a:moveTo>
                  <a:cubicBezTo>
                    <a:pt x="13690" y="3938"/>
                    <a:pt x="14248" y="4021"/>
                    <a:pt x="14807" y="4057"/>
                  </a:cubicBezTo>
                  <a:lnTo>
                    <a:pt x="15187" y="4069"/>
                  </a:lnTo>
                  <a:cubicBezTo>
                    <a:pt x="15662" y="4069"/>
                    <a:pt x="16138" y="4140"/>
                    <a:pt x="16601" y="4282"/>
                  </a:cubicBezTo>
                  <a:cubicBezTo>
                    <a:pt x="17088" y="4449"/>
                    <a:pt x="17564" y="4877"/>
                    <a:pt x="17528" y="5364"/>
                  </a:cubicBezTo>
                  <a:cubicBezTo>
                    <a:pt x="15970" y="5813"/>
                    <a:pt x="14358" y="6042"/>
                    <a:pt x="12746" y="6042"/>
                  </a:cubicBezTo>
                  <a:cubicBezTo>
                    <a:pt x="12526" y="6042"/>
                    <a:pt x="12306" y="6038"/>
                    <a:pt x="12086" y="6029"/>
                  </a:cubicBezTo>
                  <a:cubicBezTo>
                    <a:pt x="12228" y="5209"/>
                    <a:pt x="12597" y="4437"/>
                    <a:pt x="13131" y="3807"/>
                  </a:cubicBezTo>
                  <a:close/>
                  <a:moveTo>
                    <a:pt x="17980" y="5637"/>
                  </a:moveTo>
                  <a:lnTo>
                    <a:pt x="17980" y="5637"/>
                  </a:lnTo>
                  <a:cubicBezTo>
                    <a:pt x="18110" y="5934"/>
                    <a:pt x="17968" y="6326"/>
                    <a:pt x="17730" y="6552"/>
                  </a:cubicBezTo>
                  <a:cubicBezTo>
                    <a:pt x="17397" y="6861"/>
                    <a:pt x="16910" y="7016"/>
                    <a:pt x="16470" y="7134"/>
                  </a:cubicBezTo>
                  <a:cubicBezTo>
                    <a:pt x="15346" y="7446"/>
                    <a:pt x="14179" y="7612"/>
                    <a:pt x="13010" y="7612"/>
                  </a:cubicBezTo>
                  <a:cubicBezTo>
                    <a:pt x="12931" y="7612"/>
                    <a:pt x="12853" y="7611"/>
                    <a:pt x="12775" y="7610"/>
                  </a:cubicBezTo>
                  <a:cubicBezTo>
                    <a:pt x="11789" y="7550"/>
                    <a:pt x="10814" y="7431"/>
                    <a:pt x="9852" y="7229"/>
                  </a:cubicBezTo>
                  <a:cubicBezTo>
                    <a:pt x="8913" y="7051"/>
                    <a:pt x="7974" y="6932"/>
                    <a:pt x="7023" y="6861"/>
                  </a:cubicBezTo>
                  <a:cubicBezTo>
                    <a:pt x="6816" y="6855"/>
                    <a:pt x="6608" y="6852"/>
                    <a:pt x="6400" y="6852"/>
                  </a:cubicBezTo>
                  <a:cubicBezTo>
                    <a:pt x="5777" y="6852"/>
                    <a:pt x="5155" y="6879"/>
                    <a:pt x="4540" y="6932"/>
                  </a:cubicBezTo>
                  <a:cubicBezTo>
                    <a:pt x="3909" y="6975"/>
                    <a:pt x="3295" y="7014"/>
                    <a:pt x="2694" y="7014"/>
                  </a:cubicBezTo>
                  <a:cubicBezTo>
                    <a:pt x="1973" y="7014"/>
                    <a:pt x="1271" y="6958"/>
                    <a:pt x="583" y="6790"/>
                  </a:cubicBezTo>
                  <a:cubicBezTo>
                    <a:pt x="547" y="6457"/>
                    <a:pt x="547" y="6124"/>
                    <a:pt x="547" y="5792"/>
                  </a:cubicBezTo>
                  <a:lnTo>
                    <a:pt x="547" y="5792"/>
                  </a:lnTo>
                  <a:cubicBezTo>
                    <a:pt x="1189" y="5952"/>
                    <a:pt x="1869" y="6005"/>
                    <a:pt x="2563" y="6005"/>
                  </a:cubicBezTo>
                  <a:cubicBezTo>
                    <a:pt x="3257" y="6005"/>
                    <a:pt x="3964" y="5952"/>
                    <a:pt x="4659" y="5899"/>
                  </a:cubicBezTo>
                  <a:cubicBezTo>
                    <a:pt x="5312" y="5851"/>
                    <a:pt x="5942" y="5815"/>
                    <a:pt x="6548" y="5803"/>
                  </a:cubicBezTo>
                  <a:cubicBezTo>
                    <a:pt x="7439" y="5803"/>
                    <a:pt x="8343" y="5958"/>
                    <a:pt x="9222" y="6101"/>
                  </a:cubicBezTo>
                  <a:cubicBezTo>
                    <a:pt x="9638" y="6160"/>
                    <a:pt x="10066" y="6231"/>
                    <a:pt x="10493" y="6291"/>
                  </a:cubicBezTo>
                  <a:cubicBezTo>
                    <a:pt x="11237" y="6385"/>
                    <a:pt x="11985" y="6432"/>
                    <a:pt x="12730" y="6432"/>
                  </a:cubicBezTo>
                  <a:cubicBezTo>
                    <a:pt x="14509" y="6432"/>
                    <a:pt x="16280" y="6165"/>
                    <a:pt x="17980" y="5637"/>
                  </a:cubicBezTo>
                  <a:close/>
                  <a:moveTo>
                    <a:pt x="7611" y="0"/>
                  </a:moveTo>
                  <a:cubicBezTo>
                    <a:pt x="7570" y="0"/>
                    <a:pt x="7534" y="13"/>
                    <a:pt x="7499" y="40"/>
                  </a:cubicBezTo>
                  <a:cubicBezTo>
                    <a:pt x="6376" y="910"/>
                    <a:pt x="4885" y="1375"/>
                    <a:pt x="3404" y="1375"/>
                  </a:cubicBezTo>
                  <a:cubicBezTo>
                    <a:pt x="2659" y="1375"/>
                    <a:pt x="1916" y="1257"/>
                    <a:pt x="1225" y="1015"/>
                  </a:cubicBezTo>
                  <a:cubicBezTo>
                    <a:pt x="1195" y="1003"/>
                    <a:pt x="1168" y="997"/>
                    <a:pt x="1141" y="997"/>
                  </a:cubicBezTo>
                  <a:cubicBezTo>
                    <a:pt x="1115" y="997"/>
                    <a:pt x="1088" y="1003"/>
                    <a:pt x="1058" y="1015"/>
                  </a:cubicBezTo>
                  <a:cubicBezTo>
                    <a:pt x="1011" y="1038"/>
                    <a:pt x="963" y="1074"/>
                    <a:pt x="951" y="1122"/>
                  </a:cubicBezTo>
                  <a:cubicBezTo>
                    <a:pt x="274" y="2952"/>
                    <a:pt x="1" y="4900"/>
                    <a:pt x="143" y="6837"/>
                  </a:cubicBezTo>
                  <a:cubicBezTo>
                    <a:pt x="143" y="6849"/>
                    <a:pt x="131" y="6861"/>
                    <a:pt x="131" y="6861"/>
                  </a:cubicBezTo>
                  <a:cubicBezTo>
                    <a:pt x="96" y="6968"/>
                    <a:pt x="155" y="7063"/>
                    <a:pt x="250" y="7099"/>
                  </a:cubicBezTo>
                  <a:lnTo>
                    <a:pt x="274" y="7111"/>
                  </a:lnTo>
                  <a:cubicBezTo>
                    <a:pt x="1050" y="7329"/>
                    <a:pt x="1852" y="7397"/>
                    <a:pt x="2655" y="7397"/>
                  </a:cubicBezTo>
                  <a:cubicBezTo>
                    <a:pt x="3291" y="7397"/>
                    <a:pt x="3927" y="7355"/>
                    <a:pt x="4552" y="7313"/>
                  </a:cubicBezTo>
                  <a:cubicBezTo>
                    <a:pt x="5158" y="7259"/>
                    <a:pt x="5771" y="7232"/>
                    <a:pt x="6380" y="7232"/>
                  </a:cubicBezTo>
                  <a:cubicBezTo>
                    <a:pt x="6583" y="7232"/>
                    <a:pt x="6786" y="7235"/>
                    <a:pt x="6988" y="7241"/>
                  </a:cubicBezTo>
                  <a:cubicBezTo>
                    <a:pt x="7915" y="7301"/>
                    <a:pt x="8842" y="7431"/>
                    <a:pt x="9757" y="7610"/>
                  </a:cubicBezTo>
                  <a:cubicBezTo>
                    <a:pt x="10743" y="7812"/>
                    <a:pt x="11741" y="7930"/>
                    <a:pt x="12751" y="7990"/>
                  </a:cubicBezTo>
                  <a:cubicBezTo>
                    <a:pt x="12832" y="7991"/>
                    <a:pt x="12913" y="7992"/>
                    <a:pt x="12994" y="7992"/>
                  </a:cubicBezTo>
                  <a:cubicBezTo>
                    <a:pt x="14207" y="7992"/>
                    <a:pt x="15408" y="7826"/>
                    <a:pt x="16577" y="7503"/>
                  </a:cubicBezTo>
                  <a:cubicBezTo>
                    <a:pt x="17065" y="7372"/>
                    <a:pt x="17623" y="7206"/>
                    <a:pt x="18027" y="6813"/>
                  </a:cubicBezTo>
                  <a:cubicBezTo>
                    <a:pt x="18419" y="6421"/>
                    <a:pt x="18621" y="5756"/>
                    <a:pt x="18241" y="5292"/>
                  </a:cubicBezTo>
                  <a:cubicBezTo>
                    <a:pt x="18196" y="5239"/>
                    <a:pt x="18132" y="5212"/>
                    <a:pt x="18067" y="5212"/>
                  </a:cubicBezTo>
                  <a:cubicBezTo>
                    <a:pt x="18046" y="5212"/>
                    <a:pt x="18024" y="5215"/>
                    <a:pt x="18003" y="5221"/>
                  </a:cubicBezTo>
                  <a:lnTo>
                    <a:pt x="17944" y="5233"/>
                  </a:lnTo>
                  <a:cubicBezTo>
                    <a:pt x="17908" y="4603"/>
                    <a:pt x="17314" y="4116"/>
                    <a:pt x="16756" y="3914"/>
                  </a:cubicBezTo>
                  <a:cubicBezTo>
                    <a:pt x="16257" y="3771"/>
                    <a:pt x="15734" y="3688"/>
                    <a:pt x="15211" y="3688"/>
                  </a:cubicBezTo>
                  <a:lnTo>
                    <a:pt x="14843" y="3665"/>
                  </a:lnTo>
                  <a:cubicBezTo>
                    <a:pt x="14141" y="3617"/>
                    <a:pt x="13452" y="3498"/>
                    <a:pt x="12775" y="3308"/>
                  </a:cubicBezTo>
                  <a:cubicBezTo>
                    <a:pt x="12763" y="2952"/>
                    <a:pt x="12549" y="2631"/>
                    <a:pt x="12216" y="2500"/>
                  </a:cubicBezTo>
                  <a:cubicBezTo>
                    <a:pt x="12087" y="2446"/>
                    <a:pt x="11954" y="2419"/>
                    <a:pt x="11820" y="2419"/>
                  </a:cubicBezTo>
                  <a:cubicBezTo>
                    <a:pt x="11719" y="2419"/>
                    <a:pt x="11617" y="2434"/>
                    <a:pt x="11515" y="2464"/>
                  </a:cubicBezTo>
                  <a:cubicBezTo>
                    <a:pt x="11480" y="2203"/>
                    <a:pt x="11301" y="1989"/>
                    <a:pt x="11076" y="1894"/>
                  </a:cubicBezTo>
                  <a:cubicBezTo>
                    <a:pt x="10963" y="1848"/>
                    <a:pt x="10847" y="1823"/>
                    <a:pt x="10731" y="1823"/>
                  </a:cubicBezTo>
                  <a:cubicBezTo>
                    <a:pt x="10639" y="1823"/>
                    <a:pt x="10547" y="1839"/>
                    <a:pt x="10458" y="1870"/>
                  </a:cubicBezTo>
                  <a:cubicBezTo>
                    <a:pt x="10422" y="1668"/>
                    <a:pt x="10303" y="1502"/>
                    <a:pt x="10149" y="1383"/>
                  </a:cubicBezTo>
                  <a:cubicBezTo>
                    <a:pt x="10000" y="1297"/>
                    <a:pt x="9830" y="1252"/>
                    <a:pt x="9660" y="1252"/>
                  </a:cubicBezTo>
                  <a:cubicBezTo>
                    <a:pt x="9572" y="1252"/>
                    <a:pt x="9485" y="1264"/>
                    <a:pt x="9400" y="1288"/>
                  </a:cubicBezTo>
                  <a:cubicBezTo>
                    <a:pt x="9376" y="1086"/>
                    <a:pt x="9269" y="908"/>
                    <a:pt x="9103" y="789"/>
                  </a:cubicBezTo>
                  <a:cubicBezTo>
                    <a:pt x="8936" y="663"/>
                    <a:pt x="8739" y="603"/>
                    <a:pt x="8541" y="603"/>
                  </a:cubicBezTo>
                  <a:cubicBezTo>
                    <a:pt x="8459" y="603"/>
                    <a:pt x="8376" y="613"/>
                    <a:pt x="8295" y="634"/>
                  </a:cubicBezTo>
                  <a:cubicBezTo>
                    <a:pt x="8117" y="456"/>
                    <a:pt x="7962" y="278"/>
                    <a:pt x="7808" y="76"/>
                  </a:cubicBezTo>
                  <a:cubicBezTo>
                    <a:pt x="7772" y="28"/>
                    <a:pt x="7713" y="5"/>
                    <a:pt x="7653" y="5"/>
                  </a:cubicBezTo>
                  <a:cubicBezTo>
                    <a:pt x="7638" y="2"/>
                    <a:pt x="7624" y="0"/>
                    <a:pt x="7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8091442" y="758066"/>
              <a:ext cx="31025" cy="27346"/>
            </a:xfrm>
            <a:custGeom>
              <a:avLst/>
              <a:gdLst/>
              <a:ahLst/>
              <a:cxnLst/>
              <a:rect l="l" t="t" r="r" b="b"/>
              <a:pathLst>
                <a:path w="963" h="849" extrusionOk="0">
                  <a:moveTo>
                    <a:pt x="535" y="0"/>
                  </a:moveTo>
                  <a:cubicBezTo>
                    <a:pt x="499" y="0"/>
                    <a:pt x="476" y="0"/>
                    <a:pt x="440" y="12"/>
                  </a:cubicBezTo>
                  <a:cubicBezTo>
                    <a:pt x="428" y="6"/>
                    <a:pt x="413" y="3"/>
                    <a:pt x="398" y="3"/>
                  </a:cubicBezTo>
                  <a:cubicBezTo>
                    <a:pt x="384" y="3"/>
                    <a:pt x="369" y="6"/>
                    <a:pt x="357" y="12"/>
                  </a:cubicBezTo>
                  <a:cubicBezTo>
                    <a:pt x="214" y="48"/>
                    <a:pt x="95" y="155"/>
                    <a:pt x="48" y="297"/>
                  </a:cubicBezTo>
                  <a:cubicBezTo>
                    <a:pt x="0" y="428"/>
                    <a:pt x="24" y="583"/>
                    <a:pt x="119" y="701"/>
                  </a:cubicBezTo>
                  <a:cubicBezTo>
                    <a:pt x="155" y="749"/>
                    <a:pt x="214" y="785"/>
                    <a:pt x="286" y="808"/>
                  </a:cubicBezTo>
                  <a:cubicBezTo>
                    <a:pt x="339" y="835"/>
                    <a:pt x="399" y="848"/>
                    <a:pt x="461" y="848"/>
                  </a:cubicBezTo>
                  <a:cubicBezTo>
                    <a:pt x="482" y="848"/>
                    <a:pt x="502" y="847"/>
                    <a:pt x="523" y="844"/>
                  </a:cubicBezTo>
                  <a:cubicBezTo>
                    <a:pt x="678" y="832"/>
                    <a:pt x="808" y="761"/>
                    <a:pt x="892" y="630"/>
                  </a:cubicBezTo>
                  <a:cubicBezTo>
                    <a:pt x="963" y="511"/>
                    <a:pt x="963" y="357"/>
                    <a:pt x="892" y="226"/>
                  </a:cubicBezTo>
                  <a:cubicBezTo>
                    <a:pt x="820" y="95"/>
                    <a:pt x="678" y="12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8125883" y="789471"/>
              <a:ext cx="33345" cy="25800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28" y="0"/>
                  </a:moveTo>
                  <a:cubicBezTo>
                    <a:pt x="443" y="0"/>
                    <a:pt x="359" y="25"/>
                    <a:pt x="286" y="71"/>
                  </a:cubicBezTo>
                  <a:cubicBezTo>
                    <a:pt x="1" y="214"/>
                    <a:pt x="1" y="618"/>
                    <a:pt x="298" y="748"/>
                  </a:cubicBezTo>
                  <a:cubicBezTo>
                    <a:pt x="322" y="760"/>
                    <a:pt x="334" y="760"/>
                    <a:pt x="345" y="772"/>
                  </a:cubicBezTo>
                  <a:cubicBezTo>
                    <a:pt x="391" y="792"/>
                    <a:pt x="441" y="801"/>
                    <a:pt x="492" y="801"/>
                  </a:cubicBezTo>
                  <a:cubicBezTo>
                    <a:pt x="533" y="801"/>
                    <a:pt x="576" y="795"/>
                    <a:pt x="619" y="784"/>
                  </a:cubicBezTo>
                  <a:cubicBezTo>
                    <a:pt x="643" y="784"/>
                    <a:pt x="678" y="772"/>
                    <a:pt x="714" y="760"/>
                  </a:cubicBezTo>
                  <a:cubicBezTo>
                    <a:pt x="1023" y="630"/>
                    <a:pt x="1035" y="190"/>
                    <a:pt x="726" y="47"/>
                  </a:cubicBezTo>
                  <a:cubicBezTo>
                    <a:pt x="663" y="16"/>
                    <a:pt x="595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8167637" y="809666"/>
              <a:ext cx="24518" cy="21999"/>
            </a:xfrm>
            <a:custGeom>
              <a:avLst/>
              <a:gdLst/>
              <a:ahLst/>
              <a:cxnLst/>
              <a:rect l="l" t="t" r="r" b="b"/>
              <a:pathLst>
                <a:path w="761" h="683" extrusionOk="0">
                  <a:moveTo>
                    <a:pt x="356" y="0"/>
                  </a:moveTo>
                  <a:cubicBezTo>
                    <a:pt x="250" y="0"/>
                    <a:pt x="143" y="46"/>
                    <a:pt x="59" y="121"/>
                  </a:cubicBezTo>
                  <a:cubicBezTo>
                    <a:pt x="12" y="169"/>
                    <a:pt x="0" y="240"/>
                    <a:pt x="24" y="300"/>
                  </a:cubicBezTo>
                  <a:cubicBezTo>
                    <a:pt x="0" y="395"/>
                    <a:pt x="12" y="490"/>
                    <a:pt x="83" y="561"/>
                  </a:cubicBezTo>
                  <a:cubicBezTo>
                    <a:pt x="119" y="609"/>
                    <a:pt x="166" y="644"/>
                    <a:pt x="214" y="656"/>
                  </a:cubicBezTo>
                  <a:cubicBezTo>
                    <a:pt x="261" y="674"/>
                    <a:pt x="309" y="683"/>
                    <a:pt x="357" y="683"/>
                  </a:cubicBezTo>
                  <a:cubicBezTo>
                    <a:pt x="404" y="683"/>
                    <a:pt x="452" y="674"/>
                    <a:pt x="499" y="656"/>
                  </a:cubicBezTo>
                  <a:cubicBezTo>
                    <a:pt x="654" y="620"/>
                    <a:pt x="761" y="478"/>
                    <a:pt x="761" y="323"/>
                  </a:cubicBezTo>
                  <a:cubicBezTo>
                    <a:pt x="737" y="169"/>
                    <a:pt x="630" y="62"/>
                    <a:pt x="487" y="26"/>
                  </a:cubicBezTo>
                  <a:cubicBezTo>
                    <a:pt x="445" y="9"/>
                    <a:pt x="400" y="0"/>
                    <a:pt x="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8199790" y="826963"/>
              <a:ext cx="31025" cy="25639"/>
            </a:xfrm>
            <a:custGeom>
              <a:avLst/>
              <a:gdLst/>
              <a:ahLst/>
              <a:cxnLst/>
              <a:rect l="l" t="t" r="r" b="b"/>
              <a:pathLst>
                <a:path w="963" h="796" extrusionOk="0">
                  <a:moveTo>
                    <a:pt x="594" y="0"/>
                  </a:moveTo>
                  <a:cubicBezTo>
                    <a:pt x="571" y="0"/>
                    <a:pt x="547" y="4"/>
                    <a:pt x="523" y="12"/>
                  </a:cubicBezTo>
                  <a:cubicBezTo>
                    <a:pt x="493" y="8"/>
                    <a:pt x="461" y="5"/>
                    <a:pt x="428" y="5"/>
                  </a:cubicBezTo>
                  <a:cubicBezTo>
                    <a:pt x="372" y="5"/>
                    <a:pt x="314" y="13"/>
                    <a:pt x="262" y="36"/>
                  </a:cubicBezTo>
                  <a:cubicBezTo>
                    <a:pt x="119" y="95"/>
                    <a:pt x="12" y="226"/>
                    <a:pt x="0" y="381"/>
                  </a:cubicBezTo>
                  <a:cubicBezTo>
                    <a:pt x="0" y="523"/>
                    <a:pt x="83" y="666"/>
                    <a:pt x="214" y="725"/>
                  </a:cubicBezTo>
                  <a:cubicBezTo>
                    <a:pt x="238" y="737"/>
                    <a:pt x="250" y="749"/>
                    <a:pt x="274" y="761"/>
                  </a:cubicBezTo>
                  <a:cubicBezTo>
                    <a:pt x="335" y="783"/>
                    <a:pt x="397" y="795"/>
                    <a:pt x="459" y="795"/>
                  </a:cubicBezTo>
                  <a:cubicBezTo>
                    <a:pt x="528" y="795"/>
                    <a:pt x="597" y="780"/>
                    <a:pt x="666" y="749"/>
                  </a:cubicBezTo>
                  <a:cubicBezTo>
                    <a:pt x="939" y="606"/>
                    <a:pt x="963" y="226"/>
                    <a:pt x="725" y="48"/>
                  </a:cubicBezTo>
                  <a:cubicBezTo>
                    <a:pt x="685" y="16"/>
                    <a:pt x="641" y="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7951329" y="1049534"/>
              <a:ext cx="253455" cy="131868"/>
            </a:xfrm>
            <a:custGeom>
              <a:avLst/>
              <a:gdLst/>
              <a:ahLst/>
              <a:cxnLst/>
              <a:rect l="l" t="t" r="r" b="b"/>
              <a:pathLst>
                <a:path w="7867" h="4094" extrusionOk="0">
                  <a:moveTo>
                    <a:pt x="2121" y="0"/>
                  </a:moveTo>
                  <a:cubicBezTo>
                    <a:pt x="2095" y="0"/>
                    <a:pt x="2068" y="6"/>
                    <a:pt x="2044" y="18"/>
                  </a:cubicBezTo>
                  <a:cubicBezTo>
                    <a:pt x="1997" y="42"/>
                    <a:pt x="1961" y="77"/>
                    <a:pt x="1949" y="137"/>
                  </a:cubicBezTo>
                  <a:lnTo>
                    <a:pt x="1177" y="3321"/>
                  </a:lnTo>
                  <a:lnTo>
                    <a:pt x="369" y="1028"/>
                  </a:lnTo>
                  <a:cubicBezTo>
                    <a:pt x="340" y="952"/>
                    <a:pt x="273" y="914"/>
                    <a:pt x="199" y="914"/>
                  </a:cubicBezTo>
                  <a:cubicBezTo>
                    <a:pt x="181" y="914"/>
                    <a:pt x="162" y="916"/>
                    <a:pt x="143" y="921"/>
                  </a:cubicBezTo>
                  <a:cubicBezTo>
                    <a:pt x="60" y="945"/>
                    <a:pt x="0" y="1040"/>
                    <a:pt x="36" y="1123"/>
                  </a:cubicBezTo>
                  <a:lnTo>
                    <a:pt x="1034" y="3987"/>
                  </a:lnTo>
                  <a:cubicBezTo>
                    <a:pt x="1058" y="4034"/>
                    <a:pt x="1105" y="4082"/>
                    <a:pt x="1165" y="4094"/>
                  </a:cubicBezTo>
                  <a:lnTo>
                    <a:pt x="1212" y="4094"/>
                  </a:lnTo>
                  <a:cubicBezTo>
                    <a:pt x="1295" y="4094"/>
                    <a:pt x="1355" y="4034"/>
                    <a:pt x="1379" y="3963"/>
                  </a:cubicBezTo>
                  <a:lnTo>
                    <a:pt x="2246" y="398"/>
                  </a:lnTo>
                  <a:cubicBezTo>
                    <a:pt x="3463" y="960"/>
                    <a:pt x="4790" y="1247"/>
                    <a:pt x="6122" y="1247"/>
                  </a:cubicBezTo>
                  <a:cubicBezTo>
                    <a:pt x="6649" y="1247"/>
                    <a:pt x="7178" y="1202"/>
                    <a:pt x="7700" y="1111"/>
                  </a:cubicBezTo>
                  <a:cubicBezTo>
                    <a:pt x="7795" y="1099"/>
                    <a:pt x="7867" y="1004"/>
                    <a:pt x="7843" y="921"/>
                  </a:cubicBezTo>
                  <a:cubicBezTo>
                    <a:pt x="7823" y="840"/>
                    <a:pt x="7751" y="785"/>
                    <a:pt x="7679" y="785"/>
                  </a:cubicBezTo>
                  <a:cubicBezTo>
                    <a:pt x="7666" y="785"/>
                    <a:pt x="7653" y="787"/>
                    <a:pt x="7641" y="790"/>
                  </a:cubicBezTo>
                  <a:cubicBezTo>
                    <a:pt x="7135" y="878"/>
                    <a:pt x="6625" y="921"/>
                    <a:pt x="6118" y="921"/>
                  </a:cubicBezTo>
                  <a:cubicBezTo>
                    <a:pt x="4765" y="921"/>
                    <a:pt x="3425" y="614"/>
                    <a:pt x="2199" y="18"/>
                  </a:cubicBezTo>
                  <a:cubicBezTo>
                    <a:pt x="2175" y="6"/>
                    <a:pt x="2148" y="0"/>
                    <a:pt x="2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8017535" y="1108672"/>
              <a:ext cx="65144" cy="69187"/>
            </a:xfrm>
            <a:custGeom>
              <a:avLst/>
              <a:gdLst/>
              <a:ahLst/>
              <a:cxnLst/>
              <a:rect l="l" t="t" r="r" b="b"/>
              <a:pathLst>
                <a:path w="2022" h="2148" extrusionOk="0">
                  <a:moveTo>
                    <a:pt x="600" y="0"/>
                  </a:moveTo>
                  <a:cubicBezTo>
                    <a:pt x="579" y="0"/>
                    <a:pt x="557" y="4"/>
                    <a:pt x="536" y="12"/>
                  </a:cubicBezTo>
                  <a:cubicBezTo>
                    <a:pt x="452" y="36"/>
                    <a:pt x="405" y="131"/>
                    <a:pt x="429" y="214"/>
                  </a:cubicBezTo>
                  <a:lnTo>
                    <a:pt x="761" y="1070"/>
                  </a:lnTo>
                  <a:lnTo>
                    <a:pt x="84" y="1628"/>
                  </a:lnTo>
                  <a:cubicBezTo>
                    <a:pt x="1" y="1676"/>
                    <a:pt x="1" y="1794"/>
                    <a:pt x="72" y="1854"/>
                  </a:cubicBezTo>
                  <a:cubicBezTo>
                    <a:pt x="96" y="1878"/>
                    <a:pt x="120" y="1901"/>
                    <a:pt x="155" y="1901"/>
                  </a:cubicBezTo>
                  <a:cubicBezTo>
                    <a:pt x="170" y="1904"/>
                    <a:pt x="185" y="1906"/>
                    <a:pt x="200" y="1906"/>
                  </a:cubicBezTo>
                  <a:cubicBezTo>
                    <a:pt x="244" y="1906"/>
                    <a:pt x="286" y="1892"/>
                    <a:pt x="322" y="1866"/>
                  </a:cubicBezTo>
                  <a:lnTo>
                    <a:pt x="892" y="1402"/>
                  </a:lnTo>
                  <a:lnTo>
                    <a:pt x="1142" y="2044"/>
                  </a:lnTo>
                  <a:cubicBezTo>
                    <a:pt x="1165" y="2091"/>
                    <a:pt x="1201" y="2127"/>
                    <a:pt x="1261" y="2139"/>
                  </a:cubicBezTo>
                  <a:cubicBezTo>
                    <a:pt x="1278" y="2145"/>
                    <a:pt x="1296" y="2148"/>
                    <a:pt x="1314" y="2148"/>
                  </a:cubicBezTo>
                  <a:cubicBezTo>
                    <a:pt x="1332" y="2148"/>
                    <a:pt x="1350" y="2145"/>
                    <a:pt x="1367" y="2139"/>
                  </a:cubicBezTo>
                  <a:cubicBezTo>
                    <a:pt x="1451" y="2115"/>
                    <a:pt x="1498" y="2020"/>
                    <a:pt x="1474" y="1937"/>
                  </a:cubicBezTo>
                  <a:lnTo>
                    <a:pt x="1177" y="1177"/>
                  </a:lnTo>
                  <a:lnTo>
                    <a:pt x="1938" y="559"/>
                  </a:lnTo>
                  <a:cubicBezTo>
                    <a:pt x="2009" y="511"/>
                    <a:pt x="2021" y="392"/>
                    <a:pt x="1950" y="333"/>
                  </a:cubicBezTo>
                  <a:cubicBezTo>
                    <a:pt x="1912" y="296"/>
                    <a:pt x="1865" y="278"/>
                    <a:pt x="1819" y="278"/>
                  </a:cubicBezTo>
                  <a:cubicBezTo>
                    <a:pt x="1776" y="278"/>
                    <a:pt x="1734" y="293"/>
                    <a:pt x="1700" y="321"/>
                  </a:cubicBezTo>
                  <a:lnTo>
                    <a:pt x="1047" y="844"/>
                  </a:lnTo>
                  <a:lnTo>
                    <a:pt x="761" y="107"/>
                  </a:lnTo>
                  <a:cubicBezTo>
                    <a:pt x="734" y="43"/>
                    <a:pt x="671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8084548" y="1135760"/>
              <a:ext cx="40626" cy="14462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5" y="1"/>
                  </a:moveTo>
                  <a:cubicBezTo>
                    <a:pt x="139" y="1"/>
                    <a:pt x="71" y="36"/>
                    <a:pt x="36" y="98"/>
                  </a:cubicBezTo>
                  <a:cubicBezTo>
                    <a:pt x="0" y="181"/>
                    <a:pt x="36" y="276"/>
                    <a:pt x="119" y="312"/>
                  </a:cubicBezTo>
                  <a:cubicBezTo>
                    <a:pt x="348" y="400"/>
                    <a:pt x="591" y="449"/>
                    <a:pt x="836" y="449"/>
                  </a:cubicBezTo>
                  <a:cubicBezTo>
                    <a:pt x="922" y="449"/>
                    <a:pt x="1008" y="443"/>
                    <a:pt x="1094" y="431"/>
                  </a:cubicBezTo>
                  <a:cubicBezTo>
                    <a:pt x="1189" y="419"/>
                    <a:pt x="1260" y="336"/>
                    <a:pt x="1236" y="240"/>
                  </a:cubicBezTo>
                  <a:cubicBezTo>
                    <a:pt x="1226" y="168"/>
                    <a:pt x="1153" y="105"/>
                    <a:pt x="1072" y="105"/>
                  </a:cubicBezTo>
                  <a:cubicBezTo>
                    <a:pt x="1060" y="105"/>
                    <a:pt x="1047" y="107"/>
                    <a:pt x="1034" y="110"/>
                  </a:cubicBezTo>
                  <a:cubicBezTo>
                    <a:pt x="971" y="119"/>
                    <a:pt x="905" y="123"/>
                    <a:pt x="839" y="123"/>
                  </a:cubicBezTo>
                  <a:cubicBezTo>
                    <a:pt x="647" y="123"/>
                    <a:pt x="451" y="85"/>
                    <a:pt x="274" y="15"/>
                  </a:cubicBezTo>
                  <a:cubicBezTo>
                    <a:pt x="252" y="5"/>
                    <a:pt x="229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8130877" y="1112795"/>
              <a:ext cx="62051" cy="72891"/>
            </a:xfrm>
            <a:custGeom>
              <a:avLst/>
              <a:gdLst/>
              <a:ahLst/>
              <a:cxnLst/>
              <a:rect l="l" t="t" r="r" b="b"/>
              <a:pathLst>
                <a:path w="1926" h="2263" extrusionOk="0">
                  <a:moveTo>
                    <a:pt x="1733" y="1"/>
                  </a:moveTo>
                  <a:cubicBezTo>
                    <a:pt x="1665" y="1"/>
                    <a:pt x="1604" y="36"/>
                    <a:pt x="1569" y="98"/>
                  </a:cubicBezTo>
                  <a:lnTo>
                    <a:pt x="1094" y="989"/>
                  </a:lnTo>
                  <a:lnTo>
                    <a:pt x="333" y="134"/>
                  </a:lnTo>
                  <a:cubicBezTo>
                    <a:pt x="299" y="93"/>
                    <a:pt x="250" y="72"/>
                    <a:pt x="199" y="72"/>
                  </a:cubicBezTo>
                  <a:cubicBezTo>
                    <a:pt x="160" y="72"/>
                    <a:pt x="119" y="84"/>
                    <a:pt x="83" y="110"/>
                  </a:cubicBezTo>
                  <a:cubicBezTo>
                    <a:pt x="12" y="157"/>
                    <a:pt x="0" y="264"/>
                    <a:pt x="60" y="336"/>
                  </a:cubicBezTo>
                  <a:lnTo>
                    <a:pt x="915" y="1298"/>
                  </a:lnTo>
                  <a:lnTo>
                    <a:pt x="535" y="2023"/>
                  </a:lnTo>
                  <a:cubicBezTo>
                    <a:pt x="488" y="2106"/>
                    <a:pt x="523" y="2213"/>
                    <a:pt x="618" y="2249"/>
                  </a:cubicBezTo>
                  <a:lnTo>
                    <a:pt x="642" y="2261"/>
                  </a:lnTo>
                  <a:cubicBezTo>
                    <a:pt x="653" y="2262"/>
                    <a:pt x="663" y="2263"/>
                    <a:pt x="674" y="2263"/>
                  </a:cubicBezTo>
                  <a:cubicBezTo>
                    <a:pt x="746" y="2263"/>
                    <a:pt x="814" y="2228"/>
                    <a:pt x="856" y="2166"/>
                  </a:cubicBezTo>
                  <a:lnTo>
                    <a:pt x="1878" y="229"/>
                  </a:lnTo>
                  <a:cubicBezTo>
                    <a:pt x="1925" y="145"/>
                    <a:pt x="1890" y="50"/>
                    <a:pt x="1807" y="15"/>
                  </a:cubicBezTo>
                  <a:cubicBezTo>
                    <a:pt x="1782" y="5"/>
                    <a:pt x="1757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7683343" y="29283"/>
              <a:ext cx="251554" cy="128292"/>
            </a:xfrm>
            <a:custGeom>
              <a:avLst/>
              <a:gdLst/>
              <a:ahLst/>
              <a:cxnLst/>
              <a:rect l="l" t="t" r="r" b="b"/>
              <a:pathLst>
                <a:path w="7808" h="3983" extrusionOk="0">
                  <a:moveTo>
                    <a:pt x="2205" y="1"/>
                  </a:moveTo>
                  <a:cubicBezTo>
                    <a:pt x="2186" y="1"/>
                    <a:pt x="2168" y="5"/>
                    <a:pt x="2151" y="13"/>
                  </a:cubicBezTo>
                  <a:cubicBezTo>
                    <a:pt x="2103" y="25"/>
                    <a:pt x="2056" y="61"/>
                    <a:pt x="2044" y="108"/>
                  </a:cubicBezTo>
                  <a:lnTo>
                    <a:pt x="891" y="3198"/>
                  </a:lnTo>
                  <a:lnTo>
                    <a:pt x="368" y="833"/>
                  </a:lnTo>
                  <a:cubicBezTo>
                    <a:pt x="348" y="762"/>
                    <a:pt x="277" y="709"/>
                    <a:pt x="197" y="709"/>
                  </a:cubicBezTo>
                  <a:cubicBezTo>
                    <a:pt x="183" y="709"/>
                    <a:pt x="169" y="711"/>
                    <a:pt x="155" y="714"/>
                  </a:cubicBezTo>
                  <a:cubicBezTo>
                    <a:pt x="60" y="726"/>
                    <a:pt x="0" y="809"/>
                    <a:pt x="12" y="904"/>
                  </a:cubicBezTo>
                  <a:lnTo>
                    <a:pt x="666" y="3851"/>
                  </a:lnTo>
                  <a:cubicBezTo>
                    <a:pt x="677" y="3899"/>
                    <a:pt x="725" y="3946"/>
                    <a:pt x="784" y="3970"/>
                  </a:cubicBezTo>
                  <a:cubicBezTo>
                    <a:pt x="796" y="3970"/>
                    <a:pt x="808" y="3982"/>
                    <a:pt x="832" y="3982"/>
                  </a:cubicBezTo>
                  <a:cubicBezTo>
                    <a:pt x="903" y="3982"/>
                    <a:pt x="974" y="3946"/>
                    <a:pt x="1010" y="3863"/>
                  </a:cubicBezTo>
                  <a:lnTo>
                    <a:pt x="2305" y="417"/>
                  </a:lnTo>
                  <a:cubicBezTo>
                    <a:pt x="3708" y="1259"/>
                    <a:pt x="5311" y="1692"/>
                    <a:pt x="6939" y="1692"/>
                  </a:cubicBezTo>
                  <a:cubicBezTo>
                    <a:pt x="7173" y="1692"/>
                    <a:pt x="7407" y="1683"/>
                    <a:pt x="7641" y="1665"/>
                  </a:cubicBezTo>
                  <a:cubicBezTo>
                    <a:pt x="7736" y="1665"/>
                    <a:pt x="7807" y="1594"/>
                    <a:pt x="7807" y="1499"/>
                  </a:cubicBezTo>
                  <a:cubicBezTo>
                    <a:pt x="7796" y="1410"/>
                    <a:pt x="7724" y="1343"/>
                    <a:pt x="7638" y="1343"/>
                  </a:cubicBezTo>
                  <a:cubicBezTo>
                    <a:pt x="7631" y="1343"/>
                    <a:pt x="7624" y="1343"/>
                    <a:pt x="7617" y="1344"/>
                  </a:cubicBezTo>
                  <a:cubicBezTo>
                    <a:pt x="7407" y="1359"/>
                    <a:pt x="7196" y="1366"/>
                    <a:pt x="6987" y="1366"/>
                  </a:cubicBezTo>
                  <a:cubicBezTo>
                    <a:pt x="5337" y="1366"/>
                    <a:pt x="3718" y="912"/>
                    <a:pt x="2305" y="37"/>
                  </a:cubicBezTo>
                  <a:cubicBezTo>
                    <a:pt x="2275" y="14"/>
                    <a:pt x="2239" y="1"/>
                    <a:pt x="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7738854" y="89966"/>
              <a:ext cx="70460" cy="71055"/>
            </a:xfrm>
            <a:custGeom>
              <a:avLst/>
              <a:gdLst/>
              <a:ahLst/>
              <a:cxnLst/>
              <a:rect l="l" t="t" r="r" b="b"/>
              <a:pathLst>
                <a:path w="2187" h="2206" extrusionOk="0">
                  <a:moveTo>
                    <a:pt x="804" y="1"/>
                  </a:moveTo>
                  <a:cubicBezTo>
                    <a:pt x="790" y="1"/>
                    <a:pt x="775" y="3"/>
                    <a:pt x="761" y="7"/>
                  </a:cubicBezTo>
                  <a:cubicBezTo>
                    <a:pt x="666" y="19"/>
                    <a:pt x="606" y="102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3" y="1825"/>
                    <a:pt x="107" y="1837"/>
                    <a:pt x="143" y="1849"/>
                  </a:cubicBezTo>
                  <a:cubicBezTo>
                    <a:pt x="165" y="1858"/>
                    <a:pt x="188" y="1861"/>
                    <a:pt x="211" y="1861"/>
                  </a:cubicBezTo>
                  <a:cubicBezTo>
                    <a:pt x="248" y="1861"/>
                    <a:pt x="284" y="1851"/>
                    <a:pt x="321" y="1837"/>
                  </a:cubicBezTo>
                  <a:lnTo>
                    <a:pt x="939" y="1433"/>
                  </a:lnTo>
                  <a:lnTo>
                    <a:pt x="1105" y="2086"/>
                  </a:lnTo>
                  <a:cubicBezTo>
                    <a:pt x="1129" y="2146"/>
                    <a:pt x="1165" y="2181"/>
                    <a:pt x="1224" y="2205"/>
                  </a:cubicBezTo>
                  <a:lnTo>
                    <a:pt x="1319" y="2205"/>
                  </a:lnTo>
                  <a:cubicBezTo>
                    <a:pt x="1414" y="2181"/>
                    <a:pt x="1474" y="2098"/>
                    <a:pt x="1450" y="2003"/>
                  </a:cubicBezTo>
                  <a:lnTo>
                    <a:pt x="1260" y="1219"/>
                  </a:lnTo>
                  <a:lnTo>
                    <a:pt x="2080" y="684"/>
                  </a:lnTo>
                  <a:cubicBezTo>
                    <a:pt x="2163" y="636"/>
                    <a:pt x="2187" y="530"/>
                    <a:pt x="2127" y="458"/>
                  </a:cubicBezTo>
                  <a:cubicBezTo>
                    <a:pt x="2091" y="415"/>
                    <a:pt x="2033" y="389"/>
                    <a:pt x="1974" y="389"/>
                  </a:cubicBezTo>
                  <a:cubicBezTo>
                    <a:pt x="1936" y="389"/>
                    <a:pt x="1898" y="399"/>
                    <a:pt x="1866" y="423"/>
                  </a:cubicBezTo>
                  <a:lnTo>
                    <a:pt x="1165" y="886"/>
                  </a:lnTo>
                  <a:lnTo>
                    <a:pt x="963" y="126"/>
                  </a:lnTo>
                  <a:cubicBezTo>
                    <a:pt x="943" y="47"/>
                    <a:pt x="874" y="1"/>
                    <a:pt x="8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7808508" y="121918"/>
              <a:ext cx="39853" cy="16975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1" y="30"/>
                    <a:pt x="60" y="84"/>
                  </a:cubicBezTo>
                  <a:cubicBezTo>
                    <a:pt x="1" y="155"/>
                    <a:pt x="36" y="262"/>
                    <a:pt x="120" y="310"/>
                  </a:cubicBezTo>
                  <a:cubicBezTo>
                    <a:pt x="203" y="346"/>
                    <a:pt x="286" y="393"/>
                    <a:pt x="369" y="417"/>
                  </a:cubicBezTo>
                  <a:cubicBezTo>
                    <a:pt x="567" y="490"/>
                    <a:pt x="773" y="526"/>
                    <a:pt x="981" y="526"/>
                  </a:cubicBezTo>
                  <a:cubicBezTo>
                    <a:pt x="1011" y="526"/>
                    <a:pt x="1041" y="525"/>
                    <a:pt x="1070" y="524"/>
                  </a:cubicBezTo>
                  <a:cubicBezTo>
                    <a:pt x="1153" y="524"/>
                    <a:pt x="1237" y="453"/>
                    <a:pt x="1237" y="357"/>
                  </a:cubicBezTo>
                  <a:cubicBezTo>
                    <a:pt x="1226" y="260"/>
                    <a:pt x="1155" y="201"/>
                    <a:pt x="1070" y="201"/>
                  </a:cubicBezTo>
                  <a:cubicBezTo>
                    <a:pt x="1063" y="201"/>
                    <a:pt x="1055" y="202"/>
                    <a:pt x="1047" y="203"/>
                  </a:cubicBezTo>
                  <a:cubicBezTo>
                    <a:pt x="785" y="203"/>
                    <a:pt x="524" y="144"/>
                    <a:pt x="298" y="25"/>
                  </a:cubicBezTo>
                  <a:cubicBezTo>
                    <a:pt x="269" y="8"/>
                    <a:pt x="238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7856770" y="106200"/>
              <a:ext cx="62051" cy="71925"/>
            </a:xfrm>
            <a:custGeom>
              <a:avLst/>
              <a:gdLst/>
              <a:ahLst/>
              <a:cxnLst/>
              <a:rect l="l" t="t" r="r" b="b"/>
              <a:pathLst>
                <a:path w="1926" h="2233" extrusionOk="0">
                  <a:moveTo>
                    <a:pt x="201" y="1"/>
                  </a:moveTo>
                  <a:cubicBezTo>
                    <a:pt x="169" y="1"/>
                    <a:pt x="136" y="9"/>
                    <a:pt x="107" y="26"/>
                  </a:cubicBezTo>
                  <a:cubicBezTo>
                    <a:pt x="24" y="73"/>
                    <a:pt x="0" y="180"/>
                    <a:pt x="59" y="251"/>
                  </a:cubicBezTo>
                  <a:lnTo>
                    <a:pt x="796" y="1309"/>
                  </a:lnTo>
                  <a:lnTo>
                    <a:pt x="321" y="1986"/>
                  </a:lnTo>
                  <a:cubicBezTo>
                    <a:pt x="262" y="2058"/>
                    <a:pt x="285" y="2164"/>
                    <a:pt x="380" y="2212"/>
                  </a:cubicBezTo>
                  <a:cubicBezTo>
                    <a:pt x="380" y="2212"/>
                    <a:pt x="392" y="2224"/>
                    <a:pt x="404" y="2224"/>
                  </a:cubicBezTo>
                  <a:cubicBezTo>
                    <a:pt x="426" y="2230"/>
                    <a:pt x="447" y="2233"/>
                    <a:pt x="468" y="2233"/>
                  </a:cubicBezTo>
                  <a:cubicBezTo>
                    <a:pt x="528" y="2233"/>
                    <a:pt x="583" y="2209"/>
                    <a:pt x="618" y="2164"/>
                  </a:cubicBezTo>
                  <a:lnTo>
                    <a:pt x="1878" y="334"/>
                  </a:lnTo>
                  <a:cubicBezTo>
                    <a:pt x="1925" y="263"/>
                    <a:pt x="1901" y="156"/>
                    <a:pt x="1830" y="121"/>
                  </a:cubicBezTo>
                  <a:cubicBezTo>
                    <a:pt x="1798" y="102"/>
                    <a:pt x="1762" y="93"/>
                    <a:pt x="1727" y="93"/>
                  </a:cubicBezTo>
                  <a:cubicBezTo>
                    <a:pt x="1672" y="93"/>
                    <a:pt x="1617" y="117"/>
                    <a:pt x="1581" y="168"/>
                  </a:cubicBezTo>
                  <a:lnTo>
                    <a:pt x="998" y="1000"/>
                  </a:lnTo>
                  <a:lnTo>
                    <a:pt x="357" y="73"/>
                  </a:lnTo>
                  <a:cubicBezTo>
                    <a:pt x="318" y="27"/>
                    <a:pt x="260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8173758" y="509566"/>
              <a:ext cx="52869" cy="151033"/>
            </a:xfrm>
            <a:custGeom>
              <a:avLst/>
              <a:gdLst/>
              <a:ahLst/>
              <a:cxnLst/>
              <a:rect l="l" t="t" r="r" b="b"/>
              <a:pathLst>
                <a:path w="1641" h="4689" extrusionOk="0">
                  <a:moveTo>
                    <a:pt x="1002" y="1"/>
                  </a:moveTo>
                  <a:cubicBezTo>
                    <a:pt x="950" y="1"/>
                    <a:pt x="901" y="22"/>
                    <a:pt x="868" y="63"/>
                  </a:cubicBezTo>
                  <a:cubicBezTo>
                    <a:pt x="285" y="704"/>
                    <a:pt x="0" y="1572"/>
                    <a:pt x="71" y="2439"/>
                  </a:cubicBezTo>
                  <a:cubicBezTo>
                    <a:pt x="167" y="3319"/>
                    <a:pt x="618" y="4115"/>
                    <a:pt x="1319" y="4650"/>
                  </a:cubicBezTo>
                  <a:cubicBezTo>
                    <a:pt x="1355" y="4673"/>
                    <a:pt x="1402" y="4685"/>
                    <a:pt x="1438" y="4685"/>
                  </a:cubicBezTo>
                  <a:cubicBezTo>
                    <a:pt x="1446" y="4687"/>
                    <a:pt x="1455" y="4688"/>
                    <a:pt x="1464" y="4688"/>
                  </a:cubicBezTo>
                  <a:cubicBezTo>
                    <a:pt x="1506" y="4688"/>
                    <a:pt x="1551" y="4667"/>
                    <a:pt x="1581" y="4638"/>
                  </a:cubicBezTo>
                  <a:cubicBezTo>
                    <a:pt x="1640" y="4566"/>
                    <a:pt x="1628" y="4459"/>
                    <a:pt x="1557" y="4412"/>
                  </a:cubicBezTo>
                  <a:cubicBezTo>
                    <a:pt x="927" y="3925"/>
                    <a:pt x="511" y="3200"/>
                    <a:pt x="428" y="2416"/>
                  </a:cubicBezTo>
                  <a:cubicBezTo>
                    <a:pt x="357" y="1631"/>
                    <a:pt x="618" y="847"/>
                    <a:pt x="1141" y="265"/>
                  </a:cubicBezTo>
                  <a:cubicBezTo>
                    <a:pt x="1200" y="193"/>
                    <a:pt x="1188" y="87"/>
                    <a:pt x="1117" y="39"/>
                  </a:cubicBezTo>
                  <a:cubicBezTo>
                    <a:pt x="1081" y="13"/>
                    <a:pt x="1041" y="1"/>
                    <a:pt x="1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8222761" y="546253"/>
              <a:ext cx="57830" cy="68478"/>
            </a:xfrm>
            <a:custGeom>
              <a:avLst/>
              <a:gdLst/>
              <a:ahLst/>
              <a:cxnLst/>
              <a:rect l="l" t="t" r="r" b="b"/>
              <a:pathLst>
                <a:path w="1795" h="2126" extrusionOk="0">
                  <a:moveTo>
                    <a:pt x="1371" y="1"/>
                  </a:moveTo>
                  <a:cubicBezTo>
                    <a:pt x="1308" y="1"/>
                    <a:pt x="1246" y="30"/>
                    <a:pt x="1212" y="88"/>
                  </a:cubicBezTo>
                  <a:lnTo>
                    <a:pt x="761" y="813"/>
                  </a:lnTo>
                  <a:lnTo>
                    <a:pt x="321" y="385"/>
                  </a:lnTo>
                  <a:cubicBezTo>
                    <a:pt x="285" y="356"/>
                    <a:pt x="241" y="341"/>
                    <a:pt x="196" y="341"/>
                  </a:cubicBezTo>
                  <a:cubicBezTo>
                    <a:pt x="152" y="341"/>
                    <a:pt x="107" y="356"/>
                    <a:pt x="72" y="385"/>
                  </a:cubicBezTo>
                  <a:cubicBezTo>
                    <a:pt x="0" y="445"/>
                    <a:pt x="0" y="552"/>
                    <a:pt x="72" y="623"/>
                  </a:cubicBezTo>
                  <a:lnTo>
                    <a:pt x="582" y="1110"/>
                  </a:lnTo>
                  <a:lnTo>
                    <a:pt x="107" y="1883"/>
                  </a:lnTo>
                  <a:cubicBezTo>
                    <a:pt x="60" y="1966"/>
                    <a:pt x="95" y="2073"/>
                    <a:pt x="178" y="2108"/>
                  </a:cubicBezTo>
                  <a:cubicBezTo>
                    <a:pt x="195" y="2117"/>
                    <a:pt x="218" y="2125"/>
                    <a:pt x="238" y="2125"/>
                  </a:cubicBezTo>
                  <a:cubicBezTo>
                    <a:pt x="247" y="2125"/>
                    <a:pt x="255" y="2124"/>
                    <a:pt x="262" y="2120"/>
                  </a:cubicBezTo>
                  <a:cubicBezTo>
                    <a:pt x="321" y="2120"/>
                    <a:pt x="380" y="2096"/>
                    <a:pt x="416" y="2037"/>
                  </a:cubicBezTo>
                  <a:lnTo>
                    <a:pt x="832" y="1360"/>
                  </a:lnTo>
                  <a:lnTo>
                    <a:pt x="1462" y="1978"/>
                  </a:lnTo>
                  <a:cubicBezTo>
                    <a:pt x="1497" y="2001"/>
                    <a:pt x="1545" y="2025"/>
                    <a:pt x="1593" y="2025"/>
                  </a:cubicBezTo>
                  <a:cubicBezTo>
                    <a:pt x="1640" y="2025"/>
                    <a:pt x="1688" y="2001"/>
                    <a:pt x="1711" y="1978"/>
                  </a:cubicBezTo>
                  <a:cubicBezTo>
                    <a:pt x="1795" y="1918"/>
                    <a:pt x="1795" y="1811"/>
                    <a:pt x="1723" y="1752"/>
                  </a:cubicBezTo>
                  <a:lnTo>
                    <a:pt x="1022" y="1063"/>
                  </a:lnTo>
                  <a:lnTo>
                    <a:pt x="1521" y="243"/>
                  </a:lnTo>
                  <a:cubicBezTo>
                    <a:pt x="1569" y="160"/>
                    <a:pt x="1545" y="53"/>
                    <a:pt x="1450" y="17"/>
                  </a:cubicBezTo>
                  <a:cubicBezTo>
                    <a:pt x="1425" y="6"/>
                    <a:pt x="1398" y="1"/>
                    <a:pt x="1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8290514" y="562036"/>
              <a:ext cx="49422" cy="15783"/>
            </a:xfrm>
            <a:custGeom>
              <a:avLst/>
              <a:gdLst/>
              <a:ahLst/>
              <a:cxnLst/>
              <a:rect l="l" t="t" r="r" b="b"/>
              <a:pathLst>
                <a:path w="1534" h="490" extrusionOk="0">
                  <a:moveTo>
                    <a:pt x="1344" y="1"/>
                  </a:moveTo>
                  <a:cubicBezTo>
                    <a:pt x="1336" y="1"/>
                    <a:pt x="1328" y="1"/>
                    <a:pt x="1320" y="2"/>
                  </a:cubicBezTo>
                  <a:lnTo>
                    <a:pt x="167" y="169"/>
                  </a:lnTo>
                  <a:cubicBezTo>
                    <a:pt x="72" y="169"/>
                    <a:pt x="1" y="252"/>
                    <a:pt x="24" y="347"/>
                  </a:cubicBezTo>
                  <a:cubicBezTo>
                    <a:pt x="36" y="430"/>
                    <a:pt x="107" y="490"/>
                    <a:pt x="191" y="490"/>
                  </a:cubicBezTo>
                  <a:lnTo>
                    <a:pt x="214" y="490"/>
                  </a:lnTo>
                  <a:lnTo>
                    <a:pt x="1379" y="323"/>
                  </a:lnTo>
                  <a:cubicBezTo>
                    <a:pt x="1462" y="323"/>
                    <a:pt x="1533" y="240"/>
                    <a:pt x="1522" y="145"/>
                  </a:cubicBezTo>
                  <a:cubicBezTo>
                    <a:pt x="1511" y="58"/>
                    <a:pt x="1430" y="1"/>
                    <a:pt x="1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8352533" y="535881"/>
              <a:ext cx="53642" cy="74470"/>
            </a:xfrm>
            <a:custGeom>
              <a:avLst/>
              <a:gdLst/>
              <a:ahLst/>
              <a:cxnLst/>
              <a:rect l="l" t="t" r="r" b="b"/>
              <a:pathLst>
                <a:path w="1665" h="2312" extrusionOk="0">
                  <a:moveTo>
                    <a:pt x="989" y="1"/>
                  </a:moveTo>
                  <a:cubicBezTo>
                    <a:pt x="955" y="1"/>
                    <a:pt x="922" y="10"/>
                    <a:pt x="892" y="30"/>
                  </a:cubicBezTo>
                  <a:cubicBezTo>
                    <a:pt x="809" y="78"/>
                    <a:pt x="797" y="173"/>
                    <a:pt x="832" y="244"/>
                  </a:cubicBezTo>
                  <a:cubicBezTo>
                    <a:pt x="868" y="291"/>
                    <a:pt x="904" y="339"/>
                    <a:pt x="927" y="398"/>
                  </a:cubicBezTo>
                  <a:cubicBezTo>
                    <a:pt x="939" y="446"/>
                    <a:pt x="927" y="493"/>
                    <a:pt x="916" y="541"/>
                  </a:cubicBezTo>
                  <a:cubicBezTo>
                    <a:pt x="880" y="636"/>
                    <a:pt x="809" y="707"/>
                    <a:pt x="714" y="719"/>
                  </a:cubicBezTo>
                  <a:cubicBezTo>
                    <a:pt x="704" y="720"/>
                    <a:pt x="694" y="721"/>
                    <a:pt x="684" y="721"/>
                  </a:cubicBezTo>
                  <a:cubicBezTo>
                    <a:pt x="599" y="721"/>
                    <a:pt x="517" y="675"/>
                    <a:pt x="464" y="600"/>
                  </a:cubicBezTo>
                  <a:cubicBezTo>
                    <a:pt x="405" y="529"/>
                    <a:pt x="381" y="434"/>
                    <a:pt x="428" y="351"/>
                  </a:cubicBezTo>
                  <a:cubicBezTo>
                    <a:pt x="464" y="268"/>
                    <a:pt x="428" y="173"/>
                    <a:pt x="345" y="125"/>
                  </a:cubicBezTo>
                  <a:cubicBezTo>
                    <a:pt x="320" y="114"/>
                    <a:pt x="293" y="109"/>
                    <a:pt x="266" y="109"/>
                  </a:cubicBezTo>
                  <a:cubicBezTo>
                    <a:pt x="203" y="109"/>
                    <a:pt x="141" y="138"/>
                    <a:pt x="107" y="196"/>
                  </a:cubicBezTo>
                  <a:cubicBezTo>
                    <a:pt x="1" y="387"/>
                    <a:pt x="36" y="624"/>
                    <a:pt x="179" y="791"/>
                  </a:cubicBezTo>
                  <a:cubicBezTo>
                    <a:pt x="291" y="954"/>
                    <a:pt x="474" y="1047"/>
                    <a:pt x="675" y="1047"/>
                  </a:cubicBezTo>
                  <a:cubicBezTo>
                    <a:pt x="707" y="1047"/>
                    <a:pt x="740" y="1045"/>
                    <a:pt x="773" y="1040"/>
                  </a:cubicBezTo>
                  <a:cubicBezTo>
                    <a:pt x="916" y="1016"/>
                    <a:pt x="1058" y="945"/>
                    <a:pt x="1153" y="826"/>
                  </a:cubicBezTo>
                  <a:cubicBezTo>
                    <a:pt x="1177" y="897"/>
                    <a:pt x="1201" y="957"/>
                    <a:pt x="1213" y="1028"/>
                  </a:cubicBezTo>
                  <a:cubicBezTo>
                    <a:pt x="1296" y="1278"/>
                    <a:pt x="1248" y="1551"/>
                    <a:pt x="1094" y="1765"/>
                  </a:cubicBezTo>
                  <a:cubicBezTo>
                    <a:pt x="982" y="1902"/>
                    <a:pt x="815" y="1978"/>
                    <a:pt x="646" y="1978"/>
                  </a:cubicBezTo>
                  <a:cubicBezTo>
                    <a:pt x="580" y="1978"/>
                    <a:pt x="515" y="1966"/>
                    <a:pt x="452" y="1943"/>
                  </a:cubicBezTo>
                  <a:cubicBezTo>
                    <a:pt x="422" y="1928"/>
                    <a:pt x="392" y="1922"/>
                    <a:pt x="364" y="1922"/>
                  </a:cubicBezTo>
                  <a:cubicBezTo>
                    <a:pt x="301" y="1922"/>
                    <a:pt x="243" y="1954"/>
                    <a:pt x="203" y="2003"/>
                  </a:cubicBezTo>
                  <a:cubicBezTo>
                    <a:pt x="167" y="2086"/>
                    <a:pt x="203" y="2193"/>
                    <a:pt x="286" y="2228"/>
                  </a:cubicBezTo>
                  <a:cubicBezTo>
                    <a:pt x="393" y="2276"/>
                    <a:pt x="512" y="2312"/>
                    <a:pt x="642" y="2312"/>
                  </a:cubicBezTo>
                  <a:cubicBezTo>
                    <a:pt x="927" y="2312"/>
                    <a:pt x="1201" y="2181"/>
                    <a:pt x="1379" y="1955"/>
                  </a:cubicBezTo>
                  <a:cubicBezTo>
                    <a:pt x="1593" y="1670"/>
                    <a:pt x="1664" y="1302"/>
                    <a:pt x="1557" y="957"/>
                  </a:cubicBezTo>
                  <a:cubicBezTo>
                    <a:pt x="1498" y="719"/>
                    <a:pt x="1403" y="493"/>
                    <a:pt x="1272" y="280"/>
                  </a:cubicBezTo>
                  <a:cubicBezTo>
                    <a:pt x="1236" y="185"/>
                    <a:pt x="1189" y="113"/>
                    <a:pt x="1118" y="54"/>
                  </a:cubicBezTo>
                  <a:cubicBezTo>
                    <a:pt x="1083" y="19"/>
                    <a:pt x="1036" y="1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8401922" y="489853"/>
              <a:ext cx="45588" cy="135894"/>
            </a:xfrm>
            <a:custGeom>
              <a:avLst/>
              <a:gdLst/>
              <a:ahLst/>
              <a:cxnLst/>
              <a:rect l="l" t="t" r="r" b="b"/>
              <a:pathLst>
                <a:path w="1415" h="4219" extrusionOk="0">
                  <a:moveTo>
                    <a:pt x="204" y="0"/>
                  </a:moveTo>
                  <a:cubicBezTo>
                    <a:pt x="161" y="0"/>
                    <a:pt x="119" y="15"/>
                    <a:pt x="84" y="45"/>
                  </a:cubicBezTo>
                  <a:cubicBezTo>
                    <a:pt x="0" y="104"/>
                    <a:pt x="0" y="211"/>
                    <a:pt x="84" y="271"/>
                  </a:cubicBezTo>
                  <a:cubicBezTo>
                    <a:pt x="606" y="734"/>
                    <a:pt x="927" y="1364"/>
                    <a:pt x="999" y="2053"/>
                  </a:cubicBezTo>
                  <a:cubicBezTo>
                    <a:pt x="1046" y="2742"/>
                    <a:pt x="832" y="3432"/>
                    <a:pt x="381" y="3954"/>
                  </a:cubicBezTo>
                  <a:cubicBezTo>
                    <a:pt x="321" y="4026"/>
                    <a:pt x="333" y="4133"/>
                    <a:pt x="416" y="4180"/>
                  </a:cubicBezTo>
                  <a:cubicBezTo>
                    <a:pt x="447" y="4206"/>
                    <a:pt x="485" y="4218"/>
                    <a:pt x="523" y="4218"/>
                  </a:cubicBezTo>
                  <a:cubicBezTo>
                    <a:pt x="573" y="4218"/>
                    <a:pt x="625" y="4197"/>
                    <a:pt x="666" y="4156"/>
                  </a:cubicBezTo>
                  <a:cubicBezTo>
                    <a:pt x="1165" y="3562"/>
                    <a:pt x="1415" y="2802"/>
                    <a:pt x="1355" y="2041"/>
                  </a:cubicBezTo>
                  <a:cubicBezTo>
                    <a:pt x="1284" y="1269"/>
                    <a:pt x="915" y="556"/>
                    <a:pt x="333" y="45"/>
                  </a:cubicBezTo>
                  <a:cubicBezTo>
                    <a:pt x="292" y="15"/>
                    <a:pt x="247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8419545" y="447819"/>
              <a:ext cx="50163" cy="43870"/>
            </a:xfrm>
            <a:custGeom>
              <a:avLst/>
              <a:gdLst/>
              <a:ahLst/>
              <a:cxnLst/>
              <a:rect l="l" t="t" r="r" b="b"/>
              <a:pathLst>
                <a:path w="1557" h="1362" extrusionOk="0">
                  <a:moveTo>
                    <a:pt x="405" y="1"/>
                  </a:moveTo>
                  <a:cubicBezTo>
                    <a:pt x="280" y="1"/>
                    <a:pt x="159" y="50"/>
                    <a:pt x="71" y="138"/>
                  </a:cubicBezTo>
                  <a:cubicBezTo>
                    <a:pt x="0" y="209"/>
                    <a:pt x="12" y="316"/>
                    <a:pt x="95" y="376"/>
                  </a:cubicBezTo>
                  <a:cubicBezTo>
                    <a:pt x="126" y="401"/>
                    <a:pt x="163" y="414"/>
                    <a:pt x="202" y="414"/>
                  </a:cubicBezTo>
                  <a:cubicBezTo>
                    <a:pt x="252" y="414"/>
                    <a:pt x="304" y="392"/>
                    <a:pt x="345" y="352"/>
                  </a:cubicBezTo>
                  <a:cubicBezTo>
                    <a:pt x="362" y="334"/>
                    <a:pt x="392" y="323"/>
                    <a:pt x="426" y="323"/>
                  </a:cubicBezTo>
                  <a:cubicBezTo>
                    <a:pt x="438" y="323"/>
                    <a:pt x="451" y="325"/>
                    <a:pt x="464" y="328"/>
                  </a:cubicBezTo>
                  <a:cubicBezTo>
                    <a:pt x="559" y="352"/>
                    <a:pt x="642" y="411"/>
                    <a:pt x="677" y="506"/>
                  </a:cubicBezTo>
                  <a:cubicBezTo>
                    <a:pt x="737" y="696"/>
                    <a:pt x="630" y="910"/>
                    <a:pt x="523" y="1124"/>
                  </a:cubicBezTo>
                  <a:cubicBezTo>
                    <a:pt x="487" y="1172"/>
                    <a:pt x="487" y="1243"/>
                    <a:pt x="535" y="1291"/>
                  </a:cubicBezTo>
                  <a:cubicBezTo>
                    <a:pt x="559" y="1326"/>
                    <a:pt x="618" y="1362"/>
                    <a:pt x="677" y="1362"/>
                  </a:cubicBezTo>
                  <a:lnTo>
                    <a:pt x="689" y="1362"/>
                  </a:lnTo>
                  <a:lnTo>
                    <a:pt x="1390" y="1314"/>
                  </a:lnTo>
                  <a:cubicBezTo>
                    <a:pt x="1485" y="1314"/>
                    <a:pt x="1557" y="1243"/>
                    <a:pt x="1557" y="1148"/>
                  </a:cubicBezTo>
                  <a:cubicBezTo>
                    <a:pt x="1546" y="1060"/>
                    <a:pt x="1473" y="992"/>
                    <a:pt x="1387" y="992"/>
                  </a:cubicBezTo>
                  <a:cubicBezTo>
                    <a:pt x="1380" y="992"/>
                    <a:pt x="1374" y="993"/>
                    <a:pt x="1367" y="993"/>
                  </a:cubicBezTo>
                  <a:lnTo>
                    <a:pt x="963" y="1017"/>
                  </a:lnTo>
                  <a:cubicBezTo>
                    <a:pt x="1046" y="827"/>
                    <a:pt x="1070" y="625"/>
                    <a:pt x="1022" y="423"/>
                  </a:cubicBezTo>
                  <a:cubicBezTo>
                    <a:pt x="939" y="209"/>
                    <a:pt x="761" y="55"/>
                    <a:pt x="535" y="19"/>
                  </a:cubicBezTo>
                  <a:cubicBezTo>
                    <a:pt x="492" y="7"/>
                    <a:pt x="448" y="1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8808894" y="1112183"/>
              <a:ext cx="65112" cy="148875"/>
            </a:xfrm>
            <a:custGeom>
              <a:avLst/>
              <a:gdLst/>
              <a:ahLst/>
              <a:cxnLst/>
              <a:rect l="l" t="t" r="r" b="b"/>
              <a:pathLst>
                <a:path w="2021" h="4622" extrusionOk="0">
                  <a:moveTo>
                    <a:pt x="1815" y="0"/>
                  </a:moveTo>
                  <a:cubicBezTo>
                    <a:pt x="1780" y="0"/>
                    <a:pt x="1744" y="11"/>
                    <a:pt x="1711" y="34"/>
                  </a:cubicBezTo>
                  <a:cubicBezTo>
                    <a:pt x="951" y="485"/>
                    <a:pt x="404" y="1234"/>
                    <a:pt x="190" y="2089"/>
                  </a:cubicBezTo>
                  <a:cubicBezTo>
                    <a:pt x="0" y="2945"/>
                    <a:pt x="166" y="3836"/>
                    <a:pt x="666" y="4549"/>
                  </a:cubicBezTo>
                  <a:cubicBezTo>
                    <a:pt x="689" y="4585"/>
                    <a:pt x="725" y="4609"/>
                    <a:pt x="772" y="4609"/>
                  </a:cubicBezTo>
                  <a:cubicBezTo>
                    <a:pt x="791" y="4618"/>
                    <a:pt x="809" y="4622"/>
                    <a:pt x="827" y="4622"/>
                  </a:cubicBezTo>
                  <a:cubicBezTo>
                    <a:pt x="856" y="4622"/>
                    <a:pt x="886" y="4611"/>
                    <a:pt x="915" y="4597"/>
                  </a:cubicBezTo>
                  <a:cubicBezTo>
                    <a:pt x="998" y="4549"/>
                    <a:pt x="1022" y="4454"/>
                    <a:pt x="974" y="4371"/>
                  </a:cubicBezTo>
                  <a:cubicBezTo>
                    <a:pt x="523" y="3729"/>
                    <a:pt x="357" y="2921"/>
                    <a:pt x="535" y="2161"/>
                  </a:cubicBezTo>
                  <a:cubicBezTo>
                    <a:pt x="725" y="1376"/>
                    <a:pt x="1224" y="711"/>
                    <a:pt x="1913" y="295"/>
                  </a:cubicBezTo>
                  <a:cubicBezTo>
                    <a:pt x="1996" y="259"/>
                    <a:pt x="2020" y="153"/>
                    <a:pt x="1961" y="69"/>
                  </a:cubicBezTo>
                  <a:cubicBezTo>
                    <a:pt x="1924" y="26"/>
                    <a:pt x="1871" y="0"/>
                    <a:pt x="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8854836" y="1163590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0"/>
                  </a:moveTo>
                  <a:cubicBezTo>
                    <a:pt x="1779" y="0"/>
                    <a:pt x="1735" y="18"/>
                    <a:pt x="1699" y="54"/>
                  </a:cubicBezTo>
                  <a:lnTo>
                    <a:pt x="1034" y="624"/>
                  </a:lnTo>
                  <a:lnTo>
                    <a:pt x="749" y="101"/>
                  </a:lnTo>
                  <a:cubicBezTo>
                    <a:pt x="716" y="44"/>
                    <a:pt x="660" y="9"/>
                    <a:pt x="597" y="9"/>
                  </a:cubicBezTo>
                  <a:cubicBezTo>
                    <a:pt x="569" y="9"/>
                    <a:pt x="540" y="15"/>
                    <a:pt x="511" y="30"/>
                  </a:cubicBezTo>
                  <a:cubicBezTo>
                    <a:pt x="428" y="66"/>
                    <a:pt x="392" y="161"/>
                    <a:pt x="440" y="244"/>
                  </a:cubicBezTo>
                  <a:lnTo>
                    <a:pt x="772" y="862"/>
                  </a:lnTo>
                  <a:lnTo>
                    <a:pt x="71" y="1468"/>
                  </a:lnTo>
                  <a:cubicBezTo>
                    <a:pt x="0" y="1527"/>
                    <a:pt x="0" y="1634"/>
                    <a:pt x="71" y="1705"/>
                  </a:cubicBezTo>
                  <a:cubicBezTo>
                    <a:pt x="95" y="1717"/>
                    <a:pt x="119" y="1729"/>
                    <a:pt x="143" y="1741"/>
                  </a:cubicBezTo>
                  <a:cubicBezTo>
                    <a:pt x="159" y="1748"/>
                    <a:pt x="177" y="1751"/>
                    <a:pt x="194" y="1751"/>
                  </a:cubicBezTo>
                  <a:cubicBezTo>
                    <a:pt x="240" y="1751"/>
                    <a:pt x="287" y="1731"/>
                    <a:pt x="321" y="1705"/>
                  </a:cubicBezTo>
                  <a:lnTo>
                    <a:pt x="939" y="1159"/>
                  </a:lnTo>
                  <a:lnTo>
                    <a:pt x="1343" y="1919"/>
                  </a:lnTo>
                  <a:cubicBezTo>
                    <a:pt x="1367" y="1955"/>
                    <a:pt x="1414" y="1991"/>
                    <a:pt x="1450" y="2003"/>
                  </a:cubicBezTo>
                  <a:cubicBezTo>
                    <a:pt x="1469" y="2007"/>
                    <a:pt x="1489" y="2010"/>
                    <a:pt x="1508" y="2010"/>
                  </a:cubicBezTo>
                  <a:cubicBezTo>
                    <a:pt x="1535" y="2010"/>
                    <a:pt x="1560" y="2005"/>
                    <a:pt x="1580" y="1991"/>
                  </a:cubicBezTo>
                  <a:cubicBezTo>
                    <a:pt x="1676" y="1955"/>
                    <a:pt x="1711" y="1860"/>
                    <a:pt x="1664" y="1777"/>
                  </a:cubicBezTo>
                  <a:lnTo>
                    <a:pt x="1200" y="921"/>
                  </a:lnTo>
                  <a:lnTo>
                    <a:pt x="1949" y="280"/>
                  </a:lnTo>
                  <a:cubicBezTo>
                    <a:pt x="2020" y="220"/>
                    <a:pt x="2020" y="113"/>
                    <a:pt x="1949" y="54"/>
                  </a:cubicBezTo>
                  <a:cubicBezTo>
                    <a:pt x="1913" y="18"/>
                    <a:pt x="1869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8929484" y="1191548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0"/>
                  </a:moveTo>
                  <a:cubicBezTo>
                    <a:pt x="93" y="0"/>
                    <a:pt x="22" y="56"/>
                    <a:pt x="12" y="136"/>
                  </a:cubicBezTo>
                  <a:cubicBezTo>
                    <a:pt x="0" y="220"/>
                    <a:pt x="48" y="291"/>
                    <a:pt x="131" y="315"/>
                  </a:cubicBezTo>
                  <a:lnTo>
                    <a:pt x="155" y="315"/>
                  </a:lnTo>
                  <a:lnTo>
                    <a:pt x="1307" y="481"/>
                  </a:lnTo>
                  <a:cubicBezTo>
                    <a:pt x="1315" y="482"/>
                    <a:pt x="1323" y="483"/>
                    <a:pt x="1331" y="483"/>
                  </a:cubicBezTo>
                  <a:cubicBezTo>
                    <a:pt x="1416" y="483"/>
                    <a:pt x="1488" y="425"/>
                    <a:pt x="1509" y="338"/>
                  </a:cubicBezTo>
                  <a:cubicBezTo>
                    <a:pt x="1521" y="243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0"/>
                    <a:pt x="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8983835" y="1182626"/>
              <a:ext cx="55156" cy="72150"/>
            </a:xfrm>
            <a:custGeom>
              <a:avLst/>
              <a:gdLst/>
              <a:ahLst/>
              <a:cxnLst/>
              <a:rect l="l" t="t" r="r" b="b"/>
              <a:pathLst>
                <a:path w="1712" h="2240" extrusionOk="0">
                  <a:moveTo>
                    <a:pt x="684" y="0"/>
                  </a:moveTo>
                  <a:cubicBezTo>
                    <a:pt x="639" y="0"/>
                    <a:pt x="595" y="15"/>
                    <a:pt x="559" y="45"/>
                  </a:cubicBezTo>
                  <a:cubicBezTo>
                    <a:pt x="405" y="200"/>
                    <a:pt x="345" y="425"/>
                    <a:pt x="428" y="627"/>
                  </a:cubicBezTo>
                  <a:cubicBezTo>
                    <a:pt x="512" y="841"/>
                    <a:pt x="690" y="996"/>
                    <a:pt x="916" y="1031"/>
                  </a:cubicBezTo>
                  <a:cubicBezTo>
                    <a:pt x="935" y="1033"/>
                    <a:pt x="954" y="1034"/>
                    <a:pt x="973" y="1034"/>
                  </a:cubicBezTo>
                  <a:cubicBezTo>
                    <a:pt x="1108" y="1034"/>
                    <a:pt x="1241" y="997"/>
                    <a:pt x="1355" y="924"/>
                  </a:cubicBezTo>
                  <a:cubicBezTo>
                    <a:pt x="1355" y="996"/>
                    <a:pt x="1355" y="1067"/>
                    <a:pt x="1355" y="1138"/>
                  </a:cubicBezTo>
                  <a:cubicBezTo>
                    <a:pt x="1343" y="1400"/>
                    <a:pt x="1213" y="1649"/>
                    <a:pt x="999" y="1804"/>
                  </a:cubicBezTo>
                  <a:cubicBezTo>
                    <a:pt x="898" y="1875"/>
                    <a:pt x="779" y="1911"/>
                    <a:pt x="660" y="1911"/>
                  </a:cubicBezTo>
                  <a:cubicBezTo>
                    <a:pt x="541" y="1911"/>
                    <a:pt x="422" y="1875"/>
                    <a:pt x="321" y="1804"/>
                  </a:cubicBezTo>
                  <a:cubicBezTo>
                    <a:pt x="286" y="1774"/>
                    <a:pt x="241" y="1759"/>
                    <a:pt x="197" y="1759"/>
                  </a:cubicBezTo>
                  <a:cubicBezTo>
                    <a:pt x="152" y="1759"/>
                    <a:pt x="108" y="1774"/>
                    <a:pt x="72" y="1804"/>
                  </a:cubicBezTo>
                  <a:cubicBezTo>
                    <a:pt x="1" y="1863"/>
                    <a:pt x="1" y="1970"/>
                    <a:pt x="72" y="2029"/>
                  </a:cubicBezTo>
                  <a:cubicBezTo>
                    <a:pt x="167" y="2113"/>
                    <a:pt x="274" y="2172"/>
                    <a:pt x="393" y="2208"/>
                  </a:cubicBezTo>
                  <a:cubicBezTo>
                    <a:pt x="475" y="2229"/>
                    <a:pt x="559" y="2240"/>
                    <a:pt x="643" y="2240"/>
                  </a:cubicBezTo>
                  <a:cubicBezTo>
                    <a:pt x="840" y="2240"/>
                    <a:pt x="1038" y="2182"/>
                    <a:pt x="1213" y="2065"/>
                  </a:cubicBezTo>
                  <a:cubicBezTo>
                    <a:pt x="1498" y="1863"/>
                    <a:pt x="1688" y="1530"/>
                    <a:pt x="1700" y="1162"/>
                  </a:cubicBezTo>
                  <a:cubicBezTo>
                    <a:pt x="1712" y="924"/>
                    <a:pt x="1688" y="675"/>
                    <a:pt x="1640" y="437"/>
                  </a:cubicBezTo>
                  <a:cubicBezTo>
                    <a:pt x="1640" y="342"/>
                    <a:pt x="1617" y="259"/>
                    <a:pt x="1569" y="176"/>
                  </a:cubicBezTo>
                  <a:cubicBezTo>
                    <a:pt x="1533" y="122"/>
                    <a:pt x="1478" y="96"/>
                    <a:pt x="1417" y="96"/>
                  </a:cubicBezTo>
                  <a:cubicBezTo>
                    <a:pt x="1397" y="96"/>
                    <a:pt x="1376" y="99"/>
                    <a:pt x="1355" y="104"/>
                  </a:cubicBezTo>
                  <a:cubicBezTo>
                    <a:pt x="1272" y="128"/>
                    <a:pt x="1225" y="211"/>
                    <a:pt x="1236" y="295"/>
                  </a:cubicBezTo>
                  <a:cubicBezTo>
                    <a:pt x="1248" y="342"/>
                    <a:pt x="1272" y="402"/>
                    <a:pt x="1284" y="461"/>
                  </a:cubicBezTo>
                  <a:cubicBezTo>
                    <a:pt x="1272" y="508"/>
                    <a:pt x="1248" y="556"/>
                    <a:pt x="1213" y="592"/>
                  </a:cubicBezTo>
                  <a:cubicBezTo>
                    <a:pt x="1165" y="663"/>
                    <a:pt x="1070" y="710"/>
                    <a:pt x="975" y="710"/>
                  </a:cubicBezTo>
                  <a:cubicBezTo>
                    <a:pt x="880" y="687"/>
                    <a:pt x="797" y="615"/>
                    <a:pt x="773" y="532"/>
                  </a:cubicBezTo>
                  <a:cubicBezTo>
                    <a:pt x="725" y="437"/>
                    <a:pt x="749" y="342"/>
                    <a:pt x="809" y="271"/>
                  </a:cubicBezTo>
                  <a:cubicBezTo>
                    <a:pt x="880" y="211"/>
                    <a:pt x="880" y="104"/>
                    <a:pt x="809" y="45"/>
                  </a:cubicBezTo>
                  <a:cubicBezTo>
                    <a:pt x="773" y="15"/>
                    <a:pt x="728" y="0"/>
                    <a:pt x="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9029777" y="1147775"/>
              <a:ext cx="58990" cy="133317"/>
            </a:xfrm>
            <a:custGeom>
              <a:avLst/>
              <a:gdLst/>
              <a:ahLst/>
              <a:cxnLst/>
              <a:rect l="l" t="t" r="r" b="b"/>
              <a:pathLst>
                <a:path w="1831" h="4139" extrusionOk="0">
                  <a:moveTo>
                    <a:pt x="1153" y="0"/>
                  </a:moveTo>
                  <a:cubicBezTo>
                    <a:pt x="1125" y="0"/>
                    <a:pt x="1096" y="7"/>
                    <a:pt x="1070" y="22"/>
                  </a:cubicBezTo>
                  <a:cubicBezTo>
                    <a:pt x="987" y="58"/>
                    <a:pt x="951" y="165"/>
                    <a:pt x="999" y="248"/>
                  </a:cubicBezTo>
                  <a:cubicBezTo>
                    <a:pt x="1355" y="830"/>
                    <a:pt x="1474" y="1531"/>
                    <a:pt x="1308" y="2196"/>
                  </a:cubicBezTo>
                  <a:cubicBezTo>
                    <a:pt x="1129" y="2874"/>
                    <a:pt x="702" y="3468"/>
                    <a:pt x="107" y="3848"/>
                  </a:cubicBezTo>
                  <a:cubicBezTo>
                    <a:pt x="24" y="3884"/>
                    <a:pt x="1" y="4003"/>
                    <a:pt x="72" y="4074"/>
                  </a:cubicBezTo>
                  <a:cubicBezTo>
                    <a:pt x="96" y="4098"/>
                    <a:pt x="119" y="4122"/>
                    <a:pt x="155" y="4133"/>
                  </a:cubicBezTo>
                  <a:cubicBezTo>
                    <a:pt x="171" y="4137"/>
                    <a:pt x="186" y="4138"/>
                    <a:pt x="200" y="4138"/>
                  </a:cubicBezTo>
                  <a:cubicBezTo>
                    <a:pt x="240" y="4138"/>
                    <a:pt x="275" y="4127"/>
                    <a:pt x="309" y="4110"/>
                  </a:cubicBezTo>
                  <a:cubicBezTo>
                    <a:pt x="963" y="3682"/>
                    <a:pt x="1450" y="3028"/>
                    <a:pt x="1640" y="2268"/>
                  </a:cubicBezTo>
                  <a:cubicBezTo>
                    <a:pt x="1831" y="1531"/>
                    <a:pt x="1712" y="747"/>
                    <a:pt x="1308" y="81"/>
                  </a:cubicBezTo>
                  <a:cubicBezTo>
                    <a:pt x="1275" y="32"/>
                    <a:pt x="1214" y="0"/>
                    <a:pt x="1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9089895" y="1113922"/>
              <a:ext cx="39466" cy="49668"/>
            </a:xfrm>
            <a:custGeom>
              <a:avLst/>
              <a:gdLst/>
              <a:ahLst/>
              <a:cxnLst/>
              <a:rect l="l" t="t" r="r" b="b"/>
              <a:pathLst>
                <a:path w="1225" h="1542" extrusionOk="0">
                  <a:moveTo>
                    <a:pt x="355" y="0"/>
                  </a:moveTo>
                  <a:cubicBezTo>
                    <a:pt x="271" y="0"/>
                    <a:pt x="184" y="21"/>
                    <a:pt x="107" y="63"/>
                  </a:cubicBezTo>
                  <a:cubicBezTo>
                    <a:pt x="36" y="99"/>
                    <a:pt x="0" y="205"/>
                    <a:pt x="60" y="289"/>
                  </a:cubicBezTo>
                  <a:cubicBezTo>
                    <a:pt x="98" y="335"/>
                    <a:pt x="151" y="361"/>
                    <a:pt x="206" y="361"/>
                  </a:cubicBezTo>
                  <a:cubicBezTo>
                    <a:pt x="237" y="361"/>
                    <a:pt x="268" y="353"/>
                    <a:pt x="297" y="336"/>
                  </a:cubicBezTo>
                  <a:cubicBezTo>
                    <a:pt x="315" y="327"/>
                    <a:pt x="334" y="323"/>
                    <a:pt x="351" y="323"/>
                  </a:cubicBezTo>
                  <a:cubicBezTo>
                    <a:pt x="379" y="323"/>
                    <a:pt x="406" y="333"/>
                    <a:pt x="428" y="348"/>
                  </a:cubicBezTo>
                  <a:cubicBezTo>
                    <a:pt x="511" y="384"/>
                    <a:pt x="571" y="479"/>
                    <a:pt x="571" y="574"/>
                  </a:cubicBezTo>
                  <a:cubicBezTo>
                    <a:pt x="571" y="764"/>
                    <a:pt x="404" y="942"/>
                    <a:pt x="226" y="1120"/>
                  </a:cubicBezTo>
                  <a:cubicBezTo>
                    <a:pt x="178" y="1156"/>
                    <a:pt x="167" y="1216"/>
                    <a:pt x="178" y="1275"/>
                  </a:cubicBezTo>
                  <a:cubicBezTo>
                    <a:pt x="202" y="1322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98" y="1536"/>
                  </a:lnTo>
                  <a:cubicBezTo>
                    <a:pt x="1011" y="1540"/>
                    <a:pt x="1024" y="1542"/>
                    <a:pt x="1037" y="1542"/>
                  </a:cubicBezTo>
                  <a:cubicBezTo>
                    <a:pt x="1109" y="1542"/>
                    <a:pt x="1182" y="1488"/>
                    <a:pt x="1212" y="1418"/>
                  </a:cubicBezTo>
                  <a:cubicBezTo>
                    <a:pt x="1224" y="1322"/>
                    <a:pt x="1165" y="1239"/>
                    <a:pt x="1082" y="1216"/>
                  </a:cubicBezTo>
                  <a:lnTo>
                    <a:pt x="677" y="1132"/>
                  </a:lnTo>
                  <a:cubicBezTo>
                    <a:pt x="820" y="978"/>
                    <a:pt x="915" y="788"/>
                    <a:pt x="927" y="574"/>
                  </a:cubicBezTo>
                  <a:cubicBezTo>
                    <a:pt x="927" y="360"/>
                    <a:pt x="796" y="158"/>
                    <a:pt x="594" y="63"/>
                  </a:cubicBezTo>
                  <a:cubicBezTo>
                    <a:pt x="523" y="21"/>
                    <a:pt x="440" y="0"/>
                    <a:pt x="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9004132" y="412356"/>
              <a:ext cx="74680" cy="85453"/>
            </a:xfrm>
            <a:custGeom>
              <a:avLst/>
              <a:gdLst/>
              <a:ahLst/>
              <a:cxnLst/>
              <a:rect l="l" t="t" r="r" b="b"/>
              <a:pathLst>
                <a:path w="2318" h="2653" extrusionOk="0">
                  <a:moveTo>
                    <a:pt x="1981" y="1"/>
                  </a:moveTo>
                  <a:cubicBezTo>
                    <a:pt x="1924" y="1"/>
                    <a:pt x="1865" y="31"/>
                    <a:pt x="1830" y="74"/>
                  </a:cubicBezTo>
                  <a:lnTo>
                    <a:pt x="1117" y="1084"/>
                  </a:lnTo>
                  <a:lnTo>
                    <a:pt x="321" y="467"/>
                  </a:lnTo>
                  <a:cubicBezTo>
                    <a:pt x="289" y="440"/>
                    <a:pt x="250" y="427"/>
                    <a:pt x="210" y="427"/>
                  </a:cubicBezTo>
                  <a:cubicBezTo>
                    <a:pt x="161" y="427"/>
                    <a:pt x="111" y="446"/>
                    <a:pt x="72" y="478"/>
                  </a:cubicBezTo>
                  <a:cubicBezTo>
                    <a:pt x="0" y="550"/>
                    <a:pt x="12" y="657"/>
                    <a:pt x="95" y="716"/>
                  </a:cubicBezTo>
                  <a:lnTo>
                    <a:pt x="927" y="1358"/>
                  </a:lnTo>
                  <a:lnTo>
                    <a:pt x="179" y="2403"/>
                  </a:lnTo>
                  <a:cubicBezTo>
                    <a:pt x="119" y="2475"/>
                    <a:pt x="143" y="2582"/>
                    <a:pt x="226" y="2629"/>
                  </a:cubicBezTo>
                  <a:cubicBezTo>
                    <a:pt x="262" y="2641"/>
                    <a:pt x="297" y="2653"/>
                    <a:pt x="321" y="2653"/>
                  </a:cubicBezTo>
                  <a:cubicBezTo>
                    <a:pt x="381" y="2653"/>
                    <a:pt x="440" y="2629"/>
                    <a:pt x="476" y="2582"/>
                  </a:cubicBezTo>
                  <a:lnTo>
                    <a:pt x="1201" y="1572"/>
                  </a:lnTo>
                  <a:lnTo>
                    <a:pt x="2009" y="2201"/>
                  </a:lnTo>
                  <a:cubicBezTo>
                    <a:pt x="2032" y="2225"/>
                    <a:pt x="2080" y="2237"/>
                    <a:pt x="2116" y="2237"/>
                  </a:cubicBezTo>
                  <a:cubicBezTo>
                    <a:pt x="2175" y="2237"/>
                    <a:pt x="2222" y="2213"/>
                    <a:pt x="2258" y="2178"/>
                  </a:cubicBezTo>
                  <a:cubicBezTo>
                    <a:pt x="2318" y="2118"/>
                    <a:pt x="2306" y="1999"/>
                    <a:pt x="2234" y="1952"/>
                  </a:cubicBezTo>
                  <a:lnTo>
                    <a:pt x="1391" y="1298"/>
                  </a:lnTo>
                  <a:lnTo>
                    <a:pt x="1985" y="455"/>
                  </a:lnTo>
                  <a:cubicBezTo>
                    <a:pt x="2032" y="443"/>
                    <a:pt x="2080" y="395"/>
                    <a:pt x="2104" y="348"/>
                  </a:cubicBezTo>
                  <a:lnTo>
                    <a:pt x="2139" y="217"/>
                  </a:lnTo>
                  <a:cubicBezTo>
                    <a:pt x="2175" y="134"/>
                    <a:pt x="2127" y="51"/>
                    <a:pt x="2044" y="15"/>
                  </a:cubicBezTo>
                  <a:cubicBezTo>
                    <a:pt x="2025" y="5"/>
                    <a:pt x="2003" y="1"/>
                    <a:pt x="1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8985381" y="501932"/>
              <a:ext cx="129418" cy="22676"/>
            </a:xfrm>
            <a:custGeom>
              <a:avLst/>
              <a:gdLst/>
              <a:ahLst/>
              <a:cxnLst/>
              <a:rect l="l" t="t" r="r" b="b"/>
              <a:pathLst>
                <a:path w="4017" h="704" extrusionOk="0">
                  <a:moveTo>
                    <a:pt x="3253" y="1"/>
                  </a:moveTo>
                  <a:cubicBezTo>
                    <a:pt x="2210" y="1"/>
                    <a:pt x="1165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8" y="656"/>
                    <a:pt x="119" y="704"/>
                    <a:pt x="202" y="704"/>
                  </a:cubicBezTo>
                  <a:lnTo>
                    <a:pt x="250" y="704"/>
                  </a:lnTo>
                  <a:cubicBezTo>
                    <a:pt x="1220" y="456"/>
                    <a:pt x="2215" y="332"/>
                    <a:pt x="3221" y="332"/>
                  </a:cubicBezTo>
                  <a:cubicBezTo>
                    <a:pt x="3423" y="332"/>
                    <a:pt x="3624" y="337"/>
                    <a:pt x="3826" y="347"/>
                  </a:cubicBezTo>
                  <a:cubicBezTo>
                    <a:pt x="3910" y="347"/>
                    <a:pt x="3993" y="288"/>
                    <a:pt x="4005" y="193"/>
                  </a:cubicBezTo>
                  <a:cubicBezTo>
                    <a:pt x="4017" y="98"/>
                    <a:pt x="3933" y="15"/>
                    <a:pt x="3838" y="15"/>
                  </a:cubicBezTo>
                  <a:cubicBezTo>
                    <a:pt x="3643" y="5"/>
                    <a:pt x="3448" y="1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9030164" y="529536"/>
              <a:ext cx="58604" cy="86935"/>
            </a:xfrm>
            <a:custGeom>
              <a:avLst/>
              <a:gdLst/>
              <a:ahLst/>
              <a:cxnLst/>
              <a:rect l="l" t="t" r="r" b="b"/>
              <a:pathLst>
                <a:path w="1819" h="2699" extrusionOk="0">
                  <a:moveTo>
                    <a:pt x="302" y="1"/>
                  </a:moveTo>
                  <a:cubicBezTo>
                    <a:pt x="243" y="1"/>
                    <a:pt x="186" y="30"/>
                    <a:pt x="155" y="84"/>
                  </a:cubicBezTo>
                  <a:cubicBezTo>
                    <a:pt x="24" y="298"/>
                    <a:pt x="36" y="560"/>
                    <a:pt x="167" y="762"/>
                  </a:cubicBezTo>
                  <a:cubicBezTo>
                    <a:pt x="309" y="988"/>
                    <a:pt x="547" y="1130"/>
                    <a:pt x="808" y="1130"/>
                  </a:cubicBezTo>
                  <a:cubicBezTo>
                    <a:pt x="1022" y="1130"/>
                    <a:pt x="1224" y="1035"/>
                    <a:pt x="1367" y="869"/>
                  </a:cubicBezTo>
                  <a:cubicBezTo>
                    <a:pt x="1403" y="1011"/>
                    <a:pt x="1414" y="1166"/>
                    <a:pt x="1426" y="1308"/>
                  </a:cubicBezTo>
                  <a:cubicBezTo>
                    <a:pt x="1462" y="1546"/>
                    <a:pt x="1414" y="1796"/>
                    <a:pt x="1319" y="2009"/>
                  </a:cubicBezTo>
                  <a:cubicBezTo>
                    <a:pt x="1212" y="2211"/>
                    <a:pt x="1022" y="2354"/>
                    <a:pt x="808" y="2378"/>
                  </a:cubicBezTo>
                  <a:cubicBezTo>
                    <a:pt x="784" y="2382"/>
                    <a:pt x="760" y="2384"/>
                    <a:pt x="737" y="2384"/>
                  </a:cubicBezTo>
                  <a:cubicBezTo>
                    <a:pt x="563" y="2384"/>
                    <a:pt x="409" y="2272"/>
                    <a:pt x="357" y="2105"/>
                  </a:cubicBezTo>
                  <a:cubicBezTo>
                    <a:pt x="346" y="2016"/>
                    <a:pt x="274" y="1949"/>
                    <a:pt x="178" y="1949"/>
                  </a:cubicBezTo>
                  <a:cubicBezTo>
                    <a:pt x="170" y="1949"/>
                    <a:pt x="163" y="1949"/>
                    <a:pt x="155" y="1950"/>
                  </a:cubicBezTo>
                  <a:cubicBezTo>
                    <a:pt x="72" y="1962"/>
                    <a:pt x="0" y="2045"/>
                    <a:pt x="12" y="2140"/>
                  </a:cubicBezTo>
                  <a:cubicBezTo>
                    <a:pt x="60" y="2449"/>
                    <a:pt x="393" y="2699"/>
                    <a:pt x="761" y="2699"/>
                  </a:cubicBezTo>
                  <a:lnTo>
                    <a:pt x="844" y="2699"/>
                  </a:lnTo>
                  <a:cubicBezTo>
                    <a:pt x="1177" y="2663"/>
                    <a:pt x="1486" y="2449"/>
                    <a:pt x="1640" y="2140"/>
                  </a:cubicBezTo>
                  <a:cubicBezTo>
                    <a:pt x="1759" y="1879"/>
                    <a:pt x="1819" y="1582"/>
                    <a:pt x="1783" y="1296"/>
                  </a:cubicBezTo>
                  <a:cubicBezTo>
                    <a:pt x="1759" y="916"/>
                    <a:pt x="1676" y="560"/>
                    <a:pt x="1533" y="215"/>
                  </a:cubicBezTo>
                  <a:cubicBezTo>
                    <a:pt x="1510" y="168"/>
                    <a:pt x="1498" y="132"/>
                    <a:pt x="1474" y="84"/>
                  </a:cubicBezTo>
                  <a:cubicBezTo>
                    <a:pt x="1433" y="35"/>
                    <a:pt x="1375" y="9"/>
                    <a:pt x="1316" y="9"/>
                  </a:cubicBezTo>
                  <a:cubicBezTo>
                    <a:pt x="1289" y="9"/>
                    <a:pt x="1262" y="14"/>
                    <a:pt x="1236" y="25"/>
                  </a:cubicBezTo>
                  <a:cubicBezTo>
                    <a:pt x="1153" y="61"/>
                    <a:pt x="1117" y="156"/>
                    <a:pt x="1153" y="227"/>
                  </a:cubicBezTo>
                  <a:cubicBezTo>
                    <a:pt x="1165" y="263"/>
                    <a:pt x="1177" y="286"/>
                    <a:pt x="1189" y="322"/>
                  </a:cubicBezTo>
                  <a:cubicBezTo>
                    <a:pt x="1212" y="417"/>
                    <a:pt x="1189" y="524"/>
                    <a:pt x="1141" y="607"/>
                  </a:cubicBezTo>
                  <a:cubicBezTo>
                    <a:pt x="1070" y="726"/>
                    <a:pt x="939" y="797"/>
                    <a:pt x="808" y="809"/>
                  </a:cubicBezTo>
                  <a:cubicBezTo>
                    <a:pt x="666" y="797"/>
                    <a:pt x="547" y="726"/>
                    <a:pt x="476" y="607"/>
                  </a:cubicBezTo>
                  <a:cubicBezTo>
                    <a:pt x="404" y="500"/>
                    <a:pt x="393" y="358"/>
                    <a:pt x="452" y="239"/>
                  </a:cubicBezTo>
                  <a:cubicBezTo>
                    <a:pt x="511" y="168"/>
                    <a:pt x="476" y="61"/>
                    <a:pt x="393" y="25"/>
                  </a:cubicBezTo>
                  <a:cubicBezTo>
                    <a:pt x="364" y="9"/>
                    <a:pt x="333" y="1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8657278" y="43101"/>
              <a:ext cx="92303" cy="75597"/>
            </a:xfrm>
            <a:custGeom>
              <a:avLst/>
              <a:gdLst/>
              <a:ahLst/>
              <a:cxnLst/>
              <a:rect l="l" t="t" r="r" b="b"/>
              <a:pathLst>
                <a:path w="2865" h="2347" extrusionOk="0">
                  <a:moveTo>
                    <a:pt x="861" y="0"/>
                  </a:moveTo>
                  <a:cubicBezTo>
                    <a:pt x="831" y="0"/>
                    <a:pt x="801" y="8"/>
                    <a:pt x="773" y="24"/>
                  </a:cubicBezTo>
                  <a:cubicBezTo>
                    <a:pt x="690" y="59"/>
                    <a:pt x="654" y="155"/>
                    <a:pt x="701" y="238"/>
                  </a:cubicBezTo>
                  <a:lnTo>
                    <a:pt x="1224" y="1117"/>
                  </a:lnTo>
                  <a:lnTo>
                    <a:pt x="107" y="1830"/>
                  </a:lnTo>
                  <a:cubicBezTo>
                    <a:pt x="24" y="1878"/>
                    <a:pt x="0" y="1985"/>
                    <a:pt x="60" y="2056"/>
                  </a:cubicBezTo>
                  <a:cubicBezTo>
                    <a:pt x="98" y="2102"/>
                    <a:pt x="156" y="2128"/>
                    <a:pt x="215" y="2128"/>
                  </a:cubicBezTo>
                  <a:cubicBezTo>
                    <a:pt x="247" y="2128"/>
                    <a:pt x="280" y="2120"/>
                    <a:pt x="309" y="2103"/>
                  </a:cubicBezTo>
                  <a:lnTo>
                    <a:pt x="1391" y="1402"/>
                  </a:lnTo>
                  <a:lnTo>
                    <a:pt x="1890" y="2258"/>
                  </a:lnTo>
                  <a:cubicBezTo>
                    <a:pt x="1902" y="2293"/>
                    <a:pt x="1937" y="2317"/>
                    <a:pt x="1973" y="2329"/>
                  </a:cubicBezTo>
                  <a:cubicBezTo>
                    <a:pt x="1997" y="2341"/>
                    <a:pt x="2023" y="2347"/>
                    <a:pt x="2050" y="2347"/>
                  </a:cubicBezTo>
                  <a:cubicBezTo>
                    <a:pt x="2077" y="2347"/>
                    <a:pt x="2104" y="2341"/>
                    <a:pt x="2127" y="2329"/>
                  </a:cubicBezTo>
                  <a:cubicBezTo>
                    <a:pt x="2211" y="2293"/>
                    <a:pt x="2246" y="2187"/>
                    <a:pt x="2199" y="2103"/>
                  </a:cubicBezTo>
                  <a:lnTo>
                    <a:pt x="1676" y="1212"/>
                  </a:lnTo>
                  <a:lnTo>
                    <a:pt x="2567" y="642"/>
                  </a:lnTo>
                  <a:cubicBezTo>
                    <a:pt x="2627" y="642"/>
                    <a:pt x="2674" y="618"/>
                    <a:pt x="2722" y="582"/>
                  </a:cubicBezTo>
                  <a:lnTo>
                    <a:pt x="2817" y="475"/>
                  </a:lnTo>
                  <a:cubicBezTo>
                    <a:pt x="2864" y="404"/>
                    <a:pt x="2864" y="309"/>
                    <a:pt x="2805" y="262"/>
                  </a:cubicBezTo>
                  <a:cubicBezTo>
                    <a:pt x="2763" y="227"/>
                    <a:pt x="2714" y="208"/>
                    <a:pt x="2665" y="208"/>
                  </a:cubicBezTo>
                  <a:cubicBezTo>
                    <a:pt x="2631" y="208"/>
                    <a:pt x="2597" y="218"/>
                    <a:pt x="2567" y="238"/>
                  </a:cubicBezTo>
                  <a:lnTo>
                    <a:pt x="1510" y="927"/>
                  </a:lnTo>
                  <a:lnTo>
                    <a:pt x="1022" y="95"/>
                  </a:lnTo>
                  <a:cubicBezTo>
                    <a:pt x="983" y="32"/>
                    <a:pt x="922" y="0"/>
                    <a:pt x="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8625866" y="118053"/>
              <a:ext cx="126003" cy="39554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79" y="1"/>
                  </a:moveTo>
                  <a:cubicBezTo>
                    <a:pt x="94" y="1"/>
                    <a:pt x="24" y="58"/>
                    <a:pt x="13" y="145"/>
                  </a:cubicBezTo>
                  <a:cubicBezTo>
                    <a:pt x="1" y="228"/>
                    <a:pt x="49" y="299"/>
                    <a:pt x="120" y="323"/>
                  </a:cubicBezTo>
                  <a:cubicBezTo>
                    <a:pt x="132" y="323"/>
                    <a:pt x="155" y="323"/>
                    <a:pt x="167" y="335"/>
                  </a:cubicBezTo>
                  <a:cubicBezTo>
                    <a:pt x="1356" y="454"/>
                    <a:pt x="2532" y="751"/>
                    <a:pt x="3637" y="1214"/>
                  </a:cubicBezTo>
                  <a:cubicBezTo>
                    <a:pt x="3659" y="1224"/>
                    <a:pt x="3682" y="1228"/>
                    <a:pt x="3706" y="1228"/>
                  </a:cubicBezTo>
                  <a:cubicBezTo>
                    <a:pt x="3772" y="1228"/>
                    <a:pt x="3840" y="1192"/>
                    <a:pt x="3875" y="1131"/>
                  </a:cubicBezTo>
                  <a:cubicBezTo>
                    <a:pt x="3910" y="1048"/>
                    <a:pt x="3875" y="941"/>
                    <a:pt x="3780" y="905"/>
                  </a:cubicBezTo>
                  <a:cubicBezTo>
                    <a:pt x="2639" y="430"/>
                    <a:pt x="1439" y="133"/>
                    <a:pt x="203" y="2"/>
                  </a:cubicBezTo>
                  <a:cubicBezTo>
                    <a:pt x="195" y="1"/>
                    <a:pt x="187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8633147" y="148943"/>
              <a:ext cx="73166" cy="87837"/>
            </a:xfrm>
            <a:custGeom>
              <a:avLst/>
              <a:gdLst/>
              <a:ahLst/>
              <a:cxnLst/>
              <a:rect l="l" t="t" r="r" b="b"/>
              <a:pathLst>
                <a:path w="2271" h="2727" extrusionOk="0">
                  <a:moveTo>
                    <a:pt x="1145" y="1"/>
                  </a:moveTo>
                  <a:cubicBezTo>
                    <a:pt x="1109" y="1"/>
                    <a:pt x="1075" y="10"/>
                    <a:pt x="1046" y="29"/>
                  </a:cubicBezTo>
                  <a:cubicBezTo>
                    <a:pt x="844" y="184"/>
                    <a:pt x="738" y="433"/>
                    <a:pt x="785" y="671"/>
                  </a:cubicBezTo>
                  <a:cubicBezTo>
                    <a:pt x="821" y="933"/>
                    <a:pt x="987" y="1135"/>
                    <a:pt x="1237" y="1230"/>
                  </a:cubicBezTo>
                  <a:cubicBezTo>
                    <a:pt x="1314" y="1257"/>
                    <a:pt x="1395" y="1270"/>
                    <a:pt x="1477" y="1270"/>
                  </a:cubicBezTo>
                  <a:cubicBezTo>
                    <a:pt x="1607" y="1270"/>
                    <a:pt x="1737" y="1236"/>
                    <a:pt x="1855" y="1170"/>
                  </a:cubicBezTo>
                  <a:lnTo>
                    <a:pt x="1855" y="1170"/>
                  </a:lnTo>
                  <a:cubicBezTo>
                    <a:pt x="1831" y="1325"/>
                    <a:pt x="1795" y="1467"/>
                    <a:pt x="1736" y="1598"/>
                  </a:cubicBezTo>
                  <a:cubicBezTo>
                    <a:pt x="1664" y="1836"/>
                    <a:pt x="1534" y="2050"/>
                    <a:pt x="1355" y="2216"/>
                  </a:cubicBezTo>
                  <a:cubicBezTo>
                    <a:pt x="1227" y="2336"/>
                    <a:pt x="1055" y="2398"/>
                    <a:pt x="879" y="2398"/>
                  </a:cubicBezTo>
                  <a:cubicBezTo>
                    <a:pt x="828" y="2398"/>
                    <a:pt x="776" y="2393"/>
                    <a:pt x="726" y="2382"/>
                  </a:cubicBezTo>
                  <a:cubicBezTo>
                    <a:pt x="536" y="2347"/>
                    <a:pt x="405" y="2168"/>
                    <a:pt x="429" y="1978"/>
                  </a:cubicBezTo>
                  <a:cubicBezTo>
                    <a:pt x="452" y="1883"/>
                    <a:pt x="393" y="1800"/>
                    <a:pt x="310" y="1776"/>
                  </a:cubicBezTo>
                  <a:cubicBezTo>
                    <a:pt x="295" y="1773"/>
                    <a:pt x="281" y="1771"/>
                    <a:pt x="267" y="1771"/>
                  </a:cubicBezTo>
                  <a:cubicBezTo>
                    <a:pt x="187" y="1771"/>
                    <a:pt x="114" y="1824"/>
                    <a:pt x="84" y="1895"/>
                  </a:cubicBezTo>
                  <a:cubicBezTo>
                    <a:pt x="1" y="2204"/>
                    <a:pt x="215" y="2549"/>
                    <a:pt x="559" y="2679"/>
                  </a:cubicBezTo>
                  <a:cubicBezTo>
                    <a:pt x="583" y="2679"/>
                    <a:pt x="607" y="2691"/>
                    <a:pt x="631" y="2703"/>
                  </a:cubicBezTo>
                  <a:cubicBezTo>
                    <a:pt x="706" y="2719"/>
                    <a:pt x="782" y="2726"/>
                    <a:pt x="858" y="2726"/>
                  </a:cubicBezTo>
                  <a:cubicBezTo>
                    <a:pt x="1127" y="2726"/>
                    <a:pt x="1389" y="2630"/>
                    <a:pt x="1593" y="2454"/>
                  </a:cubicBezTo>
                  <a:cubicBezTo>
                    <a:pt x="1819" y="2252"/>
                    <a:pt x="1985" y="1990"/>
                    <a:pt x="2080" y="1705"/>
                  </a:cubicBezTo>
                  <a:cubicBezTo>
                    <a:pt x="2199" y="1360"/>
                    <a:pt x="2259" y="992"/>
                    <a:pt x="2270" y="624"/>
                  </a:cubicBezTo>
                  <a:cubicBezTo>
                    <a:pt x="2270" y="576"/>
                    <a:pt x="2270" y="528"/>
                    <a:pt x="2270" y="481"/>
                  </a:cubicBezTo>
                  <a:cubicBezTo>
                    <a:pt x="2249" y="405"/>
                    <a:pt x="2177" y="349"/>
                    <a:pt x="2093" y="349"/>
                  </a:cubicBezTo>
                  <a:cubicBezTo>
                    <a:pt x="2085" y="349"/>
                    <a:pt x="2077" y="349"/>
                    <a:pt x="2068" y="350"/>
                  </a:cubicBezTo>
                  <a:cubicBezTo>
                    <a:pt x="1985" y="350"/>
                    <a:pt x="1914" y="422"/>
                    <a:pt x="1914" y="517"/>
                  </a:cubicBezTo>
                  <a:lnTo>
                    <a:pt x="1914" y="612"/>
                  </a:lnTo>
                  <a:cubicBezTo>
                    <a:pt x="1890" y="707"/>
                    <a:pt x="1831" y="802"/>
                    <a:pt x="1748" y="849"/>
                  </a:cubicBezTo>
                  <a:cubicBezTo>
                    <a:pt x="1672" y="917"/>
                    <a:pt x="1578" y="948"/>
                    <a:pt x="1479" y="948"/>
                  </a:cubicBezTo>
                  <a:cubicBezTo>
                    <a:pt x="1439" y="948"/>
                    <a:pt x="1397" y="943"/>
                    <a:pt x="1355" y="933"/>
                  </a:cubicBezTo>
                  <a:cubicBezTo>
                    <a:pt x="1237" y="873"/>
                    <a:pt x="1153" y="766"/>
                    <a:pt x="1142" y="635"/>
                  </a:cubicBezTo>
                  <a:cubicBezTo>
                    <a:pt x="1106" y="505"/>
                    <a:pt x="1153" y="374"/>
                    <a:pt x="1260" y="291"/>
                  </a:cubicBezTo>
                  <a:cubicBezTo>
                    <a:pt x="1344" y="243"/>
                    <a:pt x="1355" y="124"/>
                    <a:pt x="1296" y="65"/>
                  </a:cubicBezTo>
                  <a:cubicBezTo>
                    <a:pt x="1253" y="22"/>
                    <a:pt x="1198" y="1"/>
                    <a:pt x="1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8446705" y="981700"/>
              <a:ext cx="77386" cy="77240"/>
            </a:xfrm>
            <a:custGeom>
              <a:avLst/>
              <a:gdLst/>
              <a:ahLst/>
              <a:cxnLst/>
              <a:rect l="l" t="t" r="r" b="b"/>
              <a:pathLst>
                <a:path w="2402" h="2398" extrusionOk="0">
                  <a:moveTo>
                    <a:pt x="1480" y="329"/>
                  </a:moveTo>
                  <a:cubicBezTo>
                    <a:pt x="1648" y="329"/>
                    <a:pt x="1812" y="423"/>
                    <a:pt x="1890" y="591"/>
                  </a:cubicBezTo>
                  <a:cubicBezTo>
                    <a:pt x="1902" y="639"/>
                    <a:pt x="1938" y="674"/>
                    <a:pt x="1997" y="698"/>
                  </a:cubicBezTo>
                  <a:cubicBezTo>
                    <a:pt x="1973" y="829"/>
                    <a:pt x="1938" y="971"/>
                    <a:pt x="1878" y="1090"/>
                  </a:cubicBezTo>
                  <a:cubicBezTo>
                    <a:pt x="1783" y="1364"/>
                    <a:pt x="1569" y="1589"/>
                    <a:pt x="1308" y="1696"/>
                  </a:cubicBezTo>
                  <a:cubicBezTo>
                    <a:pt x="1226" y="1730"/>
                    <a:pt x="1142" y="1746"/>
                    <a:pt x="1059" y="1746"/>
                  </a:cubicBezTo>
                  <a:cubicBezTo>
                    <a:pt x="878" y="1746"/>
                    <a:pt x="705" y="1669"/>
                    <a:pt x="583" y="1530"/>
                  </a:cubicBezTo>
                  <a:cubicBezTo>
                    <a:pt x="405" y="1280"/>
                    <a:pt x="547" y="924"/>
                    <a:pt x="773" y="686"/>
                  </a:cubicBezTo>
                  <a:cubicBezTo>
                    <a:pt x="928" y="496"/>
                    <a:pt x="1142" y="377"/>
                    <a:pt x="1391" y="330"/>
                  </a:cubicBezTo>
                  <a:lnTo>
                    <a:pt x="1450" y="330"/>
                  </a:lnTo>
                  <a:cubicBezTo>
                    <a:pt x="1460" y="329"/>
                    <a:pt x="1470" y="329"/>
                    <a:pt x="1480" y="329"/>
                  </a:cubicBezTo>
                  <a:close/>
                  <a:moveTo>
                    <a:pt x="1459" y="1"/>
                  </a:moveTo>
                  <a:cubicBezTo>
                    <a:pt x="1421" y="1"/>
                    <a:pt x="1382" y="3"/>
                    <a:pt x="1344" y="9"/>
                  </a:cubicBezTo>
                  <a:cubicBezTo>
                    <a:pt x="1011" y="56"/>
                    <a:pt x="714" y="223"/>
                    <a:pt x="500" y="472"/>
                  </a:cubicBezTo>
                  <a:cubicBezTo>
                    <a:pt x="227" y="781"/>
                    <a:pt x="1" y="1280"/>
                    <a:pt x="274" y="1696"/>
                  </a:cubicBezTo>
                  <a:cubicBezTo>
                    <a:pt x="427" y="1925"/>
                    <a:pt x="730" y="2063"/>
                    <a:pt x="1047" y="2063"/>
                  </a:cubicBezTo>
                  <a:cubicBezTo>
                    <a:pt x="1175" y="2063"/>
                    <a:pt x="1304" y="2041"/>
                    <a:pt x="1427" y="1993"/>
                  </a:cubicBezTo>
                  <a:cubicBezTo>
                    <a:pt x="1664" y="1910"/>
                    <a:pt x="1866" y="1744"/>
                    <a:pt x="2021" y="1542"/>
                  </a:cubicBezTo>
                  <a:cubicBezTo>
                    <a:pt x="2021" y="1779"/>
                    <a:pt x="2033" y="2017"/>
                    <a:pt x="2045" y="2243"/>
                  </a:cubicBezTo>
                  <a:cubicBezTo>
                    <a:pt x="2057" y="2326"/>
                    <a:pt x="2128" y="2397"/>
                    <a:pt x="2223" y="2397"/>
                  </a:cubicBezTo>
                  <a:lnTo>
                    <a:pt x="2235" y="2397"/>
                  </a:lnTo>
                  <a:cubicBezTo>
                    <a:pt x="2318" y="2397"/>
                    <a:pt x="2401" y="2314"/>
                    <a:pt x="2401" y="2219"/>
                  </a:cubicBezTo>
                  <a:cubicBezTo>
                    <a:pt x="2354" y="1554"/>
                    <a:pt x="2354" y="876"/>
                    <a:pt x="2401" y="199"/>
                  </a:cubicBezTo>
                  <a:cubicBezTo>
                    <a:pt x="2401" y="116"/>
                    <a:pt x="2330" y="33"/>
                    <a:pt x="2235" y="33"/>
                  </a:cubicBezTo>
                  <a:cubicBezTo>
                    <a:pt x="2140" y="33"/>
                    <a:pt x="2057" y="92"/>
                    <a:pt x="2045" y="187"/>
                  </a:cubicBezTo>
                  <a:lnTo>
                    <a:pt x="2045" y="211"/>
                  </a:lnTo>
                  <a:cubicBezTo>
                    <a:pt x="1874" y="80"/>
                    <a:pt x="1669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8553892" y="997515"/>
              <a:ext cx="42914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199" y="1"/>
                  </a:moveTo>
                  <a:cubicBezTo>
                    <a:pt x="172" y="1"/>
                    <a:pt x="145" y="6"/>
                    <a:pt x="120" y="17"/>
                  </a:cubicBezTo>
                  <a:cubicBezTo>
                    <a:pt x="37" y="53"/>
                    <a:pt x="1" y="148"/>
                    <a:pt x="37" y="231"/>
                  </a:cubicBezTo>
                  <a:cubicBezTo>
                    <a:pt x="155" y="445"/>
                    <a:pt x="298" y="647"/>
                    <a:pt x="464" y="837"/>
                  </a:cubicBezTo>
                  <a:lnTo>
                    <a:pt x="108" y="1277"/>
                  </a:lnTo>
                  <a:cubicBezTo>
                    <a:pt x="37" y="1348"/>
                    <a:pt x="60" y="1455"/>
                    <a:pt x="144" y="1502"/>
                  </a:cubicBezTo>
                  <a:cubicBezTo>
                    <a:pt x="167" y="1526"/>
                    <a:pt x="203" y="1538"/>
                    <a:pt x="251" y="1538"/>
                  </a:cubicBezTo>
                  <a:cubicBezTo>
                    <a:pt x="298" y="1538"/>
                    <a:pt x="357" y="1514"/>
                    <a:pt x="393" y="1467"/>
                  </a:cubicBezTo>
                  <a:lnTo>
                    <a:pt x="702" y="1086"/>
                  </a:lnTo>
                  <a:cubicBezTo>
                    <a:pt x="809" y="1181"/>
                    <a:pt x="904" y="1265"/>
                    <a:pt x="1011" y="1348"/>
                  </a:cubicBezTo>
                  <a:cubicBezTo>
                    <a:pt x="1047" y="1372"/>
                    <a:pt x="1082" y="1383"/>
                    <a:pt x="1118" y="1383"/>
                  </a:cubicBezTo>
                  <a:cubicBezTo>
                    <a:pt x="1177" y="1383"/>
                    <a:pt x="1225" y="1360"/>
                    <a:pt x="1261" y="1324"/>
                  </a:cubicBezTo>
                  <a:cubicBezTo>
                    <a:pt x="1332" y="1253"/>
                    <a:pt x="1320" y="1146"/>
                    <a:pt x="1237" y="1098"/>
                  </a:cubicBezTo>
                  <a:cubicBezTo>
                    <a:pt x="1130" y="1003"/>
                    <a:pt x="1023" y="920"/>
                    <a:pt x="928" y="825"/>
                  </a:cubicBezTo>
                  <a:lnTo>
                    <a:pt x="1261" y="409"/>
                  </a:lnTo>
                  <a:cubicBezTo>
                    <a:pt x="1320" y="338"/>
                    <a:pt x="1296" y="231"/>
                    <a:pt x="1225" y="183"/>
                  </a:cubicBezTo>
                  <a:cubicBezTo>
                    <a:pt x="1192" y="164"/>
                    <a:pt x="1155" y="155"/>
                    <a:pt x="1118" y="155"/>
                  </a:cubicBezTo>
                  <a:cubicBezTo>
                    <a:pt x="1064" y="155"/>
                    <a:pt x="1011" y="176"/>
                    <a:pt x="975" y="219"/>
                  </a:cubicBezTo>
                  <a:lnTo>
                    <a:pt x="690" y="564"/>
                  </a:lnTo>
                  <a:cubicBezTo>
                    <a:pt x="559" y="421"/>
                    <a:pt x="453" y="255"/>
                    <a:pt x="357" y="88"/>
                  </a:cubicBezTo>
                  <a:cubicBezTo>
                    <a:pt x="324" y="30"/>
                    <a:pt x="262" y="1"/>
                    <a:pt x="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8635467" y="963179"/>
              <a:ext cx="63179" cy="88481"/>
            </a:xfrm>
            <a:custGeom>
              <a:avLst/>
              <a:gdLst/>
              <a:ahLst/>
              <a:cxnLst/>
              <a:rect l="l" t="t" r="r" b="b"/>
              <a:pathLst>
                <a:path w="1961" h="2747" extrusionOk="0">
                  <a:moveTo>
                    <a:pt x="1160" y="1380"/>
                  </a:moveTo>
                  <a:cubicBezTo>
                    <a:pt x="1193" y="1380"/>
                    <a:pt x="1227" y="1384"/>
                    <a:pt x="1260" y="1392"/>
                  </a:cubicBezTo>
                  <a:cubicBezTo>
                    <a:pt x="1378" y="1428"/>
                    <a:pt x="1485" y="1511"/>
                    <a:pt x="1521" y="1630"/>
                  </a:cubicBezTo>
                  <a:cubicBezTo>
                    <a:pt x="1592" y="1784"/>
                    <a:pt x="1581" y="1974"/>
                    <a:pt x="1485" y="2105"/>
                  </a:cubicBezTo>
                  <a:cubicBezTo>
                    <a:pt x="1317" y="2329"/>
                    <a:pt x="1009" y="2421"/>
                    <a:pt x="729" y="2421"/>
                  </a:cubicBezTo>
                  <a:cubicBezTo>
                    <a:pt x="653" y="2421"/>
                    <a:pt x="579" y="2415"/>
                    <a:pt x="511" y="2402"/>
                  </a:cubicBezTo>
                  <a:lnTo>
                    <a:pt x="475" y="2402"/>
                  </a:lnTo>
                  <a:cubicBezTo>
                    <a:pt x="475" y="2176"/>
                    <a:pt x="523" y="1939"/>
                    <a:pt x="618" y="1725"/>
                  </a:cubicBezTo>
                  <a:cubicBezTo>
                    <a:pt x="721" y="1539"/>
                    <a:pt x="940" y="1380"/>
                    <a:pt x="1160" y="1380"/>
                  </a:cubicBezTo>
                  <a:close/>
                  <a:moveTo>
                    <a:pt x="187" y="0"/>
                  </a:moveTo>
                  <a:cubicBezTo>
                    <a:pt x="180" y="0"/>
                    <a:pt x="173" y="1"/>
                    <a:pt x="166" y="2"/>
                  </a:cubicBezTo>
                  <a:cubicBezTo>
                    <a:pt x="71" y="2"/>
                    <a:pt x="0" y="73"/>
                    <a:pt x="0" y="168"/>
                  </a:cubicBezTo>
                  <a:lnTo>
                    <a:pt x="119" y="2580"/>
                  </a:lnTo>
                  <a:cubicBezTo>
                    <a:pt x="119" y="2675"/>
                    <a:pt x="202" y="2747"/>
                    <a:pt x="297" y="2747"/>
                  </a:cubicBezTo>
                  <a:cubicBezTo>
                    <a:pt x="345" y="2747"/>
                    <a:pt x="380" y="2735"/>
                    <a:pt x="404" y="2711"/>
                  </a:cubicBezTo>
                  <a:lnTo>
                    <a:pt x="440" y="2711"/>
                  </a:lnTo>
                  <a:cubicBezTo>
                    <a:pt x="534" y="2729"/>
                    <a:pt x="636" y="2738"/>
                    <a:pt x="740" y="2738"/>
                  </a:cubicBezTo>
                  <a:cubicBezTo>
                    <a:pt x="1121" y="2738"/>
                    <a:pt x="1537" y="2610"/>
                    <a:pt x="1771" y="2283"/>
                  </a:cubicBezTo>
                  <a:cubicBezTo>
                    <a:pt x="1925" y="2057"/>
                    <a:pt x="1961" y="1760"/>
                    <a:pt x="1854" y="1511"/>
                  </a:cubicBezTo>
                  <a:cubicBezTo>
                    <a:pt x="1771" y="1285"/>
                    <a:pt x="1569" y="1119"/>
                    <a:pt x="1343" y="1059"/>
                  </a:cubicBezTo>
                  <a:cubicBezTo>
                    <a:pt x="1288" y="1050"/>
                    <a:pt x="1233" y="1045"/>
                    <a:pt x="1178" y="1045"/>
                  </a:cubicBezTo>
                  <a:cubicBezTo>
                    <a:pt x="888" y="1045"/>
                    <a:pt x="606" y="1174"/>
                    <a:pt x="416" y="1404"/>
                  </a:cubicBezTo>
                  <a:lnTo>
                    <a:pt x="357" y="144"/>
                  </a:lnTo>
                  <a:cubicBezTo>
                    <a:pt x="346" y="67"/>
                    <a:pt x="273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8442517" y="1078652"/>
              <a:ext cx="281420" cy="15525"/>
            </a:xfrm>
            <a:custGeom>
              <a:avLst/>
              <a:gdLst/>
              <a:ahLst/>
              <a:cxnLst/>
              <a:rect l="l" t="t" r="r" b="b"/>
              <a:pathLst>
                <a:path w="8735" h="482" extrusionOk="0">
                  <a:moveTo>
                    <a:pt x="5815" y="0"/>
                  </a:moveTo>
                  <a:cubicBezTo>
                    <a:pt x="3932" y="0"/>
                    <a:pt x="2047" y="56"/>
                    <a:pt x="178" y="160"/>
                  </a:cubicBezTo>
                  <a:cubicBezTo>
                    <a:pt x="83" y="160"/>
                    <a:pt x="0" y="243"/>
                    <a:pt x="12" y="338"/>
                  </a:cubicBezTo>
                  <a:cubicBezTo>
                    <a:pt x="23" y="415"/>
                    <a:pt x="85" y="482"/>
                    <a:pt x="160" y="482"/>
                  </a:cubicBezTo>
                  <a:cubicBezTo>
                    <a:pt x="166" y="482"/>
                    <a:pt x="172" y="481"/>
                    <a:pt x="178" y="481"/>
                  </a:cubicBezTo>
                  <a:lnTo>
                    <a:pt x="190" y="481"/>
                  </a:lnTo>
                  <a:cubicBezTo>
                    <a:pt x="2059" y="377"/>
                    <a:pt x="3938" y="321"/>
                    <a:pt x="5814" y="321"/>
                  </a:cubicBezTo>
                  <a:cubicBezTo>
                    <a:pt x="6729" y="321"/>
                    <a:pt x="7644" y="334"/>
                    <a:pt x="8556" y="362"/>
                  </a:cubicBezTo>
                  <a:cubicBezTo>
                    <a:pt x="8639" y="362"/>
                    <a:pt x="8722" y="290"/>
                    <a:pt x="8734" y="207"/>
                  </a:cubicBezTo>
                  <a:cubicBezTo>
                    <a:pt x="8734" y="112"/>
                    <a:pt x="8651" y="41"/>
                    <a:pt x="8568" y="41"/>
                  </a:cubicBezTo>
                  <a:cubicBezTo>
                    <a:pt x="7652" y="14"/>
                    <a:pt x="6733" y="0"/>
                    <a:pt x="5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8537816" y="1108028"/>
              <a:ext cx="65885" cy="71474"/>
            </a:xfrm>
            <a:custGeom>
              <a:avLst/>
              <a:gdLst/>
              <a:ahLst/>
              <a:cxnLst/>
              <a:rect l="l" t="t" r="r" b="b"/>
              <a:pathLst>
                <a:path w="2045" h="2219" extrusionOk="0">
                  <a:moveTo>
                    <a:pt x="1734" y="1"/>
                  </a:moveTo>
                  <a:cubicBezTo>
                    <a:pt x="1690" y="1"/>
                    <a:pt x="1645" y="16"/>
                    <a:pt x="1605" y="44"/>
                  </a:cubicBezTo>
                  <a:cubicBezTo>
                    <a:pt x="1391" y="234"/>
                    <a:pt x="1177" y="448"/>
                    <a:pt x="975" y="662"/>
                  </a:cubicBezTo>
                  <a:lnTo>
                    <a:pt x="310" y="163"/>
                  </a:lnTo>
                  <a:cubicBezTo>
                    <a:pt x="279" y="137"/>
                    <a:pt x="242" y="125"/>
                    <a:pt x="203" y="125"/>
                  </a:cubicBezTo>
                  <a:cubicBezTo>
                    <a:pt x="153" y="125"/>
                    <a:pt x="101" y="146"/>
                    <a:pt x="60" y="186"/>
                  </a:cubicBezTo>
                  <a:cubicBezTo>
                    <a:pt x="1" y="258"/>
                    <a:pt x="13" y="365"/>
                    <a:pt x="84" y="412"/>
                  </a:cubicBezTo>
                  <a:lnTo>
                    <a:pt x="761" y="923"/>
                  </a:lnTo>
                  <a:cubicBezTo>
                    <a:pt x="488" y="1256"/>
                    <a:pt x="262" y="1612"/>
                    <a:pt x="60" y="1993"/>
                  </a:cubicBezTo>
                  <a:cubicBezTo>
                    <a:pt x="13" y="2076"/>
                    <a:pt x="48" y="2171"/>
                    <a:pt x="144" y="2207"/>
                  </a:cubicBezTo>
                  <a:cubicBezTo>
                    <a:pt x="167" y="2218"/>
                    <a:pt x="191" y="2218"/>
                    <a:pt x="215" y="2218"/>
                  </a:cubicBezTo>
                  <a:cubicBezTo>
                    <a:pt x="286" y="2218"/>
                    <a:pt x="346" y="2183"/>
                    <a:pt x="381" y="2123"/>
                  </a:cubicBezTo>
                  <a:cubicBezTo>
                    <a:pt x="559" y="1779"/>
                    <a:pt x="785" y="1434"/>
                    <a:pt x="1035" y="1125"/>
                  </a:cubicBezTo>
                  <a:lnTo>
                    <a:pt x="1736" y="1660"/>
                  </a:lnTo>
                  <a:cubicBezTo>
                    <a:pt x="1767" y="1686"/>
                    <a:pt x="1804" y="1698"/>
                    <a:pt x="1842" y="1698"/>
                  </a:cubicBezTo>
                  <a:cubicBezTo>
                    <a:pt x="1893" y="1698"/>
                    <a:pt x="1945" y="1677"/>
                    <a:pt x="1985" y="1636"/>
                  </a:cubicBezTo>
                  <a:cubicBezTo>
                    <a:pt x="2045" y="1565"/>
                    <a:pt x="2033" y="1470"/>
                    <a:pt x="1962" y="1422"/>
                  </a:cubicBezTo>
                  <a:lnTo>
                    <a:pt x="1249" y="876"/>
                  </a:lnTo>
                  <a:cubicBezTo>
                    <a:pt x="1439" y="662"/>
                    <a:pt x="1641" y="460"/>
                    <a:pt x="1855" y="282"/>
                  </a:cubicBezTo>
                  <a:cubicBezTo>
                    <a:pt x="1926" y="222"/>
                    <a:pt x="1926" y="115"/>
                    <a:pt x="1867" y="56"/>
                  </a:cubicBezTo>
                  <a:cubicBezTo>
                    <a:pt x="1829" y="18"/>
                    <a:pt x="1782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7356014" y="451330"/>
              <a:ext cx="77354" cy="77111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13" y="329"/>
                  </a:moveTo>
                  <a:cubicBezTo>
                    <a:pt x="1423" y="329"/>
                    <a:pt x="1432" y="332"/>
                    <a:pt x="1438" y="338"/>
                  </a:cubicBezTo>
                  <a:cubicBezTo>
                    <a:pt x="1456" y="336"/>
                    <a:pt x="1473" y="335"/>
                    <a:pt x="1491" y="335"/>
                  </a:cubicBezTo>
                  <a:cubicBezTo>
                    <a:pt x="1660" y="335"/>
                    <a:pt x="1814" y="438"/>
                    <a:pt x="1890" y="599"/>
                  </a:cubicBezTo>
                  <a:cubicBezTo>
                    <a:pt x="1901" y="647"/>
                    <a:pt x="1937" y="682"/>
                    <a:pt x="1985" y="706"/>
                  </a:cubicBezTo>
                  <a:cubicBezTo>
                    <a:pt x="1961" y="837"/>
                    <a:pt x="1925" y="968"/>
                    <a:pt x="1878" y="1098"/>
                  </a:cubicBezTo>
                  <a:cubicBezTo>
                    <a:pt x="1771" y="1372"/>
                    <a:pt x="1569" y="1586"/>
                    <a:pt x="1295" y="1704"/>
                  </a:cubicBezTo>
                  <a:cubicBezTo>
                    <a:pt x="1219" y="1734"/>
                    <a:pt x="1138" y="1748"/>
                    <a:pt x="1059" y="1748"/>
                  </a:cubicBezTo>
                  <a:cubicBezTo>
                    <a:pt x="880" y="1748"/>
                    <a:pt x="706" y="1674"/>
                    <a:pt x="582" y="1526"/>
                  </a:cubicBezTo>
                  <a:cubicBezTo>
                    <a:pt x="404" y="1277"/>
                    <a:pt x="547" y="932"/>
                    <a:pt x="761" y="694"/>
                  </a:cubicBezTo>
                  <a:lnTo>
                    <a:pt x="773" y="694"/>
                  </a:lnTo>
                  <a:cubicBezTo>
                    <a:pt x="927" y="504"/>
                    <a:pt x="1141" y="374"/>
                    <a:pt x="1379" y="338"/>
                  </a:cubicBezTo>
                  <a:cubicBezTo>
                    <a:pt x="1390" y="332"/>
                    <a:pt x="1402" y="329"/>
                    <a:pt x="1413" y="329"/>
                  </a:cubicBezTo>
                  <a:close/>
                  <a:moveTo>
                    <a:pt x="1437" y="1"/>
                  </a:moveTo>
                  <a:cubicBezTo>
                    <a:pt x="1405" y="1"/>
                    <a:pt x="1374" y="2"/>
                    <a:pt x="1343" y="5"/>
                  </a:cubicBezTo>
                  <a:cubicBezTo>
                    <a:pt x="1010" y="53"/>
                    <a:pt x="713" y="219"/>
                    <a:pt x="499" y="480"/>
                  </a:cubicBezTo>
                  <a:cubicBezTo>
                    <a:pt x="226" y="778"/>
                    <a:pt x="0" y="1288"/>
                    <a:pt x="273" y="1693"/>
                  </a:cubicBezTo>
                  <a:cubicBezTo>
                    <a:pt x="427" y="1931"/>
                    <a:pt x="733" y="2066"/>
                    <a:pt x="1052" y="2066"/>
                  </a:cubicBezTo>
                  <a:cubicBezTo>
                    <a:pt x="1178" y="2066"/>
                    <a:pt x="1305" y="2045"/>
                    <a:pt x="1426" y="2001"/>
                  </a:cubicBezTo>
                  <a:cubicBezTo>
                    <a:pt x="1664" y="1906"/>
                    <a:pt x="1866" y="1752"/>
                    <a:pt x="2020" y="1538"/>
                  </a:cubicBezTo>
                  <a:cubicBezTo>
                    <a:pt x="2020" y="1776"/>
                    <a:pt x="2032" y="2013"/>
                    <a:pt x="2044" y="2251"/>
                  </a:cubicBezTo>
                  <a:cubicBezTo>
                    <a:pt x="2056" y="2334"/>
                    <a:pt x="2127" y="2394"/>
                    <a:pt x="2222" y="2394"/>
                  </a:cubicBezTo>
                  <a:lnTo>
                    <a:pt x="2234" y="2394"/>
                  </a:lnTo>
                  <a:cubicBezTo>
                    <a:pt x="2317" y="2394"/>
                    <a:pt x="2401" y="2310"/>
                    <a:pt x="2401" y="2227"/>
                  </a:cubicBezTo>
                  <a:cubicBezTo>
                    <a:pt x="2353" y="1550"/>
                    <a:pt x="2353" y="873"/>
                    <a:pt x="2401" y="207"/>
                  </a:cubicBezTo>
                  <a:cubicBezTo>
                    <a:pt x="2401" y="112"/>
                    <a:pt x="2329" y="41"/>
                    <a:pt x="2234" y="41"/>
                  </a:cubicBezTo>
                  <a:cubicBezTo>
                    <a:pt x="2226" y="40"/>
                    <a:pt x="2218" y="39"/>
                    <a:pt x="2210" y="39"/>
                  </a:cubicBezTo>
                  <a:cubicBezTo>
                    <a:pt x="2125" y="39"/>
                    <a:pt x="2055" y="96"/>
                    <a:pt x="2044" y="183"/>
                  </a:cubicBezTo>
                  <a:lnTo>
                    <a:pt x="2044" y="219"/>
                  </a:lnTo>
                  <a:cubicBezTo>
                    <a:pt x="1878" y="73"/>
                    <a:pt x="1657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7462815" y="467049"/>
              <a:ext cx="42914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10" y="0"/>
                  </a:moveTo>
                  <a:cubicBezTo>
                    <a:pt x="183" y="0"/>
                    <a:pt x="156" y="6"/>
                    <a:pt x="131" y="16"/>
                  </a:cubicBezTo>
                  <a:cubicBezTo>
                    <a:pt x="36" y="52"/>
                    <a:pt x="0" y="147"/>
                    <a:pt x="48" y="230"/>
                  </a:cubicBezTo>
                  <a:cubicBezTo>
                    <a:pt x="167" y="444"/>
                    <a:pt x="309" y="646"/>
                    <a:pt x="476" y="836"/>
                  </a:cubicBezTo>
                  <a:lnTo>
                    <a:pt x="119" y="1276"/>
                  </a:lnTo>
                  <a:cubicBezTo>
                    <a:pt x="48" y="1347"/>
                    <a:pt x="72" y="1454"/>
                    <a:pt x="155" y="1502"/>
                  </a:cubicBezTo>
                  <a:cubicBezTo>
                    <a:pt x="179" y="1525"/>
                    <a:pt x="214" y="1537"/>
                    <a:pt x="262" y="1537"/>
                  </a:cubicBezTo>
                  <a:cubicBezTo>
                    <a:pt x="309" y="1537"/>
                    <a:pt x="369" y="1513"/>
                    <a:pt x="405" y="1466"/>
                  </a:cubicBezTo>
                  <a:lnTo>
                    <a:pt x="725" y="1086"/>
                  </a:lnTo>
                  <a:cubicBezTo>
                    <a:pt x="809" y="1181"/>
                    <a:pt x="915" y="1264"/>
                    <a:pt x="1022" y="1347"/>
                  </a:cubicBezTo>
                  <a:cubicBezTo>
                    <a:pt x="1046" y="1371"/>
                    <a:pt x="1094" y="1383"/>
                    <a:pt x="1129" y="1383"/>
                  </a:cubicBezTo>
                  <a:cubicBezTo>
                    <a:pt x="1177" y="1383"/>
                    <a:pt x="1236" y="1359"/>
                    <a:pt x="1272" y="1323"/>
                  </a:cubicBezTo>
                  <a:cubicBezTo>
                    <a:pt x="1331" y="1252"/>
                    <a:pt x="1320" y="1145"/>
                    <a:pt x="1248" y="1086"/>
                  </a:cubicBezTo>
                  <a:cubicBezTo>
                    <a:pt x="1129" y="1003"/>
                    <a:pt x="1022" y="919"/>
                    <a:pt x="927" y="812"/>
                  </a:cubicBezTo>
                  <a:lnTo>
                    <a:pt x="1260" y="408"/>
                  </a:lnTo>
                  <a:cubicBezTo>
                    <a:pt x="1320" y="337"/>
                    <a:pt x="1308" y="230"/>
                    <a:pt x="1224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3" y="154"/>
                    <a:pt x="1011" y="175"/>
                    <a:pt x="975" y="218"/>
                  </a:cubicBezTo>
                  <a:lnTo>
                    <a:pt x="690" y="563"/>
                  </a:lnTo>
                  <a:cubicBezTo>
                    <a:pt x="571" y="420"/>
                    <a:pt x="464" y="254"/>
                    <a:pt x="369" y="88"/>
                  </a:cubicBezTo>
                  <a:cubicBezTo>
                    <a:pt x="336" y="29"/>
                    <a:pt x="273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7544744" y="432713"/>
              <a:ext cx="63211" cy="88513"/>
            </a:xfrm>
            <a:custGeom>
              <a:avLst/>
              <a:gdLst/>
              <a:ahLst/>
              <a:cxnLst/>
              <a:rect l="l" t="t" r="r" b="b"/>
              <a:pathLst>
                <a:path w="1962" h="2748" extrusionOk="0">
                  <a:moveTo>
                    <a:pt x="1165" y="1380"/>
                  </a:moveTo>
                  <a:cubicBezTo>
                    <a:pt x="1197" y="1380"/>
                    <a:pt x="1229" y="1384"/>
                    <a:pt x="1260" y="1391"/>
                  </a:cubicBezTo>
                  <a:cubicBezTo>
                    <a:pt x="1379" y="1427"/>
                    <a:pt x="1486" y="1510"/>
                    <a:pt x="1533" y="1641"/>
                  </a:cubicBezTo>
                  <a:cubicBezTo>
                    <a:pt x="1593" y="1795"/>
                    <a:pt x="1581" y="1973"/>
                    <a:pt x="1486" y="2116"/>
                  </a:cubicBezTo>
                  <a:cubicBezTo>
                    <a:pt x="1320" y="2337"/>
                    <a:pt x="1020" y="2422"/>
                    <a:pt x="744" y="2422"/>
                  </a:cubicBezTo>
                  <a:cubicBezTo>
                    <a:pt x="663" y="2422"/>
                    <a:pt x="584" y="2415"/>
                    <a:pt x="511" y="2401"/>
                  </a:cubicBezTo>
                  <a:lnTo>
                    <a:pt x="488" y="2401"/>
                  </a:lnTo>
                  <a:cubicBezTo>
                    <a:pt x="476" y="2175"/>
                    <a:pt x="523" y="1950"/>
                    <a:pt x="630" y="1736"/>
                  </a:cubicBezTo>
                  <a:cubicBezTo>
                    <a:pt x="724" y="1549"/>
                    <a:pt x="944" y="1380"/>
                    <a:pt x="1165" y="1380"/>
                  </a:cubicBezTo>
                  <a:close/>
                  <a:moveTo>
                    <a:pt x="167" y="1"/>
                  </a:moveTo>
                  <a:cubicBezTo>
                    <a:pt x="84" y="1"/>
                    <a:pt x="0" y="84"/>
                    <a:pt x="0" y="179"/>
                  </a:cubicBezTo>
                  <a:lnTo>
                    <a:pt x="119" y="2591"/>
                  </a:lnTo>
                  <a:cubicBezTo>
                    <a:pt x="130" y="2679"/>
                    <a:pt x="203" y="2747"/>
                    <a:pt x="279" y="2747"/>
                  </a:cubicBezTo>
                  <a:cubicBezTo>
                    <a:pt x="285" y="2747"/>
                    <a:pt x="291" y="2747"/>
                    <a:pt x="298" y="2746"/>
                  </a:cubicBezTo>
                  <a:cubicBezTo>
                    <a:pt x="345" y="2746"/>
                    <a:pt x="381" y="2734"/>
                    <a:pt x="404" y="2710"/>
                  </a:cubicBezTo>
                  <a:lnTo>
                    <a:pt x="440" y="2710"/>
                  </a:lnTo>
                  <a:cubicBezTo>
                    <a:pt x="535" y="2728"/>
                    <a:pt x="636" y="2738"/>
                    <a:pt x="740" y="2738"/>
                  </a:cubicBezTo>
                  <a:cubicBezTo>
                    <a:pt x="1121" y="2738"/>
                    <a:pt x="1538" y="2609"/>
                    <a:pt x="1771" y="2282"/>
                  </a:cubicBezTo>
                  <a:cubicBezTo>
                    <a:pt x="1937" y="2057"/>
                    <a:pt x="1961" y="1771"/>
                    <a:pt x="1854" y="1510"/>
                  </a:cubicBezTo>
                  <a:cubicBezTo>
                    <a:pt x="1771" y="1296"/>
                    <a:pt x="1581" y="1130"/>
                    <a:pt x="1343" y="1070"/>
                  </a:cubicBezTo>
                  <a:cubicBezTo>
                    <a:pt x="1281" y="1057"/>
                    <a:pt x="1219" y="1051"/>
                    <a:pt x="1157" y="1051"/>
                  </a:cubicBezTo>
                  <a:cubicBezTo>
                    <a:pt x="874" y="1051"/>
                    <a:pt x="601" y="1181"/>
                    <a:pt x="416" y="1415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7352180" y="548186"/>
              <a:ext cx="281033" cy="15847"/>
            </a:xfrm>
            <a:custGeom>
              <a:avLst/>
              <a:gdLst/>
              <a:ahLst/>
              <a:cxnLst/>
              <a:rect l="l" t="t" r="r" b="b"/>
              <a:pathLst>
                <a:path w="8723" h="492" extrusionOk="0">
                  <a:moveTo>
                    <a:pt x="5845" y="0"/>
                  </a:moveTo>
                  <a:cubicBezTo>
                    <a:pt x="3948" y="0"/>
                    <a:pt x="2049" y="58"/>
                    <a:pt x="167" y="171"/>
                  </a:cubicBezTo>
                  <a:cubicBezTo>
                    <a:pt x="72" y="171"/>
                    <a:pt x="0" y="242"/>
                    <a:pt x="0" y="337"/>
                  </a:cubicBezTo>
                  <a:cubicBezTo>
                    <a:pt x="12" y="420"/>
                    <a:pt x="83" y="492"/>
                    <a:pt x="179" y="492"/>
                  </a:cubicBezTo>
                  <a:lnTo>
                    <a:pt x="190" y="492"/>
                  </a:lnTo>
                  <a:cubicBezTo>
                    <a:pt x="2065" y="379"/>
                    <a:pt x="3956" y="321"/>
                    <a:pt x="5845" y="321"/>
                  </a:cubicBezTo>
                  <a:cubicBezTo>
                    <a:pt x="6746" y="321"/>
                    <a:pt x="7646" y="334"/>
                    <a:pt x="8544" y="361"/>
                  </a:cubicBezTo>
                  <a:cubicBezTo>
                    <a:pt x="8551" y="362"/>
                    <a:pt x="8558" y="362"/>
                    <a:pt x="8565" y="362"/>
                  </a:cubicBezTo>
                  <a:cubicBezTo>
                    <a:pt x="8649" y="362"/>
                    <a:pt x="8711" y="295"/>
                    <a:pt x="8722" y="207"/>
                  </a:cubicBezTo>
                  <a:cubicBezTo>
                    <a:pt x="8722" y="111"/>
                    <a:pt x="8639" y="40"/>
                    <a:pt x="8556" y="40"/>
                  </a:cubicBezTo>
                  <a:cubicBezTo>
                    <a:pt x="7654" y="13"/>
                    <a:pt x="6750" y="0"/>
                    <a:pt x="5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7446738" y="577883"/>
              <a:ext cx="66271" cy="71506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41" y="0"/>
                  </a:moveTo>
                  <a:cubicBezTo>
                    <a:pt x="1697" y="0"/>
                    <a:pt x="1652" y="15"/>
                    <a:pt x="1616" y="45"/>
                  </a:cubicBezTo>
                  <a:cubicBezTo>
                    <a:pt x="1391" y="235"/>
                    <a:pt x="1177" y="449"/>
                    <a:pt x="987" y="663"/>
                  </a:cubicBezTo>
                  <a:lnTo>
                    <a:pt x="321" y="164"/>
                  </a:lnTo>
                  <a:cubicBezTo>
                    <a:pt x="285" y="138"/>
                    <a:pt x="245" y="126"/>
                    <a:pt x="206" y="126"/>
                  </a:cubicBezTo>
                  <a:cubicBezTo>
                    <a:pt x="154" y="126"/>
                    <a:pt x="105" y="147"/>
                    <a:pt x="72" y="188"/>
                  </a:cubicBezTo>
                  <a:cubicBezTo>
                    <a:pt x="0" y="259"/>
                    <a:pt x="12" y="366"/>
                    <a:pt x="95" y="413"/>
                  </a:cubicBezTo>
                  <a:lnTo>
                    <a:pt x="761" y="924"/>
                  </a:lnTo>
                  <a:cubicBezTo>
                    <a:pt x="499" y="1257"/>
                    <a:pt x="262" y="1614"/>
                    <a:pt x="60" y="1994"/>
                  </a:cubicBezTo>
                  <a:cubicBezTo>
                    <a:pt x="24" y="2077"/>
                    <a:pt x="60" y="2172"/>
                    <a:pt x="155" y="2208"/>
                  </a:cubicBezTo>
                  <a:cubicBezTo>
                    <a:pt x="179" y="2220"/>
                    <a:pt x="202" y="2220"/>
                    <a:pt x="226" y="2220"/>
                  </a:cubicBezTo>
                  <a:cubicBezTo>
                    <a:pt x="297" y="2220"/>
                    <a:pt x="357" y="2184"/>
                    <a:pt x="381" y="2125"/>
                  </a:cubicBezTo>
                  <a:cubicBezTo>
                    <a:pt x="571" y="1780"/>
                    <a:pt x="785" y="1435"/>
                    <a:pt x="1034" y="1126"/>
                  </a:cubicBezTo>
                  <a:lnTo>
                    <a:pt x="1735" y="1661"/>
                  </a:lnTo>
                  <a:cubicBezTo>
                    <a:pt x="1771" y="1685"/>
                    <a:pt x="1807" y="1697"/>
                    <a:pt x="1854" y="1697"/>
                  </a:cubicBezTo>
                  <a:cubicBezTo>
                    <a:pt x="1902" y="1697"/>
                    <a:pt x="1949" y="1673"/>
                    <a:pt x="1985" y="1637"/>
                  </a:cubicBezTo>
                  <a:cubicBezTo>
                    <a:pt x="2056" y="1578"/>
                    <a:pt x="2044" y="1459"/>
                    <a:pt x="1961" y="1412"/>
                  </a:cubicBezTo>
                  <a:lnTo>
                    <a:pt x="1260" y="865"/>
                  </a:lnTo>
                  <a:cubicBezTo>
                    <a:pt x="1450" y="651"/>
                    <a:pt x="1652" y="461"/>
                    <a:pt x="1866" y="271"/>
                  </a:cubicBezTo>
                  <a:cubicBezTo>
                    <a:pt x="1937" y="211"/>
                    <a:pt x="1937" y="104"/>
                    <a:pt x="1866" y="45"/>
                  </a:cubicBezTo>
                  <a:cubicBezTo>
                    <a:pt x="1830" y="15"/>
                    <a:pt x="1786" y="0"/>
                    <a:pt x="1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8527861" y="2354071"/>
              <a:ext cx="604175" cy="400435"/>
            </a:xfrm>
            <a:custGeom>
              <a:avLst/>
              <a:gdLst/>
              <a:ahLst/>
              <a:cxnLst/>
              <a:rect l="l" t="t" r="r" b="b"/>
              <a:pathLst>
                <a:path w="18753" h="12432" extrusionOk="0">
                  <a:moveTo>
                    <a:pt x="9186" y="418"/>
                  </a:moveTo>
                  <a:cubicBezTo>
                    <a:pt x="10660" y="1440"/>
                    <a:pt x="12229" y="2557"/>
                    <a:pt x="13750" y="3650"/>
                  </a:cubicBezTo>
                  <a:cubicBezTo>
                    <a:pt x="15235" y="4696"/>
                    <a:pt x="16756" y="5789"/>
                    <a:pt x="18182" y="6799"/>
                  </a:cubicBezTo>
                  <a:cubicBezTo>
                    <a:pt x="15912" y="8166"/>
                    <a:pt x="13369" y="9033"/>
                    <a:pt x="10731" y="9318"/>
                  </a:cubicBezTo>
                  <a:cubicBezTo>
                    <a:pt x="9091" y="8249"/>
                    <a:pt x="7380" y="7049"/>
                    <a:pt x="5729" y="5884"/>
                  </a:cubicBezTo>
                  <a:cubicBezTo>
                    <a:pt x="4172" y="4791"/>
                    <a:pt x="2556" y="3662"/>
                    <a:pt x="999" y="2628"/>
                  </a:cubicBezTo>
                  <a:cubicBezTo>
                    <a:pt x="3839" y="2402"/>
                    <a:pt x="6620" y="1654"/>
                    <a:pt x="9186" y="418"/>
                  </a:cubicBezTo>
                  <a:close/>
                  <a:moveTo>
                    <a:pt x="16221" y="8249"/>
                  </a:moveTo>
                  <a:cubicBezTo>
                    <a:pt x="16744" y="8486"/>
                    <a:pt x="17231" y="8795"/>
                    <a:pt x="17671" y="9164"/>
                  </a:cubicBezTo>
                  <a:cubicBezTo>
                    <a:pt x="16215" y="9362"/>
                    <a:pt x="14751" y="9461"/>
                    <a:pt x="13286" y="9461"/>
                  </a:cubicBezTo>
                  <a:cubicBezTo>
                    <a:pt x="12993" y="9461"/>
                    <a:pt x="12700" y="9457"/>
                    <a:pt x="12407" y="9449"/>
                  </a:cubicBezTo>
                  <a:cubicBezTo>
                    <a:pt x="13714" y="9188"/>
                    <a:pt x="14997" y="8784"/>
                    <a:pt x="16221" y="8249"/>
                  </a:cubicBezTo>
                  <a:close/>
                  <a:moveTo>
                    <a:pt x="678" y="2890"/>
                  </a:moveTo>
                  <a:cubicBezTo>
                    <a:pt x="2247" y="3935"/>
                    <a:pt x="3887" y="5076"/>
                    <a:pt x="5479" y="6193"/>
                  </a:cubicBezTo>
                  <a:cubicBezTo>
                    <a:pt x="7107" y="7334"/>
                    <a:pt x="8782" y="8510"/>
                    <a:pt x="10399" y="9568"/>
                  </a:cubicBezTo>
                  <a:lnTo>
                    <a:pt x="9519" y="10970"/>
                  </a:lnTo>
                  <a:cubicBezTo>
                    <a:pt x="6632" y="8510"/>
                    <a:pt x="3590" y="6169"/>
                    <a:pt x="464" y="3983"/>
                  </a:cubicBezTo>
                  <a:lnTo>
                    <a:pt x="678" y="2890"/>
                  </a:lnTo>
                  <a:close/>
                  <a:moveTo>
                    <a:pt x="17873" y="9532"/>
                  </a:moveTo>
                  <a:lnTo>
                    <a:pt x="17873" y="9532"/>
                  </a:lnTo>
                  <a:cubicBezTo>
                    <a:pt x="17825" y="9734"/>
                    <a:pt x="17778" y="9972"/>
                    <a:pt x="17718" y="10186"/>
                  </a:cubicBezTo>
                  <a:cubicBezTo>
                    <a:pt x="17659" y="10435"/>
                    <a:pt x="17600" y="10709"/>
                    <a:pt x="17552" y="10946"/>
                  </a:cubicBezTo>
                  <a:cubicBezTo>
                    <a:pt x="16660" y="10896"/>
                    <a:pt x="15767" y="10871"/>
                    <a:pt x="14875" y="10871"/>
                  </a:cubicBezTo>
                  <a:cubicBezTo>
                    <a:pt x="13214" y="10871"/>
                    <a:pt x="11554" y="10959"/>
                    <a:pt x="9899" y="11136"/>
                  </a:cubicBezTo>
                  <a:lnTo>
                    <a:pt x="10767" y="9758"/>
                  </a:lnTo>
                  <a:cubicBezTo>
                    <a:pt x="11575" y="9817"/>
                    <a:pt x="12395" y="9853"/>
                    <a:pt x="13227" y="9853"/>
                  </a:cubicBezTo>
                  <a:cubicBezTo>
                    <a:pt x="14771" y="9853"/>
                    <a:pt x="16328" y="9746"/>
                    <a:pt x="17873" y="9532"/>
                  </a:cubicBezTo>
                  <a:close/>
                  <a:moveTo>
                    <a:pt x="14884" y="11258"/>
                  </a:moveTo>
                  <a:cubicBezTo>
                    <a:pt x="15164" y="11258"/>
                    <a:pt x="15443" y="11261"/>
                    <a:pt x="15722" y="11267"/>
                  </a:cubicBezTo>
                  <a:cubicBezTo>
                    <a:pt x="15995" y="11410"/>
                    <a:pt x="16257" y="11576"/>
                    <a:pt x="16506" y="11766"/>
                  </a:cubicBezTo>
                  <a:cubicBezTo>
                    <a:pt x="15698" y="11540"/>
                    <a:pt x="14878" y="11374"/>
                    <a:pt x="14047" y="11267"/>
                  </a:cubicBezTo>
                  <a:cubicBezTo>
                    <a:pt x="14326" y="11261"/>
                    <a:pt x="14605" y="11258"/>
                    <a:pt x="14884" y="11258"/>
                  </a:cubicBezTo>
                  <a:close/>
                  <a:moveTo>
                    <a:pt x="9220" y="0"/>
                  </a:moveTo>
                  <a:cubicBezTo>
                    <a:pt x="9184" y="0"/>
                    <a:pt x="9148" y="9"/>
                    <a:pt x="9115" y="26"/>
                  </a:cubicBezTo>
                  <a:cubicBezTo>
                    <a:pt x="6442" y="1333"/>
                    <a:pt x="3530" y="2105"/>
                    <a:pt x="559" y="2284"/>
                  </a:cubicBezTo>
                  <a:cubicBezTo>
                    <a:pt x="464" y="2284"/>
                    <a:pt x="393" y="2355"/>
                    <a:pt x="369" y="2438"/>
                  </a:cubicBezTo>
                  <a:cubicBezTo>
                    <a:pt x="346" y="2462"/>
                    <a:pt x="334" y="2498"/>
                    <a:pt x="322" y="2533"/>
                  </a:cubicBezTo>
                  <a:lnTo>
                    <a:pt x="13" y="4030"/>
                  </a:lnTo>
                  <a:cubicBezTo>
                    <a:pt x="1" y="4102"/>
                    <a:pt x="37" y="4173"/>
                    <a:pt x="96" y="4209"/>
                  </a:cubicBezTo>
                  <a:cubicBezTo>
                    <a:pt x="3316" y="6455"/>
                    <a:pt x="6453" y="8879"/>
                    <a:pt x="9424" y="11410"/>
                  </a:cubicBezTo>
                  <a:cubicBezTo>
                    <a:pt x="9435" y="11520"/>
                    <a:pt x="9528" y="11589"/>
                    <a:pt x="9627" y="11589"/>
                  </a:cubicBezTo>
                  <a:cubicBezTo>
                    <a:pt x="9634" y="11589"/>
                    <a:pt x="9642" y="11589"/>
                    <a:pt x="9650" y="11588"/>
                  </a:cubicBezTo>
                  <a:cubicBezTo>
                    <a:pt x="10290" y="11519"/>
                    <a:pt x="10931" y="11485"/>
                    <a:pt x="11571" y="11485"/>
                  </a:cubicBezTo>
                  <a:cubicBezTo>
                    <a:pt x="13464" y="11485"/>
                    <a:pt x="15346" y="11783"/>
                    <a:pt x="17148" y="12360"/>
                  </a:cubicBezTo>
                  <a:cubicBezTo>
                    <a:pt x="17184" y="12396"/>
                    <a:pt x="17231" y="12420"/>
                    <a:pt x="17291" y="12420"/>
                  </a:cubicBezTo>
                  <a:lnTo>
                    <a:pt x="17314" y="12420"/>
                  </a:lnTo>
                  <a:cubicBezTo>
                    <a:pt x="17338" y="12428"/>
                    <a:pt x="17362" y="12431"/>
                    <a:pt x="17385" y="12431"/>
                  </a:cubicBezTo>
                  <a:cubicBezTo>
                    <a:pt x="17466" y="12431"/>
                    <a:pt x="17541" y="12384"/>
                    <a:pt x="17588" y="12301"/>
                  </a:cubicBezTo>
                  <a:cubicBezTo>
                    <a:pt x="17623" y="12194"/>
                    <a:pt x="17564" y="12087"/>
                    <a:pt x="17457" y="12051"/>
                  </a:cubicBezTo>
                  <a:lnTo>
                    <a:pt x="17374" y="12028"/>
                  </a:lnTo>
                  <a:cubicBezTo>
                    <a:pt x="17124" y="11754"/>
                    <a:pt x="16827" y="11505"/>
                    <a:pt x="16518" y="11291"/>
                  </a:cubicBezTo>
                  <a:lnTo>
                    <a:pt x="16518" y="11291"/>
                  </a:lnTo>
                  <a:cubicBezTo>
                    <a:pt x="16922" y="11303"/>
                    <a:pt x="17314" y="11315"/>
                    <a:pt x="17707" y="11338"/>
                  </a:cubicBezTo>
                  <a:cubicBezTo>
                    <a:pt x="17714" y="11339"/>
                    <a:pt x="17722" y="11340"/>
                    <a:pt x="17730" y="11340"/>
                  </a:cubicBezTo>
                  <a:cubicBezTo>
                    <a:pt x="17827" y="11340"/>
                    <a:pt x="17910" y="11272"/>
                    <a:pt x="17932" y="11184"/>
                  </a:cubicBezTo>
                  <a:cubicBezTo>
                    <a:pt x="17968" y="10911"/>
                    <a:pt x="18051" y="10590"/>
                    <a:pt x="18122" y="10269"/>
                  </a:cubicBezTo>
                  <a:cubicBezTo>
                    <a:pt x="18206" y="9948"/>
                    <a:pt x="18277" y="9615"/>
                    <a:pt x="18336" y="9330"/>
                  </a:cubicBezTo>
                  <a:cubicBezTo>
                    <a:pt x="18336" y="9318"/>
                    <a:pt x="18336" y="9306"/>
                    <a:pt x="18336" y="9306"/>
                  </a:cubicBezTo>
                  <a:cubicBezTo>
                    <a:pt x="18336" y="9295"/>
                    <a:pt x="18336" y="9283"/>
                    <a:pt x="18336" y="9271"/>
                  </a:cubicBezTo>
                  <a:cubicBezTo>
                    <a:pt x="18325" y="9259"/>
                    <a:pt x="18325" y="9247"/>
                    <a:pt x="18313" y="9235"/>
                  </a:cubicBezTo>
                  <a:cubicBezTo>
                    <a:pt x="18313" y="9223"/>
                    <a:pt x="18301" y="9211"/>
                    <a:pt x="18301" y="9199"/>
                  </a:cubicBezTo>
                  <a:lnTo>
                    <a:pt x="18277" y="9176"/>
                  </a:lnTo>
                  <a:cubicBezTo>
                    <a:pt x="18265" y="9164"/>
                    <a:pt x="18253" y="9164"/>
                    <a:pt x="18241" y="9152"/>
                  </a:cubicBezTo>
                  <a:lnTo>
                    <a:pt x="18229" y="9140"/>
                  </a:lnTo>
                  <a:cubicBezTo>
                    <a:pt x="18218" y="9116"/>
                    <a:pt x="18206" y="9104"/>
                    <a:pt x="18182" y="9093"/>
                  </a:cubicBezTo>
                  <a:cubicBezTo>
                    <a:pt x="17742" y="8665"/>
                    <a:pt x="17231" y="8320"/>
                    <a:pt x="16685" y="8047"/>
                  </a:cubicBezTo>
                  <a:cubicBezTo>
                    <a:pt x="17374" y="7726"/>
                    <a:pt x="18027" y="7369"/>
                    <a:pt x="18669" y="6965"/>
                  </a:cubicBezTo>
                  <a:cubicBezTo>
                    <a:pt x="18717" y="6930"/>
                    <a:pt x="18752" y="6870"/>
                    <a:pt x="18752" y="6811"/>
                  </a:cubicBezTo>
                  <a:cubicBezTo>
                    <a:pt x="18752" y="6752"/>
                    <a:pt x="18729" y="6692"/>
                    <a:pt x="18669" y="6657"/>
                  </a:cubicBezTo>
                  <a:cubicBezTo>
                    <a:pt x="17184" y="5611"/>
                    <a:pt x="15568" y="4458"/>
                    <a:pt x="13999" y="3353"/>
                  </a:cubicBezTo>
                  <a:cubicBezTo>
                    <a:pt x="12442" y="2236"/>
                    <a:pt x="10838" y="1095"/>
                    <a:pt x="9341" y="38"/>
                  </a:cubicBezTo>
                  <a:cubicBezTo>
                    <a:pt x="9303" y="12"/>
                    <a:pt x="9261" y="0"/>
                    <a:pt x="9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8751450" y="2469705"/>
              <a:ext cx="175360" cy="68543"/>
            </a:xfrm>
            <a:custGeom>
              <a:avLst/>
              <a:gdLst/>
              <a:ahLst/>
              <a:cxnLst/>
              <a:rect l="l" t="t" r="r" b="b"/>
              <a:pathLst>
                <a:path w="5443" h="2128" extrusionOk="0">
                  <a:moveTo>
                    <a:pt x="5202" y="0"/>
                  </a:moveTo>
                  <a:cubicBezTo>
                    <a:pt x="5166" y="0"/>
                    <a:pt x="5131" y="8"/>
                    <a:pt x="5098" y="24"/>
                  </a:cubicBezTo>
                  <a:cubicBezTo>
                    <a:pt x="3566" y="856"/>
                    <a:pt x="1902" y="1439"/>
                    <a:pt x="179" y="1748"/>
                  </a:cubicBezTo>
                  <a:cubicBezTo>
                    <a:pt x="72" y="1759"/>
                    <a:pt x="1" y="1866"/>
                    <a:pt x="24" y="1973"/>
                  </a:cubicBezTo>
                  <a:cubicBezTo>
                    <a:pt x="48" y="2068"/>
                    <a:pt x="131" y="2128"/>
                    <a:pt x="226" y="2128"/>
                  </a:cubicBezTo>
                  <a:lnTo>
                    <a:pt x="262" y="2128"/>
                  </a:lnTo>
                  <a:cubicBezTo>
                    <a:pt x="1914" y="1831"/>
                    <a:pt x="3506" y="1284"/>
                    <a:pt x="5003" y="524"/>
                  </a:cubicBezTo>
                  <a:cubicBezTo>
                    <a:pt x="5051" y="524"/>
                    <a:pt x="5098" y="512"/>
                    <a:pt x="5134" y="488"/>
                  </a:cubicBezTo>
                  <a:lnTo>
                    <a:pt x="5336" y="345"/>
                  </a:lnTo>
                  <a:cubicBezTo>
                    <a:pt x="5419" y="286"/>
                    <a:pt x="5443" y="167"/>
                    <a:pt x="5384" y="84"/>
                  </a:cubicBezTo>
                  <a:cubicBezTo>
                    <a:pt x="5337" y="29"/>
                    <a:pt x="5269" y="0"/>
                    <a:pt x="5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8775968" y="2490481"/>
              <a:ext cx="171139" cy="68833"/>
            </a:xfrm>
            <a:custGeom>
              <a:avLst/>
              <a:gdLst/>
              <a:ahLst/>
              <a:cxnLst/>
              <a:rect l="l" t="t" r="r" b="b"/>
              <a:pathLst>
                <a:path w="5312" h="2137" extrusionOk="0">
                  <a:moveTo>
                    <a:pt x="5070" y="1"/>
                  </a:moveTo>
                  <a:cubicBezTo>
                    <a:pt x="5030" y="1"/>
                    <a:pt x="4990" y="11"/>
                    <a:pt x="4955" y="33"/>
                  </a:cubicBezTo>
                  <a:cubicBezTo>
                    <a:pt x="3482" y="889"/>
                    <a:pt x="1866" y="1483"/>
                    <a:pt x="178" y="1768"/>
                  </a:cubicBezTo>
                  <a:cubicBezTo>
                    <a:pt x="83" y="1780"/>
                    <a:pt x="0" y="1875"/>
                    <a:pt x="24" y="1982"/>
                  </a:cubicBezTo>
                  <a:cubicBezTo>
                    <a:pt x="36" y="2077"/>
                    <a:pt x="131" y="2136"/>
                    <a:pt x="226" y="2136"/>
                  </a:cubicBezTo>
                  <a:lnTo>
                    <a:pt x="262" y="2136"/>
                  </a:lnTo>
                  <a:cubicBezTo>
                    <a:pt x="1996" y="1851"/>
                    <a:pt x="3672" y="1245"/>
                    <a:pt x="5193" y="354"/>
                  </a:cubicBezTo>
                  <a:cubicBezTo>
                    <a:pt x="5288" y="306"/>
                    <a:pt x="5312" y="176"/>
                    <a:pt x="5252" y="92"/>
                  </a:cubicBezTo>
                  <a:cubicBezTo>
                    <a:pt x="5207" y="32"/>
                    <a:pt x="5138" y="1"/>
                    <a:pt x="5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8804673" y="2506618"/>
              <a:ext cx="158897" cy="71861"/>
            </a:xfrm>
            <a:custGeom>
              <a:avLst/>
              <a:gdLst/>
              <a:ahLst/>
              <a:cxnLst/>
              <a:rect l="l" t="t" r="r" b="b"/>
              <a:pathLst>
                <a:path w="4932" h="2231" extrusionOk="0">
                  <a:moveTo>
                    <a:pt x="4690" y="1"/>
                  </a:moveTo>
                  <a:cubicBezTo>
                    <a:pt x="4646" y="1"/>
                    <a:pt x="4602" y="14"/>
                    <a:pt x="4563" y="43"/>
                  </a:cubicBezTo>
                  <a:cubicBezTo>
                    <a:pt x="3244" y="958"/>
                    <a:pt x="1759" y="1576"/>
                    <a:pt x="179" y="1861"/>
                  </a:cubicBezTo>
                  <a:cubicBezTo>
                    <a:pt x="72" y="1873"/>
                    <a:pt x="0" y="1980"/>
                    <a:pt x="12" y="2087"/>
                  </a:cubicBezTo>
                  <a:cubicBezTo>
                    <a:pt x="45" y="2174"/>
                    <a:pt x="117" y="2231"/>
                    <a:pt x="202" y="2231"/>
                  </a:cubicBezTo>
                  <a:cubicBezTo>
                    <a:pt x="210" y="2231"/>
                    <a:pt x="218" y="2230"/>
                    <a:pt x="226" y="2229"/>
                  </a:cubicBezTo>
                  <a:lnTo>
                    <a:pt x="262" y="2229"/>
                  </a:lnTo>
                  <a:cubicBezTo>
                    <a:pt x="1902" y="1932"/>
                    <a:pt x="3458" y="1291"/>
                    <a:pt x="4825" y="352"/>
                  </a:cubicBezTo>
                  <a:cubicBezTo>
                    <a:pt x="4908" y="293"/>
                    <a:pt x="4932" y="162"/>
                    <a:pt x="4860" y="79"/>
                  </a:cubicBezTo>
                  <a:cubicBezTo>
                    <a:pt x="4818" y="29"/>
                    <a:pt x="4755" y="1"/>
                    <a:pt x="4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8687917" y="1723593"/>
              <a:ext cx="457134" cy="490397"/>
            </a:xfrm>
            <a:custGeom>
              <a:avLst/>
              <a:gdLst/>
              <a:ahLst/>
              <a:cxnLst/>
              <a:rect l="l" t="t" r="r" b="b"/>
              <a:pathLst>
                <a:path w="14189" h="15225" extrusionOk="0">
                  <a:moveTo>
                    <a:pt x="13225" y="403"/>
                  </a:moveTo>
                  <a:cubicBezTo>
                    <a:pt x="13261" y="403"/>
                    <a:pt x="13297" y="405"/>
                    <a:pt x="13333" y="409"/>
                  </a:cubicBezTo>
                  <a:cubicBezTo>
                    <a:pt x="13559" y="468"/>
                    <a:pt x="13725" y="670"/>
                    <a:pt x="13749" y="908"/>
                  </a:cubicBezTo>
                  <a:cubicBezTo>
                    <a:pt x="13761" y="1169"/>
                    <a:pt x="13665" y="1431"/>
                    <a:pt x="13475" y="1621"/>
                  </a:cubicBezTo>
                  <a:cubicBezTo>
                    <a:pt x="13261" y="1835"/>
                    <a:pt x="13024" y="2037"/>
                    <a:pt x="12774" y="2191"/>
                  </a:cubicBezTo>
                  <a:cubicBezTo>
                    <a:pt x="12774" y="2191"/>
                    <a:pt x="12762" y="2215"/>
                    <a:pt x="12750" y="2215"/>
                  </a:cubicBezTo>
                  <a:lnTo>
                    <a:pt x="11693" y="1336"/>
                  </a:lnTo>
                  <a:cubicBezTo>
                    <a:pt x="11978" y="1003"/>
                    <a:pt x="12335" y="718"/>
                    <a:pt x="12739" y="540"/>
                  </a:cubicBezTo>
                  <a:cubicBezTo>
                    <a:pt x="12887" y="451"/>
                    <a:pt x="13051" y="403"/>
                    <a:pt x="13225" y="403"/>
                  </a:cubicBezTo>
                  <a:close/>
                  <a:moveTo>
                    <a:pt x="11134" y="1395"/>
                  </a:moveTo>
                  <a:lnTo>
                    <a:pt x="12952" y="2892"/>
                  </a:lnTo>
                  <a:cubicBezTo>
                    <a:pt x="12810" y="3011"/>
                    <a:pt x="12691" y="3118"/>
                    <a:pt x="12560" y="3237"/>
                  </a:cubicBezTo>
                  <a:cubicBezTo>
                    <a:pt x="12002" y="2702"/>
                    <a:pt x="11384" y="2227"/>
                    <a:pt x="10718" y="1835"/>
                  </a:cubicBezTo>
                  <a:lnTo>
                    <a:pt x="11134" y="1395"/>
                  </a:lnTo>
                  <a:close/>
                  <a:moveTo>
                    <a:pt x="10433" y="2132"/>
                  </a:moveTo>
                  <a:cubicBezTo>
                    <a:pt x="11087" y="2512"/>
                    <a:pt x="11705" y="2976"/>
                    <a:pt x="12251" y="3499"/>
                  </a:cubicBezTo>
                  <a:lnTo>
                    <a:pt x="12073" y="3665"/>
                  </a:lnTo>
                  <a:cubicBezTo>
                    <a:pt x="11503" y="3166"/>
                    <a:pt x="10897" y="2714"/>
                    <a:pt x="10243" y="2334"/>
                  </a:cubicBezTo>
                  <a:lnTo>
                    <a:pt x="10433" y="2132"/>
                  </a:lnTo>
                  <a:close/>
                  <a:moveTo>
                    <a:pt x="9970" y="2631"/>
                  </a:moveTo>
                  <a:cubicBezTo>
                    <a:pt x="10612" y="3011"/>
                    <a:pt x="11218" y="3451"/>
                    <a:pt x="11776" y="3950"/>
                  </a:cubicBezTo>
                  <a:cubicBezTo>
                    <a:pt x="10291" y="5340"/>
                    <a:pt x="8924" y="6861"/>
                    <a:pt x="7724" y="8513"/>
                  </a:cubicBezTo>
                  <a:lnTo>
                    <a:pt x="5775" y="7028"/>
                  </a:lnTo>
                  <a:lnTo>
                    <a:pt x="9970" y="2631"/>
                  </a:lnTo>
                  <a:close/>
                  <a:moveTo>
                    <a:pt x="5763" y="7503"/>
                  </a:moveTo>
                  <a:lnTo>
                    <a:pt x="7142" y="8549"/>
                  </a:lnTo>
                  <a:lnTo>
                    <a:pt x="4088" y="11995"/>
                  </a:lnTo>
                  <a:lnTo>
                    <a:pt x="2602" y="10890"/>
                  </a:lnTo>
                  <a:lnTo>
                    <a:pt x="5763" y="7503"/>
                  </a:lnTo>
                  <a:close/>
                  <a:moveTo>
                    <a:pt x="2329" y="11187"/>
                  </a:moveTo>
                  <a:lnTo>
                    <a:pt x="3826" y="12292"/>
                  </a:lnTo>
                  <a:lnTo>
                    <a:pt x="3470" y="12696"/>
                  </a:lnTo>
                  <a:cubicBezTo>
                    <a:pt x="3387" y="12779"/>
                    <a:pt x="3363" y="12791"/>
                    <a:pt x="3351" y="12791"/>
                  </a:cubicBezTo>
                  <a:lnTo>
                    <a:pt x="3351" y="12803"/>
                  </a:lnTo>
                  <a:cubicBezTo>
                    <a:pt x="3315" y="12779"/>
                    <a:pt x="3280" y="12767"/>
                    <a:pt x="3256" y="12743"/>
                  </a:cubicBezTo>
                  <a:lnTo>
                    <a:pt x="1854" y="11686"/>
                  </a:lnTo>
                  <a:lnTo>
                    <a:pt x="2329" y="11187"/>
                  </a:lnTo>
                  <a:close/>
                  <a:moveTo>
                    <a:pt x="1901" y="12221"/>
                  </a:moveTo>
                  <a:lnTo>
                    <a:pt x="2555" y="12708"/>
                  </a:lnTo>
                  <a:lnTo>
                    <a:pt x="2543" y="12720"/>
                  </a:lnTo>
                  <a:cubicBezTo>
                    <a:pt x="2270" y="13136"/>
                    <a:pt x="2056" y="13587"/>
                    <a:pt x="1925" y="14074"/>
                  </a:cubicBezTo>
                  <a:lnTo>
                    <a:pt x="772" y="14585"/>
                  </a:lnTo>
                  <a:lnTo>
                    <a:pt x="1355" y="13872"/>
                  </a:lnTo>
                  <a:cubicBezTo>
                    <a:pt x="1426" y="13789"/>
                    <a:pt x="1402" y="13658"/>
                    <a:pt x="1307" y="13599"/>
                  </a:cubicBezTo>
                  <a:cubicBezTo>
                    <a:pt x="1269" y="13575"/>
                    <a:pt x="1225" y="13563"/>
                    <a:pt x="1181" y="13563"/>
                  </a:cubicBezTo>
                  <a:cubicBezTo>
                    <a:pt x="1116" y="13563"/>
                    <a:pt x="1053" y="13590"/>
                    <a:pt x="1010" y="13647"/>
                  </a:cubicBezTo>
                  <a:lnTo>
                    <a:pt x="487" y="14288"/>
                  </a:lnTo>
                  <a:lnTo>
                    <a:pt x="559" y="13468"/>
                  </a:lnTo>
                  <a:cubicBezTo>
                    <a:pt x="559" y="13361"/>
                    <a:pt x="582" y="13254"/>
                    <a:pt x="618" y="13159"/>
                  </a:cubicBezTo>
                  <a:cubicBezTo>
                    <a:pt x="701" y="12969"/>
                    <a:pt x="939" y="12850"/>
                    <a:pt x="1200" y="12720"/>
                  </a:cubicBezTo>
                  <a:cubicBezTo>
                    <a:pt x="1450" y="12601"/>
                    <a:pt x="1723" y="12458"/>
                    <a:pt x="1901" y="12221"/>
                  </a:cubicBezTo>
                  <a:close/>
                  <a:moveTo>
                    <a:pt x="13217" y="1"/>
                  </a:moveTo>
                  <a:cubicBezTo>
                    <a:pt x="12980" y="1"/>
                    <a:pt x="12748" y="61"/>
                    <a:pt x="12537" y="171"/>
                  </a:cubicBezTo>
                  <a:cubicBezTo>
                    <a:pt x="12097" y="385"/>
                    <a:pt x="11705" y="694"/>
                    <a:pt x="11384" y="1063"/>
                  </a:cubicBezTo>
                  <a:lnTo>
                    <a:pt x="11325" y="1015"/>
                  </a:lnTo>
                  <a:cubicBezTo>
                    <a:pt x="11285" y="983"/>
                    <a:pt x="11240" y="967"/>
                    <a:pt x="11193" y="967"/>
                  </a:cubicBezTo>
                  <a:cubicBezTo>
                    <a:pt x="11170" y="967"/>
                    <a:pt x="11146" y="971"/>
                    <a:pt x="11123" y="979"/>
                  </a:cubicBezTo>
                  <a:cubicBezTo>
                    <a:pt x="11101" y="973"/>
                    <a:pt x="11080" y="970"/>
                    <a:pt x="11059" y="970"/>
                  </a:cubicBezTo>
                  <a:cubicBezTo>
                    <a:pt x="10999" y="970"/>
                    <a:pt x="10944" y="995"/>
                    <a:pt x="10909" y="1039"/>
                  </a:cubicBezTo>
                  <a:lnTo>
                    <a:pt x="5324" y="6909"/>
                  </a:lnTo>
                  <a:cubicBezTo>
                    <a:pt x="5288" y="6945"/>
                    <a:pt x="5264" y="7004"/>
                    <a:pt x="5264" y="7052"/>
                  </a:cubicBezTo>
                  <a:cubicBezTo>
                    <a:pt x="5276" y="7099"/>
                    <a:pt x="5300" y="7147"/>
                    <a:pt x="5335" y="7170"/>
                  </a:cubicBezTo>
                  <a:lnTo>
                    <a:pt x="5347" y="7182"/>
                  </a:lnTo>
                  <a:lnTo>
                    <a:pt x="5431" y="7254"/>
                  </a:lnTo>
                  <a:lnTo>
                    <a:pt x="1390" y="11579"/>
                  </a:lnTo>
                  <a:cubicBezTo>
                    <a:pt x="1355" y="11615"/>
                    <a:pt x="1331" y="11674"/>
                    <a:pt x="1343" y="11721"/>
                  </a:cubicBezTo>
                  <a:cubicBezTo>
                    <a:pt x="1343" y="11769"/>
                    <a:pt x="1367" y="11817"/>
                    <a:pt x="1402" y="11840"/>
                  </a:cubicBezTo>
                  <a:lnTo>
                    <a:pt x="1414" y="11852"/>
                  </a:lnTo>
                  <a:lnTo>
                    <a:pt x="1569" y="11971"/>
                  </a:lnTo>
                  <a:cubicBezTo>
                    <a:pt x="1462" y="12149"/>
                    <a:pt x="1236" y="12268"/>
                    <a:pt x="998" y="12375"/>
                  </a:cubicBezTo>
                  <a:cubicBezTo>
                    <a:pt x="701" y="12530"/>
                    <a:pt x="368" y="12684"/>
                    <a:pt x="226" y="13005"/>
                  </a:cubicBezTo>
                  <a:cubicBezTo>
                    <a:pt x="166" y="13136"/>
                    <a:pt x="143" y="13278"/>
                    <a:pt x="143" y="13433"/>
                  </a:cubicBezTo>
                  <a:lnTo>
                    <a:pt x="0" y="15025"/>
                  </a:lnTo>
                  <a:cubicBezTo>
                    <a:pt x="0" y="15072"/>
                    <a:pt x="24" y="15132"/>
                    <a:pt x="71" y="15168"/>
                  </a:cubicBezTo>
                  <a:lnTo>
                    <a:pt x="95" y="15191"/>
                  </a:lnTo>
                  <a:cubicBezTo>
                    <a:pt x="130" y="15212"/>
                    <a:pt x="172" y="15225"/>
                    <a:pt x="216" y="15225"/>
                  </a:cubicBezTo>
                  <a:cubicBezTo>
                    <a:pt x="247" y="15225"/>
                    <a:pt x="279" y="15218"/>
                    <a:pt x="309" y="15203"/>
                  </a:cubicBezTo>
                  <a:lnTo>
                    <a:pt x="2198" y="14371"/>
                  </a:lnTo>
                  <a:cubicBezTo>
                    <a:pt x="2258" y="14348"/>
                    <a:pt x="2293" y="14300"/>
                    <a:pt x="2317" y="14241"/>
                  </a:cubicBezTo>
                  <a:cubicBezTo>
                    <a:pt x="2436" y="13789"/>
                    <a:pt x="2626" y="13349"/>
                    <a:pt x="2876" y="12945"/>
                  </a:cubicBezTo>
                  <a:lnTo>
                    <a:pt x="2983" y="13029"/>
                  </a:lnTo>
                  <a:cubicBezTo>
                    <a:pt x="3089" y="13125"/>
                    <a:pt x="3220" y="13171"/>
                    <a:pt x="3351" y="13171"/>
                  </a:cubicBezTo>
                  <a:cubicBezTo>
                    <a:pt x="3527" y="13171"/>
                    <a:pt x="3700" y="13086"/>
                    <a:pt x="3803" y="12922"/>
                  </a:cubicBezTo>
                  <a:lnTo>
                    <a:pt x="7367" y="8881"/>
                  </a:lnTo>
                  <a:cubicBezTo>
                    <a:pt x="7415" y="8870"/>
                    <a:pt x="7439" y="8846"/>
                    <a:pt x="7463" y="8810"/>
                  </a:cubicBezTo>
                  <a:lnTo>
                    <a:pt x="7641" y="8941"/>
                  </a:lnTo>
                  <a:cubicBezTo>
                    <a:pt x="7668" y="8968"/>
                    <a:pt x="7708" y="8981"/>
                    <a:pt x="7751" y="8981"/>
                  </a:cubicBezTo>
                  <a:cubicBezTo>
                    <a:pt x="7766" y="8981"/>
                    <a:pt x="7780" y="8980"/>
                    <a:pt x="7795" y="8977"/>
                  </a:cubicBezTo>
                  <a:cubicBezTo>
                    <a:pt x="7855" y="8977"/>
                    <a:pt x="7914" y="8941"/>
                    <a:pt x="7950" y="8893"/>
                  </a:cubicBezTo>
                  <a:cubicBezTo>
                    <a:pt x="9209" y="7135"/>
                    <a:pt x="10659" y="5507"/>
                    <a:pt x="12251" y="4045"/>
                  </a:cubicBezTo>
                  <a:lnTo>
                    <a:pt x="12548" y="4283"/>
                  </a:lnTo>
                  <a:lnTo>
                    <a:pt x="8306" y="8810"/>
                  </a:lnTo>
                  <a:cubicBezTo>
                    <a:pt x="8223" y="8881"/>
                    <a:pt x="8235" y="9000"/>
                    <a:pt x="8306" y="9072"/>
                  </a:cubicBezTo>
                  <a:lnTo>
                    <a:pt x="8318" y="9083"/>
                  </a:lnTo>
                  <a:cubicBezTo>
                    <a:pt x="8362" y="9111"/>
                    <a:pt x="8413" y="9125"/>
                    <a:pt x="8462" y="9125"/>
                  </a:cubicBezTo>
                  <a:cubicBezTo>
                    <a:pt x="8520" y="9125"/>
                    <a:pt x="8577" y="9105"/>
                    <a:pt x="8615" y="9060"/>
                  </a:cubicBezTo>
                  <a:lnTo>
                    <a:pt x="13012" y="4390"/>
                  </a:lnTo>
                  <a:cubicBezTo>
                    <a:pt x="13083" y="4307"/>
                    <a:pt x="13071" y="4188"/>
                    <a:pt x="12988" y="4116"/>
                  </a:cubicBezTo>
                  <a:lnTo>
                    <a:pt x="12548" y="3772"/>
                  </a:lnTo>
                  <a:cubicBezTo>
                    <a:pt x="12834" y="3522"/>
                    <a:pt x="13119" y="3273"/>
                    <a:pt x="13404" y="3035"/>
                  </a:cubicBezTo>
                  <a:cubicBezTo>
                    <a:pt x="13440" y="2988"/>
                    <a:pt x="13475" y="2940"/>
                    <a:pt x="13475" y="2881"/>
                  </a:cubicBezTo>
                  <a:cubicBezTo>
                    <a:pt x="13475" y="2821"/>
                    <a:pt x="13440" y="2774"/>
                    <a:pt x="13404" y="2738"/>
                  </a:cubicBezTo>
                  <a:lnTo>
                    <a:pt x="13071" y="2453"/>
                  </a:lnTo>
                  <a:cubicBezTo>
                    <a:pt x="13345" y="2286"/>
                    <a:pt x="13594" y="2073"/>
                    <a:pt x="13808" y="1835"/>
                  </a:cubicBezTo>
                  <a:cubicBezTo>
                    <a:pt x="14058" y="1573"/>
                    <a:pt x="14188" y="1217"/>
                    <a:pt x="14176" y="849"/>
                  </a:cubicBezTo>
                  <a:cubicBezTo>
                    <a:pt x="14129" y="445"/>
                    <a:pt x="13832" y="100"/>
                    <a:pt x="13428" y="17"/>
                  </a:cubicBezTo>
                  <a:cubicBezTo>
                    <a:pt x="13357" y="6"/>
                    <a:pt x="13287" y="1"/>
                    <a:pt x="13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8173372" y="2231577"/>
              <a:ext cx="53256" cy="151290"/>
            </a:xfrm>
            <a:custGeom>
              <a:avLst/>
              <a:gdLst/>
              <a:ahLst/>
              <a:cxnLst/>
              <a:rect l="l" t="t" r="r" b="b"/>
              <a:pathLst>
                <a:path w="1653" h="4697" extrusionOk="0">
                  <a:moveTo>
                    <a:pt x="1014" y="0"/>
                  </a:moveTo>
                  <a:cubicBezTo>
                    <a:pt x="962" y="0"/>
                    <a:pt x="913" y="21"/>
                    <a:pt x="880" y="62"/>
                  </a:cubicBezTo>
                  <a:cubicBezTo>
                    <a:pt x="297" y="716"/>
                    <a:pt x="0" y="1583"/>
                    <a:pt x="83" y="2450"/>
                  </a:cubicBezTo>
                  <a:cubicBezTo>
                    <a:pt x="179" y="3330"/>
                    <a:pt x="630" y="4126"/>
                    <a:pt x="1331" y="4661"/>
                  </a:cubicBezTo>
                  <a:cubicBezTo>
                    <a:pt x="1367" y="4684"/>
                    <a:pt x="1414" y="4696"/>
                    <a:pt x="1450" y="4696"/>
                  </a:cubicBezTo>
                  <a:cubicBezTo>
                    <a:pt x="1498" y="4696"/>
                    <a:pt x="1557" y="4684"/>
                    <a:pt x="1593" y="4649"/>
                  </a:cubicBezTo>
                  <a:cubicBezTo>
                    <a:pt x="1652" y="4577"/>
                    <a:pt x="1640" y="4471"/>
                    <a:pt x="1569" y="4411"/>
                  </a:cubicBezTo>
                  <a:cubicBezTo>
                    <a:pt x="939" y="3936"/>
                    <a:pt x="523" y="3211"/>
                    <a:pt x="440" y="2415"/>
                  </a:cubicBezTo>
                  <a:cubicBezTo>
                    <a:pt x="369" y="1631"/>
                    <a:pt x="630" y="858"/>
                    <a:pt x="1153" y="264"/>
                  </a:cubicBezTo>
                  <a:cubicBezTo>
                    <a:pt x="1224" y="205"/>
                    <a:pt x="1212" y="98"/>
                    <a:pt x="1129" y="38"/>
                  </a:cubicBezTo>
                  <a:cubicBezTo>
                    <a:pt x="1093" y="13"/>
                    <a:pt x="1053" y="0"/>
                    <a:pt x="1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8222761" y="2268361"/>
              <a:ext cx="57830" cy="68575"/>
            </a:xfrm>
            <a:custGeom>
              <a:avLst/>
              <a:gdLst/>
              <a:ahLst/>
              <a:cxnLst/>
              <a:rect l="l" t="t" r="r" b="b"/>
              <a:pathLst>
                <a:path w="1795" h="2129" extrusionOk="0">
                  <a:moveTo>
                    <a:pt x="1359" y="1"/>
                  </a:moveTo>
                  <a:cubicBezTo>
                    <a:pt x="1300" y="1"/>
                    <a:pt x="1244" y="30"/>
                    <a:pt x="1212" y="85"/>
                  </a:cubicBezTo>
                  <a:lnTo>
                    <a:pt x="761" y="809"/>
                  </a:lnTo>
                  <a:lnTo>
                    <a:pt x="321" y="393"/>
                  </a:lnTo>
                  <a:cubicBezTo>
                    <a:pt x="285" y="358"/>
                    <a:pt x="241" y="340"/>
                    <a:pt x="196" y="340"/>
                  </a:cubicBezTo>
                  <a:cubicBezTo>
                    <a:pt x="152" y="340"/>
                    <a:pt x="107" y="358"/>
                    <a:pt x="72" y="393"/>
                  </a:cubicBezTo>
                  <a:cubicBezTo>
                    <a:pt x="0" y="441"/>
                    <a:pt x="0" y="560"/>
                    <a:pt x="72" y="619"/>
                  </a:cubicBezTo>
                  <a:lnTo>
                    <a:pt x="582" y="1106"/>
                  </a:lnTo>
                  <a:lnTo>
                    <a:pt x="107" y="1879"/>
                  </a:lnTo>
                  <a:cubicBezTo>
                    <a:pt x="60" y="1962"/>
                    <a:pt x="95" y="2069"/>
                    <a:pt x="178" y="2105"/>
                  </a:cubicBezTo>
                  <a:cubicBezTo>
                    <a:pt x="202" y="2116"/>
                    <a:pt x="238" y="2128"/>
                    <a:pt x="262" y="2128"/>
                  </a:cubicBezTo>
                  <a:cubicBezTo>
                    <a:pt x="321" y="2128"/>
                    <a:pt x="380" y="2093"/>
                    <a:pt x="416" y="2045"/>
                  </a:cubicBezTo>
                  <a:lnTo>
                    <a:pt x="832" y="1356"/>
                  </a:lnTo>
                  <a:lnTo>
                    <a:pt x="1462" y="1974"/>
                  </a:lnTo>
                  <a:cubicBezTo>
                    <a:pt x="1497" y="2010"/>
                    <a:pt x="1545" y="2021"/>
                    <a:pt x="1593" y="2021"/>
                  </a:cubicBezTo>
                  <a:cubicBezTo>
                    <a:pt x="1640" y="2021"/>
                    <a:pt x="1688" y="2010"/>
                    <a:pt x="1711" y="1974"/>
                  </a:cubicBezTo>
                  <a:cubicBezTo>
                    <a:pt x="1795" y="1914"/>
                    <a:pt x="1795" y="1808"/>
                    <a:pt x="1723" y="1748"/>
                  </a:cubicBezTo>
                  <a:lnTo>
                    <a:pt x="1022" y="1059"/>
                  </a:lnTo>
                  <a:lnTo>
                    <a:pt x="1521" y="239"/>
                  </a:lnTo>
                  <a:cubicBezTo>
                    <a:pt x="1569" y="168"/>
                    <a:pt x="1533" y="61"/>
                    <a:pt x="1450" y="25"/>
                  </a:cubicBezTo>
                  <a:cubicBezTo>
                    <a:pt x="1421" y="9"/>
                    <a:pt x="1390" y="1"/>
                    <a:pt x="1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8290514" y="2284305"/>
              <a:ext cx="49422" cy="15493"/>
            </a:xfrm>
            <a:custGeom>
              <a:avLst/>
              <a:gdLst/>
              <a:ahLst/>
              <a:cxnLst/>
              <a:rect l="l" t="t" r="r" b="b"/>
              <a:pathLst>
                <a:path w="1534" h="481" extrusionOk="0">
                  <a:moveTo>
                    <a:pt x="1361" y="0"/>
                  </a:moveTo>
                  <a:cubicBezTo>
                    <a:pt x="1348" y="0"/>
                    <a:pt x="1334" y="2"/>
                    <a:pt x="1320" y="5"/>
                  </a:cubicBezTo>
                  <a:lnTo>
                    <a:pt x="167" y="160"/>
                  </a:lnTo>
                  <a:cubicBezTo>
                    <a:pt x="72" y="172"/>
                    <a:pt x="1" y="255"/>
                    <a:pt x="24" y="338"/>
                  </a:cubicBezTo>
                  <a:cubicBezTo>
                    <a:pt x="36" y="421"/>
                    <a:pt x="107" y="481"/>
                    <a:pt x="191" y="481"/>
                  </a:cubicBezTo>
                  <a:lnTo>
                    <a:pt x="214" y="481"/>
                  </a:lnTo>
                  <a:lnTo>
                    <a:pt x="1379" y="326"/>
                  </a:lnTo>
                  <a:cubicBezTo>
                    <a:pt x="1462" y="314"/>
                    <a:pt x="1533" y="231"/>
                    <a:pt x="1522" y="136"/>
                  </a:cubicBezTo>
                  <a:cubicBezTo>
                    <a:pt x="1501" y="55"/>
                    <a:pt x="1438" y="0"/>
                    <a:pt x="1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8352533" y="2258086"/>
              <a:ext cx="53642" cy="73858"/>
            </a:xfrm>
            <a:custGeom>
              <a:avLst/>
              <a:gdLst/>
              <a:ahLst/>
              <a:cxnLst/>
              <a:rect l="l" t="t" r="r" b="b"/>
              <a:pathLst>
                <a:path w="1665" h="2293" extrusionOk="0">
                  <a:moveTo>
                    <a:pt x="1002" y="1"/>
                  </a:moveTo>
                  <a:cubicBezTo>
                    <a:pt x="964" y="1"/>
                    <a:pt x="925" y="13"/>
                    <a:pt x="892" y="35"/>
                  </a:cubicBezTo>
                  <a:cubicBezTo>
                    <a:pt x="809" y="71"/>
                    <a:pt x="797" y="166"/>
                    <a:pt x="832" y="237"/>
                  </a:cubicBezTo>
                  <a:cubicBezTo>
                    <a:pt x="868" y="285"/>
                    <a:pt x="904" y="344"/>
                    <a:pt x="927" y="392"/>
                  </a:cubicBezTo>
                  <a:cubicBezTo>
                    <a:pt x="939" y="439"/>
                    <a:pt x="927" y="487"/>
                    <a:pt x="916" y="534"/>
                  </a:cubicBezTo>
                  <a:cubicBezTo>
                    <a:pt x="880" y="617"/>
                    <a:pt x="809" y="689"/>
                    <a:pt x="714" y="712"/>
                  </a:cubicBezTo>
                  <a:cubicBezTo>
                    <a:pt x="618" y="712"/>
                    <a:pt x="523" y="677"/>
                    <a:pt x="464" y="594"/>
                  </a:cubicBezTo>
                  <a:cubicBezTo>
                    <a:pt x="405" y="522"/>
                    <a:pt x="381" y="427"/>
                    <a:pt x="428" y="332"/>
                  </a:cubicBezTo>
                  <a:cubicBezTo>
                    <a:pt x="464" y="261"/>
                    <a:pt x="428" y="154"/>
                    <a:pt x="345" y="118"/>
                  </a:cubicBezTo>
                  <a:cubicBezTo>
                    <a:pt x="320" y="108"/>
                    <a:pt x="293" y="102"/>
                    <a:pt x="266" y="102"/>
                  </a:cubicBezTo>
                  <a:cubicBezTo>
                    <a:pt x="203" y="102"/>
                    <a:pt x="141" y="131"/>
                    <a:pt x="107" y="190"/>
                  </a:cubicBezTo>
                  <a:cubicBezTo>
                    <a:pt x="1" y="380"/>
                    <a:pt x="36" y="617"/>
                    <a:pt x="179" y="784"/>
                  </a:cubicBezTo>
                  <a:cubicBezTo>
                    <a:pt x="296" y="944"/>
                    <a:pt x="490" y="1037"/>
                    <a:pt x="701" y="1037"/>
                  </a:cubicBezTo>
                  <a:cubicBezTo>
                    <a:pt x="725" y="1037"/>
                    <a:pt x="749" y="1036"/>
                    <a:pt x="773" y="1033"/>
                  </a:cubicBezTo>
                  <a:cubicBezTo>
                    <a:pt x="916" y="1010"/>
                    <a:pt x="1058" y="938"/>
                    <a:pt x="1153" y="819"/>
                  </a:cubicBezTo>
                  <a:cubicBezTo>
                    <a:pt x="1177" y="879"/>
                    <a:pt x="1201" y="950"/>
                    <a:pt x="1213" y="1021"/>
                  </a:cubicBezTo>
                  <a:cubicBezTo>
                    <a:pt x="1284" y="1271"/>
                    <a:pt x="1248" y="1544"/>
                    <a:pt x="1094" y="1758"/>
                  </a:cubicBezTo>
                  <a:cubicBezTo>
                    <a:pt x="985" y="1892"/>
                    <a:pt x="824" y="1966"/>
                    <a:pt x="660" y="1966"/>
                  </a:cubicBezTo>
                  <a:cubicBezTo>
                    <a:pt x="590" y="1966"/>
                    <a:pt x="519" y="1953"/>
                    <a:pt x="452" y="1925"/>
                  </a:cubicBezTo>
                  <a:cubicBezTo>
                    <a:pt x="424" y="1914"/>
                    <a:pt x="395" y="1908"/>
                    <a:pt x="368" y="1908"/>
                  </a:cubicBezTo>
                  <a:cubicBezTo>
                    <a:pt x="303" y="1908"/>
                    <a:pt x="244" y="1938"/>
                    <a:pt x="203" y="1996"/>
                  </a:cubicBezTo>
                  <a:cubicBezTo>
                    <a:pt x="167" y="2079"/>
                    <a:pt x="203" y="2174"/>
                    <a:pt x="286" y="2210"/>
                  </a:cubicBezTo>
                  <a:cubicBezTo>
                    <a:pt x="393" y="2269"/>
                    <a:pt x="512" y="2293"/>
                    <a:pt x="642" y="2293"/>
                  </a:cubicBezTo>
                  <a:cubicBezTo>
                    <a:pt x="927" y="2293"/>
                    <a:pt x="1201" y="2162"/>
                    <a:pt x="1379" y="1948"/>
                  </a:cubicBezTo>
                  <a:cubicBezTo>
                    <a:pt x="1593" y="1663"/>
                    <a:pt x="1664" y="1295"/>
                    <a:pt x="1557" y="950"/>
                  </a:cubicBezTo>
                  <a:cubicBezTo>
                    <a:pt x="1498" y="712"/>
                    <a:pt x="1391" y="487"/>
                    <a:pt x="1272" y="273"/>
                  </a:cubicBezTo>
                  <a:cubicBezTo>
                    <a:pt x="1236" y="190"/>
                    <a:pt x="1189" y="106"/>
                    <a:pt x="1118" y="47"/>
                  </a:cubicBezTo>
                  <a:cubicBezTo>
                    <a:pt x="1086" y="16"/>
                    <a:pt x="1045" y="1"/>
                    <a:pt x="1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8401922" y="2211832"/>
              <a:ext cx="45588" cy="135894"/>
            </a:xfrm>
            <a:custGeom>
              <a:avLst/>
              <a:gdLst/>
              <a:ahLst/>
              <a:cxnLst/>
              <a:rect l="l" t="t" r="r" b="b"/>
              <a:pathLst>
                <a:path w="1415" h="4219" extrusionOk="0">
                  <a:moveTo>
                    <a:pt x="204" y="1"/>
                  </a:moveTo>
                  <a:cubicBezTo>
                    <a:pt x="158" y="1"/>
                    <a:pt x="113" y="15"/>
                    <a:pt x="84" y="45"/>
                  </a:cubicBezTo>
                  <a:cubicBezTo>
                    <a:pt x="0" y="105"/>
                    <a:pt x="0" y="223"/>
                    <a:pt x="84" y="283"/>
                  </a:cubicBezTo>
                  <a:cubicBezTo>
                    <a:pt x="606" y="734"/>
                    <a:pt x="927" y="1376"/>
                    <a:pt x="999" y="2065"/>
                  </a:cubicBezTo>
                  <a:cubicBezTo>
                    <a:pt x="1046" y="2754"/>
                    <a:pt x="832" y="3432"/>
                    <a:pt x="381" y="3955"/>
                  </a:cubicBezTo>
                  <a:cubicBezTo>
                    <a:pt x="321" y="4026"/>
                    <a:pt x="333" y="4133"/>
                    <a:pt x="416" y="4180"/>
                  </a:cubicBezTo>
                  <a:cubicBezTo>
                    <a:pt x="447" y="4206"/>
                    <a:pt x="485" y="4218"/>
                    <a:pt x="523" y="4218"/>
                  </a:cubicBezTo>
                  <a:cubicBezTo>
                    <a:pt x="573" y="4218"/>
                    <a:pt x="625" y="4197"/>
                    <a:pt x="666" y="4157"/>
                  </a:cubicBezTo>
                  <a:cubicBezTo>
                    <a:pt x="1165" y="3563"/>
                    <a:pt x="1415" y="2802"/>
                    <a:pt x="1355" y="2042"/>
                  </a:cubicBezTo>
                  <a:cubicBezTo>
                    <a:pt x="1272" y="1269"/>
                    <a:pt x="915" y="556"/>
                    <a:pt x="333" y="45"/>
                  </a:cubicBezTo>
                  <a:cubicBezTo>
                    <a:pt x="298" y="15"/>
                    <a:pt x="25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8419545" y="2169863"/>
              <a:ext cx="50163" cy="43838"/>
            </a:xfrm>
            <a:custGeom>
              <a:avLst/>
              <a:gdLst/>
              <a:ahLst/>
              <a:cxnLst/>
              <a:rect l="l" t="t" r="r" b="b"/>
              <a:pathLst>
                <a:path w="1557" h="1361" extrusionOk="0">
                  <a:moveTo>
                    <a:pt x="417" y="1"/>
                  </a:moveTo>
                  <a:cubicBezTo>
                    <a:pt x="288" y="1"/>
                    <a:pt x="162" y="57"/>
                    <a:pt x="71" y="148"/>
                  </a:cubicBezTo>
                  <a:cubicBezTo>
                    <a:pt x="0" y="207"/>
                    <a:pt x="12" y="326"/>
                    <a:pt x="95" y="374"/>
                  </a:cubicBezTo>
                  <a:cubicBezTo>
                    <a:pt x="127" y="401"/>
                    <a:pt x="167" y="413"/>
                    <a:pt x="207" y="413"/>
                  </a:cubicBezTo>
                  <a:cubicBezTo>
                    <a:pt x="256" y="413"/>
                    <a:pt x="305" y="395"/>
                    <a:pt x="345" y="362"/>
                  </a:cubicBezTo>
                  <a:cubicBezTo>
                    <a:pt x="360" y="339"/>
                    <a:pt x="385" y="326"/>
                    <a:pt x="414" y="326"/>
                  </a:cubicBezTo>
                  <a:cubicBezTo>
                    <a:pt x="430" y="326"/>
                    <a:pt x="447" y="330"/>
                    <a:pt x="464" y="338"/>
                  </a:cubicBezTo>
                  <a:cubicBezTo>
                    <a:pt x="559" y="350"/>
                    <a:pt x="642" y="421"/>
                    <a:pt x="677" y="516"/>
                  </a:cubicBezTo>
                  <a:cubicBezTo>
                    <a:pt x="737" y="695"/>
                    <a:pt x="630" y="909"/>
                    <a:pt x="523" y="1134"/>
                  </a:cubicBezTo>
                  <a:cubicBezTo>
                    <a:pt x="487" y="1182"/>
                    <a:pt x="499" y="1241"/>
                    <a:pt x="535" y="1289"/>
                  </a:cubicBezTo>
                  <a:cubicBezTo>
                    <a:pt x="559" y="1336"/>
                    <a:pt x="618" y="1360"/>
                    <a:pt x="677" y="1360"/>
                  </a:cubicBezTo>
                  <a:lnTo>
                    <a:pt x="689" y="1360"/>
                  </a:lnTo>
                  <a:lnTo>
                    <a:pt x="1390" y="1324"/>
                  </a:lnTo>
                  <a:cubicBezTo>
                    <a:pt x="1485" y="1313"/>
                    <a:pt x="1557" y="1241"/>
                    <a:pt x="1557" y="1146"/>
                  </a:cubicBezTo>
                  <a:cubicBezTo>
                    <a:pt x="1546" y="1058"/>
                    <a:pt x="1473" y="990"/>
                    <a:pt x="1387" y="990"/>
                  </a:cubicBezTo>
                  <a:cubicBezTo>
                    <a:pt x="1380" y="990"/>
                    <a:pt x="1374" y="991"/>
                    <a:pt x="1367" y="992"/>
                  </a:cubicBezTo>
                  <a:lnTo>
                    <a:pt x="963" y="1015"/>
                  </a:lnTo>
                  <a:cubicBezTo>
                    <a:pt x="1046" y="837"/>
                    <a:pt x="1070" y="623"/>
                    <a:pt x="1022" y="421"/>
                  </a:cubicBezTo>
                  <a:cubicBezTo>
                    <a:pt x="939" y="207"/>
                    <a:pt x="761" y="53"/>
                    <a:pt x="535" y="17"/>
                  </a:cubicBezTo>
                  <a:cubicBezTo>
                    <a:pt x="496" y="6"/>
                    <a:pt x="456" y="1"/>
                    <a:pt x="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8808894" y="2834355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14" y="0"/>
                  </a:moveTo>
                  <a:cubicBezTo>
                    <a:pt x="1779" y="0"/>
                    <a:pt x="1743" y="10"/>
                    <a:pt x="1711" y="28"/>
                  </a:cubicBezTo>
                  <a:cubicBezTo>
                    <a:pt x="951" y="479"/>
                    <a:pt x="404" y="1228"/>
                    <a:pt x="190" y="2096"/>
                  </a:cubicBezTo>
                  <a:cubicBezTo>
                    <a:pt x="0" y="2939"/>
                    <a:pt x="166" y="3830"/>
                    <a:pt x="666" y="4543"/>
                  </a:cubicBezTo>
                  <a:cubicBezTo>
                    <a:pt x="701" y="4579"/>
                    <a:pt x="725" y="4603"/>
                    <a:pt x="772" y="4615"/>
                  </a:cubicBezTo>
                  <a:cubicBezTo>
                    <a:pt x="785" y="4618"/>
                    <a:pt x="798" y="4619"/>
                    <a:pt x="811" y="4619"/>
                  </a:cubicBezTo>
                  <a:cubicBezTo>
                    <a:pt x="845" y="4619"/>
                    <a:pt x="880" y="4608"/>
                    <a:pt x="915" y="4591"/>
                  </a:cubicBezTo>
                  <a:cubicBezTo>
                    <a:pt x="998" y="4555"/>
                    <a:pt x="1034" y="4448"/>
                    <a:pt x="974" y="4365"/>
                  </a:cubicBezTo>
                  <a:cubicBezTo>
                    <a:pt x="523" y="3723"/>
                    <a:pt x="357" y="2927"/>
                    <a:pt x="535" y="2155"/>
                  </a:cubicBezTo>
                  <a:cubicBezTo>
                    <a:pt x="725" y="1383"/>
                    <a:pt x="1224" y="705"/>
                    <a:pt x="1913" y="301"/>
                  </a:cubicBezTo>
                  <a:cubicBezTo>
                    <a:pt x="1996" y="254"/>
                    <a:pt x="2020" y="147"/>
                    <a:pt x="1961" y="75"/>
                  </a:cubicBezTo>
                  <a:cubicBezTo>
                    <a:pt x="1924" y="24"/>
                    <a:pt x="1870" y="0"/>
                    <a:pt x="1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8854836" y="2885859"/>
              <a:ext cx="65112" cy="64484"/>
            </a:xfrm>
            <a:custGeom>
              <a:avLst/>
              <a:gdLst/>
              <a:ahLst/>
              <a:cxnLst/>
              <a:rect l="l" t="t" r="r" b="b"/>
              <a:pathLst>
                <a:path w="2021" h="2002" extrusionOk="0">
                  <a:moveTo>
                    <a:pt x="1824" y="0"/>
                  </a:moveTo>
                  <a:cubicBezTo>
                    <a:pt x="1779" y="0"/>
                    <a:pt x="1735" y="15"/>
                    <a:pt x="1699" y="45"/>
                  </a:cubicBezTo>
                  <a:lnTo>
                    <a:pt x="1034" y="627"/>
                  </a:lnTo>
                  <a:lnTo>
                    <a:pt x="749" y="104"/>
                  </a:lnTo>
                  <a:cubicBezTo>
                    <a:pt x="714" y="43"/>
                    <a:pt x="652" y="7"/>
                    <a:pt x="585" y="7"/>
                  </a:cubicBezTo>
                  <a:cubicBezTo>
                    <a:pt x="561" y="7"/>
                    <a:pt x="536" y="12"/>
                    <a:pt x="511" y="21"/>
                  </a:cubicBezTo>
                  <a:cubicBezTo>
                    <a:pt x="428" y="57"/>
                    <a:pt x="392" y="164"/>
                    <a:pt x="440" y="247"/>
                  </a:cubicBezTo>
                  <a:lnTo>
                    <a:pt x="772" y="853"/>
                  </a:lnTo>
                  <a:lnTo>
                    <a:pt x="71" y="1471"/>
                  </a:lnTo>
                  <a:cubicBezTo>
                    <a:pt x="0" y="1530"/>
                    <a:pt x="0" y="1637"/>
                    <a:pt x="71" y="1697"/>
                  </a:cubicBezTo>
                  <a:cubicBezTo>
                    <a:pt x="95" y="1720"/>
                    <a:pt x="119" y="1732"/>
                    <a:pt x="143" y="1744"/>
                  </a:cubicBezTo>
                  <a:cubicBezTo>
                    <a:pt x="157" y="1747"/>
                    <a:pt x="171" y="1749"/>
                    <a:pt x="186" y="1749"/>
                  </a:cubicBezTo>
                  <a:cubicBezTo>
                    <a:pt x="234" y="1749"/>
                    <a:pt x="285" y="1733"/>
                    <a:pt x="321" y="1697"/>
                  </a:cubicBezTo>
                  <a:lnTo>
                    <a:pt x="939" y="1162"/>
                  </a:lnTo>
                  <a:lnTo>
                    <a:pt x="1343" y="1911"/>
                  </a:lnTo>
                  <a:cubicBezTo>
                    <a:pt x="1367" y="1958"/>
                    <a:pt x="1414" y="1982"/>
                    <a:pt x="1450" y="1994"/>
                  </a:cubicBezTo>
                  <a:cubicBezTo>
                    <a:pt x="1469" y="1999"/>
                    <a:pt x="1489" y="2002"/>
                    <a:pt x="1508" y="2002"/>
                  </a:cubicBezTo>
                  <a:cubicBezTo>
                    <a:pt x="1535" y="2002"/>
                    <a:pt x="1560" y="1996"/>
                    <a:pt x="1580" y="1982"/>
                  </a:cubicBezTo>
                  <a:cubicBezTo>
                    <a:pt x="1676" y="1958"/>
                    <a:pt x="1711" y="1851"/>
                    <a:pt x="1664" y="1768"/>
                  </a:cubicBezTo>
                  <a:lnTo>
                    <a:pt x="1200" y="924"/>
                  </a:lnTo>
                  <a:lnTo>
                    <a:pt x="1949" y="271"/>
                  </a:lnTo>
                  <a:cubicBezTo>
                    <a:pt x="2020" y="211"/>
                    <a:pt x="2020" y="104"/>
                    <a:pt x="1949" y="45"/>
                  </a:cubicBezTo>
                  <a:cubicBezTo>
                    <a:pt x="1913" y="15"/>
                    <a:pt x="1869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8929484" y="2913656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90" y="0"/>
                  </a:moveTo>
                  <a:cubicBezTo>
                    <a:pt x="103" y="0"/>
                    <a:pt x="23" y="58"/>
                    <a:pt x="12" y="145"/>
                  </a:cubicBezTo>
                  <a:cubicBezTo>
                    <a:pt x="0" y="228"/>
                    <a:pt x="48" y="299"/>
                    <a:pt x="131" y="323"/>
                  </a:cubicBezTo>
                  <a:lnTo>
                    <a:pt x="155" y="323"/>
                  </a:lnTo>
                  <a:lnTo>
                    <a:pt x="1307" y="477"/>
                  </a:lnTo>
                  <a:cubicBezTo>
                    <a:pt x="1322" y="481"/>
                    <a:pt x="1335" y="482"/>
                    <a:pt x="1349" y="482"/>
                  </a:cubicBezTo>
                  <a:cubicBezTo>
                    <a:pt x="1426" y="482"/>
                    <a:pt x="1489" y="427"/>
                    <a:pt x="1509" y="347"/>
                  </a:cubicBezTo>
                  <a:cubicBezTo>
                    <a:pt x="1521" y="251"/>
                    <a:pt x="1450" y="180"/>
                    <a:pt x="1367" y="168"/>
                  </a:cubicBezTo>
                  <a:lnTo>
                    <a:pt x="214" y="2"/>
                  </a:lnTo>
                  <a:cubicBezTo>
                    <a:pt x="206" y="1"/>
                    <a:pt x="198" y="0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8983835" y="2904315"/>
              <a:ext cx="55156" cy="72472"/>
            </a:xfrm>
            <a:custGeom>
              <a:avLst/>
              <a:gdLst/>
              <a:ahLst/>
              <a:cxnLst/>
              <a:rect l="l" t="t" r="r" b="b"/>
              <a:pathLst>
                <a:path w="1712" h="2250" extrusionOk="0">
                  <a:moveTo>
                    <a:pt x="684" y="1"/>
                  </a:moveTo>
                  <a:cubicBezTo>
                    <a:pt x="639" y="1"/>
                    <a:pt x="595" y="19"/>
                    <a:pt x="559" y="54"/>
                  </a:cubicBezTo>
                  <a:cubicBezTo>
                    <a:pt x="405" y="197"/>
                    <a:pt x="357" y="435"/>
                    <a:pt x="428" y="637"/>
                  </a:cubicBezTo>
                  <a:cubicBezTo>
                    <a:pt x="512" y="850"/>
                    <a:pt x="690" y="1005"/>
                    <a:pt x="916" y="1041"/>
                  </a:cubicBezTo>
                  <a:cubicBezTo>
                    <a:pt x="935" y="1042"/>
                    <a:pt x="954" y="1043"/>
                    <a:pt x="973" y="1043"/>
                  </a:cubicBezTo>
                  <a:cubicBezTo>
                    <a:pt x="1108" y="1043"/>
                    <a:pt x="1241" y="1006"/>
                    <a:pt x="1355" y="934"/>
                  </a:cubicBezTo>
                  <a:cubicBezTo>
                    <a:pt x="1355" y="1005"/>
                    <a:pt x="1355" y="1076"/>
                    <a:pt x="1355" y="1147"/>
                  </a:cubicBezTo>
                  <a:cubicBezTo>
                    <a:pt x="1331" y="1409"/>
                    <a:pt x="1213" y="1658"/>
                    <a:pt x="999" y="1813"/>
                  </a:cubicBezTo>
                  <a:cubicBezTo>
                    <a:pt x="898" y="1884"/>
                    <a:pt x="779" y="1920"/>
                    <a:pt x="660" y="1920"/>
                  </a:cubicBezTo>
                  <a:cubicBezTo>
                    <a:pt x="541" y="1920"/>
                    <a:pt x="422" y="1884"/>
                    <a:pt x="321" y="1813"/>
                  </a:cubicBezTo>
                  <a:cubicBezTo>
                    <a:pt x="286" y="1783"/>
                    <a:pt x="241" y="1768"/>
                    <a:pt x="197" y="1768"/>
                  </a:cubicBezTo>
                  <a:cubicBezTo>
                    <a:pt x="152" y="1768"/>
                    <a:pt x="108" y="1783"/>
                    <a:pt x="72" y="1813"/>
                  </a:cubicBezTo>
                  <a:cubicBezTo>
                    <a:pt x="1" y="1872"/>
                    <a:pt x="1" y="1979"/>
                    <a:pt x="72" y="2039"/>
                  </a:cubicBezTo>
                  <a:cubicBezTo>
                    <a:pt x="167" y="2122"/>
                    <a:pt x="274" y="2181"/>
                    <a:pt x="393" y="2217"/>
                  </a:cubicBezTo>
                  <a:cubicBezTo>
                    <a:pt x="475" y="2238"/>
                    <a:pt x="559" y="2249"/>
                    <a:pt x="643" y="2249"/>
                  </a:cubicBezTo>
                  <a:cubicBezTo>
                    <a:pt x="840" y="2249"/>
                    <a:pt x="1038" y="2191"/>
                    <a:pt x="1213" y="2074"/>
                  </a:cubicBezTo>
                  <a:cubicBezTo>
                    <a:pt x="1498" y="1872"/>
                    <a:pt x="1688" y="1540"/>
                    <a:pt x="1700" y="1171"/>
                  </a:cubicBezTo>
                  <a:cubicBezTo>
                    <a:pt x="1712" y="934"/>
                    <a:pt x="1688" y="684"/>
                    <a:pt x="1640" y="446"/>
                  </a:cubicBezTo>
                  <a:cubicBezTo>
                    <a:pt x="1640" y="351"/>
                    <a:pt x="1617" y="268"/>
                    <a:pt x="1569" y="185"/>
                  </a:cubicBezTo>
                  <a:cubicBezTo>
                    <a:pt x="1534" y="133"/>
                    <a:pt x="1480" y="100"/>
                    <a:pt x="1421" y="100"/>
                  </a:cubicBezTo>
                  <a:cubicBezTo>
                    <a:pt x="1400" y="100"/>
                    <a:pt x="1378" y="104"/>
                    <a:pt x="1355" y="114"/>
                  </a:cubicBezTo>
                  <a:cubicBezTo>
                    <a:pt x="1272" y="137"/>
                    <a:pt x="1225" y="209"/>
                    <a:pt x="1236" y="292"/>
                  </a:cubicBezTo>
                  <a:cubicBezTo>
                    <a:pt x="1248" y="351"/>
                    <a:pt x="1272" y="411"/>
                    <a:pt x="1284" y="470"/>
                  </a:cubicBezTo>
                  <a:cubicBezTo>
                    <a:pt x="1272" y="518"/>
                    <a:pt x="1248" y="553"/>
                    <a:pt x="1213" y="589"/>
                  </a:cubicBezTo>
                  <a:cubicBezTo>
                    <a:pt x="1165" y="672"/>
                    <a:pt x="1070" y="720"/>
                    <a:pt x="975" y="720"/>
                  </a:cubicBezTo>
                  <a:cubicBezTo>
                    <a:pt x="880" y="696"/>
                    <a:pt x="797" y="625"/>
                    <a:pt x="773" y="530"/>
                  </a:cubicBezTo>
                  <a:cubicBezTo>
                    <a:pt x="725" y="446"/>
                    <a:pt x="749" y="351"/>
                    <a:pt x="809" y="280"/>
                  </a:cubicBezTo>
                  <a:cubicBezTo>
                    <a:pt x="880" y="221"/>
                    <a:pt x="880" y="114"/>
                    <a:pt x="809" y="54"/>
                  </a:cubicBezTo>
                  <a:cubicBezTo>
                    <a:pt x="773" y="19"/>
                    <a:pt x="728" y="1"/>
                    <a:pt x="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9030164" y="2869947"/>
              <a:ext cx="58604" cy="133124"/>
            </a:xfrm>
            <a:custGeom>
              <a:avLst/>
              <a:gdLst/>
              <a:ahLst/>
              <a:cxnLst/>
              <a:rect l="l" t="t" r="r" b="b"/>
              <a:pathLst>
                <a:path w="1819" h="4133" extrusionOk="0">
                  <a:moveTo>
                    <a:pt x="1137" y="0"/>
                  </a:moveTo>
                  <a:cubicBezTo>
                    <a:pt x="1110" y="0"/>
                    <a:pt x="1083" y="5"/>
                    <a:pt x="1058" y="16"/>
                  </a:cubicBezTo>
                  <a:cubicBezTo>
                    <a:pt x="975" y="64"/>
                    <a:pt x="939" y="159"/>
                    <a:pt x="987" y="242"/>
                  </a:cubicBezTo>
                  <a:cubicBezTo>
                    <a:pt x="1343" y="824"/>
                    <a:pt x="1462" y="1525"/>
                    <a:pt x="1296" y="2203"/>
                  </a:cubicBezTo>
                  <a:cubicBezTo>
                    <a:pt x="1117" y="2880"/>
                    <a:pt x="690" y="3462"/>
                    <a:pt x="95" y="3842"/>
                  </a:cubicBezTo>
                  <a:cubicBezTo>
                    <a:pt x="12" y="3890"/>
                    <a:pt x="0" y="3997"/>
                    <a:pt x="60" y="4068"/>
                  </a:cubicBezTo>
                  <a:cubicBezTo>
                    <a:pt x="84" y="4092"/>
                    <a:pt x="107" y="4116"/>
                    <a:pt x="143" y="4128"/>
                  </a:cubicBezTo>
                  <a:cubicBezTo>
                    <a:pt x="159" y="4131"/>
                    <a:pt x="174" y="4132"/>
                    <a:pt x="188" y="4132"/>
                  </a:cubicBezTo>
                  <a:cubicBezTo>
                    <a:pt x="228" y="4132"/>
                    <a:pt x="263" y="4121"/>
                    <a:pt x="297" y="4104"/>
                  </a:cubicBezTo>
                  <a:cubicBezTo>
                    <a:pt x="951" y="3688"/>
                    <a:pt x="1438" y="3023"/>
                    <a:pt x="1628" y="2274"/>
                  </a:cubicBezTo>
                  <a:cubicBezTo>
                    <a:pt x="1819" y="1525"/>
                    <a:pt x="1700" y="741"/>
                    <a:pt x="1296" y="87"/>
                  </a:cubicBezTo>
                  <a:cubicBezTo>
                    <a:pt x="1262" y="29"/>
                    <a:pt x="1200" y="0"/>
                    <a:pt x="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9089895" y="2835901"/>
              <a:ext cx="39466" cy="49700"/>
            </a:xfrm>
            <a:custGeom>
              <a:avLst/>
              <a:gdLst/>
              <a:ahLst/>
              <a:cxnLst/>
              <a:rect l="l" t="t" r="r" b="b"/>
              <a:pathLst>
                <a:path w="1225" h="1543" extrusionOk="0">
                  <a:moveTo>
                    <a:pt x="355" y="1"/>
                  </a:moveTo>
                  <a:cubicBezTo>
                    <a:pt x="271" y="1"/>
                    <a:pt x="184" y="21"/>
                    <a:pt x="107" y="63"/>
                  </a:cubicBezTo>
                  <a:cubicBezTo>
                    <a:pt x="24" y="111"/>
                    <a:pt x="0" y="218"/>
                    <a:pt x="60" y="289"/>
                  </a:cubicBezTo>
                  <a:cubicBezTo>
                    <a:pt x="98" y="335"/>
                    <a:pt x="151" y="361"/>
                    <a:pt x="206" y="361"/>
                  </a:cubicBezTo>
                  <a:cubicBezTo>
                    <a:pt x="237" y="361"/>
                    <a:pt x="268" y="353"/>
                    <a:pt x="297" y="336"/>
                  </a:cubicBezTo>
                  <a:cubicBezTo>
                    <a:pt x="317" y="331"/>
                    <a:pt x="337" y="329"/>
                    <a:pt x="355" y="329"/>
                  </a:cubicBezTo>
                  <a:cubicBezTo>
                    <a:pt x="382" y="329"/>
                    <a:pt x="407" y="334"/>
                    <a:pt x="428" y="348"/>
                  </a:cubicBezTo>
                  <a:cubicBezTo>
                    <a:pt x="511" y="396"/>
                    <a:pt x="571" y="479"/>
                    <a:pt x="571" y="574"/>
                  </a:cubicBezTo>
                  <a:cubicBezTo>
                    <a:pt x="571" y="764"/>
                    <a:pt x="404" y="942"/>
                    <a:pt x="226" y="1121"/>
                  </a:cubicBezTo>
                  <a:cubicBezTo>
                    <a:pt x="178" y="1156"/>
                    <a:pt x="167" y="1228"/>
                    <a:pt x="178" y="1275"/>
                  </a:cubicBezTo>
                  <a:cubicBezTo>
                    <a:pt x="202" y="1335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98" y="1537"/>
                  </a:lnTo>
                  <a:cubicBezTo>
                    <a:pt x="1013" y="1541"/>
                    <a:pt x="1027" y="1543"/>
                    <a:pt x="1042" y="1543"/>
                  </a:cubicBezTo>
                  <a:cubicBezTo>
                    <a:pt x="1112" y="1543"/>
                    <a:pt x="1183" y="1496"/>
                    <a:pt x="1212" y="1418"/>
                  </a:cubicBezTo>
                  <a:cubicBezTo>
                    <a:pt x="1224" y="1323"/>
                    <a:pt x="1165" y="1239"/>
                    <a:pt x="1082" y="1228"/>
                  </a:cubicBezTo>
                  <a:lnTo>
                    <a:pt x="677" y="1133"/>
                  </a:lnTo>
                  <a:cubicBezTo>
                    <a:pt x="820" y="990"/>
                    <a:pt x="915" y="788"/>
                    <a:pt x="927" y="586"/>
                  </a:cubicBezTo>
                  <a:cubicBezTo>
                    <a:pt x="927" y="360"/>
                    <a:pt x="796" y="158"/>
                    <a:pt x="594" y="63"/>
                  </a:cubicBezTo>
                  <a:cubicBezTo>
                    <a:pt x="523" y="21"/>
                    <a:pt x="440" y="1"/>
                    <a:pt x="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9004132" y="2134657"/>
              <a:ext cx="74680" cy="85163"/>
            </a:xfrm>
            <a:custGeom>
              <a:avLst/>
              <a:gdLst/>
              <a:ahLst/>
              <a:cxnLst/>
              <a:rect l="l" t="t" r="r" b="b"/>
              <a:pathLst>
                <a:path w="2318" h="2644" extrusionOk="0">
                  <a:moveTo>
                    <a:pt x="1973" y="1"/>
                  </a:moveTo>
                  <a:cubicBezTo>
                    <a:pt x="1919" y="1"/>
                    <a:pt x="1863" y="27"/>
                    <a:pt x="1830" y="76"/>
                  </a:cubicBezTo>
                  <a:lnTo>
                    <a:pt x="1117" y="1075"/>
                  </a:lnTo>
                  <a:lnTo>
                    <a:pt x="321" y="457"/>
                  </a:lnTo>
                  <a:cubicBezTo>
                    <a:pt x="290" y="431"/>
                    <a:pt x="253" y="419"/>
                    <a:pt x="215" y="419"/>
                  </a:cubicBezTo>
                  <a:cubicBezTo>
                    <a:pt x="164" y="419"/>
                    <a:pt x="112" y="440"/>
                    <a:pt x="72" y="481"/>
                  </a:cubicBezTo>
                  <a:cubicBezTo>
                    <a:pt x="0" y="540"/>
                    <a:pt x="12" y="659"/>
                    <a:pt x="95" y="706"/>
                  </a:cubicBezTo>
                  <a:lnTo>
                    <a:pt x="927" y="1360"/>
                  </a:lnTo>
                  <a:lnTo>
                    <a:pt x="179" y="2394"/>
                  </a:lnTo>
                  <a:cubicBezTo>
                    <a:pt x="119" y="2465"/>
                    <a:pt x="143" y="2572"/>
                    <a:pt x="226" y="2619"/>
                  </a:cubicBezTo>
                  <a:cubicBezTo>
                    <a:pt x="262" y="2631"/>
                    <a:pt x="297" y="2643"/>
                    <a:pt x="321" y="2643"/>
                  </a:cubicBezTo>
                  <a:cubicBezTo>
                    <a:pt x="381" y="2643"/>
                    <a:pt x="440" y="2619"/>
                    <a:pt x="476" y="2572"/>
                  </a:cubicBezTo>
                  <a:lnTo>
                    <a:pt x="1201" y="1562"/>
                  </a:lnTo>
                  <a:lnTo>
                    <a:pt x="2009" y="2192"/>
                  </a:lnTo>
                  <a:cubicBezTo>
                    <a:pt x="2032" y="2215"/>
                    <a:pt x="2080" y="2227"/>
                    <a:pt x="2116" y="2227"/>
                  </a:cubicBezTo>
                  <a:cubicBezTo>
                    <a:pt x="2175" y="2227"/>
                    <a:pt x="2222" y="2215"/>
                    <a:pt x="2258" y="2180"/>
                  </a:cubicBezTo>
                  <a:cubicBezTo>
                    <a:pt x="2318" y="2108"/>
                    <a:pt x="2306" y="2002"/>
                    <a:pt x="2234" y="1942"/>
                  </a:cubicBezTo>
                  <a:lnTo>
                    <a:pt x="1391" y="1289"/>
                  </a:lnTo>
                  <a:lnTo>
                    <a:pt x="1985" y="445"/>
                  </a:lnTo>
                  <a:cubicBezTo>
                    <a:pt x="2032" y="433"/>
                    <a:pt x="2080" y="397"/>
                    <a:pt x="2104" y="338"/>
                  </a:cubicBezTo>
                  <a:lnTo>
                    <a:pt x="2139" y="207"/>
                  </a:lnTo>
                  <a:cubicBezTo>
                    <a:pt x="2175" y="136"/>
                    <a:pt x="2127" y="41"/>
                    <a:pt x="2044" y="17"/>
                  </a:cubicBezTo>
                  <a:cubicBezTo>
                    <a:pt x="2022" y="6"/>
                    <a:pt x="1998" y="1"/>
                    <a:pt x="1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8985381" y="2224040"/>
              <a:ext cx="129418" cy="22547"/>
            </a:xfrm>
            <a:custGeom>
              <a:avLst/>
              <a:gdLst/>
              <a:ahLst/>
              <a:cxnLst/>
              <a:rect l="l" t="t" r="r" b="b"/>
              <a:pathLst>
                <a:path w="4017" h="700" extrusionOk="0">
                  <a:moveTo>
                    <a:pt x="3311" y="1"/>
                  </a:moveTo>
                  <a:cubicBezTo>
                    <a:pt x="2249" y="1"/>
                    <a:pt x="1184" y="124"/>
                    <a:pt x="155" y="379"/>
                  </a:cubicBezTo>
                  <a:cubicBezTo>
                    <a:pt x="60" y="391"/>
                    <a:pt x="0" y="486"/>
                    <a:pt x="24" y="581"/>
                  </a:cubicBezTo>
                  <a:cubicBezTo>
                    <a:pt x="48" y="652"/>
                    <a:pt x="119" y="700"/>
                    <a:pt x="202" y="700"/>
                  </a:cubicBezTo>
                  <a:lnTo>
                    <a:pt x="250" y="700"/>
                  </a:lnTo>
                  <a:cubicBezTo>
                    <a:pt x="1220" y="452"/>
                    <a:pt x="2215" y="329"/>
                    <a:pt x="3221" y="329"/>
                  </a:cubicBezTo>
                  <a:cubicBezTo>
                    <a:pt x="3423" y="329"/>
                    <a:pt x="3624" y="334"/>
                    <a:pt x="3826" y="344"/>
                  </a:cubicBezTo>
                  <a:cubicBezTo>
                    <a:pt x="3833" y="344"/>
                    <a:pt x="3839" y="345"/>
                    <a:pt x="3845" y="345"/>
                  </a:cubicBezTo>
                  <a:cubicBezTo>
                    <a:pt x="3921" y="345"/>
                    <a:pt x="3994" y="278"/>
                    <a:pt x="4005" y="201"/>
                  </a:cubicBezTo>
                  <a:cubicBezTo>
                    <a:pt x="4017" y="94"/>
                    <a:pt x="3933" y="11"/>
                    <a:pt x="3838" y="11"/>
                  </a:cubicBezTo>
                  <a:cubicBezTo>
                    <a:pt x="3663" y="4"/>
                    <a:pt x="3487" y="1"/>
                    <a:pt x="3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9030164" y="2251901"/>
              <a:ext cx="58604" cy="86935"/>
            </a:xfrm>
            <a:custGeom>
              <a:avLst/>
              <a:gdLst/>
              <a:ahLst/>
              <a:cxnLst/>
              <a:rect l="l" t="t" r="r" b="b"/>
              <a:pathLst>
                <a:path w="1819" h="2699" extrusionOk="0">
                  <a:moveTo>
                    <a:pt x="302" y="1"/>
                  </a:moveTo>
                  <a:cubicBezTo>
                    <a:pt x="243" y="1"/>
                    <a:pt x="186" y="30"/>
                    <a:pt x="155" y="85"/>
                  </a:cubicBezTo>
                  <a:cubicBezTo>
                    <a:pt x="24" y="298"/>
                    <a:pt x="36" y="560"/>
                    <a:pt x="167" y="762"/>
                  </a:cubicBezTo>
                  <a:cubicBezTo>
                    <a:pt x="309" y="988"/>
                    <a:pt x="547" y="1130"/>
                    <a:pt x="808" y="1130"/>
                  </a:cubicBezTo>
                  <a:cubicBezTo>
                    <a:pt x="1022" y="1130"/>
                    <a:pt x="1224" y="1035"/>
                    <a:pt x="1367" y="869"/>
                  </a:cubicBezTo>
                  <a:cubicBezTo>
                    <a:pt x="1403" y="1011"/>
                    <a:pt x="1414" y="1154"/>
                    <a:pt x="1426" y="1308"/>
                  </a:cubicBezTo>
                  <a:cubicBezTo>
                    <a:pt x="1462" y="1546"/>
                    <a:pt x="1414" y="1784"/>
                    <a:pt x="1319" y="1998"/>
                  </a:cubicBezTo>
                  <a:cubicBezTo>
                    <a:pt x="1224" y="2200"/>
                    <a:pt x="1022" y="2342"/>
                    <a:pt x="808" y="2378"/>
                  </a:cubicBezTo>
                  <a:cubicBezTo>
                    <a:pt x="791" y="2380"/>
                    <a:pt x="774" y="2381"/>
                    <a:pt x="757" y="2381"/>
                  </a:cubicBezTo>
                  <a:cubicBezTo>
                    <a:pt x="575" y="2381"/>
                    <a:pt x="411" y="2267"/>
                    <a:pt x="357" y="2093"/>
                  </a:cubicBezTo>
                  <a:cubicBezTo>
                    <a:pt x="347" y="2021"/>
                    <a:pt x="274" y="1957"/>
                    <a:pt x="193" y="1957"/>
                  </a:cubicBezTo>
                  <a:cubicBezTo>
                    <a:pt x="180" y="1957"/>
                    <a:pt x="168" y="1959"/>
                    <a:pt x="155" y="1962"/>
                  </a:cubicBezTo>
                  <a:cubicBezTo>
                    <a:pt x="72" y="1962"/>
                    <a:pt x="0" y="2045"/>
                    <a:pt x="12" y="2140"/>
                  </a:cubicBezTo>
                  <a:cubicBezTo>
                    <a:pt x="60" y="2449"/>
                    <a:pt x="393" y="2699"/>
                    <a:pt x="761" y="2699"/>
                  </a:cubicBezTo>
                  <a:lnTo>
                    <a:pt x="844" y="2699"/>
                  </a:lnTo>
                  <a:cubicBezTo>
                    <a:pt x="1177" y="2663"/>
                    <a:pt x="1486" y="2449"/>
                    <a:pt x="1640" y="2140"/>
                  </a:cubicBezTo>
                  <a:cubicBezTo>
                    <a:pt x="1759" y="1879"/>
                    <a:pt x="1819" y="1582"/>
                    <a:pt x="1783" y="1285"/>
                  </a:cubicBezTo>
                  <a:cubicBezTo>
                    <a:pt x="1759" y="916"/>
                    <a:pt x="1676" y="560"/>
                    <a:pt x="1533" y="215"/>
                  </a:cubicBezTo>
                  <a:cubicBezTo>
                    <a:pt x="1510" y="168"/>
                    <a:pt x="1498" y="132"/>
                    <a:pt x="1474" y="85"/>
                  </a:cubicBezTo>
                  <a:cubicBezTo>
                    <a:pt x="1433" y="35"/>
                    <a:pt x="1375" y="9"/>
                    <a:pt x="1316" y="9"/>
                  </a:cubicBezTo>
                  <a:cubicBezTo>
                    <a:pt x="1289" y="9"/>
                    <a:pt x="1262" y="14"/>
                    <a:pt x="1236" y="25"/>
                  </a:cubicBezTo>
                  <a:cubicBezTo>
                    <a:pt x="1153" y="61"/>
                    <a:pt x="1117" y="156"/>
                    <a:pt x="1153" y="227"/>
                  </a:cubicBezTo>
                  <a:cubicBezTo>
                    <a:pt x="1165" y="263"/>
                    <a:pt x="1177" y="298"/>
                    <a:pt x="1189" y="322"/>
                  </a:cubicBezTo>
                  <a:cubicBezTo>
                    <a:pt x="1212" y="417"/>
                    <a:pt x="1189" y="524"/>
                    <a:pt x="1141" y="607"/>
                  </a:cubicBezTo>
                  <a:cubicBezTo>
                    <a:pt x="1070" y="726"/>
                    <a:pt x="939" y="798"/>
                    <a:pt x="808" y="809"/>
                  </a:cubicBezTo>
                  <a:cubicBezTo>
                    <a:pt x="666" y="798"/>
                    <a:pt x="547" y="726"/>
                    <a:pt x="476" y="607"/>
                  </a:cubicBezTo>
                  <a:cubicBezTo>
                    <a:pt x="404" y="500"/>
                    <a:pt x="393" y="358"/>
                    <a:pt x="452" y="251"/>
                  </a:cubicBezTo>
                  <a:cubicBezTo>
                    <a:pt x="511" y="168"/>
                    <a:pt x="476" y="61"/>
                    <a:pt x="393" y="25"/>
                  </a:cubicBezTo>
                  <a:cubicBezTo>
                    <a:pt x="364" y="9"/>
                    <a:pt x="333" y="1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8657278" y="1765337"/>
              <a:ext cx="92303" cy="75436"/>
            </a:xfrm>
            <a:custGeom>
              <a:avLst/>
              <a:gdLst/>
              <a:ahLst/>
              <a:cxnLst/>
              <a:rect l="l" t="t" r="r" b="b"/>
              <a:pathLst>
                <a:path w="2865" h="2342" extrusionOk="0">
                  <a:moveTo>
                    <a:pt x="857" y="0"/>
                  </a:moveTo>
                  <a:cubicBezTo>
                    <a:pt x="830" y="0"/>
                    <a:pt x="801" y="5"/>
                    <a:pt x="773" y="16"/>
                  </a:cubicBezTo>
                  <a:cubicBezTo>
                    <a:pt x="690" y="52"/>
                    <a:pt x="654" y="159"/>
                    <a:pt x="701" y="242"/>
                  </a:cubicBezTo>
                  <a:lnTo>
                    <a:pt x="1224" y="1109"/>
                  </a:lnTo>
                  <a:lnTo>
                    <a:pt x="107" y="1834"/>
                  </a:lnTo>
                  <a:cubicBezTo>
                    <a:pt x="24" y="1870"/>
                    <a:pt x="0" y="1977"/>
                    <a:pt x="60" y="2060"/>
                  </a:cubicBezTo>
                  <a:cubicBezTo>
                    <a:pt x="84" y="2084"/>
                    <a:pt x="107" y="2096"/>
                    <a:pt x="143" y="2107"/>
                  </a:cubicBezTo>
                  <a:cubicBezTo>
                    <a:pt x="166" y="2117"/>
                    <a:pt x="188" y="2120"/>
                    <a:pt x="210" y="2120"/>
                  </a:cubicBezTo>
                  <a:cubicBezTo>
                    <a:pt x="246" y="2120"/>
                    <a:pt x="280" y="2110"/>
                    <a:pt x="309" y="2096"/>
                  </a:cubicBezTo>
                  <a:lnTo>
                    <a:pt x="1391" y="1394"/>
                  </a:lnTo>
                  <a:lnTo>
                    <a:pt x="1890" y="2262"/>
                  </a:lnTo>
                  <a:cubicBezTo>
                    <a:pt x="1902" y="2286"/>
                    <a:pt x="1937" y="2321"/>
                    <a:pt x="1973" y="2333"/>
                  </a:cubicBezTo>
                  <a:cubicBezTo>
                    <a:pt x="1993" y="2338"/>
                    <a:pt x="2014" y="2341"/>
                    <a:pt x="2036" y="2341"/>
                  </a:cubicBezTo>
                  <a:cubicBezTo>
                    <a:pt x="2068" y="2341"/>
                    <a:pt x="2100" y="2335"/>
                    <a:pt x="2127" y="2321"/>
                  </a:cubicBezTo>
                  <a:cubicBezTo>
                    <a:pt x="2211" y="2286"/>
                    <a:pt x="2246" y="2179"/>
                    <a:pt x="2199" y="2107"/>
                  </a:cubicBezTo>
                  <a:lnTo>
                    <a:pt x="1676" y="1216"/>
                  </a:lnTo>
                  <a:lnTo>
                    <a:pt x="2567" y="634"/>
                  </a:lnTo>
                  <a:cubicBezTo>
                    <a:pt x="2627" y="634"/>
                    <a:pt x="2674" y="610"/>
                    <a:pt x="2722" y="575"/>
                  </a:cubicBezTo>
                  <a:lnTo>
                    <a:pt x="2817" y="468"/>
                  </a:lnTo>
                  <a:cubicBezTo>
                    <a:pt x="2864" y="408"/>
                    <a:pt x="2864" y="313"/>
                    <a:pt x="2805" y="254"/>
                  </a:cubicBezTo>
                  <a:cubicBezTo>
                    <a:pt x="2763" y="219"/>
                    <a:pt x="2714" y="201"/>
                    <a:pt x="2665" y="201"/>
                  </a:cubicBezTo>
                  <a:cubicBezTo>
                    <a:pt x="2631" y="201"/>
                    <a:pt x="2597" y="210"/>
                    <a:pt x="2567" y="230"/>
                  </a:cubicBezTo>
                  <a:lnTo>
                    <a:pt x="1510" y="919"/>
                  </a:lnTo>
                  <a:lnTo>
                    <a:pt x="1022" y="87"/>
                  </a:lnTo>
                  <a:cubicBezTo>
                    <a:pt x="981" y="29"/>
                    <a:pt x="922" y="0"/>
                    <a:pt x="8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8625866" y="1840064"/>
              <a:ext cx="126003" cy="39554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82" y="0"/>
                  </a:moveTo>
                  <a:cubicBezTo>
                    <a:pt x="96" y="0"/>
                    <a:pt x="24" y="68"/>
                    <a:pt x="13" y="156"/>
                  </a:cubicBezTo>
                  <a:cubicBezTo>
                    <a:pt x="1" y="227"/>
                    <a:pt x="49" y="298"/>
                    <a:pt x="120" y="322"/>
                  </a:cubicBezTo>
                  <a:cubicBezTo>
                    <a:pt x="132" y="322"/>
                    <a:pt x="155" y="334"/>
                    <a:pt x="167" y="334"/>
                  </a:cubicBezTo>
                  <a:cubicBezTo>
                    <a:pt x="1356" y="453"/>
                    <a:pt x="2532" y="750"/>
                    <a:pt x="3637" y="1213"/>
                  </a:cubicBezTo>
                  <a:cubicBezTo>
                    <a:pt x="3659" y="1223"/>
                    <a:pt x="3682" y="1227"/>
                    <a:pt x="3706" y="1227"/>
                  </a:cubicBezTo>
                  <a:cubicBezTo>
                    <a:pt x="3772" y="1227"/>
                    <a:pt x="3840" y="1192"/>
                    <a:pt x="3875" y="1130"/>
                  </a:cubicBezTo>
                  <a:cubicBezTo>
                    <a:pt x="3910" y="1047"/>
                    <a:pt x="3875" y="940"/>
                    <a:pt x="3780" y="904"/>
                  </a:cubicBezTo>
                  <a:cubicBezTo>
                    <a:pt x="2639" y="441"/>
                    <a:pt x="1439" y="132"/>
                    <a:pt x="203" y="1"/>
                  </a:cubicBezTo>
                  <a:cubicBezTo>
                    <a:pt x="196" y="0"/>
                    <a:pt x="189" y="0"/>
                    <a:pt x="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8633147" y="1871018"/>
              <a:ext cx="73166" cy="87740"/>
            </a:xfrm>
            <a:custGeom>
              <a:avLst/>
              <a:gdLst/>
              <a:ahLst/>
              <a:cxnLst/>
              <a:rect l="l" t="t" r="r" b="b"/>
              <a:pathLst>
                <a:path w="2271" h="2724" extrusionOk="0">
                  <a:moveTo>
                    <a:pt x="1153" y="0"/>
                  </a:moveTo>
                  <a:cubicBezTo>
                    <a:pt x="1115" y="0"/>
                    <a:pt x="1077" y="13"/>
                    <a:pt x="1046" y="39"/>
                  </a:cubicBezTo>
                  <a:cubicBezTo>
                    <a:pt x="844" y="181"/>
                    <a:pt x="738" y="431"/>
                    <a:pt x="785" y="680"/>
                  </a:cubicBezTo>
                  <a:cubicBezTo>
                    <a:pt x="821" y="930"/>
                    <a:pt x="987" y="1144"/>
                    <a:pt x="1237" y="1227"/>
                  </a:cubicBezTo>
                  <a:cubicBezTo>
                    <a:pt x="1316" y="1255"/>
                    <a:pt x="1400" y="1268"/>
                    <a:pt x="1483" y="1268"/>
                  </a:cubicBezTo>
                  <a:cubicBezTo>
                    <a:pt x="1611" y="1268"/>
                    <a:pt x="1739" y="1237"/>
                    <a:pt x="1855" y="1179"/>
                  </a:cubicBezTo>
                  <a:lnTo>
                    <a:pt x="1855" y="1179"/>
                  </a:lnTo>
                  <a:cubicBezTo>
                    <a:pt x="1831" y="1322"/>
                    <a:pt x="1795" y="1464"/>
                    <a:pt x="1736" y="1607"/>
                  </a:cubicBezTo>
                  <a:cubicBezTo>
                    <a:pt x="1664" y="1833"/>
                    <a:pt x="1534" y="2047"/>
                    <a:pt x="1355" y="2213"/>
                  </a:cubicBezTo>
                  <a:cubicBezTo>
                    <a:pt x="1220" y="2339"/>
                    <a:pt x="1038" y="2401"/>
                    <a:pt x="853" y="2401"/>
                  </a:cubicBezTo>
                  <a:cubicBezTo>
                    <a:pt x="811" y="2401"/>
                    <a:pt x="768" y="2398"/>
                    <a:pt x="726" y="2391"/>
                  </a:cubicBezTo>
                  <a:cubicBezTo>
                    <a:pt x="536" y="2344"/>
                    <a:pt x="405" y="2166"/>
                    <a:pt x="429" y="1975"/>
                  </a:cubicBezTo>
                  <a:cubicBezTo>
                    <a:pt x="452" y="1892"/>
                    <a:pt x="393" y="1797"/>
                    <a:pt x="310" y="1785"/>
                  </a:cubicBezTo>
                  <a:cubicBezTo>
                    <a:pt x="293" y="1781"/>
                    <a:pt x="277" y="1779"/>
                    <a:pt x="261" y="1779"/>
                  </a:cubicBezTo>
                  <a:cubicBezTo>
                    <a:pt x="184" y="1779"/>
                    <a:pt x="113" y="1825"/>
                    <a:pt x="84" y="1904"/>
                  </a:cubicBezTo>
                  <a:cubicBezTo>
                    <a:pt x="1" y="2201"/>
                    <a:pt x="215" y="2558"/>
                    <a:pt x="559" y="2677"/>
                  </a:cubicBezTo>
                  <a:lnTo>
                    <a:pt x="631" y="2700"/>
                  </a:lnTo>
                  <a:cubicBezTo>
                    <a:pt x="706" y="2716"/>
                    <a:pt x="782" y="2724"/>
                    <a:pt x="858" y="2724"/>
                  </a:cubicBezTo>
                  <a:cubicBezTo>
                    <a:pt x="1127" y="2724"/>
                    <a:pt x="1389" y="2627"/>
                    <a:pt x="1593" y="2451"/>
                  </a:cubicBezTo>
                  <a:cubicBezTo>
                    <a:pt x="1819" y="2249"/>
                    <a:pt x="1985" y="1999"/>
                    <a:pt x="2080" y="1714"/>
                  </a:cubicBezTo>
                  <a:cubicBezTo>
                    <a:pt x="2199" y="1358"/>
                    <a:pt x="2259" y="989"/>
                    <a:pt x="2270" y="621"/>
                  </a:cubicBezTo>
                  <a:cubicBezTo>
                    <a:pt x="2270" y="573"/>
                    <a:pt x="2270" y="526"/>
                    <a:pt x="2270" y="478"/>
                  </a:cubicBezTo>
                  <a:cubicBezTo>
                    <a:pt x="2249" y="402"/>
                    <a:pt x="2177" y="346"/>
                    <a:pt x="2093" y="346"/>
                  </a:cubicBezTo>
                  <a:cubicBezTo>
                    <a:pt x="2085" y="346"/>
                    <a:pt x="2077" y="346"/>
                    <a:pt x="2068" y="347"/>
                  </a:cubicBezTo>
                  <a:cubicBezTo>
                    <a:pt x="1985" y="347"/>
                    <a:pt x="1914" y="419"/>
                    <a:pt x="1914" y="514"/>
                  </a:cubicBezTo>
                  <a:lnTo>
                    <a:pt x="1914" y="609"/>
                  </a:lnTo>
                  <a:cubicBezTo>
                    <a:pt x="1890" y="704"/>
                    <a:pt x="1831" y="799"/>
                    <a:pt x="1748" y="858"/>
                  </a:cubicBezTo>
                  <a:cubicBezTo>
                    <a:pt x="1673" y="917"/>
                    <a:pt x="1580" y="946"/>
                    <a:pt x="1483" y="946"/>
                  </a:cubicBezTo>
                  <a:cubicBezTo>
                    <a:pt x="1441" y="946"/>
                    <a:pt x="1398" y="940"/>
                    <a:pt x="1355" y="930"/>
                  </a:cubicBezTo>
                  <a:cubicBezTo>
                    <a:pt x="1237" y="882"/>
                    <a:pt x="1153" y="763"/>
                    <a:pt x="1142" y="633"/>
                  </a:cubicBezTo>
                  <a:cubicBezTo>
                    <a:pt x="1106" y="502"/>
                    <a:pt x="1153" y="371"/>
                    <a:pt x="1260" y="288"/>
                  </a:cubicBezTo>
                  <a:cubicBezTo>
                    <a:pt x="1344" y="241"/>
                    <a:pt x="1355" y="134"/>
                    <a:pt x="1296" y="62"/>
                  </a:cubicBezTo>
                  <a:cubicBezTo>
                    <a:pt x="1256" y="22"/>
                    <a:pt x="1204" y="0"/>
                    <a:pt x="1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8446705" y="2703679"/>
              <a:ext cx="77386" cy="77240"/>
            </a:xfrm>
            <a:custGeom>
              <a:avLst/>
              <a:gdLst/>
              <a:ahLst/>
              <a:cxnLst/>
              <a:rect l="l" t="t" r="r" b="b"/>
              <a:pathLst>
                <a:path w="2402" h="2398" extrusionOk="0">
                  <a:moveTo>
                    <a:pt x="1467" y="329"/>
                  </a:moveTo>
                  <a:cubicBezTo>
                    <a:pt x="1647" y="329"/>
                    <a:pt x="1811" y="433"/>
                    <a:pt x="1878" y="591"/>
                  </a:cubicBezTo>
                  <a:cubicBezTo>
                    <a:pt x="1902" y="639"/>
                    <a:pt x="1938" y="686"/>
                    <a:pt x="1985" y="698"/>
                  </a:cubicBezTo>
                  <a:cubicBezTo>
                    <a:pt x="1961" y="841"/>
                    <a:pt x="1926" y="972"/>
                    <a:pt x="1878" y="1102"/>
                  </a:cubicBezTo>
                  <a:cubicBezTo>
                    <a:pt x="1771" y="1376"/>
                    <a:pt x="1569" y="1589"/>
                    <a:pt x="1296" y="1708"/>
                  </a:cubicBezTo>
                  <a:cubicBezTo>
                    <a:pt x="1219" y="1735"/>
                    <a:pt x="1138" y="1748"/>
                    <a:pt x="1058" y="1748"/>
                  </a:cubicBezTo>
                  <a:cubicBezTo>
                    <a:pt x="857" y="1748"/>
                    <a:pt x="665" y="1666"/>
                    <a:pt x="571" y="1530"/>
                  </a:cubicBezTo>
                  <a:cubicBezTo>
                    <a:pt x="405" y="1281"/>
                    <a:pt x="547" y="936"/>
                    <a:pt x="773" y="698"/>
                  </a:cubicBezTo>
                  <a:lnTo>
                    <a:pt x="761" y="698"/>
                  </a:lnTo>
                  <a:cubicBezTo>
                    <a:pt x="916" y="508"/>
                    <a:pt x="1142" y="377"/>
                    <a:pt x="1379" y="330"/>
                  </a:cubicBezTo>
                  <a:lnTo>
                    <a:pt x="1439" y="330"/>
                  </a:lnTo>
                  <a:cubicBezTo>
                    <a:pt x="1448" y="329"/>
                    <a:pt x="1458" y="329"/>
                    <a:pt x="1467" y="329"/>
                  </a:cubicBezTo>
                  <a:close/>
                  <a:moveTo>
                    <a:pt x="1459" y="1"/>
                  </a:moveTo>
                  <a:cubicBezTo>
                    <a:pt x="1421" y="1"/>
                    <a:pt x="1382" y="4"/>
                    <a:pt x="1344" y="9"/>
                  </a:cubicBezTo>
                  <a:cubicBezTo>
                    <a:pt x="1011" y="57"/>
                    <a:pt x="714" y="223"/>
                    <a:pt x="500" y="484"/>
                  </a:cubicBezTo>
                  <a:cubicBezTo>
                    <a:pt x="227" y="781"/>
                    <a:pt x="1" y="1281"/>
                    <a:pt x="274" y="1696"/>
                  </a:cubicBezTo>
                  <a:cubicBezTo>
                    <a:pt x="428" y="1935"/>
                    <a:pt x="734" y="2070"/>
                    <a:pt x="1053" y="2070"/>
                  </a:cubicBezTo>
                  <a:cubicBezTo>
                    <a:pt x="1178" y="2070"/>
                    <a:pt x="1306" y="2049"/>
                    <a:pt x="1427" y="2005"/>
                  </a:cubicBezTo>
                  <a:cubicBezTo>
                    <a:pt x="1664" y="1910"/>
                    <a:pt x="1866" y="1756"/>
                    <a:pt x="2021" y="1542"/>
                  </a:cubicBezTo>
                  <a:cubicBezTo>
                    <a:pt x="2021" y="1780"/>
                    <a:pt x="2033" y="2017"/>
                    <a:pt x="2045" y="2243"/>
                  </a:cubicBezTo>
                  <a:cubicBezTo>
                    <a:pt x="2057" y="2338"/>
                    <a:pt x="2128" y="2398"/>
                    <a:pt x="2223" y="2398"/>
                  </a:cubicBezTo>
                  <a:lnTo>
                    <a:pt x="2235" y="2398"/>
                  </a:lnTo>
                  <a:cubicBezTo>
                    <a:pt x="2330" y="2398"/>
                    <a:pt x="2401" y="2314"/>
                    <a:pt x="2401" y="2231"/>
                  </a:cubicBezTo>
                  <a:cubicBezTo>
                    <a:pt x="2354" y="1554"/>
                    <a:pt x="2354" y="877"/>
                    <a:pt x="2401" y="211"/>
                  </a:cubicBezTo>
                  <a:cubicBezTo>
                    <a:pt x="2401" y="116"/>
                    <a:pt x="2330" y="45"/>
                    <a:pt x="2235" y="45"/>
                  </a:cubicBezTo>
                  <a:cubicBezTo>
                    <a:pt x="2227" y="44"/>
                    <a:pt x="2219" y="43"/>
                    <a:pt x="2211" y="43"/>
                  </a:cubicBezTo>
                  <a:cubicBezTo>
                    <a:pt x="2126" y="43"/>
                    <a:pt x="2056" y="100"/>
                    <a:pt x="2045" y="187"/>
                  </a:cubicBezTo>
                  <a:lnTo>
                    <a:pt x="2045" y="211"/>
                  </a:lnTo>
                  <a:cubicBezTo>
                    <a:pt x="1874" y="81"/>
                    <a:pt x="1669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8553538" y="2719719"/>
              <a:ext cx="42881" cy="49410"/>
            </a:xfrm>
            <a:custGeom>
              <a:avLst/>
              <a:gdLst/>
              <a:ahLst/>
              <a:cxnLst/>
              <a:rect l="l" t="t" r="r" b="b"/>
              <a:pathLst>
                <a:path w="1331" h="1534" extrusionOk="0">
                  <a:moveTo>
                    <a:pt x="205" y="1"/>
                  </a:moveTo>
                  <a:cubicBezTo>
                    <a:pt x="177" y="1"/>
                    <a:pt x="148" y="8"/>
                    <a:pt x="119" y="22"/>
                  </a:cubicBezTo>
                  <a:cubicBezTo>
                    <a:pt x="36" y="46"/>
                    <a:pt x="0" y="153"/>
                    <a:pt x="48" y="236"/>
                  </a:cubicBezTo>
                  <a:cubicBezTo>
                    <a:pt x="166" y="450"/>
                    <a:pt x="309" y="652"/>
                    <a:pt x="475" y="830"/>
                  </a:cubicBezTo>
                  <a:lnTo>
                    <a:pt x="119" y="1270"/>
                  </a:lnTo>
                  <a:cubicBezTo>
                    <a:pt x="48" y="1341"/>
                    <a:pt x="71" y="1460"/>
                    <a:pt x="155" y="1496"/>
                  </a:cubicBezTo>
                  <a:cubicBezTo>
                    <a:pt x="185" y="1521"/>
                    <a:pt x="223" y="1534"/>
                    <a:pt x="260" y="1534"/>
                  </a:cubicBezTo>
                  <a:cubicBezTo>
                    <a:pt x="309" y="1534"/>
                    <a:pt x="359" y="1512"/>
                    <a:pt x="392" y="1472"/>
                  </a:cubicBezTo>
                  <a:lnTo>
                    <a:pt x="713" y="1080"/>
                  </a:lnTo>
                  <a:cubicBezTo>
                    <a:pt x="808" y="1175"/>
                    <a:pt x="903" y="1258"/>
                    <a:pt x="1010" y="1341"/>
                  </a:cubicBezTo>
                  <a:cubicBezTo>
                    <a:pt x="1046" y="1365"/>
                    <a:pt x="1093" y="1377"/>
                    <a:pt x="1129" y="1377"/>
                  </a:cubicBezTo>
                  <a:cubicBezTo>
                    <a:pt x="1177" y="1377"/>
                    <a:pt x="1224" y="1365"/>
                    <a:pt x="1272" y="1317"/>
                  </a:cubicBezTo>
                  <a:cubicBezTo>
                    <a:pt x="1331" y="1258"/>
                    <a:pt x="1319" y="1139"/>
                    <a:pt x="1236" y="1091"/>
                  </a:cubicBezTo>
                  <a:cubicBezTo>
                    <a:pt x="1129" y="1008"/>
                    <a:pt x="1022" y="913"/>
                    <a:pt x="927" y="818"/>
                  </a:cubicBezTo>
                  <a:lnTo>
                    <a:pt x="1260" y="414"/>
                  </a:lnTo>
                  <a:cubicBezTo>
                    <a:pt x="1319" y="343"/>
                    <a:pt x="1307" y="224"/>
                    <a:pt x="1224" y="177"/>
                  </a:cubicBezTo>
                  <a:cubicBezTo>
                    <a:pt x="1191" y="158"/>
                    <a:pt x="1154" y="148"/>
                    <a:pt x="1117" y="148"/>
                  </a:cubicBezTo>
                  <a:cubicBezTo>
                    <a:pt x="1063" y="148"/>
                    <a:pt x="1010" y="169"/>
                    <a:pt x="975" y="212"/>
                  </a:cubicBezTo>
                  <a:lnTo>
                    <a:pt x="689" y="569"/>
                  </a:lnTo>
                  <a:cubicBezTo>
                    <a:pt x="570" y="414"/>
                    <a:pt x="452" y="260"/>
                    <a:pt x="357" y="93"/>
                  </a:cubicBezTo>
                  <a:cubicBezTo>
                    <a:pt x="324" y="36"/>
                    <a:pt x="268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8635467" y="2685190"/>
              <a:ext cx="63179" cy="88481"/>
            </a:xfrm>
            <a:custGeom>
              <a:avLst/>
              <a:gdLst/>
              <a:ahLst/>
              <a:cxnLst/>
              <a:rect l="l" t="t" r="r" b="b"/>
              <a:pathLst>
                <a:path w="1961" h="2747" extrusionOk="0">
                  <a:moveTo>
                    <a:pt x="1164" y="1380"/>
                  </a:moveTo>
                  <a:cubicBezTo>
                    <a:pt x="1196" y="1380"/>
                    <a:pt x="1228" y="1384"/>
                    <a:pt x="1260" y="1391"/>
                  </a:cubicBezTo>
                  <a:cubicBezTo>
                    <a:pt x="1378" y="1427"/>
                    <a:pt x="1485" y="1510"/>
                    <a:pt x="1521" y="1641"/>
                  </a:cubicBezTo>
                  <a:cubicBezTo>
                    <a:pt x="1592" y="1795"/>
                    <a:pt x="1581" y="1973"/>
                    <a:pt x="1485" y="2116"/>
                  </a:cubicBezTo>
                  <a:cubicBezTo>
                    <a:pt x="1320" y="2336"/>
                    <a:pt x="1020" y="2422"/>
                    <a:pt x="744" y="2422"/>
                  </a:cubicBezTo>
                  <a:cubicBezTo>
                    <a:pt x="663" y="2422"/>
                    <a:pt x="584" y="2415"/>
                    <a:pt x="511" y="2401"/>
                  </a:cubicBezTo>
                  <a:lnTo>
                    <a:pt x="475" y="2401"/>
                  </a:lnTo>
                  <a:cubicBezTo>
                    <a:pt x="475" y="2175"/>
                    <a:pt x="523" y="1938"/>
                    <a:pt x="618" y="1736"/>
                  </a:cubicBezTo>
                  <a:cubicBezTo>
                    <a:pt x="722" y="1549"/>
                    <a:pt x="944" y="1380"/>
                    <a:pt x="1164" y="1380"/>
                  </a:cubicBezTo>
                  <a:close/>
                  <a:moveTo>
                    <a:pt x="181" y="1"/>
                  </a:moveTo>
                  <a:cubicBezTo>
                    <a:pt x="94" y="1"/>
                    <a:pt x="6" y="57"/>
                    <a:pt x="0" y="167"/>
                  </a:cubicBezTo>
                  <a:lnTo>
                    <a:pt x="119" y="2579"/>
                  </a:lnTo>
                  <a:cubicBezTo>
                    <a:pt x="119" y="2668"/>
                    <a:pt x="192" y="2747"/>
                    <a:pt x="279" y="2747"/>
                  </a:cubicBezTo>
                  <a:cubicBezTo>
                    <a:pt x="285" y="2747"/>
                    <a:pt x="291" y="2747"/>
                    <a:pt x="297" y="2746"/>
                  </a:cubicBezTo>
                  <a:cubicBezTo>
                    <a:pt x="345" y="2746"/>
                    <a:pt x="380" y="2734"/>
                    <a:pt x="404" y="2710"/>
                  </a:cubicBezTo>
                  <a:lnTo>
                    <a:pt x="440" y="2710"/>
                  </a:lnTo>
                  <a:cubicBezTo>
                    <a:pt x="534" y="2728"/>
                    <a:pt x="636" y="2738"/>
                    <a:pt x="740" y="2738"/>
                  </a:cubicBezTo>
                  <a:cubicBezTo>
                    <a:pt x="1121" y="2738"/>
                    <a:pt x="1537" y="2609"/>
                    <a:pt x="1771" y="2282"/>
                  </a:cubicBezTo>
                  <a:cubicBezTo>
                    <a:pt x="1925" y="2057"/>
                    <a:pt x="1961" y="1771"/>
                    <a:pt x="1854" y="1510"/>
                  </a:cubicBezTo>
                  <a:cubicBezTo>
                    <a:pt x="1771" y="1296"/>
                    <a:pt x="1569" y="1130"/>
                    <a:pt x="1343" y="1070"/>
                  </a:cubicBezTo>
                  <a:cubicBezTo>
                    <a:pt x="1281" y="1057"/>
                    <a:pt x="1218" y="1051"/>
                    <a:pt x="1156" y="1051"/>
                  </a:cubicBezTo>
                  <a:cubicBezTo>
                    <a:pt x="874" y="1051"/>
                    <a:pt x="601" y="1181"/>
                    <a:pt x="416" y="1415"/>
                  </a:cubicBezTo>
                  <a:lnTo>
                    <a:pt x="357" y="155"/>
                  </a:lnTo>
                  <a:cubicBezTo>
                    <a:pt x="345" y="51"/>
                    <a:pt x="263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8442517" y="2800663"/>
              <a:ext cx="281420" cy="15847"/>
            </a:xfrm>
            <a:custGeom>
              <a:avLst/>
              <a:gdLst/>
              <a:ahLst/>
              <a:cxnLst/>
              <a:rect l="l" t="t" r="r" b="b"/>
              <a:pathLst>
                <a:path w="8735" h="492" extrusionOk="0">
                  <a:moveTo>
                    <a:pt x="5857" y="0"/>
                  </a:moveTo>
                  <a:cubicBezTo>
                    <a:pt x="3960" y="0"/>
                    <a:pt x="2061" y="58"/>
                    <a:pt x="178" y="171"/>
                  </a:cubicBezTo>
                  <a:cubicBezTo>
                    <a:pt x="83" y="171"/>
                    <a:pt x="0" y="242"/>
                    <a:pt x="12" y="337"/>
                  </a:cubicBezTo>
                  <a:cubicBezTo>
                    <a:pt x="24" y="420"/>
                    <a:pt x="95" y="492"/>
                    <a:pt x="178" y="492"/>
                  </a:cubicBezTo>
                  <a:lnTo>
                    <a:pt x="190" y="492"/>
                  </a:lnTo>
                  <a:cubicBezTo>
                    <a:pt x="2076" y="379"/>
                    <a:pt x="3973" y="326"/>
                    <a:pt x="5865" y="326"/>
                  </a:cubicBezTo>
                  <a:cubicBezTo>
                    <a:pt x="6764" y="326"/>
                    <a:pt x="7661" y="338"/>
                    <a:pt x="8556" y="361"/>
                  </a:cubicBezTo>
                  <a:cubicBezTo>
                    <a:pt x="8562" y="362"/>
                    <a:pt x="8568" y="362"/>
                    <a:pt x="8574" y="362"/>
                  </a:cubicBezTo>
                  <a:cubicBezTo>
                    <a:pt x="8651" y="362"/>
                    <a:pt x="8723" y="295"/>
                    <a:pt x="8734" y="206"/>
                  </a:cubicBezTo>
                  <a:cubicBezTo>
                    <a:pt x="8734" y="111"/>
                    <a:pt x="8651" y="40"/>
                    <a:pt x="8568" y="40"/>
                  </a:cubicBezTo>
                  <a:cubicBezTo>
                    <a:pt x="7666" y="13"/>
                    <a:pt x="6762" y="0"/>
                    <a:pt x="58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8537816" y="2830071"/>
              <a:ext cx="65885" cy="71796"/>
            </a:xfrm>
            <a:custGeom>
              <a:avLst/>
              <a:gdLst/>
              <a:ahLst/>
              <a:cxnLst/>
              <a:rect l="l" t="t" r="r" b="b"/>
              <a:pathLst>
                <a:path w="2045" h="2229" extrusionOk="0">
                  <a:moveTo>
                    <a:pt x="1740" y="0"/>
                  </a:moveTo>
                  <a:cubicBezTo>
                    <a:pt x="1694" y="0"/>
                    <a:pt x="1647" y="18"/>
                    <a:pt x="1605" y="54"/>
                  </a:cubicBezTo>
                  <a:cubicBezTo>
                    <a:pt x="1391" y="244"/>
                    <a:pt x="1177" y="458"/>
                    <a:pt x="975" y="672"/>
                  </a:cubicBezTo>
                  <a:lnTo>
                    <a:pt x="310" y="173"/>
                  </a:lnTo>
                  <a:cubicBezTo>
                    <a:pt x="279" y="147"/>
                    <a:pt x="242" y="135"/>
                    <a:pt x="203" y="135"/>
                  </a:cubicBezTo>
                  <a:cubicBezTo>
                    <a:pt x="153" y="135"/>
                    <a:pt x="101" y="156"/>
                    <a:pt x="60" y="197"/>
                  </a:cubicBezTo>
                  <a:cubicBezTo>
                    <a:pt x="1" y="256"/>
                    <a:pt x="13" y="375"/>
                    <a:pt x="84" y="422"/>
                  </a:cubicBezTo>
                  <a:lnTo>
                    <a:pt x="761" y="933"/>
                  </a:lnTo>
                  <a:cubicBezTo>
                    <a:pt x="488" y="1266"/>
                    <a:pt x="262" y="1623"/>
                    <a:pt x="60" y="1991"/>
                  </a:cubicBezTo>
                  <a:cubicBezTo>
                    <a:pt x="25" y="2074"/>
                    <a:pt x="60" y="2181"/>
                    <a:pt x="144" y="2217"/>
                  </a:cubicBezTo>
                  <a:cubicBezTo>
                    <a:pt x="167" y="2217"/>
                    <a:pt x="191" y="2229"/>
                    <a:pt x="215" y="2229"/>
                  </a:cubicBezTo>
                  <a:cubicBezTo>
                    <a:pt x="286" y="2229"/>
                    <a:pt x="346" y="2193"/>
                    <a:pt x="381" y="2133"/>
                  </a:cubicBezTo>
                  <a:cubicBezTo>
                    <a:pt x="559" y="1777"/>
                    <a:pt x="785" y="1444"/>
                    <a:pt x="1035" y="1135"/>
                  </a:cubicBezTo>
                  <a:lnTo>
                    <a:pt x="1736" y="1670"/>
                  </a:lnTo>
                  <a:cubicBezTo>
                    <a:pt x="1771" y="1694"/>
                    <a:pt x="1807" y="1706"/>
                    <a:pt x="1843" y="1706"/>
                  </a:cubicBezTo>
                  <a:cubicBezTo>
                    <a:pt x="1902" y="1706"/>
                    <a:pt x="1950" y="1682"/>
                    <a:pt x="1985" y="1646"/>
                  </a:cubicBezTo>
                  <a:cubicBezTo>
                    <a:pt x="2045" y="1575"/>
                    <a:pt x="2033" y="1468"/>
                    <a:pt x="1962" y="1420"/>
                  </a:cubicBezTo>
                  <a:lnTo>
                    <a:pt x="1249" y="874"/>
                  </a:lnTo>
                  <a:cubicBezTo>
                    <a:pt x="1439" y="660"/>
                    <a:pt x="1641" y="470"/>
                    <a:pt x="1855" y="280"/>
                  </a:cubicBezTo>
                  <a:cubicBezTo>
                    <a:pt x="1926" y="220"/>
                    <a:pt x="1926" y="113"/>
                    <a:pt x="1867" y="54"/>
                  </a:cubicBezTo>
                  <a:cubicBezTo>
                    <a:pt x="1831" y="18"/>
                    <a:pt x="1786" y="0"/>
                    <a:pt x="17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1" name="Google Shape;120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2" name="Google Shape;120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03" name="Google Shape;1203;p5"/>
          <p:cNvSpPr txBox="1">
            <a:spLocks noGrp="1"/>
          </p:cNvSpPr>
          <p:nvPr>
            <p:ph type="subTitle" idx="1"/>
          </p:nvPr>
        </p:nvSpPr>
        <p:spPr>
          <a:xfrm>
            <a:off x="1416144" y="3073055"/>
            <a:ext cx="24597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4" name="Google Shape;1204;p5"/>
          <p:cNvSpPr txBox="1">
            <a:spLocks noGrp="1"/>
          </p:cNvSpPr>
          <p:nvPr>
            <p:ph type="subTitle" idx="2"/>
          </p:nvPr>
        </p:nvSpPr>
        <p:spPr>
          <a:xfrm>
            <a:off x="1416144" y="2665767"/>
            <a:ext cx="24597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205" name="Google Shape;1205;p5"/>
          <p:cNvSpPr txBox="1">
            <a:spLocks noGrp="1"/>
          </p:cNvSpPr>
          <p:nvPr>
            <p:ph type="subTitle" idx="3"/>
          </p:nvPr>
        </p:nvSpPr>
        <p:spPr>
          <a:xfrm>
            <a:off x="5268156" y="3073055"/>
            <a:ext cx="24597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6" name="Google Shape;1206;p5"/>
          <p:cNvSpPr txBox="1">
            <a:spLocks noGrp="1"/>
          </p:cNvSpPr>
          <p:nvPr>
            <p:ph type="subTitle" idx="4"/>
          </p:nvPr>
        </p:nvSpPr>
        <p:spPr>
          <a:xfrm>
            <a:off x="5268156" y="2665767"/>
            <a:ext cx="24597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6"/>
          <p:cNvGrpSpPr/>
          <p:nvPr/>
        </p:nvGrpSpPr>
        <p:grpSpPr>
          <a:xfrm>
            <a:off x="-27432" y="-9144"/>
            <a:ext cx="1800507" cy="1909634"/>
            <a:chOff x="-27432" y="-9144"/>
            <a:chExt cx="1800507" cy="1909634"/>
          </a:xfrm>
        </p:grpSpPr>
        <p:sp>
          <p:nvSpPr>
            <p:cNvPr id="1209" name="Google Shape;1209;p6"/>
            <p:cNvSpPr/>
            <p:nvPr/>
          </p:nvSpPr>
          <p:spPr>
            <a:xfrm>
              <a:off x="83944" y="796138"/>
              <a:ext cx="289474" cy="550598"/>
            </a:xfrm>
            <a:custGeom>
              <a:avLst/>
              <a:gdLst/>
              <a:ahLst/>
              <a:cxnLst/>
              <a:rect l="l" t="t" r="r" b="b"/>
              <a:pathLst>
                <a:path w="8985" h="17094" extrusionOk="0">
                  <a:moveTo>
                    <a:pt x="5952" y="383"/>
                  </a:moveTo>
                  <a:cubicBezTo>
                    <a:pt x="6727" y="383"/>
                    <a:pt x="7486" y="574"/>
                    <a:pt x="8165" y="957"/>
                  </a:cubicBezTo>
                  <a:cubicBezTo>
                    <a:pt x="8414" y="1100"/>
                    <a:pt x="8545" y="1231"/>
                    <a:pt x="8557" y="1373"/>
                  </a:cubicBezTo>
                  <a:cubicBezTo>
                    <a:pt x="8557" y="1468"/>
                    <a:pt x="8533" y="1563"/>
                    <a:pt x="8485" y="1658"/>
                  </a:cubicBezTo>
                  <a:lnTo>
                    <a:pt x="7927" y="3061"/>
                  </a:lnTo>
                  <a:cubicBezTo>
                    <a:pt x="6881" y="2597"/>
                    <a:pt x="5776" y="2253"/>
                    <a:pt x="4647" y="2027"/>
                  </a:cubicBezTo>
                  <a:lnTo>
                    <a:pt x="5123" y="815"/>
                  </a:lnTo>
                  <a:cubicBezTo>
                    <a:pt x="5146" y="708"/>
                    <a:pt x="5206" y="601"/>
                    <a:pt x="5289" y="506"/>
                  </a:cubicBezTo>
                  <a:cubicBezTo>
                    <a:pt x="5417" y="431"/>
                    <a:pt x="5564" y="385"/>
                    <a:pt x="5705" y="385"/>
                  </a:cubicBezTo>
                  <a:cubicBezTo>
                    <a:pt x="5721" y="385"/>
                    <a:pt x="5737" y="386"/>
                    <a:pt x="5752" y="387"/>
                  </a:cubicBezTo>
                  <a:cubicBezTo>
                    <a:pt x="5819" y="384"/>
                    <a:pt x="5885" y="383"/>
                    <a:pt x="5952" y="383"/>
                  </a:cubicBezTo>
                  <a:close/>
                  <a:moveTo>
                    <a:pt x="4552" y="2407"/>
                  </a:moveTo>
                  <a:cubicBezTo>
                    <a:pt x="4802" y="2455"/>
                    <a:pt x="5051" y="2502"/>
                    <a:pt x="5301" y="2561"/>
                  </a:cubicBezTo>
                  <a:lnTo>
                    <a:pt x="5301" y="2573"/>
                  </a:lnTo>
                  <a:cubicBezTo>
                    <a:pt x="4029" y="5912"/>
                    <a:pt x="2639" y="9263"/>
                    <a:pt x="1177" y="12543"/>
                  </a:cubicBezTo>
                  <a:cubicBezTo>
                    <a:pt x="1130" y="12496"/>
                    <a:pt x="1070" y="12448"/>
                    <a:pt x="1011" y="12424"/>
                  </a:cubicBezTo>
                  <a:cubicBezTo>
                    <a:pt x="932" y="12385"/>
                    <a:pt x="845" y="12362"/>
                    <a:pt x="757" y="12362"/>
                  </a:cubicBezTo>
                  <a:cubicBezTo>
                    <a:pt x="739" y="12362"/>
                    <a:pt x="720" y="12363"/>
                    <a:pt x="702" y="12365"/>
                  </a:cubicBezTo>
                  <a:cubicBezTo>
                    <a:pt x="2187" y="9121"/>
                    <a:pt x="3471" y="5794"/>
                    <a:pt x="4552" y="2407"/>
                  </a:cubicBezTo>
                  <a:close/>
                  <a:moveTo>
                    <a:pt x="5705" y="2680"/>
                  </a:moveTo>
                  <a:cubicBezTo>
                    <a:pt x="6133" y="2799"/>
                    <a:pt x="6548" y="2930"/>
                    <a:pt x="6964" y="3084"/>
                  </a:cubicBezTo>
                  <a:cubicBezTo>
                    <a:pt x="5479" y="6388"/>
                    <a:pt x="4112" y="9786"/>
                    <a:pt x="2889" y="13185"/>
                  </a:cubicBezTo>
                  <a:cubicBezTo>
                    <a:pt x="2734" y="12983"/>
                    <a:pt x="2532" y="12840"/>
                    <a:pt x="2294" y="12769"/>
                  </a:cubicBezTo>
                  <a:cubicBezTo>
                    <a:pt x="2148" y="12718"/>
                    <a:pt x="1993" y="12694"/>
                    <a:pt x="1837" y="12694"/>
                  </a:cubicBezTo>
                  <a:cubicBezTo>
                    <a:pt x="1740" y="12694"/>
                    <a:pt x="1642" y="12703"/>
                    <a:pt x="1546" y="12721"/>
                  </a:cubicBezTo>
                  <a:cubicBezTo>
                    <a:pt x="3031" y="9418"/>
                    <a:pt x="4433" y="6043"/>
                    <a:pt x="5705" y="2680"/>
                  </a:cubicBezTo>
                  <a:close/>
                  <a:moveTo>
                    <a:pt x="7345" y="3227"/>
                  </a:moveTo>
                  <a:cubicBezTo>
                    <a:pt x="7475" y="3286"/>
                    <a:pt x="7618" y="3346"/>
                    <a:pt x="7749" y="3405"/>
                  </a:cubicBezTo>
                  <a:cubicBezTo>
                    <a:pt x="6156" y="6637"/>
                    <a:pt x="4754" y="9953"/>
                    <a:pt x="3554" y="13351"/>
                  </a:cubicBezTo>
                  <a:cubicBezTo>
                    <a:pt x="3476" y="13332"/>
                    <a:pt x="3407" y="13312"/>
                    <a:pt x="3332" y="13312"/>
                  </a:cubicBezTo>
                  <a:cubicBezTo>
                    <a:pt x="3315" y="13312"/>
                    <a:pt x="3298" y="13313"/>
                    <a:pt x="3281" y="13316"/>
                  </a:cubicBezTo>
                  <a:cubicBezTo>
                    <a:pt x="4505" y="9917"/>
                    <a:pt x="5871" y="6530"/>
                    <a:pt x="7345" y="3227"/>
                  </a:cubicBezTo>
                  <a:close/>
                  <a:moveTo>
                    <a:pt x="717" y="12741"/>
                  </a:moveTo>
                  <a:cubicBezTo>
                    <a:pt x="752" y="12741"/>
                    <a:pt x="788" y="12746"/>
                    <a:pt x="821" y="12757"/>
                  </a:cubicBezTo>
                  <a:cubicBezTo>
                    <a:pt x="916" y="12816"/>
                    <a:pt x="975" y="12935"/>
                    <a:pt x="940" y="13042"/>
                  </a:cubicBezTo>
                  <a:cubicBezTo>
                    <a:pt x="916" y="13137"/>
                    <a:pt x="940" y="13220"/>
                    <a:pt x="1023" y="13268"/>
                  </a:cubicBezTo>
                  <a:cubicBezTo>
                    <a:pt x="1057" y="13290"/>
                    <a:pt x="1098" y="13302"/>
                    <a:pt x="1140" y="13302"/>
                  </a:cubicBezTo>
                  <a:cubicBezTo>
                    <a:pt x="1187" y="13302"/>
                    <a:pt x="1235" y="13287"/>
                    <a:pt x="1272" y="13256"/>
                  </a:cubicBezTo>
                  <a:cubicBezTo>
                    <a:pt x="1438" y="13138"/>
                    <a:pt x="1639" y="13072"/>
                    <a:pt x="1843" y="13072"/>
                  </a:cubicBezTo>
                  <a:cubicBezTo>
                    <a:pt x="1947" y="13072"/>
                    <a:pt x="2051" y="13089"/>
                    <a:pt x="2152" y="13125"/>
                  </a:cubicBezTo>
                  <a:cubicBezTo>
                    <a:pt x="2437" y="13220"/>
                    <a:pt x="2651" y="13458"/>
                    <a:pt x="2710" y="13755"/>
                  </a:cubicBezTo>
                  <a:cubicBezTo>
                    <a:pt x="2722" y="13826"/>
                    <a:pt x="2770" y="13874"/>
                    <a:pt x="2841" y="13898"/>
                  </a:cubicBezTo>
                  <a:cubicBezTo>
                    <a:pt x="2853" y="13910"/>
                    <a:pt x="2877" y="13910"/>
                    <a:pt x="2889" y="13910"/>
                  </a:cubicBezTo>
                  <a:cubicBezTo>
                    <a:pt x="2897" y="13911"/>
                    <a:pt x="2906" y="13911"/>
                    <a:pt x="2915" y="13911"/>
                  </a:cubicBezTo>
                  <a:cubicBezTo>
                    <a:pt x="2991" y="13911"/>
                    <a:pt x="3070" y="13867"/>
                    <a:pt x="3102" y="13803"/>
                  </a:cubicBezTo>
                  <a:cubicBezTo>
                    <a:pt x="3138" y="13731"/>
                    <a:pt x="3197" y="13696"/>
                    <a:pt x="3269" y="13684"/>
                  </a:cubicBezTo>
                  <a:lnTo>
                    <a:pt x="3269" y="13684"/>
                  </a:lnTo>
                  <a:lnTo>
                    <a:pt x="1712" y="15241"/>
                  </a:lnTo>
                  <a:cubicBezTo>
                    <a:pt x="1320" y="15027"/>
                    <a:pt x="892" y="14884"/>
                    <a:pt x="453" y="14837"/>
                  </a:cubicBezTo>
                  <a:cubicBezTo>
                    <a:pt x="453" y="14159"/>
                    <a:pt x="464" y="13494"/>
                    <a:pt x="500" y="12816"/>
                  </a:cubicBezTo>
                  <a:cubicBezTo>
                    <a:pt x="557" y="12767"/>
                    <a:pt x="638" y="12741"/>
                    <a:pt x="717" y="12741"/>
                  </a:cubicBezTo>
                  <a:close/>
                  <a:moveTo>
                    <a:pt x="464" y="15241"/>
                  </a:moveTo>
                  <a:cubicBezTo>
                    <a:pt x="797" y="15276"/>
                    <a:pt x="1118" y="15383"/>
                    <a:pt x="1415" y="15538"/>
                  </a:cubicBezTo>
                  <a:lnTo>
                    <a:pt x="500" y="16453"/>
                  </a:lnTo>
                  <a:cubicBezTo>
                    <a:pt x="476" y="16049"/>
                    <a:pt x="464" y="15645"/>
                    <a:pt x="464" y="15241"/>
                  </a:cubicBezTo>
                  <a:close/>
                  <a:moveTo>
                    <a:pt x="5972" y="0"/>
                  </a:moveTo>
                  <a:cubicBezTo>
                    <a:pt x="5891" y="0"/>
                    <a:pt x="5810" y="2"/>
                    <a:pt x="5729" y="7"/>
                  </a:cubicBezTo>
                  <a:cubicBezTo>
                    <a:pt x="5712" y="6"/>
                    <a:pt x="5696" y="6"/>
                    <a:pt x="5679" y="6"/>
                  </a:cubicBezTo>
                  <a:cubicBezTo>
                    <a:pt x="5436" y="6"/>
                    <a:pt x="5205" y="88"/>
                    <a:pt x="5016" y="232"/>
                  </a:cubicBezTo>
                  <a:cubicBezTo>
                    <a:pt x="4873" y="351"/>
                    <a:pt x="4766" y="518"/>
                    <a:pt x="4718" y="696"/>
                  </a:cubicBezTo>
                  <a:lnTo>
                    <a:pt x="4160" y="2134"/>
                  </a:lnTo>
                  <a:cubicBezTo>
                    <a:pt x="4148" y="2169"/>
                    <a:pt x="4148" y="2205"/>
                    <a:pt x="4160" y="2241"/>
                  </a:cubicBezTo>
                  <a:cubicBezTo>
                    <a:pt x="3031" y="5794"/>
                    <a:pt x="1688" y="9263"/>
                    <a:pt x="120" y="12638"/>
                  </a:cubicBezTo>
                  <a:cubicBezTo>
                    <a:pt x="96" y="12662"/>
                    <a:pt x="84" y="12698"/>
                    <a:pt x="84" y="12721"/>
                  </a:cubicBezTo>
                  <a:cubicBezTo>
                    <a:pt x="1" y="14124"/>
                    <a:pt x="1" y="15526"/>
                    <a:pt x="108" y="16916"/>
                  </a:cubicBezTo>
                  <a:cubicBezTo>
                    <a:pt x="120" y="16999"/>
                    <a:pt x="179" y="17071"/>
                    <a:pt x="262" y="17082"/>
                  </a:cubicBezTo>
                  <a:cubicBezTo>
                    <a:pt x="285" y="17090"/>
                    <a:pt x="309" y="17094"/>
                    <a:pt x="333" y="17094"/>
                  </a:cubicBezTo>
                  <a:cubicBezTo>
                    <a:pt x="384" y="17094"/>
                    <a:pt x="436" y="17075"/>
                    <a:pt x="476" y="17035"/>
                  </a:cubicBezTo>
                  <a:lnTo>
                    <a:pt x="3720" y="13826"/>
                  </a:lnTo>
                  <a:cubicBezTo>
                    <a:pt x="3732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79"/>
                    <a:pt x="3863" y="13731"/>
                    <a:pt x="3875" y="13684"/>
                  </a:cubicBezTo>
                  <a:cubicBezTo>
                    <a:pt x="5099" y="10190"/>
                    <a:pt x="6537" y="6780"/>
                    <a:pt x="8188" y="3465"/>
                  </a:cubicBezTo>
                  <a:cubicBezTo>
                    <a:pt x="8212" y="3441"/>
                    <a:pt x="8224" y="3417"/>
                    <a:pt x="8248" y="3381"/>
                  </a:cubicBezTo>
                  <a:lnTo>
                    <a:pt x="8878" y="1789"/>
                  </a:lnTo>
                  <a:cubicBezTo>
                    <a:pt x="8949" y="1646"/>
                    <a:pt x="8984" y="1492"/>
                    <a:pt x="8973" y="1338"/>
                  </a:cubicBezTo>
                  <a:cubicBezTo>
                    <a:pt x="8937" y="945"/>
                    <a:pt x="8533" y="708"/>
                    <a:pt x="8378" y="636"/>
                  </a:cubicBezTo>
                  <a:cubicBezTo>
                    <a:pt x="7641" y="224"/>
                    <a:pt x="6815" y="0"/>
                    <a:pt x="5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-27432" y="46418"/>
              <a:ext cx="648925" cy="584418"/>
            </a:xfrm>
            <a:custGeom>
              <a:avLst/>
              <a:gdLst/>
              <a:ahLst/>
              <a:cxnLst/>
              <a:rect l="l" t="t" r="r" b="b"/>
              <a:pathLst>
                <a:path w="20142" h="18144" extrusionOk="0">
                  <a:moveTo>
                    <a:pt x="4349" y="467"/>
                  </a:moveTo>
                  <a:lnTo>
                    <a:pt x="4575" y="658"/>
                  </a:lnTo>
                  <a:lnTo>
                    <a:pt x="3636" y="1608"/>
                  </a:lnTo>
                  <a:cubicBezTo>
                    <a:pt x="3553" y="1680"/>
                    <a:pt x="3565" y="1810"/>
                    <a:pt x="3648" y="1882"/>
                  </a:cubicBezTo>
                  <a:cubicBezTo>
                    <a:pt x="3688" y="1916"/>
                    <a:pt x="3739" y="1934"/>
                    <a:pt x="3790" y="1934"/>
                  </a:cubicBezTo>
                  <a:cubicBezTo>
                    <a:pt x="3846" y="1934"/>
                    <a:pt x="3902" y="1913"/>
                    <a:pt x="3945" y="1870"/>
                  </a:cubicBezTo>
                  <a:lnTo>
                    <a:pt x="4884" y="931"/>
                  </a:lnTo>
                  <a:lnTo>
                    <a:pt x="5490" y="1454"/>
                  </a:lnTo>
                  <a:lnTo>
                    <a:pt x="5229" y="1703"/>
                  </a:lnTo>
                  <a:cubicBezTo>
                    <a:pt x="5157" y="1775"/>
                    <a:pt x="5157" y="1905"/>
                    <a:pt x="5240" y="1977"/>
                  </a:cubicBezTo>
                  <a:cubicBezTo>
                    <a:pt x="5279" y="2009"/>
                    <a:pt x="5327" y="2024"/>
                    <a:pt x="5376" y="2024"/>
                  </a:cubicBezTo>
                  <a:cubicBezTo>
                    <a:pt x="5433" y="2024"/>
                    <a:pt x="5492" y="2003"/>
                    <a:pt x="5537" y="1965"/>
                  </a:cubicBezTo>
                  <a:lnTo>
                    <a:pt x="5799" y="1715"/>
                  </a:lnTo>
                  <a:lnTo>
                    <a:pt x="6476" y="2309"/>
                  </a:lnTo>
                  <a:cubicBezTo>
                    <a:pt x="6334" y="2404"/>
                    <a:pt x="6215" y="2523"/>
                    <a:pt x="6144" y="2678"/>
                  </a:cubicBezTo>
                  <a:cubicBezTo>
                    <a:pt x="6096" y="2773"/>
                    <a:pt x="6144" y="2892"/>
                    <a:pt x="6239" y="2927"/>
                  </a:cubicBezTo>
                  <a:cubicBezTo>
                    <a:pt x="6270" y="2941"/>
                    <a:pt x="6302" y="2948"/>
                    <a:pt x="6333" y="2948"/>
                  </a:cubicBezTo>
                  <a:cubicBezTo>
                    <a:pt x="6410" y="2948"/>
                    <a:pt x="6482" y="2908"/>
                    <a:pt x="6524" y="2832"/>
                  </a:cubicBezTo>
                  <a:cubicBezTo>
                    <a:pt x="6583" y="2725"/>
                    <a:pt x="6666" y="2630"/>
                    <a:pt x="6785" y="2583"/>
                  </a:cubicBezTo>
                  <a:lnTo>
                    <a:pt x="7379" y="3105"/>
                  </a:lnTo>
                  <a:lnTo>
                    <a:pt x="7082" y="3403"/>
                  </a:lnTo>
                  <a:cubicBezTo>
                    <a:pt x="6999" y="3474"/>
                    <a:pt x="7011" y="3605"/>
                    <a:pt x="7094" y="3676"/>
                  </a:cubicBezTo>
                  <a:cubicBezTo>
                    <a:pt x="7134" y="3710"/>
                    <a:pt x="7185" y="3728"/>
                    <a:pt x="7236" y="3728"/>
                  </a:cubicBezTo>
                  <a:cubicBezTo>
                    <a:pt x="7292" y="3728"/>
                    <a:pt x="7348" y="3707"/>
                    <a:pt x="7391" y="3664"/>
                  </a:cubicBezTo>
                  <a:lnTo>
                    <a:pt x="7688" y="3367"/>
                  </a:lnTo>
                  <a:cubicBezTo>
                    <a:pt x="7878" y="3533"/>
                    <a:pt x="8069" y="3700"/>
                    <a:pt x="8259" y="3866"/>
                  </a:cubicBezTo>
                  <a:lnTo>
                    <a:pt x="7320" y="4733"/>
                  </a:lnTo>
                  <a:cubicBezTo>
                    <a:pt x="7237" y="4805"/>
                    <a:pt x="7237" y="4924"/>
                    <a:pt x="7320" y="5007"/>
                  </a:cubicBezTo>
                  <a:cubicBezTo>
                    <a:pt x="7367" y="5042"/>
                    <a:pt x="7421" y="5060"/>
                    <a:pt x="7473" y="5060"/>
                  </a:cubicBezTo>
                  <a:cubicBezTo>
                    <a:pt x="7525" y="5060"/>
                    <a:pt x="7575" y="5042"/>
                    <a:pt x="7617" y="5007"/>
                  </a:cubicBezTo>
                  <a:lnTo>
                    <a:pt x="8556" y="4139"/>
                  </a:lnTo>
                  <a:lnTo>
                    <a:pt x="9150" y="4674"/>
                  </a:lnTo>
                  <a:lnTo>
                    <a:pt x="8793" y="4971"/>
                  </a:lnTo>
                  <a:cubicBezTo>
                    <a:pt x="8710" y="5030"/>
                    <a:pt x="8698" y="5161"/>
                    <a:pt x="8782" y="5244"/>
                  </a:cubicBezTo>
                  <a:cubicBezTo>
                    <a:pt x="8823" y="5280"/>
                    <a:pt x="8877" y="5298"/>
                    <a:pt x="8930" y="5298"/>
                  </a:cubicBezTo>
                  <a:cubicBezTo>
                    <a:pt x="8984" y="5298"/>
                    <a:pt x="9037" y="5280"/>
                    <a:pt x="9079" y="5244"/>
                  </a:cubicBezTo>
                  <a:lnTo>
                    <a:pt x="9447" y="4935"/>
                  </a:lnTo>
                  <a:lnTo>
                    <a:pt x="10089" y="5506"/>
                  </a:lnTo>
                  <a:lnTo>
                    <a:pt x="9744" y="5779"/>
                  </a:lnTo>
                  <a:cubicBezTo>
                    <a:pt x="9649" y="5839"/>
                    <a:pt x="9637" y="5969"/>
                    <a:pt x="9720" y="6041"/>
                  </a:cubicBezTo>
                  <a:cubicBezTo>
                    <a:pt x="9760" y="6087"/>
                    <a:pt x="9818" y="6111"/>
                    <a:pt x="9878" y="6111"/>
                  </a:cubicBezTo>
                  <a:cubicBezTo>
                    <a:pt x="9926" y="6111"/>
                    <a:pt x="9975" y="6096"/>
                    <a:pt x="10017" y="6064"/>
                  </a:cubicBezTo>
                  <a:lnTo>
                    <a:pt x="10386" y="5767"/>
                  </a:lnTo>
                  <a:lnTo>
                    <a:pt x="10980" y="6314"/>
                  </a:lnTo>
                  <a:lnTo>
                    <a:pt x="10730" y="6670"/>
                  </a:lnTo>
                  <a:cubicBezTo>
                    <a:pt x="10659" y="6754"/>
                    <a:pt x="10683" y="6884"/>
                    <a:pt x="10790" y="6932"/>
                  </a:cubicBezTo>
                  <a:cubicBezTo>
                    <a:pt x="10826" y="6954"/>
                    <a:pt x="10867" y="6965"/>
                    <a:pt x="10908" y="6965"/>
                  </a:cubicBezTo>
                  <a:cubicBezTo>
                    <a:pt x="10975" y="6965"/>
                    <a:pt x="11042" y="6936"/>
                    <a:pt x="11087" y="6884"/>
                  </a:cubicBezTo>
                  <a:lnTo>
                    <a:pt x="11289" y="6587"/>
                  </a:lnTo>
                  <a:lnTo>
                    <a:pt x="12168" y="7371"/>
                  </a:lnTo>
                  <a:lnTo>
                    <a:pt x="11348" y="8120"/>
                  </a:lnTo>
                  <a:cubicBezTo>
                    <a:pt x="11265" y="8191"/>
                    <a:pt x="11265" y="8322"/>
                    <a:pt x="11348" y="8393"/>
                  </a:cubicBezTo>
                  <a:cubicBezTo>
                    <a:pt x="11390" y="8429"/>
                    <a:pt x="11440" y="8447"/>
                    <a:pt x="11492" y="8447"/>
                  </a:cubicBezTo>
                  <a:cubicBezTo>
                    <a:pt x="11544" y="8447"/>
                    <a:pt x="11598" y="8429"/>
                    <a:pt x="11645" y="8393"/>
                  </a:cubicBezTo>
                  <a:lnTo>
                    <a:pt x="12465" y="7645"/>
                  </a:lnTo>
                  <a:lnTo>
                    <a:pt x="13119" y="8251"/>
                  </a:lnTo>
                  <a:lnTo>
                    <a:pt x="12834" y="8536"/>
                  </a:lnTo>
                  <a:cubicBezTo>
                    <a:pt x="12762" y="8607"/>
                    <a:pt x="12762" y="8738"/>
                    <a:pt x="12846" y="8797"/>
                  </a:cubicBezTo>
                  <a:cubicBezTo>
                    <a:pt x="12893" y="8833"/>
                    <a:pt x="12947" y="8851"/>
                    <a:pt x="12998" y="8851"/>
                  </a:cubicBezTo>
                  <a:cubicBezTo>
                    <a:pt x="13050" y="8851"/>
                    <a:pt x="13101" y="8833"/>
                    <a:pt x="13143" y="8797"/>
                  </a:cubicBezTo>
                  <a:lnTo>
                    <a:pt x="13416" y="8536"/>
                  </a:lnTo>
                  <a:cubicBezTo>
                    <a:pt x="13618" y="8714"/>
                    <a:pt x="13820" y="8892"/>
                    <a:pt x="14010" y="9083"/>
                  </a:cubicBezTo>
                  <a:lnTo>
                    <a:pt x="13749" y="9296"/>
                  </a:lnTo>
                  <a:cubicBezTo>
                    <a:pt x="13665" y="9368"/>
                    <a:pt x="13654" y="9498"/>
                    <a:pt x="13737" y="9570"/>
                  </a:cubicBezTo>
                  <a:cubicBezTo>
                    <a:pt x="13780" y="9613"/>
                    <a:pt x="13833" y="9634"/>
                    <a:pt x="13887" y="9634"/>
                  </a:cubicBezTo>
                  <a:cubicBezTo>
                    <a:pt x="13937" y="9634"/>
                    <a:pt x="13988" y="9616"/>
                    <a:pt x="14034" y="9582"/>
                  </a:cubicBezTo>
                  <a:lnTo>
                    <a:pt x="14295" y="9356"/>
                  </a:lnTo>
                  <a:lnTo>
                    <a:pt x="14854" y="9879"/>
                  </a:lnTo>
                  <a:lnTo>
                    <a:pt x="14604" y="10164"/>
                  </a:lnTo>
                  <a:cubicBezTo>
                    <a:pt x="14521" y="10247"/>
                    <a:pt x="14533" y="10366"/>
                    <a:pt x="14616" y="10437"/>
                  </a:cubicBezTo>
                  <a:cubicBezTo>
                    <a:pt x="14660" y="10470"/>
                    <a:pt x="14711" y="10485"/>
                    <a:pt x="14760" y="10485"/>
                  </a:cubicBezTo>
                  <a:cubicBezTo>
                    <a:pt x="14819" y="10485"/>
                    <a:pt x="14875" y="10464"/>
                    <a:pt x="14913" y="10425"/>
                  </a:cubicBezTo>
                  <a:lnTo>
                    <a:pt x="15163" y="10164"/>
                  </a:lnTo>
                  <a:lnTo>
                    <a:pt x="15686" y="10651"/>
                  </a:lnTo>
                  <a:lnTo>
                    <a:pt x="14794" y="11578"/>
                  </a:lnTo>
                  <a:cubicBezTo>
                    <a:pt x="14711" y="11649"/>
                    <a:pt x="14723" y="11780"/>
                    <a:pt x="14806" y="11851"/>
                  </a:cubicBezTo>
                  <a:cubicBezTo>
                    <a:pt x="14848" y="11883"/>
                    <a:pt x="14897" y="11898"/>
                    <a:pt x="14945" y="11898"/>
                  </a:cubicBezTo>
                  <a:cubicBezTo>
                    <a:pt x="15005" y="11898"/>
                    <a:pt x="15064" y="11874"/>
                    <a:pt x="15103" y="11828"/>
                  </a:cubicBezTo>
                  <a:lnTo>
                    <a:pt x="15971" y="10913"/>
                  </a:lnTo>
                  <a:lnTo>
                    <a:pt x="16731" y="11626"/>
                  </a:lnTo>
                  <a:lnTo>
                    <a:pt x="16434" y="11875"/>
                  </a:lnTo>
                  <a:cubicBezTo>
                    <a:pt x="16351" y="11934"/>
                    <a:pt x="16351" y="12065"/>
                    <a:pt x="16422" y="12148"/>
                  </a:cubicBezTo>
                  <a:cubicBezTo>
                    <a:pt x="16467" y="12187"/>
                    <a:pt x="16526" y="12208"/>
                    <a:pt x="16584" y="12208"/>
                  </a:cubicBezTo>
                  <a:cubicBezTo>
                    <a:pt x="16633" y="12208"/>
                    <a:pt x="16681" y="12193"/>
                    <a:pt x="16719" y="12160"/>
                  </a:cubicBezTo>
                  <a:lnTo>
                    <a:pt x="17016" y="11899"/>
                  </a:lnTo>
                  <a:cubicBezTo>
                    <a:pt x="17195" y="12077"/>
                    <a:pt x="17373" y="12243"/>
                    <a:pt x="17551" y="12410"/>
                  </a:cubicBezTo>
                  <a:lnTo>
                    <a:pt x="17361" y="12683"/>
                  </a:lnTo>
                  <a:cubicBezTo>
                    <a:pt x="17290" y="12766"/>
                    <a:pt x="17325" y="12897"/>
                    <a:pt x="17420" y="12945"/>
                  </a:cubicBezTo>
                  <a:cubicBezTo>
                    <a:pt x="17455" y="12966"/>
                    <a:pt x="17495" y="12977"/>
                    <a:pt x="17535" y="12977"/>
                  </a:cubicBezTo>
                  <a:cubicBezTo>
                    <a:pt x="17603" y="12977"/>
                    <a:pt x="17672" y="12945"/>
                    <a:pt x="17718" y="12885"/>
                  </a:cubicBezTo>
                  <a:lnTo>
                    <a:pt x="17860" y="12695"/>
                  </a:lnTo>
                  <a:lnTo>
                    <a:pt x="18431" y="13242"/>
                  </a:lnTo>
                  <a:lnTo>
                    <a:pt x="18181" y="13467"/>
                  </a:lnTo>
                  <a:cubicBezTo>
                    <a:pt x="18098" y="13551"/>
                    <a:pt x="18098" y="13669"/>
                    <a:pt x="18181" y="13741"/>
                  </a:cubicBezTo>
                  <a:cubicBezTo>
                    <a:pt x="18223" y="13782"/>
                    <a:pt x="18276" y="13803"/>
                    <a:pt x="18329" y="13803"/>
                  </a:cubicBezTo>
                  <a:cubicBezTo>
                    <a:pt x="18383" y="13803"/>
                    <a:pt x="18436" y="13782"/>
                    <a:pt x="18478" y="13741"/>
                  </a:cubicBezTo>
                  <a:lnTo>
                    <a:pt x="18728" y="13527"/>
                  </a:lnTo>
                  <a:lnTo>
                    <a:pt x="19108" y="13895"/>
                  </a:lnTo>
                  <a:cubicBezTo>
                    <a:pt x="19096" y="13895"/>
                    <a:pt x="19084" y="13907"/>
                    <a:pt x="19084" y="13907"/>
                  </a:cubicBezTo>
                  <a:cubicBezTo>
                    <a:pt x="18739" y="14216"/>
                    <a:pt x="18431" y="14572"/>
                    <a:pt x="18193" y="14965"/>
                  </a:cubicBezTo>
                  <a:cubicBezTo>
                    <a:pt x="18133" y="15060"/>
                    <a:pt x="18169" y="15179"/>
                    <a:pt x="18264" y="15226"/>
                  </a:cubicBezTo>
                  <a:cubicBezTo>
                    <a:pt x="18300" y="15242"/>
                    <a:pt x="18337" y="15250"/>
                    <a:pt x="18372" y="15250"/>
                  </a:cubicBezTo>
                  <a:cubicBezTo>
                    <a:pt x="18444" y="15250"/>
                    <a:pt x="18510" y="15218"/>
                    <a:pt x="18549" y="15155"/>
                  </a:cubicBezTo>
                  <a:cubicBezTo>
                    <a:pt x="18775" y="14810"/>
                    <a:pt x="19025" y="14501"/>
                    <a:pt x="19322" y="14228"/>
                  </a:cubicBezTo>
                  <a:cubicBezTo>
                    <a:pt x="19345" y="14216"/>
                    <a:pt x="19369" y="14192"/>
                    <a:pt x="19393" y="14168"/>
                  </a:cubicBezTo>
                  <a:lnTo>
                    <a:pt x="19619" y="14394"/>
                  </a:lnTo>
                  <a:lnTo>
                    <a:pt x="15864" y="17686"/>
                  </a:lnTo>
                  <a:cubicBezTo>
                    <a:pt x="10932" y="13158"/>
                    <a:pt x="5680" y="8358"/>
                    <a:pt x="523" y="3890"/>
                  </a:cubicBezTo>
                  <a:cubicBezTo>
                    <a:pt x="1866" y="2832"/>
                    <a:pt x="3149" y="1691"/>
                    <a:pt x="4349" y="467"/>
                  </a:cubicBezTo>
                  <a:close/>
                  <a:moveTo>
                    <a:pt x="4357" y="1"/>
                  </a:moveTo>
                  <a:cubicBezTo>
                    <a:pt x="4346" y="1"/>
                    <a:pt x="4336" y="2"/>
                    <a:pt x="4325" y="4"/>
                  </a:cubicBezTo>
                  <a:cubicBezTo>
                    <a:pt x="4278" y="4"/>
                    <a:pt x="4218" y="28"/>
                    <a:pt x="4183" y="63"/>
                  </a:cubicBezTo>
                  <a:cubicBezTo>
                    <a:pt x="2899" y="1382"/>
                    <a:pt x="1521" y="2606"/>
                    <a:pt x="71" y="3735"/>
                  </a:cubicBezTo>
                  <a:cubicBezTo>
                    <a:pt x="24" y="3771"/>
                    <a:pt x="0" y="3818"/>
                    <a:pt x="0" y="3878"/>
                  </a:cubicBezTo>
                  <a:cubicBezTo>
                    <a:pt x="0" y="3937"/>
                    <a:pt x="24" y="3997"/>
                    <a:pt x="71" y="4032"/>
                  </a:cubicBezTo>
                  <a:cubicBezTo>
                    <a:pt x="5324" y="8572"/>
                    <a:pt x="10695" y="13467"/>
                    <a:pt x="15709" y="18090"/>
                  </a:cubicBezTo>
                  <a:cubicBezTo>
                    <a:pt x="15751" y="18125"/>
                    <a:pt x="15804" y="18143"/>
                    <a:pt x="15858" y="18143"/>
                  </a:cubicBezTo>
                  <a:cubicBezTo>
                    <a:pt x="15911" y="18143"/>
                    <a:pt x="15965" y="18125"/>
                    <a:pt x="16006" y="18090"/>
                  </a:cubicBezTo>
                  <a:lnTo>
                    <a:pt x="20058" y="14537"/>
                  </a:lnTo>
                  <a:cubicBezTo>
                    <a:pt x="20058" y="14525"/>
                    <a:pt x="20070" y="14513"/>
                    <a:pt x="20082" y="14501"/>
                  </a:cubicBezTo>
                  <a:cubicBezTo>
                    <a:pt x="20142" y="14430"/>
                    <a:pt x="20130" y="14323"/>
                    <a:pt x="20058" y="14264"/>
                  </a:cubicBezTo>
                  <a:cubicBezTo>
                    <a:pt x="15056" y="9403"/>
                    <a:pt x="9803" y="4626"/>
                    <a:pt x="4480" y="52"/>
                  </a:cubicBezTo>
                  <a:cubicBezTo>
                    <a:pt x="4451" y="22"/>
                    <a:pt x="4405" y="1"/>
                    <a:pt x="4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52564" y="125268"/>
              <a:ext cx="49422" cy="43967"/>
            </a:xfrm>
            <a:custGeom>
              <a:avLst/>
              <a:gdLst/>
              <a:ahLst/>
              <a:cxnLst/>
              <a:rect l="l" t="t" r="r" b="b"/>
              <a:pathLst>
                <a:path w="1534" h="1365" extrusionOk="0">
                  <a:moveTo>
                    <a:pt x="708" y="382"/>
                  </a:moveTo>
                  <a:cubicBezTo>
                    <a:pt x="807" y="382"/>
                    <a:pt x="904" y="420"/>
                    <a:pt x="975" y="491"/>
                  </a:cubicBezTo>
                  <a:cubicBezTo>
                    <a:pt x="1058" y="562"/>
                    <a:pt x="1106" y="669"/>
                    <a:pt x="1106" y="776"/>
                  </a:cubicBezTo>
                  <a:cubicBezTo>
                    <a:pt x="1106" y="859"/>
                    <a:pt x="1046" y="943"/>
                    <a:pt x="975" y="966"/>
                  </a:cubicBezTo>
                  <a:cubicBezTo>
                    <a:pt x="953" y="971"/>
                    <a:pt x="930" y="974"/>
                    <a:pt x="907" y="974"/>
                  </a:cubicBezTo>
                  <a:cubicBezTo>
                    <a:pt x="820" y="974"/>
                    <a:pt x="732" y="940"/>
                    <a:pt x="666" y="883"/>
                  </a:cubicBezTo>
                  <a:cubicBezTo>
                    <a:pt x="618" y="836"/>
                    <a:pt x="571" y="788"/>
                    <a:pt x="535" y="741"/>
                  </a:cubicBezTo>
                  <a:cubicBezTo>
                    <a:pt x="547" y="681"/>
                    <a:pt x="535" y="634"/>
                    <a:pt x="500" y="586"/>
                  </a:cubicBezTo>
                  <a:cubicBezTo>
                    <a:pt x="488" y="562"/>
                    <a:pt x="488" y="527"/>
                    <a:pt x="500" y="503"/>
                  </a:cubicBezTo>
                  <a:cubicBezTo>
                    <a:pt x="523" y="455"/>
                    <a:pt x="559" y="408"/>
                    <a:pt x="607" y="396"/>
                  </a:cubicBezTo>
                  <a:cubicBezTo>
                    <a:pt x="640" y="387"/>
                    <a:pt x="674" y="382"/>
                    <a:pt x="708" y="382"/>
                  </a:cubicBezTo>
                  <a:close/>
                  <a:moveTo>
                    <a:pt x="695" y="0"/>
                  </a:moveTo>
                  <a:cubicBezTo>
                    <a:pt x="613" y="0"/>
                    <a:pt x="532" y="13"/>
                    <a:pt x="452" y="40"/>
                  </a:cubicBezTo>
                  <a:cubicBezTo>
                    <a:pt x="286" y="99"/>
                    <a:pt x="155" y="230"/>
                    <a:pt x="96" y="396"/>
                  </a:cubicBezTo>
                  <a:cubicBezTo>
                    <a:pt x="96" y="420"/>
                    <a:pt x="84" y="432"/>
                    <a:pt x="84" y="455"/>
                  </a:cubicBezTo>
                  <a:cubicBezTo>
                    <a:pt x="12" y="515"/>
                    <a:pt x="1" y="610"/>
                    <a:pt x="48" y="681"/>
                  </a:cubicBezTo>
                  <a:cubicBezTo>
                    <a:pt x="131" y="871"/>
                    <a:pt x="250" y="1026"/>
                    <a:pt x="393" y="1168"/>
                  </a:cubicBezTo>
                  <a:cubicBezTo>
                    <a:pt x="539" y="1297"/>
                    <a:pt x="716" y="1364"/>
                    <a:pt x="902" y="1364"/>
                  </a:cubicBezTo>
                  <a:cubicBezTo>
                    <a:pt x="973" y="1364"/>
                    <a:pt x="1045" y="1354"/>
                    <a:pt x="1118" y="1335"/>
                  </a:cubicBezTo>
                  <a:cubicBezTo>
                    <a:pt x="1343" y="1252"/>
                    <a:pt x="1510" y="1038"/>
                    <a:pt x="1533" y="788"/>
                  </a:cubicBezTo>
                  <a:cubicBezTo>
                    <a:pt x="1533" y="574"/>
                    <a:pt x="1438" y="360"/>
                    <a:pt x="1272" y="230"/>
                  </a:cubicBezTo>
                  <a:cubicBezTo>
                    <a:pt x="1109" y="84"/>
                    <a:pt x="904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301412" y="1195671"/>
              <a:ext cx="674989" cy="490687"/>
            </a:xfrm>
            <a:custGeom>
              <a:avLst/>
              <a:gdLst/>
              <a:ahLst/>
              <a:cxnLst/>
              <a:rect l="l" t="t" r="r" b="b"/>
              <a:pathLst>
                <a:path w="20951" h="15234" extrusionOk="0">
                  <a:moveTo>
                    <a:pt x="2377" y="9384"/>
                  </a:moveTo>
                  <a:cubicBezTo>
                    <a:pt x="4659" y="9420"/>
                    <a:pt x="6893" y="10049"/>
                    <a:pt x="8853" y="11214"/>
                  </a:cubicBezTo>
                  <a:cubicBezTo>
                    <a:pt x="7926" y="10822"/>
                    <a:pt x="6964" y="10549"/>
                    <a:pt x="5978" y="10382"/>
                  </a:cubicBezTo>
                  <a:lnTo>
                    <a:pt x="5942" y="10382"/>
                  </a:lnTo>
                  <a:cubicBezTo>
                    <a:pt x="5311" y="10285"/>
                    <a:pt x="4675" y="10236"/>
                    <a:pt x="4040" y="10236"/>
                  </a:cubicBezTo>
                  <a:cubicBezTo>
                    <a:pt x="3204" y="10236"/>
                    <a:pt x="2369" y="10320"/>
                    <a:pt x="1545" y="10489"/>
                  </a:cubicBezTo>
                  <a:cubicBezTo>
                    <a:pt x="1854" y="10180"/>
                    <a:pt x="2128" y="9836"/>
                    <a:pt x="2353" y="9467"/>
                  </a:cubicBezTo>
                  <a:cubicBezTo>
                    <a:pt x="2377" y="9443"/>
                    <a:pt x="2377" y="9408"/>
                    <a:pt x="2377" y="9384"/>
                  </a:cubicBezTo>
                  <a:close/>
                  <a:moveTo>
                    <a:pt x="6038" y="404"/>
                  </a:moveTo>
                  <a:cubicBezTo>
                    <a:pt x="8556" y="404"/>
                    <a:pt x="10952" y="1610"/>
                    <a:pt x="12454" y="3692"/>
                  </a:cubicBezTo>
                  <a:cubicBezTo>
                    <a:pt x="12145" y="5094"/>
                    <a:pt x="11812" y="6532"/>
                    <a:pt x="11479" y="7934"/>
                  </a:cubicBezTo>
                  <a:cubicBezTo>
                    <a:pt x="11182" y="9241"/>
                    <a:pt x="10862" y="10608"/>
                    <a:pt x="10564" y="11927"/>
                  </a:cubicBezTo>
                  <a:cubicBezTo>
                    <a:pt x="8162" y="10013"/>
                    <a:pt x="5201" y="8989"/>
                    <a:pt x="2167" y="8989"/>
                  </a:cubicBezTo>
                  <a:cubicBezTo>
                    <a:pt x="1660" y="8989"/>
                    <a:pt x="1151" y="9017"/>
                    <a:pt x="642" y="9075"/>
                  </a:cubicBezTo>
                  <a:cubicBezTo>
                    <a:pt x="2532" y="6425"/>
                    <a:pt x="4064" y="3312"/>
                    <a:pt x="4920" y="484"/>
                  </a:cubicBezTo>
                  <a:cubicBezTo>
                    <a:pt x="5294" y="430"/>
                    <a:pt x="5667" y="404"/>
                    <a:pt x="6038" y="404"/>
                  </a:cubicBezTo>
                  <a:close/>
                  <a:moveTo>
                    <a:pt x="16712" y="2835"/>
                  </a:moveTo>
                  <a:cubicBezTo>
                    <a:pt x="16758" y="2835"/>
                    <a:pt x="16804" y="2836"/>
                    <a:pt x="16851" y="2837"/>
                  </a:cubicBezTo>
                  <a:cubicBezTo>
                    <a:pt x="18360" y="2872"/>
                    <a:pt x="19750" y="3419"/>
                    <a:pt x="20511" y="4286"/>
                  </a:cubicBezTo>
                  <a:cubicBezTo>
                    <a:pt x="20118" y="7126"/>
                    <a:pt x="20071" y="10002"/>
                    <a:pt x="20392" y="12854"/>
                  </a:cubicBezTo>
                  <a:cubicBezTo>
                    <a:pt x="18966" y="12058"/>
                    <a:pt x="17385" y="11582"/>
                    <a:pt x="15769" y="11440"/>
                  </a:cubicBezTo>
                  <a:cubicBezTo>
                    <a:pt x="15443" y="11411"/>
                    <a:pt x="15115" y="11397"/>
                    <a:pt x="14789" y="11397"/>
                  </a:cubicBezTo>
                  <a:cubicBezTo>
                    <a:pt x="13487" y="11397"/>
                    <a:pt x="12191" y="11623"/>
                    <a:pt x="10957" y="12070"/>
                  </a:cubicBezTo>
                  <a:cubicBezTo>
                    <a:pt x="11254" y="10715"/>
                    <a:pt x="11586" y="9336"/>
                    <a:pt x="11895" y="8006"/>
                  </a:cubicBezTo>
                  <a:cubicBezTo>
                    <a:pt x="12228" y="6592"/>
                    <a:pt x="12561" y="5142"/>
                    <a:pt x="12882" y="3728"/>
                  </a:cubicBezTo>
                  <a:cubicBezTo>
                    <a:pt x="14220" y="3133"/>
                    <a:pt x="15504" y="2835"/>
                    <a:pt x="16712" y="2835"/>
                  </a:cubicBezTo>
                  <a:close/>
                  <a:moveTo>
                    <a:pt x="4030" y="10618"/>
                  </a:moveTo>
                  <a:cubicBezTo>
                    <a:pt x="4645" y="10618"/>
                    <a:pt x="5260" y="10666"/>
                    <a:pt x="5871" y="10762"/>
                  </a:cubicBezTo>
                  <a:lnTo>
                    <a:pt x="5906" y="10762"/>
                  </a:lnTo>
                  <a:cubicBezTo>
                    <a:pt x="7475" y="11000"/>
                    <a:pt x="8984" y="11582"/>
                    <a:pt x="10327" y="12450"/>
                  </a:cubicBezTo>
                  <a:lnTo>
                    <a:pt x="9721" y="13103"/>
                  </a:lnTo>
                  <a:cubicBezTo>
                    <a:pt x="8158" y="12114"/>
                    <a:pt x="6145" y="11580"/>
                    <a:pt x="4182" y="11580"/>
                  </a:cubicBezTo>
                  <a:cubicBezTo>
                    <a:pt x="3293" y="11580"/>
                    <a:pt x="2415" y="11689"/>
                    <a:pt x="1593" y="11915"/>
                  </a:cubicBezTo>
                  <a:cubicBezTo>
                    <a:pt x="1522" y="11570"/>
                    <a:pt x="1355" y="11250"/>
                    <a:pt x="1129" y="10988"/>
                  </a:cubicBezTo>
                  <a:cubicBezTo>
                    <a:pt x="2078" y="10740"/>
                    <a:pt x="3053" y="10618"/>
                    <a:pt x="4030" y="10618"/>
                  </a:cubicBezTo>
                  <a:close/>
                  <a:moveTo>
                    <a:pt x="10671" y="12687"/>
                  </a:moveTo>
                  <a:lnTo>
                    <a:pt x="10838" y="13198"/>
                  </a:lnTo>
                  <a:cubicBezTo>
                    <a:pt x="10636" y="13175"/>
                    <a:pt x="10446" y="13151"/>
                    <a:pt x="10244" y="13139"/>
                  </a:cubicBezTo>
                  <a:lnTo>
                    <a:pt x="10671" y="12687"/>
                  </a:lnTo>
                  <a:close/>
                  <a:moveTo>
                    <a:pt x="14766" y="11784"/>
                  </a:moveTo>
                  <a:cubicBezTo>
                    <a:pt x="15087" y="11784"/>
                    <a:pt x="15407" y="11797"/>
                    <a:pt x="15722" y="11820"/>
                  </a:cubicBezTo>
                  <a:cubicBezTo>
                    <a:pt x="17100" y="11939"/>
                    <a:pt x="18443" y="12307"/>
                    <a:pt x="19679" y="12913"/>
                  </a:cubicBezTo>
                  <a:cubicBezTo>
                    <a:pt x="19679" y="12925"/>
                    <a:pt x="19679" y="12937"/>
                    <a:pt x="19679" y="12961"/>
                  </a:cubicBezTo>
                  <a:lnTo>
                    <a:pt x="19857" y="13781"/>
                  </a:lnTo>
                  <a:cubicBezTo>
                    <a:pt x="18681" y="12901"/>
                    <a:pt x="17338" y="12295"/>
                    <a:pt x="15900" y="11998"/>
                  </a:cubicBezTo>
                  <a:cubicBezTo>
                    <a:pt x="15353" y="11891"/>
                    <a:pt x="14795" y="11820"/>
                    <a:pt x="14236" y="11796"/>
                  </a:cubicBezTo>
                  <a:cubicBezTo>
                    <a:pt x="14413" y="11788"/>
                    <a:pt x="14590" y="11784"/>
                    <a:pt x="14766" y="11784"/>
                  </a:cubicBezTo>
                  <a:close/>
                  <a:moveTo>
                    <a:pt x="13760" y="12177"/>
                  </a:moveTo>
                  <a:cubicBezTo>
                    <a:pt x="14445" y="12177"/>
                    <a:pt x="15131" y="12247"/>
                    <a:pt x="15805" y="12390"/>
                  </a:cubicBezTo>
                  <a:cubicBezTo>
                    <a:pt x="17302" y="12699"/>
                    <a:pt x="18692" y="13353"/>
                    <a:pt x="19869" y="14315"/>
                  </a:cubicBezTo>
                  <a:cubicBezTo>
                    <a:pt x="19572" y="14410"/>
                    <a:pt x="19298" y="14565"/>
                    <a:pt x="19073" y="14767"/>
                  </a:cubicBezTo>
                  <a:cubicBezTo>
                    <a:pt x="18003" y="13947"/>
                    <a:pt x="16767" y="13389"/>
                    <a:pt x="15448" y="13127"/>
                  </a:cubicBezTo>
                  <a:cubicBezTo>
                    <a:pt x="14831" y="12999"/>
                    <a:pt x="14203" y="12936"/>
                    <a:pt x="13576" y="12936"/>
                  </a:cubicBezTo>
                  <a:cubicBezTo>
                    <a:pt x="12804" y="12936"/>
                    <a:pt x="12032" y="13032"/>
                    <a:pt x="11277" y="13222"/>
                  </a:cubicBezTo>
                  <a:lnTo>
                    <a:pt x="11052" y="12545"/>
                  </a:lnTo>
                  <a:cubicBezTo>
                    <a:pt x="11939" y="12301"/>
                    <a:pt x="12850" y="12177"/>
                    <a:pt x="13760" y="12177"/>
                  </a:cubicBezTo>
                  <a:close/>
                  <a:moveTo>
                    <a:pt x="6026" y="0"/>
                  </a:moveTo>
                  <a:cubicBezTo>
                    <a:pt x="5592" y="0"/>
                    <a:pt x="5155" y="34"/>
                    <a:pt x="4718" y="103"/>
                  </a:cubicBezTo>
                  <a:cubicBezTo>
                    <a:pt x="4694" y="103"/>
                    <a:pt x="4682" y="103"/>
                    <a:pt x="4670" y="115"/>
                  </a:cubicBezTo>
                  <a:cubicBezTo>
                    <a:pt x="4659" y="115"/>
                    <a:pt x="4647" y="115"/>
                    <a:pt x="4647" y="127"/>
                  </a:cubicBezTo>
                  <a:cubicBezTo>
                    <a:pt x="4635" y="127"/>
                    <a:pt x="4623" y="139"/>
                    <a:pt x="4611" y="151"/>
                  </a:cubicBezTo>
                  <a:cubicBezTo>
                    <a:pt x="4599" y="151"/>
                    <a:pt x="4587" y="163"/>
                    <a:pt x="4587" y="175"/>
                  </a:cubicBezTo>
                  <a:cubicBezTo>
                    <a:pt x="4575" y="187"/>
                    <a:pt x="4564" y="199"/>
                    <a:pt x="4564" y="210"/>
                  </a:cubicBezTo>
                  <a:cubicBezTo>
                    <a:pt x="4552" y="222"/>
                    <a:pt x="4552" y="234"/>
                    <a:pt x="4552" y="234"/>
                  </a:cubicBezTo>
                  <a:cubicBezTo>
                    <a:pt x="3684" y="3205"/>
                    <a:pt x="2044" y="6473"/>
                    <a:pt x="48" y="9218"/>
                  </a:cubicBezTo>
                  <a:cubicBezTo>
                    <a:pt x="0" y="9277"/>
                    <a:pt x="0" y="9372"/>
                    <a:pt x="48" y="9432"/>
                  </a:cubicBezTo>
                  <a:cubicBezTo>
                    <a:pt x="89" y="9483"/>
                    <a:pt x="149" y="9517"/>
                    <a:pt x="218" y="9517"/>
                  </a:cubicBezTo>
                  <a:cubicBezTo>
                    <a:pt x="229" y="9517"/>
                    <a:pt x="239" y="9516"/>
                    <a:pt x="250" y="9515"/>
                  </a:cubicBezTo>
                  <a:cubicBezTo>
                    <a:pt x="809" y="9432"/>
                    <a:pt x="1367" y="9396"/>
                    <a:pt x="1926" y="9384"/>
                  </a:cubicBezTo>
                  <a:lnTo>
                    <a:pt x="1926" y="9384"/>
                  </a:lnTo>
                  <a:cubicBezTo>
                    <a:pt x="1581" y="9907"/>
                    <a:pt x="1153" y="10358"/>
                    <a:pt x="654" y="10727"/>
                  </a:cubicBezTo>
                  <a:cubicBezTo>
                    <a:pt x="583" y="10774"/>
                    <a:pt x="559" y="10858"/>
                    <a:pt x="583" y="10929"/>
                  </a:cubicBezTo>
                  <a:cubicBezTo>
                    <a:pt x="583" y="10964"/>
                    <a:pt x="607" y="11012"/>
                    <a:pt x="630" y="11036"/>
                  </a:cubicBezTo>
                  <a:cubicBezTo>
                    <a:pt x="963" y="11333"/>
                    <a:pt x="1165" y="11737"/>
                    <a:pt x="1213" y="12188"/>
                  </a:cubicBezTo>
                  <a:cubicBezTo>
                    <a:pt x="1213" y="12248"/>
                    <a:pt x="1248" y="12295"/>
                    <a:pt x="1296" y="12331"/>
                  </a:cubicBezTo>
                  <a:cubicBezTo>
                    <a:pt x="1319" y="12343"/>
                    <a:pt x="1355" y="12355"/>
                    <a:pt x="1379" y="12367"/>
                  </a:cubicBezTo>
                  <a:cubicBezTo>
                    <a:pt x="1415" y="12367"/>
                    <a:pt x="1450" y="12367"/>
                    <a:pt x="1486" y="12355"/>
                  </a:cubicBezTo>
                  <a:cubicBezTo>
                    <a:pt x="2339" y="12093"/>
                    <a:pt x="3265" y="11966"/>
                    <a:pt x="4202" y="11966"/>
                  </a:cubicBezTo>
                  <a:cubicBezTo>
                    <a:pt x="6110" y="11966"/>
                    <a:pt x="8068" y="12492"/>
                    <a:pt x="9566" y="13472"/>
                  </a:cubicBezTo>
                  <a:cubicBezTo>
                    <a:pt x="9614" y="13496"/>
                    <a:pt x="9673" y="13507"/>
                    <a:pt x="9733" y="13507"/>
                  </a:cubicBezTo>
                  <a:cubicBezTo>
                    <a:pt x="9745" y="13507"/>
                    <a:pt x="9756" y="13507"/>
                    <a:pt x="9768" y="13519"/>
                  </a:cubicBezTo>
                  <a:lnTo>
                    <a:pt x="9804" y="13519"/>
                  </a:lnTo>
                  <a:cubicBezTo>
                    <a:pt x="9849" y="13518"/>
                    <a:pt x="9894" y="13517"/>
                    <a:pt x="9938" y="13517"/>
                  </a:cubicBezTo>
                  <a:cubicBezTo>
                    <a:pt x="10331" y="13517"/>
                    <a:pt x="10715" y="13563"/>
                    <a:pt x="11099" y="13638"/>
                  </a:cubicBezTo>
                  <a:cubicBezTo>
                    <a:pt x="11112" y="13641"/>
                    <a:pt x="11126" y="13643"/>
                    <a:pt x="11139" y="13643"/>
                  </a:cubicBezTo>
                  <a:cubicBezTo>
                    <a:pt x="11178" y="13643"/>
                    <a:pt x="11219" y="13632"/>
                    <a:pt x="11254" y="13614"/>
                  </a:cubicBezTo>
                  <a:lnTo>
                    <a:pt x="11289" y="13614"/>
                  </a:lnTo>
                  <a:cubicBezTo>
                    <a:pt x="12044" y="13419"/>
                    <a:pt x="12818" y="13319"/>
                    <a:pt x="13594" y="13319"/>
                  </a:cubicBezTo>
                  <a:cubicBezTo>
                    <a:pt x="14186" y="13319"/>
                    <a:pt x="14779" y="13377"/>
                    <a:pt x="15365" y="13496"/>
                  </a:cubicBezTo>
                  <a:cubicBezTo>
                    <a:pt x="16672" y="13769"/>
                    <a:pt x="17908" y="14339"/>
                    <a:pt x="18954" y="15183"/>
                  </a:cubicBezTo>
                  <a:cubicBezTo>
                    <a:pt x="18983" y="15212"/>
                    <a:pt x="19029" y="15234"/>
                    <a:pt x="19077" y="15234"/>
                  </a:cubicBezTo>
                  <a:cubicBezTo>
                    <a:pt x="19087" y="15234"/>
                    <a:pt x="19098" y="15233"/>
                    <a:pt x="19108" y="15230"/>
                  </a:cubicBezTo>
                  <a:cubicBezTo>
                    <a:pt x="19168" y="15230"/>
                    <a:pt x="19215" y="15207"/>
                    <a:pt x="19251" y="15159"/>
                  </a:cubicBezTo>
                  <a:cubicBezTo>
                    <a:pt x="19500" y="14898"/>
                    <a:pt x="19809" y="14708"/>
                    <a:pt x="20166" y="14624"/>
                  </a:cubicBezTo>
                  <a:cubicBezTo>
                    <a:pt x="20237" y="14601"/>
                    <a:pt x="20297" y="14553"/>
                    <a:pt x="20320" y="14482"/>
                  </a:cubicBezTo>
                  <a:cubicBezTo>
                    <a:pt x="20380" y="14434"/>
                    <a:pt x="20415" y="14363"/>
                    <a:pt x="20404" y="14280"/>
                  </a:cubicBezTo>
                  <a:lnTo>
                    <a:pt x="20166" y="13187"/>
                  </a:lnTo>
                  <a:lnTo>
                    <a:pt x="20166" y="13187"/>
                  </a:lnTo>
                  <a:cubicBezTo>
                    <a:pt x="20249" y="13234"/>
                    <a:pt x="20344" y="13282"/>
                    <a:pt x="20427" y="13329"/>
                  </a:cubicBezTo>
                  <a:cubicBezTo>
                    <a:pt x="20475" y="13353"/>
                    <a:pt x="20534" y="13365"/>
                    <a:pt x="20582" y="13365"/>
                  </a:cubicBezTo>
                  <a:lnTo>
                    <a:pt x="20653" y="13365"/>
                  </a:lnTo>
                  <a:cubicBezTo>
                    <a:pt x="20760" y="13353"/>
                    <a:pt x="20843" y="13258"/>
                    <a:pt x="20843" y="13151"/>
                  </a:cubicBezTo>
                  <a:cubicBezTo>
                    <a:pt x="20487" y="10192"/>
                    <a:pt x="20522" y="7198"/>
                    <a:pt x="20938" y="4251"/>
                  </a:cubicBezTo>
                  <a:cubicBezTo>
                    <a:pt x="20950" y="4203"/>
                    <a:pt x="20938" y="4144"/>
                    <a:pt x="20903" y="4096"/>
                  </a:cubicBezTo>
                  <a:cubicBezTo>
                    <a:pt x="20071" y="3122"/>
                    <a:pt x="18526" y="2480"/>
                    <a:pt x="16862" y="2444"/>
                  </a:cubicBezTo>
                  <a:cubicBezTo>
                    <a:pt x="16816" y="2444"/>
                    <a:pt x="16770" y="2443"/>
                    <a:pt x="16723" y="2443"/>
                  </a:cubicBezTo>
                  <a:cubicBezTo>
                    <a:pt x="15468" y="2443"/>
                    <a:pt x="14126" y="2753"/>
                    <a:pt x="12739" y="3371"/>
                  </a:cubicBezTo>
                  <a:cubicBezTo>
                    <a:pt x="11139" y="1231"/>
                    <a:pt x="8639" y="0"/>
                    <a:pt x="6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483634" y="1269368"/>
              <a:ext cx="165823" cy="84809"/>
            </a:xfrm>
            <a:custGeom>
              <a:avLst/>
              <a:gdLst/>
              <a:ahLst/>
              <a:cxnLst/>
              <a:rect l="l" t="t" r="r" b="b"/>
              <a:pathLst>
                <a:path w="5147" h="2633" extrusionOk="0">
                  <a:moveTo>
                    <a:pt x="194" y="1"/>
                  </a:moveTo>
                  <a:cubicBezTo>
                    <a:pt x="96" y="1"/>
                    <a:pt x="12" y="80"/>
                    <a:pt x="1" y="180"/>
                  </a:cubicBezTo>
                  <a:cubicBezTo>
                    <a:pt x="1" y="292"/>
                    <a:pt x="85" y="383"/>
                    <a:pt x="195" y="383"/>
                  </a:cubicBezTo>
                  <a:cubicBezTo>
                    <a:pt x="201" y="383"/>
                    <a:pt x="208" y="383"/>
                    <a:pt x="215" y="382"/>
                  </a:cubicBezTo>
                  <a:cubicBezTo>
                    <a:pt x="1997" y="430"/>
                    <a:pt x="3815" y="1297"/>
                    <a:pt x="4730" y="2545"/>
                  </a:cubicBezTo>
                  <a:cubicBezTo>
                    <a:pt x="4766" y="2592"/>
                    <a:pt x="4813" y="2628"/>
                    <a:pt x="4873" y="2628"/>
                  </a:cubicBezTo>
                  <a:cubicBezTo>
                    <a:pt x="4886" y="2631"/>
                    <a:pt x="4899" y="2633"/>
                    <a:pt x="4913" y="2633"/>
                  </a:cubicBezTo>
                  <a:cubicBezTo>
                    <a:pt x="4951" y="2633"/>
                    <a:pt x="4992" y="2622"/>
                    <a:pt x="5027" y="2604"/>
                  </a:cubicBezTo>
                  <a:cubicBezTo>
                    <a:pt x="5122" y="2557"/>
                    <a:pt x="5146" y="2426"/>
                    <a:pt x="5075" y="2343"/>
                  </a:cubicBezTo>
                  <a:cubicBezTo>
                    <a:pt x="4077" y="964"/>
                    <a:pt x="2163" y="38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469491" y="1293879"/>
              <a:ext cx="164245" cy="78657"/>
            </a:xfrm>
            <a:custGeom>
              <a:avLst/>
              <a:gdLst/>
              <a:ahLst/>
              <a:cxnLst/>
              <a:rect l="l" t="t" r="r" b="b"/>
              <a:pathLst>
                <a:path w="5098" h="2442" extrusionOk="0">
                  <a:moveTo>
                    <a:pt x="203" y="0"/>
                  </a:moveTo>
                  <a:cubicBezTo>
                    <a:pt x="104" y="0"/>
                    <a:pt x="11" y="69"/>
                    <a:pt x="0" y="180"/>
                  </a:cubicBezTo>
                  <a:cubicBezTo>
                    <a:pt x="0" y="287"/>
                    <a:pt x="95" y="382"/>
                    <a:pt x="202" y="382"/>
                  </a:cubicBezTo>
                  <a:cubicBezTo>
                    <a:pt x="1949" y="465"/>
                    <a:pt x="3672" y="1225"/>
                    <a:pt x="4706" y="2378"/>
                  </a:cubicBezTo>
                  <a:cubicBezTo>
                    <a:pt x="4741" y="2414"/>
                    <a:pt x="4777" y="2437"/>
                    <a:pt x="4825" y="2437"/>
                  </a:cubicBezTo>
                  <a:cubicBezTo>
                    <a:pt x="4842" y="2440"/>
                    <a:pt x="4860" y="2442"/>
                    <a:pt x="4876" y="2442"/>
                  </a:cubicBezTo>
                  <a:cubicBezTo>
                    <a:pt x="4925" y="2442"/>
                    <a:pt x="4967" y="2429"/>
                    <a:pt x="5003" y="2402"/>
                  </a:cubicBezTo>
                  <a:cubicBezTo>
                    <a:pt x="5086" y="2330"/>
                    <a:pt x="5098" y="2212"/>
                    <a:pt x="5027" y="2128"/>
                  </a:cubicBezTo>
                  <a:cubicBezTo>
                    <a:pt x="3921" y="905"/>
                    <a:pt x="2080" y="85"/>
                    <a:pt x="226" y="1"/>
                  </a:cubicBezTo>
                  <a:cubicBezTo>
                    <a:pt x="218" y="1"/>
                    <a:pt x="210" y="0"/>
                    <a:pt x="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425675" y="1401429"/>
              <a:ext cx="186636" cy="79398"/>
            </a:xfrm>
            <a:custGeom>
              <a:avLst/>
              <a:gdLst/>
              <a:ahLst/>
              <a:cxnLst/>
              <a:rect l="l" t="t" r="r" b="b"/>
              <a:pathLst>
                <a:path w="5793" h="2465" extrusionOk="0">
                  <a:moveTo>
                    <a:pt x="257" y="1"/>
                  </a:moveTo>
                  <a:cubicBezTo>
                    <a:pt x="1" y="1"/>
                    <a:pt x="1" y="395"/>
                    <a:pt x="257" y="395"/>
                  </a:cubicBezTo>
                  <a:cubicBezTo>
                    <a:pt x="264" y="395"/>
                    <a:pt x="271" y="394"/>
                    <a:pt x="278" y="394"/>
                  </a:cubicBezTo>
                  <a:lnTo>
                    <a:pt x="278" y="394"/>
                  </a:lnTo>
                  <a:cubicBezTo>
                    <a:pt x="2211" y="408"/>
                    <a:pt x="4167" y="1180"/>
                    <a:pt x="5412" y="2402"/>
                  </a:cubicBezTo>
                  <a:cubicBezTo>
                    <a:pt x="5448" y="2426"/>
                    <a:pt x="5484" y="2449"/>
                    <a:pt x="5531" y="2461"/>
                  </a:cubicBezTo>
                  <a:cubicBezTo>
                    <a:pt x="5542" y="2463"/>
                    <a:pt x="5552" y="2464"/>
                    <a:pt x="5564" y="2464"/>
                  </a:cubicBezTo>
                  <a:cubicBezTo>
                    <a:pt x="5615" y="2464"/>
                    <a:pt x="5670" y="2443"/>
                    <a:pt x="5709" y="2414"/>
                  </a:cubicBezTo>
                  <a:cubicBezTo>
                    <a:pt x="5792" y="2342"/>
                    <a:pt x="5792" y="2212"/>
                    <a:pt x="5721" y="2140"/>
                  </a:cubicBezTo>
                  <a:cubicBezTo>
                    <a:pt x="4402" y="845"/>
                    <a:pt x="2311" y="25"/>
                    <a:pt x="279" y="2"/>
                  </a:cubicBezTo>
                  <a:cubicBezTo>
                    <a:pt x="271" y="1"/>
                    <a:pt x="264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412047" y="1429741"/>
              <a:ext cx="190695" cy="78238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13" y="1"/>
                  </a:moveTo>
                  <a:cubicBezTo>
                    <a:pt x="106" y="1"/>
                    <a:pt x="24" y="70"/>
                    <a:pt x="13" y="180"/>
                  </a:cubicBezTo>
                  <a:cubicBezTo>
                    <a:pt x="1" y="287"/>
                    <a:pt x="96" y="382"/>
                    <a:pt x="203" y="382"/>
                  </a:cubicBezTo>
                  <a:cubicBezTo>
                    <a:pt x="2175" y="513"/>
                    <a:pt x="4124" y="1250"/>
                    <a:pt x="5550" y="2378"/>
                  </a:cubicBezTo>
                  <a:cubicBezTo>
                    <a:pt x="5574" y="2402"/>
                    <a:pt x="5609" y="2414"/>
                    <a:pt x="5645" y="2426"/>
                  </a:cubicBezTo>
                  <a:cubicBezTo>
                    <a:pt x="5657" y="2428"/>
                    <a:pt x="5670" y="2429"/>
                    <a:pt x="5682" y="2429"/>
                  </a:cubicBezTo>
                  <a:cubicBezTo>
                    <a:pt x="5740" y="2429"/>
                    <a:pt x="5798" y="2406"/>
                    <a:pt x="5847" y="2367"/>
                  </a:cubicBezTo>
                  <a:cubicBezTo>
                    <a:pt x="5918" y="2283"/>
                    <a:pt x="5907" y="2153"/>
                    <a:pt x="5823" y="2093"/>
                  </a:cubicBezTo>
                  <a:cubicBezTo>
                    <a:pt x="4338" y="905"/>
                    <a:pt x="2294" y="133"/>
                    <a:pt x="238" y="2"/>
                  </a:cubicBezTo>
                  <a:cubicBezTo>
                    <a:pt x="230" y="1"/>
                    <a:pt x="221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703390" y="1414055"/>
              <a:ext cx="218628" cy="32468"/>
            </a:xfrm>
            <a:custGeom>
              <a:avLst/>
              <a:gdLst/>
              <a:ahLst/>
              <a:cxnLst/>
              <a:rect l="l" t="t" r="r" b="b"/>
              <a:pathLst>
                <a:path w="6786" h="1008" extrusionOk="0">
                  <a:moveTo>
                    <a:pt x="3630" y="0"/>
                  </a:moveTo>
                  <a:cubicBezTo>
                    <a:pt x="2417" y="0"/>
                    <a:pt x="1217" y="216"/>
                    <a:pt x="155" y="643"/>
                  </a:cubicBezTo>
                  <a:cubicBezTo>
                    <a:pt x="48" y="679"/>
                    <a:pt x="1" y="798"/>
                    <a:pt x="48" y="893"/>
                  </a:cubicBezTo>
                  <a:cubicBezTo>
                    <a:pt x="72" y="952"/>
                    <a:pt x="131" y="1000"/>
                    <a:pt x="203" y="1000"/>
                  </a:cubicBezTo>
                  <a:cubicBezTo>
                    <a:pt x="217" y="1005"/>
                    <a:pt x="234" y="1008"/>
                    <a:pt x="251" y="1008"/>
                  </a:cubicBezTo>
                  <a:cubicBezTo>
                    <a:pt x="276" y="1008"/>
                    <a:pt x="301" y="1002"/>
                    <a:pt x="321" y="988"/>
                  </a:cubicBezTo>
                  <a:cubicBezTo>
                    <a:pt x="1328" y="588"/>
                    <a:pt x="2468" y="384"/>
                    <a:pt x="3619" y="384"/>
                  </a:cubicBezTo>
                  <a:cubicBezTo>
                    <a:pt x="4588" y="384"/>
                    <a:pt x="5565" y="528"/>
                    <a:pt x="6477" y="822"/>
                  </a:cubicBezTo>
                  <a:cubicBezTo>
                    <a:pt x="6498" y="829"/>
                    <a:pt x="6520" y="832"/>
                    <a:pt x="6542" y="832"/>
                  </a:cubicBezTo>
                  <a:cubicBezTo>
                    <a:pt x="6628" y="832"/>
                    <a:pt x="6712" y="779"/>
                    <a:pt x="6750" y="703"/>
                  </a:cubicBezTo>
                  <a:cubicBezTo>
                    <a:pt x="6786" y="596"/>
                    <a:pt x="6726" y="477"/>
                    <a:pt x="6619" y="453"/>
                  </a:cubicBezTo>
                  <a:cubicBezTo>
                    <a:pt x="5663" y="150"/>
                    <a:pt x="4642" y="0"/>
                    <a:pt x="3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699942" y="1450388"/>
              <a:ext cx="209833" cy="28023"/>
            </a:xfrm>
            <a:custGeom>
              <a:avLst/>
              <a:gdLst/>
              <a:ahLst/>
              <a:cxnLst/>
              <a:rect l="l" t="t" r="r" b="b"/>
              <a:pathLst>
                <a:path w="6513" h="870" extrusionOk="0">
                  <a:moveTo>
                    <a:pt x="3378" y="0"/>
                  </a:moveTo>
                  <a:cubicBezTo>
                    <a:pt x="2290" y="0"/>
                    <a:pt x="1203" y="167"/>
                    <a:pt x="155" y="502"/>
                  </a:cubicBezTo>
                  <a:cubicBezTo>
                    <a:pt x="48" y="525"/>
                    <a:pt x="1" y="644"/>
                    <a:pt x="36" y="739"/>
                  </a:cubicBezTo>
                  <a:cubicBezTo>
                    <a:pt x="60" y="811"/>
                    <a:pt x="119" y="858"/>
                    <a:pt x="191" y="870"/>
                  </a:cubicBezTo>
                  <a:cubicBezTo>
                    <a:pt x="226" y="870"/>
                    <a:pt x="262" y="870"/>
                    <a:pt x="298" y="858"/>
                  </a:cubicBezTo>
                  <a:cubicBezTo>
                    <a:pt x="1300" y="543"/>
                    <a:pt x="2337" y="385"/>
                    <a:pt x="3374" y="385"/>
                  </a:cubicBezTo>
                  <a:cubicBezTo>
                    <a:pt x="4330" y="385"/>
                    <a:pt x="5287" y="519"/>
                    <a:pt x="6215" y="787"/>
                  </a:cubicBezTo>
                  <a:cubicBezTo>
                    <a:pt x="6237" y="794"/>
                    <a:pt x="6259" y="797"/>
                    <a:pt x="6280" y="797"/>
                  </a:cubicBezTo>
                  <a:cubicBezTo>
                    <a:pt x="6367" y="797"/>
                    <a:pt x="6448" y="744"/>
                    <a:pt x="6477" y="668"/>
                  </a:cubicBezTo>
                  <a:cubicBezTo>
                    <a:pt x="6513" y="561"/>
                    <a:pt x="6453" y="442"/>
                    <a:pt x="6346" y="418"/>
                  </a:cubicBezTo>
                  <a:cubicBezTo>
                    <a:pt x="5375" y="140"/>
                    <a:pt x="4376" y="0"/>
                    <a:pt x="3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694594" y="1490554"/>
              <a:ext cx="207513" cy="24415"/>
            </a:xfrm>
            <a:custGeom>
              <a:avLst/>
              <a:gdLst/>
              <a:ahLst/>
              <a:cxnLst/>
              <a:rect l="l" t="t" r="r" b="b"/>
              <a:pathLst>
                <a:path w="6441" h="758" extrusionOk="0">
                  <a:moveTo>
                    <a:pt x="3185" y="0"/>
                  </a:moveTo>
                  <a:cubicBezTo>
                    <a:pt x="2174" y="0"/>
                    <a:pt x="1165" y="119"/>
                    <a:pt x="179" y="360"/>
                  </a:cubicBezTo>
                  <a:cubicBezTo>
                    <a:pt x="72" y="383"/>
                    <a:pt x="0" y="490"/>
                    <a:pt x="36" y="597"/>
                  </a:cubicBezTo>
                  <a:cubicBezTo>
                    <a:pt x="60" y="669"/>
                    <a:pt x="119" y="728"/>
                    <a:pt x="202" y="740"/>
                  </a:cubicBezTo>
                  <a:lnTo>
                    <a:pt x="285" y="740"/>
                  </a:lnTo>
                  <a:cubicBezTo>
                    <a:pt x="1236" y="505"/>
                    <a:pt x="2210" y="389"/>
                    <a:pt x="3184" y="389"/>
                  </a:cubicBezTo>
                  <a:cubicBezTo>
                    <a:pt x="4182" y="389"/>
                    <a:pt x="5181" y="511"/>
                    <a:pt x="6156" y="752"/>
                  </a:cubicBezTo>
                  <a:cubicBezTo>
                    <a:pt x="6171" y="755"/>
                    <a:pt x="6187" y="757"/>
                    <a:pt x="6203" y="757"/>
                  </a:cubicBezTo>
                  <a:cubicBezTo>
                    <a:pt x="6293" y="757"/>
                    <a:pt x="6377" y="700"/>
                    <a:pt x="6417" y="609"/>
                  </a:cubicBezTo>
                  <a:cubicBezTo>
                    <a:pt x="6441" y="502"/>
                    <a:pt x="6381" y="395"/>
                    <a:pt x="6275" y="372"/>
                  </a:cubicBezTo>
                  <a:cubicBezTo>
                    <a:pt x="5258" y="125"/>
                    <a:pt x="4220" y="0"/>
                    <a:pt x="3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727521" y="1305668"/>
              <a:ext cx="179194" cy="93055"/>
            </a:xfrm>
            <a:custGeom>
              <a:avLst/>
              <a:gdLst/>
              <a:ahLst/>
              <a:cxnLst/>
              <a:rect l="l" t="t" r="r" b="b"/>
              <a:pathLst>
                <a:path w="5562" h="2889" extrusionOk="0">
                  <a:moveTo>
                    <a:pt x="3005" y="379"/>
                  </a:moveTo>
                  <a:cubicBezTo>
                    <a:pt x="3714" y="379"/>
                    <a:pt x="4425" y="492"/>
                    <a:pt x="5110" y="717"/>
                  </a:cubicBezTo>
                  <a:lnTo>
                    <a:pt x="5110" y="729"/>
                  </a:lnTo>
                  <a:cubicBezTo>
                    <a:pt x="5051" y="1061"/>
                    <a:pt x="4908" y="1893"/>
                    <a:pt x="4860" y="2440"/>
                  </a:cubicBezTo>
                  <a:cubicBezTo>
                    <a:pt x="4135" y="2278"/>
                    <a:pt x="3394" y="2198"/>
                    <a:pt x="2653" y="2198"/>
                  </a:cubicBezTo>
                  <a:cubicBezTo>
                    <a:pt x="1926" y="2198"/>
                    <a:pt x="1200" y="2275"/>
                    <a:pt x="487" y="2428"/>
                  </a:cubicBezTo>
                  <a:cubicBezTo>
                    <a:pt x="535" y="2190"/>
                    <a:pt x="571" y="1941"/>
                    <a:pt x="618" y="1691"/>
                  </a:cubicBezTo>
                  <a:cubicBezTo>
                    <a:pt x="666" y="1370"/>
                    <a:pt x="713" y="1061"/>
                    <a:pt x="773" y="764"/>
                  </a:cubicBezTo>
                  <a:cubicBezTo>
                    <a:pt x="1495" y="507"/>
                    <a:pt x="2250" y="379"/>
                    <a:pt x="3005" y="379"/>
                  </a:cubicBezTo>
                  <a:close/>
                  <a:moveTo>
                    <a:pt x="2990" y="1"/>
                  </a:moveTo>
                  <a:cubicBezTo>
                    <a:pt x="2147" y="1"/>
                    <a:pt x="1303" y="155"/>
                    <a:pt x="499" y="467"/>
                  </a:cubicBezTo>
                  <a:cubicBezTo>
                    <a:pt x="440" y="491"/>
                    <a:pt x="392" y="539"/>
                    <a:pt x="380" y="610"/>
                  </a:cubicBezTo>
                  <a:cubicBezTo>
                    <a:pt x="309" y="943"/>
                    <a:pt x="250" y="1299"/>
                    <a:pt x="190" y="1656"/>
                  </a:cubicBezTo>
                  <a:cubicBezTo>
                    <a:pt x="143" y="2012"/>
                    <a:pt x="83" y="2333"/>
                    <a:pt x="24" y="2654"/>
                  </a:cubicBezTo>
                  <a:cubicBezTo>
                    <a:pt x="0" y="2725"/>
                    <a:pt x="36" y="2796"/>
                    <a:pt x="83" y="2832"/>
                  </a:cubicBezTo>
                  <a:cubicBezTo>
                    <a:pt x="119" y="2856"/>
                    <a:pt x="155" y="2879"/>
                    <a:pt x="190" y="2879"/>
                  </a:cubicBezTo>
                  <a:cubicBezTo>
                    <a:pt x="202" y="2885"/>
                    <a:pt x="217" y="2888"/>
                    <a:pt x="233" y="2888"/>
                  </a:cubicBezTo>
                  <a:cubicBezTo>
                    <a:pt x="250" y="2888"/>
                    <a:pt x="268" y="2885"/>
                    <a:pt x="285" y="2879"/>
                  </a:cubicBezTo>
                  <a:cubicBezTo>
                    <a:pt x="1058" y="2683"/>
                    <a:pt x="1851" y="2585"/>
                    <a:pt x="2644" y="2585"/>
                  </a:cubicBezTo>
                  <a:cubicBezTo>
                    <a:pt x="3437" y="2585"/>
                    <a:pt x="4231" y="2683"/>
                    <a:pt x="5003" y="2879"/>
                  </a:cubicBezTo>
                  <a:cubicBezTo>
                    <a:pt x="5021" y="2882"/>
                    <a:pt x="5038" y="2884"/>
                    <a:pt x="5054" y="2884"/>
                  </a:cubicBezTo>
                  <a:cubicBezTo>
                    <a:pt x="5104" y="2884"/>
                    <a:pt x="5149" y="2871"/>
                    <a:pt x="5193" y="2844"/>
                  </a:cubicBezTo>
                  <a:cubicBezTo>
                    <a:pt x="5241" y="2820"/>
                    <a:pt x="5276" y="2761"/>
                    <a:pt x="5276" y="2701"/>
                  </a:cubicBezTo>
                  <a:cubicBezTo>
                    <a:pt x="5276" y="2107"/>
                    <a:pt x="5550" y="669"/>
                    <a:pt x="5550" y="645"/>
                  </a:cubicBezTo>
                  <a:cubicBezTo>
                    <a:pt x="5561" y="562"/>
                    <a:pt x="5514" y="479"/>
                    <a:pt x="5431" y="443"/>
                  </a:cubicBezTo>
                  <a:cubicBezTo>
                    <a:pt x="4642" y="149"/>
                    <a:pt x="3816" y="1"/>
                    <a:pt x="2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1168933" y="632222"/>
              <a:ext cx="604143" cy="400306"/>
            </a:xfrm>
            <a:custGeom>
              <a:avLst/>
              <a:gdLst/>
              <a:ahLst/>
              <a:cxnLst/>
              <a:rect l="l" t="t" r="r" b="b"/>
              <a:pathLst>
                <a:path w="18752" h="12428" extrusionOk="0">
                  <a:moveTo>
                    <a:pt x="9198" y="402"/>
                  </a:moveTo>
                  <a:cubicBezTo>
                    <a:pt x="10659" y="1436"/>
                    <a:pt x="12228" y="2553"/>
                    <a:pt x="13749" y="3634"/>
                  </a:cubicBezTo>
                  <a:cubicBezTo>
                    <a:pt x="15234" y="4692"/>
                    <a:pt x="16755" y="5785"/>
                    <a:pt x="18193" y="6783"/>
                  </a:cubicBezTo>
                  <a:cubicBezTo>
                    <a:pt x="15912" y="8161"/>
                    <a:pt x="13369" y="9017"/>
                    <a:pt x="10731" y="9314"/>
                  </a:cubicBezTo>
                  <a:cubicBezTo>
                    <a:pt x="9091" y="8245"/>
                    <a:pt x="7392" y="7044"/>
                    <a:pt x="5728" y="5880"/>
                  </a:cubicBezTo>
                  <a:cubicBezTo>
                    <a:pt x="4171" y="4787"/>
                    <a:pt x="2555" y="3658"/>
                    <a:pt x="998" y="2624"/>
                  </a:cubicBezTo>
                  <a:cubicBezTo>
                    <a:pt x="3850" y="2398"/>
                    <a:pt x="6619" y="1650"/>
                    <a:pt x="9198" y="402"/>
                  </a:cubicBezTo>
                  <a:close/>
                  <a:moveTo>
                    <a:pt x="16221" y="8245"/>
                  </a:moveTo>
                  <a:cubicBezTo>
                    <a:pt x="16743" y="8482"/>
                    <a:pt x="17243" y="8791"/>
                    <a:pt x="17682" y="9160"/>
                  </a:cubicBezTo>
                  <a:lnTo>
                    <a:pt x="17670" y="9160"/>
                  </a:lnTo>
                  <a:cubicBezTo>
                    <a:pt x="16207" y="9350"/>
                    <a:pt x="14727" y="9456"/>
                    <a:pt x="13245" y="9456"/>
                  </a:cubicBezTo>
                  <a:cubicBezTo>
                    <a:pt x="12969" y="9456"/>
                    <a:pt x="12694" y="9452"/>
                    <a:pt x="12418" y="9445"/>
                  </a:cubicBezTo>
                  <a:cubicBezTo>
                    <a:pt x="13713" y="9171"/>
                    <a:pt x="14997" y="8779"/>
                    <a:pt x="16221" y="8245"/>
                  </a:cubicBezTo>
                  <a:close/>
                  <a:moveTo>
                    <a:pt x="678" y="2885"/>
                  </a:moveTo>
                  <a:cubicBezTo>
                    <a:pt x="2246" y="3919"/>
                    <a:pt x="3886" y="5072"/>
                    <a:pt x="5478" y="6189"/>
                  </a:cubicBezTo>
                  <a:cubicBezTo>
                    <a:pt x="7106" y="7330"/>
                    <a:pt x="8782" y="8506"/>
                    <a:pt x="10398" y="9564"/>
                  </a:cubicBezTo>
                  <a:lnTo>
                    <a:pt x="9519" y="10966"/>
                  </a:lnTo>
                  <a:cubicBezTo>
                    <a:pt x="6643" y="8506"/>
                    <a:pt x="3589" y="6153"/>
                    <a:pt x="452" y="3979"/>
                  </a:cubicBezTo>
                  <a:lnTo>
                    <a:pt x="678" y="2885"/>
                  </a:lnTo>
                  <a:close/>
                  <a:moveTo>
                    <a:pt x="17872" y="9528"/>
                  </a:moveTo>
                  <a:lnTo>
                    <a:pt x="17872" y="9528"/>
                  </a:lnTo>
                  <a:cubicBezTo>
                    <a:pt x="17825" y="9730"/>
                    <a:pt x="17777" y="9956"/>
                    <a:pt x="17718" y="10170"/>
                  </a:cubicBezTo>
                  <a:cubicBezTo>
                    <a:pt x="17658" y="10431"/>
                    <a:pt x="17599" y="10692"/>
                    <a:pt x="17551" y="10930"/>
                  </a:cubicBezTo>
                  <a:cubicBezTo>
                    <a:pt x="16682" y="10886"/>
                    <a:pt x="15813" y="10863"/>
                    <a:pt x="14945" y="10863"/>
                  </a:cubicBezTo>
                  <a:cubicBezTo>
                    <a:pt x="13261" y="10863"/>
                    <a:pt x="11581" y="10948"/>
                    <a:pt x="9911" y="11120"/>
                  </a:cubicBezTo>
                  <a:lnTo>
                    <a:pt x="10766" y="9754"/>
                  </a:lnTo>
                  <a:cubicBezTo>
                    <a:pt x="11586" y="9813"/>
                    <a:pt x="12406" y="9837"/>
                    <a:pt x="13226" y="9837"/>
                  </a:cubicBezTo>
                  <a:cubicBezTo>
                    <a:pt x="14783" y="9837"/>
                    <a:pt x="16328" y="9730"/>
                    <a:pt x="17872" y="9528"/>
                  </a:cubicBezTo>
                  <a:close/>
                  <a:moveTo>
                    <a:pt x="14884" y="11254"/>
                  </a:moveTo>
                  <a:cubicBezTo>
                    <a:pt x="15163" y="11254"/>
                    <a:pt x="15442" y="11257"/>
                    <a:pt x="15721" y="11263"/>
                  </a:cubicBezTo>
                  <a:cubicBezTo>
                    <a:pt x="15995" y="11394"/>
                    <a:pt x="16268" y="11560"/>
                    <a:pt x="16506" y="11762"/>
                  </a:cubicBezTo>
                  <a:cubicBezTo>
                    <a:pt x="15698" y="11536"/>
                    <a:pt x="14878" y="11370"/>
                    <a:pt x="14046" y="11263"/>
                  </a:cubicBezTo>
                  <a:cubicBezTo>
                    <a:pt x="14325" y="11257"/>
                    <a:pt x="14604" y="11254"/>
                    <a:pt x="14884" y="11254"/>
                  </a:cubicBezTo>
                  <a:close/>
                  <a:moveTo>
                    <a:pt x="9203" y="1"/>
                  </a:moveTo>
                  <a:cubicBezTo>
                    <a:pt x="9173" y="1"/>
                    <a:pt x="9143" y="8"/>
                    <a:pt x="9115" y="22"/>
                  </a:cubicBezTo>
                  <a:cubicBezTo>
                    <a:pt x="6441" y="1329"/>
                    <a:pt x="3530" y="2101"/>
                    <a:pt x="559" y="2279"/>
                  </a:cubicBezTo>
                  <a:cubicBezTo>
                    <a:pt x="464" y="2291"/>
                    <a:pt x="392" y="2351"/>
                    <a:pt x="369" y="2446"/>
                  </a:cubicBezTo>
                  <a:cubicBezTo>
                    <a:pt x="345" y="2470"/>
                    <a:pt x="333" y="2493"/>
                    <a:pt x="321" y="2529"/>
                  </a:cubicBezTo>
                  <a:lnTo>
                    <a:pt x="12" y="4038"/>
                  </a:lnTo>
                  <a:cubicBezTo>
                    <a:pt x="0" y="4109"/>
                    <a:pt x="36" y="4181"/>
                    <a:pt x="95" y="4228"/>
                  </a:cubicBezTo>
                  <a:cubicBezTo>
                    <a:pt x="3316" y="6462"/>
                    <a:pt x="6453" y="8886"/>
                    <a:pt x="9424" y="11417"/>
                  </a:cubicBezTo>
                  <a:lnTo>
                    <a:pt x="9424" y="11405"/>
                  </a:lnTo>
                  <a:cubicBezTo>
                    <a:pt x="9435" y="11516"/>
                    <a:pt x="9527" y="11585"/>
                    <a:pt x="9636" y="11585"/>
                  </a:cubicBezTo>
                  <a:cubicBezTo>
                    <a:pt x="9644" y="11585"/>
                    <a:pt x="9653" y="11585"/>
                    <a:pt x="9661" y="11584"/>
                  </a:cubicBezTo>
                  <a:cubicBezTo>
                    <a:pt x="10291" y="11518"/>
                    <a:pt x="10923" y="11486"/>
                    <a:pt x="11554" y="11486"/>
                  </a:cubicBezTo>
                  <a:cubicBezTo>
                    <a:pt x="13449" y="11486"/>
                    <a:pt x="15338" y="11780"/>
                    <a:pt x="17147" y="12368"/>
                  </a:cubicBezTo>
                  <a:cubicBezTo>
                    <a:pt x="17183" y="12392"/>
                    <a:pt x="17243" y="12416"/>
                    <a:pt x="17290" y="12416"/>
                  </a:cubicBezTo>
                  <a:lnTo>
                    <a:pt x="17314" y="12416"/>
                  </a:lnTo>
                  <a:cubicBezTo>
                    <a:pt x="17338" y="12427"/>
                    <a:pt x="17361" y="12427"/>
                    <a:pt x="17385" y="12427"/>
                  </a:cubicBezTo>
                  <a:cubicBezTo>
                    <a:pt x="17468" y="12427"/>
                    <a:pt x="17551" y="12380"/>
                    <a:pt x="17587" y="12297"/>
                  </a:cubicBezTo>
                  <a:cubicBezTo>
                    <a:pt x="17623" y="12202"/>
                    <a:pt x="17563" y="12083"/>
                    <a:pt x="17456" y="12059"/>
                  </a:cubicBezTo>
                  <a:lnTo>
                    <a:pt x="17385" y="12035"/>
                  </a:lnTo>
                  <a:cubicBezTo>
                    <a:pt x="17124" y="11750"/>
                    <a:pt x="16838" y="11501"/>
                    <a:pt x="16518" y="11287"/>
                  </a:cubicBezTo>
                  <a:lnTo>
                    <a:pt x="16518" y="11287"/>
                  </a:lnTo>
                  <a:cubicBezTo>
                    <a:pt x="16910" y="11299"/>
                    <a:pt x="17314" y="11322"/>
                    <a:pt x="17706" y="11346"/>
                  </a:cubicBezTo>
                  <a:cubicBezTo>
                    <a:pt x="17813" y="11346"/>
                    <a:pt x="17908" y="11275"/>
                    <a:pt x="17932" y="11180"/>
                  </a:cubicBezTo>
                  <a:cubicBezTo>
                    <a:pt x="17979" y="10906"/>
                    <a:pt x="18051" y="10586"/>
                    <a:pt x="18134" y="10265"/>
                  </a:cubicBezTo>
                  <a:cubicBezTo>
                    <a:pt x="18205" y="9944"/>
                    <a:pt x="18288" y="9611"/>
                    <a:pt x="18336" y="9338"/>
                  </a:cubicBezTo>
                  <a:cubicBezTo>
                    <a:pt x="18336" y="9326"/>
                    <a:pt x="18336" y="9314"/>
                    <a:pt x="18336" y="9302"/>
                  </a:cubicBezTo>
                  <a:cubicBezTo>
                    <a:pt x="18336" y="9290"/>
                    <a:pt x="18336" y="9278"/>
                    <a:pt x="18336" y="9278"/>
                  </a:cubicBezTo>
                  <a:lnTo>
                    <a:pt x="18336" y="9267"/>
                  </a:lnTo>
                  <a:cubicBezTo>
                    <a:pt x="18324" y="9255"/>
                    <a:pt x="18324" y="9243"/>
                    <a:pt x="18312" y="9231"/>
                  </a:cubicBezTo>
                  <a:cubicBezTo>
                    <a:pt x="18312" y="9219"/>
                    <a:pt x="18300" y="9207"/>
                    <a:pt x="18300" y="9195"/>
                  </a:cubicBezTo>
                  <a:cubicBezTo>
                    <a:pt x="18288" y="9183"/>
                    <a:pt x="18276" y="9171"/>
                    <a:pt x="18276" y="9171"/>
                  </a:cubicBezTo>
                  <a:cubicBezTo>
                    <a:pt x="18264" y="9160"/>
                    <a:pt x="18253" y="9148"/>
                    <a:pt x="18241" y="9148"/>
                  </a:cubicBezTo>
                  <a:lnTo>
                    <a:pt x="18229" y="9136"/>
                  </a:lnTo>
                  <a:cubicBezTo>
                    <a:pt x="18217" y="9112"/>
                    <a:pt x="18205" y="9100"/>
                    <a:pt x="18181" y="9076"/>
                  </a:cubicBezTo>
                  <a:cubicBezTo>
                    <a:pt x="17742" y="8661"/>
                    <a:pt x="17231" y="8316"/>
                    <a:pt x="16684" y="8043"/>
                  </a:cubicBezTo>
                  <a:cubicBezTo>
                    <a:pt x="17373" y="7734"/>
                    <a:pt x="18027" y="7365"/>
                    <a:pt x="18668" y="6961"/>
                  </a:cubicBezTo>
                  <a:cubicBezTo>
                    <a:pt x="18716" y="6926"/>
                    <a:pt x="18752" y="6878"/>
                    <a:pt x="18752" y="6819"/>
                  </a:cubicBezTo>
                  <a:cubicBezTo>
                    <a:pt x="18752" y="6747"/>
                    <a:pt x="18728" y="6688"/>
                    <a:pt x="18668" y="6652"/>
                  </a:cubicBezTo>
                  <a:cubicBezTo>
                    <a:pt x="17171" y="5607"/>
                    <a:pt x="15567" y="4454"/>
                    <a:pt x="13998" y="3349"/>
                  </a:cubicBezTo>
                  <a:cubicBezTo>
                    <a:pt x="12442" y="2232"/>
                    <a:pt x="10838" y="1091"/>
                    <a:pt x="9340" y="45"/>
                  </a:cubicBezTo>
                  <a:cubicBezTo>
                    <a:pt x="9297" y="17"/>
                    <a:pt x="9250" y="1"/>
                    <a:pt x="9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1392490" y="747340"/>
              <a:ext cx="175779" cy="68833"/>
            </a:xfrm>
            <a:custGeom>
              <a:avLst/>
              <a:gdLst/>
              <a:ahLst/>
              <a:cxnLst/>
              <a:rect l="l" t="t" r="r" b="b"/>
              <a:pathLst>
                <a:path w="5456" h="2137" extrusionOk="0">
                  <a:moveTo>
                    <a:pt x="5214" y="0"/>
                  </a:moveTo>
                  <a:cubicBezTo>
                    <a:pt x="5179" y="0"/>
                    <a:pt x="5143" y="8"/>
                    <a:pt x="5111" y="24"/>
                  </a:cubicBezTo>
                  <a:cubicBezTo>
                    <a:pt x="3566" y="856"/>
                    <a:pt x="1914" y="1438"/>
                    <a:pt x="191" y="1747"/>
                  </a:cubicBezTo>
                  <a:cubicBezTo>
                    <a:pt x="84" y="1759"/>
                    <a:pt x="1" y="1866"/>
                    <a:pt x="25" y="1973"/>
                  </a:cubicBezTo>
                  <a:cubicBezTo>
                    <a:pt x="49" y="2068"/>
                    <a:pt x="132" y="2128"/>
                    <a:pt x="227" y="2128"/>
                  </a:cubicBezTo>
                  <a:cubicBezTo>
                    <a:pt x="233" y="2134"/>
                    <a:pt x="242" y="2137"/>
                    <a:pt x="251" y="2137"/>
                  </a:cubicBezTo>
                  <a:cubicBezTo>
                    <a:pt x="259" y="2137"/>
                    <a:pt x="268" y="2134"/>
                    <a:pt x="274" y="2128"/>
                  </a:cubicBezTo>
                  <a:cubicBezTo>
                    <a:pt x="1914" y="1831"/>
                    <a:pt x="3518" y="1296"/>
                    <a:pt x="5004" y="535"/>
                  </a:cubicBezTo>
                  <a:cubicBezTo>
                    <a:pt x="5051" y="535"/>
                    <a:pt x="5099" y="523"/>
                    <a:pt x="5146" y="488"/>
                  </a:cubicBezTo>
                  <a:lnTo>
                    <a:pt x="5336" y="345"/>
                  </a:lnTo>
                  <a:cubicBezTo>
                    <a:pt x="5431" y="286"/>
                    <a:pt x="5455" y="167"/>
                    <a:pt x="5384" y="84"/>
                  </a:cubicBezTo>
                  <a:cubicBezTo>
                    <a:pt x="5345" y="29"/>
                    <a:pt x="5280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1417394" y="768502"/>
              <a:ext cx="171172" cy="68833"/>
            </a:xfrm>
            <a:custGeom>
              <a:avLst/>
              <a:gdLst/>
              <a:ahLst/>
              <a:cxnLst/>
              <a:rect l="l" t="t" r="r" b="b"/>
              <a:pathLst>
                <a:path w="5313" h="2137" extrusionOk="0">
                  <a:moveTo>
                    <a:pt x="5066" y="0"/>
                  </a:moveTo>
                  <a:cubicBezTo>
                    <a:pt x="5025" y="0"/>
                    <a:pt x="4983" y="11"/>
                    <a:pt x="4944" y="33"/>
                  </a:cubicBezTo>
                  <a:cubicBezTo>
                    <a:pt x="3470" y="888"/>
                    <a:pt x="1854" y="1483"/>
                    <a:pt x="179" y="1768"/>
                  </a:cubicBezTo>
                  <a:cubicBezTo>
                    <a:pt x="72" y="1780"/>
                    <a:pt x="0" y="1875"/>
                    <a:pt x="12" y="1982"/>
                  </a:cubicBezTo>
                  <a:cubicBezTo>
                    <a:pt x="36" y="2077"/>
                    <a:pt x="119" y="2136"/>
                    <a:pt x="214" y="2136"/>
                  </a:cubicBezTo>
                  <a:lnTo>
                    <a:pt x="262" y="2136"/>
                  </a:lnTo>
                  <a:cubicBezTo>
                    <a:pt x="1997" y="1839"/>
                    <a:pt x="3660" y="1245"/>
                    <a:pt x="5181" y="354"/>
                  </a:cubicBezTo>
                  <a:cubicBezTo>
                    <a:pt x="5276" y="294"/>
                    <a:pt x="5312" y="175"/>
                    <a:pt x="5241" y="92"/>
                  </a:cubicBezTo>
                  <a:cubicBezTo>
                    <a:pt x="5203" y="32"/>
                    <a:pt x="5137" y="0"/>
                    <a:pt x="5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1445713" y="784510"/>
              <a:ext cx="158929" cy="71957"/>
            </a:xfrm>
            <a:custGeom>
              <a:avLst/>
              <a:gdLst/>
              <a:ahLst/>
              <a:cxnLst/>
              <a:rect l="l" t="t" r="r" b="b"/>
              <a:pathLst>
                <a:path w="4933" h="2234" extrusionOk="0">
                  <a:moveTo>
                    <a:pt x="4701" y="1"/>
                  </a:moveTo>
                  <a:cubicBezTo>
                    <a:pt x="4656" y="1"/>
                    <a:pt x="4611" y="16"/>
                    <a:pt x="4576" y="47"/>
                  </a:cubicBezTo>
                  <a:cubicBezTo>
                    <a:pt x="3257" y="950"/>
                    <a:pt x="1759" y="1568"/>
                    <a:pt x="191" y="1853"/>
                  </a:cubicBezTo>
                  <a:cubicBezTo>
                    <a:pt x="84" y="1877"/>
                    <a:pt x="1" y="1972"/>
                    <a:pt x="24" y="2091"/>
                  </a:cubicBezTo>
                  <a:cubicBezTo>
                    <a:pt x="48" y="2174"/>
                    <a:pt x="131" y="2233"/>
                    <a:pt x="226" y="2233"/>
                  </a:cubicBezTo>
                  <a:lnTo>
                    <a:pt x="274" y="2233"/>
                  </a:lnTo>
                  <a:cubicBezTo>
                    <a:pt x="1914" y="1936"/>
                    <a:pt x="3459" y="1295"/>
                    <a:pt x="4825" y="356"/>
                  </a:cubicBezTo>
                  <a:cubicBezTo>
                    <a:pt x="4920" y="284"/>
                    <a:pt x="4932" y="166"/>
                    <a:pt x="4873" y="82"/>
                  </a:cubicBezTo>
                  <a:cubicBezTo>
                    <a:pt x="4825" y="28"/>
                    <a:pt x="4762" y="1"/>
                    <a:pt x="4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616886" y="-9144"/>
              <a:ext cx="580785" cy="394444"/>
            </a:xfrm>
            <a:custGeom>
              <a:avLst/>
              <a:gdLst/>
              <a:ahLst/>
              <a:cxnLst/>
              <a:rect l="l" t="t" r="r" b="b"/>
              <a:pathLst>
                <a:path w="18027" h="12246" extrusionOk="0">
                  <a:moveTo>
                    <a:pt x="5178" y="537"/>
                  </a:moveTo>
                  <a:cubicBezTo>
                    <a:pt x="6395" y="537"/>
                    <a:pt x="7732" y="701"/>
                    <a:pt x="9233" y="1028"/>
                  </a:cubicBezTo>
                  <a:cubicBezTo>
                    <a:pt x="8449" y="1087"/>
                    <a:pt x="7676" y="1123"/>
                    <a:pt x="6904" y="1147"/>
                  </a:cubicBezTo>
                  <a:cubicBezTo>
                    <a:pt x="6898" y="1146"/>
                    <a:pt x="6892" y="1146"/>
                    <a:pt x="6886" y="1146"/>
                  </a:cubicBezTo>
                  <a:cubicBezTo>
                    <a:pt x="6787" y="1146"/>
                    <a:pt x="6702" y="1237"/>
                    <a:pt x="6702" y="1349"/>
                  </a:cubicBezTo>
                  <a:cubicBezTo>
                    <a:pt x="6702" y="1449"/>
                    <a:pt x="6785" y="1528"/>
                    <a:pt x="6893" y="1528"/>
                  </a:cubicBezTo>
                  <a:cubicBezTo>
                    <a:pt x="6901" y="1528"/>
                    <a:pt x="6908" y="1528"/>
                    <a:pt x="6916" y="1527"/>
                  </a:cubicBezTo>
                  <a:cubicBezTo>
                    <a:pt x="8104" y="1503"/>
                    <a:pt x="9281" y="1432"/>
                    <a:pt x="10457" y="1313"/>
                  </a:cubicBezTo>
                  <a:cubicBezTo>
                    <a:pt x="12144" y="1147"/>
                    <a:pt x="13820" y="885"/>
                    <a:pt x="15484" y="541"/>
                  </a:cubicBezTo>
                  <a:lnTo>
                    <a:pt x="15484" y="541"/>
                  </a:lnTo>
                  <a:cubicBezTo>
                    <a:pt x="13404" y="2252"/>
                    <a:pt x="12168" y="4866"/>
                    <a:pt x="12263" y="7409"/>
                  </a:cubicBezTo>
                  <a:cubicBezTo>
                    <a:pt x="10668" y="7782"/>
                    <a:pt x="9041" y="7969"/>
                    <a:pt x="7415" y="7969"/>
                  </a:cubicBezTo>
                  <a:cubicBezTo>
                    <a:pt x="5105" y="7969"/>
                    <a:pt x="2798" y="7592"/>
                    <a:pt x="594" y="6839"/>
                  </a:cubicBezTo>
                  <a:cubicBezTo>
                    <a:pt x="2389" y="5128"/>
                    <a:pt x="3684" y="2965"/>
                    <a:pt x="4337" y="564"/>
                  </a:cubicBezTo>
                  <a:cubicBezTo>
                    <a:pt x="4611" y="546"/>
                    <a:pt x="4891" y="537"/>
                    <a:pt x="5178" y="537"/>
                  </a:cubicBezTo>
                  <a:close/>
                  <a:moveTo>
                    <a:pt x="16018" y="636"/>
                  </a:moveTo>
                  <a:cubicBezTo>
                    <a:pt x="16268" y="2335"/>
                    <a:pt x="16517" y="4046"/>
                    <a:pt x="16779" y="5757"/>
                  </a:cubicBezTo>
                  <a:cubicBezTo>
                    <a:pt x="17040" y="7504"/>
                    <a:pt x="17302" y="9251"/>
                    <a:pt x="17563" y="10974"/>
                  </a:cubicBezTo>
                  <a:cubicBezTo>
                    <a:pt x="17358" y="10948"/>
                    <a:pt x="17152" y="10936"/>
                    <a:pt x="16948" y="10936"/>
                  </a:cubicBezTo>
                  <a:cubicBezTo>
                    <a:pt x="16679" y="10936"/>
                    <a:pt x="16412" y="10957"/>
                    <a:pt x="16149" y="10998"/>
                  </a:cubicBezTo>
                  <a:lnTo>
                    <a:pt x="15757" y="7611"/>
                  </a:lnTo>
                  <a:cubicBezTo>
                    <a:pt x="15736" y="7517"/>
                    <a:pt x="15650" y="7441"/>
                    <a:pt x="15556" y="7441"/>
                  </a:cubicBezTo>
                  <a:cubicBezTo>
                    <a:pt x="15544" y="7441"/>
                    <a:pt x="15532" y="7442"/>
                    <a:pt x="15519" y="7445"/>
                  </a:cubicBezTo>
                  <a:cubicBezTo>
                    <a:pt x="15412" y="7445"/>
                    <a:pt x="15329" y="7540"/>
                    <a:pt x="15329" y="7659"/>
                  </a:cubicBezTo>
                  <a:lnTo>
                    <a:pt x="15733" y="11081"/>
                  </a:lnTo>
                  <a:cubicBezTo>
                    <a:pt x="15210" y="11200"/>
                    <a:pt x="14711" y="11402"/>
                    <a:pt x="14260" y="11675"/>
                  </a:cubicBezTo>
                  <a:cubicBezTo>
                    <a:pt x="14248" y="8942"/>
                    <a:pt x="14022" y="6221"/>
                    <a:pt x="13582" y="3535"/>
                  </a:cubicBezTo>
                  <a:cubicBezTo>
                    <a:pt x="14165" y="2406"/>
                    <a:pt x="14996" y="1408"/>
                    <a:pt x="16018" y="636"/>
                  </a:cubicBezTo>
                  <a:close/>
                  <a:moveTo>
                    <a:pt x="13273" y="4236"/>
                  </a:moveTo>
                  <a:cubicBezTo>
                    <a:pt x="13654" y="6755"/>
                    <a:pt x="13844" y="9298"/>
                    <a:pt x="13844" y="11853"/>
                  </a:cubicBezTo>
                  <a:cubicBezTo>
                    <a:pt x="13048" y="11806"/>
                    <a:pt x="12263" y="11758"/>
                    <a:pt x="11467" y="11699"/>
                  </a:cubicBezTo>
                  <a:cubicBezTo>
                    <a:pt x="9093" y="11553"/>
                    <a:pt x="6655" y="11400"/>
                    <a:pt x="4238" y="11400"/>
                  </a:cubicBezTo>
                  <a:cubicBezTo>
                    <a:pt x="3691" y="11400"/>
                    <a:pt x="3146" y="11408"/>
                    <a:pt x="2602" y="11425"/>
                  </a:cubicBezTo>
                  <a:cubicBezTo>
                    <a:pt x="2709" y="10225"/>
                    <a:pt x="2721" y="9013"/>
                    <a:pt x="2614" y="7813"/>
                  </a:cubicBezTo>
                  <a:lnTo>
                    <a:pt x="2614" y="7813"/>
                  </a:lnTo>
                  <a:cubicBezTo>
                    <a:pt x="4183" y="8181"/>
                    <a:pt x="5787" y="8360"/>
                    <a:pt x="7403" y="8360"/>
                  </a:cubicBezTo>
                  <a:cubicBezTo>
                    <a:pt x="9138" y="8360"/>
                    <a:pt x="10849" y="8146"/>
                    <a:pt x="12537" y="7730"/>
                  </a:cubicBezTo>
                  <a:cubicBezTo>
                    <a:pt x="12620" y="7706"/>
                    <a:pt x="12679" y="7623"/>
                    <a:pt x="12679" y="7540"/>
                  </a:cubicBezTo>
                  <a:cubicBezTo>
                    <a:pt x="12632" y="6399"/>
                    <a:pt x="12834" y="5282"/>
                    <a:pt x="13273" y="4236"/>
                  </a:cubicBezTo>
                  <a:close/>
                  <a:moveTo>
                    <a:pt x="16173" y="1"/>
                  </a:moveTo>
                  <a:cubicBezTo>
                    <a:pt x="16157" y="1"/>
                    <a:pt x="16141" y="2"/>
                    <a:pt x="16125" y="6"/>
                  </a:cubicBezTo>
                  <a:cubicBezTo>
                    <a:pt x="14248" y="422"/>
                    <a:pt x="12358" y="731"/>
                    <a:pt x="10457" y="921"/>
                  </a:cubicBezTo>
                  <a:cubicBezTo>
                    <a:pt x="8490" y="405"/>
                    <a:pt x="6776" y="151"/>
                    <a:pt x="5247" y="151"/>
                  </a:cubicBezTo>
                  <a:cubicBezTo>
                    <a:pt x="4874" y="151"/>
                    <a:pt x="4511" y="166"/>
                    <a:pt x="4159" y="196"/>
                  </a:cubicBezTo>
                  <a:cubicBezTo>
                    <a:pt x="4064" y="208"/>
                    <a:pt x="3993" y="267"/>
                    <a:pt x="3969" y="351"/>
                  </a:cubicBezTo>
                  <a:cubicBezTo>
                    <a:pt x="3315" y="2822"/>
                    <a:pt x="1961" y="5056"/>
                    <a:pt x="71" y="6779"/>
                  </a:cubicBezTo>
                  <a:cubicBezTo>
                    <a:pt x="24" y="6827"/>
                    <a:pt x="0" y="6898"/>
                    <a:pt x="24" y="6958"/>
                  </a:cubicBezTo>
                  <a:cubicBezTo>
                    <a:pt x="36" y="7029"/>
                    <a:pt x="83" y="7076"/>
                    <a:pt x="143" y="7100"/>
                  </a:cubicBezTo>
                  <a:cubicBezTo>
                    <a:pt x="808" y="7338"/>
                    <a:pt x="1485" y="7540"/>
                    <a:pt x="2175" y="7718"/>
                  </a:cubicBezTo>
                  <a:cubicBezTo>
                    <a:pt x="2305" y="9013"/>
                    <a:pt x="2293" y="10308"/>
                    <a:pt x="2163" y="11604"/>
                  </a:cubicBezTo>
                  <a:cubicBezTo>
                    <a:pt x="2163" y="11663"/>
                    <a:pt x="2175" y="11711"/>
                    <a:pt x="2222" y="11758"/>
                  </a:cubicBezTo>
                  <a:cubicBezTo>
                    <a:pt x="2258" y="11794"/>
                    <a:pt x="2317" y="11818"/>
                    <a:pt x="2377" y="11818"/>
                  </a:cubicBezTo>
                  <a:cubicBezTo>
                    <a:pt x="3001" y="11793"/>
                    <a:pt x="3627" y="11782"/>
                    <a:pt x="4256" y="11782"/>
                  </a:cubicBezTo>
                  <a:cubicBezTo>
                    <a:pt x="6656" y="11782"/>
                    <a:pt x="9077" y="11940"/>
                    <a:pt x="11431" y="12091"/>
                  </a:cubicBezTo>
                  <a:cubicBezTo>
                    <a:pt x="12299" y="12150"/>
                    <a:pt x="13166" y="12198"/>
                    <a:pt x="14034" y="12245"/>
                  </a:cubicBezTo>
                  <a:lnTo>
                    <a:pt x="14058" y="12245"/>
                  </a:lnTo>
                  <a:cubicBezTo>
                    <a:pt x="14081" y="12245"/>
                    <a:pt x="14105" y="12245"/>
                    <a:pt x="14129" y="12234"/>
                  </a:cubicBezTo>
                  <a:lnTo>
                    <a:pt x="14153" y="12222"/>
                  </a:lnTo>
                  <a:cubicBezTo>
                    <a:pt x="14165" y="12222"/>
                    <a:pt x="14176" y="12210"/>
                    <a:pt x="14176" y="12210"/>
                  </a:cubicBezTo>
                  <a:cubicBezTo>
                    <a:pt x="14996" y="11623"/>
                    <a:pt x="15962" y="11321"/>
                    <a:pt x="16948" y="11321"/>
                  </a:cubicBezTo>
                  <a:cubicBezTo>
                    <a:pt x="17220" y="11321"/>
                    <a:pt x="17493" y="11344"/>
                    <a:pt x="17765" y="11390"/>
                  </a:cubicBezTo>
                  <a:cubicBezTo>
                    <a:pt x="17782" y="11393"/>
                    <a:pt x="17798" y="11394"/>
                    <a:pt x="17814" y="11394"/>
                  </a:cubicBezTo>
                  <a:cubicBezTo>
                    <a:pt x="17864" y="11394"/>
                    <a:pt x="17907" y="11379"/>
                    <a:pt x="17943" y="11342"/>
                  </a:cubicBezTo>
                  <a:cubicBezTo>
                    <a:pt x="18003" y="11307"/>
                    <a:pt x="18027" y="11247"/>
                    <a:pt x="18015" y="11176"/>
                  </a:cubicBezTo>
                  <a:cubicBezTo>
                    <a:pt x="17753" y="9370"/>
                    <a:pt x="17468" y="7540"/>
                    <a:pt x="17195" y="5710"/>
                  </a:cubicBezTo>
                  <a:cubicBezTo>
                    <a:pt x="16921" y="3880"/>
                    <a:pt x="16648" y="2050"/>
                    <a:pt x="16375" y="244"/>
                  </a:cubicBezTo>
                  <a:lnTo>
                    <a:pt x="16375" y="232"/>
                  </a:lnTo>
                  <a:cubicBezTo>
                    <a:pt x="16387" y="208"/>
                    <a:pt x="16387" y="184"/>
                    <a:pt x="16375" y="149"/>
                  </a:cubicBezTo>
                  <a:cubicBezTo>
                    <a:pt x="16355" y="57"/>
                    <a:pt x="16265" y="1"/>
                    <a:pt x="16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1103467" y="183407"/>
              <a:ext cx="16495" cy="26219"/>
            </a:xfrm>
            <a:custGeom>
              <a:avLst/>
              <a:gdLst/>
              <a:ahLst/>
              <a:cxnLst/>
              <a:rect l="l" t="t" r="r" b="b"/>
              <a:pathLst>
                <a:path w="512" h="814" extrusionOk="0">
                  <a:moveTo>
                    <a:pt x="236" y="1"/>
                  </a:moveTo>
                  <a:cubicBezTo>
                    <a:pt x="221" y="1"/>
                    <a:pt x="206" y="2"/>
                    <a:pt x="190" y="5"/>
                  </a:cubicBezTo>
                  <a:cubicBezTo>
                    <a:pt x="84" y="5"/>
                    <a:pt x="0" y="112"/>
                    <a:pt x="12" y="219"/>
                  </a:cubicBezTo>
                  <a:lnTo>
                    <a:pt x="84" y="647"/>
                  </a:lnTo>
                  <a:cubicBezTo>
                    <a:pt x="107" y="742"/>
                    <a:pt x="190" y="813"/>
                    <a:pt x="286" y="813"/>
                  </a:cubicBezTo>
                  <a:lnTo>
                    <a:pt x="321" y="813"/>
                  </a:lnTo>
                  <a:cubicBezTo>
                    <a:pt x="428" y="801"/>
                    <a:pt x="511" y="706"/>
                    <a:pt x="499" y="599"/>
                  </a:cubicBezTo>
                  <a:lnTo>
                    <a:pt x="428" y="171"/>
                  </a:lnTo>
                  <a:cubicBezTo>
                    <a:pt x="418" y="68"/>
                    <a:pt x="335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"/>
            <p:cNvSpPr/>
            <p:nvPr/>
          </p:nvSpPr>
          <p:spPr>
            <a:xfrm>
              <a:off x="1094285" y="141921"/>
              <a:ext cx="17623" cy="16395"/>
            </a:xfrm>
            <a:custGeom>
              <a:avLst/>
              <a:gdLst/>
              <a:ahLst/>
              <a:cxnLst/>
              <a:rect l="l" t="t" r="r" b="b"/>
              <a:pathLst>
                <a:path w="547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0" y="188"/>
                    <a:pt x="60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309" y="509"/>
                  </a:cubicBezTo>
                  <a:cubicBezTo>
                    <a:pt x="345" y="509"/>
                    <a:pt x="369" y="509"/>
                    <a:pt x="404" y="485"/>
                  </a:cubicBezTo>
                  <a:cubicBezTo>
                    <a:pt x="499" y="449"/>
                    <a:pt x="547" y="331"/>
                    <a:pt x="499" y="236"/>
                  </a:cubicBezTo>
                  <a:lnTo>
                    <a:pt x="428" y="105"/>
                  </a:lnTo>
                  <a:cubicBezTo>
                    <a:pt x="386" y="38"/>
                    <a:pt x="315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"/>
            <p:cNvSpPr/>
            <p:nvPr/>
          </p:nvSpPr>
          <p:spPr>
            <a:xfrm>
              <a:off x="794501" y="178028"/>
              <a:ext cx="65885" cy="50344"/>
            </a:xfrm>
            <a:custGeom>
              <a:avLst/>
              <a:gdLst/>
              <a:ahLst/>
              <a:cxnLst/>
              <a:rect l="l" t="t" r="r" b="b"/>
              <a:pathLst>
                <a:path w="2045" h="1563" extrusionOk="0">
                  <a:moveTo>
                    <a:pt x="1198" y="390"/>
                  </a:moveTo>
                  <a:cubicBezTo>
                    <a:pt x="1235" y="390"/>
                    <a:pt x="1272" y="396"/>
                    <a:pt x="1308" y="410"/>
                  </a:cubicBezTo>
                  <a:cubicBezTo>
                    <a:pt x="1415" y="434"/>
                    <a:pt x="1510" y="505"/>
                    <a:pt x="1569" y="612"/>
                  </a:cubicBezTo>
                  <a:cubicBezTo>
                    <a:pt x="1605" y="707"/>
                    <a:pt x="1593" y="814"/>
                    <a:pt x="1546" y="909"/>
                  </a:cubicBezTo>
                  <a:cubicBezTo>
                    <a:pt x="1486" y="1016"/>
                    <a:pt x="1391" y="1099"/>
                    <a:pt x="1272" y="1147"/>
                  </a:cubicBezTo>
                  <a:cubicBezTo>
                    <a:pt x="1214" y="1163"/>
                    <a:pt x="1154" y="1171"/>
                    <a:pt x="1094" y="1171"/>
                  </a:cubicBezTo>
                  <a:cubicBezTo>
                    <a:pt x="900" y="1171"/>
                    <a:pt x="710" y="1084"/>
                    <a:pt x="583" y="921"/>
                  </a:cubicBezTo>
                  <a:cubicBezTo>
                    <a:pt x="488" y="826"/>
                    <a:pt x="452" y="683"/>
                    <a:pt x="488" y="552"/>
                  </a:cubicBezTo>
                  <a:cubicBezTo>
                    <a:pt x="524" y="469"/>
                    <a:pt x="595" y="410"/>
                    <a:pt x="690" y="410"/>
                  </a:cubicBezTo>
                  <a:cubicBezTo>
                    <a:pt x="696" y="404"/>
                    <a:pt x="702" y="401"/>
                    <a:pt x="708" y="401"/>
                  </a:cubicBezTo>
                  <a:cubicBezTo>
                    <a:pt x="714" y="401"/>
                    <a:pt x="720" y="404"/>
                    <a:pt x="726" y="410"/>
                  </a:cubicBezTo>
                  <a:cubicBezTo>
                    <a:pt x="767" y="458"/>
                    <a:pt x="829" y="483"/>
                    <a:pt x="892" y="483"/>
                  </a:cubicBezTo>
                  <a:cubicBezTo>
                    <a:pt x="937" y="483"/>
                    <a:pt x="983" y="470"/>
                    <a:pt x="1023" y="445"/>
                  </a:cubicBezTo>
                  <a:cubicBezTo>
                    <a:pt x="1075" y="408"/>
                    <a:pt x="1136" y="390"/>
                    <a:pt x="1198" y="390"/>
                  </a:cubicBezTo>
                  <a:close/>
                  <a:moveTo>
                    <a:pt x="1209" y="0"/>
                  </a:moveTo>
                  <a:cubicBezTo>
                    <a:pt x="1106" y="0"/>
                    <a:pt x="1001" y="19"/>
                    <a:pt x="904" y="53"/>
                  </a:cubicBezTo>
                  <a:cubicBezTo>
                    <a:pt x="892" y="41"/>
                    <a:pt x="868" y="41"/>
                    <a:pt x="844" y="30"/>
                  </a:cubicBezTo>
                  <a:cubicBezTo>
                    <a:pt x="797" y="19"/>
                    <a:pt x="749" y="14"/>
                    <a:pt x="703" y="14"/>
                  </a:cubicBezTo>
                  <a:cubicBezTo>
                    <a:pt x="436" y="14"/>
                    <a:pt x="197" y="181"/>
                    <a:pt x="96" y="434"/>
                  </a:cubicBezTo>
                  <a:cubicBezTo>
                    <a:pt x="1" y="683"/>
                    <a:pt x="60" y="956"/>
                    <a:pt x="238" y="1158"/>
                  </a:cubicBezTo>
                  <a:cubicBezTo>
                    <a:pt x="452" y="1420"/>
                    <a:pt x="761" y="1562"/>
                    <a:pt x="1094" y="1562"/>
                  </a:cubicBezTo>
                  <a:cubicBezTo>
                    <a:pt x="1213" y="1562"/>
                    <a:pt x="1320" y="1551"/>
                    <a:pt x="1415" y="1515"/>
                  </a:cubicBezTo>
                  <a:cubicBezTo>
                    <a:pt x="1641" y="1432"/>
                    <a:pt x="1819" y="1277"/>
                    <a:pt x="1926" y="1063"/>
                  </a:cubicBezTo>
                  <a:cubicBezTo>
                    <a:pt x="2033" y="885"/>
                    <a:pt x="2045" y="671"/>
                    <a:pt x="1961" y="469"/>
                  </a:cubicBezTo>
                  <a:cubicBezTo>
                    <a:pt x="1866" y="255"/>
                    <a:pt x="1664" y="89"/>
                    <a:pt x="1427" y="30"/>
                  </a:cubicBezTo>
                  <a:cubicBezTo>
                    <a:pt x="1357" y="10"/>
                    <a:pt x="1284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"/>
            <p:cNvSpPr/>
            <p:nvPr/>
          </p:nvSpPr>
          <p:spPr>
            <a:xfrm>
              <a:off x="489401" y="714679"/>
              <a:ext cx="599922" cy="257455"/>
            </a:xfrm>
            <a:custGeom>
              <a:avLst/>
              <a:gdLst/>
              <a:ahLst/>
              <a:cxnLst/>
              <a:rect l="l" t="t" r="r" b="b"/>
              <a:pathLst>
                <a:path w="18621" h="7993" extrusionOk="0">
                  <a:moveTo>
                    <a:pt x="8663" y="1003"/>
                  </a:moveTo>
                  <a:cubicBezTo>
                    <a:pt x="8734" y="1015"/>
                    <a:pt x="8793" y="1038"/>
                    <a:pt x="8841" y="1086"/>
                  </a:cubicBezTo>
                  <a:cubicBezTo>
                    <a:pt x="8900" y="1133"/>
                    <a:pt x="8948" y="1205"/>
                    <a:pt x="8972" y="1288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6" y="1638"/>
                  </a:moveTo>
                  <a:cubicBezTo>
                    <a:pt x="9746" y="1638"/>
                    <a:pt x="9828" y="1659"/>
                    <a:pt x="9899" y="1704"/>
                  </a:cubicBezTo>
                  <a:lnTo>
                    <a:pt x="9887" y="1704"/>
                  </a:lnTo>
                  <a:cubicBezTo>
                    <a:pt x="10017" y="1787"/>
                    <a:pt x="10077" y="1941"/>
                    <a:pt x="10041" y="2084"/>
                  </a:cubicBezTo>
                  <a:cubicBezTo>
                    <a:pt x="9851" y="1953"/>
                    <a:pt x="9661" y="1823"/>
                    <a:pt x="9471" y="1680"/>
                  </a:cubicBezTo>
                  <a:cubicBezTo>
                    <a:pt x="9531" y="1653"/>
                    <a:pt x="9598" y="1638"/>
                    <a:pt x="9666" y="1638"/>
                  </a:cubicBezTo>
                  <a:close/>
                  <a:moveTo>
                    <a:pt x="10729" y="2210"/>
                  </a:moveTo>
                  <a:cubicBezTo>
                    <a:pt x="10782" y="2210"/>
                    <a:pt x="10835" y="2219"/>
                    <a:pt x="10885" y="2239"/>
                  </a:cubicBezTo>
                  <a:cubicBezTo>
                    <a:pt x="11051" y="2310"/>
                    <a:pt x="11134" y="2488"/>
                    <a:pt x="11087" y="2654"/>
                  </a:cubicBezTo>
                  <a:lnTo>
                    <a:pt x="11087" y="2666"/>
                  </a:lnTo>
                  <a:cubicBezTo>
                    <a:pt x="10861" y="2559"/>
                    <a:pt x="10647" y="2452"/>
                    <a:pt x="10433" y="2322"/>
                  </a:cubicBezTo>
                  <a:cubicBezTo>
                    <a:pt x="10513" y="2250"/>
                    <a:pt x="10621" y="2210"/>
                    <a:pt x="10729" y="2210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7" y="2845"/>
                  </a:cubicBezTo>
                  <a:cubicBezTo>
                    <a:pt x="12168" y="2904"/>
                    <a:pt x="12275" y="3023"/>
                    <a:pt x="12335" y="3177"/>
                  </a:cubicBezTo>
                  <a:cubicBezTo>
                    <a:pt x="12049" y="3082"/>
                    <a:pt x="11788" y="2975"/>
                    <a:pt x="11515" y="2868"/>
                  </a:cubicBezTo>
                  <a:cubicBezTo>
                    <a:pt x="11607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47"/>
                    <a:pt x="3910" y="5578"/>
                  </a:cubicBezTo>
                  <a:cubicBezTo>
                    <a:pt x="3477" y="5604"/>
                    <a:pt x="3045" y="5624"/>
                    <a:pt x="2620" y="5624"/>
                  </a:cubicBezTo>
                  <a:cubicBezTo>
                    <a:pt x="1899" y="5624"/>
                    <a:pt x="1197" y="5567"/>
                    <a:pt x="547" y="5388"/>
                  </a:cubicBezTo>
                  <a:cubicBezTo>
                    <a:pt x="582" y="4425"/>
                    <a:pt x="725" y="3474"/>
                    <a:pt x="963" y="2536"/>
                  </a:cubicBezTo>
                  <a:close/>
                  <a:moveTo>
                    <a:pt x="7605" y="468"/>
                  </a:moveTo>
                  <a:cubicBezTo>
                    <a:pt x="8936" y="2037"/>
                    <a:pt x="10718" y="3165"/>
                    <a:pt x="12703" y="3688"/>
                  </a:cubicBezTo>
                  <a:cubicBezTo>
                    <a:pt x="12168" y="4366"/>
                    <a:pt x="11800" y="5162"/>
                    <a:pt x="11669" y="6017"/>
                  </a:cubicBezTo>
                  <a:cubicBezTo>
                    <a:pt x="11289" y="5994"/>
                    <a:pt x="10920" y="5958"/>
                    <a:pt x="10552" y="5910"/>
                  </a:cubicBezTo>
                  <a:cubicBezTo>
                    <a:pt x="10136" y="5863"/>
                    <a:pt x="9708" y="5792"/>
                    <a:pt x="9293" y="5720"/>
                  </a:cubicBezTo>
                  <a:cubicBezTo>
                    <a:pt x="8389" y="5542"/>
                    <a:pt x="7474" y="5447"/>
                    <a:pt x="6548" y="5423"/>
                  </a:cubicBezTo>
                  <a:cubicBezTo>
                    <a:pt x="5930" y="5423"/>
                    <a:pt x="5264" y="5471"/>
                    <a:pt x="4623" y="5518"/>
                  </a:cubicBezTo>
                  <a:lnTo>
                    <a:pt x="4337" y="5542"/>
                  </a:lnTo>
                  <a:lnTo>
                    <a:pt x="4337" y="5518"/>
                  </a:lnTo>
                  <a:cubicBezTo>
                    <a:pt x="3874" y="4033"/>
                    <a:pt x="2626" y="2750"/>
                    <a:pt x="1069" y="2155"/>
                  </a:cubicBezTo>
                  <a:cubicBezTo>
                    <a:pt x="1141" y="1918"/>
                    <a:pt x="1224" y="1680"/>
                    <a:pt x="1307" y="1442"/>
                  </a:cubicBezTo>
                  <a:cubicBezTo>
                    <a:pt x="1982" y="1655"/>
                    <a:pt x="2700" y="1758"/>
                    <a:pt x="3420" y="1758"/>
                  </a:cubicBezTo>
                  <a:cubicBezTo>
                    <a:pt x="4920" y="1758"/>
                    <a:pt x="6433" y="1311"/>
                    <a:pt x="7605" y="468"/>
                  </a:cubicBezTo>
                  <a:close/>
                  <a:moveTo>
                    <a:pt x="13143" y="3807"/>
                  </a:moveTo>
                  <a:cubicBezTo>
                    <a:pt x="13689" y="3938"/>
                    <a:pt x="14248" y="4021"/>
                    <a:pt x="14818" y="4057"/>
                  </a:cubicBezTo>
                  <a:lnTo>
                    <a:pt x="15186" y="4069"/>
                  </a:lnTo>
                  <a:cubicBezTo>
                    <a:pt x="15662" y="4069"/>
                    <a:pt x="16137" y="4140"/>
                    <a:pt x="16601" y="4282"/>
                  </a:cubicBezTo>
                  <a:cubicBezTo>
                    <a:pt x="17100" y="4449"/>
                    <a:pt x="17563" y="4877"/>
                    <a:pt x="17527" y="5364"/>
                  </a:cubicBezTo>
                  <a:cubicBezTo>
                    <a:pt x="15970" y="5813"/>
                    <a:pt x="14366" y="6042"/>
                    <a:pt x="12749" y="6042"/>
                  </a:cubicBezTo>
                  <a:cubicBezTo>
                    <a:pt x="12528" y="6042"/>
                    <a:pt x="12307" y="6038"/>
                    <a:pt x="12085" y="6029"/>
                  </a:cubicBezTo>
                  <a:cubicBezTo>
                    <a:pt x="12228" y="5209"/>
                    <a:pt x="12596" y="4437"/>
                    <a:pt x="13143" y="3807"/>
                  </a:cubicBezTo>
                  <a:close/>
                  <a:moveTo>
                    <a:pt x="17979" y="5637"/>
                  </a:moveTo>
                  <a:lnTo>
                    <a:pt x="17979" y="5637"/>
                  </a:lnTo>
                  <a:cubicBezTo>
                    <a:pt x="18122" y="5934"/>
                    <a:pt x="17979" y="6326"/>
                    <a:pt x="17729" y="6552"/>
                  </a:cubicBezTo>
                  <a:cubicBezTo>
                    <a:pt x="17409" y="6861"/>
                    <a:pt x="16910" y="7016"/>
                    <a:pt x="16470" y="7134"/>
                  </a:cubicBezTo>
                  <a:cubicBezTo>
                    <a:pt x="15345" y="7446"/>
                    <a:pt x="14178" y="7612"/>
                    <a:pt x="13009" y="7612"/>
                  </a:cubicBezTo>
                  <a:cubicBezTo>
                    <a:pt x="12931" y="7612"/>
                    <a:pt x="12853" y="7611"/>
                    <a:pt x="12774" y="7610"/>
                  </a:cubicBezTo>
                  <a:cubicBezTo>
                    <a:pt x="11788" y="7550"/>
                    <a:pt x="10814" y="7431"/>
                    <a:pt x="9851" y="7229"/>
                  </a:cubicBezTo>
                  <a:cubicBezTo>
                    <a:pt x="8912" y="7051"/>
                    <a:pt x="7974" y="6932"/>
                    <a:pt x="7023" y="6861"/>
                  </a:cubicBezTo>
                  <a:cubicBezTo>
                    <a:pt x="6818" y="6855"/>
                    <a:pt x="6612" y="6852"/>
                    <a:pt x="6406" y="6852"/>
                  </a:cubicBezTo>
                  <a:cubicBezTo>
                    <a:pt x="5787" y="6852"/>
                    <a:pt x="5163" y="6879"/>
                    <a:pt x="4539" y="6932"/>
                  </a:cubicBezTo>
                  <a:cubicBezTo>
                    <a:pt x="3913" y="6975"/>
                    <a:pt x="3300" y="7014"/>
                    <a:pt x="2699" y="7014"/>
                  </a:cubicBezTo>
                  <a:cubicBezTo>
                    <a:pt x="1975" y="7014"/>
                    <a:pt x="1270" y="6958"/>
                    <a:pt x="582" y="6790"/>
                  </a:cubicBezTo>
                  <a:cubicBezTo>
                    <a:pt x="559" y="6457"/>
                    <a:pt x="547" y="6124"/>
                    <a:pt x="547" y="5792"/>
                  </a:cubicBezTo>
                  <a:lnTo>
                    <a:pt x="547" y="5792"/>
                  </a:lnTo>
                  <a:cubicBezTo>
                    <a:pt x="1188" y="5952"/>
                    <a:pt x="1869" y="6005"/>
                    <a:pt x="2562" y="6005"/>
                  </a:cubicBezTo>
                  <a:cubicBezTo>
                    <a:pt x="3256" y="6005"/>
                    <a:pt x="3963" y="5952"/>
                    <a:pt x="4658" y="5899"/>
                  </a:cubicBezTo>
                  <a:cubicBezTo>
                    <a:pt x="5324" y="5851"/>
                    <a:pt x="5942" y="5815"/>
                    <a:pt x="6548" y="5803"/>
                  </a:cubicBezTo>
                  <a:cubicBezTo>
                    <a:pt x="7439" y="5803"/>
                    <a:pt x="8342" y="5958"/>
                    <a:pt x="9221" y="6101"/>
                  </a:cubicBezTo>
                  <a:cubicBezTo>
                    <a:pt x="9637" y="6160"/>
                    <a:pt x="10077" y="6231"/>
                    <a:pt x="10505" y="6291"/>
                  </a:cubicBezTo>
                  <a:cubicBezTo>
                    <a:pt x="11245" y="6385"/>
                    <a:pt x="11989" y="6432"/>
                    <a:pt x="12732" y="6432"/>
                  </a:cubicBezTo>
                  <a:cubicBezTo>
                    <a:pt x="14504" y="6432"/>
                    <a:pt x="16271" y="6165"/>
                    <a:pt x="17979" y="5637"/>
                  </a:cubicBezTo>
                  <a:close/>
                  <a:moveTo>
                    <a:pt x="7620" y="0"/>
                  </a:moveTo>
                  <a:cubicBezTo>
                    <a:pt x="7576" y="0"/>
                    <a:pt x="7534" y="13"/>
                    <a:pt x="7498" y="40"/>
                  </a:cubicBezTo>
                  <a:cubicBezTo>
                    <a:pt x="6375" y="910"/>
                    <a:pt x="4884" y="1375"/>
                    <a:pt x="3406" y="1375"/>
                  </a:cubicBezTo>
                  <a:cubicBezTo>
                    <a:pt x="2663" y="1375"/>
                    <a:pt x="1924" y="1257"/>
                    <a:pt x="1236" y="1015"/>
                  </a:cubicBezTo>
                  <a:cubicBezTo>
                    <a:pt x="1206" y="1003"/>
                    <a:pt x="1176" y="997"/>
                    <a:pt x="1148" y="997"/>
                  </a:cubicBezTo>
                  <a:cubicBezTo>
                    <a:pt x="1120" y="997"/>
                    <a:pt x="1093" y="1003"/>
                    <a:pt x="1069" y="1015"/>
                  </a:cubicBezTo>
                  <a:cubicBezTo>
                    <a:pt x="1022" y="1038"/>
                    <a:pt x="974" y="1074"/>
                    <a:pt x="963" y="1122"/>
                  </a:cubicBezTo>
                  <a:cubicBezTo>
                    <a:pt x="285" y="2952"/>
                    <a:pt x="0" y="4900"/>
                    <a:pt x="155" y="6837"/>
                  </a:cubicBezTo>
                  <a:cubicBezTo>
                    <a:pt x="155" y="6849"/>
                    <a:pt x="143" y="6861"/>
                    <a:pt x="143" y="6861"/>
                  </a:cubicBezTo>
                  <a:cubicBezTo>
                    <a:pt x="107" y="6968"/>
                    <a:pt x="155" y="7063"/>
                    <a:pt x="261" y="7099"/>
                  </a:cubicBezTo>
                  <a:lnTo>
                    <a:pt x="273" y="7111"/>
                  </a:lnTo>
                  <a:cubicBezTo>
                    <a:pt x="1056" y="7329"/>
                    <a:pt x="1857" y="7397"/>
                    <a:pt x="2661" y="7397"/>
                  </a:cubicBezTo>
                  <a:cubicBezTo>
                    <a:pt x="3296" y="7397"/>
                    <a:pt x="3933" y="7355"/>
                    <a:pt x="4563" y="7313"/>
                  </a:cubicBezTo>
                  <a:cubicBezTo>
                    <a:pt x="5169" y="7259"/>
                    <a:pt x="5775" y="7232"/>
                    <a:pt x="6386" y="7232"/>
                  </a:cubicBezTo>
                  <a:cubicBezTo>
                    <a:pt x="6590" y="7232"/>
                    <a:pt x="6794" y="7235"/>
                    <a:pt x="6999" y="7241"/>
                  </a:cubicBezTo>
                  <a:cubicBezTo>
                    <a:pt x="7926" y="7301"/>
                    <a:pt x="8853" y="7431"/>
                    <a:pt x="9768" y="7610"/>
                  </a:cubicBezTo>
                  <a:cubicBezTo>
                    <a:pt x="10754" y="7812"/>
                    <a:pt x="11752" y="7930"/>
                    <a:pt x="12762" y="7990"/>
                  </a:cubicBezTo>
                  <a:cubicBezTo>
                    <a:pt x="12843" y="7991"/>
                    <a:pt x="12923" y="7992"/>
                    <a:pt x="13004" y="7992"/>
                  </a:cubicBezTo>
                  <a:cubicBezTo>
                    <a:pt x="14208" y="7992"/>
                    <a:pt x="15419" y="7826"/>
                    <a:pt x="16589" y="7503"/>
                  </a:cubicBezTo>
                  <a:cubicBezTo>
                    <a:pt x="17076" y="7372"/>
                    <a:pt x="17634" y="7206"/>
                    <a:pt x="18027" y="6813"/>
                  </a:cubicBezTo>
                  <a:cubicBezTo>
                    <a:pt x="18431" y="6421"/>
                    <a:pt x="18621" y="5756"/>
                    <a:pt x="18240" y="5292"/>
                  </a:cubicBezTo>
                  <a:cubicBezTo>
                    <a:pt x="18196" y="5239"/>
                    <a:pt x="18131" y="5212"/>
                    <a:pt x="18067" y="5212"/>
                  </a:cubicBezTo>
                  <a:cubicBezTo>
                    <a:pt x="18045" y="5212"/>
                    <a:pt x="18024" y="5215"/>
                    <a:pt x="18003" y="5221"/>
                  </a:cubicBezTo>
                  <a:lnTo>
                    <a:pt x="17943" y="5233"/>
                  </a:lnTo>
                  <a:cubicBezTo>
                    <a:pt x="17908" y="4603"/>
                    <a:pt x="17325" y="4116"/>
                    <a:pt x="16755" y="3914"/>
                  </a:cubicBezTo>
                  <a:cubicBezTo>
                    <a:pt x="16256" y="3771"/>
                    <a:pt x="15733" y="3688"/>
                    <a:pt x="15210" y="3688"/>
                  </a:cubicBezTo>
                  <a:lnTo>
                    <a:pt x="14842" y="3665"/>
                  </a:lnTo>
                  <a:cubicBezTo>
                    <a:pt x="14153" y="3617"/>
                    <a:pt x="13452" y="3498"/>
                    <a:pt x="12786" y="3308"/>
                  </a:cubicBezTo>
                  <a:cubicBezTo>
                    <a:pt x="12762" y="2952"/>
                    <a:pt x="12548" y="2631"/>
                    <a:pt x="12216" y="2500"/>
                  </a:cubicBezTo>
                  <a:cubicBezTo>
                    <a:pt x="12087" y="2446"/>
                    <a:pt x="11954" y="2419"/>
                    <a:pt x="11819" y="2419"/>
                  </a:cubicBezTo>
                  <a:cubicBezTo>
                    <a:pt x="11718" y="2419"/>
                    <a:pt x="11616" y="2434"/>
                    <a:pt x="11515" y="2464"/>
                  </a:cubicBezTo>
                  <a:cubicBezTo>
                    <a:pt x="11479" y="2203"/>
                    <a:pt x="11313" y="1989"/>
                    <a:pt x="11075" y="1894"/>
                  </a:cubicBezTo>
                  <a:cubicBezTo>
                    <a:pt x="10962" y="1848"/>
                    <a:pt x="10846" y="1823"/>
                    <a:pt x="10730" y="1823"/>
                  </a:cubicBezTo>
                  <a:cubicBezTo>
                    <a:pt x="10638" y="1823"/>
                    <a:pt x="10546" y="1839"/>
                    <a:pt x="10457" y="1870"/>
                  </a:cubicBezTo>
                  <a:cubicBezTo>
                    <a:pt x="10421" y="1668"/>
                    <a:pt x="10314" y="1502"/>
                    <a:pt x="10148" y="1383"/>
                  </a:cubicBezTo>
                  <a:cubicBezTo>
                    <a:pt x="9999" y="1297"/>
                    <a:pt x="9829" y="1252"/>
                    <a:pt x="9659" y="1252"/>
                  </a:cubicBezTo>
                  <a:cubicBezTo>
                    <a:pt x="9572" y="1252"/>
                    <a:pt x="9484" y="1264"/>
                    <a:pt x="9399" y="1288"/>
                  </a:cubicBezTo>
                  <a:cubicBezTo>
                    <a:pt x="9376" y="1098"/>
                    <a:pt x="9269" y="908"/>
                    <a:pt x="9114" y="789"/>
                  </a:cubicBezTo>
                  <a:cubicBezTo>
                    <a:pt x="8947" y="663"/>
                    <a:pt x="8750" y="603"/>
                    <a:pt x="8553" y="603"/>
                  </a:cubicBezTo>
                  <a:cubicBezTo>
                    <a:pt x="8470" y="603"/>
                    <a:pt x="8387" y="613"/>
                    <a:pt x="8306" y="634"/>
                  </a:cubicBezTo>
                  <a:cubicBezTo>
                    <a:pt x="8128" y="456"/>
                    <a:pt x="7962" y="278"/>
                    <a:pt x="7819" y="76"/>
                  </a:cubicBezTo>
                  <a:cubicBezTo>
                    <a:pt x="7771" y="28"/>
                    <a:pt x="7724" y="5"/>
                    <a:pt x="7665" y="5"/>
                  </a:cubicBezTo>
                  <a:cubicBezTo>
                    <a:pt x="7650" y="2"/>
                    <a:pt x="7635" y="0"/>
                    <a:pt x="7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"/>
            <p:cNvSpPr/>
            <p:nvPr/>
          </p:nvSpPr>
          <p:spPr>
            <a:xfrm>
              <a:off x="732096" y="758066"/>
              <a:ext cx="31444" cy="27346"/>
            </a:xfrm>
            <a:custGeom>
              <a:avLst/>
              <a:gdLst/>
              <a:ahLst/>
              <a:cxnLst/>
              <a:rect l="l" t="t" r="r" b="b"/>
              <a:pathLst>
                <a:path w="976" h="849" extrusionOk="0">
                  <a:moveTo>
                    <a:pt x="536" y="0"/>
                  </a:moveTo>
                  <a:cubicBezTo>
                    <a:pt x="512" y="0"/>
                    <a:pt x="476" y="0"/>
                    <a:pt x="452" y="12"/>
                  </a:cubicBezTo>
                  <a:cubicBezTo>
                    <a:pt x="441" y="6"/>
                    <a:pt x="426" y="3"/>
                    <a:pt x="411" y="3"/>
                  </a:cubicBezTo>
                  <a:cubicBezTo>
                    <a:pt x="396" y="3"/>
                    <a:pt x="381" y="6"/>
                    <a:pt x="369" y="12"/>
                  </a:cubicBezTo>
                  <a:cubicBezTo>
                    <a:pt x="227" y="48"/>
                    <a:pt x="108" y="155"/>
                    <a:pt x="60" y="297"/>
                  </a:cubicBezTo>
                  <a:cubicBezTo>
                    <a:pt x="1" y="428"/>
                    <a:pt x="36" y="583"/>
                    <a:pt x="132" y="701"/>
                  </a:cubicBezTo>
                  <a:cubicBezTo>
                    <a:pt x="179" y="749"/>
                    <a:pt x="238" y="785"/>
                    <a:pt x="298" y="808"/>
                  </a:cubicBezTo>
                  <a:cubicBezTo>
                    <a:pt x="351" y="835"/>
                    <a:pt x="412" y="848"/>
                    <a:pt x="473" y="848"/>
                  </a:cubicBezTo>
                  <a:cubicBezTo>
                    <a:pt x="494" y="848"/>
                    <a:pt x="515" y="847"/>
                    <a:pt x="536" y="844"/>
                  </a:cubicBezTo>
                  <a:cubicBezTo>
                    <a:pt x="690" y="832"/>
                    <a:pt x="821" y="761"/>
                    <a:pt x="904" y="630"/>
                  </a:cubicBezTo>
                  <a:cubicBezTo>
                    <a:pt x="975" y="499"/>
                    <a:pt x="975" y="345"/>
                    <a:pt x="904" y="226"/>
                  </a:cubicBezTo>
                  <a:cubicBezTo>
                    <a:pt x="821" y="95"/>
                    <a:pt x="690" y="12"/>
                    <a:pt x="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"/>
            <p:cNvSpPr/>
            <p:nvPr/>
          </p:nvSpPr>
          <p:spPr>
            <a:xfrm>
              <a:off x="766955" y="789471"/>
              <a:ext cx="33313" cy="25800"/>
            </a:xfrm>
            <a:custGeom>
              <a:avLst/>
              <a:gdLst/>
              <a:ahLst/>
              <a:cxnLst/>
              <a:rect l="l" t="t" r="r" b="b"/>
              <a:pathLst>
                <a:path w="1034" h="801" extrusionOk="0">
                  <a:moveTo>
                    <a:pt x="527" y="0"/>
                  </a:moveTo>
                  <a:cubicBezTo>
                    <a:pt x="442" y="0"/>
                    <a:pt x="358" y="25"/>
                    <a:pt x="285" y="71"/>
                  </a:cubicBezTo>
                  <a:cubicBezTo>
                    <a:pt x="0" y="214"/>
                    <a:pt x="0" y="618"/>
                    <a:pt x="297" y="748"/>
                  </a:cubicBezTo>
                  <a:cubicBezTo>
                    <a:pt x="309" y="760"/>
                    <a:pt x="333" y="760"/>
                    <a:pt x="345" y="772"/>
                  </a:cubicBezTo>
                  <a:cubicBezTo>
                    <a:pt x="391" y="792"/>
                    <a:pt x="440" y="801"/>
                    <a:pt x="489" y="801"/>
                  </a:cubicBezTo>
                  <a:cubicBezTo>
                    <a:pt x="529" y="801"/>
                    <a:pt x="569" y="795"/>
                    <a:pt x="606" y="784"/>
                  </a:cubicBezTo>
                  <a:cubicBezTo>
                    <a:pt x="642" y="784"/>
                    <a:pt x="678" y="772"/>
                    <a:pt x="713" y="760"/>
                  </a:cubicBezTo>
                  <a:cubicBezTo>
                    <a:pt x="1022" y="630"/>
                    <a:pt x="1034" y="190"/>
                    <a:pt x="725" y="47"/>
                  </a:cubicBezTo>
                  <a:cubicBezTo>
                    <a:pt x="662" y="16"/>
                    <a:pt x="594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"/>
            <p:cNvSpPr/>
            <p:nvPr/>
          </p:nvSpPr>
          <p:spPr>
            <a:xfrm>
              <a:off x="808677" y="809666"/>
              <a:ext cx="24904" cy="21999"/>
            </a:xfrm>
            <a:custGeom>
              <a:avLst/>
              <a:gdLst/>
              <a:ahLst/>
              <a:cxnLst/>
              <a:rect l="l" t="t" r="r" b="b"/>
              <a:pathLst>
                <a:path w="773" h="683" extrusionOk="0">
                  <a:moveTo>
                    <a:pt x="360" y="0"/>
                  </a:moveTo>
                  <a:cubicBezTo>
                    <a:pt x="251" y="0"/>
                    <a:pt x="147" y="46"/>
                    <a:pt x="72" y="121"/>
                  </a:cubicBezTo>
                  <a:cubicBezTo>
                    <a:pt x="24" y="169"/>
                    <a:pt x="0" y="240"/>
                    <a:pt x="24" y="300"/>
                  </a:cubicBezTo>
                  <a:cubicBezTo>
                    <a:pt x="0" y="395"/>
                    <a:pt x="24" y="490"/>
                    <a:pt x="72" y="561"/>
                  </a:cubicBezTo>
                  <a:cubicBezTo>
                    <a:pt x="107" y="609"/>
                    <a:pt x="155" y="644"/>
                    <a:pt x="214" y="656"/>
                  </a:cubicBezTo>
                  <a:cubicBezTo>
                    <a:pt x="262" y="674"/>
                    <a:pt x="312" y="683"/>
                    <a:pt x="363" y="683"/>
                  </a:cubicBezTo>
                  <a:cubicBezTo>
                    <a:pt x="413" y="683"/>
                    <a:pt x="464" y="674"/>
                    <a:pt x="511" y="656"/>
                  </a:cubicBezTo>
                  <a:cubicBezTo>
                    <a:pt x="666" y="620"/>
                    <a:pt x="773" y="478"/>
                    <a:pt x="761" y="323"/>
                  </a:cubicBezTo>
                  <a:cubicBezTo>
                    <a:pt x="737" y="169"/>
                    <a:pt x="630" y="62"/>
                    <a:pt x="500" y="26"/>
                  </a:cubicBezTo>
                  <a:cubicBezTo>
                    <a:pt x="454" y="9"/>
                    <a:pt x="407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"/>
            <p:cNvSpPr/>
            <p:nvPr/>
          </p:nvSpPr>
          <p:spPr>
            <a:xfrm>
              <a:off x="840830" y="826963"/>
              <a:ext cx="31412" cy="25639"/>
            </a:xfrm>
            <a:custGeom>
              <a:avLst/>
              <a:gdLst/>
              <a:ahLst/>
              <a:cxnLst/>
              <a:rect l="l" t="t" r="r" b="b"/>
              <a:pathLst>
                <a:path w="975" h="796" extrusionOk="0">
                  <a:moveTo>
                    <a:pt x="594" y="0"/>
                  </a:moveTo>
                  <a:cubicBezTo>
                    <a:pt x="571" y="0"/>
                    <a:pt x="547" y="4"/>
                    <a:pt x="523" y="12"/>
                  </a:cubicBezTo>
                  <a:cubicBezTo>
                    <a:pt x="493" y="8"/>
                    <a:pt x="461" y="5"/>
                    <a:pt x="429" y="5"/>
                  </a:cubicBezTo>
                  <a:cubicBezTo>
                    <a:pt x="372" y="5"/>
                    <a:pt x="315" y="13"/>
                    <a:pt x="262" y="36"/>
                  </a:cubicBezTo>
                  <a:cubicBezTo>
                    <a:pt x="119" y="95"/>
                    <a:pt x="12" y="226"/>
                    <a:pt x="1" y="381"/>
                  </a:cubicBezTo>
                  <a:cubicBezTo>
                    <a:pt x="1" y="523"/>
                    <a:pt x="84" y="666"/>
                    <a:pt x="214" y="725"/>
                  </a:cubicBezTo>
                  <a:cubicBezTo>
                    <a:pt x="238" y="737"/>
                    <a:pt x="262" y="749"/>
                    <a:pt x="274" y="761"/>
                  </a:cubicBezTo>
                  <a:cubicBezTo>
                    <a:pt x="336" y="783"/>
                    <a:pt x="400" y="795"/>
                    <a:pt x="463" y="795"/>
                  </a:cubicBezTo>
                  <a:cubicBezTo>
                    <a:pt x="534" y="795"/>
                    <a:pt x="603" y="780"/>
                    <a:pt x="666" y="749"/>
                  </a:cubicBezTo>
                  <a:cubicBezTo>
                    <a:pt x="939" y="606"/>
                    <a:pt x="975" y="226"/>
                    <a:pt x="725" y="48"/>
                  </a:cubicBezTo>
                  <a:cubicBezTo>
                    <a:pt x="686" y="16"/>
                    <a:pt x="641" y="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"/>
            <p:cNvSpPr/>
            <p:nvPr/>
          </p:nvSpPr>
          <p:spPr>
            <a:xfrm>
              <a:off x="592368" y="1049534"/>
              <a:ext cx="253487" cy="131481"/>
            </a:xfrm>
            <a:custGeom>
              <a:avLst/>
              <a:gdLst/>
              <a:ahLst/>
              <a:cxnLst/>
              <a:rect l="l" t="t" r="r" b="b"/>
              <a:pathLst>
                <a:path w="7868" h="4082" extrusionOk="0">
                  <a:moveTo>
                    <a:pt x="2128" y="0"/>
                  </a:moveTo>
                  <a:cubicBezTo>
                    <a:pt x="2101" y="0"/>
                    <a:pt x="2074" y="6"/>
                    <a:pt x="2044" y="18"/>
                  </a:cubicBezTo>
                  <a:cubicBezTo>
                    <a:pt x="1997" y="42"/>
                    <a:pt x="1961" y="77"/>
                    <a:pt x="1949" y="137"/>
                  </a:cubicBezTo>
                  <a:lnTo>
                    <a:pt x="1177" y="3321"/>
                  </a:lnTo>
                  <a:lnTo>
                    <a:pt x="369" y="1016"/>
                  </a:lnTo>
                  <a:cubicBezTo>
                    <a:pt x="341" y="952"/>
                    <a:pt x="279" y="909"/>
                    <a:pt x="208" y="909"/>
                  </a:cubicBezTo>
                  <a:cubicBezTo>
                    <a:pt x="187" y="909"/>
                    <a:pt x="165" y="913"/>
                    <a:pt x="143" y="921"/>
                  </a:cubicBezTo>
                  <a:cubicBezTo>
                    <a:pt x="60" y="933"/>
                    <a:pt x="1" y="1028"/>
                    <a:pt x="36" y="1123"/>
                  </a:cubicBezTo>
                  <a:lnTo>
                    <a:pt x="1046" y="3975"/>
                  </a:lnTo>
                  <a:cubicBezTo>
                    <a:pt x="1058" y="4034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5" y="4023"/>
                    <a:pt x="1379" y="3951"/>
                  </a:cubicBezTo>
                  <a:lnTo>
                    <a:pt x="2246" y="386"/>
                  </a:lnTo>
                  <a:cubicBezTo>
                    <a:pt x="3465" y="957"/>
                    <a:pt x="4793" y="1247"/>
                    <a:pt x="6131" y="1247"/>
                  </a:cubicBezTo>
                  <a:cubicBezTo>
                    <a:pt x="6659" y="1247"/>
                    <a:pt x="7188" y="1202"/>
                    <a:pt x="7713" y="1111"/>
                  </a:cubicBezTo>
                  <a:cubicBezTo>
                    <a:pt x="7796" y="1099"/>
                    <a:pt x="7867" y="1004"/>
                    <a:pt x="7843" y="921"/>
                  </a:cubicBezTo>
                  <a:cubicBezTo>
                    <a:pt x="7823" y="840"/>
                    <a:pt x="7760" y="785"/>
                    <a:pt x="7683" y="785"/>
                  </a:cubicBezTo>
                  <a:cubicBezTo>
                    <a:pt x="7669" y="785"/>
                    <a:pt x="7655" y="787"/>
                    <a:pt x="7641" y="790"/>
                  </a:cubicBezTo>
                  <a:cubicBezTo>
                    <a:pt x="7135" y="878"/>
                    <a:pt x="6627" y="921"/>
                    <a:pt x="6120" y="921"/>
                  </a:cubicBezTo>
                  <a:cubicBezTo>
                    <a:pt x="4771" y="921"/>
                    <a:pt x="3438" y="614"/>
                    <a:pt x="2211" y="18"/>
                  </a:cubicBezTo>
                  <a:cubicBezTo>
                    <a:pt x="2181" y="6"/>
                    <a:pt x="2154" y="0"/>
                    <a:pt x="2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"/>
            <p:cNvSpPr/>
            <p:nvPr/>
          </p:nvSpPr>
          <p:spPr>
            <a:xfrm>
              <a:off x="658607" y="1108672"/>
              <a:ext cx="65112" cy="69187"/>
            </a:xfrm>
            <a:custGeom>
              <a:avLst/>
              <a:gdLst/>
              <a:ahLst/>
              <a:cxnLst/>
              <a:rect l="l" t="t" r="r" b="b"/>
              <a:pathLst>
                <a:path w="2021" h="2148" extrusionOk="0">
                  <a:moveTo>
                    <a:pt x="605" y="0"/>
                  </a:moveTo>
                  <a:cubicBezTo>
                    <a:pt x="586" y="0"/>
                    <a:pt x="566" y="4"/>
                    <a:pt x="547" y="12"/>
                  </a:cubicBezTo>
                  <a:cubicBezTo>
                    <a:pt x="452" y="36"/>
                    <a:pt x="404" y="131"/>
                    <a:pt x="440" y="214"/>
                  </a:cubicBezTo>
                  <a:lnTo>
                    <a:pt x="761" y="1070"/>
                  </a:lnTo>
                  <a:lnTo>
                    <a:pt x="83" y="1628"/>
                  </a:lnTo>
                  <a:cubicBezTo>
                    <a:pt x="12" y="1676"/>
                    <a:pt x="0" y="1794"/>
                    <a:pt x="72" y="1854"/>
                  </a:cubicBezTo>
                  <a:cubicBezTo>
                    <a:pt x="95" y="1878"/>
                    <a:pt x="119" y="1901"/>
                    <a:pt x="155" y="1901"/>
                  </a:cubicBezTo>
                  <a:cubicBezTo>
                    <a:pt x="170" y="1904"/>
                    <a:pt x="184" y="1906"/>
                    <a:pt x="199" y="1906"/>
                  </a:cubicBezTo>
                  <a:cubicBezTo>
                    <a:pt x="243" y="1906"/>
                    <a:pt x="285" y="1892"/>
                    <a:pt x="321" y="1866"/>
                  </a:cubicBezTo>
                  <a:lnTo>
                    <a:pt x="892" y="1402"/>
                  </a:lnTo>
                  <a:lnTo>
                    <a:pt x="1141" y="2044"/>
                  </a:lnTo>
                  <a:cubicBezTo>
                    <a:pt x="1165" y="2091"/>
                    <a:pt x="1212" y="2127"/>
                    <a:pt x="1260" y="2139"/>
                  </a:cubicBezTo>
                  <a:cubicBezTo>
                    <a:pt x="1278" y="2145"/>
                    <a:pt x="1296" y="2148"/>
                    <a:pt x="1313" y="2148"/>
                  </a:cubicBezTo>
                  <a:cubicBezTo>
                    <a:pt x="1331" y="2148"/>
                    <a:pt x="1349" y="2145"/>
                    <a:pt x="1367" y="2139"/>
                  </a:cubicBezTo>
                  <a:cubicBezTo>
                    <a:pt x="1462" y="2115"/>
                    <a:pt x="1509" y="2020"/>
                    <a:pt x="1474" y="1937"/>
                  </a:cubicBezTo>
                  <a:lnTo>
                    <a:pt x="1177" y="1177"/>
                  </a:lnTo>
                  <a:lnTo>
                    <a:pt x="1937" y="559"/>
                  </a:lnTo>
                  <a:cubicBezTo>
                    <a:pt x="2009" y="511"/>
                    <a:pt x="2020" y="392"/>
                    <a:pt x="1949" y="333"/>
                  </a:cubicBezTo>
                  <a:cubicBezTo>
                    <a:pt x="1918" y="296"/>
                    <a:pt x="1874" y="278"/>
                    <a:pt x="1827" y="278"/>
                  </a:cubicBezTo>
                  <a:cubicBezTo>
                    <a:pt x="1784" y="278"/>
                    <a:pt x="1739" y="293"/>
                    <a:pt x="1700" y="321"/>
                  </a:cubicBezTo>
                  <a:lnTo>
                    <a:pt x="1058" y="844"/>
                  </a:lnTo>
                  <a:lnTo>
                    <a:pt x="773" y="107"/>
                  </a:lnTo>
                  <a:cubicBezTo>
                    <a:pt x="736" y="43"/>
                    <a:pt x="671" y="0"/>
                    <a:pt x="6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"/>
            <p:cNvSpPr/>
            <p:nvPr/>
          </p:nvSpPr>
          <p:spPr>
            <a:xfrm>
              <a:off x="725588" y="1135760"/>
              <a:ext cx="40626" cy="14462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6" y="1"/>
                  </a:moveTo>
                  <a:cubicBezTo>
                    <a:pt x="139" y="1"/>
                    <a:pt x="72" y="36"/>
                    <a:pt x="36" y="98"/>
                  </a:cubicBezTo>
                  <a:cubicBezTo>
                    <a:pt x="1" y="181"/>
                    <a:pt x="36" y="276"/>
                    <a:pt x="132" y="312"/>
                  </a:cubicBezTo>
                  <a:cubicBezTo>
                    <a:pt x="361" y="400"/>
                    <a:pt x="603" y="449"/>
                    <a:pt x="844" y="449"/>
                  </a:cubicBezTo>
                  <a:cubicBezTo>
                    <a:pt x="927" y="449"/>
                    <a:pt x="1011" y="443"/>
                    <a:pt x="1094" y="431"/>
                  </a:cubicBezTo>
                  <a:cubicBezTo>
                    <a:pt x="1189" y="419"/>
                    <a:pt x="1260" y="336"/>
                    <a:pt x="1249" y="240"/>
                  </a:cubicBezTo>
                  <a:cubicBezTo>
                    <a:pt x="1228" y="168"/>
                    <a:pt x="1154" y="105"/>
                    <a:pt x="1080" y="105"/>
                  </a:cubicBezTo>
                  <a:cubicBezTo>
                    <a:pt x="1069" y="105"/>
                    <a:pt x="1058" y="107"/>
                    <a:pt x="1047" y="110"/>
                  </a:cubicBezTo>
                  <a:cubicBezTo>
                    <a:pt x="980" y="119"/>
                    <a:pt x="912" y="123"/>
                    <a:pt x="845" y="123"/>
                  </a:cubicBezTo>
                  <a:cubicBezTo>
                    <a:pt x="648" y="123"/>
                    <a:pt x="451" y="85"/>
                    <a:pt x="274" y="15"/>
                  </a:cubicBezTo>
                  <a:cubicBezTo>
                    <a:pt x="252" y="5"/>
                    <a:pt x="229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"/>
            <p:cNvSpPr/>
            <p:nvPr/>
          </p:nvSpPr>
          <p:spPr>
            <a:xfrm>
              <a:off x="771916" y="1112795"/>
              <a:ext cx="62051" cy="72891"/>
            </a:xfrm>
            <a:custGeom>
              <a:avLst/>
              <a:gdLst/>
              <a:ahLst/>
              <a:cxnLst/>
              <a:rect l="l" t="t" r="r" b="b"/>
              <a:pathLst>
                <a:path w="1926" h="2263" extrusionOk="0">
                  <a:moveTo>
                    <a:pt x="1733" y="1"/>
                  </a:moveTo>
                  <a:cubicBezTo>
                    <a:pt x="1665" y="1"/>
                    <a:pt x="1604" y="36"/>
                    <a:pt x="1569" y="98"/>
                  </a:cubicBezTo>
                  <a:lnTo>
                    <a:pt x="1094" y="989"/>
                  </a:lnTo>
                  <a:lnTo>
                    <a:pt x="345" y="134"/>
                  </a:lnTo>
                  <a:cubicBezTo>
                    <a:pt x="305" y="93"/>
                    <a:pt x="253" y="72"/>
                    <a:pt x="202" y="72"/>
                  </a:cubicBezTo>
                  <a:cubicBezTo>
                    <a:pt x="164" y="72"/>
                    <a:pt x="127" y="84"/>
                    <a:pt x="96" y="110"/>
                  </a:cubicBezTo>
                  <a:cubicBezTo>
                    <a:pt x="13" y="157"/>
                    <a:pt x="1" y="264"/>
                    <a:pt x="60" y="336"/>
                  </a:cubicBezTo>
                  <a:lnTo>
                    <a:pt x="916" y="1298"/>
                  </a:lnTo>
                  <a:lnTo>
                    <a:pt x="535" y="2023"/>
                  </a:lnTo>
                  <a:cubicBezTo>
                    <a:pt x="488" y="2106"/>
                    <a:pt x="524" y="2213"/>
                    <a:pt x="619" y="2249"/>
                  </a:cubicBezTo>
                  <a:lnTo>
                    <a:pt x="654" y="2261"/>
                  </a:lnTo>
                  <a:cubicBezTo>
                    <a:pt x="663" y="2262"/>
                    <a:pt x="673" y="2263"/>
                    <a:pt x="682" y="2263"/>
                  </a:cubicBezTo>
                  <a:cubicBezTo>
                    <a:pt x="746" y="2263"/>
                    <a:pt x="815" y="2228"/>
                    <a:pt x="856" y="2166"/>
                  </a:cubicBezTo>
                  <a:lnTo>
                    <a:pt x="1890" y="229"/>
                  </a:lnTo>
                  <a:cubicBezTo>
                    <a:pt x="1926" y="145"/>
                    <a:pt x="1890" y="50"/>
                    <a:pt x="1807" y="15"/>
                  </a:cubicBezTo>
                  <a:cubicBezTo>
                    <a:pt x="1782" y="5"/>
                    <a:pt x="1757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"/>
            <p:cNvSpPr/>
            <p:nvPr/>
          </p:nvSpPr>
          <p:spPr>
            <a:xfrm>
              <a:off x="324383" y="29476"/>
              <a:ext cx="251941" cy="128099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18" y="0"/>
                  </a:moveTo>
                  <a:cubicBezTo>
                    <a:pt x="2200" y="0"/>
                    <a:pt x="2181" y="3"/>
                    <a:pt x="2163" y="7"/>
                  </a:cubicBezTo>
                  <a:cubicBezTo>
                    <a:pt x="2116" y="19"/>
                    <a:pt x="2068" y="55"/>
                    <a:pt x="2044" y="102"/>
                  </a:cubicBezTo>
                  <a:lnTo>
                    <a:pt x="892" y="3192"/>
                  </a:lnTo>
                  <a:lnTo>
                    <a:pt x="369" y="839"/>
                  </a:lnTo>
                  <a:cubicBezTo>
                    <a:pt x="349" y="758"/>
                    <a:pt x="277" y="703"/>
                    <a:pt x="197" y="703"/>
                  </a:cubicBezTo>
                  <a:cubicBezTo>
                    <a:pt x="183" y="703"/>
                    <a:pt x="169" y="705"/>
                    <a:pt x="155" y="708"/>
                  </a:cubicBezTo>
                  <a:cubicBezTo>
                    <a:pt x="72" y="720"/>
                    <a:pt x="0" y="803"/>
                    <a:pt x="24" y="898"/>
                  </a:cubicBezTo>
                  <a:lnTo>
                    <a:pt x="666" y="3845"/>
                  </a:lnTo>
                  <a:cubicBezTo>
                    <a:pt x="678" y="3893"/>
                    <a:pt x="725" y="3940"/>
                    <a:pt x="773" y="3964"/>
                  </a:cubicBezTo>
                  <a:cubicBezTo>
                    <a:pt x="797" y="3964"/>
                    <a:pt x="809" y="3976"/>
                    <a:pt x="832" y="3976"/>
                  </a:cubicBezTo>
                  <a:cubicBezTo>
                    <a:pt x="904" y="3976"/>
                    <a:pt x="987" y="3929"/>
                    <a:pt x="1011" y="3857"/>
                  </a:cubicBezTo>
                  <a:lnTo>
                    <a:pt x="2306" y="411"/>
                  </a:lnTo>
                  <a:cubicBezTo>
                    <a:pt x="3709" y="1253"/>
                    <a:pt x="5311" y="1686"/>
                    <a:pt x="6947" y="1686"/>
                  </a:cubicBezTo>
                  <a:cubicBezTo>
                    <a:pt x="7182" y="1686"/>
                    <a:pt x="7417" y="1677"/>
                    <a:pt x="7653" y="1659"/>
                  </a:cubicBezTo>
                  <a:cubicBezTo>
                    <a:pt x="7736" y="1659"/>
                    <a:pt x="7819" y="1588"/>
                    <a:pt x="7808" y="1493"/>
                  </a:cubicBezTo>
                  <a:cubicBezTo>
                    <a:pt x="7797" y="1404"/>
                    <a:pt x="7724" y="1337"/>
                    <a:pt x="7638" y="1337"/>
                  </a:cubicBezTo>
                  <a:cubicBezTo>
                    <a:pt x="7631" y="1337"/>
                    <a:pt x="7624" y="1337"/>
                    <a:pt x="7617" y="1338"/>
                  </a:cubicBezTo>
                  <a:cubicBezTo>
                    <a:pt x="7407" y="1353"/>
                    <a:pt x="7197" y="1360"/>
                    <a:pt x="6987" y="1360"/>
                  </a:cubicBezTo>
                  <a:cubicBezTo>
                    <a:pt x="5337" y="1360"/>
                    <a:pt x="3719" y="906"/>
                    <a:pt x="2306" y="31"/>
                  </a:cubicBezTo>
                  <a:cubicBezTo>
                    <a:pt x="2283" y="8"/>
                    <a:pt x="2251" y="0"/>
                    <a:pt x="2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"/>
            <p:cNvSpPr/>
            <p:nvPr/>
          </p:nvSpPr>
          <p:spPr>
            <a:xfrm>
              <a:off x="379894" y="89966"/>
              <a:ext cx="70105" cy="71055"/>
            </a:xfrm>
            <a:custGeom>
              <a:avLst/>
              <a:gdLst/>
              <a:ahLst/>
              <a:cxnLst/>
              <a:rect l="l" t="t" r="r" b="b"/>
              <a:pathLst>
                <a:path w="2176" h="2206" extrusionOk="0">
                  <a:moveTo>
                    <a:pt x="810" y="1"/>
                  </a:moveTo>
                  <a:cubicBezTo>
                    <a:pt x="794" y="1"/>
                    <a:pt x="777" y="3"/>
                    <a:pt x="761" y="7"/>
                  </a:cubicBezTo>
                  <a:cubicBezTo>
                    <a:pt x="666" y="19"/>
                    <a:pt x="607" y="102"/>
                    <a:pt x="630" y="197"/>
                  </a:cubicBezTo>
                  <a:lnTo>
                    <a:pt x="856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25"/>
                    <a:pt x="119" y="1837"/>
                    <a:pt x="143" y="1849"/>
                  </a:cubicBezTo>
                  <a:cubicBezTo>
                    <a:pt x="166" y="1858"/>
                    <a:pt x="188" y="1861"/>
                    <a:pt x="211" y="1861"/>
                  </a:cubicBezTo>
                  <a:cubicBezTo>
                    <a:pt x="246" y="1861"/>
                    <a:pt x="280" y="1851"/>
                    <a:pt x="309" y="1837"/>
                  </a:cubicBezTo>
                  <a:lnTo>
                    <a:pt x="939" y="1433"/>
                  </a:lnTo>
                  <a:lnTo>
                    <a:pt x="1106" y="2086"/>
                  </a:lnTo>
                  <a:cubicBezTo>
                    <a:pt x="1117" y="2146"/>
                    <a:pt x="1165" y="2181"/>
                    <a:pt x="1213" y="2205"/>
                  </a:cubicBezTo>
                  <a:lnTo>
                    <a:pt x="1320" y="2205"/>
                  </a:lnTo>
                  <a:cubicBezTo>
                    <a:pt x="1415" y="2181"/>
                    <a:pt x="1474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6" y="458"/>
                  </a:cubicBezTo>
                  <a:cubicBezTo>
                    <a:pt x="2080" y="415"/>
                    <a:pt x="2027" y="394"/>
                    <a:pt x="1975" y="394"/>
                  </a:cubicBezTo>
                  <a:cubicBezTo>
                    <a:pt x="1941" y="394"/>
                    <a:pt x="1907" y="404"/>
                    <a:pt x="1878" y="423"/>
                  </a:cubicBezTo>
                  <a:lnTo>
                    <a:pt x="1177" y="886"/>
                  </a:lnTo>
                  <a:lnTo>
                    <a:pt x="975" y="126"/>
                  </a:lnTo>
                  <a:cubicBezTo>
                    <a:pt x="955" y="47"/>
                    <a:pt x="887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"/>
            <p:cNvSpPr/>
            <p:nvPr/>
          </p:nvSpPr>
          <p:spPr>
            <a:xfrm>
              <a:off x="449580" y="121918"/>
              <a:ext cx="39853" cy="16975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1" y="30"/>
                    <a:pt x="60" y="84"/>
                  </a:cubicBezTo>
                  <a:cubicBezTo>
                    <a:pt x="0" y="155"/>
                    <a:pt x="36" y="262"/>
                    <a:pt x="119" y="310"/>
                  </a:cubicBezTo>
                  <a:cubicBezTo>
                    <a:pt x="202" y="346"/>
                    <a:pt x="285" y="393"/>
                    <a:pt x="380" y="417"/>
                  </a:cubicBezTo>
                  <a:cubicBezTo>
                    <a:pt x="568" y="490"/>
                    <a:pt x="773" y="526"/>
                    <a:pt x="981" y="526"/>
                  </a:cubicBezTo>
                  <a:cubicBezTo>
                    <a:pt x="1010" y="526"/>
                    <a:pt x="1040" y="525"/>
                    <a:pt x="1070" y="524"/>
                  </a:cubicBezTo>
                  <a:cubicBezTo>
                    <a:pt x="1165" y="524"/>
                    <a:pt x="1236" y="453"/>
                    <a:pt x="1236" y="357"/>
                  </a:cubicBezTo>
                  <a:cubicBezTo>
                    <a:pt x="1225" y="260"/>
                    <a:pt x="1155" y="201"/>
                    <a:pt x="1070" y="201"/>
                  </a:cubicBezTo>
                  <a:cubicBezTo>
                    <a:pt x="1062" y="201"/>
                    <a:pt x="1054" y="202"/>
                    <a:pt x="1046" y="203"/>
                  </a:cubicBezTo>
                  <a:cubicBezTo>
                    <a:pt x="784" y="203"/>
                    <a:pt x="523" y="144"/>
                    <a:pt x="297" y="25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"/>
            <p:cNvSpPr/>
            <p:nvPr/>
          </p:nvSpPr>
          <p:spPr>
            <a:xfrm>
              <a:off x="497810" y="106200"/>
              <a:ext cx="62438" cy="72118"/>
            </a:xfrm>
            <a:custGeom>
              <a:avLst/>
              <a:gdLst/>
              <a:ahLst/>
              <a:cxnLst/>
              <a:rect l="l" t="t" r="r" b="b"/>
              <a:pathLst>
                <a:path w="1938" h="2239" extrusionOk="0">
                  <a:moveTo>
                    <a:pt x="210" y="1"/>
                  </a:moveTo>
                  <a:cubicBezTo>
                    <a:pt x="180" y="1"/>
                    <a:pt x="149" y="9"/>
                    <a:pt x="119" y="26"/>
                  </a:cubicBezTo>
                  <a:cubicBezTo>
                    <a:pt x="36" y="73"/>
                    <a:pt x="0" y="180"/>
                    <a:pt x="60" y="251"/>
                  </a:cubicBezTo>
                  <a:lnTo>
                    <a:pt x="797" y="1309"/>
                  </a:lnTo>
                  <a:lnTo>
                    <a:pt x="333" y="1986"/>
                  </a:lnTo>
                  <a:cubicBezTo>
                    <a:pt x="274" y="2058"/>
                    <a:pt x="298" y="2176"/>
                    <a:pt x="393" y="2212"/>
                  </a:cubicBezTo>
                  <a:cubicBezTo>
                    <a:pt x="393" y="2212"/>
                    <a:pt x="404" y="2224"/>
                    <a:pt x="416" y="2224"/>
                  </a:cubicBezTo>
                  <a:cubicBezTo>
                    <a:pt x="439" y="2234"/>
                    <a:pt x="462" y="2238"/>
                    <a:pt x="484" y="2238"/>
                  </a:cubicBezTo>
                  <a:cubicBezTo>
                    <a:pt x="543" y="2238"/>
                    <a:pt x="596" y="2208"/>
                    <a:pt x="630" y="2164"/>
                  </a:cubicBezTo>
                  <a:lnTo>
                    <a:pt x="1890" y="346"/>
                  </a:lnTo>
                  <a:cubicBezTo>
                    <a:pt x="1937" y="263"/>
                    <a:pt x="1914" y="156"/>
                    <a:pt x="1830" y="121"/>
                  </a:cubicBezTo>
                  <a:cubicBezTo>
                    <a:pt x="1798" y="102"/>
                    <a:pt x="1763" y="93"/>
                    <a:pt x="1728" y="93"/>
                  </a:cubicBezTo>
                  <a:cubicBezTo>
                    <a:pt x="1672" y="93"/>
                    <a:pt x="1617" y="117"/>
                    <a:pt x="1581" y="168"/>
                  </a:cubicBezTo>
                  <a:lnTo>
                    <a:pt x="1011" y="1000"/>
                  </a:lnTo>
                  <a:lnTo>
                    <a:pt x="357" y="73"/>
                  </a:lnTo>
                  <a:cubicBezTo>
                    <a:pt x="319" y="27"/>
                    <a:pt x="265" y="1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"/>
            <p:cNvSpPr/>
            <p:nvPr/>
          </p:nvSpPr>
          <p:spPr>
            <a:xfrm>
              <a:off x="814798" y="509566"/>
              <a:ext cx="52869" cy="151033"/>
            </a:xfrm>
            <a:custGeom>
              <a:avLst/>
              <a:gdLst/>
              <a:ahLst/>
              <a:cxnLst/>
              <a:rect l="l" t="t" r="r" b="b"/>
              <a:pathLst>
                <a:path w="1641" h="4689" extrusionOk="0">
                  <a:moveTo>
                    <a:pt x="1011" y="1"/>
                  </a:moveTo>
                  <a:cubicBezTo>
                    <a:pt x="960" y="1"/>
                    <a:pt x="908" y="22"/>
                    <a:pt x="868" y="63"/>
                  </a:cubicBezTo>
                  <a:cubicBezTo>
                    <a:pt x="286" y="704"/>
                    <a:pt x="1" y="1572"/>
                    <a:pt x="72" y="2439"/>
                  </a:cubicBezTo>
                  <a:cubicBezTo>
                    <a:pt x="179" y="3319"/>
                    <a:pt x="630" y="4115"/>
                    <a:pt x="1331" y="4650"/>
                  </a:cubicBezTo>
                  <a:cubicBezTo>
                    <a:pt x="1355" y="4673"/>
                    <a:pt x="1403" y="4685"/>
                    <a:pt x="1438" y="4685"/>
                  </a:cubicBezTo>
                  <a:cubicBezTo>
                    <a:pt x="1449" y="4687"/>
                    <a:pt x="1459" y="4688"/>
                    <a:pt x="1469" y="4688"/>
                  </a:cubicBezTo>
                  <a:cubicBezTo>
                    <a:pt x="1514" y="4688"/>
                    <a:pt x="1552" y="4667"/>
                    <a:pt x="1581" y="4638"/>
                  </a:cubicBezTo>
                  <a:cubicBezTo>
                    <a:pt x="1640" y="4566"/>
                    <a:pt x="1629" y="4459"/>
                    <a:pt x="1557" y="4412"/>
                  </a:cubicBezTo>
                  <a:cubicBezTo>
                    <a:pt x="927" y="3925"/>
                    <a:pt x="523" y="3200"/>
                    <a:pt x="428" y="2416"/>
                  </a:cubicBezTo>
                  <a:cubicBezTo>
                    <a:pt x="357" y="1631"/>
                    <a:pt x="618" y="847"/>
                    <a:pt x="1141" y="265"/>
                  </a:cubicBezTo>
                  <a:cubicBezTo>
                    <a:pt x="1213" y="193"/>
                    <a:pt x="1201" y="87"/>
                    <a:pt x="1118" y="39"/>
                  </a:cubicBezTo>
                  <a:cubicBezTo>
                    <a:pt x="1087" y="13"/>
                    <a:pt x="1049" y="1"/>
                    <a:pt x="1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"/>
            <p:cNvSpPr/>
            <p:nvPr/>
          </p:nvSpPr>
          <p:spPr>
            <a:xfrm>
              <a:off x="863801" y="546253"/>
              <a:ext cx="57830" cy="68317"/>
            </a:xfrm>
            <a:custGeom>
              <a:avLst/>
              <a:gdLst/>
              <a:ahLst/>
              <a:cxnLst/>
              <a:rect l="l" t="t" r="r" b="b"/>
              <a:pathLst>
                <a:path w="1795" h="2121" extrusionOk="0">
                  <a:moveTo>
                    <a:pt x="1378" y="1"/>
                  </a:moveTo>
                  <a:cubicBezTo>
                    <a:pt x="1313" y="1"/>
                    <a:pt x="1254" y="30"/>
                    <a:pt x="1213" y="88"/>
                  </a:cubicBezTo>
                  <a:lnTo>
                    <a:pt x="773" y="813"/>
                  </a:lnTo>
                  <a:lnTo>
                    <a:pt x="321" y="385"/>
                  </a:lnTo>
                  <a:cubicBezTo>
                    <a:pt x="286" y="356"/>
                    <a:pt x="241" y="341"/>
                    <a:pt x="197" y="341"/>
                  </a:cubicBezTo>
                  <a:cubicBezTo>
                    <a:pt x="152" y="341"/>
                    <a:pt x="108" y="356"/>
                    <a:pt x="72" y="385"/>
                  </a:cubicBezTo>
                  <a:cubicBezTo>
                    <a:pt x="1" y="445"/>
                    <a:pt x="1" y="552"/>
                    <a:pt x="60" y="623"/>
                  </a:cubicBezTo>
                  <a:lnTo>
                    <a:pt x="583" y="1110"/>
                  </a:lnTo>
                  <a:lnTo>
                    <a:pt x="119" y="1883"/>
                  </a:lnTo>
                  <a:cubicBezTo>
                    <a:pt x="60" y="1954"/>
                    <a:pt x="96" y="2061"/>
                    <a:pt x="179" y="2096"/>
                  </a:cubicBezTo>
                  <a:cubicBezTo>
                    <a:pt x="203" y="2108"/>
                    <a:pt x="238" y="2120"/>
                    <a:pt x="274" y="2120"/>
                  </a:cubicBezTo>
                  <a:cubicBezTo>
                    <a:pt x="333" y="2120"/>
                    <a:pt x="381" y="2085"/>
                    <a:pt x="416" y="2037"/>
                  </a:cubicBezTo>
                  <a:lnTo>
                    <a:pt x="832" y="1348"/>
                  </a:lnTo>
                  <a:lnTo>
                    <a:pt x="1474" y="1966"/>
                  </a:lnTo>
                  <a:cubicBezTo>
                    <a:pt x="1498" y="2001"/>
                    <a:pt x="1545" y="2013"/>
                    <a:pt x="1593" y="2013"/>
                  </a:cubicBezTo>
                  <a:cubicBezTo>
                    <a:pt x="1640" y="2013"/>
                    <a:pt x="1688" y="2001"/>
                    <a:pt x="1724" y="1966"/>
                  </a:cubicBezTo>
                  <a:cubicBezTo>
                    <a:pt x="1795" y="1918"/>
                    <a:pt x="1795" y="1799"/>
                    <a:pt x="1724" y="1740"/>
                  </a:cubicBezTo>
                  <a:lnTo>
                    <a:pt x="1023" y="1063"/>
                  </a:lnTo>
                  <a:lnTo>
                    <a:pt x="1522" y="243"/>
                  </a:lnTo>
                  <a:cubicBezTo>
                    <a:pt x="1581" y="160"/>
                    <a:pt x="1545" y="53"/>
                    <a:pt x="1462" y="17"/>
                  </a:cubicBezTo>
                  <a:cubicBezTo>
                    <a:pt x="1434" y="6"/>
                    <a:pt x="1405" y="1"/>
                    <a:pt x="1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"/>
            <p:cNvSpPr/>
            <p:nvPr/>
          </p:nvSpPr>
          <p:spPr>
            <a:xfrm>
              <a:off x="931941" y="562036"/>
              <a:ext cx="49035" cy="15783"/>
            </a:xfrm>
            <a:custGeom>
              <a:avLst/>
              <a:gdLst/>
              <a:ahLst/>
              <a:cxnLst/>
              <a:rect l="l" t="t" r="r" b="b"/>
              <a:pathLst>
                <a:path w="1522" h="490" extrusionOk="0">
                  <a:moveTo>
                    <a:pt x="1332" y="1"/>
                  </a:moveTo>
                  <a:cubicBezTo>
                    <a:pt x="1324" y="1"/>
                    <a:pt x="1316" y="1"/>
                    <a:pt x="1308" y="2"/>
                  </a:cubicBezTo>
                  <a:lnTo>
                    <a:pt x="155" y="169"/>
                  </a:lnTo>
                  <a:cubicBezTo>
                    <a:pt x="60" y="169"/>
                    <a:pt x="1" y="252"/>
                    <a:pt x="13" y="347"/>
                  </a:cubicBezTo>
                  <a:cubicBezTo>
                    <a:pt x="25" y="430"/>
                    <a:pt x="96" y="490"/>
                    <a:pt x="179" y="490"/>
                  </a:cubicBezTo>
                  <a:lnTo>
                    <a:pt x="215" y="490"/>
                  </a:lnTo>
                  <a:lnTo>
                    <a:pt x="1367" y="323"/>
                  </a:lnTo>
                  <a:cubicBezTo>
                    <a:pt x="1462" y="323"/>
                    <a:pt x="1522" y="240"/>
                    <a:pt x="1510" y="145"/>
                  </a:cubicBezTo>
                  <a:cubicBezTo>
                    <a:pt x="1499" y="58"/>
                    <a:pt x="1419" y="1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"/>
            <p:cNvSpPr/>
            <p:nvPr/>
          </p:nvSpPr>
          <p:spPr>
            <a:xfrm>
              <a:off x="993959" y="535881"/>
              <a:ext cx="53256" cy="74470"/>
            </a:xfrm>
            <a:custGeom>
              <a:avLst/>
              <a:gdLst/>
              <a:ahLst/>
              <a:cxnLst/>
              <a:rect l="l" t="t" r="r" b="b"/>
              <a:pathLst>
                <a:path w="1653" h="2312" extrusionOk="0">
                  <a:moveTo>
                    <a:pt x="978" y="1"/>
                  </a:moveTo>
                  <a:cubicBezTo>
                    <a:pt x="944" y="1"/>
                    <a:pt x="910" y="10"/>
                    <a:pt x="880" y="30"/>
                  </a:cubicBezTo>
                  <a:cubicBezTo>
                    <a:pt x="809" y="78"/>
                    <a:pt x="785" y="173"/>
                    <a:pt x="833" y="244"/>
                  </a:cubicBezTo>
                  <a:lnTo>
                    <a:pt x="916" y="398"/>
                  </a:lnTo>
                  <a:cubicBezTo>
                    <a:pt x="928" y="446"/>
                    <a:pt x="916" y="493"/>
                    <a:pt x="904" y="541"/>
                  </a:cubicBezTo>
                  <a:cubicBezTo>
                    <a:pt x="880" y="636"/>
                    <a:pt x="797" y="707"/>
                    <a:pt x="702" y="719"/>
                  </a:cubicBezTo>
                  <a:cubicBezTo>
                    <a:pt x="692" y="720"/>
                    <a:pt x="682" y="721"/>
                    <a:pt x="673" y="721"/>
                  </a:cubicBezTo>
                  <a:cubicBezTo>
                    <a:pt x="588" y="721"/>
                    <a:pt x="506" y="675"/>
                    <a:pt x="452" y="600"/>
                  </a:cubicBezTo>
                  <a:cubicBezTo>
                    <a:pt x="393" y="529"/>
                    <a:pt x="369" y="434"/>
                    <a:pt x="417" y="351"/>
                  </a:cubicBezTo>
                  <a:cubicBezTo>
                    <a:pt x="452" y="268"/>
                    <a:pt x="429" y="173"/>
                    <a:pt x="345" y="125"/>
                  </a:cubicBezTo>
                  <a:cubicBezTo>
                    <a:pt x="317" y="114"/>
                    <a:pt x="288" y="109"/>
                    <a:pt x="261" y="109"/>
                  </a:cubicBezTo>
                  <a:cubicBezTo>
                    <a:pt x="197" y="109"/>
                    <a:pt x="137" y="138"/>
                    <a:pt x="96" y="196"/>
                  </a:cubicBezTo>
                  <a:cubicBezTo>
                    <a:pt x="1" y="387"/>
                    <a:pt x="25" y="624"/>
                    <a:pt x="167" y="791"/>
                  </a:cubicBezTo>
                  <a:cubicBezTo>
                    <a:pt x="290" y="954"/>
                    <a:pt x="474" y="1047"/>
                    <a:pt x="667" y="1047"/>
                  </a:cubicBezTo>
                  <a:cubicBezTo>
                    <a:pt x="699" y="1047"/>
                    <a:pt x="730" y="1045"/>
                    <a:pt x="761" y="1040"/>
                  </a:cubicBezTo>
                  <a:cubicBezTo>
                    <a:pt x="904" y="1016"/>
                    <a:pt x="1046" y="945"/>
                    <a:pt x="1142" y="826"/>
                  </a:cubicBezTo>
                  <a:cubicBezTo>
                    <a:pt x="1165" y="897"/>
                    <a:pt x="1189" y="957"/>
                    <a:pt x="1201" y="1028"/>
                  </a:cubicBezTo>
                  <a:cubicBezTo>
                    <a:pt x="1284" y="1278"/>
                    <a:pt x="1237" y="1551"/>
                    <a:pt x="1082" y="1765"/>
                  </a:cubicBezTo>
                  <a:cubicBezTo>
                    <a:pt x="971" y="1902"/>
                    <a:pt x="803" y="1978"/>
                    <a:pt x="634" y="1978"/>
                  </a:cubicBezTo>
                  <a:cubicBezTo>
                    <a:pt x="569" y="1978"/>
                    <a:pt x="503" y="1966"/>
                    <a:pt x="440" y="1943"/>
                  </a:cubicBezTo>
                  <a:cubicBezTo>
                    <a:pt x="414" y="1928"/>
                    <a:pt x="386" y="1922"/>
                    <a:pt x="358" y="1922"/>
                  </a:cubicBezTo>
                  <a:cubicBezTo>
                    <a:pt x="296" y="1922"/>
                    <a:pt x="235" y="1954"/>
                    <a:pt x="203" y="2003"/>
                  </a:cubicBezTo>
                  <a:cubicBezTo>
                    <a:pt x="155" y="2086"/>
                    <a:pt x="191" y="2193"/>
                    <a:pt x="274" y="2228"/>
                  </a:cubicBezTo>
                  <a:cubicBezTo>
                    <a:pt x="381" y="2276"/>
                    <a:pt x="512" y="2312"/>
                    <a:pt x="631" y="2312"/>
                  </a:cubicBezTo>
                  <a:cubicBezTo>
                    <a:pt x="916" y="2300"/>
                    <a:pt x="1189" y="2181"/>
                    <a:pt x="1367" y="1955"/>
                  </a:cubicBezTo>
                  <a:cubicBezTo>
                    <a:pt x="1581" y="1670"/>
                    <a:pt x="1653" y="1302"/>
                    <a:pt x="1557" y="957"/>
                  </a:cubicBezTo>
                  <a:cubicBezTo>
                    <a:pt x="1486" y="719"/>
                    <a:pt x="1391" y="493"/>
                    <a:pt x="1260" y="280"/>
                  </a:cubicBezTo>
                  <a:cubicBezTo>
                    <a:pt x="1225" y="185"/>
                    <a:pt x="1177" y="113"/>
                    <a:pt x="1106" y="54"/>
                  </a:cubicBezTo>
                  <a:cubicBezTo>
                    <a:pt x="1071" y="19"/>
                    <a:pt x="1025" y="1"/>
                    <a:pt x="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"/>
            <p:cNvSpPr/>
            <p:nvPr/>
          </p:nvSpPr>
          <p:spPr>
            <a:xfrm>
              <a:off x="1043349" y="489853"/>
              <a:ext cx="45201" cy="135894"/>
            </a:xfrm>
            <a:custGeom>
              <a:avLst/>
              <a:gdLst/>
              <a:ahLst/>
              <a:cxnLst/>
              <a:rect l="l" t="t" r="r" b="b"/>
              <a:pathLst>
                <a:path w="1403" h="4219" extrusionOk="0">
                  <a:moveTo>
                    <a:pt x="197" y="0"/>
                  </a:moveTo>
                  <a:cubicBezTo>
                    <a:pt x="152" y="0"/>
                    <a:pt x="108" y="15"/>
                    <a:pt x="72" y="45"/>
                  </a:cubicBezTo>
                  <a:cubicBezTo>
                    <a:pt x="1" y="104"/>
                    <a:pt x="1" y="211"/>
                    <a:pt x="72" y="271"/>
                  </a:cubicBezTo>
                  <a:cubicBezTo>
                    <a:pt x="595" y="734"/>
                    <a:pt x="928" y="1364"/>
                    <a:pt x="999" y="2053"/>
                  </a:cubicBezTo>
                  <a:cubicBezTo>
                    <a:pt x="1046" y="2742"/>
                    <a:pt x="821" y="3432"/>
                    <a:pt x="369" y="3954"/>
                  </a:cubicBezTo>
                  <a:cubicBezTo>
                    <a:pt x="310" y="4026"/>
                    <a:pt x="322" y="4133"/>
                    <a:pt x="405" y="4180"/>
                  </a:cubicBezTo>
                  <a:cubicBezTo>
                    <a:pt x="441" y="4206"/>
                    <a:pt x="481" y="4218"/>
                    <a:pt x="520" y="4218"/>
                  </a:cubicBezTo>
                  <a:cubicBezTo>
                    <a:pt x="571" y="4218"/>
                    <a:pt x="621" y="4197"/>
                    <a:pt x="654" y="4156"/>
                  </a:cubicBezTo>
                  <a:cubicBezTo>
                    <a:pt x="1153" y="3562"/>
                    <a:pt x="1403" y="2814"/>
                    <a:pt x="1355" y="2041"/>
                  </a:cubicBezTo>
                  <a:cubicBezTo>
                    <a:pt x="1272" y="1269"/>
                    <a:pt x="904" y="556"/>
                    <a:pt x="322" y="45"/>
                  </a:cubicBezTo>
                  <a:cubicBezTo>
                    <a:pt x="286" y="15"/>
                    <a:pt x="241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"/>
            <p:cNvSpPr/>
            <p:nvPr/>
          </p:nvSpPr>
          <p:spPr>
            <a:xfrm>
              <a:off x="1060585" y="447658"/>
              <a:ext cx="50195" cy="44031"/>
            </a:xfrm>
            <a:custGeom>
              <a:avLst/>
              <a:gdLst/>
              <a:ahLst/>
              <a:cxnLst/>
              <a:rect l="l" t="t" r="r" b="b"/>
              <a:pathLst>
                <a:path w="1558" h="1367" extrusionOk="0">
                  <a:moveTo>
                    <a:pt x="433" y="1"/>
                  </a:moveTo>
                  <a:cubicBezTo>
                    <a:pt x="298" y="1"/>
                    <a:pt x="174" y="50"/>
                    <a:pt x="72" y="143"/>
                  </a:cubicBezTo>
                  <a:cubicBezTo>
                    <a:pt x="0" y="214"/>
                    <a:pt x="12" y="333"/>
                    <a:pt x="95" y="381"/>
                  </a:cubicBezTo>
                  <a:cubicBezTo>
                    <a:pt x="128" y="407"/>
                    <a:pt x="167" y="420"/>
                    <a:pt x="207" y="420"/>
                  </a:cubicBezTo>
                  <a:cubicBezTo>
                    <a:pt x="256" y="420"/>
                    <a:pt x="306" y="401"/>
                    <a:pt x="345" y="369"/>
                  </a:cubicBezTo>
                  <a:cubicBezTo>
                    <a:pt x="368" y="346"/>
                    <a:pt x="396" y="333"/>
                    <a:pt x="423" y="333"/>
                  </a:cubicBezTo>
                  <a:cubicBezTo>
                    <a:pt x="437" y="333"/>
                    <a:pt x="451" y="336"/>
                    <a:pt x="464" y="345"/>
                  </a:cubicBezTo>
                  <a:cubicBezTo>
                    <a:pt x="559" y="357"/>
                    <a:pt x="642" y="428"/>
                    <a:pt x="678" y="511"/>
                  </a:cubicBezTo>
                  <a:cubicBezTo>
                    <a:pt x="737" y="701"/>
                    <a:pt x="642" y="915"/>
                    <a:pt x="523" y="1129"/>
                  </a:cubicBezTo>
                  <a:cubicBezTo>
                    <a:pt x="488" y="1189"/>
                    <a:pt x="500" y="1248"/>
                    <a:pt x="535" y="1296"/>
                  </a:cubicBezTo>
                  <a:cubicBezTo>
                    <a:pt x="571" y="1343"/>
                    <a:pt x="618" y="1367"/>
                    <a:pt x="678" y="1367"/>
                  </a:cubicBezTo>
                  <a:lnTo>
                    <a:pt x="690" y="1367"/>
                  </a:lnTo>
                  <a:lnTo>
                    <a:pt x="1391" y="1331"/>
                  </a:lnTo>
                  <a:cubicBezTo>
                    <a:pt x="1486" y="1319"/>
                    <a:pt x="1557" y="1248"/>
                    <a:pt x="1557" y="1153"/>
                  </a:cubicBezTo>
                  <a:cubicBezTo>
                    <a:pt x="1557" y="1065"/>
                    <a:pt x="1475" y="997"/>
                    <a:pt x="1388" y="997"/>
                  </a:cubicBezTo>
                  <a:cubicBezTo>
                    <a:pt x="1381" y="997"/>
                    <a:pt x="1374" y="998"/>
                    <a:pt x="1367" y="998"/>
                  </a:cubicBezTo>
                  <a:lnTo>
                    <a:pt x="963" y="1022"/>
                  </a:lnTo>
                  <a:cubicBezTo>
                    <a:pt x="1046" y="832"/>
                    <a:pt x="1070" y="630"/>
                    <a:pt x="1022" y="428"/>
                  </a:cubicBezTo>
                  <a:cubicBezTo>
                    <a:pt x="951" y="214"/>
                    <a:pt x="761" y="60"/>
                    <a:pt x="547" y="12"/>
                  </a:cubicBezTo>
                  <a:cubicBezTo>
                    <a:pt x="508" y="4"/>
                    <a:pt x="470" y="1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"/>
            <p:cNvSpPr/>
            <p:nvPr/>
          </p:nvSpPr>
          <p:spPr>
            <a:xfrm>
              <a:off x="1449934" y="1112183"/>
              <a:ext cx="65112" cy="148875"/>
            </a:xfrm>
            <a:custGeom>
              <a:avLst/>
              <a:gdLst/>
              <a:ahLst/>
              <a:cxnLst/>
              <a:rect l="l" t="t" r="r" b="b"/>
              <a:pathLst>
                <a:path w="2021" h="4622" extrusionOk="0">
                  <a:moveTo>
                    <a:pt x="1815" y="0"/>
                  </a:moveTo>
                  <a:cubicBezTo>
                    <a:pt x="1780" y="0"/>
                    <a:pt x="1744" y="11"/>
                    <a:pt x="1712" y="34"/>
                  </a:cubicBezTo>
                  <a:cubicBezTo>
                    <a:pt x="951" y="485"/>
                    <a:pt x="404" y="1234"/>
                    <a:pt x="191" y="2089"/>
                  </a:cubicBezTo>
                  <a:cubicBezTo>
                    <a:pt x="0" y="2945"/>
                    <a:pt x="179" y="3836"/>
                    <a:pt x="678" y="4549"/>
                  </a:cubicBezTo>
                  <a:cubicBezTo>
                    <a:pt x="702" y="4585"/>
                    <a:pt x="737" y="4609"/>
                    <a:pt x="773" y="4609"/>
                  </a:cubicBezTo>
                  <a:cubicBezTo>
                    <a:pt x="791" y="4618"/>
                    <a:pt x="811" y="4622"/>
                    <a:pt x="831" y="4622"/>
                  </a:cubicBezTo>
                  <a:cubicBezTo>
                    <a:pt x="864" y="4622"/>
                    <a:pt x="898" y="4611"/>
                    <a:pt x="927" y="4597"/>
                  </a:cubicBezTo>
                  <a:cubicBezTo>
                    <a:pt x="1010" y="4561"/>
                    <a:pt x="1034" y="4442"/>
                    <a:pt x="975" y="4371"/>
                  </a:cubicBezTo>
                  <a:cubicBezTo>
                    <a:pt x="523" y="3729"/>
                    <a:pt x="369" y="2933"/>
                    <a:pt x="535" y="2161"/>
                  </a:cubicBezTo>
                  <a:cubicBezTo>
                    <a:pt x="725" y="1376"/>
                    <a:pt x="1224" y="711"/>
                    <a:pt x="1914" y="295"/>
                  </a:cubicBezTo>
                  <a:cubicBezTo>
                    <a:pt x="1997" y="259"/>
                    <a:pt x="2021" y="153"/>
                    <a:pt x="1961" y="69"/>
                  </a:cubicBezTo>
                  <a:cubicBezTo>
                    <a:pt x="1925" y="26"/>
                    <a:pt x="1871" y="0"/>
                    <a:pt x="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"/>
            <p:cNvSpPr/>
            <p:nvPr/>
          </p:nvSpPr>
          <p:spPr>
            <a:xfrm>
              <a:off x="1495876" y="1163590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0"/>
                  </a:moveTo>
                  <a:cubicBezTo>
                    <a:pt x="1780" y="0"/>
                    <a:pt x="1735" y="18"/>
                    <a:pt x="1700" y="54"/>
                  </a:cubicBezTo>
                  <a:lnTo>
                    <a:pt x="1034" y="624"/>
                  </a:lnTo>
                  <a:lnTo>
                    <a:pt x="749" y="101"/>
                  </a:lnTo>
                  <a:cubicBezTo>
                    <a:pt x="716" y="44"/>
                    <a:pt x="660" y="9"/>
                    <a:pt x="601" y="9"/>
                  </a:cubicBezTo>
                  <a:cubicBezTo>
                    <a:pt x="575" y="9"/>
                    <a:pt x="549" y="15"/>
                    <a:pt x="523" y="30"/>
                  </a:cubicBezTo>
                  <a:cubicBezTo>
                    <a:pt x="428" y="66"/>
                    <a:pt x="393" y="161"/>
                    <a:pt x="440" y="244"/>
                  </a:cubicBezTo>
                  <a:lnTo>
                    <a:pt x="773" y="862"/>
                  </a:lnTo>
                  <a:lnTo>
                    <a:pt x="72" y="1468"/>
                  </a:lnTo>
                  <a:cubicBezTo>
                    <a:pt x="0" y="1527"/>
                    <a:pt x="0" y="1634"/>
                    <a:pt x="72" y="1705"/>
                  </a:cubicBezTo>
                  <a:cubicBezTo>
                    <a:pt x="95" y="1717"/>
                    <a:pt x="119" y="1729"/>
                    <a:pt x="143" y="1741"/>
                  </a:cubicBezTo>
                  <a:cubicBezTo>
                    <a:pt x="160" y="1748"/>
                    <a:pt x="177" y="1751"/>
                    <a:pt x="195" y="1751"/>
                  </a:cubicBezTo>
                  <a:cubicBezTo>
                    <a:pt x="240" y="1751"/>
                    <a:pt x="287" y="1731"/>
                    <a:pt x="321" y="1705"/>
                  </a:cubicBezTo>
                  <a:lnTo>
                    <a:pt x="939" y="1159"/>
                  </a:lnTo>
                  <a:lnTo>
                    <a:pt x="1355" y="1919"/>
                  </a:lnTo>
                  <a:cubicBezTo>
                    <a:pt x="1379" y="1955"/>
                    <a:pt x="1414" y="1991"/>
                    <a:pt x="1462" y="2003"/>
                  </a:cubicBezTo>
                  <a:cubicBezTo>
                    <a:pt x="1477" y="2007"/>
                    <a:pt x="1494" y="2010"/>
                    <a:pt x="1512" y="2010"/>
                  </a:cubicBezTo>
                  <a:cubicBezTo>
                    <a:pt x="1537" y="2010"/>
                    <a:pt x="1565" y="2005"/>
                    <a:pt x="1593" y="1991"/>
                  </a:cubicBezTo>
                  <a:cubicBezTo>
                    <a:pt x="1676" y="1955"/>
                    <a:pt x="1712" y="1860"/>
                    <a:pt x="1664" y="1777"/>
                  </a:cubicBezTo>
                  <a:lnTo>
                    <a:pt x="1201" y="921"/>
                  </a:lnTo>
                  <a:lnTo>
                    <a:pt x="1949" y="280"/>
                  </a:lnTo>
                  <a:cubicBezTo>
                    <a:pt x="2020" y="220"/>
                    <a:pt x="2020" y="113"/>
                    <a:pt x="1949" y="54"/>
                  </a:cubicBezTo>
                  <a:cubicBezTo>
                    <a:pt x="1914" y="18"/>
                    <a:pt x="1869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"/>
            <p:cNvSpPr/>
            <p:nvPr/>
          </p:nvSpPr>
          <p:spPr>
            <a:xfrm>
              <a:off x="1570524" y="1191935"/>
              <a:ext cx="49422" cy="15557"/>
            </a:xfrm>
            <a:custGeom>
              <a:avLst/>
              <a:gdLst/>
              <a:ahLst/>
              <a:cxnLst/>
              <a:rect l="l" t="t" r="r" b="b"/>
              <a:pathLst>
                <a:path w="1534" h="483" extrusionOk="0">
                  <a:moveTo>
                    <a:pt x="172" y="0"/>
                  </a:moveTo>
                  <a:cubicBezTo>
                    <a:pt x="93" y="0"/>
                    <a:pt x="23" y="55"/>
                    <a:pt x="12" y="136"/>
                  </a:cubicBezTo>
                  <a:cubicBezTo>
                    <a:pt x="1" y="219"/>
                    <a:pt x="48" y="291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2"/>
                    <a:pt x="1332" y="482"/>
                  </a:cubicBezTo>
                  <a:cubicBezTo>
                    <a:pt x="1418" y="482"/>
                    <a:pt x="1499" y="425"/>
                    <a:pt x="1510" y="338"/>
                  </a:cubicBezTo>
                  <a:cubicBezTo>
                    <a:pt x="1533" y="243"/>
                    <a:pt x="1462" y="160"/>
                    <a:pt x="1367" y="148"/>
                  </a:cubicBezTo>
                  <a:lnTo>
                    <a:pt x="214" y="6"/>
                  </a:lnTo>
                  <a:cubicBezTo>
                    <a:pt x="200" y="2"/>
                    <a:pt x="186" y="0"/>
                    <a:pt x="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"/>
            <p:cNvSpPr/>
            <p:nvPr/>
          </p:nvSpPr>
          <p:spPr>
            <a:xfrm>
              <a:off x="1624875" y="1182626"/>
              <a:ext cx="55543" cy="72150"/>
            </a:xfrm>
            <a:custGeom>
              <a:avLst/>
              <a:gdLst/>
              <a:ahLst/>
              <a:cxnLst/>
              <a:rect l="l" t="t" r="r" b="b"/>
              <a:pathLst>
                <a:path w="1724" h="2240" extrusionOk="0">
                  <a:moveTo>
                    <a:pt x="686" y="0"/>
                  </a:moveTo>
                  <a:cubicBezTo>
                    <a:pt x="640" y="0"/>
                    <a:pt x="595" y="15"/>
                    <a:pt x="559" y="45"/>
                  </a:cubicBezTo>
                  <a:cubicBezTo>
                    <a:pt x="405" y="200"/>
                    <a:pt x="357" y="425"/>
                    <a:pt x="441" y="627"/>
                  </a:cubicBezTo>
                  <a:cubicBezTo>
                    <a:pt x="512" y="841"/>
                    <a:pt x="702" y="996"/>
                    <a:pt x="928" y="1031"/>
                  </a:cubicBezTo>
                  <a:cubicBezTo>
                    <a:pt x="946" y="1033"/>
                    <a:pt x="964" y="1034"/>
                    <a:pt x="982" y="1034"/>
                  </a:cubicBezTo>
                  <a:cubicBezTo>
                    <a:pt x="1109" y="1034"/>
                    <a:pt x="1241" y="997"/>
                    <a:pt x="1356" y="924"/>
                  </a:cubicBezTo>
                  <a:cubicBezTo>
                    <a:pt x="1356" y="996"/>
                    <a:pt x="1356" y="1067"/>
                    <a:pt x="1356" y="1138"/>
                  </a:cubicBezTo>
                  <a:cubicBezTo>
                    <a:pt x="1344" y="1400"/>
                    <a:pt x="1213" y="1649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59"/>
                    <a:pt x="198" y="1759"/>
                  </a:cubicBezTo>
                  <a:cubicBezTo>
                    <a:pt x="152" y="1759"/>
                    <a:pt x="108" y="1774"/>
                    <a:pt x="72" y="1804"/>
                  </a:cubicBezTo>
                  <a:cubicBezTo>
                    <a:pt x="1" y="1863"/>
                    <a:pt x="1" y="1970"/>
                    <a:pt x="72" y="2029"/>
                  </a:cubicBezTo>
                  <a:cubicBezTo>
                    <a:pt x="167" y="2113"/>
                    <a:pt x="274" y="2172"/>
                    <a:pt x="393" y="2208"/>
                  </a:cubicBezTo>
                  <a:cubicBezTo>
                    <a:pt x="475" y="2229"/>
                    <a:pt x="560" y="2240"/>
                    <a:pt x="646" y="2240"/>
                  </a:cubicBezTo>
                  <a:cubicBezTo>
                    <a:pt x="845" y="2240"/>
                    <a:pt x="1047" y="2182"/>
                    <a:pt x="1213" y="2065"/>
                  </a:cubicBezTo>
                  <a:cubicBezTo>
                    <a:pt x="1510" y="1863"/>
                    <a:pt x="1688" y="1530"/>
                    <a:pt x="1712" y="1162"/>
                  </a:cubicBezTo>
                  <a:cubicBezTo>
                    <a:pt x="1724" y="924"/>
                    <a:pt x="1700" y="675"/>
                    <a:pt x="1641" y="437"/>
                  </a:cubicBezTo>
                  <a:cubicBezTo>
                    <a:pt x="1641" y="342"/>
                    <a:pt x="1617" y="259"/>
                    <a:pt x="1569" y="176"/>
                  </a:cubicBezTo>
                  <a:cubicBezTo>
                    <a:pt x="1543" y="122"/>
                    <a:pt x="1483" y="96"/>
                    <a:pt x="1419" y="96"/>
                  </a:cubicBezTo>
                  <a:cubicBezTo>
                    <a:pt x="1398" y="96"/>
                    <a:pt x="1376" y="99"/>
                    <a:pt x="1356" y="104"/>
                  </a:cubicBezTo>
                  <a:cubicBezTo>
                    <a:pt x="1272" y="128"/>
                    <a:pt x="1225" y="211"/>
                    <a:pt x="1249" y="295"/>
                  </a:cubicBezTo>
                  <a:cubicBezTo>
                    <a:pt x="1261" y="342"/>
                    <a:pt x="1272" y="402"/>
                    <a:pt x="1284" y="461"/>
                  </a:cubicBezTo>
                  <a:cubicBezTo>
                    <a:pt x="1272" y="508"/>
                    <a:pt x="1249" y="556"/>
                    <a:pt x="1225" y="592"/>
                  </a:cubicBezTo>
                  <a:cubicBezTo>
                    <a:pt x="1165" y="675"/>
                    <a:pt x="1070" y="710"/>
                    <a:pt x="975" y="710"/>
                  </a:cubicBezTo>
                  <a:cubicBezTo>
                    <a:pt x="880" y="687"/>
                    <a:pt x="797" y="615"/>
                    <a:pt x="773" y="532"/>
                  </a:cubicBezTo>
                  <a:cubicBezTo>
                    <a:pt x="738" y="437"/>
                    <a:pt x="750" y="342"/>
                    <a:pt x="821" y="271"/>
                  </a:cubicBezTo>
                  <a:cubicBezTo>
                    <a:pt x="892" y="211"/>
                    <a:pt x="892" y="104"/>
                    <a:pt x="821" y="45"/>
                  </a:cubicBezTo>
                  <a:cubicBezTo>
                    <a:pt x="779" y="15"/>
                    <a:pt x="732" y="0"/>
                    <a:pt x="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"/>
            <p:cNvSpPr/>
            <p:nvPr/>
          </p:nvSpPr>
          <p:spPr>
            <a:xfrm>
              <a:off x="1671203" y="1147775"/>
              <a:ext cx="58604" cy="133317"/>
            </a:xfrm>
            <a:custGeom>
              <a:avLst/>
              <a:gdLst/>
              <a:ahLst/>
              <a:cxnLst/>
              <a:rect l="l" t="t" r="r" b="b"/>
              <a:pathLst>
                <a:path w="1819" h="4139" extrusionOk="0">
                  <a:moveTo>
                    <a:pt x="1142" y="0"/>
                  </a:moveTo>
                  <a:cubicBezTo>
                    <a:pt x="1113" y="0"/>
                    <a:pt x="1084" y="7"/>
                    <a:pt x="1058" y="22"/>
                  </a:cubicBezTo>
                  <a:cubicBezTo>
                    <a:pt x="975" y="58"/>
                    <a:pt x="940" y="165"/>
                    <a:pt x="999" y="248"/>
                  </a:cubicBezTo>
                  <a:cubicBezTo>
                    <a:pt x="1355" y="830"/>
                    <a:pt x="1462" y="1531"/>
                    <a:pt x="1296" y="2196"/>
                  </a:cubicBezTo>
                  <a:cubicBezTo>
                    <a:pt x="1118" y="2874"/>
                    <a:pt x="690" y="3468"/>
                    <a:pt x="96" y="3848"/>
                  </a:cubicBezTo>
                  <a:cubicBezTo>
                    <a:pt x="13" y="3884"/>
                    <a:pt x="1" y="4003"/>
                    <a:pt x="60" y="4074"/>
                  </a:cubicBezTo>
                  <a:cubicBezTo>
                    <a:pt x="84" y="4098"/>
                    <a:pt x="120" y="4122"/>
                    <a:pt x="155" y="4133"/>
                  </a:cubicBezTo>
                  <a:cubicBezTo>
                    <a:pt x="168" y="4137"/>
                    <a:pt x="181" y="4138"/>
                    <a:pt x="193" y="4138"/>
                  </a:cubicBezTo>
                  <a:cubicBezTo>
                    <a:pt x="228" y="4138"/>
                    <a:pt x="263" y="4127"/>
                    <a:pt x="298" y="4110"/>
                  </a:cubicBezTo>
                  <a:cubicBezTo>
                    <a:pt x="963" y="3682"/>
                    <a:pt x="1439" y="3028"/>
                    <a:pt x="1641" y="2268"/>
                  </a:cubicBezTo>
                  <a:cubicBezTo>
                    <a:pt x="1819" y="1531"/>
                    <a:pt x="1700" y="747"/>
                    <a:pt x="1308" y="81"/>
                  </a:cubicBezTo>
                  <a:cubicBezTo>
                    <a:pt x="1267" y="32"/>
                    <a:pt x="1204" y="0"/>
                    <a:pt x="1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"/>
            <p:cNvSpPr/>
            <p:nvPr/>
          </p:nvSpPr>
          <p:spPr>
            <a:xfrm>
              <a:off x="1731321" y="1113922"/>
              <a:ext cx="39080" cy="49668"/>
            </a:xfrm>
            <a:custGeom>
              <a:avLst/>
              <a:gdLst/>
              <a:ahLst/>
              <a:cxnLst/>
              <a:rect l="l" t="t" r="r" b="b"/>
              <a:pathLst>
                <a:path w="1213" h="1542" extrusionOk="0">
                  <a:moveTo>
                    <a:pt x="347" y="0"/>
                  </a:moveTo>
                  <a:cubicBezTo>
                    <a:pt x="262" y="0"/>
                    <a:pt x="179" y="21"/>
                    <a:pt x="107" y="63"/>
                  </a:cubicBezTo>
                  <a:cubicBezTo>
                    <a:pt x="24" y="99"/>
                    <a:pt x="0" y="205"/>
                    <a:pt x="48" y="289"/>
                  </a:cubicBezTo>
                  <a:cubicBezTo>
                    <a:pt x="86" y="335"/>
                    <a:pt x="144" y="361"/>
                    <a:pt x="203" y="361"/>
                  </a:cubicBezTo>
                  <a:cubicBezTo>
                    <a:pt x="236" y="361"/>
                    <a:pt x="268" y="353"/>
                    <a:pt x="297" y="336"/>
                  </a:cubicBezTo>
                  <a:cubicBezTo>
                    <a:pt x="311" y="327"/>
                    <a:pt x="326" y="323"/>
                    <a:pt x="342" y="323"/>
                  </a:cubicBezTo>
                  <a:cubicBezTo>
                    <a:pt x="368" y="323"/>
                    <a:pt x="394" y="333"/>
                    <a:pt x="416" y="348"/>
                  </a:cubicBezTo>
                  <a:cubicBezTo>
                    <a:pt x="499" y="384"/>
                    <a:pt x="559" y="479"/>
                    <a:pt x="559" y="574"/>
                  </a:cubicBezTo>
                  <a:cubicBezTo>
                    <a:pt x="559" y="764"/>
                    <a:pt x="393" y="942"/>
                    <a:pt x="214" y="1120"/>
                  </a:cubicBezTo>
                  <a:cubicBezTo>
                    <a:pt x="167" y="1156"/>
                    <a:pt x="155" y="1216"/>
                    <a:pt x="167" y="1275"/>
                  </a:cubicBezTo>
                  <a:cubicBezTo>
                    <a:pt x="191" y="1322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6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8"/>
                    <a:pt x="1201" y="1418"/>
                  </a:cubicBezTo>
                  <a:cubicBezTo>
                    <a:pt x="1212" y="1322"/>
                    <a:pt x="1165" y="1239"/>
                    <a:pt x="1070" y="1216"/>
                  </a:cubicBezTo>
                  <a:lnTo>
                    <a:pt x="666" y="1132"/>
                  </a:lnTo>
                  <a:cubicBezTo>
                    <a:pt x="808" y="978"/>
                    <a:pt x="904" y="788"/>
                    <a:pt x="915" y="574"/>
                  </a:cubicBezTo>
                  <a:cubicBezTo>
                    <a:pt x="915" y="360"/>
                    <a:pt x="785" y="158"/>
                    <a:pt x="595" y="63"/>
                  </a:cubicBezTo>
                  <a:cubicBezTo>
                    <a:pt x="517" y="21"/>
                    <a:pt x="431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"/>
            <p:cNvSpPr/>
            <p:nvPr/>
          </p:nvSpPr>
          <p:spPr>
            <a:xfrm>
              <a:off x="1645172" y="412678"/>
              <a:ext cx="74680" cy="85131"/>
            </a:xfrm>
            <a:custGeom>
              <a:avLst/>
              <a:gdLst/>
              <a:ahLst/>
              <a:cxnLst/>
              <a:rect l="l" t="t" r="r" b="b"/>
              <a:pathLst>
                <a:path w="2318" h="2643" extrusionOk="0">
                  <a:moveTo>
                    <a:pt x="1974" y="0"/>
                  </a:moveTo>
                  <a:cubicBezTo>
                    <a:pt x="1919" y="0"/>
                    <a:pt x="1864" y="27"/>
                    <a:pt x="1831" y="76"/>
                  </a:cubicBezTo>
                  <a:lnTo>
                    <a:pt x="1118" y="1074"/>
                  </a:lnTo>
                  <a:lnTo>
                    <a:pt x="322" y="457"/>
                  </a:lnTo>
                  <a:cubicBezTo>
                    <a:pt x="291" y="431"/>
                    <a:pt x="253" y="418"/>
                    <a:pt x="215" y="418"/>
                  </a:cubicBezTo>
                  <a:cubicBezTo>
                    <a:pt x="164" y="418"/>
                    <a:pt x="113" y="440"/>
                    <a:pt x="72" y="480"/>
                  </a:cubicBezTo>
                  <a:cubicBezTo>
                    <a:pt x="1" y="540"/>
                    <a:pt x="13" y="659"/>
                    <a:pt x="96" y="706"/>
                  </a:cubicBezTo>
                  <a:lnTo>
                    <a:pt x="928" y="1348"/>
                  </a:lnTo>
                  <a:lnTo>
                    <a:pt x="179" y="2393"/>
                  </a:lnTo>
                  <a:cubicBezTo>
                    <a:pt x="120" y="2465"/>
                    <a:pt x="143" y="2572"/>
                    <a:pt x="238" y="2619"/>
                  </a:cubicBezTo>
                  <a:cubicBezTo>
                    <a:pt x="262" y="2631"/>
                    <a:pt x="298" y="2643"/>
                    <a:pt x="333" y="2643"/>
                  </a:cubicBezTo>
                  <a:cubicBezTo>
                    <a:pt x="393" y="2643"/>
                    <a:pt x="440" y="2619"/>
                    <a:pt x="476" y="2572"/>
                  </a:cubicBezTo>
                  <a:lnTo>
                    <a:pt x="1201" y="1562"/>
                  </a:lnTo>
                  <a:lnTo>
                    <a:pt x="2009" y="2191"/>
                  </a:lnTo>
                  <a:cubicBezTo>
                    <a:pt x="2033" y="2215"/>
                    <a:pt x="2080" y="2227"/>
                    <a:pt x="2116" y="2239"/>
                  </a:cubicBezTo>
                  <a:cubicBezTo>
                    <a:pt x="2163" y="2239"/>
                    <a:pt x="2223" y="2215"/>
                    <a:pt x="2259" y="2180"/>
                  </a:cubicBezTo>
                  <a:cubicBezTo>
                    <a:pt x="2318" y="2108"/>
                    <a:pt x="2306" y="2001"/>
                    <a:pt x="2235" y="1954"/>
                  </a:cubicBezTo>
                  <a:lnTo>
                    <a:pt x="1391" y="1288"/>
                  </a:lnTo>
                  <a:lnTo>
                    <a:pt x="1985" y="445"/>
                  </a:lnTo>
                  <a:cubicBezTo>
                    <a:pt x="2033" y="433"/>
                    <a:pt x="2080" y="397"/>
                    <a:pt x="2104" y="338"/>
                  </a:cubicBezTo>
                  <a:lnTo>
                    <a:pt x="2140" y="207"/>
                  </a:lnTo>
                  <a:cubicBezTo>
                    <a:pt x="2163" y="136"/>
                    <a:pt x="2128" y="41"/>
                    <a:pt x="2045" y="17"/>
                  </a:cubicBezTo>
                  <a:cubicBezTo>
                    <a:pt x="2023" y="6"/>
                    <a:pt x="1998" y="0"/>
                    <a:pt x="19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"/>
            <p:cNvSpPr/>
            <p:nvPr/>
          </p:nvSpPr>
          <p:spPr>
            <a:xfrm>
              <a:off x="1626421" y="501932"/>
              <a:ext cx="129418" cy="22676"/>
            </a:xfrm>
            <a:custGeom>
              <a:avLst/>
              <a:gdLst/>
              <a:ahLst/>
              <a:cxnLst/>
              <a:rect l="l" t="t" r="r" b="b"/>
              <a:pathLst>
                <a:path w="4017" h="704" extrusionOk="0">
                  <a:moveTo>
                    <a:pt x="3253" y="1"/>
                  </a:moveTo>
                  <a:cubicBezTo>
                    <a:pt x="2210" y="1"/>
                    <a:pt x="1166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8" y="656"/>
                    <a:pt x="119" y="704"/>
                    <a:pt x="202" y="704"/>
                  </a:cubicBezTo>
                  <a:lnTo>
                    <a:pt x="250" y="704"/>
                  </a:lnTo>
                  <a:cubicBezTo>
                    <a:pt x="1220" y="456"/>
                    <a:pt x="2224" y="332"/>
                    <a:pt x="3226" y="332"/>
                  </a:cubicBezTo>
                  <a:cubicBezTo>
                    <a:pt x="3426" y="332"/>
                    <a:pt x="3627" y="337"/>
                    <a:pt x="3827" y="347"/>
                  </a:cubicBezTo>
                  <a:cubicBezTo>
                    <a:pt x="3922" y="347"/>
                    <a:pt x="3993" y="288"/>
                    <a:pt x="4017" y="193"/>
                  </a:cubicBezTo>
                  <a:cubicBezTo>
                    <a:pt x="4017" y="98"/>
                    <a:pt x="3946" y="15"/>
                    <a:pt x="3839" y="15"/>
                  </a:cubicBezTo>
                  <a:cubicBezTo>
                    <a:pt x="3644" y="5"/>
                    <a:pt x="3448" y="1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"/>
            <p:cNvSpPr/>
            <p:nvPr/>
          </p:nvSpPr>
          <p:spPr>
            <a:xfrm>
              <a:off x="1671590" y="529633"/>
              <a:ext cx="58217" cy="87225"/>
            </a:xfrm>
            <a:custGeom>
              <a:avLst/>
              <a:gdLst/>
              <a:ahLst/>
              <a:cxnLst/>
              <a:rect l="l" t="t" r="r" b="b"/>
              <a:pathLst>
                <a:path w="1807" h="2708" extrusionOk="0">
                  <a:moveTo>
                    <a:pt x="298" y="0"/>
                  </a:moveTo>
                  <a:cubicBezTo>
                    <a:pt x="236" y="0"/>
                    <a:pt x="176" y="33"/>
                    <a:pt x="143" y="81"/>
                  </a:cubicBezTo>
                  <a:cubicBezTo>
                    <a:pt x="13" y="295"/>
                    <a:pt x="24" y="569"/>
                    <a:pt x="167" y="771"/>
                  </a:cubicBezTo>
                  <a:cubicBezTo>
                    <a:pt x="298" y="985"/>
                    <a:pt x="535" y="1127"/>
                    <a:pt x="797" y="1127"/>
                  </a:cubicBezTo>
                  <a:cubicBezTo>
                    <a:pt x="1011" y="1127"/>
                    <a:pt x="1213" y="1032"/>
                    <a:pt x="1355" y="866"/>
                  </a:cubicBezTo>
                  <a:cubicBezTo>
                    <a:pt x="1391" y="1020"/>
                    <a:pt x="1415" y="1163"/>
                    <a:pt x="1415" y="1317"/>
                  </a:cubicBezTo>
                  <a:cubicBezTo>
                    <a:pt x="1450" y="1555"/>
                    <a:pt x="1403" y="1793"/>
                    <a:pt x="1308" y="2006"/>
                  </a:cubicBezTo>
                  <a:cubicBezTo>
                    <a:pt x="1213" y="2208"/>
                    <a:pt x="1011" y="2351"/>
                    <a:pt x="797" y="2387"/>
                  </a:cubicBezTo>
                  <a:cubicBezTo>
                    <a:pt x="780" y="2389"/>
                    <a:pt x="763" y="2390"/>
                    <a:pt x="746" y="2390"/>
                  </a:cubicBezTo>
                  <a:cubicBezTo>
                    <a:pt x="565" y="2390"/>
                    <a:pt x="412" y="2275"/>
                    <a:pt x="357" y="2102"/>
                  </a:cubicBezTo>
                  <a:cubicBezTo>
                    <a:pt x="346" y="2015"/>
                    <a:pt x="266" y="1957"/>
                    <a:pt x="179" y="1957"/>
                  </a:cubicBezTo>
                  <a:cubicBezTo>
                    <a:pt x="171" y="1957"/>
                    <a:pt x="163" y="1958"/>
                    <a:pt x="155" y="1959"/>
                  </a:cubicBezTo>
                  <a:cubicBezTo>
                    <a:pt x="60" y="1971"/>
                    <a:pt x="1" y="2042"/>
                    <a:pt x="13" y="2137"/>
                  </a:cubicBezTo>
                  <a:cubicBezTo>
                    <a:pt x="48" y="2446"/>
                    <a:pt x="393" y="2708"/>
                    <a:pt x="761" y="2708"/>
                  </a:cubicBezTo>
                  <a:lnTo>
                    <a:pt x="832" y="2708"/>
                  </a:lnTo>
                  <a:cubicBezTo>
                    <a:pt x="1177" y="2660"/>
                    <a:pt x="1474" y="2446"/>
                    <a:pt x="1629" y="2149"/>
                  </a:cubicBezTo>
                  <a:cubicBezTo>
                    <a:pt x="1759" y="1876"/>
                    <a:pt x="1807" y="1579"/>
                    <a:pt x="1783" y="1293"/>
                  </a:cubicBezTo>
                  <a:cubicBezTo>
                    <a:pt x="1747" y="913"/>
                    <a:pt x="1664" y="557"/>
                    <a:pt x="1522" y="212"/>
                  </a:cubicBezTo>
                  <a:cubicBezTo>
                    <a:pt x="1498" y="165"/>
                    <a:pt x="1486" y="129"/>
                    <a:pt x="1462" y="81"/>
                  </a:cubicBezTo>
                  <a:cubicBezTo>
                    <a:pt x="1422" y="33"/>
                    <a:pt x="1364" y="0"/>
                    <a:pt x="1305" y="0"/>
                  </a:cubicBezTo>
                  <a:cubicBezTo>
                    <a:pt x="1278" y="0"/>
                    <a:pt x="1251" y="7"/>
                    <a:pt x="1225" y="22"/>
                  </a:cubicBezTo>
                  <a:cubicBezTo>
                    <a:pt x="1141" y="58"/>
                    <a:pt x="1106" y="153"/>
                    <a:pt x="1141" y="224"/>
                  </a:cubicBezTo>
                  <a:lnTo>
                    <a:pt x="1177" y="319"/>
                  </a:lnTo>
                  <a:cubicBezTo>
                    <a:pt x="1201" y="414"/>
                    <a:pt x="1177" y="521"/>
                    <a:pt x="1130" y="604"/>
                  </a:cubicBezTo>
                  <a:cubicBezTo>
                    <a:pt x="1058" y="723"/>
                    <a:pt x="928" y="794"/>
                    <a:pt x="797" y="806"/>
                  </a:cubicBezTo>
                  <a:cubicBezTo>
                    <a:pt x="666" y="794"/>
                    <a:pt x="535" y="723"/>
                    <a:pt x="464" y="604"/>
                  </a:cubicBezTo>
                  <a:cubicBezTo>
                    <a:pt x="393" y="497"/>
                    <a:pt x="381" y="367"/>
                    <a:pt x="452" y="248"/>
                  </a:cubicBezTo>
                  <a:cubicBezTo>
                    <a:pt x="500" y="165"/>
                    <a:pt x="476" y="58"/>
                    <a:pt x="381" y="22"/>
                  </a:cubicBezTo>
                  <a:cubicBezTo>
                    <a:pt x="355" y="7"/>
                    <a:pt x="326" y="0"/>
                    <a:pt x="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"/>
            <p:cNvSpPr/>
            <p:nvPr/>
          </p:nvSpPr>
          <p:spPr>
            <a:xfrm>
              <a:off x="4721" y="839203"/>
              <a:ext cx="89210" cy="73761"/>
            </a:xfrm>
            <a:custGeom>
              <a:avLst/>
              <a:gdLst/>
              <a:ahLst/>
              <a:cxnLst/>
              <a:rect l="l" t="t" r="r" b="b"/>
              <a:pathLst>
                <a:path w="2769" h="2290" extrusionOk="0">
                  <a:moveTo>
                    <a:pt x="748" y="0"/>
                  </a:moveTo>
                  <a:cubicBezTo>
                    <a:pt x="719" y="0"/>
                    <a:pt x="690" y="8"/>
                    <a:pt x="666" y="24"/>
                  </a:cubicBezTo>
                  <a:cubicBezTo>
                    <a:pt x="571" y="72"/>
                    <a:pt x="547" y="179"/>
                    <a:pt x="606" y="250"/>
                  </a:cubicBezTo>
                  <a:lnTo>
                    <a:pt x="1165" y="1106"/>
                  </a:lnTo>
                  <a:lnTo>
                    <a:pt x="95" y="1878"/>
                  </a:lnTo>
                  <a:cubicBezTo>
                    <a:pt x="12" y="1926"/>
                    <a:pt x="0" y="2033"/>
                    <a:pt x="71" y="2104"/>
                  </a:cubicBezTo>
                  <a:cubicBezTo>
                    <a:pt x="83" y="2128"/>
                    <a:pt x="119" y="2151"/>
                    <a:pt x="155" y="2163"/>
                  </a:cubicBezTo>
                  <a:cubicBezTo>
                    <a:pt x="167" y="2166"/>
                    <a:pt x="180" y="2168"/>
                    <a:pt x="194" y="2168"/>
                  </a:cubicBezTo>
                  <a:cubicBezTo>
                    <a:pt x="236" y="2168"/>
                    <a:pt x="285" y="2154"/>
                    <a:pt x="321" y="2128"/>
                  </a:cubicBezTo>
                  <a:lnTo>
                    <a:pt x="1343" y="1379"/>
                  </a:lnTo>
                  <a:lnTo>
                    <a:pt x="1901" y="2211"/>
                  </a:lnTo>
                  <a:cubicBezTo>
                    <a:pt x="1925" y="2246"/>
                    <a:pt x="1949" y="2270"/>
                    <a:pt x="1997" y="2282"/>
                  </a:cubicBezTo>
                  <a:cubicBezTo>
                    <a:pt x="2016" y="2287"/>
                    <a:pt x="2036" y="2290"/>
                    <a:pt x="2056" y="2290"/>
                  </a:cubicBezTo>
                  <a:cubicBezTo>
                    <a:pt x="2083" y="2290"/>
                    <a:pt x="2111" y="2284"/>
                    <a:pt x="2139" y="2270"/>
                  </a:cubicBezTo>
                  <a:cubicBezTo>
                    <a:pt x="2222" y="2223"/>
                    <a:pt x="2258" y="2116"/>
                    <a:pt x="2199" y="2044"/>
                  </a:cubicBezTo>
                  <a:lnTo>
                    <a:pt x="1628" y="1177"/>
                  </a:lnTo>
                  <a:lnTo>
                    <a:pt x="2484" y="559"/>
                  </a:lnTo>
                  <a:cubicBezTo>
                    <a:pt x="2543" y="559"/>
                    <a:pt x="2591" y="523"/>
                    <a:pt x="2626" y="488"/>
                  </a:cubicBezTo>
                  <a:lnTo>
                    <a:pt x="2721" y="369"/>
                  </a:lnTo>
                  <a:cubicBezTo>
                    <a:pt x="2769" y="309"/>
                    <a:pt x="2757" y="214"/>
                    <a:pt x="2698" y="167"/>
                  </a:cubicBezTo>
                  <a:cubicBezTo>
                    <a:pt x="2660" y="136"/>
                    <a:pt x="2616" y="121"/>
                    <a:pt x="2572" y="121"/>
                  </a:cubicBezTo>
                  <a:cubicBezTo>
                    <a:pt x="2533" y="121"/>
                    <a:pt x="2494" y="133"/>
                    <a:pt x="2460" y="155"/>
                  </a:cubicBezTo>
                  <a:lnTo>
                    <a:pt x="1438" y="892"/>
                  </a:lnTo>
                  <a:lnTo>
                    <a:pt x="903" y="84"/>
                  </a:lnTo>
                  <a:cubicBezTo>
                    <a:pt x="864" y="29"/>
                    <a:pt x="805" y="0"/>
                    <a:pt x="7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"/>
            <p:cNvSpPr/>
            <p:nvPr/>
          </p:nvSpPr>
          <p:spPr>
            <a:xfrm>
              <a:off x="-25145" y="916894"/>
              <a:ext cx="127130" cy="33015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90" y="1"/>
                  </a:moveTo>
                  <a:cubicBezTo>
                    <a:pt x="95" y="1"/>
                    <a:pt x="12" y="60"/>
                    <a:pt x="0" y="155"/>
                  </a:cubicBezTo>
                  <a:cubicBezTo>
                    <a:pt x="0" y="227"/>
                    <a:pt x="48" y="298"/>
                    <a:pt x="119" y="322"/>
                  </a:cubicBezTo>
                  <a:lnTo>
                    <a:pt x="167" y="322"/>
                  </a:lnTo>
                  <a:cubicBezTo>
                    <a:pt x="1367" y="381"/>
                    <a:pt x="2555" y="619"/>
                    <a:pt x="3684" y="1011"/>
                  </a:cubicBezTo>
                  <a:cubicBezTo>
                    <a:pt x="3708" y="1020"/>
                    <a:pt x="3733" y="1024"/>
                    <a:pt x="3756" y="1024"/>
                  </a:cubicBezTo>
                  <a:cubicBezTo>
                    <a:pt x="3824" y="1024"/>
                    <a:pt x="3883" y="987"/>
                    <a:pt x="3910" y="916"/>
                  </a:cubicBezTo>
                  <a:cubicBezTo>
                    <a:pt x="3945" y="844"/>
                    <a:pt x="3898" y="749"/>
                    <a:pt x="3815" y="726"/>
                  </a:cubicBezTo>
                  <a:cubicBezTo>
                    <a:pt x="2650" y="310"/>
                    <a:pt x="1426" y="72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"/>
            <p:cNvSpPr/>
            <p:nvPr/>
          </p:nvSpPr>
          <p:spPr>
            <a:xfrm>
              <a:off x="-12129" y="946140"/>
              <a:ext cx="70460" cy="88030"/>
            </a:xfrm>
            <a:custGeom>
              <a:avLst/>
              <a:gdLst/>
              <a:ahLst/>
              <a:cxnLst/>
              <a:rect l="l" t="t" r="r" b="b"/>
              <a:pathLst>
                <a:path w="2187" h="2733" extrusionOk="0">
                  <a:moveTo>
                    <a:pt x="1034" y="0"/>
                  </a:moveTo>
                  <a:cubicBezTo>
                    <a:pt x="991" y="0"/>
                    <a:pt x="949" y="15"/>
                    <a:pt x="915" y="43"/>
                  </a:cubicBezTo>
                  <a:cubicBezTo>
                    <a:pt x="713" y="198"/>
                    <a:pt x="630" y="459"/>
                    <a:pt x="690" y="697"/>
                  </a:cubicBezTo>
                  <a:cubicBezTo>
                    <a:pt x="749" y="946"/>
                    <a:pt x="927" y="1149"/>
                    <a:pt x="1165" y="1220"/>
                  </a:cubicBezTo>
                  <a:cubicBezTo>
                    <a:pt x="1239" y="1241"/>
                    <a:pt x="1315" y="1251"/>
                    <a:pt x="1391" y="1251"/>
                  </a:cubicBezTo>
                  <a:cubicBezTo>
                    <a:pt x="1532" y="1251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79"/>
                    <a:pt x="1747" y="1422"/>
                    <a:pt x="1700" y="1564"/>
                  </a:cubicBezTo>
                  <a:cubicBezTo>
                    <a:pt x="1640" y="1802"/>
                    <a:pt x="1521" y="2028"/>
                    <a:pt x="1355" y="2194"/>
                  </a:cubicBezTo>
                  <a:cubicBezTo>
                    <a:pt x="1209" y="2340"/>
                    <a:pt x="1018" y="2413"/>
                    <a:pt x="822" y="2413"/>
                  </a:cubicBezTo>
                  <a:cubicBezTo>
                    <a:pt x="794" y="2413"/>
                    <a:pt x="765" y="2411"/>
                    <a:pt x="737" y="2408"/>
                  </a:cubicBezTo>
                  <a:cubicBezTo>
                    <a:pt x="547" y="2372"/>
                    <a:pt x="404" y="2206"/>
                    <a:pt x="416" y="2004"/>
                  </a:cubicBezTo>
                  <a:cubicBezTo>
                    <a:pt x="428" y="1921"/>
                    <a:pt x="369" y="1826"/>
                    <a:pt x="274" y="1814"/>
                  </a:cubicBezTo>
                  <a:cubicBezTo>
                    <a:pt x="264" y="1813"/>
                    <a:pt x="255" y="1812"/>
                    <a:pt x="245" y="1812"/>
                  </a:cubicBezTo>
                  <a:cubicBezTo>
                    <a:pt x="162" y="1812"/>
                    <a:pt x="93" y="1859"/>
                    <a:pt x="72" y="1945"/>
                  </a:cubicBezTo>
                  <a:cubicBezTo>
                    <a:pt x="0" y="2254"/>
                    <a:pt x="238" y="2586"/>
                    <a:pt x="594" y="2693"/>
                  </a:cubicBezTo>
                  <a:cubicBezTo>
                    <a:pt x="618" y="2693"/>
                    <a:pt x="642" y="2705"/>
                    <a:pt x="666" y="2717"/>
                  </a:cubicBezTo>
                  <a:cubicBezTo>
                    <a:pt x="725" y="2727"/>
                    <a:pt x="784" y="2732"/>
                    <a:pt x="843" y="2732"/>
                  </a:cubicBezTo>
                  <a:cubicBezTo>
                    <a:pt x="1126" y="2732"/>
                    <a:pt x="1398" y="2617"/>
                    <a:pt x="1605" y="2420"/>
                  </a:cubicBezTo>
                  <a:cubicBezTo>
                    <a:pt x="1818" y="2206"/>
                    <a:pt x="1973" y="1945"/>
                    <a:pt x="2056" y="1648"/>
                  </a:cubicBezTo>
                  <a:cubicBezTo>
                    <a:pt x="2151" y="1291"/>
                    <a:pt x="2187" y="923"/>
                    <a:pt x="2163" y="554"/>
                  </a:cubicBezTo>
                  <a:cubicBezTo>
                    <a:pt x="2163" y="507"/>
                    <a:pt x="2163" y="459"/>
                    <a:pt x="2151" y="412"/>
                  </a:cubicBezTo>
                  <a:cubicBezTo>
                    <a:pt x="2131" y="341"/>
                    <a:pt x="2068" y="288"/>
                    <a:pt x="1998" y="288"/>
                  </a:cubicBezTo>
                  <a:cubicBezTo>
                    <a:pt x="1986" y="288"/>
                    <a:pt x="1974" y="289"/>
                    <a:pt x="1961" y="293"/>
                  </a:cubicBezTo>
                  <a:cubicBezTo>
                    <a:pt x="1866" y="293"/>
                    <a:pt x="1795" y="376"/>
                    <a:pt x="1807" y="459"/>
                  </a:cubicBezTo>
                  <a:cubicBezTo>
                    <a:pt x="1807" y="495"/>
                    <a:pt x="1807" y="531"/>
                    <a:pt x="1818" y="566"/>
                  </a:cubicBezTo>
                  <a:cubicBezTo>
                    <a:pt x="1795" y="661"/>
                    <a:pt x="1747" y="756"/>
                    <a:pt x="1664" y="816"/>
                  </a:cubicBezTo>
                  <a:cubicBezTo>
                    <a:pt x="1584" y="887"/>
                    <a:pt x="1485" y="924"/>
                    <a:pt x="1385" y="924"/>
                  </a:cubicBezTo>
                  <a:cubicBezTo>
                    <a:pt x="1351" y="924"/>
                    <a:pt x="1317" y="920"/>
                    <a:pt x="1284" y="911"/>
                  </a:cubicBezTo>
                  <a:cubicBezTo>
                    <a:pt x="1165" y="863"/>
                    <a:pt x="1070" y="756"/>
                    <a:pt x="1046" y="626"/>
                  </a:cubicBezTo>
                  <a:cubicBezTo>
                    <a:pt x="1010" y="495"/>
                    <a:pt x="1046" y="364"/>
                    <a:pt x="1141" y="281"/>
                  </a:cubicBezTo>
                  <a:cubicBezTo>
                    <a:pt x="1212" y="222"/>
                    <a:pt x="1224" y="115"/>
                    <a:pt x="1165" y="55"/>
                  </a:cubicBezTo>
                  <a:cubicBezTo>
                    <a:pt x="1128" y="18"/>
                    <a:pt x="1081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"/>
            <p:cNvSpPr/>
            <p:nvPr/>
          </p:nvSpPr>
          <p:spPr>
            <a:xfrm>
              <a:off x="1087777" y="981700"/>
              <a:ext cx="77354" cy="77240"/>
            </a:xfrm>
            <a:custGeom>
              <a:avLst/>
              <a:gdLst/>
              <a:ahLst/>
              <a:cxnLst/>
              <a:rect l="l" t="t" r="r" b="b"/>
              <a:pathLst>
                <a:path w="2401" h="2398" extrusionOk="0">
                  <a:moveTo>
                    <a:pt x="1470" y="329"/>
                  </a:moveTo>
                  <a:cubicBezTo>
                    <a:pt x="1648" y="329"/>
                    <a:pt x="1811" y="423"/>
                    <a:pt x="1890" y="591"/>
                  </a:cubicBezTo>
                  <a:cubicBezTo>
                    <a:pt x="1901" y="639"/>
                    <a:pt x="1937" y="674"/>
                    <a:pt x="1985" y="698"/>
                  </a:cubicBezTo>
                  <a:cubicBezTo>
                    <a:pt x="1961" y="829"/>
                    <a:pt x="1925" y="971"/>
                    <a:pt x="1878" y="1090"/>
                  </a:cubicBezTo>
                  <a:cubicBezTo>
                    <a:pt x="1771" y="1364"/>
                    <a:pt x="1569" y="1589"/>
                    <a:pt x="1295" y="1696"/>
                  </a:cubicBezTo>
                  <a:cubicBezTo>
                    <a:pt x="1217" y="1730"/>
                    <a:pt x="1136" y="1746"/>
                    <a:pt x="1055" y="1746"/>
                  </a:cubicBezTo>
                  <a:cubicBezTo>
                    <a:pt x="878" y="1746"/>
                    <a:pt x="705" y="1669"/>
                    <a:pt x="582" y="1530"/>
                  </a:cubicBezTo>
                  <a:cubicBezTo>
                    <a:pt x="404" y="1280"/>
                    <a:pt x="547" y="924"/>
                    <a:pt x="773" y="686"/>
                  </a:cubicBezTo>
                  <a:cubicBezTo>
                    <a:pt x="927" y="496"/>
                    <a:pt x="1141" y="377"/>
                    <a:pt x="1379" y="330"/>
                  </a:cubicBezTo>
                  <a:lnTo>
                    <a:pt x="1438" y="330"/>
                  </a:lnTo>
                  <a:cubicBezTo>
                    <a:pt x="1449" y="329"/>
                    <a:pt x="1459" y="329"/>
                    <a:pt x="1470" y="329"/>
                  </a:cubicBezTo>
                  <a:close/>
                  <a:moveTo>
                    <a:pt x="1459" y="1"/>
                  </a:moveTo>
                  <a:cubicBezTo>
                    <a:pt x="1420" y="1"/>
                    <a:pt x="1382" y="3"/>
                    <a:pt x="1343" y="9"/>
                  </a:cubicBezTo>
                  <a:cubicBezTo>
                    <a:pt x="1022" y="56"/>
                    <a:pt x="713" y="223"/>
                    <a:pt x="499" y="472"/>
                  </a:cubicBezTo>
                  <a:cubicBezTo>
                    <a:pt x="226" y="781"/>
                    <a:pt x="0" y="1280"/>
                    <a:pt x="273" y="1696"/>
                  </a:cubicBezTo>
                  <a:cubicBezTo>
                    <a:pt x="426" y="1925"/>
                    <a:pt x="730" y="2063"/>
                    <a:pt x="1047" y="2063"/>
                  </a:cubicBezTo>
                  <a:cubicBezTo>
                    <a:pt x="1174" y="2063"/>
                    <a:pt x="1303" y="2041"/>
                    <a:pt x="1426" y="1993"/>
                  </a:cubicBezTo>
                  <a:cubicBezTo>
                    <a:pt x="1664" y="1910"/>
                    <a:pt x="1866" y="1744"/>
                    <a:pt x="2020" y="1542"/>
                  </a:cubicBezTo>
                  <a:cubicBezTo>
                    <a:pt x="2020" y="1779"/>
                    <a:pt x="2032" y="2017"/>
                    <a:pt x="2044" y="2243"/>
                  </a:cubicBezTo>
                  <a:cubicBezTo>
                    <a:pt x="2056" y="2326"/>
                    <a:pt x="2139" y="2397"/>
                    <a:pt x="2222" y="2397"/>
                  </a:cubicBezTo>
                  <a:lnTo>
                    <a:pt x="2234" y="2397"/>
                  </a:lnTo>
                  <a:cubicBezTo>
                    <a:pt x="2329" y="2385"/>
                    <a:pt x="2400" y="2314"/>
                    <a:pt x="2400" y="2219"/>
                  </a:cubicBezTo>
                  <a:cubicBezTo>
                    <a:pt x="2365" y="1554"/>
                    <a:pt x="2365" y="876"/>
                    <a:pt x="2400" y="199"/>
                  </a:cubicBezTo>
                  <a:cubicBezTo>
                    <a:pt x="2400" y="116"/>
                    <a:pt x="2329" y="33"/>
                    <a:pt x="2234" y="33"/>
                  </a:cubicBezTo>
                  <a:cubicBezTo>
                    <a:pt x="2139" y="33"/>
                    <a:pt x="2056" y="92"/>
                    <a:pt x="2044" y="187"/>
                  </a:cubicBezTo>
                  <a:lnTo>
                    <a:pt x="2044" y="211"/>
                  </a:lnTo>
                  <a:cubicBezTo>
                    <a:pt x="1883" y="80"/>
                    <a:pt x="1672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"/>
            <p:cNvSpPr/>
            <p:nvPr/>
          </p:nvSpPr>
          <p:spPr>
            <a:xfrm>
              <a:off x="1194578" y="997354"/>
              <a:ext cx="42914" cy="49700"/>
            </a:xfrm>
            <a:custGeom>
              <a:avLst/>
              <a:gdLst/>
              <a:ahLst/>
              <a:cxnLst/>
              <a:rect l="l" t="t" r="r" b="b"/>
              <a:pathLst>
                <a:path w="1332" h="1543" extrusionOk="0">
                  <a:moveTo>
                    <a:pt x="205" y="1"/>
                  </a:moveTo>
                  <a:cubicBezTo>
                    <a:pt x="177" y="1"/>
                    <a:pt x="148" y="7"/>
                    <a:pt x="119" y="22"/>
                  </a:cubicBezTo>
                  <a:cubicBezTo>
                    <a:pt x="36" y="58"/>
                    <a:pt x="0" y="153"/>
                    <a:pt x="48" y="236"/>
                  </a:cubicBezTo>
                  <a:cubicBezTo>
                    <a:pt x="167" y="450"/>
                    <a:pt x="309" y="652"/>
                    <a:pt x="476" y="842"/>
                  </a:cubicBezTo>
                  <a:lnTo>
                    <a:pt x="119" y="1282"/>
                  </a:lnTo>
                  <a:cubicBezTo>
                    <a:pt x="48" y="1353"/>
                    <a:pt x="72" y="1460"/>
                    <a:pt x="155" y="1507"/>
                  </a:cubicBezTo>
                  <a:cubicBezTo>
                    <a:pt x="179" y="1531"/>
                    <a:pt x="226" y="1543"/>
                    <a:pt x="262" y="1543"/>
                  </a:cubicBezTo>
                  <a:cubicBezTo>
                    <a:pt x="309" y="1543"/>
                    <a:pt x="369" y="1519"/>
                    <a:pt x="404" y="1472"/>
                  </a:cubicBezTo>
                  <a:lnTo>
                    <a:pt x="713" y="1091"/>
                  </a:lnTo>
                  <a:cubicBezTo>
                    <a:pt x="809" y="1186"/>
                    <a:pt x="915" y="1270"/>
                    <a:pt x="1022" y="1353"/>
                  </a:cubicBezTo>
                  <a:cubicBezTo>
                    <a:pt x="1046" y="1377"/>
                    <a:pt x="1094" y="1388"/>
                    <a:pt x="1129" y="1388"/>
                  </a:cubicBezTo>
                  <a:cubicBezTo>
                    <a:pt x="1189" y="1388"/>
                    <a:pt x="1236" y="1365"/>
                    <a:pt x="1272" y="1329"/>
                  </a:cubicBezTo>
                  <a:cubicBezTo>
                    <a:pt x="1331" y="1258"/>
                    <a:pt x="1319" y="1151"/>
                    <a:pt x="1248" y="1103"/>
                  </a:cubicBezTo>
                  <a:cubicBezTo>
                    <a:pt x="1129" y="1008"/>
                    <a:pt x="1022" y="925"/>
                    <a:pt x="927" y="830"/>
                  </a:cubicBezTo>
                  <a:lnTo>
                    <a:pt x="1260" y="414"/>
                  </a:lnTo>
                  <a:cubicBezTo>
                    <a:pt x="1331" y="343"/>
                    <a:pt x="1308" y="236"/>
                    <a:pt x="1224" y="188"/>
                  </a:cubicBezTo>
                  <a:cubicBezTo>
                    <a:pt x="1196" y="169"/>
                    <a:pt x="1162" y="160"/>
                    <a:pt x="1126" y="160"/>
                  </a:cubicBezTo>
                  <a:cubicBezTo>
                    <a:pt x="1073" y="160"/>
                    <a:pt x="1018" y="181"/>
                    <a:pt x="975" y="224"/>
                  </a:cubicBezTo>
                  <a:lnTo>
                    <a:pt x="690" y="569"/>
                  </a:lnTo>
                  <a:cubicBezTo>
                    <a:pt x="571" y="414"/>
                    <a:pt x="452" y="260"/>
                    <a:pt x="357" y="93"/>
                  </a:cubicBezTo>
                  <a:cubicBezTo>
                    <a:pt x="324" y="35"/>
                    <a:pt x="268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"/>
            <p:cNvSpPr/>
            <p:nvPr/>
          </p:nvSpPr>
          <p:spPr>
            <a:xfrm>
              <a:off x="1276507" y="963179"/>
              <a:ext cx="63211" cy="88481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60" y="1380"/>
                  </a:moveTo>
                  <a:cubicBezTo>
                    <a:pt x="1194" y="1380"/>
                    <a:pt x="1227" y="1384"/>
                    <a:pt x="1260" y="1392"/>
                  </a:cubicBezTo>
                  <a:cubicBezTo>
                    <a:pt x="1379" y="1428"/>
                    <a:pt x="1486" y="1511"/>
                    <a:pt x="1533" y="1630"/>
                  </a:cubicBezTo>
                  <a:cubicBezTo>
                    <a:pt x="1593" y="1784"/>
                    <a:pt x="1581" y="1974"/>
                    <a:pt x="1486" y="2105"/>
                  </a:cubicBezTo>
                  <a:cubicBezTo>
                    <a:pt x="1317" y="2329"/>
                    <a:pt x="1009" y="2421"/>
                    <a:pt x="729" y="2421"/>
                  </a:cubicBezTo>
                  <a:cubicBezTo>
                    <a:pt x="653" y="2421"/>
                    <a:pt x="580" y="2415"/>
                    <a:pt x="511" y="2402"/>
                  </a:cubicBezTo>
                  <a:lnTo>
                    <a:pt x="488" y="2402"/>
                  </a:lnTo>
                  <a:cubicBezTo>
                    <a:pt x="476" y="2176"/>
                    <a:pt x="523" y="1939"/>
                    <a:pt x="630" y="1725"/>
                  </a:cubicBezTo>
                  <a:cubicBezTo>
                    <a:pt x="723" y="1539"/>
                    <a:pt x="941" y="1380"/>
                    <a:pt x="1160" y="1380"/>
                  </a:cubicBezTo>
                  <a:close/>
                  <a:moveTo>
                    <a:pt x="197" y="0"/>
                  </a:moveTo>
                  <a:cubicBezTo>
                    <a:pt x="191" y="0"/>
                    <a:pt x="185" y="1"/>
                    <a:pt x="179" y="2"/>
                  </a:cubicBezTo>
                  <a:cubicBezTo>
                    <a:pt x="84" y="2"/>
                    <a:pt x="0" y="73"/>
                    <a:pt x="0" y="168"/>
                  </a:cubicBezTo>
                  <a:lnTo>
                    <a:pt x="119" y="2580"/>
                  </a:lnTo>
                  <a:cubicBezTo>
                    <a:pt x="131" y="2675"/>
                    <a:pt x="214" y="2747"/>
                    <a:pt x="309" y="2747"/>
                  </a:cubicBezTo>
                  <a:cubicBezTo>
                    <a:pt x="345" y="2747"/>
                    <a:pt x="381" y="2735"/>
                    <a:pt x="416" y="2711"/>
                  </a:cubicBezTo>
                  <a:lnTo>
                    <a:pt x="440" y="2711"/>
                  </a:lnTo>
                  <a:cubicBezTo>
                    <a:pt x="535" y="2729"/>
                    <a:pt x="636" y="2738"/>
                    <a:pt x="740" y="2738"/>
                  </a:cubicBezTo>
                  <a:cubicBezTo>
                    <a:pt x="1121" y="2738"/>
                    <a:pt x="1538" y="2610"/>
                    <a:pt x="1771" y="2283"/>
                  </a:cubicBezTo>
                  <a:cubicBezTo>
                    <a:pt x="1937" y="2057"/>
                    <a:pt x="1961" y="1760"/>
                    <a:pt x="1854" y="1511"/>
                  </a:cubicBezTo>
                  <a:cubicBezTo>
                    <a:pt x="1771" y="1285"/>
                    <a:pt x="1581" y="1119"/>
                    <a:pt x="1343" y="1059"/>
                  </a:cubicBezTo>
                  <a:cubicBezTo>
                    <a:pt x="1288" y="1050"/>
                    <a:pt x="1233" y="1045"/>
                    <a:pt x="1178" y="1045"/>
                  </a:cubicBezTo>
                  <a:cubicBezTo>
                    <a:pt x="888" y="1045"/>
                    <a:pt x="606" y="1174"/>
                    <a:pt x="416" y="1404"/>
                  </a:cubicBezTo>
                  <a:lnTo>
                    <a:pt x="357" y="144"/>
                  </a:lnTo>
                  <a:cubicBezTo>
                    <a:pt x="346" y="67"/>
                    <a:pt x="274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"/>
            <p:cNvSpPr/>
            <p:nvPr/>
          </p:nvSpPr>
          <p:spPr>
            <a:xfrm>
              <a:off x="1083943" y="1078652"/>
              <a:ext cx="281033" cy="15525"/>
            </a:xfrm>
            <a:custGeom>
              <a:avLst/>
              <a:gdLst/>
              <a:ahLst/>
              <a:cxnLst/>
              <a:rect l="l" t="t" r="r" b="b"/>
              <a:pathLst>
                <a:path w="8723" h="482" extrusionOk="0">
                  <a:moveTo>
                    <a:pt x="5803" y="0"/>
                  </a:moveTo>
                  <a:cubicBezTo>
                    <a:pt x="3920" y="0"/>
                    <a:pt x="2035" y="56"/>
                    <a:pt x="167" y="160"/>
                  </a:cubicBezTo>
                  <a:cubicBezTo>
                    <a:pt x="72" y="160"/>
                    <a:pt x="0" y="243"/>
                    <a:pt x="0" y="338"/>
                  </a:cubicBezTo>
                  <a:cubicBezTo>
                    <a:pt x="11" y="415"/>
                    <a:pt x="73" y="482"/>
                    <a:pt x="158" y="482"/>
                  </a:cubicBezTo>
                  <a:cubicBezTo>
                    <a:pt x="165" y="482"/>
                    <a:pt x="172" y="481"/>
                    <a:pt x="179" y="481"/>
                  </a:cubicBezTo>
                  <a:lnTo>
                    <a:pt x="190" y="481"/>
                  </a:lnTo>
                  <a:cubicBezTo>
                    <a:pt x="2051" y="377"/>
                    <a:pt x="3928" y="321"/>
                    <a:pt x="5803" y="321"/>
                  </a:cubicBezTo>
                  <a:cubicBezTo>
                    <a:pt x="6718" y="321"/>
                    <a:pt x="7632" y="334"/>
                    <a:pt x="8544" y="362"/>
                  </a:cubicBezTo>
                  <a:cubicBezTo>
                    <a:pt x="8639" y="362"/>
                    <a:pt x="8711" y="290"/>
                    <a:pt x="8722" y="207"/>
                  </a:cubicBezTo>
                  <a:cubicBezTo>
                    <a:pt x="8722" y="112"/>
                    <a:pt x="8651" y="41"/>
                    <a:pt x="8556" y="41"/>
                  </a:cubicBezTo>
                  <a:cubicBezTo>
                    <a:pt x="7640" y="14"/>
                    <a:pt x="6722" y="0"/>
                    <a:pt x="5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"/>
            <p:cNvSpPr/>
            <p:nvPr/>
          </p:nvSpPr>
          <p:spPr>
            <a:xfrm>
              <a:off x="1178888" y="1108028"/>
              <a:ext cx="66271" cy="71474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5" y="1"/>
                  </a:moveTo>
                  <a:cubicBezTo>
                    <a:pt x="1693" y="1"/>
                    <a:pt x="1650" y="16"/>
                    <a:pt x="1616" y="44"/>
                  </a:cubicBezTo>
                  <a:cubicBezTo>
                    <a:pt x="1391" y="234"/>
                    <a:pt x="1177" y="448"/>
                    <a:pt x="975" y="662"/>
                  </a:cubicBezTo>
                  <a:lnTo>
                    <a:pt x="321" y="163"/>
                  </a:lnTo>
                  <a:cubicBezTo>
                    <a:pt x="285" y="137"/>
                    <a:pt x="245" y="125"/>
                    <a:pt x="206" y="125"/>
                  </a:cubicBezTo>
                  <a:cubicBezTo>
                    <a:pt x="154" y="125"/>
                    <a:pt x="105" y="146"/>
                    <a:pt x="72" y="186"/>
                  </a:cubicBezTo>
                  <a:cubicBezTo>
                    <a:pt x="0" y="258"/>
                    <a:pt x="12" y="365"/>
                    <a:pt x="95" y="412"/>
                  </a:cubicBezTo>
                  <a:lnTo>
                    <a:pt x="761" y="923"/>
                  </a:lnTo>
                  <a:cubicBezTo>
                    <a:pt x="499" y="1256"/>
                    <a:pt x="262" y="1612"/>
                    <a:pt x="60" y="1993"/>
                  </a:cubicBezTo>
                  <a:cubicBezTo>
                    <a:pt x="12" y="2076"/>
                    <a:pt x="60" y="2171"/>
                    <a:pt x="143" y="2207"/>
                  </a:cubicBezTo>
                  <a:cubicBezTo>
                    <a:pt x="167" y="2218"/>
                    <a:pt x="190" y="2218"/>
                    <a:pt x="226" y="2218"/>
                  </a:cubicBezTo>
                  <a:cubicBezTo>
                    <a:pt x="285" y="2218"/>
                    <a:pt x="345" y="2183"/>
                    <a:pt x="381" y="2123"/>
                  </a:cubicBezTo>
                  <a:cubicBezTo>
                    <a:pt x="571" y="1779"/>
                    <a:pt x="785" y="1434"/>
                    <a:pt x="1034" y="1125"/>
                  </a:cubicBezTo>
                  <a:lnTo>
                    <a:pt x="1735" y="1660"/>
                  </a:lnTo>
                  <a:cubicBezTo>
                    <a:pt x="1771" y="1686"/>
                    <a:pt x="1812" y="1698"/>
                    <a:pt x="1851" y="1698"/>
                  </a:cubicBezTo>
                  <a:cubicBezTo>
                    <a:pt x="1902" y="1698"/>
                    <a:pt x="1951" y="1677"/>
                    <a:pt x="1985" y="1636"/>
                  </a:cubicBezTo>
                  <a:cubicBezTo>
                    <a:pt x="2056" y="1577"/>
                    <a:pt x="2044" y="1458"/>
                    <a:pt x="1961" y="1410"/>
                  </a:cubicBezTo>
                  <a:lnTo>
                    <a:pt x="1248" y="876"/>
                  </a:lnTo>
                  <a:cubicBezTo>
                    <a:pt x="1438" y="662"/>
                    <a:pt x="1640" y="460"/>
                    <a:pt x="1854" y="282"/>
                  </a:cubicBezTo>
                  <a:cubicBezTo>
                    <a:pt x="1925" y="222"/>
                    <a:pt x="1937" y="115"/>
                    <a:pt x="1866" y="56"/>
                  </a:cubicBezTo>
                  <a:cubicBezTo>
                    <a:pt x="1829" y="18"/>
                    <a:pt x="1782" y="1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"/>
            <p:cNvSpPr/>
            <p:nvPr/>
          </p:nvSpPr>
          <p:spPr>
            <a:xfrm>
              <a:off x="-2947" y="451330"/>
              <a:ext cx="77354" cy="77111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15" y="329"/>
                  </a:moveTo>
                  <a:cubicBezTo>
                    <a:pt x="1423" y="329"/>
                    <a:pt x="1432" y="332"/>
                    <a:pt x="1438" y="338"/>
                  </a:cubicBezTo>
                  <a:cubicBezTo>
                    <a:pt x="1456" y="336"/>
                    <a:pt x="1474" y="335"/>
                    <a:pt x="1491" y="335"/>
                  </a:cubicBezTo>
                  <a:cubicBezTo>
                    <a:pt x="1661" y="335"/>
                    <a:pt x="1814" y="438"/>
                    <a:pt x="1890" y="599"/>
                  </a:cubicBezTo>
                  <a:cubicBezTo>
                    <a:pt x="1902" y="647"/>
                    <a:pt x="1937" y="682"/>
                    <a:pt x="1985" y="706"/>
                  </a:cubicBezTo>
                  <a:cubicBezTo>
                    <a:pt x="1973" y="837"/>
                    <a:pt x="1926" y="968"/>
                    <a:pt x="1878" y="1098"/>
                  </a:cubicBezTo>
                  <a:cubicBezTo>
                    <a:pt x="1783" y="1372"/>
                    <a:pt x="1569" y="1586"/>
                    <a:pt x="1296" y="1704"/>
                  </a:cubicBezTo>
                  <a:cubicBezTo>
                    <a:pt x="1222" y="1732"/>
                    <a:pt x="1145" y="1746"/>
                    <a:pt x="1069" y="1746"/>
                  </a:cubicBezTo>
                  <a:cubicBezTo>
                    <a:pt x="887" y="1746"/>
                    <a:pt x="708" y="1669"/>
                    <a:pt x="583" y="1526"/>
                  </a:cubicBezTo>
                  <a:cubicBezTo>
                    <a:pt x="405" y="1277"/>
                    <a:pt x="559" y="932"/>
                    <a:pt x="773" y="694"/>
                  </a:cubicBezTo>
                  <a:cubicBezTo>
                    <a:pt x="927" y="504"/>
                    <a:pt x="1141" y="374"/>
                    <a:pt x="1391" y="338"/>
                  </a:cubicBezTo>
                  <a:cubicBezTo>
                    <a:pt x="1397" y="332"/>
                    <a:pt x="1406" y="329"/>
                    <a:pt x="1415" y="329"/>
                  </a:cubicBezTo>
                  <a:close/>
                  <a:moveTo>
                    <a:pt x="1441" y="1"/>
                  </a:moveTo>
                  <a:cubicBezTo>
                    <a:pt x="1408" y="1"/>
                    <a:pt x="1376" y="2"/>
                    <a:pt x="1343" y="5"/>
                  </a:cubicBezTo>
                  <a:cubicBezTo>
                    <a:pt x="1022" y="53"/>
                    <a:pt x="725" y="219"/>
                    <a:pt x="500" y="480"/>
                  </a:cubicBezTo>
                  <a:cubicBezTo>
                    <a:pt x="226" y="778"/>
                    <a:pt x="1" y="1288"/>
                    <a:pt x="286" y="1693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6" y="2001"/>
                  </a:cubicBezTo>
                  <a:cubicBezTo>
                    <a:pt x="1664" y="1906"/>
                    <a:pt x="1866" y="1752"/>
                    <a:pt x="2021" y="1538"/>
                  </a:cubicBezTo>
                  <a:cubicBezTo>
                    <a:pt x="2021" y="1776"/>
                    <a:pt x="2033" y="2013"/>
                    <a:pt x="2044" y="2251"/>
                  </a:cubicBezTo>
                  <a:cubicBezTo>
                    <a:pt x="2056" y="2334"/>
                    <a:pt x="2139" y="2394"/>
                    <a:pt x="2223" y="2394"/>
                  </a:cubicBezTo>
                  <a:lnTo>
                    <a:pt x="2235" y="2394"/>
                  </a:lnTo>
                  <a:cubicBezTo>
                    <a:pt x="2330" y="2394"/>
                    <a:pt x="2401" y="2310"/>
                    <a:pt x="2401" y="2227"/>
                  </a:cubicBezTo>
                  <a:cubicBezTo>
                    <a:pt x="2365" y="1550"/>
                    <a:pt x="2365" y="873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6" y="40"/>
                    <a:pt x="2218" y="39"/>
                    <a:pt x="2211" y="39"/>
                  </a:cubicBezTo>
                  <a:cubicBezTo>
                    <a:pt x="2126" y="39"/>
                    <a:pt x="2055" y="96"/>
                    <a:pt x="2044" y="183"/>
                  </a:cubicBezTo>
                  <a:lnTo>
                    <a:pt x="2044" y="219"/>
                  </a:lnTo>
                  <a:cubicBezTo>
                    <a:pt x="1878" y="73"/>
                    <a:pt x="1666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"/>
            <p:cNvSpPr/>
            <p:nvPr/>
          </p:nvSpPr>
          <p:spPr>
            <a:xfrm>
              <a:off x="104241" y="467049"/>
              <a:ext cx="42914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10" y="0"/>
                  </a:moveTo>
                  <a:cubicBezTo>
                    <a:pt x="184" y="0"/>
                    <a:pt x="156" y="6"/>
                    <a:pt x="131" y="16"/>
                  </a:cubicBezTo>
                  <a:cubicBezTo>
                    <a:pt x="36" y="52"/>
                    <a:pt x="1" y="147"/>
                    <a:pt x="48" y="230"/>
                  </a:cubicBezTo>
                  <a:cubicBezTo>
                    <a:pt x="167" y="444"/>
                    <a:pt x="310" y="646"/>
                    <a:pt x="464" y="836"/>
                  </a:cubicBezTo>
                  <a:lnTo>
                    <a:pt x="108" y="1276"/>
                  </a:lnTo>
                  <a:cubicBezTo>
                    <a:pt x="48" y="1347"/>
                    <a:pt x="60" y="1454"/>
                    <a:pt x="143" y="1502"/>
                  </a:cubicBezTo>
                  <a:cubicBezTo>
                    <a:pt x="179" y="1525"/>
                    <a:pt x="215" y="1537"/>
                    <a:pt x="250" y="1537"/>
                  </a:cubicBezTo>
                  <a:cubicBezTo>
                    <a:pt x="310" y="1537"/>
                    <a:pt x="357" y="1513"/>
                    <a:pt x="393" y="1466"/>
                  </a:cubicBezTo>
                  <a:lnTo>
                    <a:pt x="714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30" y="1383"/>
                  </a:cubicBezTo>
                  <a:cubicBezTo>
                    <a:pt x="1177" y="1383"/>
                    <a:pt x="1225" y="1359"/>
                    <a:pt x="1260" y="1323"/>
                  </a:cubicBezTo>
                  <a:cubicBezTo>
                    <a:pt x="1332" y="1252"/>
                    <a:pt x="1320" y="1145"/>
                    <a:pt x="1237" y="1086"/>
                  </a:cubicBezTo>
                  <a:cubicBezTo>
                    <a:pt x="1130" y="1003"/>
                    <a:pt x="1023" y="919"/>
                    <a:pt x="916" y="824"/>
                  </a:cubicBezTo>
                  <a:lnTo>
                    <a:pt x="1260" y="408"/>
                  </a:lnTo>
                  <a:cubicBezTo>
                    <a:pt x="1320" y="337"/>
                    <a:pt x="1308" y="230"/>
                    <a:pt x="1225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4" y="154"/>
                    <a:pt x="1011" y="175"/>
                    <a:pt x="975" y="218"/>
                  </a:cubicBezTo>
                  <a:lnTo>
                    <a:pt x="690" y="563"/>
                  </a:lnTo>
                  <a:cubicBezTo>
                    <a:pt x="571" y="420"/>
                    <a:pt x="464" y="254"/>
                    <a:pt x="369" y="88"/>
                  </a:cubicBezTo>
                  <a:cubicBezTo>
                    <a:pt x="336" y="29"/>
                    <a:pt x="273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"/>
            <p:cNvSpPr/>
            <p:nvPr/>
          </p:nvSpPr>
          <p:spPr>
            <a:xfrm>
              <a:off x="186170" y="433099"/>
              <a:ext cx="62824" cy="88127"/>
            </a:xfrm>
            <a:custGeom>
              <a:avLst/>
              <a:gdLst/>
              <a:ahLst/>
              <a:cxnLst/>
              <a:rect l="l" t="t" r="r" b="b"/>
              <a:pathLst>
                <a:path w="1950" h="2736" extrusionOk="0">
                  <a:moveTo>
                    <a:pt x="1149" y="1379"/>
                  </a:moveTo>
                  <a:cubicBezTo>
                    <a:pt x="1182" y="1379"/>
                    <a:pt x="1215" y="1383"/>
                    <a:pt x="1248" y="1391"/>
                  </a:cubicBezTo>
                  <a:cubicBezTo>
                    <a:pt x="1379" y="1415"/>
                    <a:pt x="1474" y="1510"/>
                    <a:pt x="1522" y="1629"/>
                  </a:cubicBezTo>
                  <a:cubicBezTo>
                    <a:pt x="1581" y="1783"/>
                    <a:pt x="1569" y="1961"/>
                    <a:pt x="1474" y="2104"/>
                  </a:cubicBezTo>
                  <a:cubicBezTo>
                    <a:pt x="1306" y="2329"/>
                    <a:pt x="998" y="2420"/>
                    <a:pt x="717" y="2420"/>
                  </a:cubicBezTo>
                  <a:cubicBezTo>
                    <a:pt x="642" y="2420"/>
                    <a:pt x="568" y="2414"/>
                    <a:pt x="500" y="2401"/>
                  </a:cubicBezTo>
                  <a:lnTo>
                    <a:pt x="476" y="2401"/>
                  </a:lnTo>
                  <a:cubicBezTo>
                    <a:pt x="464" y="2163"/>
                    <a:pt x="512" y="1938"/>
                    <a:pt x="619" y="1724"/>
                  </a:cubicBezTo>
                  <a:cubicBezTo>
                    <a:pt x="722" y="1538"/>
                    <a:pt x="932" y="1379"/>
                    <a:pt x="1149" y="1379"/>
                  </a:cubicBezTo>
                  <a:close/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20" y="2591"/>
                  </a:lnTo>
                  <a:cubicBezTo>
                    <a:pt x="131" y="2668"/>
                    <a:pt x="193" y="2735"/>
                    <a:pt x="277" y="2735"/>
                  </a:cubicBezTo>
                  <a:cubicBezTo>
                    <a:pt x="284" y="2735"/>
                    <a:pt x="291" y="2735"/>
                    <a:pt x="298" y="2734"/>
                  </a:cubicBezTo>
                  <a:cubicBezTo>
                    <a:pt x="333" y="2734"/>
                    <a:pt x="369" y="2722"/>
                    <a:pt x="405" y="2698"/>
                  </a:cubicBezTo>
                  <a:lnTo>
                    <a:pt x="428" y="2698"/>
                  </a:lnTo>
                  <a:cubicBezTo>
                    <a:pt x="523" y="2716"/>
                    <a:pt x="625" y="2726"/>
                    <a:pt x="729" y="2726"/>
                  </a:cubicBezTo>
                  <a:cubicBezTo>
                    <a:pt x="1110" y="2726"/>
                    <a:pt x="1526" y="2597"/>
                    <a:pt x="1759" y="2270"/>
                  </a:cubicBezTo>
                  <a:cubicBezTo>
                    <a:pt x="1926" y="2045"/>
                    <a:pt x="1950" y="1759"/>
                    <a:pt x="1843" y="1498"/>
                  </a:cubicBezTo>
                  <a:cubicBezTo>
                    <a:pt x="1759" y="1284"/>
                    <a:pt x="1569" y="1118"/>
                    <a:pt x="1332" y="1058"/>
                  </a:cubicBezTo>
                  <a:cubicBezTo>
                    <a:pt x="1269" y="1045"/>
                    <a:pt x="1207" y="1039"/>
                    <a:pt x="1145" y="1039"/>
                  </a:cubicBezTo>
                  <a:cubicBezTo>
                    <a:pt x="863" y="1039"/>
                    <a:pt x="590" y="1169"/>
                    <a:pt x="405" y="1403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"/>
            <p:cNvSpPr/>
            <p:nvPr/>
          </p:nvSpPr>
          <p:spPr>
            <a:xfrm>
              <a:off x="-6781" y="548186"/>
              <a:ext cx="281033" cy="15847"/>
            </a:xfrm>
            <a:custGeom>
              <a:avLst/>
              <a:gdLst/>
              <a:ahLst/>
              <a:cxnLst/>
              <a:rect l="l" t="t" r="r" b="b"/>
              <a:pathLst>
                <a:path w="8723" h="492" extrusionOk="0">
                  <a:moveTo>
                    <a:pt x="5851" y="0"/>
                  </a:moveTo>
                  <a:cubicBezTo>
                    <a:pt x="3954" y="0"/>
                    <a:pt x="2050" y="58"/>
                    <a:pt x="167" y="171"/>
                  </a:cubicBezTo>
                  <a:cubicBezTo>
                    <a:pt x="72" y="171"/>
                    <a:pt x="1" y="242"/>
                    <a:pt x="1" y="337"/>
                  </a:cubicBezTo>
                  <a:cubicBezTo>
                    <a:pt x="13" y="432"/>
                    <a:pt x="84" y="492"/>
                    <a:pt x="179" y="492"/>
                  </a:cubicBezTo>
                  <a:lnTo>
                    <a:pt x="191" y="492"/>
                  </a:lnTo>
                  <a:cubicBezTo>
                    <a:pt x="2065" y="379"/>
                    <a:pt x="3962" y="321"/>
                    <a:pt x="5851" y="321"/>
                  </a:cubicBezTo>
                  <a:cubicBezTo>
                    <a:pt x="6751" y="321"/>
                    <a:pt x="7650" y="334"/>
                    <a:pt x="8545" y="361"/>
                  </a:cubicBezTo>
                  <a:cubicBezTo>
                    <a:pt x="8552" y="362"/>
                    <a:pt x="8558" y="362"/>
                    <a:pt x="8565" y="362"/>
                  </a:cubicBezTo>
                  <a:cubicBezTo>
                    <a:pt x="8651" y="362"/>
                    <a:pt x="8723" y="295"/>
                    <a:pt x="8723" y="207"/>
                  </a:cubicBezTo>
                  <a:cubicBezTo>
                    <a:pt x="8723" y="111"/>
                    <a:pt x="8651" y="40"/>
                    <a:pt x="8556" y="40"/>
                  </a:cubicBezTo>
                  <a:cubicBezTo>
                    <a:pt x="7659" y="13"/>
                    <a:pt x="6756" y="0"/>
                    <a:pt x="5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"/>
            <p:cNvSpPr/>
            <p:nvPr/>
          </p:nvSpPr>
          <p:spPr>
            <a:xfrm>
              <a:off x="88164" y="577883"/>
              <a:ext cx="66271" cy="71506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30" y="0"/>
                  </a:moveTo>
                  <a:cubicBezTo>
                    <a:pt x="1685" y="0"/>
                    <a:pt x="1641" y="15"/>
                    <a:pt x="1605" y="45"/>
                  </a:cubicBezTo>
                  <a:cubicBezTo>
                    <a:pt x="1379" y="235"/>
                    <a:pt x="1177" y="449"/>
                    <a:pt x="975" y="663"/>
                  </a:cubicBezTo>
                  <a:lnTo>
                    <a:pt x="310" y="164"/>
                  </a:lnTo>
                  <a:cubicBezTo>
                    <a:pt x="279" y="138"/>
                    <a:pt x="241" y="126"/>
                    <a:pt x="203" y="126"/>
                  </a:cubicBezTo>
                  <a:cubicBezTo>
                    <a:pt x="153" y="126"/>
                    <a:pt x="101" y="147"/>
                    <a:pt x="60" y="188"/>
                  </a:cubicBezTo>
                  <a:cubicBezTo>
                    <a:pt x="1" y="259"/>
                    <a:pt x="13" y="366"/>
                    <a:pt x="84" y="413"/>
                  </a:cubicBezTo>
                  <a:lnTo>
                    <a:pt x="761" y="924"/>
                  </a:lnTo>
                  <a:cubicBezTo>
                    <a:pt x="488" y="1257"/>
                    <a:pt x="262" y="1602"/>
                    <a:pt x="60" y="1982"/>
                  </a:cubicBezTo>
                  <a:cubicBezTo>
                    <a:pt x="24" y="2065"/>
                    <a:pt x="60" y="2160"/>
                    <a:pt x="143" y="2196"/>
                  </a:cubicBezTo>
                  <a:cubicBezTo>
                    <a:pt x="167" y="2208"/>
                    <a:pt x="203" y="2208"/>
                    <a:pt x="226" y="2220"/>
                  </a:cubicBezTo>
                  <a:cubicBezTo>
                    <a:pt x="286" y="2220"/>
                    <a:pt x="357" y="2184"/>
                    <a:pt x="381" y="2125"/>
                  </a:cubicBezTo>
                  <a:cubicBezTo>
                    <a:pt x="571" y="1768"/>
                    <a:pt x="785" y="1435"/>
                    <a:pt x="1034" y="1126"/>
                  </a:cubicBezTo>
                  <a:lnTo>
                    <a:pt x="1736" y="1649"/>
                  </a:lnTo>
                  <a:cubicBezTo>
                    <a:pt x="1771" y="1673"/>
                    <a:pt x="1807" y="1685"/>
                    <a:pt x="1854" y="1685"/>
                  </a:cubicBezTo>
                  <a:cubicBezTo>
                    <a:pt x="1902" y="1685"/>
                    <a:pt x="1949" y="1673"/>
                    <a:pt x="1985" y="1637"/>
                  </a:cubicBezTo>
                  <a:cubicBezTo>
                    <a:pt x="2056" y="1566"/>
                    <a:pt x="2045" y="1459"/>
                    <a:pt x="1961" y="1400"/>
                  </a:cubicBezTo>
                  <a:lnTo>
                    <a:pt x="1260" y="865"/>
                  </a:lnTo>
                  <a:cubicBezTo>
                    <a:pt x="1439" y="651"/>
                    <a:pt x="1641" y="461"/>
                    <a:pt x="1854" y="271"/>
                  </a:cubicBezTo>
                  <a:cubicBezTo>
                    <a:pt x="1926" y="211"/>
                    <a:pt x="1926" y="104"/>
                    <a:pt x="1854" y="45"/>
                  </a:cubicBezTo>
                  <a:cubicBezTo>
                    <a:pt x="1819" y="15"/>
                    <a:pt x="1774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"/>
            <p:cNvSpPr/>
            <p:nvPr/>
          </p:nvSpPr>
          <p:spPr>
            <a:xfrm>
              <a:off x="324383" y="1751519"/>
              <a:ext cx="251941" cy="128099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03" y="1"/>
                  </a:moveTo>
                  <a:cubicBezTo>
                    <a:pt x="2189" y="1"/>
                    <a:pt x="2176" y="2"/>
                    <a:pt x="2163" y="5"/>
                  </a:cubicBezTo>
                  <a:cubicBezTo>
                    <a:pt x="2116" y="17"/>
                    <a:pt x="2068" y="65"/>
                    <a:pt x="2044" y="112"/>
                  </a:cubicBezTo>
                  <a:lnTo>
                    <a:pt x="892" y="3190"/>
                  </a:lnTo>
                  <a:lnTo>
                    <a:pt x="369" y="837"/>
                  </a:lnTo>
                  <a:cubicBezTo>
                    <a:pt x="349" y="756"/>
                    <a:pt x="277" y="701"/>
                    <a:pt x="197" y="701"/>
                  </a:cubicBezTo>
                  <a:cubicBezTo>
                    <a:pt x="183" y="701"/>
                    <a:pt x="169" y="703"/>
                    <a:pt x="155" y="706"/>
                  </a:cubicBezTo>
                  <a:cubicBezTo>
                    <a:pt x="72" y="718"/>
                    <a:pt x="0" y="813"/>
                    <a:pt x="24" y="897"/>
                  </a:cubicBezTo>
                  <a:lnTo>
                    <a:pt x="666" y="3844"/>
                  </a:lnTo>
                  <a:cubicBezTo>
                    <a:pt x="678" y="3903"/>
                    <a:pt x="725" y="3951"/>
                    <a:pt x="773" y="3962"/>
                  </a:cubicBezTo>
                  <a:cubicBezTo>
                    <a:pt x="797" y="3974"/>
                    <a:pt x="809" y="3974"/>
                    <a:pt x="832" y="3974"/>
                  </a:cubicBezTo>
                  <a:cubicBezTo>
                    <a:pt x="840" y="3976"/>
                    <a:pt x="847" y="3976"/>
                    <a:pt x="854" y="3976"/>
                  </a:cubicBezTo>
                  <a:cubicBezTo>
                    <a:pt x="918" y="3976"/>
                    <a:pt x="979" y="3931"/>
                    <a:pt x="1011" y="3867"/>
                  </a:cubicBezTo>
                  <a:lnTo>
                    <a:pt x="2306" y="409"/>
                  </a:lnTo>
                  <a:cubicBezTo>
                    <a:pt x="3712" y="1253"/>
                    <a:pt x="5320" y="1695"/>
                    <a:pt x="6960" y="1695"/>
                  </a:cubicBezTo>
                  <a:cubicBezTo>
                    <a:pt x="7191" y="1695"/>
                    <a:pt x="7422" y="1687"/>
                    <a:pt x="7653" y="1669"/>
                  </a:cubicBezTo>
                  <a:cubicBezTo>
                    <a:pt x="7736" y="1669"/>
                    <a:pt x="7819" y="1586"/>
                    <a:pt x="7808" y="1491"/>
                  </a:cubicBezTo>
                  <a:cubicBezTo>
                    <a:pt x="7797" y="1404"/>
                    <a:pt x="7726" y="1347"/>
                    <a:pt x="7641" y="1347"/>
                  </a:cubicBezTo>
                  <a:cubicBezTo>
                    <a:pt x="7634" y="1347"/>
                    <a:pt x="7626" y="1347"/>
                    <a:pt x="7617" y="1348"/>
                  </a:cubicBezTo>
                  <a:cubicBezTo>
                    <a:pt x="7411" y="1363"/>
                    <a:pt x="7204" y="1370"/>
                    <a:pt x="6998" y="1370"/>
                  </a:cubicBezTo>
                  <a:cubicBezTo>
                    <a:pt x="5344" y="1370"/>
                    <a:pt x="3722" y="906"/>
                    <a:pt x="2306" y="29"/>
                  </a:cubicBezTo>
                  <a:cubicBezTo>
                    <a:pt x="2280" y="12"/>
                    <a:pt x="2241" y="1"/>
                    <a:pt x="2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"/>
            <p:cNvSpPr/>
            <p:nvPr/>
          </p:nvSpPr>
          <p:spPr>
            <a:xfrm>
              <a:off x="380280" y="1811977"/>
              <a:ext cx="70073" cy="71281"/>
            </a:xfrm>
            <a:custGeom>
              <a:avLst/>
              <a:gdLst/>
              <a:ahLst/>
              <a:cxnLst/>
              <a:rect l="l" t="t" r="r" b="b"/>
              <a:pathLst>
                <a:path w="2175" h="2213" extrusionOk="0">
                  <a:moveTo>
                    <a:pt x="792" y="1"/>
                  </a:moveTo>
                  <a:cubicBezTo>
                    <a:pt x="778" y="1"/>
                    <a:pt x="763" y="2"/>
                    <a:pt x="749" y="6"/>
                  </a:cubicBezTo>
                  <a:cubicBezTo>
                    <a:pt x="666" y="18"/>
                    <a:pt x="606" y="113"/>
                    <a:pt x="618" y="196"/>
                  </a:cubicBezTo>
                  <a:lnTo>
                    <a:pt x="844" y="1087"/>
                  </a:lnTo>
                  <a:lnTo>
                    <a:pt x="107" y="1563"/>
                  </a:lnTo>
                  <a:cubicBezTo>
                    <a:pt x="24" y="1610"/>
                    <a:pt x="0" y="1717"/>
                    <a:pt x="60" y="1788"/>
                  </a:cubicBezTo>
                  <a:cubicBezTo>
                    <a:pt x="84" y="1812"/>
                    <a:pt x="107" y="1836"/>
                    <a:pt x="143" y="1848"/>
                  </a:cubicBezTo>
                  <a:cubicBezTo>
                    <a:pt x="164" y="1856"/>
                    <a:pt x="185" y="1860"/>
                    <a:pt x="206" y="1860"/>
                  </a:cubicBezTo>
                  <a:cubicBezTo>
                    <a:pt x="243" y="1860"/>
                    <a:pt x="279" y="1847"/>
                    <a:pt x="309" y="1824"/>
                  </a:cubicBezTo>
                  <a:lnTo>
                    <a:pt x="939" y="1420"/>
                  </a:lnTo>
                  <a:lnTo>
                    <a:pt x="1105" y="2085"/>
                  </a:lnTo>
                  <a:cubicBezTo>
                    <a:pt x="1117" y="2133"/>
                    <a:pt x="1153" y="2180"/>
                    <a:pt x="1212" y="2192"/>
                  </a:cubicBezTo>
                  <a:cubicBezTo>
                    <a:pt x="1233" y="2206"/>
                    <a:pt x="1254" y="2212"/>
                    <a:pt x="1275" y="2212"/>
                  </a:cubicBezTo>
                  <a:cubicBezTo>
                    <a:pt x="1290" y="2212"/>
                    <a:pt x="1305" y="2209"/>
                    <a:pt x="1319" y="2204"/>
                  </a:cubicBezTo>
                  <a:cubicBezTo>
                    <a:pt x="1403" y="2192"/>
                    <a:pt x="1462" y="2097"/>
                    <a:pt x="1450" y="2014"/>
                  </a:cubicBezTo>
                  <a:lnTo>
                    <a:pt x="1248" y="1218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69"/>
                  </a:cubicBezTo>
                  <a:cubicBezTo>
                    <a:pt x="2079" y="418"/>
                    <a:pt x="2025" y="394"/>
                    <a:pt x="1969" y="394"/>
                  </a:cubicBezTo>
                  <a:cubicBezTo>
                    <a:pt x="1934" y="394"/>
                    <a:pt x="1898" y="403"/>
                    <a:pt x="1866" y="422"/>
                  </a:cubicBezTo>
                  <a:lnTo>
                    <a:pt x="1165" y="885"/>
                  </a:lnTo>
                  <a:lnTo>
                    <a:pt x="963" y="125"/>
                  </a:lnTo>
                  <a:cubicBezTo>
                    <a:pt x="943" y="54"/>
                    <a:pt x="871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"/>
            <p:cNvSpPr/>
            <p:nvPr/>
          </p:nvSpPr>
          <p:spPr>
            <a:xfrm>
              <a:off x="449580" y="1844155"/>
              <a:ext cx="39853" cy="16685"/>
            </a:xfrm>
            <a:custGeom>
              <a:avLst/>
              <a:gdLst/>
              <a:ahLst/>
              <a:cxnLst/>
              <a:rect l="l" t="t" r="r" b="b"/>
              <a:pathLst>
                <a:path w="1237" h="518" extrusionOk="0">
                  <a:moveTo>
                    <a:pt x="216" y="1"/>
                  </a:moveTo>
                  <a:cubicBezTo>
                    <a:pt x="154" y="1"/>
                    <a:pt x="92" y="27"/>
                    <a:pt x="60" y="76"/>
                  </a:cubicBezTo>
                  <a:cubicBezTo>
                    <a:pt x="0" y="160"/>
                    <a:pt x="36" y="266"/>
                    <a:pt x="119" y="302"/>
                  </a:cubicBezTo>
                  <a:cubicBezTo>
                    <a:pt x="384" y="446"/>
                    <a:pt x="690" y="517"/>
                    <a:pt x="998" y="517"/>
                  </a:cubicBezTo>
                  <a:cubicBezTo>
                    <a:pt x="1022" y="517"/>
                    <a:pt x="1046" y="517"/>
                    <a:pt x="1070" y="516"/>
                  </a:cubicBezTo>
                  <a:cubicBezTo>
                    <a:pt x="1165" y="516"/>
                    <a:pt x="1236" y="445"/>
                    <a:pt x="1236" y="350"/>
                  </a:cubicBezTo>
                  <a:cubicBezTo>
                    <a:pt x="1225" y="262"/>
                    <a:pt x="1153" y="194"/>
                    <a:pt x="1067" y="194"/>
                  </a:cubicBezTo>
                  <a:cubicBezTo>
                    <a:pt x="1060" y="194"/>
                    <a:pt x="1053" y="194"/>
                    <a:pt x="1046" y="195"/>
                  </a:cubicBezTo>
                  <a:cubicBezTo>
                    <a:pt x="1024" y="196"/>
                    <a:pt x="1002" y="197"/>
                    <a:pt x="981" y="197"/>
                  </a:cubicBezTo>
                  <a:cubicBezTo>
                    <a:pt x="741" y="197"/>
                    <a:pt x="504" y="137"/>
                    <a:pt x="297" y="17"/>
                  </a:cubicBezTo>
                  <a:cubicBezTo>
                    <a:pt x="272" y="6"/>
                    <a:pt x="24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"/>
            <p:cNvSpPr/>
            <p:nvPr/>
          </p:nvSpPr>
          <p:spPr>
            <a:xfrm>
              <a:off x="497810" y="1828308"/>
              <a:ext cx="62824" cy="72183"/>
            </a:xfrm>
            <a:custGeom>
              <a:avLst/>
              <a:gdLst/>
              <a:ahLst/>
              <a:cxnLst/>
              <a:rect l="l" t="t" r="r" b="b"/>
              <a:pathLst>
                <a:path w="1950" h="2241" extrusionOk="0">
                  <a:moveTo>
                    <a:pt x="216" y="1"/>
                  </a:moveTo>
                  <a:cubicBezTo>
                    <a:pt x="184" y="1"/>
                    <a:pt x="151" y="11"/>
                    <a:pt x="119" y="34"/>
                  </a:cubicBezTo>
                  <a:cubicBezTo>
                    <a:pt x="36" y="69"/>
                    <a:pt x="0" y="176"/>
                    <a:pt x="60" y="248"/>
                  </a:cubicBezTo>
                  <a:lnTo>
                    <a:pt x="797" y="1305"/>
                  </a:lnTo>
                  <a:lnTo>
                    <a:pt x="333" y="1994"/>
                  </a:lnTo>
                  <a:cubicBezTo>
                    <a:pt x="274" y="2066"/>
                    <a:pt x="309" y="2173"/>
                    <a:pt x="393" y="2208"/>
                  </a:cubicBezTo>
                  <a:cubicBezTo>
                    <a:pt x="393" y="2220"/>
                    <a:pt x="404" y="2220"/>
                    <a:pt x="416" y="2232"/>
                  </a:cubicBezTo>
                  <a:cubicBezTo>
                    <a:pt x="437" y="2238"/>
                    <a:pt x="458" y="2241"/>
                    <a:pt x="478" y="2241"/>
                  </a:cubicBezTo>
                  <a:cubicBezTo>
                    <a:pt x="539" y="2241"/>
                    <a:pt x="595" y="2214"/>
                    <a:pt x="630" y="2161"/>
                  </a:cubicBezTo>
                  <a:lnTo>
                    <a:pt x="1890" y="343"/>
                  </a:lnTo>
                  <a:cubicBezTo>
                    <a:pt x="1949" y="259"/>
                    <a:pt x="1914" y="152"/>
                    <a:pt x="1830" y="117"/>
                  </a:cubicBezTo>
                  <a:cubicBezTo>
                    <a:pt x="1801" y="100"/>
                    <a:pt x="1769" y="92"/>
                    <a:pt x="1736" y="92"/>
                  </a:cubicBezTo>
                  <a:cubicBezTo>
                    <a:pt x="1677" y="92"/>
                    <a:pt x="1619" y="118"/>
                    <a:pt x="1581" y="164"/>
                  </a:cubicBezTo>
                  <a:lnTo>
                    <a:pt x="1011" y="1008"/>
                  </a:lnTo>
                  <a:lnTo>
                    <a:pt x="357" y="81"/>
                  </a:lnTo>
                  <a:cubicBezTo>
                    <a:pt x="320" y="29"/>
                    <a:pt x="269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4" name="Google Shape;127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75" name="Google Shape;1275;p6"/>
          <p:cNvGrpSpPr/>
          <p:nvPr/>
        </p:nvGrpSpPr>
        <p:grpSpPr>
          <a:xfrm>
            <a:off x="7331698" y="-9144"/>
            <a:ext cx="1839444" cy="1722204"/>
            <a:chOff x="7331698" y="-9144"/>
            <a:chExt cx="1839444" cy="1722204"/>
          </a:xfrm>
        </p:grpSpPr>
        <p:sp>
          <p:nvSpPr>
            <p:cNvPr id="1276" name="Google Shape;1276;p6"/>
            <p:cNvSpPr/>
            <p:nvPr/>
          </p:nvSpPr>
          <p:spPr>
            <a:xfrm>
              <a:off x="7331698" y="46547"/>
              <a:ext cx="648907" cy="584676"/>
            </a:xfrm>
            <a:custGeom>
              <a:avLst/>
              <a:gdLst/>
              <a:ahLst/>
              <a:cxnLst/>
              <a:rect l="l" t="t" r="r" b="b"/>
              <a:pathLst>
                <a:path w="20143" h="18152" extrusionOk="0">
                  <a:moveTo>
                    <a:pt x="4350" y="463"/>
                  </a:moveTo>
                  <a:lnTo>
                    <a:pt x="4576" y="654"/>
                  </a:lnTo>
                  <a:lnTo>
                    <a:pt x="3637" y="1604"/>
                  </a:lnTo>
                  <a:cubicBezTo>
                    <a:pt x="3554" y="1687"/>
                    <a:pt x="3566" y="1806"/>
                    <a:pt x="3649" y="1878"/>
                  </a:cubicBezTo>
                  <a:cubicBezTo>
                    <a:pt x="3689" y="1912"/>
                    <a:pt x="3740" y="1930"/>
                    <a:pt x="3791" y="1930"/>
                  </a:cubicBezTo>
                  <a:cubicBezTo>
                    <a:pt x="3847" y="1930"/>
                    <a:pt x="3903" y="1909"/>
                    <a:pt x="3946" y="1866"/>
                  </a:cubicBezTo>
                  <a:lnTo>
                    <a:pt x="4885" y="927"/>
                  </a:lnTo>
                  <a:lnTo>
                    <a:pt x="5479" y="1450"/>
                  </a:lnTo>
                  <a:lnTo>
                    <a:pt x="5241" y="1699"/>
                  </a:lnTo>
                  <a:cubicBezTo>
                    <a:pt x="5158" y="1771"/>
                    <a:pt x="5158" y="1901"/>
                    <a:pt x="5241" y="1973"/>
                  </a:cubicBezTo>
                  <a:cubicBezTo>
                    <a:pt x="5285" y="2005"/>
                    <a:pt x="5333" y="2020"/>
                    <a:pt x="5381" y="2020"/>
                  </a:cubicBezTo>
                  <a:cubicBezTo>
                    <a:pt x="5438" y="2020"/>
                    <a:pt x="5493" y="1999"/>
                    <a:pt x="5538" y="1961"/>
                  </a:cubicBezTo>
                  <a:lnTo>
                    <a:pt x="5800" y="1711"/>
                  </a:lnTo>
                  <a:lnTo>
                    <a:pt x="6477" y="2305"/>
                  </a:lnTo>
                  <a:cubicBezTo>
                    <a:pt x="6334" y="2400"/>
                    <a:pt x="6215" y="2519"/>
                    <a:pt x="6144" y="2674"/>
                  </a:cubicBezTo>
                  <a:cubicBezTo>
                    <a:pt x="6085" y="2769"/>
                    <a:pt x="6132" y="2888"/>
                    <a:pt x="6239" y="2935"/>
                  </a:cubicBezTo>
                  <a:cubicBezTo>
                    <a:pt x="6267" y="2944"/>
                    <a:pt x="6295" y="2949"/>
                    <a:pt x="6322" y="2949"/>
                  </a:cubicBezTo>
                  <a:cubicBezTo>
                    <a:pt x="6403" y="2949"/>
                    <a:pt x="6480" y="2911"/>
                    <a:pt x="6524" y="2840"/>
                  </a:cubicBezTo>
                  <a:cubicBezTo>
                    <a:pt x="6584" y="2721"/>
                    <a:pt x="6679" y="2638"/>
                    <a:pt x="6786" y="2579"/>
                  </a:cubicBezTo>
                  <a:lnTo>
                    <a:pt x="7380" y="3113"/>
                  </a:lnTo>
                  <a:lnTo>
                    <a:pt x="7083" y="3410"/>
                  </a:lnTo>
                  <a:cubicBezTo>
                    <a:pt x="7000" y="3482"/>
                    <a:pt x="7012" y="3612"/>
                    <a:pt x="7095" y="3672"/>
                  </a:cubicBezTo>
                  <a:cubicBezTo>
                    <a:pt x="7136" y="3707"/>
                    <a:pt x="7190" y="3725"/>
                    <a:pt x="7243" y="3725"/>
                  </a:cubicBezTo>
                  <a:cubicBezTo>
                    <a:pt x="7297" y="3725"/>
                    <a:pt x="7350" y="3707"/>
                    <a:pt x="7392" y="3672"/>
                  </a:cubicBezTo>
                  <a:lnTo>
                    <a:pt x="7689" y="3375"/>
                  </a:lnTo>
                  <a:cubicBezTo>
                    <a:pt x="7879" y="3541"/>
                    <a:pt x="8069" y="3696"/>
                    <a:pt x="8259" y="3862"/>
                  </a:cubicBezTo>
                  <a:lnTo>
                    <a:pt x="7332" y="4729"/>
                  </a:lnTo>
                  <a:cubicBezTo>
                    <a:pt x="7249" y="4801"/>
                    <a:pt x="7249" y="4931"/>
                    <a:pt x="7332" y="5003"/>
                  </a:cubicBezTo>
                  <a:cubicBezTo>
                    <a:pt x="7374" y="5038"/>
                    <a:pt x="7427" y="5056"/>
                    <a:pt x="7481" y="5056"/>
                  </a:cubicBezTo>
                  <a:cubicBezTo>
                    <a:pt x="7534" y="5056"/>
                    <a:pt x="7588" y="5038"/>
                    <a:pt x="7630" y="5003"/>
                  </a:cubicBezTo>
                  <a:lnTo>
                    <a:pt x="8556" y="4135"/>
                  </a:lnTo>
                  <a:lnTo>
                    <a:pt x="9151" y="4670"/>
                  </a:lnTo>
                  <a:lnTo>
                    <a:pt x="8794" y="4967"/>
                  </a:lnTo>
                  <a:cubicBezTo>
                    <a:pt x="8711" y="5038"/>
                    <a:pt x="8711" y="5157"/>
                    <a:pt x="8782" y="5240"/>
                  </a:cubicBezTo>
                  <a:cubicBezTo>
                    <a:pt x="8830" y="5276"/>
                    <a:pt x="8883" y="5294"/>
                    <a:pt x="8935" y="5294"/>
                  </a:cubicBezTo>
                  <a:cubicBezTo>
                    <a:pt x="8987" y="5294"/>
                    <a:pt x="9038" y="5276"/>
                    <a:pt x="9079" y="5240"/>
                  </a:cubicBezTo>
                  <a:lnTo>
                    <a:pt x="9459" y="4920"/>
                  </a:lnTo>
                  <a:cubicBezTo>
                    <a:pt x="9661" y="5110"/>
                    <a:pt x="9875" y="5300"/>
                    <a:pt x="10089" y="5490"/>
                  </a:cubicBezTo>
                  <a:lnTo>
                    <a:pt x="9745" y="5763"/>
                  </a:lnTo>
                  <a:cubicBezTo>
                    <a:pt x="9661" y="5823"/>
                    <a:pt x="9650" y="5953"/>
                    <a:pt x="9721" y="6025"/>
                  </a:cubicBezTo>
                  <a:cubicBezTo>
                    <a:pt x="9767" y="6071"/>
                    <a:pt x="9828" y="6095"/>
                    <a:pt x="9888" y="6095"/>
                  </a:cubicBezTo>
                  <a:cubicBezTo>
                    <a:pt x="9935" y="6095"/>
                    <a:pt x="9981" y="6080"/>
                    <a:pt x="10018" y="6048"/>
                  </a:cubicBezTo>
                  <a:lnTo>
                    <a:pt x="10386" y="5751"/>
                  </a:lnTo>
                  <a:lnTo>
                    <a:pt x="10981" y="6298"/>
                  </a:lnTo>
                  <a:lnTo>
                    <a:pt x="10731" y="6643"/>
                  </a:lnTo>
                  <a:cubicBezTo>
                    <a:pt x="10660" y="6738"/>
                    <a:pt x="10695" y="6856"/>
                    <a:pt x="10790" y="6916"/>
                  </a:cubicBezTo>
                  <a:cubicBezTo>
                    <a:pt x="10825" y="6938"/>
                    <a:pt x="10865" y="6948"/>
                    <a:pt x="10905" y="6948"/>
                  </a:cubicBezTo>
                  <a:cubicBezTo>
                    <a:pt x="10973" y="6948"/>
                    <a:pt x="11042" y="6917"/>
                    <a:pt x="11087" y="6856"/>
                  </a:cubicBezTo>
                  <a:lnTo>
                    <a:pt x="11289" y="6559"/>
                  </a:lnTo>
                  <a:cubicBezTo>
                    <a:pt x="11587" y="6821"/>
                    <a:pt x="11884" y="7082"/>
                    <a:pt x="12169" y="7356"/>
                  </a:cubicBezTo>
                  <a:lnTo>
                    <a:pt x="11349" y="8092"/>
                  </a:lnTo>
                  <a:cubicBezTo>
                    <a:pt x="11266" y="8164"/>
                    <a:pt x="11266" y="8294"/>
                    <a:pt x="11349" y="8366"/>
                  </a:cubicBezTo>
                  <a:cubicBezTo>
                    <a:pt x="11390" y="8401"/>
                    <a:pt x="11444" y="8419"/>
                    <a:pt x="11497" y="8419"/>
                  </a:cubicBezTo>
                  <a:cubicBezTo>
                    <a:pt x="11551" y="8419"/>
                    <a:pt x="11604" y="8401"/>
                    <a:pt x="11646" y="8366"/>
                  </a:cubicBezTo>
                  <a:lnTo>
                    <a:pt x="12466" y="7629"/>
                  </a:lnTo>
                  <a:lnTo>
                    <a:pt x="13119" y="8235"/>
                  </a:lnTo>
                  <a:lnTo>
                    <a:pt x="12834" y="8532"/>
                  </a:lnTo>
                  <a:cubicBezTo>
                    <a:pt x="12751" y="8603"/>
                    <a:pt x="12763" y="8734"/>
                    <a:pt x="12846" y="8793"/>
                  </a:cubicBezTo>
                  <a:cubicBezTo>
                    <a:pt x="12888" y="8829"/>
                    <a:pt x="12941" y="8847"/>
                    <a:pt x="12995" y="8847"/>
                  </a:cubicBezTo>
                  <a:cubicBezTo>
                    <a:pt x="13048" y="8847"/>
                    <a:pt x="13102" y="8829"/>
                    <a:pt x="13143" y="8793"/>
                  </a:cubicBezTo>
                  <a:lnTo>
                    <a:pt x="13405" y="8532"/>
                  </a:lnTo>
                  <a:cubicBezTo>
                    <a:pt x="13607" y="8710"/>
                    <a:pt x="13809" y="8888"/>
                    <a:pt x="13999" y="9079"/>
                  </a:cubicBezTo>
                  <a:lnTo>
                    <a:pt x="13737" y="9292"/>
                  </a:lnTo>
                  <a:cubicBezTo>
                    <a:pt x="13654" y="9364"/>
                    <a:pt x="13642" y="9494"/>
                    <a:pt x="13725" y="9566"/>
                  </a:cubicBezTo>
                  <a:cubicBezTo>
                    <a:pt x="13769" y="9609"/>
                    <a:pt x="13825" y="9630"/>
                    <a:pt x="13880" y="9630"/>
                  </a:cubicBezTo>
                  <a:cubicBezTo>
                    <a:pt x="13932" y="9630"/>
                    <a:pt x="13983" y="9612"/>
                    <a:pt x="14023" y="9578"/>
                  </a:cubicBezTo>
                  <a:lnTo>
                    <a:pt x="14296" y="9352"/>
                  </a:lnTo>
                  <a:lnTo>
                    <a:pt x="14854" y="9875"/>
                  </a:lnTo>
                  <a:lnTo>
                    <a:pt x="14605" y="10160"/>
                  </a:lnTo>
                  <a:cubicBezTo>
                    <a:pt x="14522" y="10243"/>
                    <a:pt x="14534" y="10362"/>
                    <a:pt x="14617" y="10433"/>
                  </a:cubicBezTo>
                  <a:cubicBezTo>
                    <a:pt x="14660" y="10466"/>
                    <a:pt x="14709" y="10481"/>
                    <a:pt x="14757" y="10481"/>
                  </a:cubicBezTo>
                  <a:cubicBezTo>
                    <a:pt x="14813" y="10481"/>
                    <a:pt x="14869" y="10460"/>
                    <a:pt x="14914" y="10421"/>
                  </a:cubicBezTo>
                  <a:lnTo>
                    <a:pt x="15163" y="10160"/>
                  </a:lnTo>
                  <a:lnTo>
                    <a:pt x="15674" y="10647"/>
                  </a:lnTo>
                  <a:lnTo>
                    <a:pt x="14783" y="11574"/>
                  </a:lnTo>
                  <a:cubicBezTo>
                    <a:pt x="14712" y="11645"/>
                    <a:pt x="14724" y="11776"/>
                    <a:pt x="14807" y="11847"/>
                  </a:cubicBezTo>
                  <a:cubicBezTo>
                    <a:pt x="14849" y="11879"/>
                    <a:pt x="14896" y="11894"/>
                    <a:pt x="14942" y="11894"/>
                  </a:cubicBezTo>
                  <a:cubicBezTo>
                    <a:pt x="15000" y="11894"/>
                    <a:pt x="15058" y="11870"/>
                    <a:pt x="15104" y="11824"/>
                  </a:cubicBezTo>
                  <a:lnTo>
                    <a:pt x="15971" y="10920"/>
                  </a:lnTo>
                  <a:lnTo>
                    <a:pt x="16720" y="11622"/>
                  </a:lnTo>
                  <a:lnTo>
                    <a:pt x="16435" y="11871"/>
                  </a:lnTo>
                  <a:cubicBezTo>
                    <a:pt x="16352" y="11930"/>
                    <a:pt x="16340" y="12061"/>
                    <a:pt x="16423" y="12144"/>
                  </a:cubicBezTo>
                  <a:cubicBezTo>
                    <a:pt x="16468" y="12183"/>
                    <a:pt x="16527" y="12204"/>
                    <a:pt x="16585" y="12204"/>
                  </a:cubicBezTo>
                  <a:cubicBezTo>
                    <a:pt x="16634" y="12204"/>
                    <a:pt x="16682" y="12189"/>
                    <a:pt x="16720" y="12156"/>
                  </a:cubicBezTo>
                  <a:lnTo>
                    <a:pt x="17017" y="11907"/>
                  </a:lnTo>
                  <a:lnTo>
                    <a:pt x="17552" y="12406"/>
                  </a:lnTo>
                  <a:lnTo>
                    <a:pt x="17362" y="12679"/>
                  </a:lnTo>
                  <a:cubicBezTo>
                    <a:pt x="17290" y="12762"/>
                    <a:pt x="17314" y="12893"/>
                    <a:pt x="17421" y="12941"/>
                  </a:cubicBezTo>
                  <a:cubicBezTo>
                    <a:pt x="17457" y="12963"/>
                    <a:pt x="17498" y="12974"/>
                    <a:pt x="17539" y="12974"/>
                  </a:cubicBezTo>
                  <a:cubicBezTo>
                    <a:pt x="17606" y="12974"/>
                    <a:pt x="17674" y="12945"/>
                    <a:pt x="17718" y="12893"/>
                  </a:cubicBezTo>
                  <a:lnTo>
                    <a:pt x="17861" y="12691"/>
                  </a:lnTo>
                  <a:lnTo>
                    <a:pt x="18431" y="13238"/>
                  </a:lnTo>
                  <a:lnTo>
                    <a:pt x="18182" y="13475"/>
                  </a:lnTo>
                  <a:cubicBezTo>
                    <a:pt x="18098" y="13547"/>
                    <a:pt x="18098" y="13677"/>
                    <a:pt x="18182" y="13749"/>
                  </a:cubicBezTo>
                  <a:cubicBezTo>
                    <a:pt x="18223" y="13784"/>
                    <a:pt x="18274" y="13802"/>
                    <a:pt x="18326" y="13802"/>
                  </a:cubicBezTo>
                  <a:cubicBezTo>
                    <a:pt x="18378" y="13802"/>
                    <a:pt x="18431" y="13784"/>
                    <a:pt x="18479" y="13749"/>
                  </a:cubicBezTo>
                  <a:lnTo>
                    <a:pt x="18716" y="13523"/>
                  </a:lnTo>
                  <a:lnTo>
                    <a:pt x="19108" y="13891"/>
                  </a:lnTo>
                  <a:cubicBezTo>
                    <a:pt x="19097" y="13891"/>
                    <a:pt x="19085" y="13903"/>
                    <a:pt x="19073" y="13903"/>
                  </a:cubicBezTo>
                  <a:cubicBezTo>
                    <a:pt x="18728" y="14212"/>
                    <a:pt x="18431" y="14568"/>
                    <a:pt x="18182" y="14961"/>
                  </a:cubicBezTo>
                  <a:cubicBezTo>
                    <a:pt x="18134" y="15056"/>
                    <a:pt x="18170" y="15175"/>
                    <a:pt x="18265" y="15222"/>
                  </a:cubicBezTo>
                  <a:cubicBezTo>
                    <a:pt x="18296" y="15242"/>
                    <a:pt x="18332" y="15251"/>
                    <a:pt x="18368" y="15251"/>
                  </a:cubicBezTo>
                  <a:cubicBezTo>
                    <a:pt x="18439" y="15251"/>
                    <a:pt x="18510" y="15214"/>
                    <a:pt x="18550" y="15151"/>
                  </a:cubicBezTo>
                  <a:cubicBezTo>
                    <a:pt x="18764" y="14818"/>
                    <a:pt x="19025" y="14497"/>
                    <a:pt x="19322" y="14224"/>
                  </a:cubicBezTo>
                  <a:cubicBezTo>
                    <a:pt x="19346" y="14212"/>
                    <a:pt x="19370" y="14200"/>
                    <a:pt x="19394" y="14164"/>
                  </a:cubicBezTo>
                  <a:lnTo>
                    <a:pt x="19619" y="14390"/>
                  </a:lnTo>
                  <a:lnTo>
                    <a:pt x="15864" y="17682"/>
                  </a:lnTo>
                  <a:cubicBezTo>
                    <a:pt x="10933" y="13154"/>
                    <a:pt x="5681" y="8354"/>
                    <a:pt x="523" y="3886"/>
                  </a:cubicBezTo>
                  <a:cubicBezTo>
                    <a:pt x="1866" y="2828"/>
                    <a:pt x="3150" y="1687"/>
                    <a:pt x="4350" y="463"/>
                  </a:cubicBezTo>
                  <a:close/>
                  <a:moveTo>
                    <a:pt x="4326" y="0"/>
                  </a:moveTo>
                  <a:cubicBezTo>
                    <a:pt x="4267" y="0"/>
                    <a:pt x="4219" y="24"/>
                    <a:pt x="4183" y="59"/>
                  </a:cubicBezTo>
                  <a:cubicBezTo>
                    <a:pt x="2888" y="1378"/>
                    <a:pt x="1522" y="2602"/>
                    <a:pt x="72" y="3731"/>
                  </a:cubicBezTo>
                  <a:cubicBezTo>
                    <a:pt x="24" y="3767"/>
                    <a:pt x="1" y="3814"/>
                    <a:pt x="1" y="3874"/>
                  </a:cubicBezTo>
                  <a:cubicBezTo>
                    <a:pt x="1" y="3933"/>
                    <a:pt x="24" y="3993"/>
                    <a:pt x="60" y="4028"/>
                  </a:cubicBezTo>
                  <a:cubicBezTo>
                    <a:pt x="5324" y="8579"/>
                    <a:pt x="10683" y="13475"/>
                    <a:pt x="15710" y="18098"/>
                  </a:cubicBezTo>
                  <a:cubicBezTo>
                    <a:pt x="15752" y="18133"/>
                    <a:pt x="15802" y="18151"/>
                    <a:pt x="15854" y="18151"/>
                  </a:cubicBezTo>
                  <a:cubicBezTo>
                    <a:pt x="15906" y="18151"/>
                    <a:pt x="15959" y="18133"/>
                    <a:pt x="16007" y="18098"/>
                  </a:cubicBezTo>
                  <a:lnTo>
                    <a:pt x="20059" y="14545"/>
                  </a:lnTo>
                  <a:cubicBezTo>
                    <a:pt x="20071" y="14533"/>
                    <a:pt x="20083" y="14521"/>
                    <a:pt x="20083" y="14509"/>
                  </a:cubicBezTo>
                  <a:cubicBezTo>
                    <a:pt x="20142" y="14438"/>
                    <a:pt x="20130" y="14331"/>
                    <a:pt x="20059" y="14271"/>
                  </a:cubicBezTo>
                  <a:cubicBezTo>
                    <a:pt x="15056" y="9411"/>
                    <a:pt x="9816" y="4622"/>
                    <a:pt x="4481" y="59"/>
                  </a:cubicBezTo>
                  <a:cubicBezTo>
                    <a:pt x="4445" y="12"/>
                    <a:pt x="4385" y="0"/>
                    <a:pt x="4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"/>
            <p:cNvSpPr/>
            <p:nvPr/>
          </p:nvSpPr>
          <p:spPr>
            <a:xfrm>
              <a:off x="7411720" y="125043"/>
              <a:ext cx="49418" cy="44128"/>
            </a:xfrm>
            <a:custGeom>
              <a:avLst/>
              <a:gdLst/>
              <a:ahLst/>
              <a:cxnLst/>
              <a:rect l="l" t="t" r="r" b="b"/>
              <a:pathLst>
                <a:path w="1534" h="1370" extrusionOk="0">
                  <a:moveTo>
                    <a:pt x="708" y="389"/>
                  </a:moveTo>
                  <a:cubicBezTo>
                    <a:pt x="807" y="389"/>
                    <a:pt x="904" y="427"/>
                    <a:pt x="975" y="498"/>
                  </a:cubicBezTo>
                  <a:cubicBezTo>
                    <a:pt x="1058" y="569"/>
                    <a:pt x="1105" y="676"/>
                    <a:pt x="1117" y="783"/>
                  </a:cubicBezTo>
                  <a:cubicBezTo>
                    <a:pt x="1105" y="866"/>
                    <a:pt x="1058" y="950"/>
                    <a:pt x="975" y="973"/>
                  </a:cubicBezTo>
                  <a:cubicBezTo>
                    <a:pt x="952" y="978"/>
                    <a:pt x="929" y="981"/>
                    <a:pt x="907" y="981"/>
                  </a:cubicBezTo>
                  <a:cubicBezTo>
                    <a:pt x="820" y="981"/>
                    <a:pt x="734" y="947"/>
                    <a:pt x="678" y="890"/>
                  </a:cubicBezTo>
                  <a:cubicBezTo>
                    <a:pt x="618" y="843"/>
                    <a:pt x="571" y="795"/>
                    <a:pt x="535" y="748"/>
                  </a:cubicBezTo>
                  <a:cubicBezTo>
                    <a:pt x="547" y="688"/>
                    <a:pt x="535" y="641"/>
                    <a:pt x="511" y="593"/>
                  </a:cubicBezTo>
                  <a:cubicBezTo>
                    <a:pt x="487" y="569"/>
                    <a:pt x="487" y="534"/>
                    <a:pt x="511" y="510"/>
                  </a:cubicBezTo>
                  <a:cubicBezTo>
                    <a:pt x="523" y="462"/>
                    <a:pt x="559" y="415"/>
                    <a:pt x="606" y="403"/>
                  </a:cubicBezTo>
                  <a:cubicBezTo>
                    <a:pt x="640" y="394"/>
                    <a:pt x="674" y="389"/>
                    <a:pt x="708" y="389"/>
                  </a:cubicBezTo>
                  <a:close/>
                  <a:moveTo>
                    <a:pt x="702" y="1"/>
                  </a:moveTo>
                  <a:cubicBezTo>
                    <a:pt x="622" y="1"/>
                    <a:pt x="542" y="12"/>
                    <a:pt x="464" y="35"/>
                  </a:cubicBezTo>
                  <a:cubicBezTo>
                    <a:pt x="285" y="94"/>
                    <a:pt x="155" y="225"/>
                    <a:pt x="107" y="391"/>
                  </a:cubicBezTo>
                  <a:cubicBezTo>
                    <a:pt x="95" y="415"/>
                    <a:pt x="95" y="439"/>
                    <a:pt x="83" y="462"/>
                  </a:cubicBezTo>
                  <a:cubicBezTo>
                    <a:pt x="12" y="510"/>
                    <a:pt x="0" y="605"/>
                    <a:pt x="36" y="688"/>
                  </a:cubicBezTo>
                  <a:cubicBezTo>
                    <a:pt x="119" y="866"/>
                    <a:pt x="238" y="1033"/>
                    <a:pt x="392" y="1175"/>
                  </a:cubicBezTo>
                  <a:cubicBezTo>
                    <a:pt x="533" y="1298"/>
                    <a:pt x="719" y="1369"/>
                    <a:pt x="911" y="1369"/>
                  </a:cubicBezTo>
                  <a:cubicBezTo>
                    <a:pt x="980" y="1369"/>
                    <a:pt x="1049" y="1360"/>
                    <a:pt x="1117" y="1342"/>
                  </a:cubicBezTo>
                  <a:cubicBezTo>
                    <a:pt x="1355" y="1259"/>
                    <a:pt x="1521" y="1045"/>
                    <a:pt x="1533" y="795"/>
                  </a:cubicBezTo>
                  <a:cubicBezTo>
                    <a:pt x="1533" y="569"/>
                    <a:pt x="1438" y="367"/>
                    <a:pt x="1272" y="225"/>
                  </a:cubicBezTo>
                  <a:cubicBezTo>
                    <a:pt x="1117" y="78"/>
                    <a:pt x="912" y="1"/>
                    <a:pt x="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"/>
            <p:cNvSpPr/>
            <p:nvPr/>
          </p:nvSpPr>
          <p:spPr>
            <a:xfrm>
              <a:off x="8438799" y="1203530"/>
              <a:ext cx="732344" cy="509530"/>
            </a:xfrm>
            <a:custGeom>
              <a:avLst/>
              <a:gdLst/>
              <a:ahLst/>
              <a:cxnLst/>
              <a:rect l="l" t="t" r="r" b="b"/>
              <a:pathLst>
                <a:path w="22733" h="15819" extrusionOk="0">
                  <a:moveTo>
                    <a:pt x="487" y="465"/>
                  </a:moveTo>
                  <a:cubicBezTo>
                    <a:pt x="773" y="549"/>
                    <a:pt x="1058" y="644"/>
                    <a:pt x="1343" y="727"/>
                  </a:cubicBezTo>
                  <a:lnTo>
                    <a:pt x="1058" y="1499"/>
                  </a:lnTo>
                  <a:cubicBezTo>
                    <a:pt x="1022" y="1606"/>
                    <a:pt x="1082" y="1713"/>
                    <a:pt x="1189" y="1749"/>
                  </a:cubicBezTo>
                  <a:cubicBezTo>
                    <a:pt x="1212" y="1749"/>
                    <a:pt x="1236" y="1761"/>
                    <a:pt x="1260" y="1761"/>
                  </a:cubicBezTo>
                  <a:cubicBezTo>
                    <a:pt x="1343" y="1761"/>
                    <a:pt x="1426" y="1701"/>
                    <a:pt x="1462" y="1618"/>
                  </a:cubicBezTo>
                  <a:lnTo>
                    <a:pt x="1747" y="858"/>
                  </a:lnTo>
                  <a:lnTo>
                    <a:pt x="2317" y="1036"/>
                  </a:lnTo>
                  <a:lnTo>
                    <a:pt x="2282" y="1155"/>
                  </a:lnTo>
                  <a:cubicBezTo>
                    <a:pt x="2258" y="1262"/>
                    <a:pt x="2329" y="1369"/>
                    <a:pt x="2436" y="1392"/>
                  </a:cubicBezTo>
                  <a:lnTo>
                    <a:pt x="2496" y="1392"/>
                  </a:lnTo>
                  <a:cubicBezTo>
                    <a:pt x="2579" y="1392"/>
                    <a:pt x="2662" y="1333"/>
                    <a:pt x="2698" y="1250"/>
                  </a:cubicBezTo>
                  <a:lnTo>
                    <a:pt x="2721" y="1155"/>
                  </a:lnTo>
                  <a:lnTo>
                    <a:pt x="3470" y="1392"/>
                  </a:lnTo>
                  <a:lnTo>
                    <a:pt x="3423" y="1487"/>
                  </a:lnTo>
                  <a:cubicBezTo>
                    <a:pt x="3375" y="1582"/>
                    <a:pt x="3434" y="1701"/>
                    <a:pt x="3529" y="1737"/>
                  </a:cubicBezTo>
                  <a:cubicBezTo>
                    <a:pt x="3565" y="1749"/>
                    <a:pt x="3589" y="1749"/>
                    <a:pt x="3613" y="1749"/>
                  </a:cubicBezTo>
                  <a:cubicBezTo>
                    <a:pt x="3696" y="1749"/>
                    <a:pt x="3779" y="1713"/>
                    <a:pt x="3815" y="1630"/>
                  </a:cubicBezTo>
                  <a:lnTo>
                    <a:pt x="3862" y="1523"/>
                  </a:lnTo>
                  <a:cubicBezTo>
                    <a:pt x="4147" y="1606"/>
                    <a:pt x="4421" y="1701"/>
                    <a:pt x="4706" y="1796"/>
                  </a:cubicBezTo>
                  <a:lnTo>
                    <a:pt x="4646" y="1915"/>
                  </a:lnTo>
                  <a:cubicBezTo>
                    <a:pt x="4599" y="2010"/>
                    <a:pt x="4658" y="2129"/>
                    <a:pt x="4753" y="2165"/>
                  </a:cubicBezTo>
                  <a:cubicBezTo>
                    <a:pt x="4789" y="2177"/>
                    <a:pt x="4813" y="2177"/>
                    <a:pt x="4837" y="2177"/>
                  </a:cubicBezTo>
                  <a:cubicBezTo>
                    <a:pt x="4845" y="2178"/>
                    <a:pt x="4854" y="2178"/>
                    <a:pt x="4862" y="2178"/>
                  </a:cubicBezTo>
                  <a:cubicBezTo>
                    <a:pt x="4936" y="2178"/>
                    <a:pt x="5007" y="2134"/>
                    <a:pt x="5039" y="2070"/>
                  </a:cubicBezTo>
                  <a:lnTo>
                    <a:pt x="5098" y="1927"/>
                  </a:lnTo>
                  <a:cubicBezTo>
                    <a:pt x="5395" y="2034"/>
                    <a:pt x="5716" y="2129"/>
                    <a:pt x="6025" y="2224"/>
                  </a:cubicBezTo>
                  <a:lnTo>
                    <a:pt x="5680" y="3032"/>
                  </a:lnTo>
                  <a:cubicBezTo>
                    <a:pt x="5633" y="3127"/>
                    <a:pt x="5692" y="3246"/>
                    <a:pt x="5799" y="3282"/>
                  </a:cubicBezTo>
                  <a:cubicBezTo>
                    <a:pt x="5823" y="3282"/>
                    <a:pt x="5847" y="3294"/>
                    <a:pt x="5870" y="3294"/>
                  </a:cubicBezTo>
                  <a:cubicBezTo>
                    <a:pt x="5954" y="3294"/>
                    <a:pt x="6037" y="3246"/>
                    <a:pt x="6072" y="3175"/>
                  </a:cubicBezTo>
                  <a:lnTo>
                    <a:pt x="6417" y="2355"/>
                  </a:lnTo>
                  <a:lnTo>
                    <a:pt x="7308" y="2652"/>
                  </a:lnTo>
                  <a:lnTo>
                    <a:pt x="7249" y="2890"/>
                  </a:lnTo>
                  <a:cubicBezTo>
                    <a:pt x="7225" y="2985"/>
                    <a:pt x="7273" y="3080"/>
                    <a:pt x="7368" y="3115"/>
                  </a:cubicBezTo>
                  <a:cubicBezTo>
                    <a:pt x="7391" y="3127"/>
                    <a:pt x="7427" y="3127"/>
                    <a:pt x="7451" y="3127"/>
                  </a:cubicBezTo>
                  <a:cubicBezTo>
                    <a:pt x="7522" y="3127"/>
                    <a:pt x="7582" y="3092"/>
                    <a:pt x="7629" y="3044"/>
                  </a:cubicBezTo>
                  <a:lnTo>
                    <a:pt x="7700" y="2949"/>
                  </a:lnTo>
                  <a:cubicBezTo>
                    <a:pt x="7724" y="2901"/>
                    <a:pt x="7736" y="2854"/>
                    <a:pt x="7724" y="2806"/>
                  </a:cubicBezTo>
                  <a:lnTo>
                    <a:pt x="7724" y="2806"/>
                  </a:lnTo>
                  <a:cubicBezTo>
                    <a:pt x="8009" y="2901"/>
                    <a:pt x="8283" y="2997"/>
                    <a:pt x="8568" y="3092"/>
                  </a:cubicBezTo>
                  <a:cubicBezTo>
                    <a:pt x="8544" y="3163"/>
                    <a:pt x="8532" y="3234"/>
                    <a:pt x="8532" y="3306"/>
                  </a:cubicBezTo>
                  <a:cubicBezTo>
                    <a:pt x="8544" y="3412"/>
                    <a:pt x="8627" y="3496"/>
                    <a:pt x="8746" y="3496"/>
                  </a:cubicBezTo>
                  <a:cubicBezTo>
                    <a:pt x="8853" y="3496"/>
                    <a:pt x="8948" y="3401"/>
                    <a:pt x="8948" y="3294"/>
                  </a:cubicBezTo>
                  <a:cubicBezTo>
                    <a:pt x="8948" y="3270"/>
                    <a:pt x="8948" y="3246"/>
                    <a:pt x="8960" y="3234"/>
                  </a:cubicBezTo>
                  <a:lnTo>
                    <a:pt x="9744" y="3508"/>
                  </a:lnTo>
                  <a:lnTo>
                    <a:pt x="9709" y="3567"/>
                  </a:lnTo>
                  <a:cubicBezTo>
                    <a:pt x="9649" y="3662"/>
                    <a:pt x="9685" y="3781"/>
                    <a:pt x="9780" y="3828"/>
                  </a:cubicBezTo>
                  <a:cubicBezTo>
                    <a:pt x="9816" y="3840"/>
                    <a:pt x="9851" y="3852"/>
                    <a:pt x="9887" y="3852"/>
                  </a:cubicBezTo>
                  <a:cubicBezTo>
                    <a:pt x="9958" y="3852"/>
                    <a:pt x="10029" y="3816"/>
                    <a:pt x="10065" y="3757"/>
                  </a:cubicBezTo>
                  <a:lnTo>
                    <a:pt x="10136" y="3650"/>
                  </a:lnTo>
                  <a:lnTo>
                    <a:pt x="10826" y="3900"/>
                  </a:lnTo>
                  <a:lnTo>
                    <a:pt x="10576" y="4660"/>
                  </a:lnTo>
                  <a:cubicBezTo>
                    <a:pt x="10540" y="4767"/>
                    <a:pt x="10612" y="4874"/>
                    <a:pt x="10731" y="4898"/>
                  </a:cubicBezTo>
                  <a:cubicBezTo>
                    <a:pt x="10742" y="4910"/>
                    <a:pt x="10766" y="4910"/>
                    <a:pt x="10790" y="4910"/>
                  </a:cubicBezTo>
                  <a:cubicBezTo>
                    <a:pt x="10873" y="4910"/>
                    <a:pt x="10956" y="4850"/>
                    <a:pt x="10992" y="4767"/>
                  </a:cubicBezTo>
                  <a:lnTo>
                    <a:pt x="11218" y="4042"/>
                  </a:lnTo>
                  <a:lnTo>
                    <a:pt x="12121" y="4375"/>
                  </a:lnTo>
                  <a:lnTo>
                    <a:pt x="12073" y="4529"/>
                  </a:lnTo>
                  <a:cubicBezTo>
                    <a:pt x="12038" y="4625"/>
                    <a:pt x="12097" y="4743"/>
                    <a:pt x="12204" y="4767"/>
                  </a:cubicBezTo>
                  <a:cubicBezTo>
                    <a:pt x="12228" y="4775"/>
                    <a:pt x="12252" y="4779"/>
                    <a:pt x="12276" y="4779"/>
                  </a:cubicBezTo>
                  <a:cubicBezTo>
                    <a:pt x="12360" y="4779"/>
                    <a:pt x="12440" y="4732"/>
                    <a:pt x="12477" y="4648"/>
                  </a:cubicBezTo>
                  <a:lnTo>
                    <a:pt x="12513" y="4529"/>
                  </a:lnTo>
                  <a:lnTo>
                    <a:pt x="13464" y="4874"/>
                  </a:lnTo>
                  <a:lnTo>
                    <a:pt x="13404" y="5064"/>
                  </a:lnTo>
                  <a:cubicBezTo>
                    <a:pt x="13369" y="5171"/>
                    <a:pt x="13440" y="5278"/>
                    <a:pt x="13547" y="5302"/>
                  </a:cubicBezTo>
                  <a:lnTo>
                    <a:pt x="13606" y="5302"/>
                  </a:lnTo>
                  <a:cubicBezTo>
                    <a:pt x="13614" y="5303"/>
                    <a:pt x="13622" y="5303"/>
                    <a:pt x="13630" y="5303"/>
                  </a:cubicBezTo>
                  <a:cubicBezTo>
                    <a:pt x="13715" y="5303"/>
                    <a:pt x="13787" y="5247"/>
                    <a:pt x="13808" y="5171"/>
                  </a:cubicBezTo>
                  <a:lnTo>
                    <a:pt x="13856" y="5017"/>
                  </a:lnTo>
                  <a:cubicBezTo>
                    <a:pt x="14200" y="5147"/>
                    <a:pt x="14533" y="5278"/>
                    <a:pt x="14878" y="5409"/>
                  </a:cubicBezTo>
                  <a:lnTo>
                    <a:pt x="14818" y="5539"/>
                  </a:lnTo>
                  <a:cubicBezTo>
                    <a:pt x="14783" y="5635"/>
                    <a:pt x="14842" y="5753"/>
                    <a:pt x="14949" y="5789"/>
                  </a:cubicBezTo>
                  <a:cubicBezTo>
                    <a:pt x="14973" y="5797"/>
                    <a:pt x="14996" y="5801"/>
                    <a:pt x="15019" y="5801"/>
                  </a:cubicBezTo>
                  <a:cubicBezTo>
                    <a:pt x="15100" y="5801"/>
                    <a:pt x="15173" y="5753"/>
                    <a:pt x="15210" y="5670"/>
                  </a:cubicBezTo>
                  <a:lnTo>
                    <a:pt x="15258" y="5563"/>
                  </a:lnTo>
                  <a:lnTo>
                    <a:pt x="16066" y="5872"/>
                  </a:lnTo>
                  <a:lnTo>
                    <a:pt x="15864" y="6395"/>
                  </a:lnTo>
                  <a:cubicBezTo>
                    <a:pt x="15828" y="6502"/>
                    <a:pt x="15888" y="6621"/>
                    <a:pt x="15995" y="6645"/>
                  </a:cubicBezTo>
                  <a:cubicBezTo>
                    <a:pt x="16018" y="6656"/>
                    <a:pt x="16042" y="6656"/>
                    <a:pt x="16066" y="6656"/>
                  </a:cubicBezTo>
                  <a:cubicBezTo>
                    <a:pt x="16149" y="6656"/>
                    <a:pt x="16232" y="6609"/>
                    <a:pt x="16268" y="6526"/>
                  </a:cubicBezTo>
                  <a:lnTo>
                    <a:pt x="16458" y="6027"/>
                  </a:lnTo>
                  <a:lnTo>
                    <a:pt x="17302" y="6359"/>
                  </a:lnTo>
                  <a:lnTo>
                    <a:pt x="17266" y="6478"/>
                  </a:lnTo>
                  <a:cubicBezTo>
                    <a:pt x="17242" y="6585"/>
                    <a:pt x="17302" y="6692"/>
                    <a:pt x="17409" y="6716"/>
                  </a:cubicBezTo>
                  <a:lnTo>
                    <a:pt x="17468" y="6716"/>
                  </a:lnTo>
                  <a:cubicBezTo>
                    <a:pt x="17476" y="6717"/>
                    <a:pt x="17484" y="6717"/>
                    <a:pt x="17492" y="6717"/>
                  </a:cubicBezTo>
                  <a:cubicBezTo>
                    <a:pt x="17577" y="6717"/>
                    <a:pt x="17648" y="6661"/>
                    <a:pt x="17670" y="6585"/>
                  </a:cubicBezTo>
                  <a:lnTo>
                    <a:pt x="17694" y="6526"/>
                  </a:lnTo>
                  <a:cubicBezTo>
                    <a:pt x="18003" y="6645"/>
                    <a:pt x="18312" y="6775"/>
                    <a:pt x="18633" y="6906"/>
                  </a:cubicBezTo>
                  <a:lnTo>
                    <a:pt x="18561" y="7049"/>
                  </a:lnTo>
                  <a:cubicBezTo>
                    <a:pt x="18526" y="7156"/>
                    <a:pt x="18585" y="7274"/>
                    <a:pt x="18692" y="7298"/>
                  </a:cubicBezTo>
                  <a:cubicBezTo>
                    <a:pt x="18716" y="7310"/>
                    <a:pt x="18740" y="7310"/>
                    <a:pt x="18763" y="7310"/>
                  </a:cubicBezTo>
                  <a:cubicBezTo>
                    <a:pt x="18847" y="7310"/>
                    <a:pt x="18930" y="7263"/>
                    <a:pt x="18965" y="7191"/>
                  </a:cubicBezTo>
                  <a:lnTo>
                    <a:pt x="19013" y="7061"/>
                  </a:lnTo>
                  <a:cubicBezTo>
                    <a:pt x="19251" y="7156"/>
                    <a:pt x="19488" y="7251"/>
                    <a:pt x="19726" y="7346"/>
                  </a:cubicBezTo>
                  <a:lnTo>
                    <a:pt x="19655" y="7512"/>
                  </a:lnTo>
                  <a:cubicBezTo>
                    <a:pt x="19619" y="7619"/>
                    <a:pt x="19667" y="7738"/>
                    <a:pt x="19773" y="7762"/>
                  </a:cubicBezTo>
                  <a:cubicBezTo>
                    <a:pt x="19797" y="7773"/>
                    <a:pt x="19833" y="7773"/>
                    <a:pt x="19857" y="7773"/>
                  </a:cubicBezTo>
                  <a:cubicBezTo>
                    <a:pt x="19940" y="7773"/>
                    <a:pt x="20011" y="7726"/>
                    <a:pt x="20047" y="7655"/>
                  </a:cubicBezTo>
                  <a:lnTo>
                    <a:pt x="20106" y="7512"/>
                  </a:lnTo>
                  <a:cubicBezTo>
                    <a:pt x="20344" y="7607"/>
                    <a:pt x="20593" y="7714"/>
                    <a:pt x="20831" y="7821"/>
                  </a:cubicBezTo>
                  <a:lnTo>
                    <a:pt x="20558" y="8546"/>
                  </a:lnTo>
                  <a:cubicBezTo>
                    <a:pt x="20522" y="8653"/>
                    <a:pt x="20582" y="8760"/>
                    <a:pt x="20688" y="8784"/>
                  </a:cubicBezTo>
                  <a:cubicBezTo>
                    <a:pt x="20700" y="8795"/>
                    <a:pt x="20724" y="8795"/>
                    <a:pt x="20748" y="8795"/>
                  </a:cubicBezTo>
                  <a:cubicBezTo>
                    <a:pt x="20843" y="8795"/>
                    <a:pt x="20914" y="8748"/>
                    <a:pt x="20950" y="8665"/>
                  </a:cubicBezTo>
                  <a:lnTo>
                    <a:pt x="21211" y="7975"/>
                  </a:lnTo>
                  <a:lnTo>
                    <a:pt x="22055" y="8332"/>
                  </a:lnTo>
                  <a:lnTo>
                    <a:pt x="19429" y="9485"/>
                  </a:lnTo>
                  <a:cubicBezTo>
                    <a:pt x="14604" y="11564"/>
                    <a:pt x="9625" y="13727"/>
                    <a:pt x="4884" y="15379"/>
                  </a:cubicBezTo>
                  <a:cubicBezTo>
                    <a:pt x="3185" y="10483"/>
                    <a:pt x="1699" y="5480"/>
                    <a:pt x="487" y="465"/>
                  </a:cubicBezTo>
                  <a:close/>
                  <a:moveTo>
                    <a:pt x="259" y="0"/>
                  </a:moveTo>
                  <a:cubicBezTo>
                    <a:pt x="191" y="0"/>
                    <a:pt x="127" y="36"/>
                    <a:pt x="83" y="97"/>
                  </a:cubicBezTo>
                  <a:cubicBezTo>
                    <a:pt x="24" y="145"/>
                    <a:pt x="0" y="216"/>
                    <a:pt x="12" y="287"/>
                  </a:cubicBezTo>
                  <a:cubicBezTo>
                    <a:pt x="1272" y="5492"/>
                    <a:pt x="2781" y="10625"/>
                    <a:pt x="4551" y="15688"/>
                  </a:cubicBezTo>
                  <a:cubicBezTo>
                    <a:pt x="4575" y="15735"/>
                    <a:pt x="4611" y="15771"/>
                    <a:pt x="4658" y="15794"/>
                  </a:cubicBezTo>
                  <a:cubicBezTo>
                    <a:pt x="4694" y="15806"/>
                    <a:pt x="4718" y="15818"/>
                    <a:pt x="4753" y="15818"/>
                  </a:cubicBezTo>
                  <a:cubicBezTo>
                    <a:pt x="4777" y="15818"/>
                    <a:pt x="4801" y="15806"/>
                    <a:pt x="4825" y="15806"/>
                  </a:cubicBezTo>
                  <a:cubicBezTo>
                    <a:pt x="9649" y="14143"/>
                    <a:pt x="14711" y="11944"/>
                    <a:pt x="19607" y="9817"/>
                  </a:cubicBezTo>
                  <a:cubicBezTo>
                    <a:pt x="20629" y="9378"/>
                    <a:pt x="21627" y="8950"/>
                    <a:pt x="22614" y="8522"/>
                  </a:cubicBezTo>
                  <a:lnTo>
                    <a:pt x="22625" y="8522"/>
                  </a:lnTo>
                  <a:cubicBezTo>
                    <a:pt x="22649" y="8510"/>
                    <a:pt x="22661" y="8498"/>
                    <a:pt x="22685" y="8486"/>
                  </a:cubicBezTo>
                  <a:cubicBezTo>
                    <a:pt x="22697" y="8463"/>
                    <a:pt x="22709" y="8451"/>
                    <a:pt x="22720" y="8439"/>
                  </a:cubicBezTo>
                  <a:lnTo>
                    <a:pt x="22720" y="8427"/>
                  </a:lnTo>
                  <a:cubicBezTo>
                    <a:pt x="22720" y="8415"/>
                    <a:pt x="22720" y="8403"/>
                    <a:pt x="22732" y="8391"/>
                  </a:cubicBezTo>
                  <a:cubicBezTo>
                    <a:pt x="22732" y="8380"/>
                    <a:pt x="22732" y="8368"/>
                    <a:pt x="22732" y="8356"/>
                  </a:cubicBezTo>
                  <a:cubicBezTo>
                    <a:pt x="22732" y="8344"/>
                    <a:pt x="22732" y="8332"/>
                    <a:pt x="22732" y="8320"/>
                  </a:cubicBezTo>
                  <a:cubicBezTo>
                    <a:pt x="22720" y="8308"/>
                    <a:pt x="22720" y="8296"/>
                    <a:pt x="22720" y="8284"/>
                  </a:cubicBezTo>
                  <a:lnTo>
                    <a:pt x="22720" y="8273"/>
                  </a:lnTo>
                  <a:cubicBezTo>
                    <a:pt x="22720" y="8261"/>
                    <a:pt x="22709" y="8261"/>
                    <a:pt x="22697" y="8249"/>
                  </a:cubicBezTo>
                  <a:cubicBezTo>
                    <a:pt x="22697" y="8237"/>
                    <a:pt x="22685" y="8225"/>
                    <a:pt x="22673" y="8225"/>
                  </a:cubicBezTo>
                  <a:cubicBezTo>
                    <a:pt x="22661" y="8213"/>
                    <a:pt x="22649" y="8201"/>
                    <a:pt x="22637" y="8189"/>
                  </a:cubicBezTo>
                  <a:lnTo>
                    <a:pt x="22614" y="8178"/>
                  </a:lnTo>
                  <a:cubicBezTo>
                    <a:pt x="15353" y="5040"/>
                    <a:pt x="7914" y="2307"/>
                    <a:pt x="333" y="14"/>
                  </a:cubicBezTo>
                  <a:cubicBezTo>
                    <a:pt x="308" y="5"/>
                    <a:pt x="283" y="0"/>
                    <a:pt x="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"/>
            <p:cNvSpPr/>
            <p:nvPr/>
          </p:nvSpPr>
          <p:spPr>
            <a:xfrm>
              <a:off x="8621393" y="1382779"/>
              <a:ext cx="290966" cy="181761"/>
            </a:xfrm>
            <a:custGeom>
              <a:avLst/>
              <a:gdLst/>
              <a:ahLst/>
              <a:cxnLst/>
              <a:rect l="l" t="t" r="r" b="b"/>
              <a:pathLst>
                <a:path w="9032" h="5643" extrusionOk="0">
                  <a:moveTo>
                    <a:pt x="583" y="497"/>
                  </a:moveTo>
                  <a:lnTo>
                    <a:pt x="583" y="497"/>
                  </a:lnTo>
                  <a:cubicBezTo>
                    <a:pt x="1842" y="901"/>
                    <a:pt x="3173" y="1353"/>
                    <a:pt x="4457" y="1793"/>
                  </a:cubicBezTo>
                  <a:cubicBezTo>
                    <a:pt x="5704" y="2208"/>
                    <a:pt x="6999" y="2648"/>
                    <a:pt x="8223" y="3040"/>
                  </a:cubicBezTo>
                  <a:lnTo>
                    <a:pt x="2650" y="5096"/>
                  </a:lnTo>
                  <a:lnTo>
                    <a:pt x="2389" y="5191"/>
                  </a:lnTo>
                  <a:lnTo>
                    <a:pt x="583" y="497"/>
                  </a:lnTo>
                  <a:close/>
                  <a:moveTo>
                    <a:pt x="231" y="1"/>
                  </a:moveTo>
                  <a:cubicBezTo>
                    <a:pt x="171" y="1"/>
                    <a:pt x="115" y="23"/>
                    <a:pt x="72" y="58"/>
                  </a:cubicBezTo>
                  <a:cubicBezTo>
                    <a:pt x="24" y="105"/>
                    <a:pt x="0" y="188"/>
                    <a:pt x="24" y="260"/>
                  </a:cubicBezTo>
                  <a:lnTo>
                    <a:pt x="2068" y="5512"/>
                  </a:lnTo>
                  <a:cubicBezTo>
                    <a:pt x="2080" y="5559"/>
                    <a:pt x="2127" y="5607"/>
                    <a:pt x="2175" y="5631"/>
                  </a:cubicBezTo>
                  <a:cubicBezTo>
                    <a:pt x="2199" y="5631"/>
                    <a:pt x="2234" y="5643"/>
                    <a:pt x="2258" y="5643"/>
                  </a:cubicBezTo>
                  <a:cubicBezTo>
                    <a:pt x="2294" y="5643"/>
                    <a:pt x="2318" y="5631"/>
                    <a:pt x="2341" y="5631"/>
                  </a:cubicBezTo>
                  <a:lnTo>
                    <a:pt x="2805" y="5453"/>
                  </a:lnTo>
                  <a:lnTo>
                    <a:pt x="8901" y="3195"/>
                  </a:lnTo>
                  <a:cubicBezTo>
                    <a:pt x="8984" y="3171"/>
                    <a:pt x="9031" y="3100"/>
                    <a:pt x="9031" y="3017"/>
                  </a:cubicBezTo>
                  <a:cubicBezTo>
                    <a:pt x="9031" y="2933"/>
                    <a:pt x="8972" y="2862"/>
                    <a:pt x="8889" y="2838"/>
                  </a:cubicBezTo>
                  <a:cubicBezTo>
                    <a:pt x="7510" y="2410"/>
                    <a:pt x="6025" y="1911"/>
                    <a:pt x="4599" y="1424"/>
                  </a:cubicBezTo>
                  <a:cubicBezTo>
                    <a:pt x="3173" y="937"/>
                    <a:pt x="1688" y="438"/>
                    <a:pt x="297" y="10"/>
                  </a:cubicBezTo>
                  <a:cubicBezTo>
                    <a:pt x="275" y="4"/>
                    <a:pt x="253" y="1"/>
                    <a:pt x="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"/>
            <p:cNvSpPr/>
            <p:nvPr/>
          </p:nvSpPr>
          <p:spPr>
            <a:xfrm>
              <a:off x="8527970" y="631867"/>
              <a:ext cx="604128" cy="400338"/>
            </a:xfrm>
            <a:custGeom>
              <a:avLst/>
              <a:gdLst/>
              <a:ahLst/>
              <a:cxnLst/>
              <a:rect l="l" t="t" r="r" b="b"/>
              <a:pathLst>
                <a:path w="18753" h="12429" extrusionOk="0">
                  <a:moveTo>
                    <a:pt x="9186" y="413"/>
                  </a:moveTo>
                  <a:cubicBezTo>
                    <a:pt x="10660" y="1447"/>
                    <a:pt x="12229" y="2564"/>
                    <a:pt x="13750" y="3645"/>
                  </a:cubicBezTo>
                  <a:cubicBezTo>
                    <a:pt x="15235" y="4703"/>
                    <a:pt x="16756" y="5796"/>
                    <a:pt x="18182" y="6794"/>
                  </a:cubicBezTo>
                  <a:cubicBezTo>
                    <a:pt x="15912" y="8172"/>
                    <a:pt x="13369" y="9028"/>
                    <a:pt x="10731" y="9325"/>
                  </a:cubicBezTo>
                  <a:cubicBezTo>
                    <a:pt x="9091" y="8256"/>
                    <a:pt x="7380" y="7055"/>
                    <a:pt x="5729" y="5891"/>
                  </a:cubicBezTo>
                  <a:cubicBezTo>
                    <a:pt x="4172" y="4798"/>
                    <a:pt x="2556" y="3669"/>
                    <a:pt x="999" y="2635"/>
                  </a:cubicBezTo>
                  <a:cubicBezTo>
                    <a:pt x="3839" y="2409"/>
                    <a:pt x="6620" y="1661"/>
                    <a:pt x="9186" y="413"/>
                  </a:cubicBezTo>
                  <a:close/>
                  <a:moveTo>
                    <a:pt x="16221" y="8256"/>
                  </a:moveTo>
                  <a:cubicBezTo>
                    <a:pt x="16744" y="8493"/>
                    <a:pt x="17231" y="8802"/>
                    <a:pt x="17671" y="9171"/>
                  </a:cubicBezTo>
                  <a:cubicBezTo>
                    <a:pt x="16198" y="9361"/>
                    <a:pt x="14716" y="9467"/>
                    <a:pt x="13233" y="9467"/>
                  </a:cubicBezTo>
                  <a:cubicBezTo>
                    <a:pt x="12958" y="9467"/>
                    <a:pt x="12682" y="9463"/>
                    <a:pt x="12407" y="9456"/>
                  </a:cubicBezTo>
                  <a:cubicBezTo>
                    <a:pt x="13714" y="9182"/>
                    <a:pt x="14997" y="8790"/>
                    <a:pt x="16221" y="8256"/>
                  </a:cubicBezTo>
                  <a:close/>
                  <a:moveTo>
                    <a:pt x="678" y="2896"/>
                  </a:moveTo>
                  <a:cubicBezTo>
                    <a:pt x="2247" y="3930"/>
                    <a:pt x="3887" y="5083"/>
                    <a:pt x="5479" y="6200"/>
                  </a:cubicBezTo>
                  <a:cubicBezTo>
                    <a:pt x="7107" y="7341"/>
                    <a:pt x="8782" y="8517"/>
                    <a:pt x="10399" y="9575"/>
                  </a:cubicBezTo>
                  <a:lnTo>
                    <a:pt x="9519" y="10977"/>
                  </a:lnTo>
                  <a:cubicBezTo>
                    <a:pt x="6632" y="8517"/>
                    <a:pt x="3590" y="6164"/>
                    <a:pt x="464" y="3990"/>
                  </a:cubicBezTo>
                  <a:lnTo>
                    <a:pt x="678" y="2896"/>
                  </a:lnTo>
                  <a:close/>
                  <a:moveTo>
                    <a:pt x="17873" y="9539"/>
                  </a:moveTo>
                  <a:lnTo>
                    <a:pt x="17873" y="9539"/>
                  </a:lnTo>
                  <a:cubicBezTo>
                    <a:pt x="17825" y="9741"/>
                    <a:pt x="17778" y="9967"/>
                    <a:pt x="17718" y="10181"/>
                  </a:cubicBezTo>
                  <a:cubicBezTo>
                    <a:pt x="17659" y="10442"/>
                    <a:pt x="17600" y="10703"/>
                    <a:pt x="17552" y="10941"/>
                  </a:cubicBezTo>
                  <a:cubicBezTo>
                    <a:pt x="16683" y="10897"/>
                    <a:pt x="15814" y="10874"/>
                    <a:pt x="14946" y="10874"/>
                  </a:cubicBezTo>
                  <a:cubicBezTo>
                    <a:pt x="13261" y="10874"/>
                    <a:pt x="11577" y="10959"/>
                    <a:pt x="9899" y="11131"/>
                  </a:cubicBezTo>
                  <a:lnTo>
                    <a:pt x="10767" y="9765"/>
                  </a:lnTo>
                  <a:cubicBezTo>
                    <a:pt x="11575" y="9824"/>
                    <a:pt x="12395" y="9848"/>
                    <a:pt x="13227" y="9848"/>
                  </a:cubicBezTo>
                  <a:cubicBezTo>
                    <a:pt x="14771" y="9848"/>
                    <a:pt x="16328" y="9741"/>
                    <a:pt x="17873" y="9539"/>
                  </a:cubicBezTo>
                  <a:close/>
                  <a:moveTo>
                    <a:pt x="14884" y="11265"/>
                  </a:moveTo>
                  <a:cubicBezTo>
                    <a:pt x="15164" y="11265"/>
                    <a:pt x="15443" y="11268"/>
                    <a:pt x="15722" y="11274"/>
                  </a:cubicBezTo>
                  <a:cubicBezTo>
                    <a:pt x="15995" y="11405"/>
                    <a:pt x="16257" y="11571"/>
                    <a:pt x="16506" y="11773"/>
                  </a:cubicBezTo>
                  <a:cubicBezTo>
                    <a:pt x="15698" y="11547"/>
                    <a:pt x="14878" y="11381"/>
                    <a:pt x="14047" y="11274"/>
                  </a:cubicBezTo>
                  <a:cubicBezTo>
                    <a:pt x="14326" y="11268"/>
                    <a:pt x="14605" y="11265"/>
                    <a:pt x="14884" y="11265"/>
                  </a:cubicBezTo>
                  <a:close/>
                  <a:moveTo>
                    <a:pt x="9204" y="0"/>
                  </a:moveTo>
                  <a:cubicBezTo>
                    <a:pt x="9173" y="0"/>
                    <a:pt x="9143" y="7"/>
                    <a:pt x="9115" y="21"/>
                  </a:cubicBezTo>
                  <a:cubicBezTo>
                    <a:pt x="6442" y="1328"/>
                    <a:pt x="3530" y="2100"/>
                    <a:pt x="559" y="2290"/>
                  </a:cubicBezTo>
                  <a:cubicBezTo>
                    <a:pt x="464" y="2290"/>
                    <a:pt x="393" y="2350"/>
                    <a:pt x="369" y="2445"/>
                  </a:cubicBezTo>
                  <a:cubicBezTo>
                    <a:pt x="346" y="2469"/>
                    <a:pt x="334" y="2492"/>
                    <a:pt x="322" y="2528"/>
                  </a:cubicBezTo>
                  <a:lnTo>
                    <a:pt x="13" y="4037"/>
                  </a:lnTo>
                  <a:cubicBezTo>
                    <a:pt x="1" y="4108"/>
                    <a:pt x="37" y="4180"/>
                    <a:pt x="96" y="4227"/>
                  </a:cubicBezTo>
                  <a:cubicBezTo>
                    <a:pt x="3316" y="6473"/>
                    <a:pt x="6465" y="8885"/>
                    <a:pt x="9424" y="11416"/>
                  </a:cubicBezTo>
                  <a:cubicBezTo>
                    <a:pt x="9435" y="11511"/>
                    <a:pt x="9519" y="11587"/>
                    <a:pt x="9613" y="11587"/>
                  </a:cubicBezTo>
                  <a:cubicBezTo>
                    <a:pt x="9625" y="11587"/>
                    <a:pt x="9637" y="11586"/>
                    <a:pt x="9650" y="11583"/>
                  </a:cubicBezTo>
                  <a:cubicBezTo>
                    <a:pt x="10283" y="11517"/>
                    <a:pt x="10917" y="11485"/>
                    <a:pt x="11550" y="11485"/>
                  </a:cubicBezTo>
                  <a:cubicBezTo>
                    <a:pt x="13450" y="11485"/>
                    <a:pt x="15339" y="11779"/>
                    <a:pt x="17148" y="12367"/>
                  </a:cubicBezTo>
                  <a:cubicBezTo>
                    <a:pt x="17184" y="12403"/>
                    <a:pt x="17231" y="12415"/>
                    <a:pt x="17291" y="12415"/>
                  </a:cubicBezTo>
                  <a:lnTo>
                    <a:pt x="17314" y="12415"/>
                  </a:lnTo>
                  <a:cubicBezTo>
                    <a:pt x="17338" y="12427"/>
                    <a:pt x="17362" y="12427"/>
                    <a:pt x="17386" y="12427"/>
                  </a:cubicBezTo>
                  <a:cubicBezTo>
                    <a:pt x="17393" y="12428"/>
                    <a:pt x="17400" y="12428"/>
                    <a:pt x="17407" y="12428"/>
                  </a:cubicBezTo>
                  <a:cubicBezTo>
                    <a:pt x="17483" y="12428"/>
                    <a:pt x="17555" y="12373"/>
                    <a:pt x="17588" y="12308"/>
                  </a:cubicBezTo>
                  <a:cubicBezTo>
                    <a:pt x="17623" y="12201"/>
                    <a:pt x="17564" y="12082"/>
                    <a:pt x="17457" y="12058"/>
                  </a:cubicBezTo>
                  <a:lnTo>
                    <a:pt x="17374" y="12034"/>
                  </a:lnTo>
                  <a:cubicBezTo>
                    <a:pt x="17124" y="11749"/>
                    <a:pt x="16827" y="11500"/>
                    <a:pt x="16518" y="11286"/>
                  </a:cubicBezTo>
                  <a:lnTo>
                    <a:pt x="16518" y="11286"/>
                  </a:lnTo>
                  <a:cubicBezTo>
                    <a:pt x="16910" y="11298"/>
                    <a:pt x="17314" y="11321"/>
                    <a:pt x="17707" y="11345"/>
                  </a:cubicBezTo>
                  <a:cubicBezTo>
                    <a:pt x="17714" y="11346"/>
                    <a:pt x="17722" y="11346"/>
                    <a:pt x="17730" y="11346"/>
                  </a:cubicBezTo>
                  <a:cubicBezTo>
                    <a:pt x="17827" y="11346"/>
                    <a:pt x="17910" y="11278"/>
                    <a:pt x="17932" y="11179"/>
                  </a:cubicBezTo>
                  <a:cubicBezTo>
                    <a:pt x="17968" y="10906"/>
                    <a:pt x="18051" y="10585"/>
                    <a:pt x="18122" y="10264"/>
                  </a:cubicBezTo>
                  <a:cubicBezTo>
                    <a:pt x="18206" y="9955"/>
                    <a:pt x="18277" y="9610"/>
                    <a:pt x="18336" y="9337"/>
                  </a:cubicBezTo>
                  <a:cubicBezTo>
                    <a:pt x="18336" y="9325"/>
                    <a:pt x="18336" y="9313"/>
                    <a:pt x="18336" y="9301"/>
                  </a:cubicBezTo>
                  <a:cubicBezTo>
                    <a:pt x="18336" y="9289"/>
                    <a:pt x="18336" y="9289"/>
                    <a:pt x="18336" y="9278"/>
                  </a:cubicBezTo>
                  <a:cubicBezTo>
                    <a:pt x="18336" y="9278"/>
                    <a:pt x="18336" y="9266"/>
                    <a:pt x="18336" y="9266"/>
                  </a:cubicBezTo>
                  <a:cubicBezTo>
                    <a:pt x="18325" y="9254"/>
                    <a:pt x="18325" y="9242"/>
                    <a:pt x="18313" y="9230"/>
                  </a:cubicBezTo>
                  <a:cubicBezTo>
                    <a:pt x="18313" y="9218"/>
                    <a:pt x="18301" y="9206"/>
                    <a:pt x="18301" y="9194"/>
                  </a:cubicBezTo>
                  <a:cubicBezTo>
                    <a:pt x="18289" y="9182"/>
                    <a:pt x="18289" y="9182"/>
                    <a:pt x="18277" y="9171"/>
                  </a:cubicBezTo>
                  <a:cubicBezTo>
                    <a:pt x="18265" y="9159"/>
                    <a:pt x="18253" y="9159"/>
                    <a:pt x="18241" y="9147"/>
                  </a:cubicBezTo>
                  <a:lnTo>
                    <a:pt x="18229" y="9135"/>
                  </a:lnTo>
                  <a:cubicBezTo>
                    <a:pt x="18218" y="9111"/>
                    <a:pt x="18206" y="9099"/>
                    <a:pt x="18182" y="9087"/>
                  </a:cubicBezTo>
                  <a:cubicBezTo>
                    <a:pt x="17742" y="8672"/>
                    <a:pt x="17231" y="8315"/>
                    <a:pt x="16685" y="8054"/>
                  </a:cubicBezTo>
                  <a:cubicBezTo>
                    <a:pt x="17374" y="7733"/>
                    <a:pt x="18027" y="7376"/>
                    <a:pt x="18669" y="6960"/>
                  </a:cubicBezTo>
                  <a:cubicBezTo>
                    <a:pt x="18717" y="6937"/>
                    <a:pt x="18752" y="6877"/>
                    <a:pt x="18752" y="6818"/>
                  </a:cubicBezTo>
                  <a:cubicBezTo>
                    <a:pt x="18752" y="6758"/>
                    <a:pt x="18729" y="6699"/>
                    <a:pt x="18669" y="6663"/>
                  </a:cubicBezTo>
                  <a:cubicBezTo>
                    <a:pt x="17184" y="5606"/>
                    <a:pt x="15568" y="4465"/>
                    <a:pt x="13999" y="3348"/>
                  </a:cubicBezTo>
                  <a:cubicBezTo>
                    <a:pt x="12442" y="2243"/>
                    <a:pt x="10838" y="1090"/>
                    <a:pt x="9341" y="45"/>
                  </a:cubicBezTo>
                  <a:cubicBezTo>
                    <a:pt x="9298" y="16"/>
                    <a:pt x="9250" y="0"/>
                    <a:pt x="9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"/>
            <p:cNvSpPr/>
            <p:nvPr/>
          </p:nvSpPr>
          <p:spPr>
            <a:xfrm>
              <a:off x="8751542" y="747340"/>
              <a:ext cx="175346" cy="68575"/>
            </a:xfrm>
            <a:custGeom>
              <a:avLst/>
              <a:gdLst/>
              <a:ahLst/>
              <a:cxnLst/>
              <a:rect l="l" t="t" r="r" b="b"/>
              <a:pathLst>
                <a:path w="5443" h="2129" extrusionOk="0">
                  <a:moveTo>
                    <a:pt x="5202" y="0"/>
                  </a:moveTo>
                  <a:cubicBezTo>
                    <a:pt x="5166" y="0"/>
                    <a:pt x="5131" y="8"/>
                    <a:pt x="5098" y="24"/>
                  </a:cubicBezTo>
                  <a:cubicBezTo>
                    <a:pt x="3566" y="856"/>
                    <a:pt x="1902" y="1438"/>
                    <a:pt x="179" y="1747"/>
                  </a:cubicBezTo>
                  <a:cubicBezTo>
                    <a:pt x="72" y="1759"/>
                    <a:pt x="1" y="1866"/>
                    <a:pt x="24" y="1973"/>
                  </a:cubicBezTo>
                  <a:cubicBezTo>
                    <a:pt x="46" y="2061"/>
                    <a:pt x="119" y="2129"/>
                    <a:pt x="206" y="2129"/>
                  </a:cubicBezTo>
                  <a:cubicBezTo>
                    <a:pt x="213" y="2129"/>
                    <a:pt x="219" y="2129"/>
                    <a:pt x="226" y="2128"/>
                  </a:cubicBezTo>
                  <a:lnTo>
                    <a:pt x="262" y="2128"/>
                  </a:lnTo>
                  <a:cubicBezTo>
                    <a:pt x="1914" y="1831"/>
                    <a:pt x="3506" y="1296"/>
                    <a:pt x="5003" y="535"/>
                  </a:cubicBezTo>
                  <a:cubicBezTo>
                    <a:pt x="5051" y="535"/>
                    <a:pt x="5098" y="523"/>
                    <a:pt x="5134" y="488"/>
                  </a:cubicBezTo>
                  <a:lnTo>
                    <a:pt x="5336" y="345"/>
                  </a:lnTo>
                  <a:cubicBezTo>
                    <a:pt x="5419" y="286"/>
                    <a:pt x="5443" y="167"/>
                    <a:pt x="5384" y="84"/>
                  </a:cubicBezTo>
                  <a:cubicBezTo>
                    <a:pt x="5337" y="29"/>
                    <a:pt x="5269" y="0"/>
                    <a:pt x="5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"/>
            <p:cNvSpPr/>
            <p:nvPr/>
          </p:nvSpPr>
          <p:spPr>
            <a:xfrm>
              <a:off x="8776058" y="768116"/>
              <a:ext cx="171513" cy="69219"/>
            </a:xfrm>
            <a:custGeom>
              <a:avLst/>
              <a:gdLst/>
              <a:ahLst/>
              <a:cxnLst/>
              <a:rect l="l" t="t" r="r" b="b"/>
              <a:pathLst>
                <a:path w="5324" h="2149" extrusionOk="0">
                  <a:moveTo>
                    <a:pt x="5081" y="1"/>
                  </a:moveTo>
                  <a:cubicBezTo>
                    <a:pt x="5042" y="1"/>
                    <a:pt x="5002" y="11"/>
                    <a:pt x="4967" y="33"/>
                  </a:cubicBezTo>
                  <a:cubicBezTo>
                    <a:pt x="3494" y="889"/>
                    <a:pt x="1866" y="1483"/>
                    <a:pt x="190" y="1768"/>
                  </a:cubicBezTo>
                  <a:cubicBezTo>
                    <a:pt x="71" y="1780"/>
                    <a:pt x="0" y="1875"/>
                    <a:pt x="24" y="1994"/>
                  </a:cubicBezTo>
                  <a:cubicBezTo>
                    <a:pt x="36" y="2089"/>
                    <a:pt x="131" y="2148"/>
                    <a:pt x="226" y="2148"/>
                  </a:cubicBezTo>
                  <a:lnTo>
                    <a:pt x="262" y="2148"/>
                  </a:lnTo>
                  <a:cubicBezTo>
                    <a:pt x="1996" y="1851"/>
                    <a:pt x="3672" y="1257"/>
                    <a:pt x="5193" y="366"/>
                  </a:cubicBezTo>
                  <a:cubicBezTo>
                    <a:pt x="5300" y="318"/>
                    <a:pt x="5324" y="176"/>
                    <a:pt x="5264" y="92"/>
                  </a:cubicBezTo>
                  <a:cubicBezTo>
                    <a:pt x="5219" y="32"/>
                    <a:pt x="5150" y="1"/>
                    <a:pt x="5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"/>
            <p:cNvSpPr/>
            <p:nvPr/>
          </p:nvSpPr>
          <p:spPr>
            <a:xfrm>
              <a:off x="8804761" y="784510"/>
              <a:ext cx="158884" cy="71957"/>
            </a:xfrm>
            <a:custGeom>
              <a:avLst/>
              <a:gdLst/>
              <a:ahLst/>
              <a:cxnLst/>
              <a:rect l="l" t="t" r="r" b="b"/>
              <a:pathLst>
                <a:path w="4932" h="2234" extrusionOk="0">
                  <a:moveTo>
                    <a:pt x="4698" y="1"/>
                  </a:moveTo>
                  <a:cubicBezTo>
                    <a:pt x="4651" y="1"/>
                    <a:pt x="4604" y="16"/>
                    <a:pt x="4563" y="47"/>
                  </a:cubicBezTo>
                  <a:cubicBezTo>
                    <a:pt x="3244" y="950"/>
                    <a:pt x="1759" y="1568"/>
                    <a:pt x="179" y="1853"/>
                  </a:cubicBezTo>
                  <a:cubicBezTo>
                    <a:pt x="72" y="1877"/>
                    <a:pt x="0" y="1972"/>
                    <a:pt x="12" y="2091"/>
                  </a:cubicBezTo>
                  <a:cubicBezTo>
                    <a:pt x="48" y="2174"/>
                    <a:pt x="131" y="2233"/>
                    <a:pt x="226" y="2233"/>
                  </a:cubicBezTo>
                  <a:lnTo>
                    <a:pt x="262" y="2233"/>
                  </a:lnTo>
                  <a:cubicBezTo>
                    <a:pt x="1902" y="1936"/>
                    <a:pt x="3458" y="1295"/>
                    <a:pt x="4825" y="356"/>
                  </a:cubicBezTo>
                  <a:cubicBezTo>
                    <a:pt x="4908" y="284"/>
                    <a:pt x="4932" y="166"/>
                    <a:pt x="4860" y="82"/>
                  </a:cubicBezTo>
                  <a:cubicBezTo>
                    <a:pt x="4820" y="28"/>
                    <a:pt x="4760" y="1"/>
                    <a:pt x="4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"/>
            <p:cNvSpPr/>
            <p:nvPr/>
          </p:nvSpPr>
          <p:spPr>
            <a:xfrm>
              <a:off x="8688014" y="1807"/>
              <a:ext cx="457099" cy="490397"/>
            </a:xfrm>
            <a:custGeom>
              <a:avLst/>
              <a:gdLst/>
              <a:ahLst/>
              <a:cxnLst/>
              <a:rect l="l" t="t" r="r" b="b"/>
              <a:pathLst>
                <a:path w="14189" h="15225" extrusionOk="0">
                  <a:moveTo>
                    <a:pt x="13225" y="397"/>
                  </a:moveTo>
                  <a:cubicBezTo>
                    <a:pt x="13261" y="397"/>
                    <a:pt x="13297" y="399"/>
                    <a:pt x="13333" y="403"/>
                  </a:cubicBezTo>
                  <a:cubicBezTo>
                    <a:pt x="13559" y="462"/>
                    <a:pt x="13725" y="664"/>
                    <a:pt x="13749" y="902"/>
                  </a:cubicBezTo>
                  <a:cubicBezTo>
                    <a:pt x="13761" y="1163"/>
                    <a:pt x="13665" y="1425"/>
                    <a:pt x="13475" y="1615"/>
                  </a:cubicBezTo>
                  <a:cubicBezTo>
                    <a:pt x="13261" y="1829"/>
                    <a:pt x="13024" y="2031"/>
                    <a:pt x="12774" y="2185"/>
                  </a:cubicBezTo>
                  <a:cubicBezTo>
                    <a:pt x="12762" y="2197"/>
                    <a:pt x="12750" y="2197"/>
                    <a:pt x="12750" y="2209"/>
                  </a:cubicBezTo>
                  <a:lnTo>
                    <a:pt x="11693" y="1330"/>
                  </a:lnTo>
                  <a:cubicBezTo>
                    <a:pt x="11978" y="985"/>
                    <a:pt x="12335" y="712"/>
                    <a:pt x="12739" y="522"/>
                  </a:cubicBezTo>
                  <a:lnTo>
                    <a:pt x="12739" y="533"/>
                  </a:lnTo>
                  <a:cubicBezTo>
                    <a:pt x="12887" y="445"/>
                    <a:pt x="13051" y="397"/>
                    <a:pt x="13225" y="397"/>
                  </a:cubicBezTo>
                  <a:close/>
                  <a:moveTo>
                    <a:pt x="11134" y="1389"/>
                  </a:moveTo>
                  <a:lnTo>
                    <a:pt x="12952" y="2886"/>
                  </a:lnTo>
                  <a:cubicBezTo>
                    <a:pt x="12810" y="2993"/>
                    <a:pt x="12691" y="3112"/>
                    <a:pt x="12560" y="3231"/>
                  </a:cubicBezTo>
                  <a:cubicBezTo>
                    <a:pt x="12002" y="2696"/>
                    <a:pt x="11384" y="2221"/>
                    <a:pt x="10718" y="1829"/>
                  </a:cubicBezTo>
                  <a:lnTo>
                    <a:pt x="11134" y="1389"/>
                  </a:lnTo>
                  <a:close/>
                  <a:moveTo>
                    <a:pt x="10433" y="2114"/>
                  </a:moveTo>
                  <a:cubicBezTo>
                    <a:pt x="11087" y="2506"/>
                    <a:pt x="11705" y="2969"/>
                    <a:pt x="12251" y="3492"/>
                  </a:cubicBezTo>
                  <a:lnTo>
                    <a:pt x="12073" y="3659"/>
                  </a:lnTo>
                  <a:cubicBezTo>
                    <a:pt x="11503" y="3148"/>
                    <a:pt x="10897" y="2708"/>
                    <a:pt x="10243" y="2316"/>
                  </a:cubicBezTo>
                  <a:lnTo>
                    <a:pt x="10433" y="2114"/>
                  </a:lnTo>
                  <a:close/>
                  <a:moveTo>
                    <a:pt x="9970" y="2625"/>
                  </a:moveTo>
                  <a:cubicBezTo>
                    <a:pt x="10612" y="3005"/>
                    <a:pt x="11218" y="3445"/>
                    <a:pt x="11776" y="3944"/>
                  </a:cubicBezTo>
                  <a:cubicBezTo>
                    <a:pt x="10291" y="5322"/>
                    <a:pt x="8924" y="6855"/>
                    <a:pt x="7724" y="8495"/>
                  </a:cubicBezTo>
                  <a:lnTo>
                    <a:pt x="7724" y="8507"/>
                  </a:lnTo>
                  <a:lnTo>
                    <a:pt x="5775" y="7022"/>
                  </a:lnTo>
                  <a:lnTo>
                    <a:pt x="9970" y="2625"/>
                  </a:lnTo>
                  <a:close/>
                  <a:moveTo>
                    <a:pt x="5763" y="7497"/>
                  </a:moveTo>
                  <a:lnTo>
                    <a:pt x="7142" y="8543"/>
                  </a:lnTo>
                  <a:lnTo>
                    <a:pt x="4088" y="11977"/>
                  </a:lnTo>
                  <a:lnTo>
                    <a:pt x="2602" y="10883"/>
                  </a:lnTo>
                  <a:lnTo>
                    <a:pt x="5763" y="7497"/>
                  </a:lnTo>
                  <a:close/>
                  <a:moveTo>
                    <a:pt x="2329" y="11181"/>
                  </a:moveTo>
                  <a:lnTo>
                    <a:pt x="3838" y="12274"/>
                  </a:lnTo>
                  <a:lnTo>
                    <a:pt x="3470" y="12678"/>
                  </a:lnTo>
                  <a:cubicBezTo>
                    <a:pt x="3387" y="12773"/>
                    <a:pt x="3363" y="12785"/>
                    <a:pt x="3351" y="12785"/>
                  </a:cubicBezTo>
                  <a:lnTo>
                    <a:pt x="3351" y="12797"/>
                  </a:lnTo>
                  <a:cubicBezTo>
                    <a:pt x="3315" y="12773"/>
                    <a:pt x="3280" y="12761"/>
                    <a:pt x="3256" y="12737"/>
                  </a:cubicBezTo>
                  <a:lnTo>
                    <a:pt x="1854" y="11680"/>
                  </a:lnTo>
                  <a:lnTo>
                    <a:pt x="2329" y="11181"/>
                  </a:lnTo>
                  <a:close/>
                  <a:moveTo>
                    <a:pt x="1901" y="12226"/>
                  </a:moveTo>
                  <a:lnTo>
                    <a:pt x="2543" y="12705"/>
                  </a:lnTo>
                  <a:lnTo>
                    <a:pt x="2543" y="12713"/>
                  </a:lnTo>
                  <a:cubicBezTo>
                    <a:pt x="2270" y="13129"/>
                    <a:pt x="2056" y="13581"/>
                    <a:pt x="1925" y="14068"/>
                  </a:cubicBezTo>
                  <a:lnTo>
                    <a:pt x="772" y="14579"/>
                  </a:lnTo>
                  <a:lnTo>
                    <a:pt x="1355" y="13866"/>
                  </a:lnTo>
                  <a:cubicBezTo>
                    <a:pt x="1426" y="13783"/>
                    <a:pt x="1402" y="13652"/>
                    <a:pt x="1307" y="13593"/>
                  </a:cubicBezTo>
                  <a:cubicBezTo>
                    <a:pt x="1269" y="13569"/>
                    <a:pt x="1225" y="13556"/>
                    <a:pt x="1181" y="13556"/>
                  </a:cubicBezTo>
                  <a:cubicBezTo>
                    <a:pt x="1116" y="13556"/>
                    <a:pt x="1053" y="13584"/>
                    <a:pt x="1010" y="13640"/>
                  </a:cubicBezTo>
                  <a:lnTo>
                    <a:pt x="487" y="14282"/>
                  </a:lnTo>
                  <a:lnTo>
                    <a:pt x="559" y="13450"/>
                  </a:lnTo>
                  <a:cubicBezTo>
                    <a:pt x="559" y="13355"/>
                    <a:pt x="582" y="13260"/>
                    <a:pt x="618" y="13153"/>
                  </a:cubicBezTo>
                  <a:cubicBezTo>
                    <a:pt x="701" y="12963"/>
                    <a:pt x="939" y="12844"/>
                    <a:pt x="1200" y="12725"/>
                  </a:cubicBezTo>
                  <a:cubicBezTo>
                    <a:pt x="1450" y="12606"/>
                    <a:pt x="1723" y="12464"/>
                    <a:pt x="1901" y="12226"/>
                  </a:cubicBezTo>
                  <a:close/>
                  <a:moveTo>
                    <a:pt x="13246" y="1"/>
                  </a:moveTo>
                  <a:cubicBezTo>
                    <a:pt x="13003" y="1"/>
                    <a:pt x="12758" y="61"/>
                    <a:pt x="12537" y="177"/>
                  </a:cubicBezTo>
                  <a:cubicBezTo>
                    <a:pt x="12097" y="391"/>
                    <a:pt x="11705" y="688"/>
                    <a:pt x="11384" y="1068"/>
                  </a:cubicBezTo>
                  <a:lnTo>
                    <a:pt x="11325" y="1021"/>
                  </a:lnTo>
                  <a:cubicBezTo>
                    <a:pt x="11256" y="992"/>
                    <a:pt x="11186" y="977"/>
                    <a:pt x="11117" y="977"/>
                  </a:cubicBezTo>
                  <a:cubicBezTo>
                    <a:pt x="11043" y="977"/>
                    <a:pt x="10971" y="995"/>
                    <a:pt x="10909" y="1033"/>
                  </a:cubicBezTo>
                  <a:lnTo>
                    <a:pt x="5324" y="6903"/>
                  </a:lnTo>
                  <a:cubicBezTo>
                    <a:pt x="5276" y="6950"/>
                    <a:pt x="5264" y="6998"/>
                    <a:pt x="5264" y="7057"/>
                  </a:cubicBezTo>
                  <a:cubicBezTo>
                    <a:pt x="5276" y="7105"/>
                    <a:pt x="5288" y="7140"/>
                    <a:pt x="5324" y="7176"/>
                  </a:cubicBezTo>
                  <a:lnTo>
                    <a:pt x="5347" y="7188"/>
                  </a:lnTo>
                  <a:lnTo>
                    <a:pt x="5431" y="7259"/>
                  </a:lnTo>
                  <a:lnTo>
                    <a:pt x="1390" y="11585"/>
                  </a:lnTo>
                  <a:cubicBezTo>
                    <a:pt x="1319" y="11656"/>
                    <a:pt x="1319" y="11775"/>
                    <a:pt x="1402" y="11846"/>
                  </a:cubicBezTo>
                  <a:lnTo>
                    <a:pt x="1414" y="11858"/>
                  </a:lnTo>
                  <a:lnTo>
                    <a:pt x="1569" y="11965"/>
                  </a:lnTo>
                  <a:cubicBezTo>
                    <a:pt x="1462" y="12143"/>
                    <a:pt x="1236" y="12262"/>
                    <a:pt x="998" y="12381"/>
                  </a:cubicBezTo>
                  <a:cubicBezTo>
                    <a:pt x="701" y="12523"/>
                    <a:pt x="368" y="12678"/>
                    <a:pt x="226" y="12999"/>
                  </a:cubicBezTo>
                  <a:cubicBezTo>
                    <a:pt x="166" y="13141"/>
                    <a:pt x="143" y="13284"/>
                    <a:pt x="131" y="13426"/>
                  </a:cubicBezTo>
                  <a:lnTo>
                    <a:pt x="0" y="15019"/>
                  </a:lnTo>
                  <a:cubicBezTo>
                    <a:pt x="0" y="15078"/>
                    <a:pt x="24" y="15126"/>
                    <a:pt x="59" y="15173"/>
                  </a:cubicBezTo>
                  <a:cubicBezTo>
                    <a:pt x="71" y="15173"/>
                    <a:pt x="83" y="15185"/>
                    <a:pt x="95" y="15185"/>
                  </a:cubicBezTo>
                  <a:cubicBezTo>
                    <a:pt x="130" y="15213"/>
                    <a:pt x="173" y="15224"/>
                    <a:pt x="214" y="15224"/>
                  </a:cubicBezTo>
                  <a:cubicBezTo>
                    <a:pt x="244" y="15224"/>
                    <a:pt x="273" y="15219"/>
                    <a:pt x="297" y="15209"/>
                  </a:cubicBezTo>
                  <a:lnTo>
                    <a:pt x="2198" y="14377"/>
                  </a:lnTo>
                  <a:cubicBezTo>
                    <a:pt x="2258" y="14353"/>
                    <a:pt x="2293" y="14294"/>
                    <a:pt x="2317" y="14246"/>
                  </a:cubicBezTo>
                  <a:cubicBezTo>
                    <a:pt x="2436" y="13783"/>
                    <a:pt x="2626" y="13343"/>
                    <a:pt x="2876" y="12951"/>
                  </a:cubicBezTo>
                  <a:lnTo>
                    <a:pt x="2983" y="13022"/>
                  </a:lnTo>
                  <a:cubicBezTo>
                    <a:pt x="3085" y="13125"/>
                    <a:pt x="3219" y="13175"/>
                    <a:pt x="3352" y="13175"/>
                  </a:cubicBezTo>
                  <a:cubicBezTo>
                    <a:pt x="3527" y="13175"/>
                    <a:pt x="3701" y="13089"/>
                    <a:pt x="3803" y="12927"/>
                  </a:cubicBezTo>
                  <a:lnTo>
                    <a:pt x="7379" y="8875"/>
                  </a:lnTo>
                  <a:cubicBezTo>
                    <a:pt x="7415" y="8863"/>
                    <a:pt x="7451" y="8840"/>
                    <a:pt x="7474" y="8804"/>
                  </a:cubicBezTo>
                  <a:lnTo>
                    <a:pt x="7641" y="8923"/>
                  </a:lnTo>
                  <a:cubicBezTo>
                    <a:pt x="7680" y="8952"/>
                    <a:pt x="7727" y="8973"/>
                    <a:pt x="7776" y="8973"/>
                  </a:cubicBezTo>
                  <a:cubicBezTo>
                    <a:pt x="7786" y="8973"/>
                    <a:pt x="7797" y="8972"/>
                    <a:pt x="7807" y="8970"/>
                  </a:cubicBezTo>
                  <a:cubicBezTo>
                    <a:pt x="7855" y="8958"/>
                    <a:pt x="7914" y="8935"/>
                    <a:pt x="7950" y="8887"/>
                  </a:cubicBezTo>
                  <a:cubicBezTo>
                    <a:pt x="9221" y="7128"/>
                    <a:pt x="10659" y="5501"/>
                    <a:pt x="12263" y="4027"/>
                  </a:cubicBezTo>
                  <a:lnTo>
                    <a:pt x="12560" y="4265"/>
                  </a:lnTo>
                  <a:lnTo>
                    <a:pt x="8306" y="8792"/>
                  </a:lnTo>
                  <a:cubicBezTo>
                    <a:pt x="8235" y="8875"/>
                    <a:pt x="8235" y="8994"/>
                    <a:pt x="8318" y="9054"/>
                  </a:cubicBezTo>
                  <a:lnTo>
                    <a:pt x="8318" y="9065"/>
                  </a:lnTo>
                  <a:cubicBezTo>
                    <a:pt x="8360" y="9097"/>
                    <a:pt x="8409" y="9112"/>
                    <a:pt x="8457" y="9112"/>
                  </a:cubicBezTo>
                  <a:cubicBezTo>
                    <a:pt x="8517" y="9112"/>
                    <a:pt x="8575" y="9088"/>
                    <a:pt x="8615" y="9042"/>
                  </a:cubicBezTo>
                  <a:lnTo>
                    <a:pt x="13012" y="4384"/>
                  </a:lnTo>
                  <a:cubicBezTo>
                    <a:pt x="13083" y="4300"/>
                    <a:pt x="13071" y="4170"/>
                    <a:pt x="12988" y="4110"/>
                  </a:cubicBezTo>
                  <a:lnTo>
                    <a:pt x="12548" y="3766"/>
                  </a:lnTo>
                  <a:cubicBezTo>
                    <a:pt x="12834" y="3516"/>
                    <a:pt x="13119" y="3267"/>
                    <a:pt x="13404" y="3029"/>
                  </a:cubicBezTo>
                  <a:cubicBezTo>
                    <a:pt x="13440" y="2993"/>
                    <a:pt x="13475" y="2934"/>
                    <a:pt x="13475" y="2874"/>
                  </a:cubicBezTo>
                  <a:cubicBezTo>
                    <a:pt x="13463" y="2827"/>
                    <a:pt x="13440" y="2767"/>
                    <a:pt x="13404" y="2732"/>
                  </a:cubicBezTo>
                  <a:lnTo>
                    <a:pt x="13071" y="2458"/>
                  </a:lnTo>
                  <a:cubicBezTo>
                    <a:pt x="13345" y="2292"/>
                    <a:pt x="13594" y="2078"/>
                    <a:pt x="13808" y="1841"/>
                  </a:cubicBezTo>
                  <a:cubicBezTo>
                    <a:pt x="14058" y="1579"/>
                    <a:pt x="14188" y="1223"/>
                    <a:pt x="14176" y="854"/>
                  </a:cubicBezTo>
                  <a:cubicBezTo>
                    <a:pt x="14129" y="438"/>
                    <a:pt x="13820" y="106"/>
                    <a:pt x="13416" y="11"/>
                  </a:cubicBezTo>
                  <a:cubicBezTo>
                    <a:pt x="13360" y="4"/>
                    <a:pt x="13303" y="1"/>
                    <a:pt x="13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"/>
            <p:cNvSpPr/>
            <p:nvPr/>
          </p:nvSpPr>
          <p:spPr>
            <a:xfrm>
              <a:off x="7975966" y="-9144"/>
              <a:ext cx="580772" cy="394444"/>
            </a:xfrm>
            <a:custGeom>
              <a:avLst/>
              <a:gdLst/>
              <a:ahLst/>
              <a:cxnLst/>
              <a:rect l="l" t="t" r="r" b="b"/>
              <a:pathLst>
                <a:path w="18028" h="12246" extrusionOk="0">
                  <a:moveTo>
                    <a:pt x="5174" y="537"/>
                  </a:moveTo>
                  <a:cubicBezTo>
                    <a:pt x="6388" y="537"/>
                    <a:pt x="7731" y="701"/>
                    <a:pt x="9222" y="1028"/>
                  </a:cubicBezTo>
                  <a:cubicBezTo>
                    <a:pt x="8449" y="1087"/>
                    <a:pt x="7677" y="1123"/>
                    <a:pt x="6905" y="1147"/>
                  </a:cubicBezTo>
                  <a:cubicBezTo>
                    <a:pt x="6898" y="1146"/>
                    <a:pt x="6891" y="1146"/>
                    <a:pt x="6885" y="1146"/>
                  </a:cubicBezTo>
                  <a:cubicBezTo>
                    <a:pt x="6775" y="1146"/>
                    <a:pt x="6691" y="1237"/>
                    <a:pt x="6703" y="1349"/>
                  </a:cubicBezTo>
                  <a:cubicBezTo>
                    <a:pt x="6703" y="1449"/>
                    <a:pt x="6786" y="1528"/>
                    <a:pt x="6884" y="1528"/>
                  </a:cubicBezTo>
                  <a:cubicBezTo>
                    <a:pt x="6891" y="1528"/>
                    <a:pt x="6898" y="1528"/>
                    <a:pt x="6905" y="1527"/>
                  </a:cubicBezTo>
                  <a:cubicBezTo>
                    <a:pt x="8093" y="1503"/>
                    <a:pt x="9269" y="1432"/>
                    <a:pt x="10458" y="1313"/>
                  </a:cubicBezTo>
                  <a:cubicBezTo>
                    <a:pt x="12133" y="1147"/>
                    <a:pt x="13809" y="885"/>
                    <a:pt x="15472" y="541"/>
                  </a:cubicBezTo>
                  <a:lnTo>
                    <a:pt x="15472" y="541"/>
                  </a:lnTo>
                  <a:cubicBezTo>
                    <a:pt x="13393" y="2252"/>
                    <a:pt x="12157" y="4866"/>
                    <a:pt x="12252" y="7409"/>
                  </a:cubicBezTo>
                  <a:cubicBezTo>
                    <a:pt x="10660" y="7786"/>
                    <a:pt x="9037" y="7974"/>
                    <a:pt x="7417" y="7974"/>
                  </a:cubicBezTo>
                  <a:cubicBezTo>
                    <a:pt x="5107" y="7974"/>
                    <a:pt x="2802" y="7593"/>
                    <a:pt x="595" y="6839"/>
                  </a:cubicBezTo>
                  <a:cubicBezTo>
                    <a:pt x="2389" y="5128"/>
                    <a:pt x="3684" y="2965"/>
                    <a:pt x="4338" y="564"/>
                  </a:cubicBezTo>
                  <a:cubicBezTo>
                    <a:pt x="4610" y="546"/>
                    <a:pt x="4888" y="537"/>
                    <a:pt x="5174" y="537"/>
                  </a:cubicBezTo>
                  <a:close/>
                  <a:moveTo>
                    <a:pt x="16007" y="636"/>
                  </a:moveTo>
                  <a:cubicBezTo>
                    <a:pt x="16257" y="2323"/>
                    <a:pt x="16518" y="4046"/>
                    <a:pt x="16779" y="5757"/>
                  </a:cubicBezTo>
                  <a:cubicBezTo>
                    <a:pt x="17041" y="7504"/>
                    <a:pt x="17302" y="9251"/>
                    <a:pt x="17552" y="10974"/>
                  </a:cubicBezTo>
                  <a:cubicBezTo>
                    <a:pt x="17352" y="10948"/>
                    <a:pt x="17149" y="10936"/>
                    <a:pt x="16945" y="10936"/>
                  </a:cubicBezTo>
                  <a:cubicBezTo>
                    <a:pt x="16678" y="10936"/>
                    <a:pt x="16408" y="10957"/>
                    <a:pt x="16138" y="10998"/>
                  </a:cubicBezTo>
                  <a:lnTo>
                    <a:pt x="15746" y="7611"/>
                  </a:lnTo>
                  <a:cubicBezTo>
                    <a:pt x="15735" y="7517"/>
                    <a:pt x="15650" y="7441"/>
                    <a:pt x="15557" y="7441"/>
                  </a:cubicBezTo>
                  <a:cubicBezTo>
                    <a:pt x="15545" y="7441"/>
                    <a:pt x="15532" y="7442"/>
                    <a:pt x="15520" y="7445"/>
                  </a:cubicBezTo>
                  <a:cubicBezTo>
                    <a:pt x="15401" y="7445"/>
                    <a:pt x="15318" y="7540"/>
                    <a:pt x="15330" y="7659"/>
                  </a:cubicBezTo>
                  <a:lnTo>
                    <a:pt x="15734" y="11081"/>
                  </a:lnTo>
                  <a:cubicBezTo>
                    <a:pt x="15211" y="11200"/>
                    <a:pt x="14712" y="11402"/>
                    <a:pt x="14260" y="11675"/>
                  </a:cubicBezTo>
                  <a:cubicBezTo>
                    <a:pt x="14248" y="8942"/>
                    <a:pt x="14023" y="6221"/>
                    <a:pt x="13583" y="3535"/>
                  </a:cubicBezTo>
                  <a:cubicBezTo>
                    <a:pt x="14165" y="2394"/>
                    <a:pt x="14997" y="1408"/>
                    <a:pt x="16007" y="636"/>
                  </a:cubicBezTo>
                  <a:close/>
                  <a:moveTo>
                    <a:pt x="13262" y="4224"/>
                  </a:moveTo>
                  <a:cubicBezTo>
                    <a:pt x="13642" y="6744"/>
                    <a:pt x="13832" y="9298"/>
                    <a:pt x="13832" y="11841"/>
                  </a:cubicBezTo>
                  <a:cubicBezTo>
                    <a:pt x="13036" y="11794"/>
                    <a:pt x="12240" y="11746"/>
                    <a:pt x="11456" y="11699"/>
                  </a:cubicBezTo>
                  <a:cubicBezTo>
                    <a:pt x="9081" y="11553"/>
                    <a:pt x="6651" y="11400"/>
                    <a:pt x="4237" y="11400"/>
                  </a:cubicBezTo>
                  <a:cubicBezTo>
                    <a:pt x="3691" y="11400"/>
                    <a:pt x="3146" y="11408"/>
                    <a:pt x="2603" y="11425"/>
                  </a:cubicBezTo>
                  <a:cubicBezTo>
                    <a:pt x="2710" y="10225"/>
                    <a:pt x="2710" y="9013"/>
                    <a:pt x="2603" y="7813"/>
                  </a:cubicBezTo>
                  <a:lnTo>
                    <a:pt x="2603" y="7813"/>
                  </a:lnTo>
                  <a:cubicBezTo>
                    <a:pt x="4183" y="8181"/>
                    <a:pt x="5788" y="8360"/>
                    <a:pt x="7404" y="8360"/>
                  </a:cubicBezTo>
                  <a:cubicBezTo>
                    <a:pt x="9127" y="8360"/>
                    <a:pt x="10850" y="8146"/>
                    <a:pt x="12537" y="7730"/>
                  </a:cubicBezTo>
                  <a:cubicBezTo>
                    <a:pt x="12620" y="7706"/>
                    <a:pt x="12680" y="7623"/>
                    <a:pt x="12680" y="7540"/>
                  </a:cubicBezTo>
                  <a:cubicBezTo>
                    <a:pt x="12632" y="6399"/>
                    <a:pt x="12822" y="5270"/>
                    <a:pt x="13262" y="4224"/>
                  </a:cubicBezTo>
                  <a:close/>
                  <a:moveTo>
                    <a:pt x="16173" y="1"/>
                  </a:moveTo>
                  <a:cubicBezTo>
                    <a:pt x="16157" y="1"/>
                    <a:pt x="16142" y="2"/>
                    <a:pt x="16126" y="6"/>
                  </a:cubicBezTo>
                  <a:cubicBezTo>
                    <a:pt x="14248" y="422"/>
                    <a:pt x="12359" y="731"/>
                    <a:pt x="10458" y="921"/>
                  </a:cubicBezTo>
                  <a:cubicBezTo>
                    <a:pt x="8491" y="405"/>
                    <a:pt x="6777" y="151"/>
                    <a:pt x="5248" y="151"/>
                  </a:cubicBezTo>
                  <a:cubicBezTo>
                    <a:pt x="4875" y="151"/>
                    <a:pt x="4512" y="166"/>
                    <a:pt x="4160" y="196"/>
                  </a:cubicBezTo>
                  <a:cubicBezTo>
                    <a:pt x="4065" y="208"/>
                    <a:pt x="3993" y="267"/>
                    <a:pt x="3970" y="351"/>
                  </a:cubicBezTo>
                  <a:cubicBezTo>
                    <a:pt x="3316" y="2822"/>
                    <a:pt x="1973" y="5056"/>
                    <a:pt x="72" y="6779"/>
                  </a:cubicBezTo>
                  <a:cubicBezTo>
                    <a:pt x="24" y="6827"/>
                    <a:pt x="1" y="6898"/>
                    <a:pt x="24" y="6958"/>
                  </a:cubicBezTo>
                  <a:cubicBezTo>
                    <a:pt x="36" y="7029"/>
                    <a:pt x="84" y="7076"/>
                    <a:pt x="143" y="7100"/>
                  </a:cubicBezTo>
                  <a:cubicBezTo>
                    <a:pt x="809" y="7338"/>
                    <a:pt x="1486" y="7540"/>
                    <a:pt x="2175" y="7718"/>
                  </a:cubicBezTo>
                  <a:cubicBezTo>
                    <a:pt x="2294" y="9013"/>
                    <a:pt x="2294" y="10308"/>
                    <a:pt x="2152" y="11604"/>
                  </a:cubicBezTo>
                  <a:cubicBezTo>
                    <a:pt x="2152" y="11663"/>
                    <a:pt x="2175" y="11711"/>
                    <a:pt x="2211" y="11758"/>
                  </a:cubicBezTo>
                  <a:cubicBezTo>
                    <a:pt x="2258" y="11794"/>
                    <a:pt x="2318" y="11818"/>
                    <a:pt x="2377" y="11818"/>
                  </a:cubicBezTo>
                  <a:cubicBezTo>
                    <a:pt x="2999" y="11793"/>
                    <a:pt x="3624" y="11782"/>
                    <a:pt x="4251" y="11782"/>
                  </a:cubicBezTo>
                  <a:cubicBezTo>
                    <a:pt x="6645" y="11782"/>
                    <a:pt x="9066" y="11940"/>
                    <a:pt x="11420" y="12091"/>
                  </a:cubicBezTo>
                  <a:cubicBezTo>
                    <a:pt x="12300" y="12150"/>
                    <a:pt x="13167" y="12198"/>
                    <a:pt x="14034" y="12245"/>
                  </a:cubicBezTo>
                  <a:lnTo>
                    <a:pt x="14046" y="12245"/>
                  </a:lnTo>
                  <a:cubicBezTo>
                    <a:pt x="14070" y="12245"/>
                    <a:pt x="14094" y="12245"/>
                    <a:pt x="14118" y="12234"/>
                  </a:cubicBezTo>
                  <a:lnTo>
                    <a:pt x="14141" y="12222"/>
                  </a:lnTo>
                  <a:cubicBezTo>
                    <a:pt x="14153" y="12222"/>
                    <a:pt x="14165" y="12210"/>
                    <a:pt x="14177" y="12210"/>
                  </a:cubicBezTo>
                  <a:cubicBezTo>
                    <a:pt x="14980" y="11628"/>
                    <a:pt x="15941" y="11326"/>
                    <a:pt x="16920" y="11326"/>
                  </a:cubicBezTo>
                  <a:cubicBezTo>
                    <a:pt x="17202" y="11326"/>
                    <a:pt x="17485" y="11351"/>
                    <a:pt x="17766" y="11402"/>
                  </a:cubicBezTo>
                  <a:cubicBezTo>
                    <a:pt x="17837" y="11402"/>
                    <a:pt x="17896" y="11390"/>
                    <a:pt x="17956" y="11342"/>
                  </a:cubicBezTo>
                  <a:cubicBezTo>
                    <a:pt x="18003" y="11307"/>
                    <a:pt x="18027" y="11247"/>
                    <a:pt x="18015" y="11176"/>
                  </a:cubicBezTo>
                  <a:cubicBezTo>
                    <a:pt x="17754" y="9370"/>
                    <a:pt x="17469" y="7540"/>
                    <a:pt x="17195" y="5710"/>
                  </a:cubicBezTo>
                  <a:cubicBezTo>
                    <a:pt x="16922" y="3880"/>
                    <a:pt x="16637" y="2050"/>
                    <a:pt x="16375" y="244"/>
                  </a:cubicBezTo>
                  <a:lnTo>
                    <a:pt x="16375" y="232"/>
                  </a:lnTo>
                  <a:cubicBezTo>
                    <a:pt x="16387" y="208"/>
                    <a:pt x="16387" y="184"/>
                    <a:pt x="16375" y="149"/>
                  </a:cubicBezTo>
                  <a:cubicBezTo>
                    <a:pt x="16345" y="57"/>
                    <a:pt x="16263" y="1"/>
                    <a:pt x="16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"/>
            <p:cNvSpPr/>
            <p:nvPr/>
          </p:nvSpPr>
          <p:spPr>
            <a:xfrm>
              <a:off x="8462509" y="183407"/>
              <a:ext cx="16494" cy="26219"/>
            </a:xfrm>
            <a:custGeom>
              <a:avLst/>
              <a:gdLst/>
              <a:ahLst/>
              <a:cxnLst/>
              <a:rect l="l" t="t" r="r" b="b"/>
              <a:pathLst>
                <a:path w="512" h="814" extrusionOk="0">
                  <a:moveTo>
                    <a:pt x="232" y="1"/>
                  </a:moveTo>
                  <a:cubicBezTo>
                    <a:pt x="219" y="1"/>
                    <a:pt x="205" y="2"/>
                    <a:pt x="191" y="5"/>
                  </a:cubicBezTo>
                  <a:cubicBezTo>
                    <a:pt x="84" y="5"/>
                    <a:pt x="1" y="112"/>
                    <a:pt x="13" y="219"/>
                  </a:cubicBezTo>
                  <a:lnTo>
                    <a:pt x="84" y="647"/>
                  </a:lnTo>
                  <a:cubicBezTo>
                    <a:pt x="96" y="742"/>
                    <a:pt x="191" y="813"/>
                    <a:pt x="286" y="813"/>
                  </a:cubicBezTo>
                  <a:lnTo>
                    <a:pt x="322" y="813"/>
                  </a:lnTo>
                  <a:cubicBezTo>
                    <a:pt x="429" y="801"/>
                    <a:pt x="512" y="706"/>
                    <a:pt x="500" y="599"/>
                  </a:cubicBezTo>
                  <a:lnTo>
                    <a:pt x="429" y="171"/>
                  </a:lnTo>
                  <a:cubicBezTo>
                    <a:pt x="408" y="68"/>
                    <a:pt x="324" y="1"/>
                    <a:pt x="2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"/>
            <p:cNvSpPr/>
            <p:nvPr/>
          </p:nvSpPr>
          <p:spPr>
            <a:xfrm>
              <a:off x="8453328" y="141921"/>
              <a:ext cx="17654" cy="16395"/>
            </a:xfrm>
            <a:custGeom>
              <a:avLst/>
              <a:gdLst/>
              <a:ahLst/>
              <a:cxnLst/>
              <a:rect l="l" t="t" r="r" b="b"/>
              <a:pathLst>
                <a:path w="548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1" y="188"/>
                    <a:pt x="48" y="283"/>
                  </a:cubicBezTo>
                  <a:lnTo>
                    <a:pt x="120" y="402"/>
                  </a:lnTo>
                  <a:cubicBezTo>
                    <a:pt x="155" y="473"/>
                    <a:pt x="227" y="509"/>
                    <a:pt x="310" y="509"/>
                  </a:cubicBezTo>
                  <a:cubicBezTo>
                    <a:pt x="345" y="509"/>
                    <a:pt x="369" y="509"/>
                    <a:pt x="405" y="485"/>
                  </a:cubicBezTo>
                  <a:cubicBezTo>
                    <a:pt x="500" y="449"/>
                    <a:pt x="547" y="331"/>
                    <a:pt x="500" y="236"/>
                  </a:cubicBezTo>
                  <a:lnTo>
                    <a:pt x="429" y="105"/>
                  </a:lnTo>
                  <a:cubicBezTo>
                    <a:pt x="387" y="38"/>
                    <a:pt x="316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"/>
            <p:cNvSpPr/>
            <p:nvPr/>
          </p:nvSpPr>
          <p:spPr>
            <a:xfrm>
              <a:off x="8153599" y="178028"/>
              <a:ext cx="65880" cy="50344"/>
            </a:xfrm>
            <a:custGeom>
              <a:avLst/>
              <a:gdLst/>
              <a:ahLst/>
              <a:cxnLst/>
              <a:rect l="l" t="t" r="r" b="b"/>
              <a:pathLst>
                <a:path w="2045" h="1563" extrusionOk="0">
                  <a:moveTo>
                    <a:pt x="1197" y="390"/>
                  </a:moveTo>
                  <a:cubicBezTo>
                    <a:pt x="1235" y="390"/>
                    <a:pt x="1272" y="396"/>
                    <a:pt x="1308" y="410"/>
                  </a:cubicBezTo>
                  <a:cubicBezTo>
                    <a:pt x="1426" y="434"/>
                    <a:pt x="1521" y="505"/>
                    <a:pt x="1569" y="612"/>
                  </a:cubicBezTo>
                  <a:cubicBezTo>
                    <a:pt x="1605" y="707"/>
                    <a:pt x="1593" y="814"/>
                    <a:pt x="1545" y="909"/>
                  </a:cubicBezTo>
                  <a:cubicBezTo>
                    <a:pt x="1486" y="1016"/>
                    <a:pt x="1391" y="1099"/>
                    <a:pt x="1272" y="1147"/>
                  </a:cubicBezTo>
                  <a:cubicBezTo>
                    <a:pt x="1210" y="1163"/>
                    <a:pt x="1149" y="1171"/>
                    <a:pt x="1089" y="1171"/>
                  </a:cubicBezTo>
                  <a:cubicBezTo>
                    <a:pt x="892" y="1171"/>
                    <a:pt x="707" y="1084"/>
                    <a:pt x="571" y="921"/>
                  </a:cubicBezTo>
                  <a:cubicBezTo>
                    <a:pt x="488" y="826"/>
                    <a:pt x="452" y="683"/>
                    <a:pt x="488" y="552"/>
                  </a:cubicBezTo>
                  <a:cubicBezTo>
                    <a:pt x="523" y="469"/>
                    <a:pt x="606" y="410"/>
                    <a:pt x="690" y="410"/>
                  </a:cubicBezTo>
                  <a:cubicBezTo>
                    <a:pt x="696" y="404"/>
                    <a:pt x="701" y="401"/>
                    <a:pt x="707" y="401"/>
                  </a:cubicBezTo>
                  <a:cubicBezTo>
                    <a:pt x="713" y="401"/>
                    <a:pt x="719" y="404"/>
                    <a:pt x="725" y="410"/>
                  </a:cubicBezTo>
                  <a:cubicBezTo>
                    <a:pt x="767" y="458"/>
                    <a:pt x="829" y="483"/>
                    <a:pt x="892" y="483"/>
                  </a:cubicBezTo>
                  <a:cubicBezTo>
                    <a:pt x="937" y="483"/>
                    <a:pt x="983" y="470"/>
                    <a:pt x="1022" y="445"/>
                  </a:cubicBezTo>
                  <a:cubicBezTo>
                    <a:pt x="1074" y="408"/>
                    <a:pt x="1136" y="390"/>
                    <a:pt x="1197" y="390"/>
                  </a:cubicBezTo>
                  <a:close/>
                  <a:moveTo>
                    <a:pt x="1209" y="0"/>
                  </a:moveTo>
                  <a:cubicBezTo>
                    <a:pt x="1105" y="0"/>
                    <a:pt x="1000" y="19"/>
                    <a:pt x="904" y="53"/>
                  </a:cubicBezTo>
                  <a:cubicBezTo>
                    <a:pt x="880" y="41"/>
                    <a:pt x="868" y="41"/>
                    <a:pt x="844" y="30"/>
                  </a:cubicBezTo>
                  <a:cubicBezTo>
                    <a:pt x="796" y="19"/>
                    <a:pt x="749" y="14"/>
                    <a:pt x="702" y="14"/>
                  </a:cubicBezTo>
                  <a:cubicBezTo>
                    <a:pt x="432" y="14"/>
                    <a:pt x="185" y="181"/>
                    <a:pt x="84" y="434"/>
                  </a:cubicBezTo>
                  <a:cubicBezTo>
                    <a:pt x="0" y="683"/>
                    <a:pt x="60" y="956"/>
                    <a:pt x="238" y="1158"/>
                  </a:cubicBezTo>
                  <a:cubicBezTo>
                    <a:pt x="452" y="1420"/>
                    <a:pt x="761" y="1562"/>
                    <a:pt x="1094" y="1562"/>
                  </a:cubicBezTo>
                  <a:cubicBezTo>
                    <a:pt x="1201" y="1562"/>
                    <a:pt x="1308" y="1551"/>
                    <a:pt x="1414" y="1515"/>
                  </a:cubicBezTo>
                  <a:cubicBezTo>
                    <a:pt x="1640" y="1432"/>
                    <a:pt x="1818" y="1277"/>
                    <a:pt x="1925" y="1063"/>
                  </a:cubicBezTo>
                  <a:cubicBezTo>
                    <a:pt x="2021" y="885"/>
                    <a:pt x="2044" y="671"/>
                    <a:pt x="1961" y="469"/>
                  </a:cubicBezTo>
                  <a:cubicBezTo>
                    <a:pt x="1866" y="255"/>
                    <a:pt x="1664" y="89"/>
                    <a:pt x="1426" y="30"/>
                  </a:cubicBezTo>
                  <a:cubicBezTo>
                    <a:pt x="1357" y="10"/>
                    <a:pt x="1283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"/>
            <p:cNvSpPr/>
            <p:nvPr/>
          </p:nvSpPr>
          <p:spPr>
            <a:xfrm>
              <a:off x="7848491" y="714679"/>
              <a:ext cx="599908" cy="257455"/>
            </a:xfrm>
            <a:custGeom>
              <a:avLst/>
              <a:gdLst/>
              <a:ahLst/>
              <a:cxnLst/>
              <a:rect l="l" t="t" r="r" b="b"/>
              <a:pathLst>
                <a:path w="18622" h="7993" extrusionOk="0">
                  <a:moveTo>
                    <a:pt x="8663" y="1003"/>
                  </a:moveTo>
                  <a:lnTo>
                    <a:pt x="8663" y="1003"/>
                  </a:lnTo>
                  <a:cubicBezTo>
                    <a:pt x="8735" y="1015"/>
                    <a:pt x="8794" y="1038"/>
                    <a:pt x="8842" y="1086"/>
                  </a:cubicBezTo>
                  <a:cubicBezTo>
                    <a:pt x="8901" y="1133"/>
                    <a:pt x="8949" y="1205"/>
                    <a:pt x="8972" y="1288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7" y="1638"/>
                  </a:moveTo>
                  <a:cubicBezTo>
                    <a:pt x="9747" y="1638"/>
                    <a:pt x="9828" y="1659"/>
                    <a:pt x="9899" y="1704"/>
                  </a:cubicBezTo>
                  <a:cubicBezTo>
                    <a:pt x="10018" y="1787"/>
                    <a:pt x="10077" y="1941"/>
                    <a:pt x="10042" y="2084"/>
                  </a:cubicBezTo>
                  <a:cubicBezTo>
                    <a:pt x="9852" y="1953"/>
                    <a:pt x="9662" y="1823"/>
                    <a:pt x="9471" y="1680"/>
                  </a:cubicBezTo>
                  <a:cubicBezTo>
                    <a:pt x="9531" y="1653"/>
                    <a:pt x="9599" y="1638"/>
                    <a:pt x="9667" y="1638"/>
                  </a:cubicBezTo>
                  <a:close/>
                  <a:moveTo>
                    <a:pt x="10730" y="2210"/>
                  </a:moveTo>
                  <a:cubicBezTo>
                    <a:pt x="10782" y="2210"/>
                    <a:pt x="10835" y="2219"/>
                    <a:pt x="10885" y="2239"/>
                  </a:cubicBezTo>
                  <a:cubicBezTo>
                    <a:pt x="11052" y="2310"/>
                    <a:pt x="11135" y="2488"/>
                    <a:pt x="11087" y="2654"/>
                  </a:cubicBezTo>
                  <a:lnTo>
                    <a:pt x="11087" y="2666"/>
                  </a:lnTo>
                  <a:cubicBezTo>
                    <a:pt x="10862" y="2559"/>
                    <a:pt x="10648" y="2452"/>
                    <a:pt x="10434" y="2322"/>
                  </a:cubicBezTo>
                  <a:cubicBezTo>
                    <a:pt x="10514" y="2250"/>
                    <a:pt x="10621" y="2210"/>
                    <a:pt x="10730" y="2210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8" y="2845"/>
                  </a:cubicBezTo>
                  <a:cubicBezTo>
                    <a:pt x="12169" y="2904"/>
                    <a:pt x="12276" y="3023"/>
                    <a:pt x="12335" y="3177"/>
                  </a:cubicBezTo>
                  <a:cubicBezTo>
                    <a:pt x="12050" y="3082"/>
                    <a:pt x="11789" y="2975"/>
                    <a:pt x="11515" y="2868"/>
                  </a:cubicBezTo>
                  <a:cubicBezTo>
                    <a:pt x="11608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47"/>
                    <a:pt x="3910" y="5566"/>
                  </a:cubicBezTo>
                  <a:cubicBezTo>
                    <a:pt x="3460" y="5598"/>
                    <a:pt x="3010" y="5621"/>
                    <a:pt x="2568" y="5621"/>
                  </a:cubicBezTo>
                  <a:cubicBezTo>
                    <a:pt x="1865" y="5621"/>
                    <a:pt x="1182" y="5563"/>
                    <a:pt x="547" y="5388"/>
                  </a:cubicBezTo>
                  <a:cubicBezTo>
                    <a:pt x="583" y="4425"/>
                    <a:pt x="726" y="3474"/>
                    <a:pt x="963" y="2536"/>
                  </a:cubicBezTo>
                  <a:close/>
                  <a:moveTo>
                    <a:pt x="7610" y="473"/>
                  </a:moveTo>
                  <a:cubicBezTo>
                    <a:pt x="8941" y="2039"/>
                    <a:pt x="10721" y="3166"/>
                    <a:pt x="12704" y="3688"/>
                  </a:cubicBezTo>
                  <a:cubicBezTo>
                    <a:pt x="12169" y="4366"/>
                    <a:pt x="11800" y="5162"/>
                    <a:pt x="11670" y="6017"/>
                  </a:cubicBezTo>
                  <a:cubicBezTo>
                    <a:pt x="11289" y="5994"/>
                    <a:pt x="10921" y="5958"/>
                    <a:pt x="10553" y="5910"/>
                  </a:cubicBezTo>
                  <a:cubicBezTo>
                    <a:pt x="10137" y="5863"/>
                    <a:pt x="9709" y="5792"/>
                    <a:pt x="9293" y="5720"/>
                  </a:cubicBezTo>
                  <a:cubicBezTo>
                    <a:pt x="8390" y="5542"/>
                    <a:pt x="7475" y="5447"/>
                    <a:pt x="6548" y="5423"/>
                  </a:cubicBezTo>
                  <a:cubicBezTo>
                    <a:pt x="5930" y="5423"/>
                    <a:pt x="5265" y="5471"/>
                    <a:pt x="4623" y="5518"/>
                  </a:cubicBezTo>
                  <a:lnTo>
                    <a:pt x="4338" y="5542"/>
                  </a:lnTo>
                  <a:lnTo>
                    <a:pt x="4338" y="5518"/>
                  </a:lnTo>
                  <a:cubicBezTo>
                    <a:pt x="3863" y="4033"/>
                    <a:pt x="2615" y="2750"/>
                    <a:pt x="1070" y="2155"/>
                  </a:cubicBezTo>
                  <a:cubicBezTo>
                    <a:pt x="1130" y="1918"/>
                    <a:pt x="1213" y="1680"/>
                    <a:pt x="1296" y="1442"/>
                  </a:cubicBezTo>
                  <a:cubicBezTo>
                    <a:pt x="1975" y="1655"/>
                    <a:pt x="2695" y="1758"/>
                    <a:pt x="3418" y="1758"/>
                  </a:cubicBezTo>
                  <a:cubicBezTo>
                    <a:pt x="4919" y="1758"/>
                    <a:pt x="6431" y="1313"/>
                    <a:pt x="7610" y="473"/>
                  </a:cubicBezTo>
                  <a:close/>
                  <a:moveTo>
                    <a:pt x="13131" y="3807"/>
                  </a:moveTo>
                  <a:cubicBezTo>
                    <a:pt x="13690" y="3938"/>
                    <a:pt x="14248" y="4021"/>
                    <a:pt x="14807" y="4057"/>
                  </a:cubicBezTo>
                  <a:lnTo>
                    <a:pt x="15187" y="4069"/>
                  </a:lnTo>
                  <a:cubicBezTo>
                    <a:pt x="15662" y="4069"/>
                    <a:pt x="16138" y="4140"/>
                    <a:pt x="16601" y="4282"/>
                  </a:cubicBezTo>
                  <a:cubicBezTo>
                    <a:pt x="17088" y="4449"/>
                    <a:pt x="17564" y="4877"/>
                    <a:pt x="17528" y="5364"/>
                  </a:cubicBezTo>
                  <a:cubicBezTo>
                    <a:pt x="15970" y="5813"/>
                    <a:pt x="14358" y="6042"/>
                    <a:pt x="12746" y="6042"/>
                  </a:cubicBezTo>
                  <a:cubicBezTo>
                    <a:pt x="12526" y="6042"/>
                    <a:pt x="12306" y="6038"/>
                    <a:pt x="12086" y="6029"/>
                  </a:cubicBezTo>
                  <a:cubicBezTo>
                    <a:pt x="12228" y="5209"/>
                    <a:pt x="12597" y="4437"/>
                    <a:pt x="13131" y="3807"/>
                  </a:cubicBezTo>
                  <a:close/>
                  <a:moveTo>
                    <a:pt x="17980" y="5637"/>
                  </a:moveTo>
                  <a:lnTo>
                    <a:pt x="17980" y="5637"/>
                  </a:lnTo>
                  <a:cubicBezTo>
                    <a:pt x="18110" y="5934"/>
                    <a:pt x="17968" y="6326"/>
                    <a:pt x="17730" y="6552"/>
                  </a:cubicBezTo>
                  <a:cubicBezTo>
                    <a:pt x="17397" y="6861"/>
                    <a:pt x="16910" y="7016"/>
                    <a:pt x="16470" y="7134"/>
                  </a:cubicBezTo>
                  <a:cubicBezTo>
                    <a:pt x="15346" y="7446"/>
                    <a:pt x="14179" y="7612"/>
                    <a:pt x="13010" y="7612"/>
                  </a:cubicBezTo>
                  <a:cubicBezTo>
                    <a:pt x="12931" y="7612"/>
                    <a:pt x="12853" y="7611"/>
                    <a:pt x="12775" y="7610"/>
                  </a:cubicBezTo>
                  <a:cubicBezTo>
                    <a:pt x="11789" y="7550"/>
                    <a:pt x="10814" y="7431"/>
                    <a:pt x="9852" y="7229"/>
                  </a:cubicBezTo>
                  <a:cubicBezTo>
                    <a:pt x="8913" y="7051"/>
                    <a:pt x="7974" y="6932"/>
                    <a:pt x="7023" y="6861"/>
                  </a:cubicBezTo>
                  <a:cubicBezTo>
                    <a:pt x="6816" y="6855"/>
                    <a:pt x="6608" y="6852"/>
                    <a:pt x="6400" y="6852"/>
                  </a:cubicBezTo>
                  <a:cubicBezTo>
                    <a:pt x="5777" y="6852"/>
                    <a:pt x="5155" y="6879"/>
                    <a:pt x="4540" y="6932"/>
                  </a:cubicBezTo>
                  <a:cubicBezTo>
                    <a:pt x="3909" y="6975"/>
                    <a:pt x="3295" y="7014"/>
                    <a:pt x="2694" y="7014"/>
                  </a:cubicBezTo>
                  <a:cubicBezTo>
                    <a:pt x="1973" y="7014"/>
                    <a:pt x="1271" y="6958"/>
                    <a:pt x="583" y="6790"/>
                  </a:cubicBezTo>
                  <a:cubicBezTo>
                    <a:pt x="547" y="6457"/>
                    <a:pt x="547" y="6124"/>
                    <a:pt x="547" y="5792"/>
                  </a:cubicBezTo>
                  <a:lnTo>
                    <a:pt x="547" y="5792"/>
                  </a:lnTo>
                  <a:cubicBezTo>
                    <a:pt x="1189" y="5952"/>
                    <a:pt x="1869" y="6005"/>
                    <a:pt x="2563" y="6005"/>
                  </a:cubicBezTo>
                  <a:cubicBezTo>
                    <a:pt x="3257" y="6005"/>
                    <a:pt x="3964" y="5952"/>
                    <a:pt x="4659" y="5899"/>
                  </a:cubicBezTo>
                  <a:cubicBezTo>
                    <a:pt x="5312" y="5851"/>
                    <a:pt x="5942" y="5815"/>
                    <a:pt x="6548" y="5803"/>
                  </a:cubicBezTo>
                  <a:cubicBezTo>
                    <a:pt x="7439" y="5803"/>
                    <a:pt x="8343" y="5958"/>
                    <a:pt x="9222" y="6101"/>
                  </a:cubicBezTo>
                  <a:cubicBezTo>
                    <a:pt x="9638" y="6160"/>
                    <a:pt x="10066" y="6231"/>
                    <a:pt x="10493" y="6291"/>
                  </a:cubicBezTo>
                  <a:cubicBezTo>
                    <a:pt x="11237" y="6385"/>
                    <a:pt x="11985" y="6432"/>
                    <a:pt x="12730" y="6432"/>
                  </a:cubicBezTo>
                  <a:cubicBezTo>
                    <a:pt x="14509" y="6432"/>
                    <a:pt x="16280" y="6165"/>
                    <a:pt x="17980" y="5637"/>
                  </a:cubicBezTo>
                  <a:close/>
                  <a:moveTo>
                    <a:pt x="7611" y="0"/>
                  </a:moveTo>
                  <a:cubicBezTo>
                    <a:pt x="7570" y="0"/>
                    <a:pt x="7534" y="13"/>
                    <a:pt x="7499" y="40"/>
                  </a:cubicBezTo>
                  <a:cubicBezTo>
                    <a:pt x="6376" y="910"/>
                    <a:pt x="4885" y="1375"/>
                    <a:pt x="3404" y="1375"/>
                  </a:cubicBezTo>
                  <a:cubicBezTo>
                    <a:pt x="2659" y="1375"/>
                    <a:pt x="1916" y="1257"/>
                    <a:pt x="1225" y="1015"/>
                  </a:cubicBezTo>
                  <a:cubicBezTo>
                    <a:pt x="1195" y="1003"/>
                    <a:pt x="1168" y="997"/>
                    <a:pt x="1141" y="997"/>
                  </a:cubicBezTo>
                  <a:cubicBezTo>
                    <a:pt x="1115" y="997"/>
                    <a:pt x="1088" y="1003"/>
                    <a:pt x="1058" y="1015"/>
                  </a:cubicBezTo>
                  <a:cubicBezTo>
                    <a:pt x="1011" y="1038"/>
                    <a:pt x="963" y="1074"/>
                    <a:pt x="951" y="1122"/>
                  </a:cubicBezTo>
                  <a:cubicBezTo>
                    <a:pt x="274" y="2952"/>
                    <a:pt x="1" y="4900"/>
                    <a:pt x="143" y="6837"/>
                  </a:cubicBezTo>
                  <a:cubicBezTo>
                    <a:pt x="143" y="6849"/>
                    <a:pt x="131" y="6861"/>
                    <a:pt x="131" y="6861"/>
                  </a:cubicBezTo>
                  <a:cubicBezTo>
                    <a:pt x="96" y="6968"/>
                    <a:pt x="155" y="7063"/>
                    <a:pt x="250" y="7099"/>
                  </a:cubicBezTo>
                  <a:lnTo>
                    <a:pt x="274" y="7111"/>
                  </a:lnTo>
                  <a:cubicBezTo>
                    <a:pt x="1050" y="7329"/>
                    <a:pt x="1852" y="7397"/>
                    <a:pt x="2655" y="7397"/>
                  </a:cubicBezTo>
                  <a:cubicBezTo>
                    <a:pt x="3291" y="7397"/>
                    <a:pt x="3927" y="7355"/>
                    <a:pt x="4552" y="7313"/>
                  </a:cubicBezTo>
                  <a:cubicBezTo>
                    <a:pt x="5158" y="7259"/>
                    <a:pt x="5771" y="7232"/>
                    <a:pt x="6380" y="7232"/>
                  </a:cubicBezTo>
                  <a:cubicBezTo>
                    <a:pt x="6583" y="7232"/>
                    <a:pt x="6786" y="7235"/>
                    <a:pt x="6988" y="7241"/>
                  </a:cubicBezTo>
                  <a:cubicBezTo>
                    <a:pt x="7915" y="7301"/>
                    <a:pt x="8842" y="7431"/>
                    <a:pt x="9757" y="7610"/>
                  </a:cubicBezTo>
                  <a:cubicBezTo>
                    <a:pt x="10743" y="7812"/>
                    <a:pt x="11741" y="7930"/>
                    <a:pt x="12751" y="7990"/>
                  </a:cubicBezTo>
                  <a:cubicBezTo>
                    <a:pt x="12832" y="7991"/>
                    <a:pt x="12913" y="7992"/>
                    <a:pt x="12994" y="7992"/>
                  </a:cubicBezTo>
                  <a:cubicBezTo>
                    <a:pt x="14207" y="7992"/>
                    <a:pt x="15408" y="7826"/>
                    <a:pt x="16577" y="7503"/>
                  </a:cubicBezTo>
                  <a:cubicBezTo>
                    <a:pt x="17065" y="7372"/>
                    <a:pt x="17623" y="7206"/>
                    <a:pt x="18027" y="6813"/>
                  </a:cubicBezTo>
                  <a:cubicBezTo>
                    <a:pt x="18419" y="6421"/>
                    <a:pt x="18621" y="5756"/>
                    <a:pt x="18241" y="5292"/>
                  </a:cubicBezTo>
                  <a:cubicBezTo>
                    <a:pt x="18196" y="5239"/>
                    <a:pt x="18132" y="5212"/>
                    <a:pt x="18067" y="5212"/>
                  </a:cubicBezTo>
                  <a:cubicBezTo>
                    <a:pt x="18046" y="5212"/>
                    <a:pt x="18024" y="5215"/>
                    <a:pt x="18003" y="5221"/>
                  </a:cubicBezTo>
                  <a:lnTo>
                    <a:pt x="17944" y="5233"/>
                  </a:lnTo>
                  <a:cubicBezTo>
                    <a:pt x="17908" y="4603"/>
                    <a:pt x="17314" y="4116"/>
                    <a:pt x="16756" y="3914"/>
                  </a:cubicBezTo>
                  <a:cubicBezTo>
                    <a:pt x="16257" y="3771"/>
                    <a:pt x="15734" y="3688"/>
                    <a:pt x="15211" y="3688"/>
                  </a:cubicBezTo>
                  <a:lnTo>
                    <a:pt x="14843" y="3665"/>
                  </a:lnTo>
                  <a:cubicBezTo>
                    <a:pt x="14141" y="3617"/>
                    <a:pt x="13452" y="3498"/>
                    <a:pt x="12775" y="3308"/>
                  </a:cubicBezTo>
                  <a:cubicBezTo>
                    <a:pt x="12763" y="2952"/>
                    <a:pt x="12549" y="2631"/>
                    <a:pt x="12216" y="2500"/>
                  </a:cubicBezTo>
                  <a:cubicBezTo>
                    <a:pt x="12087" y="2446"/>
                    <a:pt x="11954" y="2419"/>
                    <a:pt x="11820" y="2419"/>
                  </a:cubicBezTo>
                  <a:cubicBezTo>
                    <a:pt x="11719" y="2419"/>
                    <a:pt x="11617" y="2434"/>
                    <a:pt x="11515" y="2464"/>
                  </a:cubicBezTo>
                  <a:cubicBezTo>
                    <a:pt x="11480" y="2203"/>
                    <a:pt x="11301" y="1989"/>
                    <a:pt x="11076" y="1894"/>
                  </a:cubicBezTo>
                  <a:cubicBezTo>
                    <a:pt x="10963" y="1848"/>
                    <a:pt x="10847" y="1823"/>
                    <a:pt x="10731" y="1823"/>
                  </a:cubicBezTo>
                  <a:cubicBezTo>
                    <a:pt x="10639" y="1823"/>
                    <a:pt x="10547" y="1839"/>
                    <a:pt x="10458" y="1870"/>
                  </a:cubicBezTo>
                  <a:cubicBezTo>
                    <a:pt x="10422" y="1668"/>
                    <a:pt x="10303" y="1502"/>
                    <a:pt x="10149" y="1383"/>
                  </a:cubicBezTo>
                  <a:cubicBezTo>
                    <a:pt x="10000" y="1297"/>
                    <a:pt x="9830" y="1252"/>
                    <a:pt x="9660" y="1252"/>
                  </a:cubicBezTo>
                  <a:cubicBezTo>
                    <a:pt x="9572" y="1252"/>
                    <a:pt x="9485" y="1264"/>
                    <a:pt x="9400" y="1288"/>
                  </a:cubicBezTo>
                  <a:cubicBezTo>
                    <a:pt x="9376" y="1086"/>
                    <a:pt x="9269" y="908"/>
                    <a:pt x="9103" y="789"/>
                  </a:cubicBezTo>
                  <a:cubicBezTo>
                    <a:pt x="8936" y="663"/>
                    <a:pt x="8739" y="603"/>
                    <a:pt x="8541" y="603"/>
                  </a:cubicBezTo>
                  <a:cubicBezTo>
                    <a:pt x="8459" y="603"/>
                    <a:pt x="8376" y="613"/>
                    <a:pt x="8295" y="634"/>
                  </a:cubicBezTo>
                  <a:cubicBezTo>
                    <a:pt x="8117" y="456"/>
                    <a:pt x="7962" y="278"/>
                    <a:pt x="7808" y="76"/>
                  </a:cubicBezTo>
                  <a:cubicBezTo>
                    <a:pt x="7772" y="28"/>
                    <a:pt x="7713" y="5"/>
                    <a:pt x="7653" y="5"/>
                  </a:cubicBezTo>
                  <a:cubicBezTo>
                    <a:pt x="7638" y="2"/>
                    <a:pt x="7624" y="0"/>
                    <a:pt x="7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"/>
            <p:cNvSpPr/>
            <p:nvPr/>
          </p:nvSpPr>
          <p:spPr>
            <a:xfrm>
              <a:off x="8091586" y="758066"/>
              <a:ext cx="31023" cy="27346"/>
            </a:xfrm>
            <a:custGeom>
              <a:avLst/>
              <a:gdLst/>
              <a:ahLst/>
              <a:cxnLst/>
              <a:rect l="l" t="t" r="r" b="b"/>
              <a:pathLst>
                <a:path w="963" h="849" extrusionOk="0">
                  <a:moveTo>
                    <a:pt x="535" y="0"/>
                  </a:moveTo>
                  <a:cubicBezTo>
                    <a:pt x="499" y="0"/>
                    <a:pt x="476" y="0"/>
                    <a:pt x="440" y="12"/>
                  </a:cubicBezTo>
                  <a:cubicBezTo>
                    <a:pt x="428" y="6"/>
                    <a:pt x="413" y="3"/>
                    <a:pt x="398" y="3"/>
                  </a:cubicBezTo>
                  <a:cubicBezTo>
                    <a:pt x="384" y="3"/>
                    <a:pt x="369" y="6"/>
                    <a:pt x="357" y="12"/>
                  </a:cubicBezTo>
                  <a:cubicBezTo>
                    <a:pt x="214" y="48"/>
                    <a:pt x="95" y="155"/>
                    <a:pt x="48" y="297"/>
                  </a:cubicBezTo>
                  <a:cubicBezTo>
                    <a:pt x="0" y="428"/>
                    <a:pt x="24" y="583"/>
                    <a:pt x="119" y="701"/>
                  </a:cubicBezTo>
                  <a:cubicBezTo>
                    <a:pt x="155" y="749"/>
                    <a:pt x="214" y="785"/>
                    <a:pt x="286" y="808"/>
                  </a:cubicBezTo>
                  <a:cubicBezTo>
                    <a:pt x="339" y="835"/>
                    <a:pt x="399" y="848"/>
                    <a:pt x="461" y="848"/>
                  </a:cubicBezTo>
                  <a:cubicBezTo>
                    <a:pt x="482" y="848"/>
                    <a:pt x="502" y="847"/>
                    <a:pt x="523" y="844"/>
                  </a:cubicBezTo>
                  <a:cubicBezTo>
                    <a:pt x="678" y="832"/>
                    <a:pt x="808" y="761"/>
                    <a:pt x="892" y="630"/>
                  </a:cubicBezTo>
                  <a:cubicBezTo>
                    <a:pt x="963" y="511"/>
                    <a:pt x="963" y="357"/>
                    <a:pt x="892" y="226"/>
                  </a:cubicBezTo>
                  <a:cubicBezTo>
                    <a:pt x="820" y="95"/>
                    <a:pt x="678" y="12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"/>
            <p:cNvSpPr/>
            <p:nvPr/>
          </p:nvSpPr>
          <p:spPr>
            <a:xfrm>
              <a:off x="8126023" y="789471"/>
              <a:ext cx="33343" cy="25800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28" y="0"/>
                  </a:moveTo>
                  <a:cubicBezTo>
                    <a:pt x="443" y="0"/>
                    <a:pt x="359" y="25"/>
                    <a:pt x="286" y="71"/>
                  </a:cubicBezTo>
                  <a:cubicBezTo>
                    <a:pt x="1" y="214"/>
                    <a:pt x="1" y="618"/>
                    <a:pt x="298" y="748"/>
                  </a:cubicBezTo>
                  <a:cubicBezTo>
                    <a:pt x="322" y="760"/>
                    <a:pt x="334" y="760"/>
                    <a:pt x="345" y="772"/>
                  </a:cubicBezTo>
                  <a:cubicBezTo>
                    <a:pt x="391" y="792"/>
                    <a:pt x="441" y="801"/>
                    <a:pt x="492" y="801"/>
                  </a:cubicBezTo>
                  <a:cubicBezTo>
                    <a:pt x="533" y="801"/>
                    <a:pt x="576" y="795"/>
                    <a:pt x="619" y="784"/>
                  </a:cubicBezTo>
                  <a:cubicBezTo>
                    <a:pt x="643" y="784"/>
                    <a:pt x="678" y="772"/>
                    <a:pt x="714" y="760"/>
                  </a:cubicBezTo>
                  <a:cubicBezTo>
                    <a:pt x="1023" y="630"/>
                    <a:pt x="1035" y="190"/>
                    <a:pt x="726" y="47"/>
                  </a:cubicBezTo>
                  <a:cubicBezTo>
                    <a:pt x="663" y="16"/>
                    <a:pt x="595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"/>
            <p:cNvSpPr/>
            <p:nvPr/>
          </p:nvSpPr>
          <p:spPr>
            <a:xfrm>
              <a:off x="8167774" y="809666"/>
              <a:ext cx="24516" cy="21999"/>
            </a:xfrm>
            <a:custGeom>
              <a:avLst/>
              <a:gdLst/>
              <a:ahLst/>
              <a:cxnLst/>
              <a:rect l="l" t="t" r="r" b="b"/>
              <a:pathLst>
                <a:path w="761" h="683" extrusionOk="0">
                  <a:moveTo>
                    <a:pt x="356" y="0"/>
                  </a:moveTo>
                  <a:cubicBezTo>
                    <a:pt x="250" y="0"/>
                    <a:pt x="143" y="46"/>
                    <a:pt x="59" y="121"/>
                  </a:cubicBezTo>
                  <a:cubicBezTo>
                    <a:pt x="12" y="169"/>
                    <a:pt x="0" y="240"/>
                    <a:pt x="24" y="300"/>
                  </a:cubicBezTo>
                  <a:cubicBezTo>
                    <a:pt x="0" y="395"/>
                    <a:pt x="12" y="490"/>
                    <a:pt x="83" y="561"/>
                  </a:cubicBezTo>
                  <a:cubicBezTo>
                    <a:pt x="119" y="609"/>
                    <a:pt x="166" y="644"/>
                    <a:pt x="214" y="656"/>
                  </a:cubicBezTo>
                  <a:cubicBezTo>
                    <a:pt x="261" y="674"/>
                    <a:pt x="309" y="683"/>
                    <a:pt x="357" y="683"/>
                  </a:cubicBezTo>
                  <a:cubicBezTo>
                    <a:pt x="404" y="683"/>
                    <a:pt x="452" y="674"/>
                    <a:pt x="499" y="656"/>
                  </a:cubicBezTo>
                  <a:cubicBezTo>
                    <a:pt x="654" y="620"/>
                    <a:pt x="761" y="478"/>
                    <a:pt x="761" y="323"/>
                  </a:cubicBezTo>
                  <a:cubicBezTo>
                    <a:pt x="737" y="169"/>
                    <a:pt x="630" y="62"/>
                    <a:pt x="487" y="26"/>
                  </a:cubicBezTo>
                  <a:cubicBezTo>
                    <a:pt x="445" y="9"/>
                    <a:pt x="400" y="0"/>
                    <a:pt x="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"/>
            <p:cNvSpPr/>
            <p:nvPr/>
          </p:nvSpPr>
          <p:spPr>
            <a:xfrm>
              <a:off x="8199925" y="826963"/>
              <a:ext cx="31023" cy="25639"/>
            </a:xfrm>
            <a:custGeom>
              <a:avLst/>
              <a:gdLst/>
              <a:ahLst/>
              <a:cxnLst/>
              <a:rect l="l" t="t" r="r" b="b"/>
              <a:pathLst>
                <a:path w="963" h="796" extrusionOk="0">
                  <a:moveTo>
                    <a:pt x="594" y="0"/>
                  </a:moveTo>
                  <a:cubicBezTo>
                    <a:pt x="571" y="0"/>
                    <a:pt x="547" y="4"/>
                    <a:pt x="523" y="12"/>
                  </a:cubicBezTo>
                  <a:cubicBezTo>
                    <a:pt x="493" y="8"/>
                    <a:pt x="461" y="5"/>
                    <a:pt x="428" y="5"/>
                  </a:cubicBezTo>
                  <a:cubicBezTo>
                    <a:pt x="372" y="5"/>
                    <a:pt x="314" y="13"/>
                    <a:pt x="262" y="36"/>
                  </a:cubicBezTo>
                  <a:cubicBezTo>
                    <a:pt x="119" y="95"/>
                    <a:pt x="12" y="226"/>
                    <a:pt x="0" y="381"/>
                  </a:cubicBezTo>
                  <a:cubicBezTo>
                    <a:pt x="0" y="523"/>
                    <a:pt x="83" y="666"/>
                    <a:pt x="214" y="725"/>
                  </a:cubicBezTo>
                  <a:cubicBezTo>
                    <a:pt x="238" y="737"/>
                    <a:pt x="250" y="749"/>
                    <a:pt x="274" y="761"/>
                  </a:cubicBezTo>
                  <a:cubicBezTo>
                    <a:pt x="335" y="783"/>
                    <a:pt x="397" y="795"/>
                    <a:pt x="459" y="795"/>
                  </a:cubicBezTo>
                  <a:cubicBezTo>
                    <a:pt x="528" y="795"/>
                    <a:pt x="597" y="780"/>
                    <a:pt x="666" y="749"/>
                  </a:cubicBezTo>
                  <a:cubicBezTo>
                    <a:pt x="939" y="606"/>
                    <a:pt x="963" y="226"/>
                    <a:pt x="725" y="48"/>
                  </a:cubicBezTo>
                  <a:cubicBezTo>
                    <a:pt x="685" y="16"/>
                    <a:pt x="641" y="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"/>
            <p:cNvSpPr/>
            <p:nvPr/>
          </p:nvSpPr>
          <p:spPr>
            <a:xfrm>
              <a:off x="7951483" y="1049534"/>
              <a:ext cx="253435" cy="131868"/>
            </a:xfrm>
            <a:custGeom>
              <a:avLst/>
              <a:gdLst/>
              <a:ahLst/>
              <a:cxnLst/>
              <a:rect l="l" t="t" r="r" b="b"/>
              <a:pathLst>
                <a:path w="7867" h="4094" extrusionOk="0">
                  <a:moveTo>
                    <a:pt x="2121" y="0"/>
                  </a:moveTo>
                  <a:cubicBezTo>
                    <a:pt x="2095" y="0"/>
                    <a:pt x="2068" y="6"/>
                    <a:pt x="2044" y="18"/>
                  </a:cubicBezTo>
                  <a:cubicBezTo>
                    <a:pt x="1997" y="42"/>
                    <a:pt x="1961" y="77"/>
                    <a:pt x="1949" y="137"/>
                  </a:cubicBezTo>
                  <a:lnTo>
                    <a:pt x="1177" y="3321"/>
                  </a:lnTo>
                  <a:lnTo>
                    <a:pt x="369" y="1028"/>
                  </a:lnTo>
                  <a:cubicBezTo>
                    <a:pt x="340" y="952"/>
                    <a:pt x="273" y="914"/>
                    <a:pt x="199" y="914"/>
                  </a:cubicBezTo>
                  <a:cubicBezTo>
                    <a:pt x="181" y="914"/>
                    <a:pt x="162" y="916"/>
                    <a:pt x="143" y="921"/>
                  </a:cubicBezTo>
                  <a:cubicBezTo>
                    <a:pt x="60" y="945"/>
                    <a:pt x="0" y="1040"/>
                    <a:pt x="36" y="1123"/>
                  </a:cubicBezTo>
                  <a:lnTo>
                    <a:pt x="1034" y="3987"/>
                  </a:lnTo>
                  <a:cubicBezTo>
                    <a:pt x="1058" y="4034"/>
                    <a:pt x="1105" y="4082"/>
                    <a:pt x="1165" y="4094"/>
                  </a:cubicBezTo>
                  <a:lnTo>
                    <a:pt x="1212" y="4094"/>
                  </a:lnTo>
                  <a:cubicBezTo>
                    <a:pt x="1295" y="4094"/>
                    <a:pt x="1355" y="4034"/>
                    <a:pt x="1379" y="3963"/>
                  </a:cubicBezTo>
                  <a:lnTo>
                    <a:pt x="2246" y="398"/>
                  </a:lnTo>
                  <a:cubicBezTo>
                    <a:pt x="3463" y="960"/>
                    <a:pt x="4790" y="1247"/>
                    <a:pt x="6122" y="1247"/>
                  </a:cubicBezTo>
                  <a:cubicBezTo>
                    <a:pt x="6649" y="1247"/>
                    <a:pt x="7178" y="1202"/>
                    <a:pt x="7700" y="1111"/>
                  </a:cubicBezTo>
                  <a:cubicBezTo>
                    <a:pt x="7795" y="1099"/>
                    <a:pt x="7867" y="1004"/>
                    <a:pt x="7843" y="921"/>
                  </a:cubicBezTo>
                  <a:cubicBezTo>
                    <a:pt x="7823" y="840"/>
                    <a:pt x="7751" y="785"/>
                    <a:pt x="7679" y="785"/>
                  </a:cubicBezTo>
                  <a:cubicBezTo>
                    <a:pt x="7666" y="785"/>
                    <a:pt x="7653" y="787"/>
                    <a:pt x="7641" y="790"/>
                  </a:cubicBezTo>
                  <a:cubicBezTo>
                    <a:pt x="7135" y="878"/>
                    <a:pt x="6625" y="921"/>
                    <a:pt x="6118" y="921"/>
                  </a:cubicBezTo>
                  <a:cubicBezTo>
                    <a:pt x="4765" y="921"/>
                    <a:pt x="3425" y="614"/>
                    <a:pt x="2199" y="18"/>
                  </a:cubicBezTo>
                  <a:cubicBezTo>
                    <a:pt x="2175" y="6"/>
                    <a:pt x="2148" y="0"/>
                    <a:pt x="2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"/>
            <p:cNvSpPr/>
            <p:nvPr/>
          </p:nvSpPr>
          <p:spPr>
            <a:xfrm>
              <a:off x="8017684" y="1108672"/>
              <a:ext cx="65139" cy="69187"/>
            </a:xfrm>
            <a:custGeom>
              <a:avLst/>
              <a:gdLst/>
              <a:ahLst/>
              <a:cxnLst/>
              <a:rect l="l" t="t" r="r" b="b"/>
              <a:pathLst>
                <a:path w="2022" h="2148" extrusionOk="0">
                  <a:moveTo>
                    <a:pt x="600" y="0"/>
                  </a:moveTo>
                  <a:cubicBezTo>
                    <a:pt x="579" y="0"/>
                    <a:pt x="557" y="4"/>
                    <a:pt x="536" y="12"/>
                  </a:cubicBezTo>
                  <a:cubicBezTo>
                    <a:pt x="452" y="36"/>
                    <a:pt x="405" y="131"/>
                    <a:pt x="429" y="214"/>
                  </a:cubicBezTo>
                  <a:lnTo>
                    <a:pt x="761" y="1070"/>
                  </a:lnTo>
                  <a:lnTo>
                    <a:pt x="84" y="1628"/>
                  </a:lnTo>
                  <a:cubicBezTo>
                    <a:pt x="1" y="1676"/>
                    <a:pt x="1" y="1794"/>
                    <a:pt x="72" y="1854"/>
                  </a:cubicBezTo>
                  <a:cubicBezTo>
                    <a:pt x="96" y="1878"/>
                    <a:pt x="120" y="1901"/>
                    <a:pt x="155" y="1901"/>
                  </a:cubicBezTo>
                  <a:cubicBezTo>
                    <a:pt x="170" y="1904"/>
                    <a:pt x="185" y="1906"/>
                    <a:pt x="200" y="1906"/>
                  </a:cubicBezTo>
                  <a:cubicBezTo>
                    <a:pt x="244" y="1906"/>
                    <a:pt x="286" y="1892"/>
                    <a:pt x="322" y="1866"/>
                  </a:cubicBezTo>
                  <a:lnTo>
                    <a:pt x="892" y="1402"/>
                  </a:lnTo>
                  <a:lnTo>
                    <a:pt x="1142" y="2044"/>
                  </a:lnTo>
                  <a:cubicBezTo>
                    <a:pt x="1165" y="2091"/>
                    <a:pt x="1201" y="2127"/>
                    <a:pt x="1261" y="2139"/>
                  </a:cubicBezTo>
                  <a:cubicBezTo>
                    <a:pt x="1278" y="2145"/>
                    <a:pt x="1296" y="2148"/>
                    <a:pt x="1314" y="2148"/>
                  </a:cubicBezTo>
                  <a:cubicBezTo>
                    <a:pt x="1332" y="2148"/>
                    <a:pt x="1350" y="2145"/>
                    <a:pt x="1367" y="2139"/>
                  </a:cubicBezTo>
                  <a:cubicBezTo>
                    <a:pt x="1451" y="2115"/>
                    <a:pt x="1498" y="2020"/>
                    <a:pt x="1474" y="1937"/>
                  </a:cubicBezTo>
                  <a:lnTo>
                    <a:pt x="1177" y="1177"/>
                  </a:lnTo>
                  <a:lnTo>
                    <a:pt x="1938" y="559"/>
                  </a:lnTo>
                  <a:cubicBezTo>
                    <a:pt x="2009" y="511"/>
                    <a:pt x="2021" y="392"/>
                    <a:pt x="1950" y="333"/>
                  </a:cubicBezTo>
                  <a:cubicBezTo>
                    <a:pt x="1912" y="296"/>
                    <a:pt x="1865" y="278"/>
                    <a:pt x="1819" y="278"/>
                  </a:cubicBezTo>
                  <a:cubicBezTo>
                    <a:pt x="1776" y="278"/>
                    <a:pt x="1734" y="293"/>
                    <a:pt x="1700" y="321"/>
                  </a:cubicBezTo>
                  <a:lnTo>
                    <a:pt x="1047" y="844"/>
                  </a:lnTo>
                  <a:lnTo>
                    <a:pt x="761" y="107"/>
                  </a:lnTo>
                  <a:cubicBezTo>
                    <a:pt x="734" y="43"/>
                    <a:pt x="671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"/>
            <p:cNvSpPr/>
            <p:nvPr/>
          </p:nvSpPr>
          <p:spPr>
            <a:xfrm>
              <a:off x="8084692" y="1135760"/>
              <a:ext cx="40623" cy="14462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5" y="1"/>
                  </a:moveTo>
                  <a:cubicBezTo>
                    <a:pt x="139" y="1"/>
                    <a:pt x="71" y="36"/>
                    <a:pt x="36" y="98"/>
                  </a:cubicBezTo>
                  <a:cubicBezTo>
                    <a:pt x="0" y="181"/>
                    <a:pt x="36" y="276"/>
                    <a:pt x="119" y="312"/>
                  </a:cubicBezTo>
                  <a:cubicBezTo>
                    <a:pt x="348" y="400"/>
                    <a:pt x="591" y="449"/>
                    <a:pt x="836" y="449"/>
                  </a:cubicBezTo>
                  <a:cubicBezTo>
                    <a:pt x="922" y="449"/>
                    <a:pt x="1008" y="443"/>
                    <a:pt x="1094" y="431"/>
                  </a:cubicBezTo>
                  <a:cubicBezTo>
                    <a:pt x="1189" y="419"/>
                    <a:pt x="1260" y="336"/>
                    <a:pt x="1236" y="240"/>
                  </a:cubicBezTo>
                  <a:cubicBezTo>
                    <a:pt x="1226" y="168"/>
                    <a:pt x="1153" y="105"/>
                    <a:pt x="1072" y="105"/>
                  </a:cubicBezTo>
                  <a:cubicBezTo>
                    <a:pt x="1060" y="105"/>
                    <a:pt x="1047" y="107"/>
                    <a:pt x="1034" y="110"/>
                  </a:cubicBezTo>
                  <a:cubicBezTo>
                    <a:pt x="971" y="119"/>
                    <a:pt x="905" y="123"/>
                    <a:pt x="839" y="123"/>
                  </a:cubicBezTo>
                  <a:cubicBezTo>
                    <a:pt x="647" y="123"/>
                    <a:pt x="451" y="85"/>
                    <a:pt x="274" y="15"/>
                  </a:cubicBezTo>
                  <a:cubicBezTo>
                    <a:pt x="252" y="5"/>
                    <a:pt x="229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"/>
            <p:cNvSpPr/>
            <p:nvPr/>
          </p:nvSpPr>
          <p:spPr>
            <a:xfrm>
              <a:off x="8131017" y="1112795"/>
              <a:ext cx="62046" cy="72891"/>
            </a:xfrm>
            <a:custGeom>
              <a:avLst/>
              <a:gdLst/>
              <a:ahLst/>
              <a:cxnLst/>
              <a:rect l="l" t="t" r="r" b="b"/>
              <a:pathLst>
                <a:path w="1926" h="2263" extrusionOk="0">
                  <a:moveTo>
                    <a:pt x="1733" y="1"/>
                  </a:moveTo>
                  <a:cubicBezTo>
                    <a:pt x="1665" y="1"/>
                    <a:pt x="1604" y="36"/>
                    <a:pt x="1569" y="98"/>
                  </a:cubicBezTo>
                  <a:lnTo>
                    <a:pt x="1094" y="989"/>
                  </a:lnTo>
                  <a:lnTo>
                    <a:pt x="333" y="134"/>
                  </a:lnTo>
                  <a:cubicBezTo>
                    <a:pt x="299" y="93"/>
                    <a:pt x="250" y="72"/>
                    <a:pt x="199" y="72"/>
                  </a:cubicBezTo>
                  <a:cubicBezTo>
                    <a:pt x="160" y="72"/>
                    <a:pt x="119" y="84"/>
                    <a:pt x="83" y="110"/>
                  </a:cubicBezTo>
                  <a:cubicBezTo>
                    <a:pt x="12" y="157"/>
                    <a:pt x="0" y="264"/>
                    <a:pt x="60" y="336"/>
                  </a:cubicBezTo>
                  <a:lnTo>
                    <a:pt x="915" y="1298"/>
                  </a:lnTo>
                  <a:lnTo>
                    <a:pt x="535" y="2023"/>
                  </a:lnTo>
                  <a:cubicBezTo>
                    <a:pt x="488" y="2106"/>
                    <a:pt x="523" y="2213"/>
                    <a:pt x="618" y="2249"/>
                  </a:cubicBezTo>
                  <a:lnTo>
                    <a:pt x="642" y="2261"/>
                  </a:lnTo>
                  <a:cubicBezTo>
                    <a:pt x="653" y="2262"/>
                    <a:pt x="663" y="2263"/>
                    <a:pt x="674" y="2263"/>
                  </a:cubicBezTo>
                  <a:cubicBezTo>
                    <a:pt x="746" y="2263"/>
                    <a:pt x="814" y="2228"/>
                    <a:pt x="856" y="2166"/>
                  </a:cubicBezTo>
                  <a:lnTo>
                    <a:pt x="1878" y="229"/>
                  </a:lnTo>
                  <a:cubicBezTo>
                    <a:pt x="1925" y="145"/>
                    <a:pt x="1890" y="50"/>
                    <a:pt x="1807" y="15"/>
                  </a:cubicBezTo>
                  <a:cubicBezTo>
                    <a:pt x="1782" y="5"/>
                    <a:pt x="1757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"/>
            <p:cNvSpPr/>
            <p:nvPr/>
          </p:nvSpPr>
          <p:spPr>
            <a:xfrm>
              <a:off x="7683518" y="29283"/>
              <a:ext cx="251535" cy="128292"/>
            </a:xfrm>
            <a:custGeom>
              <a:avLst/>
              <a:gdLst/>
              <a:ahLst/>
              <a:cxnLst/>
              <a:rect l="l" t="t" r="r" b="b"/>
              <a:pathLst>
                <a:path w="7808" h="3983" extrusionOk="0">
                  <a:moveTo>
                    <a:pt x="2205" y="1"/>
                  </a:moveTo>
                  <a:cubicBezTo>
                    <a:pt x="2186" y="1"/>
                    <a:pt x="2168" y="5"/>
                    <a:pt x="2151" y="13"/>
                  </a:cubicBezTo>
                  <a:cubicBezTo>
                    <a:pt x="2103" y="25"/>
                    <a:pt x="2056" y="61"/>
                    <a:pt x="2044" y="108"/>
                  </a:cubicBezTo>
                  <a:lnTo>
                    <a:pt x="891" y="3198"/>
                  </a:lnTo>
                  <a:lnTo>
                    <a:pt x="368" y="833"/>
                  </a:lnTo>
                  <a:cubicBezTo>
                    <a:pt x="348" y="762"/>
                    <a:pt x="277" y="709"/>
                    <a:pt x="197" y="709"/>
                  </a:cubicBezTo>
                  <a:cubicBezTo>
                    <a:pt x="183" y="709"/>
                    <a:pt x="169" y="711"/>
                    <a:pt x="155" y="714"/>
                  </a:cubicBezTo>
                  <a:cubicBezTo>
                    <a:pt x="60" y="726"/>
                    <a:pt x="0" y="809"/>
                    <a:pt x="12" y="904"/>
                  </a:cubicBezTo>
                  <a:lnTo>
                    <a:pt x="666" y="3851"/>
                  </a:lnTo>
                  <a:cubicBezTo>
                    <a:pt x="677" y="3899"/>
                    <a:pt x="725" y="3946"/>
                    <a:pt x="784" y="3970"/>
                  </a:cubicBezTo>
                  <a:cubicBezTo>
                    <a:pt x="796" y="3970"/>
                    <a:pt x="808" y="3982"/>
                    <a:pt x="832" y="3982"/>
                  </a:cubicBezTo>
                  <a:cubicBezTo>
                    <a:pt x="903" y="3982"/>
                    <a:pt x="974" y="3946"/>
                    <a:pt x="1010" y="3863"/>
                  </a:cubicBezTo>
                  <a:lnTo>
                    <a:pt x="2305" y="417"/>
                  </a:lnTo>
                  <a:cubicBezTo>
                    <a:pt x="3708" y="1259"/>
                    <a:pt x="5311" y="1692"/>
                    <a:pt x="6939" y="1692"/>
                  </a:cubicBezTo>
                  <a:cubicBezTo>
                    <a:pt x="7173" y="1692"/>
                    <a:pt x="7407" y="1683"/>
                    <a:pt x="7641" y="1665"/>
                  </a:cubicBezTo>
                  <a:cubicBezTo>
                    <a:pt x="7736" y="1665"/>
                    <a:pt x="7807" y="1594"/>
                    <a:pt x="7807" y="1499"/>
                  </a:cubicBezTo>
                  <a:cubicBezTo>
                    <a:pt x="7796" y="1410"/>
                    <a:pt x="7724" y="1343"/>
                    <a:pt x="7638" y="1343"/>
                  </a:cubicBezTo>
                  <a:cubicBezTo>
                    <a:pt x="7631" y="1343"/>
                    <a:pt x="7624" y="1343"/>
                    <a:pt x="7617" y="1344"/>
                  </a:cubicBezTo>
                  <a:cubicBezTo>
                    <a:pt x="7407" y="1359"/>
                    <a:pt x="7196" y="1366"/>
                    <a:pt x="6987" y="1366"/>
                  </a:cubicBezTo>
                  <a:cubicBezTo>
                    <a:pt x="5337" y="1366"/>
                    <a:pt x="3718" y="912"/>
                    <a:pt x="2305" y="37"/>
                  </a:cubicBezTo>
                  <a:cubicBezTo>
                    <a:pt x="2275" y="14"/>
                    <a:pt x="2239" y="1"/>
                    <a:pt x="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"/>
            <p:cNvSpPr/>
            <p:nvPr/>
          </p:nvSpPr>
          <p:spPr>
            <a:xfrm>
              <a:off x="7739025" y="89966"/>
              <a:ext cx="70454" cy="71055"/>
            </a:xfrm>
            <a:custGeom>
              <a:avLst/>
              <a:gdLst/>
              <a:ahLst/>
              <a:cxnLst/>
              <a:rect l="l" t="t" r="r" b="b"/>
              <a:pathLst>
                <a:path w="2187" h="2206" extrusionOk="0">
                  <a:moveTo>
                    <a:pt x="804" y="1"/>
                  </a:moveTo>
                  <a:cubicBezTo>
                    <a:pt x="790" y="1"/>
                    <a:pt x="775" y="3"/>
                    <a:pt x="761" y="7"/>
                  </a:cubicBezTo>
                  <a:cubicBezTo>
                    <a:pt x="666" y="19"/>
                    <a:pt x="606" y="102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3" y="1825"/>
                    <a:pt x="107" y="1837"/>
                    <a:pt x="143" y="1849"/>
                  </a:cubicBezTo>
                  <a:cubicBezTo>
                    <a:pt x="165" y="1858"/>
                    <a:pt x="188" y="1861"/>
                    <a:pt x="211" y="1861"/>
                  </a:cubicBezTo>
                  <a:cubicBezTo>
                    <a:pt x="248" y="1861"/>
                    <a:pt x="284" y="1851"/>
                    <a:pt x="321" y="1837"/>
                  </a:cubicBezTo>
                  <a:lnTo>
                    <a:pt x="939" y="1433"/>
                  </a:lnTo>
                  <a:lnTo>
                    <a:pt x="1105" y="2086"/>
                  </a:lnTo>
                  <a:cubicBezTo>
                    <a:pt x="1129" y="2146"/>
                    <a:pt x="1165" y="2181"/>
                    <a:pt x="1224" y="2205"/>
                  </a:cubicBezTo>
                  <a:lnTo>
                    <a:pt x="1319" y="2205"/>
                  </a:lnTo>
                  <a:cubicBezTo>
                    <a:pt x="1414" y="2181"/>
                    <a:pt x="1474" y="2098"/>
                    <a:pt x="1450" y="2003"/>
                  </a:cubicBezTo>
                  <a:lnTo>
                    <a:pt x="1260" y="1219"/>
                  </a:lnTo>
                  <a:lnTo>
                    <a:pt x="2080" y="684"/>
                  </a:lnTo>
                  <a:cubicBezTo>
                    <a:pt x="2163" y="636"/>
                    <a:pt x="2187" y="530"/>
                    <a:pt x="2127" y="458"/>
                  </a:cubicBezTo>
                  <a:cubicBezTo>
                    <a:pt x="2091" y="415"/>
                    <a:pt x="2033" y="389"/>
                    <a:pt x="1974" y="389"/>
                  </a:cubicBezTo>
                  <a:cubicBezTo>
                    <a:pt x="1936" y="389"/>
                    <a:pt x="1898" y="399"/>
                    <a:pt x="1866" y="423"/>
                  </a:cubicBezTo>
                  <a:lnTo>
                    <a:pt x="1165" y="886"/>
                  </a:lnTo>
                  <a:lnTo>
                    <a:pt x="963" y="126"/>
                  </a:lnTo>
                  <a:cubicBezTo>
                    <a:pt x="943" y="47"/>
                    <a:pt x="874" y="1"/>
                    <a:pt x="8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"/>
            <p:cNvSpPr/>
            <p:nvPr/>
          </p:nvSpPr>
          <p:spPr>
            <a:xfrm>
              <a:off x="7808673" y="121918"/>
              <a:ext cx="39850" cy="16975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1" y="30"/>
                    <a:pt x="60" y="84"/>
                  </a:cubicBezTo>
                  <a:cubicBezTo>
                    <a:pt x="1" y="155"/>
                    <a:pt x="36" y="262"/>
                    <a:pt x="120" y="310"/>
                  </a:cubicBezTo>
                  <a:cubicBezTo>
                    <a:pt x="203" y="346"/>
                    <a:pt x="286" y="393"/>
                    <a:pt x="369" y="417"/>
                  </a:cubicBezTo>
                  <a:cubicBezTo>
                    <a:pt x="567" y="490"/>
                    <a:pt x="773" y="526"/>
                    <a:pt x="981" y="526"/>
                  </a:cubicBezTo>
                  <a:cubicBezTo>
                    <a:pt x="1011" y="526"/>
                    <a:pt x="1041" y="525"/>
                    <a:pt x="1070" y="524"/>
                  </a:cubicBezTo>
                  <a:cubicBezTo>
                    <a:pt x="1153" y="524"/>
                    <a:pt x="1237" y="453"/>
                    <a:pt x="1237" y="357"/>
                  </a:cubicBezTo>
                  <a:cubicBezTo>
                    <a:pt x="1226" y="260"/>
                    <a:pt x="1155" y="201"/>
                    <a:pt x="1070" y="201"/>
                  </a:cubicBezTo>
                  <a:cubicBezTo>
                    <a:pt x="1063" y="201"/>
                    <a:pt x="1055" y="202"/>
                    <a:pt x="1047" y="203"/>
                  </a:cubicBezTo>
                  <a:cubicBezTo>
                    <a:pt x="785" y="203"/>
                    <a:pt x="524" y="144"/>
                    <a:pt x="298" y="25"/>
                  </a:cubicBezTo>
                  <a:cubicBezTo>
                    <a:pt x="269" y="8"/>
                    <a:pt x="238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"/>
            <p:cNvSpPr/>
            <p:nvPr/>
          </p:nvSpPr>
          <p:spPr>
            <a:xfrm>
              <a:off x="7856932" y="106200"/>
              <a:ext cx="62046" cy="71925"/>
            </a:xfrm>
            <a:custGeom>
              <a:avLst/>
              <a:gdLst/>
              <a:ahLst/>
              <a:cxnLst/>
              <a:rect l="l" t="t" r="r" b="b"/>
              <a:pathLst>
                <a:path w="1926" h="2233" extrusionOk="0">
                  <a:moveTo>
                    <a:pt x="201" y="1"/>
                  </a:moveTo>
                  <a:cubicBezTo>
                    <a:pt x="169" y="1"/>
                    <a:pt x="136" y="9"/>
                    <a:pt x="107" y="26"/>
                  </a:cubicBezTo>
                  <a:cubicBezTo>
                    <a:pt x="24" y="73"/>
                    <a:pt x="0" y="180"/>
                    <a:pt x="59" y="251"/>
                  </a:cubicBezTo>
                  <a:lnTo>
                    <a:pt x="796" y="1309"/>
                  </a:lnTo>
                  <a:lnTo>
                    <a:pt x="321" y="1986"/>
                  </a:lnTo>
                  <a:cubicBezTo>
                    <a:pt x="262" y="2058"/>
                    <a:pt x="285" y="2164"/>
                    <a:pt x="380" y="2212"/>
                  </a:cubicBezTo>
                  <a:cubicBezTo>
                    <a:pt x="380" y="2212"/>
                    <a:pt x="392" y="2224"/>
                    <a:pt x="404" y="2224"/>
                  </a:cubicBezTo>
                  <a:cubicBezTo>
                    <a:pt x="426" y="2230"/>
                    <a:pt x="447" y="2233"/>
                    <a:pt x="468" y="2233"/>
                  </a:cubicBezTo>
                  <a:cubicBezTo>
                    <a:pt x="528" y="2233"/>
                    <a:pt x="583" y="2209"/>
                    <a:pt x="618" y="2164"/>
                  </a:cubicBezTo>
                  <a:lnTo>
                    <a:pt x="1878" y="334"/>
                  </a:lnTo>
                  <a:cubicBezTo>
                    <a:pt x="1925" y="263"/>
                    <a:pt x="1901" y="156"/>
                    <a:pt x="1830" y="121"/>
                  </a:cubicBezTo>
                  <a:cubicBezTo>
                    <a:pt x="1798" y="102"/>
                    <a:pt x="1762" y="93"/>
                    <a:pt x="1727" y="93"/>
                  </a:cubicBezTo>
                  <a:cubicBezTo>
                    <a:pt x="1672" y="93"/>
                    <a:pt x="1617" y="117"/>
                    <a:pt x="1581" y="168"/>
                  </a:cubicBezTo>
                  <a:lnTo>
                    <a:pt x="998" y="1000"/>
                  </a:lnTo>
                  <a:lnTo>
                    <a:pt x="357" y="73"/>
                  </a:lnTo>
                  <a:cubicBezTo>
                    <a:pt x="318" y="27"/>
                    <a:pt x="260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"/>
            <p:cNvSpPr/>
            <p:nvPr/>
          </p:nvSpPr>
          <p:spPr>
            <a:xfrm>
              <a:off x="8173895" y="509566"/>
              <a:ext cx="52865" cy="151033"/>
            </a:xfrm>
            <a:custGeom>
              <a:avLst/>
              <a:gdLst/>
              <a:ahLst/>
              <a:cxnLst/>
              <a:rect l="l" t="t" r="r" b="b"/>
              <a:pathLst>
                <a:path w="1641" h="4689" extrusionOk="0">
                  <a:moveTo>
                    <a:pt x="1002" y="1"/>
                  </a:moveTo>
                  <a:cubicBezTo>
                    <a:pt x="950" y="1"/>
                    <a:pt x="901" y="22"/>
                    <a:pt x="868" y="63"/>
                  </a:cubicBezTo>
                  <a:cubicBezTo>
                    <a:pt x="285" y="704"/>
                    <a:pt x="0" y="1572"/>
                    <a:pt x="71" y="2439"/>
                  </a:cubicBezTo>
                  <a:cubicBezTo>
                    <a:pt x="167" y="3319"/>
                    <a:pt x="618" y="4115"/>
                    <a:pt x="1319" y="4650"/>
                  </a:cubicBezTo>
                  <a:cubicBezTo>
                    <a:pt x="1355" y="4673"/>
                    <a:pt x="1402" y="4685"/>
                    <a:pt x="1438" y="4685"/>
                  </a:cubicBezTo>
                  <a:cubicBezTo>
                    <a:pt x="1446" y="4687"/>
                    <a:pt x="1455" y="4688"/>
                    <a:pt x="1464" y="4688"/>
                  </a:cubicBezTo>
                  <a:cubicBezTo>
                    <a:pt x="1506" y="4688"/>
                    <a:pt x="1551" y="4667"/>
                    <a:pt x="1581" y="4638"/>
                  </a:cubicBezTo>
                  <a:cubicBezTo>
                    <a:pt x="1640" y="4566"/>
                    <a:pt x="1628" y="4459"/>
                    <a:pt x="1557" y="4412"/>
                  </a:cubicBezTo>
                  <a:cubicBezTo>
                    <a:pt x="927" y="3925"/>
                    <a:pt x="511" y="3200"/>
                    <a:pt x="428" y="2416"/>
                  </a:cubicBezTo>
                  <a:cubicBezTo>
                    <a:pt x="357" y="1631"/>
                    <a:pt x="618" y="847"/>
                    <a:pt x="1141" y="265"/>
                  </a:cubicBezTo>
                  <a:cubicBezTo>
                    <a:pt x="1200" y="193"/>
                    <a:pt x="1188" y="87"/>
                    <a:pt x="1117" y="39"/>
                  </a:cubicBezTo>
                  <a:cubicBezTo>
                    <a:pt x="1081" y="13"/>
                    <a:pt x="1041" y="1"/>
                    <a:pt x="1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"/>
            <p:cNvSpPr/>
            <p:nvPr/>
          </p:nvSpPr>
          <p:spPr>
            <a:xfrm>
              <a:off x="8222894" y="546253"/>
              <a:ext cx="57826" cy="68478"/>
            </a:xfrm>
            <a:custGeom>
              <a:avLst/>
              <a:gdLst/>
              <a:ahLst/>
              <a:cxnLst/>
              <a:rect l="l" t="t" r="r" b="b"/>
              <a:pathLst>
                <a:path w="1795" h="2126" extrusionOk="0">
                  <a:moveTo>
                    <a:pt x="1371" y="1"/>
                  </a:moveTo>
                  <a:cubicBezTo>
                    <a:pt x="1308" y="1"/>
                    <a:pt x="1246" y="30"/>
                    <a:pt x="1212" y="88"/>
                  </a:cubicBezTo>
                  <a:lnTo>
                    <a:pt x="761" y="813"/>
                  </a:lnTo>
                  <a:lnTo>
                    <a:pt x="321" y="385"/>
                  </a:lnTo>
                  <a:cubicBezTo>
                    <a:pt x="285" y="356"/>
                    <a:pt x="241" y="341"/>
                    <a:pt x="196" y="341"/>
                  </a:cubicBezTo>
                  <a:cubicBezTo>
                    <a:pt x="152" y="341"/>
                    <a:pt x="107" y="356"/>
                    <a:pt x="72" y="385"/>
                  </a:cubicBezTo>
                  <a:cubicBezTo>
                    <a:pt x="0" y="445"/>
                    <a:pt x="0" y="552"/>
                    <a:pt x="72" y="623"/>
                  </a:cubicBezTo>
                  <a:lnTo>
                    <a:pt x="582" y="1110"/>
                  </a:lnTo>
                  <a:lnTo>
                    <a:pt x="107" y="1883"/>
                  </a:lnTo>
                  <a:cubicBezTo>
                    <a:pt x="60" y="1966"/>
                    <a:pt x="95" y="2073"/>
                    <a:pt x="178" y="2108"/>
                  </a:cubicBezTo>
                  <a:cubicBezTo>
                    <a:pt x="195" y="2117"/>
                    <a:pt x="218" y="2125"/>
                    <a:pt x="238" y="2125"/>
                  </a:cubicBezTo>
                  <a:cubicBezTo>
                    <a:pt x="247" y="2125"/>
                    <a:pt x="255" y="2124"/>
                    <a:pt x="262" y="2120"/>
                  </a:cubicBezTo>
                  <a:cubicBezTo>
                    <a:pt x="321" y="2120"/>
                    <a:pt x="380" y="2096"/>
                    <a:pt x="416" y="2037"/>
                  </a:cubicBezTo>
                  <a:lnTo>
                    <a:pt x="832" y="1360"/>
                  </a:lnTo>
                  <a:lnTo>
                    <a:pt x="1462" y="1978"/>
                  </a:lnTo>
                  <a:cubicBezTo>
                    <a:pt x="1497" y="2001"/>
                    <a:pt x="1545" y="2025"/>
                    <a:pt x="1593" y="2025"/>
                  </a:cubicBezTo>
                  <a:cubicBezTo>
                    <a:pt x="1640" y="2025"/>
                    <a:pt x="1688" y="2001"/>
                    <a:pt x="1711" y="1978"/>
                  </a:cubicBezTo>
                  <a:cubicBezTo>
                    <a:pt x="1795" y="1918"/>
                    <a:pt x="1795" y="1811"/>
                    <a:pt x="1723" y="1752"/>
                  </a:cubicBezTo>
                  <a:lnTo>
                    <a:pt x="1022" y="1063"/>
                  </a:lnTo>
                  <a:lnTo>
                    <a:pt x="1521" y="243"/>
                  </a:lnTo>
                  <a:cubicBezTo>
                    <a:pt x="1569" y="160"/>
                    <a:pt x="1545" y="53"/>
                    <a:pt x="1450" y="17"/>
                  </a:cubicBezTo>
                  <a:cubicBezTo>
                    <a:pt x="1425" y="6"/>
                    <a:pt x="1398" y="1"/>
                    <a:pt x="1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"/>
            <p:cNvSpPr/>
            <p:nvPr/>
          </p:nvSpPr>
          <p:spPr>
            <a:xfrm>
              <a:off x="8290642" y="562036"/>
              <a:ext cx="49418" cy="15783"/>
            </a:xfrm>
            <a:custGeom>
              <a:avLst/>
              <a:gdLst/>
              <a:ahLst/>
              <a:cxnLst/>
              <a:rect l="l" t="t" r="r" b="b"/>
              <a:pathLst>
                <a:path w="1534" h="490" extrusionOk="0">
                  <a:moveTo>
                    <a:pt x="1344" y="1"/>
                  </a:moveTo>
                  <a:cubicBezTo>
                    <a:pt x="1336" y="1"/>
                    <a:pt x="1328" y="1"/>
                    <a:pt x="1320" y="2"/>
                  </a:cubicBezTo>
                  <a:lnTo>
                    <a:pt x="167" y="169"/>
                  </a:lnTo>
                  <a:cubicBezTo>
                    <a:pt x="72" y="169"/>
                    <a:pt x="1" y="252"/>
                    <a:pt x="24" y="347"/>
                  </a:cubicBezTo>
                  <a:cubicBezTo>
                    <a:pt x="36" y="430"/>
                    <a:pt x="107" y="490"/>
                    <a:pt x="191" y="490"/>
                  </a:cubicBezTo>
                  <a:lnTo>
                    <a:pt x="214" y="490"/>
                  </a:lnTo>
                  <a:lnTo>
                    <a:pt x="1379" y="323"/>
                  </a:lnTo>
                  <a:cubicBezTo>
                    <a:pt x="1462" y="323"/>
                    <a:pt x="1533" y="240"/>
                    <a:pt x="1522" y="145"/>
                  </a:cubicBezTo>
                  <a:cubicBezTo>
                    <a:pt x="1511" y="58"/>
                    <a:pt x="1430" y="1"/>
                    <a:pt x="1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"/>
            <p:cNvSpPr/>
            <p:nvPr/>
          </p:nvSpPr>
          <p:spPr>
            <a:xfrm>
              <a:off x="8352656" y="535881"/>
              <a:ext cx="53638" cy="74470"/>
            </a:xfrm>
            <a:custGeom>
              <a:avLst/>
              <a:gdLst/>
              <a:ahLst/>
              <a:cxnLst/>
              <a:rect l="l" t="t" r="r" b="b"/>
              <a:pathLst>
                <a:path w="1665" h="2312" extrusionOk="0">
                  <a:moveTo>
                    <a:pt x="989" y="1"/>
                  </a:moveTo>
                  <a:cubicBezTo>
                    <a:pt x="955" y="1"/>
                    <a:pt x="922" y="10"/>
                    <a:pt x="892" y="30"/>
                  </a:cubicBezTo>
                  <a:cubicBezTo>
                    <a:pt x="809" y="78"/>
                    <a:pt x="797" y="173"/>
                    <a:pt x="832" y="244"/>
                  </a:cubicBezTo>
                  <a:cubicBezTo>
                    <a:pt x="868" y="291"/>
                    <a:pt x="904" y="339"/>
                    <a:pt x="927" y="398"/>
                  </a:cubicBezTo>
                  <a:cubicBezTo>
                    <a:pt x="939" y="446"/>
                    <a:pt x="927" y="493"/>
                    <a:pt x="916" y="541"/>
                  </a:cubicBezTo>
                  <a:cubicBezTo>
                    <a:pt x="880" y="636"/>
                    <a:pt x="809" y="707"/>
                    <a:pt x="714" y="719"/>
                  </a:cubicBezTo>
                  <a:cubicBezTo>
                    <a:pt x="704" y="720"/>
                    <a:pt x="694" y="721"/>
                    <a:pt x="684" y="721"/>
                  </a:cubicBezTo>
                  <a:cubicBezTo>
                    <a:pt x="599" y="721"/>
                    <a:pt x="517" y="675"/>
                    <a:pt x="464" y="600"/>
                  </a:cubicBezTo>
                  <a:cubicBezTo>
                    <a:pt x="405" y="529"/>
                    <a:pt x="381" y="434"/>
                    <a:pt x="428" y="351"/>
                  </a:cubicBezTo>
                  <a:cubicBezTo>
                    <a:pt x="464" y="268"/>
                    <a:pt x="428" y="173"/>
                    <a:pt x="345" y="125"/>
                  </a:cubicBezTo>
                  <a:cubicBezTo>
                    <a:pt x="320" y="114"/>
                    <a:pt x="293" y="109"/>
                    <a:pt x="266" y="109"/>
                  </a:cubicBezTo>
                  <a:cubicBezTo>
                    <a:pt x="203" y="109"/>
                    <a:pt x="141" y="138"/>
                    <a:pt x="107" y="196"/>
                  </a:cubicBezTo>
                  <a:cubicBezTo>
                    <a:pt x="1" y="387"/>
                    <a:pt x="36" y="624"/>
                    <a:pt x="179" y="791"/>
                  </a:cubicBezTo>
                  <a:cubicBezTo>
                    <a:pt x="291" y="954"/>
                    <a:pt x="474" y="1047"/>
                    <a:pt x="675" y="1047"/>
                  </a:cubicBezTo>
                  <a:cubicBezTo>
                    <a:pt x="707" y="1047"/>
                    <a:pt x="740" y="1045"/>
                    <a:pt x="773" y="1040"/>
                  </a:cubicBezTo>
                  <a:cubicBezTo>
                    <a:pt x="916" y="1016"/>
                    <a:pt x="1058" y="945"/>
                    <a:pt x="1153" y="826"/>
                  </a:cubicBezTo>
                  <a:cubicBezTo>
                    <a:pt x="1177" y="897"/>
                    <a:pt x="1201" y="957"/>
                    <a:pt x="1213" y="1028"/>
                  </a:cubicBezTo>
                  <a:cubicBezTo>
                    <a:pt x="1296" y="1278"/>
                    <a:pt x="1248" y="1551"/>
                    <a:pt x="1094" y="1765"/>
                  </a:cubicBezTo>
                  <a:cubicBezTo>
                    <a:pt x="982" y="1902"/>
                    <a:pt x="815" y="1978"/>
                    <a:pt x="646" y="1978"/>
                  </a:cubicBezTo>
                  <a:cubicBezTo>
                    <a:pt x="580" y="1978"/>
                    <a:pt x="515" y="1966"/>
                    <a:pt x="452" y="1943"/>
                  </a:cubicBezTo>
                  <a:cubicBezTo>
                    <a:pt x="422" y="1928"/>
                    <a:pt x="392" y="1922"/>
                    <a:pt x="364" y="1922"/>
                  </a:cubicBezTo>
                  <a:cubicBezTo>
                    <a:pt x="301" y="1922"/>
                    <a:pt x="243" y="1954"/>
                    <a:pt x="203" y="2003"/>
                  </a:cubicBezTo>
                  <a:cubicBezTo>
                    <a:pt x="167" y="2086"/>
                    <a:pt x="203" y="2193"/>
                    <a:pt x="286" y="2228"/>
                  </a:cubicBezTo>
                  <a:cubicBezTo>
                    <a:pt x="393" y="2276"/>
                    <a:pt x="512" y="2312"/>
                    <a:pt x="642" y="2312"/>
                  </a:cubicBezTo>
                  <a:cubicBezTo>
                    <a:pt x="927" y="2312"/>
                    <a:pt x="1201" y="2181"/>
                    <a:pt x="1379" y="1955"/>
                  </a:cubicBezTo>
                  <a:cubicBezTo>
                    <a:pt x="1593" y="1670"/>
                    <a:pt x="1664" y="1302"/>
                    <a:pt x="1557" y="957"/>
                  </a:cubicBezTo>
                  <a:cubicBezTo>
                    <a:pt x="1498" y="719"/>
                    <a:pt x="1403" y="493"/>
                    <a:pt x="1272" y="280"/>
                  </a:cubicBezTo>
                  <a:cubicBezTo>
                    <a:pt x="1236" y="185"/>
                    <a:pt x="1189" y="113"/>
                    <a:pt x="1118" y="54"/>
                  </a:cubicBezTo>
                  <a:cubicBezTo>
                    <a:pt x="1083" y="19"/>
                    <a:pt x="1036" y="1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"/>
            <p:cNvSpPr/>
            <p:nvPr/>
          </p:nvSpPr>
          <p:spPr>
            <a:xfrm>
              <a:off x="8402042" y="489853"/>
              <a:ext cx="45584" cy="135894"/>
            </a:xfrm>
            <a:custGeom>
              <a:avLst/>
              <a:gdLst/>
              <a:ahLst/>
              <a:cxnLst/>
              <a:rect l="l" t="t" r="r" b="b"/>
              <a:pathLst>
                <a:path w="1415" h="4219" extrusionOk="0">
                  <a:moveTo>
                    <a:pt x="204" y="0"/>
                  </a:moveTo>
                  <a:cubicBezTo>
                    <a:pt x="161" y="0"/>
                    <a:pt x="119" y="15"/>
                    <a:pt x="84" y="45"/>
                  </a:cubicBezTo>
                  <a:cubicBezTo>
                    <a:pt x="0" y="104"/>
                    <a:pt x="0" y="211"/>
                    <a:pt x="84" y="271"/>
                  </a:cubicBezTo>
                  <a:cubicBezTo>
                    <a:pt x="606" y="734"/>
                    <a:pt x="927" y="1364"/>
                    <a:pt x="999" y="2053"/>
                  </a:cubicBezTo>
                  <a:cubicBezTo>
                    <a:pt x="1046" y="2742"/>
                    <a:pt x="832" y="3432"/>
                    <a:pt x="381" y="3954"/>
                  </a:cubicBezTo>
                  <a:cubicBezTo>
                    <a:pt x="321" y="4026"/>
                    <a:pt x="333" y="4133"/>
                    <a:pt x="416" y="4180"/>
                  </a:cubicBezTo>
                  <a:cubicBezTo>
                    <a:pt x="447" y="4206"/>
                    <a:pt x="485" y="4218"/>
                    <a:pt x="523" y="4218"/>
                  </a:cubicBezTo>
                  <a:cubicBezTo>
                    <a:pt x="573" y="4218"/>
                    <a:pt x="625" y="4197"/>
                    <a:pt x="666" y="4156"/>
                  </a:cubicBezTo>
                  <a:cubicBezTo>
                    <a:pt x="1165" y="3562"/>
                    <a:pt x="1415" y="2802"/>
                    <a:pt x="1355" y="2041"/>
                  </a:cubicBezTo>
                  <a:cubicBezTo>
                    <a:pt x="1284" y="1269"/>
                    <a:pt x="915" y="556"/>
                    <a:pt x="333" y="45"/>
                  </a:cubicBezTo>
                  <a:cubicBezTo>
                    <a:pt x="292" y="15"/>
                    <a:pt x="247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"/>
            <p:cNvSpPr/>
            <p:nvPr/>
          </p:nvSpPr>
          <p:spPr>
            <a:xfrm>
              <a:off x="8419663" y="447819"/>
              <a:ext cx="50159" cy="43870"/>
            </a:xfrm>
            <a:custGeom>
              <a:avLst/>
              <a:gdLst/>
              <a:ahLst/>
              <a:cxnLst/>
              <a:rect l="l" t="t" r="r" b="b"/>
              <a:pathLst>
                <a:path w="1557" h="1362" extrusionOk="0">
                  <a:moveTo>
                    <a:pt x="405" y="1"/>
                  </a:moveTo>
                  <a:cubicBezTo>
                    <a:pt x="280" y="1"/>
                    <a:pt x="159" y="50"/>
                    <a:pt x="71" y="138"/>
                  </a:cubicBezTo>
                  <a:cubicBezTo>
                    <a:pt x="0" y="209"/>
                    <a:pt x="12" y="316"/>
                    <a:pt x="95" y="376"/>
                  </a:cubicBezTo>
                  <a:cubicBezTo>
                    <a:pt x="126" y="401"/>
                    <a:pt x="163" y="414"/>
                    <a:pt x="202" y="414"/>
                  </a:cubicBezTo>
                  <a:cubicBezTo>
                    <a:pt x="252" y="414"/>
                    <a:pt x="304" y="392"/>
                    <a:pt x="345" y="352"/>
                  </a:cubicBezTo>
                  <a:cubicBezTo>
                    <a:pt x="362" y="334"/>
                    <a:pt x="392" y="323"/>
                    <a:pt x="426" y="323"/>
                  </a:cubicBezTo>
                  <a:cubicBezTo>
                    <a:pt x="438" y="323"/>
                    <a:pt x="451" y="325"/>
                    <a:pt x="464" y="328"/>
                  </a:cubicBezTo>
                  <a:cubicBezTo>
                    <a:pt x="559" y="352"/>
                    <a:pt x="642" y="411"/>
                    <a:pt x="677" y="506"/>
                  </a:cubicBezTo>
                  <a:cubicBezTo>
                    <a:pt x="737" y="696"/>
                    <a:pt x="630" y="910"/>
                    <a:pt x="523" y="1124"/>
                  </a:cubicBezTo>
                  <a:cubicBezTo>
                    <a:pt x="487" y="1172"/>
                    <a:pt x="487" y="1243"/>
                    <a:pt x="535" y="1291"/>
                  </a:cubicBezTo>
                  <a:cubicBezTo>
                    <a:pt x="559" y="1326"/>
                    <a:pt x="618" y="1362"/>
                    <a:pt x="677" y="1362"/>
                  </a:cubicBezTo>
                  <a:lnTo>
                    <a:pt x="689" y="1362"/>
                  </a:lnTo>
                  <a:lnTo>
                    <a:pt x="1390" y="1314"/>
                  </a:lnTo>
                  <a:cubicBezTo>
                    <a:pt x="1485" y="1314"/>
                    <a:pt x="1557" y="1243"/>
                    <a:pt x="1557" y="1148"/>
                  </a:cubicBezTo>
                  <a:cubicBezTo>
                    <a:pt x="1546" y="1060"/>
                    <a:pt x="1473" y="992"/>
                    <a:pt x="1387" y="992"/>
                  </a:cubicBezTo>
                  <a:cubicBezTo>
                    <a:pt x="1380" y="992"/>
                    <a:pt x="1374" y="993"/>
                    <a:pt x="1367" y="993"/>
                  </a:cubicBezTo>
                  <a:lnTo>
                    <a:pt x="963" y="1017"/>
                  </a:lnTo>
                  <a:cubicBezTo>
                    <a:pt x="1046" y="827"/>
                    <a:pt x="1070" y="625"/>
                    <a:pt x="1022" y="423"/>
                  </a:cubicBezTo>
                  <a:cubicBezTo>
                    <a:pt x="939" y="209"/>
                    <a:pt x="761" y="55"/>
                    <a:pt x="535" y="19"/>
                  </a:cubicBezTo>
                  <a:cubicBezTo>
                    <a:pt x="492" y="7"/>
                    <a:pt x="448" y="1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"/>
            <p:cNvSpPr/>
            <p:nvPr/>
          </p:nvSpPr>
          <p:spPr>
            <a:xfrm>
              <a:off x="8808981" y="1112183"/>
              <a:ext cx="65107" cy="148875"/>
            </a:xfrm>
            <a:custGeom>
              <a:avLst/>
              <a:gdLst/>
              <a:ahLst/>
              <a:cxnLst/>
              <a:rect l="l" t="t" r="r" b="b"/>
              <a:pathLst>
                <a:path w="2021" h="4622" extrusionOk="0">
                  <a:moveTo>
                    <a:pt x="1815" y="0"/>
                  </a:moveTo>
                  <a:cubicBezTo>
                    <a:pt x="1780" y="0"/>
                    <a:pt x="1744" y="11"/>
                    <a:pt x="1711" y="34"/>
                  </a:cubicBezTo>
                  <a:cubicBezTo>
                    <a:pt x="951" y="485"/>
                    <a:pt x="404" y="1234"/>
                    <a:pt x="190" y="2089"/>
                  </a:cubicBezTo>
                  <a:cubicBezTo>
                    <a:pt x="0" y="2945"/>
                    <a:pt x="166" y="3836"/>
                    <a:pt x="666" y="4549"/>
                  </a:cubicBezTo>
                  <a:cubicBezTo>
                    <a:pt x="689" y="4585"/>
                    <a:pt x="725" y="4609"/>
                    <a:pt x="772" y="4609"/>
                  </a:cubicBezTo>
                  <a:cubicBezTo>
                    <a:pt x="791" y="4618"/>
                    <a:pt x="809" y="4622"/>
                    <a:pt x="827" y="4622"/>
                  </a:cubicBezTo>
                  <a:cubicBezTo>
                    <a:pt x="856" y="4622"/>
                    <a:pt x="886" y="4611"/>
                    <a:pt x="915" y="4597"/>
                  </a:cubicBezTo>
                  <a:cubicBezTo>
                    <a:pt x="998" y="4549"/>
                    <a:pt x="1022" y="4454"/>
                    <a:pt x="974" y="4371"/>
                  </a:cubicBezTo>
                  <a:cubicBezTo>
                    <a:pt x="523" y="3729"/>
                    <a:pt x="357" y="2921"/>
                    <a:pt x="535" y="2161"/>
                  </a:cubicBezTo>
                  <a:cubicBezTo>
                    <a:pt x="725" y="1376"/>
                    <a:pt x="1224" y="711"/>
                    <a:pt x="1913" y="295"/>
                  </a:cubicBezTo>
                  <a:cubicBezTo>
                    <a:pt x="1996" y="259"/>
                    <a:pt x="2020" y="153"/>
                    <a:pt x="1961" y="69"/>
                  </a:cubicBezTo>
                  <a:cubicBezTo>
                    <a:pt x="1924" y="26"/>
                    <a:pt x="1871" y="0"/>
                    <a:pt x="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"/>
            <p:cNvSpPr/>
            <p:nvPr/>
          </p:nvSpPr>
          <p:spPr>
            <a:xfrm>
              <a:off x="8854920" y="1163590"/>
              <a:ext cx="65107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0"/>
                  </a:moveTo>
                  <a:cubicBezTo>
                    <a:pt x="1779" y="0"/>
                    <a:pt x="1735" y="18"/>
                    <a:pt x="1699" y="54"/>
                  </a:cubicBezTo>
                  <a:lnTo>
                    <a:pt x="1034" y="624"/>
                  </a:lnTo>
                  <a:lnTo>
                    <a:pt x="749" y="101"/>
                  </a:lnTo>
                  <a:cubicBezTo>
                    <a:pt x="716" y="44"/>
                    <a:pt x="660" y="9"/>
                    <a:pt x="597" y="9"/>
                  </a:cubicBezTo>
                  <a:cubicBezTo>
                    <a:pt x="569" y="9"/>
                    <a:pt x="540" y="15"/>
                    <a:pt x="511" y="30"/>
                  </a:cubicBezTo>
                  <a:cubicBezTo>
                    <a:pt x="428" y="66"/>
                    <a:pt x="392" y="161"/>
                    <a:pt x="440" y="244"/>
                  </a:cubicBezTo>
                  <a:lnTo>
                    <a:pt x="772" y="862"/>
                  </a:lnTo>
                  <a:lnTo>
                    <a:pt x="71" y="1468"/>
                  </a:lnTo>
                  <a:cubicBezTo>
                    <a:pt x="0" y="1527"/>
                    <a:pt x="0" y="1634"/>
                    <a:pt x="71" y="1705"/>
                  </a:cubicBezTo>
                  <a:cubicBezTo>
                    <a:pt x="95" y="1717"/>
                    <a:pt x="119" y="1729"/>
                    <a:pt x="143" y="1741"/>
                  </a:cubicBezTo>
                  <a:cubicBezTo>
                    <a:pt x="159" y="1748"/>
                    <a:pt x="177" y="1751"/>
                    <a:pt x="194" y="1751"/>
                  </a:cubicBezTo>
                  <a:cubicBezTo>
                    <a:pt x="240" y="1751"/>
                    <a:pt x="287" y="1731"/>
                    <a:pt x="321" y="1705"/>
                  </a:cubicBezTo>
                  <a:lnTo>
                    <a:pt x="939" y="1159"/>
                  </a:lnTo>
                  <a:lnTo>
                    <a:pt x="1343" y="1919"/>
                  </a:lnTo>
                  <a:cubicBezTo>
                    <a:pt x="1367" y="1955"/>
                    <a:pt x="1414" y="1991"/>
                    <a:pt x="1450" y="2003"/>
                  </a:cubicBezTo>
                  <a:cubicBezTo>
                    <a:pt x="1469" y="2007"/>
                    <a:pt x="1489" y="2010"/>
                    <a:pt x="1508" y="2010"/>
                  </a:cubicBezTo>
                  <a:cubicBezTo>
                    <a:pt x="1535" y="2010"/>
                    <a:pt x="1560" y="2005"/>
                    <a:pt x="1580" y="1991"/>
                  </a:cubicBezTo>
                  <a:cubicBezTo>
                    <a:pt x="1676" y="1955"/>
                    <a:pt x="1711" y="1860"/>
                    <a:pt x="1664" y="1777"/>
                  </a:cubicBezTo>
                  <a:lnTo>
                    <a:pt x="1200" y="921"/>
                  </a:lnTo>
                  <a:lnTo>
                    <a:pt x="1949" y="280"/>
                  </a:lnTo>
                  <a:cubicBezTo>
                    <a:pt x="2020" y="220"/>
                    <a:pt x="2020" y="113"/>
                    <a:pt x="1949" y="54"/>
                  </a:cubicBezTo>
                  <a:cubicBezTo>
                    <a:pt x="1913" y="18"/>
                    <a:pt x="1869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"/>
            <p:cNvSpPr/>
            <p:nvPr/>
          </p:nvSpPr>
          <p:spPr>
            <a:xfrm>
              <a:off x="8929562" y="1191548"/>
              <a:ext cx="49031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0"/>
                  </a:moveTo>
                  <a:cubicBezTo>
                    <a:pt x="93" y="0"/>
                    <a:pt x="22" y="56"/>
                    <a:pt x="12" y="136"/>
                  </a:cubicBezTo>
                  <a:cubicBezTo>
                    <a:pt x="0" y="220"/>
                    <a:pt x="48" y="291"/>
                    <a:pt x="131" y="315"/>
                  </a:cubicBezTo>
                  <a:lnTo>
                    <a:pt x="155" y="315"/>
                  </a:lnTo>
                  <a:lnTo>
                    <a:pt x="1307" y="481"/>
                  </a:lnTo>
                  <a:cubicBezTo>
                    <a:pt x="1315" y="482"/>
                    <a:pt x="1323" y="483"/>
                    <a:pt x="1331" y="483"/>
                  </a:cubicBezTo>
                  <a:cubicBezTo>
                    <a:pt x="1416" y="483"/>
                    <a:pt x="1488" y="425"/>
                    <a:pt x="1509" y="338"/>
                  </a:cubicBezTo>
                  <a:cubicBezTo>
                    <a:pt x="1521" y="243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0"/>
                    <a:pt x="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"/>
            <p:cNvSpPr/>
            <p:nvPr/>
          </p:nvSpPr>
          <p:spPr>
            <a:xfrm>
              <a:off x="8983909" y="1182626"/>
              <a:ext cx="55152" cy="72150"/>
            </a:xfrm>
            <a:custGeom>
              <a:avLst/>
              <a:gdLst/>
              <a:ahLst/>
              <a:cxnLst/>
              <a:rect l="l" t="t" r="r" b="b"/>
              <a:pathLst>
                <a:path w="1712" h="2240" extrusionOk="0">
                  <a:moveTo>
                    <a:pt x="684" y="0"/>
                  </a:moveTo>
                  <a:cubicBezTo>
                    <a:pt x="639" y="0"/>
                    <a:pt x="595" y="15"/>
                    <a:pt x="559" y="45"/>
                  </a:cubicBezTo>
                  <a:cubicBezTo>
                    <a:pt x="405" y="200"/>
                    <a:pt x="345" y="425"/>
                    <a:pt x="428" y="627"/>
                  </a:cubicBezTo>
                  <a:cubicBezTo>
                    <a:pt x="512" y="841"/>
                    <a:pt x="690" y="996"/>
                    <a:pt x="916" y="1031"/>
                  </a:cubicBezTo>
                  <a:cubicBezTo>
                    <a:pt x="935" y="1033"/>
                    <a:pt x="954" y="1034"/>
                    <a:pt x="973" y="1034"/>
                  </a:cubicBezTo>
                  <a:cubicBezTo>
                    <a:pt x="1108" y="1034"/>
                    <a:pt x="1241" y="997"/>
                    <a:pt x="1355" y="924"/>
                  </a:cubicBezTo>
                  <a:cubicBezTo>
                    <a:pt x="1355" y="996"/>
                    <a:pt x="1355" y="1067"/>
                    <a:pt x="1355" y="1138"/>
                  </a:cubicBezTo>
                  <a:cubicBezTo>
                    <a:pt x="1343" y="1400"/>
                    <a:pt x="1213" y="1649"/>
                    <a:pt x="999" y="1804"/>
                  </a:cubicBezTo>
                  <a:cubicBezTo>
                    <a:pt x="898" y="1875"/>
                    <a:pt x="779" y="1911"/>
                    <a:pt x="660" y="1911"/>
                  </a:cubicBezTo>
                  <a:cubicBezTo>
                    <a:pt x="541" y="1911"/>
                    <a:pt x="422" y="1875"/>
                    <a:pt x="321" y="1804"/>
                  </a:cubicBezTo>
                  <a:cubicBezTo>
                    <a:pt x="286" y="1774"/>
                    <a:pt x="241" y="1759"/>
                    <a:pt x="197" y="1759"/>
                  </a:cubicBezTo>
                  <a:cubicBezTo>
                    <a:pt x="152" y="1759"/>
                    <a:pt x="108" y="1774"/>
                    <a:pt x="72" y="1804"/>
                  </a:cubicBezTo>
                  <a:cubicBezTo>
                    <a:pt x="1" y="1863"/>
                    <a:pt x="1" y="1970"/>
                    <a:pt x="72" y="2029"/>
                  </a:cubicBezTo>
                  <a:cubicBezTo>
                    <a:pt x="167" y="2113"/>
                    <a:pt x="274" y="2172"/>
                    <a:pt x="393" y="2208"/>
                  </a:cubicBezTo>
                  <a:cubicBezTo>
                    <a:pt x="475" y="2229"/>
                    <a:pt x="559" y="2240"/>
                    <a:pt x="643" y="2240"/>
                  </a:cubicBezTo>
                  <a:cubicBezTo>
                    <a:pt x="840" y="2240"/>
                    <a:pt x="1038" y="2182"/>
                    <a:pt x="1213" y="2065"/>
                  </a:cubicBezTo>
                  <a:cubicBezTo>
                    <a:pt x="1498" y="1863"/>
                    <a:pt x="1688" y="1530"/>
                    <a:pt x="1700" y="1162"/>
                  </a:cubicBezTo>
                  <a:cubicBezTo>
                    <a:pt x="1712" y="924"/>
                    <a:pt x="1688" y="675"/>
                    <a:pt x="1640" y="437"/>
                  </a:cubicBezTo>
                  <a:cubicBezTo>
                    <a:pt x="1640" y="342"/>
                    <a:pt x="1617" y="259"/>
                    <a:pt x="1569" y="176"/>
                  </a:cubicBezTo>
                  <a:cubicBezTo>
                    <a:pt x="1533" y="122"/>
                    <a:pt x="1478" y="96"/>
                    <a:pt x="1417" y="96"/>
                  </a:cubicBezTo>
                  <a:cubicBezTo>
                    <a:pt x="1397" y="96"/>
                    <a:pt x="1376" y="99"/>
                    <a:pt x="1355" y="104"/>
                  </a:cubicBezTo>
                  <a:cubicBezTo>
                    <a:pt x="1272" y="128"/>
                    <a:pt x="1225" y="211"/>
                    <a:pt x="1236" y="295"/>
                  </a:cubicBezTo>
                  <a:cubicBezTo>
                    <a:pt x="1248" y="342"/>
                    <a:pt x="1272" y="402"/>
                    <a:pt x="1284" y="461"/>
                  </a:cubicBezTo>
                  <a:cubicBezTo>
                    <a:pt x="1272" y="508"/>
                    <a:pt x="1248" y="556"/>
                    <a:pt x="1213" y="592"/>
                  </a:cubicBezTo>
                  <a:cubicBezTo>
                    <a:pt x="1165" y="663"/>
                    <a:pt x="1070" y="710"/>
                    <a:pt x="975" y="710"/>
                  </a:cubicBezTo>
                  <a:cubicBezTo>
                    <a:pt x="880" y="687"/>
                    <a:pt x="797" y="615"/>
                    <a:pt x="773" y="532"/>
                  </a:cubicBezTo>
                  <a:cubicBezTo>
                    <a:pt x="725" y="437"/>
                    <a:pt x="749" y="342"/>
                    <a:pt x="809" y="271"/>
                  </a:cubicBezTo>
                  <a:cubicBezTo>
                    <a:pt x="880" y="211"/>
                    <a:pt x="880" y="104"/>
                    <a:pt x="809" y="45"/>
                  </a:cubicBezTo>
                  <a:cubicBezTo>
                    <a:pt x="773" y="15"/>
                    <a:pt x="728" y="0"/>
                    <a:pt x="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"/>
            <p:cNvSpPr/>
            <p:nvPr/>
          </p:nvSpPr>
          <p:spPr>
            <a:xfrm>
              <a:off x="9029847" y="1147775"/>
              <a:ext cx="58986" cy="133317"/>
            </a:xfrm>
            <a:custGeom>
              <a:avLst/>
              <a:gdLst/>
              <a:ahLst/>
              <a:cxnLst/>
              <a:rect l="l" t="t" r="r" b="b"/>
              <a:pathLst>
                <a:path w="1831" h="4139" extrusionOk="0">
                  <a:moveTo>
                    <a:pt x="1153" y="0"/>
                  </a:moveTo>
                  <a:cubicBezTo>
                    <a:pt x="1125" y="0"/>
                    <a:pt x="1096" y="7"/>
                    <a:pt x="1070" y="22"/>
                  </a:cubicBezTo>
                  <a:cubicBezTo>
                    <a:pt x="987" y="58"/>
                    <a:pt x="951" y="165"/>
                    <a:pt x="999" y="248"/>
                  </a:cubicBezTo>
                  <a:cubicBezTo>
                    <a:pt x="1355" y="830"/>
                    <a:pt x="1474" y="1531"/>
                    <a:pt x="1308" y="2196"/>
                  </a:cubicBezTo>
                  <a:cubicBezTo>
                    <a:pt x="1129" y="2874"/>
                    <a:pt x="702" y="3468"/>
                    <a:pt x="107" y="3848"/>
                  </a:cubicBezTo>
                  <a:cubicBezTo>
                    <a:pt x="24" y="3884"/>
                    <a:pt x="1" y="4003"/>
                    <a:pt x="72" y="4074"/>
                  </a:cubicBezTo>
                  <a:cubicBezTo>
                    <a:pt x="96" y="4098"/>
                    <a:pt x="119" y="4122"/>
                    <a:pt x="155" y="4133"/>
                  </a:cubicBezTo>
                  <a:cubicBezTo>
                    <a:pt x="171" y="4137"/>
                    <a:pt x="186" y="4138"/>
                    <a:pt x="200" y="4138"/>
                  </a:cubicBezTo>
                  <a:cubicBezTo>
                    <a:pt x="240" y="4138"/>
                    <a:pt x="275" y="4127"/>
                    <a:pt x="309" y="4110"/>
                  </a:cubicBezTo>
                  <a:cubicBezTo>
                    <a:pt x="963" y="3682"/>
                    <a:pt x="1450" y="3028"/>
                    <a:pt x="1640" y="2268"/>
                  </a:cubicBezTo>
                  <a:cubicBezTo>
                    <a:pt x="1831" y="1531"/>
                    <a:pt x="1712" y="747"/>
                    <a:pt x="1308" y="81"/>
                  </a:cubicBezTo>
                  <a:cubicBezTo>
                    <a:pt x="1275" y="32"/>
                    <a:pt x="1214" y="0"/>
                    <a:pt x="1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"/>
            <p:cNvSpPr/>
            <p:nvPr/>
          </p:nvSpPr>
          <p:spPr>
            <a:xfrm>
              <a:off x="9089961" y="1113922"/>
              <a:ext cx="39463" cy="49668"/>
            </a:xfrm>
            <a:custGeom>
              <a:avLst/>
              <a:gdLst/>
              <a:ahLst/>
              <a:cxnLst/>
              <a:rect l="l" t="t" r="r" b="b"/>
              <a:pathLst>
                <a:path w="1225" h="1542" extrusionOk="0">
                  <a:moveTo>
                    <a:pt x="355" y="0"/>
                  </a:moveTo>
                  <a:cubicBezTo>
                    <a:pt x="271" y="0"/>
                    <a:pt x="184" y="21"/>
                    <a:pt x="107" y="63"/>
                  </a:cubicBezTo>
                  <a:cubicBezTo>
                    <a:pt x="36" y="99"/>
                    <a:pt x="0" y="205"/>
                    <a:pt x="60" y="289"/>
                  </a:cubicBezTo>
                  <a:cubicBezTo>
                    <a:pt x="98" y="335"/>
                    <a:pt x="151" y="361"/>
                    <a:pt x="206" y="361"/>
                  </a:cubicBezTo>
                  <a:cubicBezTo>
                    <a:pt x="237" y="361"/>
                    <a:pt x="268" y="353"/>
                    <a:pt x="297" y="336"/>
                  </a:cubicBezTo>
                  <a:cubicBezTo>
                    <a:pt x="315" y="327"/>
                    <a:pt x="334" y="323"/>
                    <a:pt x="351" y="323"/>
                  </a:cubicBezTo>
                  <a:cubicBezTo>
                    <a:pt x="379" y="323"/>
                    <a:pt x="406" y="333"/>
                    <a:pt x="428" y="348"/>
                  </a:cubicBezTo>
                  <a:cubicBezTo>
                    <a:pt x="511" y="384"/>
                    <a:pt x="571" y="479"/>
                    <a:pt x="571" y="574"/>
                  </a:cubicBezTo>
                  <a:cubicBezTo>
                    <a:pt x="571" y="764"/>
                    <a:pt x="404" y="942"/>
                    <a:pt x="226" y="1120"/>
                  </a:cubicBezTo>
                  <a:cubicBezTo>
                    <a:pt x="178" y="1156"/>
                    <a:pt x="167" y="1216"/>
                    <a:pt x="178" y="1275"/>
                  </a:cubicBezTo>
                  <a:cubicBezTo>
                    <a:pt x="202" y="1322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98" y="1536"/>
                  </a:lnTo>
                  <a:cubicBezTo>
                    <a:pt x="1011" y="1540"/>
                    <a:pt x="1024" y="1542"/>
                    <a:pt x="1037" y="1542"/>
                  </a:cubicBezTo>
                  <a:cubicBezTo>
                    <a:pt x="1109" y="1542"/>
                    <a:pt x="1182" y="1488"/>
                    <a:pt x="1212" y="1418"/>
                  </a:cubicBezTo>
                  <a:cubicBezTo>
                    <a:pt x="1224" y="1322"/>
                    <a:pt x="1165" y="1239"/>
                    <a:pt x="1082" y="1216"/>
                  </a:cubicBezTo>
                  <a:lnTo>
                    <a:pt x="677" y="1132"/>
                  </a:lnTo>
                  <a:cubicBezTo>
                    <a:pt x="820" y="978"/>
                    <a:pt x="915" y="788"/>
                    <a:pt x="927" y="574"/>
                  </a:cubicBezTo>
                  <a:cubicBezTo>
                    <a:pt x="927" y="360"/>
                    <a:pt x="796" y="158"/>
                    <a:pt x="594" y="63"/>
                  </a:cubicBezTo>
                  <a:cubicBezTo>
                    <a:pt x="523" y="21"/>
                    <a:pt x="440" y="0"/>
                    <a:pt x="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"/>
            <p:cNvSpPr/>
            <p:nvPr/>
          </p:nvSpPr>
          <p:spPr>
            <a:xfrm>
              <a:off x="9004204" y="412356"/>
              <a:ext cx="74674" cy="85453"/>
            </a:xfrm>
            <a:custGeom>
              <a:avLst/>
              <a:gdLst/>
              <a:ahLst/>
              <a:cxnLst/>
              <a:rect l="l" t="t" r="r" b="b"/>
              <a:pathLst>
                <a:path w="2318" h="2653" extrusionOk="0">
                  <a:moveTo>
                    <a:pt x="1981" y="1"/>
                  </a:moveTo>
                  <a:cubicBezTo>
                    <a:pt x="1924" y="1"/>
                    <a:pt x="1865" y="31"/>
                    <a:pt x="1830" y="74"/>
                  </a:cubicBezTo>
                  <a:lnTo>
                    <a:pt x="1117" y="1084"/>
                  </a:lnTo>
                  <a:lnTo>
                    <a:pt x="321" y="467"/>
                  </a:lnTo>
                  <a:cubicBezTo>
                    <a:pt x="289" y="440"/>
                    <a:pt x="250" y="427"/>
                    <a:pt x="210" y="427"/>
                  </a:cubicBezTo>
                  <a:cubicBezTo>
                    <a:pt x="161" y="427"/>
                    <a:pt x="111" y="446"/>
                    <a:pt x="72" y="478"/>
                  </a:cubicBezTo>
                  <a:cubicBezTo>
                    <a:pt x="0" y="550"/>
                    <a:pt x="12" y="657"/>
                    <a:pt x="95" y="716"/>
                  </a:cubicBezTo>
                  <a:lnTo>
                    <a:pt x="927" y="1358"/>
                  </a:lnTo>
                  <a:lnTo>
                    <a:pt x="179" y="2403"/>
                  </a:lnTo>
                  <a:cubicBezTo>
                    <a:pt x="119" y="2475"/>
                    <a:pt x="143" y="2582"/>
                    <a:pt x="226" y="2629"/>
                  </a:cubicBezTo>
                  <a:cubicBezTo>
                    <a:pt x="262" y="2641"/>
                    <a:pt x="297" y="2653"/>
                    <a:pt x="321" y="2653"/>
                  </a:cubicBezTo>
                  <a:cubicBezTo>
                    <a:pt x="381" y="2653"/>
                    <a:pt x="440" y="2629"/>
                    <a:pt x="476" y="2582"/>
                  </a:cubicBezTo>
                  <a:lnTo>
                    <a:pt x="1201" y="1572"/>
                  </a:lnTo>
                  <a:lnTo>
                    <a:pt x="2009" y="2201"/>
                  </a:lnTo>
                  <a:cubicBezTo>
                    <a:pt x="2032" y="2225"/>
                    <a:pt x="2080" y="2237"/>
                    <a:pt x="2116" y="2237"/>
                  </a:cubicBezTo>
                  <a:cubicBezTo>
                    <a:pt x="2175" y="2237"/>
                    <a:pt x="2222" y="2213"/>
                    <a:pt x="2258" y="2178"/>
                  </a:cubicBezTo>
                  <a:cubicBezTo>
                    <a:pt x="2318" y="2118"/>
                    <a:pt x="2306" y="1999"/>
                    <a:pt x="2234" y="1952"/>
                  </a:cubicBezTo>
                  <a:lnTo>
                    <a:pt x="1391" y="1298"/>
                  </a:lnTo>
                  <a:lnTo>
                    <a:pt x="1985" y="455"/>
                  </a:lnTo>
                  <a:cubicBezTo>
                    <a:pt x="2032" y="443"/>
                    <a:pt x="2080" y="395"/>
                    <a:pt x="2104" y="348"/>
                  </a:cubicBezTo>
                  <a:lnTo>
                    <a:pt x="2139" y="217"/>
                  </a:lnTo>
                  <a:cubicBezTo>
                    <a:pt x="2175" y="134"/>
                    <a:pt x="2127" y="51"/>
                    <a:pt x="2044" y="15"/>
                  </a:cubicBezTo>
                  <a:cubicBezTo>
                    <a:pt x="2025" y="5"/>
                    <a:pt x="2003" y="1"/>
                    <a:pt x="1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"/>
            <p:cNvSpPr/>
            <p:nvPr/>
          </p:nvSpPr>
          <p:spPr>
            <a:xfrm>
              <a:off x="8985455" y="501932"/>
              <a:ext cx="129408" cy="22676"/>
            </a:xfrm>
            <a:custGeom>
              <a:avLst/>
              <a:gdLst/>
              <a:ahLst/>
              <a:cxnLst/>
              <a:rect l="l" t="t" r="r" b="b"/>
              <a:pathLst>
                <a:path w="4017" h="704" extrusionOk="0">
                  <a:moveTo>
                    <a:pt x="3253" y="1"/>
                  </a:moveTo>
                  <a:cubicBezTo>
                    <a:pt x="2210" y="1"/>
                    <a:pt x="1165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8" y="656"/>
                    <a:pt x="119" y="704"/>
                    <a:pt x="202" y="704"/>
                  </a:cubicBezTo>
                  <a:lnTo>
                    <a:pt x="250" y="704"/>
                  </a:lnTo>
                  <a:cubicBezTo>
                    <a:pt x="1220" y="456"/>
                    <a:pt x="2215" y="332"/>
                    <a:pt x="3221" y="332"/>
                  </a:cubicBezTo>
                  <a:cubicBezTo>
                    <a:pt x="3423" y="332"/>
                    <a:pt x="3624" y="337"/>
                    <a:pt x="3826" y="347"/>
                  </a:cubicBezTo>
                  <a:cubicBezTo>
                    <a:pt x="3910" y="347"/>
                    <a:pt x="3993" y="288"/>
                    <a:pt x="4005" y="193"/>
                  </a:cubicBezTo>
                  <a:cubicBezTo>
                    <a:pt x="4017" y="98"/>
                    <a:pt x="3933" y="15"/>
                    <a:pt x="3838" y="15"/>
                  </a:cubicBezTo>
                  <a:cubicBezTo>
                    <a:pt x="3643" y="5"/>
                    <a:pt x="3448" y="1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"/>
            <p:cNvSpPr/>
            <p:nvPr/>
          </p:nvSpPr>
          <p:spPr>
            <a:xfrm>
              <a:off x="9030234" y="529536"/>
              <a:ext cx="58599" cy="86935"/>
            </a:xfrm>
            <a:custGeom>
              <a:avLst/>
              <a:gdLst/>
              <a:ahLst/>
              <a:cxnLst/>
              <a:rect l="l" t="t" r="r" b="b"/>
              <a:pathLst>
                <a:path w="1819" h="2699" extrusionOk="0">
                  <a:moveTo>
                    <a:pt x="302" y="1"/>
                  </a:moveTo>
                  <a:cubicBezTo>
                    <a:pt x="243" y="1"/>
                    <a:pt x="186" y="30"/>
                    <a:pt x="155" y="84"/>
                  </a:cubicBezTo>
                  <a:cubicBezTo>
                    <a:pt x="24" y="298"/>
                    <a:pt x="36" y="560"/>
                    <a:pt x="167" y="762"/>
                  </a:cubicBezTo>
                  <a:cubicBezTo>
                    <a:pt x="309" y="988"/>
                    <a:pt x="547" y="1130"/>
                    <a:pt x="808" y="1130"/>
                  </a:cubicBezTo>
                  <a:cubicBezTo>
                    <a:pt x="1022" y="1130"/>
                    <a:pt x="1224" y="1035"/>
                    <a:pt x="1367" y="869"/>
                  </a:cubicBezTo>
                  <a:cubicBezTo>
                    <a:pt x="1403" y="1011"/>
                    <a:pt x="1414" y="1166"/>
                    <a:pt x="1426" y="1308"/>
                  </a:cubicBezTo>
                  <a:cubicBezTo>
                    <a:pt x="1462" y="1546"/>
                    <a:pt x="1414" y="1796"/>
                    <a:pt x="1319" y="2009"/>
                  </a:cubicBezTo>
                  <a:cubicBezTo>
                    <a:pt x="1212" y="2211"/>
                    <a:pt x="1022" y="2354"/>
                    <a:pt x="808" y="2378"/>
                  </a:cubicBezTo>
                  <a:cubicBezTo>
                    <a:pt x="784" y="2382"/>
                    <a:pt x="760" y="2384"/>
                    <a:pt x="737" y="2384"/>
                  </a:cubicBezTo>
                  <a:cubicBezTo>
                    <a:pt x="563" y="2384"/>
                    <a:pt x="409" y="2272"/>
                    <a:pt x="357" y="2105"/>
                  </a:cubicBezTo>
                  <a:cubicBezTo>
                    <a:pt x="346" y="2016"/>
                    <a:pt x="274" y="1949"/>
                    <a:pt x="178" y="1949"/>
                  </a:cubicBezTo>
                  <a:cubicBezTo>
                    <a:pt x="170" y="1949"/>
                    <a:pt x="163" y="1949"/>
                    <a:pt x="155" y="1950"/>
                  </a:cubicBezTo>
                  <a:cubicBezTo>
                    <a:pt x="72" y="1962"/>
                    <a:pt x="0" y="2045"/>
                    <a:pt x="12" y="2140"/>
                  </a:cubicBezTo>
                  <a:cubicBezTo>
                    <a:pt x="60" y="2449"/>
                    <a:pt x="393" y="2699"/>
                    <a:pt x="761" y="2699"/>
                  </a:cubicBezTo>
                  <a:lnTo>
                    <a:pt x="844" y="2699"/>
                  </a:lnTo>
                  <a:cubicBezTo>
                    <a:pt x="1177" y="2663"/>
                    <a:pt x="1486" y="2449"/>
                    <a:pt x="1640" y="2140"/>
                  </a:cubicBezTo>
                  <a:cubicBezTo>
                    <a:pt x="1759" y="1879"/>
                    <a:pt x="1819" y="1582"/>
                    <a:pt x="1783" y="1296"/>
                  </a:cubicBezTo>
                  <a:cubicBezTo>
                    <a:pt x="1759" y="916"/>
                    <a:pt x="1676" y="560"/>
                    <a:pt x="1533" y="215"/>
                  </a:cubicBezTo>
                  <a:cubicBezTo>
                    <a:pt x="1510" y="168"/>
                    <a:pt x="1498" y="132"/>
                    <a:pt x="1474" y="84"/>
                  </a:cubicBezTo>
                  <a:cubicBezTo>
                    <a:pt x="1433" y="35"/>
                    <a:pt x="1375" y="9"/>
                    <a:pt x="1316" y="9"/>
                  </a:cubicBezTo>
                  <a:cubicBezTo>
                    <a:pt x="1289" y="9"/>
                    <a:pt x="1262" y="14"/>
                    <a:pt x="1236" y="25"/>
                  </a:cubicBezTo>
                  <a:cubicBezTo>
                    <a:pt x="1153" y="61"/>
                    <a:pt x="1117" y="156"/>
                    <a:pt x="1153" y="227"/>
                  </a:cubicBezTo>
                  <a:cubicBezTo>
                    <a:pt x="1165" y="263"/>
                    <a:pt x="1177" y="286"/>
                    <a:pt x="1189" y="322"/>
                  </a:cubicBezTo>
                  <a:cubicBezTo>
                    <a:pt x="1212" y="417"/>
                    <a:pt x="1189" y="524"/>
                    <a:pt x="1141" y="607"/>
                  </a:cubicBezTo>
                  <a:cubicBezTo>
                    <a:pt x="1070" y="726"/>
                    <a:pt x="939" y="797"/>
                    <a:pt x="808" y="809"/>
                  </a:cubicBezTo>
                  <a:cubicBezTo>
                    <a:pt x="666" y="797"/>
                    <a:pt x="547" y="726"/>
                    <a:pt x="476" y="607"/>
                  </a:cubicBezTo>
                  <a:cubicBezTo>
                    <a:pt x="404" y="500"/>
                    <a:pt x="393" y="358"/>
                    <a:pt x="452" y="239"/>
                  </a:cubicBezTo>
                  <a:cubicBezTo>
                    <a:pt x="511" y="168"/>
                    <a:pt x="476" y="61"/>
                    <a:pt x="393" y="25"/>
                  </a:cubicBezTo>
                  <a:cubicBezTo>
                    <a:pt x="364" y="9"/>
                    <a:pt x="333" y="1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"/>
            <p:cNvSpPr/>
            <p:nvPr/>
          </p:nvSpPr>
          <p:spPr>
            <a:xfrm>
              <a:off x="8657378" y="43101"/>
              <a:ext cx="92296" cy="75597"/>
            </a:xfrm>
            <a:custGeom>
              <a:avLst/>
              <a:gdLst/>
              <a:ahLst/>
              <a:cxnLst/>
              <a:rect l="l" t="t" r="r" b="b"/>
              <a:pathLst>
                <a:path w="2865" h="2347" extrusionOk="0">
                  <a:moveTo>
                    <a:pt x="861" y="0"/>
                  </a:moveTo>
                  <a:cubicBezTo>
                    <a:pt x="831" y="0"/>
                    <a:pt x="801" y="8"/>
                    <a:pt x="773" y="24"/>
                  </a:cubicBezTo>
                  <a:cubicBezTo>
                    <a:pt x="690" y="59"/>
                    <a:pt x="654" y="155"/>
                    <a:pt x="701" y="238"/>
                  </a:cubicBezTo>
                  <a:lnTo>
                    <a:pt x="1224" y="1117"/>
                  </a:lnTo>
                  <a:lnTo>
                    <a:pt x="107" y="1830"/>
                  </a:lnTo>
                  <a:cubicBezTo>
                    <a:pt x="24" y="1878"/>
                    <a:pt x="0" y="1985"/>
                    <a:pt x="60" y="2056"/>
                  </a:cubicBezTo>
                  <a:cubicBezTo>
                    <a:pt x="98" y="2102"/>
                    <a:pt x="156" y="2128"/>
                    <a:pt x="215" y="2128"/>
                  </a:cubicBezTo>
                  <a:cubicBezTo>
                    <a:pt x="247" y="2128"/>
                    <a:pt x="280" y="2120"/>
                    <a:pt x="309" y="2103"/>
                  </a:cubicBezTo>
                  <a:lnTo>
                    <a:pt x="1391" y="1402"/>
                  </a:lnTo>
                  <a:lnTo>
                    <a:pt x="1890" y="2258"/>
                  </a:lnTo>
                  <a:cubicBezTo>
                    <a:pt x="1902" y="2293"/>
                    <a:pt x="1937" y="2317"/>
                    <a:pt x="1973" y="2329"/>
                  </a:cubicBezTo>
                  <a:cubicBezTo>
                    <a:pt x="1997" y="2341"/>
                    <a:pt x="2023" y="2347"/>
                    <a:pt x="2050" y="2347"/>
                  </a:cubicBezTo>
                  <a:cubicBezTo>
                    <a:pt x="2077" y="2347"/>
                    <a:pt x="2104" y="2341"/>
                    <a:pt x="2127" y="2329"/>
                  </a:cubicBezTo>
                  <a:cubicBezTo>
                    <a:pt x="2211" y="2293"/>
                    <a:pt x="2246" y="2187"/>
                    <a:pt x="2199" y="2103"/>
                  </a:cubicBezTo>
                  <a:lnTo>
                    <a:pt x="1676" y="1212"/>
                  </a:lnTo>
                  <a:lnTo>
                    <a:pt x="2567" y="642"/>
                  </a:lnTo>
                  <a:cubicBezTo>
                    <a:pt x="2627" y="642"/>
                    <a:pt x="2674" y="618"/>
                    <a:pt x="2722" y="582"/>
                  </a:cubicBezTo>
                  <a:lnTo>
                    <a:pt x="2817" y="475"/>
                  </a:lnTo>
                  <a:cubicBezTo>
                    <a:pt x="2864" y="404"/>
                    <a:pt x="2864" y="309"/>
                    <a:pt x="2805" y="262"/>
                  </a:cubicBezTo>
                  <a:cubicBezTo>
                    <a:pt x="2763" y="227"/>
                    <a:pt x="2714" y="208"/>
                    <a:pt x="2665" y="208"/>
                  </a:cubicBezTo>
                  <a:cubicBezTo>
                    <a:pt x="2631" y="208"/>
                    <a:pt x="2597" y="218"/>
                    <a:pt x="2567" y="238"/>
                  </a:cubicBezTo>
                  <a:lnTo>
                    <a:pt x="1510" y="927"/>
                  </a:lnTo>
                  <a:lnTo>
                    <a:pt x="1022" y="95"/>
                  </a:lnTo>
                  <a:cubicBezTo>
                    <a:pt x="983" y="32"/>
                    <a:pt x="922" y="0"/>
                    <a:pt x="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"/>
            <p:cNvSpPr/>
            <p:nvPr/>
          </p:nvSpPr>
          <p:spPr>
            <a:xfrm>
              <a:off x="8625968" y="118053"/>
              <a:ext cx="125993" cy="39554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79" y="1"/>
                  </a:moveTo>
                  <a:cubicBezTo>
                    <a:pt x="94" y="1"/>
                    <a:pt x="24" y="58"/>
                    <a:pt x="13" y="145"/>
                  </a:cubicBezTo>
                  <a:cubicBezTo>
                    <a:pt x="1" y="228"/>
                    <a:pt x="49" y="299"/>
                    <a:pt x="120" y="323"/>
                  </a:cubicBezTo>
                  <a:cubicBezTo>
                    <a:pt x="132" y="323"/>
                    <a:pt x="155" y="323"/>
                    <a:pt x="167" y="335"/>
                  </a:cubicBezTo>
                  <a:cubicBezTo>
                    <a:pt x="1356" y="454"/>
                    <a:pt x="2532" y="751"/>
                    <a:pt x="3637" y="1214"/>
                  </a:cubicBezTo>
                  <a:cubicBezTo>
                    <a:pt x="3659" y="1224"/>
                    <a:pt x="3682" y="1228"/>
                    <a:pt x="3706" y="1228"/>
                  </a:cubicBezTo>
                  <a:cubicBezTo>
                    <a:pt x="3772" y="1228"/>
                    <a:pt x="3840" y="1192"/>
                    <a:pt x="3875" y="1131"/>
                  </a:cubicBezTo>
                  <a:cubicBezTo>
                    <a:pt x="3910" y="1048"/>
                    <a:pt x="3875" y="941"/>
                    <a:pt x="3780" y="905"/>
                  </a:cubicBezTo>
                  <a:cubicBezTo>
                    <a:pt x="2639" y="430"/>
                    <a:pt x="1439" y="133"/>
                    <a:pt x="203" y="2"/>
                  </a:cubicBezTo>
                  <a:cubicBezTo>
                    <a:pt x="195" y="1"/>
                    <a:pt x="187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"/>
            <p:cNvSpPr/>
            <p:nvPr/>
          </p:nvSpPr>
          <p:spPr>
            <a:xfrm>
              <a:off x="8633249" y="148943"/>
              <a:ext cx="73160" cy="87837"/>
            </a:xfrm>
            <a:custGeom>
              <a:avLst/>
              <a:gdLst/>
              <a:ahLst/>
              <a:cxnLst/>
              <a:rect l="l" t="t" r="r" b="b"/>
              <a:pathLst>
                <a:path w="2271" h="2727" extrusionOk="0">
                  <a:moveTo>
                    <a:pt x="1145" y="1"/>
                  </a:moveTo>
                  <a:cubicBezTo>
                    <a:pt x="1109" y="1"/>
                    <a:pt x="1075" y="10"/>
                    <a:pt x="1046" y="29"/>
                  </a:cubicBezTo>
                  <a:cubicBezTo>
                    <a:pt x="844" y="184"/>
                    <a:pt x="738" y="433"/>
                    <a:pt x="785" y="671"/>
                  </a:cubicBezTo>
                  <a:cubicBezTo>
                    <a:pt x="821" y="933"/>
                    <a:pt x="987" y="1135"/>
                    <a:pt x="1237" y="1230"/>
                  </a:cubicBezTo>
                  <a:cubicBezTo>
                    <a:pt x="1314" y="1257"/>
                    <a:pt x="1395" y="1270"/>
                    <a:pt x="1477" y="1270"/>
                  </a:cubicBezTo>
                  <a:cubicBezTo>
                    <a:pt x="1607" y="1270"/>
                    <a:pt x="1737" y="1236"/>
                    <a:pt x="1855" y="1170"/>
                  </a:cubicBezTo>
                  <a:lnTo>
                    <a:pt x="1855" y="1170"/>
                  </a:lnTo>
                  <a:cubicBezTo>
                    <a:pt x="1831" y="1325"/>
                    <a:pt x="1795" y="1467"/>
                    <a:pt x="1736" y="1598"/>
                  </a:cubicBezTo>
                  <a:cubicBezTo>
                    <a:pt x="1664" y="1836"/>
                    <a:pt x="1534" y="2050"/>
                    <a:pt x="1355" y="2216"/>
                  </a:cubicBezTo>
                  <a:cubicBezTo>
                    <a:pt x="1227" y="2336"/>
                    <a:pt x="1055" y="2398"/>
                    <a:pt x="879" y="2398"/>
                  </a:cubicBezTo>
                  <a:cubicBezTo>
                    <a:pt x="828" y="2398"/>
                    <a:pt x="776" y="2393"/>
                    <a:pt x="726" y="2382"/>
                  </a:cubicBezTo>
                  <a:cubicBezTo>
                    <a:pt x="536" y="2347"/>
                    <a:pt x="405" y="2168"/>
                    <a:pt x="429" y="1978"/>
                  </a:cubicBezTo>
                  <a:cubicBezTo>
                    <a:pt x="452" y="1883"/>
                    <a:pt x="393" y="1800"/>
                    <a:pt x="310" y="1776"/>
                  </a:cubicBezTo>
                  <a:cubicBezTo>
                    <a:pt x="295" y="1773"/>
                    <a:pt x="281" y="1771"/>
                    <a:pt x="267" y="1771"/>
                  </a:cubicBezTo>
                  <a:cubicBezTo>
                    <a:pt x="187" y="1771"/>
                    <a:pt x="114" y="1824"/>
                    <a:pt x="84" y="1895"/>
                  </a:cubicBezTo>
                  <a:cubicBezTo>
                    <a:pt x="1" y="2204"/>
                    <a:pt x="215" y="2549"/>
                    <a:pt x="559" y="2679"/>
                  </a:cubicBezTo>
                  <a:cubicBezTo>
                    <a:pt x="583" y="2679"/>
                    <a:pt x="607" y="2691"/>
                    <a:pt x="631" y="2703"/>
                  </a:cubicBezTo>
                  <a:cubicBezTo>
                    <a:pt x="706" y="2719"/>
                    <a:pt x="782" y="2726"/>
                    <a:pt x="858" y="2726"/>
                  </a:cubicBezTo>
                  <a:cubicBezTo>
                    <a:pt x="1127" y="2726"/>
                    <a:pt x="1389" y="2630"/>
                    <a:pt x="1593" y="2454"/>
                  </a:cubicBezTo>
                  <a:cubicBezTo>
                    <a:pt x="1819" y="2252"/>
                    <a:pt x="1985" y="1990"/>
                    <a:pt x="2080" y="1705"/>
                  </a:cubicBezTo>
                  <a:cubicBezTo>
                    <a:pt x="2199" y="1360"/>
                    <a:pt x="2259" y="992"/>
                    <a:pt x="2270" y="624"/>
                  </a:cubicBezTo>
                  <a:cubicBezTo>
                    <a:pt x="2270" y="576"/>
                    <a:pt x="2270" y="528"/>
                    <a:pt x="2270" y="481"/>
                  </a:cubicBezTo>
                  <a:cubicBezTo>
                    <a:pt x="2249" y="405"/>
                    <a:pt x="2177" y="349"/>
                    <a:pt x="2093" y="349"/>
                  </a:cubicBezTo>
                  <a:cubicBezTo>
                    <a:pt x="2085" y="349"/>
                    <a:pt x="2077" y="349"/>
                    <a:pt x="2068" y="350"/>
                  </a:cubicBezTo>
                  <a:cubicBezTo>
                    <a:pt x="1985" y="350"/>
                    <a:pt x="1914" y="422"/>
                    <a:pt x="1914" y="517"/>
                  </a:cubicBezTo>
                  <a:lnTo>
                    <a:pt x="1914" y="612"/>
                  </a:lnTo>
                  <a:cubicBezTo>
                    <a:pt x="1890" y="707"/>
                    <a:pt x="1831" y="802"/>
                    <a:pt x="1748" y="849"/>
                  </a:cubicBezTo>
                  <a:cubicBezTo>
                    <a:pt x="1672" y="917"/>
                    <a:pt x="1578" y="948"/>
                    <a:pt x="1479" y="948"/>
                  </a:cubicBezTo>
                  <a:cubicBezTo>
                    <a:pt x="1439" y="948"/>
                    <a:pt x="1397" y="943"/>
                    <a:pt x="1355" y="933"/>
                  </a:cubicBezTo>
                  <a:cubicBezTo>
                    <a:pt x="1237" y="873"/>
                    <a:pt x="1153" y="766"/>
                    <a:pt x="1142" y="635"/>
                  </a:cubicBezTo>
                  <a:cubicBezTo>
                    <a:pt x="1106" y="505"/>
                    <a:pt x="1153" y="374"/>
                    <a:pt x="1260" y="291"/>
                  </a:cubicBezTo>
                  <a:cubicBezTo>
                    <a:pt x="1344" y="243"/>
                    <a:pt x="1355" y="124"/>
                    <a:pt x="1296" y="65"/>
                  </a:cubicBezTo>
                  <a:cubicBezTo>
                    <a:pt x="1253" y="22"/>
                    <a:pt x="1198" y="1"/>
                    <a:pt x="1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"/>
            <p:cNvSpPr/>
            <p:nvPr/>
          </p:nvSpPr>
          <p:spPr>
            <a:xfrm>
              <a:off x="8446820" y="981700"/>
              <a:ext cx="77380" cy="77240"/>
            </a:xfrm>
            <a:custGeom>
              <a:avLst/>
              <a:gdLst/>
              <a:ahLst/>
              <a:cxnLst/>
              <a:rect l="l" t="t" r="r" b="b"/>
              <a:pathLst>
                <a:path w="2402" h="2398" extrusionOk="0">
                  <a:moveTo>
                    <a:pt x="1480" y="329"/>
                  </a:moveTo>
                  <a:cubicBezTo>
                    <a:pt x="1648" y="329"/>
                    <a:pt x="1812" y="423"/>
                    <a:pt x="1890" y="591"/>
                  </a:cubicBezTo>
                  <a:cubicBezTo>
                    <a:pt x="1902" y="639"/>
                    <a:pt x="1938" y="674"/>
                    <a:pt x="1997" y="698"/>
                  </a:cubicBezTo>
                  <a:cubicBezTo>
                    <a:pt x="1973" y="829"/>
                    <a:pt x="1938" y="971"/>
                    <a:pt x="1878" y="1090"/>
                  </a:cubicBezTo>
                  <a:cubicBezTo>
                    <a:pt x="1783" y="1364"/>
                    <a:pt x="1569" y="1589"/>
                    <a:pt x="1308" y="1696"/>
                  </a:cubicBezTo>
                  <a:cubicBezTo>
                    <a:pt x="1226" y="1730"/>
                    <a:pt x="1142" y="1746"/>
                    <a:pt x="1059" y="1746"/>
                  </a:cubicBezTo>
                  <a:cubicBezTo>
                    <a:pt x="878" y="1746"/>
                    <a:pt x="705" y="1669"/>
                    <a:pt x="583" y="1530"/>
                  </a:cubicBezTo>
                  <a:cubicBezTo>
                    <a:pt x="405" y="1280"/>
                    <a:pt x="547" y="924"/>
                    <a:pt x="773" y="686"/>
                  </a:cubicBezTo>
                  <a:cubicBezTo>
                    <a:pt x="928" y="496"/>
                    <a:pt x="1142" y="377"/>
                    <a:pt x="1391" y="330"/>
                  </a:cubicBezTo>
                  <a:lnTo>
                    <a:pt x="1450" y="330"/>
                  </a:lnTo>
                  <a:cubicBezTo>
                    <a:pt x="1460" y="329"/>
                    <a:pt x="1470" y="329"/>
                    <a:pt x="1480" y="329"/>
                  </a:cubicBezTo>
                  <a:close/>
                  <a:moveTo>
                    <a:pt x="1459" y="1"/>
                  </a:moveTo>
                  <a:cubicBezTo>
                    <a:pt x="1421" y="1"/>
                    <a:pt x="1382" y="3"/>
                    <a:pt x="1344" y="9"/>
                  </a:cubicBezTo>
                  <a:cubicBezTo>
                    <a:pt x="1011" y="56"/>
                    <a:pt x="714" y="223"/>
                    <a:pt x="500" y="472"/>
                  </a:cubicBezTo>
                  <a:cubicBezTo>
                    <a:pt x="227" y="781"/>
                    <a:pt x="1" y="1280"/>
                    <a:pt x="274" y="1696"/>
                  </a:cubicBezTo>
                  <a:cubicBezTo>
                    <a:pt x="427" y="1925"/>
                    <a:pt x="730" y="2063"/>
                    <a:pt x="1047" y="2063"/>
                  </a:cubicBezTo>
                  <a:cubicBezTo>
                    <a:pt x="1175" y="2063"/>
                    <a:pt x="1304" y="2041"/>
                    <a:pt x="1427" y="1993"/>
                  </a:cubicBezTo>
                  <a:cubicBezTo>
                    <a:pt x="1664" y="1910"/>
                    <a:pt x="1866" y="1744"/>
                    <a:pt x="2021" y="1542"/>
                  </a:cubicBezTo>
                  <a:cubicBezTo>
                    <a:pt x="2021" y="1779"/>
                    <a:pt x="2033" y="2017"/>
                    <a:pt x="2045" y="2243"/>
                  </a:cubicBezTo>
                  <a:cubicBezTo>
                    <a:pt x="2057" y="2326"/>
                    <a:pt x="2128" y="2397"/>
                    <a:pt x="2223" y="2397"/>
                  </a:cubicBezTo>
                  <a:lnTo>
                    <a:pt x="2235" y="2397"/>
                  </a:lnTo>
                  <a:cubicBezTo>
                    <a:pt x="2318" y="2397"/>
                    <a:pt x="2401" y="2314"/>
                    <a:pt x="2401" y="2219"/>
                  </a:cubicBezTo>
                  <a:cubicBezTo>
                    <a:pt x="2354" y="1554"/>
                    <a:pt x="2354" y="876"/>
                    <a:pt x="2401" y="199"/>
                  </a:cubicBezTo>
                  <a:cubicBezTo>
                    <a:pt x="2401" y="116"/>
                    <a:pt x="2330" y="33"/>
                    <a:pt x="2235" y="33"/>
                  </a:cubicBezTo>
                  <a:cubicBezTo>
                    <a:pt x="2140" y="33"/>
                    <a:pt x="2057" y="92"/>
                    <a:pt x="2045" y="187"/>
                  </a:cubicBezTo>
                  <a:lnTo>
                    <a:pt x="2045" y="211"/>
                  </a:lnTo>
                  <a:cubicBezTo>
                    <a:pt x="1874" y="80"/>
                    <a:pt x="1669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"/>
            <p:cNvSpPr/>
            <p:nvPr/>
          </p:nvSpPr>
          <p:spPr>
            <a:xfrm>
              <a:off x="8554000" y="997515"/>
              <a:ext cx="42910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199" y="1"/>
                  </a:moveTo>
                  <a:cubicBezTo>
                    <a:pt x="172" y="1"/>
                    <a:pt x="145" y="6"/>
                    <a:pt x="120" y="17"/>
                  </a:cubicBezTo>
                  <a:cubicBezTo>
                    <a:pt x="37" y="53"/>
                    <a:pt x="1" y="148"/>
                    <a:pt x="37" y="231"/>
                  </a:cubicBezTo>
                  <a:cubicBezTo>
                    <a:pt x="155" y="445"/>
                    <a:pt x="298" y="647"/>
                    <a:pt x="464" y="837"/>
                  </a:cubicBezTo>
                  <a:lnTo>
                    <a:pt x="108" y="1277"/>
                  </a:lnTo>
                  <a:cubicBezTo>
                    <a:pt x="37" y="1348"/>
                    <a:pt x="60" y="1455"/>
                    <a:pt x="144" y="1502"/>
                  </a:cubicBezTo>
                  <a:cubicBezTo>
                    <a:pt x="167" y="1526"/>
                    <a:pt x="203" y="1538"/>
                    <a:pt x="251" y="1538"/>
                  </a:cubicBezTo>
                  <a:cubicBezTo>
                    <a:pt x="298" y="1538"/>
                    <a:pt x="357" y="1514"/>
                    <a:pt x="393" y="1467"/>
                  </a:cubicBezTo>
                  <a:lnTo>
                    <a:pt x="702" y="1086"/>
                  </a:lnTo>
                  <a:cubicBezTo>
                    <a:pt x="809" y="1181"/>
                    <a:pt x="904" y="1265"/>
                    <a:pt x="1011" y="1348"/>
                  </a:cubicBezTo>
                  <a:cubicBezTo>
                    <a:pt x="1047" y="1372"/>
                    <a:pt x="1082" y="1383"/>
                    <a:pt x="1118" y="1383"/>
                  </a:cubicBezTo>
                  <a:cubicBezTo>
                    <a:pt x="1177" y="1383"/>
                    <a:pt x="1225" y="1360"/>
                    <a:pt x="1261" y="1324"/>
                  </a:cubicBezTo>
                  <a:cubicBezTo>
                    <a:pt x="1332" y="1253"/>
                    <a:pt x="1320" y="1146"/>
                    <a:pt x="1237" y="1098"/>
                  </a:cubicBezTo>
                  <a:cubicBezTo>
                    <a:pt x="1130" y="1003"/>
                    <a:pt x="1023" y="920"/>
                    <a:pt x="928" y="825"/>
                  </a:cubicBezTo>
                  <a:lnTo>
                    <a:pt x="1261" y="409"/>
                  </a:lnTo>
                  <a:cubicBezTo>
                    <a:pt x="1320" y="338"/>
                    <a:pt x="1296" y="231"/>
                    <a:pt x="1225" y="183"/>
                  </a:cubicBezTo>
                  <a:cubicBezTo>
                    <a:pt x="1192" y="164"/>
                    <a:pt x="1155" y="155"/>
                    <a:pt x="1118" y="155"/>
                  </a:cubicBezTo>
                  <a:cubicBezTo>
                    <a:pt x="1064" y="155"/>
                    <a:pt x="1011" y="176"/>
                    <a:pt x="975" y="219"/>
                  </a:cubicBezTo>
                  <a:lnTo>
                    <a:pt x="690" y="564"/>
                  </a:lnTo>
                  <a:cubicBezTo>
                    <a:pt x="559" y="421"/>
                    <a:pt x="453" y="255"/>
                    <a:pt x="357" y="88"/>
                  </a:cubicBezTo>
                  <a:cubicBezTo>
                    <a:pt x="324" y="30"/>
                    <a:pt x="262" y="1"/>
                    <a:pt x="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"/>
            <p:cNvSpPr/>
            <p:nvPr/>
          </p:nvSpPr>
          <p:spPr>
            <a:xfrm>
              <a:off x="8635568" y="963179"/>
              <a:ext cx="63174" cy="88481"/>
            </a:xfrm>
            <a:custGeom>
              <a:avLst/>
              <a:gdLst/>
              <a:ahLst/>
              <a:cxnLst/>
              <a:rect l="l" t="t" r="r" b="b"/>
              <a:pathLst>
                <a:path w="1961" h="2747" extrusionOk="0">
                  <a:moveTo>
                    <a:pt x="1160" y="1380"/>
                  </a:moveTo>
                  <a:cubicBezTo>
                    <a:pt x="1193" y="1380"/>
                    <a:pt x="1227" y="1384"/>
                    <a:pt x="1260" y="1392"/>
                  </a:cubicBezTo>
                  <a:cubicBezTo>
                    <a:pt x="1378" y="1428"/>
                    <a:pt x="1485" y="1511"/>
                    <a:pt x="1521" y="1630"/>
                  </a:cubicBezTo>
                  <a:cubicBezTo>
                    <a:pt x="1592" y="1784"/>
                    <a:pt x="1581" y="1974"/>
                    <a:pt x="1485" y="2105"/>
                  </a:cubicBezTo>
                  <a:cubicBezTo>
                    <a:pt x="1317" y="2329"/>
                    <a:pt x="1009" y="2421"/>
                    <a:pt x="729" y="2421"/>
                  </a:cubicBezTo>
                  <a:cubicBezTo>
                    <a:pt x="653" y="2421"/>
                    <a:pt x="579" y="2415"/>
                    <a:pt x="511" y="2402"/>
                  </a:cubicBezTo>
                  <a:lnTo>
                    <a:pt x="475" y="2402"/>
                  </a:lnTo>
                  <a:cubicBezTo>
                    <a:pt x="475" y="2176"/>
                    <a:pt x="523" y="1939"/>
                    <a:pt x="618" y="1725"/>
                  </a:cubicBezTo>
                  <a:cubicBezTo>
                    <a:pt x="721" y="1539"/>
                    <a:pt x="940" y="1380"/>
                    <a:pt x="1160" y="1380"/>
                  </a:cubicBezTo>
                  <a:close/>
                  <a:moveTo>
                    <a:pt x="187" y="0"/>
                  </a:moveTo>
                  <a:cubicBezTo>
                    <a:pt x="180" y="0"/>
                    <a:pt x="173" y="1"/>
                    <a:pt x="166" y="2"/>
                  </a:cubicBezTo>
                  <a:cubicBezTo>
                    <a:pt x="71" y="2"/>
                    <a:pt x="0" y="73"/>
                    <a:pt x="0" y="168"/>
                  </a:cubicBezTo>
                  <a:lnTo>
                    <a:pt x="119" y="2580"/>
                  </a:lnTo>
                  <a:cubicBezTo>
                    <a:pt x="119" y="2675"/>
                    <a:pt x="202" y="2747"/>
                    <a:pt x="297" y="2747"/>
                  </a:cubicBezTo>
                  <a:cubicBezTo>
                    <a:pt x="345" y="2747"/>
                    <a:pt x="380" y="2735"/>
                    <a:pt x="404" y="2711"/>
                  </a:cubicBezTo>
                  <a:lnTo>
                    <a:pt x="440" y="2711"/>
                  </a:lnTo>
                  <a:cubicBezTo>
                    <a:pt x="534" y="2729"/>
                    <a:pt x="636" y="2738"/>
                    <a:pt x="740" y="2738"/>
                  </a:cubicBezTo>
                  <a:cubicBezTo>
                    <a:pt x="1121" y="2738"/>
                    <a:pt x="1537" y="2610"/>
                    <a:pt x="1771" y="2283"/>
                  </a:cubicBezTo>
                  <a:cubicBezTo>
                    <a:pt x="1925" y="2057"/>
                    <a:pt x="1961" y="1760"/>
                    <a:pt x="1854" y="1511"/>
                  </a:cubicBezTo>
                  <a:cubicBezTo>
                    <a:pt x="1771" y="1285"/>
                    <a:pt x="1569" y="1119"/>
                    <a:pt x="1343" y="1059"/>
                  </a:cubicBezTo>
                  <a:cubicBezTo>
                    <a:pt x="1288" y="1050"/>
                    <a:pt x="1233" y="1045"/>
                    <a:pt x="1178" y="1045"/>
                  </a:cubicBezTo>
                  <a:cubicBezTo>
                    <a:pt x="888" y="1045"/>
                    <a:pt x="606" y="1174"/>
                    <a:pt x="416" y="1404"/>
                  </a:cubicBezTo>
                  <a:lnTo>
                    <a:pt x="357" y="144"/>
                  </a:lnTo>
                  <a:cubicBezTo>
                    <a:pt x="346" y="67"/>
                    <a:pt x="273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"/>
            <p:cNvSpPr/>
            <p:nvPr/>
          </p:nvSpPr>
          <p:spPr>
            <a:xfrm>
              <a:off x="8442632" y="1078652"/>
              <a:ext cx="281398" cy="15525"/>
            </a:xfrm>
            <a:custGeom>
              <a:avLst/>
              <a:gdLst/>
              <a:ahLst/>
              <a:cxnLst/>
              <a:rect l="l" t="t" r="r" b="b"/>
              <a:pathLst>
                <a:path w="8735" h="482" extrusionOk="0">
                  <a:moveTo>
                    <a:pt x="5815" y="0"/>
                  </a:moveTo>
                  <a:cubicBezTo>
                    <a:pt x="3932" y="0"/>
                    <a:pt x="2047" y="56"/>
                    <a:pt x="178" y="160"/>
                  </a:cubicBezTo>
                  <a:cubicBezTo>
                    <a:pt x="83" y="160"/>
                    <a:pt x="0" y="243"/>
                    <a:pt x="12" y="338"/>
                  </a:cubicBezTo>
                  <a:cubicBezTo>
                    <a:pt x="23" y="415"/>
                    <a:pt x="85" y="482"/>
                    <a:pt x="160" y="482"/>
                  </a:cubicBezTo>
                  <a:cubicBezTo>
                    <a:pt x="166" y="482"/>
                    <a:pt x="172" y="481"/>
                    <a:pt x="178" y="481"/>
                  </a:cubicBezTo>
                  <a:lnTo>
                    <a:pt x="190" y="481"/>
                  </a:lnTo>
                  <a:cubicBezTo>
                    <a:pt x="2059" y="377"/>
                    <a:pt x="3938" y="321"/>
                    <a:pt x="5814" y="321"/>
                  </a:cubicBezTo>
                  <a:cubicBezTo>
                    <a:pt x="6729" y="321"/>
                    <a:pt x="7644" y="334"/>
                    <a:pt x="8556" y="362"/>
                  </a:cubicBezTo>
                  <a:cubicBezTo>
                    <a:pt x="8639" y="362"/>
                    <a:pt x="8722" y="290"/>
                    <a:pt x="8734" y="207"/>
                  </a:cubicBezTo>
                  <a:cubicBezTo>
                    <a:pt x="8734" y="112"/>
                    <a:pt x="8651" y="41"/>
                    <a:pt x="8568" y="41"/>
                  </a:cubicBezTo>
                  <a:cubicBezTo>
                    <a:pt x="7652" y="14"/>
                    <a:pt x="6733" y="0"/>
                    <a:pt x="5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"/>
            <p:cNvSpPr/>
            <p:nvPr/>
          </p:nvSpPr>
          <p:spPr>
            <a:xfrm>
              <a:off x="8537924" y="1108028"/>
              <a:ext cx="65880" cy="71474"/>
            </a:xfrm>
            <a:custGeom>
              <a:avLst/>
              <a:gdLst/>
              <a:ahLst/>
              <a:cxnLst/>
              <a:rect l="l" t="t" r="r" b="b"/>
              <a:pathLst>
                <a:path w="2045" h="2219" extrusionOk="0">
                  <a:moveTo>
                    <a:pt x="1734" y="1"/>
                  </a:moveTo>
                  <a:cubicBezTo>
                    <a:pt x="1690" y="1"/>
                    <a:pt x="1645" y="16"/>
                    <a:pt x="1605" y="44"/>
                  </a:cubicBezTo>
                  <a:cubicBezTo>
                    <a:pt x="1391" y="234"/>
                    <a:pt x="1177" y="448"/>
                    <a:pt x="975" y="662"/>
                  </a:cubicBezTo>
                  <a:lnTo>
                    <a:pt x="310" y="163"/>
                  </a:lnTo>
                  <a:cubicBezTo>
                    <a:pt x="279" y="137"/>
                    <a:pt x="242" y="125"/>
                    <a:pt x="203" y="125"/>
                  </a:cubicBezTo>
                  <a:cubicBezTo>
                    <a:pt x="153" y="125"/>
                    <a:pt x="101" y="146"/>
                    <a:pt x="60" y="186"/>
                  </a:cubicBezTo>
                  <a:cubicBezTo>
                    <a:pt x="1" y="258"/>
                    <a:pt x="13" y="365"/>
                    <a:pt x="84" y="412"/>
                  </a:cubicBezTo>
                  <a:lnTo>
                    <a:pt x="761" y="923"/>
                  </a:lnTo>
                  <a:cubicBezTo>
                    <a:pt x="488" y="1256"/>
                    <a:pt x="262" y="1612"/>
                    <a:pt x="60" y="1993"/>
                  </a:cubicBezTo>
                  <a:cubicBezTo>
                    <a:pt x="13" y="2076"/>
                    <a:pt x="48" y="2171"/>
                    <a:pt x="144" y="2207"/>
                  </a:cubicBezTo>
                  <a:cubicBezTo>
                    <a:pt x="167" y="2218"/>
                    <a:pt x="191" y="2218"/>
                    <a:pt x="215" y="2218"/>
                  </a:cubicBezTo>
                  <a:cubicBezTo>
                    <a:pt x="286" y="2218"/>
                    <a:pt x="346" y="2183"/>
                    <a:pt x="381" y="2123"/>
                  </a:cubicBezTo>
                  <a:cubicBezTo>
                    <a:pt x="559" y="1779"/>
                    <a:pt x="785" y="1434"/>
                    <a:pt x="1035" y="1125"/>
                  </a:cubicBezTo>
                  <a:lnTo>
                    <a:pt x="1736" y="1660"/>
                  </a:lnTo>
                  <a:cubicBezTo>
                    <a:pt x="1767" y="1686"/>
                    <a:pt x="1804" y="1698"/>
                    <a:pt x="1842" y="1698"/>
                  </a:cubicBezTo>
                  <a:cubicBezTo>
                    <a:pt x="1893" y="1698"/>
                    <a:pt x="1945" y="1677"/>
                    <a:pt x="1985" y="1636"/>
                  </a:cubicBezTo>
                  <a:cubicBezTo>
                    <a:pt x="2045" y="1565"/>
                    <a:pt x="2033" y="1470"/>
                    <a:pt x="1962" y="1422"/>
                  </a:cubicBezTo>
                  <a:lnTo>
                    <a:pt x="1249" y="876"/>
                  </a:lnTo>
                  <a:cubicBezTo>
                    <a:pt x="1439" y="662"/>
                    <a:pt x="1641" y="460"/>
                    <a:pt x="1855" y="282"/>
                  </a:cubicBezTo>
                  <a:cubicBezTo>
                    <a:pt x="1926" y="222"/>
                    <a:pt x="1926" y="115"/>
                    <a:pt x="1867" y="56"/>
                  </a:cubicBezTo>
                  <a:cubicBezTo>
                    <a:pt x="1829" y="18"/>
                    <a:pt x="1782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"/>
            <p:cNvSpPr/>
            <p:nvPr/>
          </p:nvSpPr>
          <p:spPr>
            <a:xfrm>
              <a:off x="7356214" y="451330"/>
              <a:ext cx="77348" cy="77111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13" y="329"/>
                  </a:moveTo>
                  <a:cubicBezTo>
                    <a:pt x="1423" y="329"/>
                    <a:pt x="1432" y="332"/>
                    <a:pt x="1438" y="338"/>
                  </a:cubicBezTo>
                  <a:cubicBezTo>
                    <a:pt x="1456" y="336"/>
                    <a:pt x="1473" y="335"/>
                    <a:pt x="1491" y="335"/>
                  </a:cubicBezTo>
                  <a:cubicBezTo>
                    <a:pt x="1660" y="335"/>
                    <a:pt x="1814" y="438"/>
                    <a:pt x="1890" y="599"/>
                  </a:cubicBezTo>
                  <a:cubicBezTo>
                    <a:pt x="1901" y="647"/>
                    <a:pt x="1937" y="682"/>
                    <a:pt x="1985" y="706"/>
                  </a:cubicBezTo>
                  <a:cubicBezTo>
                    <a:pt x="1961" y="837"/>
                    <a:pt x="1925" y="968"/>
                    <a:pt x="1878" y="1098"/>
                  </a:cubicBezTo>
                  <a:cubicBezTo>
                    <a:pt x="1771" y="1372"/>
                    <a:pt x="1569" y="1586"/>
                    <a:pt x="1295" y="1704"/>
                  </a:cubicBezTo>
                  <a:cubicBezTo>
                    <a:pt x="1219" y="1734"/>
                    <a:pt x="1138" y="1748"/>
                    <a:pt x="1059" y="1748"/>
                  </a:cubicBezTo>
                  <a:cubicBezTo>
                    <a:pt x="880" y="1748"/>
                    <a:pt x="706" y="1674"/>
                    <a:pt x="582" y="1526"/>
                  </a:cubicBezTo>
                  <a:cubicBezTo>
                    <a:pt x="404" y="1277"/>
                    <a:pt x="547" y="932"/>
                    <a:pt x="761" y="694"/>
                  </a:cubicBezTo>
                  <a:lnTo>
                    <a:pt x="773" y="694"/>
                  </a:lnTo>
                  <a:cubicBezTo>
                    <a:pt x="927" y="504"/>
                    <a:pt x="1141" y="374"/>
                    <a:pt x="1379" y="338"/>
                  </a:cubicBezTo>
                  <a:cubicBezTo>
                    <a:pt x="1390" y="332"/>
                    <a:pt x="1402" y="329"/>
                    <a:pt x="1413" y="329"/>
                  </a:cubicBezTo>
                  <a:close/>
                  <a:moveTo>
                    <a:pt x="1437" y="1"/>
                  </a:moveTo>
                  <a:cubicBezTo>
                    <a:pt x="1405" y="1"/>
                    <a:pt x="1374" y="2"/>
                    <a:pt x="1343" y="5"/>
                  </a:cubicBezTo>
                  <a:cubicBezTo>
                    <a:pt x="1010" y="53"/>
                    <a:pt x="713" y="219"/>
                    <a:pt x="499" y="480"/>
                  </a:cubicBezTo>
                  <a:cubicBezTo>
                    <a:pt x="226" y="778"/>
                    <a:pt x="0" y="1288"/>
                    <a:pt x="273" y="1693"/>
                  </a:cubicBezTo>
                  <a:cubicBezTo>
                    <a:pt x="427" y="1931"/>
                    <a:pt x="733" y="2066"/>
                    <a:pt x="1052" y="2066"/>
                  </a:cubicBezTo>
                  <a:cubicBezTo>
                    <a:pt x="1178" y="2066"/>
                    <a:pt x="1305" y="2045"/>
                    <a:pt x="1426" y="2001"/>
                  </a:cubicBezTo>
                  <a:cubicBezTo>
                    <a:pt x="1664" y="1906"/>
                    <a:pt x="1866" y="1752"/>
                    <a:pt x="2020" y="1538"/>
                  </a:cubicBezTo>
                  <a:cubicBezTo>
                    <a:pt x="2020" y="1776"/>
                    <a:pt x="2032" y="2013"/>
                    <a:pt x="2044" y="2251"/>
                  </a:cubicBezTo>
                  <a:cubicBezTo>
                    <a:pt x="2056" y="2334"/>
                    <a:pt x="2127" y="2394"/>
                    <a:pt x="2222" y="2394"/>
                  </a:cubicBezTo>
                  <a:lnTo>
                    <a:pt x="2234" y="2394"/>
                  </a:lnTo>
                  <a:cubicBezTo>
                    <a:pt x="2317" y="2394"/>
                    <a:pt x="2401" y="2310"/>
                    <a:pt x="2401" y="2227"/>
                  </a:cubicBezTo>
                  <a:cubicBezTo>
                    <a:pt x="2353" y="1550"/>
                    <a:pt x="2353" y="873"/>
                    <a:pt x="2401" y="207"/>
                  </a:cubicBezTo>
                  <a:cubicBezTo>
                    <a:pt x="2401" y="112"/>
                    <a:pt x="2329" y="41"/>
                    <a:pt x="2234" y="41"/>
                  </a:cubicBezTo>
                  <a:cubicBezTo>
                    <a:pt x="2226" y="40"/>
                    <a:pt x="2218" y="39"/>
                    <a:pt x="2210" y="39"/>
                  </a:cubicBezTo>
                  <a:cubicBezTo>
                    <a:pt x="2125" y="39"/>
                    <a:pt x="2055" y="96"/>
                    <a:pt x="2044" y="183"/>
                  </a:cubicBezTo>
                  <a:lnTo>
                    <a:pt x="2044" y="219"/>
                  </a:lnTo>
                  <a:cubicBezTo>
                    <a:pt x="1878" y="73"/>
                    <a:pt x="1657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7463007" y="467049"/>
              <a:ext cx="42910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10" y="0"/>
                  </a:moveTo>
                  <a:cubicBezTo>
                    <a:pt x="183" y="0"/>
                    <a:pt x="156" y="6"/>
                    <a:pt x="131" y="16"/>
                  </a:cubicBezTo>
                  <a:cubicBezTo>
                    <a:pt x="36" y="52"/>
                    <a:pt x="0" y="147"/>
                    <a:pt x="48" y="230"/>
                  </a:cubicBezTo>
                  <a:cubicBezTo>
                    <a:pt x="167" y="444"/>
                    <a:pt x="309" y="646"/>
                    <a:pt x="476" y="836"/>
                  </a:cubicBezTo>
                  <a:lnTo>
                    <a:pt x="119" y="1276"/>
                  </a:lnTo>
                  <a:cubicBezTo>
                    <a:pt x="48" y="1347"/>
                    <a:pt x="72" y="1454"/>
                    <a:pt x="155" y="1502"/>
                  </a:cubicBezTo>
                  <a:cubicBezTo>
                    <a:pt x="179" y="1525"/>
                    <a:pt x="214" y="1537"/>
                    <a:pt x="262" y="1537"/>
                  </a:cubicBezTo>
                  <a:cubicBezTo>
                    <a:pt x="309" y="1537"/>
                    <a:pt x="369" y="1513"/>
                    <a:pt x="405" y="1466"/>
                  </a:cubicBezTo>
                  <a:lnTo>
                    <a:pt x="725" y="1086"/>
                  </a:lnTo>
                  <a:cubicBezTo>
                    <a:pt x="809" y="1181"/>
                    <a:pt x="915" y="1264"/>
                    <a:pt x="1022" y="1347"/>
                  </a:cubicBezTo>
                  <a:cubicBezTo>
                    <a:pt x="1046" y="1371"/>
                    <a:pt x="1094" y="1383"/>
                    <a:pt x="1129" y="1383"/>
                  </a:cubicBezTo>
                  <a:cubicBezTo>
                    <a:pt x="1177" y="1383"/>
                    <a:pt x="1236" y="1359"/>
                    <a:pt x="1272" y="1323"/>
                  </a:cubicBezTo>
                  <a:cubicBezTo>
                    <a:pt x="1331" y="1252"/>
                    <a:pt x="1320" y="1145"/>
                    <a:pt x="1248" y="1086"/>
                  </a:cubicBezTo>
                  <a:cubicBezTo>
                    <a:pt x="1129" y="1003"/>
                    <a:pt x="1022" y="919"/>
                    <a:pt x="927" y="812"/>
                  </a:cubicBezTo>
                  <a:lnTo>
                    <a:pt x="1260" y="408"/>
                  </a:lnTo>
                  <a:cubicBezTo>
                    <a:pt x="1320" y="337"/>
                    <a:pt x="1308" y="230"/>
                    <a:pt x="1224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3" y="154"/>
                    <a:pt x="1011" y="175"/>
                    <a:pt x="975" y="218"/>
                  </a:cubicBezTo>
                  <a:lnTo>
                    <a:pt x="690" y="563"/>
                  </a:lnTo>
                  <a:cubicBezTo>
                    <a:pt x="571" y="420"/>
                    <a:pt x="464" y="254"/>
                    <a:pt x="369" y="88"/>
                  </a:cubicBezTo>
                  <a:cubicBezTo>
                    <a:pt x="336" y="29"/>
                    <a:pt x="273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7544929" y="432713"/>
              <a:ext cx="63206" cy="88513"/>
            </a:xfrm>
            <a:custGeom>
              <a:avLst/>
              <a:gdLst/>
              <a:ahLst/>
              <a:cxnLst/>
              <a:rect l="l" t="t" r="r" b="b"/>
              <a:pathLst>
                <a:path w="1962" h="2748" extrusionOk="0">
                  <a:moveTo>
                    <a:pt x="1165" y="1380"/>
                  </a:moveTo>
                  <a:cubicBezTo>
                    <a:pt x="1197" y="1380"/>
                    <a:pt x="1229" y="1384"/>
                    <a:pt x="1260" y="1391"/>
                  </a:cubicBezTo>
                  <a:cubicBezTo>
                    <a:pt x="1379" y="1427"/>
                    <a:pt x="1486" y="1510"/>
                    <a:pt x="1533" y="1641"/>
                  </a:cubicBezTo>
                  <a:cubicBezTo>
                    <a:pt x="1593" y="1795"/>
                    <a:pt x="1581" y="1973"/>
                    <a:pt x="1486" y="2116"/>
                  </a:cubicBezTo>
                  <a:cubicBezTo>
                    <a:pt x="1320" y="2337"/>
                    <a:pt x="1020" y="2422"/>
                    <a:pt x="744" y="2422"/>
                  </a:cubicBezTo>
                  <a:cubicBezTo>
                    <a:pt x="663" y="2422"/>
                    <a:pt x="584" y="2415"/>
                    <a:pt x="511" y="2401"/>
                  </a:cubicBezTo>
                  <a:lnTo>
                    <a:pt x="488" y="2401"/>
                  </a:lnTo>
                  <a:cubicBezTo>
                    <a:pt x="476" y="2175"/>
                    <a:pt x="523" y="1950"/>
                    <a:pt x="630" y="1736"/>
                  </a:cubicBezTo>
                  <a:cubicBezTo>
                    <a:pt x="724" y="1549"/>
                    <a:pt x="944" y="1380"/>
                    <a:pt x="1165" y="1380"/>
                  </a:cubicBezTo>
                  <a:close/>
                  <a:moveTo>
                    <a:pt x="167" y="1"/>
                  </a:moveTo>
                  <a:cubicBezTo>
                    <a:pt x="84" y="1"/>
                    <a:pt x="0" y="84"/>
                    <a:pt x="0" y="179"/>
                  </a:cubicBezTo>
                  <a:lnTo>
                    <a:pt x="119" y="2591"/>
                  </a:lnTo>
                  <a:cubicBezTo>
                    <a:pt x="130" y="2679"/>
                    <a:pt x="203" y="2747"/>
                    <a:pt x="279" y="2747"/>
                  </a:cubicBezTo>
                  <a:cubicBezTo>
                    <a:pt x="285" y="2747"/>
                    <a:pt x="291" y="2747"/>
                    <a:pt x="298" y="2746"/>
                  </a:cubicBezTo>
                  <a:cubicBezTo>
                    <a:pt x="345" y="2746"/>
                    <a:pt x="381" y="2734"/>
                    <a:pt x="404" y="2710"/>
                  </a:cubicBezTo>
                  <a:lnTo>
                    <a:pt x="440" y="2710"/>
                  </a:lnTo>
                  <a:cubicBezTo>
                    <a:pt x="535" y="2728"/>
                    <a:pt x="636" y="2738"/>
                    <a:pt x="740" y="2738"/>
                  </a:cubicBezTo>
                  <a:cubicBezTo>
                    <a:pt x="1121" y="2738"/>
                    <a:pt x="1538" y="2609"/>
                    <a:pt x="1771" y="2282"/>
                  </a:cubicBezTo>
                  <a:cubicBezTo>
                    <a:pt x="1937" y="2057"/>
                    <a:pt x="1961" y="1771"/>
                    <a:pt x="1854" y="1510"/>
                  </a:cubicBezTo>
                  <a:cubicBezTo>
                    <a:pt x="1771" y="1296"/>
                    <a:pt x="1581" y="1130"/>
                    <a:pt x="1343" y="1070"/>
                  </a:cubicBezTo>
                  <a:cubicBezTo>
                    <a:pt x="1281" y="1057"/>
                    <a:pt x="1219" y="1051"/>
                    <a:pt x="1157" y="1051"/>
                  </a:cubicBezTo>
                  <a:cubicBezTo>
                    <a:pt x="874" y="1051"/>
                    <a:pt x="601" y="1181"/>
                    <a:pt x="416" y="1415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7352380" y="548186"/>
              <a:ext cx="281011" cy="15847"/>
            </a:xfrm>
            <a:custGeom>
              <a:avLst/>
              <a:gdLst/>
              <a:ahLst/>
              <a:cxnLst/>
              <a:rect l="l" t="t" r="r" b="b"/>
              <a:pathLst>
                <a:path w="8723" h="492" extrusionOk="0">
                  <a:moveTo>
                    <a:pt x="5845" y="0"/>
                  </a:moveTo>
                  <a:cubicBezTo>
                    <a:pt x="3948" y="0"/>
                    <a:pt x="2049" y="58"/>
                    <a:pt x="167" y="171"/>
                  </a:cubicBezTo>
                  <a:cubicBezTo>
                    <a:pt x="72" y="171"/>
                    <a:pt x="0" y="242"/>
                    <a:pt x="0" y="337"/>
                  </a:cubicBezTo>
                  <a:cubicBezTo>
                    <a:pt x="12" y="420"/>
                    <a:pt x="83" y="492"/>
                    <a:pt x="179" y="492"/>
                  </a:cubicBezTo>
                  <a:lnTo>
                    <a:pt x="190" y="492"/>
                  </a:lnTo>
                  <a:cubicBezTo>
                    <a:pt x="2065" y="379"/>
                    <a:pt x="3956" y="321"/>
                    <a:pt x="5845" y="321"/>
                  </a:cubicBezTo>
                  <a:cubicBezTo>
                    <a:pt x="6746" y="321"/>
                    <a:pt x="7646" y="334"/>
                    <a:pt x="8544" y="361"/>
                  </a:cubicBezTo>
                  <a:cubicBezTo>
                    <a:pt x="8551" y="362"/>
                    <a:pt x="8558" y="362"/>
                    <a:pt x="8565" y="362"/>
                  </a:cubicBezTo>
                  <a:cubicBezTo>
                    <a:pt x="8649" y="362"/>
                    <a:pt x="8711" y="295"/>
                    <a:pt x="8722" y="207"/>
                  </a:cubicBezTo>
                  <a:cubicBezTo>
                    <a:pt x="8722" y="111"/>
                    <a:pt x="8639" y="40"/>
                    <a:pt x="8556" y="40"/>
                  </a:cubicBezTo>
                  <a:cubicBezTo>
                    <a:pt x="7654" y="13"/>
                    <a:pt x="6750" y="0"/>
                    <a:pt x="5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7446931" y="577883"/>
              <a:ext cx="66266" cy="71506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41" y="0"/>
                  </a:moveTo>
                  <a:cubicBezTo>
                    <a:pt x="1697" y="0"/>
                    <a:pt x="1652" y="15"/>
                    <a:pt x="1616" y="45"/>
                  </a:cubicBezTo>
                  <a:cubicBezTo>
                    <a:pt x="1391" y="235"/>
                    <a:pt x="1177" y="449"/>
                    <a:pt x="987" y="663"/>
                  </a:cubicBezTo>
                  <a:lnTo>
                    <a:pt x="321" y="164"/>
                  </a:lnTo>
                  <a:cubicBezTo>
                    <a:pt x="285" y="138"/>
                    <a:pt x="245" y="126"/>
                    <a:pt x="206" y="126"/>
                  </a:cubicBezTo>
                  <a:cubicBezTo>
                    <a:pt x="154" y="126"/>
                    <a:pt x="105" y="147"/>
                    <a:pt x="72" y="188"/>
                  </a:cubicBezTo>
                  <a:cubicBezTo>
                    <a:pt x="0" y="259"/>
                    <a:pt x="12" y="366"/>
                    <a:pt x="95" y="413"/>
                  </a:cubicBezTo>
                  <a:lnTo>
                    <a:pt x="761" y="924"/>
                  </a:lnTo>
                  <a:cubicBezTo>
                    <a:pt x="499" y="1257"/>
                    <a:pt x="262" y="1614"/>
                    <a:pt x="60" y="1994"/>
                  </a:cubicBezTo>
                  <a:cubicBezTo>
                    <a:pt x="24" y="2077"/>
                    <a:pt x="60" y="2172"/>
                    <a:pt x="155" y="2208"/>
                  </a:cubicBezTo>
                  <a:cubicBezTo>
                    <a:pt x="179" y="2220"/>
                    <a:pt x="202" y="2220"/>
                    <a:pt x="226" y="2220"/>
                  </a:cubicBezTo>
                  <a:cubicBezTo>
                    <a:pt x="297" y="2220"/>
                    <a:pt x="357" y="2184"/>
                    <a:pt x="381" y="2125"/>
                  </a:cubicBezTo>
                  <a:cubicBezTo>
                    <a:pt x="571" y="1780"/>
                    <a:pt x="785" y="1435"/>
                    <a:pt x="1034" y="1126"/>
                  </a:cubicBezTo>
                  <a:lnTo>
                    <a:pt x="1735" y="1661"/>
                  </a:lnTo>
                  <a:cubicBezTo>
                    <a:pt x="1771" y="1685"/>
                    <a:pt x="1807" y="1697"/>
                    <a:pt x="1854" y="1697"/>
                  </a:cubicBezTo>
                  <a:cubicBezTo>
                    <a:pt x="1902" y="1697"/>
                    <a:pt x="1949" y="1673"/>
                    <a:pt x="1985" y="1637"/>
                  </a:cubicBezTo>
                  <a:cubicBezTo>
                    <a:pt x="2056" y="1578"/>
                    <a:pt x="2044" y="1459"/>
                    <a:pt x="1961" y="1412"/>
                  </a:cubicBezTo>
                  <a:lnTo>
                    <a:pt x="1260" y="865"/>
                  </a:lnTo>
                  <a:cubicBezTo>
                    <a:pt x="1450" y="651"/>
                    <a:pt x="1652" y="461"/>
                    <a:pt x="1866" y="271"/>
                  </a:cubicBezTo>
                  <a:cubicBezTo>
                    <a:pt x="1937" y="211"/>
                    <a:pt x="1937" y="104"/>
                    <a:pt x="1866" y="45"/>
                  </a:cubicBezTo>
                  <a:cubicBezTo>
                    <a:pt x="1830" y="15"/>
                    <a:pt x="1786" y="0"/>
                    <a:pt x="1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0" name="Google Shape;133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7"/>
          <p:cNvGrpSpPr/>
          <p:nvPr/>
        </p:nvGrpSpPr>
        <p:grpSpPr>
          <a:xfrm>
            <a:off x="-27432" y="-9144"/>
            <a:ext cx="1800507" cy="1909634"/>
            <a:chOff x="-27432" y="-9144"/>
            <a:chExt cx="1800507" cy="1909634"/>
          </a:xfrm>
        </p:grpSpPr>
        <p:sp>
          <p:nvSpPr>
            <p:cNvPr id="1333" name="Google Shape;1333;p7"/>
            <p:cNvSpPr/>
            <p:nvPr/>
          </p:nvSpPr>
          <p:spPr>
            <a:xfrm>
              <a:off x="83944" y="796138"/>
              <a:ext cx="289474" cy="550598"/>
            </a:xfrm>
            <a:custGeom>
              <a:avLst/>
              <a:gdLst/>
              <a:ahLst/>
              <a:cxnLst/>
              <a:rect l="l" t="t" r="r" b="b"/>
              <a:pathLst>
                <a:path w="8985" h="17094" extrusionOk="0">
                  <a:moveTo>
                    <a:pt x="5952" y="383"/>
                  </a:moveTo>
                  <a:cubicBezTo>
                    <a:pt x="6727" y="383"/>
                    <a:pt x="7486" y="574"/>
                    <a:pt x="8165" y="957"/>
                  </a:cubicBezTo>
                  <a:cubicBezTo>
                    <a:pt x="8414" y="1100"/>
                    <a:pt x="8545" y="1231"/>
                    <a:pt x="8557" y="1373"/>
                  </a:cubicBezTo>
                  <a:cubicBezTo>
                    <a:pt x="8557" y="1468"/>
                    <a:pt x="8533" y="1563"/>
                    <a:pt x="8485" y="1658"/>
                  </a:cubicBezTo>
                  <a:lnTo>
                    <a:pt x="7927" y="3061"/>
                  </a:lnTo>
                  <a:cubicBezTo>
                    <a:pt x="6881" y="2597"/>
                    <a:pt x="5776" y="2253"/>
                    <a:pt x="4647" y="2027"/>
                  </a:cubicBezTo>
                  <a:lnTo>
                    <a:pt x="5123" y="815"/>
                  </a:lnTo>
                  <a:cubicBezTo>
                    <a:pt x="5146" y="708"/>
                    <a:pt x="5206" y="601"/>
                    <a:pt x="5289" y="506"/>
                  </a:cubicBezTo>
                  <a:cubicBezTo>
                    <a:pt x="5417" y="431"/>
                    <a:pt x="5564" y="385"/>
                    <a:pt x="5705" y="385"/>
                  </a:cubicBezTo>
                  <a:cubicBezTo>
                    <a:pt x="5721" y="385"/>
                    <a:pt x="5737" y="386"/>
                    <a:pt x="5752" y="387"/>
                  </a:cubicBezTo>
                  <a:cubicBezTo>
                    <a:pt x="5819" y="384"/>
                    <a:pt x="5885" y="383"/>
                    <a:pt x="5952" y="383"/>
                  </a:cubicBezTo>
                  <a:close/>
                  <a:moveTo>
                    <a:pt x="4552" y="2407"/>
                  </a:moveTo>
                  <a:cubicBezTo>
                    <a:pt x="4802" y="2455"/>
                    <a:pt x="5051" y="2502"/>
                    <a:pt x="5301" y="2561"/>
                  </a:cubicBezTo>
                  <a:lnTo>
                    <a:pt x="5301" y="2573"/>
                  </a:lnTo>
                  <a:cubicBezTo>
                    <a:pt x="4029" y="5912"/>
                    <a:pt x="2639" y="9263"/>
                    <a:pt x="1177" y="12543"/>
                  </a:cubicBezTo>
                  <a:cubicBezTo>
                    <a:pt x="1130" y="12496"/>
                    <a:pt x="1070" y="12448"/>
                    <a:pt x="1011" y="12424"/>
                  </a:cubicBezTo>
                  <a:cubicBezTo>
                    <a:pt x="932" y="12385"/>
                    <a:pt x="845" y="12362"/>
                    <a:pt x="757" y="12362"/>
                  </a:cubicBezTo>
                  <a:cubicBezTo>
                    <a:pt x="739" y="12362"/>
                    <a:pt x="720" y="12363"/>
                    <a:pt x="702" y="12365"/>
                  </a:cubicBezTo>
                  <a:cubicBezTo>
                    <a:pt x="2187" y="9121"/>
                    <a:pt x="3471" y="5794"/>
                    <a:pt x="4552" y="2407"/>
                  </a:cubicBezTo>
                  <a:close/>
                  <a:moveTo>
                    <a:pt x="5705" y="2680"/>
                  </a:moveTo>
                  <a:cubicBezTo>
                    <a:pt x="6133" y="2799"/>
                    <a:pt x="6548" y="2930"/>
                    <a:pt x="6964" y="3084"/>
                  </a:cubicBezTo>
                  <a:cubicBezTo>
                    <a:pt x="5479" y="6388"/>
                    <a:pt x="4112" y="9786"/>
                    <a:pt x="2889" y="13185"/>
                  </a:cubicBezTo>
                  <a:cubicBezTo>
                    <a:pt x="2734" y="12983"/>
                    <a:pt x="2532" y="12840"/>
                    <a:pt x="2294" y="12769"/>
                  </a:cubicBezTo>
                  <a:cubicBezTo>
                    <a:pt x="2148" y="12718"/>
                    <a:pt x="1993" y="12694"/>
                    <a:pt x="1837" y="12694"/>
                  </a:cubicBezTo>
                  <a:cubicBezTo>
                    <a:pt x="1740" y="12694"/>
                    <a:pt x="1642" y="12703"/>
                    <a:pt x="1546" y="12721"/>
                  </a:cubicBezTo>
                  <a:cubicBezTo>
                    <a:pt x="3031" y="9418"/>
                    <a:pt x="4433" y="6043"/>
                    <a:pt x="5705" y="2680"/>
                  </a:cubicBezTo>
                  <a:close/>
                  <a:moveTo>
                    <a:pt x="7345" y="3227"/>
                  </a:moveTo>
                  <a:cubicBezTo>
                    <a:pt x="7475" y="3286"/>
                    <a:pt x="7618" y="3346"/>
                    <a:pt x="7749" y="3405"/>
                  </a:cubicBezTo>
                  <a:cubicBezTo>
                    <a:pt x="6156" y="6637"/>
                    <a:pt x="4754" y="9953"/>
                    <a:pt x="3554" y="13351"/>
                  </a:cubicBezTo>
                  <a:cubicBezTo>
                    <a:pt x="3476" y="13332"/>
                    <a:pt x="3407" y="13312"/>
                    <a:pt x="3332" y="13312"/>
                  </a:cubicBezTo>
                  <a:cubicBezTo>
                    <a:pt x="3315" y="13312"/>
                    <a:pt x="3298" y="13313"/>
                    <a:pt x="3281" y="13316"/>
                  </a:cubicBezTo>
                  <a:cubicBezTo>
                    <a:pt x="4505" y="9917"/>
                    <a:pt x="5871" y="6530"/>
                    <a:pt x="7345" y="3227"/>
                  </a:cubicBezTo>
                  <a:close/>
                  <a:moveTo>
                    <a:pt x="717" y="12741"/>
                  </a:moveTo>
                  <a:cubicBezTo>
                    <a:pt x="752" y="12741"/>
                    <a:pt x="788" y="12746"/>
                    <a:pt x="821" y="12757"/>
                  </a:cubicBezTo>
                  <a:cubicBezTo>
                    <a:pt x="916" y="12816"/>
                    <a:pt x="975" y="12935"/>
                    <a:pt x="940" y="13042"/>
                  </a:cubicBezTo>
                  <a:cubicBezTo>
                    <a:pt x="916" y="13137"/>
                    <a:pt x="940" y="13220"/>
                    <a:pt x="1023" y="13268"/>
                  </a:cubicBezTo>
                  <a:cubicBezTo>
                    <a:pt x="1057" y="13290"/>
                    <a:pt x="1098" y="13302"/>
                    <a:pt x="1140" y="13302"/>
                  </a:cubicBezTo>
                  <a:cubicBezTo>
                    <a:pt x="1187" y="13302"/>
                    <a:pt x="1235" y="13287"/>
                    <a:pt x="1272" y="13256"/>
                  </a:cubicBezTo>
                  <a:cubicBezTo>
                    <a:pt x="1438" y="13138"/>
                    <a:pt x="1639" y="13072"/>
                    <a:pt x="1843" y="13072"/>
                  </a:cubicBezTo>
                  <a:cubicBezTo>
                    <a:pt x="1947" y="13072"/>
                    <a:pt x="2051" y="13089"/>
                    <a:pt x="2152" y="13125"/>
                  </a:cubicBezTo>
                  <a:cubicBezTo>
                    <a:pt x="2437" y="13220"/>
                    <a:pt x="2651" y="13458"/>
                    <a:pt x="2710" y="13755"/>
                  </a:cubicBezTo>
                  <a:cubicBezTo>
                    <a:pt x="2722" y="13826"/>
                    <a:pt x="2770" y="13874"/>
                    <a:pt x="2841" y="13898"/>
                  </a:cubicBezTo>
                  <a:cubicBezTo>
                    <a:pt x="2853" y="13910"/>
                    <a:pt x="2877" y="13910"/>
                    <a:pt x="2889" y="13910"/>
                  </a:cubicBezTo>
                  <a:cubicBezTo>
                    <a:pt x="2897" y="13911"/>
                    <a:pt x="2906" y="13911"/>
                    <a:pt x="2915" y="13911"/>
                  </a:cubicBezTo>
                  <a:cubicBezTo>
                    <a:pt x="2991" y="13911"/>
                    <a:pt x="3070" y="13867"/>
                    <a:pt x="3102" y="13803"/>
                  </a:cubicBezTo>
                  <a:cubicBezTo>
                    <a:pt x="3138" y="13731"/>
                    <a:pt x="3197" y="13696"/>
                    <a:pt x="3269" y="13684"/>
                  </a:cubicBezTo>
                  <a:lnTo>
                    <a:pt x="3269" y="13684"/>
                  </a:lnTo>
                  <a:lnTo>
                    <a:pt x="1712" y="15241"/>
                  </a:lnTo>
                  <a:cubicBezTo>
                    <a:pt x="1320" y="15027"/>
                    <a:pt x="892" y="14884"/>
                    <a:pt x="453" y="14837"/>
                  </a:cubicBezTo>
                  <a:cubicBezTo>
                    <a:pt x="453" y="14159"/>
                    <a:pt x="464" y="13494"/>
                    <a:pt x="500" y="12816"/>
                  </a:cubicBezTo>
                  <a:cubicBezTo>
                    <a:pt x="557" y="12767"/>
                    <a:pt x="638" y="12741"/>
                    <a:pt x="717" y="12741"/>
                  </a:cubicBezTo>
                  <a:close/>
                  <a:moveTo>
                    <a:pt x="464" y="15241"/>
                  </a:moveTo>
                  <a:cubicBezTo>
                    <a:pt x="797" y="15276"/>
                    <a:pt x="1118" y="15383"/>
                    <a:pt x="1415" y="15538"/>
                  </a:cubicBezTo>
                  <a:lnTo>
                    <a:pt x="500" y="16453"/>
                  </a:lnTo>
                  <a:cubicBezTo>
                    <a:pt x="476" y="16049"/>
                    <a:pt x="464" y="15645"/>
                    <a:pt x="464" y="15241"/>
                  </a:cubicBezTo>
                  <a:close/>
                  <a:moveTo>
                    <a:pt x="5972" y="0"/>
                  </a:moveTo>
                  <a:cubicBezTo>
                    <a:pt x="5891" y="0"/>
                    <a:pt x="5810" y="2"/>
                    <a:pt x="5729" y="7"/>
                  </a:cubicBezTo>
                  <a:cubicBezTo>
                    <a:pt x="5712" y="6"/>
                    <a:pt x="5696" y="6"/>
                    <a:pt x="5679" y="6"/>
                  </a:cubicBezTo>
                  <a:cubicBezTo>
                    <a:pt x="5436" y="6"/>
                    <a:pt x="5205" y="88"/>
                    <a:pt x="5016" y="232"/>
                  </a:cubicBezTo>
                  <a:cubicBezTo>
                    <a:pt x="4873" y="351"/>
                    <a:pt x="4766" y="518"/>
                    <a:pt x="4718" y="696"/>
                  </a:cubicBezTo>
                  <a:lnTo>
                    <a:pt x="4160" y="2134"/>
                  </a:lnTo>
                  <a:cubicBezTo>
                    <a:pt x="4148" y="2169"/>
                    <a:pt x="4148" y="2205"/>
                    <a:pt x="4160" y="2241"/>
                  </a:cubicBezTo>
                  <a:cubicBezTo>
                    <a:pt x="3031" y="5794"/>
                    <a:pt x="1688" y="9263"/>
                    <a:pt x="120" y="12638"/>
                  </a:cubicBezTo>
                  <a:cubicBezTo>
                    <a:pt x="96" y="12662"/>
                    <a:pt x="84" y="12698"/>
                    <a:pt x="84" y="12721"/>
                  </a:cubicBezTo>
                  <a:cubicBezTo>
                    <a:pt x="1" y="14124"/>
                    <a:pt x="1" y="15526"/>
                    <a:pt x="108" y="16916"/>
                  </a:cubicBezTo>
                  <a:cubicBezTo>
                    <a:pt x="120" y="16999"/>
                    <a:pt x="179" y="17071"/>
                    <a:pt x="262" y="17082"/>
                  </a:cubicBezTo>
                  <a:cubicBezTo>
                    <a:pt x="285" y="17090"/>
                    <a:pt x="309" y="17094"/>
                    <a:pt x="333" y="17094"/>
                  </a:cubicBezTo>
                  <a:cubicBezTo>
                    <a:pt x="384" y="17094"/>
                    <a:pt x="436" y="17075"/>
                    <a:pt x="476" y="17035"/>
                  </a:cubicBezTo>
                  <a:lnTo>
                    <a:pt x="3720" y="13826"/>
                  </a:lnTo>
                  <a:cubicBezTo>
                    <a:pt x="3732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79"/>
                    <a:pt x="3863" y="13731"/>
                    <a:pt x="3875" y="13684"/>
                  </a:cubicBezTo>
                  <a:cubicBezTo>
                    <a:pt x="5099" y="10190"/>
                    <a:pt x="6537" y="6780"/>
                    <a:pt x="8188" y="3465"/>
                  </a:cubicBezTo>
                  <a:cubicBezTo>
                    <a:pt x="8212" y="3441"/>
                    <a:pt x="8224" y="3417"/>
                    <a:pt x="8248" y="3381"/>
                  </a:cubicBezTo>
                  <a:lnTo>
                    <a:pt x="8878" y="1789"/>
                  </a:lnTo>
                  <a:cubicBezTo>
                    <a:pt x="8949" y="1646"/>
                    <a:pt x="8984" y="1492"/>
                    <a:pt x="8973" y="1338"/>
                  </a:cubicBezTo>
                  <a:cubicBezTo>
                    <a:pt x="8937" y="945"/>
                    <a:pt x="8533" y="708"/>
                    <a:pt x="8378" y="636"/>
                  </a:cubicBezTo>
                  <a:cubicBezTo>
                    <a:pt x="7641" y="224"/>
                    <a:pt x="6815" y="0"/>
                    <a:pt x="5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-27432" y="46418"/>
              <a:ext cx="648925" cy="584418"/>
            </a:xfrm>
            <a:custGeom>
              <a:avLst/>
              <a:gdLst/>
              <a:ahLst/>
              <a:cxnLst/>
              <a:rect l="l" t="t" r="r" b="b"/>
              <a:pathLst>
                <a:path w="20142" h="18144" extrusionOk="0">
                  <a:moveTo>
                    <a:pt x="4349" y="467"/>
                  </a:moveTo>
                  <a:lnTo>
                    <a:pt x="4575" y="658"/>
                  </a:lnTo>
                  <a:lnTo>
                    <a:pt x="3636" y="1608"/>
                  </a:lnTo>
                  <a:cubicBezTo>
                    <a:pt x="3553" y="1680"/>
                    <a:pt x="3565" y="1810"/>
                    <a:pt x="3648" y="1882"/>
                  </a:cubicBezTo>
                  <a:cubicBezTo>
                    <a:pt x="3688" y="1916"/>
                    <a:pt x="3739" y="1934"/>
                    <a:pt x="3790" y="1934"/>
                  </a:cubicBezTo>
                  <a:cubicBezTo>
                    <a:pt x="3846" y="1934"/>
                    <a:pt x="3902" y="1913"/>
                    <a:pt x="3945" y="1870"/>
                  </a:cubicBezTo>
                  <a:lnTo>
                    <a:pt x="4884" y="931"/>
                  </a:lnTo>
                  <a:lnTo>
                    <a:pt x="5490" y="1454"/>
                  </a:lnTo>
                  <a:lnTo>
                    <a:pt x="5229" y="1703"/>
                  </a:lnTo>
                  <a:cubicBezTo>
                    <a:pt x="5157" y="1775"/>
                    <a:pt x="5157" y="1905"/>
                    <a:pt x="5240" y="1977"/>
                  </a:cubicBezTo>
                  <a:cubicBezTo>
                    <a:pt x="5279" y="2009"/>
                    <a:pt x="5327" y="2024"/>
                    <a:pt x="5376" y="2024"/>
                  </a:cubicBezTo>
                  <a:cubicBezTo>
                    <a:pt x="5433" y="2024"/>
                    <a:pt x="5492" y="2003"/>
                    <a:pt x="5537" y="1965"/>
                  </a:cubicBezTo>
                  <a:lnTo>
                    <a:pt x="5799" y="1715"/>
                  </a:lnTo>
                  <a:lnTo>
                    <a:pt x="6476" y="2309"/>
                  </a:lnTo>
                  <a:cubicBezTo>
                    <a:pt x="6334" y="2404"/>
                    <a:pt x="6215" y="2523"/>
                    <a:pt x="6144" y="2678"/>
                  </a:cubicBezTo>
                  <a:cubicBezTo>
                    <a:pt x="6096" y="2773"/>
                    <a:pt x="6144" y="2892"/>
                    <a:pt x="6239" y="2927"/>
                  </a:cubicBezTo>
                  <a:cubicBezTo>
                    <a:pt x="6270" y="2941"/>
                    <a:pt x="6302" y="2948"/>
                    <a:pt x="6333" y="2948"/>
                  </a:cubicBezTo>
                  <a:cubicBezTo>
                    <a:pt x="6410" y="2948"/>
                    <a:pt x="6482" y="2908"/>
                    <a:pt x="6524" y="2832"/>
                  </a:cubicBezTo>
                  <a:cubicBezTo>
                    <a:pt x="6583" y="2725"/>
                    <a:pt x="6666" y="2630"/>
                    <a:pt x="6785" y="2583"/>
                  </a:cubicBezTo>
                  <a:lnTo>
                    <a:pt x="7379" y="3105"/>
                  </a:lnTo>
                  <a:lnTo>
                    <a:pt x="7082" y="3403"/>
                  </a:lnTo>
                  <a:cubicBezTo>
                    <a:pt x="6999" y="3474"/>
                    <a:pt x="7011" y="3605"/>
                    <a:pt x="7094" y="3676"/>
                  </a:cubicBezTo>
                  <a:cubicBezTo>
                    <a:pt x="7134" y="3710"/>
                    <a:pt x="7185" y="3728"/>
                    <a:pt x="7236" y="3728"/>
                  </a:cubicBezTo>
                  <a:cubicBezTo>
                    <a:pt x="7292" y="3728"/>
                    <a:pt x="7348" y="3707"/>
                    <a:pt x="7391" y="3664"/>
                  </a:cubicBezTo>
                  <a:lnTo>
                    <a:pt x="7688" y="3367"/>
                  </a:lnTo>
                  <a:cubicBezTo>
                    <a:pt x="7878" y="3533"/>
                    <a:pt x="8069" y="3700"/>
                    <a:pt x="8259" y="3866"/>
                  </a:cubicBezTo>
                  <a:lnTo>
                    <a:pt x="7320" y="4733"/>
                  </a:lnTo>
                  <a:cubicBezTo>
                    <a:pt x="7237" y="4805"/>
                    <a:pt x="7237" y="4924"/>
                    <a:pt x="7320" y="5007"/>
                  </a:cubicBezTo>
                  <a:cubicBezTo>
                    <a:pt x="7367" y="5042"/>
                    <a:pt x="7421" y="5060"/>
                    <a:pt x="7473" y="5060"/>
                  </a:cubicBezTo>
                  <a:cubicBezTo>
                    <a:pt x="7525" y="5060"/>
                    <a:pt x="7575" y="5042"/>
                    <a:pt x="7617" y="5007"/>
                  </a:cubicBezTo>
                  <a:lnTo>
                    <a:pt x="8556" y="4139"/>
                  </a:lnTo>
                  <a:lnTo>
                    <a:pt x="9150" y="4674"/>
                  </a:lnTo>
                  <a:lnTo>
                    <a:pt x="8793" y="4971"/>
                  </a:lnTo>
                  <a:cubicBezTo>
                    <a:pt x="8710" y="5030"/>
                    <a:pt x="8698" y="5161"/>
                    <a:pt x="8782" y="5244"/>
                  </a:cubicBezTo>
                  <a:cubicBezTo>
                    <a:pt x="8823" y="5280"/>
                    <a:pt x="8877" y="5298"/>
                    <a:pt x="8930" y="5298"/>
                  </a:cubicBezTo>
                  <a:cubicBezTo>
                    <a:pt x="8984" y="5298"/>
                    <a:pt x="9037" y="5280"/>
                    <a:pt x="9079" y="5244"/>
                  </a:cubicBezTo>
                  <a:lnTo>
                    <a:pt x="9447" y="4935"/>
                  </a:lnTo>
                  <a:lnTo>
                    <a:pt x="10089" y="5506"/>
                  </a:lnTo>
                  <a:lnTo>
                    <a:pt x="9744" y="5779"/>
                  </a:lnTo>
                  <a:cubicBezTo>
                    <a:pt x="9649" y="5839"/>
                    <a:pt x="9637" y="5969"/>
                    <a:pt x="9720" y="6041"/>
                  </a:cubicBezTo>
                  <a:cubicBezTo>
                    <a:pt x="9760" y="6087"/>
                    <a:pt x="9818" y="6111"/>
                    <a:pt x="9878" y="6111"/>
                  </a:cubicBezTo>
                  <a:cubicBezTo>
                    <a:pt x="9926" y="6111"/>
                    <a:pt x="9975" y="6096"/>
                    <a:pt x="10017" y="6064"/>
                  </a:cubicBezTo>
                  <a:lnTo>
                    <a:pt x="10386" y="5767"/>
                  </a:lnTo>
                  <a:lnTo>
                    <a:pt x="10980" y="6314"/>
                  </a:lnTo>
                  <a:lnTo>
                    <a:pt x="10730" y="6670"/>
                  </a:lnTo>
                  <a:cubicBezTo>
                    <a:pt x="10659" y="6754"/>
                    <a:pt x="10683" y="6884"/>
                    <a:pt x="10790" y="6932"/>
                  </a:cubicBezTo>
                  <a:cubicBezTo>
                    <a:pt x="10826" y="6954"/>
                    <a:pt x="10867" y="6965"/>
                    <a:pt x="10908" y="6965"/>
                  </a:cubicBezTo>
                  <a:cubicBezTo>
                    <a:pt x="10975" y="6965"/>
                    <a:pt x="11042" y="6936"/>
                    <a:pt x="11087" y="6884"/>
                  </a:cubicBezTo>
                  <a:lnTo>
                    <a:pt x="11289" y="6587"/>
                  </a:lnTo>
                  <a:lnTo>
                    <a:pt x="12168" y="7371"/>
                  </a:lnTo>
                  <a:lnTo>
                    <a:pt x="11348" y="8120"/>
                  </a:lnTo>
                  <a:cubicBezTo>
                    <a:pt x="11265" y="8191"/>
                    <a:pt x="11265" y="8322"/>
                    <a:pt x="11348" y="8393"/>
                  </a:cubicBezTo>
                  <a:cubicBezTo>
                    <a:pt x="11390" y="8429"/>
                    <a:pt x="11440" y="8447"/>
                    <a:pt x="11492" y="8447"/>
                  </a:cubicBezTo>
                  <a:cubicBezTo>
                    <a:pt x="11544" y="8447"/>
                    <a:pt x="11598" y="8429"/>
                    <a:pt x="11645" y="8393"/>
                  </a:cubicBezTo>
                  <a:lnTo>
                    <a:pt x="12465" y="7645"/>
                  </a:lnTo>
                  <a:lnTo>
                    <a:pt x="13119" y="8251"/>
                  </a:lnTo>
                  <a:lnTo>
                    <a:pt x="12834" y="8536"/>
                  </a:lnTo>
                  <a:cubicBezTo>
                    <a:pt x="12762" y="8607"/>
                    <a:pt x="12762" y="8738"/>
                    <a:pt x="12846" y="8797"/>
                  </a:cubicBezTo>
                  <a:cubicBezTo>
                    <a:pt x="12893" y="8833"/>
                    <a:pt x="12947" y="8851"/>
                    <a:pt x="12998" y="8851"/>
                  </a:cubicBezTo>
                  <a:cubicBezTo>
                    <a:pt x="13050" y="8851"/>
                    <a:pt x="13101" y="8833"/>
                    <a:pt x="13143" y="8797"/>
                  </a:cubicBezTo>
                  <a:lnTo>
                    <a:pt x="13416" y="8536"/>
                  </a:lnTo>
                  <a:cubicBezTo>
                    <a:pt x="13618" y="8714"/>
                    <a:pt x="13820" y="8892"/>
                    <a:pt x="14010" y="9083"/>
                  </a:cubicBezTo>
                  <a:lnTo>
                    <a:pt x="13749" y="9296"/>
                  </a:lnTo>
                  <a:cubicBezTo>
                    <a:pt x="13665" y="9368"/>
                    <a:pt x="13654" y="9498"/>
                    <a:pt x="13737" y="9570"/>
                  </a:cubicBezTo>
                  <a:cubicBezTo>
                    <a:pt x="13780" y="9613"/>
                    <a:pt x="13833" y="9634"/>
                    <a:pt x="13887" y="9634"/>
                  </a:cubicBezTo>
                  <a:cubicBezTo>
                    <a:pt x="13937" y="9634"/>
                    <a:pt x="13988" y="9616"/>
                    <a:pt x="14034" y="9582"/>
                  </a:cubicBezTo>
                  <a:lnTo>
                    <a:pt x="14295" y="9356"/>
                  </a:lnTo>
                  <a:lnTo>
                    <a:pt x="14854" y="9879"/>
                  </a:lnTo>
                  <a:lnTo>
                    <a:pt x="14604" y="10164"/>
                  </a:lnTo>
                  <a:cubicBezTo>
                    <a:pt x="14521" y="10247"/>
                    <a:pt x="14533" y="10366"/>
                    <a:pt x="14616" y="10437"/>
                  </a:cubicBezTo>
                  <a:cubicBezTo>
                    <a:pt x="14660" y="10470"/>
                    <a:pt x="14711" y="10485"/>
                    <a:pt x="14760" y="10485"/>
                  </a:cubicBezTo>
                  <a:cubicBezTo>
                    <a:pt x="14819" y="10485"/>
                    <a:pt x="14875" y="10464"/>
                    <a:pt x="14913" y="10425"/>
                  </a:cubicBezTo>
                  <a:lnTo>
                    <a:pt x="15163" y="10164"/>
                  </a:lnTo>
                  <a:lnTo>
                    <a:pt x="15686" y="10651"/>
                  </a:lnTo>
                  <a:lnTo>
                    <a:pt x="14794" y="11578"/>
                  </a:lnTo>
                  <a:cubicBezTo>
                    <a:pt x="14711" y="11649"/>
                    <a:pt x="14723" y="11780"/>
                    <a:pt x="14806" y="11851"/>
                  </a:cubicBezTo>
                  <a:cubicBezTo>
                    <a:pt x="14848" y="11883"/>
                    <a:pt x="14897" y="11898"/>
                    <a:pt x="14945" y="11898"/>
                  </a:cubicBezTo>
                  <a:cubicBezTo>
                    <a:pt x="15005" y="11898"/>
                    <a:pt x="15064" y="11874"/>
                    <a:pt x="15103" y="11828"/>
                  </a:cubicBezTo>
                  <a:lnTo>
                    <a:pt x="15971" y="10913"/>
                  </a:lnTo>
                  <a:lnTo>
                    <a:pt x="16731" y="11626"/>
                  </a:lnTo>
                  <a:lnTo>
                    <a:pt x="16434" y="11875"/>
                  </a:lnTo>
                  <a:cubicBezTo>
                    <a:pt x="16351" y="11934"/>
                    <a:pt x="16351" y="12065"/>
                    <a:pt x="16422" y="12148"/>
                  </a:cubicBezTo>
                  <a:cubicBezTo>
                    <a:pt x="16467" y="12187"/>
                    <a:pt x="16526" y="12208"/>
                    <a:pt x="16584" y="12208"/>
                  </a:cubicBezTo>
                  <a:cubicBezTo>
                    <a:pt x="16633" y="12208"/>
                    <a:pt x="16681" y="12193"/>
                    <a:pt x="16719" y="12160"/>
                  </a:cubicBezTo>
                  <a:lnTo>
                    <a:pt x="17016" y="11899"/>
                  </a:lnTo>
                  <a:cubicBezTo>
                    <a:pt x="17195" y="12077"/>
                    <a:pt x="17373" y="12243"/>
                    <a:pt x="17551" y="12410"/>
                  </a:cubicBezTo>
                  <a:lnTo>
                    <a:pt x="17361" y="12683"/>
                  </a:lnTo>
                  <a:cubicBezTo>
                    <a:pt x="17290" y="12766"/>
                    <a:pt x="17325" y="12897"/>
                    <a:pt x="17420" y="12945"/>
                  </a:cubicBezTo>
                  <a:cubicBezTo>
                    <a:pt x="17455" y="12966"/>
                    <a:pt x="17495" y="12977"/>
                    <a:pt x="17535" y="12977"/>
                  </a:cubicBezTo>
                  <a:cubicBezTo>
                    <a:pt x="17603" y="12977"/>
                    <a:pt x="17672" y="12945"/>
                    <a:pt x="17718" y="12885"/>
                  </a:cubicBezTo>
                  <a:lnTo>
                    <a:pt x="17860" y="12695"/>
                  </a:lnTo>
                  <a:lnTo>
                    <a:pt x="18431" y="13242"/>
                  </a:lnTo>
                  <a:lnTo>
                    <a:pt x="18181" y="13467"/>
                  </a:lnTo>
                  <a:cubicBezTo>
                    <a:pt x="18098" y="13551"/>
                    <a:pt x="18098" y="13669"/>
                    <a:pt x="18181" y="13741"/>
                  </a:cubicBezTo>
                  <a:cubicBezTo>
                    <a:pt x="18223" y="13782"/>
                    <a:pt x="18276" y="13803"/>
                    <a:pt x="18329" y="13803"/>
                  </a:cubicBezTo>
                  <a:cubicBezTo>
                    <a:pt x="18383" y="13803"/>
                    <a:pt x="18436" y="13782"/>
                    <a:pt x="18478" y="13741"/>
                  </a:cubicBezTo>
                  <a:lnTo>
                    <a:pt x="18728" y="13527"/>
                  </a:lnTo>
                  <a:lnTo>
                    <a:pt x="19108" y="13895"/>
                  </a:lnTo>
                  <a:cubicBezTo>
                    <a:pt x="19096" y="13895"/>
                    <a:pt x="19084" y="13907"/>
                    <a:pt x="19084" y="13907"/>
                  </a:cubicBezTo>
                  <a:cubicBezTo>
                    <a:pt x="18739" y="14216"/>
                    <a:pt x="18431" y="14572"/>
                    <a:pt x="18193" y="14965"/>
                  </a:cubicBezTo>
                  <a:cubicBezTo>
                    <a:pt x="18133" y="15060"/>
                    <a:pt x="18169" y="15179"/>
                    <a:pt x="18264" y="15226"/>
                  </a:cubicBezTo>
                  <a:cubicBezTo>
                    <a:pt x="18300" y="15242"/>
                    <a:pt x="18337" y="15250"/>
                    <a:pt x="18372" y="15250"/>
                  </a:cubicBezTo>
                  <a:cubicBezTo>
                    <a:pt x="18444" y="15250"/>
                    <a:pt x="18510" y="15218"/>
                    <a:pt x="18549" y="15155"/>
                  </a:cubicBezTo>
                  <a:cubicBezTo>
                    <a:pt x="18775" y="14810"/>
                    <a:pt x="19025" y="14501"/>
                    <a:pt x="19322" y="14228"/>
                  </a:cubicBezTo>
                  <a:cubicBezTo>
                    <a:pt x="19345" y="14216"/>
                    <a:pt x="19369" y="14192"/>
                    <a:pt x="19393" y="14168"/>
                  </a:cubicBezTo>
                  <a:lnTo>
                    <a:pt x="19619" y="14394"/>
                  </a:lnTo>
                  <a:lnTo>
                    <a:pt x="15864" y="17686"/>
                  </a:lnTo>
                  <a:cubicBezTo>
                    <a:pt x="10932" y="13158"/>
                    <a:pt x="5680" y="8358"/>
                    <a:pt x="523" y="3890"/>
                  </a:cubicBezTo>
                  <a:cubicBezTo>
                    <a:pt x="1866" y="2832"/>
                    <a:pt x="3149" y="1691"/>
                    <a:pt x="4349" y="467"/>
                  </a:cubicBezTo>
                  <a:close/>
                  <a:moveTo>
                    <a:pt x="4357" y="1"/>
                  </a:moveTo>
                  <a:cubicBezTo>
                    <a:pt x="4346" y="1"/>
                    <a:pt x="4336" y="2"/>
                    <a:pt x="4325" y="4"/>
                  </a:cubicBezTo>
                  <a:cubicBezTo>
                    <a:pt x="4278" y="4"/>
                    <a:pt x="4218" y="28"/>
                    <a:pt x="4183" y="63"/>
                  </a:cubicBezTo>
                  <a:cubicBezTo>
                    <a:pt x="2899" y="1382"/>
                    <a:pt x="1521" y="2606"/>
                    <a:pt x="71" y="3735"/>
                  </a:cubicBezTo>
                  <a:cubicBezTo>
                    <a:pt x="24" y="3771"/>
                    <a:pt x="0" y="3818"/>
                    <a:pt x="0" y="3878"/>
                  </a:cubicBezTo>
                  <a:cubicBezTo>
                    <a:pt x="0" y="3937"/>
                    <a:pt x="24" y="3997"/>
                    <a:pt x="71" y="4032"/>
                  </a:cubicBezTo>
                  <a:cubicBezTo>
                    <a:pt x="5324" y="8572"/>
                    <a:pt x="10695" y="13467"/>
                    <a:pt x="15709" y="18090"/>
                  </a:cubicBezTo>
                  <a:cubicBezTo>
                    <a:pt x="15751" y="18125"/>
                    <a:pt x="15804" y="18143"/>
                    <a:pt x="15858" y="18143"/>
                  </a:cubicBezTo>
                  <a:cubicBezTo>
                    <a:pt x="15911" y="18143"/>
                    <a:pt x="15965" y="18125"/>
                    <a:pt x="16006" y="18090"/>
                  </a:cubicBezTo>
                  <a:lnTo>
                    <a:pt x="20058" y="14537"/>
                  </a:lnTo>
                  <a:cubicBezTo>
                    <a:pt x="20058" y="14525"/>
                    <a:pt x="20070" y="14513"/>
                    <a:pt x="20082" y="14501"/>
                  </a:cubicBezTo>
                  <a:cubicBezTo>
                    <a:pt x="20142" y="14430"/>
                    <a:pt x="20130" y="14323"/>
                    <a:pt x="20058" y="14264"/>
                  </a:cubicBezTo>
                  <a:cubicBezTo>
                    <a:pt x="15056" y="9403"/>
                    <a:pt x="9803" y="4626"/>
                    <a:pt x="4480" y="52"/>
                  </a:cubicBezTo>
                  <a:cubicBezTo>
                    <a:pt x="4451" y="22"/>
                    <a:pt x="4405" y="1"/>
                    <a:pt x="4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52564" y="125268"/>
              <a:ext cx="49422" cy="43967"/>
            </a:xfrm>
            <a:custGeom>
              <a:avLst/>
              <a:gdLst/>
              <a:ahLst/>
              <a:cxnLst/>
              <a:rect l="l" t="t" r="r" b="b"/>
              <a:pathLst>
                <a:path w="1534" h="1365" extrusionOk="0">
                  <a:moveTo>
                    <a:pt x="708" y="382"/>
                  </a:moveTo>
                  <a:cubicBezTo>
                    <a:pt x="807" y="382"/>
                    <a:pt x="904" y="420"/>
                    <a:pt x="975" y="491"/>
                  </a:cubicBezTo>
                  <a:cubicBezTo>
                    <a:pt x="1058" y="562"/>
                    <a:pt x="1106" y="669"/>
                    <a:pt x="1106" y="776"/>
                  </a:cubicBezTo>
                  <a:cubicBezTo>
                    <a:pt x="1106" y="859"/>
                    <a:pt x="1046" y="943"/>
                    <a:pt x="975" y="966"/>
                  </a:cubicBezTo>
                  <a:cubicBezTo>
                    <a:pt x="953" y="971"/>
                    <a:pt x="930" y="974"/>
                    <a:pt x="907" y="974"/>
                  </a:cubicBezTo>
                  <a:cubicBezTo>
                    <a:pt x="820" y="974"/>
                    <a:pt x="732" y="940"/>
                    <a:pt x="666" y="883"/>
                  </a:cubicBezTo>
                  <a:cubicBezTo>
                    <a:pt x="618" y="836"/>
                    <a:pt x="571" y="788"/>
                    <a:pt x="535" y="741"/>
                  </a:cubicBezTo>
                  <a:cubicBezTo>
                    <a:pt x="547" y="681"/>
                    <a:pt x="535" y="634"/>
                    <a:pt x="500" y="586"/>
                  </a:cubicBezTo>
                  <a:cubicBezTo>
                    <a:pt x="488" y="562"/>
                    <a:pt x="488" y="527"/>
                    <a:pt x="500" y="503"/>
                  </a:cubicBezTo>
                  <a:cubicBezTo>
                    <a:pt x="523" y="455"/>
                    <a:pt x="559" y="408"/>
                    <a:pt x="607" y="396"/>
                  </a:cubicBezTo>
                  <a:cubicBezTo>
                    <a:pt x="640" y="387"/>
                    <a:pt x="674" y="382"/>
                    <a:pt x="708" y="382"/>
                  </a:cubicBezTo>
                  <a:close/>
                  <a:moveTo>
                    <a:pt x="695" y="0"/>
                  </a:moveTo>
                  <a:cubicBezTo>
                    <a:pt x="613" y="0"/>
                    <a:pt x="532" y="13"/>
                    <a:pt x="452" y="40"/>
                  </a:cubicBezTo>
                  <a:cubicBezTo>
                    <a:pt x="286" y="99"/>
                    <a:pt x="155" y="230"/>
                    <a:pt x="96" y="396"/>
                  </a:cubicBezTo>
                  <a:cubicBezTo>
                    <a:pt x="96" y="420"/>
                    <a:pt x="84" y="432"/>
                    <a:pt x="84" y="455"/>
                  </a:cubicBezTo>
                  <a:cubicBezTo>
                    <a:pt x="12" y="515"/>
                    <a:pt x="1" y="610"/>
                    <a:pt x="48" y="681"/>
                  </a:cubicBezTo>
                  <a:cubicBezTo>
                    <a:pt x="131" y="871"/>
                    <a:pt x="250" y="1026"/>
                    <a:pt x="393" y="1168"/>
                  </a:cubicBezTo>
                  <a:cubicBezTo>
                    <a:pt x="539" y="1297"/>
                    <a:pt x="716" y="1364"/>
                    <a:pt x="902" y="1364"/>
                  </a:cubicBezTo>
                  <a:cubicBezTo>
                    <a:pt x="973" y="1364"/>
                    <a:pt x="1045" y="1354"/>
                    <a:pt x="1118" y="1335"/>
                  </a:cubicBezTo>
                  <a:cubicBezTo>
                    <a:pt x="1343" y="1252"/>
                    <a:pt x="1510" y="1038"/>
                    <a:pt x="1533" y="788"/>
                  </a:cubicBezTo>
                  <a:cubicBezTo>
                    <a:pt x="1533" y="574"/>
                    <a:pt x="1438" y="360"/>
                    <a:pt x="1272" y="230"/>
                  </a:cubicBezTo>
                  <a:cubicBezTo>
                    <a:pt x="1109" y="84"/>
                    <a:pt x="904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301412" y="1195671"/>
              <a:ext cx="674989" cy="490687"/>
            </a:xfrm>
            <a:custGeom>
              <a:avLst/>
              <a:gdLst/>
              <a:ahLst/>
              <a:cxnLst/>
              <a:rect l="l" t="t" r="r" b="b"/>
              <a:pathLst>
                <a:path w="20951" h="15234" extrusionOk="0">
                  <a:moveTo>
                    <a:pt x="2377" y="9384"/>
                  </a:moveTo>
                  <a:cubicBezTo>
                    <a:pt x="4659" y="9420"/>
                    <a:pt x="6893" y="10049"/>
                    <a:pt x="8853" y="11214"/>
                  </a:cubicBezTo>
                  <a:cubicBezTo>
                    <a:pt x="7926" y="10822"/>
                    <a:pt x="6964" y="10549"/>
                    <a:pt x="5978" y="10382"/>
                  </a:cubicBezTo>
                  <a:lnTo>
                    <a:pt x="5942" y="10382"/>
                  </a:lnTo>
                  <a:cubicBezTo>
                    <a:pt x="5311" y="10285"/>
                    <a:pt x="4675" y="10236"/>
                    <a:pt x="4040" y="10236"/>
                  </a:cubicBezTo>
                  <a:cubicBezTo>
                    <a:pt x="3204" y="10236"/>
                    <a:pt x="2369" y="10320"/>
                    <a:pt x="1545" y="10489"/>
                  </a:cubicBezTo>
                  <a:cubicBezTo>
                    <a:pt x="1854" y="10180"/>
                    <a:pt x="2128" y="9836"/>
                    <a:pt x="2353" y="9467"/>
                  </a:cubicBezTo>
                  <a:cubicBezTo>
                    <a:pt x="2377" y="9443"/>
                    <a:pt x="2377" y="9408"/>
                    <a:pt x="2377" y="9384"/>
                  </a:cubicBezTo>
                  <a:close/>
                  <a:moveTo>
                    <a:pt x="6038" y="404"/>
                  </a:moveTo>
                  <a:cubicBezTo>
                    <a:pt x="8556" y="404"/>
                    <a:pt x="10952" y="1610"/>
                    <a:pt x="12454" y="3692"/>
                  </a:cubicBezTo>
                  <a:cubicBezTo>
                    <a:pt x="12145" y="5094"/>
                    <a:pt x="11812" y="6532"/>
                    <a:pt x="11479" y="7934"/>
                  </a:cubicBezTo>
                  <a:cubicBezTo>
                    <a:pt x="11182" y="9241"/>
                    <a:pt x="10862" y="10608"/>
                    <a:pt x="10564" y="11927"/>
                  </a:cubicBezTo>
                  <a:cubicBezTo>
                    <a:pt x="8162" y="10013"/>
                    <a:pt x="5201" y="8989"/>
                    <a:pt x="2167" y="8989"/>
                  </a:cubicBezTo>
                  <a:cubicBezTo>
                    <a:pt x="1660" y="8989"/>
                    <a:pt x="1151" y="9017"/>
                    <a:pt x="642" y="9075"/>
                  </a:cubicBezTo>
                  <a:cubicBezTo>
                    <a:pt x="2532" y="6425"/>
                    <a:pt x="4064" y="3312"/>
                    <a:pt x="4920" y="484"/>
                  </a:cubicBezTo>
                  <a:cubicBezTo>
                    <a:pt x="5294" y="430"/>
                    <a:pt x="5667" y="404"/>
                    <a:pt x="6038" y="404"/>
                  </a:cubicBezTo>
                  <a:close/>
                  <a:moveTo>
                    <a:pt x="16712" y="2835"/>
                  </a:moveTo>
                  <a:cubicBezTo>
                    <a:pt x="16758" y="2835"/>
                    <a:pt x="16804" y="2836"/>
                    <a:pt x="16851" y="2837"/>
                  </a:cubicBezTo>
                  <a:cubicBezTo>
                    <a:pt x="18360" y="2872"/>
                    <a:pt x="19750" y="3419"/>
                    <a:pt x="20511" y="4286"/>
                  </a:cubicBezTo>
                  <a:cubicBezTo>
                    <a:pt x="20118" y="7126"/>
                    <a:pt x="20071" y="10002"/>
                    <a:pt x="20392" y="12854"/>
                  </a:cubicBezTo>
                  <a:cubicBezTo>
                    <a:pt x="18966" y="12058"/>
                    <a:pt x="17385" y="11582"/>
                    <a:pt x="15769" y="11440"/>
                  </a:cubicBezTo>
                  <a:cubicBezTo>
                    <a:pt x="15443" y="11411"/>
                    <a:pt x="15115" y="11397"/>
                    <a:pt x="14789" y="11397"/>
                  </a:cubicBezTo>
                  <a:cubicBezTo>
                    <a:pt x="13487" y="11397"/>
                    <a:pt x="12191" y="11623"/>
                    <a:pt x="10957" y="12070"/>
                  </a:cubicBezTo>
                  <a:cubicBezTo>
                    <a:pt x="11254" y="10715"/>
                    <a:pt x="11586" y="9336"/>
                    <a:pt x="11895" y="8006"/>
                  </a:cubicBezTo>
                  <a:cubicBezTo>
                    <a:pt x="12228" y="6592"/>
                    <a:pt x="12561" y="5142"/>
                    <a:pt x="12882" y="3728"/>
                  </a:cubicBezTo>
                  <a:cubicBezTo>
                    <a:pt x="14220" y="3133"/>
                    <a:pt x="15504" y="2835"/>
                    <a:pt x="16712" y="2835"/>
                  </a:cubicBezTo>
                  <a:close/>
                  <a:moveTo>
                    <a:pt x="4030" y="10618"/>
                  </a:moveTo>
                  <a:cubicBezTo>
                    <a:pt x="4645" y="10618"/>
                    <a:pt x="5260" y="10666"/>
                    <a:pt x="5871" y="10762"/>
                  </a:cubicBezTo>
                  <a:lnTo>
                    <a:pt x="5906" y="10762"/>
                  </a:lnTo>
                  <a:cubicBezTo>
                    <a:pt x="7475" y="11000"/>
                    <a:pt x="8984" y="11582"/>
                    <a:pt x="10327" y="12450"/>
                  </a:cubicBezTo>
                  <a:lnTo>
                    <a:pt x="9721" y="13103"/>
                  </a:lnTo>
                  <a:cubicBezTo>
                    <a:pt x="8158" y="12114"/>
                    <a:pt x="6145" y="11580"/>
                    <a:pt x="4182" y="11580"/>
                  </a:cubicBezTo>
                  <a:cubicBezTo>
                    <a:pt x="3293" y="11580"/>
                    <a:pt x="2415" y="11689"/>
                    <a:pt x="1593" y="11915"/>
                  </a:cubicBezTo>
                  <a:cubicBezTo>
                    <a:pt x="1522" y="11570"/>
                    <a:pt x="1355" y="11250"/>
                    <a:pt x="1129" y="10988"/>
                  </a:cubicBezTo>
                  <a:cubicBezTo>
                    <a:pt x="2078" y="10740"/>
                    <a:pt x="3053" y="10618"/>
                    <a:pt x="4030" y="10618"/>
                  </a:cubicBezTo>
                  <a:close/>
                  <a:moveTo>
                    <a:pt x="10671" y="12687"/>
                  </a:moveTo>
                  <a:lnTo>
                    <a:pt x="10838" y="13198"/>
                  </a:lnTo>
                  <a:cubicBezTo>
                    <a:pt x="10636" y="13175"/>
                    <a:pt x="10446" y="13151"/>
                    <a:pt x="10244" y="13139"/>
                  </a:cubicBezTo>
                  <a:lnTo>
                    <a:pt x="10671" y="12687"/>
                  </a:lnTo>
                  <a:close/>
                  <a:moveTo>
                    <a:pt x="14766" y="11784"/>
                  </a:moveTo>
                  <a:cubicBezTo>
                    <a:pt x="15087" y="11784"/>
                    <a:pt x="15407" y="11797"/>
                    <a:pt x="15722" y="11820"/>
                  </a:cubicBezTo>
                  <a:cubicBezTo>
                    <a:pt x="17100" y="11939"/>
                    <a:pt x="18443" y="12307"/>
                    <a:pt x="19679" y="12913"/>
                  </a:cubicBezTo>
                  <a:cubicBezTo>
                    <a:pt x="19679" y="12925"/>
                    <a:pt x="19679" y="12937"/>
                    <a:pt x="19679" y="12961"/>
                  </a:cubicBezTo>
                  <a:lnTo>
                    <a:pt x="19857" y="13781"/>
                  </a:lnTo>
                  <a:cubicBezTo>
                    <a:pt x="18681" y="12901"/>
                    <a:pt x="17338" y="12295"/>
                    <a:pt x="15900" y="11998"/>
                  </a:cubicBezTo>
                  <a:cubicBezTo>
                    <a:pt x="15353" y="11891"/>
                    <a:pt x="14795" y="11820"/>
                    <a:pt x="14236" y="11796"/>
                  </a:cubicBezTo>
                  <a:cubicBezTo>
                    <a:pt x="14413" y="11788"/>
                    <a:pt x="14590" y="11784"/>
                    <a:pt x="14766" y="11784"/>
                  </a:cubicBezTo>
                  <a:close/>
                  <a:moveTo>
                    <a:pt x="13760" y="12177"/>
                  </a:moveTo>
                  <a:cubicBezTo>
                    <a:pt x="14445" y="12177"/>
                    <a:pt x="15131" y="12247"/>
                    <a:pt x="15805" y="12390"/>
                  </a:cubicBezTo>
                  <a:cubicBezTo>
                    <a:pt x="17302" y="12699"/>
                    <a:pt x="18692" y="13353"/>
                    <a:pt x="19869" y="14315"/>
                  </a:cubicBezTo>
                  <a:cubicBezTo>
                    <a:pt x="19572" y="14410"/>
                    <a:pt x="19298" y="14565"/>
                    <a:pt x="19073" y="14767"/>
                  </a:cubicBezTo>
                  <a:cubicBezTo>
                    <a:pt x="18003" y="13947"/>
                    <a:pt x="16767" y="13389"/>
                    <a:pt x="15448" y="13127"/>
                  </a:cubicBezTo>
                  <a:cubicBezTo>
                    <a:pt x="14831" y="12999"/>
                    <a:pt x="14203" y="12936"/>
                    <a:pt x="13576" y="12936"/>
                  </a:cubicBezTo>
                  <a:cubicBezTo>
                    <a:pt x="12804" y="12936"/>
                    <a:pt x="12032" y="13032"/>
                    <a:pt x="11277" y="13222"/>
                  </a:cubicBezTo>
                  <a:lnTo>
                    <a:pt x="11052" y="12545"/>
                  </a:lnTo>
                  <a:cubicBezTo>
                    <a:pt x="11939" y="12301"/>
                    <a:pt x="12850" y="12177"/>
                    <a:pt x="13760" y="12177"/>
                  </a:cubicBezTo>
                  <a:close/>
                  <a:moveTo>
                    <a:pt x="6026" y="0"/>
                  </a:moveTo>
                  <a:cubicBezTo>
                    <a:pt x="5592" y="0"/>
                    <a:pt x="5155" y="34"/>
                    <a:pt x="4718" y="103"/>
                  </a:cubicBezTo>
                  <a:cubicBezTo>
                    <a:pt x="4694" y="103"/>
                    <a:pt x="4682" y="103"/>
                    <a:pt x="4670" y="115"/>
                  </a:cubicBezTo>
                  <a:cubicBezTo>
                    <a:pt x="4659" y="115"/>
                    <a:pt x="4647" y="115"/>
                    <a:pt x="4647" y="127"/>
                  </a:cubicBezTo>
                  <a:cubicBezTo>
                    <a:pt x="4635" y="127"/>
                    <a:pt x="4623" y="139"/>
                    <a:pt x="4611" y="151"/>
                  </a:cubicBezTo>
                  <a:cubicBezTo>
                    <a:pt x="4599" y="151"/>
                    <a:pt x="4587" y="163"/>
                    <a:pt x="4587" y="175"/>
                  </a:cubicBezTo>
                  <a:cubicBezTo>
                    <a:pt x="4575" y="187"/>
                    <a:pt x="4564" y="199"/>
                    <a:pt x="4564" y="210"/>
                  </a:cubicBezTo>
                  <a:cubicBezTo>
                    <a:pt x="4552" y="222"/>
                    <a:pt x="4552" y="234"/>
                    <a:pt x="4552" y="234"/>
                  </a:cubicBezTo>
                  <a:cubicBezTo>
                    <a:pt x="3684" y="3205"/>
                    <a:pt x="2044" y="6473"/>
                    <a:pt x="48" y="9218"/>
                  </a:cubicBezTo>
                  <a:cubicBezTo>
                    <a:pt x="0" y="9277"/>
                    <a:pt x="0" y="9372"/>
                    <a:pt x="48" y="9432"/>
                  </a:cubicBezTo>
                  <a:cubicBezTo>
                    <a:pt x="89" y="9483"/>
                    <a:pt x="149" y="9517"/>
                    <a:pt x="218" y="9517"/>
                  </a:cubicBezTo>
                  <a:cubicBezTo>
                    <a:pt x="229" y="9517"/>
                    <a:pt x="239" y="9516"/>
                    <a:pt x="250" y="9515"/>
                  </a:cubicBezTo>
                  <a:cubicBezTo>
                    <a:pt x="809" y="9432"/>
                    <a:pt x="1367" y="9396"/>
                    <a:pt x="1926" y="9384"/>
                  </a:cubicBezTo>
                  <a:lnTo>
                    <a:pt x="1926" y="9384"/>
                  </a:lnTo>
                  <a:cubicBezTo>
                    <a:pt x="1581" y="9907"/>
                    <a:pt x="1153" y="10358"/>
                    <a:pt x="654" y="10727"/>
                  </a:cubicBezTo>
                  <a:cubicBezTo>
                    <a:pt x="583" y="10774"/>
                    <a:pt x="559" y="10858"/>
                    <a:pt x="583" y="10929"/>
                  </a:cubicBezTo>
                  <a:cubicBezTo>
                    <a:pt x="583" y="10964"/>
                    <a:pt x="607" y="11012"/>
                    <a:pt x="630" y="11036"/>
                  </a:cubicBezTo>
                  <a:cubicBezTo>
                    <a:pt x="963" y="11333"/>
                    <a:pt x="1165" y="11737"/>
                    <a:pt x="1213" y="12188"/>
                  </a:cubicBezTo>
                  <a:cubicBezTo>
                    <a:pt x="1213" y="12248"/>
                    <a:pt x="1248" y="12295"/>
                    <a:pt x="1296" y="12331"/>
                  </a:cubicBezTo>
                  <a:cubicBezTo>
                    <a:pt x="1319" y="12343"/>
                    <a:pt x="1355" y="12355"/>
                    <a:pt x="1379" y="12367"/>
                  </a:cubicBezTo>
                  <a:cubicBezTo>
                    <a:pt x="1415" y="12367"/>
                    <a:pt x="1450" y="12367"/>
                    <a:pt x="1486" y="12355"/>
                  </a:cubicBezTo>
                  <a:cubicBezTo>
                    <a:pt x="2339" y="12093"/>
                    <a:pt x="3265" y="11966"/>
                    <a:pt x="4202" y="11966"/>
                  </a:cubicBezTo>
                  <a:cubicBezTo>
                    <a:pt x="6110" y="11966"/>
                    <a:pt x="8068" y="12492"/>
                    <a:pt x="9566" y="13472"/>
                  </a:cubicBezTo>
                  <a:cubicBezTo>
                    <a:pt x="9614" y="13496"/>
                    <a:pt x="9673" y="13507"/>
                    <a:pt x="9733" y="13507"/>
                  </a:cubicBezTo>
                  <a:cubicBezTo>
                    <a:pt x="9745" y="13507"/>
                    <a:pt x="9756" y="13507"/>
                    <a:pt x="9768" y="13519"/>
                  </a:cubicBezTo>
                  <a:lnTo>
                    <a:pt x="9804" y="13519"/>
                  </a:lnTo>
                  <a:cubicBezTo>
                    <a:pt x="9849" y="13518"/>
                    <a:pt x="9894" y="13517"/>
                    <a:pt x="9938" y="13517"/>
                  </a:cubicBezTo>
                  <a:cubicBezTo>
                    <a:pt x="10331" y="13517"/>
                    <a:pt x="10715" y="13563"/>
                    <a:pt x="11099" y="13638"/>
                  </a:cubicBezTo>
                  <a:cubicBezTo>
                    <a:pt x="11112" y="13641"/>
                    <a:pt x="11126" y="13643"/>
                    <a:pt x="11139" y="13643"/>
                  </a:cubicBezTo>
                  <a:cubicBezTo>
                    <a:pt x="11178" y="13643"/>
                    <a:pt x="11219" y="13632"/>
                    <a:pt x="11254" y="13614"/>
                  </a:cubicBezTo>
                  <a:lnTo>
                    <a:pt x="11289" y="13614"/>
                  </a:lnTo>
                  <a:cubicBezTo>
                    <a:pt x="12044" y="13419"/>
                    <a:pt x="12818" y="13319"/>
                    <a:pt x="13594" y="13319"/>
                  </a:cubicBezTo>
                  <a:cubicBezTo>
                    <a:pt x="14186" y="13319"/>
                    <a:pt x="14779" y="13377"/>
                    <a:pt x="15365" y="13496"/>
                  </a:cubicBezTo>
                  <a:cubicBezTo>
                    <a:pt x="16672" y="13769"/>
                    <a:pt x="17908" y="14339"/>
                    <a:pt x="18954" y="15183"/>
                  </a:cubicBezTo>
                  <a:cubicBezTo>
                    <a:pt x="18983" y="15212"/>
                    <a:pt x="19029" y="15234"/>
                    <a:pt x="19077" y="15234"/>
                  </a:cubicBezTo>
                  <a:cubicBezTo>
                    <a:pt x="19087" y="15234"/>
                    <a:pt x="19098" y="15233"/>
                    <a:pt x="19108" y="15230"/>
                  </a:cubicBezTo>
                  <a:cubicBezTo>
                    <a:pt x="19168" y="15230"/>
                    <a:pt x="19215" y="15207"/>
                    <a:pt x="19251" y="15159"/>
                  </a:cubicBezTo>
                  <a:cubicBezTo>
                    <a:pt x="19500" y="14898"/>
                    <a:pt x="19809" y="14708"/>
                    <a:pt x="20166" y="14624"/>
                  </a:cubicBezTo>
                  <a:cubicBezTo>
                    <a:pt x="20237" y="14601"/>
                    <a:pt x="20297" y="14553"/>
                    <a:pt x="20320" y="14482"/>
                  </a:cubicBezTo>
                  <a:cubicBezTo>
                    <a:pt x="20380" y="14434"/>
                    <a:pt x="20415" y="14363"/>
                    <a:pt x="20404" y="14280"/>
                  </a:cubicBezTo>
                  <a:lnTo>
                    <a:pt x="20166" y="13187"/>
                  </a:lnTo>
                  <a:lnTo>
                    <a:pt x="20166" y="13187"/>
                  </a:lnTo>
                  <a:cubicBezTo>
                    <a:pt x="20249" y="13234"/>
                    <a:pt x="20344" y="13282"/>
                    <a:pt x="20427" y="13329"/>
                  </a:cubicBezTo>
                  <a:cubicBezTo>
                    <a:pt x="20475" y="13353"/>
                    <a:pt x="20534" y="13365"/>
                    <a:pt x="20582" y="13365"/>
                  </a:cubicBezTo>
                  <a:lnTo>
                    <a:pt x="20653" y="13365"/>
                  </a:lnTo>
                  <a:cubicBezTo>
                    <a:pt x="20760" y="13353"/>
                    <a:pt x="20843" y="13258"/>
                    <a:pt x="20843" y="13151"/>
                  </a:cubicBezTo>
                  <a:cubicBezTo>
                    <a:pt x="20487" y="10192"/>
                    <a:pt x="20522" y="7198"/>
                    <a:pt x="20938" y="4251"/>
                  </a:cubicBezTo>
                  <a:cubicBezTo>
                    <a:pt x="20950" y="4203"/>
                    <a:pt x="20938" y="4144"/>
                    <a:pt x="20903" y="4096"/>
                  </a:cubicBezTo>
                  <a:cubicBezTo>
                    <a:pt x="20071" y="3122"/>
                    <a:pt x="18526" y="2480"/>
                    <a:pt x="16862" y="2444"/>
                  </a:cubicBezTo>
                  <a:cubicBezTo>
                    <a:pt x="16816" y="2444"/>
                    <a:pt x="16770" y="2443"/>
                    <a:pt x="16723" y="2443"/>
                  </a:cubicBezTo>
                  <a:cubicBezTo>
                    <a:pt x="15468" y="2443"/>
                    <a:pt x="14126" y="2753"/>
                    <a:pt x="12739" y="3371"/>
                  </a:cubicBezTo>
                  <a:cubicBezTo>
                    <a:pt x="11139" y="1231"/>
                    <a:pt x="8639" y="0"/>
                    <a:pt x="6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483634" y="1269368"/>
              <a:ext cx="165823" cy="84809"/>
            </a:xfrm>
            <a:custGeom>
              <a:avLst/>
              <a:gdLst/>
              <a:ahLst/>
              <a:cxnLst/>
              <a:rect l="l" t="t" r="r" b="b"/>
              <a:pathLst>
                <a:path w="5147" h="2633" extrusionOk="0">
                  <a:moveTo>
                    <a:pt x="194" y="1"/>
                  </a:moveTo>
                  <a:cubicBezTo>
                    <a:pt x="96" y="1"/>
                    <a:pt x="12" y="80"/>
                    <a:pt x="1" y="180"/>
                  </a:cubicBezTo>
                  <a:cubicBezTo>
                    <a:pt x="1" y="292"/>
                    <a:pt x="85" y="383"/>
                    <a:pt x="195" y="383"/>
                  </a:cubicBezTo>
                  <a:cubicBezTo>
                    <a:pt x="201" y="383"/>
                    <a:pt x="208" y="383"/>
                    <a:pt x="215" y="382"/>
                  </a:cubicBezTo>
                  <a:cubicBezTo>
                    <a:pt x="1997" y="430"/>
                    <a:pt x="3815" y="1297"/>
                    <a:pt x="4730" y="2545"/>
                  </a:cubicBezTo>
                  <a:cubicBezTo>
                    <a:pt x="4766" y="2592"/>
                    <a:pt x="4813" y="2628"/>
                    <a:pt x="4873" y="2628"/>
                  </a:cubicBezTo>
                  <a:cubicBezTo>
                    <a:pt x="4886" y="2631"/>
                    <a:pt x="4899" y="2633"/>
                    <a:pt x="4913" y="2633"/>
                  </a:cubicBezTo>
                  <a:cubicBezTo>
                    <a:pt x="4951" y="2633"/>
                    <a:pt x="4992" y="2622"/>
                    <a:pt x="5027" y="2604"/>
                  </a:cubicBezTo>
                  <a:cubicBezTo>
                    <a:pt x="5122" y="2557"/>
                    <a:pt x="5146" y="2426"/>
                    <a:pt x="5075" y="2343"/>
                  </a:cubicBezTo>
                  <a:cubicBezTo>
                    <a:pt x="4077" y="964"/>
                    <a:pt x="2163" y="38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469491" y="1293879"/>
              <a:ext cx="164245" cy="78657"/>
            </a:xfrm>
            <a:custGeom>
              <a:avLst/>
              <a:gdLst/>
              <a:ahLst/>
              <a:cxnLst/>
              <a:rect l="l" t="t" r="r" b="b"/>
              <a:pathLst>
                <a:path w="5098" h="2442" extrusionOk="0">
                  <a:moveTo>
                    <a:pt x="203" y="0"/>
                  </a:moveTo>
                  <a:cubicBezTo>
                    <a:pt x="104" y="0"/>
                    <a:pt x="11" y="69"/>
                    <a:pt x="0" y="180"/>
                  </a:cubicBezTo>
                  <a:cubicBezTo>
                    <a:pt x="0" y="287"/>
                    <a:pt x="95" y="382"/>
                    <a:pt x="202" y="382"/>
                  </a:cubicBezTo>
                  <a:cubicBezTo>
                    <a:pt x="1949" y="465"/>
                    <a:pt x="3672" y="1225"/>
                    <a:pt x="4706" y="2378"/>
                  </a:cubicBezTo>
                  <a:cubicBezTo>
                    <a:pt x="4741" y="2414"/>
                    <a:pt x="4777" y="2437"/>
                    <a:pt x="4825" y="2437"/>
                  </a:cubicBezTo>
                  <a:cubicBezTo>
                    <a:pt x="4842" y="2440"/>
                    <a:pt x="4860" y="2442"/>
                    <a:pt x="4876" y="2442"/>
                  </a:cubicBezTo>
                  <a:cubicBezTo>
                    <a:pt x="4925" y="2442"/>
                    <a:pt x="4967" y="2429"/>
                    <a:pt x="5003" y="2402"/>
                  </a:cubicBezTo>
                  <a:cubicBezTo>
                    <a:pt x="5086" y="2330"/>
                    <a:pt x="5098" y="2212"/>
                    <a:pt x="5027" y="2128"/>
                  </a:cubicBezTo>
                  <a:cubicBezTo>
                    <a:pt x="3921" y="905"/>
                    <a:pt x="2080" y="85"/>
                    <a:pt x="226" y="1"/>
                  </a:cubicBezTo>
                  <a:cubicBezTo>
                    <a:pt x="218" y="1"/>
                    <a:pt x="210" y="0"/>
                    <a:pt x="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425675" y="1401429"/>
              <a:ext cx="186636" cy="79398"/>
            </a:xfrm>
            <a:custGeom>
              <a:avLst/>
              <a:gdLst/>
              <a:ahLst/>
              <a:cxnLst/>
              <a:rect l="l" t="t" r="r" b="b"/>
              <a:pathLst>
                <a:path w="5793" h="2465" extrusionOk="0">
                  <a:moveTo>
                    <a:pt x="257" y="1"/>
                  </a:moveTo>
                  <a:cubicBezTo>
                    <a:pt x="1" y="1"/>
                    <a:pt x="1" y="395"/>
                    <a:pt x="257" y="395"/>
                  </a:cubicBezTo>
                  <a:cubicBezTo>
                    <a:pt x="264" y="395"/>
                    <a:pt x="271" y="394"/>
                    <a:pt x="278" y="394"/>
                  </a:cubicBezTo>
                  <a:lnTo>
                    <a:pt x="278" y="394"/>
                  </a:lnTo>
                  <a:cubicBezTo>
                    <a:pt x="2211" y="408"/>
                    <a:pt x="4167" y="1180"/>
                    <a:pt x="5412" y="2402"/>
                  </a:cubicBezTo>
                  <a:cubicBezTo>
                    <a:pt x="5448" y="2426"/>
                    <a:pt x="5484" y="2449"/>
                    <a:pt x="5531" y="2461"/>
                  </a:cubicBezTo>
                  <a:cubicBezTo>
                    <a:pt x="5542" y="2463"/>
                    <a:pt x="5552" y="2464"/>
                    <a:pt x="5564" y="2464"/>
                  </a:cubicBezTo>
                  <a:cubicBezTo>
                    <a:pt x="5615" y="2464"/>
                    <a:pt x="5670" y="2443"/>
                    <a:pt x="5709" y="2414"/>
                  </a:cubicBezTo>
                  <a:cubicBezTo>
                    <a:pt x="5792" y="2342"/>
                    <a:pt x="5792" y="2212"/>
                    <a:pt x="5721" y="2140"/>
                  </a:cubicBezTo>
                  <a:cubicBezTo>
                    <a:pt x="4402" y="845"/>
                    <a:pt x="2311" y="25"/>
                    <a:pt x="279" y="2"/>
                  </a:cubicBezTo>
                  <a:cubicBezTo>
                    <a:pt x="271" y="1"/>
                    <a:pt x="264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412047" y="1429741"/>
              <a:ext cx="190695" cy="78238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13" y="1"/>
                  </a:moveTo>
                  <a:cubicBezTo>
                    <a:pt x="106" y="1"/>
                    <a:pt x="24" y="70"/>
                    <a:pt x="13" y="180"/>
                  </a:cubicBezTo>
                  <a:cubicBezTo>
                    <a:pt x="1" y="287"/>
                    <a:pt x="96" y="382"/>
                    <a:pt x="203" y="382"/>
                  </a:cubicBezTo>
                  <a:cubicBezTo>
                    <a:pt x="2175" y="513"/>
                    <a:pt x="4124" y="1250"/>
                    <a:pt x="5550" y="2378"/>
                  </a:cubicBezTo>
                  <a:cubicBezTo>
                    <a:pt x="5574" y="2402"/>
                    <a:pt x="5609" y="2414"/>
                    <a:pt x="5645" y="2426"/>
                  </a:cubicBezTo>
                  <a:cubicBezTo>
                    <a:pt x="5657" y="2428"/>
                    <a:pt x="5670" y="2429"/>
                    <a:pt x="5682" y="2429"/>
                  </a:cubicBezTo>
                  <a:cubicBezTo>
                    <a:pt x="5740" y="2429"/>
                    <a:pt x="5798" y="2406"/>
                    <a:pt x="5847" y="2367"/>
                  </a:cubicBezTo>
                  <a:cubicBezTo>
                    <a:pt x="5918" y="2283"/>
                    <a:pt x="5907" y="2153"/>
                    <a:pt x="5823" y="2093"/>
                  </a:cubicBezTo>
                  <a:cubicBezTo>
                    <a:pt x="4338" y="905"/>
                    <a:pt x="2294" y="133"/>
                    <a:pt x="238" y="2"/>
                  </a:cubicBezTo>
                  <a:cubicBezTo>
                    <a:pt x="230" y="1"/>
                    <a:pt x="221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703390" y="1414055"/>
              <a:ext cx="218628" cy="32468"/>
            </a:xfrm>
            <a:custGeom>
              <a:avLst/>
              <a:gdLst/>
              <a:ahLst/>
              <a:cxnLst/>
              <a:rect l="l" t="t" r="r" b="b"/>
              <a:pathLst>
                <a:path w="6786" h="1008" extrusionOk="0">
                  <a:moveTo>
                    <a:pt x="3630" y="0"/>
                  </a:moveTo>
                  <a:cubicBezTo>
                    <a:pt x="2417" y="0"/>
                    <a:pt x="1217" y="216"/>
                    <a:pt x="155" y="643"/>
                  </a:cubicBezTo>
                  <a:cubicBezTo>
                    <a:pt x="48" y="679"/>
                    <a:pt x="1" y="798"/>
                    <a:pt x="48" y="893"/>
                  </a:cubicBezTo>
                  <a:cubicBezTo>
                    <a:pt x="72" y="952"/>
                    <a:pt x="131" y="1000"/>
                    <a:pt x="203" y="1000"/>
                  </a:cubicBezTo>
                  <a:cubicBezTo>
                    <a:pt x="217" y="1005"/>
                    <a:pt x="234" y="1008"/>
                    <a:pt x="251" y="1008"/>
                  </a:cubicBezTo>
                  <a:cubicBezTo>
                    <a:pt x="276" y="1008"/>
                    <a:pt x="301" y="1002"/>
                    <a:pt x="321" y="988"/>
                  </a:cubicBezTo>
                  <a:cubicBezTo>
                    <a:pt x="1328" y="588"/>
                    <a:pt x="2468" y="384"/>
                    <a:pt x="3619" y="384"/>
                  </a:cubicBezTo>
                  <a:cubicBezTo>
                    <a:pt x="4588" y="384"/>
                    <a:pt x="5565" y="528"/>
                    <a:pt x="6477" y="822"/>
                  </a:cubicBezTo>
                  <a:cubicBezTo>
                    <a:pt x="6498" y="829"/>
                    <a:pt x="6520" y="832"/>
                    <a:pt x="6542" y="832"/>
                  </a:cubicBezTo>
                  <a:cubicBezTo>
                    <a:pt x="6628" y="832"/>
                    <a:pt x="6712" y="779"/>
                    <a:pt x="6750" y="703"/>
                  </a:cubicBezTo>
                  <a:cubicBezTo>
                    <a:pt x="6786" y="596"/>
                    <a:pt x="6726" y="477"/>
                    <a:pt x="6619" y="453"/>
                  </a:cubicBezTo>
                  <a:cubicBezTo>
                    <a:pt x="5663" y="150"/>
                    <a:pt x="4642" y="0"/>
                    <a:pt x="3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699942" y="1450388"/>
              <a:ext cx="209833" cy="28023"/>
            </a:xfrm>
            <a:custGeom>
              <a:avLst/>
              <a:gdLst/>
              <a:ahLst/>
              <a:cxnLst/>
              <a:rect l="l" t="t" r="r" b="b"/>
              <a:pathLst>
                <a:path w="6513" h="870" extrusionOk="0">
                  <a:moveTo>
                    <a:pt x="3378" y="0"/>
                  </a:moveTo>
                  <a:cubicBezTo>
                    <a:pt x="2290" y="0"/>
                    <a:pt x="1203" y="167"/>
                    <a:pt x="155" y="502"/>
                  </a:cubicBezTo>
                  <a:cubicBezTo>
                    <a:pt x="48" y="525"/>
                    <a:pt x="1" y="644"/>
                    <a:pt x="36" y="739"/>
                  </a:cubicBezTo>
                  <a:cubicBezTo>
                    <a:pt x="60" y="811"/>
                    <a:pt x="119" y="858"/>
                    <a:pt x="191" y="870"/>
                  </a:cubicBezTo>
                  <a:cubicBezTo>
                    <a:pt x="226" y="870"/>
                    <a:pt x="262" y="870"/>
                    <a:pt x="298" y="858"/>
                  </a:cubicBezTo>
                  <a:cubicBezTo>
                    <a:pt x="1300" y="543"/>
                    <a:pt x="2337" y="385"/>
                    <a:pt x="3374" y="385"/>
                  </a:cubicBezTo>
                  <a:cubicBezTo>
                    <a:pt x="4330" y="385"/>
                    <a:pt x="5287" y="519"/>
                    <a:pt x="6215" y="787"/>
                  </a:cubicBezTo>
                  <a:cubicBezTo>
                    <a:pt x="6237" y="794"/>
                    <a:pt x="6259" y="797"/>
                    <a:pt x="6280" y="797"/>
                  </a:cubicBezTo>
                  <a:cubicBezTo>
                    <a:pt x="6367" y="797"/>
                    <a:pt x="6448" y="744"/>
                    <a:pt x="6477" y="668"/>
                  </a:cubicBezTo>
                  <a:cubicBezTo>
                    <a:pt x="6513" y="561"/>
                    <a:pt x="6453" y="442"/>
                    <a:pt x="6346" y="418"/>
                  </a:cubicBezTo>
                  <a:cubicBezTo>
                    <a:pt x="5375" y="140"/>
                    <a:pt x="4376" y="0"/>
                    <a:pt x="3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694594" y="1490554"/>
              <a:ext cx="207513" cy="24415"/>
            </a:xfrm>
            <a:custGeom>
              <a:avLst/>
              <a:gdLst/>
              <a:ahLst/>
              <a:cxnLst/>
              <a:rect l="l" t="t" r="r" b="b"/>
              <a:pathLst>
                <a:path w="6441" h="758" extrusionOk="0">
                  <a:moveTo>
                    <a:pt x="3185" y="0"/>
                  </a:moveTo>
                  <a:cubicBezTo>
                    <a:pt x="2174" y="0"/>
                    <a:pt x="1165" y="119"/>
                    <a:pt x="179" y="360"/>
                  </a:cubicBezTo>
                  <a:cubicBezTo>
                    <a:pt x="72" y="383"/>
                    <a:pt x="0" y="490"/>
                    <a:pt x="36" y="597"/>
                  </a:cubicBezTo>
                  <a:cubicBezTo>
                    <a:pt x="60" y="669"/>
                    <a:pt x="119" y="728"/>
                    <a:pt x="202" y="740"/>
                  </a:cubicBezTo>
                  <a:lnTo>
                    <a:pt x="285" y="740"/>
                  </a:lnTo>
                  <a:cubicBezTo>
                    <a:pt x="1236" y="505"/>
                    <a:pt x="2210" y="389"/>
                    <a:pt x="3184" y="389"/>
                  </a:cubicBezTo>
                  <a:cubicBezTo>
                    <a:pt x="4182" y="389"/>
                    <a:pt x="5181" y="511"/>
                    <a:pt x="6156" y="752"/>
                  </a:cubicBezTo>
                  <a:cubicBezTo>
                    <a:pt x="6171" y="755"/>
                    <a:pt x="6187" y="757"/>
                    <a:pt x="6203" y="757"/>
                  </a:cubicBezTo>
                  <a:cubicBezTo>
                    <a:pt x="6293" y="757"/>
                    <a:pt x="6377" y="700"/>
                    <a:pt x="6417" y="609"/>
                  </a:cubicBezTo>
                  <a:cubicBezTo>
                    <a:pt x="6441" y="502"/>
                    <a:pt x="6381" y="395"/>
                    <a:pt x="6275" y="372"/>
                  </a:cubicBezTo>
                  <a:cubicBezTo>
                    <a:pt x="5258" y="125"/>
                    <a:pt x="4220" y="0"/>
                    <a:pt x="3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727521" y="1305668"/>
              <a:ext cx="179194" cy="93055"/>
            </a:xfrm>
            <a:custGeom>
              <a:avLst/>
              <a:gdLst/>
              <a:ahLst/>
              <a:cxnLst/>
              <a:rect l="l" t="t" r="r" b="b"/>
              <a:pathLst>
                <a:path w="5562" h="2889" extrusionOk="0">
                  <a:moveTo>
                    <a:pt x="3005" y="379"/>
                  </a:moveTo>
                  <a:cubicBezTo>
                    <a:pt x="3714" y="379"/>
                    <a:pt x="4425" y="492"/>
                    <a:pt x="5110" y="717"/>
                  </a:cubicBezTo>
                  <a:lnTo>
                    <a:pt x="5110" y="729"/>
                  </a:lnTo>
                  <a:cubicBezTo>
                    <a:pt x="5051" y="1061"/>
                    <a:pt x="4908" y="1893"/>
                    <a:pt x="4860" y="2440"/>
                  </a:cubicBezTo>
                  <a:cubicBezTo>
                    <a:pt x="4135" y="2278"/>
                    <a:pt x="3394" y="2198"/>
                    <a:pt x="2653" y="2198"/>
                  </a:cubicBezTo>
                  <a:cubicBezTo>
                    <a:pt x="1926" y="2198"/>
                    <a:pt x="1200" y="2275"/>
                    <a:pt x="487" y="2428"/>
                  </a:cubicBezTo>
                  <a:cubicBezTo>
                    <a:pt x="535" y="2190"/>
                    <a:pt x="571" y="1941"/>
                    <a:pt x="618" y="1691"/>
                  </a:cubicBezTo>
                  <a:cubicBezTo>
                    <a:pt x="666" y="1370"/>
                    <a:pt x="713" y="1061"/>
                    <a:pt x="773" y="764"/>
                  </a:cubicBezTo>
                  <a:cubicBezTo>
                    <a:pt x="1495" y="507"/>
                    <a:pt x="2250" y="379"/>
                    <a:pt x="3005" y="379"/>
                  </a:cubicBezTo>
                  <a:close/>
                  <a:moveTo>
                    <a:pt x="2990" y="1"/>
                  </a:moveTo>
                  <a:cubicBezTo>
                    <a:pt x="2147" y="1"/>
                    <a:pt x="1303" y="155"/>
                    <a:pt x="499" y="467"/>
                  </a:cubicBezTo>
                  <a:cubicBezTo>
                    <a:pt x="440" y="491"/>
                    <a:pt x="392" y="539"/>
                    <a:pt x="380" y="610"/>
                  </a:cubicBezTo>
                  <a:cubicBezTo>
                    <a:pt x="309" y="943"/>
                    <a:pt x="250" y="1299"/>
                    <a:pt x="190" y="1656"/>
                  </a:cubicBezTo>
                  <a:cubicBezTo>
                    <a:pt x="143" y="2012"/>
                    <a:pt x="83" y="2333"/>
                    <a:pt x="24" y="2654"/>
                  </a:cubicBezTo>
                  <a:cubicBezTo>
                    <a:pt x="0" y="2725"/>
                    <a:pt x="36" y="2796"/>
                    <a:pt x="83" y="2832"/>
                  </a:cubicBezTo>
                  <a:cubicBezTo>
                    <a:pt x="119" y="2856"/>
                    <a:pt x="155" y="2879"/>
                    <a:pt x="190" y="2879"/>
                  </a:cubicBezTo>
                  <a:cubicBezTo>
                    <a:pt x="202" y="2885"/>
                    <a:pt x="217" y="2888"/>
                    <a:pt x="233" y="2888"/>
                  </a:cubicBezTo>
                  <a:cubicBezTo>
                    <a:pt x="250" y="2888"/>
                    <a:pt x="268" y="2885"/>
                    <a:pt x="285" y="2879"/>
                  </a:cubicBezTo>
                  <a:cubicBezTo>
                    <a:pt x="1058" y="2683"/>
                    <a:pt x="1851" y="2585"/>
                    <a:pt x="2644" y="2585"/>
                  </a:cubicBezTo>
                  <a:cubicBezTo>
                    <a:pt x="3437" y="2585"/>
                    <a:pt x="4231" y="2683"/>
                    <a:pt x="5003" y="2879"/>
                  </a:cubicBezTo>
                  <a:cubicBezTo>
                    <a:pt x="5021" y="2882"/>
                    <a:pt x="5038" y="2884"/>
                    <a:pt x="5054" y="2884"/>
                  </a:cubicBezTo>
                  <a:cubicBezTo>
                    <a:pt x="5104" y="2884"/>
                    <a:pt x="5149" y="2871"/>
                    <a:pt x="5193" y="2844"/>
                  </a:cubicBezTo>
                  <a:cubicBezTo>
                    <a:pt x="5241" y="2820"/>
                    <a:pt x="5276" y="2761"/>
                    <a:pt x="5276" y="2701"/>
                  </a:cubicBezTo>
                  <a:cubicBezTo>
                    <a:pt x="5276" y="2107"/>
                    <a:pt x="5550" y="669"/>
                    <a:pt x="5550" y="645"/>
                  </a:cubicBezTo>
                  <a:cubicBezTo>
                    <a:pt x="5561" y="562"/>
                    <a:pt x="5514" y="479"/>
                    <a:pt x="5431" y="443"/>
                  </a:cubicBezTo>
                  <a:cubicBezTo>
                    <a:pt x="4642" y="149"/>
                    <a:pt x="3816" y="1"/>
                    <a:pt x="2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1168933" y="632222"/>
              <a:ext cx="604143" cy="400306"/>
            </a:xfrm>
            <a:custGeom>
              <a:avLst/>
              <a:gdLst/>
              <a:ahLst/>
              <a:cxnLst/>
              <a:rect l="l" t="t" r="r" b="b"/>
              <a:pathLst>
                <a:path w="18752" h="12428" extrusionOk="0">
                  <a:moveTo>
                    <a:pt x="9198" y="402"/>
                  </a:moveTo>
                  <a:cubicBezTo>
                    <a:pt x="10659" y="1436"/>
                    <a:pt x="12228" y="2553"/>
                    <a:pt x="13749" y="3634"/>
                  </a:cubicBezTo>
                  <a:cubicBezTo>
                    <a:pt x="15234" y="4692"/>
                    <a:pt x="16755" y="5785"/>
                    <a:pt x="18193" y="6783"/>
                  </a:cubicBezTo>
                  <a:cubicBezTo>
                    <a:pt x="15912" y="8161"/>
                    <a:pt x="13369" y="9017"/>
                    <a:pt x="10731" y="9314"/>
                  </a:cubicBezTo>
                  <a:cubicBezTo>
                    <a:pt x="9091" y="8245"/>
                    <a:pt x="7392" y="7044"/>
                    <a:pt x="5728" y="5880"/>
                  </a:cubicBezTo>
                  <a:cubicBezTo>
                    <a:pt x="4171" y="4787"/>
                    <a:pt x="2555" y="3658"/>
                    <a:pt x="998" y="2624"/>
                  </a:cubicBezTo>
                  <a:cubicBezTo>
                    <a:pt x="3850" y="2398"/>
                    <a:pt x="6619" y="1650"/>
                    <a:pt x="9198" y="402"/>
                  </a:cubicBezTo>
                  <a:close/>
                  <a:moveTo>
                    <a:pt x="16221" y="8245"/>
                  </a:moveTo>
                  <a:cubicBezTo>
                    <a:pt x="16743" y="8482"/>
                    <a:pt x="17243" y="8791"/>
                    <a:pt x="17682" y="9160"/>
                  </a:cubicBezTo>
                  <a:lnTo>
                    <a:pt x="17670" y="9160"/>
                  </a:lnTo>
                  <a:cubicBezTo>
                    <a:pt x="16207" y="9350"/>
                    <a:pt x="14727" y="9456"/>
                    <a:pt x="13245" y="9456"/>
                  </a:cubicBezTo>
                  <a:cubicBezTo>
                    <a:pt x="12969" y="9456"/>
                    <a:pt x="12694" y="9452"/>
                    <a:pt x="12418" y="9445"/>
                  </a:cubicBezTo>
                  <a:cubicBezTo>
                    <a:pt x="13713" y="9171"/>
                    <a:pt x="14997" y="8779"/>
                    <a:pt x="16221" y="8245"/>
                  </a:cubicBezTo>
                  <a:close/>
                  <a:moveTo>
                    <a:pt x="678" y="2885"/>
                  </a:moveTo>
                  <a:cubicBezTo>
                    <a:pt x="2246" y="3919"/>
                    <a:pt x="3886" y="5072"/>
                    <a:pt x="5478" y="6189"/>
                  </a:cubicBezTo>
                  <a:cubicBezTo>
                    <a:pt x="7106" y="7330"/>
                    <a:pt x="8782" y="8506"/>
                    <a:pt x="10398" y="9564"/>
                  </a:cubicBezTo>
                  <a:lnTo>
                    <a:pt x="9519" y="10966"/>
                  </a:lnTo>
                  <a:cubicBezTo>
                    <a:pt x="6643" y="8506"/>
                    <a:pt x="3589" y="6153"/>
                    <a:pt x="452" y="3979"/>
                  </a:cubicBezTo>
                  <a:lnTo>
                    <a:pt x="678" y="2885"/>
                  </a:lnTo>
                  <a:close/>
                  <a:moveTo>
                    <a:pt x="17872" y="9528"/>
                  </a:moveTo>
                  <a:lnTo>
                    <a:pt x="17872" y="9528"/>
                  </a:lnTo>
                  <a:cubicBezTo>
                    <a:pt x="17825" y="9730"/>
                    <a:pt x="17777" y="9956"/>
                    <a:pt x="17718" y="10170"/>
                  </a:cubicBezTo>
                  <a:cubicBezTo>
                    <a:pt x="17658" y="10431"/>
                    <a:pt x="17599" y="10692"/>
                    <a:pt x="17551" y="10930"/>
                  </a:cubicBezTo>
                  <a:cubicBezTo>
                    <a:pt x="16682" y="10886"/>
                    <a:pt x="15813" y="10863"/>
                    <a:pt x="14945" y="10863"/>
                  </a:cubicBezTo>
                  <a:cubicBezTo>
                    <a:pt x="13261" y="10863"/>
                    <a:pt x="11581" y="10948"/>
                    <a:pt x="9911" y="11120"/>
                  </a:cubicBezTo>
                  <a:lnTo>
                    <a:pt x="10766" y="9754"/>
                  </a:lnTo>
                  <a:cubicBezTo>
                    <a:pt x="11586" y="9813"/>
                    <a:pt x="12406" y="9837"/>
                    <a:pt x="13226" y="9837"/>
                  </a:cubicBezTo>
                  <a:cubicBezTo>
                    <a:pt x="14783" y="9837"/>
                    <a:pt x="16328" y="9730"/>
                    <a:pt x="17872" y="9528"/>
                  </a:cubicBezTo>
                  <a:close/>
                  <a:moveTo>
                    <a:pt x="14884" y="11254"/>
                  </a:moveTo>
                  <a:cubicBezTo>
                    <a:pt x="15163" y="11254"/>
                    <a:pt x="15442" y="11257"/>
                    <a:pt x="15721" y="11263"/>
                  </a:cubicBezTo>
                  <a:cubicBezTo>
                    <a:pt x="15995" y="11394"/>
                    <a:pt x="16268" y="11560"/>
                    <a:pt x="16506" y="11762"/>
                  </a:cubicBezTo>
                  <a:cubicBezTo>
                    <a:pt x="15698" y="11536"/>
                    <a:pt x="14878" y="11370"/>
                    <a:pt x="14046" y="11263"/>
                  </a:cubicBezTo>
                  <a:cubicBezTo>
                    <a:pt x="14325" y="11257"/>
                    <a:pt x="14604" y="11254"/>
                    <a:pt x="14884" y="11254"/>
                  </a:cubicBezTo>
                  <a:close/>
                  <a:moveTo>
                    <a:pt x="9203" y="1"/>
                  </a:moveTo>
                  <a:cubicBezTo>
                    <a:pt x="9173" y="1"/>
                    <a:pt x="9143" y="8"/>
                    <a:pt x="9115" y="22"/>
                  </a:cubicBezTo>
                  <a:cubicBezTo>
                    <a:pt x="6441" y="1329"/>
                    <a:pt x="3530" y="2101"/>
                    <a:pt x="559" y="2279"/>
                  </a:cubicBezTo>
                  <a:cubicBezTo>
                    <a:pt x="464" y="2291"/>
                    <a:pt x="392" y="2351"/>
                    <a:pt x="369" y="2446"/>
                  </a:cubicBezTo>
                  <a:cubicBezTo>
                    <a:pt x="345" y="2470"/>
                    <a:pt x="333" y="2493"/>
                    <a:pt x="321" y="2529"/>
                  </a:cubicBezTo>
                  <a:lnTo>
                    <a:pt x="12" y="4038"/>
                  </a:lnTo>
                  <a:cubicBezTo>
                    <a:pt x="0" y="4109"/>
                    <a:pt x="36" y="4181"/>
                    <a:pt x="95" y="4228"/>
                  </a:cubicBezTo>
                  <a:cubicBezTo>
                    <a:pt x="3316" y="6462"/>
                    <a:pt x="6453" y="8886"/>
                    <a:pt x="9424" y="11417"/>
                  </a:cubicBezTo>
                  <a:lnTo>
                    <a:pt x="9424" y="11405"/>
                  </a:lnTo>
                  <a:cubicBezTo>
                    <a:pt x="9435" y="11516"/>
                    <a:pt x="9527" y="11585"/>
                    <a:pt x="9636" y="11585"/>
                  </a:cubicBezTo>
                  <a:cubicBezTo>
                    <a:pt x="9644" y="11585"/>
                    <a:pt x="9653" y="11585"/>
                    <a:pt x="9661" y="11584"/>
                  </a:cubicBezTo>
                  <a:cubicBezTo>
                    <a:pt x="10291" y="11518"/>
                    <a:pt x="10923" y="11486"/>
                    <a:pt x="11554" y="11486"/>
                  </a:cubicBezTo>
                  <a:cubicBezTo>
                    <a:pt x="13449" y="11486"/>
                    <a:pt x="15338" y="11780"/>
                    <a:pt x="17147" y="12368"/>
                  </a:cubicBezTo>
                  <a:cubicBezTo>
                    <a:pt x="17183" y="12392"/>
                    <a:pt x="17243" y="12416"/>
                    <a:pt x="17290" y="12416"/>
                  </a:cubicBezTo>
                  <a:lnTo>
                    <a:pt x="17314" y="12416"/>
                  </a:lnTo>
                  <a:cubicBezTo>
                    <a:pt x="17338" y="12427"/>
                    <a:pt x="17361" y="12427"/>
                    <a:pt x="17385" y="12427"/>
                  </a:cubicBezTo>
                  <a:cubicBezTo>
                    <a:pt x="17468" y="12427"/>
                    <a:pt x="17551" y="12380"/>
                    <a:pt x="17587" y="12297"/>
                  </a:cubicBezTo>
                  <a:cubicBezTo>
                    <a:pt x="17623" y="12202"/>
                    <a:pt x="17563" y="12083"/>
                    <a:pt x="17456" y="12059"/>
                  </a:cubicBezTo>
                  <a:lnTo>
                    <a:pt x="17385" y="12035"/>
                  </a:lnTo>
                  <a:cubicBezTo>
                    <a:pt x="17124" y="11750"/>
                    <a:pt x="16838" y="11501"/>
                    <a:pt x="16518" y="11287"/>
                  </a:cubicBezTo>
                  <a:lnTo>
                    <a:pt x="16518" y="11287"/>
                  </a:lnTo>
                  <a:cubicBezTo>
                    <a:pt x="16910" y="11299"/>
                    <a:pt x="17314" y="11322"/>
                    <a:pt x="17706" y="11346"/>
                  </a:cubicBezTo>
                  <a:cubicBezTo>
                    <a:pt x="17813" y="11346"/>
                    <a:pt x="17908" y="11275"/>
                    <a:pt x="17932" y="11180"/>
                  </a:cubicBezTo>
                  <a:cubicBezTo>
                    <a:pt x="17979" y="10906"/>
                    <a:pt x="18051" y="10586"/>
                    <a:pt x="18134" y="10265"/>
                  </a:cubicBezTo>
                  <a:cubicBezTo>
                    <a:pt x="18205" y="9944"/>
                    <a:pt x="18288" y="9611"/>
                    <a:pt x="18336" y="9338"/>
                  </a:cubicBezTo>
                  <a:cubicBezTo>
                    <a:pt x="18336" y="9326"/>
                    <a:pt x="18336" y="9314"/>
                    <a:pt x="18336" y="9302"/>
                  </a:cubicBezTo>
                  <a:cubicBezTo>
                    <a:pt x="18336" y="9290"/>
                    <a:pt x="18336" y="9278"/>
                    <a:pt x="18336" y="9278"/>
                  </a:cubicBezTo>
                  <a:lnTo>
                    <a:pt x="18336" y="9267"/>
                  </a:lnTo>
                  <a:cubicBezTo>
                    <a:pt x="18324" y="9255"/>
                    <a:pt x="18324" y="9243"/>
                    <a:pt x="18312" y="9231"/>
                  </a:cubicBezTo>
                  <a:cubicBezTo>
                    <a:pt x="18312" y="9219"/>
                    <a:pt x="18300" y="9207"/>
                    <a:pt x="18300" y="9195"/>
                  </a:cubicBezTo>
                  <a:cubicBezTo>
                    <a:pt x="18288" y="9183"/>
                    <a:pt x="18276" y="9171"/>
                    <a:pt x="18276" y="9171"/>
                  </a:cubicBezTo>
                  <a:cubicBezTo>
                    <a:pt x="18264" y="9160"/>
                    <a:pt x="18253" y="9148"/>
                    <a:pt x="18241" y="9148"/>
                  </a:cubicBezTo>
                  <a:lnTo>
                    <a:pt x="18229" y="9136"/>
                  </a:lnTo>
                  <a:cubicBezTo>
                    <a:pt x="18217" y="9112"/>
                    <a:pt x="18205" y="9100"/>
                    <a:pt x="18181" y="9076"/>
                  </a:cubicBezTo>
                  <a:cubicBezTo>
                    <a:pt x="17742" y="8661"/>
                    <a:pt x="17231" y="8316"/>
                    <a:pt x="16684" y="8043"/>
                  </a:cubicBezTo>
                  <a:cubicBezTo>
                    <a:pt x="17373" y="7734"/>
                    <a:pt x="18027" y="7365"/>
                    <a:pt x="18668" y="6961"/>
                  </a:cubicBezTo>
                  <a:cubicBezTo>
                    <a:pt x="18716" y="6926"/>
                    <a:pt x="18752" y="6878"/>
                    <a:pt x="18752" y="6819"/>
                  </a:cubicBezTo>
                  <a:cubicBezTo>
                    <a:pt x="18752" y="6747"/>
                    <a:pt x="18728" y="6688"/>
                    <a:pt x="18668" y="6652"/>
                  </a:cubicBezTo>
                  <a:cubicBezTo>
                    <a:pt x="17171" y="5607"/>
                    <a:pt x="15567" y="4454"/>
                    <a:pt x="13998" y="3349"/>
                  </a:cubicBezTo>
                  <a:cubicBezTo>
                    <a:pt x="12442" y="2232"/>
                    <a:pt x="10838" y="1091"/>
                    <a:pt x="9340" y="45"/>
                  </a:cubicBezTo>
                  <a:cubicBezTo>
                    <a:pt x="9297" y="17"/>
                    <a:pt x="9250" y="1"/>
                    <a:pt x="9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1392490" y="747340"/>
              <a:ext cx="175779" cy="68833"/>
            </a:xfrm>
            <a:custGeom>
              <a:avLst/>
              <a:gdLst/>
              <a:ahLst/>
              <a:cxnLst/>
              <a:rect l="l" t="t" r="r" b="b"/>
              <a:pathLst>
                <a:path w="5456" h="2137" extrusionOk="0">
                  <a:moveTo>
                    <a:pt x="5214" y="0"/>
                  </a:moveTo>
                  <a:cubicBezTo>
                    <a:pt x="5179" y="0"/>
                    <a:pt x="5143" y="8"/>
                    <a:pt x="5111" y="24"/>
                  </a:cubicBezTo>
                  <a:cubicBezTo>
                    <a:pt x="3566" y="856"/>
                    <a:pt x="1914" y="1438"/>
                    <a:pt x="191" y="1747"/>
                  </a:cubicBezTo>
                  <a:cubicBezTo>
                    <a:pt x="84" y="1759"/>
                    <a:pt x="1" y="1866"/>
                    <a:pt x="25" y="1973"/>
                  </a:cubicBezTo>
                  <a:cubicBezTo>
                    <a:pt x="49" y="2068"/>
                    <a:pt x="132" y="2128"/>
                    <a:pt x="227" y="2128"/>
                  </a:cubicBezTo>
                  <a:cubicBezTo>
                    <a:pt x="233" y="2134"/>
                    <a:pt x="242" y="2137"/>
                    <a:pt x="251" y="2137"/>
                  </a:cubicBezTo>
                  <a:cubicBezTo>
                    <a:pt x="259" y="2137"/>
                    <a:pt x="268" y="2134"/>
                    <a:pt x="274" y="2128"/>
                  </a:cubicBezTo>
                  <a:cubicBezTo>
                    <a:pt x="1914" y="1831"/>
                    <a:pt x="3518" y="1296"/>
                    <a:pt x="5004" y="535"/>
                  </a:cubicBezTo>
                  <a:cubicBezTo>
                    <a:pt x="5051" y="535"/>
                    <a:pt x="5099" y="523"/>
                    <a:pt x="5146" y="488"/>
                  </a:cubicBezTo>
                  <a:lnTo>
                    <a:pt x="5336" y="345"/>
                  </a:lnTo>
                  <a:cubicBezTo>
                    <a:pt x="5431" y="286"/>
                    <a:pt x="5455" y="167"/>
                    <a:pt x="5384" y="84"/>
                  </a:cubicBezTo>
                  <a:cubicBezTo>
                    <a:pt x="5345" y="29"/>
                    <a:pt x="5280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1417394" y="768502"/>
              <a:ext cx="171172" cy="68833"/>
            </a:xfrm>
            <a:custGeom>
              <a:avLst/>
              <a:gdLst/>
              <a:ahLst/>
              <a:cxnLst/>
              <a:rect l="l" t="t" r="r" b="b"/>
              <a:pathLst>
                <a:path w="5313" h="2137" extrusionOk="0">
                  <a:moveTo>
                    <a:pt x="5066" y="0"/>
                  </a:moveTo>
                  <a:cubicBezTo>
                    <a:pt x="5025" y="0"/>
                    <a:pt x="4983" y="11"/>
                    <a:pt x="4944" y="33"/>
                  </a:cubicBezTo>
                  <a:cubicBezTo>
                    <a:pt x="3470" y="888"/>
                    <a:pt x="1854" y="1483"/>
                    <a:pt x="179" y="1768"/>
                  </a:cubicBezTo>
                  <a:cubicBezTo>
                    <a:pt x="72" y="1780"/>
                    <a:pt x="0" y="1875"/>
                    <a:pt x="12" y="1982"/>
                  </a:cubicBezTo>
                  <a:cubicBezTo>
                    <a:pt x="36" y="2077"/>
                    <a:pt x="119" y="2136"/>
                    <a:pt x="214" y="2136"/>
                  </a:cubicBezTo>
                  <a:lnTo>
                    <a:pt x="262" y="2136"/>
                  </a:lnTo>
                  <a:cubicBezTo>
                    <a:pt x="1997" y="1839"/>
                    <a:pt x="3660" y="1245"/>
                    <a:pt x="5181" y="354"/>
                  </a:cubicBezTo>
                  <a:cubicBezTo>
                    <a:pt x="5276" y="294"/>
                    <a:pt x="5312" y="175"/>
                    <a:pt x="5241" y="92"/>
                  </a:cubicBezTo>
                  <a:cubicBezTo>
                    <a:pt x="5203" y="32"/>
                    <a:pt x="5137" y="0"/>
                    <a:pt x="5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1445713" y="784510"/>
              <a:ext cx="158929" cy="71957"/>
            </a:xfrm>
            <a:custGeom>
              <a:avLst/>
              <a:gdLst/>
              <a:ahLst/>
              <a:cxnLst/>
              <a:rect l="l" t="t" r="r" b="b"/>
              <a:pathLst>
                <a:path w="4933" h="2234" extrusionOk="0">
                  <a:moveTo>
                    <a:pt x="4701" y="1"/>
                  </a:moveTo>
                  <a:cubicBezTo>
                    <a:pt x="4656" y="1"/>
                    <a:pt x="4611" y="16"/>
                    <a:pt x="4576" y="47"/>
                  </a:cubicBezTo>
                  <a:cubicBezTo>
                    <a:pt x="3257" y="950"/>
                    <a:pt x="1759" y="1568"/>
                    <a:pt x="191" y="1853"/>
                  </a:cubicBezTo>
                  <a:cubicBezTo>
                    <a:pt x="84" y="1877"/>
                    <a:pt x="1" y="1972"/>
                    <a:pt x="24" y="2091"/>
                  </a:cubicBezTo>
                  <a:cubicBezTo>
                    <a:pt x="48" y="2174"/>
                    <a:pt x="131" y="2233"/>
                    <a:pt x="226" y="2233"/>
                  </a:cubicBezTo>
                  <a:lnTo>
                    <a:pt x="274" y="2233"/>
                  </a:lnTo>
                  <a:cubicBezTo>
                    <a:pt x="1914" y="1936"/>
                    <a:pt x="3459" y="1295"/>
                    <a:pt x="4825" y="356"/>
                  </a:cubicBezTo>
                  <a:cubicBezTo>
                    <a:pt x="4920" y="284"/>
                    <a:pt x="4932" y="166"/>
                    <a:pt x="4873" y="82"/>
                  </a:cubicBezTo>
                  <a:cubicBezTo>
                    <a:pt x="4825" y="28"/>
                    <a:pt x="4762" y="1"/>
                    <a:pt x="4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616886" y="-9144"/>
              <a:ext cx="580785" cy="394444"/>
            </a:xfrm>
            <a:custGeom>
              <a:avLst/>
              <a:gdLst/>
              <a:ahLst/>
              <a:cxnLst/>
              <a:rect l="l" t="t" r="r" b="b"/>
              <a:pathLst>
                <a:path w="18027" h="12246" extrusionOk="0">
                  <a:moveTo>
                    <a:pt x="5178" y="537"/>
                  </a:moveTo>
                  <a:cubicBezTo>
                    <a:pt x="6395" y="537"/>
                    <a:pt x="7732" y="701"/>
                    <a:pt x="9233" y="1028"/>
                  </a:cubicBezTo>
                  <a:cubicBezTo>
                    <a:pt x="8449" y="1087"/>
                    <a:pt x="7676" y="1123"/>
                    <a:pt x="6904" y="1147"/>
                  </a:cubicBezTo>
                  <a:cubicBezTo>
                    <a:pt x="6898" y="1146"/>
                    <a:pt x="6892" y="1146"/>
                    <a:pt x="6886" y="1146"/>
                  </a:cubicBezTo>
                  <a:cubicBezTo>
                    <a:pt x="6787" y="1146"/>
                    <a:pt x="6702" y="1237"/>
                    <a:pt x="6702" y="1349"/>
                  </a:cubicBezTo>
                  <a:cubicBezTo>
                    <a:pt x="6702" y="1449"/>
                    <a:pt x="6785" y="1528"/>
                    <a:pt x="6893" y="1528"/>
                  </a:cubicBezTo>
                  <a:cubicBezTo>
                    <a:pt x="6901" y="1528"/>
                    <a:pt x="6908" y="1528"/>
                    <a:pt x="6916" y="1527"/>
                  </a:cubicBezTo>
                  <a:cubicBezTo>
                    <a:pt x="8104" y="1503"/>
                    <a:pt x="9281" y="1432"/>
                    <a:pt x="10457" y="1313"/>
                  </a:cubicBezTo>
                  <a:cubicBezTo>
                    <a:pt x="12144" y="1147"/>
                    <a:pt x="13820" y="885"/>
                    <a:pt x="15484" y="541"/>
                  </a:cubicBezTo>
                  <a:lnTo>
                    <a:pt x="15484" y="541"/>
                  </a:lnTo>
                  <a:cubicBezTo>
                    <a:pt x="13404" y="2252"/>
                    <a:pt x="12168" y="4866"/>
                    <a:pt x="12263" y="7409"/>
                  </a:cubicBezTo>
                  <a:cubicBezTo>
                    <a:pt x="10668" y="7782"/>
                    <a:pt x="9041" y="7969"/>
                    <a:pt x="7415" y="7969"/>
                  </a:cubicBezTo>
                  <a:cubicBezTo>
                    <a:pt x="5105" y="7969"/>
                    <a:pt x="2798" y="7592"/>
                    <a:pt x="594" y="6839"/>
                  </a:cubicBezTo>
                  <a:cubicBezTo>
                    <a:pt x="2389" y="5128"/>
                    <a:pt x="3684" y="2965"/>
                    <a:pt x="4337" y="564"/>
                  </a:cubicBezTo>
                  <a:cubicBezTo>
                    <a:pt x="4611" y="546"/>
                    <a:pt x="4891" y="537"/>
                    <a:pt x="5178" y="537"/>
                  </a:cubicBezTo>
                  <a:close/>
                  <a:moveTo>
                    <a:pt x="16018" y="636"/>
                  </a:moveTo>
                  <a:cubicBezTo>
                    <a:pt x="16268" y="2335"/>
                    <a:pt x="16517" y="4046"/>
                    <a:pt x="16779" y="5757"/>
                  </a:cubicBezTo>
                  <a:cubicBezTo>
                    <a:pt x="17040" y="7504"/>
                    <a:pt x="17302" y="9251"/>
                    <a:pt x="17563" y="10974"/>
                  </a:cubicBezTo>
                  <a:cubicBezTo>
                    <a:pt x="17358" y="10948"/>
                    <a:pt x="17152" y="10936"/>
                    <a:pt x="16948" y="10936"/>
                  </a:cubicBezTo>
                  <a:cubicBezTo>
                    <a:pt x="16679" y="10936"/>
                    <a:pt x="16412" y="10957"/>
                    <a:pt x="16149" y="10998"/>
                  </a:cubicBezTo>
                  <a:lnTo>
                    <a:pt x="15757" y="7611"/>
                  </a:lnTo>
                  <a:cubicBezTo>
                    <a:pt x="15736" y="7517"/>
                    <a:pt x="15650" y="7441"/>
                    <a:pt x="15556" y="7441"/>
                  </a:cubicBezTo>
                  <a:cubicBezTo>
                    <a:pt x="15544" y="7441"/>
                    <a:pt x="15532" y="7442"/>
                    <a:pt x="15519" y="7445"/>
                  </a:cubicBezTo>
                  <a:cubicBezTo>
                    <a:pt x="15412" y="7445"/>
                    <a:pt x="15329" y="7540"/>
                    <a:pt x="15329" y="7659"/>
                  </a:cubicBezTo>
                  <a:lnTo>
                    <a:pt x="15733" y="11081"/>
                  </a:lnTo>
                  <a:cubicBezTo>
                    <a:pt x="15210" y="11200"/>
                    <a:pt x="14711" y="11402"/>
                    <a:pt x="14260" y="11675"/>
                  </a:cubicBezTo>
                  <a:cubicBezTo>
                    <a:pt x="14248" y="8942"/>
                    <a:pt x="14022" y="6221"/>
                    <a:pt x="13582" y="3535"/>
                  </a:cubicBezTo>
                  <a:cubicBezTo>
                    <a:pt x="14165" y="2406"/>
                    <a:pt x="14996" y="1408"/>
                    <a:pt x="16018" y="636"/>
                  </a:cubicBezTo>
                  <a:close/>
                  <a:moveTo>
                    <a:pt x="13273" y="4236"/>
                  </a:moveTo>
                  <a:cubicBezTo>
                    <a:pt x="13654" y="6755"/>
                    <a:pt x="13844" y="9298"/>
                    <a:pt x="13844" y="11853"/>
                  </a:cubicBezTo>
                  <a:cubicBezTo>
                    <a:pt x="13048" y="11806"/>
                    <a:pt x="12263" y="11758"/>
                    <a:pt x="11467" y="11699"/>
                  </a:cubicBezTo>
                  <a:cubicBezTo>
                    <a:pt x="9093" y="11553"/>
                    <a:pt x="6655" y="11400"/>
                    <a:pt x="4238" y="11400"/>
                  </a:cubicBezTo>
                  <a:cubicBezTo>
                    <a:pt x="3691" y="11400"/>
                    <a:pt x="3146" y="11408"/>
                    <a:pt x="2602" y="11425"/>
                  </a:cubicBezTo>
                  <a:cubicBezTo>
                    <a:pt x="2709" y="10225"/>
                    <a:pt x="2721" y="9013"/>
                    <a:pt x="2614" y="7813"/>
                  </a:cubicBezTo>
                  <a:lnTo>
                    <a:pt x="2614" y="7813"/>
                  </a:lnTo>
                  <a:cubicBezTo>
                    <a:pt x="4183" y="8181"/>
                    <a:pt x="5787" y="8360"/>
                    <a:pt x="7403" y="8360"/>
                  </a:cubicBezTo>
                  <a:cubicBezTo>
                    <a:pt x="9138" y="8360"/>
                    <a:pt x="10849" y="8146"/>
                    <a:pt x="12537" y="7730"/>
                  </a:cubicBezTo>
                  <a:cubicBezTo>
                    <a:pt x="12620" y="7706"/>
                    <a:pt x="12679" y="7623"/>
                    <a:pt x="12679" y="7540"/>
                  </a:cubicBezTo>
                  <a:cubicBezTo>
                    <a:pt x="12632" y="6399"/>
                    <a:pt x="12834" y="5282"/>
                    <a:pt x="13273" y="4236"/>
                  </a:cubicBezTo>
                  <a:close/>
                  <a:moveTo>
                    <a:pt x="16173" y="1"/>
                  </a:moveTo>
                  <a:cubicBezTo>
                    <a:pt x="16157" y="1"/>
                    <a:pt x="16141" y="2"/>
                    <a:pt x="16125" y="6"/>
                  </a:cubicBezTo>
                  <a:cubicBezTo>
                    <a:pt x="14248" y="422"/>
                    <a:pt x="12358" y="731"/>
                    <a:pt x="10457" y="921"/>
                  </a:cubicBezTo>
                  <a:cubicBezTo>
                    <a:pt x="8490" y="405"/>
                    <a:pt x="6776" y="151"/>
                    <a:pt x="5247" y="151"/>
                  </a:cubicBezTo>
                  <a:cubicBezTo>
                    <a:pt x="4874" y="151"/>
                    <a:pt x="4511" y="166"/>
                    <a:pt x="4159" y="196"/>
                  </a:cubicBezTo>
                  <a:cubicBezTo>
                    <a:pt x="4064" y="208"/>
                    <a:pt x="3993" y="267"/>
                    <a:pt x="3969" y="351"/>
                  </a:cubicBezTo>
                  <a:cubicBezTo>
                    <a:pt x="3315" y="2822"/>
                    <a:pt x="1961" y="5056"/>
                    <a:pt x="71" y="6779"/>
                  </a:cubicBezTo>
                  <a:cubicBezTo>
                    <a:pt x="24" y="6827"/>
                    <a:pt x="0" y="6898"/>
                    <a:pt x="24" y="6958"/>
                  </a:cubicBezTo>
                  <a:cubicBezTo>
                    <a:pt x="36" y="7029"/>
                    <a:pt x="83" y="7076"/>
                    <a:pt x="143" y="7100"/>
                  </a:cubicBezTo>
                  <a:cubicBezTo>
                    <a:pt x="808" y="7338"/>
                    <a:pt x="1485" y="7540"/>
                    <a:pt x="2175" y="7718"/>
                  </a:cubicBezTo>
                  <a:cubicBezTo>
                    <a:pt x="2305" y="9013"/>
                    <a:pt x="2293" y="10308"/>
                    <a:pt x="2163" y="11604"/>
                  </a:cubicBezTo>
                  <a:cubicBezTo>
                    <a:pt x="2163" y="11663"/>
                    <a:pt x="2175" y="11711"/>
                    <a:pt x="2222" y="11758"/>
                  </a:cubicBezTo>
                  <a:cubicBezTo>
                    <a:pt x="2258" y="11794"/>
                    <a:pt x="2317" y="11818"/>
                    <a:pt x="2377" y="11818"/>
                  </a:cubicBezTo>
                  <a:cubicBezTo>
                    <a:pt x="3001" y="11793"/>
                    <a:pt x="3627" y="11782"/>
                    <a:pt x="4256" y="11782"/>
                  </a:cubicBezTo>
                  <a:cubicBezTo>
                    <a:pt x="6656" y="11782"/>
                    <a:pt x="9077" y="11940"/>
                    <a:pt x="11431" y="12091"/>
                  </a:cubicBezTo>
                  <a:cubicBezTo>
                    <a:pt x="12299" y="12150"/>
                    <a:pt x="13166" y="12198"/>
                    <a:pt x="14034" y="12245"/>
                  </a:cubicBezTo>
                  <a:lnTo>
                    <a:pt x="14058" y="12245"/>
                  </a:lnTo>
                  <a:cubicBezTo>
                    <a:pt x="14081" y="12245"/>
                    <a:pt x="14105" y="12245"/>
                    <a:pt x="14129" y="12234"/>
                  </a:cubicBezTo>
                  <a:lnTo>
                    <a:pt x="14153" y="12222"/>
                  </a:lnTo>
                  <a:cubicBezTo>
                    <a:pt x="14165" y="12222"/>
                    <a:pt x="14176" y="12210"/>
                    <a:pt x="14176" y="12210"/>
                  </a:cubicBezTo>
                  <a:cubicBezTo>
                    <a:pt x="14996" y="11623"/>
                    <a:pt x="15962" y="11321"/>
                    <a:pt x="16948" y="11321"/>
                  </a:cubicBezTo>
                  <a:cubicBezTo>
                    <a:pt x="17220" y="11321"/>
                    <a:pt x="17493" y="11344"/>
                    <a:pt x="17765" y="11390"/>
                  </a:cubicBezTo>
                  <a:cubicBezTo>
                    <a:pt x="17782" y="11393"/>
                    <a:pt x="17798" y="11394"/>
                    <a:pt x="17814" y="11394"/>
                  </a:cubicBezTo>
                  <a:cubicBezTo>
                    <a:pt x="17864" y="11394"/>
                    <a:pt x="17907" y="11379"/>
                    <a:pt x="17943" y="11342"/>
                  </a:cubicBezTo>
                  <a:cubicBezTo>
                    <a:pt x="18003" y="11307"/>
                    <a:pt x="18027" y="11247"/>
                    <a:pt x="18015" y="11176"/>
                  </a:cubicBezTo>
                  <a:cubicBezTo>
                    <a:pt x="17753" y="9370"/>
                    <a:pt x="17468" y="7540"/>
                    <a:pt x="17195" y="5710"/>
                  </a:cubicBezTo>
                  <a:cubicBezTo>
                    <a:pt x="16921" y="3880"/>
                    <a:pt x="16648" y="2050"/>
                    <a:pt x="16375" y="244"/>
                  </a:cubicBezTo>
                  <a:lnTo>
                    <a:pt x="16375" y="232"/>
                  </a:lnTo>
                  <a:cubicBezTo>
                    <a:pt x="16387" y="208"/>
                    <a:pt x="16387" y="184"/>
                    <a:pt x="16375" y="149"/>
                  </a:cubicBezTo>
                  <a:cubicBezTo>
                    <a:pt x="16355" y="57"/>
                    <a:pt x="16265" y="1"/>
                    <a:pt x="16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1103467" y="183407"/>
              <a:ext cx="16495" cy="26219"/>
            </a:xfrm>
            <a:custGeom>
              <a:avLst/>
              <a:gdLst/>
              <a:ahLst/>
              <a:cxnLst/>
              <a:rect l="l" t="t" r="r" b="b"/>
              <a:pathLst>
                <a:path w="512" h="814" extrusionOk="0">
                  <a:moveTo>
                    <a:pt x="236" y="1"/>
                  </a:moveTo>
                  <a:cubicBezTo>
                    <a:pt x="221" y="1"/>
                    <a:pt x="206" y="2"/>
                    <a:pt x="190" y="5"/>
                  </a:cubicBezTo>
                  <a:cubicBezTo>
                    <a:pt x="84" y="5"/>
                    <a:pt x="0" y="112"/>
                    <a:pt x="12" y="219"/>
                  </a:cubicBezTo>
                  <a:lnTo>
                    <a:pt x="84" y="647"/>
                  </a:lnTo>
                  <a:cubicBezTo>
                    <a:pt x="107" y="742"/>
                    <a:pt x="190" y="813"/>
                    <a:pt x="286" y="813"/>
                  </a:cubicBezTo>
                  <a:lnTo>
                    <a:pt x="321" y="813"/>
                  </a:lnTo>
                  <a:cubicBezTo>
                    <a:pt x="428" y="801"/>
                    <a:pt x="511" y="706"/>
                    <a:pt x="499" y="599"/>
                  </a:cubicBezTo>
                  <a:lnTo>
                    <a:pt x="428" y="171"/>
                  </a:lnTo>
                  <a:cubicBezTo>
                    <a:pt x="418" y="68"/>
                    <a:pt x="335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1094285" y="141921"/>
              <a:ext cx="17623" cy="16395"/>
            </a:xfrm>
            <a:custGeom>
              <a:avLst/>
              <a:gdLst/>
              <a:ahLst/>
              <a:cxnLst/>
              <a:rect l="l" t="t" r="r" b="b"/>
              <a:pathLst>
                <a:path w="547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0" y="188"/>
                    <a:pt x="60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309" y="509"/>
                  </a:cubicBezTo>
                  <a:cubicBezTo>
                    <a:pt x="345" y="509"/>
                    <a:pt x="369" y="509"/>
                    <a:pt x="404" y="485"/>
                  </a:cubicBezTo>
                  <a:cubicBezTo>
                    <a:pt x="499" y="449"/>
                    <a:pt x="547" y="331"/>
                    <a:pt x="499" y="236"/>
                  </a:cubicBezTo>
                  <a:lnTo>
                    <a:pt x="428" y="105"/>
                  </a:lnTo>
                  <a:cubicBezTo>
                    <a:pt x="386" y="38"/>
                    <a:pt x="315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794501" y="178028"/>
              <a:ext cx="65885" cy="50344"/>
            </a:xfrm>
            <a:custGeom>
              <a:avLst/>
              <a:gdLst/>
              <a:ahLst/>
              <a:cxnLst/>
              <a:rect l="l" t="t" r="r" b="b"/>
              <a:pathLst>
                <a:path w="2045" h="1563" extrusionOk="0">
                  <a:moveTo>
                    <a:pt x="1198" y="390"/>
                  </a:moveTo>
                  <a:cubicBezTo>
                    <a:pt x="1235" y="390"/>
                    <a:pt x="1272" y="396"/>
                    <a:pt x="1308" y="410"/>
                  </a:cubicBezTo>
                  <a:cubicBezTo>
                    <a:pt x="1415" y="434"/>
                    <a:pt x="1510" y="505"/>
                    <a:pt x="1569" y="612"/>
                  </a:cubicBezTo>
                  <a:cubicBezTo>
                    <a:pt x="1605" y="707"/>
                    <a:pt x="1593" y="814"/>
                    <a:pt x="1546" y="909"/>
                  </a:cubicBezTo>
                  <a:cubicBezTo>
                    <a:pt x="1486" y="1016"/>
                    <a:pt x="1391" y="1099"/>
                    <a:pt x="1272" y="1147"/>
                  </a:cubicBezTo>
                  <a:cubicBezTo>
                    <a:pt x="1214" y="1163"/>
                    <a:pt x="1154" y="1171"/>
                    <a:pt x="1094" y="1171"/>
                  </a:cubicBezTo>
                  <a:cubicBezTo>
                    <a:pt x="900" y="1171"/>
                    <a:pt x="710" y="1084"/>
                    <a:pt x="583" y="921"/>
                  </a:cubicBezTo>
                  <a:cubicBezTo>
                    <a:pt x="488" y="826"/>
                    <a:pt x="452" y="683"/>
                    <a:pt x="488" y="552"/>
                  </a:cubicBezTo>
                  <a:cubicBezTo>
                    <a:pt x="524" y="469"/>
                    <a:pt x="595" y="410"/>
                    <a:pt x="690" y="410"/>
                  </a:cubicBezTo>
                  <a:cubicBezTo>
                    <a:pt x="696" y="404"/>
                    <a:pt x="702" y="401"/>
                    <a:pt x="708" y="401"/>
                  </a:cubicBezTo>
                  <a:cubicBezTo>
                    <a:pt x="714" y="401"/>
                    <a:pt x="720" y="404"/>
                    <a:pt x="726" y="410"/>
                  </a:cubicBezTo>
                  <a:cubicBezTo>
                    <a:pt x="767" y="458"/>
                    <a:pt x="829" y="483"/>
                    <a:pt x="892" y="483"/>
                  </a:cubicBezTo>
                  <a:cubicBezTo>
                    <a:pt x="937" y="483"/>
                    <a:pt x="983" y="470"/>
                    <a:pt x="1023" y="445"/>
                  </a:cubicBezTo>
                  <a:cubicBezTo>
                    <a:pt x="1075" y="408"/>
                    <a:pt x="1136" y="390"/>
                    <a:pt x="1198" y="390"/>
                  </a:cubicBezTo>
                  <a:close/>
                  <a:moveTo>
                    <a:pt x="1209" y="0"/>
                  </a:moveTo>
                  <a:cubicBezTo>
                    <a:pt x="1106" y="0"/>
                    <a:pt x="1001" y="19"/>
                    <a:pt x="904" y="53"/>
                  </a:cubicBezTo>
                  <a:cubicBezTo>
                    <a:pt x="892" y="41"/>
                    <a:pt x="868" y="41"/>
                    <a:pt x="844" y="30"/>
                  </a:cubicBezTo>
                  <a:cubicBezTo>
                    <a:pt x="797" y="19"/>
                    <a:pt x="749" y="14"/>
                    <a:pt x="703" y="14"/>
                  </a:cubicBezTo>
                  <a:cubicBezTo>
                    <a:pt x="436" y="14"/>
                    <a:pt x="197" y="181"/>
                    <a:pt x="96" y="434"/>
                  </a:cubicBezTo>
                  <a:cubicBezTo>
                    <a:pt x="1" y="683"/>
                    <a:pt x="60" y="956"/>
                    <a:pt x="238" y="1158"/>
                  </a:cubicBezTo>
                  <a:cubicBezTo>
                    <a:pt x="452" y="1420"/>
                    <a:pt x="761" y="1562"/>
                    <a:pt x="1094" y="1562"/>
                  </a:cubicBezTo>
                  <a:cubicBezTo>
                    <a:pt x="1213" y="1562"/>
                    <a:pt x="1320" y="1551"/>
                    <a:pt x="1415" y="1515"/>
                  </a:cubicBezTo>
                  <a:cubicBezTo>
                    <a:pt x="1641" y="1432"/>
                    <a:pt x="1819" y="1277"/>
                    <a:pt x="1926" y="1063"/>
                  </a:cubicBezTo>
                  <a:cubicBezTo>
                    <a:pt x="2033" y="885"/>
                    <a:pt x="2045" y="671"/>
                    <a:pt x="1961" y="469"/>
                  </a:cubicBezTo>
                  <a:cubicBezTo>
                    <a:pt x="1866" y="255"/>
                    <a:pt x="1664" y="89"/>
                    <a:pt x="1427" y="30"/>
                  </a:cubicBezTo>
                  <a:cubicBezTo>
                    <a:pt x="1357" y="10"/>
                    <a:pt x="1284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489401" y="714679"/>
              <a:ext cx="599922" cy="257455"/>
            </a:xfrm>
            <a:custGeom>
              <a:avLst/>
              <a:gdLst/>
              <a:ahLst/>
              <a:cxnLst/>
              <a:rect l="l" t="t" r="r" b="b"/>
              <a:pathLst>
                <a:path w="18621" h="7993" extrusionOk="0">
                  <a:moveTo>
                    <a:pt x="8663" y="1003"/>
                  </a:moveTo>
                  <a:cubicBezTo>
                    <a:pt x="8734" y="1015"/>
                    <a:pt x="8793" y="1038"/>
                    <a:pt x="8841" y="1086"/>
                  </a:cubicBezTo>
                  <a:cubicBezTo>
                    <a:pt x="8900" y="1133"/>
                    <a:pt x="8948" y="1205"/>
                    <a:pt x="8972" y="1288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6" y="1638"/>
                  </a:moveTo>
                  <a:cubicBezTo>
                    <a:pt x="9746" y="1638"/>
                    <a:pt x="9828" y="1659"/>
                    <a:pt x="9899" y="1704"/>
                  </a:cubicBezTo>
                  <a:lnTo>
                    <a:pt x="9887" y="1704"/>
                  </a:lnTo>
                  <a:cubicBezTo>
                    <a:pt x="10017" y="1787"/>
                    <a:pt x="10077" y="1941"/>
                    <a:pt x="10041" y="2084"/>
                  </a:cubicBezTo>
                  <a:cubicBezTo>
                    <a:pt x="9851" y="1953"/>
                    <a:pt x="9661" y="1823"/>
                    <a:pt x="9471" y="1680"/>
                  </a:cubicBezTo>
                  <a:cubicBezTo>
                    <a:pt x="9531" y="1653"/>
                    <a:pt x="9598" y="1638"/>
                    <a:pt x="9666" y="1638"/>
                  </a:cubicBezTo>
                  <a:close/>
                  <a:moveTo>
                    <a:pt x="10729" y="2210"/>
                  </a:moveTo>
                  <a:cubicBezTo>
                    <a:pt x="10782" y="2210"/>
                    <a:pt x="10835" y="2219"/>
                    <a:pt x="10885" y="2239"/>
                  </a:cubicBezTo>
                  <a:cubicBezTo>
                    <a:pt x="11051" y="2310"/>
                    <a:pt x="11134" y="2488"/>
                    <a:pt x="11087" y="2654"/>
                  </a:cubicBezTo>
                  <a:lnTo>
                    <a:pt x="11087" y="2666"/>
                  </a:lnTo>
                  <a:cubicBezTo>
                    <a:pt x="10861" y="2559"/>
                    <a:pt x="10647" y="2452"/>
                    <a:pt x="10433" y="2322"/>
                  </a:cubicBezTo>
                  <a:cubicBezTo>
                    <a:pt x="10513" y="2250"/>
                    <a:pt x="10621" y="2210"/>
                    <a:pt x="10729" y="2210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7" y="2845"/>
                  </a:cubicBezTo>
                  <a:cubicBezTo>
                    <a:pt x="12168" y="2904"/>
                    <a:pt x="12275" y="3023"/>
                    <a:pt x="12335" y="3177"/>
                  </a:cubicBezTo>
                  <a:cubicBezTo>
                    <a:pt x="12049" y="3082"/>
                    <a:pt x="11788" y="2975"/>
                    <a:pt x="11515" y="2868"/>
                  </a:cubicBezTo>
                  <a:cubicBezTo>
                    <a:pt x="11607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47"/>
                    <a:pt x="3910" y="5578"/>
                  </a:cubicBezTo>
                  <a:cubicBezTo>
                    <a:pt x="3477" y="5604"/>
                    <a:pt x="3045" y="5624"/>
                    <a:pt x="2620" y="5624"/>
                  </a:cubicBezTo>
                  <a:cubicBezTo>
                    <a:pt x="1899" y="5624"/>
                    <a:pt x="1197" y="5567"/>
                    <a:pt x="547" y="5388"/>
                  </a:cubicBezTo>
                  <a:cubicBezTo>
                    <a:pt x="582" y="4425"/>
                    <a:pt x="725" y="3474"/>
                    <a:pt x="963" y="2536"/>
                  </a:cubicBezTo>
                  <a:close/>
                  <a:moveTo>
                    <a:pt x="7605" y="468"/>
                  </a:moveTo>
                  <a:cubicBezTo>
                    <a:pt x="8936" y="2037"/>
                    <a:pt x="10718" y="3165"/>
                    <a:pt x="12703" y="3688"/>
                  </a:cubicBezTo>
                  <a:cubicBezTo>
                    <a:pt x="12168" y="4366"/>
                    <a:pt x="11800" y="5162"/>
                    <a:pt x="11669" y="6017"/>
                  </a:cubicBezTo>
                  <a:cubicBezTo>
                    <a:pt x="11289" y="5994"/>
                    <a:pt x="10920" y="5958"/>
                    <a:pt x="10552" y="5910"/>
                  </a:cubicBezTo>
                  <a:cubicBezTo>
                    <a:pt x="10136" y="5863"/>
                    <a:pt x="9708" y="5792"/>
                    <a:pt x="9293" y="5720"/>
                  </a:cubicBezTo>
                  <a:cubicBezTo>
                    <a:pt x="8389" y="5542"/>
                    <a:pt x="7474" y="5447"/>
                    <a:pt x="6548" y="5423"/>
                  </a:cubicBezTo>
                  <a:cubicBezTo>
                    <a:pt x="5930" y="5423"/>
                    <a:pt x="5264" y="5471"/>
                    <a:pt x="4623" y="5518"/>
                  </a:cubicBezTo>
                  <a:lnTo>
                    <a:pt x="4337" y="5542"/>
                  </a:lnTo>
                  <a:lnTo>
                    <a:pt x="4337" y="5518"/>
                  </a:lnTo>
                  <a:cubicBezTo>
                    <a:pt x="3874" y="4033"/>
                    <a:pt x="2626" y="2750"/>
                    <a:pt x="1069" y="2155"/>
                  </a:cubicBezTo>
                  <a:cubicBezTo>
                    <a:pt x="1141" y="1918"/>
                    <a:pt x="1224" y="1680"/>
                    <a:pt x="1307" y="1442"/>
                  </a:cubicBezTo>
                  <a:cubicBezTo>
                    <a:pt x="1982" y="1655"/>
                    <a:pt x="2700" y="1758"/>
                    <a:pt x="3420" y="1758"/>
                  </a:cubicBezTo>
                  <a:cubicBezTo>
                    <a:pt x="4920" y="1758"/>
                    <a:pt x="6433" y="1311"/>
                    <a:pt x="7605" y="468"/>
                  </a:cubicBezTo>
                  <a:close/>
                  <a:moveTo>
                    <a:pt x="13143" y="3807"/>
                  </a:moveTo>
                  <a:cubicBezTo>
                    <a:pt x="13689" y="3938"/>
                    <a:pt x="14248" y="4021"/>
                    <a:pt x="14818" y="4057"/>
                  </a:cubicBezTo>
                  <a:lnTo>
                    <a:pt x="15186" y="4069"/>
                  </a:lnTo>
                  <a:cubicBezTo>
                    <a:pt x="15662" y="4069"/>
                    <a:pt x="16137" y="4140"/>
                    <a:pt x="16601" y="4282"/>
                  </a:cubicBezTo>
                  <a:cubicBezTo>
                    <a:pt x="17100" y="4449"/>
                    <a:pt x="17563" y="4877"/>
                    <a:pt x="17527" y="5364"/>
                  </a:cubicBezTo>
                  <a:cubicBezTo>
                    <a:pt x="15970" y="5813"/>
                    <a:pt x="14366" y="6042"/>
                    <a:pt x="12749" y="6042"/>
                  </a:cubicBezTo>
                  <a:cubicBezTo>
                    <a:pt x="12528" y="6042"/>
                    <a:pt x="12307" y="6038"/>
                    <a:pt x="12085" y="6029"/>
                  </a:cubicBezTo>
                  <a:cubicBezTo>
                    <a:pt x="12228" y="5209"/>
                    <a:pt x="12596" y="4437"/>
                    <a:pt x="13143" y="3807"/>
                  </a:cubicBezTo>
                  <a:close/>
                  <a:moveTo>
                    <a:pt x="17979" y="5637"/>
                  </a:moveTo>
                  <a:lnTo>
                    <a:pt x="17979" y="5637"/>
                  </a:lnTo>
                  <a:cubicBezTo>
                    <a:pt x="18122" y="5934"/>
                    <a:pt x="17979" y="6326"/>
                    <a:pt x="17729" y="6552"/>
                  </a:cubicBezTo>
                  <a:cubicBezTo>
                    <a:pt x="17409" y="6861"/>
                    <a:pt x="16910" y="7016"/>
                    <a:pt x="16470" y="7134"/>
                  </a:cubicBezTo>
                  <a:cubicBezTo>
                    <a:pt x="15345" y="7446"/>
                    <a:pt x="14178" y="7612"/>
                    <a:pt x="13009" y="7612"/>
                  </a:cubicBezTo>
                  <a:cubicBezTo>
                    <a:pt x="12931" y="7612"/>
                    <a:pt x="12853" y="7611"/>
                    <a:pt x="12774" y="7610"/>
                  </a:cubicBezTo>
                  <a:cubicBezTo>
                    <a:pt x="11788" y="7550"/>
                    <a:pt x="10814" y="7431"/>
                    <a:pt x="9851" y="7229"/>
                  </a:cubicBezTo>
                  <a:cubicBezTo>
                    <a:pt x="8912" y="7051"/>
                    <a:pt x="7974" y="6932"/>
                    <a:pt x="7023" y="6861"/>
                  </a:cubicBezTo>
                  <a:cubicBezTo>
                    <a:pt x="6818" y="6855"/>
                    <a:pt x="6612" y="6852"/>
                    <a:pt x="6406" y="6852"/>
                  </a:cubicBezTo>
                  <a:cubicBezTo>
                    <a:pt x="5787" y="6852"/>
                    <a:pt x="5163" y="6879"/>
                    <a:pt x="4539" y="6932"/>
                  </a:cubicBezTo>
                  <a:cubicBezTo>
                    <a:pt x="3913" y="6975"/>
                    <a:pt x="3300" y="7014"/>
                    <a:pt x="2699" y="7014"/>
                  </a:cubicBezTo>
                  <a:cubicBezTo>
                    <a:pt x="1975" y="7014"/>
                    <a:pt x="1270" y="6958"/>
                    <a:pt x="582" y="6790"/>
                  </a:cubicBezTo>
                  <a:cubicBezTo>
                    <a:pt x="559" y="6457"/>
                    <a:pt x="547" y="6124"/>
                    <a:pt x="547" y="5792"/>
                  </a:cubicBezTo>
                  <a:lnTo>
                    <a:pt x="547" y="5792"/>
                  </a:lnTo>
                  <a:cubicBezTo>
                    <a:pt x="1188" y="5952"/>
                    <a:pt x="1869" y="6005"/>
                    <a:pt x="2562" y="6005"/>
                  </a:cubicBezTo>
                  <a:cubicBezTo>
                    <a:pt x="3256" y="6005"/>
                    <a:pt x="3963" y="5952"/>
                    <a:pt x="4658" y="5899"/>
                  </a:cubicBezTo>
                  <a:cubicBezTo>
                    <a:pt x="5324" y="5851"/>
                    <a:pt x="5942" y="5815"/>
                    <a:pt x="6548" y="5803"/>
                  </a:cubicBezTo>
                  <a:cubicBezTo>
                    <a:pt x="7439" y="5803"/>
                    <a:pt x="8342" y="5958"/>
                    <a:pt x="9221" y="6101"/>
                  </a:cubicBezTo>
                  <a:cubicBezTo>
                    <a:pt x="9637" y="6160"/>
                    <a:pt x="10077" y="6231"/>
                    <a:pt x="10505" y="6291"/>
                  </a:cubicBezTo>
                  <a:cubicBezTo>
                    <a:pt x="11245" y="6385"/>
                    <a:pt x="11989" y="6432"/>
                    <a:pt x="12732" y="6432"/>
                  </a:cubicBezTo>
                  <a:cubicBezTo>
                    <a:pt x="14504" y="6432"/>
                    <a:pt x="16271" y="6165"/>
                    <a:pt x="17979" y="5637"/>
                  </a:cubicBezTo>
                  <a:close/>
                  <a:moveTo>
                    <a:pt x="7620" y="0"/>
                  </a:moveTo>
                  <a:cubicBezTo>
                    <a:pt x="7576" y="0"/>
                    <a:pt x="7534" y="13"/>
                    <a:pt x="7498" y="40"/>
                  </a:cubicBezTo>
                  <a:cubicBezTo>
                    <a:pt x="6375" y="910"/>
                    <a:pt x="4884" y="1375"/>
                    <a:pt x="3406" y="1375"/>
                  </a:cubicBezTo>
                  <a:cubicBezTo>
                    <a:pt x="2663" y="1375"/>
                    <a:pt x="1924" y="1257"/>
                    <a:pt x="1236" y="1015"/>
                  </a:cubicBezTo>
                  <a:cubicBezTo>
                    <a:pt x="1206" y="1003"/>
                    <a:pt x="1176" y="997"/>
                    <a:pt x="1148" y="997"/>
                  </a:cubicBezTo>
                  <a:cubicBezTo>
                    <a:pt x="1120" y="997"/>
                    <a:pt x="1093" y="1003"/>
                    <a:pt x="1069" y="1015"/>
                  </a:cubicBezTo>
                  <a:cubicBezTo>
                    <a:pt x="1022" y="1038"/>
                    <a:pt x="974" y="1074"/>
                    <a:pt x="963" y="1122"/>
                  </a:cubicBezTo>
                  <a:cubicBezTo>
                    <a:pt x="285" y="2952"/>
                    <a:pt x="0" y="4900"/>
                    <a:pt x="155" y="6837"/>
                  </a:cubicBezTo>
                  <a:cubicBezTo>
                    <a:pt x="155" y="6849"/>
                    <a:pt x="143" y="6861"/>
                    <a:pt x="143" y="6861"/>
                  </a:cubicBezTo>
                  <a:cubicBezTo>
                    <a:pt x="107" y="6968"/>
                    <a:pt x="155" y="7063"/>
                    <a:pt x="261" y="7099"/>
                  </a:cubicBezTo>
                  <a:lnTo>
                    <a:pt x="273" y="7111"/>
                  </a:lnTo>
                  <a:cubicBezTo>
                    <a:pt x="1056" y="7329"/>
                    <a:pt x="1857" y="7397"/>
                    <a:pt x="2661" y="7397"/>
                  </a:cubicBezTo>
                  <a:cubicBezTo>
                    <a:pt x="3296" y="7397"/>
                    <a:pt x="3933" y="7355"/>
                    <a:pt x="4563" y="7313"/>
                  </a:cubicBezTo>
                  <a:cubicBezTo>
                    <a:pt x="5169" y="7259"/>
                    <a:pt x="5775" y="7232"/>
                    <a:pt x="6386" y="7232"/>
                  </a:cubicBezTo>
                  <a:cubicBezTo>
                    <a:pt x="6590" y="7232"/>
                    <a:pt x="6794" y="7235"/>
                    <a:pt x="6999" y="7241"/>
                  </a:cubicBezTo>
                  <a:cubicBezTo>
                    <a:pt x="7926" y="7301"/>
                    <a:pt x="8853" y="7431"/>
                    <a:pt x="9768" y="7610"/>
                  </a:cubicBezTo>
                  <a:cubicBezTo>
                    <a:pt x="10754" y="7812"/>
                    <a:pt x="11752" y="7930"/>
                    <a:pt x="12762" y="7990"/>
                  </a:cubicBezTo>
                  <a:cubicBezTo>
                    <a:pt x="12843" y="7991"/>
                    <a:pt x="12923" y="7992"/>
                    <a:pt x="13004" y="7992"/>
                  </a:cubicBezTo>
                  <a:cubicBezTo>
                    <a:pt x="14208" y="7992"/>
                    <a:pt x="15419" y="7826"/>
                    <a:pt x="16589" y="7503"/>
                  </a:cubicBezTo>
                  <a:cubicBezTo>
                    <a:pt x="17076" y="7372"/>
                    <a:pt x="17634" y="7206"/>
                    <a:pt x="18027" y="6813"/>
                  </a:cubicBezTo>
                  <a:cubicBezTo>
                    <a:pt x="18431" y="6421"/>
                    <a:pt x="18621" y="5756"/>
                    <a:pt x="18240" y="5292"/>
                  </a:cubicBezTo>
                  <a:cubicBezTo>
                    <a:pt x="18196" y="5239"/>
                    <a:pt x="18131" y="5212"/>
                    <a:pt x="18067" y="5212"/>
                  </a:cubicBezTo>
                  <a:cubicBezTo>
                    <a:pt x="18045" y="5212"/>
                    <a:pt x="18024" y="5215"/>
                    <a:pt x="18003" y="5221"/>
                  </a:cubicBezTo>
                  <a:lnTo>
                    <a:pt x="17943" y="5233"/>
                  </a:lnTo>
                  <a:cubicBezTo>
                    <a:pt x="17908" y="4603"/>
                    <a:pt x="17325" y="4116"/>
                    <a:pt x="16755" y="3914"/>
                  </a:cubicBezTo>
                  <a:cubicBezTo>
                    <a:pt x="16256" y="3771"/>
                    <a:pt x="15733" y="3688"/>
                    <a:pt x="15210" y="3688"/>
                  </a:cubicBezTo>
                  <a:lnTo>
                    <a:pt x="14842" y="3665"/>
                  </a:lnTo>
                  <a:cubicBezTo>
                    <a:pt x="14153" y="3617"/>
                    <a:pt x="13452" y="3498"/>
                    <a:pt x="12786" y="3308"/>
                  </a:cubicBezTo>
                  <a:cubicBezTo>
                    <a:pt x="12762" y="2952"/>
                    <a:pt x="12548" y="2631"/>
                    <a:pt x="12216" y="2500"/>
                  </a:cubicBezTo>
                  <a:cubicBezTo>
                    <a:pt x="12087" y="2446"/>
                    <a:pt x="11954" y="2419"/>
                    <a:pt x="11819" y="2419"/>
                  </a:cubicBezTo>
                  <a:cubicBezTo>
                    <a:pt x="11718" y="2419"/>
                    <a:pt x="11616" y="2434"/>
                    <a:pt x="11515" y="2464"/>
                  </a:cubicBezTo>
                  <a:cubicBezTo>
                    <a:pt x="11479" y="2203"/>
                    <a:pt x="11313" y="1989"/>
                    <a:pt x="11075" y="1894"/>
                  </a:cubicBezTo>
                  <a:cubicBezTo>
                    <a:pt x="10962" y="1848"/>
                    <a:pt x="10846" y="1823"/>
                    <a:pt x="10730" y="1823"/>
                  </a:cubicBezTo>
                  <a:cubicBezTo>
                    <a:pt x="10638" y="1823"/>
                    <a:pt x="10546" y="1839"/>
                    <a:pt x="10457" y="1870"/>
                  </a:cubicBezTo>
                  <a:cubicBezTo>
                    <a:pt x="10421" y="1668"/>
                    <a:pt x="10314" y="1502"/>
                    <a:pt x="10148" y="1383"/>
                  </a:cubicBezTo>
                  <a:cubicBezTo>
                    <a:pt x="9999" y="1297"/>
                    <a:pt x="9829" y="1252"/>
                    <a:pt x="9659" y="1252"/>
                  </a:cubicBezTo>
                  <a:cubicBezTo>
                    <a:pt x="9572" y="1252"/>
                    <a:pt x="9484" y="1264"/>
                    <a:pt x="9399" y="1288"/>
                  </a:cubicBezTo>
                  <a:cubicBezTo>
                    <a:pt x="9376" y="1098"/>
                    <a:pt x="9269" y="908"/>
                    <a:pt x="9114" y="789"/>
                  </a:cubicBezTo>
                  <a:cubicBezTo>
                    <a:pt x="8947" y="663"/>
                    <a:pt x="8750" y="603"/>
                    <a:pt x="8553" y="603"/>
                  </a:cubicBezTo>
                  <a:cubicBezTo>
                    <a:pt x="8470" y="603"/>
                    <a:pt x="8387" y="613"/>
                    <a:pt x="8306" y="634"/>
                  </a:cubicBezTo>
                  <a:cubicBezTo>
                    <a:pt x="8128" y="456"/>
                    <a:pt x="7962" y="278"/>
                    <a:pt x="7819" y="76"/>
                  </a:cubicBezTo>
                  <a:cubicBezTo>
                    <a:pt x="7771" y="28"/>
                    <a:pt x="7724" y="5"/>
                    <a:pt x="7665" y="5"/>
                  </a:cubicBezTo>
                  <a:cubicBezTo>
                    <a:pt x="7650" y="2"/>
                    <a:pt x="7635" y="0"/>
                    <a:pt x="7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732096" y="758066"/>
              <a:ext cx="31444" cy="27346"/>
            </a:xfrm>
            <a:custGeom>
              <a:avLst/>
              <a:gdLst/>
              <a:ahLst/>
              <a:cxnLst/>
              <a:rect l="l" t="t" r="r" b="b"/>
              <a:pathLst>
                <a:path w="976" h="849" extrusionOk="0">
                  <a:moveTo>
                    <a:pt x="536" y="0"/>
                  </a:moveTo>
                  <a:cubicBezTo>
                    <a:pt x="512" y="0"/>
                    <a:pt x="476" y="0"/>
                    <a:pt x="452" y="12"/>
                  </a:cubicBezTo>
                  <a:cubicBezTo>
                    <a:pt x="441" y="6"/>
                    <a:pt x="426" y="3"/>
                    <a:pt x="411" y="3"/>
                  </a:cubicBezTo>
                  <a:cubicBezTo>
                    <a:pt x="396" y="3"/>
                    <a:pt x="381" y="6"/>
                    <a:pt x="369" y="12"/>
                  </a:cubicBezTo>
                  <a:cubicBezTo>
                    <a:pt x="227" y="48"/>
                    <a:pt x="108" y="155"/>
                    <a:pt x="60" y="297"/>
                  </a:cubicBezTo>
                  <a:cubicBezTo>
                    <a:pt x="1" y="428"/>
                    <a:pt x="36" y="583"/>
                    <a:pt x="132" y="701"/>
                  </a:cubicBezTo>
                  <a:cubicBezTo>
                    <a:pt x="179" y="749"/>
                    <a:pt x="238" y="785"/>
                    <a:pt x="298" y="808"/>
                  </a:cubicBezTo>
                  <a:cubicBezTo>
                    <a:pt x="351" y="835"/>
                    <a:pt x="412" y="848"/>
                    <a:pt x="473" y="848"/>
                  </a:cubicBezTo>
                  <a:cubicBezTo>
                    <a:pt x="494" y="848"/>
                    <a:pt x="515" y="847"/>
                    <a:pt x="536" y="844"/>
                  </a:cubicBezTo>
                  <a:cubicBezTo>
                    <a:pt x="690" y="832"/>
                    <a:pt x="821" y="761"/>
                    <a:pt x="904" y="630"/>
                  </a:cubicBezTo>
                  <a:cubicBezTo>
                    <a:pt x="975" y="499"/>
                    <a:pt x="975" y="345"/>
                    <a:pt x="904" y="226"/>
                  </a:cubicBezTo>
                  <a:cubicBezTo>
                    <a:pt x="821" y="95"/>
                    <a:pt x="690" y="12"/>
                    <a:pt x="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766955" y="789471"/>
              <a:ext cx="33313" cy="25800"/>
            </a:xfrm>
            <a:custGeom>
              <a:avLst/>
              <a:gdLst/>
              <a:ahLst/>
              <a:cxnLst/>
              <a:rect l="l" t="t" r="r" b="b"/>
              <a:pathLst>
                <a:path w="1034" h="801" extrusionOk="0">
                  <a:moveTo>
                    <a:pt x="527" y="0"/>
                  </a:moveTo>
                  <a:cubicBezTo>
                    <a:pt x="442" y="0"/>
                    <a:pt x="358" y="25"/>
                    <a:pt x="285" y="71"/>
                  </a:cubicBezTo>
                  <a:cubicBezTo>
                    <a:pt x="0" y="214"/>
                    <a:pt x="0" y="618"/>
                    <a:pt x="297" y="748"/>
                  </a:cubicBezTo>
                  <a:cubicBezTo>
                    <a:pt x="309" y="760"/>
                    <a:pt x="333" y="760"/>
                    <a:pt x="345" y="772"/>
                  </a:cubicBezTo>
                  <a:cubicBezTo>
                    <a:pt x="391" y="792"/>
                    <a:pt x="440" y="801"/>
                    <a:pt x="489" y="801"/>
                  </a:cubicBezTo>
                  <a:cubicBezTo>
                    <a:pt x="529" y="801"/>
                    <a:pt x="569" y="795"/>
                    <a:pt x="606" y="784"/>
                  </a:cubicBezTo>
                  <a:cubicBezTo>
                    <a:pt x="642" y="784"/>
                    <a:pt x="678" y="772"/>
                    <a:pt x="713" y="760"/>
                  </a:cubicBezTo>
                  <a:cubicBezTo>
                    <a:pt x="1022" y="630"/>
                    <a:pt x="1034" y="190"/>
                    <a:pt x="725" y="47"/>
                  </a:cubicBezTo>
                  <a:cubicBezTo>
                    <a:pt x="662" y="16"/>
                    <a:pt x="594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808677" y="809666"/>
              <a:ext cx="24904" cy="21999"/>
            </a:xfrm>
            <a:custGeom>
              <a:avLst/>
              <a:gdLst/>
              <a:ahLst/>
              <a:cxnLst/>
              <a:rect l="l" t="t" r="r" b="b"/>
              <a:pathLst>
                <a:path w="773" h="683" extrusionOk="0">
                  <a:moveTo>
                    <a:pt x="360" y="0"/>
                  </a:moveTo>
                  <a:cubicBezTo>
                    <a:pt x="251" y="0"/>
                    <a:pt x="147" y="46"/>
                    <a:pt x="72" y="121"/>
                  </a:cubicBezTo>
                  <a:cubicBezTo>
                    <a:pt x="24" y="169"/>
                    <a:pt x="0" y="240"/>
                    <a:pt x="24" y="300"/>
                  </a:cubicBezTo>
                  <a:cubicBezTo>
                    <a:pt x="0" y="395"/>
                    <a:pt x="24" y="490"/>
                    <a:pt x="72" y="561"/>
                  </a:cubicBezTo>
                  <a:cubicBezTo>
                    <a:pt x="107" y="609"/>
                    <a:pt x="155" y="644"/>
                    <a:pt x="214" y="656"/>
                  </a:cubicBezTo>
                  <a:cubicBezTo>
                    <a:pt x="262" y="674"/>
                    <a:pt x="312" y="683"/>
                    <a:pt x="363" y="683"/>
                  </a:cubicBezTo>
                  <a:cubicBezTo>
                    <a:pt x="413" y="683"/>
                    <a:pt x="464" y="674"/>
                    <a:pt x="511" y="656"/>
                  </a:cubicBezTo>
                  <a:cubicBezTo>
                    <a:pt x="666" y="620"/>
                    <a:pt x="773" y="478"/>
                    <a:pt x="761" y="323"/>
                  </a:cubicBezTo>
                  <a:cubicBezTo>
                    <a:pt x="737" y="169"/>
                    <a:pt x="630" y="62"/>
                    <a:pt x="500" y="26"/>
                  </a:cubicBezTo>
                  <a:cubicBezTo>
                    <a:pt x="454" y="9"/>
                    <a:pt x="407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840830" y="826963"/>
              <a:ext cx="31412" cy="25639"/>
            </a:xfrm>
            <a:custGeom>
              <a:avLst/>
              <a:gdLst/>
              <a:ahLst/>
              <a:cxnLst/>
              <a:rect l="l" t="t" r="r" b="b"/>
              <a:pathLst>
                <a:path w="975" h="796" extrusionOk="0">
                  <a:moveTo>
                    <a:pt x="594" y="0"/>
                  </a:moveTo>
                  <a:cubicBezTo>
                    <a:pt x="571" y="0"/>
                    <a:pt x="547" y="4"/>
                    <a:pt x="523" y="12"/>
                  </a:cubicBezTo>
                  <a:cubicBezTo>
                    <a:pt x="493" y="8"/>
                    <a:pt x="461" y="5"/>
                    <a:pt x="429" y="5"/>
                  </a:cubicBezTo>
                  <a:cubicBezTo>
                    <a:pt x="372" y="5"/>
                    <a:pt x="315" y="13"/>
                    <a:pt x="262" y="36"/>
                  </a:cubicBezTo>
                  <a:cubicBezTo>
                    <a:pt x="119" y="95"/>
                    <a:pt x="12" y="226"/>
                    <a:pt x="1" y="381"/>
                  </a:cubicBezTo>
                  <a:cubicBezTo>
                    <a:pt x="1" y="523"/>
                    <a:pt x="84" y="666"/>
                    <a:pt x="214" y="725"/>
                  </a:cubicBezTo>
                  <a:cubicBezTo>
                    <a:pt x="238" y="737"/>
                    <a:pt x="262" y="749"/>
                    <a:pt x="274" y="761"/>
                  </a:cubicBezTo>
                  <a:cubicBezTo>
                    <a:pt x="336" y="783"/>
                    <a:pt x="400" y="795"/>
                    <a:pt x="463" y="795"/>
                  </a:cubicBezTo>
                  <a:cubicBezTo>
                    <a:pt x="534" y="795"/>
                    <a:pt x="603" y="780"/>
                    <a:pt x="666" y="749"/>
                  </a:cubicBezTo>
                  <a:cubicBezTo>
                    <a:pt x="939" y="606"/>
                    <a:pt x="975" y="226"/>
                    <a:pt x="725" y="48"/>
                  </a:cubicBezTo>
                  <a:cubicBezTo>
                    <a:pt x="686" y="16"/>
                    <a:pt x="641" y="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592368" y="1049534"/>
              <a:ext cx="253487" cy="131481"/>
            </a:xfrm>
            <a:custGeom>
              <a:avLst/>
              <a:gdLst/>
              <a:ahLst/>
              <a:cxnLst/>
              <a:rect l="l" t="t" r="r" b="b"/>
              <a:pathLst>
                <a:path w="7868" h="4082" extrusionOk="0">
                  <a:moveTo>
                    <a:pt x="2128" y="0"/>
                  </a:moveTo>
                  <a:cubicBezTo>
                    <a:pt x="2101" y="0"/>
                    <a:pt x="2074" y="6"/>
                    <a:pt x="2044" y="18"/>
                  </a:cubicBezTo>
                  <a:cubicBezTo>
                    <a:pt x="1997" y="42"/>
                    <a:pt x="1961" y="77"/>
                    <a:pt x="1949" y="137"/>
                  </a:cubicBezTo>
                  <a:lnTo>
                    <a:pt x="1177" y="3321"/>
                  </a:lnTo>
                  <a:lnTo>
                    <a:pt x="369" y="1016"/>
                  </a:lnTo>
                  <a:cubicBezTo>
                    <a:pt x="341" y="952"/>
                    <a:pt x="279" y="909"/>
                    <a:pt x="208" y="909"/>
                  </a:cubicBezTo>
                  <a:cubicBezTo>
                    <a:pt x="187" y="909"/>
                    <a:pt x="165" y="913"/>
                    <a:pt x="143" y="921"/>
                  </a:cubicBezTo>
                  <a:cubicBezTo>
                    <a:pt x="60" y="933"/>
                    <a:pt x="1" y="1028"/>
                    <a:pt x="36" y="1123"/>
                  </a:cubicBezTo>
                  <a:lnTo>
                    <a:pt x="1046" y="3975"/>
                  </a:lnTo>
                  <a:cubicBezTo>
                    <a:pt x="1058" y="4034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5" y="4023"/>
                    <a:pt x="1379" y="3951"/>
                  </a:cubicBezTo>
                  <a:lnTo>
                    <a:pt x="2246" y="386"/>
                  </a:lnTo>
                  <a:cubicBezTo>
                    <a:pt x="3465" y="957"/>
                    <a:pt x="4793" y="1247"/>
                    <a:pt x="6131" y="1247"/>
                  </a:cubicBezTo>
                  <a:cubicBezTo>
                    <a:pt x="6659" y="1247"/>
                    <a:pt x="7188" y="1202"/>
                    <a:pt x="7713" y="1111"/>
                  </a:cubicBezTo>
                  <a:cubicBezTo>
                    <a:pt x="7796" y="1099"/>
                    <a:pt x="7867" y="1004"/>
                    <a:pt x="7843" y="921"/>
                  </a:cubicBezTo>
                  <a:cubicBezTo>
                    <a:pt x="7823" y="840"/>
                    <a:pt x="7760" y="785"/>
                    <a:pt x="7683" y="785"/>
                  </a:cubicBezTo>
                  <a:cubicBezTo>
                    <a:pt x="7669" y="785"/>
                    <a:pt x="7655" y="787"/>
                    <a:pt x="7641" y="790"/>
                  </a:cubicBezTo>
                  <a:cubicBezTo>
                    <a:pt x="7135" y="878"/>
                    <a:pt x="6627" y="921"/>
                    <a:pt x="6120" y="921"/>
                  </a:cubicBezTo>
                  <a:cubicBezTo>
                    <a:pt x="4771" y="921"/>
                    <a:pt x="3438" y="614"/>
                    <a:pt x="2211" y="18"/>
                  </a:cubicBezTo>
                  <a:cubicBezTo>
                    <a:pt x="2181" y="6"/>
                    <a:pt x="2154" y="0"/>
                    <a:pt x="2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658607" y="1108672"/>
              <a:ext cx="65112" cy="69187"/>
            </a:xfrm>
            <a:custGeom>
              <a:avLst/>
              <a:gdLst/>
              <a:ahLst/>
              <a:cxnLst/>
              <a:rect l="l" t="t" r="r" b="b"/>
              <a:pathLst>
                <a:path w="2021" h="2148" extrusionOk="0">
                  <a:moveTo>
                    <a:pt x="605" y="0"/>
                  </a:moveTo>
                  <a:cubicBezTo>
                    <a:pt x="586" y="0"/>
                    <a:pt x="566" y="4"/>
                    <a:pt x="547" y="12"/>
                  </a:cubicBezTo>
                  <a:cubicBezTo>
                    <a:pt x="452" y="36"/>
                    <a:pt x="404" y="131"/>
                    <a:pt x="440" y="214"/>
                  </a:cubicBezTo>
                  <a:lnTo>
                    <a:pt x="761" y="1070"/>
                  </a:lnTo>
                  <a:lnTo>
                    <a:pt x="83" y="1628"/>
                  </a:lnTo>
                  <a:cubicBezTo>
                    <a:pt x="12" y="1676"/>
                    <a:pt x="0" y="1794"/>
                    <a:pt x="72" y="1854"/>
                  </a:cubicBezTo>
                  <a:cubicBezTo>
                    <a:pt x="95" y="1878"/>
                    <a:pt x="119" y="1901"/>
                    <a:pt x="155" y="1901"/>
                  </a:cubicBezTo>
                  <a:cubicBezTo>
                    <a:pt x="170" y="1904"/>
                    <a:pt x="184" y="1906"/>
                    <a:pt x="199" y="1906"/>
                  </a:cubicBezTo>
                  <a:cubicBezTo>
                    <a:pt x="243" y="1906"/>
                    <a:pt x="285" y="1892"/>
                    <a:pt x="321" y="1866"/>
                  </a:cubicBezTo>
                  <a:lnTo>
                    <a:pt x="892" y="1402"/>
                  </a:lnTo>
                  <a:lnTo>
                    <a:pt x="1141" y="2044"/>
                  </a:lnTo>
                  <a:cubicBezTo>
                    <a:pt x="1165" y="2091"/>
                    <a:pt x="1212" y="2127"/>
                    <a:pt x="1260" y="2139"/>
                  </a:cubicBezTo>
                  <a:cubicBezTo>
                    <a:pt x="1278" y="2145"/>
                    <a:pt x="1296" y="2148"/>
                    <a:pt x="1313" y="2148"/>
                  </a:cubicBezTo>
                  <a:cubicBezTo>
                    <a:pt x="1331" y="2148"/>
                    <a:pt x="1349" y="2145"/>
                    <a:pt x="1367" y="2139"/>
                  </a:cubicBezTo>
                  <a:cubicBezTo>
                    <a:pt x="1462" y="2115"/>
                    <a:pt x="1509" y="2020"/>
                    <a:pt x="1474" y="1937"/>
                  </a:cubicBezTo>
                  <a:lnTo>
                    <a:pt x="1177" y="1177"/>
                  </a:lnTo>
                  <a:lnTo>
                    <a:pt x="1937" y="559"/>
                  </a:lnTo>
                  <a:cubicBezTo>
                    <a:pt x="2009" y="511"/>
                    <a:pt x="2020" y="392"/>
                    <a:pt x="1949" y="333"/>
                  </a:cubicBezTo>
                  <a:cubicBezTo>
                    <a:pt x="1918" y="296"/>
                    <a:pt x="1874" y="278"/>
                    <a:pt x="1827" y="278"/>
                  </a:cubicBezTo>
                  <a:cubicBezTo>
                    <a:pt x="1784" y="278"/>
                    <a:pt x="1739" y="293"/>
                    <a:pt x="1700" y="321"/>
                  </a:cubicBezTo>
                  <a:lnTo>
                    <a:pt x="1058" y="844"/>
                  </a:lnTo>
                  <a:lnTo>
                    <a:pt x="773" y="107"/>
                  </a:lnTo>
                  <a:cubicBezTo>
                    <a:pt x="736" y="43"/>
                    <a:pt x="671" y="0"/>
                    <a:pt x="6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725588" y="1135760"/>
              <a:ext cx="40626" cy="14462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6" y="1"/>
                  </a:moveTo>
                  <a:cubicBezTo>
                    <a:pt x="139" y="1"/>
                    <a:pt x="72" y="36"/>
                    <a:pt x="36" y="98"/>
                  </a:cubicBezTo>
                  <a:cubicBezTo>
                    <a:pt x="1" y="181"/>
                    <a:pt x="36" y="276"/>
                    <a:pt x="132" y="312"/>
                  </a:cubicBezTo>
                  <a:cubicBezTo>
                    <a:pt x="361" y="400"/>
                    <a:pt x="603" y="449"/>
                    <a:pt x="844" y="449"/>
                  </a:cubicBezTo>
                  <a:cubicBezTo>
                    <a:pt x="927" y="449"/>
                    <a:pt x="1011" y="443"/>
                    <a:pt x="1094" y="431"/>
                  </a:cubicBezTo>
                  <a:cubicBezTo>
                    <a:pt x="1189" y="419"/>
                    <a:pt x="1260" y="336"/>
                    <a:pt x="1249" y="240"/>
                  </a:cubicBezTo>
                  <a:cubicBezTo>
                    <a:pt x="1228" y="168"/>
                    <a:pt x="1154" y="105"/>
                    <a:pt x="1080" y="105"/>
                  </a:cubicBezTo>
                  <a:cubicBezTo>
                    <a:pt x="1069" y="105"/>
                    <a:pt x="1058" y="107"/>
                    <a:pt x="1047" y="110"/>
                  </a:cubicBezTo>
                  <a:cubicBezTo>
                    <a:pt x="980" y="119"/>
                    <a:pt x="912" y="123"/>
                    <a:pt x="845" y="123"/>
                  </a:cubicBezTo>
                  <a:cubicBezTo>
                    <a:pt x="648" y="123"/>
                    <a:pt x="451" y="85"/>
                    <a:pt x="274" y="15"/>
                  </a:cubicBezTo>
                  <a:cubicBezTo>
                    <a:pt x="252" y="5"/>
                    <a:pt x="229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771916" y="1112795"/>
              <a:ext cx="62051" cy="72891"/>
            </a:xfrm>
            <a:custGeom>
              <a:avLst/>
              <a:gdLst/>
              <a:ahLst/>
              <a:cxnLst/>
              <a:rect l="l" t="t" r="r" b="b"/>
              <a:pathLst>
                <a:path w="1926" h="2263" extrusionOk="0">
                  <a:moveTo>
                    <a:pt x="1733" y="1"/>
                  </a:moveTo>
                  <a:cubicBezTo>
                    <a:pt x="1665" y="1"/>
                    <a:pt x="1604" y="36"/>
                    <a:pt x="1569" y="98"/>
                  </a:cubicBezTo>
                  <a:lnTo>
                    <a:pt x="1094" y="989"/>
                  </a:lnTo>
                  <a:lnTo>
                    <a:pt x="345" y="134"/>
                  </a:lnTo>
                  <a:cubicBezTo>
                    <a:pt x="305" y="93"/>
                    <a:pt x="253" y="72"/>
                    <a:pt x="202" y="72"/>
                  </a:cubicBezTo>
                  <a:cubicBezTo>
                    <a:pt x="164" y="72"/>
                    <a:pt x="127" y="84"/>
                    <a:pt x="96" y="110"/>
                  </a:cubicBezTo>
                  <a:cubicBezTo>
                    <a:pt x="13" y="157"/>
                    <a:pt x="1" y="264"/>
                    <a:pt x="60" y="336"/>
                  </a:cubicBezTo>
                  <a:lnTo>
                    <a:pt x="916" y="1298"/>
                  </a:lnTo>
                  <a:lnTo>
                    <a:pt x="535" y="2023"/>
                  </a:lnTo>
                  <a:cubicBezTo>
                    <a:pt x="488" y="2106"/>
                    <a:pt x="524" y="2213"/>
                    <a:pt x="619" y="2249"/>
                  </a:cubicBezTo>
                  <a:lnTo>
                    <a:pt x="654" y="2261"/>
                  </a:lnTo>
                  <a:cubicBezTo>
                    <a:pt x="663" y="2262"/>
                    <a:pt x="673" y="2263"/>
                    <a:pt x="682" y="2263"/>
                  </a:cubicBezTo>
                  <a:cubicBezTo>
                    <a:pt x="746" y="2263"/>
                    <a:pt x="815" y="2228"/>
                    <a:pt x="856" y="2166"/>
                  </a:cubicBezTo>
                  <a:lnTo>
                    <a:pt x="1890" y="229"/>
                  </a:lnTo>
                  <a:cubicBezTo>
                    <a:pt x="1926" y="145"/>
                    <a:pt x="1890" y="50"/>
                    <a:pt x="1807" y="15"/>
                  </a:cubicBezTo>
                  <a:cubicBezTo>
                    <a:pt x="1782" y="5"/>
                    <a:pt x="1757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324383" y="29476"/>
              <a:ext cx="251941" cy="128099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18" y="0"/>
                  </a:moveTo>
                  <a:cubicBezTo>
                    <a:pt x="2200" y="0"/>
                    <a:pt x="2181" y="3"/>
                    <a:pt x="2163" y="7"/>
                  </a:cubicBezTo>
                  <a:cubicBezTo>
                    <a:pt x="2116" y="19"/>
                    <a:pt x="2068" y="55"/>
                    <a:pt x="2044" y="102"/>
                  </a:cubicBezTo>
                  <a:lnTo>
                    <a:pt x="892" y="3192"/>
                  </a:lnTo>
                  <a:lnTo>
                    <a:pt x="369" y="839"/>
                  </a:lnTo>
                  <a:cubicBezTo>
                    <a:pt x="349" y="758"/>
                    <a:pt x="277" y="703"/>
                    <a:pt x="197" y="703"/>
                  </a:cubicBezTo>
                  <a:cubicBezTo>
                    <a:pt x="183" y="703"/>
                    <a:pt x="169" y="705"/>
                    <a:pt x="155" y="708"/>
                  </a:cubicBezTo>
                  <a:cubicBezTo>
                    <a:pt x="72" y="720"/>
                    <a:pt x="0" y="803"/>
                    <a:pt x="24" y="898"/>
                  </a:cubicBezTo>
                  <a:lnTo>
                    <a:pt x="666" y="3845"/>
                  </a:lnTo>
                  <a:cubicBezTo>
                    <a:pt x="678" y="3893"/>
                    <a:pt x="725" y="3940"/>
                    <a:pt x="773" y="3964"/>
                  </a:cubicBezTo>
                  <a:cubicBezTo>
                    <a:pt x="797" y="3964"/>
                    <a:pt x="809" y="3976"/>
                    <a:pt x="832" y="3976"/>
                  </a:cubicBezTo>
                  <a:cubicBezTo>
                    <a:pt x="904" y="3976"/>
                    <a:pt x="987" y="3929"/>
                    <a:pt x="1011" y="3857"/>
                  </a:cubicBezTo>
                  <a:lnTo>
                    <a:pt x="2306" y="411"/>
                  </a:lnTo>
                  <a:cubicBezTo>
                    <a:pt x="3709" y="1253"/>
                    <a:pt x="5311" y="1686"/>
                    <a:pt x="6947" y="1686"/>
                  </a:cubicBezTo>
                  <a:cubicBezTo>
                    <a:pt x="7182" y="1686"/>
                    <a:pt x="7417" y="1677"/>
                    <a:pt x="7653" y="1659"/>
                  </a:cubicBezTo>
                  <a:cubicBezTo>
                    <a:pt x="7736" y="1659"/>
                    <a:pt x="7819" y="1588"/>
                    <a:pt x="7808" y="1493"/>
                  </a:cubicBezTo>
                  <a:cubicBezTo>
                    <a:pt x="7797" y="1404"/>
                    <a:pt x="7724" y="1337"/>
                    <a:pt x="7638" y="1337"/>
                  </a:cubicBezTo>
                  <a:cubicBezTo>
                    <a:pt x="7631" y="1337"/>
                    <a:pt x="7624" y="1337"/>
                    <a:pt x="7617" y="1338"/>
                  </a:cubicBezTo>
                  <a:cubicBezTo>
                    <a:pt x="7407" y="1353"/>
                    <a:pt x="7197" y="1360"/>
                    <a:pt x="6987" y="1360"/>
                  </a:cubicBezTo>
                  <a:cubicBezTo>
                    <a:pt x="5337" y="1360"/>
                    <a:pt x="3719" y="906"/>
                    <a:pt x="2306" y="31"/>
                  </a:cubicBezTo>
                  <a:cubicBezTo>
                    <a:pt x="2283" y="8"/>
                    <a:pt x="2251" y="0"/>
                    <a:pt x="2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379894" y="89966"/>
              <a:ext cx="70105" cy="71055"/>
            </a:xfrm>
            <a:custGeom>
              <a:avLst/>
              <a:gdLst/>
              <a:ahLst/>
              <a:cxnLst/>
              <a:rect l="l" t="t" r="r" b="b"/>
              <a:pathLst>
                <a:path w="2176" h="2206" extrusionOk="0">
                  <a:moveTo>
                    <a:pt x="810" y="1"/>
                  </a:moveTo>
                  <a:cubicBezTo>
                    <a:pt x="794" y="1"/>
                    <a:pt x="777" y="3"/>
                    <a:pt x="761" y="7"/>
                  </a:cubicBezTo>
                  <a:cubicBezTo>
                    <a:pt x="666" y="19"/>
                    <a:pt x="607" y="102"/>
                    <a:pt x="630" y="197"/>
                  </a:cubicBezTo>
                  <a:lnTo>
                    <a:pt x="856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25"/>
                    <a:pt x="119" y="1837"/>
                    <a:pt x="143" y="1849"/>
                  </a:cubicBezTo>
                  <a:cubicBezTo>
                    <a:pt x="166" y="1858"/>
                    <a:pt x="188" y="1861"/>
                    <a:pt x="211" y="1861"/>
                  </a:cubicBezTo>
                  <a:cubicBezTo>
                    <a:pt x="246" y="1861"/>
                    <a:pt x="280" y="1851"/>
                    <a:pt x="309" y="1837"/>
                  </a:cubicBezTo>
                  <a:lnTo>
                    <a:pt x="939" y="1433"/>
                  </a:lnTo>
                  <a:lnTo>
                    <a:pt x="1106" y="2086"/>
                  </a:lnTo>
                  <a:cubicBezTo>
                    <a:pt x="1117" y="2146"/>
                    <a:pt x="1165" y="2181"/>
                    <a:pt x="1213" y="2205"/>
                  </a:cubicBezTo>
                  <a:lnTo>
                    <a:pt x="1320" y="2205"/>
                  </a:lnTo>
                  <a:cubicBezTo>
                    <a:pt x="1415" y="2181"/>
                    <a:pt x="1474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6" y="458"/>
                  </a:cubicBezTo>
                  <a:cubicBezTo>
                    <a:pt x="2080" y="415"/>
                    <a:pt x="2027" y="394"/>
                    <a:pt x="1975" y="394"/>
                  </a:cubicBezTo>
                  <a:cubicBezTo>
                    <a:pt x="1941" y="394"/>
                    <a:pt x="1907" y="404"/>
                    <a:pt x="1878" y="423"/>
                  </a:cubicBezTo>
                  <a:lnTo>
                    <a:pt x="1177" y="886"/>
                  </a:lnTo>
                  <a:lnTo>
                    <a:pt x="975" y="126"/>
                  </a:lnTo>
                  <a:cubicBezTo>
                    <a:pt x="955" y="47"/>
                    <a:pt x="887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449580" y="121918"/>
              <a:ext cx="39853" cy="16975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1" y="30"/>
                    <a:pt x="60" y="84"/>
                  </a:cubicBezTo>
                  <a:cubicBezTo>
                    <a:pt x="0" y="155"/>
                    <a:pt x="36" y="262"/>
                    <a:pt x="119" y="310"/>
                  </a:cubicBezTo>
                  <a:cubicBezTo>
                    <a:pt x="202" y="346"/>
                    <a:pt x="285" y="393"/>
                    <a:pt x="380" y="417"/>
                  </a:cubicBezTo>
                  <a:cubicBezTo>
                    <a:pt x="568" y="490"/>
                    <a:pt x="773" y="526"/>
                    <a:pt x="981" y="526"/>
                  </a:cubicBezTo>
                  <a:cubicBezTo>
                    <a:pt x="1010" y="526"/>
                    <a:pt x="1040" y="525"/>
                    <a:pt x="1070" y="524"/>
                  </a:cubicBezTo>
                  <a:cubicBezTo>
                    <a:pt x="1165" y="524"/>
                    <a:pt x="1236" y="453"/>
                    <a:pt x="1236" y="357"/>
                  </a:cubicBezTo>
                  <a:cubicBezTo>
                    <a:pt x="1225" y="260"/>
                    <a:pt x="1155" y="201"/>
                    <a:pt x="1070" y="201"/>
                  </a:cubicBezTo>
                  <a:cubicBezTo>
                    <a:pt x="1062" y="201"/>
                    <a:pt x="1054" y="202"/>
                    <a:pt x="1046" y="203"/>
                  </a:cubicBezTo>
                  <a:cubicBezTo>
                    <a:pt x="784" y="203"/>
                    <a:pt x="523" y="144"/>
                    <a:pt x="297" y="25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497810" y="106200"/>
              <a:ext cx="62438" cy="72118"/>
            </a:xfrm>
            <a:custGeom>
              <a:avLst/>
              <a:gdLst/>
              <a:ahLst/>
              <a:cxnLst/>
              <a:rect l="l" t="t" r="r" b="b"/>
              <a:pathLst>
                <a:path w="1938" h="2239" extrusionOk="0">
                  <a:moveTo>
                    <a:pt x="210" y="1"/>
                  </a:moveTo>
                  <a:cubicBezTo>
                    <a:pt x="180" y="1"/>
                    <a:pt x="149" y="9"/>
                    <a:pt x="119" y="26"/>
                  </a:cubicBezTo>
                  <a:cubicBezTo>
                    <a:pt x="36" y="73"/>
                    <a:pt x="0" y="180"/>
                    <a:pt x="60" y="251"/>
                  </a:cubicBezTo>
                  <a:lnTo>
                    <a:pt x="797" y="1309"/>
                  </a:lnTo>
                  <a:lnTo>
                    <a:pt x="333" y="1986"/>
                  </a:lnTo>
                  <a:cubicBezTo>
                    <a:pt x="274" y="2058"/>
                    <a:pt x="298" y="2176"/>
                    <a:pt x="393" y="2212"/>
                  </a:cubicBezTo>
                  <a:cubicBezTo>
                    <a:pt x="393" y="2212"/>
                    <a:pt x="404" y="2224"/>
                    <a:pt x="416" y="2224"/>
                  </a:cubicBezTo>
                  <a:cubicBezTo>
                    <a:pt x="439" y="2234"/>
                    <a:pt x="462" y="2238"/>
                    <a:pt x="484" y="2238"/>
                  </a:cubicBezTo>
                  <a:cubicBezTo>
                    <a:pt x="543" y="2238"/>
                    <a:pt x="596" y="2208"/>
                    <a:pt x="630" y="2164"/>
                  </a:cubicBezTo>
                  <a:lnTo>
                    <a:pt x="1890" y="346"/>
                  </a:lnTo>
                  <a:cubicBezTo>
                    <a:pt x="1937" y="263"/>
                    <a:pt x="1914" y="156"/>
                    <a:pt x="1830" y="121"/>
                  </a:cubicBezTo>
                  <a:cubicBezTo>
                    <a:pt x="1798" y="102"/>
                    <a:pt x="1763" y="93"/>
                    <a:pt x="1728" y="93"/>
                  </a:cubicBezTo>
                  <a:cubicBezTo>
                    <a:pt x="1672" y="93"/>
                    <a:pt x="1617" y="117"/>
                    <a:pt x="1581" y="168"/>
                  </a:cubicBezTo>
                  <a:lnTo>
                    <a:pt x="1011" y="1000"/>
                  </a:lnTo>
                  <a:lnTo>
                    <a:pt x="357" y="73"/>
                  </a:lnTo>
                  <a:cubicBezTo>
                    <a:pt x="319" y="27"/>
                    <a:pt x="265" y="1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814798" y="509566"/>
              <a:ext cx="52869" cy="151033"/>
            </a:xfrm>
            <a:custGeom>
              <a:avLst/>
              <a:gdLst/>
              <a:ahLst/>
              <a:cxnLst/>
              <a:rect l="l" t="t" r="r" b="b"/>
              <a:pathLst>
                <a:path w="1641" h="4689" extrusionOk="0">
                  <a:moveTo>
                    <a:pt x="1011" y="1"/>
                  </a:moveTo>
                  <a:cubicBezTo>
                    <a:pt x="960" y="1"/>
                    <a:pt x="908" y="22"/>
                    <a:pt x="868" y="63"/>
                  </a:cubicBezTo>
                  <a:cubicBezTo>
                    <a:pt x="286" y="704"/>
                    <a:pt x="1" y="1572"/>
                    <a:pt x="72" y="2439"/>
                  </a:cubicBezTo>
                  <a:cubicBezTo>
                    <a:pt x="179" y="3319"/>
                    <a:pt x="630" y="4115"/>
                    <a:pt x="1331" y="4650"/>
                  </a:cubicBezTo>
                  <a:cubicBezTo>
                    <a:pt x="1355" y="4673"/>
                    <a:pt x="1403" y="4685"/>
                    <a:pt x="1438" y="4685"/>
                  </a:cubicBezTo>
                  <a:cubicBezTo>
                    <a:pt x="1449" y="4687"/>
                    <a:pt x="1459" y="4688"/>
                    <a:pt x="1469" y="4688"/>
                  </a:cubicBezTo>
                  <a:cubicBezTo>
                    <a:pt x="1514" y="4688"/>
                    <a:pt x="1552" y="4667"/>
                    <a:pt x="1581" y="4638"/>
                  </a:cubicBezTo>
                  <a:cubicBezTo>
                    <a:pt x="1640" y="4566"/>
                    <a:pt x="1629" y="4459"/>
                    <a:pt x="1557" y="4412"/>
                  </a:cubicBezTo>
                  <a:cubicBezTo>
                    <a:pt x="927" y="3925"/>
                    <a:pt x="523" y="3200"/>
                    <a:pt x="428" y="2416"/>
                  </a:cubicBezTo>
                  <a:cubicBezTo>
                    <a:pt x="357" y="1631"/>
                    <a:pt x="618" y="847"/>
                    <a:pt x="1141" y="265"/>
                  </a:cubicBezTo>
                  <a:cubicBezTo>
                    <a:pt x="1213" y="193"/>
                    <a:pt x="1201" y="87"/>
                    <a:pt x="1118" y="39"/>
                  </a:cubicBezTo>
                  <a:cubicBezTo>
                    <a:pt x="1087" y="13"/>
                    <a:pt x="1049" y="1"/>
                    <a:pt x="1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863801" y="546253"/>
              <a:ext cx="57830" cy="68317"/>
            </a:xfrm>
            <a:custGeom>
              <a:avLst/>
              <a:gdLst/>
              <a:ahLst/>
              <a:cxnLst/>
              <a:rect l="l" t="t" r="r" b="b"/>
              <a:pathLst>
                <a:path w="1795" h="2121" extrusionOk="0">
                  <a:moveTo>
                    <a:pt x="1378" y="1"/>
                  </a:moveTo>
                  <a:cubicBezTo>
                    <a:pt x="1313" y="1"/>
                    <a:pt x="1254" y="30"/>
                    <a:pt x="1213" y="88"/>
                  </a:cubicBezTo>
                  <a:lnTo>
                    <a:pt x="773" y="813"/>
                  </a:lnTo>
                  <a:lnTo>
                    <a:pt x="321" y="385"/>
                  </a:lnTo>
                  <a:cubicBezTo>
                    <a:pt x="286" y="356"/>
                    <a:pt x="241" y="341"/>
                    <a:pt x="197" y="341"/>
                  </a:cubicBezTo>
                  <a:cubicBezTo>
                    <a:pt x="152" y="341"/>
                    <a:pt x="108" y="356"/>
                    <a:pt x="72" y="385"/>
                  </a:cubicBezTo>
                  <a:cubicBezTo>
                    <a:pt x="1" y="445"/>
                    <a:pt x="1" y="552"/>
                    <a:pt x="60" y="623"/>
                  </a:cubicBezTo>
                  <a:lnTo>
                    <a:pt x="583" y="1110"/>
                  </a:lnTo>
                  <a:lnTo>
                    <a:pt x="119" y="1883"/>
                  </a:lnTo>
                  <a:cubicBezTo>
                    <a:pt x="60" y="1954"/>
                    <a:pt x="96" y="2061"/>
                    <a:pt x="179" y="2096"/>
                  </a:cubicBezTo>
                  <a:cubicBezTo>
                    <a:pt x="203" y="2108"/>
                    <a:pt x="238" y="2120"/>
                    <a:pt x="274" y="2120"/>
                  </a:cubicBezTo>
                  <a:cubicBezTo>
                    <a:pt x="333" y="2120"/>
                    <a:pt x="381" y="2085"/>
                    <a:pt x="416" y="2037"/>
                  </a:cubicBezTo>
                  <a:lnTo>
                    <a:pt x="832" y="1348"/>
                  </a:lnTo>
                  <a:lnTo>
                    <a:pt x="1474" y="1966"/>
                  </a:lnTo>
                  <a:cubicBezTo>
                    <a:pt x="1498" y="2001"/>
                    <a:pt x="1545" y="2013"/>
                    <a:pt x="1593" y="2013"/>
                  </a:cubicBezTo>
                  <a:cubicBezTo>
                    <a:pt x="1640" y="2013"/>
                    <a:pt x="1688" y="2001"/>
                    <a:pt x="1724" y="1966"/>
                  </a:cubicBezTo>
                  <a:cubicBezTo>
                    <a:pt x="1795" y="1918"/>
                    <a:pt x="1795" y="1799"/>
                    <a:pt x="1724" y="1740"/>
                  </a:cubicBezTo>
                  <a:lnTo>
                    <a:pt x="1023" y="1063"/>
                  </a:lnTo>
                  <a:lnTo>
                    <a:pt x="1522" y="243"/>
                  </a:lnTo>
                  <a:cubicBezTo>
                    <a:pt x="1581" y="160"/>
                    <a:pt x="1545" y="53"/>
                    <a:pt x="1462" y="17"/>
                  </a:cubicBezTo>
                  <a:cubicBezTo>
                    <a:pt x="1434" y="6"/>
                    <a:pt x="1405" y="1"/>
                    <a:pt x="1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931941" y="562036"/>
              <a:ext cx="49035" cy="15783"/>
            </a:xfrm>
            <a:custGeom>
              <a:avLst/>
              <a:gdLst/>
              <a:ahLst/>
              <a:cxnLst/>
              <a:rect l="l" t="t" r="r" b="b"/>
              <a:pathLst>
                <a:path w="1522" h="490" extrusionOk="0">
                  <a:moveTo>
                    <a:pt x="1332" y="1"/>
                  </a:moveTo>
                  <a:cubicBezTo>
                    <a:pt x="1324" y="1"/>
                    <a:pt x="1316" y="1"/>
                    <a:pt x="1308" y="2"/>
                  </a:cubicBezTo>
                  <a:lnTo>
                    <a:pt x="155" y="169"/>
                  </a:lnTo>
                  <a:cubicBezTo>
                    <a:pt x="60" y="169"/>
                    <a:pt x="1" y="252"/>
                    <a:pt x="13" y="347"/>
                  </a:cubicBezTo>
                  <a:cubicBezTo>
                    <a:pt x="25" y="430"/>
                    <a:pt x="96" y="490"/>
                    <a:pt x="179" y="490"/>
                  </a:cubicBezTo>
                  <a:lnTo>
                    <a:pt x="215" y="490"/>
                  </a:lnTo>
                  <a:lnTo>
                    <a:pt x="1367" y="323"/>
                  </a:lnTo>
                  <a:cubicBezTo>
                    <a:pt x="1462" y="323"/>
                    <a:pt x="1522" y="240"/>
                    <a:pt x="1510" y="145"/>
                  </a:cubicBezTo>
                  <a:cubicBezTo>
                    <a:pt x="1499" y="58"/>
                    <a:pt x="1419" y="1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993959" y="535881"/>
              <a:ext cx="53256" cy="74470"/>
            </a:xfrm>
            <a:custGeom>
              <a:avLst/>
              <a:gdLst/>
              <a:ahLst/>
              <a:cxnLst/>
              <a:rect l="l" t="t" r="r" b="b"/>
              <a:pathLst>
                <a:path w="1653" h="2312" extrusionOk="0">
                  <a:moveTo>
                    <a:pt x="978" y="1"/>
                  </a:moveTo>
                  <a:cubicBezTo>
                    <a:pt x="944" y="1"/>
                    <a:pt x="910" y="10"/>
                    <a:pt x="880" y="30"/>
                  </a:cubicBezTo>
                  <a:cubicBezTo>
                    <a:pt x="809" y="78"/>
                    <a:pt x="785" y="173"/>
                    <a:pt x="833" y="244"/>
                  </a:cubicBezTo>
                  <a:lnTo>
                    <a:pt x="916" y="398"/>
                  </a:lnTo>
                  <a:cubicBezTo>
                    <a:pt x="928" y="446"/>
                    <a:pt x="916" y="493"/>
                    <a:pt x="904" y="541"/>
                  </a:cubicBezTo>
                  <a:cubicBezTo>
                    <a:pt x="880" y="636"/>
                    <a:pt x="797" y="707"/>
                    <a:pt x="702" y="719"/>
                  </a:cubicBezTo>
                  <a:cubicBezTo>
                    <a:pt x="692" y="720"/>
                    <a:pt x="682" y="721"/>
                    <a:pt x="673" y="721"/>
                  </a:cubicBezTo>
                  <a:cubicBezTo>
                    <a:pt x="588" y="721"/>
                    <a:pt x="506" y="675"/>
                    <a:pt x="452" y="600"/>
                  </a:cubicBezTo>
                  <a:cubicBezTo>
                    <a:pt x="393" y="529"/>
                    <a:pt x="369" y="434"/>
                    <a:pt x="417" y="351"/>
                  </a:cubicBezTo>
                  <a:cubicBezTo>
                    <a:pt x="452" y="268"/>
                    <a:pt x="429" y="173"/>
                    <a:pt x="345" y="125"/>
                  </a:cubicBezTo>
                  <a:cubicBezTo>
                    <a:pt x="317" y="114"/>
                    <a:pt x="288" y="109"/>
                    <a:pt x="261" y="109"/>
                  </a:cubicBezTo>
                  <a:cubicBezTo>
                    <a:pt x="197" y="109"/>
                    <a:pt x="137" y="138"/>
                    <a:pt x="96" y="196"/>
                  </a:cubicBezTo>
                  <a:cubicBezTo>
                    <a:pt x="1" y="387"/>
                    <a:pt x="25" y="624"/>
                    <a:pt x="167" y="791"/>
                  </a:cubicBezTo>
                  <a:cubicBezTo>
                    <a:pt x="290" y="954"/>
                    <a:pt x="474" y="1047"/>
                    <a:pt x="667" y="1047"/>
                  </a:cubicBezTo>
                  <a:cubicBezTo>
                    <a:pt x="699" y="1047"/>
                    <a:pt x="730" y="1045"/>
                    <a:pt x="761" y="1040"/>
                  </a:cubicBezTo>
                  <a:cubicBezTo>
                    <a:pt x="904" y="1016"/>
                    <a:pt x="1046" y="945"/>
                    <a:pt x="1142" y="826"/>
                  </a:cubicBezTo>
                  <a:cubicBezTo>
                    <a:pt x="1165" y="897"/>
                    <a:pt x="1189" y="957"/>
                    <a:pt x="1201" y="1028"/>
                  </a:cubicBezTo>
                  <a:cubicBezTo>
                    <a:pt x="1284" y="1278"/>
                    <a:pt x="1237" y="1551"/>
                    <a:pt x="1082" y="1765"/>
                  </a:cubicBezTo>
                  <a:cubicBezTo>
                    <a:pt x="971" y="1902"/>
                    <a:pt x="803" y="1978"/>
                    <a:pt x="634" y="1978"/>
                  </a:cubicBezTo>
                  <a:cubicBezTo>
                    <a:pt x="569" y="1978"/>
                    <a:pt x="503" y="1966"/>
                    <a:pt x="440" y="1943"/>
                  </a:cubicBezTo>
                  <a:cubicBezTo>
                    <a:pt x="414" y="1928"/>
                    <a:pt x="386" y="1922"/>
                    <a:pt x="358" y="1922"/>
                  </a:cubicBezTo>
                  <a:cubicBezTo>
                    <a:pt x="296" y="1922"/>
                    <a:pt x="235" y="1954"/>
                    <a:pt x="203" y="2003"/>
                  </a:cubicBezTo>
                  <a:cubicBezTo>
                    <a:pt x="155" y="2086"/>
                    <a:pt x="191" y="2193"/>
                    <a:pt x="274" y="2228"/>
                  </a:cubicBezTo>
                  <a:cubicBezTo>
                    <a:pt x="381" y="2276"/>
                    <a:pt x="512" y="2312"/>
                    <a:pt x="631" y="2312"/>
                  </a:cubicBezTo>
                  <a:cubicBezTo>
                    <a:pt x="916" y="2300"/>
                    <a:pt x="1189" y="2181"/>
                    <a:pt x="1367" y="1955"/>
                  </a:cubicBezTo>
                  <a:cubicBezTo>
                    <a:pt x="1581" y="1670"/>
                    <a:pt x="1653" y="1302"/>
                    <a:pt x="1557" y="957"/>
                  </a:cubicBezTo>
                  <a:cubicBezTo>
                    <a:pt x="1486" y="719"/>
                    <a:pt x="1391" y="493"/>
                    <a:pt x="1260" y="280"/>
                  </a:cubicBezTo>
                  <a:cubicBezTo>
                    <a:pt x="1225" y="185"/>
                    <a:pt x="1177" y="113"/>
                    <a:pt x="1106" y="54"/>
                  </a:cubicBezTo>
                  <a:cubicBezTo>
                    <a:pt x="1071" y="19"/>
                    <a:pt x="1025" y="1"/>
                    <a:pt x="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1043349" y="489853"/>
              <a:ext cx="45201" cy="135894"/>
            </a:xfrm>
            <a:custGeom>
              <a:avLst/>
              <a:gdLst/>
              <a:ahLst/>
              <a:cxnLst/>
              <a:rect l="l" t="t" r="r" b="b"/>
              <a:pathLst>
                <a:path w="1403" h="4219" extrusionOk="0">
                  <a:moveTo>
                    <a:pt x="197" y="0"/>
                  </a:moveTo>
                  <a:cubicBezTo>
                    <a:pt x="152" y="0"/>
                    <a:pt x="108" y="15"/>
                    <a:pt x="72" y="45"/>
                  </a:cubicBezTo>
                  <a:cubicBezTo>
                    <a:pt x="1" y="104"/>
                    <a:pt x="1" y="211"/>
                    <a:pt x="72" y="271"/>
                  </a:cubicBezTo>
                  <a:cubicBezTo>
                    <a:pt x="595" y="734"/>
                    <a:pt x="928" y="1364"/>
                    <a:pt x="999" y="2053"/>
                  </a:cubicBezTo>
                  <a:cubicBezTo>
                    <a:pt x="1046" y="2742"/>
                    <a:pt x="821" y="3432"/>
                    <a:pt x="369" y="3954"/>
                  </a:cubicBezTo>
                  <a:cubicBezTo>
                    <a:pt x="310" y="4026"/>
                    <a:pt x="322" y="4133"/>
                    <a:pt x="405" y="4180"/>
                  </a:cubicBezTo>
                  <a:cubicBezTo>
                    <a:pt x="441" y="4206"/>
                    <a:pt x="481" y="4218"/>
                    <a:pt x="520" y="4218"/>
                  </a:cubicBezTo>
                  <a:cubicBezTo>
                    <a:pt x="571" y="4218"/>
                    <a:pt x="621" y="4197"/>
                    <a:pt x="654" y="4156"/>
                  </a:cubicBezTo>
                  <a:cubicBezTo>
                    <a:pt x="1153" y="3562"/>
                    <a:pt x="1403" y="2814"/>
                    <a:pt x="1355" y="2041"/>
                  </a:cubicBezTo>
                  <a:cubicBezTo>
                    <a:pt x="1272" y="1269"/>
                    <a:pt x="904" y="556"/>
                    <a:pt x="322" y="45"/>
                  </a:cubicBezTo>
                  <a:cubicBezTo>
                    <a:pt x="286" y="15"/>
                    <a:pt x="241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1060585" y="447658"/>
              <a:ext cx="50195" cy="44031"/>
            </a:xfrm>
            <a:custGeom>
              <a:avLst/>
              <a:gdLst/>
              <a:ahLst/>
              <a:cxnLst/>
              <a:rect l="l" t="t" r="r" b="b"/>
              <a:pathLst>
                <a:path w="1558" h="1367" extrusionOk="0">
                  <a:moveTo>
                    <a:pt x="433" y="1"/>
                  </a:moveTo>
                  <a:cubicBezTo>
                    <a:pt x="298" y="1"/>
                    <a:pt x="174" y="50"/>
                    <a:pt x="72" y="143"/>
                  </a:cubicBezTo>
                  <a:cubicBezTo>
                    <a:pt x="0" y="214"/>
                    <a:pt x="12" y="333"/>
                    <a:pt x="95" y="381"/>
                  </a:cubicBezTo>
                  <a:cubicBezTo>
                    <a:pt x="128" y="407"/>
                    <a:pt x="167" y="420"/>
                    <a:pt x="207" y="420"/>
                  </a:cubicBezTo>
                  <a:cubicBezTo>
                    <a:pt x="256" y="420"/>
                    <a:pt x="306" y="401"/>
                    <a:pt x="345" y="369"/>
                  </a:cubicBezTo>
                  <a:cubicBezTo>
                    <a:pt x="368" y="346"/>
                    <a:pt x="396" y="333"/>
                    <a:pt x="423" y="333"/>
                  </a:cubicBezTo>
                  <a:cubicBezTo>
                    <a:pt x="437" y="333"/>
                    <a:pt x="451" y="336"/>
                    <a:pt x="464" y="345"/>
                  </a:cubicBezTo>
                  <a:cubicBezTo>
                    <a:pt x="559" y="357"/>
                    <a:pt x="642" y="428"/>
                    <a:pt x="678" y="511"/>
                  </a:cubicBezTo>
                  <a:cubicBezTo>
                    <a:pt x="737" y="701"/>
                    <a:pt x="642" y="915"/>
                    <a:pt x="523" y="1129"/>
                  </a:cubicBezTo>
                  <a:cubicBezTo>
                    <a:pt x="488" y="1189"/>
                    <a:pt x="500" y="1248"/>
                    <a:pt x="535" y="1296"/>
                  </a:cubicBezTo>
                  <a:cubicBezTo>
                    <a:pt x="571" y="1343"/>
                    <a:pt x="618" y="1367"/>
                    <a:pt x="678" y="1367"/>
                  </a:cubicBezTo>
                  <a:lnTo>
                    <a:pt x="690" y="1367"/>
                  </a:lnTo>
                  <a:lnTo>
                    <a:pt x="1391" y="1331"/>
                  </a:lnTo>
                  <a:cubicBezTo>
                    <a:pt x="1486" y="1319"/>
                    <a:pt x="1557" y="1248"/>
                    <a:pt x="1557" y="1153"/>
                  </a:cubicBezTo>
                  <a:cubicBezTo>
                    <a:pt x="1557" y="1065"/>
                    <a:pt x="1475" y="997"/>
                    <a:pt x="1388" y="997"/>
                  </a:cubicBezTo>
                  <a:cubicBezTo>
                    <a:pt x="1381" y="997"/>
                    <a:pt x="1374" y="998"/>
                    <a:pt x="1367" y="998"/>
                  </a:cubicBezTo>
                  <a:lnTo>
                    <a:pt x="963" y="1022"/>
                  </a:lnTo>
                  <a:cubicBezTo>
                    <a:pt x="1046" y="832"/>
                    <a:pt x="1070" y="630"/>
                    <a:pt x="1022" y="428"/>
                  </a:cubicBezTo>
                  <a:cubicBezTo>
                    <a:pt x="951" y="214"/>
                    <a:pt x="761" y="60"/>
                    <a:pt x="547" y="12"/>
                  </a:cubicBezTo>
                  <a:cubicBezTo>
                    <a:pt x="508" y="4"/>
                    <a:pt x="470" y="1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1449934" y="1112183"/>
              <a:ext cx="65112" cy="148875"/>
            </a:xfrm>
            <a:custGeom>
              <a:avLst/>
              <a:gdLst/>
              <a:ahLst/>
              <a:cxnLst/>
              <a:rect l="l" t="t" r="r" b="b"/>
              <a:pathLst>
                <a:path w="2021" h="4622" extrusionOk="0">
                  <a:moveTo>
                    <a:pt x="1815" y="0"/>
                  </a:moveTo>
                  <a:cubicBezTo>
                    <a:pt x="1780" y="0"/>
                    <a:pt x="1744" y="11"/>
                    <a:pt x="1712" y="34"/>
                  </a:cubicBezTo>
                  <a:cubicBezTo>
                    <a:pt x="951" y="485"/>
                    <a:pt x="404" y="1234"/>
                    <a:pt x="191" y="2089"/>
                  </a:cubicBezTo>
                  <a:cubicBezTo>
                    <a:pt x="0" y="2945"/>
                    <a:pt x="179" y="3836"/>
                    <a:pt x="678" y="4549"/>
                  </a:cubicBezTo>
                  <a:cubicBezTo>
                    <a:pt x="702" y="4585"/>
                    <a:pt x="737" y="4609"/>
                    <a:pt x="773" y="4609"/>
                  </a:cubicBezTo>
                  <a:cubicBezTo>
                    <a:pt x="791" y="4618"/>
                    <a:pt x="811" y="4622"/>
                    <a:pt x="831" y="4622"/>
                  </a:cubicBezTo>
                  <a:cubicBezTo>
                    <a:pt x="864" y="4622"/>
                    <a:pt x="898" y="4611"/>
                    <a:pt x="927" y="4597"/>
                  </a:cubicBezTo>
                  <a:cubicBezTo>
                    <a:pt x="1010" y="4561"/>
                    <a:pt x="1034" y="4442"/>
                    <a:pt x="975" y="4371"/>
                  </a:cubicBezTo>
                  <a:cubicBezTo>
                    <a:pt x="523" y="3729"/>
                    <a:pt x="369" y="2933"/>
                    <a:pt x="535" y="2161"/>
                  </a:cubicBezTo>
                  <a:cubicBezTo>
                    <a:pt x="725" y="1376"/>
                    <a:pt x="1224" y="711"/>
                    <a:pt x="1914" y="295"/>
                  </a:cubicBezTo>
                  <a:cubicBezTo>
                    <a:pt x="1997" y="259"/>
                    <a:pt x="2021" y="153"/>
                    <a:pt x="1961" y="69"/>
                  </a:cubicBezTo>
                  <a:cubicBezTo>
                    <a:pt x="1925" y="26"/>
                    <a:pt x="1871" y="0"/>
                    <a:pt x="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1495876" y="1163590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0"/>
                  </a:moveTo>
                  <a:cubicBezTo>
                    <a:pt x="1780" y="0"/>
                    <a:pt x="1735" y="18"/>
                    <a:pt x="1700" y="54"/>
                  </a:cubicBezTo>
                  <a:lnTo>
                    <a:pt x="1034" y="624"/>
                  </a:lnTo>
                  <a:lnTo>
                    <a:pt x="749" y="101"/>
                  </a:lnTo>
                  <a:cubicBezTo>
                    <a:pt x="716" y="44"/>
                    <a:pt x="660" y="9"/>
                    <a:pt x="601" y="9"/>
                  </a:cubicBezTo>
                  <a:cubicBezTo>
                    <a:pt x="575" y="9"/>
                    <a:pt x="549" y="15"/>
                    <a:pt x="523" y="30"/>
                  </a:cubicBezTo>
                  <a:cubicBezTo>
                    <a:pt x="428" y="66"/>
                    <a:pt x="393" y="161"/>
                    <a:pt x="440" y="244"/>
                  </a:cubicBezTo>
                  <a:lnTo>
                    <a:pt x="773" y="862"/>
                  </a:lnTo>
                  <a:lnTo>
                    <a:pt x="72" y="1468"/>
                  </a:lnTo>
                  <a:cubicBezTo>
                    <a:pt x="0" y="1527"/>
                    <a:pt x="0" y="1634"/>
                    <a:pt x="72" y="1705"/>
                  </a:cubicBezTo>
                  <a:cubicBezTo>
                    <a:pt x="95" y="1717"/>
                    <a:pt x="119" y="1729"/>
                    <a:pt x="143" y="1741"/>
                  </a:cubicBezTo>
                  <a:cubicBezTo>
                    <a:pt x="160" y="1748"/>
                    <a:pt x="177" y="1751"/>
                    <a:pt x="195" y="1751"/>
                  </a:cubicBezTo>
                  <a:cubicBezTo>
                    <a:pt x="240" y="1751"/>
                    <a:pt x="287" y="1731"/>
                    <a:pt x="321" y="1705"/>
                  </a:cubicBezTo>
                  <a:lnTo>
                    <a:pt x="939" y="1159"/>
                  </a:lnTo>
                  <a:lnTo>
                    <a:pt x="1355" y="1919"/>
                  </a:lnTo>
                  <a:cubicBezTo>
                    <a:pt x="1379" y="1955"/>
                    <a:pt x="1414" y="1991"/>
                    <a:pt x="1462" y="2003"/>
                  </a:cubicBezTo>
                  <a:cubicBezTo>
                    <a:pt x="1477" y="2007"/>
                    <a:pt x="1494" y="2010"/>
                    <a:pt x="1512" y="2010"/>
                  </a:cubicBezTo>
                  <a:cubicBezTo>
                    <a:pt x="1537" y="2010"/>
                    <a:pt x="1565" y="2005"/>
                    <a:pt x="1593" y="1991"/>
                  </a:cubicBezTo>
                  <a:cubicBezTo>
                    <a:pt x="1676" y="1955"/>
                    <a:pt x="1712" y="1860"/>
                    <a:pt x="1664" y="1777"/>
                  </a:cubicBezTo>
                  <a:lnTo>
                    <a:pt x="1201" y="921"/>
                  </a:lnTo>
                  <a:lnTo>
                    <a:pt x="1949" y="280"/>
                  </a:lnTo>
                  <a:cubicBezTo>
                    <a:pt x="2020" y="220"/>
                    <a:pt x="2020" y="113"/>
                    <a:pt x="1949" y="54"/>
                  </a:cubicBezTo>
                  <a:cubicBezTo>
                    <a:pt x="1914" y="18"/>
                    <a:pt x="1869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1570524" y="1191935"/>
              <a:ext cx="49422" cy="15557"/>
            </a:xfrm>
            <a:custGeom>
              <a:avLst/>
              <a:gdLst/>
              <a:ahLst/>
              <a:cxnLst/>
              <a:rect l="l" t="t" r="r" b="b"/>
              <a:pathLst>
                <a:path w="1534" h="483" extrusionOk="0">
                  <a:moveTo>
                    <a:pt x="172" y="0"/>
                  </a:moveTo>
                  <a:cubicBezTo>
                    <a:pt x="93" y="0"/>
                    <a:pt x="23" y="55"/>
                    <a:pt x="12" y="136"/>
                  </a:cubicBezTo>
                  <a:cubicBezTo>
                    <a:pt x="1" y="219"/>
                    <a:pt x="48" y="291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2"/>
                    <a:pt x="1332" y="482"/>
                  </a:cubicBezTo>
                  <a:cubicBezTo>
                    <a:pt x="1418" y="482"/>
                    <a:pt x="1499" y="425"/>
                    <a:pt x="1510" y="338"/>
                  </a:cubicBezTo>
                  <a:cubicBezTo>
                    <a:pt x="1533" y="243"/>
                    <a:pt x="1462" y="160"/>
                    <a:pt x="1367" y="148"/>
                  </a:cubicBezTo>
                  <a:lnTo>
                    <a:pt x="214" y="6"/>
                  </a:lnTo>
                  <a:cubicBezTo>
                    <a:pt x="200" y="2"/>
                    <a:pt x="186" y="0"/>
                    <a:pt x="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1624875" y="1182626"/>
              <a:ext cx="55543" cy="72150"/>
            </a:xfrm>
            <a:custGeom>
              <a:avLst/>
              <a:gdLst/>
              <a:ahLst/>
              <a:cxnLst/>
              <a:rect l="l" t="t" r="r" b="b"/>
              <a:pathLst>
                <a:path w="1724" h="2240" extrusionOk="0">
                  <a:moveTo>
                    <a:pt x="686" y="0"/>
                  </a:moveTo>
                  <a:cubicBezTo>
                    <a:pt x="640" y="0"/>
                    <a:pt x="595" y="15"/>
                    <a:pt x="559" y="45"/>
                  </a:cubicBezTo>
                  <a:cubicBezTo>
                    <a:pt x="405" y="200"/>
                    <a:pt x="357" y="425"/>
                    <a:pt x="441" y="627"/>
                  </a:cubicBezTo>
                  <a:cubicBezTo>
                    <a:pt x="512" y="841"/>
                    <a:pt x="702" y="996"/>
                    <a:pt x="928" y="1031"/>
                  </a:cubicBezTo>
                  <a:cubicBezTo>
                    <a:pt x="946" y="1033"/>
                    <a:pt x="964" y="1034"/>
                    <a:pt x="982" y="1034"/>
                  </a:cubicBezTo>
                  <a:cubicBezTo>
                    <a:pt x="1109" y="1034"/>
                    <a:pt x="1241" y="997"/>
                    <a:pt x="1356" y="924"/>
                  </a:cubicBezTo>
                  <a:cubicBezTo>
                    <a:pt x="1356" y="996"/>
                    <a:pt x="1356" y="1067"/>
                    <a:pt x="1356" y="1138"/>
                  </a:cubicBezTo>
                  <a:cubicBezTo>
                    <a:pt x="1344" y="1400"/>
                    <a:pt x="1213" y="1649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59"/>
                    <a:pt x="198" y="1759"/>
                  </a:cubicBezTo>
                  <a:cubicBezTo>
                    <a:pt x="152" y="1759"/>
                    <a:pt x="108" y="1774"/>
                    <a:pt x="72" y="1804"/>
                  </a:cubicBezTo>
                  <a:cubicBezTo>
                    <a:pt x="1" y="1863"/>
                    <a:pt x="1" y="1970"/>
                    <a:pt x="72" y="2029"/>
                  </a:cubicBezTo>
                  <a:cubicBezTo>
                    <a:pt x="167" y="2113"/>
                    <a:pt x="274" y="2172"/>
                    <a:pt x="393" y="2208"/>
                  </a:cubicBezTo>
                  <a:cubicBezTo>
                    <a:pt x="475" y="2229"/>
                    <a:pt x="560" y="2240"/>
                    <a:pt x="646" y="2240"/>
                  </a:cubicBezTo>
                  <a:cubicBezTo>
                    <a:pt x="845" y="2240"/>
                    <a:pt x="1047" y="2182"/>
                    <a:pt x="1213" y="2065"/>
                  </a:cubicBezTo>
                  <a:cubicBezTo>
                    <a:pt x="1510" y="1863"/>
                    <a:pt x="1688" y="1530"/>
                    <a:pt x="1712" y="1162"/>
                  </a:cubicBezTo>
                  <a:cubicBezTo>
                    <a:pt x="1724" y="924"/>
                    <a:pt x="1700" y="675"/>
                    <a:pt x="1641" y="437"/>
                  </a:cubicBezTo>
                  <a:cubicBezTo>
                    <a:pt x="1641" y="342"/>
                    <a:pt x="1617" y="259"/>
                    <a:pt x="1569" y="176"/>
                  </a:cubicBezTo>
                  <a:cubicBezTo>
                    <a:pt x="1543" y="122"/>
                    <a:pt x="1483" y="96"/>
                    <a:pt x="1419" y="96"/>
                  </a:cubicBezTo>
                  <a:cubicBezTo>
                    <a:pt x="1398" y="96"/>
                    <a:pt x="1376" y="99"/>
                    <a:pt x="1356" y="104"/>
                  </a:cubicBezTo>
                  <a:cubicBezTo>
                    <a:pt x="1272" y="128"/>
                    <a:pt x="1225" y="211"/>
                    <a:pt x="1249" y="295"/>
                  </a:cubicBezTo>
                  <a:cubicBezTo>
                    <a:pt x="1261" y="342"/>
                    <a:pt x="1272" y="402"/>
                    <a:pt x="1284" y="461"/>
                  </a:cubicBezTo>
                  <a:cubicBezTo>
                    <a:pt x="1272" y="508"/>
                    <a:pt x="1249" y="556"/>
                    <a:pt x="1225" y="592"/>
                  </a:cubicBezTo>
                  <a:cubicBezTo>
                    <a:pt x="1165" y="675"/>
                    <a:pt x="1070" y="710"/>
                    <a:pt x="975" y="710"/>
                  </a:cubicBezTo>
                  <a:cubicBezTo>
                    <a:pt x="880" y="687"/>
                    <a:pt x="797" y="615"/>
                    <a:pt x="773" y="532"/>
                  </a:cubicBezTo>
                  <a:cubicBezTo>
                    <a:pt x="738" y="437"/>
                    <a:pt x="750" y="342"/>
                    <a:pt x="821" y="271"/>
                  </a:cubicBezTo>
                  <a:cubicBezTo>
                    <a:pt x="892" y="211"/>
                    <a:pt x="892" y="104"/>
                    <a:pt x="821" y="45"/>
                  </a:cubicBezTo>
                  <a:cubicBezTo>
                    <a:pt x="779" y="15"/>
                    <a:pt x="732" y="0"/>
                    <a:pt x="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1671203" y="1147775"/>
              <a:ext cx="58604" cy="133317"/>
            </a:xfrm>
            <a:custGeom>
              <a:avLst/>
              <a:gdLst/>
              <a:ahLst/>
              <a:cxnLst/>
              <a:rect l="l" t="t" r="r" b="b"/>
              <a:pathLst>
                <a:path w="1819" h="4139" extrusionOk="0">
                  <a:moveTo>
                    <a:pt x="1142" y="0"/>
                  </a:moveTo>
                  <a:cubicBezTo>
                    <a:pt x="1113" y="0"/>
                    <a:pt x="1084" y="7"/>
                    <a:pt x="1058" y="22"/>
                  </a:cubicBezTo>
                  <a:cubicBezTo>
                    <a:pt x="975" y="58"/>
                    <a:pt x="940" y="165"/>
                    <a:pt x="999" y="248"/>
                  </a:cubicBezTo>
                  <a:cubicBezTo>
                    <a:pt x="1355" y="830"/>
                    <a:pt x="1462" y="1531"/>
                    <a:pt x="1296" y="2196"/>
                  </a:cubicBezTo>
                  <a:cubicBezTo>
                    <a:pt x="1118" y="2874"/>
                    <a:pt x="690" y="3468"/>
                    <a:pt x="96" y="3848"/>
                  </a:cubicBezTo>
                  <a:cubicBezTo>
                    <a:pt x="13" y="3884"/>
                    <a:pt x="1" y="4003"/>
                    <a:pt x="60" y="4074"/>
                  </a:cubicBezTo>
                  <a:cubicBezTo>
                    <a:pt x="84" y="4098"/>
                    <a:pt x="120" y="4122"/>
                    <a:pt x="155" y="4133"/>
                  </a:cubicBezTo>
                  <a:cubicBezTo>
                    <a:pt x="168" y="4137"/>
                    <a:pt x="181" y="4138"/>
                    <a:pt x="193" y="4138"/>
                  </a:cubicBezTo>
                  <a:cubicBezTo>
                    <a:pt x="228" y="4138"/>
                    <a:pt x="263" y="4127"/>
                    <a:pt x="298" y="4110"/>
                  </a:cubicBezTo>
                  <a:cubicBezTo>
                    <a:pt x="963" y="3682"/>
                    <a:pt x="1439" y="3028"/>
                    <a:pt x="1641" y="2268"/>
                  </a:cubicBezTo>
                  <a:cubicBezTo>
                    <a:pt x="1819" y="1531"/>
                    <a:pt x="1700" y="747"/>
                    <a:pt x="1308" y="81"/>
                  </a:cubicBezTo>
                  <a:cubicBezTo>
                    <a:pt x="1267" y="32"/>
                    <a:pt x="1204" y="0"/>
                    <a:pt x="1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1731321" y="1113922"/>
              <a:ext cx="39080" cy="49668"/>
            </a:xfrm>
            <a:custGeom>
              <a:avLst/>
              <a:gdLst/>
              <a:ahLst/>
              <a:cxnLst/>
              <a:rect l="l" t="t" r="r" b="b"/>
              <a:pathLst>
                <a:path w="1213" h="1542" extrusionOk="0">
                  <a:moveTo>
                    <a:pt x="347" y="0"/>
                  </a:moveTo>
                  <a:cubicBezTo>
                    <a:pt x="262" y="0"/>
                    <a:pt x="179" y="21"/>
                    <a:pt x="107" y="63"/>
                  </a:cubicBezTo>
                  <a:cubicBezTo>
                    <a:pt x="24" y="99"/>
                    <a:pt x="0" y="205"/>
                    <a:pt x="48" y="289"/>
                  </a:cubicBezTo>
                  <a:cubicBezTo>
                    <a:pt x="86" y="335"/>
                    <a:pt x="144" y="361"/>
                    <a:pt x="203" y="361"/>
                  </a:cubicBezTo>
                  <a:cubicBezTo>
                    <a:pt x="236" y="361"/>
                    <a:pt x="268" y="353"/>
                    <a:pt x="297" y="336"/>
                  </a:cubicBezTo>
                  <a:cubicBezTo>
                    <a:pt x="311" y="327"/>
                    <a:pt x="326" y="323"/>
                    <a:pt x="342" y="323"/>
                  </a:cubicBezTo>
                  <a:cubicBezTo>
                    <a:pt x="368" y="323"/>
                    <a:pt x="394" y="333"/>
                    <a:pt x="416" y="348"/>
                  </a:cubicBezTo>
                  <a:cubicBezTo>
                    <a:pt x="499" y="384"/>
                    <a:pt x="559" y="479"/>
                    <a:pt x="559" y="574"/>
                  </a:cubicBezTo>
                  <a:cubicBezTo>
                    <a:pt x="559" y="764"/>
                    <a:pt x="393" y="942"/>
                    <a:pt x="214" y="1120"/>
                  </a:cubicBezTo>
                  <a:cubicBezTo>
                    <a:pt x="167" y="1156"/>
                    <a:pt x="155" y="1216"/>
                    <a:pt x="167" y="1275"/>
                  </a:cubicBezTo>
                  <a:cubicBezTo>
                    <a:pt x="191" y="1322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6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8"/>
                    <a:pt x="1201" y="1418"/>
                  </a:cubicBezTo>
                  <a:cubicBezTo>
                    <a:pt x="1212" y="1322"/>
                    <a:pt x="1165" y="1239"/>
                    <a:pt x="1070" y="1216"/>
                  </a:cubicBezTo>
                  <a:lnTo>
                    <a:pt x="666" y="1132"/>
                  </a:lnTo>
                  <a:cubicBezTo>
                    <a:pt x="808" y="978"/>
                    <a:pt x="904" y="788"/>
                    <a:pt x="915" y="574"/>
                  </a:cubicBezTo>
                  <a:cubicBezTo>
                    <a:pt x="915" y="360"/>
                    <a:pt x="785" y="158"/>
                    <a:pt x="595" y="63"/>
                  </a:cubicBezTo>
                  <a:cubicBezTo>
                    <a:pt x="517" y="21"/>
                    <a:pt x="431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1645172" y="412678"/>
              <a:ext cx="74680" cy="85131"/>
            </a:xfrm>
            <a:custGeom>
              <a:avLst/>
              <a:gdLst/>
              <a:ahLst/>
              <a:cxnLst/>
              <a:rect l="l" t="t" r="r" b="b"/>
              <a:pathLst>
                <a:path w="2318" h="2643" extrusionOk="0">
                  <a:moveTo>
                    <a:pt x="1974" y="0"/>
                  </a:moveTo>
                  <a:cubicBezTo>
                    <a:pt x="1919" y="0"/>
                    <a:pt x="1864" y="27"/>
                    <a:pt x="1831" y="76"/>
                  </a:cubicBezTo>
                  <a:lnTo>
                    <a:pt x="1118" y="1074"/>
                  </a:lnTo>
                  <a:lnTo>
                    <a:pt x="322" y="457"/>
                  </a:lnTo>
                  <a:cubicBezTo>
                    <a:pt x="291" y="431"/>
                    <a:pt x="253" y="418"/>
                    <a:pt x="215" y="418"/>
                  </a:cubicBezTo>
                  <a:cubicBezTo>
                    <a:pt x="164" y="418"/>
                    <a:pt x="113" y="440"/>
                    <a:pt x="72" y="480"/>
                  </a:cubicBezTo>
                  <a:cubicBezTo>
                    <a:pt x="1" y="540"/>
                    <a:pt x="13" y="659"/>
                    <a:pt x="96" y="706"/>
                  </a:cubicBezTo>
                  <a:lnTo>
                    <a:pt x="928" y="1348"/>
                  </a:lnTo>
                  <a:lnTo>
                    <a:pt x="179" y="2393"/>
                  </a:lnTo>
                  <a:cubicBezTo>
                    <a:pt x="120" y="2465"/>
                    <a:pt x="143" y="2572"/>
                    <a:pt x="238" y="2619"/>
                  </a:cubicBezTo>
                  <a:cubicBezTo>
                    <a:pt x="262" y="2631"/>
                    <a:pt x="298" y="2643"/>
                    <a:pt x="333" y="2643"/>
                  </a:cubicBezTo>
                  <a:cubicBezTo>
                    <a:pt x="393" y="2643"/>
                    <a:pt x="440" y="2619"/>
                    <a:pt x="476" y="2572"/>
                  </a:cubicBezTo>
                  <a:lnTo>
                    <a:pt x="1201" y="1562"/>
                  </a:lnTo>
                  <a:lnTo>
                    <a:pt x="2009" y="2191"/>
                  </a:lnTo>
                  <a:cubicBezTo>
                    <a:pt x="2033" y="2215"/>
                    <a:pt x="2080" y="2227"/>
                    <a:pt x="2116" y="2239"/>
                  </a:cubicBezTo>
                  <a:cubicBezTo>
                    <a:pt x="2163" y="2239"/>
                    <a:pt x="2223" y="2215"/>
                    <a:pt x="2259" y="2180"/>
                  </a:cubicBezTo>
                  <a:cubicBezTo>
                    <a:pt x="2318" y="2108"/>
                    <a:pt x="2306" y="2001"/>
                    <a:pt x="2235" y="1954"/>
                  </a:cubicBezTo>
                  <a:lnTo>
                    <a:pt x="1391" y="1288"/>
                  </a:lnTo>
                  <a:lnTo>
                    <a:pt x="1985" y="445"/>
                  </a:lnTo>
                  <a:cubicBezTo>
                    <a:pt x="2033" y="433"/>
                    <a:pt x="2080" y="397"/>
                    <a:pt x="2104" y="338"/>
                  </a:cubicBezTo>
                  <a:lnTo>
                    <a:pt x="2140" y="207"/>
                  </a:lnTo>
                  <a:cubicBezTo>
                    <a:pt x="2163" y="136"/>
                    <a:pt x="2128" y="41"/>
                    <a:pt x="2045" y="17"/>
                  </a:cubicBezTo>
                  <a:cubicBezTo>
                    <a:pt x="2023" y="6"/>
                    <a:pt x="1998" y="0"/>
                    <a:pt x="19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1626421" y="501932"/>
              <a:ext cx="129418" cy="22676"/>
            </a:xfrm>
            <a:custGeom>
              <a:avLst/>
              <a:gdLst/>
              <a:ahLst/>
              <a:cxnLst/>
              <a:rect l="l" t="t" r="r" b="b"/>
              <a:pathLst>
                <a:path w="4017" h="704" extrusionOk="0">
                  <a:moveTo>
                    <a:pt x="3253" y="1"/>
                  </a:moveTo>
                  <a:cubicBezTo>
                    <a:pt x="2210" y="1"/>
                    <a:pt x="1166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8" y="656"/>
                    <a:pt x="119" y="704"/>
                    <a:pt x="202" y="704"/>
                  </a:cubicBezTo>
                  <a:lnTo>
                    <a:pt x="250" y="704"/>
                  </a:lnTo>
                  <a:cubicBezTo>
                    <a:pt x="1220" y="456"/>
                    <a:pt x="2224" y="332"/>
                    <a:pt x="3226" y="332"/>
                  </a:cubicBezTo>
                  <a:cubicBezTo>
                    <a:pt x="3426" y="332"/>
                    <a:pt x="3627" y="337"/>
                    <a:pt x="3827" y="347"/>
                  </a:cubicBezTo>
                  <a:cubicBezTo>
                    <a:pt x="3922" y="347"/>
                    <a:pt x="3993" y="288"/>
                    <a:pt x="4017" y="193"/>
                  </a:cubicBezTo>
                  <a:cubicBezTo>
                    <a:pt x="4017" y="98"/>
                    <a:pt x="3946" y="15"/>
                    <a:pt x="3839" y="15"/>
                  </a:cubicBezTo>
                  <a:cubicBezTo>
                    <a:pt x="3644" y="5"/>
                    <a:pt x="3448" y="1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1671590" y="529633"/>
              <a:ext cx="58217" cy="87225"/>
            </a:xfrm>
            <a:custGeom>
              <a:avLst/>
              <a:gdLst/>
              <a:ahLst/>
              <a:cxnLst/>
              <a:rect l="l" t="t" r="r" b="b"/>
              <a:pathLst>
                <a:path w="1807" h="2708" extrusionOk="0">
                  <a:moveTo>
                    <a:pt x="298" y="0"/>
                  </a:moveTo>
                  <a:cubicBezTo>
                    <a:pt x="236" y="0"/>
                    <a:pt x="176" y="33"/>
                    <a:pt x="143" y="81"/>
                  </a:cubicBezTo>
                  <a:cubicBezTo>
                    <a:pt x="13" y="295"/>
                    <a:pt x="24" y="569"/>
                    <a:pt x="167" y="771"/>
                  </a:cubicBezTo>
                  <a:cubicBezTo>
                    <a:pt x="298" y="985"/>
                    <a:pt x="535" y="1127"/>
                    <a:pt x="797" y="1127"/>
                  </a:cubicBezTo>
                  <a:cubicBezTo>
                    <a:pt x="1011" y="1127"/>
                    <a:pt x="1213" y="1032"/>
                    <a:pt x="1355" y="866"/>
                  </a:cubicBezTo>
                  <a:cubicBezTo>
                    <a:pt x="1391" y="1020"/>
                    <a:pt x="1415" y="1163"/>
                    <a:pt x="1415" y="1317"/>
                  </a:cubicBezTo>
                  <a:cubicBezTo>
                    <a:pt x="1450" y="1555"/>
                    <a:pt x="1403" y="1793"/>
                    <a:pt x="1308" y="2006"/>
                  </a:cubicBezTo>
                  <a:cubicBezTo>
                    <a:pt x="1213" y="2208"/>
                    <a:pt x="1011" y="2351"/>
                    <a:pt x="797" y="2387"/>
                  </a:cubicBezTo>
                  <a:cubicBezTo>
                    <a:pt x="780" y="2389"/>
                    <a:pt x="763" y="2390"/>
                    <a:pt x="746" y="2390"/>
                  </a:cubicBezTo>
                  <a:cubicBezTo>
                    <a:pt x="565" y="2390"/>
                    <a:pt x="412" y="2275"/>
                    <a:pt x="357" y="2102"/>
                  </a:cubicBezTo>
                  <a:cubicBezTo>
                    <a:pt x="346" y="2015"/>
                    <a:pt x="266" y="1957"/>
                    <a:pt x="179" y="1957"/>
                  </a:cubicBezTo>
                  <a:cubicBezTo>
                    <a:pt x="171" y="1957"/>
                    <a:pt x="163" y="1958"/>
                    <a:pt x="155" y="1959"/>
                  </a:cubicBezTo>
                  <a:cubicBezTo>
                    <a:pt x="60" y="1971"/>
                    <a:pt x="1" y="2042"/>
                    <a:pt x="13" y="2137"/>
                  </a:cubicBezTo>
                  <a:cubicBezTo>
                    <a:pt x="48" y="2446"/>
                    <a:pt x="393" y="2708"/>
                    <a:pt x="761" y="2708"/>
                  </a:cubicBezTo>
                  <a:lnTo>
                    <a:pt x="832" y="2708"/>
                  </a:lnTo>
                  <a:cubicBezTo>
                    <a:pt x="1177" y="2660"/>
                    <a:pt x="1474" y="2446"/>
                    <a:pt x="1629" y="2149"/>
                  </a:cubicBezTo>
                  <a:cubicBezTo>
                    <a:pt x="1759" y="1876"/>
                    <a:pt x="1807" y="1579"/>
                    <a:pt x="1783" y="1293"/>
                  </a:cubicBezTo>
                  <a:cubicBezTo>
                    <a:pt x="1747" y="913"/>
                    <a:pt x="1664" y="557"/>
                    <a:pt x="1522" y="212"/>
                  </a:cubicBezTo>
                  <a:cubicBezTo>
                    <a:pt x="1498" y="165"/>
                    <a:pt x="1486" y="129"/>
                    <a:pt x="1462" y="81"/>
                  </a:cubicBezTo>
                  <a:cubicBezTo>
                    <a:pt x="1422" y="33"/>
                    <a:pt x="1364" y="0"/>
                    <a:pt x="1305" y="0"/>
                  </a:cubicBezTo>
                  <a:cubicBezTo>
                    <a:pt x="1278" y="0"/>
                    <a:pt x="1251" y="7"/>
                    <a:pt x="1225" y="22"/>
                  </a:cubicBezTo>
                  <a:cubicBezTo>
                    <a:pt x="1141" y="58"/>
                    <a:pt x="1106" y="153"/>
                    <a:pt x="1141" y="224"/>
                  </a:cubicBezTo>
                  <a:lnTo>
                    <a:pt x="1177" y="319"/>
                  </a:lnTo>
                  <a:cubicBezTo>
                    <a:pt x="1201" y="414"/>
                    <a:pt x="1177" y="521"/>
                    <a:pt x="1130" y="604"/>
                  </a:cubicBezTo>
                  <a:cubicBezTo>
                    <a:pt x="1058" y="723"/>
                    <a:pt x="928" y="794"/>
                    <a:pt x="797" y="806"/>
                  </a:cubicBezTo>
                  <a:cubicBezTo>
                    <a:pt x="666" y="794"/>
                    <a:pt x="535" y="723"/>
                    <a:pt x="464" y="604"/>
                  </a:cubicBezTo>
                  <a:cubicBezTo>
                    <a:pt x="393" y="497"/>
                    <a:pt x="381" y="367"/>
                    <a:pt x="452" y="248"/>
                  </a:cubicBezTo>
                  <a:cubicBezTo>
                    <a:pt x="500" y="165"/>
                    <a:pt x="476" y="58"/>
                    <a:pt x="381" y="22"/>
                  </a:cubicBezTo>
                  <a:cubicBezTo>
                    <a:pt x="355" y="7"/>
                    <a:pt x="326" y="0"/>
                    <a:pt x="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4721" y="839203"/>
              <a:ext cx="89210" cy="73761"/>
            </a:xfrm>
            <a:custGeom>
              <a:avLst/>
              <a:gdLst/>
              <a:ahLst/>
              <a:cxnLst/>
              <a:rect l="l" t="t" r="r" b="b"/>
              <a:pathLst>
                <a:path w="2769" h="2290" extrusionOk="0">
                  <a:moveTo>
                    <a:pt x="748" y="0"/>
                  </a:moveTo>
                  <a:cubicBezTo>
                    <a:pt x="719" y="0"/>
                    <a:pt x="690" y="8"/>
                    <a:pt x="666" y="24"/>
                  </a:cubicBezTo>
                  <a:cubicBezTo>
                    <a:pt x="571" y="72"/>
                    <a:pt x="547" y="179"/>
                    <a:pt x="606" y="250"/>
                  </a:cubicBezTo>
                  <a:lnTo>
                    <a:pt x="1165" y="1106"/>
                  </a:lnTo>
                  <a:lnTo>
                    <a:pt x="95" y="1878"/>
                  </a:lnTo>
                  <a:cubicBezTo>
                    <a:pt x="12" y="1926"/>
                    <a:pt x="0" y="2033"/>
                    <a:pt x="71" y="2104"/>
                  </a:cubicBezTo>
                  <a:cubicBezTo>
                    <a:pt x="83" y="2128"/>
                    <a:pt x="119" y="2151"/>
                    <a:pt x="155" y="2163"/>
                  </a:cubicBezTo>
                  <a:cubicBezTo>
                    <a:pt x="167" y="2166"/>
                    <a:pt x="180" y="2168"/>
                    <a:pt x="194" y="2168"/>
                  </a:cubicBezTo>
                  <a:cubicBezTo>
                    <a:pt x="236" y="2168"/>
                    <a:pt x="285" y="2154"/>
                    <a:pt x="321" y="2128"/>
                  </a:cubicBezTo>
                  <a:lnTo>
                    <a:pt x="1343" y="1379"/>
                  </a:lnTo>
                  <a:lnTo>
                    <a:pt x="1901" y="2211"/>
                  </a:lnTo>
                  <a:cubicBezTo>
                    <a:pt x="1925" y="2246"/>
                    <a:pt x="1949" y="2270"/>
                    <a:pt x="1997" y="2282"/>
                  </a:cubicBezTo>
                  <a:cubicBezTo>
                    <a:pt x="2016" y="2287"/>
                    <a:pt x="2036" y="2290"/>
                    <a:pt x="2056" y="2290"/>
                  </a:cubicBezTo>
                  <a:cubicBezTo>
                    <a:pt x="2083" y="2290"/>
                    <a:pt x="2111" y="2284"/>
                    <a:pt x="2139" y="2270"/>
                  </a:cubicBezTo>
                  <a:cubicBezTo>
                    <a:pt x="2222" y="2223"/>
                    <a:pt x="2258" y="2116"/>
                    <a:pt x="2199" y="2044"/>
                  </a:cubicBezTo>
                  <a:lnTo>
                    <a:pt x="1628" y="1177"/>
                  </a:lnTo>
                  <a:lnTo>
                    <a:pt x="2484" y="559"/>
                  </a:lnTo>
                  <a:cubicBezTo>
                    <a:pt x="2543" y="559"/>
                    <a:pt x="2591" y="523"/>
                    <a:pt x="2626" y="488"/>
                  </a:cubicBezTo>
                  <a:lnTo>
                    <a:pt x="2721" y="369"/>
                  </a:lnTo>
                  <a:cubicBezTo>
                    <a:pt x="2769" y="309"/>
                    <a:pt x="2757" y="214"/>
                    <a:pt x="2698" y="167"/>
                  </a:cubicBezTo>
                  <a:cubicBezTo>
                    <a:pt x="2660" y="136"/>
                    <a:pt x="2616" y="121"/>
                    <a:pt x="2572" y="121"/>
                  </a:cubicBezTo>
                  <a:cubicBezTo>
                    <a:pt x="2533" y="121"/>
                    <a:pt x="2494" y="133"/>
                    <a:pt x="2460" y="155"/>
                  </a:cubicBezTo>
                  <a:lnTo>
                    <a:pt x="1438" y="892"/>
                  </a:lnTo>
                  <a:lnTo>
                    <a:pt x="903" y="84"/>
                  </a:lnTo>
                  <a:cubicBezTo>
                    <a:pt x="864" y="29"/>
                    <a:pt x="805" y="0"/>
                    <a:pt x="7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-25145" y="916894"/>
              <a:ext cx="127130" cy="33015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90" y="1"/>
                  </a:moveTo>
                  <a:cubicBezTo>
                    <a:pt x="95" y="1"/>
                    <a:pt x="12" y="60"/>
                    <a:pt x="0" y="155"/>
                  </a:cubicBezTo>
                  <a:cubicBezTo>
                    <a:pt x="0" y="227"/>
                    <a:pt x="48" y="298"/>
                    <a:pt x="119" y="322"/>
                  </a:cubicBezTo>
                  <a:lnTo>
                    <a:pt x="167" y="322"/>
                  </a:lnTo>
                  <a:cubicBezTo>
                    <a:pt x="1367" y="381"/>
                    <a:pt x="2555" y="619"/>
                    <a:pt x="3684" y="1011"/>
                  </a:cubicBezTo>
                  <a:cubicBezTo>
                    <a:pt x="3708" y="1020"/>
                    <a:pt x="3733" y="1024"/>
                    <a:pt x="3756" y="1024"/>
                  </a:cubicBezTo>
                  <a:cubicBezTo>
                    <a:pt x="3824" y="1024"/>
                    <a:pt x="3883" y="987"/>
                    <a:pt x="3910" y="916"/>
                  </a:cubicBezTo>
                  <a:cubicBezTo>
                    <a:pt x="3945" y="844"/>
                    <a:pt x="3898" y="749"/>
                    <a:pt x="3815" y="726"/>
                  </a:cubicBezTo>
                  <a:cubicBezTo>
                    <a:pt x="2650" y="310"/>
                    <a:pt x="1426" y="72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-12129" y="946140"/>
              <a:ext cx="70460" cy="88030"/>
            </a:xfrm>
            <a:custGeom>
              <a:avLst/>
              <a:gdLst/>
              <a:ahLst/>
              <a:cxnLst/>
              <a:rect l="l" t="t" r="r" b="b"/>
              <a:pathLst>
                <a:path w="2187" h="2733" extrusionOk="0">
                  <a:moveTo>
                    <a:pt x="1034" y="0"/>
                  </a:moveTo>
                  <a:cubicBezTo>
                    <a:pt x="991" y="0"/>
                    <a:pt x="949" y="15"/>
                    <a:pt x="915" y="43"/>
                  </a:cubicBezTo>
                  <a:cubicBezTo>
                    <a:pt x="713" y="198"/>
                    <a:pt x="630" y="459"/>
                    <a:pt x="690" y="697"/>
                  </a:cubicBezTo>
                  <a:cubicBezTo>
                    <a:pt x="749" y="946"/>
                    <a:pt x="927" y="1149"/>
                    <a:pt x="1165" y="1220"/>
                  </a:cubicBezTo>
                  <a:cubicBezTo>
                    <a:pt x="1239" y="1241"/>
                    <a:pt x="1315" y="1251"/>
                    <a:pt x="1391" y="1251"/>
                  </a:cubicBezTo>
                  <a:cubicBezTo>
                    <a:pt x="1532" y="1251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79"/>
                    <a:pt x="1747" y="1422"/>
                    <a:pt x="1700" y="1564"/>
                  </a:cubicBezTo>
                  <a:cubicBezTo>
                    <a:pt x="1640" y="1802"/>
                    <a:pt x="1521" y="2028"/>
                    <a:pt x="1355" y="2194"/>
                  </a:cubicBezTo>
                  <a:cubicBezTo>
                    <a:pt x="1209" y="2340"/>
                    <a:pt x="1018" y="2413"/>
                    <a:pt x="822" y="2413"/>
                  </a:cubicBezTo>
                  <a:cubicBezTo>
                    <a:pt x="794" y="2413"/>
                    <a:pt x="765" y="2411"/>
                    <a:pt x="737" y="2408"/>
                  </a:cubicBezTo>
                  <a:cubicBezTo>
                    <a:pt x="547" y="2372"/>
                    <a:pt x="404" y="2206"/>
                    <a:pt x="416" y="2004"/>
                  </a:cubicBezTo>
                  <a:cubicBezTo>
                    <a:pt x="428" y="1921"/>
                    <a:pt x="369" y="1826"/>
                    <a:pt x="274" y="1814"/>
                  </a:cubicBezTo>
                  <a:cubicBezTo>
                    <a:pt x="264" y="1813"/>
                    <a:pt x="255" y="1812"/>
                    <a:pt x="245" y="1812"/>
                  </a:cubicBezTo>
                  <a:cubicBezTo>
                    <a:pt x="162" y="1812"/>
                    <a:pt x="93" y="1859"/>
                    <a:pt x="72" y="1945"/>
                  </a:cubicBezTo>
                  <a:cubicBezTo>
                    <a:pt x="0" y="2254"/>
                    <a:pt x="238" y="2586"/>
                    <a:pt x="594" y="2693"/>
                  </a:cubicBezTo>
                  <a:cubicBezTo>
                    <a:pt x="618" y="2693"/>
                    <a:pt x="642" y="2705"/>
                    <a:pt x="666" y="2717"/>
                  </a:cubicBezTo>
                  <a:cubicBezTo>
                    <a:pt x="725" y="2727"/>
                    <a:pt x="784" y="2732"/>
                    <a:pt x="843" y="2732"/>
                  </a:cubicBezTo>
                  <a:cubicBezTo>
                    <a:pt x="1126" y="2732"/>
                    <a:pt x="1398" y="2617"/>
                    <a:pt x="1605" y="2420"/>
                  </a:cubicBezTo>
                  <a:cubicBezTo>
                    <a:pt x="1818" y="2206"/>
                    <a:pt x="1973" y="1945"/>
                    <a:pt x="2056" y="1648"/>
                  </a:cubicBezTo>
                  <a:cubicBezTo>
                    <a:pt x="2151" y="1291"/>
                    <a:pt x="2187" y="923"/>
                    <a:pt x="2163" y="554"/>
                  </a:cubicBezTo>
                  <a:cubicBezTo>
                    <a:pt x="2163" y="507"/>
                    <a:pt x="2163" y="459"/>
                    <a:pt x="2151" y="412"/>
                  </a:cubicBezTo>
                  <a:cubicBezTo>
                    <a:pt x="2131" y="341"/>
                    <a:pt x="2068" y="288"/>
                    <a:pt x="1998" y="288"/>
                  </a:cubicBezTo>
                  <a:cubicBezTo>
                    <a:pt x="1986" y="288"/>
                    <a:pt x="1974" y="289"/>
                    <a:pt x="1961" y="293"/>
                  </a:cubicBezTo>
                  <a:cubicBezTo>
                    <a:pt x="1866" y="293"/>
                    <a:pt x="1795" y="376"/>
                    <a:pt x="1807" y="459"/>
                  </a:cubicBezTo>
                  <a:cubicBezTo>
                    <a:pt x="1807" y="495"/>
                    <a:pt x="1807" y="531"/>
                    <a:pt x="1818" y="566"/>
                  </a:cubicBezTo>
                  <a:cubicBezTo>
                    <a:pt x="1795" y="661"/>
                    <a:pt x="1747" y="756"/>
                    <a:pt x="1664" y="816"/>
                  </a:cubicBezTo>
                  <a:cubicBezTo>
                    <a:pt x="1584" y="887"/>
                    <a:pt x="1485" y="924"/>
                    <a:pt x="1385" y="924"/>
                  </a:cubicBezTo>
                  <a:cubicBezTo>
                    <a:pt x="1351" y="924"/>
                    <a:pt x="1317" y="920"/>
                    <a:pt x="1284" y="911"/>
                  </a:cubicBezTo>
                  <a:cubicBezTo>
                    <a:pt x="1165" y="863"/>
                    <a:pt x="1070" y="756"/>
                    <a:pt x="1046" y="626"/>
                  </a:cubicBezTo>
                  <a:cubicBezTo>
                    <a:pt x="1010" y="495"/>
                    <a:pt x="1046" y="364"/>
                    <a:pt x="1141" y="281"/>
                  </a:cubicBezTo>
                  <a:cubicBezTo>
                    <a:pt x="1212" y="222"/>
                    <a:pt x="1224" y="115"/>
                    <a:pt x="1165" y="55"/>
                  </a:cubicBezTo>
                  <a:cubicBezTo>
                    <a:pt x="1128" y="18"/>
                    <a:pt x="1081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1087777" y="981700"/>
              <a:ext cx="77354" cy="77240"/>
            </a:xfrm>
            <a:custGeom>
              <a:avLst/>
              <a:gdLst/>
              <a:ahLst/>
              <a:cxnLst/>
              <a:rect l="l" t="t" r="r" b="b"/>
              <a:pathLst>
                <a:path w="2401" h="2398" extrusionOk="0">
                  <a:moveTo>
                    <a:pt x="1470" y="329"/>
                  </a:moveTo>
                  <a:cubicBezTo>
                    <a:pt x="1648" y="329"/>
                    <a:pt x="1811" y="423"/>
                    <a:pt x="1890" y="591"/>
                  </a:cubicBezTo>
                  <a:cubicBezTo>
                    <a:pt x="1901" y="639"/>
                    <a:pt x="1937" y="674"/>
                    <a:pt x="1985" y="698"/>
                  </a:cubicBezTo>
                  <a:cubicBezTo>
                    <a:pt x="1961" y="829"/>
                    <a:pt x="1925" y="971"/>
                    <a:pt x="1878" y="1090"/>
                  </a:cubicBezTo>
                  <a:cubicBezTo>
                    <a:pt x="1771" y="1364"/>
                    <a:pt x="1569" y="1589"/>
                    <a:pt x="1295" y="1696"/>
                  </a:cubicBezTo>
                  <a:cubicBezTo>
                    <a:pt x="1217" y="1730"/>
                    <a:pt x="1136" y="1746"/>
                    <a:pt x="1055" y="1746"/>
                  </a:cubicBezTo>
                  <a:cubicBezTo>
                    <a:pt x="878" y="1746"/>
                    <a:pt x="705" y="1669"/>
                    <a:pt x="582" y="1530"/>
                  </a:cubicBezTo>
                  <a:cubicBezTo>
                    <a:pt x="404" y="1280"/>
                    <a:pt x="547" y="924"/>
                    <a:pt x="773" y="686"/>
                  </a:cubicBezTo>
                  <a:cubicBezTo>
                    <a:pt x="927" y="496"/>
                    <a:pt x="1141" y="377"/>
                    <a:pt x="1379" y="330"/>
                  </a:cubicBezTo>
                  <a:lnTo>
                    <a:pt x="1438" y="330"/>
                  </a:lnTo>
                  <a:cubicBezTo>
                    <a:pt x="1449" y="329"/>
                    <a:pt x="1459" y="329"/>
                    <a:pt x="1470" y="329"/>
                  </a:cubicBezTo>
                  <a:close/>
                  <a:moveTo>
                    <a:pt x="1459" y="1"/>
                  </a:moveTo>
                  <a:cubicBezTo>
                    <a:pt x="1420" y="1"/>
                    <a:pt x="1382" y="3"/>
                    <a:pt x="1343" y="9"/>
                  </a:cubicBezTo>
                  <a:cubicBezTo>
                    <a:pt x="1022" y="56"/>
                    <a:pt x="713" y="223"/>
                    <a:pt x="499" y="472"/>
                  </a:cubicBezTo>
                  <a:cubicBezTo>
                    <a:pt x="226" y="781"/>
                    <a:pt x="0" y="1280"/>
                    <a:pt x="273" y="1696"/>
                  </a:cubicBezTo>
                  <a:cubicBezTo>
                    <a:pt x="426" y="1925"/>
                    <a:pt x="730" y="2063"/>
                    <a:pt x="1047" y="2063"/>
                  </a:cubicBezTo>
                  <a:cubicBezTo>
                    <a:pt x="1174" y="2063"/>
                    <a:pt x="1303" y="2041"/>
                    <a:pt x="1426" y="1993"/>
                  </a:cubicBezTo>
                  <a:cubicBezTo>
                    <a:pt x="1664" y="1910"/>
                    <a:pt x="1866" y="1744"/>
                    <a:pt x="2020" y="1542"/>
                  </a:cubicBezTo>
                  <a:cubicBezTo>
                    <a:pt x="2020" y="1779"/>
                    <a:pt x="2032" y="2017"/>
                    <a:pt x="2044" y="2243"/>
                  </a:cubicBezTo>
                  <a:cubicBezTo>
                    <a:pt x="2056" y="2326"/>
                    <a:pt x="2139" y="2397"/>
                    <a:pt x="2222" y="2397"/>
                  </a:cubicBezTo>
                  <a:lnTo>
                    <a:pt x="2234" y="2397"/>
                  </a:lnTo>
                  <a:cubicBezTo>
                    <a:pt x="2329" y="2385"/>
                    <a:pt x="2400" y="2314"/>
                    <a:pt x="2400" y="2219"/>
                  </a:cubicBezTo>
                  <a:cubicBezTo>
                    <a:pt x="2365" y="1554"/>
                    <a:pt x="2365" y="876"/>
                    <a:pt x="2400" y="199"/>
                  </a:cubicBezTo>
                  <a:cubicBezTo>
                    <a:pt x="2400" y="116"/>
                    <a:pt x="2329" y="33"/>
                    <a:pt x="2234" y="33"/>
                  </a:cubicBezTo>
                  <a:cubicBezTo>
                    <a:pt x="2139" y="33"/>
                    <a:pt x="2056" y="92"/>
                    <a:pt x="2044" y="187"/>
                  </a:cubicBezTo>
                  <a:lnTo>
                    <a:pt x="2044" y="211"/>
                  </a:lnTo>
                  <a:cubicBezTo>
                    <a:pt x="1883" y="80"/>
                    <a:pt x="1672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1194578" y="997354"/>
              <a:ext cx="42914" cy="49700"/>
            </a:xfrm>
            <a:custGeom>
              <a:avLst/>
              <a:gdLst/>
              <a:ahLst/>
              <a:cxnLst/>
              <a:rect l="l" t="t" r="r" b="b"/>
              <a:pathLst>
                <a:path w="1332" h="1543" extrusionOk="0">
                  <a:moveTo>
                    <a:pt x="205" y="1"/>
                  </a:moveTo>
                  <a:cubicBezTo>
                    <a:pt x="177" y="1"/>
                    <a:pt x="148" y="7"/>
                    <a:pt x="119" y="22"/>
                  </a:cubicBezTo>
                  <a:cubicBezTo>
                    <a:pt x="36" y="58"/>
                    <a:pt x="0" y="153"/>
                    <a:pt x="48" y="236"/>
                  </a:cubicBezTo>
                  <a:cubicBezTo>
                    <a:pt x="167" y="450"/>
                    <a:pt x="309" y="652"/>
                    <a:pt x="476" y="842"/>
                  </a:cubicBezTo>
                  <a:lnTo>
                    <a:pt x="119" y="1282"/>
                  </a:lnTo>
                  <a:cubicBezTo>
                    <a:pt x="48" y="1353"/>
                    <a:pt x="72" y="1460"/>
                    <a:pt x="155" y="1507"/>
                  </a:cubicBezTo>
                  <a:cubicBezTo>
                    <a:pt x="179" y="1531"/>
                    <a:pt x="226" y="1543"/>
                    <a:pt x="262" y="1543"/>
                  </a:cubicBezTo>
                  <a:cubicBezTo>
                    <a:pt x="309" y="1543"/>
                    <a:pt x="369" y="1519"/>
                    <a:pt x="404" y="1472"/>
                  </a:cubicBezTo>
                  <a:lnTo>
                    <a:pt x="713" y="1091"/>
                  </a:lnTo>
                  <a:cubicBezTo>
                    <a:pt x="809" y="1186"/>
                    <a:pt x="915" y="1270"/>
                    <a:pt x="1022" y="1353"/>
                  </a:cubicBezTo>
                  <a:cubicBezTo>
                    <a:pt x="1046" y="1377"/>
                    <a:pt x="1094" y="1388"/>
                    <a:pt x="1129" y="1388"/>
                  </a:cubicBezTo>
                  <a:cubicBezTo>
                    <a:pt x="1189" y="1388"/>
                    <a:pt x="1236" y="1365"/>
                    <a:pt x="1272" y="1329"/>
                  </a:cubicBezTo>
                  <a:cubicBezTo>
                    <a:pt x="1331" y="1258"/>
                    <a:pt x="1319" y="1151"/>
                    <a:pt x="1248" y="1103"/>
                  </a:cubicBezTo>
                  <a:cubicBezTo>
                    <a:pt x="1129" y="1008"/>
                    <a:pt x="1022" y="925"/>
                    <a:pt x="927" y="830"/>
                  </a:cubicBezTo>
                  <a:lnTo>
                    <a:pt x="1260" y="414"/>
                  </a:lnTo>
                  <a:cubicBezTo>
                    <a:pt x="1331" y="343"/>
                    <a:pt x="1308" y="236"/>
                    <a:pt x="1224" y="188"/>
                  </a:cubicBezTo>
                  <a:cubicBezTo>
                    <a:pt x="1196" y="169"/>
                    <a:pt x="1162" y="160"/>
                    <a:pt x="1126" y="160"/>
                  </a:cubicBezTo>
                  <a:cubicBezTo>
                    <a:pt x="1073" y="160"/>
                    <a:pt x="1018" y="181"/>
                    <a:pt x="975" y="224"/>
                  </a:cubicBezTo>
                  <a:lnTo>
                    <a:pt x="690" y="569"/>
                  </a:lnTo>
                  <a:cubicBezTo>
                    <a:pt x="571" y="414"/>
                    <a:pt x="452" y="260"/>
                    <a:pt x="357" y="93"/>
                  </a:cubicBezTo>
                  <a:cubicBezTo>
                    <a:pt x="324" y="35"/>
                    <a:pt x="268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1276507" y="963179"/>
              <a:ext cx="63211" cy="88481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60" y="1380"/>
                  </a:moveTo>
                  <a:cubicBezTo>
                    <a:pt x="1194" y="1380"/>
                    <a:pt x="1227" y="1384"/>
                    <a:pt x="1260" y="1392"/>
                  </a:cubicBezTo>
                  <a:cubicBezTo>
                    <a:pt x="1379" y="1428"/>
                    <a:pt x="1486" y="1511"/>
                    <a:pt x="1533" y="1630"/>
                  </a:cubicBezTo>
                  <a:cubicBezTo>
                    <a:pt x="1593" y="1784"/>
                    <a:pt x="1581" y="1974"/>
                    <a:pt x="1486" y="2105"/>
                  </a:cubicBezTo>
                  <a:cubicBezTo>
                    <a:pt x="1317" y="2329"/>
                    <a:pt x="1009" y="2421"/>
                    <a:pt x="729" y="2421"/>
                  </a:cubicBezTo>
                  <a:cubicBezTo>
                    <a:pt x="653" y="2421"/>
                    <a:pt x="580" y="2415"/>
                    <a:pt x="511" y="2402"/>
                  </a:cubicBezTo>
                  <a:lnTo>
                    <a:pt x="488" y="2402"/>
                  </a:lnTo>
                  <a:cubicBezTo>
                    <a:pt x="476" y="2176"/>
                    <a:pt x="523" y="1939"/>
                    <a:pt x="630" y="1725"/>
                  </a:cubicBezTo>
                  <a:cubicBezTo>
                    <a:pt x="723" y="1539"/>
                    <a:pt x="941" y="1380"/>
                    <a:pt x="1160" y="1380"/>
                  </a:cubicBezTo>
                  <a:close/>
                  <a:moveTo>
                    <a:pt x="197" y="0"/>
                  </a:moveTo>
                  <a:cubicBezTo>
                    <a:pt x="191" y="0"/>
                    <a:pt x="185" y="1"/>
                    <a:pt x="179" y="2"/>
                  </a:cubicBezTo>
                  <a:cubicBezTo>
                    <a:pt x="84" y="2"/>
                    <a:pt x="0" y="73"/>
                    <a:pt x="0" y="168"/>
                  </a:cubicBezTo>
                  <a:lnTo>
                    <a:pt x="119" y="2580"/>
                  </a:lnTo>
                  <a:cubicBezTo>
                    <a:pt x="131" y="2675"/>
                    <a:pt x="214" y="2747"/>
                    <a:pt x="309" y="2747"/>
                  </a:cubicBezTo>
                  <a:cubicBezTo>
                    <a:pt x="345" y="2747"/>
                    <a:pt x="381" y="2735"/>
                    <a:pt x="416" y="2711"/>
                  </a:cubicBezTo>
                  <a:lnTo>
                    <a:pt x="440" y="2711"/>
                  </a:lnTo>
                  <a:cubicBezTo>
                    <a:pt x="535" y="2729"/>
                    <a:pt x="636" y="2738"/>
                    <a:pt x="740" y="2738"/>
                  </a:cubicBezTo>
                  <a:cubicBezTo>
                    <a:pt x="1121" y="2738"/>
                    <a:pt x="1538" y="2610"/>
                    <a:pt x="1771" y="2283"/>
                  </a:cubicBezTo>
                  <a:cubicBezTo>
                    <a:pt x="1937" y="2057"/>
                    <a:pt x="1961" y="1760"/>
                    <a:pt x="1854" y="1511"/>
                  </a:cubicBezTo>
                  <a:cubicBezTo>
                    <a:pt x="1771" y="1285"/>
                    <a:pt x="1581" y="1119"/>
                    <a:pt x="1343" y="1059"/>
                  </a:cubicBezTo>
                  <a:cubicBezTo>
                    <a:pt x="1288" y="1050"/>
                    <a:pt x="1233" y="1045"/>
                    <a:pt x="1178" y="1045"/>
                  </a:cubicBezTo>
                  <a:cubicBezTo>
                    <a:pt x="888" y="1045"/>
                    <a:pt x="606" y="1174"/>
                    <a:pt x="416" y="1404"/>
                  </a:cubicBezTo>
                  <a:lnTo>
                    <a:pt x="357" y="144"/>
                  </a:lnTo>
                  <a:cubicBezTo>
                    <a:pt x="346" y="67"/>
                    <a:pt x="274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1083943" y="1078652"/>
              <a:ext cx="281033" cy="15525"/>
            </a:xfrm>
            <a:custGeom>
              <a:avLst/>
              <a:gdLst/>
              <a:ahLst/>
              <a:cxnLst/>
              <a:rect l="l" t="t" r="r" b="b"/>
              <a:pathLst>
                <a:path w="8723" h="482" extrusionOk="0">
                  <a:moveTo>
                    <a:pt x="5803" y="0"/>
                  </a:moveTo>
                  <a:cubicBezTo>
                    <a:pt x="3920" y="0"/>
                    <a:pt x="2035" y="56"/>
                    <a:pt x="167" y="160"/>
                  </a:cubicBezTo>
                  <a:cubicBezTo>
                    <a:pt x="72" y="160"/>
                    <a:pt x="0" y="243"/>
                    <a:pt x="0" y="338"/>
                  </a:cubicBezTo>
                  <a:cubicBezTo>
                    <a:pt x="11" y="415"/>
                    <a:pt x="73" y="482"/>
                    <a:pt x="158" y="482"/>
                  </a:cubicBezTo>
                  <a:cubicBezTo>
                    <a:pt x="165" y="482"/>
                    <a:pt x="172" y="481"/>
                    <a:pt x="179" y="481"/>
                  </a:cubicBezTo>
                  <a:lnTo>
                    <a:pt x="190" y="481"/>
                  </a:lnTo>
                  <a:cubicBezTo>
                    <a:pt x="2051" y="377"/>
                    <a:pt x="3928" y="321"/>
                    <a:pt x="5803" y="321"/>
                  </a:cubicBezTo>
                  <a:cubicBezTo>
                    <a:pt x="6718" y="321"/>
                    <a:pt x="7632" y="334"/>
                    <a:pt x="8544" y="362"/>
                  </a:cubicBezTo>
                  <a:cubicBezTo>
                    <a:pt x="8639" y="362"/>
                    <a:pt x="8711" y="290"/>
                    <a:pt x="8722" y="207"/>
                  </a:cubicBezTo>
                  <a:cubicBezTo>
                    <a:pt x="8722" y="112"/>
                    <a:pt x="8651" y="41"/>
                    <a:pt x="8556" y="41"/>
                  </a:cubicBezTo>
                  <a:cubicBezTo>
                    <a:pt x="7640" y="14"/>
                    <a:pt x="6722" y="0"/>
                    <a:pt x="5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1178888" y="1108028"/>
              <a:ext cx="66271" cy="71474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5" y="1"/>
                  </a:moveTo>
                  <a:cubicBezTo>
                    <a:pt x="1693" y="1"/>
                    <a:pt x="1650" y="16"/>
                    <a:pt x="1616" y="44"/>
                  </a:cubicBezTo>
                  <a:cubicBezTo>
                    <a:pt x="1391" y="234"/>
                    <a:pt x="1177" y="448"/>
                    <a:pt x="975" y="662"/>
                  </a:cubicBezTo>
                  <a:lnTo>
                    <a:pt x="321" y="163"/>
                  </a:lnTo>
                  <a:cubicBezTo>
                    <a:pt x="285" y="137"/>
                    <a:pt x="245" y="125"/>
                    <a:pt x="206" y="125"/>
                  </a:cubicBezTo>
                  <a:cubicBezTo>
                    <a:pt x="154" y="125"/>
                    <a:pt x="105" y="146"/>
                    <a:pt x="72" y="186"/>
                  </a:cubicBezTo>
                  <a:cubicBezTo>
                    <a:pt x="0" y="258"/>
                    <a:pt x="12" y="365"/>
                    <a:pt x="95" y="412"/>
                  </a:cubicBezTo>
                  <a:lnTo>
                    <a:pt x="761" y="923"/>
                  </a:lnTo>
                  <a:cubicBezTo>
                    <a:pt x="499" y="1256"/>
                    <a:pt x="262" y="1612"/>
                    <a:pt x="60" y="1993"/>
                  </a:cubicBezTo>
                  <a:cubicBezTo>
                    <a:pt x="12" y="2076"/>
                    <a:pt x="60" y="2171"/>
                    <a:pt x="143" y="2207"/>
                  </a:cubicBezTo>
                  <a:cubicBezTo>
                    <a:pt x="167" y="2218"/>
                    <a:pt x="190" y="2218"/>
                    <a:pt x="226" y="2218"/>
                  </a:cubicBezTo>
                  <a:cubicBezTo>
                    <a:pt x="285" y="2218"/>
                    <a:pt x="345" y="2183"/>
                    <a:pt x="381" y="2123"/>
                  </a:cubicBezTo>
                  <a:cubicBezTo>
                    <a:pt x="571" y="1779"/>
                    <a:pt x="785" y="1434"/>
                    <a:pt x="1034" y="1125"/>
                  </a:cubicBezTo>
                  <a:lnTo>
                    <a:pt x="1735" y="1660"/>
                  </a:lnTo>
                  <a:cubicBezTo>
                    <a:pt x="1771" y="1686"/>
                    <a:pt x="1812" y="1698"/>
                    <a:pt x="1851" y="1698"/>
                  </a:cubicBezTo>
                  <a:cubicBezTo>
                    <a:pt x="1902" y="1698"/>
                    <a:pt x="1951" y="1677"/>
                    <a:pt x="1985" y="1636"/>
                  </a:cubicBezTo>
                  <a:cubicBezTo>
                    <a:pt x="2056" y="1577"/>
                    <a:pt x="2044" y="1458"/>
                    <a:pt x="1961" y="1410"/>
                  </a:cubicBezTo>
                  <a:lnTo>
                    <a:pt x="1248" y="876"/>
                  </a:lnTo>
                  <a:cubicBezTo>
                    <a:pt x="1438" y="662"/>
                    <a:pt x="1640" y="460"/>
                    <a:pt x="1854" y="282"/>
                  </a:cubicBezTo>
                  <a:cubicBezTo>
                    <a:pt x="1925" y="222"/>
                    <a:pt x="1937" y="115"/>
                    <a:pt x="1866" y="56"/>
                  </a:cubicBezTo>
                  <a:cubicBezTo>
                    <a:pt x="1829" y="18"/>
                    <a:pt x="1782" y="1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-2947" y="451330"/>
              <a:ext cx="77354" cy="77111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15" y="329"/>
                  </a:moveTo>
                  <a:cubicBezTo>
                    <a:pt x="1423" y="329"/>
                    <a:pt x="1432" y="332"/>
                    <a:pt x="1438" y="338"/>
                  </a:cubicBezTo>
                  <a:cubicBezTo>
                    <a:pt x="1456" y="336"/>
                    <a:pt x="1474" y="335"/>
                    <a:pt x="1491" y="335"/>
                  </a:cubicBezTo>
                  <a:cubicBezTo>
                    <a:pt x="1661" y="335"/>
                    <a:pt x="1814" y="438"/>
                    <a:pt x="1890" y="599"/>
                  </a:cubicBezTo>
                  <a:cubicBezTo>
                    <a:pt x="1902" y="647"/>
                    <a:pt x="1937" y="682"/>
                    <a:pt x="1985" y="706"/>
                  </a:cubicBezTo>
                  <a:cubicBezTo>
                    <a:pt x="1973" y="837"/>
                    <a:pt x="1926" y="968"/>
                    <a:pt x="1878" y="1098"/>
                  </a:cubicBezTo>
                  <a:cubicBezTo>
                    <a:pt x="1783" y="1372"/>
                    <a:pt x="1569" y="1586"/>
                    <a:pt x="1296" y="1704"/>
                  </a:cubicBezTo>
                  <a:cubicBezTo>
                    <a:pt x="1222" y="1732"/>
                    <a:pt x="1145" y="1746"/>
                    <a:pt x="1069" y="1746"/>
                  </a:cubicBezTo>
                  <a:cubicBezTo>
                    <a:pt x="887" y="1746"/>
                    <a:pt x="708" y="1669"/>
                    <a:pt x="583" y="1526"/>
                  </a:cubicBezTo>
                  <a:cubicBezTo>
                    <a:pt x="405" y="1277"/>
                    <a:pt x="559" y="932"/>
                    <a:pt x="773" y="694"/>
                  </a:cubicBezTo>
                  <a:cubicBezTo>
                    <a:pt x="927" y="504"/>
                    <a:pt x="1141" y="374"/>
                    <a:pt x="1391" y="338"/>
                  </a:cubicBezTo>
                  <a:cubicBezTo>
                    <a:pt x="1397" y="332"/>
                    <a:pt x="1406" y="329"/>
                    <a:pt x="1415" y="329"/>
                  </a:cubicBezTo>
                  <a:close/>
                  <a:moveTo>
                    <a:pt x="1441" y="1"/>
                  </a:moveTo>
                  <a:cubicBezTo>
                    <a:pt x="1408" y="1"/>
                    <a:pt x="1376" y="2"/>
                    <a:pt x="1343" y="5"/>
                  </a:cubicBezTo>
                  <a:cubicBezTo>
                    <a:pt x="1022" y="53"/>
                    <a:pt x="725" y="219"/>
                    <a:pt x="500" y="480"/>
                  </a:cubicBezTo>
                  <a:cubicBezTo>
                    <a:pt x="226" y="778"/>
                    <a:pt x="1" y="1288"/>
                    <a:pt x="286" y="1693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6" y="2001"/>
                  </a:cubicBezTo>
                  <a:cubicBezTo>
                    <a:pt x="1664" y="1906"/>
                    <a:pt x="1866" y="1752"/>
                    <a:pt x="2021" y="1538"/>
                  </a:cubicBezTo>
                  <a:cubicBezTo>
                    <a:pt x="2021" y="1776"/>
                    <a:pt x="2033" y="2013"/>
                    <a:pt x="2044" y="2251"/>
                  </a:cubicBezTo>
                  <a:cubicBezTo>
                    <a:pt x="2056" y="2334"/>
                    <a:pt x="2139" y="2394"/>
                    <a:pt x="2223" y="2394"/>
                  </a:cubicBezTo>
                  <a:lnTo>
                    <a:pt x="2235" y="2394"/>
                  </a:lnTo>
                  <a:cubicBezTo>
                    <a:pt x="2330" y="2394"/>
                    <a:pt x="2401" y="2310"/>
                    <a:pt x="2401" y="2227"/>
                  </a:cubicBezTo>
                  <a:cubicBezTo>
                    <a:pt x="2365" y="1550"/>
                    <a:pt x="2365" y="873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6" y="40"/>
                    <a:pt x="2218" y="39"/>
                    <a:pt x="2211" y="39"/>
                  </a:cubicBezTo>
                  <a:cubicBezTo>
                    <a:pt x="2126" y="39"/>
                    <a:pt x="2055" y="96"/>
                    <a:pt x="2044" y="183"/>
                  </a:cubicBezTo>
                  <a:lnTo>
                    <a:pt x="2044" y="219"/>
                  </a:lnTo>
                  <a:cubicBezTo>
                    <a:pt x="1878" y="73"/>
                    <a:pt x="1666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104241" y="467049"/>
              <a:ext cx="42914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10" y="0"/>
                  </a:moveTo>
                  <a:cubicBezTo>
                    <a:pt x="184" y="0"/>
                    <a:pt x="156" y="6"/>
                    <a:pt x="131" y="16"/>
                  </a:cubicBezTo>
                  <a:cubicBezTo>
                    <a:pt x="36" y="52"/>
                    <a:pt x="1" y="147"/>
                    <a:pt x="48" y="230"/>
                  </a:cubicBezTo>
                  <a:cubicBezTo>
                    <a:pt x="167" y="444"/>
                    <a:pt x="310" y="646"/>
                    <a:pt x="464" y="836"/>
                  </a:cubicBezTo>
                  <a:lnTo>
                    <a:pt x="108" y="1276"/>
                  </a:lnTo>
                  <a:cubicBezTo>
                    <a:pt x="48" y="1347"/>
                    <a:pt x="60" y="1454"/>
                    <a:pt x="143" y="1502"/>
                  </a:cubicBezTo>
                  <a:cubicBezTo>
                    <a:pt x="179" y="1525"/>
                    <a:pt x="215" y="1537"/>
                    <a:pt x="250" y="1537"/>
                  </a:cubicBezTo>
                  <a:cubicBezTo>
                    <a:pt x="310" y="1537"/>
                    <a:pt x="357" y="1513"/>
                    <a:pt x="393" y="1466"/>
                  </a:cubicBezTo>
                  <a:lnTo>
                    <a:pt x="714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30" y="1383"/>
                  </a:cubicBezTo>
                  <a:cubicBezTo>
                    <a:pt x="1177" y="1383"/>
                    <a:pt x="1225" y="1359"/>
                    <a:pt x="1260" y="1323"/>
                  </a:cubicBezTo>
                  <a:cubicBezTo>
                    <a:pt x="1332" y="1252"/>
                    <a:pt x="1320" y="1145"/>
                    <a:pt x="1237" y="1086"/>
                  </a:cubicBezTo>
                  <a:cubicBezTo>
                    <a:pt x="1130" y="1003"/>
                    <a:pt x="1023" y="919"/>
                    <a:pt x="916" y="824"/>
                  </a:cubicBezTo>
                  <a:lnTo>
                    <a:pt x="1260" y="408"/>
                  </a:lnTo>
                  <a:cubicBezTo>
                    <a:pt x="1320" y="337"/>
                    <a:pt x="1308" y="230"/>
                    <a:pt x="1225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4" y="154"/>
                    <a:pt x="1011" y="175"/>
                    <a:pt x="975" y="218"/>
                  </a:cubicBezTo>
                  <a:lnTo>
                    <a:pt x="690" y="563"/>
                  </a:lnTo>
                  <a:cubicBezTo>
                    <a:pt x="571" y="420"/>
                    <a:pt x="464" y="254"/>
                    <a:pt x="369" y="88"/>
                  </a:cubicBezTo>
                  <a:cubicBezTo>
                    <a:pt x="336" y="29"/>
                    <a:pt x="273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186170" y="433099"/>
              <a:ext cx="62824" cy="88127"/>
            </a:xfrm>
            <a:custGeom>
              <a:avLst/>
              <a:gdLst/>
              <a:ahLst/>
              <a:cxnLst/>
              <a:rect l="l" t="t" r="r" b="b"/>
              <a:pathLst>
                <a:path w="1950" h="2736" extrusionOk="0">
                  <a:moveTo>
                    <a:pt x="1149" y="1379"/>
                  </a:moveTo>
                  <a:cubicBezTo>
                    <a:pt x="1182" y="1379"/>
                    <a:pt x="1215" y="1383"/>
                    <a:pt x="1248" y="1391"/>
                  </a:cubicBezTo>
                  <a:cubicBezTo>
                    <a:pt x="1379" y="1415"/>
                    <a:pt x="1474" y="1510"/>
                    <a:pt x="1522" y="1629"/>
                  </a:cubicBezTo>
                  <a:cubicBezTo>
                    <a:pt x="1581" y="1783"/>
                    <a:pt x="1569" y="1961"/>
                    <a:pt x="1474" y="2104"/>
                  </a:cubicBezTo>
                  <a:cubicBezTo>
                    <a:pt x="1306" y="2329"/>
                    <a:pt x="998" y="2420"/>
                    <a:pt x="717" y="2420"/>
                  </a:cubicBezTo>
                  <a:cubicBezTo>
                    <a:pt x="642" y="2420"/>
                    <a:pt x="568" y="2414"/>
                    <a:pt x="500" y="2401"/>
                  </a:cubicBezTo>
                  <a:lnTo>
                    <a:pt x="476" y="2401"/>
                  </a:lnTo>
                  <a:cubicBezTo>
                    <a:pt x="464" y="2163"/>
                    <a:pt x="512" y="1938"/>
                    <a:pt x="619" y="1724"/>
                  </a:cubicBezTo>
                  <a:cubicBezTo>
                    <a:pt x="722" y="1538"/>
                    <a:pt x="932" y="1379"/>
                    <a:pt x="1149" y="1379"/>
                  </a:cubicBezTo>
                  <a:close/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20" y="2591"/>
                  </a:lnTo>
                  <a:cubicBezTo>
                    <a:pt x="131" y="2668"/>
                    <a:pt x="193" y="2735"/>
                    <a:pt x="277" y="2735"/>
                  </a:cubicBezTo>
                  <a:cubicBezTo>
                    <a:pt x="284" y="2735"/>
                    <a:pt x="291" y="2735"/>
                    <a:pt x="298" y="2734"/>
                  </a:cubicBezTo>
                  <a:cubicBezTo>
                    <a:pt x="333" y="2734"/>
                    <a:pt x="369" y="2722"/>
                    <a:pt x="405" y="2698"/>
                  </a:cubicBezTo>
                  <a:lnTo>
                    <a:pt x="428" y="2698"/>
                  </a:lnTo>
                  <a:cubicBezTo>
                    <a:pt x="523" y="2716"/>
                    <a:pt x="625" y="2726"/>
                    <a:pt x="729" y="2726"/>
                  </a:cubicBezTo>
                  <a:cubicBezTo>
                    <a:pt x="1110" y="2726"/>
                    <a:pt x="1526" y="2597"/>
                    <a:pt x="1759" y="2270"/>
                  </a:cubicBezTo>
                  <a:cubicBezTo>
                    <a:pt x="1926" y="2045"/>
                    <a:pt x="1950" y="1759"/>
                    <a:pt x="1843" y="1498"/>
                  </a:cubicBezTo>
                  <a:cubicBezTo>
                    <a:pt x="1759" y="1284"/>
                    <a:pt x="1569" y="1118"/>
                    <a:pt x="1332" y="1058"/>
                  </a:cubicBezTo>
                  <a:cubicBezTo>
                    <a:pt x="1269" y="1045"/>
                    <a:pt x="1207" y="1039"/>
                    <a:pt x="1145" y="1039"/>
                  </a:cubicBezTo>
                  <a:cubicBezTo>
                    <a:pt x="863" y="1039"/>
                    <a:pt x="590" y="1169"/>
                    <a:pt x="405" y="1403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-6781" y="548186"/>
              <a:ext cx="281033" cy="15847"/>
            </a:xfrm>
            <a:custGeom>
              <a:avLst/>
              <a:gdLst/>
              <a:ahLst/>
              <a:cxnLst/>
              <a:rect l="l" t="t" r="r" b="b"/>
              <a:pathLst>
                <a:path w="8723" h="492" extrusionOk="0">
                  <a:moveTo>
                    <a:pt x="5851" y="0"/>
                  </a:moveTo>
                  <a:cubicBezTo>
                    <a:pt x="3954" y="0"/>
                    <a:pt x="2050" y="58"/>
                    <a:pt x="167" y="171"/>
                  </a:cubicBezTo>
                  <a:cubicBezTo>
                    <a:pt x="72" y="171"/>
                    <a:pt x="1" y="242"/>
                    <a:pt x="1" y="337"/>
                  </a:cubicBezTo>
                  <a:cubicBezTo>
                    <a:pt x="13" y="432"/>
                    <a:pt x="84" y="492"/>
                    <a:pt x="179" y="492"/>
                  </a:cubicBezTo>
                  <a:lnTo>
                    <a:pt x="191" y="492"/>
                  </a:lnTo>
                  <a:cubicBezTo>
                    <a:pt x="2065" y="379"/>
                    <a:pt x="3962" y="321"/>
                    <a:pt x="5851" y="321"/>
                  </a:cubicBezTo>
                  <a:cubicBezTo>
                    <a:pt x="6751" y="321"/>
                    <a:pt x="7650" y="334"/>
                    <a:pt x="8545" y="361"/>
                  </a:cubicBezTo>
                  <a:cubicBezTo>
                    <a:pt x="8552" y="362"/>
                    <a:pt x="8558" y="362"/>
                    <a:pt x="8565" y="362"/>
                  </a:cubicBezTo>
                  <a:cubicBezTo>
                    <a:pt x="8651" y="362"/>
                    <a:pt x="8723" y="295"/>
                    <a:pt x="8723" y="207"/>
                  </a:cubicBezTo>
                  <a:cubicBezTo>
                    <a:pt x="8723" y="111"/>
                    <a:pt x="8651" y="40"/>
                    <a:pt x="8556" y="40"/>
                  </a:cubicBezTo>
                  <a:cubicBezTo>
                    <a:pt x="7659" y="13"/>
                    <a:pt x="6756" y="0"/>
                    <a:pt x="5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88164" y="577883"/>
              <a:ext cx="66271" cy="71506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30" y="0"/>
                  </a:moveTo>
                  <a:cubicBezTo>
                    <a:pt x="1685" y="0"/>
                    <a:pt x="1641" y="15"/>
                    <a:pt x="1605" y="45"/>
                  </a:cubicBezTo>
                  <a:cubicBezTo>
                    <a:pt x="1379" y="235"/>
                    <a:pt x="1177" y="449"/>
                    <a:pt x="975" y="663"/>
                  </a:cubicBezTo>
                  <a:lnTo>
                    <a:pt x="310" y="164"/>
                  </a:lnTo>
                  <a:cubicBezTo>
                    <a:pt x="279" y="138"/>
                    <a:pt x="241" y="126"/>
                    <a:pt x="203" y="126"/>
                  </a:cubicBezTo>
                  <a:cubicBezTo>
                    <a:pt x="153" y="126"/>
                    <a:pt x="101" y="147"/>
                    <a:pt x="60" y="188"/>
                  </a:cubicBezTo>
                  <a:cubicBezTo>
                    <a:pt x="1" y="259"/>
                    <a:pt x="13" y="366"/>
                    <a:pt x="84" y="413"/>
                  </a:cubicBezTo>
                  <a:lnTo>
                    <a:pt x="761" y="924"/>
                  </a:lnTo>
                  <a:cubicBezTo>
                    <a:pt x="488" y="1257"/>
                    <a:pt x="262" y="1602"/>
                    <a:pt x="60" y="1982"/>
                  </a:cubicBezTo>
                  <a:cubicBezTo>
                    <a:pt x="24" y="2065"/>
                    <a:pt x="60" y="2160"/>
                    <a:pt x="143" y="2196"/>
                  </a:cubicBezTo>
                  <a:cubicBezTo>
                    <a:pt x="167" y="2208"/>
                    <a:pt x="203" y="2208"/>
                    <a:pt x="226" y="2220"/>
                  </a:cubicBezTo>
                  <a:cubicBezTo>
                    <a:pt x="286" y="2220"/>
                    <a:pt x="357" y="2184"/>
                    <a:pt x="381" y="2125"/>
                  </a:cubicBezTo>
                  <a:cubicBezTo>
                    <a:pt x="571" y="1768"/>
                    <a:pt x="785" y="1435"/>
                    <a:pt x="1034" y="1126"/>
                  </a:cubicBezTo>
                  <a:lnTo>
                    <a:pt x="1736" y="1649"/>
                  </a:lnTo>
                  <a:cubicBezTo>
                    <a:pt x="1771" y="1673"/>
                    <a:pt x="1807" y="1685"/>
                    <a:pt x="1854" y="1685"/>
                  </a:cubicBezTo>
                  <a:cubicBezTo>
                    <a:pt x="1902" y="1685"/>
                    <a:pt x="1949" y="1673"/>
                    <a:pt x="1985" y="1637"/>
                  </a:cubicBezTo>
                  <a:cubicBezTo>
                    <a:pt x="2056" y="1566"/>
                    <a:pt x="2045" y="1459"/>
                    <a:pt x="1961" y="1400"/>
                  </a:cubicBezTo>
                  <a:lnTo>
                    <a:pt x="1260" y="865"/>
                  </a:lnTo>
                  <a:cubicBezTo>
                    <a:pt x="1439" y="651"/>
                    <a:pt x="1641" y="461"/>
                    <a:pt x="1854" y="271"/>
                  </a:cubicBezTo>
                  <a:cubicBezTo>
                    <a:pt x="1926" y="211"/>
                    <a:pt x="1926" y="104"/>
                    <a:pt x="1854" y="45"/>
                  </a:cubicBezTo>
                  <a:cubicBezTo>
                    <a:pt x="1819" y="15"/>
                    <a:pt x="1774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324383" y="1751519"/>
              <a:ext cx="251941" cy="128099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03" y="1"/>
                  </a:moveTo>
                  <a:cubicBezTo>
                    <a:pt x="2189" y="1"/>
                    <a:pt x="2176" y="2"/>
                    <a:pt x="2163" y="5"/>
                  </a:cubicBezTo>
                  <a:cubicBezTo>
                    <a:pt x="2116" y="17"/>
                    <a:pt x="2068" y="65"/>
                    <a:pt x="2044" y="112"/>
                  </a:cubicBezTo>
                  <a:lnTo>
                    <a:pt x="892" y="3190"/>
                  </a:lnTo>
                  <a:lnTo>
                    <a:pt x="369" y="837"/>
                  </a:lnTo>
                  <a:cubicBezTo>
                    <a:pt x="349" y="756"/>
                    <a:pt x="277" y="701"/>
                    <a:pt x="197" y="701"/>
                  </a:cubicBezTo>
                  <a:cubicBezTo>
                    <a:pt x="183" y="701"/>
                    <a:pt x="169" y="703"/>
                    <a:pt x="155" y="706"/>
                  </a:cubicBezTo>
                  <a:cubicBezTo>
                    <a:pt x="72" y="718"/>
                    <a:pt x="0" y="813"/>
                    <a:pt x="24" y="897"/>
                  </a:cubicBezTo>
                  <a:lnTo>
                    <a:pt x="666" y="3844"/>
                  </a:lnTo>
                  <a:cubicBezTo>
                    <a:pt x="678" y="3903"/>
                    <a:pt x="725" y="3951"/>
                    <a:pt x="773" y="3962"/>
                  </a:cubicBezTo>
                  <a:cubicBezTo>
                    <a:pt x="797" y="3974"/>
                    <a:pt x="809" y="3974"/>
                    <a:pt x="832" y="3974"/>
                  </a:cubicBezTo>
                  <a:cubicBezTo>
                    <a:pt x="840" y="3976"/>
                    <a:pt x="847" y="3976"/>
                    <a:pt x="854" y="3976"/>
                  </a:cubicBezTo>
                  <a:cubicBezTo>
                    <a:pt x="918" y="3976"/>
                    <a:pt x="979" y="3931"/>
                    <a:pt x="1011" y="3867"/>
                  </a:cubicBezTo>
                  <a:lnTo>
                    <a:pt x="2306" y="409"/>
                  </a:lnTo>
                  <a:cubicBezTo>
                    <a:pt x="3712" y="1253"/>
                    <a:pt x="5320" y="1695"/>
                    <a:pt x="6960" y="1695"/>
                  </a:cubicBezTo>
                  <a:cubicBezTo>
                    <a:pt x="7191" y="1695"/>
                    <a:pt x="7422" y="1687"/>
                    <a:pt x="7653" y="1669"/>
                  </a:cubicBezTo>
                  <a:cubicBezTo>
                    <a:pt x="7736" y="1669"/>
                    <a:pt x="7819" y="1586"/>
                    <a:pt x="7808" y="1491"/>
                  </a:cubicBezTo>
                  <a:cubicBezTo>
                    <a:pt x="7797" y="1404"/>
                    <a:pt x="7726" y="1347"/>
                    <a:pt x="7641" y="1347"/>
                  </a:cubicBezTo>
                  <a:cubicBezTo>
                    <a:pt x="7634" y="1347"/>
                    <a:pt x="7626" y="1347"/>
                    <a:pt x="7617" y="1348"/>
                  </a:cubicBezTo>
                  <a:cubicBezTo>
                    <a:pt x="7411" y="1363"/>
                    <a:pt x="7204" y="1370"/>
                    <a:pt x="6998" y="1370"/>
                  </a:cubicBezTo>
                  <a:cubicBezTo>
                    <a:pt x="5344" y="1370"/>
                    <a:pt x="3722" y="906"/>
                    <a:pt x="2306" y="29"/>
                  </a:cubicBezTo>
                  <a:cubicBezTo>
                    <a:pt x="2280" y="12"/>
                    <a:pt x="2241" y="1"/>
                    <a:pt x="2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380280" y="1811977"/>
              <a:ext cx="70073" cy="71281"/>
            </a:xfrm>
            <a:custGeom>
              <a:avLst/>
              <a:gdLst/>
              <a:ahLst/>
              <a:cxnLst/>
              <a:rect l="l" t="t" r="r" b="b"/>
              <a:pathLst>
                <a:path w="2175" h="2213" extrusionOk="0">
                  <a:moveTo>
                    <a:pt x="792" y="1"/>
                  </a:moveTo>
                  <a:cubicBezTo>
                    <a:pt x="778" y="1"/>
                    <a:pt x="763" y="2"/>
                    <a:pt x="749" y="6"/>
                  </a:cubicBezTo>
                  <a:cubicBezTo>
                    <a:pt x="666" y="18"/>
                    <a:pt x="606" y="113"/>
                    <a:pt x="618" y="196"/>
                  </a:cubicBezTo>
                  <a:lnTo>
                    <a:pt x="844" y="1087"/>
                  </a:lnTo>
                  <a:lnTo>
                    <a:pt x="107" y="1563"/>
                  </a:lnTo>
                  <a:cubicBezTo>
                    <a:pt x="24" y="1610"/>
                    <a:pt x="0" y="1717"/>
                    <a:pt x="60" y="1788"/>
                  </a:cubicBezTo>
                  <a:cubicBezTo>
                    <a:pt x="84" y="1812"/>
                    <a:pt x="107" y="1836"/>
                    <a:pt x="143" y="1848"/>
                  </a:cubicBezTo>
                  <a:cubicBezTo>
                    <a:pt x="164" y="1856"/>
                    <a:pt x="185" y="1860"/>
                    <a:pt x="206" y="1860"/>
                  </a:cubicBezTo>
                  <a:cubicBezTo>
                    <a:pt x="243" y="1860"/>
                    <a:pt x="279" y="1847"/>
                    <a:pt x="309" y="1824"/>
                  </a:cubicBezTo>
                  <a:lnTo>
                    <a:pt x="939" y="1420"/>
                  </a:lnTo>
                  <a:lnTo>
                    <a:pt x="1105" y="2085"/>
                  </a:lnTo>
                  <a:cubicBezTo>
                    <a:pt x="1117" y="2133"/>
                    <a:pt x="1153" y="2180"/>
                    <a:pt x="1212" y="2192"/>
                  </a:cubicBezTo>
                  <a:cubicBezTo>
                    <a:pt x="1233" y="2206"/>
                    <a:pt x="1254" y="2212"/>
                    <a:pt x="1275" y="2212"/>
                  </a:cubicBezTo>
                  <a:cubicBezTo>
                    <a:pt x="1290" y="2212"/>
                    <a:pt x="1305" y="2209"/>
                    <a:pt x="1319" y="2204"/>
                  </a:cubicBezTo>
                  <a:cubicBezTo>
                    <a:pt x="1403" y="2192"/>
                    <a:pt x="1462" y="2097"/>
                    <a:pt x="1450" y="2014"/>
                  </a:cubicBezTo>
                  <a:lnTo>
                    <a:pt x="1248" y="1218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69"/>
                  </a:cubicBezTo>
                  <a:cubicBezTo>
                    <a:pt x="2079" y="418"/>
                    <a:pt x="2025" y="394"/>
                    <a:pt x="1969" y="394"/>
                  </a:cubicBezTo>
                  <a:cubicBezTo>
                    <a:pt x="1934" y="394"/>
                    <a:pt x="1898" y="403"/>
                    <a:pt x="1866" y="422"/>
                  </a:cubicBezTo>
                  <a:lnTo>
                    <a:pt x="1165" y="885"/>
                  </a:lnTo>
                  <a:lnTo>
                    <a:pt x="963" y="125"/>
                  </a:lnTo>
                  <a:cubicBezTo>
                    <a:pt x="943" y="54"/>
                    <a:pt x="871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449580" y="1844155"/>
              <a:ext cx="39853" cy="16685"/>
            </a:xfrm>
            <a:custGeom>
              <a:avLst/>
              <a:gdLst/>
              <a:ahLst/>
              <a:cxnLst/>
              <a:rect l="l" t="t" r="r" b="b"/>
              <a:pathLst>
                <a:path w="1237" h="518" extrusionOk="0">
                  <a:moveTo>
                    <a:pt x="216" y="1"/>
                  </a:moveTo>
                  <a:cubicBezTo>
                    <a:pt x="154" y="1"/>
                    <a:pt x="92" y="27"/>
                    <a:pt x="60" y="76"/>
                  </a:cubicBezTo>
                  <a:cubicBezTo>
                    <a:pt x="0" y="160"/>
                    <a:pt x="36" y="266"/>
                    <a:pt x="119" y="302"/>
                  </a:cubicBezTo>
                  <a:cubicBezTo>
                    <a:pt x="384" y="446"/>
                    <a:pt x="690" y="517"/>
                    <a:pt x="998" y="517"/>
                  </a:cubicBezTo>
                  <a:cubicBezTo>
                    <a:pt x="1022" y="517"/>
                    <a:pt x="1046" y="517"/>
                    <a:pt x="1070" y="516"/>
                  </a:cubicBezTo>
                  <a:cubicBezTo>
                    <a:pt x="1165" y="516"/>
                    <a:pt x="1236" y="445"/>
                    <a:pt x="1236" y="350"/>
                  </a:cubicBezTo>
                  <a:cubicBezTo>
                    <a:pt x="1225" y="262"/>
                    <a:pt x="1153" y="194"/>
                    <a:pt x="1067" y="194"/>
                  </a:cubicBezTo>
                  <a:cubicBezTo>
                    <a:pt x="1060" y="194"/>
                    <a:pt x="1053" y="194"/>
                    <a:pt x="1046" y="195"/>
                  </a:cubicBezTo>
                  <a:cubicBezTo>
                    <a:pt x="1024" y="196"/>
                    <a:pt x="1002" y="197"/>
                    <a:pt x="981" y="197"/>
                  </a:cubicBezTo>
                  <a:cubicBezTo>
                    <a:pt x="741" y="197"/>
                    <a:pt x="504" y="137"/>
                    <a:pt x="297" y="17"/>
                  </a:cubicBezTo>
                  <a:cubicBezTo>
                    <a:pt x="272" y="6"/>
                    <a:pt x="24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497810" y="1828308"/>
              <a:ext cx="62824" cy="72183"/>
            </a:xfrm>
            <a:custGeom>
              <a:avLst/>
              <a:gdLst/>
              <a:ahLst/>
              <a:cxnLst/>
              <a:rect l="l" t="t" r="r" b="b"/>
              <a:pathLst>
                <a:path w="1950" h="2241" extrusionOk="0">
                  <a:moveTo>
                    <a:pt x="216" y="1"/>
                  </a:moveTo>
                  <a:cubicBezTo>
                    <a:pt x="184" y="1"/>
                    <a:pt x="151" y="11"/>
                    <a:pt x="119" y="34"/>
                  </a:cubicBezTo>
                  <a:cubicBezTo>
                    <a:pt x="36" y="69"/>
                    <a:pt x="0" y="176"/>
                    <a:pt x="60" y="248"/>
                  </a:cubicBezTo>
                  <a:lnTo>
                    <a:pt x="797" y="1305"/>
                  </a:lnTo>
                  <a:lnTo>
                    <a:pt x="333" y="1994"/>
                  </a:lnTo>
                  <a:cubicBezTo>
                    <a:pt x="274" y="2066"/>
                    <a:pt x="309" y="2173"/>
                    <a:pt x="393" y="2208"/>
                  </a:cubicBezTo>
                  <a:cubicBezTo>
                    <a:pt x="393" y="2220"/>
                    <a:pt x="404" y="2220"/>
                    <a:pt x="416" y="2232"/>
                  </a:cubicBezTo>
                  <a:cubicBezTo>
                    <a:pt x="437" y="2238"/>
                    <a:pt x="458" y="2241"/>
                    <a:pt x="478" y="2241"/>
                  </a:cubicBezTo>
                  <a:cubicBezTo>
                    <a:pt x="539" y="2241"/>
                    <a:pt x="595" y="2214"/>
                    <a:pt x="630" y="2161"/>
                  </a:cubicBezTo>
                  <a:lnTo>
                    <a:pt x="1890" y="343"/>
                  </a:lnTo>
                  <a:cubicBezTo>
                    <a:pt x="1949" y="259"/>
                    <a:pt x="1914" y="152"/>
                    <a:pt x="1830" y="117"/>
                  </a:cubicBezTo>
                  <a:cubicBezTo>
                    <a:pt x="1801" y="100"/>
                    <a:pt x="1769" y="92"/>
                    <a:pt x="1736" y="92"/>
                  </a:cubicBezTo>
                  <a:cubicBezTo>
                    <a:pt x="1677" y="92"/>
                    <a:pt x="1619" y="118"/>
                    <a:pt x="1581" y="164"/>
                  </a:cubicBezTo>
                  <a:lnTo>
                    <a:pt x="1011" y="1008"/>
                  </a:lnTo>
                  <a:lnTo>
                    <a:pt x="357" y="81"/>
                  </a:lnTo>
                  <a:cubicBezTo>
                    <a:pt x="320" y="29"/>
                    <a:pt x="269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99" name="Google Shape;1399;p7"/>
          <p:cNvGrpSpPr/>
          <p:nvPr/>
        </p:nvGrpSpPr>
        <p:grpSpPr>
          <a:xfrm>
            <a:off x="7145827" y="3445765"/>
            <a:ext cx="2025256" cy="1711639"/>
            <a:chOff x="7145827" y="3445765"/>
            <a:chExt cx="2025256" cy="1711639"/>
          </a:xfrm>
        </p:grpSpPr>
        <p:sp>
          <p:nvSpPr>
            <p:cNvPr id="1400" name="Google Shape;1400;p7"/>
            <p:cNvSpPr/>
            <p:nvPr/>
          </p:nvSpPr>
          <p:spPr>
            <a:xfrm>
              <a:off x="7442904" y="4240482"/>
              <a:ext cx="289088" cy="550630"/>
            </a:xfrm>
            <a:custGeom>
              <a:avLst/>
              <a:gdLst/>
              <a:ahLst/>
              <a:cxnLst/>
              <a:rect l="l" t="t" r="r" b="b"/>
              <a:pathLst>
                <a:path w="8973" h="17095" extrusionOk="0">
                  <a:moveTo>
                    <a:pt x="5995" y="380"/>
                  </a:moveTo>
                  <a:cubicBezTo>
                    <a:pt x="6755" y="380"/>
                    <a:pt x="7498" y="581"/>
                    <a:pt x="8164" y="946"/>
                  </a:cubicBezTo>
                  <a:cubicBezTo>
                    <a:pt x="8414" y="1100"/>
                    <a:pt x="8544" y="1231"/>
                    <a:pt x="8556" y="1362"/>
                  </a:cubicBezTo>
                  <a:cubicBezTo>
                    <a:pt x="8544" y="1469"/>
                    <a:pt x="8521" y="1564"/>
                    <a:pt x="8485" y="1647"/>
                  </a:cubicBezTo>
                  <a:lnTo>
                    <a:pt x="7927" y="3049"/>
                  </a:lnTo>
                  <a:cubicBezTo>
                    <a:pt x="6869" y="2586"/>
                    <a:pt x="5776" y="2241"/>
                    <a:pt x="4647" y="2027"/>
                  </a:cubicBezTo>
                  <a:lnTo>
                    <a:pt x="5110" y="815"/>
                  </a:lnTo>
                  <a:cubicBezTo>
                    <a:pt x="5146" y="696"/>
                    <a:pt x="5205" y="589"/>
                    <a:pt x="5289" y="506"/>
                  </a:cubicBezTo>
                  <a:cubicBezTo>
                    <a:pt x="5406" y="431"/>
                    <a:pt x="5552" y="385"/>
                    <a:pt x="5701" y="385"/>
                  </a:cubicBezTo>
                  <a:cubicBezTo>
                    <a:pt x="5718" y="385"/>
                    <a:pt x="5735" y="386"/>
                    <a:pt x="5752" y="387"/>
                  </a:cubicBezTo>
                  <a:cubicBezTo>
                    <a:pt x="5833" y="383"/>
                    <a:pt x="5914" y="380"/>
                    <a:pt x="5995" y="380"/>
                  </a:cubicBezTo>
                  <a:close/>
                  <a:moveTo>
                    <a:pt x="4540" y="2395"/>
                  </a:moveTo>
                  <a:cubicBezTo>
                    <a:pt x="4801" y="2443"/>
                    <a:pt x="5051" y="2502"/>
                    <a:pt x="5289" y="2562"/>
                  </a:cubicBezTo>
                  <a:cubicBezTo>
                    <a:pt x="4029" y="5901"/>
                    <a:pt x="2639" y="9252"/>
                    <a:pt x="1165" y="12532"/>
                  </a:cubicBezTo>
                  <a:cubicBezTo>
                    <a:pt x="1118" y="12484"/>
                    <a:pt x="1058" y="12448"/>
                    <a:pt x="999" y="12413"/>
                  </a:cubicBezTo>
                  <a:cubicBezTo>
                    <a:pt x="904" y="12377"/>
                    <a:pt x="797" y="12353"/>
                    <a:pt x="690" y="12353"/>
                  </a:cubicBezTo>
                  <a:cubicBezTo>
                    <a:pt x="2175" y="9109"/>
                    <a:pt x="3459" y="5794"/>
                    <a:pt x="4540" y="2395"/>
                  </a:cubicBezTo>
                  <a:close/>
                  <a:moveTo>
                    <a:pt x="5704" y="2669"/>
                  </a:moveTo>
                  <a:cubicBezTo>
                    <a:pt x="6132" y="2788"/>
                    <a:pt x="6548" y="2918"/>
                    <a:pt x="6952" y="3073"/>
                  </a:cubicBezTo>
                  <a:cubicBezTo>
                    <a:pt x="5479" y="6388"/>
                    <a:pt x="4112" y="9775"/>
                    <a:pt x="2888" y="13173"/>
                  </a:cubicBezTo>
                  <a:lnTo>
                    <a:pt x="2876" y="13173"/>
                  </a:lnTo>
                  <a:cubicBezTo>
                    <a:pt x="2722" y="12983"/>
                    <a:pt x="2520" y="12841"/>
                    <a:pt x="2282" y="12757"/>
                  </a:cubicBezTo>
                  <a:cubicBezTo>
                    <a:pt x="2136" y="12706"/>
                    <a:pt x="1985" y="12682"/>
                    <a:pt x="1833" y="12682"/>
                  </a:cubicBezTo>
                  <a:cubicBezTo>
                    <a:pt x="1738" y="12682"/>
                    <a:pt x="1641" y="12691"/>
                    <a:pt x="1545" y="12710"/>
                  </a:cubicBezTo>
                  <a:cubicBezTo>
                    <a:pt x="3031" y="9418"/>
                    <a:pt x="4421" y="6032"/>
                    <a:pt x="5704" y="2669"/>
                  </a:cubicBezTo>
                  <a:close/>
                  <a:moveTo>
                    <a:pt x="7332" y="3227"/>
                  </a:moveTo>
                  <a:cubicBezTo>
                    <a:pt x="7475" y="3287"/>
                    <a:pt x="7606" y="3346"/>
                    <a:pt x="7748" y="3405"/>
                  </a:cubicBezTo>
                  <a:cubicBezTo>
                    <a:pt x="6144" y="6638"/>
                    <a:pt x="4742" y="9953"/>
                    <a:pt x="3542" y="13351"/>
                  </a:cubicBezTo>
                  <a:cubicBezTo>
                    <a:pt x="3459" y="13316"/>
                    <a:pt x="3363" y="13304"/>
                    <a:pt x="3280" y="13304"/>
                  </a:cubicBezTo>
                  <a:cubicBezTo>
                    <a:pt x="4492" y="9917"/>
                    <a:pt x="5859" y="6531"/>
                    <a:pt x="7332" y="3227"/>
                  </a:cubicBezTo>
                  <a:close/>
                  <a:moveTo>
                    <a:pt x="696" y="12733"/>
                  </a:moveTo>
                  <a:cubicBezTo>
                    <a:pt x="734" y="12733"/>
                    <a:pt x="772" y="12741"/>
                    <a:pt x="809" y="12757"/>
                  </a:cubicBezTo>
                  <a:cubicBezTo>
                    <a:pt x="916" y="12805"/>
                    <a:pt x="963" y="12936"/>
                    <a:pt x="927" y="13043"/>
                  </a:cubicBezTo>
                  <a:cubicBezTo>
                    <a:pt x="904" y="13126"/>
                    <a:pt x="939" y="13221"/>
                    <a:pt x="1011" y="13268"/>
                  </a:cubicBezTo>
                  <a:cubicBezTo>
                    <a:pt x="1050" y="13291"/>
                    <a:pt x="1092" y="13303"/>
                    <a:pt x="1134" y="13303"/>
                  </a:cubicBezTo>
                  <a:cubicBezTo>
                    <a:pt x="1181" y="13303"/>
                    <a:pt x="1228" y="13288"/>
                    <a:pt x="1272" y="13256"/>
                  </a:cubicBezTo>
                  <a:cubicBezTo>
                    <a:pt x="1438" y="13130"/>
                    <a:pt x="1636" y="13066"/>
                    <a:pt x="1838" y="13066"/>
                  </a:cubicBezTo>
                  <a:cubicBezTo>
                    <a:pt x="1939" y="13066"/>
                    <a:pt x="2040" y="13082"/>
                    <a:pt x="2140" y="13114"/>
                  </a:cubicBezTo>
                  <a:cubicBezTo>
                    <a:pt x="2425" y="13209"/>
                    <a:pt x="2639" y="13458"/>
                    <a:pt x="2698" y="13744"/>
                  </a:cubicBezTo>
                  <a:cubicBezTo>
                    <a:pt x="2710" y="13815"/>
                    <a:pt x="2769" y="13874"/>
                    <a:pt x="2841" y="13898"/>
                  </a:cubicBezTo>
                  <a:cubicBezTo>
                    <a:pt x="2852" y="13898"/>
                    <a:pt x="2864" y="13910"/>
                    <a:pt x="2876" y="13910"/>
                  </a:cubicBezTo>
                  <a:cubicBezTo>
                    <a:pt x="2886" y="13911"/>
                    <a:pt x="2896" y="13912"/>
                    <a:pt x="2905" y="13912"/>
                  </a:cubicBezTo>
                  <a:cubicBezTo>
                    <a:pt x="2988" y="13912"/>
                    <a:pt x="3059" y="13866"/>
                    <a:pt x="3102" y="13791"/>
                  </a:cubicBezTo>
                  <a:cubicBezTo>
                    <a:pt x="3138" y="13732"/>
                    <a:pt x="3197" y="13696"/>
                    <a:pt x="3268" y="13684"/>
                  </a:cubicBezTo>
                  <a:lnTo>
                    <a:pt x="3268" y="13684"/>
                  </a:lnTo>
                  <a:lnTo>
                    <a:pt x="1712" y="15241"/>
                  </a:lnTo>
                  <a:cubicBezTo>
                    <a:pt x="1320" y="15027"/>
                    <a:pt x="892" y="14884"/>
                    <a:pt x="452" y="14837"/>
                  </a:cubicBezTo>
                  <a:cubicBezTo>
                    <a:pt x="452" y="14160"/>
                    <a:pt x="452" y="13482"/>
                    <a:pt x="500" y="12817"/>
                  </a:cubicBezTo>
                  <a:cubicBezTo>
                    <a:pt x="554" y="12762"/>
                    <a:pt x="624" y="12733"/>
                    <a:pt x="696" y="12733"/>
                  </a:cubicBezTo>
                  <a:close/>
                  <a:moveTo>
                    <a:pt x="452" y="15229"/>
                  </a:moveTo>
                  <a:cubicBezTo>
                    <a:pt x="785" y="15276"/>
                    <a:pt x="1106" y="15372"/>
                    <a:pt x="1415" y="15526"/>
                  </a:cubicBezTo>
                  <a:lnTo>
                    <a:pt x="500" y="16441"/>
                  </a:lnTo>
                  <a:cubicBezTo>
                    <a:pt x="476" y="16037"/>
                    <a:pt x="464" y="15633"/>
                    <a:pt x="452" y="15229"/>
                  </a:cubicBezTo>
                  <a:close/>
                  <a:moveTo>
                    <a:pt x="5960" y="1"/>
                  </a:moveTo>
                  <a:cubicBezTo>
                    <a:pt x="5879" y="1"/>
                    <a:pt x="5798" y="3"/>
                    <a:pt x="5716" y="7"/>
                  </a:cubicBezTo>
                  <a:cubicBezTo>
                    <a:pt x="5700" y="6"/>
                    <a:pt x="5683" y="6"/>
                    <a:pt x="5667" y="6"/>
                  </a:cubicBezTo>
                  <a:cubicBezTo>
                    <a:pt x="5422" y="6"/>
                    <a:pt x="5181" y="88"/>
                    <a:pt x="4991" y="233"/>
                  </a:cubicBezTo>
                  <a:cubicBezTo>
                    <a:pt x="4849" y="352"/>
                    <a:pt x="4754" y="518"/>
                    <a:pt x="4706" y="696"/>
                  </a:cubicBezTo>
                  <a:lnTo>
                    <a:pt x="4160" y="2122"/>
                  </a:lnTo>
                  <a:cubicBezTo>
                    <a:pt x="4136" y="2158"/>
                    <a:pt x="4136" y="2205"/>
                    <a:pt x="4160" y="2241"/>
                  </a:cubicBezTo>
                  <a:cubicBezTo>
                    <a:pt x="3031" y="5794"/>
                    <a:pt x="1676" y="9264"/>
                    <a:pt x="108" y="12638"/>
                  </a:cubicBezTo>
                  <a:cubicBezTo>
                    <a:pt x="96" y="12662"/>
                    <a:pt x="84" y="12686"/>
                    <a:pt x="84" y="12722"/>
                  </a:cubicBezTo>
                  <a:cubicBezTo>
                    <a:pt x="1" y="14124"/>
                    <a:pt x="1" y="15514"/>
                    <a:pt x="108" y="16916"/>
                  </a:cubicBezTo>
                  <a:cubicBezTo>
                    <a:pt x="119" y="17000"/>
                    <a:pt x="167" y="17059"/>
                    <a:pt x="250" y="17083"/>
                  </a:cubicBezTo>
                  <a:cubicBezTo>
                    <a:pt x="273" y="17090"/>
                    <a:pt x="296" y="17094"/>
                    <a:pt x="320" y="17094"/>
                  </a:cubicBezTo>
                  <a:cubicBezTo>
                    <a:pt x="372" y="17094"/>
                    <a:pt x="423" y="17076"/>
                    <a:pt x="464" y="17035"/>
                  </a:cubicBezTo>
                  <a:lnTo>
                    <a:pt x="3708" y="13827"/>
                  </a:lnTo>
                  <a:cubicBezTo>
                    <a:pt x="3720" y="13815"/>
                    <a:pt x="3732" y="13815"/>
                    <a:pt x="3744" y="13803"/>
                  </a:cubicBezTo>
                  <a:lnTo>
                    <a:pt x="3756" y="13791"/>
                  </a:lnTo>
                  <a:cubicBezTo>
                    <a:pt x="3803" y="13767"/>
                    <a:pt x="3851" y="13732"/>
                    <a:pt x="3863" y="13684"/>
                  </a:cubicBezTo>
                  <a:cubicBezTo>
                    <a:pt x="5086" y="10191"/>
                    <a:pt x="6524" y="6768"/>
                    <a:pt x="8176" y="3453"/>
                  </a:cubicBezTo>
                  <a:cubicBezTo>
                    <a:pt x="8200" y="3441"/>
                    <a:pt x="8224" y="3417"/>
                    <a:pt x="8235" y="3382"/>
                  </a:cubicBezTo>
                  <a:lnTo>
                    <a:pt x="8865" y="1789"/>
                  </a:lnTo>
                  <a:cubicBezTo>
                    <a:pt x="8937" y="1647"/>
                    <a:pt x="8972" y="1492"/>
                    <a:pt x="8960" y="1338"/>
                  </a:cubicBezTo>
                  <a:cubicBezTo>
                    <a:pt x="8925" y="946"/>
                    <a:pt x="8521" y="708"/>
                    <a:pt x="8366" y="625"/>
                  </a:cubicBezTo>
                  <a:cubicBezTo>
                    <a:pt x="7629" y="224"/>
                    <a:pt x="6803" y="1"/>
                    <a:pt x="5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8438683" y="4647713"/>
              <a:ext cx="732400" cy="509691"/>
            </a:xfrm>
            <a:custGeom>
              <a:avLst/>
              <a:gdLst/>
              <a:ahLst/>
              <a:cxnLst/>
              <a:rect l="l" t="t" r="r" b="b"/>
              <a:pathLst>
                <a:path w="22733" h="15824" extrusionOk="0">
                  <a:moveTo>
                    <a:pt x="487" y="471"/>
                  </a:moveTo>
                  <a:lnTo>
                    <a:pt x="487" y="471"/>
                  </a:lnTo>
                  <a:cubicBezTo>
                    <a:pt x="773" y="554"/>
                    <a:pt x="1058" y="649"/>
                    <a:pt x="1343" y="732"/>
                  </a:cubicBezTo>
                  <a:lnTo>
                    <a:pt x="1058" y="1505"/>
                  </a:lnTo>
                  <a:cubicBezTo>
                    <a:pt x="1022" y="1612"/>
                    <a:pt x="1082" y="1719"/>
                    <a:pt x="1189" y="1742"/>
                  </a:cubicBezTo>
                  <a:cubicBezTo>
                    <a:pt x="1212" y="1754"/>
                    <a:pt x="1236" y="1754"/>
                    <a:pt x="1260" y="1754"/>
                  </a:cubicBezTo>
                  <a:cubicBezTo>
                    <a:pt x="1343" y="1754"/>
                    <a:pt x="1426" y="1707"/>
                    <a:pt x="1462" y="1623"/>
                  </a:cubicBezTo>
                  <a:lnTo>
                    <a:pt x="1747" y="863"/>
                  </a:lnTo>
                  <a:lnTo>
                    <a:pt x="2317" y="1041"/>
                  </a:lnTo>
                  <a:lnTo>
                    <a:pt x="2282" y="1148"/>
                  </a:lnTo>
                  <a:cubicBezTo>
                    <a:pt x="2258" y="1255"/>
                    <a:pt x="2329" y="1362"/>
                    <a:pt x="2436" y="1386"/>
                  </a:cubicBezTo>
                  <a:lnTo>
                    <a:pt x="2496" y="1386"/>
                  </a:lnTo>
                  <a:cubicBezTo>
                    <a:pt x="2579" y="1386"/>
                    <a:pt x="2662" y="1326"/>
                    <a:pt x="2698" y="1243"/>
                  </a:cubicBezTo>
                  <a:lnTo>
                    <a:pt x="2721" y="1148"/>
                  </a:lnTo>
                  <a:lnTo>
                    <a:pt x="3470" y="1386"/>
                  </a:lnTo>
                  <a:lnTo>
                    <a:pt x="3423" y="1481"/>
                  </a:lnTo>
                  <a:cubicBezTo>
                    <a:pt x="3375" y="1576"/>
                    <a:pt x="3434" y="1695"/>
                    <a:pt x="3529" y="1730"/>
                  </a:cubicBezTo>
                  <a:cubicBezTo>
                    <a:pt x="3565" y="1742"/>
                    <a:pt x="3589" y="1742"/>
                    <a:pt x="3613" y="1742"/>
                  </a:cubicBezTo>
                  <a:cubicBezTo>
                    <a:pt x="3696" y="1742"/>
                    <a:pt x="3779" y="1707"/>
                    <a:pt x="3815" y="1635"/>
                  </a:cubicBezTo>
                  <a:lnTo>
                    <a:pt x="3862" y="1517"/>
                  </a:lnTo>
                  <a:lnTo>
                    <a:pt x="4706" y="1790"/>
                  </a:lnTo>
                  <a:lnTo>
                    <a:pt x="4646" y="1909"/>
                  </a:lnTo>
                  <a:cubicBezTo>
                    <a:pt x="4599" y="2004"/>
                    <a:pt x="4658" y="2123"/>
                    <a:pt x="4753" y="2158"/>
                  </a:cubicBezTo>
                  <a:cubicBezTo>
                    <a:pt x="4789" y="2170"/>
                    <a:pt x="4813" y="2170"/>
                    <a:pt x="4837" y="2170"/>
                  </a:cubicBezTo>
                  <a:cubicBezTo>
                    <a:pt x="4845" y="2171"/>
                    <a:pt x="4854" y="2172"/>
                    <a:pt x="4862" y="2172"/>
                  </a:cubicBezTo>
                  <a:cubicBezTo>
                    <a:pt x="4934" y="2172"/>
                    <a:pt x="4996" y="2127"/>
                    <a:pt x="5039" y="2063"/>
                  </a:cubicBezTo>
                  <a:lnTo>
                    <a:pt x="5098" y="1921"/>
                  </a:lnTo>
                  <a:cubicBezTo>
                    <a:pt x="5395" y="2027"/>
                    <a:pt x="5716" y="2123"/>
                    <a:pt x="6025" y="2218"/>
                  </a:cubicBezTo>
                  <a:lnTo>
                    <a:pt x="5680" y="3026"/>
                  </a:lnTo>
                  <a:cubicBezTo>
                    <a:pt x="5633" y="3121"/>
                    <a:pt x="5692" y="3240"/>
                    <a:pt x="5799" y="3275"/>
                  </a:cubicBezTo>
                  <a:cubicBezTo>
                    <a:pt x="5823" y="3275"/>
                    <a:pt x="5847" y="3287"/>
                    <a:pt x="5870" y="3287"/>
                  </a:cubicBezTo>
                  <a:cubicBezTo>
                    <a:pt x="5954" y="3287"/>
                    <a:pt x="6037" y="3240"/>
                    <a:pt x="6072" y="3168"/>
                  </a:cubicBezTo>
                  <a:lnTo>
                    <a:pt x="6417" y="2348"/>
                  </a:lnTo>
                  <a:lnTo>
                    <a:pt x="7308" y="2645"/>
                  </a:lnTo>
                  <a:lnTo>
                    <a:pt x="7249" y="2883"/>
                  </a:lnTo>
                  <a:cubicBezTo>
                    <a:pt x="7225" y="2978"/>
                    <a:pt x="7273" y="3073"/>
                    <a:pt x="7368" y="3109"/>
                  </a:cubicBezTo>
                  <a:cubicBezTo>
                    <a:pt x="7391" y="3121"/>
                    <a:pt x="7427" y="3121"/>
                    <a:pt x="7451" y="3121"/>
                  </a:cubicBezTo>
                  <a:cubicBezTo>
                    <a:pt x="7522" y="3121"/>
                    <a:pt x="7582" y="3085"/>
                    <a:pt x="7629" y="3038"/>
                  </a:cubicBezTo>
                  <a:lnTo>
                    <a:pt x="7700" y="2942"/>
                  </a:lnTo>
                  <a:cubicBezTo>
                    <a:pt x="7724" y="2895"/>
                    <a:pt x="7736" y="2836"/>
                    <a:pt x="7724" y="2788"/>
                  </a:cubicBezTo>
                  <a:lnTo>
                    <a:pt x="7724" y="2788"/>
                  </a:lnTo>
                  <a:lnTo>
                    <a:pt x="8568" y="3073"/>
                  </a:lnTo>
                  <a:cubicBezTo>
                    <a:pt x="8544" y="3144"/>
                    <a:pt x="8532" y="3216"/>
                    <a:pt x="8532" y="3287"/>
                  </a:cubicBezTo>
                  <a:cubicBezTo>
                    <a:pt x="8544" y="3394"/>
                    <a:pt x="8627" y="3477"/>
                    <a:pt x="8746" y="3477"/>
                  </a:cubicBezTo>
                  <a:cubicBezTo>
                    <a:pt x="8853" y="3477"/>
                    <a:pt x="8948" y="3394"/>
                    <a:pt x="8948" y="3275"/>
                  </a:cubicBezTo>
                  <a:cubicBezTo>
                    <a:pt x="8948" y="3263"/>
                    <a:pt x="8948" y="3240"/>
                    <a:pt x="8960" y="3216"/>
                  </a:cubicBezTo>
                  <a:cubicBezTo>
                    <a:pt x="9221" y="3311"/>
                    <a:pt x="9483" y="3406"/>
                    <a:pt x="9744" y="3501"/>
                  </a:cubicBezTo>
                  <a:lnTo>
                    <a:pt x="9709" y="3548"/>
                  </a:lnTo>
                  <a:cubicBezTo>
                    <a:pt x="9649" y="3644"/>
                    <a:pt x="9685" y="3774"/>
                    <a:pt x="9780" y="3822"/>
                  </a:cubicBezTo>
                  <a:cubicBezTo>
                    <a:pt x="9816" y="3834"/>
                    <a:pt x="9851" y="3846"/>
                    <a:pt x="9887" y="3846"/>
                  </a:cubicBezTo>
                  <a:cubicBezTo>
                    <a:pt x="9958" y="3846"/>
                    <a:pt x="10029" y="3810"/>
                    <a:pt x="10065" y="3750"/>
                  </a:cubicBezTo>
                  <a:lnTo>
                    <a:pt x="10136" y="3644"/>
                  </a:lnTo>
                  <a:lnTo>
                    <a:pt x="10826" y="3893"/>
                  </a:lnTo>
                  <a:lnTo>
                    <a:pt x="10576" y="4642"/>
                  </a:lnTo>
                  <a:cubicBezTo>
                    <a:pt x="10540" y="4749"/>
                    <a:pt x="10612" y="4867"/>
                    <a:pt x="10731" y="4891"/>
                  </a:cubicBezTo>
                  <a:lnTo>
                    <a:pt x="10790" y="4891"/>
                  </a:lnTo>
                  <a:cubicBezTo>
                    <a:pt x="10873" y="4891"/>
                    <a:pt x="10956" y="4844"/>
                    <a:pt x="10992" y="4761"/>
                  </a:cubicBezTo>
                  <a:lnTo>
                    <a:pt x="11218" y="4024"/>
                  </a:lnTo>
                  <a:lnTo>
                    <a:pt x="12121" y="4368"/>
                  </a:lnTo>
                  <a:lnTo>
                    <a:pt x="12073" y="4511"/>
                  </a:lnTo>
                  <a:cubicBezTo>
                    <a:pt x="12038" y="4618"/>
                    <a:pt x="12097" y="4725"/>
                    <a:pt x="12204" y="4761"/>
                  </a:cubicBezTo>
                  <a:cubicBezTo>
                    <a:pt x="12225" y="4768"/>
                    <a:pt x="12247" y="4771"/>
                    <a:pt x="12268" y="4771"/>
                  </a:cubicBezTo>
                  <a:cubicBezTo>
                    <a:pt x="12355" y="4771"/>
                    <a:pt x="12439" y="4716"/>
                    <a:pt x="12477" y="4630"/>
                  </a:cubicBezTo>
                  <a:lnTo>
                    <a:pt x="12513" y="4511"/>
                  </a:lnTo>
                  <a:lnTo>
                    <a:pt x="13464" y="4867"/>
                  </a:lnTo>
                  <a:lnTo>
                    <a:pt x="13404" y="5046"/>
                  </a:lnTo>
                  <a:cubicBezTo>
                    <a:pt x="13369" y="5153"/>
                    <a:pt x="13440" y="5272"/>
                    <a:pt x="13547" y="5283"/>
                  </a:cubicBezTo>
                  <a:lnTo>
                    <a:pt x="13606" y="5283"/>
                  </a:lnTo>
                  <a:cubicBezTo>
                    <a:pt x="13701" y="5283"/>
                    <a:pt x="13784" y="5236"/>
                    <a:pt x="13808" y="5153"/>
                  </a:cubicBezTo>
                  <a:lnTo>
                    <a:pt x="13856" y="4998"/>
                  </a:lnTo>
                  <a:cubicBezTo>
                    <a:pt x="14200" y="5129"/>
                    <a:pt x="14533" y="5260"/>
                    <a:pt x="14878" y="5390"/>
                  </a:cubicBezTo>
                  <a:lnTo>
                    <a:pt x="14818" y="5521"/>
                  </a:lnTo>
                  <a:cubicBezTo>
                    <a:pt x="14783" y="5616"/>
                    <a:pt x="14842" y="5735"/>
                    <a:pt x="14949" y="5759"/>
                  </a:cubicBezTo>
                  <a:cubicBezTo>
                    <a:pt x="14973" y="5771"/>
                    <a:pt x="14997" y="5771"/>
                    <a:pt x="15020" y="5771"/>
                  </a:cubicBezTo>
                  <a:cubicBezTo>
                    <a:pt x="15027" y="5772"/>
                    <a:pt x="15035" y="5772"/>
                    <a:pt x="15042" y="5772"/>
                  </a:cubicBezTo>
                  <a:cubicBezTo>
                    <a:pt x="15116" y="5772"/>
                    <a:pt x="15178" y="5717"/>
                    <a:pt x="15210" y="5652"/>
                  </a:cubicBezTo>
                  <a:lnTo>
                    <a:pt x="15258" y="5545"/>
                  </a:lnTo>
                  <a:lnTo>
                    <a:pt x="16066" y="5854"/>
                  </a:lnTo>
                  <a:lnTo>
                    <a:pt x="15864" y="6377"/>
                  </a:lnTo>
                  <a:cubicBezTo>
                    <a:pt x="15828" y="6484"/>
                    <a:pt x="15888" y="6591"/>
                    <a:pt x="15995" y="6626"/>
                  </a:cubicBezTo>
                  <a:cubicBezTo>
                    <a:pt x="16018" y="6626"/>
                    <a:pt x="16042" y="6638"/>
                    <a:pt x="16066" y="6638"/>
                  </a:cubicBezTo>
                  <a:cubicBezTo>
                    <a:pt x="16149" y="6638"/>
                    <a:pt x="16232" y="6579"/>
                    <a:pt x="16268" y="6507"/>
                  </a:cubicBezTo>
                  <a:lnTo>
                    <a:pt x="16458" y="6008"/>
                  </a:lnTo>
                  <a:lnTo>
                    <a:pt x="17302" y="6341"/>
                  </a:lnTo>
                  <a:lnTo>
                    <a:pt x="17266" y="6448"/>
                  </a:lnTo>
                  <a:cubicBezTo>
                    <a:pt x="17242" y="6555"/>
                    <a:pt x="17302" y="6674"/>
                    <a:pt x="17409" y="6697"/>
                  </a:cubicBezTo>
                  <a:lnTo>
                    <a:pt x="17468" y="6697"/>
                  </a:lnTo>
                  <a:cubicBezTo>
                    <a:pt x="17563" y="6697"/>
                    <a:pt x="17646" y="6650"/>
                    <a:pt x="17670" y="6555"/>
                  </a:cubicBezTo>
                  <a:lnTo>
                    <a:pt x="17694" y="6495"/>
                  </a:lnTo>
                  <a:lnTo>
                    <a:pt x="18633" y="6888"/>
                  </a:lnTo>
                  <a:lnTo>
                    <a:pt x="18561" y="7030"/>
                  </a:lnTo>
                  <a:cubicBezTo>
                    <a:pt x="18526" y="7137"/>
                    <a:pt x="18585" y="7244"/>
                    <a:pt x="18692" y="7280"/>
                  </a:cubicBezTo>
                  <a:cubicBezTo>
                    <a:pt x="18716" y="7292"/>
                    <a:pt x="18740" y="7292"/>
                    <a:pt x="18763" y="7292"/>
                  </a:cubicBezTo>
                  <a:cubicBezTo>
                    <a:pt x="18847" y="7292"/>
                    <a:pt x="18930" y="7244"/>
                    <a:pt x="18965" y="7161"/>
                  </a:cubicBezTo>
                  <a:lnTo>
                    <a:pt x="19013" y="7042"/>
                  </a:lnTo>
                  <a:cubicBezTo>
                    <a:pt x="19251" y="7137"/>
                    <a:pt x="19488" y="7232"/>
                    <a:pt x="19726" y="7327"/>
                  </a:cubicBezTo>
                  <a:lnTo>
                    <a:pt x="19655" y="7494"/>
                  </a:lnTo>
                  <a:cubicBezTo>
                    <a:pt x="19619" y="7601"/>
                    <a:pt x="19667" y="7708"/>
                    <a:pt x="19773" y="7743"/>
                  </a:cubicBezTo>
                  <a:cubicBezTo>
                    <a:pt x="19797" y="7751"/>
                    <a:pt x="19821" y="7755"/>
                    <a:pt x="19845" y="7755"/>
                  </a:cubicBezTo>
                  <a:cubicBezTo>
                    <a:pt x="19930" y="7755"/>
                    <a:pt x="20010" y="7708"/>
                    <a:pt x="20047" y="7624"/>
                  </a:cubicBezTo>
                  <a:lnTo>
                    <a:pt x="20106" y="7494"/>
                  </a:lnTo>
                  <a:lnTo>
                    <a:pt x="20831" y="7791"/>
                  </a:lnTo>
                  <a:lnTo>
                    <a:pt x="20558" y="8527"/>
                  </a:lnTo>
                  <a:cubicBezTo>
                    <a:pt x="20522" y="8622"/>
                    <a:pt x="20582" y="8741"/>
                    <a:pt x="20688" y="8765"/>
                  </a:cubicBezTo>
                  <a:cubicBezTo>
                    <a:pt x="20700" y="8777"/>
                    <a:pt x="20724" y="8777"/>
                    <a:pt x="20748" y="8777"/>
                  </a:cubicBezTo>
                  <a:cubicBezTo>
                    <a:pt x="20843" y="8777"/>
                    <a:pt x="20914" y="8729"/>
                    <a:pt x="20950" y="8646"/>
                  </a:cubicBezTo>
                  <a:lnTo>
                    <a:pt x="21211" y="7957"/>
                  </a:lnTo>
                  <a:lnTo>
                    <a:pt x="22055" y="8314"/>
                  </a:lnTo>
                  <a:lnTo>
                    <a:pt x="19429" y="9478"/>
                  </a:lnTo>
                  <a:cubicBezTo>
                    <a:pt x="14604" y="11558"/>
                    <a:pt x="9625" y="13720"/>
                    <a:pt x="4884" y="15384"/>
                  </a:cubicBezTo>
                  <a:cubicBezTo>
                    <a:pt x="3185" y="10488"/>
                    <a:pt x="1699" y="5474"/>
                    <a:pt x="487" y="471"/>
                  </a:cubicBezTo>
                  <a:close/>
                  <a:moveTo>
                    <a:pt x="275" y="0"/>
                  </a:moveTo>
                  <a:cubicBezTo>
                    <a:pt x="201" y="0"/>
                    <a:pt x="131" y="36"/>
                    <a:pt x="83" y="102"/>
                  </a:cubicBezTo>
                  <a:cubicBezTo>
                    <a:pt x="24" y="138"/>
                    <a:pt x="0" y="221"/>
                    <a:pt x="12" y="293"/>
                  </a:cubicBezTo>
                  <a:cubicBezTo>
                    <a:pt x="1272" y="5497"/>
                    <a:pt x="2781" y="10631"/>
                    <a:pt x="4551" y="15693"/>
                  </a:cubicBezTo>
                  <a:cubicBezTo>
                    <a:pt x="4575" y="15740"/>
                    <a:pt x="4611" y="15776"/>
                    <a:pt x="4658" y="15800"/>
                  </a:cubicBezTo>
                  <a:cubicBezTo>
                    <a:pt x="4694" y="15812"/>
                    <a:pt x="4718" y="15824"/>
                    <a:pt x="4753" y="15824"/>
                  </a:cubicBezTo>
                  <a:cubicBezTo>
                    <a:pt x="4777" y="15824"/>
                    <a:pt x="4801" y="15824"/>
                    <a:pt x="4825" y="15812"/>
                  </a:cubicBezTo>
                  <a:cubicBezTo>
                    <a:pt x="9649" y="14148"/>
                    <a:pt x="14711" y="11950"/>
                    <a:pt x="19607" y="9835"/>
                  </a:cubicBezTo>
                  <a:cubicBezTo>
                    <a:pt x="20629" y="9383"/>
                    <a:pt x="21627" y="8955"/>
                    <a:pt x="22614" y="8527"/>
                  </a:cubicBezTo>
                  <a:lnTo>
                    <a:pt x="22625" y="8527"/>
                  </a:lnTo>
                  <a:cubicBezTo>
                    <a:pt x="22649" y="8516"/>
                    <a:pt x="22661" y="8504"/>
                    <a:pt x="22685" y="8480"/>
                  </a:cubicBezTo>
                  <a:cubicBezTo>
                    <a:pt x="22697" y="8468"/>
                    <a:pt x="22709" y="8456"/>
                    <a:pt x="22720" y="8432"/>
                  </a:cubicBezTo>
                  <a:cubicBezTo>
                    <a:pt x="22720" y="8420"/>
                    <a:pt x="22720" y="8397"/>
                    <a:pt x="22732" y="8385"/>
                  </a:cubicBezTo>
                  <a:cubicBezTo>
                    <a:pt x="22732" y="8373"/>
                    <a:pt x="22732" y="8361"/>
                    <a:pt x="22732" y="8361"/>
                  </a:cubicBezTo>
                  <a:cubicBezTo>
                    <a:pt x="22732" y="8349"/>
                    <a:pt x="22732" y="8337"/>
                    <a:pt x="22732" y="8325"/>
                  </a:cubicBezTo>
                  <a:cubicBezTo>
                    <a:pt x="22720" y="8302"/>
                    <a:pt x="22720" y="8290"/>
                    <a:pt x="22720" y="8278"/>
                  </a:cubicBezTo>
                  <a:cubicBezTo>
                    <a:pt x="22720" y="8278"/>
                    <a:pt x="22709" y="8254"/>
                    <a:pt x="22697" y="8254"/>
                  </a:cubicBezTo>
                  <a:cubicBezTo>
                    <a:pt x="22697" y="8242"/>
                    <a:pt x="22685" y="8230"/>
                    <a:pt x="22673" y="8218"/>
                  </a:cubicBezTo>
                  <a:cubicBezTo>
                    <a:pt x="22661" y="8207"/>
                    <a:pt x="22649" y="8207"/>
                    <a:pt x="22637" y="8195"/>
                  </a:cubicBezTo>
                  <a:lnTo>
                    <a:pt x="22614" y="8183"/>
                  </a:lnTo>
                  <a:cubicBezTo>
                    <a:pt x="15353" y="5034"/>
                    <a:pt x="7914" y="2313"/>
                    <a:pt x="333" y="7"/>
                  </a:cubicBezTo>
                  <a:cubicBezTo>
                    <a:pt x="314" y="3"/>
                    <a:pt x="294" y="0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8621291" y="4827059"/>
              <a:ext cx="290988" cy="181825"/>
            </a:xfrm>
            <a:custGeom>
              <a:avLst/>
              <a:gdLst/>
              <a:ahLst/>
              <a:cxnLst/>
              <a:rect l="l" t="t" r="r" b="b"/>
              <a:pathLst>
                <a:path w="9032" h="5645" extrusionOk="0">
                  <a:moveTo>
                    <a:pt x="583" y="512"/>
                  </a:moveTo>
                  <a:lnTo>
                    <a:pt x="583" y="512"/>
                  </a:lnTo>
                  <a:cubicBezTo>
                    <a:pt x="1842" y="904"/>
                    <a:pt x="3173" y="1355"/>
                    <a:pt x="4457" y="1795"/>
                  </a:cubicBezTo>
                  <a:cubicBezTo>
                    <a:pt x="5704" y="2211"/>
                    <a:pt x="6999" y="2650"/>
                    <a:pt x="8223" y="3043"/>
                  </a:cubicBezTo>
                  <a:lnTo>
                    <a:pt x="2650" y="5098"/>
                  </a:lnTo>
                  <a:lnTo>
                    <a:pt x="2389" y="5193"/>
                  </a:lnTo>
                  <a:lnTo>
                    <a:pt x="583" y="512"/>
                  </a:lnTo>
                  <a:close/>
                  <a:moveTo>
                    <a:pt x="219" y="1"/>
                  </a:moveTo>
                  <a:cubicBezTo>
                    <a:pt x="164" y="1"/>
                    <a:pt x="112" y="19"/>
                    <a:pt x="72" y="60"/>
                  </a:cubicBezTo>
                  <a:cubicBezTo>
                    <a:pt x="24" y="108"/>
                    <a:pt x="0" y="191"/>
                    <a:pt x="24" y="262"/>
                  </a:cubicBezTo>
                  <a:lnTo>
                    <a:pt x="2056" y="5514"/>
                  </a:lnTo>
                  <a:cubicBezTo>
                    <a:pt x="2080" y="5562"/>
                    <a:pt x="2116" y="5609"/>
                    <a:pt x="2175" y="5633"/>
                  </a:cubicBezTo>
                  <a:cubicBezTo>
                    <a:pt x="2199" y="5633"/>
                    <a:pt x="2223" y="5645"/>
                    <a:pt x="2258" y="5645"/>
                  </a:cubicBezTo>
                  <a:cubicBezTo>
                    <a:pt x="2282" y="5645"/>
                    <a:pt x="2306" y="5645"/>
                    <a:pt x="2341" y="5633"/>
                  </a:cubicBezTo>
                  <a:lnTo>
                    <a:pt x="2793" y="5455"/>
                  </a:lnTo>
                  <a:lnTo>
                    <a:pt x="8901" y="3197"/>
                  </a:lnTo>
                  <a:cubicBezTo>
                    <a:pt x="8972" y="3173"/>
                    <a:pt x="9031" y="3102"/>
                    <a:pt x="9031" y="3019"/>
                  </a:cubicBezTo>
                  <a:cubicBezTo>
                    <a:pt x="9020" y="2936"/>
                    <a:pt x="8972" y="2864"/>
                    <a:pt x="8889" y="2841"/>
                  </a:cubicBezTo>
                  <a:cubicBezTo>
                    <a:pt x="7510" y="2413"/>
                    <a:pt x="6025" y="1914"/>
                    <a:pt x="4599" y="1427"/>
                  </a:cubicBezTo>
                  <a:cubicBezTo>
                    <a:pt x="3173" y="939"/>
                    <a:pt x="1688" y="440"/>
                    <a:pt x="297" y="12"/>
                  </a:cubicBezTo>
                  <a:cubicBezTo>
                    <a:pt x="271" y="5"/>
                    <a:pt x="245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7659986" y="4639758"/>
              <a:ext cx="675343" cy="490075"/>
            </a:xfrm>
            <a:custGeom>
              <a:avLst/>
              <a:gdLst/>
              <a:ahLst/>
              <a:cxnLst/>
              <a:rect l="l" t="t" r="r" b="b"/>
              <a:pathLst>
                <a:path w="20962" h="15215" extrusionOk="0">
                  <a:moveTo>
                    <a:pt x="2389" y="9380"/>
                  </a:moveTo>
                  <a:cubicBezTo>
                    <a:pt x="4670" y="9416"/>
                    <a:pt x="6904" y="10046"/>
                    <a:pt x="8853" y="11222"/>
                  </a:cubicBezTo>
                  <a:cubicBezTo>
                    <a:pt x="7938" y="10830"/>
                    <a:pt x="6976" y="10545"/>
                    <a:pt x="5977" y="10390"/>
                  </a:cubicBezTo>
                  <a:lnTo>
                    <a:pt x="5954" y="10390"/>
                  </a:lnTo>
                  <a:cubicBezTo>
                    <a:pt x="5322" y="10293"/>
                    <a:pt x="4685" y="10244"/>
                    <a:pt x="4048" y="10244"/>
                  </a:cubicBezTo>
                  <a:cubicBezTo>
                    <a:pt x="3210" y="10244"/>
                    <a:pt x="2374" y="10329"/>
                    <a:pt x="1557" y="10497"/>
                  </a:cubicBezTo>
                  <a:cubicBezTo>
                    <a:pt x="1866" y="10188"/>
                    <a:pt x="2139" y="9844"/>
                    <a:pt x="2365" y="9476"/>
                  </a:cubicBezTo>
                  <a:cubicBezTo>
                    <a:pt x="2377" y="9440"/>
                    <a:pt x="2389" y="9416"/>
                    <a:pt x="2389" y="9380"/>
                  </a:cubicBezTo>
                  <a:close/>
                  <a:moveTo>
                    <a:pt x="6050" y="401"/>
                  </a:moveTo>
                  <a:cubicBezTo>
                    <a:pt x="8568" y="401"/>
                    <a:pt x="10964" y="1607"/>
                    <a:pt x="12465" y="3689"/>
                  </a:cubicBezTo>
                  <a:cubicBezTo>
                    <a:pt x="12157" y="5091"/>
                    <a:pt x="11812" y="6529"/>
                    <a:pt x="11491" y="7931"/>
                  </a:cubicBezTo>
                  <a:cubicBezTo>
                    <a:pt x="11182" y="9250"/>
                    <a:pt x="10873" y="10604"/>
                    <a:pt x="10576" y="11923"/>
                  </a:cubicBezTo>
                  <a:cubicBezTo>
                    <a:pt x="8174" y="10020"/>
                    <a:pt x="5213" y="8997"/>
                    <a:pt x="2180" y="8997"/>
                  </a:cubicBezTo>
                  <a:cubicBezTo>
                    <a:pt x="1672" y="8997"/>
                    <a:pt x="1163" y="9025"/>
                    <a:pt x="654" y="9083"/>
                  </a:cubicBezTo>
                  <a:cubicBezTo>
                    <a:pt x="2531" y="6422"/>
                    <a:pt x="4076" y="3320"/>
                    <a:pt x="4932" y="480"/>
                  </a:cubicBezTo>
                  <a:cubicBezTo>
                    <a:pt x="5305" y="427"/>
                    <a:pt x="5679" y="401"/>
                    <a:pt x="6050" y="401"/>
                  </a:cubicBezTo>
                  <a:close/>
                  <a:moveTo>
                    <a:pt x="16668" y="2842"/>
                  </a:moveTo>
                  <a:cubicBezTo>
                    <a:pt x="16733" y="2842"/>
                    <a:pt x="16798" y="2843"/>
                    <a:pt x="16862" y="2845"/>
                  </a:cubicBezTo>
                  <a:cubicBezTo>
                    <a:pt x="18359" y="2880"/>
                    <a:pt x="19762" y="3427"/>
                    <a:pt x="20522" y="4283"/>
                  </a:cubicBezTo>
                  <a:cubicBezTo>
                    <a:pt x="20130" y="7123"/>
                    <a:pt x="20082" y="10010"/>
                    <a:pt x="20391" y="12862"/>
                  </a:cubicBezTo>
                  <a:cubicBezTo>
                    <a:pt x="18977" y="12066"/>
                    <a:pt x="17397" y="11579"/>
                    <a:pt x="15781" y="11448"/>
                  </a:cubicBezTo>
                  <a:cubicBezTo>
                    <a:pt x="15452" y="11419"/>
                    <a:pt x="15123" y="11405"/>
                    <a:pt x="14794" y="11405"/>
                  </a:cubicBezTo>
                  <a:cubicBezTo>
                    <a:pt x="13487" y="11405"/>
                    <a:pt x="12194" y="11631"/>
                    <a:pt x="10968" y="12078"/>
                  </a:cubicBezTo>
                  <a:cubicBezTo>
                    <a:pt x="11265" y="10735"/>
                    <a:pt x="11586" y="9345"/>
                    <a:pt x="11907" y="8014"/>
                  </a:cubicBezTo>
                  <a:cubicBezTo>
                    <a:pt x="12228" y="6600"/>
                    <a:pt x="12572" y="5150"/>
                    <a:pt x="12881" y="3748"/>
                  </a:cubicBezTo>
                  <a:cubicBezTo>
                    <a:pt x="14211" y="3151"/>
                    <a:pt x="15476" y="2842"/>
                    <a:pt x="16668" y="2842"/>
                  </a:cubicBezTo>
                  <a:close/>
                  <a:moveTo>
                    <a:pt x="4042" y="10626"/>
                  </a:moveTo>
                  <a:cubicBezTo>
                    <a:pt x="4656" y="10626"/>
                    <a:pt x="5272" y="10674"/>
                    <a:pt x="5882" y="10771"/>
                  </a:cubicBezTo>
                  <a:lnTo>
                    <a:pt x="5906" y="10771"/>
                  </a:lnTo>
                  <a:cubicBezTo>
                    <a:pt x="7487" y="11008"/>
                    <a:pt x="8996" y="11591"/>
                    <a:pt x="10338" y="12458"/>
                  </a:cubicBezTo>
                  <a:lnTo>
                    <a:pt x="9732" y="13112"/>
                  </a:lnTo>
                  <a:cubicBezTo>
                    <a:pt x="8174" y="12116"/>
                    <a:pt x="6173" y="11586"/>
                    <a:pt x="4214" y="11586"/>
                  </a:cubicBezTo>
                  <a:cubicBezTo>
                    <a:pt x="3320" y="11586"/>
                    <a:pt x="2435" y="11696"/>
                    <a:pt x="1604" y="11923"/>
                  </a:cubicBezTo>
                  <a:cubicBezTo>
                    <a:pt x="1533" y="11579"/>
                    <a:pt x="1367" y="11258"/>
                    <a:pt x="1141" y="10997"/>
                  </a:cubicBezTo>
                  <a:cubicBezTo>
                    <a:pt x="2089" y="10749"/>
                    <a:pt x="3064" y="10626"/>
                    <a:pt x="4042" y="10626"/>
                  </a:cubicBezTo>
                  <a:close/>
                  <a:moveTo>
                    <a:pt x="10671" y="12696"/>
                  </a:moveTo>
                  <a:lnTo>
                    <a:pt x="10849" y="13207"/>
                  </a:lnTo>
                  <a:cubicBezTo>
                    <a:pt x="10647" y="13171"/>
                    <a:pt x="10457" y="13159"/>
                    <a:pt x="10255" y="13147"/>
                  </a:cubicBezTo>
                  <a:lnTo>
                    <a:pt x="10671" y="12696"/>
                  </a:lnTo>
                  <a:close/>
                  <a:moveTo>
                    <a:pt x="14867" y="11789"/>
                  </a:moveTo>
                  <a:cubicBezTo>
                    <a:pt x="15158" y="11789"/>
                    <a:pt x="15448" y="11800"/>
                    <a:pt x="15733" y="11828"/>
                  </a:cubicBezTo>
                  <a:cubicBezTo>
                    <a:pt x="17112" y="11947"/>
                    <a:pt x="18455" y="12316"/>
                    <a:pt x="19690" y="12922"/>
                  </a:cubicBezTo>
                  <a:cubicBezTo>
                    <a:pt x="19690" y="12933"/>
                    <a:pt x="19690" y="12945"/>
                    <a:pt x="19690" y="12969"/>
                  </a:cubicBezTo>
                  <a:lnTo>
                    <a:pt x="19869" y="13789"/>
                  </a:lnTo>
                  <a:cubicBezTo>
                    <a:pt x="18692" y="12910"/>
                    <a:pt x="17338" y="12304"/>
                    <a:pt x="15912" y="12007"/>
                  </a:cubicBezTo>
                  <a:cubicBezTo>
                    <a:pt x="15365" y="11900"/>
                    <a:pt x="14806" y="11828"/>
                    <a:pt x="14248" y="11805"/>
                  </a:cubicBezTo>
                  <a:cubicBezTo>
                    <a:pt x="14455" y="11795"/>
                    <a:pt x="14661" y="11789"/>
                    <a:pt x="14867" y="11789"/>
                  </a:cubicBezTo>
                  <a:close/>
                  <a:moveTo>
                    <a:pt x="13752" y="12181"/>
                  </a:moveTo>
                  <a:cubicBezTo>
                    <a:pt x="14446" y="12181"/>
                    <a:pt x="15142" y="12254"/>
                    <a:pt x="15828" y="12399"/>
                  </a:cubicBezTo>
                  <a:cubicBezTo>
                    <a:pt x="17314" y="12696"/>
                    <a:pt x="18704" y="13361"/>
                    <a:pt x="19880" y="14324"/>
                  </a:cubicBezTo>
                  <a:cubicBezTo>
                    <a:pt x="19583" y="14407"/>
                    <a:pt x="19310" y="14561"/>
                    <a:pt x="19084" y="14763"/>
                  </a:cubicBezTo>
                  <a:cubicBezTo>
                    <a:pt x="18015" y="13955"/>
                    <a:pt x="16767" y="13397"/>
                    <a:pt x="15460" y="13135"/>
                  </a:cubicBezTo>
                  <a:cubicBezTo>
                    <a:pt x="14842" y="13008"/>
                    <a:pt x="14215" y="12944"/>
                    <a:pt x="13589" y="12944"/>
                  </a:cubicBezTo>
                  <a:cubicBezTo>
                    <a:pt x="12818" y="12944"/>
                    <a:pt x="12048" y="13040"/>
                    <a:pt x="11301" y="13231"/>
                  </a:cubicBezTo>
                  <a:lnTo>
                    <a:pt x="11075" y="12553"/>
                  </a:lnTo>
                  <a:cubicBezTo>
                    <a:pt x="11949" y="12305"/>
                    <a:pt x="12849" y="12181"/>
                    <a:pt x="13752" y="12181"/>
                  </a:cubicBezTo>
                  <a:close/>
                  <a:moveTo>
                    <a:pt x="6014" y="0"/>
                  </a:moveTo>
                  <a:cubicBezTo>
                    <a:pt x="5584" y="0"/>
                    <a:pt x="5151" y="33"/>
                    <a:pt x="4718" y="100"/>
                  </a:cubicBezTo>
                  <a:cubicBezTo>
                    <a:pt x="4706" y="100"/>
                    <a:pt x="4694" y="112"/>
                    <a:pt x="4682" y="112"/>
                  </a:cubicBezTo>
                  <a:cubicBezTo>
                    <a:pt x="4670" y="124"/>
                    <a:pt x="4658" y="124"/>
                    <a:pt x="4646" y="124"/>
                  </a:cubicBezTo>
                  <a:cubicBezTo>
                    <a:pt x="4635" y="136"/>
                    <a:pt x="4623" y="147"/>
                    <a:pt x="4623" y="159"/>
                  </a:cubicBezTo>
                  <a:cubicBezTo>
                    <a:pt x="4611" y="159"/>
                    <a:pt x="4599" y="171"/>
                    <a:pt x="4587" y="183"/>
                  </a:cubicBezTo>
                  <a:cubicBezTo>
                    <a:pt x="4587" y="195"/>
                    <a:pt x="4575" y="207"/>
                    <a:pt x="4575" y="219"/>
                  </a:cubicBezTo>
                  <a:cubicBezTo>
                    <a:pt x="4575" y="231"/>
                    <a:pt x="4563" y="231"/>
                    <a:pt x="4551" y="242"/>
                  </a:cubicBezTo>
                  <a:cubicBezTo>
                    <a:pt x="3684" y="3201"/>
                    <a:pt x="2044" y="6469"/>
                    <a:pt x="48" y="9214"/>
                  </a:cubicBezTo>
                  <a:cubicBezTo>
                    <a:pt x="0" y="9274"/>
                    <a:pt x="0" y="9357"/>
                    <a:pt x="48" y="9416"/>
                  </a:cubicBezTo>
                  <a:cubicBezTo>
                    <a:pt x="89" y="9478"/>
                    <a:pt x="158" y="9513"/>
                    <a:pt x="230" y="9513"/>
                  </a:cubicBezTo>
                  <a:cubicBezTo>
                    <a:pt x="241" y="9513"/>
                    <a:pt x="251" y="9513"/>
                    <a:pt x="262" y="9511"/>
                  </a:cubicBezTo>
                  <a:cubicBezTo>
                    <a:pt x="808" y="9428"/>
                    <a:pt x="1367" y="9380"/>
                    <a:pt x="1925" y="9369"/>
                  </a:cubicBezTo>
                  <a:lnTo>
                    <a:pt x="1925" y="9369"/>
                  </a:lnTo>
                  <a:cubicBezTo>
                    <a:pt x="1593" y="9891"/>
                    <a:pt x="1153" y="10355"/>
                    <a:pt x="654" y="10723"/>
                  </a:cubicBezTo>
                  <a:cubicBezTo>
                    <a:pt x="594" y="10759"/>
                    <a:pt x="559" y="10842"/>
                    <a:pt x="582" y="10913"/>
                  </a:cubicBezTo>
                  <a:cubicBezTo>
                    <a:pt x="582" y="10961"/>
                    <a:pt x="606" y="10997"/>
                    <a:pt x="642" y="11020"/>
                  </a:cubicBezTo>
                  <a:cubicBezTo>
                    <a:pt x="963" y="11329"/>
                    <a:pt x="1165" y="11733"/>
                    <a:pt x="1212" y="12173"/>
                  </a:cubicBezTo>
                  <a:cubicBezTo>
                    <a:pt x="1212" y="12232"/>
                    <a:pt x="1248" y="12292"/>
                    <a:pt x="1307" y="12316"/>
                  </a:cubicBezTo>
                  <a:cubicBezTo>
                    <a:pt x="1331" y="12339"/>
                    <a:pt x="1355" y="12351"/>
                    <a:pt x="1379" y="12351"/>
                  </a:cubicBezTo>
                  <a:cubicBezTo>
                    <a:pt x="1414" y="12351"/>
                    <a:pt x="1450" y="12351"/>
                    <a:pt x="1486" y="12339"/>
                  </a:cubicBezTo>
                  <a:cubicBezTo>
                    <a:pt x="2343" y="12081"/>
                    <a:pt x="3269" y="11955"/>
                    <a:pt x="4207" y="11955"/>
                  </a:cubicBezTo>
                  <a:cubicBezTo>
                    <a:pt x="6116" y="11955"/>
                    <a:pt x="8072" y="12476"/>
                    <a:pt x="9578" y="13456"/>
                  </a:cubicBezTo>
                  <a:cubicBezTo>
                    <a:pt x="9614" y="13483"/>
                    <a:pt x="9649" y="13496"/>
                    <a:pt x="9690" y="13496"/>
                  </a:cubicBezTo>
                  <a:cubicBezTo>
                    <a:pt x="9703" y="13496"/>
                    <a:pt x="9718" y="13495"/>
                    <a:pt x="9732" y="13492"/>
                  </a:cubicBezTo>
                  <a:lnTo>
                    <a:pt x="9768" y="13504"/>
                  </a:lnTo>
                  <a:lnTo>
                    <a:pt x="9816" y="13504"/>
                  </a:lnTo>
                  <a:cubicBezTo>
                    <a:pt x="10243" y="13504"/>
                    <a:pt x="10671" y="13539"/>
                    <a:pt x="11099" y="13623"/>
                  </a:cubicBezTo>
                  <a:cubicBezTo>
                    <a:pt x="11120" y="13631"/>
                    <a:pt x="11140" y="13635"/>
                    <a:pt x="11158" y="13635"/>
                  </a:cubicBezTo>
                  <a:cubicBezTo>
                    <a:pt x="11192" y="13635"/>
                    <a:pt x="11223" y="13622"/>
                    <a:pt x="11253" y="13599"/>
                  </a:cubicBezTo>
                  <a:cubicBezTo>
                    <a:pt x="11259" y="13605"/>
                    <a:pt x="11265" y="13608"/>
                    <a:pt x="11271" y="13608"/>
                  </a:cubicBezTo>
                  <a:cubicBezTo>
                    <a:pt x="11277" y="13608"/>
                    <a:pt x="11283" y="13605"/>
                    <a:pt x="11289" y="13599"/>
                  </a:cubicBezTo>
                  <a:cubicBezTo>
                    <a:pt x="12031" y="13407"/>
                    <a:pt x="12792" y="13311"/>
                    <a:pt x="13555" y="13311"/>
                  </a:cubicBezTo>
                  <a:cubicBezTo>
                    <a:pt x="14160" y="13311"/>
                    <a:pt x="14766" y="13371"/>
                    <a:pt x="15365" y="13492"/>
                  </a:cubicBezTo>
                  <a:cubicBezTo>
                    <a:pt x="16672" y="13753"/>
                    <a:pt x="17908" y="14324"/>
                    <a:pt x="18954" y="15167"/>
                  </a:cubicBezTo>
                  <a:cubicBezTo>
                    <a:pt x="18989" y="15191"/>
                    <a:pt x="19025" y="15215"/>
                    <a:pt x="19061" y="15215"/>
                  </a:cubicBezTo>
                  <a:lnTo>
                    <a:pt x="19120" y="15215"/>
                  </a:lnTo>
                  <a:cubicBezTo>
                    <a:pt x="19167" y="15215"/>
                    <a:pt x="19227" y="15179"/>
                    <a:pt x="19263" y="15144"/>
                  </a:cubicBezTo>
                  <a:cubicBezTo>
                    <a:pt x="19500" y="14870"/>
                    <a:pt x="19821" y="14680"/>
                    <a:pt x="20178" y="14597"/>
                  </a:cubicBezTo>
                  <a:cubicBezTo>
                    <a:pt x="20249" y="14585"/>
                    <a:pt x="20308" y="14526"/>
                    <a:pt x="20320" y="14454"/>
                  </a:cubicBezTo>
                  <a:cubicBezTo>
                    <a:pt x="20391" y="14419"/>
                    <a:pt x="20427" y="14336"/>
                    <a:pt x="20415" y="14252"/>
                  </a:cubicBezTo>
                  <a:lnTo>
                    <a:pt x="20166" y="13159"/>
                  </a:lnTo>
                  <a:lnTo>
                    <a:pt x="20166" y="13159"/>
                  </a:lnTo>
                  <a:cubicBezTo>
                    <a:pt x="20261" y="13207"/>
                    <a:pt x="20356" y="13254"/>
                    <a:pt x="20439" y="13302"/>
                  </a:cubicBezTo>
                  <a:cubicBezTo>
                    <a:pt x="20486" y="13337"/>
                    <a:pt x="20534" y="13337"/>
                    <a:pt x="20582" y="13337"/>
                  </a:cubicBezTo>
                  <a:lnTo>
                    <a:pt x="20653" y="13337"/>
                  </a:lnTo>
                  <a:cubicBezTo>
                    <a:pt x="20772" y="13326"/>
                    <a:pt x="20855" y="13231"/>
                    <a:pt x="20843" y="13124"/>
                  </a:cubicBezTo>
                  <a:cubicBezTo>
                    <a:pt x="20498" y="10177"/>
                    <a:pt x="20534" y="7194"/>
                    <a:pt x="20950" y="4259"/>
                  </a:cubicBezTo>
                  <a:cubicBezTo>
                    <a:pt x="20962" y="4200"/>
                    <a:pt x="20950" y="4152"/>
                    <a:pt x="20914" y="4104"/>
                  </a:cubicBezTo>
                  <a:cubicBezTo>
                    <a:pt x="20082" y="3118"/>
                    <a:pt x="18538" y="2488"/>
                    <a:pt x="16862" y="2453"/>
                  </a:cubicBezTo>
                  <a:cubicBezTo>
                    <a:pt x="16797" y="2451"/>
                    <a:pt x="16732" y="2450"/>
                    <a:pt x="16667" y="2450"/>
                  </a:cubicBezTo>
                  <a:cubicBezTo>
                    <a:pt x="15428" y="2450"/>
                    <a:pt x="14116" y="2770"/>
                    <a:pt x="12739" y="3368"/>
                  </a:cubicBezTo>
                  <a:cubicBezTo>
                    <a:pt x="11146" y="1223"/>
                    <a:pt x="8640" y="0"/>
                    <a:pt x="6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7842594" y="4713390"/>
              <a:ext cx="165791" cy="85163"/>
            </a:xfrm>
            <a:custGeom>
              <a:avLst/>
              <a:gdLst/>
              <a:ahLst/>
              <a:cxnLst/>
              <a:rect l="l" t="t" r="r" b="b"/>
              <a:pathLst>
                <a:path w="5146" h="2644" extrusionOk="0">
                  <a:moveTo>
                    <a:pt x="214" y="0"/>
                  </a:moveTo>
                  <a:cubicBezTo>
                    <a:pt x="95" y="0"/>
                    <a:pt x="0" y="84"/>
                    <a:pt x="0" y="190"/>
                  </a:cubicBezTo>
                  <a:cubicBezTo>
                    <a:pt x="0" y="309"/>
                    <a:pt x="95" y="392"/>
                    <a:pt x="202" y="392"/>
                  </a:cubicBezTo>
                  <a:cubicBezTo>
                    <a:pt x="1997" y="428"/>
                    <a:pt x="3815" y="1307"/>
                    <a:pt x="4730" y="2555"/>
                  </a:cubicBezTo>
                  <a:cubicBezTo>
                    <a:pt x="4765" y="2603"/>
                    <a:pt x="4813" y="2626"/>
                    <a:pt x="4872" y="2638"/>
                  </a:cubicBezTo>
                  <a:cubicBezTo>
                    <a:pt x="4885" y="2642"/>
                    <a:pt x="4899" y="2643"/>
                    <a:pt x="4913" y="2643"/>
                  </a:cubicBezTo>
                  <a:cubicBezTo>
                    <a:pt x="4950" y="2643"/>
                    <a:pt x="4989" y="2632"/>
                    <a:pt x="5015" y="2615"/>
                  </a:cubicBezTo>
                  <a:cubicBezTo>
                    <a:pt x="5110" y="2555"/>
                    <a:pt x="5146" y="2436"/>
                    <a:pt x="5074" y="2341"/>
                  </a:cubicBezTo>
                  <a:cubicBezTo>
                    <a:pt x="4076" y="963"/>
                    <a:pt x="2163" y="48"/>
                    <a:pt x="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7828805" y="4737837"/>
              <a:ext cx="164277" cy="79011"/>
            </a:xfrm>
            <a:custGeom>
              <a:avLst/>
              <a:gdLst/>
              <a:ahLst/>
              <a:cxnLst/>
              <a:rect l="l" t="t" r="r" b="b"/>
              <a:pathLst>
                <a:path w="5099" h="2453" extrusionOk="0">
                  <a:moveTo>
                    <a:pt x="194" y="1"/>
                  </a:moveTo>
                  <a:cubicBezTo>
                    <a:pt x="96" y="1"/>
                    <a:pt x="12" y="81"/>
                    <a:pt x="1" y="192"/>
                  </a:cubicBezTo>
                  <a:cubicBezTo>
                    <a:pt x="1" y="299"/>
                    <a:pt x="84" y="394"/>
                    <a:pt x="203" y="394"/>
                  </a:cubicBezTo>
                  <a:cubicBezTo>
                    <a:pt x="1938" y="477"/>
                    <a:pt x="3661" y="1238"/>
                    <a:pt x="4694" y="2378"/>
                  </a:cubicBezTo>
                  <a:cubicBezTo>
                    <a:pt x="4730" y="2414"/>
                    <a:pt x="4778" y="2438"/>
                    <a:pt x="4825" y="2450"/>
                  </a:cubicBezTo>
                  <a:cubicBezTo>
                    <a:pt x="4836" y="2452"/>
                    <a:pt x="4846" y="2453"/>
                    <a:pt x="4857" y="2453"/>
                  </a:cubicBezTo>
                  <a:cubicBezTo>
                    <a:pt x="4905" y="2453"/>
                    <a:pt x="4952" y="2432"/>
                    <a:pt x="4991" y="2402"/>
                  </a:cubicBezTo>
                  <a:cubicBezTo>
                    <a:pt x="5087" y="2343"/>
                    <a:pt x="5098" y="2212"/>
                    <a:pt x="5015" y="2141"/>
                  </a:cubicBezTo>
                  <a:cubicBezTo>
                    <a:pt x="3910" y="917"/>
                    <a:pt x="2068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7784635" y="4845773"/>
              <a:ext cx="186636" cy="79043"/>
            </a:xfrm>
            <a:custGeom>
              <a:avLst/>
              <a:gdLst/>
              <a:ahLst/>
              <a:cxnLst/>
              <a:rect l="l" t="t" r="r" b="b"/>
              <a:pathLst>
                <a:path w="5793" h="2454" extrusionOk="0">
                  <a:moveTo>
                    <a:pt x="245" y="1"/>
                  </a:moveTo>
                  <a:cubicBezTo>
                    <a:pt x="0" y="1"/>
                    <a:pt x="0" y="383"/>
                    <a:pt x="245" y="383"/>
                  </a:cubicBezTo>
                  <a:cubicBezTo>
                    <a:pt x="252" y="383"/>
                    <a:pt x="259" y="383"/>
                    <a:pt x="267" y="382"/>
                  </a:cubicBezTo>
                  <a:cubicBezTo>
                    <a:pt x="2203" y="406"/>
                    <a:pt x="4164" y="1178"/>
                    <a:pt x="5412" y="2390"/>
                  </a:cubicBezTo>
                  <a:cubicBezTo>
                    <a:pt x="5436" y="2426"/>
                    <a:pt x="5483" y="2450"/>
                    <a:pt x="5531" y="2450"/>
                  </a:cubicBezTo>
                  <a:cubicBezTo>
                    <a:pt x="5545" y="2453"/>
                    <a:pt x="5559" y="2454"/>
                    <a:pt x="5573" y="2454"/>
                  </a:cubicBezTo>
                  <a:cubicBezTo>
                    <a:pt x="5618" y="2454"/>
                    <a:pt x="5664" y="2438"/>
                    <a:pt x="5709" y="2402"/>
                  </a:cubicBezTo>
                  <a:cubicBezTo>
                    <a:pt x="5792" y="2331"/>
                    <a:pt x="5792" y="2212"/>
                    <a:pt x="5709" y="2129"/>
                  </a:cubicBezTo>
                  <a:cubicBezTo>
                    <a:pt x="4402" y="834"/>
                    <a:pt x="2310" y="26"/>
                    <a:pt x="267" y="2"/>
                  </a:cubicBezTo>
                  <a:cubicBezTo>
                    <a:pt x="259" y="1"/>
                    <a:pt x="252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7771007" y="4873731"/>
              <a:ext cx="190695" cy="78238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06" y="0"/>
                  </a:moveTo>
                  <a:cubicBezTo>
                    <a:pt x="107" y="0"/>
                    <a:pt x="23" y="79"/>
                    <a:pt x="0" y="180"/>
                  </a:cubicBezTo>
                  <a:cubicBezTo>
                    <a:pt x="0" y="286"/>
                    <a:pt x="83" y="382"/>
                    <a:pt x="202" y="382"/>
                  </a:cubicBezTo>
                  <a:cubicBezTo>
                    <a:pt x="2175" y="524"/>
                    <a:pt x="4124" y="1261"/>
                    <a:pt x="5550" y="2390"/>
                  </a:cubicBezTo>
                  <a:cubicBezTo>
                    <a:pt x="5573" y="2414"/>
                    <a:pt x="5609" y="2425"/>
                    <a:pt x="5645" y="2425"/>
                  </a:cubicBezTo>
                  <a:cubicBezTo>
                    <a:pt x="5657" y="2427"/>
                    <a:pt x="5669" y="2428"/>
                    <a:pt x="5681" y="2428"/>
                  </a:cubicBezTo>
                  <a:cubicBezTo>
                    <a:pt x="5740" y="2428"/>
                    <a:pt x="5797" y="2405"/>
                    <a:pt x="5847" y="2366"/>
                  </a:cubicBezTo>
                  <a:cubicBezTo>
                    <a:pt x="5918" y="2295"/>
                    <a:pt x="5906" y="2164"/>
                    <a:pt x="5823" y="2093"/>
                  </a:cubicBezTo>
                  <a:cubicBezTo>
                    <a:pt x="4338" y="904"/>
                    <a:pt x="2294" y="144"/>
                    <a:pt x="226" y="1"/>
                  </a:cubicBezTo>
                  <a:cubicBezTo>
                    <a:pt x="219" y="1"/>
                    <a:pt x="212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8061963" y="4858206"/>
              <a:ext cx="219015" cy="32597"/>
            </a:xfrm>
            <a:custGeom>
              <a:avLst/>
              <a:gdLst/>
              <a:ahLst/>
              <a:cxnLst/>
              <a:rect l="l" t="t" r="r" b="b"/>
              <a:pathLst>
                <a:path w="6798" h="1012" extrusionOk="0">
                  <a:moveTo>
                    <a:pt x="3636" y="1"/>
                  </a:moveTo>
                  <a:cubicBezTo>
                    <a:pt x="2420" y="1"/>
                    <a:pt x="1217" y="217"/>
                    <a:pt x="155" y="638"/>
                  </a:cubicBezTo>
                  <a:cubicBezTo>
                    <a:pt x="60" y="673"/>
                    <a:pt x="0" y="792"/>
                    <a:pt x="48" y="899"/>
                  </a:cubicBezTo>
                  <a:cubicBezTo>
                    <a:pt x="84" y="959"/>
                    <a:pt x="143" y="994"/>
                    <a:pt x="214" y="1006"/>
                  </a:cubicBezTo>
                  <a:cubicBezTo>
                    <a:pt x="225" y="1010"/>
                    <a:pt x="235" y="1011"/>
                    <a:pt x="246" y="1011"/>
                  </a:cubicBezTo>
                  <a:cubicBezTo>
                    <a:pt x="272" y="1011"/>
                    <a:pt x="299" y="1003"/>
                    <a:pt x="333" y="994"/>
                  </a:cubicBezTo>
                  <a:cubicBezTo>
                    <a:pt x="1340" y="588"/>
                    <a:pt x="2480" y="384"/>
                    <a:pt x="3631" y="384"/>
                  </a:cubicBezTo>
                  <a:cubicBezTo>
                    <a:pt x="4600" y="384"/>
                    <a:pt x="5576" y="528"/>
                    <a:pt x="6488" y="816"/>
                  </a:cubicBezTo>
                  <a:cubicBezTo>
                    <a:pt x="6512" y="824"/>
                    <a:pt x="6536" y="828"/>
                    <a:pt x="6560" y="828"/>
                  </a:cubicBezTo>
                  <a:cubicBezTo>
                    <a:pt x="6645" y="828"/>
                    <a:pt x="6725" y="780"/>
                    <a:pt x="6762" y="697"/>
                  </a:cubicBezTo>
                  <a:cubicBezTo>
                    <a:pt x="6797" y="602"/>
                    <a:pt x="6738" y="483"/>
                    <a:pt x="6631" y="460"/>
                  </a:cubicBezTo>
                  <a:cubicBezTo>
                    <a:pt x="5674" y="151"/>
                    <a:pt x="4651" y="1"/>
                    <a:pt x="3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8058516" y="4894700"/>
              <a:ext cx="210219" cy="28087"/>
            </a:xfrm>
            <a:custGeom>
              <a:avLst/>
              <a:gdLst/>
              <a:ahLst/>
              <a:cxnLst/>
              <a:rect l="l" t="t" r="r" b="b"/>
              <a:pathLst>
                <a:path w="6525" h="872" extrusionOk="0">
                  <a:moveTo>
                    <a:pt x="3374" y="0"/>
                  </a:moveTo>
                  <a:cubicBezTo>
                    <a:pt x="2292" y="0"/>
                    <a:pt x="1210" y="164"/>
                    <a:pt x="167" y="491"/>
                  </a:cubicBezTo>
                  <a:cubicBezTo>
                    <a:pt x="60" y="527"/>
                    <a:pt x="0" y="634"/>
                    <a:pt x="48" y="741"/>
                  </a:cubicBezTo>
                  <a:cubicBezTo>
                    <a:pt x="72" y="812"/>
                    <a:pt x="131" y="859"/>
                    <a:pt x="202" y="871"/>
                  </a:cubicBezTo>
                  <a:cubicBezTo>
                    <a:pt x="238" y="871"/>
                    <a:pt x="274" y="871"/>
                    <a:pt x="309" y="859"/>
                  </a:cubicBezTo>
                  <a:cubicBezTo>
                    <a:pt x="1311" y="544"/>
                    <a:pt x="2348" y="386"/>
                    <a:pt x="3386" y="386"/>
                  </a:cubicBezTo>
                  <a:cubicBezTo>
                    <a:pt x="4342" y="386"/>
                    <a:pt x="5298" y="520"/>
                    <a:pt x="6227" y="788"/>
                  </a:cubicBezTo>
                  <a:cubicBezTo>
                    <a:pt x="6245" y="792"/>
                    <a:pt x="6263" y="794"/>
                    <a:pt x="6281" y="794"/>
                  </a:cubicBezTo>
                  <a:cubicBezTo>
                    <a:pt x="6369" y="794"/>
                    <a:pt x="6449" y="746"/>
                    <a:pt x="6489" y="657"/>
                  </a:cubicBezTo>
                  <a:cubicBezTo>
                    <a:pt x="6524" y="550"/>
                    <a:pt x="6453" y="444"/>
                    <a:pt x="6346" y="420"/>
                  </a:cubicBezTo>
                  <a:cubicBezTo>
                    <a:pt x="5375" y="140"/>
                    <a:pt x="4375" y="0"/>
                    <a:pt x="3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8053522" y="4934769"/>
              <a:ext cx="207545" cy="24319"/>
            </a:xfrm>
            <a:custGeom>
              <a:avLst/>
              <a:gdLst/>
              <a:ahLst/>
              <a:cxnLst/>
              <a:rect l="l" t="t" r="r" b="b"/>
              <a:pathLst>
                <a:path w="6442" h="755" extrusionOk="0">
                  <a:moveTo>
                    <a:pt x="3203" y="0"/>
                  </a:moveTo>
                  <a:cubicBezTo>
                    <a:pt x="2187" y="0"/>
                    <a:pt x="1171" y="122"/>
                    <a:pt x="179" y="364"/>
                  </a:cubicBezTo>
                  <a:cubicBezTo>
                    <a:pt x="72" y="376"/>
                    <a:pt x="1" y="495"/>
                    <a:pt x="25" y="602"/>
                  </a:cubicBezTo>
                  <a:cubicBezTo>
                    <a:pt x="48" y="673"/>
                    <a:pt x="120" y="721"/>
                    <a:pt x="203" y="732"/>
                  </a:cubicBezTo>
                  <a:cubicBezTo>
                    <a:pt x="215" y="738"/>
                    <a:pt x="230" y="741"/>
                    <a:pt x="245" y="741"/>
                  </a:cubicBezTo>
                  <a:cubicBezTo>
                    <a:pt x="259" y="741"/>
                    <a:pt x="274" y="738"/>
                    <a:pt x="286" y="732"/>
                  </a:cubicBezTo>
                  <a:cubicBezTo>
                    <a:pt x="1243" y="502"/>
                    <a:pt x="2222" y="386"/>
                    <a:pt x="3202" y="386"/>
                  </a:cubicBezTo>
                  <a:cubicBezTo>
                    <a:pt x="4195" y="386"/>
                    <a:pt x="5188" y="505"/>
                    <a:pt x="6156" y="744"/>
                  </a:cubicBezTo>
                  <a:cubicBezTo>
                    <a:pt x="6177" y="751"/>
                    <a:pt x="6199" y="755"/>
                    <a:pt x="6219" y="755"/>
                  </a:cubicBezTo>
                  <a:cubicBezTo>
                    <a:pt x="6303" y="755"/>
                    <a:pt x="6377" y="699"/>
                    <a:pt x="6406" y="614"/>
                  </a:cubicBezTo>
                  <a:cubicBezTo>
                    <a:pt x="6442" y="507"/>
                    <a:pt x="6370" y="400"/>
                    <a:pt x="6263" y="376"/>
                  </a:cubicBezTo>
                  <a:cubicBezTo>
                    <a:pt x="5259" y="125"/>
                    <a:pt x="4231" y="0"/>
                    <a:pt x="3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8086449" y="4749787"/>
              <a:ext cx="179226" cy="93151"/>
            </a:xfrm>
            <a:custGeom>
              <a:avLst/>
              <a:gdLst/>
              <a:ahLst/>
              <a:cxnLst/>
              <a:rect l="l" t="t" r="r" b="b"/>
              <a:pathLst>
                <a:path w="5563" h="2892" extrusionOk="0">
                  <a:moveTo>
                    <a:pt x="3001" y="387"/>
                  </a:moveTo>
                  <a:cubicBezTo>
                    <a:pt x="3712" y="387"/>
                    <a:pt x="4425" y="500"/>
                    <a:pt x="5111" y="724"/>
                  </a:cubicBezTo>
                  <a:cubicBezTo>
                    <a:pt x="5039" y="1069"/>
                    <a:pt x="4909" y="1889"/>
                    <a:pt x="4861" y="2447"/>
                  </a:cubicBezTo>
                  <a:cubicBezTo>
                    <a:pt x="4135" y="2285"/>
                    <a:pt x="3394" y="2205"/>
                    <a:pt x="2654" y="2205"/>
                  </a:cubicBezTo>
                  <a:cubicBezTo>
                    <a:pt x="1927" y="2205"/>
                    <a:pt x="1200" y="2282"/>
                    <a:pt x="488" y="2435"/>
                  </a:cubicBezTo>
                  <a:cubicBezTo>
                    <a:pt x="524" y="2198"/>
                    <a:pt x="571" y="1948"/>
                    <a:pt x="607" y="1698"/>
                  </a:cubicBezTo>
                  <a:cubicBezTo>
                    <a:pt x="666" y="1378"/>
                    <a:pt x="714" y="1069"/>
                    <a:pt x="773" y="772"/>
                  </a:cubicBezTo>
                  <a:cubicBezTo>
                    <a:pt x="1490" y="514"/>
                    <a:pt x="2244" y="387"/>
                    <a:pt x="3001" y="387"/>
                  </a:cubicBezTo>
                  <a:close/>
                  <a:moveTo>
                    <a:pt x="3003" y="1"/>
                  </a:moveTo>
                  <a:cubicBezTo>
                    <a:pt x="2156" y="1"/>
                    <a:pt x="1308" y="155"/>
                    <a:pt x="500" y="463"/>
                  </a:cubicBezTo>
                  <a:cubicBezTo>
                    <a:pt x="429" y="486"/>
                    <a:pt x="381" y="546"/>
                    <a:pt x="369" y="617"/>
                  </a:cubicBezTo>
                  <a:cubicBezTo>
                    <a:pt x="310" y="938"/>
                    <a:pt x="250" y="1294"/>
                    <a:pt x="191" y="1651"/>
                  </a:cubicBezTo>
                  <a:cubicBezTo>
                    <a:pt x="132" y="2007"/>
                    <a:pt x="72" y="2340"/>
                    <a:pt x="13" y="2661"/>
                  </a:cubicBezTo>
                  <a:cubicBezTo>
                    <a:pt x="1" y="2720"/>
                    <a:pt x="25" y="2792"/>
                    <a:pt x="84" y="2839"/>
                  </a:cubicBezTo>
                  <a:cubicBezTo>
                    <a:pt x="108" y="2863"/>
                    <a:pt x="143" y="2875"/>
                    <a:pt x="191" y="2887"/>
                  </a:cubicBezTo>
                  <a:lnTo>
                    <a:pt x="286" y="2887"/>
                  </a:lnTo>
                  <a:cubicBezTo>
                    <a:pt x="1058" y="2691"/>
                    <a:pt x="1852" y="2593"/>
                    <a:pt x="2645" y="2593"/>
                  </a:cubicBezTo>
                  <a:cubicBezTo>
                    <a:pt x="3438" y="2593"/>
                    <a:pt x="4231" y="2691"/>
                    <a:pt x="5004" y="2887"/>
                  </a:cubicBezTo>
                  <a:cubicBezTo>
                    <a:pt x="5018" y="2890"/>
                    <a:pt x="5034" y="2891"/>
                    <a:pt x="5050" y="2891"/>
                  </a:cubicBezTo>
                  <a:cubicBezTo>
                    <a:pt x="5098" y="2891"/>
                    <a:pt x="5149" y="2878"/>
                    <a:pt x="5194" y="2851"/>
                  </a:cubicBezTo>
                  <a:cubicBezTo>
                    <a:pt x="5241" y="2815"/>
                    <a:pt x="5265" y="2756"/>
                    <a:pt x="5277" y="2697"/>
                  </a:cubicBezTo>
                  <a:cubicBezTo>
                    <a:pt x="5277" y="2103"/>
                    <a:pt x="5550" y="665"/>
                    <a:pt x="5550" y="653"/>
                  </a:cubicBezTo>
                  <a:cubicBezTo>
                    <a:pt x="5562" y="558"/>
                    <a:pt x="5515" y="475"/>
                    <a:pt x="5431" y="439"/>
                  </a:cubicBezTo>
                  <a:cubicBezTo>
                    <a:pt x="4647" y="146"/>
                    <a:pt x="3825" y="1"/>
                    <a:pt x="3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8527861" y="4076050"/>
              <a:ext cx="604175" cy="400435"/>
            </a:xfrm>
            <a:custGeom>
              <a:avLst/>
              <a:gdLst/>
              <a:ahLst/>
              <a:cxnLst/>
              <a:rect l="l" t="t" r="r" b="b"/>
              <a:pathLst>
                <a:path w="18753" h="12432" extrusionOk="0">
                  <a:moveTo>
                    <a:pt x="9186" y="418"/>
                  </a:moveTo>
                  <a:cubicBezTo>
                    <a:pt x="10660" y="1440"/>
                    <a:pt x="12229" y="2569"/>
                    <a:pt x="13750" y="3650"/>
                  </a:cubicBezTo>
                  <a:cubicBezTo>
                    <a:pt x="15235" y="4708"/>
                    <a:pt x="16756" y="5789"/>
                    <a:pt x="18182" y="6799"/>
                  </a:cubicBezTo>
                  <a:cubicBezTo>
                    <a:pt x="15912" y="8166"/>
                    <a:pt x="13369" y="9033"/>
                    <a:pt x="10731" y="9330"/>
                  </a:cubicBezTo>
                  <a:cubicBezTo>
                    <a:pt x="9091" y="8261"/>
                    <a:pt x="7380" y="7061"/>
                    <a:pt x="5729" y="5896"/>
                  </a:cubicBezTo>
                  <a:cubicBezTo>
                    <a:pt x="4172" y="4791"/>
                    <a:pt x="2556" y="3662"/>
                    <a:pt x="999" y="2640"/>
                  </a:cubicBezTo>
                  <a:cubicBezTo>
                    <a:pt x="3839" y="2415"/>
                    <a:pt x="6620" y="1654"/>
                    <a:pt x="9186" y="418"/>
                  </a:cubicBezTo>
                  <a:close/>
                  <a:moveTo>
                    <a:pt x="16221" y="8261"/>
                  </a:moveTo>
                  <a:cubicBezTo>
                    <a:pt x="16744" y="8487"/>
                    <a:pt x="17231" y="8796"/>
                    <a:pt x="17671" y="9176"/>
                  </a:cubicBezTo>
                  <a:cubicBezTo>
                    <a:pt x="16162" y="9371"/>
                    <a:pt x="14645" y="9468"/>
                    <a:pt x="13126" y="9468"/>
                  </a:cubicBezTo>
                  <a:cubicBezTo>
                    <a:pt x="12886" y="9468"/>
                    <a:pt x="12647" y="9466"/>
                    <a:pt x="12407" y="9461"/>
                  </a:cubicBezTo>
                  <a:cubicBezTo>
                    <a:pt x="13714" y="9188"/>
                    <a:pt x="14997" y="8784"/>
                    <a:pt x="16221" y="8261"/>
                  </a:cubicBezTo>
                  <a:close/>
                  <a:moveTo>
                    <a:pt x="678" y="2890"/>
                  </a:moveTo>
                  <a:cubicBezTo>
                    <a:pt x="2247" y="3936"/>
                    <a:pt x="3887" y="5076"/>
                    <a:pt x="5479" y="6193"/>
                  </a:cubicBezTo>
                  <a:cubicBezTo>
                    <a:pt x="7107" y="7334"/>
                    <a:pt x="8782" y="8522"/>
                    <a:pt x="10399" y="9580"/>
                  </a:cubicBezTo>
                  <a:lnTo>
                    <a:pt x="9519" y="10970"/>
                  </a:lnTo>
                  <a:cubicBezTo>
                    <a:pt x="6632" y="8522"/>
                    <a:pt x="3590" y="6170"/>
                    <a:pt x="464" y="3995"/>
                  </a:cubicBezTo>
                  <a:lnTo>
                    <a:pt x="678" y="2890"/>
                  </a:lnTo>
                  <a:close/>
                  <a:moveTo>
                    <a:pt x="17873" y="9532"/>
                  </a:moveTo>
                  <a:lnTo>
                    <a:pt x="17873" y="9532"/>
                  </a:lnTo>
                  <a:cubicBezTo>
                    <a:pt x="17825" y="9746"/>
                    <a:pt x="17778" y="9960"/>
                    <a:pt x="17718" y="10186"/>
                  </a:cubicBezTo>
                  <a:cubicBezTo>
                    <a:pt x="17659" y="10447"/>
                    <a:pt x="17600" y="10709"/>
                    <a:pt x="17552" y="10946"/>
                  </a:cubicBezTo>
                  <a:cubicBezTo>
                    <a:pt x="16660" y="10897"/>
                    <a:pt x="15767" y="10871"/>
                    <a:pt x="14875" y="10871"/>
                  </a:cubicBezTo>
                  <a:cubicBezTo>
                    <a:pt x="13214" y="10871"/>
                    <a:pt x="11554" y="10959"/>
                    <a:pt x="9899" y="11137"/>
                  </a:cubicBezTo>
                  <a:lnTo>
                    <a:pt x="10767" y="9770"/>
                  </a:lnTo>
                  <a:cubicBezTo>
                    <a:pt x="11575" y="9829"/>
                    <a:pt x="12395" y="9853"/>
                    <a:pt x="13227" y="9853"/>
                  </a:cubicBezTo>
                  <a:cubicBezTo>
                    <a:pt x="14771" y="9853"/>
                    <a:pt x="16328" y="9746"/>
                    <a:pt x="17873" y="9532"/>
                  </a:cubicBezTo>
                  <a:close/>
                  <a:moveTo>
                    <a:pt x="14884" y="11258"/>
                  </a:moveTo>
                  <a:cubicBezTo>
                    <a:pt x="15164" y="11258"/>
                    <a:pt x="15443" y="11261"/>
                    <a:pt x="15722" y="11267"/>
                  </a:cubicBezTo>
                  <a:cubicBezTo>
                    <a:pt x="15995" y="11410"/>
                    <a:pt x="16257" y="11576"/>
                    <a:pt x="16506" y="11766"/>
                  </a:cubicBezTo>
                  <a:cubicBezTo>
                    <a:pt x="15698" y="11552"/>
                    <a:pt x="14878" y="11374"/>
                    <a:pt x="14047" y="11267"/>
                  </a:cubicBezTo>
                  <a:cubicBezTo>
                    <a:pt x="14326" y="11261"/>
                    <a:pt x="14605" y="11258"/>
                    <a:pt x="14884" y="11258"/>
                  </a:cubicBezTo>
                  <a:close/>
                  <a:moveTo>
                    <a:pt x="9220" y="1"/>
                  </a:moveTo>
                  <a:cubicBezTo>
                    <a:pt x="9184" y="1"/>
                    <a:pt x="9148" y="10"/>
                    <a:pt x="9115" y="26"/>
                  </a:cubicBezTo>
                  <a:cubicBezTo>
                    <a:pt x="6442" y="1333"/>
                    <a:pt x="3530" y="2106"/>
                    <a:pt x="559" y="2284"/>
                  </a:cubicBezTo>
                  <a:cubicBezTo>
                    <a:pt x="464" y="2284"/>
                    <a:pt x="393" y="2355"/>
                    <a:pt x="369" y="2438"/>
                  </a:cubicBezTo>
                  <a:cubicBezTo>
                    <a:pt x="346" y="2462"/>
                    <a:pt x="334" y="2498"/>
                    <a:pt x="322" y="2533"/>
                  </a:cubicBezTo>
                  <a:lnTo>
                    <a:pt x="13" y="4042"/>
                  </a:lnTo>
                  <a:cubicBezTo>
                    <a:pt x="1" y="4114"/>
                    <a:pt x="37" y="4185"/>
                    <a:pt x="96" y="4233"/>
                  </a:cubicBezTo>
                  <a:cubicBezTo>
                    <a:pt x="3316" y="6467"/>
                    <a:pt x="6453" y="8891"/>
                    <a:pt x="9424" y="11422"/>
                  </a:cubicBezTo>
                  <a:cubicBezTo>
                    <a:pt x="9435" y="11521"/>
                    <a:pt x="9528" y="11589"/>
                    <a:pt x="9627" y="11589"/>
                  </a:cubicBezTo>
                  <a:cubicBezTo>
                    <a:pt x="9634" y="11589"/>
                    <a:pt x="9642" y="11589"/>
                    <a:pt x="9650" y="11588"/>
                  </a:cubicBezTo>
                  <a:cubicBezTo>
                    <a:pt x="10283" y="11523"/>
                    <a:pt x="10917" y="11490"/>
                    <a:pt x="11550" y="11490"/>
                  </a:cubicBezTo>
                  <a:cubicBezTo>
                    <a:pt x="13450" y="11490"/>
                    <a:pt x="15339" y="11784"/>
                    <a:pt x="17148" y="12372"/>
                  </a:cubicBezTo>
                  <a:cubicBezTo>
                    <a:pt x="17184" y="12396"/>
                    <a:pt x="17231" y="12420"/>
                    <a:pt x="17291" y="12420"/>
                  </a:cubicBezTo>
                  <a:lnTo>
                    <a:pt x="17314" y="12420"/>
                  </a:lnTo>
                  <a:cubicBezTo>
                    <a:pt x="17338" y="12432"/>
                    <a:pt x="17362" y="12432"/>
                    <a:pt x="17386" y="12432"/>
                  </a:cubicBezTo>
                  <a:cubicBezTo>
                    <a:pt x="17469" y="12432"/>
                    <a:pt x="17552" y="12384"/>
                    <a:pt x="17588" y="12301"/>
                  </a:cubicBezTo>
                  <a:cubicBezTo>
                    <a:pt x="17623" y="12206"/>
                    <a:pt x="17564" y="12087"/>
                    <a:pt x="17457" y="12063"/>
                  </a:cubicBezTo>
                  <a:lnTo>
                    <a:pt x="17374" y="12028"/>
                  </a:lnTo>
                  <a:cubicBezTo>
                    <a:pt x="17124" y="11755"/>
                    <a:pt x="16827" y="11505"/>
                    <a:pt x="16518" y="11291"/>
                  </a:cubicBezTo>
                  <a:lnTo>
                    <a:pt x="16518" y="11291"/>
                  </a:lnTo>
                  <a:cubicBezTo>
                    <a:pt x="16910" y="11303"/>
                    <a:pt x="17314" y="11327"/>
                    <a:pt x="17707" y="11350"/>
                  </a:cubicBezTo>
                  <a:cubicBezTo>
                    <a:pt x="17814" y="11350"/>
                    <a:pt x="17909" y="11279"/>
                    <a:pt x="17932" y="11184"/>
                  </a:cubicBezTo>
                  <a:cubicBezTo>
                    <a:pt x="17968" y="10911"/>
                    <a:pt x="18051" y="10590"/>
                    <a:pt x="18122" y="10269"/>
                  </a:cubicBezTo>
                  <a:cubicBezTo>
                    <a:pt x="18206" y="9948"/>
                    <a:pt x="18277" y="9616"/>
                    <a:pt x="18336" y="9330"/>
                  </a:cubicBezTo>
                  <a:cubicBezTo>
                    <a:pt x="18336" y="9330"/>
                    <a:pt x="18336" y="9319"/>
                    <a:pt x="18336" y="9307"/>
                  </a:cubicBezTo>
                  <a:cubicBezTo>
                    <a:pt x="18336" y="9295"/>
                    <a:pt x="18336" y="9283"/>
                    <a:pt x="18336" y="9271"/>
                  </a:cubicBezTo>
                  <a:cubicBezTo>
                    <a:pt x="18325" y="9259"/>
                    <a:pt x="18325" y="9235"/>
                    <a:pt x="18313" y="9235"/>
                  </a:cubicBezTo>
                  <a:cubicBezTo>
                    <a:pt x="18313" y="9223"/>
                    <a:pt x="18301" y="9212"/>
                    <a:pt x="18301" y="9200"/>
                  </a:cubicBezTo>
                  <a:cubicBezTo>
                    <a:pt x="18289" y="9188"/>
                    <a:pt x="18289" y="9176"/>
                    <a:pt x="18277" y="9176"/>
                  </a:cubicBezTo>
                  <a:cubicBezTo>
                    <a:pt x="18265" y="9164"/>
                    <a:pt x="18253" y="9152"/>
                    <a:pt x="18241" y="9140"/>
                  </a:cubicBezTo>
                  <a:lnTo>
                    <a:pt x="18229" y="9140"/>
                  </a:lnTo>
                  <a:cubicBezTo>
                    <a:pt x="18218" y="9128"/>
                    <a:pt x="18206" y="9105"/>
                    <a:pt x="18182" y="9093"/>
                  </a:cubicBezTo>
                  <a:cubicBezTo>
                    <a:pt x="17742" y="8677"/>
                    <a:pt x="17231" y="8320"/>
                    <a:pt x="16685" y="8047"/>
                  </a:cubicBezTo>
                  <a:cubicBezTo>
                    <a:pt x="17374" y="7738"/>
                    <a:pt x="18027" y="7370"/>
                    <a:pt x="18669" y="6966"/>
                  </a:cubicBezTo>
                  <a:cubicBezTo>
                    <a:pt x="18717" y="6930"/>
                    <a:pt x="18752" y="6883"/>
                    <a:pt x="18752" y="6823"/>
                  </a:cubicBezTo>
                  <a:cubicBezTo>
                    <a:pt x="18752" y="6752"/>
                    <a:pt x="18729" y="6692"/>
                    <a:pt x="18669" y="6657"/>
                  </a:cubicBezTo>
                  <a:cubicBezTo>
                    <a:pt x="17184" y="5611"/>
                    <a:pt x="15568" y="4458"/>
                    <a:pt x="13999" y="3353"/>
                  </a:cubicBezTo>
                  <a:cubicBezTo>
                    <a:pt x="12442" y="2236"/>
                    <a:pt x="10838" y="1096"/>
                    <a:pt x="9341" y="38"/>
                  </a:cubicBezTo>
                  <a:cubicBezTo>
                    <a:pt x="9303" y="12"/>
                    <a:pt x="9261" y="1"/>
                    <a:pt x="9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8751450" y="4191427"/>
              <a:ext cx="175360" cy="68801"/>
            </a:xfrm>
            <a:custGeom>
              <a:avLst/>
              <a:gdLst/>
              <a:ahLst/>
              <a:cxnLst/>
              <a:rect l="l" t="t" r="r" b="b"/>
              <a:pathLst>
                <a:path w="5443" h="2136" extrusionOk="0">
                  <a:moveTo>
                    <a:pt x="5209" y="0"/>
                  </a:moveTo>
                  <a:cubicBezTo>
                    <a:pt x="5171" y="0"/>
                    <a:pt x="5133" y="11"/>
                    <a:pt x="5098" y="33"/>
                  </a:cubicBezTo>
                  <a:cubicBezTo>
                    <a:pt x="3566" y="865"/>
                    <a:pt x="1902" y="1447"/>
                    <a:pt x="179" y="1756"/>
                  </a:cubicBezTo>
                  <a:cubicBezTo>
                    <a:pt x="72" y="1768"/>
                    <a:pt x="1" y="1875"/>
                    <a:pt x="24" y="1982"/>
                  </a:cubicBezTo>
                  <a:cubicBezTo>
                    <a:pt x="48" y="2077"/>
                    <a:pt x="131" y="2136"/>
                    <a:pt x="226" y="2136"/>
                  </a:cubicBezTo>
                  <a:lnTo>
                    <a:pt x="262" y="2136"/>
                  </a:lnTo>
                  <a:cubicBezTo>
                    <a:pt x="1914" y="1839"/>
                    <a:pt x="3506" y="1304"/>
                    <a:pt x="5003" y="532"/>
                  </a:cubicBezTo>
                  <a:cubicBezTo>
                    <a:pt x="5012" y="534"/>
                    <a:pt x="5021" y="535"/>
                    <a:pt x="5029" y="535"/>
                  </a:cubicBezTo>
                  <a:cubicBezTo>
                    <a:pt x="5068" y="535"/>
                    <a:pt x="5105" y="516"/>
                    <a:pt x="5134" y="496"/>
                  </a:cubicBezTo>
                  <a:lnTo>
                    <a:pt x="5336" y="354"/>
                  </a:lnTo>
                  <a:cubicBezTo>
                    <a:pt x="5419" y="294"/>
                    <a:pt x="5443" y="175"/>
                    <a:pt x="5384" y="92"/>
                  </a:cubicBezTo>
                  <a:cubicBezTo>
                    <a:pt x="5338" y="32"/>
                    <a:pt x="5274" y="0"/>
                    <a:pt x="5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8775968" y="4212460"/>
              <a:ext cx="171139" cy="69219"/>
            </a:xfrm>
            <a:custGeom>
              <a:avLst/>
              <a:gdLst/>
              <a:ahLst/>
              <a:cxnLst/>
              <a:rect l="l" t="t" r="r" b="b"/>
              <a:pathLst>
                <a:path w="5312" h="2149" extrusionOk="0">
                  <a:moveTo>
                    <a:pt x="5070" y="1"/>
                  </a:moveTo>
                  <a:cubicBezTo>
                    <a:pt x="5030" y="1"/>
                    <a:pt x="4990" y="11"/>
                    <a:pt x="4955" y="33"/>
                  </a:cubicBezTo>
                  <a:cubicBezTo>
                    <a:pt x="3482" y="901"/>
                    <a:pt x="1866" y="1483"/>
                    <a:pt x="178" y="1768"/>
                  </a:cubicBezTo>
                  <a:cubicBezTo>
                    <a:pt x="83" y="1780"/>
                    <a:pt x="0" y="1875"/>
                    <a:pt x="24" y="1982"/>
                  </a:cubicBezTo>
                  <a:cubicBezTo>
                    <a:pt x="36" y="2077"/>
                    <a:pt x="131" y="2148"/>
                    <a:pt x="226" y="2148"/>
                  </a:cubicBezTo>
                  <a:lnTo>
                    <a:pt x="262" y="2148"/>
                  </a:lnTo>
                  <a:cubicBezTo>
                    <a:pt x="1996" y="1851"/>
                    <a:pt x="3672" y="1245"/>
                    <a:pt x="5193" y="366"/>
                  </a:cubicBezTo>
                  <a:cubicBezTo>
                    <a:pt x="5288" y="307"/>
                    <a:pt x="5312" y="188"/>
                    <a:pt x="5252" y="93"/>
                  </a:cubicBezTo>
                  <a:cubicBezTo>
                    <a:pt x="5207" y="32"/>
                    <a:pt x="5138" y="1"/>
                    <a:pt x="5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8804673" y="4228790"/>
              <a:ext cx="158897" cy="72022"/>
            </a:xfrm>
            <a:custGeom>
              <a:avLst/>
              <a:gdLst/>
              <a:ahLst/>
              <a:cxnLst/>
              <a:rect l="l" t="t" r="r" b="b"/>
              <a:pathLst>
                <a:path w="4932" h="2236" extrusionOk="0">
                  <a:moveTo>
                    <a:pt x="4694" y="0"/>
                  </a:moveTo>
                  <a:cubicBezTo>
                    <a:pt x="4649" y="0"/>
                    <a:pt x="4603" y="12"/>
                    <a:pt x="4563" y="37"/>
                  </a:cubicBezTo>
                  <a:cubicBezTo>
                    <a:pt x="3244" y="952"/>
                    <a:pt x="1759" y="1570"/>
                    <a:pt x="179" y="1855"/>
                  </a:cubicBezTo>
                  <a:cubicBezTo>
                    <a:pt x="72" y="1867"/>
                    <a:pt x="0" y="1974"/>
                    <a:pt x="12" y="2081"/>
                  </a:cubicBezTo>
                  <a:cubicBezTo>
                    <a:pt x="48" y="2176"/>
                    <a:pt x="131" y="2236"/>
                    <a:pt x="226" y="2236"/>
                  </a:cubicBezTo>
                  <a:lnTo>
                    <a:pt x="262" y="2236"/>
                  </a:lnTo>
                  <a:cubicBezTo>
                    <a:pt x="1902" y="1939"/>
                    <a:pt x="3458" y="1297"/>
                    <a:pt x="4825" y="346"/>
                  </a:cubicBezTo>
                  <a:cubicBezTo>
                    <a:pt x="4908" y="287"/>
                    <a:pt x="4932" y="156"/>
                    <a:pt x="4860" y="73"/>
                  </a:cubicBezTo>
                  <a:cubicBezTo>
                    <a:pt x="4819" y="24"/>
                    <a:pt x="4757" y="0"/>
                    <a:pt x="4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8687917" y="3445765"/>
              <a:ext cx="457134" cy="490591"/>
            </a:xfrm>
            <a:custGeom>
              <a:avLst/>
              <a:gdLst/>
              <a:ahLst/>
              <a:cxnLst/>
              <a:rect l="l" t="t" r="r" b="b"/>
              <a:pathLst>
                <a:path w="14189" h="15231" extrusionOk="0">
                  <a:moveTo>
                    <a:pt x="13225" y="397"/>
                  </a:moveTo>
                  <a:cubicBezTo>
                    <a:pt x="13261" y="397"/>
                    <a:pt x="13297" y="399"/>
                    <a:pt x="13333" y="403"/>
                  </a:cubicBezTo>
                  <a:cubicBezTo>
                    <a:pt x="13559" y="463"/>
                    <a:pt x="13725" y="665"/>
                    <a:pt x="13749" y="902"/>
                  </a:cubicBezTo>
                  <a:cubicBezTo>
                    <a:pt x="13761" y="1164"/>
                    <a:pt x="13665" y="1425"/>
                    <a:pt x="13475" y="1615"/>
                  </a:cubicBezTo>
                  <a:cubicBezTo>
                    <a:pt x="13261" y="1829"/>
                    <a:pt x="13024" y="2031"/>
                    <a:pt x="12774" y="2197"/>
                  </a:cubicBezTo>
                  <a:cubicBezTo>
                    <a:pt x="12762" y="2197"/>
                    <a:pt x="12750" y="2209"/>
                    <a:pt x="12750" y="2209"/>
                  </a:cubicBezTo>
                  <a:lnTo>
                    <a:pt x="11693" y="1330"/>
                  </a:lnTo>
                  <a:cubicBezTo>
                    <a:pt x="11978" y="997"/>
                    <a:pt x="12335" y="724"/>
                    <a:pt x="12739" y="534"/>
                  </a:cubicBezTo>
                  <a:cubicBezTo>
                    <a:pt x="12887" y="445"/>
                    <a:pt x="13051" y="397"/>
                    <a:pt x="13225" y="397"/>
                  </a:cubicBezTo>
                  <a:close/>
                  <a:moveTo>
                    <a:pt x="11134" y="1389"/>
                  </a:moveTo>
                  <a:lnTo>
                    <a:pt x="12952" y="2887"/>
                  </a:lnTo>
                  <a:cubicBezTo>
                    <a:pt x="12810" y="3006"/>
                    <a:pt x="12691" y="3124"/>
                    <a:pt x="12560" y="3231"/>
                  </a:cubicBezTo>
                  <a:cubicBezTo>
                    <a:pt x="12002" y="2697"/>
                    <a:pt x="11384" y="2233"/>
                    <a:pt x="10718" y="1829"/>
                  </a:cubicBezTo>
                  <a:lnTo>
                    <a:pt x="11134" y="1389"/>
                  </a:lnTo>
                  <a:close/>
                  <a:moveTo>
                    <a:pt x="10433" y="2126"/>
                  </a:moveTo>
                  <a:cubicBezTo>
                    <a:pt x="11087" y="2506"/>
                    <a:pt x="11705" y="2970"/>
                    <a:pt x="12251" y="3505"/>
                  </a:cubicBezTo>
                  <a:lnTo>
                    <a:pt x="12073" y="3659"/>
                  </a:lnTo>
                  <a:cubicBezTo>
                    <a:pt x="11503" y="3160"/>
                    <a:pt x="10897" y="2708"/>
                    <a:pt x="10243" y="2328"/>
                  </a:cubicBezTo>
                  <a:lnTo>
                    <a:pt x="10433" y="2126"/>
                  </a:lnTo>
                  <a:close/>
                  <a:moveTo>
                    <a:pt x="9970" y="2625"/>
                  </a:moveTo>
                  <a:cubicBezTo>
                    <a:pt x="10612" y="3006"/>
                    <a:pt x="11218" y="3445"/>
                    <a:pt x="11776" y="3944"/>
                  </a:cubicBezTo>
                  <a:cubicBezTo>
                    <a:pt x="10291" y="5335"/>
                    <a:pt x="8924" y="6856"/>
                    <a:pt x="7724" y="8507"/>
                  </a:cubicBezTo>
                  <a:lnTo>
                    <a:pt x="5775" y="7022"/>
                  </a:lnTo>
                  <a:lnTo>
                    <a:pt x="9970" y="2625"/>
                  </a:lnTo>
                  <a:close/>
                  <a:moveTo>
                    <a:pt x="5763" y="7509"/>
                  </a:moveTo>
                  <a:lnTo>
                    <a:pt x="7142" y="8543"/>
                  </a:lnTo>
                  <a:lnTo>
                    <a:pt x="4088" y="11989"/>
                  </a:lnTo>
                  <a:lnTo>
                    <a:pt x="2602" y="10884"/>
                  </a:lnTo>
                  <a:lnTo>
                    <a:pt x="5763" y="7509"/>
                  </a:lnTo>
                  <a:close/>
                  <a:moveTo>
                    <a:pt x="2329" y="11181"/>
                  </a:moveTo>
                  <a:lnTo>
                    <a:pt x="3826" y="12286"/>
                  </a:lnTo>
                  <a:lnTo>
                    <a:pt x="3470" y="12690"/>
                  </a:lnTo>
                  <a:cubicBezTo>
                    <a:pt x="3387" y="12773"/>
                    <a:pt x="3363" y="12785"/>
                    <a:pt x="3351" y="12797"/>
                  </a:cubicBezTo>
                  <a:cubicBezTo>
                    <a:pt x="3315" y="12785"/>
                    <a:pt x="3280" y="12761"/>
                    <a:pt x="3256" y="12738"/>
                  </a:cubicBezTo>
                  <a:lnTo>
                    <a:pt x="1854" y="11692"/>
                  </a:lnTo>
                  <a:lnTo>
                    <a:pt x="2329" y="11181"/>
                  </a:lnTo>
                  <a:close/>
                  <a:moveTo>
                    <a:pt x="1901" y="12227"/>
                  </a:moveTo>
                  <a:lnTo>
                    <a:pt x="2555" y="12714"/>
                  </a:lnTo>
                  <a:lnTo>
                    <a:pt x="2543" y="12714"/>
                  </a:lnTo>
                  <a:cubicBezTo>
                    <a:pt x="2270" y="13130"/>
                    <a:pt x="2056" y="13593"/>
                    <a:pt x="1925" y="14069"/>
                  </a:cubicBezTo>
                  <a:lnTo>
                    <a:pt x="772" y="14579"/>
                  </a:lnTo>
                  <a:lnTo>
                    <a:pt x="1355" y="13867"/>
                  </a:lnTo>
                  <a:cubicBezTo>
                    <a:pt x="1426" y="13783"/>
                    <a:pt x="1402" y="13653"/>
                    <a:pt x="1307" y="13593"/>
                  </a:cubicBezTo>
                  <a:cubicBezTo>
                    <a:pt x="1269" y="13569"/>
                    <a:pt x="1225" y="13557"/>
                    <a:pt x="1181" y="13557"/>
                  </a:cubicBezTo>
                  <a:cubicBezTo>
                    <a:pt x="1116" y="13557"/>
                    <a:pt x="1053" y="13584"/>
                    <a:pt x="1010" y="13641"/>
                  </a:cubicBezTo>
                  <a:lnTo>
                    <a:pt x="487" y="14282"/>
                  </a:lnTo>
                  <a:lnTo>
                    <a:pt x="559" y="13462"/>
                  </a:lnTo>
                  <a:cubicBezTo>
                    <a:pt x="559" y="13356"/>
                    <a:pt x="582" y="13260"/>
                    <a:pt x="618" y="13165"/>
                  </a:cubicBezTo>
                  <a:cubicBezTo>
                    <a:pt x="701" y="12975"/>
                    <a:pt x="939" y="12856"/>
                    <a:pt x="1200" y="12726"/>
                  </a:cubicBezTo>
                  <a:cubicBezTo>
                    <a:pt x="1450" y="12607"/>
                    <a:pt x="1723" y="12464"/>
                    <a:pt x="1901" y="12227"/>
                  </a:cubicBezTo>
                  <a:close/>
                  <a:moveTo>
                    <a:pt x="13252" y="1"/>
                  </a:moveTo>
                  <a:cubicBezTo>
                    <a:pt x="13003" y="1"/>
                    <a:pt x="12758" y="62"/>
                    <a:pt x="12537" y="177"/>
                  </a:cubicBezTo>
                  <a:cubicBezTo>
                    <a:pt x="12097" y="391"/>
                    <a:pt x="11705" y="700"/>
                    <a:pt x="11384" y="1069"/>
                  </a:cubicBezTo>
                  <a:lnTo>
                    <a:pt x="11325" y="1021"/>
                  </a:lnTo>
                  <a:cubicBezTo>
                    <a:pt x="11268" y="995"/>
                    <a:pt x="11207" y="983"/>
                    <a:pt x="11146" y="983"/>
                  </a:cubicBezTo>
                  <a:cubicBezTo>
                    <a:pt x="11065" y="983"/>
                    <a:pt x="10983" y="1004"/>
                    <a:pt x="10909" y="1045"/>
                  </a:cubicBezTo>
                  <a:lnTo>
                    <a:pt x="5324" y="6915"/>
                  </a:lnTo>
                  <a:cubicBezTo>
                    <a:pt x="5276" y="6951"/>
                    <a:pt x="5264" y="7010"/>
                    <a:pt x="5264" y="7069"/>
                  </a:cubicBezTo>
                  <a:cubicBezTo>
                    <a:pt x="5276" y="7105"/>
                    <a:pt x="5288" y="7153"/>
                    <a:pt x="5324" y="7188"/>
                  </a:cubicBezTo>
                  <a:lnTo>
                    <a:pt x="5347" y="7200"/>
                  </a:lnTo>
                  <a:lnTo>
                    <a:pt x="5431" y="7260"/>
                  </a:lnTo>
                  <a:lnTo>
                    <a:pt x="1390" y="11585"/>
                  </a:lnTo>
                  <a:cubicBezTo>
                    <a:pt x="1319" y="11656"/>
                    <a:pt x="1319" y="11787"/>
                    <a:pt x="1402" y="11846"/>
                  </a:cubicBezTo>
                  <a:lnTo>
                    <a:pt x="1414" y="11858"/>
                  </a:lnTo>
                  <a:lnTo>
                    <a:pt x="1569" y="11977"/>
                  </a:lnTo>
                  <a:cubicBezTo>
                    <a:pt x="1462" y="12155"/>
                    <a:pt x="1236" y="12274"/>
                    <a:pt x="998" y="12381"/>
                  </a:cubicBezTo>
                  <a:cubicBezTo>
                    <a:pt x="701" y="12536"/>
                    <a:pt x="368" y="12690"/>
                    <a:pt x="226" y="13011"/>
                  </a:cubicBezTo>
                  <a:cubicBezTo>
                    <a:pt x="166" y="13142"/>
                    <a:pt x="143" y="13284"/>
                    <a:pt x="131" y="13439"/>
                  </a:cubicBezTo>
                  <a:lnTo>
                    <a:pt x="0" y="15031"/>
                  </a:lnTo>
                  <a:cubicBezTo>
                    <a:pt x="0" y="15079"/>
                    <a:pt x="24" y="15138"/>
                    <a:pt x="59" y="15174"/>
                  </a:cubicBezTo>
                  <a:cubicBezTo>
                    <a:pt x="71" y="15186"/>
                    <a:pt x="83" y="15186"/>
                    <a:pt x="95" y="15197"/>
                  </a:cubicBezTo>
                  <a:cubicBezTo>
                    <a:pt x="130" y="15218"/>
                    <a:pt x="172" y="15231"/>
                    <a:pt x="213" y="15231"/>
                  </a:cubicBezTo>
                  <a:cubicBezTo>
                    <a:pt x="243" y="15231"/>
                    <a:pt x="272" y="15224"/>
                    <a:pt x="297" y="15209"/>
                  </a:cubicBezTo>
                  <a:lnTo>
                    <a:pt x="2198" y="14377"/>
                  </a:lnTo>
                  <a:cubicBezTo>
                    <a:pt x="2246" y="14354"/>
                    <a:pt x="2293" y="14306"/>
                    <a:pt x="2305" y="14247"/>
                  </a:cubicBezTo>
                  <a:cubicBezTo>
                    <a:pt x="2424" y="13795"/>
                    <a:pt x="2614" y="13356"/>
                    <a:pt x="2876" y="12952"/>
                  </a:cubicBezTo>
                  <a:lnTo>
                    <a:pt x="2983" y="13035"/>
                  </a:lnTo>
                  <a:cubicBezTo>
                    <a:pt x="3084" y="13131"/>
                    <a:pt x="3212" y="13177"/>
                    <a:pt x="3341" y="13177"/>
                  </a:cubicBezTo>
                  <a:cubicBezTo>
                    <a:pt x="3515" y="13177"/>
                    <a:pt x="3688" y="13092"/>
                    <a:pt x="3791" y="12928"/>
                  </a:cubicBezTo>
                  <a:lnTo>
                    <a:pt x="7367" y="8888"/>
                  </a:lnTo>
                  <a:cubicBezTo>
                    <a:pt x="7403" y="8876"/>
                    <a:pt x="7439" y="8852"/>
                    <a:pt x="7463" y="8816"/>
                  </a:cubicBezTo>
                  <a:lnTo>
                    <a:pt x="7629" y="8947"/>
                  </a:lnTo>
                  <a:cubicBezTo>
                    <a:pt x="7665" y="8974"/>
                    <a:pt x="7707" y="8987"/>
                    <a:pt x="7751" y="8987"/>
                  </a:cubicBezTo>
                  <a:cubicBezTo>
                    <a:pt x="7766" y="8987"/>
                    <a:pt x="7780" y="8986"/>
                    <a:pt x="7795" y="8983"/>
                  </a:cubicBezTo>
                  <a:cubicBezTo>
                    <a:pt x="7855" y="8983"/>
                    <a:pt x="7914" y="8947"/>
                    <a:pt x="7950" y="8899"/>
                  </a:cubicBezTo>
                  <a:cubicBezTo>
                    <a:pt x="9209" y="7141"/>
                    <a:pt x="10659" y="5513"/>
                    <a:pt x="12251" y="4051"/>
                  </a:cubicBezTo>
                  <a:lnTo>
                    <a:pt x="12548" y="4289"/>
                  </a:lnTo>
                  <a:lnTo>
                    <a:pt x="8294" y="8816"/>
                  </a:lnTo>
                  <a:cubicBezTo>
                    <a:pt x="8223" y="8888"/>
                    <a:pt x="8235" y="9006"/>
                    <a:pt x="8306" y="9078"/>
                  </a:cubicBezTo>
                  <a:lnTo>
                    <a:pt x="8318" y="9090"/>
                  </a:lnTo>
                  <a:cubicBezTo>
                    <a:pt x="8362" y="9117"/>
                    <a:pt x="8410" y="9132"/>
                    <a:pt x="8458" y="9132"/>
                  </a:cubicBezTo>
                  <a:cubicBezTo>
                    <a:pt x="8515" y="9132"/>
                    <a:pt x="8570" y="9111"/>
                    <a:pt x="8615" y="9066"/>
                  </a:cubicBezTo>
                  <a:lnTo>
                    <a:pt x="13012" y="4384"/>
                  </a:lnTo>
                  <a:cubicBezTo>
                    <a:pt x="13083" y="4313"/>
                    <a:pt x="13071" y="4182"/>
                    <a:pt x="12988" y="4111"/>
                  </a:cubicBezTo>
                  <a:lnTo>
                    <a:pt x="12548" y="3766"/>
                  </a:lnTo>
                  <a:cubicBezTo>
                    <a:pt x="12834" y="3516"/>
                    <a:pt x="13119" y="3267"/>
                    <a:pt x="13404" y="3029"/>
                  </a:cubicBezTo>
                  <a:cubicBezTo>
                    <a:pt x="13440" y="2994"/>
                    <a:pt x="13475" y="2934"/>
                    <a:pt x="13475" y="2875"/>
                  </a:cubicBezTo>
                  <a:cubicBezTo>
                    <a:pt x="13463" y="2827"/>
                    <a:pt x="13440" y="2768"/>
                    <a:pt x="13404" y="2732"/>
                  </a:cubicBezTo>
                  <a:lnTo>
                    <a:pt x="13071" y="2459"/>
                  </a:lnTo>
                  <a:cubicBezTo>
                    <a:pt x="13345" y="2281"/>
                    <a:pt x="13594" y="2079"/>
                    <a:pt x="13808" y="1841"/>
                  </a:cubicBezTo>
                  <a:cubicBezTo>
                    <a:pt x="14058" y="1580"/>
                    <a:pt x="14188" y="1223"/>
                    <a:pt x="14176" y="855"/>
                  </a:cubicBezTo>
                  <a:cubicBezTo>
                    <a:pt x="14129" y="439"/>
                    <a:pt x="13832" y="106"/>
                    <a:pt x="13428" y="11"/>
                  </a:cubicBezTo>
                  <a:cubicBezTo>
                    <a:pt x="13369" y="4"/>
                    <a:pt x="13311" y="1"/>
                    <a:pt x="13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7848329" y="4158798"/>
              <a:ext cx="599954" cy="257293"/>
            </a:xfrm>
            <a:custGeom>
              <a:avLst/>
              <a:gdLst/>
              <a:ahLst/>
              <a:cxnLst/>
              <a:rect l="l" t="t" r="r" b="b"/>
              <a:pathLst>
                <a:path w="18622" h="7988" extrusionOk="0">
                  <a:moveTo>
                    <a:pt x="8663" y="1010"/>
                  </a:moveTo>
                  <a:lnTo>
                    <a:pt x="8663" y="1010"/>
                  </a:lnTo>
                  <a:cubicBezTo>
                    <a:pt x="8723" y="1022"/>
                    <a:pt x="8782" y="1046"/>
                    <a:pt x="8842" y="1081"/>
                  </a:cubicBezTo>
                  <a:lnTo>
                    <a:pt x="8830" y="1081"/>
                  </a:lnTo>
                  <a:cubicBezTo>
                    <a:pt x="8901" y="1141"/>
                    <a:pt x="8949" y="1212"/>
                    <a:pt x="8972" y="1283"/>
                  </a:cubicBezTo>
                  <a:cubicBezTo>
                    <a:pt x="8865" y="1200"/>
                    <a:pt x="8758" y="1105"/>
                    <a:pt x="8663" y="1010"/>
                  </a:cubicBezTo>
                  <a:close/>
                  <a:moveTo>
                    <a:pt x="9667" y="1639"/>
                  </a:moveTo>
                  <a:cubicBezTo>
                    <a:pt x="9747" y="1639"/>
                    <a:pt x="9828" y="1661"/>
                    <a:pt x="9899" y="1699"/>
                  </a:cubicBezTo>
                  <a:lnTo>
                    <a:pt x="9887" y="1699"/>
                  </a:lnTo>
                  <a:cubicBezTo>
                    <a:pt x="10018" y="1782"/>
                    <a:pt x="10066" y="1937"/>
                    <a:pt x="10042" y="2091"/>
                  </a:cubicBezTo>
                  <a:cubicBezTo>
                    <a:pt x="9840" y="1961"/>
                    <a:pt x="9650" y="1830"/>
                    <a:pt x="9471" y="1687"/>
                  </a:cubicBezTo>
                  <a:cubicBezTo>
                    <a:pt x="9531" y="1655"/>
                    <a:pt x="9599" y="1639"/>
                    <a:pt x="9667" y="1639"/>
                  </a:cubicBezTo>
                  <a:close/>
                  <a:moveTo>
                    <a:pt x="10724" y="2217"/>
                  </a:moveTo>
                  <a:cubicBezTo>
                    <a:pt x="10777" y="2217"/>
                    <a:pt x="10831" y="2227"/>
                    <a:pt x="10885" y="2246"/>
                  </a:cubicBezTo>
                  <a:cubicBezTo>
                    <a:pt x="11040" y="2305"/>
                    <a:pt x="11123" y="2484"/>
                    <a:pt x="11087" y="2662"/>
                  </a:cubicBezTo>
                  <a:lnTo>
                    <a:pt x="11087" y="2674"/>
                  </a:lnTo>
                  <a:cubicBezTo>
                    <a:pt x="10862" y="2567"/>
                    <a:pt x="10636" y="2448"/>
                    <a:pt x="10422" y="2329"/>
                  </a:cubicBezTo>
                  <a:cubicBezTo>
                    <a:pt x="10510" y="2257"/>
                    <a:pt x="10615" y="2217"/>
                    <a:pt x="10724" y="2217"/>
                  </a:cubicBezTo>
                  <a:close/>
                  <a:moveTo>
                    <a:pt x="11802" y="2805"/>
                  </a:moveTo>
                  <a:cubicBezTo>
                    <a:pt x="11880" y="2805"/>
                    <a:pt x="11959" y="2820"/>
                    <a:pt x="12038" y="2852"/>
                  </a:cubicBezTo>
                  <a:cubicBezTo>
                    <a:pt x="12169" y="2911"/>
                    <a:pt x="12288" y="3030"/>
                    <a:pt x="12335" y="3185"/>
                  </a:cubicBezTo>
                  <a:cubicBezTo>
                    <a:pt x="12050" y="3090"/>
                    <a:pt x="11789" y="2983"/>
                    <a:pt x="11515" y="2876"/>
                  </a:cubicBezTo>
                  <a:cubicBezTo>
                    <a:pt x="11608" y="2829"/>
                    <a:pt x="11704" y="2805"/>
                    <a:pt x="11802" y="2805"/>
                  </a:cubicBezTo>
                  <a:close/>
                  <a:moveTo>
                    <a:pt x="963" y="2543"/>
                  </a:moveTo>
                  <a:cubicBezTo>
                    <a:pt x="2353" y="3101"/>
                    <a:pt x="3459" y="4242"/>
                    <a:pt x="3898" y="5573"/>
                  </a:cubicBezTo>
                  <a:cubicBezTo>
                    <a:pt x="3448" y="5605"/>
                    <a:pt x="2998" y="5629"/>
                    <a:pt x="2556" y="5629"/>
                  </a:cubicBezTo>
                  <a:cubicBezTo>
                    <a:pt x="1855" y="5629"/>
                    <a:pt x="1174" y="5570"/>
                    <a:pt x="547" y="5395"/>
                  </a:cubicBezTo>
                  <a:cubicBezTo>
                    <a:pt x="583" y="4432"/>
                    <a:pt x="714" y="3470"/>
                    <a:pt x="963" y="2543"/>
                  </a:cubicBezTo>
                  <a:close/>
                  <a:moveTo>
                    <a:pt x="7610" y="481"/>
                  </a:moveTo>
                  <a:lnTo>
                    <a:pt x="7610" y="481"/>
                  </a:lnTo>
                  <a:cubicBezTo>
                    <a:pt x="8941" y="2046"/>
                    <a:pt x="10709" y="3161"/>
                    <a:pt x="12704" y="3696"/>
                  </a:cubicBezTo>
                  <a:cubicBezTo>
                    <a:pt x="12157" y="4373"/>
                    <a:pt x="11800" y="5169"/>
                    <a:pt x="11658" y="6013"/>
                  </a:cubicBezTo>
                  <a:cubicBezTo>
                    <a:pt x="11289" y="5989"/>
                    <a:pt x="10921" y="5965"/>
                    <a:pt x="10553" y="5918"/>
                  </a:cubicBezTo>
                  <a:cubicBezTo>
                    <a:pt x="10137" y="5858"/>
                    <a:pt x="9709" y="5787"/>
                    <a:pt x="9293" y="5728"/>
                  </a:cubicBezTo>
                  <a:cubicBezTo>
                    <a:pt x="8390" y="5549"/>
                    <a:pt x="7463" y="5454"/>
                    <a:pt x="6548" y="5431"/>
                  </a:cubicBezTo>
                  <a:cubicBezTo>
                    <a:pt x="5918" y="5431"/>
                    <a:pt x="5265" y="5478"/>
                    <a:pt x="4611" y="5526"/>
                  </a:cubicBezTo>
                  <a:lnTo>
                    <a:pt x="4326" y="5549"/>
                  </a:lnTo>
                  <a:lnTo>
                    <a:pt x="4326" y="5526"/>
                  </a:lnTo>
                  <a:cubicBezTo>
                    <a:pt x="3863" y="4040"/>
                    <a:pt x="2615" y="2757"/>
                    <a:pt x="1058" y="2163"/>
                  </a:cubicBezTo>
                  <a:cubicBezTo>
                    <a:pt x="1130" y="1925"/>
                    <a:pt x="1201" y="1687"/>
                    <a:pt x="1284" y="1450"/>
                  </a:cubicBezTo>
                  <a:cubicBezTo>
                    <a:pt x="1967" y="1662"/>
                    <a:pt x="2689" y="1765"/>
                    <a:pt x="3414" y="1765"/>
                  </a:cubicBezTo>
                  <a:cubicBezTo>
                    <a:pt x="4919" y="1765"/>
                    <a:pt x="6431" y="1320"/>
                    <a:pt x="7610" y="481"/>
                  </a:cubicBezTo>
                  <a:close/>
                  <a:moveTo>
                    <a:pt x="13131" y="3803"/>
                  </a:moveTo>
                  <a:cubicBezTo>
                    <a:pt x="13690" y="3933"/>
                    <a:pt x="14248" y="4016"/>
                    <a:pt x="14807" y="4052"/>
                  </a:cubicBezTo>
                  <a:lnTo>
                    <a:pt x="15187" y="4076"/>
                  </a:lnTo>
                  <a:cubicBezTo>
                    <a:pt x="15662" y="4076"/>
                    <a:pt x="16138" y="4147"/>
                    <a:pt x="16601" y="4278"/>
                  </a:cubicBezTo>
                  <a:cubicBezTo>
                    <a:pt x="17088" y="4456"/>
                    <a:pt x="17564" y="4872"/>
                    <a:pt x="17528" y="5371"/>
                  </a:cubicBezTo>
                  <a:cubicBezTo>
                    <a:pt x="15970" y="5821"/>
                    <a:pt x="14358" y="6049"/>
                    <a:pt x="12746" y="6049"/>
                  </a:cubicBezTo>
                  <a:cubicBezTo>
                    <a:pt x="12526" y="6049"/>
                    <a:pt x="12306" y="6045"/>
                    <a:pt x="12086" y="6037"/>
                  </a:cubicBezTo>
                  <a:cubicBezTo>
                    <a:pt x="12228" y="5217"/>
                    <a:pt x="12597" y="4444"/>
                    <a:pt x="13131" y="3803"/>
                  </a:cubicBezTo>
                  <a:close/>
                  <a:moveTo>
                    <a:pt x="17980" y="5644"/>
                  </a:moveTo>
                  <a:cubicBezTo>
                    <a:pt x="18110" y="5930"/>
                    <a:pt x="17968" y="6322"/>
                    <a:pt x="17730" y="6559"/>
                  </a:cubicBezTo>
                  <a:cubicBezTo>
                    <a:pt x="17397" y="6868"/>
                    <a:pt x="16898" y="7023"/>
                    <a:pt x="16470" y="7130"/>
                  </a:cubicBezTo>
                  <a:cubicBezTo>
                    <a:pt x="15339" y="7451"/>
                    <a:pt x="14187" y="7607"/>
                    <a:pt x="13024" y="7607"/>
                  </a:cubicBezTo>
                  <a:cubicBezTo>
                    <a:pt x="12941" y="7607"/>
                    <a:pt x="12858" y="7607"/>
                    <a:pt x="12775" y="7605"/>
                  </a:cubicBezTo>
                  <a:cubicBezTo>
                    <a:pt x="11789" y="7558"/>
                    <a:pt x="10802" y="7427"/>
                    <a:pt x="9840" y="7237"/>
                  </a:cubicBezTo>
                  <a:cubicBezTo>
                    <a:pt x="8913" y="7058"/>
                    <a:pt x="7962" y="6928"/>
                    <a:pt x="7023" y="6868"/>
                  </a:cubicBezTo>
                  <a:cubicBezTo>
                    <a:pt x="6816" y="6862"/>
                    <a:pt x="6608" y="6859"/>
                    <a:pt x="6400" y="6859"/>
                  </a:cubicBezTo>
                  <a:cubicBezTo>
                    <a:pt x="5776" y="6859"/>
                    <a:pt x="5152" y="6886"/>
                    <a:pt x="4528" y="6940"/>
                  </a:cubicBezTo>
                  <a:cubicBezTo>
                    <a:pt x="3903" y="6977"/>
                    <a:pt x="3292" y="7015"/>
                    <a:pt x="2692" y="7015"/>
                  </a:cubicBezTo>
                  <a:cubicBezTo>
                    <a:pt x="1971" y="7015"/>
                    <a:pt x="1266" y="6960"/>
                    <a:pt x="571" y="6785"/>
                  </a:cubicBezTo>
                  <a:cubicBezTo>
                    <a:pt x="547" y="6452"/>
                    <a:pt x="535" y="6120"/>
                    <a:pt x="535" y="5787"/>
                  </a:cubicBezTo>
                  <a:lnTo>
                    <a:pt x="535" y="5787"/>
                  </a:lnTo>
                  <a:cubicBezTo>
                    <a:pt x="1186" y="5956"/>
                    <a:pt x="1876" y="6011"/>
                    <a:pt x="2579" y="6011"/>
                  </a:cubicBezTo>
                  <a:cubicBezTo>
                    <a:pt x="3264" y="6011"/>
                    <a:pt x="3961" y="5959"/>
                    <a:pt x="4647" y="5906"/>
                  </a:cubicBezTo>
                  <a:cubicBezTo>
                    <a:pt x="5312" y="5858"/>
                    <a:pt x="5942" y="5811"/>
                    <a:pt x="6536" y="5811"/>
                  </a:cubicBezTo>
                  <a:cubicBezTo>
                    <a:pt x="7439" y="5835"/>
                    <a:pt x="8331" y="5930"/>
                    <a:pt x="9210" y="6108"/>
                  </a:cubicBezTo>
                  <a:cubicBezTo>
                    <a:pt x="9638" y="6179"/>
                    <a:pt x="10066" y="6250"/>
                    <a:pt x="10493" y="6298"/>
                  </a:cubicBezTo>
                  <a:cubicBezTo>
                    <a:pt x="11234" y="6393"/>
                    <a:pt x="11979" y="6440"/>
                    <a:pt x="12723" y="6440"/>
                  </a:cubicBezTo>
                  <a:cubicBezTo>
                    <a:pt x="14499" y="6440"/>
                    <a:pt x="16272" y="6172"/>
                    <a:pt x="17980" y="5644"/>
                  </a:cubicBezTo>
                  <a:close/>
                  <a:moveTo>
                    <a:pt x="7653" y="0"/>
                  </a:moveTo>
                  <a:cubicBezTo>
                    <a:pt x="7594" y="0"/>
                    <a:pt x="7546" y="12"/>
                    <a:pt x="7499" y="48"/>
                  </a:cubicBezTo>
                  <a:cubicBezTo>
                    <a:pt x="6376" y="917"/>
                    <a:pt x="4885" y="1377"/>
                    <a:pt x="3404" y="1377"/>
                  </a:cubicBezTo>
                  <a:cubicBezTo>
                    <a:pt x="2659" y="1377"/>
                    <a:pt x="1916" y="1261"/>
                    <a:pt x="1225" y="1022"/>
                  </a:cubicBezTo>
                  <a:cubicBezTo>
                    <a:pt x="1195" y="1010"/>
                    <a:pt x="1168" y="1004"/>
                    <a:pt x="1141" y="1004"/>
                  </a:cubicBezTo>
                  <a:cubicBezTo>
                    <a:pt x="1115" y="1004"/>
                    <a:pt x="1088" y="1010"/>
                    <a:pt x="1058" y="1022"/>
                  </a:cubicBezTo>
                  <a:cubicBezTo>
                    <a:pt x="1011" y="1034"/>
                    <a:pt x="963" y="1081"/>
                    <a:pt x="951" y="1129"/>
                  </a:cubicBezTo>
                  <a:cubicBezTo>
                    <a:pt x="274" y="2959"/>
                    <a:pt x="1" y="4908"/>
                    <a:pt x="143" y="6845"/>
                  </a:cubicBezTo>
                  <a:cubicBezTo>
                    <a:pt x="143" y="6856"/>
                    <a:pt x="131" y="6856"/>
                    <a:pt x="131" y="6868"/>
                  </a:cubicBezTo>
                  <a:cubicBezTo>
                    <a:pt x="96" y="6963"/>
                    <a:pt x="155" y="7070"/>
                    <a:pt x="250" y="7106"/>
                  </a:cubicBezTo>
                  <a:lnTo>
                    <a:pt x="274" y="7106"/>
                  </a:lnTo>
                  <a:cubicBezTo>
                    <a:pt x="1050" y="7325"/>
                    <a:pt x="1852" y="7392"/>
                    <a:pt x="2655" y="7392"/>
                  </a:cubicBezTo>
                  <a:cubicBezTo>
                    <a:pt x="3291" y="7392"/>
                    <a:pt x="3927" y="7350"/>
                    <a:pt x="4552" y="7308"/>
                  </a:cubicBezTo>
                  <a:cubicBezTo>
                    <a:pt x="5186" y="7252"/>
                    <a:pt x="5827" y="7233"/>
                    <a:pt x="6465" y="7233"/>
                  </a:cubicBezTo>
                  <a:cubicBezTo>
                    <a:pt x="6639" y="7233"/>
                    <a:pt x="6814" y="7234"/>
                    <a:pt x="6988" y="7237"/>
                  </a:cubicBezTo>
                  <a:cubicBezTo>
                    <a:pt x="7915" y="7308"/>
                    <a:pt x="8842" y="7427"/>
                    <a:pt x="9757" y="7605"/>
                  </a:cubicBezTo>
                  <a:cubicBezTo>
                    <a:pt x="10743" y="7807"/>
                    <a:pt x="11741" y="7926"/>
                    <a:pt x="12751" y="7985"/>
                  </a:cubicBezTo>
                  <a:cubicBezTo>
                    <a:pt x="12832" y="7987"/>
                    <a:pt x="12913" y="7988"/>
                    <a:pt x="12994" y="7988"/>
                  </a:cubicBezTo>
                  <a:cubicBezTo>
                    <a:pt x="14207" y="7988"/>
                    <a:pt x="15408" y="7821"/>
                    <a:pt x="16577" y="7498"/>
                  </a:cubicBezTo>
                  <a:cubicBezTo>
                    <a:pt x="17065" y="7367"/>
                    <a:pt x="17623" y="7201"/>
                    <a:pt x="18027" y="6809"/>
                  </a:cubicBezTo>
                  <a:cubicBezTo>
                    <a:pt x="18419" y="6417"/>
                    <a:pt x="18621" y="5751"/>
                    <a:pt x="18241" y="5288"/>
                  </a:cubicBezTo>
                  <a:cubicBezTo>
                    <a:pt x="18200" y="5239"/>
                    <a:pt x="18142" y="5212"/>
                    <a:pt x="18083" y="5212"/>
                  </a:cubicBezTo>
                  <a:cubicBezTo>
                    <a:pt x="18056" y="5212"/>
                    <a:pt x="18029" y="5217"/>
                    <a:pt x="18003" y="5228"/>
                  </a:cubicBezTo>
                  <a:lnTo>
                    <a:pt x="17944" y="5240"/>
                  </a:lnTo>
                  <a:cubicBezTo>
                    <a:pt x="17908" y="4611"/>
                    <a:pt x="17314" y="4123"/>
                    <a:pt x="16756" y="3921"/>
                  </a:cubicBezTo>
                  <a:cubicBezTo>
                    <a:pt x="16257" y="3767"/>
                    <a:pt x="15734" y="3696"/>
                    <a:pt x="15211" y="3696"/>
                  </a:cubicBezTo>
                  <a:lnTo>
                    <a:pt x="14843" y="3672"/>
                  </a:lnTo>
                  <a:cubicBezTo>
                    <a:pt x="14141" y="3624"/>
                    <a:pt x="13452" y="3505"/>
                    <a:pt x="12775" y="3315"/>
                  </a:cubicBezTo>
                  <a:cubicBezTo>
                    <a:pt x="12763" y="2959"/>
                    <a:pt x="12549" y="2638"/>
                    <a:pt x="12216" y="2495"/>
                  </a:cubicBezTo>
                  <a:cubicBezTo>
                    <a:pt x="12082" y="2446"/>
                    <a:pt x="11944" y="2418"/>
                    <a:pt x="11804" y="2418"/>
                  </a:cubicBezTo>
                  <a:cubicBezTo>
                    <a:pt x="11708" y="2418"/>
                    <a:pt x="11612" y="2431"/>
                    <a:pt x="11515" y="2460"/>
                  </a:cubicBezTo>
                  <a:cubicBezTo>
                    <a:pt x="11480" y="2210"/>
                    <a:pt x="11301" y="1996"/>
                    <a:pt x="11076" y="1889"/>
                  </a:cubicBezTo>
                  <a:cubicBezTo>
                    <a:pt x="10966" y="1844"/>
                    <a:pt x="10853" y="1824"/>
                    <a:pt x="10740" y="1824"/>
                  </a:cubicBezTo>
                  <a:cubicBezTo>
                    <a:pt x="10645" y="1824"/>
                    <a:pt x="10550" y="1838"/>
                    <a:pt x="10458" y="1866"/>
                  </a:cubicBezTo>
                  <a:cubicBezTo>
                    <a:pt x="10422" y="1676"/>
                    <a:pt x="10303" y="1497"/>
                    <a:pt x="10149" y="1390"/>
                  </a:cubicBezTo>
                  <a:cubicBezTo>
                    <a:pt x="10003" y="1299"/>
                    <a:pt x="9838" y="1251"/>
                    <a:pt x="9673" y="1251"/>
                  </a:cubicBezTo>
                  <a:cubicBezTo>
                    <a:pt x="9581" y="1251"/>
                    <a:pt x="9489" y="1266"/>
                    <a:pt x="9400" y="1295"/>
                  </a:cubicBezTo>
                  <a:cubicBezTo>
                    <a:pt x="9376" y="1093"/>
                    <a:pt x="9269" y="915"/>
                    <a:pt x="9103" y="796"/>
                  </a:cubicBezTo>
                  <a:cubicBezTo>
                    <a:pt x="8936" y="671"/>
                    <a:pt x="8741" y="605"/>
                    <a:pt x="8544" y="605"/>
                  </a:cubicBezTo>
                  <a:cubicBezTo>
                    <a:pt x="8461" y="605"/>
                    <a:pt x="8377" y="617"/>
                    <a:pt x="8295" y="642"/>
                  </a:cubicBezTo>
                  <a:cubicBezTo>
                    <a:pt x="8117" y="463"/>
                    <a:pt x="7962" y="273"/>
                    <a:pt x="7808" y="83"/>
                  </a:cubicBezTo>
                  <a:cubicBezTo>
                    <a:pt x="7772" y="36"/>
                    <a:pt x="7713" y="12"/>
                    <a:pt x="7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8091442" y="4202024"/>
              <a:ext cx="31025" cy="27604"/>
            </a:xfrm>
            <a:custGeom>
              <a:avLst/>
              <a:gdLst/>
              <a:ahLst/>
              <a:cxnLst/>
              <a:rect l="l" t="t" r="r" b="b"/>
              <a:pathLst>
                <a:path w="963" h="857" extrusionOk="0">
                  <a:moveTo>
                    <a:pt x="535" y="1"/>
                  </a:moveTo>
                  <a:cubicBezTo>
                    <a:pt x="499" y="1"/>
                    <a:pt x="476" y="1"/>
                    <a:pt x="440" y="13"/>
                  </a:cubicBezTo>
                  <a:lnTo>
                    <a:pt x="357" y="13"/>
                  </a:lnTo>
                  <a:cubicBezTo>
                    <a:pt x="214" y="48"/>
                    <a:pt x="95" y="155"/>
                    <a:pt x="48" y="298"/>
                  </a:cubicBezTo>
                  <a:cubicBezTo>
                    <a:pt x="0" y="440"/>
                    <a:pt x="24" y="595"/>
                    <a:pt x="119" y="702"/>
                  </a:cubicBezTo>
                  <a:cubicBezTo>
                    <a:pt x="155" y="749"/>
                    <a:pt x="214" y="797"/>
                    <a:pt x="286" y="821"/>
                  </a:cubicBezTo>
                  <a:cubicBezTo>
                    <a:pt x="357" y="844"/>
                    <a:pt x="440" y="856"/>
                    <a:pt x="523" y="856"/>
                  </a:cubicBezTo>
                  <a:cubicBezTo>
                    <a:pt x="678" y="844"/>
                    <a:pt x="808" y="761"/>
                    <a:pt x="892" y="631"/>
                  </a:cubicBezTo>
                  <a:cubicBezTo>
                    <a:pt x="963" y="512"/>
                    <a:pt x="963" y="357"/>
                    <a:pt x="892" y="238"/>
                  </a:cubicBezTo>
                  <a:cubicBezTo>
                    <a:pt x="820" y="108"/>
                    <a:pt x="678" y="25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8128203" y="4233815"/>
              <a:ext cx="28738" cy="25671"/>
            </a:xfrm>
            <a:custGeom>
              <a:avLst/>
              <a:gdLst/>
              <a:ahLst/>
              <a:cxnLst/>
              <a:rect l="l" t="t" r="r" b="b"/>
              <a:pathLst>
                <a:path w="892" h="797" extrusionOk="0">
                  <a:moveTo>
                    <a:pt x="456" y="1"/>
                  </a:moveTo>
                  <a:cubicBezTo>
                    <a:pt x="371" y="1"/>
                    <a:pt x="287" y="25"/>
                    <a:pt x="214" y="71"/>
                  </a:cubicBezTo>
                  <a:cubicBezTo>
                    <a:pt x="83" y="143"/>
                    <a:pt x="0" y="285"/>
                    <a:pt x="0" y="428"/>
                  </a:cubicBezTo>
                  <a:cubicBezTo>
                    <a:pt x="24" y="570"/>
                    <a:pt x="107" y="689"/>
                    <a:pt x="226" y="749"/>
                  </a:cubicBezTo>
                  <a:cubicBezTo>
                    <a:pt x="250" y="749"/>
                    <a:pt x="262" y="761"/>
                    <a:pt x="273" y="761"/>
                  </a:cubicBezTo>
                  <a:cubicBezTo>
                    <a:pt x="327" y="784"/>
                    <a:pt x="386" y="797"/>
                    <a:pt x="446" y="797"/>
                  </a:cubicBezTo>
                  <a:cubicBezTo>
                    <a:pt x="479" y="797"/>
                    <a:pt x="513" y="793"/>
                    <a:pt x="547" y="784"/>
                  </a:cubicBezTo>
                  <a:cubicBezTo>
                    <a:pt x="571" y="772"/>
                    <a:pt x="606" y="772"/>
                    <a:pt x="642" y="761"/>
                  </a:cubicBezTo>
                  <a:cubicBezTo>
                    <a:pt x="784" y="701"/>
                    <a:pt x="879" y="559"/>
                    <a:pt x="879" y="404"/>
                  </a:cubicBezTo>
                  <a:cubicBezTo>
                    <a:pt x="891" y="250"/>
                    <a:pt x="796" y="107"/>
                    <a:pt x="654" y="48"/>
                  </a:cubicBezTo>
                  <a:cubicBezTo>
                    <a:pt x="591" y="16"/>
                    <a:pt x="523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8167637" y="4253817"/>
              <a:ext cx="24518" cy="22225"/>
            </a:xfrm>
            <a:custGeom>
              <a:avLst/>
              <a:gdLst/>
              <a:ahLst/>
              <a:cxnLst/>
              <a:rect l="l" t="t" r="r" b="b"/>
              <a:pathLst>
                <a:path w="761" h="690" extrusionOk="0">
                  <a:moveTo>
                    <a:pt x="361" y="0"/>
                  </a:moveTo>
                  <a:cubicBezTo>
                    <a:pt x="253" y="0"/>
                    <a:pt x="144" y="43"/>
                    <a:pt x="59" y="128"/>
                  </a:cubicBezTo>
                  <a:cubicBezTo>
                    <a:pt x="12" y="175"/>
                    <a:pt x="0" y="247"/>
                    <a:pt x="24" y="306"/>
                  </a:cubicBezTo>
                  <a:cubicBezTo>
                    <a:pt x="0" y="401"/>
                    <a:pt x="24" y="496"/>
                    <a:pt x="83" y="567"/>
                  </a:cubicBezTo>
                  <a:cubicBezTo>
                    <a:pt x="119" y="603"/>
                    <a:pt x="166" y="639"/>
                    <a:pt x="214" y="662"/>
                  </a:cubicBezTo>
                  <a:cubicBezTo>
                    <a:pt x="261" y="680"/>
                    <a:pt x="309" y="689"/>
                    <a:pt x="357" y="689"/>
                  </a:cubicBezTo>
                  <a:cubicBezTo>
                    <a:pt x="404" y="689"/>
                    <a:pt x="452" y="680"/>
                    <a:pt x="499" y="662"/>
                  </a:cubicBezTo>
                  <a:cubicBezTo>
                    <a:pt x="654" y="627"/>
                    <a:pt x="761" y="484"/>
                    <a:pt x="761" y="318"/>
                  </a:cubicBezTo>
                  <a:cubicBezTo>
                    <a:pt x="737" y="175"/>
                    <a:pt x="630" y="56"/>
                    <a:pt x="487" y="21"/>
                  </a:cubicBezTo>
                  <a:cubicBezTo>
                    <a:pt x="447" y="7"/>
                    <a:pt x="404" y="0"/>
                    <a:pt x="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8196729" y="4271307"/>
              <a:ext cx="34086" cy="25253"/>
            </a:xfrm>
            <a:custGeom>
              <a:avLst/>
              <a:gdLst/>
              <a:ahLst/>
              <a:cxnLst/>
              <a:rect l="l" t="t" r="r" b="b"/>
              <a:pathLst>
                <a:path w="1058" h="784" extrusionOk="0">
                  <a:moveTo>
                    <a:pt x="526" y="0"/>
                  </a:moveTo>
                  <a:cubicBezTo>
                    <a:pt x="469" y="0"/>
                    <a:pt x="410" y="13"/>
                    <a:pt x="357" y="36"/>
                  </a:cubicBezTo>
                  <a:cubicBezTo>
                    <a:pt x="36" y="131"/>
                    <a:pt x="0" y="583"/>
                    <a:pt x="309" y="725"/>
                  </a:cubicBezTo>
                  <a:cubicBezTo>
                    <a:pt x="333" y="737"/>
                    <a:pt x="345" y="749"/>
                    <a:pt x="369" y="749"/>
                  </a:cubicBezTo>
                  <a:cubicBezTo>
                    <a:pt x="430" y="772"/>
                    <a:pt x="492" y="784"/>
                    <a:pt x="554" y="784"/>
                  </a:cubicBezTo>
                  <a:cubicBezTo>
                    <a:pt x="623" y="784"/>
                    <a:pt x="692" y="769"/>
                    <a:pt x="761" y="737"/>
                  </a:cubicBezTo>
                  <a:cubicBezTo>
                    <a:pt x="1034" y="607"/>
                    <a:pt x="1058" y="226"/>
                    <a:pt x="820" y="36"/>
                  </a:cubicBezTo>
                  <a:cubicBezTo>
                    <a:pt x="782" y="13"/>
                    <a:pt x="738" y="0"/>
                    <a:pt x="693" y="0"/>
                  </a:cubicBezTo>
                  <a:cubicBezTo>
                    <a:pt x="669" y="0"/>
                    <a:pt x="643" y="4"/>
                    <a:pt x="618" y="12"/>
                  </a:cubicBezTo>
                  <a:cubicBezTo>
                    <a:pt x="589" y="4"/>
                    <a:pt x="558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7951329" y="4493878"/>
              <a:ext cx="253455" cy="131513"/>
            </a:xfrm>
            <a:custGeom>
              <a:avLst/>
              <a:gdLst/>
              <a:ahLst/>
              <a:cxnLst/>
              <a:rect l="l" t="t" r="r" b="b"/>
              <a:pathLst>
                <a:path w="7867" h="4083" extrusionOk="0">
                  <a:moveTo>
                    <a:pt x="2121" y="1"/>
                  </a:moveTo>
                  <a:cubicBezTo>
                    <a:pt x="2095" y="1"/>
                    <a:pt x="2068" y="6"/>
                    <a:pt x="2044" y="18"/>
                  </a:cubicBezTo>
                  <a:cubicBezTo>
                    <a:pt x="1997" y="42"/>
                    <a:pt x="1961" y="78"/>
                    <a:pt x="1949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39" y="948"/>
                    <a:pt x="269" y="903"/>
                    <a:pt x="192" y="903"/>
                  </a:cubicBezTo>
                  <a:cubicBezTo>
                    <a:pt x="176" y="903"/>
                    <a:pt x="159" y="905"/>
                    <a:pt x="143" y="910"/>
                  </a:cubicBezTo>
                  <a:cubicBezTo>
                    <a:pt x="60" y="933"/>
                    <a:pt x="0" y="1028"/>
                    <a:pt x="36" y="1112"/>
                  </a:cubicBezTo>
                  <a:lnTo>
                    <a:pt x="1034" y="3975"/>
                  </a:lnTo>
                  <a:cubicBezTo>
                    <a:pt x="1058" y="4035"/>
                    <a:pt x="1105" y="4070"/>
                    <a:pt x="1165" y="4082"/>
                  </a:cubicBezTo>
                  <a:lnTo>
                    <a:pt x="1212" y="4082"/>
                  </a:lnTo>
                  <a:cubicBezTo>
                    <a:pt x="1295" y="4082"/>
                    <a:pt x="1355" y="4035"/>
                    <a:pt x="1379" y="3952"/>
                  </a:cubicBezTo>
                  <a:lnTo>
                    <a:pt x="2246" y="387"/>
                  </a:lnTo>
                  <a:cubicBezTo>
                    <a:pt x="3455" y="953"/>
                    <a:pt x="4773" y="1243"/>
                    <a:pt x="6097" y="1243"/>
                  </a:cubicBezTo>
                  <a:cubicBezTo>
                    <a:pt x="6633" y="1243"/>
                    <a:pt x="7169" y="1196"/>
                    <a:pt x="7700" y="1100"/>
                  </a:cubicBezTo>
                  <a:cubicBezTo>
                    <a:pt x="7795" y="1088"/>
                    <a:pt x="7867" y="1005"/>
                    <a:pt x="7843" y="910"/>
                  </a:cubicBezTo>
                  <a:cubicBezTo>
                    <a:pt x="7823" y="839"/>
                    <a:pt x="7751" y="785"/>
                    <a:pt x="7679" y="785"/>
                  </a:cubicBezTo>
                  <a:cubicBezTo>
                    <a:pt x="7666" y="785"/>
                    <a:pt x="7654" y="787"/>
                    <a:pt x="7641" y="791"/>
                  </a:cubicBezTo>
                  <a:cubicBezTo>
                    <a:pt x="7137" y="875"/>
                    <a:pt x="6630" y="916"/>
                    <a:pt x="6125" y="916"/>
                  </a:cubicBezTo>
                  <a:cubicBezTo>
                    <a:pt x="4770" y="916"/>
                    <a:pt x="3428" y="616"/>
                    <a:pt x="2199" y="18"/>
                  </a:cubicBezTo>
                  <a:cubicBezTo>
                    <a:pt x="2175" y="6"/>
                    <a:pt x="2148" y="1"/>
                    <a:pt x="2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8017535" y="4552952"/>
              <a:ext cx="64757" cy="69380"/>
            </a:xfrm>
            <a:custGeom>
              <a:avLst/>
              <a:gdLst/>
              <a:ahLst/>
              <a:cxnLst/>
              <a:rect l="l" t="t" r="r" b="b"/>
              <a:pathLst>
                <a:path w="2010" h="2154" extrusionOk="0">
                  <a:moveTo>
                    <a:pt x="608" y="1"/>
                  </a:moveTo>
                  <a:cubicBezTo>
                    <a:pt x="584" y="1"/>
                    <a:pt x="560" y="5"/>
                    <a:pt x="536" y="14"/>
                  </a:cubicBezTo>
                  <a:cubicBezTo>
                    <a:pt x="441" y="26"/>
                    <a:pt x="393" y="133"/>
                    <a:pt x="429" y="228"/>
                  </a:cubicBezTo>
                  <a:lnTo>
                    <a:pt x="761" y="1084"/>
                  </a:lnTo>
                  <a:lnTo>
                    <a:pt x="84" y="1630"/>
                  </a:lnTo>
                  <a:cubicBezTo>
                    <a:pt x="1" y="1690"/>
                    <a:pt x="1" y="1797"/>
                    <a:pt x="60" y="1856"/>
                  </a:cubicBezTo>
                  <a:cubicBezTo>
                    <a:pt x="84" y="1880"/>
                    <a:pt x="120" y="1904"/>
                    <a:pt x="155" y="1916"/>
                  </a:cubicBezTo>
                  <a:cubicBezTo>
                    <a:pt x="167" y="1919"/>
                    <a:pt x="180" y="1920"/>
                    <a:pt x="193" y="1920"/>
                  </a:cubicBezTo>
                  <a:cubicBezTo>
                    <a:pt x="232" y="1920"/>
                    <a:pt x="274" y="1907"/>
                    <a:pt x="310" y="1880"/>
                  </a:cubicBezTo>
                  <a:lnTo>
                    <a:pt x="892" y="1405"/>
                  </a:lnTo>
                  <a:lnTo>
                    <a:pt x="1130" y="2046"/>
                  </a:lnTo>
                  <a:cubicBezTo>
                    <a:pt x="1154" y="2094"/>
                    <a:pt x="1201" y="2141"/>
                    <a:pt x="1261" y="2153"/>
                  </a:cubicBezTo>
                  <a:lnTo>
                    <a:pt x="1356" y="2153"/>
                  </a:lnTo>
                  <a:cubicBezTo>
                    <a:pt x="1451" y="2129"/>
                    <a:pt x="1498" y="2034"/>
                    <a:pt x="1474" y="1939"/>
                  </a:cubicBezTo>
                  <a:lnTo>
                    <a:pt x="1177" y="1179"/>
                  </a:lnTo>
                  <a:lnTo>
                    <a:pt x="1926" y="573"/>
                  </a:lnTo>
                  <a:cubicBezTo>
                    <a:pt x="2009" y="513"/>
                    <a:pt x="2009" y="406"/>
                    <a:pt x="1950" y="335"/>
                  </a:cubicBezTo>
                  <a:cubicBezTo>
                    <a:pt x="1908" y="301"/>
                    <a:pt x="1859" y="282"/>
                    <a:pt x="1808" y="282"/>
                  </a:cubicBezTo>
                  <a:cubicBezTo>
                    <a:pt x="1772" y="282"/>
                    <a:pt x="1735" y="292"/>
                    <a:pt x="1700" y="311"/>
                  </a:cubicBezTo>
                  <a:lnTo>
                    <a:pt x="1047" y="846"/>
                  </a:lnTo>
                  <a:lnTo>
                    <a:pt x="761" y="109"/>
                  </a:lnTo>
                  <a:cubicBezTo>
                    <a:pt x="735" y="39"/>
                    <a:pt x="675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8084548" y="4579750"/>
              <a:ext cx="40626" cy="14462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5" y="0"/>
                  </a:moveTo>
                  <a:cubicBezTo>
                    <a:pt x="139" y="0"/>
                    <a:pt x="71" y="36"/>
                    <a:pt x="36" y="97"/>
                  </a:cubicBezTo>
                  <a:cubicBezTo>
                    <a:pt x="0" y="180"/>
                    <a:pt x="36" y="276"/>
                    <a:pt x="119" y="311"/>
                  </a:cubicBezTo>
                  <a:cubicBezTo>
                    <a:pt x="348" y="399"/>
                    <a:pt x="591" y="448"/>
                    <a:pt x="836" y="448"/>
                  </a:cubicBezTo>
                  <a:cubicBezTo>
                    <a:pt x="922" y="448"/>
                    <a:pt x="1008" y="442"/>
                    <a:pt x="1094" y="430"/>
                  </a:cubicBezTo>
                  <a:cubicBezTo>
                    <a:pt x="1189" y="418"/>
                    <a:pt x="1260" y="335"/>
                    <a:pt x="1236" y="240"/>
                  </a:cubicBezTo>
                  <a:cubicBezTo>
                    <a:pt x="1226" y="159"/>
                    <a:pt x="1156" y="104"/>
                    <a:pt x="1077" y="104"/>
                  </a:cubicBezTo>
                  <a:cubicBezTo>
                    <a:pt x="1063" y="104"/>
                    <a:pt x="1048" y="106"/>
                    <a:pt x="1034" y="109"/>
                  </a:cubicBezTo>
                  <a:cubicBezTo>
                    <a:pt x="971" y="118"/>
                    <a:pt x="905" y="123"/>
                    <a:pt x="839" y="123"/>
                  </a:cubicBezTo>
                  <a:cubicBezTo>
                    <a:pt x="647" y="123"/>
                    <a:pt x="451" y="85"/>
                    <a:pt x="274" y="14"/>
                  </a:cubicBezTo>
                  <a:cubicBezTo>
                    <a:pt x="252" y="5"/>
                    <a:pt x="229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8130877" y="4556913"/>
              <a:ext cx="62051" cy="72923"/>
            </a:xfrm>
            <a:custGeom>
              <a:avLst/>
              <a:gdLst/>
              <a:ahLst/>
              <a:cxnLst/>
              <a:rect l="l" t="t" r="r" b="b"/>
              <a:pathLst>
                <a:path w="1926" h="2264" extrusionOk="0">
                  <a:moveTo>
                    <a:pt x="1721" y="1"/>
                  </a:moveTo>
                  <a:cubicBezTo>
                    <a:pt x="1658" y="1"/>
                    <a:pt x="1602" y="36"/>
                    <a:pt x="1569" y="93"/>
                  </a:cubicBezTo>
                  <a:lnTo>
                    <a:pt x="1094" y="985"/>
                  </a:lnTo>
                  <a:lnTo>
                    <a:pt x="333" y="129"/>
                  </a:lnTo>
                  <a:cubicBezTo>
                    <a:pt x="299" y="88"/>
                    <a:pt x="250" y="67"/>
                    <a:pt x="199" y="67"/>
                  </a:cubicBezTo>
                  <a:cubicBezTo>
                    <a:pt x="160" y="67"/>
                    <a:pt x="119" y="80"/>
                    <a:pt x="83" y="105"/>
                  </a:cubicBezTo>
                  <a:cubicBezTo>
                    <a:pt x="12" y="153"/>
                    <a:pt x="0" y="260"/>
                    <a:pt x="60" y="331"/>
                  </a:cubicBezTo>
                  <a:lnTo>
                    <a:pt x="915" y="1305"/>
                  </a:lnTo>
                  <a:lnTo>
                    <a:pt x="535" y="2030"/>
                  </a:lnTo>
                  <a:cubicBezTo>
                    <a:pt x="488" y="2113"/>
                    <a:pt x="523" y="2208"/>
                    <a:pt x="618" y="2244"/>
                  </a:cubicBezTo>
                  <a:cubicBezTo>
                    <a:pt x="618" y="2256"/>
                    <a:pt x="630" y="2256"/>
                    <a:pt x="642" y="2256"/>
                  </a:cubicBezTo>
                  <a:cubicBezTo>
                    <a:pt x="659" y="2261"/>
                    <a:pt x="677" y="2263"/>
                    <a:pt x="694" y="2263"/>
                  </a:cubicBezTo>
                  <a:cubicBezTo>
                    <a:pt x="758" y="2263"/>
                    <a:pt x="818" y="2229"/>
                    <a:pt x="856" y="2173"/>
                  </a:cubicBezTo>
                  <a:lnTo>
                    <a:pt x="1878" y="236"/>
                  </a:lnTo>
                  <a:cubicBezTo>
                    <a:pt x="1925" y="153"/>
                    <a:pt x="1890" y="46"/>
                    <a:pt x="1807" y="22"/>
                  </a:cubicBezTo>
                  <a:cubicBezTo>
                    <a:pt x="1777" y="7"/>
                    <a:pt x="1748" y="1"/>
                    <a:pt x="17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8173372" y="3953942"/>
              <a:ext cx="53256" cy="151290"/>
            </a:xfrm>
            <a:custGeom>
              <a:avLst/>
              <a:gdLst/>
              <a:ahLst/>
              <a:cxnLst/>
              <a:rect l="l" t="t" r="r" b="b"/>
              <a:pathLst>
                <a:path w="1653" h="4697" extrusionOk="0">
                  <a:moveTo>
                    <a:pt x="1014" y="0"/>
                  </a:moveTo>
                  <a:cubicBezTo>
                    <a:pt x="962" y="0"/>
                    <a:pt x="913" y="22"/>
                    <a:pt x="880" y="62"/>
                  </a:cubicBezTo>
                  <a:cubicBezTo>
                    <a:pt x="297" y="704"/>
                    <a:pt x="0" y="1571"/>
                    <a:pt x="83" y="2439"/>
                  </a:cubicBezTo>
                  <a:cubicBezTo>
                    <a:pt x="179" y="3318"/>
                    <a:pt x="630" y="4114"/>
                    <a:pt x="1331" y="4649"/>
                  </a:cubicBezTo>
                  <a:cubicBezTo>
                    <a:pt x="1367" y="4685"/>
                    <a:pt x="1414" y="4696"/>
                    <a:pt x="1450" y="4696"/>
                  </a:cubicBezTo>
                  <a:cubicBezTo>
                    <a:pt x="1498" y="4696"/>
                    <a:pt x="1557" y="4673"/>
                    <a:pt x="1593" y="4637"/>
                  </a:cubicBezTo>
                  <a:cubicBezTo>
                    <a:pt x="1652" y="4566"/>
                    <a:pt x="1640" y="4459"/>
                    <a:pt x="1569" y="4411"/>
                  </a:cubicBezTo>
                  <a:cubicBezTo>
                    <a:pt x="939" y="3924"/>
                    <a:pt x="523" y="3199"/>
                    <a:pt x="440" y="2415"/>
                  </a:cubicBezTo>
                  <a:cubicBezTo>
                    <a:pt x="369" y="1631"/>
                    <a:pt x="630" y="846"/>
                    <a:pt x="1153" y="264"/>
                  </a:cubicBezTo>
                  <a:cubicBezTo>
                    <a:pt x="1212" y="193"/>
                    <a:pt x="1200" y="86"/>
                    <a:pt x="1129" y="38"/>
                  </a:cubicBezTo>
                  <a:cubicBezTo>
                    <a:pt x="1093" y="13"/>
                    <a:pt x="1053" y="0"/>
                    <a:pt x="1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8222761" y="3990436"/>
              <a:ext cx="57830" cy="68478"/>
            </a:xfrm>
            <a:custGeom>
              <a:avLst/>
              <a:gdLst/>
              <a:ahLst/>
              <a:cxnLst/>
              <a:rect l="l" t="t" r="r" b="b"/>
              <a:pathLst>
                <a:path w="1795" h="2126" extrusionOk="0">
                  <a:moveTo>
                    <a:pt x="1367" y="1"/>
                  </a:moveTo>
                  <a:cubicBezTo>
                    <a:pt x="1305" y="1"/>
                    <a:pt x="1245" y="33"/>
                    <a:pt x="1212" y="82"/>
                  </a:cubicBezTo>
                  <a:lnTo>
                    <a:pt x="761" y="807"/>
                  </a:lnTo>
                  <a:lnTo>
                    <a:pt x="321" y="391"/>
                  </a:lnTo>
                  <a:cubicBezTo>
                    <a:pt x="285" y="355"/>
                    <a:pt x="241" y="337"/>
                    <a:pt x="196" y="337"/>
                  </a:cubicBezTo>
                  <a:cubicBezTo>
                    <a:pt x="152" y="337"/>
                    <a:pt x="107" y="355"/>
                    <a:pt x="72" y="391"/>
                  </a:cubicBezTo>
                  <a:cubicBezTo>
                    <a:pt x="0" y="450"/>
                    <a:pt x="0" y="557"/>
                    <a:pt x="72" y="616"/>
                  </a:cubicBezTo>
                  <a:lnTo>
                    <a:pt x="582" y="1116"/>
                  </a:lnTo>
                  <a:lnTo>
                    <a:pt x="107" y="1888"/>
                  </a:lnTo>
                  <a:cubicBezTo>
                    <a:pt x="60" y="1959"/>
                    <a:pt x="95" y="2066"/>
                    <a:pt x="178" y="2102"/>
                  </a:cubicBezTo>
                  <a:cubicBezTo>
                    <a:pt x="202" y="2126"/>
                    <a:pt x="238" y="2126"/>
                    <a:pt x="262" y="2126"/>
                  </a:cubicBezTo>
                  <a:cubicBezTo>
                    <a:pt x="321" y="2126"/>
                    <a:pt x="380" y="2090"/>
                    <a:pt x="416" y="2042"/>
                  </a:cubicBezTo>
                  <a:lnTo>
                    <a:pt x="832" y="1365"/>
                  </a:lnTo>
                  <a:lnTo>
                    <a:pt x="1462" y="1971"/>
                  </a:lnTo>
                  <a:cubicBezTo>
                    <a:pt x="1497" y="2007"/>
                    <a:pt x="1545" y="2019"/>
                    <a:pt x="1593" y="2019"/>
                  </a:cubicBezTo>
                  <a:cubicBezTo>
                    <a:pt x="1640" y="2019"/>
                    <a:pt x="1688" y="2007"/>
                    <a:pt x="1711" y="1983"/>
                  </a:cubicBezTo>
                  <a:cubicBezTo>
                    <a:pt x="1795" y="1924"/>
                    <a:pt x="1795" y="1805"/>
                    <a:pt x="1723" y="1745"/>
                  </a:cubicBezTo>
                  <a:lnTo>
                    <a:pt x="1022" y="1056"/>
                  </a:lnTo>
                  <a:lnTo>
                    <a:pt x="1521" y="248"/>
                  </a:lnTo>
                  <a:cubicBezTo>
                    <a:pt x="1569" y="165"/>
                    <a:pt x="1545" y="58"/>
                    <a:pt x="1450" y="22"/>
                  </a:cubicBezTo>
                  <a:cubicBezTo>
                    <a:pt x="1424" y="7"/>
                    <a:pt x="1395" y="1"/>
                    <a:pt x="1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8290514" y="4006412"/>
              <a:ext cx="49422" cy="15429"/>
            </a:xfrm>
            <a:custGeom>
              <a:avLst/>
              <a:gdLst/>
              <a:ahLst/>
              <a:cxnLst/>
              <a:rect l="l" t="t" r="r" b="b"/>
              <a:pathLst>
                <a:path w="1534" h="479" extrusionOk="0">
                  <a:moveTo>
                    <a:pt x="1344" y="0"/>
                  </a:moveTo>
                  <a:cubicBezTo>
                    <a:pt x="1336" y="0"/>
                    <a:pt x="1328" y="1"/>
                    <a:pt x="1320" y="2"/>
                  </a:cubicBezTo>
                  <a:lnTo>
                    <a:pt x="167" y="156"/>
                  </a:lnTo>
                  <a:cubicBezTo>
                    <a:pt x="72" y="168"/>
                    <a:pt x="1" y="251"/>
                    <a:pt x="24" y="346"/>
                  </a:cubicBezTo>
                  <a:cubicBezTo>
                    <a:pt x="35" y="422"/>
                    <a:pt x="96" y="478"/>
                    <a:pt x="170" y="478"/>
                  </a:cubicBezTo>
                  <a:cubicBezTo>
                    <a:pt x="176" y="478"/>
                    <a:pt x="183" y="478"/>
                    <a:pt x="191" y="477"/>
                  </a:cubicBezTo>
                  <a:lnTo>
                    <a:pt x="214" y="477"/>
                  </a:lnTo>
                  <a:lnTo>
                    <a:pt x="1379" y="322"/>
                  </a:lnTo>
                  <a:cubicBezTo>
                    <a:pt x="1462" y="311"/>
                    <a:pt x="1533" y="227"/>
                    <a:pt x="1522" y="144"/>
                  </a:cubicBezTo>
                  <a:cubicBezTo>
                    <a:pt x="1511" y="57"/>
                    <a:pt x="1430" y="0"/>
                    <a:pt x="1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8352533" y="3980097"/>
              <a:ext cx="53642" cy="74212"/>
            </a:xfrm>
            <a:custGeom>
              <a:avLst/>
              <a:gdLst/>
              <a:ahLst/>
              <a:cxnLst/>
              <a:rect l="l" t="t" r="r" b="b"/>
              <a:pathLst>
                <a:path w="1665" h="2304" extrusionOk="0">
                  <a:moveTo>
                    <a:pt x="1002" y="0"/>
                  </a:moveTo>
                  <a:cubicBezTo>
                    <a:pt x="964" y="0"/>
                    <a:pt x="925" y="12"/>
                    <a:pt x="892" y="34"/>
                  </a:cubicBezTo>
                  <a:cubicBezTo>
                    <a:pt x="809" y="82"/>
                    <a:pt x="797" y="177"/>
                    <a:pt x="832" y="248"/>
                  </a:cubicBezTo>
                  <a:cubicBezTo>
                    <a:pt x="868" y="296"/>
                    <a:pt x="904" y="343"/>
                    <a:pt x="927" y="391"/>
                  </a:cubicBezTo>
                  <a:cubicBezTo>
                    <a:pt x="939" y="438"/>
                    <a:pt x="927" y="498"/>
                    <a:pt x="916" y="545"/>
                  </a:cubicBezTo>
                  <a:cubicBezTo>
                    <a:pt x="880" y="628"/>
                    <a:pt x="809" y="700"/>
                    <a:pt x="714" y="724"/>
                  </a:cubicBezTo>
                  <a:cubicBezTo>
                    <a:pt x="618" y="724"/>
                    <a:pt x="523" y="688"/>
                    <a:pt x="464" y="605"/>
                  </a:cubicBezTo>
                  <a:cubicBezTo>
                    <a:pt x="405" y="533"/>
                    <a:pt x="381" y="438"/>
                    <a:pt x="428" y="355"/>
                  </a:cubicBezTo>
                  <a:cubicBezTo>
                    <a:pt x="464" y="272"/>
                    <a:pt x="428" y="165"/>
                    <a:pt x="345" y="129"/>
                  </a:cubicBezTo>
                  <a:cubicBezTo>
                    <a:pt x="320" y="115"/>
                    <a:pt x="292" y="108"/>
                    <a:pt x="265" y="108"/>
                  </a:cubicBezTo>
                  <a:cubicBezTo>
                    <a:pt x="202" y="108"/>
                    <a:pt x="140" y="143"/>
                    <a:pt x="107" y="201"/>
                  </a:cubicBezTo>
                  <a:cubicBezTo>
                    <a:pt x="1" y="391"/>
                    <a:pt x="36" y="628"/>
                    <a:pt x="179" y="795"/>
                  </a:cubicBezTo>
                  <a:cubicBezTo>
                    <a:pt x="296" y="955"/>
                    <a:pt x="490" y="1048"/>
                    <a:pt x="701" y="1048"/>
                  </a:cubicBezTo>
                  <a:cubicBezTo>
                    <a:pt x="725" y="1048"/>
                    <a:pt x="749" y="1047"/>
                    <a:pt x="773" y="1044"/>
                  </a:cubicBezTo>
                  <a:cubicBezTo>
                    <a:pt x="916" y="1021"/>
                    <a:pt x="1058" y="949"/>
                    <a:pt x="1153" y="831"/>
                  </a:cubicBezTo>
                  <a:cubicBezTo>
                    <a:pt x="1177" y="890"/>
                    <a:pt x="1201" y="961"/>
                    <a:pt x="1213" y="1033"/>
                  </a:cubicBezTo>
                  <a:cubicBezTo>
                    <a:pt x="1296" y="1282"/>
                    <a:pt x="1248" y="1555"/>
                    <a:pt x="1094" y="1769"/>
                  </a:cubicBezTo>
                  <a:cubicBezTo>
                    <a:pt x="985" y="1903"/>
                    <a:pt x="824" y="1978"/>
                    <a:pt x="660" y="1978"/>
                  </a:cubicBezTo>
                  <a:cubicBezTo>
                    <a:pt x="590" y="1978"/>
                    <a:pt x="519" y="1964"/>
                    <a:pt x="452" y="1936"/>
                  </a:cubicBezTo>
                  <a:cubicBezTo>
                    <a:pt x="424" y="1925"/>
                    <a:pt x="395" y="1920"/>
                    <a:pt x="368" y="1920"/>
                  </a:cubicBezTo>
                  <a:cubicBezTo>
                    <a:pt x="303" y="1920"/>
                    <a:pt x="244" y="1949"/>
                    <a:pt x="203" y="2007"/>
                  </a:cubicBezTo>
                  <a:cubicBezTo>
                    <a:pt x="167" y="2090"/>
                    <a:pt x="203" y="2185"/>
                    <a:pt x="286" y="2233"/>
                  </a:cubicBezTo>
                  <a:cubicBezTo>
                    <a:pt x="393" y="2280"/>
                    <a:pt x="512" y="2304"/>
                    <a:pt x="642" y="2304"/>
                  </a:cubicBezTo>
                  <a:cubicBezTo>
                    <a:pt x="927" y="2304"/>
                    <a:pt x="1201" y="2173"/>
                    <a:pt x="1379" y="1959"/>
                  </a:cubicBezTo>
                  <a:cubicBezTo>
                    <a:pt x="1593" y="1674"/>
                    <a:pt x="1664" y="1306"/>
                    <a:pt x="1557" y="961"/>
                  </a:cubicBezTo>
                  <a:cubicBezTo>
                    <a:pt x="1498" y="724"/>
                    <a:pt x="1403" y="486"/>
                    <a:pt x="1272" y="284"/>
                  </a:cubicBezTo>
                  <a:cubicBezTo>
                    <a:pt x="1236" y="189"/>
                    <a:pt x="1189" y="106"/>
                    <a:pt x="1118" y="46"/>
                  </a:cubicBezTo>
                  <a:cubicBezTo>
                    <a:pt x="1086" y="15"/>
                    <a:pt x="1045" y="0"/>
                    <a:pt x="1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8401922" y="3933908"/>
              <a:ext cx="45588" cy="135894"/>
            </a:xfrm>
            <a:custGeom>
              <a:avLst/>
              <a:gdLst/>
              <a:ahLst/>
              <a:cxnLst/>
              <a:rect l="l" t="t" r="r" b="b"/>
              <a:pathLst>
                <a:path w="1415" h="4219" extrusionOk="0">
                  <a:moveTo>
                    <a:pt x="204" y="1"/>
                  </a:moveTo>
                  <a:cubicBezTo>
                    <a:pt x="158" y="1"/>
                    <a:pt x="113" y="19"/>
                    <a:pt x="84" y="54"/>
                  </a:cubicBezTo>
                  <a:cubicBezTo>
                    <a:pt x="0" y="114"/>
                    <a:pt x="0" y="221"/>
                    <a:pt x="84" y="280"/>
                  </a:cubicBezTo>
                  <a:cubicBezTo>
                    <a:pt x="606" y="732"/>
                    <a:pt x="927" y="1373"/>
                    <a:pt x="999" y="2062"/>
                  </a:cubicBezTo>
                  <a:cubicBezTo>
                    <a:pt x="1046" y="2752"/>
                    <a:pt x="832" y="3429"/>
                    <a:pt x="381" y="3952"/>
                  </a:cubicBezTo>
                  <a:cubicBezTo>
                    <a:pt x="321" y="4023"/>
                    <a:pt x="333" y="4130"/>
                    <a:pt x="416" y="4190"/>
                  </a:cubicBezTo>
                  <a:cubicBezTo>
                    <a:pt x="445" y="4209"/>
                    <a:pt x="479" y="4218"/>
                    <a:pt x="514" y="4218"/>
                  </a:cubicBezTo>
                  <a:cubicBezTo>
                    <a:pt x="568" y="4218"/>
                    <a:pt x="623" y="4197"/>
                    <a:pt x="666" y="4154"/>
                  </a:cubicBezTo>
                  <a:cubicBezTo>
                    <a:pt x="1165" y="3572"/>
                    <a:pt x="1415" y="2811"/>
                    <a:pt x="1355" y="2039"/>
                  </a:cubicBezTo>
                  <a:cubicBezTo>
                    <a:pt x="1284" y="1266"/>
                    <a:pt x="915" y="553"/>
                    <a:pt x="333" y="54"/>
                  </a:cubicBezTo>
                  <a:cubicBezTo>
                    <a:pt x="298" y="19"/>
                    <a:pt x="25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8419545" y="3891809"/>
              <a:ext cx="50163" cy="43870"/>
            </a:xfrm>
            <a:custGeom>
              <a:avLst/>
              <a:gdLst/>
              <a:ahLst/>
              <a:cxnLst/>
              <a:rect l="l" t="t" r="r" b="b"/>
              <a:pathLst>
                <a:path w="1557" h="1362" extrusionOk="0">
                  <a:moveTo>
                    <a:pt x="407" y="0"/>
                  </a:moveTo>
                  <a:cubicBezTo>
                    <a:pt x="282" y="0"/>
                    <a:pt x="160" y="52"/>
                    <a:pt x="71" y="149"/>
                  </a:cubicBezTo>
                  <a:cubicBezTo>
                    <a:pt x="0" y="209"/>
                    <a:pt x="12" y="316"/>
                    <a:pt x="95" y="375"/>
                  </a:cubicBezTo>
                  <a:cubicBezTo>
                    <a:pt x="126" y="401"/>
                    <a:pt x="163" y="413"/>
                    <a:pt x="202" y="413"/>
                  </a:cubicBezTo>
                  <a:cubicBezTo>
                    <a:pt x="252" y="413"/>
                    <a:pt x="304" y="392"/>
                    <a:pt x="345" y="351"/>
                  </a:cubicBezTo>
                  <a:cubicBezTo>
                    <a:pt x="362" y="334"/>
                    <a:pt x="392" y="323"/>
                    <a:pt x="426" y="323"/>
                  </a:cubicBezTo>
                  <a:cubicBezTo>
                    <a:pt x="438" y="323"/>
                    <a:pt x="451" y="324"/>
                    <a:pt x="464" y="327"/>
                  </a:cubicBezTo>
                  <a:cubicBezTo>
                    <a:pt x="559" y="351"/>
                    <a:pt x="642" y="423"/>
                    <a:pt x="677" y="506"/>
                  </a:cubicBezTo>
                  <a:cubicBezTo>
                    <a:pt x="737" y="696"/>
                    <a:pt x="630" y="910"/>
                    <a:pt x="523" y="1124"/>
                  </a:cubicBezTo>
                  <a:cubicBezTo>
                    <a:pt x="487" y="1183"/>
                    <a:pt x="487" y="1242"/>
                    <a:pt x="535" y="1290"/>
                  </a:cubicBezTo>
                  <a:cubicBezTo>
                    <a:pt x="559" y="1338"/>
                    <a:pt x="618" y="1361"/>
                    <a:pt x="677" y="1361"/>
                  </a:cubicBezTo>
                  <a:lnTo>
                    <a:pt x="689" y="1361"/>
                  </a:lnTo>
                  <a:lnTo>
                    <a:pt x="1390" y="1314"/>
                  </a:lnTo>
                  <a:cubicBezTo>
                    <a:pt x="1485" y="1314"/>
                    <a:pt x="1557" y="1242"/>
                    <a:pt x="1557" y="1147"/>
                  </a:cubicBezTo>
                  <a:cubicBezTo>
                    <a:pt x="1546" y="1059"/>
                    <a:pt x="1473" y="992"/>
                    <a:pt x="1387" y="992"/>
                  </a:cubicBezTo>
                  <a:cubicBezTo>
                    <a:pt x="1380" y="992"/>
                    <a:pt x="1374" y="992"/>
                    <a:pt x="1367" y="993"/>
                  </a:cubicBezTo>
                  <a:lnTo>
                    <a:pt x="963" y="1017"/>
                  </a:lnTo>
                  <a:cubicBezTo>
                    <a:pt x="1046" y="827"/>
                    <a:pt x="1070" y="625"/>
                    <a:pt x="1022" y="423"/>
                  </a:cubicBezTo>
                  <a:cubicBezTo>
                    <a:pt x="939" y="209"/>
                    <a:pt x="761" y="54"/>
                    <a:pt x="535" y="19"/>
                  </a:cubicBezTo>
                  <a:cubicBezTo>
                    <a:pt x="493" y="6"/>
                    <a:pt x="450" y="0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8808894" y="4556430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5" y="0"/>
                  </a:moveTo>
                  <a:cubicBezTo>
                    <a:pt x="1773" y="0"/>
                    <a:pt x="1741" y="8"/>
                    <a:pt x="1711" y="25"/>
                  </a:cubicBezTo>
                  <a:cubicBezTo>
                    <a:pt x="951" y="489"/>
                    <a:pt x="404" y="1225"/>
                    <a:pt x="190" y="2093"/>
                  </a:cubicBezTo>
                  <a:cubicBezTo>
                    <a:pt x="0" y="2936"/>
                    <a:pt x="166" y="3828"/>
                    <a:pt x="666" y="4541"/>
                  </a:cubicBezTo>
                  <a:cubicBezTo>
                    <a:pt x="701" y="4576"/>
                    <a:pt x="725" y="4600"/>
                    <a:pt x="772" y="4612"/>
                  </a:cubicBezTo>
                  <a:cubicBezTo>
                    <a:pt x="792" y="4617"/>
                    <a:pt x="812" y="4620"/>
                    <a:pt x="832" y="4620"/>
                  </a:cubicBezTo>
                  <a:cubicBezTo>
                    <a:pt x="859" y="4620"/>
                    <a:pt x="887" y="4614"/>
                    <a:pt x="915" y="4600"/>
                  </a:cubicBezTo>
                  <a:cubicBezTo>
                    <a:pt x="998" y="4553"/>
                    <a:pt x="1022" y="4446"/>
                    <a:pt x="974" y="4374"/>
                  </a:cubicBezTo>
                  <a:cubicBezTo>
                    <a:pt x="523" y="3733"/>
                    <a:pt x="357" y="2925"/>
                    <a:pt x="535" y="2164"/>
                  </a:cubicBezTo>
                  <a:cubicBezTo>
                    <a:pt x="725" y="1380"/>
                    <a:pt x="1224" y="714"/>
                    <a:pt x="1913" y="298"/>
                  </a:cubicBezTo>
                  <a:cubicBezTo>
                    <a:pt x="1996" y="251"/>
                    <a:pt x="2020" y="144"/>
                    <a:pt x="1961" y="73"/>
                  </a:cubicBezTo>
                  <a:cubicBezTo>
                    <a:pt x="1922" y="27"/>
                    <a:pt x="1864" y="0"/>
                    <a:pt x="1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8854836" y="4607837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79" y="1"/>
                    <a:pt x="1735" y="15"/>
                    <a:pt x="1699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597" y="12"/>
                  </a:cubicBezTo>
                  <a:cubicBezTo>
                    <a:pt x="569" y="12"/>
                    <a:pt x="540" y="19"/>
                    <a:pt x="511" y="33"/>
                  </a:cubicBezTo>
                  <a:cubicBezTo>
                    <a:pt x="428" y="57"/>
                    <a:pt x="392" y="164"/>
                    <a:pt x="440" y="247"/>
                  </a:cubicBezTo>
                  <a:lnTo>
                    <a:pt x="772" y="853"/>
                  </a:lnTo>
                  <a:lnTo>
                    <a:pt x="71" y="1471"/>
                  </a:lnTo>
                  <a:cubicBezTo>
                    <a:pt x="0" y="1531"/>
                    <a:pt x="0" y="1638"/>
                    <a:pt x="71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7" y="1747"/>
                    <a:pt x="173" y="1749"/>
                    <a:pt x="189" y="1749"/>
                  </a:cubicBezTo>
                  <a:cubicBezTo>
                    <a:pt x="236" y="1749"/>
                    <a:pt x="285" y="1736"/>
                    <a:pt x="321" y="1709"/>
                  </a:cubicBezTo>
                  <a:lnTo>
                    <a:pt x="939" y="1162"/>
                  </a:lnTo>
                  <a:lnTo>
                    <a:pt x="1343" y="1923"/>
                  </a:lnTo>
                  <a:cubicBezTo>
                    <a:pt x="1367" y="1958"/>
                    <a:pt x="1414" y="1982"/>
                    <a:pt x="1450" y="2006"/>
                  </a:cubicBezTo>
                  <a:cubicBezTo>
                    <a:pt x="1464" y="2009"/>
                    <a:pt x="1478" y="2011"/>
                    <a:pt x="1491" y="2011"/>
                  </a:cubicBezTo>
                  <a:cubicBezTo>
                    <a:pt x="1524" y="2011"/>
                    <a:pt x="1555" y="2002"/>
                    <a:pt x="1580" y="1994"/>
                  </a:cubicBezTo>
                  <a:cubicBezTo>
                    <a:pt x="1676" y="1958"/>
                    <a:pt x="1711" y="1851"/>
                    <a:pt x="1664" y="1768"/>
                  </a:cubicBezTo>
                  <a:lnTo>
                    <a:pt x="1200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3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8929484" y="4635892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2" y="56"/>
                    <a:pt x="12" y="137"/>
                  </a:cubicBezTo>
                  <a:cubicBezTo>
                    <a:pt x="0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7" y="481"/>
                  </a:lnTo>
                  <a:cubicBezTo>
                    <a:pt x="1315" y="482"/>
                    <a:pt x="1323" y="483"/>
                    <a:pt x="1331" y="483"/>
                  </a:cubicBezTo>
                  <a:cubicBezTo>
                    <a:pt x="1416" y="483"/>
                    <a:pt x="1488" y="426"/>
                    <a:pt x="1509" y="339"/>
                  </a:cubicBezTo>
                  <a:cubicBezTo>
                    <a:pt x="1521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8983835" y="4626584"/>
              <a:ext cx="55156" cy="72183"/>
            </a:xfrm>
            <a:custGeom>
              <a:avLst/>
              <a:gdLst/>
              <a:ahLst/>
              <a:cxnLst/>
              <a:rect l="l" t="t" r="r" b="b"/>
              <a:pathLst>
                <a:path w="1712" h="2241" extrusionOk="0">
                  <a:moveTo>
                    <a:pt x="684" y="1"/>
                  </a:moveTo>
                  <a:cubicBezTo>
                    <a:pt x="639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28" y="628"/>
                  </a:cubicBezTo>
                  <a:cubicBezTo>
                    <a:pt x="512" y="842"/>
                    <a:pt x="690" y="996"/>
                    <a:pt x="916" y="1032"/>
                  </a:cubicBezTo>
                  <a:cubicBezTo>
                    <a:pt x="942" y="1036"/>
                    <a:pt x="969" y="1038"/>
                    <a:pt x="996" y="1038"/>
                  </a:cubicBezTo>
                  <a:cubicBezTo>
                    <a:pt x="1123" y="1038"/>
                    <a:pt x="1247" y="993"/>
                    <a:pt x="1355" y="925"/>
                  </a:cubicBezTo>
                  <a:cubicBezTo>
                    <a:pt x="1355" y="996"/>
                    <a:pt x="1355" y="1067"/>
                    <a:pt x="1355" y="1139"/>
                  </a:cubicBezTo>
                  <a:cubicBezTo>
                    <a:pt x="1343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0" y="1911"/>
                  </a:cubicBezTo>
                  <a:cubicBezTo>
                    <a:pt x="541" y="1911"/>
                    <a:pt x="422" y="1875"/>
                    <a:pt x="321" y="1804"/>
                  </a:cubicBezTo>
                  <a:cubicBezTo>
                    <a:pt x="286" y="1774"/>
                    <a:pt x="241" y="1760"/>
                    <a:pt x="197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1" y="2241"/>
                    <a:pt x="647" y="2241"/>
                  </a:cubicBezTo>
                  <a:cubicBezTo>
                    <a:pt x="843" y="2241"/>
                    <a:pt x="1039" y="2185"/>
                    <a:pt x="1213" y="2077"/>
                  </a:cubicBezTo>
                  <a:cubicBezTo>
                    <a:pt x="1498" y="1864"/>
                    <a:pt x="1688" y="1531"/>
                    <a:pt x="1700" y="1174"/>
                  </a:cubicBezTo>
                  <a:cubicBezTo>
                    <a:pt x="1712" y="925"/>
                    <a:pt x="1688" y="675"/>
                    <a:pt x="1640" y="438"/>
                  </a:cubicBezTo>
                  <a:cubicBezTo>
                    <a:pt x="1640" y="354"/>
                    <a:pt x="1617" y="259"/>
                    <a:pt x="1569" y="188"/>
                  </a:cubicBezTo>
                  <a:cubicBezTo>
                    <a:pt x="1533" y="125"/>
                    <a:pt x="1477" y="96"/>
                    <a:pt x="1415" y="96"/>
                  </a:cubicBezTo>
                  <a:cubicBezTo>
                    <a:pt x="1396" y="96"/>
                    <a:pt x="1375" y="99"/>
                    <a:pt x="1355" y="105"/>
                  </a:cubicBezTo>
                  <a:cubicBezTo>
                    <a:pt x="1272" y="129"/>
                    <a:pt x="1225" y="212"/>
                    <a:pt x="1236" y="295"/>
                  </a:cubicBezTo>
                  <a:cubicBezTo>
                    <a:pt x="1248" y="343"/>
                    <a:pt x="1272" y="402"/>
                    <a:pt x="1284" y="461"/>
                  </a:cubicBezTo>
                  <a:cubicBezTo>
                    <a:pt x="1272" y="509"/>
                    <a:pt x="1248" y="556"/>
                    <a:pt x="1213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28"/>
                    <a:pt x="773" y="533"/>
                  </a:cubicBezTo>
                  <a:cubicBezTo>
                    <a:pt x="725" y="438"/>
                    <a:pt x="749" y="343"/>
                    <a:pt x="809" y="271"/>
                  </a:cubicBezTo>
                  <a:cubicBezTo>
                    <a:pt x="880" y="212"/>
                    <a:pt x="880" y="105"/>
                    <a:pt x="809" y="45"/>
                  </a:cubicBezTo>
                  <a:cubicBezTo>
                    <a:pt x="773" y="16"/>
                    <a:pt x="728" y="1"/>
                    <a:pt x="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9030164" y="4592055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49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39" y="167"/>
                    <a:pt x="987" y="238"/>
                  </a:cubicBezTo>
                  <a:cubicBezTo>
                    <a:pt x="1343" y="832"/>
                    <a:pt x="1462" y="1533"/>
                    <a:pt x="1296" y="2199"/>
                  </a:cubicBezTo>
                  <a:cubicBezTo>
                    <a:pt x="1117" y="2876"/>
                    <a:pt x="690" y="3458"/>
                    <a:pt x="95" y="3839"/>
                  </a:cubicBezTo>
                  <a:cubicBezTo>
                    <a:pt x="12" y="3886"/>
                    <a:pt x="0" y="3993"/>
                    <a:pt x="60" y="4064"/>
                  </a:cubicBezTo>
                  <a:cubicBezTo>
                    <a:pt x="84" y="4100"/>
                    <a:pt x="107" y="4124"/>
                    <a:pt x="143" y="4124"/>
                  </a:cubicBezTo>
                  <a:cubicBezTo>
                    <a:pt x="165" y="4128"/>
                    <a:pt x="185" y="4131"/>
                    <a:pt x="204" y="4131"/>
                  </a:cubicBezTo>
                  <a:cubicBezTo>
                    <a:pt x="237" y="4131"/>
                    <a:pt x="267" y="4123"/>
                    <a:pt x="297" y="4100"/>
                  </a:cubicBezTo>
                  <a:cubicBezTo>
                    <a:pt x="951" y="3684"/>
                    <a:pt x="1438" y="3031"/>
                    <a:pt x="1628" y="2270"/>
                  </a:cubicBezTo>
                  <a:cubicBezTo>
                    <a:pt x="1819" y="1521"/>
                    <a:pt x="1700" y="737"/>
                    <a:pt x="1296" y="84"/>
                  </a:cubicBezTo>
                  <a:cubicBezTo>
                    <a:pt x="1264" y="29"/>
                    <a:pt x="1208" y="0"/>
                    <a:pt x="1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9089895" y="4557880"/>
              <a:ext cx="39466" cy="49700"/>
            </a:xfrm>
            <a:custGeom>
              <a:avLst/>
              <a:gdLst/>
              <a:ahLst/>
              <a:cxnLst/>
              <a:rect l="l" t="t" r="r" b="b"/>
              <a:pathLst>
                <a:path w="1225" h="1543" extrusionOk="0">
                  <a:moveTo>
                    <a:pt x="355" y="1"/>
                  </a:moveTo>
                  <a:cubicBezTo>
                    <a:pt x="271" y="1"/>
                    <a:pt x="184" y="22"/>
                    <a:pt x="107" y="63"/>
                  </a:cubicBezTo>
                  <a:cubicBezTo>
                    <a:pt x="36" y="111"/>
                    <a:pt x="0" y="218"/>
                    <a:pt x="60" y="289"/>
                  </a:cubicBezTo>
                  <a:cubicBezTo>
                    <a:pt x="97" y="341"/>
                    <a:pt x="147" y="370"/>
                    <a:pt x="201" y="370"/>
                  </a:cubicBezTo>
                  <a:cubicBezTo>
                    <a:pt x="233" y="370"/>
                    <a:pt x="266" y="359"/>
                    <a:pt x="297" y="337"/>
                  </a:cubicBezTo>
                  <a:cubicBezTo>
                    <a:pt x="317" y="332"/>
                    <a:pt x="337" y="329"/>
                    <a:pt x="355" y="329"/>
                  </a:cubicBezTo>
                  <a:cubicBezTo>
                    <a:pt x="382" y="329"/>
                    <a:pt x="407" y="335"/>
                    <a:pt x="428" y="348"/>
                  </a:cubicBezTo>
                  <a:cubicBezTo>
                    <a:pt x="511" y="396"/>
                    <a:pt x="571" y="479"/>
                    <a:pt x="571" y="574"/>
                  </a:cubicBezTo>
                  <a:cubicBezTo>
                    <a:pt x="571" y="764"/>
                    <a:pt x="404" y="943"/>
                    <a:pt x="226" y="1121"/>
                  </a:cubicBezTo>
                  <a:cubicBezTo>
                    <a:pt x="178" y="1168"/>
                    <a:pt x="167" y="1228"/>
                    <a:pt x="178" y="1275"/>
                  </a:cubicBezTo>
                  <a:cubicBezTo>
                    <a:pt x="202" y="1323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98" y="1537"/>
                  </a:lnTo>
                  <a:cubicBezTo>
                    <a:pt x="1011" y="1540"/>
                    <a:pt x="1024" y="1542"/>
                    <a:pt x="1037" y="1542"/>
                  </a:cubicBezTo>
                  <a:cubicBezTo>
                    <a:pt x="1109" y="1542"/>
                    <a:pt x="1182" y="1489"/>
                    <a:pt x="1212" y="1418"/>
                  </a:cubicBezTo>
                  <a:cubicBezTo>
                    <a:pt x="1224" y="1323"/>
                    <a:pt x="1165" y="1240"/>
                    <a:pt x="1082" y="1228"/>
                  </a:cubicBezTo>
                  <a:lnTo>
                    <a:pt x="677" y="1145"/>
                  </a:lnTo>
                  <a:cubicBezTo>
                    <a:pt x="820" y="990"/>
                    <a:pt x="915" y="800"/>
                    <a:pt x="927" y="586"/>
                  </a:cubicBezTo>
                  <a:cubicBezTo>
                    <a:pt x="927" y="360"/>
                    <a:pt x="796" y="170"/>
                    <a:pt x="594" y="63"/>
                  </a:cubicBezTo>
                  <a:cubicBezTo>
                    <a:pt x="523" y="22"/>
                    <a:pt x="440" y="1"/>
                    <a:pt x="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9004132" y="3856636"/>
              <a:ext cx="74680" cy="85550"/>
            </a:xfrm>
            <a:custGeom>
              <a:avLst/>
              <a:gdLst/>
              <a:ahLst/>
              <a:cxnLst/>
              <a:rect l="l" t="t" r="r" b="b"/>
              <a:pathLst>
                <a:path w="2318" h="2656" extrusionOk="0">
                  <a:moveTo>
                    <a:pt x="1973" y="1"/>
                  </a:moveTo>
                  <a:cubicBezTo>
                    <a:pt x="1919" y="1"/>
                    <a:pt x="1863" y="27"/>
                    <a:pt x="1830" y="77"/>
                  </a:cubicBezTo>
                  <a:lnTo>
                    <a:pt x="1117" y="1075"/>
                  </a:lnTo>
                  <a:lnTo>
                    <a:pt x="321" y="469"/>
                  </a:lnTo>
                  <a:cubicBezTo>
                    <a:pt x="287" y="440"/>
                    <a:pt x="245" y="426"/>
                    <a:pt x="203" y="426"/>
                  </a:cubicBezTo>
                  <a:cubicBezTo>
                    <a:pt x="156" y="426"/>
                    <a:pt x="109" y="443"/>
                    <a:pt x="72" y="481"/>
                  </a:cubicBezTo>
                  <a:cubicBezTo>
                    <a:pt x="0" y="540"/>
                    <a:pt x="12" y="659"/>
                    <a:pt x="95" y="706"/>
                  </a:cubicBezTo>
                  <a:lnTo>
                    <a:pt x="927" y="1360"/>
                  </a:lnTo>
                  <a:lnTo>
                    <a:pt x="179" y="2394"/>
                  </a:lnTo>
                  <a:cubicBezTo>
                    <a:pt x="119" y="2477"/>
                    <a:pt x="143" y="2584"/>
                    <a:pt x="226" y="2620"/>
                  </a:cubicBezTo>
                  <a:cubicBezTo>
                    <a:pt x="262" y="2643"/>
                    <a:pt x="297" y="2643"/>
                    <a:pt x="321" y="2655"/>
                  </a:cubicBezTo>
                  <a:cubicBezTo>
                    <a:pt x="381" y="2655"/>
                    <a:pt x="440" y="2620"/>
                    <a:pt x="476" y="2572"/>
                  </a:cubicBezTo>
                  <a:lnTo>
                    <a:pt x="1201" y="1562"/>
                  </a:lnTo>
                  <a:lnTo>
                    <a:pt x="2009" y="2192"/>
                  </a:lnTo>
                  <a:cubicBezTo>
                    <a:pt x="2032" y="2216"/>
                    <a:pt x="2080" y="2239"/>
                    <a:pt x="2116" y="2239"/>
                  </a:cubicBezTo>
                  <a:cubicBezTo>
                    <a:pt x="2175" y="2239"/>
                    <a:pt x="2222" y="2216"/>
                    <a:pt x="2258" y="2180"/>
                  </a:cubicBezTo>
                  <a:cubicBezTo>
                    <a:pt x="2318" y="2109"/>
                    <a:pt x="2306" y="2002"/>
                    <a:pt x="2234" y="1954"/>
                  </a:cubicBezTo>
                  <a:lnTo>
                    <a:pt x="1391" y="1289"/>
                  </a:lnTo>
                  <a:lnTo>
                    <a:pt x="1985" y="445"/>
                  </a:lnTo>
                  <a:cubicBezTo>
                    <a:pt x="2032" y="433"/>
                    <a:pt x="2080" y="398"/>
                    <a:pt x="2104" y="338"/>
                  </a:cubicBezTo>
                  <a:lnTo>
                    <a:pt x="2139" y="207"/>
                  </a:lnTo>
                  <a:cubicBezTo>
                    <a:pt x="2175" y="136"/>
                    <a:pt x="2127" y="41"/>
                    <a:pt x="2044" y="17"/>
                  </a:cubicBezTo>
                  <a:cubicBezTo>
                    <a:pt x="2022" y="6"/>
                    <a:pt x="1998" y="1"/>
                    <a:pt x="1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8985381" y="3946276"/>
              <a:ext cx="129418" cy="22322"/>
            </a:xfrm>
            <a:custGeom>
              <a:avLst/>
              <a:gdLst/>
              <a:ahLst/>
              <a:cxnLst/>
              <a:rect l="l" t="t" r="r" b="b"/>
              <a:pathLst>
                <a:path w="4017" h="693" extrusionOk="0">
                  <a:moveTo>
                    <a:pt x="3220" y="0"/>
                  </a:moveTo>
                  <a:cubicBezTo>
                    <a:pt x="2188" y="0"/>
                    <a:pt x="1155" y="124"/>
                    <a:pt x="155" y="371"/>
                  </a:cubicBezTo>
                  <a:cubicBezTo>
                    <a:pt x="60" y="395"/>
                    <a:pt x="0" y="478"/>
                    <a:pt x="24" y="573"/>
                  </a:cubicBezTo>
                  <a:cubicBezTo>
                    <a:pt x="48" y="645"/>
                    <a:pt x="119" y="692"/>
                    <a:pt x="202" y="692"/>
                  </a:cubicBezTo>
                  <a:lnTo>
                    <a:pt x="250" y="692"/>
                  </a:lnTo>
                  <a:cubicBezTo>
                    <a:pt x="1219" y="455"/>
                    <a:pt x="2213" y="333"/>
                    <a:pt x="3218" y="333"/>
                  </a:cubicBezTo>
                  <a:cubicBezTo>
                    <a:pt x="3420" y="333"/>
                    <a:pt x="3623" y="338"/>
                    <a:pt x="3826" y="348"/>
                  </a:cubicBezTo>
                  <a:cubicBezTo>
                    <a:pt x="3910" y="348"/>
                    <a:pt x="3993" y="288"/>
                    <a:pt x="4005" y="193"/>
                  </a:cubicBezTo>
                  <a:cubicBezTo>
                    <a:pt x="4017" y="98"/>
                    <a:pt x="3933" y="15"/>
                    <a:pt x="3838" y="15"/>
                  </a:cubicBezTo>
                  <a:cubicBezTo>
                    <a:pt x="3632" y="5"/>
                    <a:pt x="3426" y="0"/>
                    <a:pt x="3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9030164" y="3973912"/>
              <a:ext cx="58604" cy="86903"/>
            </a:xfrm>
            <a:custGeom>
              <a:avLst/>
              <a:gdLst/>
              <a:ahLst/>
              <a:cxnLst/>
              <a:rect l="l" t="t" r="r" b="b"/>
              <a:pathLst>
                <a:path w="1819" h="2698" extrusionOk="0">
                  <a:moveTo>
                    <a:pt x="302" y="0"/>
                  </a:moveTo>
                  <a:cubicBezTo>
                    <a:pt x="243" y="0"/>
                    <a:pt x="186" y="29"/>
                    <a:pt x="155" y="84"/>
                  </a:cubicBezTo>
                  <a:cubicBezTo>
                    <a:pt x="24" y="298"/>
                    <a:pt x="36" y="559"/>
                    <a:pt x="167" y="761"/>
                  </a:cubicBezTo>
                  <a:cubicBezTo>
                    <a:pt x="309" y="987"/>
                    <a:pt x="547" y="1129"/>
                    <a:pt x="808" y="1129"/>
                  </a:cubicBezTo>
                  <a:cubicBezTo>
                    <a:pt x="1022" y="1129"/>
                    <a:pt x="1224" y="1034"/>
                    <a:pt x="1367" y="868"/>
                  </a:cubicBezTo>
                  <a:cubicBezTo>
                    <a:pt x="1403" y="1011"/>
                    <a:pt x="1414" y="1165"/>
                    <a:pt x="1426" y="1308"/>
                  </a:cubicBezTo>
                  <a:cubicBezTo>
                    <a:pt x="1462" y="1545"/>
                    <a:pt x="1414" y="1795"/>
                    <a:pt x="1319" y="2009"/>
                  </a:cubicBezTo>
                  <a:cubicBezTo>
                    <a:pt x="1212" y="2211"/>
                    <a:pt x="1022" y="2353"/>
                    <a:pt x="808" y="2377"/>
                  </a:cubicBezTo>
                  <a:cubicBezTo>
                    <a:pt x="784" y="2381"/>
                    <a:pt x="760" y="2383"/>
                    <a:pt x="737" y="2383"/>
                  </a:cubicBezTo>
                  <a:cubicBezTo>
                    <a:pt x="563" y="2383"/>
                    <a:pt x="409" y="2271"/>
                    <a:pt x="357" y="2104"/>
                  </a:cubicBezTo>
                  <a:cubicBezTo>
                    <a:pt x="346" y="2016"/>
                    <a:pt x="274" y="1948"/>
                    <a:pt x="178" y="1948"/>
                  </a:cubicBezTo>
                  <a:cubicBezTo>
                    <a:pt x="170" y="1948"/>
                    <a:pt x="163" y="1948"/>
                    <a:pt x="155" y="1949"/>
                  </a:cubicBezTo>
                  <a:cubicBezTo>
                    <a:pt x="72" y="1961"/>
                    <a:pt x="0" y="2044"/>
                    <a:pt x="12" y="2139"/>
                  </a:cubicBezTo>
                  <a:cubicBezTo>
                    <a:pt x="60" y="2448"/>
                    <a:pt x="393" y="2698"/>
                    <a:pt x="761" y="2698"/>
                  </a:cubicBezTo>
                  <a:lnTo>
                    <a:pt x="844" y="2698"/>
                  </a:lnTo>
                  <a:cubicBezTo>
                    <a:pt x="1177" y="2662"/>
                    <a:pt x="1486" y="2448"/>
                    <a:pt x="1640" y="2139"/>
                  </a:cubicBezTo>
                  <a:cubicBezTo>
                    <a:pt x="1759" y="1878"/>
                    <a:pt x="1819" y="1581"/>
                    <a:pt x="1783" y="1296"/>
                  </a:cubicBezTo>
                  <a:cubicBezTo>
                    <a:pt x="1759" y="916"/>
                    <a:pt x="1676" y="559"/>
                    <a:pt x="1533" y="214"/>
                  </a:cubicBezTo>
                  <a:cubicBezTo>
                    <a:pt x="1510" y="167"/>
                    <a:pt x="1498" y="131"/>
                    <a:pt x="1474" y="84"/>
                  </a:cubicBezTo>
                  <a:cubicBezTo>
                    <a:pt x="1433" y="35"/>
                    <a:pt x="1375" y="8"/>
                    <a:pt x="1316" y="8"/>
                  </a:cubicBezTo>
                  <a:cubicBezTo>
                    <a:pt x="1289" y="8"/>
                    <a:pt x="1262" y="13"/>
                    <a:pt x="1236" y="24"/>
                  </a:cubicBezTo>
                  <a:cubicBezTo>
                    <a:pt x="1153" y="60"/>
                    <a:pt x="1117" y="155"/>
                    <a:pt x="1153" y="226"/>
                  </a:cubicBezTo>
                  <a:cubicBezTo>
                    <a:pt x="1165" y="262"/>
                    <a:pt x="1177" y="286"/>
                    <a:pt x="1189" y="321"/>
                  </a:cubicBezTo>
                  <a:cubicBezTo>
                    <a:pt x="1212" y="416"/>
                    <a:pt x="1189" y="523"/>
                    <a:pt x="1141" y="607"/>
                  </a:cubicBezTo>
                  <a:cubicBezTo>
                    <a:pt x="1070" y="725"/>
                    <a:pt x="939" y="797"/>
                    <a:pt x="808" y="809"/>
                  </a:cubicBezTo>
                  <a:cubicBezTo>
                    <a:pt x="666" y="797"/>
                    <a:pt x="547" y="725"/>
                    <a:pt x="476" y="607"/>
                  </a:cubicBezTo>
                  <a:cubicBezTo>
                    <a:pt x="404" y="500"/>
                    <a:pt x="393" y="357"/>
                    <a:pt x="452" y="250"/>
                  </a:cubicBezTo>
                  <a:cubicBezTo>
                    <a:pt x="511" y="167"/>
                    <a:pt x="476" y="60"/>
                    <a:pt x="393" y="24"/>
                  </a:cubicBezTo>
                  <a:cubicBezTo>
                    <a:pt x="364" y="8"/>
                    <a:pt x="333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8657278" y="3487413"/>
              <a:ext cx="92303" cy="75500"/>
            </a:xfrm>
            <a:custGeom>
              <a:avLst/>
              <a:gdLst/>
              <a:ahLst/>
              <a:cxnLst/>
              <a:rect l="l" t="t" r="r" b="b"/>
              <a:pathLst>
                <a:path w="2865" h="2344" extrusionOk="0">
                  <a:moveTo>
                    <a:pt x="869" y="1"/>
                  </a:moveTo>
                  <a:cubicBezTo>
                    <a:pt x="838" y="1"/>
                    <a:pt x="805" y="9"/>
                    <a:pt x="773" y="25"/>
                  </a:cubicBezTo>
                  <a:cubicBezTo>
                    <a:pt x="690" y="61"/>
                    <a:pt x="654" y="156"/>
                    <a:pt x="701" y="239"/>
                  </a:cubicBezTo>
                  <a:lnTo>
                    <a:pt x="1224" y="1107"/>
                  </a:lnTo>
                  <a:lnTo>
                    <a:pt x="107" y="1831"/>
                  </a:lnTo>
                  <a:cubicBezTo>
                    <a:pt x="24" y="1879"/>
                    <a:pt x="0" y="1986"/>
                    <a:pt x="60" y="2057"/>
                  </a:cubicBezTo>
                  <a:cubicBezTo>
                    <a:pt x="84" y="2081"/>
                    <a:pt x="107" y="2105"/>
                    <a:pt x="143" y="2117"/>
                  </a:cubicBezTo>
                  <a:cubicBezTo>
                    <a:pt x="165" y="2121"/>
                    <a:pt x="186" y="2124"/>
                    <a:pt x="208" y="2124"/>
                  </a:cubicBezTo>
                  <a:cubicBezTo>
                    <a:pt x="244" y="2124"/>
                    <a:pt x="279" y="2115"/>
                    <a:pt x="309" y="2093"/>
                  </a:cubicBezTo>
                  <a:lnTo>
                    <a:pt x="1391" y="1392"/>
                  </a:lnTo>
                  <a:lnTo>
                    <a:pt x="1890" y="2259"/>
                  </a:lnTo>
                  <a:cubicBezTo>
                    <a:pt x="1902" y="2295"/>
                    <a:pt x="1937" y="2319"/>
                    <a:pt x="1973" y="2330"/>
                  </a:cubicBezTo>
                  <a:cubicBezTo>
                    <a:pt x="1991" y="2340"/>
                    <a:pt x="2011" y="2343"/>
                    <a:pt x="2031" y="2343"/>
                  </a:cubicBezTo>
                  <a:cubicBezTo>
                    <a:pt x="2064" y="2343"/>
                    <a:pt x="2098" y="2333"/>
                    <a:pt x="2127" y="2319"/>
                  </a:cubicBezTo>
                  <a:cubicBezTo>
                    <a:pt x="2211" y="2295"/>
                    <a:pt x="2246" y="2188"/>
                    <a:pt x="2199" y="2105"/>
                  </a:cubicBezTo>
                  <a:lnTo>
                    <a:pt x="1676" y="1213"/>
                  </a:lnTo>
                  <a:lnTo>
                    <a:pt x="2567" y="631"/>
                  </a:lnTo>
                  <a:cubicBezTo>
                    <a:pt x="2577" y="633"/>
                    <a:pt x="2587" y="634"/>
                    <a:pt x="2597" y="634"/>
                  </a:cubicBezTo>
                  <a:cubicBezTo>
                    <a:pt x="2643" y="634"/>
                    <a:pt x="2682" y="611"/>
                    <a:pt x="2722" y="572"/>
                  </a:cubicBezTo>
                  <a:lnTo>
                    <a:pt x="2817" y="465"/>
                  </a:lnTo>
                  <a:cubicBezTo>
                    <a:pt x="2864" y="405"/>
                    <a:pt x="2864" y="310"/>
                    <a:pt x="2805" y="251"/>
                  </a:cubicBezTo>
                  <a:cubicBezTo>
                    <a:pt x="2766" y="218"/>
                    <a:pt x="2719" y="200"/>
                    <a:pt x="2674" y="200"/>
                  </a:cubicBezTo>
                  <a:cubicBezTo>
                    <a:pt x="2636" y="200"/>
                    <a:pt x="2599" y="212"/>
                    <a:pt x="2567" y="239"/>
                  </a:cubicBezTo>
                  <a:lnTo>
                    <a:pt x="1510" y="928"/>
                  </a:lnTo>
                  <a:lnTo>
                    <a:pt x="1022" y="85"/>
                  </a:lnTo>
                  <a:cubicBezTo>
                    <a:pt x="983" y="30"/>
                    <a:pt x="929" y="1"/>
                    <a:pt x="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8625866" y="3562301"/>
              <a:ext cx="126003" cy="39296"/>
            </a:xfrm>
            <a:custGeom>
              <a:avLst/>
              <a:gdLst/>
              <a:ahLst/>
              <a:cxnLst/>
              <a:rect l="l" t="t" r="r" b="b"/>
              <a:pathLst>
                <a:path w="3911" h="1220" extrusionOk="0">
                  <a:moveTo>
                    <a:pt x="166" y="1"/>
                  </a:moveTo>
                  <a:cubicBezTo>
                    <a:pt x="87" y="1"/>
                    <a:pt x="23" y="65"/>
                    <a:pt x="13" y="148"/>
                  </a:cubicBezTo>
                  <a:cubicBezTo>
                    <a:pt x="1" y="219"/>
                    <a:pt x="49" y="291"/>
                    <a:pt x="120" y="314"/>
                  </a:cubicBezTo>
                  <a:cubicBezTo>
                    <a:pt x="132" y="326"/>
                    <a:pt x="155" y="326"/>
                    <a:pt x="167" y="326"/>
                  </a:cubicBezTo>
                  <a:cubicBezTo>
                    <a:pt x="1356" y="457"/>
                    <a:pt x="2532" y="742"/>
                    <a:pt x="3637" y="1206"/>
                  </a:cubicBezTo>
                  <a:cubicBezTo>
                    <a:pt x="3659" y="1215"/>
                    <a:pt x="3682" y="1219"/>
                    <a:pt x="3706" y="1219"/>
                  </a:cubicBezTo>
                  <a:cubicBezTo>
                    <a:pt x="3772" y="1219"/>
                    <a:pt x="3840" y="1184"/>
                    <a:pt x="3875" y="1122"/>
                  </a:cubicBezTo>
                  <a:cubicBezTo>
                    <a:pt x="3910" y="1039"/>
                    <a:pt x="3875" y="932"/>
                    <a:pt x="3780" y="909"/>
                  </a:cubicBezTo>
                  <a:cubicBezTo>
                    <a:pt x="2639" y="433"/>
                    <a:pt x="1439" y="124"/>
                    <a:pt x="203" y="5"/>
                  </a:cubicBezTo>
                  <a:cubicBezTo>
                    <a:pt x="191" y="2"/>
                    <a:pt x="178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8633147" y="3592997"/>
              <a:ext cx="73166" cy="87966"/>
            </a:xfrm>
            <a:custGeom>
              <a:avLst/>
              <a:gdLst/>
              <a:ahLst/>
              <a:cxnLst/>
              <a:rect l="l" t="t" r="r" b="b"/>
              <a:pathLst>
                <a:path w="2271" h="2731" extrusionOk="0">
                  <a:moveTo>
                    <a:pt x="1153" y="1"/>
                  </a:moveTo>
                  <a:cubicBezTo>
                    <a:pt x="1115" y="1"/>
                    <a:pt x="1077" y="13"/>
                    <a:pt x="1046" y="39"/>
                  </a:cubicBezTo>
                  <a:cubicBezTo>
                    <a:pt x="844" y="193"/>
                    <a:pt x="738" y="431"/>
                    <a:pt x="785" y="680"/>
                  </a:cubicBezTo>
                  <a:cubicBezTo>
                    <a:pt x="821" y="930"/>
                    <a:pt x="987" y="1144"/>
                    <a:pt x="1237" y="1239"/>
                  </a:cubicBezTo>
                  <a:cubicBezTo>
                    <a:pt x="1314" y="1266"/>
                    <a:pt x="1395" y="1280"/>
                    <a:pt x="1477" y="1280"/>
                  </a:cubicBezTo>
                  <a:cubicBezTo>
                    <a:pt x="1607" y="1280"/>
                    <a:pt x="1737" y="1245"/>
                    <a:pt x="1855" y="1179"/>
                  </a:cubicBezTo>
                  <a:lnTo>
                    <a:pt x="1855" y="1179"/>
                  </a:lnTo>
                  <a:cubicBezTo>
                    <a:pt x="1831" y="1322"/>
                    <a:pt x="1795" y="1465"/>
                    <a:pt x="1736" y="1607"/>
                  </a:cubicBezTo>
                  <a:cubicBezTo>
                    <a:pt x="1664" y="1845"/>
                    <a:pt x="1534" y="2047"/>
                    <a:pt x="1355" y="2213"/>
                  </a:cubicBezTo>
                  <a:cubicBezTo>
                    <a:pt x="1223" y="2336"/>
                    <a:pt x="1046" y="2406"/>
                    <a:pt x="866" y="2406"/>
                  </a:cubicBezTo>
                  <a:cubicBezTo>
                    <a:pt x="819" y="2406"/>
                    <a:pt x="772" y="2401"/>
                    <a:pt x="726" y="2392"/>
                  </a:cubicBezTo>
                  <a:cubicBezTo>
                    <a:pt x="536" y="2356"/>
                    <a:pt x="405" y="2178"/>
                    <a:pt x="429" y="1988"/>
                  </a:cubicBezTo>
                  <a:cubicBezTo>
                    <a:pt x="452" y="1892"/>
                    <a:pt x="393" y="1809"/>
                    <a:pt x="310" y="1786"/>
                  </a:cubicBezTo>
                  <a:cubicBezTo>
                    <a:pt x="293" y="1781"/>
                    <a:pt x="277" y="1779"/>
                    <a:pt x="261" y="1779"/>
                  </a:cubicBezTo>
                  <a:cubicBezTo>
                    <a:pt x="184" y="1779"/>
                    <a:pt x="113" y="1826"/>
                    <a:pt x="84" y="1904"/>
                  </a:cubicBezTo>
                  <a:cubicBezTo>
                    <a:pt x="1" y="2213"/>
                    <a:pt x="215" y="2558"/>
                    <a:pt x="559" y="2677"/>
                  </a:cubicBezTo>
                  <a:cubicBezTo>
                    <a:pt x="583" y="2689"/>
                    <a:pt x="607" y="2700"/>
                    <a:pt x="631" y="2700"/>
                  </a:cubicBezTo>
                  <a:cubicBezTo>
                    <a:pt x="713" y="2720"/>
                    <a:pt x="796" y="2730"/>
                    <a:pt x="878" y="2730"/>
                  </a:cubicBezTo>
                  <a:cubicBezTo>
                    <a:pt x="1140" y="2730"/>
                    <a:pt x="1394" y="2632"/>
                    <a:pt x="1593" y="2451"/>
                  </a:cubicBezTo>
                  <a:cubicBezTo>
                    <a:pt x="1819" y="2249"/>
                    <a:pt x="1985" y="1999"/>
                    <a:pt x="2080" y="1714"/>
                  </a:cubicBezTo>
                  <a:cubicBezTo>
                    <a:pt x="2199" y="1370"/>
                    <a:pt x="2259" y="1001"/>
                    <a:pt x="2270" y="633"/>
                  </a:cubicBezTo>
                  <a:cubicBezTo>
                    <a:pt x="2270" y="585"/>
                    <a:pt x="2270" y="538"/>
                    <a:pt x="2270" y="490"/>
                  </a:cubicBezTo>
                  <a:cubicBezTo>
                    <a:pt x="2249" y="403"/>
                    <a:pt x="2177" y="346"/>
                    <a:pt x="2092" y="346"/>
                  </a:cubicBezTo>
                  <a:cubicBezTo>
                    <a:pt x="2085" y="346"/>
                    <a:pt x="2077" y="347"/>
                    <a:pt x="2068" y="348"/>
                  </a:cubicBezTo>
                  <a:cubicBezTo>
                    <a:pt x="1985" y="348"/>
                    <a:pt x="1914" y="431"/>
                    <a:pt x="1914" y="514"/>
                  </a:cubicBezTo>
                  <a:lnTo>
                    <a:pt x="1914" y="609"/>
                  </a:lnTo>
                  <a:cubicBezTo>
                    <a:pt x="1890" y="716"/>
                    <a:pt x="1831" y="799"/>
                    <a:pt x="1748" y="859"/>
                  </a:cubicBezTo>
                  <a:cubicBezTo>
                    <a:pt x="1673" y="916"/>
                    <a:pt x="1582" y="951"/>
                    <a:pt x="1485" y="951"/>
                  </a:cubicBezTo>
                  <a:cubicBezTo>
                    <a:pt x="1443" y="951"/>
                    <a:pt x="1399" y="944"/>
                    <a:pt x="1355" y="930"/>
                  </a:cubicBezTo>
                  <a:cubicBezTo>
                    <a:pt x="1237" y="882"/>
                    <a:pt x="1153" y="764"/>
                    <a:pt x="1142" y="633"/>
                  </a:cubicBezTo>
                  <a:cubicBezTo>
                    <a:pt x="1106" y="502"/>
                    <a:pt x="1165" y="371"/>
                    <a:pt x="1260" y="300"/>
                  </a:cubicBezTo>
                  <a:cubicBezTo>
                    <a:pt x="1344" y="241"/>
                    <a:pt x="1355" y="134"/>
                    <a:pt x="1296" y="62"/>
                  </a:cubicBezTo>
                  <a:cubicBezTo>
                    <a:pt x="1256" y="22"/>
                    <a:pt x="1204" y="1"/>
                    <a:pt x="1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7363649" y="4283515"/>
              <a:ext cx="89242" cy="73729"/>
            </a:xfrm>
            <a:custGeom>
              <a:avLst/>
              <a:gdLst/>
              <a:ahLst/>
              <a:cxnLst/>
              <a:rect l="l" t="t" r="r" b="b"/>
              <a:pathLst>
                <a:path w="2770" h="2289" extrusionOk="0">
                  <a:moveTo>
                    <a:pt x="749" y="1"/>
                  </a:moveTo>
                  <a:cubicBezTo>
                    <a:pt x="716" y="1"/>
                    <a:pt x="684" y="9"/>
                    <a:pt x="654" y="26"/>
                  </a:cubicBezTo>
                  <a:cubicBezTo>
                    <a:pt x="571" y="61"/>
                    <a:pt x="547" y="168"/>
                    <a:pt x="595" y="251"/>
                  </a:cubicBezTo>
                  <a:lnTo>
                    <a:pt x="1165" y="1095"/>
                  </a:lnTo>
                  <a:lnTo>
                    <a:pt x="96" y="1879"/>
                  </a:lnTo>
                  <a:cubicBezTo>
                    <a:pt x="13" y="1927"/>
                    <a:pt x="1" y="2034"/>
                    <a:pt x="60" y="2105"/>
                  </a:cubicBezTo>
                  <a:cubicBezTo>
                    <a:pt x="84" y="2129"/>
                    <a:pt x="120" y="2141"/>
                    <a:pt x="143" y="2153"/>
                  </a:cubicBezTo>
                  <a:cubicBezTo>
                    <a:pt x="164" y="2161"/>
                    <a:pt x="185" y="2165"/>
                    <a:pt x="206" y="2165"/>
                  </a:cubicBezTo>
                  <a:cubicBezTo>
                    <a:pt x="243" y="2165"/>
                    <a:pt x="279" y="2152"/>
                    <a:pt x="310" y="2129"/>
                  </a:cubicBezTo>
                  <a:lnTo>
                    <a:pt x="1344" y="1380"/>
                  </a:lnTo>
                  <a:lnTo>
                    <a:pt x="1890" y="2212"/>
                  </a:lnTo>
                  <a:cubicBezTo>
                    <a:pt x="1914" y="2236"/>
                    <a:pt x="1950" y="2271"/>
                    <a:pt x="1997" y="2283"/>
                  </a:cubicBezTo>
                  <a:cubicBezTo>
                    <a:pt x="2010" y="2287"/>
                    <a:pt x="2023" y="2288"/>
                    <a:pt x="2035" y="2288"/>
                  </a:cubicBezTo>
                  <a:cubicBezTo>
                    <a:pt x="2070" y="2288"/>
                    <a:pt x="2105" y="2277"/>
                    <a:pt x="2140" y="2260"/>
                  </a:cubicBezTo>
                  <a:cubicBezTo>
                    <a:pt x="2223" y="2224"/>
                    <a:pt x="2259" y="2117"/>
                    <a:pt x="2199" y="2046"/>
                  </a:cubicBezTo>
                  <a:lnTo>
                    <a:pt x="1629" y="1178"/>
                  </a:lnTo>
                  <a:lnTo>
                    <a:pt x="2484" y="548"/>
                  </a:lnTo>
                  <a:cubicBezTo>
                    <a:pt x="2544" y="548"/>
                    <a:pt x="2591" y="525"/>
                    <a:pt x="2627" y="477"/>
                  </a:cubicBezTo>
                  <a:lnTo>
                    <a:pt x="2722" y="370"/>
                  </a:lnTo>
                  <a:cubicBezTo>
                    <a:pt x="2770" y="299"/>
                    <a:pt x="2758" y="204"/>
                    <a:pt x="2698" y="156"/>
                  </a:cubicBezTo>
                  <a:cubicBezTo>
                    <a:pt x="2661" y="125"/>
                    <a:pt x="2616" y="110"/>
                    <a:pt x="2572" y="110"/>
                  </a:cubicBezTo>
                  <a:cubicBezTo>
                    <a:pt x="2533" y="110"/>
                    <a:pt x="2494" y="122"/>
                    <a:pt x="2461" y="144"/>
                  </a:cubicBezTo>
                  <a:lnTo>
                    <a:pt x="1439" y="893"/>
                  </a:lnTo>
                  <a:lnTo>
                    <a:pt x="904" y="73"/>
                  </a:lnTo>
                  <a:cubicBezTo>
                    <a:pt x="866" y="27"/>
                    <a:pt x="807" y="1"/>
                    <a:pt x="7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7333783" y="4361205"/>
              <a:ext cx="126776" cy="33015"/>
            </a:xfrm>
            <a:custGeom>
              <a:avLst/>
              <a:gdLst/>
              <a:ahLst/>
              <a:cxnLst/>
              <a:rect l="l" t="t" r="r" b="b"/>
              <a:pathLst>
                <a:path w="3935" h="1025" extrusionOk="0">
                  <a:moveTo>
                    <a:pt x="170" y="1"/>
                  </a:moveTo>
                  <a:cubicBezTo>
                    <a:pt x="84" y="1"/>
                    <a:pt x="12" y="68"/>
                    <a:pt x="1" y="157"/>
                  </a:cubicBezTo>
                  <a:cubicBezTo>
                    <a:pt x="1" y="228"/>
                    <a:pt x="48" y="299"/>
                    <a:pt x="120" y="311"/>
                  </a:cubicBezTo>
                  <a:lnTo>
                    <a:pt x="167" y="311"/>
                  </a:lnTo>
                  <a:cubicBezTo>
                    <a:pt x="1367" y="370"/>
                    <a:pt x="2544" y="608"/>
                    <a:pt x="3685" y="1012"/>
                  </a:cubicBezTo>
                  <a:cubicBezTo>
                    <a:pt x="3704" y="1020"/>
                    <a:pt x="3724" y="1024"/>
                    <a:pt x="3744" y="1024"/>
                  </a:cubicBezTo>
                  <a:cubicBezTo>
                    <a:pt x="3813" y="1024"/>
                    <a:pt x="3883" y="981"/>
                    <a:pt x="3910" y="917"/>
                  </a:cubicBezTo>
                  <a:cubicBezTo>
                    <a:pt x="3934" y="834"/>
                    <a:pt x="3899" y="751"/>
                    <a:pt x="3815" y="715"/>
                  </a:cubicBezTo>
                  <a:cubicBezTo>
                    <a:pt x="2639" y="311"/>
                    <a:pt x="1427" y="61"/>
                    <a:pt x="191" y="2"/>
                  </a:cubicBezTo>
                  <a:cubicBezTo>
                    <a:pt x="184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7346799" y="4390098"/>
              <a:ext cx="70492" cy="88062"/>
            </a:xfrm>
            <a:custGeom>
              <a:avLst/>
              <a:gdLst/>
              <a:ahLst/>
              <a:cxnLst/>
              <a:rect l="l" t="t" r="r" b="b"/>
              <a:pathLst>
                <a:path w="2188" h="2734" extrusionOk="0">
                  <a:moveTo>
                    <a:pt x="1035" y="1"/>
                  </a:moveTo>
                  <a:cubicBezTo>
                    <a:pt x="992" y="1"/>
                    <a:pt x="950" y="15"/>
                    <a:pt x="916" y="44"/>
                  </a:cubicBezTo>
                  <a:cubicBezTo>
                    <a:pt x="726" y="198"/>
                    <a:pt x="631" y="460"/>
                    <a:pt x="690" y="697"/>
                  </a:cubicBezTo>
                  <a:cubicBezTo>
                    <a:pt x="750" y="947"/>
                    <a:pt x="928" y="1149"/>
                    <a:pt x="1177" y="1220"/>
                  </a:cubicBezTo>
                  <a:cubicBezTo>
                    <a:pt x="1248" y="1241"/>
                    <a:pt x="1321" y="1252"/>
                    <a:pt x="1395" y="1252"/>
                  </a:cubicBezTo>
                  <a:cubicBezTo>
                    <a:pt x="1532" y="1252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2" y="1280"/>
                    <a:pt x="1748" y="1422"/>
                    <a:pt x="1700" y="1565"/>
                  </a:cubicBezTo>
                  <a:cubicBezTo>
                    <a:pt x="1641" y="1802"/>
                    <a:pt x="1522" y="2028"/>
                    <a:pt x="1356" y="2195"/>
                  </a:cubicBezTo>
                  <a:cubicBezTo>
                    <a:pt x="1220" y="2340"/>
                    <a:pt x="1022" y="2413"/>
                    <a:pt x="823" y="2413"/>
                  </a:cubicBezTo>
                  <a:cubicBezTo>
                    <a:pt x="794" y="2413"/>
                    <a:pt x="766" y="2411"/>
                    <a:pt x="738" y="2409"/>
                  </a:cubicBezTo>
                  <a:cubicBezTo>
                    <a:pt x="548" y="2373"/>
                    <a:pt x="417" y="2207"/>
                    <a:pt x="417" y="2016"/>
                  </a:cubicBezTo>
                  <a:cubicBezTo>
                    <a:pt x="441" y="1921"/>
                    <a:pt x="369" y="1838"/>
                    <a:pt x="286" y="1826"/>
                  </a:cubicBezTo>
                  <a:cubicBezTo>
                    <a:pt x="272" y="1823"/>
                    <a:pt x="257" y="1821"/>
                    <a:pt x="243" y="1821"/>
                  </a:cubicBezTo>
                  <a:cubicBezTo>
                    <a:pt x="164" y="1821"/>
                    <a:pt x="92" y="1874"/>
                    <a:pt x="72" y="1945"/>
                  </a:cubicBezTo>
                  <a:cubicBezTo>
                    <a:pt x="1" y="2254"/>
                    <a:pt x="250" y="2599"/>
                    <a:pt x="595" y="2706"/>
                  </a:cubicBezTo>
                  <a:cubicBezTo>
                    <a:pt x="619" y="2706"/>
                    <a:pt x="643" y="2717"/>
                    <a:pt x="666" y="2717"/>
                  </a:cubicBezTo>
                  <a:cubicBezTo>
                    <a:pt x="729" y="2728"/>
                    <a:pt x="791" y="2734"/>
                    <a:pt x="854" y="2734"/>
                  </a:cubicBezTo>
                  <a:cubicBezTo>
                    <a:pt x="1136" y="2734"/>
                    <a:pt x="1413" y="2625"/>
                    <a:pt x="1617" y="2420"/>
                  </a:cubicBezTo>
                  <a:cubicBezTo>
                    <a:pt x="1819" y="2207"/>
                    <a:pt x="1974" y="1945"/>
                    <a:pt x="2045" y="1648"/>
                  </a:cubicBezTo>
                  <a:cubicBezTo>
                    <a:pt x="2152" y="1303"/>
                    <a:pt x="2187" y="935"/>
                    <a:pt x="2164" y="567"/>
                  </a:cubicBezTo>
                  <a:cubicBezTo>
                    <a:pt x="2164" y="519"/>
                    <a:pt x="2164" y="472"/>
                    <a:pt x="2152" y="424"/>
                  </a:cubicBezTo>
                  <a:cubicBezTo>
                    <a:pt x="2130" y="348"/>
                    <a:pt x="2059" y="292"/>
                    <a:pt x="1974" y="292"/>
                  </a:cubicBezTo>
                  <a:cubicBezTo>
                    <a:pt x="1966" y="292"/>
                    <a:pt x="1958" y="292"/>
                    <a:pt x="1950" y="293"/>
                  </a:cubicBezTo>
                  <a:cubicBezTo>
                    <a:pt x="1867" y="305"/>
                    <a:pt x="1795" y="388"/>
                    <a:pt x="1807" y="472"/>
                  </a:cubicBezTo>
                  <a:cubicBezTo>
                    <a:pt x="1807" y="507"/>
                    <a:pt x="1807" y="531"/>
                    <a:pt x="1807" y="567"/>
                  </a:cubicBezTo>
                  <a:cubicBezTo>
                    <a:pt x="1795" y="674"/>
                    <a:pt x="1748" y="757"/>
                    <a:pt x="1665" y="828"/>
                  </a:cubicBezTo>
                  <a:cubicBezTo>
                    <a:pt x="1586" y="890"/>
                    <a:pt x="1487" y="925"/>
                    <a:pt x="1388" y="925"/>
                  </a:cubicBezTo>
                  <a:cubicBezTo>
                    <a:pt x="1353" y="925"/>
                    <a:pt x="1318" y="921"/>
                    <a:pt x="1284" y="911"/>
                  </a:cubicBezTo>
                  <a:cubicBezTo>
                    <a:pt x="1154" y="876"/>
                    <a:pt x="1070" y="769"/>
                    <a:pt x="1047" y="626"/>
                  </a:cubicBezTo>
                  <a:cubicBezTo>
                    <a:pt x="1011" y="507"/>
                    <a:pt x="1047" y="377"/>
                    <a:pt x="1142" y="281"/>
                  </a:cubicBezTo>
                  <a:cubicBezTo>
                    <a:pt x="1225" y="234"/>
                    <a:pt x="1225" y="115"/>
                    <a:pt x="1165" y="56"/>
                  </a:cubicBezTo>
                  <a:cubicBezTo>
                    <a:pt x="1128" y="18"/>
                    <a:pt x="1081" y="1"/>
                    <a:pt x="10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8446705" y="4425786"/>
              <a:ext cx="77386" cy="77175"/>
            </a:xfrm>
            <a:custGeom>
              <a:avLst/>
              <a:gdLst/>
              <a:ahLst/>
              <a:cxnLst/>
              <a:rect l="l" t="t" r="r" b="b"/>
              <a:pathLst>
                <a:path w="2402" h="2396" extrusionOk="0">
                  <a:moveTo>
                    <a:pt x="1491" y="335"/>
                  </a:moveTo>
                  <a:cubicBezTo>
                    <a:pt x="1661" y="335"/>
                    <a:pt x="1814" y="438"/>
                    <a:pt x="1878" y="599"/>
                  </a:cubicBezTo>
                  <a:cubicBezTo>
                    <a:pt x="1902" y="647"/>
                    <a:pt x="1938" y="683"/>
                    <a:pt x="1985" y="706"/>
                  </a:cubicBezTo>
                  <a:cubicBezTo>
                    <a:pt x="1961" y="837"/>
                    <a:pt x="1926" y="968"/>
                    <a:pt x="1878" y="1099"/>
                  </a:cubicBezTo>
                  <a:cubicBezTo>
                    <a:pt x="1771" y="1372"/>
                    <a:pt x="1569" y="1586"/>
                    <a:pt x="1296" y="1705"/>
                  </a:cubicBezTo>
                  <a:cubicBezTo>
                    <a:pt x="1218" y="1734"/>
                    <a:pt x="1136" y="1749"/>
                    <a:pt x="1054" y="1749"/>
                  </a:cubicBezTo>
                  <a:cubicBezTo>
                    <a:pt x="873" y="1749"/>
                    <a:pt x="694" y="1677"/>
                    <a:pt x="571" y="1538"/>
                  </a:cubicBezTo>
                  <a:cubicBezTo>
                    <a:pt x="405" y="1289"/>
                    <a:pt x="547" y="932"/>
                    <a:pt x="773" y="694"/>
                  </a:cubicBezTo>
                  <a:lnTo>
                    <a:pt x="761" y="694"/>
                  </a:lnTo>
                  <a:cubicBezTo>
                    <a:pt x="928" y="504"/>
                    <a:pt x="1142" y="374"/>
                    <a:pt x="1379" y="338"/>
                  </a:cubicBezTo>
                  <a:lnTo>
                    <a:pt x="1439" y="338"/>
                  </a:lnTo>
                  <a:cubicBezTo>
                    <a:pt x="1456" y="336"/>
                    <a:pt x="1474" y="335"/>
                    <a:pt x="1491" y="335"/>
                  </a:cubicBezTo>
                  <a:close/>
                  <a:moveTo>
                    <a:pt x="1437" y="1"/>
                  </a:moveTo>
                  <a:cubicBezTo>
                    <a:pt x="1406" y="1"/>
                    <a:pt x="1375" y="2"/>
                    <a:pt x="1344" y="5"/>
                  </a:cubicBezTo>
                  <a:cubicBezTo>
                    <a:pt x="1011" y="65"/>
                    <a:pt x="714" y="231"/>
                    <a:pt x="500" y="481"/>
                  </a:cubicBezTo>
                  <a:cubicBezTo>
                    <a:pt x="227" y="778"/>
                    <a:pt x="1" y="1289"/>
                    <a:pt x="274" y="1693"/>
                  </a:cubicBezTo>
                  <a:cubicBezTo>
                    <a:pt x="428" y="1931"/>
                    <a:pt x="734" y="2066"/>
                    <a:pt x="1053" y="2066"/>
                  </a:cubicBezTo>
                  <a:cubicBezTo>
                    <a:pt x="1178" y="2066"/>
                    <a:pt x="1306" y="2045"/>
                    <a:pt x="1427" y="2002"/>
                  </a:cubicBezTo>
                  <a:cubicBezTo>
                    <a:pt x="1664" y="1907"/>
                    <a:pt x="1866" y="1752"/>
                    <a:pt x="2021" y="1550"/>
                  </a:cubicBezTo>
                  <a:cubicBezTo>
                    <a:pt x="2021" y="1776"/>
                    <a:pt x="2033" y="2014"/>
                    <a:pt x="2045" y="2251"/>
                  </a:cubicBezTo>
                  <a:cubicBezTo>
                    <a:pt x="2056" y="2328"/>
                    <a:pt x="2118" y="2395"/>
                    <a:pt x="2202" y="2395"/>
                  </a:cubicBezTo>
                  <a:cubicBezTo>
                    <a:pt x="2209" y="2395"/>
                    <a:pt x="2216" y="2395"/>
                    <a:pt x="2223" y="2394"/>
                  </a:cubicBezTo>
                  <a:lnTo>
                    <a:pt x="2235" y="2394"/>
                  </a:lnTo>
                  <a:cubicBezTo>
                    <a:pt x="2318" y="2394"/>
                    <a:pt x="2401" y="2322"/>
                    <a:pt x="2401" y="2227"/>
                  </a:cubicBezTo>
                  <a:cubicBezTo>
                    <a:pt x="2354" y="1550"/>
                    <a:pt x="2354" y="885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8" y="40"/>
                    <a:pt x="2221" y="40"/>
                    <a:pt x="2214" y="40"/>
                  </a:cubicBezTo>
                  <a:cubicBezTo>
                    <a:pt x="2128" y="40"/>
                    <a:pt x="2056" y="106"/>
                    <a:pt x="2045" y="184"/>
                  </a:cubicBezTo>
                  <a:lnTo>
                    <a:pt x="2045" y="219"/>
                  </a:lnTo>
                  <a:cubicBezTo>
                    <a:pt x="1868" y="74"/>
                    <a:pt x="1655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8553892" y="4441505"/>
              <a:ext cx="42914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199" y="0"/>
                  </a:moveTo>
                  <a:cubicBezTo>
                    <a:pt x="172" y="0"/>
                    <a:pt x="145" y="6"/>
                    <a:pt x="120" y="16"/>
                  </a:cubicBezTo>
                  <a:cubicBezTo>
                    <a:pt x="37" y="52"/>
                    <a:pt x="1" y="159"/>
                    <a:pt x="37" y="242"/>
                  </a:cubicBezTo>
                  <a:cubicBezTo>
                    <a:pt x="155" y="456"/>
                    <a:pt x="298" y="658"/>
                    <a:pt x="464" y="836"/>
                  </a:cubicBezTo>
                  <a:lnTo>
                    <a:pt x="108" y="1276"/>
                  </a:lnTo>
                  <a:cubicBezTo>
                    <a:pt x="37" y="1347"/>
                    <a:pt x="60" y="1454"/>
                    <a:pt x="144" y="1502"/>
                  </a:cubicBezTo>
                  <a:cubicBezTo>
                    <a:pt x="167" y="1526"/>
                    <a:pt x="203" y="1537"/>
                    <a:pt x="251" y="1537"/>
                  </a:cubicBezTo>
                  <a:cubicBezTo>
                    <a:pt x="298" y="1537"/>
                    <a:pt x="357" y="1514"/>
                    <a:pt x="393" y="1478"/>
                  </a:cubicBezTo>
                  <a:lnTo>
                    <a:pt x="702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7" y="1371"/>
                    <a:pt x="1082" y="1383"/>
                    <a:pt x="1118" y="1383"/>
                  </a:cubicBezTo>
                  <a:cubicBezTo>
                    <a:pt x="1177" y="1383"/>
                    <a:pt x="1225" y="1359"/>
                    <a:pt x="1261" y="1323"/>
                  </a:cubicBezTo>
                  <a:cubicBezTo>
                    <a:pt x="1332" y="1252"/>
                    <a:pt x="1320" y="1145"/>
                    <a:pt x="1237" y="1098"/>
                  </a:cubicBezTo>
                  <a:cubicBezTo>
                    <a:pt x="1130" y="1015"/>
                    <a:pt x="1023" y="919"/>
                    <a:pt x="928" y="824"/>
                  </a:cubicBezTo>
                  <a:lnTo>
                    <a:pt x="1261" y="409"/>
                  </a:lnTo>
                  <a:cubicBezTo>
                    <a:pt x="1320" y="337"/>
                    <a:pt x="1296" y="230"/>
                    <a:pt x="1225" y="183"/>
                  </a:cubicBezTo>
                  <a:cubicBezTo>
                    <a:pt x="1192" y="164"/>
                    <a:pt x="1155" y="154"/>
                    <a:pt x="1118" y="154"/>
                  </a:cubicBezTo>
                  <a:cubicBezTo>
                    <a:pt x="1064" y="154"/>
                    <a:pt x="1011" y="176"/>
                    <a:pt x="975" y="218"/>
                  </a:cubicBezTo>
                  <a:lnTo>
                    <a:pt x="690" y="563"/>
                  </a:lnTo>
                  <a:cubicBezTo>
                    <a:pt x="559" y="420"/>
                    <a:pt x="453" y="266"/>
                    <a:pt x="357" y="88"/>
                  </a:cubicBezTo>
                  <a:cubicBezTo>
                    <a:pt x="324" y="29"/>
                    <a:pt x="262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8635467" y="4407523"/>
              <a:ext cx="63179" cy="88481"/>
            </a:xfrm>
            <a:custGeom>
              <a:avLst/>
              <a:gdLst/>
              <a:ahLst/>
              <a:cxnLst/>
              <a:rect l="l" t="t" r="r" b="b"/>
              <a:pathLst>
                <a:path w="1961" h="2747" extrusionOk="0">
                  <a:moveTo>
                    <a:pt x="1164" y="1369"/>
                  </a:moveTo>
                  <a:cubicBezTo>
                    <a:pt x="1196" y="1369"/>
                    <a:pt x="1228" y="1373"/>
                    <a:pt x="1260" y="1380"/>
                  </a:cubicBezTo>
                  <a:cubicBezTo>
                    <a:pt x="1378" y="1416"/>
                    <a:pt x="1485" y="1511"/>
                    <a:pt x="1521" y="1630"/>
                  </a:cubicBezTo>
                  <a:cubicBezTo>
                    <a:pt x="1592" y="1784"/>
                    <a:pt x="1581" y="1963"/>
                    <a:pt x="1485" y="2105"/>
                  </a:cubicBezTo>
                  <a:cubicBezTo>
                    <a:pt x="1317" y="2330"/>
                    <a:pt x="1009" y="2422"/>
                    <a:pt x="729" y="2422"/>
                  </a:cubicBezTo>
                  <a:cubicBezTo>
                    <a:pt x="653" y="2422"/>
                    <a:pt x="579" y="2415"/>
                    <a:pt x="511" y="2402"/>
                  </a:cubicBezTo>
                  <a:lnTo>
                    <a:pt x="475" y="2402"/>
                  </a:lnTo>
                  <a:cubicBezTo>
                    <a:pt x="475" y="2165"/>
                    <a:pt x="523" y="1939"/>
                    <a:pt x="618" y="1725"/>
                  </a:cubicBezTo>
                  <a:cubicBezTo>
                    <a:pt x="722" y="1538"/>
                    <a:pt x="944" y="1369"/>
                    <a:pt x="1164" y="1369"/>
                  </a:cubicBezTo>
                  <a:close/>
                  <a:moveTo>
                    <a:pt x="190" y="0"/>
                  </a:moveTo>
                  <a:cubicBezTo>
                    <a:pt x="183" y="0"/>
                    <a:pt x="175" y="1"/>
                    <a:pt x="166" y="2"/>
                  </a:cubicBezTo>
                  <a:cubicBezTo>
                    <a:pt x="71" y="2"/>
                    <a:pt x="0" y="73"/>
                    <a:pt x="0" y="168"/>
                  </a:cubicBezTo>
                  <a:lnTo>
                    <a:pt x="119" y="2581"/>
                  </a:lnTo>
                  <a:cubicBezTo>
                    <a:pt x="131" y="2676"/>
                    <a:pt x="202" y="2747"/>
                    <a:pt x="297" y="2747"/>
                  </a:cubicBezTo>
                  <a:cubicBezTo>
                    <a:pt x="345" y="2747"/>
                    <a:pt x="380" y="2723"/>
                    <a:pt x="404" y="2711"/>
                  </a:cubicBezTo>
                  <a:lnTo>
                    <a:pt x="440" y="2711"/>
                  </a:lnTo>
                  <a:cubicBezTo>
                    <a:pt x="531" y="2728"/>
                    <a:pt x="628" y="2737"/>
                    <a:pt x="728" y="2737"/>
                  </a:cubicBezTo>
                  <a:cubicBezTo>
                    <a:pt x="1112" y="2737"/>
                    <a:pt x="1535" y="2604"/>
                    <a:pt x="1771" y="2283"/>
                  </a:cubicBezTo>
                  <a:cubicBezTo>
                    <a:pt x="1925" y="2046"/>
                    <a:pt x="1961" y="1761"/>
                    <a:pt x="1854" y="1499"/>
                  </a:cubicBezTo>
                  <a:cubicBezTo>
                    <a:pt x="1759" y="1285"/>
                    <a:pt x="1569" y="1119"/>
                    <a:pt x="1343" y="1059"/>
                  </a:cubicBezTo>
                  <a:cubicBezTo>
                    <a:pt x="1283" y="1047"/>
                    <a:pt x="1224" y="1041"/>
                    <a:pt x="1164" y="1041"/>
                  </a:cubicBezTo>
                  <a:cubicBezTo>
                    <a:pt x="879" y="1041"/>
                    <a:pt x="603" y="1178"/>
                    <a:pt x="416" y="1404"/>
                  </a:cubicBezTo>
                  <a:lnTo>
                    <a:pt x="357" y="145"/>
                  </a:lnTo>
                  <a:cubicBezTo>
                    <a:pt x="346" y="58"/>
                    <a:pt x="275" y="0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8442517" y="4522932"/>
              <a:ext cx="281420" cy="15557"/>
            </a:xfrm>
            <a:custGeom>
              <a:avLst/>
              <a:gdLst/>
              <a:ahLst/>
              <a:cxnLst/>
              <a:rect l="l" t="t" r="r" b="b"/>
              <a:pathLst>
                <a:path w="8735" h="483" extrusionOk="0">
                  <a:moveTo>
                    <a:pt x="5679" y="0"/>
                  </a:moveTo>
                  <a:cubicBezTo>
                    <a:pt x="3841" y="0"/>
                    <a:pt x="2002" y="53"/>
                    <a:pt x="178" y="162"/>
                  </a:cubicBezTo>
                  <a:cubicBezTo>
                    <a:pt x="83" y="162"/>
                    <a:pt x="0" y="233"/>
                    <a:pt x="12" y="328"/>
                  </a:cubicBezTo>
                  <a:cubicBezTo>
                    <a:pt x="24" y="423"/>
                    <a:pt x="95" y="483"/>
                    <a:pt x="178" y="483"/>
                  </a:cubicBezTo>
                  <a:lnTo>
                    <a:pt x="190" y="483"/>
                  </a:lnTo>
                  <a:cubicBezTo>
                    <a:pt x="2014" y="374"/>
                    <a:pt x="3848" y="321"/>
                    <a:pt x="5679" y="321"/>
                  </a:cubicBezTo>
                  <a:cubicBezTo>
                    <a:pt x="6639" y="321"/>
                    <a:pt x="7599" y="335"/>
                    <a:pt x="8556" y="364"/>
                  </a:cubicBezTo>
                  <a:cubicBezTo>
                    <a:pt x="8639" y="364"/>
                    <a:pt x="8722" y="293"/>
                    <a:pt x="8734" y="198"/>
                  </a:cubicBezTo>
                  <a:cubicBezTo>
                    <a:pt x="8734" y="110"/>
                    <a:pt x="8663" y="42"/>
                    <a:pt x="8586" y="42"/>
                  </a:cubicBezTo>
                  <a:cubicBezTo>
                    <a:pt x="8580" y="42"/>
                    <a:pt x="8574" y="42"/>
                    <a:pt x="8568" y="43"/>
                  </a:cubicBezTo>
                  <a:cubicBezTo>
                    <a:pt x="7607" y="15"/>
                    <a:pt x="6643" y="0"/>
                    <a:pt x="5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8537816" y="4552211"/>
              <a:ext cx="65885" cy="71635"/>
            </a:xfrm>
            <a:custGeom>
              <a:avLst/>
              <a:gdLst/>
              <a:ahLst/>
              <a:cxnLst/>
              <a:rect l="l" t="t" r="r" b="b"/>
              <a:pathLst>
                <a:path w="2045" h="2224" extrusionOk="0">
                  <a:moveTo>
                    <a:pt x="1734" y="0"/>
                  </a:moveTo>
                  <a:cubicBezTo>
                    <a:pt x="1690" y="0"/>
                    <a:pt x="1645" y="15"/>
                    <a:pt x="1605" y="49"/>
                  </a:cubicBezTo>
                  <a:cubicBezTo>
                    <a:pt x="1391" y="239"/>
                    <a:pt x="1177" y="441"/>
                    <a:pt x="975" y="667"/>
                  </a:cubicBezTo>
                  <a:lnTo>
                    <a:pt x="310" y="168"/>
                  </a:lnTo>
                  <a:cubicBezTo>
                    <a:pt x="279" y="142"/>
                    <a:pt x="242" y="130"/>
                    <a:pt x="203" y="130"/>
                  </a:cubicBezTo>
                  <a:cubicBezTo>
                    <a:pt x="153" y="130"/>
                    <a:pt x="101" y="151"/>
                    <a:pt x="60" y="192"/>
                  </a:cubicBezTo>
                  <a:cubicBezTo>
                    <a:pt x="1" y="251"/>
                    <a:pt x="13" y="358"/>
                    <a:pt x="84" y="418"/>
                  </a:cubicBezTo>
                  <a:lnTo>
                    <a:pt x="761" y="929"/>
                  </a:lnTo>
                  <a:cubicBezTo>
                    <a:pt x="488" y="1249"/>
                    <a:pt x="262" y="1606"/>
                    <a:pt x="60" y="1986"/>
                  </a:cubicBezTo>
                  <a:cubicBezTo>
                    <a:pt x="13" y="2069"/>
                    <a:pt x="48" y="2176"/>
                    <a:pt x="144" y="2200"/>
                  </a:cubicBezTo>
                  <a:cubicBezTo>
                    <a:pt x="167" y="2212"/>
                    <a:pt x="191" y="2224"/>
                    <a:pt x="215" y="2224"/>
                  </a:cubicBezTo>
                  <a:cubicBezTo>
                    <a:pt x="286" y="2224"/>
                    <a:pt x="346" y="2188"/>
                    <a:pt x="381" y="2129"/>
                  </a:cubicBezTo>
                  <a:cubicBezTo>
                    <a:pt x="559" y="1772"/>
                    <a:pt x="785" y="1439"/>
                    <a:pt x="1035" y="1131"/>
                  </a:cubicBezTo>
                  <a:lnTo>
                    <a:pt x="1736" y="1665"/>
                  </a:lnTo>
                  <a:cubicBezTo>
                    <a:pt x="1768" y="1687"/>
                    <a:pt x="1807" y="1698"/>
                    <a:pt x="1847" y="1698"/>
                  </a:cubicBezTo>
                  <a:cubicBezTo>
                    <a:pt x="1896" y="1698"/>
                    <a:pt x="1946" y="1681"/>
                    <a:pt x="1985" y="1641"/>
                  </a:cubicBezTo>
                  <a:cubicBezTo>
                    <a:pt x="2045" y="1570"/>
                    <a:pt x="2033" y="1463"/>
                    <a:pt x="1962" y="1416"/>
                  </a:cubicBezTo>
                  <a:lnTo>
                    <a:pt x="1249" y="869"/>
                  </a:lnTo>
                  <a:cubicBezTo>
                    <a:pt x="1439" y="667"/>
                    <a:pt x="1641" y="465"/>
                    <a:pt x="1855" y="275"/>
                  </a:cubicBezTo>
                  <a:cubicBezTo>
                    <a:pt x="1926" y="227"/>
                    <a:pt x="1926" y="109"/>
                    <a:pt x="1867" y="49"/>
                  </a:cubicBezTo>
                  <a:cubicBezTo>
                    <a:pt x="1829" y="18"/>
                    <a:pt x="1782" y="0"/>
                    <a:pt x="1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7356014" y="3895578"/>
              <a:ext cx="77354" cy="77207"/>
            </a:xfrm>
            <a:custGeom>
              <a:avLst/>
              <a:gdLst/>
              <a:ahLst/>
              <a:cxnLst/>
              <a:rect l="l" t="t" r="r" b="b"/>
              <a:pathLst>
                <a:path w="2401" h="2397" extrusionOk="0">
                  <a:moveTo>
                    <a:pt x="1470" y="328"/>
                  </a:moveTo>
                  <a:cubicBezTo>
                    <a:pt x="1648" y="328"/>
                    <a:pt x="1811" y="422"/>
                    <a:pt x="1890" y="591"/>
                  </a:cubicBezTo>
                  <a:cubicBezTo>
                    <a:pt x="1901" y="638"/>
                    <a:pt x="1937" y="686"/>
                    <a:pt x="1985" y="698"/>
                  </a:cubicBezTo>
                  <a:cubicBezTo>
                    <a:pt x="1961" y="840"/>
                    <a:pt x="1925" y="971"/>
                    <a:pt x="1878" y="1102"/>
                  </a:cubicBezTo>
                  <a:cubicBezTo>
                    <a:pt x="1771" y="1375"/>
                    <a:pt x="1569" y="1589"/>
                    <a:pt x="1295" y="1696"/>
                  </a:cubicBezTo>
                  <a:cubicBezTo>
                    <a:pt x="1217" y="1729"/>
                    <a:pt x="1136" y="1745"/>
                    <a:pt x="1055" y="1745"/>
                  </a:cubicBezTo>
                  <a:cubicBezTo>
                    <a:pt x="878" y="1745"/>
                    <a:pt x="705" y="1668"/>
                    <a:pt x="582" y="1529"/>
                  </a:cubicBezTo>
                  <a:cubicBezTo>
                    <a:pt x="404" y="1280"/>
                    <a:pt x="547" y="923"/>
                    <a:pt x="761" y="686"/>
                  </a:cubicBezTo>
                  <a:lnTo>
                    <a:pt x="773" y="686"/>
                  </a:lnTo>
                  <a:cubicBezTo>
                    <a:pt x="927" y="496"/>
                    <a:pt x="1141" y="377"/>
                    <a:pt x="1379" y="329"/>
                  </a:cubicBezTo>
                  <a:lnTo>
                    <a:pt x="1438" y="329"/>
                  </a:lnTo>
                  <a:cubicBezTo>
                    <a:pt x="1449" y="329"/>
                    <a:pt x="1459" y="328"/>
                    <a:pt x="1470" y="328"/>
                  </a:cubicBezTo>
                  <a:close/>
                  <a:moveTo>
                    <a:pt x="1459" y="0"/>
                  </a:moveTo>
                  <a:cubicBezTo>
                    <a:pt x="1420" y="0"/>
                    <a:pt x="1382" y="3"/>
                    <a:pt x="1343" y="8"/>
                  </a:cubicBezTo>
                  <a:cubicBezTo>
                    <a:pt x="1010" y="56"/>
                    <a:pt x="713" y="222"/>
                    <a:pt x="499" y="484"/>
                  </a:cubicBezTo>
                  <a:cubicBezTo>
                    <a:pt x="226" y="781"/>
                    <a:pt x="0" y="1280"/>
                    <a:pt x="273" y="1696"/>
                  </a:cubicBezTo>
                  <a:cubicBezTo>
                    <a:pt x="427" y="1925"/>
                    <a:pt x="732" y="2058"/>
                    <a:pt x="1050" y="2058"/>
                  </a:cubicBezTo>
                  <a:cubicBezTo>
                    <a:pt x="1176" y="2058"/>
                    <a:pt x="1304" y="2037"/>
                    <a:pt x="1426" y="1993"/>
                  </a:cubicBezTo>
                  <a:cubicBezTo>
                    <a:pt x="1664" y="1910"/>
                    <a:pt x="1866" y="1743"/>
                    <a:pt x="2020" y="1541"/>
                  </a:cubicBezTo>
                  <a:cubicBezTo>
                    <a:pt x="2020" y="1779"/>
                    <a:pt x="2032" y="2005"/>
                    <a:pt x="2044" y="2242"/>
                  </a:cubicBezTo>
                  <a:cubicBezTo>
                    <a:pt x="2056" y="2338"/>
                    <a:pt x="2127" y="2397"/>
                    <a:pt x="2222" y="2397"/>
                  </a:cubicBezTo>
                  <a:lnTo>
                    <a:pt x="2234" y="2397"/>
                  </a:lnTo>
                  <a:cubicBezTo>
                    <a:pt x="2317" y="2397"/>
                    <a:pt x="2401" y="2314"/>
                    <a:pt x="2401" y="2219"/>
                  </a:cubicBezTo>
                  <a:cubicBezTo>
                    <a:pt x="2353" y="1553"/>
                    <a:pt x="2353" y="876"/>
                    <a:pt x="2401" y="199"/>
                  </a:cubicBezTo>
                  <a:cubicBezTo>
                    <a:pt x="2401" y="115"/>
                    <a:pt x="2329" y="32"/>
                    <a:pt x="2234" y="32"/>
                  </a:cubicBezTo>
                  <a:cubicBezTo>
                    <a:pt x="2139" y="32"/>
                    <a:pt x="2056" y="92"/>
                    <a:pt x="2044" y="187"/>
                  </a:cubicBezTo>
                  <a:lnTo>
                    <a:pt x="2044" y="210"/>
                  </a:lnTo>
                  <a:cubicBezTo>
                    <a:pt x="1883" y="80"/>
                    <a:pt x="1672" y="0"/>
                    <a:pt x="1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7462815" y="3911393"/>
              <a:ext cx="42914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08" y="0"/>
                  </a:moveTo>
                  <a:cubicBezTo>
                    <a:pt x="182" y="0"/>
                    <a:pt x="156" y="6"/>
                    <a:pt x="131" y="17"/>
                  </a:cubicBezTo>
                  <a:cubicBezTo>
                    <a:pt x="36" y="52"/>
                    <a:pt x="0" y="159"/>
                    <a:pt x="48" y="242"/>
                  </a:cubicBezTo>
                  <a:cubicBezTo>
                    <a:pt x="167" y="444"/>
                    <a:pt x="309" y="646"/>
                    <a:pt x="476" y="836"/>
                  </a:cubicBezTo>
                  <a:lnTo>
                    <a:pt x="119" y="1276"/>
                  </a:lnTo>
                  <a:cubicBezTo>
                    <a:pt x="48" y="1347"/>
                    <a:pt x="72" y="1454"/>
                    <a:pt x="155" y="1502"/>
                  </a:cubicBezTo>
                  <a:cubicBezTo>
                    <a:pt x="179" y="1526"/>
                    <a:pt x="214" y="1538"/>
                    <a:pt x="262" y="1538"/>
                  </a:cubicBezTo>
                  <a:cubicBezTo>
                    <a:pt x="309" y="1538"/>
                    <a:pt x="369" y="1514"/>
                    <a:pt x="405" y="1466"/>
                  </a:cubicBezTo>
                  <a:lnTo>
                    <a:pt x="725" y="1086"/>
                  </a:lnTo>
                  <a:cubicBezTo>
                    <a:pt x="809" y="1181"/>
                    <a:pt x="915" y="1264"/>
                    <a:pt x="1022" y="1347"/>
                  </a:cubicBezTo>
                  <a:cubicBezTo>
                    <a:pt x="1046" y="1371"/>
                    <a:pt x="1094" y="1383"/>
                    <a:pt x="1129" y="1383"/>
                  </a:cubicBezTo>
                  <a:cubicBezTo>
                    <a:pt x="1177" y="1383"/>
                    <a:pt x="1236" y="1359"/>
                    <a:pt x="1272" y="1324"/>
                  </a:cubicBezTo>
                  <a:cubicBezTo>
                    <a:pt x="1331" y="1252"/>
                    <a:pt x="1320" y="1145"/>
                    <a:pt x="1248" y="1098"/>
                  </a:cubicBezTo>
                  <a:cubicBezTo>
                    <a:pt x="1129" y="1015"/>
                    <a:pt x="1022" y="920"/>
                    <a:pt x="927" y="825"/>
                  </a:cubicBezTo>
                  <a:lnTo>
                    <a:pt x="1260" y="409"/>
                  </a:lnTo>
                  <a:cubicBezTo>
                    <a:pt x="1320" y="337"/>
                    <a:pt x="1308" y="230"/>
                    <a:pt x="1224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3" y="154"/>
                    <a:pt x="1011" y="176"/>
                    <a:pt x="975" y="219"/>
                  </a:cubicBezTo>
                  <a:lnTo>
                    <a:pt x="690" y="563"/>
                  </a:lnTo>
                  <a:cubicBezTo>
                    <a:pt x="571" y="421"/>
                    <a:pt x="464" y="254"/>
                    <a:pt x="369" y="88"/>
                  </a:cubicBezTo>
                  <a:cubicBezTo>
                    <a:pt x="327" y="30"/>
                    <a:pt x="268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7544744" y="3877089"/>
              <a:ext cx="63211" cy="88449"/>
            </a:xfrm>
            <a:custGeom>
              <a:avLst/>
              <a:gdLst/>
              <a:ahLst/>
              <a:cxnLst/>
              <a:rect l="l" t="t" r="r" b="b"/>
              <a:pathLst>
                <a:path w="1962" h="2746" extrusionOk="0">
                  <a:moveTo>
                    <a:pt x="1160" y="1379"/>
                  </a:moveTo>
                  <a:cubicBezTo>
                    <a:pt x="1194" y="1379"/>
                    <a:pt x="1227" y="1383"/>
                    <a:pt x="1260" y="1390"/>
                  </a:cubicBezTo>
                  <a:cubicBezTo>
                    <a:pt x="1379" y="1414"/>
                    <a:pt x="1486" y="1509"/>
                    <a:pt x="1533" y="1628"/>
                  </a:cubicBezTo>
                  <a:cubicBezTo>
                    <a:pt x="1593" y="1783"/>
                    <a:pt x="1581" y="1961"/>
                    <a:pt x="1486" y="2103"/>
                  </a:cubicBezTo>
                  <a:cubicBezTo>
                    <a:pt x="1317" y="2328"/>
                    <a:pt x="1009" y="2420"/>
                    <a:pt x="729" y="2420"/>
                  </a:cubicBezTo>
                  <a:cubicBezTo>
                    <a:pt x="653" y="2420"/>
                    <a:pt x="580" y="2413"/>
                    <a:pt x="511" y="2401"/>
                  </a:cubicBezTo>
                  <a:lnTo>
                    <a:pt x="488" y="2401"/>
                  </a:lnTo>
                  <a:cubicBezTo>
                    <a:pt x="476" y="2175"/>
                    <a:pt x="523" y="1937"/>
                    <a:pt x="630" y="1723"/>
                  </a:cubicBezTo>
                  <a:cubicBezTo>
                    <a:pt x="723" y="1538"/>
                    <a:pt x="941" y="1379"/>
                    <a:pt x="1160" y="1379"/>
                  </a:cubicBezTo>
                  <a:close/>
                  <a:moveTo>
                    <a:pt x="181" y="0"/>
                  </a:moveTo>
                  <a:cubicBezTo>
                    <a:pt x="97" y="0"/>
                    <a:pt x="13" y="57"/>
                    <a:pt x="0" y="167"/>
                  </a:cubicBezTo>
                  <a:lnTo>
                    <a:pt x="119" y="2579"/>
                  </a:lnTo>
                  <a:cubicBezTo>
                    <a:pt x="131" y="2674"/>
                    <a:pt x="202" y="2745"/>
                    <a:pt x="298" y="2745"/>
                  </a:cubicBezTo>
                  <a:cubicBezTo>
                    <a:pt x="345" y="2745"/>
                    <a:pt x="381" y="2733"/>
                    <a:pt x="404" y="2709"/>
                  </a:cubicBezTo>
                  <a:lnTo>
                    <a:pt x="440" y="2709"/>
                  </a:lnTo>
                  <a:cubicBezTo>
                    <a:pt x="535" y="2727"/>
                    <a:pt x="636" y="2737"/>
                    <a:pt x="740" y="2737"/>
                  </a:cubicBezTo>
                  <a:cubicBezTo>
                    <a:pt x="1121" y="2737"/>
                    <a:pt x="1538" y="2608"/>
                    <a:pt x="1771" y="2282"/>
                  </a:cubicBezTo>
                  <a:cubicBezTo>
                    <a:pt x="1937" y="2056"/>
                    <a:pt x="1961" y="1759"/>
                    <a:pt x="1854" y="1509"/>
                  </a:cubicBezTo>
                  <a:cubicBezTo>
                    <a:pt x="1771" y="1284"/>
                    <a:pt x="1581" y="1117"/>
                    <a:pt x="1343" y="1070"/>
                  </a:cubicBezTo>
                  <a:cubicBezTo>
                    <a:pt x="1281" y="1057"/>
                    <a:pt x="1218" y="1050"/>
                    <a:pt x="1155" y="1050"/>
                  </a:cubicBezTo>
                  <a:cubicBezTo>
                    <a:pt x="874" y="1050"/>
                    <a:pt x="601" y="1179"/>
                    <a:pt x="416" y="1402"/>
                  </a:cubicBezTo>
                  <a:lnTo>
                    <a:pt x="357" y="155"/>
                  </a:lnTo>
                  <a:cubicBezTo>
                    <a:pt x="340" y="51"/>
                    <a:pt x="261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7352180" y="3992498"/>
              <a:ext cx="281033" cy="15557"/>
            </a:xfrm>
            <a:custGeom>
              <a:avLst/>
              <a:gdLst/>
              <a:ahLst/>
              <a:cxnLst/>
              <a:rect l="l" t="t" r="r" b="b"/>
              <a:pathLst>
                <a:path w="8723" h="483" extrusionOk="0">
                  <a:moveTo>
                    <a:pt x="5803" y="1"/>
                  </a:moveTo>
                  <a:cubicBezTo>
                    <a:pt x="3920" y="1"/>
                    <a:pt x="2035" y="56"/>
                    <a:pt x="167" y="160"/>
                  </a:cubicBezTo>
                  <a:cubicBezTo>
                    <a:pt x="72" y="160"/>
                    <a:pt x="0" y="243"/>
                    <a:pt x="0" y="339"/>
                  </a:cubicBezTo>
                  <a:cubicBezTo>
                    <a:pt x="11" y="416"/>
                    <a:pt x="73" y="482"/>
                    <a:pt x="158" y="482"/>
                  </a:cubicBezTo>
                  <a:cubicBezTo>
                    <a:pt x="165" y="482"/>
                    <a:pt x="172" y="482"/>
                    <a:pt x="179" y="481"/>
                  </a:cubicBezTo>
                  <a:lnTo>
                    <a:pt x="190" y="481"/>
                  </a:lnTo>
                  <a:cubicBezTo>
                    <a:pt x="2051" y="377"/>
                    <a:pt x="3928" y="322"/>
                    <a:pt x="5803" y="322"/>
                  </a:cubicBezTo>
                  <a:cubicBezTo>
                    <a:pt x="6718" y="322"/>
                    <a:pt x="7632" y="335"/>
                    <a:pt x="8544" y="362"/>
                  </a:cubicBezTo>
                  <a:cubicBezTo>
                    <a:pt x="8639" y="362"/>
                    <a:pt x="8711" y="291"/>
                    <a:pt x="8722" y="208"/>
                  </a:cubicBezTo>
                  <a:cubicBezTo>
                    <a:pt x="8722" y="113"/>
                    <a:pt x="8639" y="41"/>
                    <a:pt x="8556" y="41"/>
                  </a:cubicBezTo>
                  <a:cubicBezTo>
                    <a:pt x="7640" y="14"/>
                    <a:pt x="6722" y="1"/>
                    <a:pt x="5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7446738" y="4021905"/>
              <a:ext cx="66271" cy="71474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5" y="0"/>
                  </a:moveTo>
                  <a:cubicBezTo>
                    <a:pt x="1693" y="0"/>
                    <a:pt x="1651" y="15"/>
                    <a:pt x="1616" y="43"/>
                  </a:cubicBezTo>
                  <a:cubicBezTo>
                    <a:pt x="1391" y="234"/>
                    <a:pt x="1177" y="447"/>
                    <a:pt x="987" y="661"/>
                  </a:cubicBezTo>
                  <a:lnTo>
                    <a:pt x="321" y="162"/>
                  </a:lnTo>
                  <a:cubicBezTo>
                    <a:pt x="285" y="137"/>
                    <a:pt x="245" y="124"/>
                    <a:pt x="206" y="124"/>
                  </a:cubicBezTo>
                  <a:cubicBezTo>
                    <a:pt x="154" y="124"/>
                    <a:pt x="105" y="146"/>
                    <a:pt x="72" y="186"/>
                  </a:cubicBezTo>
                  <a:cubicBezTo>
                    <a:pt x="0" y="257"/>
                    <a:pt x="12" y="364"/>
                    <a:pt x="95" y="412"/>
                  </a:cubicBezTo>
                  <a:lnTo>
                    <a:pt x="761" y="923"/>
                  </a:lnTo>
                  <a:cubicBezTo>
                    <a:pt x="499" y="1256"/>
                    <a:pt x="262" y="1612"/>
                    <a:pt x="60" y="1992"/>
                  </a:cubicBezTo>
                  <a:cubicBezTo>
                    <a:pt x="24" y="2064"/>
                    <a:pt x="60" y="2171"/>
                    <a:pt x="155" y="2206"/>
                  </a:cubicBezTo>
                  <a:cubicBezTo>
                    <a:pt x="179" y="2218"/>
                    <a:pt x="202" y="2218"/>
                    <a:pt x="226" y="2218"/>
                  </a:cubicBezTo>
                  <a:cubicBezTo>
                    <a:pt x="297" y="2218"/>
                    <a:pt x="357" y="2182"/>
                    <a:pt x="381" y="2123"/>
                  </a:cubicBezTo>
                  <a:cubicBezTo>
                    <a:pt x="571" y="1778"/>
                    <a:pt x="785" y="1434"/>
                    <a:pt x="1034" y="1125"/>
                  </a:cubicBezTo>
                  <a:lnTo>
                    <a:pt x="1735" y="1660"/>
                  </a:lnTo>
                  <a:cubicBezTo>
                    <a:pt x="1771" y="1683"/>
                    <a:pt x="1807" y="1695"/>
                    <a:pt x="1854" y="1695"/>
                  </a:cubicBezTo>
                  <a:cubicBezTo>
                    <a:pt x="1902" y="1695"/>
                    <a:pt x="1949" y="1671"/>
                    <a:pt x="1985" y="1636"/>
                  </a:cubicBezTo>
                  <a:cubicBezTo>
                    <a:pt x="2056" y="1576"/>
                    <a:pt x="2044" y="1458"/>
                    <a:pt x="1961" y="1410"/>
                  </a:cubicBezTo>
                  <a:lnTo>
                    <a:pt x="1260" y="875"/>
                  </a:lnTo>
                  <a:cubicBezTo>
                    <a:pt x="1450" y="661"/>
                    <a:pt x="1652" y="459"/>
                    <a:pt x="1866" y="281"/>
                  </a:cubicBezTo>
                  <a:cubicBezTo>
                    <a:pt x="1937" y="222"/>
                    <a:pt x="1937" y="103"/>
                    <a:pt x="1866" y="55"/>
                  </a:cubicBezTo>
                  <a:cubicBezTo>
                    <a:pt x="1829" y="18"/>
                    <a:pt x="1782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7164577" y="3856636"/>
              <a:ext cx="74294" cy="85550"/>
            </a:xfrm>
            <a:custGeom>
              <a:avLst/>
              <a:gdLst/>
              <a:ahLst/>
              <a:cxnLst/>
              <a:rect l="l" t="t" r="r" b="b"/>
              <a:pathLst>
                <a:path w="2306" h="2656" extrusionOk="0">
                  <a:moveTo>
                    <a:pt x="1962" y="1"/>
                  </a:moveTo>
                  <a:cubicBezTo>
                    <a:pt x="1907" y="1"/>
                    <a:pt x="1852" y="27"/>
                    <a:pt x="1819" y="77"/>
                  </a:cubicBezTo>
                  <a:lnTo>
                    <a:pt x="1106" y="1075"/>
                  </a:lnTo>
                  <a:lnTo>
                    <a:pt x="310" y="469"/>
                  </a:lnTo>
                  <a:cubicBezTo>
                    <a:pt x="276" y="440"/>
                    <a:pt x="233" y="426"/>
                    <a:pt x="191" y="426"/>
                  </a:cubicBezTo>
                  <a:cubicBezTo>
                    <a:pt x="144" y="426"/>
                    <a:pt x="97" y="443"/>
                    <a:pt x="60" y="481"/>
                  </a:cubicBezTo>
                  <a:cubicBezTo>
                    <a:pt x="1" y="552"/>
                    <a:pt x="1" y="659"/>
                    <a:pt x="84" y="706"/>
                  </a:cubicBezTo>
                  <a:lnTo>
                    <a:pt x="916" y="1360"/>
                  </a:lnTo>
                  <a:lnTo>
                    <a:pt x="167" y="2394"/>
                  </a:lnTo>
                  <a:cubicBezTo>
                    <a:pt x="108" y="2477"/>
                    <a:pt x="131" y="2584"/>
                    <a:pt x="215" y="2620"/>
                  </a:cubicBezTo>
                  <a:cubicBezTo>
                    <a:pt x="250" y="2643"/>
                    <a:pt x="286" y="2655"/>
                    <a:pt x="321" y="2655"/>
                  </a:cubicBezTo>
                  <a:cubicBezTo>
                    <a:pt x="369" y="2655"/>
                    <a:pt x="428" y="2620"/>
                    <a:pt x="464" y="2572"/>
                  </a:cubicBezTo>
                  <a:lnTo>
                    <a:pt x="1189" y="1562"/>
                  </a:lnTo>
                  <a:lnTo>
                    <a:pt x="1997" y="2192"/>
                  </a:lnTo>
                  <a:cubicBezTo>
                    <a:pt x="2021" y="2216"/>
                    <a:pt x="2068" y="2239"/>
                    <a:pt x="2104" y="2239"/>
                  </a:cubicBezTo>
                  <a:cubicBezTo>
                    <a:pt x="2163" y="2239"/>
                    <a:pt x="2211" y="2216"/>
                    <a:pt x="2247" y="2180"/>
                  </a:cubicBezTo>
                  <a:cubicBezTo>
                    <a:pt x="2306" y="2109"/>
                    <a:pt x="2294" y="2002"/>
                    <a:pt x="2223" y="1954"/>
                  </a:cubicBezTo>
                  <a:lnTo>
                    <a:pt x="1379" y="1289"/>
                  </a:lnTo>
                  <a:lnTo>
                    <a:pt x="1973" y="445"/>
                  </a:lnTo>
                  <a:cubicBezTo>
                    <a:pt x="2021" y="433"/>
                    <a:pt x="2068" y="398"/>
                    <a:pt x="2092" y="338"/>
                  </a:cubicBezTo>
                  <a:lnTo>
                    <a:pt x="2128" y="207"/>
                  </a:lnTo>
                  <a:cubicBezTo>
                    <a:pt x="2163" y="136"/>
                    <a:pt x="2116" y="53"/>
                    <a:pt x="2033" y="17"/>
                  </a:cubicBezTo>
                  <a:cubicBezTo>
                    <a:pt x="2011" y="6"/>
                    <a:pt x="1986" y="1"/>
                    <a:pt x="1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7145827" y="3946276"/>
              <a:ext cx="129031" cy="22322"/>
            </a:xfrm>
            <a:custGeom>
              <a:avLst/>
              <a:gdLst/>
              <a:ahLst/>
              <a:cxnLst/>
              <a:rect l="l" t="t" r="r" b="b"/>
              <a:pathLst>
                <a:path w="4005" h="693" extrusionOk="0">
                  <a:moveTo>
                    <a:pt x="3216" y="0"/>
                  </a:moveTo>
                  <a:cubicBezTo>
                    <a:pt x="2180" y="0"/>
                    <a:pt x="1153" y="124"/>
                    <a:pt x="143" y="371"/>
                  </a:cubicBezTo>
                  <a:cubicBezTo>
                    <a:pt x="60" y="395"/>
                    <a:pt x="0" y="478"/>
                    <a:pt x="24" y="573"/>
                  </a:cubicBezTo>
                  <a:cubicBezTo>
                    <a:pt x="48" y="645"/>
                    <a:pt x="119" y="692"/>
                    <a:pt x="191" y="692"/>
                  </a:cubicBezTo>
                  <a:lnTo>
                    <a:pt x="238" y="692"/>
                  </a:lnTo>
                  <a:cubicBezTo>
                    <a:pt x="1207" y="455"/>
                    <a:pt x="2210" y="333"/>
                    <a:pt x="3211" y="333"/>
                  </a:cubicBezTo>
                  <a:cubicBezTo>
                    <a:pt x="3412" y="333"/>
                    <a:pt x="3614" y="338"/>
                    <a:pt x="3815" y="348"/>
                  </a:cubicBezTo>
                  <a:cubicBezTo>
                    <a:pt x="3910" y="348"/>
                    <a:pt x="3993" y="288"/>
                    <a:pt x="4005" y="193"/>
                  </a:cubicBezTo>
                  <a:cubicBezTo>
                    <a:pt x="4005" y="98"/>
                    <a:pt x="3934" y="15"/>
                    <a:pt x="3839" y="15"/>
                  </a:cubicBezTo>
                  <a:cubicBezTo>
                    <a:pt x="3631" y="5"/>
                    <a:pt x="3423" y="0"/>
                    <a:pt x="3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7190222" y="3973880"/>
              <a:ext cx="58604" cy="86935"/>
            </a:xfrm>
            <a:custGeom>
              <a:avLst/>
              <a:gdLst/>
              <a:ahLst/>
              <a:cxnLst/>
              <a:rect l="l" t="t" r="r" b="b"/>
              <a:pathLst>
                <a:path w="1819" h="2699" extrusionOk="0">
                  <a:moveTo>
                    <a:pt x="302" y="1"/>
                  </a:moveTo>
                  <a:cubicBezTo>
                    <a:pt x="247" y="1"/>
                    <a:pt x="194" y="27"/>
                    <a:pt x="155" y="73"/>
                  </a:cubicBezTo>
                  <a:cubicBezTo>
                    <a:pt x="25" y="287"/>
                    <a:pt x="36" y="560"/>
                    <a:pt x="179" y="762"/>
                  </a:cubicBezTo>
                  <a:cubicBezTo>
                    <a:pt x="310" y="988"/>
                    <a:pt x="547" y="1119"/>
                    <a:pt x="809" y="1130"/>
                  </a:cubicBezTo>
                  <a:cubicBezTo>
                    <a:pt x="1023" y="1119"/>
                    <a:pt x="1225" y="1024"/>
                    <a:pt x="1367" y="869"/>
                  </a:cubicBezTo>
                  <a:cubicBezTo>
                    <a:pt x="1403" y="1012"/>
                    <a:pt x="1427" y="1154"/>
                    <a:pt x="1427" y="1309"/>
                  </a:cubicBezTo>
                  <a:cubicBezTo>
                    <a:pt x="1462" y="1546"/>
                    <a:pt x="1415" y="1784"/>
                    <a:pt x="1320" y="2010"/>
                  </a:cubicBezTo>
                  <a:cubicBezTo>
                    <a:pt x="1225" y="2212"/>
                    <a:pt x="1035" y="2343"/>
                    <a:pt x="809" y="2378"/>
                  </a:cubicBezTo>
                  <a:cubicBezTo>
                    <a:pt x="792" y="2380"/>
                    <a:pt x="774" y="2381"/>
                    <a:pt x="757" y="2381"/>
                  </a:cubicBezTo>
                  <a:cubicBezTo>
                    <a:pt x="575" y="2381"/>
                    <a:pt x="412" y="2268"/>
                    <a:pt x="357" y="2105"/>
                  </a:cubicBezTo>
                  <a:cubicBezTo>
                    <a:pt x="346" y="2007"/>
                    <a:pt x="276" y="1949"/>
                    <a:pt x="191" y="1949"/>
                  </a:cubicBezTo>
                  <a:cubicBezTo>
                    <a:pt x="183" y="1949"/>
                    <a:pt x="175" y="1949"/>
                    <a:pt x="167" y="1950"/>
                  </a:cubicBezTo>
                  <a:cubicBezTo>
                    <a:pt x="72" y="1962"/>
                    <a:pt x="1" y="2045"/>
                    <a:pt x="13" y="2129"/>
                  </a:cubicBezTo>
                  <a:cubicBezTo>
                    <a:pt x="60" y="2449"/>
                    <a:pt x="405" y="2699"/>
                    <a:pt x="761" y="2699"/>
                  </a:cubicBezTo>
                  <a:lnTo>
                    <a:pt x="845" y="2699"/>
                  </a:lnTo>
                  <a:cubicBezTo>
                    <a:pt x="1177" y="2651"/>
                    <a:pt x="1486" y="2449"/>
                    <a:pt x="1641" y="2140"/>
                  </a:cubicBezTo>
                  <a:cubicBezTo>
                    <a:pt x="1771" y="1879"/>
                    <a:pt x="1819" y="1582"/>
                    <a:pt x="1783" y="1285"/>
                  </a:cubicBezTo>
                  <a:cubicBezTo>
                    <a:pt x="1771" y="917"/>
                    <a:pt x="1676" y="560"/>
                    <a:pt x="1534" y="215"/>
                  </a:cubicBezTo>
                  <a:cubicBezTo>
                    <a:pt x="1522" y="168"/>
                    <a:pt x="1498" y="132"/>
                    <a:pt x="1474" y="85"/>
                  </a:cubicBezTo>
                  <a:cubicBezTo>
                    <a:pt x="1442" y="36"/>
                    <a:pt x="1381" y="4"/>
                    <a:pt x="1319" y="4"/>
                  </a:cubicBezTo>
                  <a:cubicBezTo>
                    <a:pt x="1291" y="4"/>
                    <a:pt x="1263" y="10"/>
                    <a:pt x="1237" y="25"/>
                  </a:cubicBezTo>
                  <a:cubicBezTo>
                    <a:pt x="1153" y="61"/>
                    <a:pt x="1118" y="144"/>
                    <a:pt x="1153" y="227"/>
                  </a:cubicBezTo>
                  <a:cubicBezTo>
                    <a:pt x="1165" y="263"/>
                    <a:pt x="1177" y="287"/>
                    <a:pt x="1201" y="322"/>
                  </a:cubicBezTo>
                  <a:cubicBezTo>
                    <a:pt x="1213" y="417"/>
                    <a:pt x="1201" y="524"/>
                    <a:pt x="1142" y="608"/>
                  </a:cubicBezTo>
                  <a:cubicBezTo>
                    <a:pt x="1070" y="715"/>
                    <a:pt x="951" y="798"/>
                    <a:pt x="809" y="798"/>
                  </a:cubicBezTo>
                  <a:cubicBezTo>
                    <a:pt x="678" y="798"/>
                    <a:pt x="547" y="715"/>
                    <a:pt x="488" y="596"/>
                  </a:cubicBezTo>
                  <a:cubicBezTo>
                    <a:pt x="405" y="489"/>
                    <a:pt x="405" y="358"/>
                    <a:pt x="464" y="239"/>
                  </a:cubicBezTo>
                  <a:cubicBezTo>
                    <a:pt x="512" y="168"/>
                    <a:pt x="488" y="61"/>
                    <a:pt x="393" y="25"/>
                  </a:cubicBezTo>
                  <a:cubicBezTo>
                    <a:pt x="363" y="8"/>
                    <a:pt x="333" y="1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0" name="Google Shape;1460;p7"/>
          <p:cNvSpPr txBox="1">
            <a:spLocks noGrp="1"/>
          </p:cNvSpPr>
          <p:nvPr>
            <p:ph type="title"/>
          </p:nvPr>
        </p:nvSpPr>
        <p:spPr>
          <a:xfrm>
            <a:off x="717750" y="53724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1" name="Google Shape;1461;p7"/>
          <p:cNvSpPr txBox="1">
            <a:spLocks noGrp="1"/>
          </p:cNvSpPr>
          <p:nvPr>
            <p:ph type="body" idx="1"/>
          </p:nvPr>
        </p:nvSpPr>
        <p:spPr>
          <a:xfrm>
            <a:off x="2375100" y="1434050"/>
            <a:ext cx="4393800" cy="3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62" name="Google Shape;1462;p7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9"/>
          <p:cNvSpPr txBox="1">
            <a:spLocks noGrp="1"/>
          </p:cNvSpPr>
          <p:nvPr>
            <p:ph type="title"/>
          </p:nvPr>
        </p:nvSpPr>
        <p:spPr>
          <a:xfrm>
            <a:off x="742050" y="2162569"/>
            <a:ext cx="76599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97" name="Google Shape;1597;p9"/>
          <p:cNvSpPr txBox="1">
            <a:spLocks noGrp="1"/>
          </p:cNvSpPr>
          <p:nvPr>
            <p:ph type="subTitle" idx="1"/>
          </p:nvPr>
        </p:nvSpPr>
        <p:spPr>
          <a:xfrm>
            <a:off x="2823150" y="2810584"/>
            <a:ext cx="3497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8" name="Google Shape;15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99" name="Google Shape;1599;p9"/>
          <p:cNvGrpSpPr/>
          <p:nvPr/>
        </p:nvGrpSpPr>
        <p:grpSpPr>
          <a:xfrm>
            <a:off x="-27432" y="-9144"/>
            <a:ext cx="9198515" cy="5175758"/>
            <a:chOff x="-27432" y="-9144"/>
            <a:chExt cx="9198515" cy="5175758"/>
          </a:xfrm>
        </p:grpSpPr>
        <p:sp>
          <p:nvSpPr>
            <p:cNvPr id="1600" name="Google Shape;1600;p9"/>
            <p:cNvSpPr/>
            <p:nvPr/>
          </p:nvSpPr>
          <p:spPr>
            <a:xfrm>
              <a:off x="83590" y="2527617"/>
              <a:ext cx="289055" cy="550823"/>
            </a:xfrm>
            <a:custGeom>
              <a:avLst/>
              <a:gdLst/>
              <a:ahLst/>
              <a:cxnLst/>
              <a:rect l="l" t="t" r="r" b="b"/>
              <a:pathLst>
                <a:path w="8972" h="17101" extrusionOk="0">
                  <a:moveTo>
                    <a:pt x="5954" y="380"/>
                  </a:moveTo>
                  <a:cubicBezTo>
                    <a:pt x="6732" y="380"/>
                    <a:pt x="7494" y="581"/>
                    <a:pt x="8176" y="954"/>
                  </a:cubicBezTo>
                  <a:cubicBezTo>
                    <a:pt x="8425" y="1109"/>
                    <a:pt x="8556" y="1228"/>
                    <a:pt x="8568" y="1370"/>
                  </a:cubicBezTo>
                  <a:cubicBezTo>
                    <a:pt x="8568" y="1465"/>
                    <a:pt x="8544" y="1561"/>
                    <a:pt x="8496" y="1656"/>
                  </a:cubicBezTo>
                  <a:lnTo>
                    <a:pt x="7938" y="3058"/>
                  </a:lnTo>
                  <a:cubicBezTo>
                    <a:pt x="6892" y="2594"/>
                    <a:pt x="5787" y="2250"/>
                    <a:pt x="4658" y="2024"/>
                  </a:cubicBezTo>
                  <a:lnTo>
                    <a:pt x="5134" y="824"/>
                  </a:lnTo>
                  <a:cubicBezTo>
                    <a:pt x="5157" y="705"/>
                    <a:pt x="5217" y="598"/>
                    <a:pt x="5300" y="515"/>
                  </a:cubicBezTo>
                  <a:cubicBezTo>
                    <a:pt x="5442" y="420"/>
                    <a:pt x="5609" y="384"/>
                    <a:pt x="5763" y="384"/>
                  </a:cubicBezTo>
                  <a:cubicBezTo>
                    <a:pt x="5827" y="381"/>
                    <a:pt x="5891" y="380"/>
                    <a:pt x="5954" y="380"/>
                  </a:cubicBezTo>
                  <a:close/>
                  <a:moveTo>
                    <a:pt x="4563" y="2404"/>
                  </a:moveTo>
                  <a:cubicBezTo>
                    <a:pt x="4813" y="2452"/>
                    <a:pt x="5062" y="2511"/>
                    <a:pt x="5312" y="2571"/>
                  </a:cubicBezTo>
                  <a:cubicBezTo>
                    <a:pt x="4040" y="5910"/>
                    <a:pt x="2650" y="9261"/>
                    <a:pt x="1188" y="12540"/>
                  </a:cubicBezTo>
                  <a:cubicBezTo>
                    <a:pt x="1141" y="12493"/>
                    <a:pt x="1081" y="12445"/>
                    <a:pt x="1022" y="12422"/>
                  </a:cubicBezTo>
                  <a:cubicBezTo>
                    <a:pt x="927" y="12374"/>
                    <a:pt x="820" y="12350"/>
                    <a:pt x="713" y="12350"/>
                  </a:cubicBezTo>
                  <a:cubicBezTo>
                    <a:pt x="2198" y="9118"/>
                    <a:pt x="3482" y="5791"/>
                    <a:pt x="4563" y="2404"/>
                  </a:cubicBezTo>
                  <a:close/>
                  <a:moveTo>
                    <a:pt x="5716" y="2678"/>
                  </a:moveTo>
                  <a:cubicBezTo>
                    <a:pt x="6144" y="2784"/>
                    <a:pt x="6559" y="2927"/>
                    <a:pt x="6975" y="3082"/>
                  </a:cubicBezTo>
                  <a:cubicBezTo>
                    <a:pt x="5490" y="6385"/>
                    <a:pt x="4123" y="9783"/>
                    <a:pt x="2900" y="13170"/>
                  </a:cubicBezTo>
                  <a:cubicBezTo>
                    <a:pt x="2745" y="12980"/>
                    <a:pt x="2543" y="12837"/>
                    <a:pt x="2305" y="12766"/>
                  </a:cubicBezTo>
                  <a:cubicBezTo>
                    <a:pt x="2159" y="12715"/>
                    <a:pt x="2004" y="12691"/>
                    <a:pt x="1848" y="12691"/>
                  </a:cubicBezTo>
                  <a:cubicBezTo>
                    <a:pt x="1751" y="12691"/>
                    <a:pt x="1653" y="12700"/>
                    <a:pt x="1557" y="12719"/>
                  </a:cubicBezTo>
                  <a:cubicBezTo>
                    <a:pt x="3042" y="9415"/>
                    <a:pt x="4444" y="6040"/>
                    <a:pt x="5716" y="2678"/>
                  </a:cubicBezTo>
                  <a:close/>
                  <a:moveTo>
                    <a:pt x="7356" y="3236"/>
                  </a:moveTo>
                  <a:cubicBezTo>
                    <a:pt x="7486" y="3295"/>
                    <a:pt x="7629" y="3355"/>
                    <a:pt x="7760" y="3414"/>
                  </a:cubicBezTo>
                  <a:cubicBezTo>
                    <a:pt x="6167" y="6635"/>
                    <a:pt x="4765" y="9962"/>
                    <a:pt x="3565" y="13360"/>
                  </a:cubicBezTo>
                  <a:cubicBezTo>
                    <a:pt x="3470" y="13325"/>
                    <a:pt x="3387" y="13313"/>
                    <a:pt x="3292" y="13313"/>
                  </a:cubicBezTo>
                  <a:cubicBezTo>
                    <a:pt x="4516" y="9926"/>
                    <a:pt x="5882" y="6539"/>
                    <a:pt x="7356" y="3236"/>
                  </a:cubicBezTo>
                  <a:close/>
                  <a:moveTo>
                    <a:pt x="716" y="12742"/>
                  </a:moveTo>
                  <a:cubicBezTo>
                    <a:pt x="756" y="12742"/>
                    <a:pt x="795" y="12750"/>
                    <a:pt x="832" y="12766"/>
                  </a:cubicBezTo>
                  <a:cubicBezTo>
                    <a:pt x="927" y="12814"/>
                    <a:pt x="986" y="12932"/>
                    <a:pt x="951" y="13051"/>
                  </a:cubicBezTo>
                  <a:cubicBezTo>
                    <a:pt x="927" y="13134"/>
                    <a:pt x="951" y="13230"/>
                    <a:pt x="1034" y="13265"/>
                  </a:cubicBezTo>
                  <a:cubicBezTo>
                    <a:pt x="1066" y="13292"/>
                    <a:pt x="1105" y="13304"/>
                    <a:pt x="1145" y="13304"/>
                  </a:cubicBezTo>
                  <a:cubicBezTo>
                    <a:pt x="1194" y="13304"/>
                    <a:pt x="1244" y="13286"/>
                    <a:pt x="1283" y="13253"/>
                  </a:cubicBezTo>
                  <a:cubicBezTo>
                    <a:pt x="1449" y="13135"/>
                    <a:pt x="1650" y="13075"/>
                    <a:pt x="1854" y="13075"/>
                  </a:cubicBezTo>
                  <a:cubicBezTo>
                    <a:pt x="1958" y="13075"/>
                    <a:pt x="2062" y="13090"/>
                    <a:pt x="2163" y="13123"/>
                  </a:cubicBezTo>
                  <a:cubicBezTo>
                    <a:pt x="2448" y="13218"/>
                    <a:pt x="2662" y="13455"/>
                    <a:pt x="2721" y="13752"/>
                  </a:cubicBezTo>
                  <a:cubicBezTo>
                    <a:pt x="2733" y="13824"/>
                    <a:pt x="2781" y="13883"/>
                    <a:pt x="2852" y="13895"/>
                  </a:cubicBezTo>
                  <a:cubicBezTo>
                    <a:pt x="2864" y="13907"/>
                    <a:pt x="2888" y="13907"/>
                    <a:pt x="2900" y="13907"/>
                  </a:cubicBezTo>
                  <a:cubicBezTo>
                    <a:pt x="2910" y="13908"/>
                    <a:pt x="2920" y="13909"/>
                    <a:pt x="2931" y="13909"/>
                  </a:cubicBezTo>
                  <a:cubicBezTo>
                    <a:pt x="3006" y="13909"/>
                    <a:pt x="3082" y="13873"/>
                    <a:pt x="3113" y="13800"/>
                  </a:cubicBezTo>
                  <a:cubicBezTo>
                    <a:pt x="3149" y="13741"/>
                    <a:pt x="3208" y="13693"/>
                    <a:pt x="3280" y="13693"/>
                  </a:cubicBezTo>
                  <a:lnTo>
                    <a:pt x="1723" y="15238"/>
                  </a:lnTo>
                  <a:cubicBezTo>
                    <a:pt x="1331" y="15024"/>
                    <a:pt x="903" y="14893"/>
                    <a:pt x="464" y="14834"/>
                  </a:cubicBezTo>
                  <a:cubicBezTo>
                    <a:pt x="464" y="14168"/>
                    <a:pt x="475" y="13491"/>
                    <a:pt x="511" y="12826"/>
                  </a:cubicBezTo>
                  <a:cubicBezTo>
                    <a:pt x="566" y="12771"/>
                    <a:pt x="641" y="12742"/>
                    <a:pt x="716" y="12742"/>
                  </a:cubicBezTo>
                  <a:close/>
                  <a:moveTo>
                    <a:pt x="475" y="15226"/>
                  </a:moveTo>
                  <a:cubicBezTo>
                    <a:pt x="808" y="15273"/>
                    <a:pt x="1129" y="15380"/>
                    <a:pt x="1426" y="15523"/>
                  </a:cubicBezTo>
                  <a:lnTo>
                    <a:pt x="511" y="16438"/>
                  </a:lnTo>
                  <a:cubicBezTo>
                    <a:pt x="487" y="16034"/>
                    <a:pt x="475" y="15642"/>
                    <a:pt x="475" y="15226"/>
                  </a:cubicBezTo>
                  <a:close/>
                  <a:moveTo>
                    <a:pt x="5926" y="0"/>
                  </a:moveTo>
                  <a:cubicBezTo>
                    <a:pt x="5860" y="0"/>
                    <a:pt x="5794" y="1"/>
                    <a:pt x="5728" y="4"/>
                  </a:cubicBezTo>
                  <a:cubicBezTo>
                    <a:pt x="5478" y="4"/>
                    <a:pt x="5229" y="87"/>
                    <a:pt x="5027" y="230"/>
                  </a:cubicBezTo>
                  <a:cubicBezTo>
                    <a:pt x="4884" y="348"/>
                    <a:pt x="4777" y="515"/>
                    <a:pt x="4729" y="693"/>
                  </a:cubicBezTo>
                  <a:lnTo>
                    <a:pt x="4171" y="2131"/>
                  </a:lnTo>
                  <a:cubicBezTo>
                    <a:pt x="4159" y="2167"/>
                    <a:pt x="4159" y="2202"/>
                    <a:pt x="4171" y="2250"/>
                  </a:cubicBezTo>
                  <a:cubicBezTo>
                    <a:pt x="3042" y="5791"/>
                    <a:pt x="1687" y="9261"/>
                    <a:pt x="119" y="12635"/>
                  </a:cubicBezTo>
                  <a:cubicBezTo>
                    <a:pt x="107" y="12659"/>
                    <a:pt x="95" y="12695"/>
                    <a:pt x="95" y="12719"/>
                  </a:cubicBezTo>
                  <a:cubicBezTo>
                    <a:pt x="0" y="14121"/>
                    <a:pt x="12" y="15523"/>
                    <a:pt x="119" y="16913"/>
                  </a:cubicBezTo>
                  <a:cubicBezTo>
                    <a:pt x="131" y="16996"/>
                    <a:pt x="178" y="17068"/>
                    <a:pt x="250" y="17091"/>
                  </a:cubicBezTo>
                  <a:cubicBezTo>
                    <a:pt x="271" y="17098"/>
                    <a:pt x="293" y="17101"/>
                    <a:pt x="314" y="17101"/>
                  </a:cubicBezTo>
                  <a:cubicBezTo>
                    <a:pt x="374" y="17101"/>
                    <a:pt x="431" y="17076"/>
                    <a:pt x="475" y="17032"/>
                  </a:cubicBezTo>
                  <a:lnTo>
                    <a:pt x="3719" y="13824"/>
                  </a:lnTo>
                  <a:cubicBezTo>
                    <a:pt x="3731" y="13824"/>
                    <a:pt x="3743" y="13812"/>
                    <a:pt x="3755" y="13812"/>
                  </a:cubicBezTo>
                  <a:lnTo>
                    <a:pt x="3767" y="13800"/>
                  </a:lnTo>
                  <a:cubicBezTo>
                    <a:pt x="3815" y="13776"/>
                    <a:pt x="3850" y="13741"/>
                    <a:pt x="3874" y="13681"/>
                  </a:cubicBezTo>
                  <a:cubicBezTo>
                    <a:pt x="5098" y="10188"/>
                    <a:pt x="6536" y="6777"/>
                    <a:pt x="8187" y="3462"/>
                  </a:cubicBezTo>
                  <a:cubicBezTo>
                    <a:pt x="8211" y="3438"/>
                    <a:pt x="8223" y="3414"/>
                    <a:pt x="8235" y="3379"/>
                  </a:cubicBezTo>
                  <a:lnTo>
                    <a:pt x="8877" y="1786"/>
                  </a:lnTo>
                  <a:cubicBezTo>
                    <a:pt x="8948" y="1644"/>
                    <a:pt x="8972" y="1489"/>
                    <a:pt x="8972" y="1335"/>
                  </a:cubicBezTo>
                  <a:cubicBezTo>
                    <a:pt x="8936" y="943"/>
                    <a:pt x="8532" y="705"/>
                    <a:pt x="8378" y="634"/>
                  </a:cubicBezTo>
                  <a:cubicBezTo>
                    <a:pt x="7627" y="214"/>
                    <a:pt x="6785" y="0"/>
                    <a:pt x="5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-27078" y="3225189"/>
              <a:ext cx="245046" cy="151516"/>
            </a:xfrm>
            <a:custGeom>
              <a:avLst/>
              <a:gdLst/>
              <a:ahLst/>
              <a:cxnLst/>
              <a:rect l="l" t="t" r="r" b="b"/>
              <a:pathLst>
                <a:path w="7606" h="4704" extrusionOk="0">
                  <a:moveTo>
                    <a:pt x="7411" y="0"/>
                  </a:moveTo>
                  <a:cubicBezTo>
                    <a:pt x="7385" y="0"/>
                    <a:pt x="7358" y="7"/>
                    <a:pt x="7333" y="21"/>
                  </a:cubicBezTo>
                  <a:cubicBezTo>
                    <a:pt x="6204" y="501"/>
                    <a:pt x="5000" y="744"/>
                    <a:pt x="3792" y="744"/>
                  </a:cubicBezTo>
                  <a:cubicBezTo>
                    <a:pt x="3144" y="744"/>
                    <a:pt x="2494" y="673"/>
                    <a:pt x="1855" y="532"/>
                  </a:cubicBezTo>
                  <a:cubicBezTo>
                    <a:pt x="1843" y="529"/>
                    <a:pt x="1830" y="528"/>
                    <a:pt x="1817" y="528"/>
                  </a:cubicBezTo>
                  <a:cubicBezTo>
                    <a:pt x="1779" y="528"/>
                    <a:pt x="1739" y="541"/>
                    <a:pt x="1712" y="568"/>
                  </a:cubicBezTo>
                  <a:cubicBezTo>
                    <a:pt x="1665" y="592"/>
                    <a:pt x="1641" y="639"/>
                    <a:pt x="1641" y="699"/>
                  </a:cubicBezTo>
                  <a:lnTo>
                    <a:pt x="1783" y="3955"/>
                  </a:lnTo>
                  <a:lnTo>
                    <a:pt x="357" y="1934"/>
                  </a:lnTo>
                  <a:cubicBezTo>
                    <a:pt x="318" y="1880"/>
                    <a:pt x="264" y="1851"/>
                    <a:pt x="208" y="1851"/>
                  </a:cubicBezTo>
                  <a:cubicBezTo>
                    <a:pt x="178" y="1851"/>
                    <a:pt x="148" y="1859"/>
                    <a:pt x="120" y="1875"/>
                  </a:cubicBezTo>
                  <a:cubicBezTo>
                    <a:pt x="25" y="1923"/>
                    <a:pt x="1" y="2030"/>
                    <a:pt x="60" y="2101"/>
                  </a:cubicBezTo>
                  <a:lnTo>
                    <a:pt x="1819" y="4632"/>
                  </a:lnTo>
                  <a:cubicBezTo>
                    <a:pt x="1855" y="4679"/>
                    <a:pt x="1914" y="4703"/>
                    <a:pt x="1973" y="4703"/>
                  </a:cubicBezTo>
                  <a:lnTo>
                    <a:pt x="2021" y="4703"/>
                  </a:lnTo>
                  <a:cubicBezTo>
                    <a:pt x="2104" y="4679"/>
                    <a:pt x="2152" y="4620"/>
                    <a:pt x="2152" y="4537"/>
                  </a:cubicBezTo>
                  <a:lnTo>
                    <a:pt x="1997" y="901"/>
                  </a:lnTo>
                  <a:lnTo>
                    <a:pt x="1997" y="901"/>
                  </a:lnTo>
                  <a:cubicBezTo>
                    <a:pt x="2587" y="1015"/>
                    <a:pt x="3184" y="1072"/>
                    <a:pt x="3780" y="1072"/>
                  </a:cubicBezTo>
                  <a:cubicBezTo>
                    <a:pt x="5045" y="1072"/>
                    <a:pt x="6304" y="815"/>
                    <a:pt x="7475" y="306"/>
                  </a:cubicBezTo>
                  <a:cubicBezTo>
                    <a:pt x="7570" y="283"/>
                    <a:pt x="7606" y="176"/>
                    <a:pt x="7558" y="93"/>
                  </a:cubicBezTo>
                  <a:cubicBezTo>
                    <a:pt x="7525" y="35"/>
                    <a:pt x="7470" y="0"/>
                    <a:pt x="7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57912" y="3294633"/>
              <a:ext cx="54029" cy="63679"/>
            </a:xfrm>
            <a:custGeom>
              <a:avLst/>
              <a:gdLst/>
              <a:ahLst/>
              <a:cxnLst/>
              <a:rect l="l" t="t" r="r" b="b"/>
              <a:pathLst>
                <a:path w="1677" h="1977" extrusionOk="0">
                  <a:moveTo>
                    <a:pt x="1463" y="0"/>
                  </a:moveTo>
                  <a:cubicBezTo>
                    <a:pt x="1404" y="0"/>
                    <a:pt x="1345" y="24"/>
                    <a:pt x="1308" y="76"/>
                  </a:cubicBezTo>
                  <a:lnTo>
                    <a:pt x="833" y="741"/>
                  </a:lnTo>
                  <a:lnTo>
                    <a:pt x="346" y="99"/>
                  </a:lnTo>
                  <a:cubicBezTo>
                    <a:pt x="309" y="48"/>
                    <a:pt x="259" y="24"/>
                    <a:pt x="207" y="24"/>
                  </a:cubicBezTo>
                  <a:cubicBezTo>
                    <a:pt x="174" y="24"/>
                    <a:pt x="140" y="33"/>
                    <a:pt x="108" y="52"/>
                  </a:cubicBezTo>
                  <a:cubicBezTo>
                    <a:pt x="25" y="99"/>
                    <a:pt x="1" y="206"/>
                    <a:pt x="60" y="278"/>
                  </a:cubicBezTo>
                  <a:lnTo>
                    <a:pt x="619" y="1026"/>
                  </a:lnTo>
                  <a:lnTo>
                    <a:pt x="108" y="1715"/>
                  </a:lnTo>
                  <a:cubicBezTo>
                    <a:pt x="48" y="1799"/>
                    <a:pt x="72" y="1905"/>
                    <a:pt x="155" y="1941"/>
                  </a:cubicBezTo>
                  <a:cubicBezTo>
                    <a:pt x="191" y="1965"/>
                    <a:pt x="227" y="1977"/>
                    <a:pt x="262" y="1977"/>
                  </a:cubicBezTo>
                  <a:cubicBezTo>
                    <a:pt x="322" y="1977"/>
                    <a:pt x="369" y="1941"/>
                    <a:pt x="405" y="1905"/>
                  </a:cubicBezTo>
                  <a:lnTo>
                    <a:pt x="833" y="1323"/>
                  </a:lnTo>
                  <a:lnTo>
                    <a:pt x="1249" y="1882"/>
                  </a:lnTo>
                  <a:cubicBezTo>
                    <a:pt x="1284" y="1917"/>
                    <a:pt x="1344" y="1953"/>
                    <a:pt x="1403" y="1953"/>
                  </a:cubicBezTo>
                  <a:cubicBezTo>
                    <a:pt x="1427" y="1953"/>
                    <a:pt x="1463" y="1941"/>
                    <a:pt x="1498" y="1917"/>
                  </a:cubicBezTo>
                  <a:cubicBezTo>
                    <a:pt x="1581" y="1882"/>
                    <a:pt x="1605" y="1775"/>
                    <a:pt x="1546" y="1692"/>
                  </a:cubicBezTo>
                  <a:lnTo>
                    <a:pt x="1047" y="1026"/>
                  </a:lnTo>
                  <a:lnTo>
                    <a:pt x="1617" y="254"/>
                  </a:lnTo>
                  <a:cubicBezTo>
                    <a:pt x="1676" y="182"/>
                    <a:pt x="1653" y="76"/>
                    <a:pt x="1569" y="28"/>
                  </a:cubicBezTo>
                  <a:cubicBezTo>
                    <a:pt x="1537" y="10"/>
                    <a:pt x="1500" y="0"/>
                    <a:pt x="14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118030" y="3305553"/>
              <a:ext cx="40626" cy="14494"/>
            </a:xfrm>
            <a:custGeom>
              <a:avLst/>
              <a:gdLst/>
              <a:ahLst/>
              <a:cxnLst/>
              <a:rect l="l" t="t" r="r" b="b"/>
              <a:pathLst>
                <a:path w="1261" h="450" extrusionOk="0">
                  <a:moveTo>
                    <a:pt x="1071" y="1"/>
                  </a:moveTo>
                  <a:cubicBezTo>
                    <a:pt x="1044" y="1"/>
                    <a:pt x="1015" y="8"/>
                    <a:pt x="987" y="22"/>
                  </a:cubicBezTo>
                  <a:cubicBezTo>
                    <a:pt x="818" y="89"/>
                    <a:pt x="632" y="121"/>
                    <a:pt x="449" y="121"/>
                  </a:cubicBezTo>
                  <a:cubicBezTo>
                    <a:pt x="374" y="121"/>
                    <a:pt x="299" y="115"/>
                    <a:pt x="226" y="105"/>
                  </a:cubicBezTo>
                  <a:cubicBezTo>
                    <a:pt x="212" y="101"/>
                    <a:pt x="198" y="100"/>
                    <a:pt x="184" y="100"/>
                  </a:cubicBezTo>
                  <a:cubicBezTo>
                    <a:pt x="104" y="100"/>
                    <a:pt x="33" y="155"/>
                    <a:pt x="12" y="236"/>
                  </a:cubicBezTo>
                  <a:cubicBezTo>
                    <a:pt x="1" y="331"/>
                    <a:pt x="72" y="414"/>
                    <a:pt x="167" y="426"/>
                  </a:cubicBezTo>
                  <a:cubicBezTo>
                    <a:pt x="262" y="438"/>
                    <a:pt x="357" y="449"/>
                    <a:pt x="452" y="449"/>
                  </a:cubicBezTo>
                  <a:cubicBezTo>
                    <a:pt x="678" y="449"/>
                    <a:pt x="916" y="402"/>
                    <a:pt x="1129" y="319"/>
                  </a:cubicBezTo>
                  <a:cubicBezTo>
                    <a:pt x="1224" y="283"/>
                    <a:pt x="1260" y="188"/>
                    <a:pt x="1224" y="105"/>
                  </a:cubicBezTo>
                  <a:cubicBezTo>
                    <a:pt x="1191" y="38"/>
                    <a:pt x="1134" y="1"/>
                    <a:pt x="1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156691" y="3264743"/>
              <a:ext cx="59377" cy="78657"/>
            </a:xfrm>
            <a:custGeom>
              <a:avLst/>
              <a:gdLst/>
              <a:ahLst/>
              <a:cxnLst/>
              <a:rect l="l" t="t" r="r" b="b"/>
              <a:pathLst>
                <a:path w="1843" h="2442" extrusionOk="0">
                  <a:moveTo>
                    <a:pt x="1658" y="0"/>
                  </a:moveTo>
                  <a:cubicBezTo>
                    <a:pt x="1578" y="0"/>
                    <a:pt x="1506" y="55"/>
                    <a:pt x="1486" y="136"/>
                  </a:cubicBezTo>
                  <a:lnTo>
                    <a:pt x="1284" y="1099"/>
                  </a:lnTo>
                  <a:lnTo>
                    <a:pt x="310" y="445"/>
                  </a:lnTo>
                  <a:cubicBezTo>
                    <a:pt x="276" y="426"/>
                    <a:pt x="239" y="416"/>
                    <a:pt x="203" y="416"/>
                  </a:cubicBezTo>
                  <a:cubicBezTo>
                    <a:pt x="149" y="416"/>
                    <a:pt x="96" y="438"/>
                    <a:pt x="60" y="481"/>
                  </a:cubicBezTo>
                  <a:cubicBezTo>
                    <a:pt x="1" y="552"/>
                    <a:pt x="24" y="659"/>
                    <a:pt x="96" y="706"/>
                  </a:cubicBezTo>
                  <a:lnTo>
                    <a:pt x="1201" y="1455"/>
                  </a:lnTo>
                  <a:lnTo>
                    <a:pt x="1023" y="2239"/>
                  </a:lnTo>
                  <a:cubicBezTo>
                    <a:pt x="1011" y="2334"/>
                    <a:pt x="1070" y="2418"/>
                    <a:pt x="1165" y="2441"/>
                  </a:cubicBezTo>
                  <a:lnTo>
                    <a:pt x="1201" y="2441"/>
                  </a:lnTo>
                  <a:cubicBezTo>
                    <a:pt x="1284" y="2441"/>
                    <a:pt x="1355" y="2382"/>
                    <a:pt x="1367" y="2311"/>
                  </a:cubicBezTo>
                  <a:lnTo>
                    <a:pt x="1831" y="195"/>
                  </a:lnTo>
                  <a:cubicBezTo>
                    <a:pt x="1843" y="100"/>
                    <a:pt x="1783" y="17"/>
                    <a:pt x="1700" y="5"/>
                  </a:cubicBezTo>
                  <a:cubicBezTo>
                    <a:pt x="1686" y="2"/>
                    <a:pt x="1672" y="0"/>
                    <a:pt x="1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4721" y="2570585"/>
              <a:ext cx="89210" cy="73954"/>
            </a:xfrm>
            <a:custGeom>
              <a:avLst/>
              <a:gdLst/>
              <a:ahLst/>
              <a:cxnLst/>
              <a:rect l="l" t="t" r="r" b="b"/>
              <a:pathLst>
                <a:path w="2769" h="2296" extrusionOk="0">
                  <a:moveTo>
                    <a:pt x="745" y="0"/>
                  </a:moveTo>
                  <a:cubicBezTo>
                    <a:pt x="714" y="0"/>
                    <a:pt x="682" y="8"/>
                    <a:pt x="654" y="25"/>
                  </a:cubicBezTo>
                  <a:cubicBezTo>
                    <a:pt x="571" y="72"/>
                    <a:pt x="547" y="179"/>
                    <a:pt x="594" y="250"/>
                  </a:cubicBezTo>
                  <a:lnTo>
                    <a:pt x="1165" y="1106"/>
                  </a:lnTo>
                  <a:lnTo>
                    <a:pt x="95" y="1878"/>
                  </a:lnTo>
                  <a:cubicBezTo>
                    <a:pt x="12" y="1926"/>
                    <a:pt x="0" y="2045"/>
                    <a:pt x="71" y="2104"/>
                  </a:cubicBezTo>
                  <a:cubicBezTo>
                    <a:pt x="95" y="2128"/>
                    <a:pt x="119" y="2152"/>
                    <a:pt x="155" y="2163"/>
                  </a:cubicBezTo>
                  <a:cubicBezTo>
                    <a:pt x="167" y="2167"/>
                    <a:pt x="182" y="2168"/>
                    <a:pt x="197" y="2168"/>
                  </a:cubicBezTo>
                  <a:cubicBezTo>
                    <a:pt x="239" y="2168"/>
                    <a:pt x="286" y="2157"/>
                    <a:pt x="321" y="2140"/>
                  </a:cubicBezTo>
                  <a:lnTo>
                    <a:pt x="1343" y="1379"/>
                  </a:lnTo>
                  <a:lnTo>
                    <a:pt x="1901" y="2211"/>
                  </a:lnTo>
                  <a:cubicBezTo>
                    <a:pt x="1925" y="2247"/>
                    <a:pt x="1949" y="2270"/>
                    <a:pt x="1997" y="2282"/>
                  </a:cubicBezTo>
                  <a:cubicBezTo>
                    <a:pt x="2015" y="2291"/>
                    <a:pt x="2033" y="2295"/>
                    <a:pt x="2051" y="2295"/>
                  </a:cubicBezTo>
                  <a:cubicBezTo>
                    <a:pt x="2080" y="2295"/>
                    <a:pt x="2110" y="2285"/>
                    <a:pt x="2139" y="2270"/>
                  </a:cubicBezTo>
                  <a:cubicBezTo>
                    <a:pt x="2222" y="2235"/>
                    <a:pt x="2258" y="2128"/>
                    <a:pt x="2199" y="2045"/>
                  </a:cubicBezTo>
                  <a:lnTo>
                    <a:pt x="1628" y="1177"/>
                  </a:lnTo>
                  <a:lnTo>
                    <a:pt x="2484" y="547"/>
                  </a:lnTo>
                  <a:cubicBezTo>
                    <a:pt x="2494" y="549"/>
                    <a:pt x="2504" y="550"/>
                    <a:pt x="2513" y="550"/>
                  </a:cubicBezTo>
                  <a:cubicBezTo>
                    <a:pt x="2559" y="550"/>
                    <a:pt x="2597" y="527"/>
                    <a:pt x="2626" y="488"/>
                  </a:cubicBezTo>
                  <a:lnTo>
                    <a:pt x="2721" y="369"/>
                  </a:lnTo>
                  <a:cubicBezTo>
                    <a:pt x="2769" y="310"/>
                    <a:pt x="2757" y="215"/>
                    <a:pt x="2698" y="167"/>
                  </a:cubicBezTo>
                  <a:cubicBezTo>
                    <a:pt x="2660" y="136"/>
                    <a:pt x="2616" y="121"/>
                    <a:pt x="2572" y="121"/>
                  </a:cubicBezTo>
                  <a:cubicBezTo>
                    <a:pt x="2533" y="121"/>
                    <a:pt x="2494" y="133"/>
                    <a:pt x="2460" y="155"/>
                  </a:cubicBezTo>
                  <a:lnTo>
                    <a:pt x="1438" y="892"/>
                  </a:lnTo>
                  <a:lnTo>
                    <a:pt x="903" y="84"/>
                  </a:lnTo>
                  <a:cubicBezTo>
                    <a:pt x="864" y="29"/>
                    <a:pt x="805" y="0"/>
                    <a:pt x="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-25145" y="2648630"/>
              <a:ext cx="127130" cy="33047"/>
            </a:xfrm>
            <a:custGeom>
              <a:avLst/>
              <a:gdLst/>
              <a:ahLst/>
              <a:cxnLst/>
              <a:rect l="l" t="t" r="r" b="b"/>
              <a:pathLst>
                <a:path w="3946" h="1026" extrusionOk="0">
                  <a:moveTo>
                    <a:pt x="166" y="0"/>
                  </a:moveTo>
                  <a:cubicBezTo>
                    <a:pt x="82" y="0"/>
                    <a:pt x="11" y="57"/>
                    <a:pt x="0" y="144"/>
                  </a:cubicBezTo>
                  <a:cubicBezTo>
                    <a:pt x="0" y="228"/>
                    <a:pt x="48" y="287"/>
                    <a:pt x="119" y="311"/>
                  </a:cubicBezTo>
                  <a:cubicBezTo>
                    <a:pt x="131" y="311"/>
                    <a:pt x="155" y="323"/>
                    <a:pt x="167" y="323"/>
                  </a:cubicBezTo>
                  <a:cubicBezTo>
                    <a:pt x="1367" y="382"/>
                    <a:pt x="2555" y="620"/>
                    <a:pt x="3684" y="1012"/>
                  </a:cubicBezTo>
                  <a:cubicBezTo>
                    <a:pt x="3709" y="1021"/>
                    <a:pt x="3734" y="1026"/>
                    <a:pt x="3758" y="1026"/>
                  </a:cubicBezTo>
                  <a:cubicBezTo>
                    <a:pt x="3825" y="1026"/>
                    <a:pt x="3883" y="990"/>
                    <a:pt x="3910" y="929"/>
                  </a:cubicBezTo>
                  <a:cubicBezTo>
                    <a:pt x="3945" y="834"/>
                    <a:pt x="3898" y="739"/>
                    <a:pt x="3815" y="715"/>
                  </a:cubicBezTo>
                  <a:cubicBezTo>
                    <a:pt x="2650" y="299"/>
                    <a:pt x="1426" y="61"/>
                    <a:pt x="190" y="2"/>
                  </a:cubicBezTo>
                  <a:cubicBezTo>
                    <a:pt x="182" y="1"/>
                    <a:pt x="174" y="0"/>
                    <a:pt x="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-12129" y="2677297"/>
              <a:ext cx="70460" cy="88288"/>
            </a:xfrm>
            <a:custGeom>
              <a:avLst/>
              <a:gdLst/>
              <a:ahLst/>
              <a:cxnLst/>
              <a:rect l="l" t="t" r="r" b="b"/>
              <a:pathLst>
                <a:path w="2187" h="2741" extrusionOk="0">
                  <a:moveTo>
                    <a:pt x="1022" y="1"/>
                  </a:moveTo>
                  <a:cubicBezTo>
                    <a:pt x="984" y="1"/>
                    <a:pt x="946" y="13"/>
                    <a:pt x="915" y="39"/>
                  </a:cubicBezTo>
                  <a:cubicBezTo>
                    <a:pt x="725" y="205"/>
                    <a:pt x="642" y="455"/>
                    <a:pt x="690" y="704"/>
                  </a:cubicBezTo>
                  <a:cubicBezTo>
                    <a:pt x="749" y="954"/>
                    <a:pt x="927" y="1144"/>
                    <a:pt x="1177" y="1227"/>
                  </a:cubicBezTo>
                  <a:cubicBezTo>
                    <a:pt x="1243" y="1246"/>
                    <a:pt x="1311" y="1256"/>
                    <a:pt x="1380" y="1256"/>
                  </a:cubicBezTo>
                  <a:cubicBezTo>
                    <a:pt x="1522" y="1256"/>
                    <a:pt x="1666" y="1216"/>
                    <a:pt x="1795" y="1144"/>
                  </a:cubicBezTo>
                  <a:lnTo>
                    <a:pt x="1795" y="1144"/>
                  </a:lnTo>
                  <a:cubicBezTo>
                    <a:pt x="1771" y="1286"/>
                    <a:pt x="1747" y="1429"/>
                    <a:pt x="1700" y="1572"/>
                  </a:cubicBezTo>
                  <a:cubicBezTo>
                    <a:pt x="1640" y="1809"/>
                    <a:pt x="1521" y="2023"/>
                    <a:pt x="1355" y="2201"/>
                  </a:cubicBezTo>
                  <a:cubicBezTo>
                    <a:pt x="1226" y="2340"/>
                    <a:pt x="1049" y="2412"/>
                    <a:pt x="856" y="2412"/>
                  </a:cubicBezTo>
                  <a:cubicBezTo>
                    <a:pt x="817" y="2412"/>
                    <a:pt x="777" y="2409"/>
                    <a:pt x="737" y="2403"/>
                  </a:cubicBezTo>
                  <a:cubicBezTo>
                    <a:pt x="547" y="2380"/>
                    <a:pt x="404" y="2213"/>
                    <a:pt x="416" y="2023"/>
                  </a:cubicBezTo>
                  <a:cubicBezTo>
                    <a:pt x="428" y="1928"/>
                    <a:pt x="369" y="1845"/>
                    <a:pt x="274" y="1833"/>
                  </a:cubicBezTo>
                  <a:cubicBezTo>
                    <a:pt x="259" y="1829"/>
                    <a:pt x="245" y="1828"/>
                    <a:pt x="232" y="1828"/>
                  </a:cubicBezTo>
                  <a:cubicBezTo>
                    <a:pt x="155" y="1828"/>
                    <a:pt x="92" y="1881"/>
                    <a:pt x="72" y="1952"/>
                  </a:cubicBezTo>
                  <a:cubicBezTo>
                    <a:pt x="0" y="2261"/>
                    <a:pt x="238" y="2605"/>
                    <a:pt x="594" y="2712"/>
                  </a:cubicBezTo>
                  <a:cubicBezTo>
                    <a:pt x="618" y="2712"/>
                    <a:pt x="642" y="2724"/>
                    <a:pt x="666" y="2724"/>
                  </a:cubicBezTo>
                  <a:cubicBezTo>
                    <a:pt x="728" y="2735"/>
                    <a:pt x="790" y="2740"/>
                    <a:pt x="852" y="2740"/>
                  </a:cubicBezTo>
                  <a:cubicBezTo>
                    <a:pt x="1132" y="2740"/>
                    <a:pt x="1400" y="2632"/>
                    <a:pt x="1605" y="2427"/>
                  </a:cubicBezTo>
                  <a:cubicBezTo>
                    <a:pt x="1818" y="2213"/>
                    <a:pt x="1973" y="1952"/>
                    <a:pt x="2056" y="1655"/>
                  </a:cubicBezTo>
                  <a:cubicBezTo>
                    <a:pt x="2151" y="1310"/>
                    <a:pt x="2187" y="930"/>
                    <a:pt x="2163" y="573"/>
                  </a:cubicBezTo>
                  <a:cubicBezTo>
                    <a:pt x="2175" y="526"/>
                    <a:pt x="2163" y="478"/>
                    <a:pt x="2151" y="431"/>
                  </a:cubicBezTo>
                  <a:cubicBezTo>
                    <a:pt x="2130" y="345"/>
                    <a:pt x="2060" y="298"/>
                    <a:pt x="1986" y="298"/>
                  </a:cubicBezTo>
                  <a:cubicBezTo>
                    <a:pt x="1978" y="298"/>
                    <a:pt x="1969" y="299"/>
                    <a:pt x="1961" y="300"/>
                  </a:cubicBezTo>
                  <a:cubicBezTo>
                    <a:pt x="1866" y="312"/>
                    <a:pt x="1807" y="383"/>
                    <a:pt x="1807" y="478"/>
                  </a:cubicBezTo>
                  <a:cubicBezTo>
                    <a:pt x="1807" y="502"/>
                    <a:pt x="1807" y="538"/>
                    <a:pt x="1818" y="573"/>
                  </a:cubicBezTo>
                  <a:cubicBezTo>
                    <a:pt x="1795" y="669"/>
                    <a:pt x="1747" y="764"/>
                    <a:pt x="1664" y="823"/>
                  </a:cubicBezTo>
                  <a:cubicBezTo>
                    <a:pt x="1584" y="894"/>
                    <a:pt x="1485" y="932"/>
                    <a:pt x="1385" y="932"/>
                  </a:cubicBezTo>
                  <a:cubicBezTo>
                    <a:pt x="1351" y="932"/>
                    <a:pt x="1317" y="927"/>
                    <a:pt x="1284" y="918"/>
                  </a:cubicBezTo>
                  <a:cubicBezTo>
                    <a:pt x="1165" y="871"/>
                    <a:pt x="1070" y="764"/>
                    <a:pt x="1046" y="633"/>
                  </a:cubicBezTo>
                  <a:cubicBezTo>
                    <a:pt x="1010" y="514"/>
                    <a:pt x="1046" y="371"/>
                    <a:pt x="1141" y="288"/>
                  </a:cubicBezTo>
                  <a:cubicBezTo>
                    <a:pt x="1224" y="229"/>
                    <a:pt x="1224" y="122"/>
                    <a:pt x="1165" y="62"/>
                  </a:cubicBezTo>
                  <a:cubicBezTo>
                    <a:pt x="1124" y="22"/>
                    <a:pt x="1072" y="1"/>
                    <a:pt x="1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83944" y="4249885"/>
              <a:ext cx="289088" cy="550630"/>
            </a:xfrm>
            <a:custGeom>
              <a:avLst/>
              <a:gdLst/>
              <a:ahLst/>
              <a:cxnLst/>
              <a:rect l="l" t="t" r="r" b="b"/>
              <a:pathLst>
                <a:path w="8973" h="17095" extrusionOk="0">
                  <a:moveTo>
                    <a:pt x="5995" y="380"/>
                  </a:moveTo>
                  <a:cubicBezTo>
                    <a:pt x="6755" y="380"/>
                    <a:pt x="7499" y="581"/>
                    <a:pt x="8165" y="946"/>
                  </a:cubicBezTo>
                  <a:cubicBezTo>
                    <a:pt x="8414" y="1100"/>
                    <a:pt x="8545" y="1231"/>
                    <a:pt x="8557" y="1362"/>
                  </a:cubicBezTo>
                  <a:cubicBezTo>
                    <a:pt x="8557" y="1469"/>
                    <a:pt x="8533" y="1564"/>
                    <a:pt x="8485" y="1647"/>
                  </a:cubicBezTo>
                  <a:lnTo>
                    <a:pt x="7927" y="3049"/>
                  </a:lnTo>
                  <a:cubicBezTo>
                    <a:pt x="6881" y="2586"/>
                    <a:pt x="5776" y="2241"/>
                    <a:pt x="4647" y="2027"/>
                  </a:cubicBezTo>
                  <a:lnTo>
                    <a:pt x="5123" y="815"/>
                  </a:lnTo>
                  <a:cubicBezTo>
                    <a:pt x="5146" y="696"/>
                    <a:pt x="5206" y="589"/>
                    <a:pt x="5289" y="506"/>
                  </a:cubicBezTo>
                  <a:cubicBezTo>
                    <a:pt x="5417" y="431"/>
                    <a:pt x="5564" y="385"/>
                    <a:pt x="5705" y="385"/>
                  </a:cubicBezTo>
                  <a:cubicBezTo>
                    <a:pt x="5721" y="385"/>
                    <a:pt x="5737" y="386"/>
                    <a:pt x="5752" y="387"/>
                  </a:cubicBezTo>
                  <a:cubicBezTo>
                    <a:pt x="5833" y="383"/>
                    <a:pt x="5914" y="380"/>
                    <a:pt x="5995" y="380"/>
                  </a:cubicBezTo>
                  <a:close/>
                  <a:moveTo>
                    <a:pt x="4552" y="2395"/>
                  </a:moveTo>
                  <a:cubicBezTo>
                    <a:pt x="4802" y="2443"/>
                    <a:pt x="5051" y="2502"/>
                    <a:pt x="5301" y="2562"/>
                  </a:cubicBezTo>
                  <a:cubicBezTo>
                    <a:pt x="4029" y="5901"/>
                    <a:pt x="2639" y="9252"/>
                    <a:pt x="1177" y="12532"/>
                  </a:cubicBezTo>
                  <a:cubicBezTo>
                    <a:pt x="1130" y="12484"/>
                    <a:pt x="1070" y="12448"/>
                    <a:pt x="1011" y="12413"/>
                  </a:cubicBezTo>
                  <a:cubicBezTo>
                    <a:pt x="916" y="12377"/>
                    <a:pt x="809" y="12353"/>
                    <a:pt x="702" y="12353"/>
                  </a:cubicBezTo>
                  <a:cubicBezTo>
                    <a:pt x="2187" y="9109"/>
                    <a:pt x="3471" y="5794"/>
                    <a:pt x="4552" y="2395"/>
                  </a:cubicBezTo>
                  <a:close/>
                  <a:moveTo>
                    <a:pt x="5705" y="2669"/>
                  </a:moveTo>
                  <a:cubicBezTo>
                    <a:pt x="6133" y="2788"/>
                    <a:pt x="6548" y="2918"/>
                    <a:pt x="6964" y="3073"/>
                  </a:cubicBezTo>
                  <a:cubicBezTo>
                    <a:pt x="5479" y="6388"/>
                    <a:pt x="4112" y="9775"/>
                    <a:pt x="2889" y="13173"/>
                  </a:cubicBezTo>
                  <a:cubicBezTo>
                    <a:pt x="2734" y="12983"/>
                    <a:pt x="2532" y="12841"/>
                    <a:pt x="2294" y="12757"/>
                  </a:cubicBezTo>
                  <a:cubicBezTo>
                    <a:pt x="2148" y="12706"/>
                    <a:pt x="1993" y="12682"/>
                    <a:pt x="1837" y="12682"/>
                  </a:cubicBezTo>
                  <a:cubicBezTo>
                    <a:pt x="1740" y="12682"/>
                    <a:pt x="1642" y="12691"/>
                    <a:pt x="1546" y="12710"/>
                  </a:cubicBezTo>
                  <a:cubicBezTo>
                    <a:pt x="3031" y="9418"/>
                    <a:pt x="4433" y="6032"/>
                    <a:pt x="5705" y="2669"/>
                  </a:cubicBezTo>
                  <a:close/>
                  <a:moveTo>
                    <a:pt x="7345" y="3227"/>
                  </a:moveTo>
                  <a:cubicBezTo>
                    <a:pt x="7475" y="3287"/>
                    <a:pt x="7618" y="3346"/>
                    <a:pt x="7749" y="3405"/>
                  </a:cubicBezTo>
                  <a:cubicBezTo>
                    <a:pt x="6156" y="6638"/>
                    <a:pt x="4754" y="9953"/>
                    <a:pt x="3554" y="13351"/>
                  </a:cubicBezTo>
                  <a:cubicBezTo>
                    <a:pt x="3459" y="13316"/>
                    <a:pt x="3376" y="13304"/>
                    <a:pt x="3281" y="13304"/>
                  </a:cubicBezTo>
                  <a:cubicBezTo>
                    <a:pt x="4505" y="9917"/>
                    <a:pt x="5871" y="6531"/>
                    <a:pt x="7345" y="3227"/>
                  </a:cubicBezTo>
                  <a:close/>
                  <a:moveTo>
                    <a:pt x="701" y="12733"/>
                  </a:moveTo>
                  <a:cubicBezTo>
                    <a:pt x="742" y="12733"/>
                    <a:pt x="783" y="12740"/>
                    <a:pt x="821" y="12757"/>
                  </a:cubicBezTo>
                  <a:cubicBezTo>
                    <a:pt x="928" y="12805"/>
                    <a:pt x="975" y="12924"/>
                    <a:pt x="940" y="13043"/>
                  </a:cubicBezTo>
                  <a:cubicBezTo>
                    <a:pt x="916" y="13126"/>
                    <a:pt x="940" y="13221"/>
                    <a:pt x="1023" y="13268"/>
                  </a:cubicBezTo>
                  <a:cubicBezTo>
                    <a:pt x="1054" y="13289"/>
                    <a:pt x="1092" y="13299"/>
                    <a:pt x="1131" y="13299"/>
                  </a:cubicBezTo>
                  <a:cubicBezTo>
                    <a:pt x="1181" y="13299"/>
                    <a:pt x="1232" y="13283"/>
                    <a:pt x="1272" y="13256"/>
                  </a:cubicBezTo>
                  <a:cubicBezTo>
                    <a:pt x="1439" y="13130"/>
                    <a:pt x="1642" y="13066"/>
                    <a:pt x="1847" y="13066"/>
                  </a:cubicBezTo>
                  <a:cubicBezTo>
                    <a:pt x="1950" y="13066"/>
                    <a:pt x="2053" y="13082"/>
                    <a:pt x="2152" y="13114"/>
                  </a:cubicBezTo>
                  <a:cubicBezTo>
                    <a:pt x="2437" y="13209"/>
                    <a:pt x="2651" y="13447"/>
                    <a:pt x="2710" y="13744"/>
                  </a:cubicBezTo>
                  <a:cubicBezTo>
                    <a:pt x="2722" y="13815"/>
                    <a:pt x="2770" y="13874"/>
                    <a:pt x="2841" y="13898"/>
                  </a:cubicBezTo>
                  <a:cubicBezTo>
                    <a:pt x="2853" y="13898"/>
                    <a:pt x="2877" y="13898"/>
                    <a:pt x="2889" y="13910"/>
                  </a:cubicBezTo>
                  <a:cubicBezTo>
                    <a:pt x="2897" y="13911"/>
                    <a:pt x="2906" y="13912"/>
                    <a:pt x="2914" y="13912"/>
                  </a:cubicBezTo>
                  <a:cubicBezTo>
                    <a:pt x="2990" y="13912"/>
                    <a:pt x="3070" y="13866"/>
                    <a:pt x="3102" y="13791"/>
                  </a:cubicBezTo>
                  <a:cubicBezTo>
                    <a:pt x="3138" y="13732"/>
                    <a:pt x="3197" y="13684"/>
                    <a:pt x="3269" y="13684"/>
                  </a:cubicBezTo>
                  <a:lnTo>
                    <a:pt x="1712" y="15241"/>
                  </a:lnTo>
                  <a:cubicBezTo>
                    <a:pt x="1320" y="15015"/>
                    <a:pt x="892" y="14884"/>
                    <a:pt x="453" y="14825"/>
                  </a:cubicBezTo>
                  <a:cubicBezTo>
                    <a:pt x="453" y="14148"/>
                    <a:pt x="464" y="13482"/>
                    <a:pt x="500" y="12805"/>
                  </a:cubicBezTo>
                  <a:cubicBezTo>
                    <a:pt x="554" y="12759"/>
                    <a:pt x="627" y="12733"/>
                    <a:pt x="701" y="12733"/>
                  </a:cubicBezTo>
                  <a:close/>
                  <a:moveTo>
                    <a:pt x="464" y="15229"/>
                  </a:moveTo>
                  <a:lnTo>
                    <a:pt x="464" y="15229"/>
                  </a:lnTo>
                  <a:cubicBezTo>
                    <a:pt x="797" y="15276"/>
                    <a:pt x="1118" y="15372"/>
                    <a:pt x="1415" y="15526"/>
                  </a:cubicBezTo>
                  <a:lnTo>
                    <a:pt x="500" y="16441"/>
                  </a:lnTo>
                  <a:cubicBezTo>
                    <a:pt x="476" y="16037"/>
                    <a:pt x="464" y="15633"/>
                    <a:pt x="464" y="15229"/>
                  </a:cubicBezTo>
                  <a:close/>
                  <a:moveTo>
                    <a:pt x="5970" y="1"/>
                  </a:moveTo>
                  <a:cubicBezTo>
                    <a:pt x="5889" y="1"/>
                    <a:pt x="5809" y="3"/>
                    <a:pt x="5729" y="7"/>
                  </a:cubicBezTo>
                  <a:cubicBezTo>
                    <a:pt x="5712" y="6"/>
                    <a:pt x="5696" y="6"/>
                    <a:pt x="5679" y="6"/>
                  </a:cubicBezTo>
                  <a:cubicBezTo>
                    <a:pt x="5436" y="6"/>
                    <a:pt x="5205" y="87"/>
                    <a:pt x="5016" y="221"/>
                  </a:cubicBezTo>
                  <a:cubicBezTo>
                    <a:pt x="4873" y="352"/>
                    <a:pt x="4766" y="506"/>
                    <a:pt x="4718" y="684"/>
                  </a:cubicBezTo>
                  <a:lnTo>
                    <a:pt x="4160" y="2122"/>
                  </a:lnTo>
                  <a:cubicBezTo>
                    <a:pt x="4148" y="2158"/>
                    <a:pt x="4148" y="2205"/>
                    <a:pt x="4160" y="2241"/>
                  </a:cubicBezTo>
                  <a:cubicBezTo>
                    <a:pt x="3031" y="5794"/>
                    <a:pt x="1688" y="9264"/>
                    <a:pt x="120" y="12638"/>
                  </a:cubicBezTo>
                  <a:cubicBezTo>
                    <a:pt x="96" y="12662"/>
                    <a:pt x="84" y="12686"/>
                    <a:pt x="84" y="12722"/>
                  </a:cubicBezTo>
                  <a:cubicBezTo>
                    <a:pt x="1" y="14124"/>
                    <a:pt x="13" y="15514"/>
                    <a:pt x="120" y="16916"/>
                  </a:cubicBezTo>
                  <a:cubicBezTo>
                    <a:pt x="120" y="17000"/>
                    <a:pt x="179" y="17059"/>
                    <a:pt x="250" y="17083"/>
                  </a:cubicBezTo>
                  <a:cubicBezTo>
                    <a:pt x="277" y="17090"/>
                    <a:pt x="303" y="17094"/>
                    <a:pt x="329" y="17094"/>
                  </a:cubicBezTo>
                  <a:cubicBezTo>
                    <a:pt x="384" y="17094"/>
                    <a:pt x="436" y="17076"/>
                    <a:pt x="476" y="17035"/>
                  </a:cubicBezTo>
                  <a:lnTo>
                    <a:pt x="3708" y="13827"/>
                  </a:lnTo>
                  <a:cubicBezTo>
                    <a:pt x="3720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67"/>
                    <a:pt x="3851" y="13732"/>
                    <a:pt x="3875" y="13684"/>
                  </a:cubicBezTo>
                  <a:cubicBezTo>
                    <a:pt x="5099" y="10191"/>
                    <a:pt x="6537" y="6768"/>
                    <a:pt x="8176" y="3453"/>
                  </a:cubicBezTo>
                  <a:cubicBezTo>
                    <a:pt x="8200" y="3441"/>
                    <a:pt x="8224" y="3417"/>
                    <a:pt x="8236" y="3382"/>
                  </a:cubicBezTo>
                  <a:lnTo>
                    <a:pt x="8878" y="1789"/>
                  </a:lnTo>
                  <a:cubicBezTo>
                    <a:pt x="8937" y="1647"/>
                    <a:pt x="8973" y="1492"/>
                    <a:pt x="8973" y="1338"/>
                  </a:cubicBezTo>
                  <a:cubicBezTo>
                    <a:pt x="8937" y="946"/>
                    <a:pt x="8521" y="708"/>
                    <a:pt x="8378" y="625"/>
                  </a:cubicBezTo>
                  <a:cubicBezTo>
                    <a:pt x="7641" y="224"/>
                    <a:pt x="6805" y="1"/>
                    <a:pt x="5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-27432" y="3499908"/>
              <a:ext cx="648925" cy="584676"/>
            </a:xfrm>
            <a:custGeom>
              <a:avLst/>
              <a:gdLst/>
              <a:ahLst/>
              <a:cxnLst/>
              <a:rect l="l" t="t" r="r" b="b"/>
              <a:pathLst>
                <a:path w="20142" h="18152" extrusionOk="0">
                  <a:moveTo>
                    <a:pt x="4349" y="476"/>
                  </a:moveTo>
                  <a:lnTo>
                    <a:pt x="4575" y="666"/>
                  </a:lnTo>
                  <a:lnTo>
                    <a:pt x="3636" y="1617"/>
                  </a:lnTo>
                  <a:cubicBezTo>
                    <a:pt x="3553" y="1688"/>
                    <a:pt x="3565" y="1819"/>
                    <a:pt x="3648" y="1890"/>
                  </a:cubicBezTo>
                  <a:cubicBezTo>
                    <a:pt x="3686" y="1923"/>
                    <a:pt x="3734" y="1938"/>
                    <a:pt x="3783" y="1938"/>
                  </a:cubicBezTo>
                  <a:cubicBezTo>
                    <a:pt x="3841" y="1938"/>
                    <a:pt x="3900" y="1917"/>
                    <a:pt x="3945" y="1878"/>
                  </a:cubicBezTo>
                  <a:lnTo>
                    <a:pt x="4884" y="927"/>
                  </a:lnTo>
                  <a:lnTo>
                    <a:pt x="5490" y="1450"/>
                  </a:lnTo>
                  <a:lnTo>
                    <a:pt x="5229" y="1700"/>
                  </a:lnTo>
                  <a:cubicBezTo>
                    <a:pt x="5157" y="1771"/>
                    <a:pt x="5157" y="1902"/>
                    <a:pt x="5240" y="1973"/>
                  </a:cubicBezTo>
                  <a:cubicBezTo>
                    <a:pt x="5280" y="2007"/>
                    <a:pt x="5331" y="2025"/>
                    <a:pt x="5383" y="2025"/>
                  </a:cubicBezTo>
                  <a:cubicBezTo>
                    <a:pt x="5438" y="2025"/>
                    <a:pt x="5494" y="2004"/>
                    <a:pt x="5537" y="1961"/>
                  </a:cubicBezTo>
                  <a:lnTo>
                    <a:pt x="5799" y="1723"/>
                  </a:lnTo>
                  <a:lnTo>
                    <a:pt x="6476" y="2318"/>
                  </a:lnTo>
                  <a:cubicBezTo>
                    <a:pt x="6334" y="2401"/>
                    <a:pt x="6215" y="2532"/>
                    <a:pt x="6144" y="2674"/>
                  </a:cubicBezTo>
                  <a:cubicBezTo>
                    <a:pt x="6084" y="2781"/>
                    <a:pt x="6132" y="2900"/>
                    <a:pt x="6239" y="2936"/>
                  </a:cubicBezTo>
                  <a:cubicBezTo>
                    <a:pt x="6270" y="2949"/>
                    <a:pt x="6302" y="2956"/>
                    <a:pt x="6333" y="2956"/>
                  </a:cubicBezTo>
                  <a:cubicBezTo>
                    <a:pt x="6410" y="2956"/>
                    <a:pt x="6482" y="2916"/>
                    <a:pt x="6524" y="2840"/>
                  </a:cubicBezTo>
                  <a:cubicBezTo>
                    <a:pt x="6583" y="2734"/>
                    <a:pt x="6678" y="2638"/>
                    <a:pt x="6785" y="2591"/>
                  </a:cubicBezTo>
                  <a:lnTo>
                    <a:pt x="7379" y="3114"/>
                  </a:lnTo>
                  <a:lnTo>
                    <a:pt x="7082" y="3411"/>
                  </a:lnTo>
                  <a:cubicBezTo>
                    <a:pt x="6999" y="3482"/>
                    <a:pt x="7011" y="3613"/>
                    <a:pt x="7094" y="3684"/>
                  </a:cubicBezTo>
                  <a:cubicBezTo>
                    <a:pt x="7134" y="3718"/>
                    <a:pt x="7185" y="3736"/>
                    <a:pt x="7236" y="3736"/>
                  </a:cubicBezTo>
                  <a:cubicBezTo>
                    <a:pt x="7292" y="3736"/>
                    <a:pt x="7348" y="3715"/>
                    <a:pt x="7391" y="3672"/>
                  </a:cubicBezTo>
                  <a:lnTo>
                    <a:pt x="7688" y="3375"/>
                  </a:lnTo>
                  <a:cubicBezTo>
                    <a:pt x="7878" y="3542"/>
                    <a:pt x="8069" y="3708"/>
                    <a:pt x="8259" y="3874"/>
                  </a:cubicBezTo>
                  <a:lnTo>
                    <a:pt x="7332" y="4730"/>
                  </a:lnTo>
                  <a:cubicBezTo>
                    <a:pt x="7249" y="4801"/>
                    <a:pt x="7249" y="4932"/>
                    <a:pt x="7332" y="5003"/>
                  </a:cubicBezTo>
                  <a:cubicBezTo>
                    <a:pt x="7373" y="5039"/>
                    <a:pt x="7427" y="5057"/>
                    <a:pt x="7480" y="5057"/>
                  </a:cubicBezTo>
                  <a:cubicBezTo>
                    <a:pt x="7534" y="5057"/>
                    <a:pt x="7587" y="5039"/>
                    <a:pt x="7629" y="5003"/>
                  </a:cubicBezTo>
                  <a:lnTo>
                    <a:pt x="8556" y="4148"/>
                  </a:lnTo>
                  <a:lnTo>
                    <a:pt x="9150" y="4670"/>
                  </a:lnTo>
                  <a:lnTo>
                    <a:pt x="8793" y="4968"/>
                  </a:lnTo>
                  <a:cubicBezTo>
                    <a:pt x="8710" y="5039"/>
                    <a:pt x="8710" y="5170"/>
                    <a:pt x="8782" y="5241"/>
                  </a:cubicBezTo>
                  <a:cubicBezTo>
                    <a:pt x="8825" y="5284"/>
                    <a:pt x="8881" y="5305"/>
                    <a:pt x="8936" y="5305"/>
                  </a:cubicBezTo>
                  <a:cubicBezTo>
                    <a:pt x="8988" y="5305"/>
                    <a:pt x="9039" y="5287"/>
                    <a:pt x="9079" y="5253"/>
                  </a:cubicBezTo>
                  <a:lnTo>
                    <a:pt x="9447" y="4932"/>
                  </a:lnTo>
                  <a:lnTo>
                    <a:pt x="10089" y="5502"/>
                  </a:lnTo>
                  <a:lnTo>
                    <a:pt x="9744" y="5776"/>
                  </a:lnTo>
                  <a:cubicBezTo>
                    <a:pt x="9649" y="5835"/>
                    <a:pt x="9649" y="5966"/>
                    <a:pt x="9720" y="6049"/>
                  </a:cubicBezTo>
                  <a:cubicBezTo>
                    <a:pt x="9765" y="6087"/>
                    <a:pt x="9821" y="6109"/>
                    <a:pt x="9877" y="6109"/>
                  </a:cubicBezTo>
                  <a:cubicBezTo>
                    <a:pt x="9925" y="6109"/>
                    <a:pt x="9974" y="6093"/>
                    <a:pt x="10017" y="6061"/>
                  </a:cubicBezTo>
                  <a:lnTo>
                    <a:pt x="10386" y="5764"/>
                  </a:lnTo>
                  <a:lnTo>
                    <a:pt x="10980" y="6310"/>
                  </a:lnTo>
                  <a:lnTo>
                    <a:pt x="10730" y="6655"/>
                  </a:lnTo>
                  <a:cubicBezTo>
                    <a:pt x="10659" y="6750"/>
                    <a:pt x="10695" y="6869"/>
                    <a:pt x="10790" y="6928"/>
                  </a:cubicBezTo>
                  <a:cubicBezTo>
                    <a:pt x="10825" y="6950"/>
                    <a:pt x="10864" y="6961"/>
                    <a:pt x="10904" y="6961"/>
                  </a:cubicBezTo>
                  <a:cubicBezTo>
                    <a:pt x="10973" y="6961"/>
                    <a:pt x="11042" y="6929"/>
                    <a:pt x="11087" y="6869"/>
                  </a:cubicBezTo>
                  <a:lnTo>
                    <a:pt x="11289" y="6584"/>
                  </a:lnTo>
                  <a:lnTo>
                    <a:pt x="12168" y="7368"/>
                  </a:lnTo>
                  <a:lnTo>
                    <a:pt x="11348" y="8116"/>
                  </a:lnTo>
                  <a:cubicBezTo>
                    <a:pt x="11265" y="8188"/>
                    <a:pt x="11265" y="8318"/>
                    <a:pt x="11348" y="8390"/>
                  </a:cubicBezTo>
                  <a:cubicBezTo>
                    <a:pt x="11390" y="8425"/>
                    <a:pt x="11443" y="8443"/>
                    <a:pt x="11497" y="8443"/>
                  </a:cubicBezTo>
                  <a:cubicBezTo>
                    <a:pt x="11550" y="8443"/>
                    <a:pt x="11604" y="8425"/>
                    <a:pt x="11645" y="8390"/>
                  </a:cubicBezTo>
                  <a:lnTo>
                    <a:pt x="12465" y="7641"/>
                  </a:lnTo>
                  <a:lnTo>
                    <a:pt x="13119" y="8247"/>
                  </a:lnTo>
                  <a:lnTo>
                    <a:pt x="12846" y="8532"/>
                  </a:lnTo>
                  <a:cubicBezTo>
                    <a:pt x="12762" y="8604"/>
                    <a:pt x="12774" y="8734"/>
                    <a:pt x="12857" y="8794"/>
                  </a:cubicBezTo>
                  <a:cubicBezTo>
                    <a:pt x="12899" y="8829"/>
                    <a:pt x="12952" y="8847"/>
                    <a:pt x="13006" y="8847"/>
                  </a:cubicBezTo>
                  <a:cubicBezTo>
                    <a:pt x="13059" y="8847"/>
                    <a:pt x="13113" y="8829"/>
                    <a:pt x="13154" y="8794"/>
                  </a:cubicBezTo>
                  <a:lnTo>
                    <a:pt x="13416" y="8532"/>
                  </a:lnTo>
                  <a:cubicBezTo>
                    <a:pt x="13618" y="8711"/>
                    <a:pt x="13820" y="8889"/>
                    <a:pt x="14010" y="9079"/>
                  </a:cubicBezTo>
                  <a:lnTo>
                    <a:pt x="13749" y="9293"/>
                  </a:lnTo>
                  <a:cubicBezTo>
                    <a:pt x="13665" y="9364"/>
                    <a:pt x="13665" y="9495"/>
                    <a:pt x="13737" y="9566"/>
                  </a:cubicBezTo>
                  <a:cubicBezTo>
                    <a:pt x="13780" y="9609"/>
                    <a:pt x="13836" y="9630"/>
                    <a:pt x="13891" y="9630"/>
                  </a:cubicBezTo>
                  <a:cubicBezTo>
                    <a:pt x="13943" y="9630"/>
                    <a:pt x="13994" y="9612"/>
                    <a:pt x="14034" y="9578"/>
                  </a:cubicBezTo>
                  <a:lnTo>
                    <a:pt x="14307" y="9352"/>
                  </a:lnTo>
                  <a:lnTo>
                    <a:pt x="14866" y="9875"/>
                  </a:lnTo>
                  <a:lnTo>
                    <a:pt x="14604" y="10148"/>
                  </a:lnTo>
                  <a:cubicBezTo>
                    <a:pt x="14521" y="10232"/>
                    <a:pt x="14533" y="10350"/>
                    <a:pt x="14616" y="10422"/>
                  </a:cubicBezTo>
                  <a:cubicBezTo>
                    <a:pt x="14660" y="10454"/>
                    <a:pt x="14708" y="10470"/>
                    <a:pt x="14756" y="10470"/>
                  </a:cubicBezTo>
                  <a:cubicBezTo>
                    <a:pt x="14813" y="10470"/>
                    <a:pt x="14868" y="10448"/>
                    <a:pt x="14913" y="10410"/>
                  </a:cubicBezTo>
                  <a:lnTo>
                    <a:pt x="15163" y="10148"/>
                  </a:lnTo>
                  <a:lnTo>
                    <a:pt x="15674" y="10636"/>
                  </a:lnTo>
                  <a:lnTo>
                    <a:pt x="14782" y="11563"/>
                  </a:lnTo>
                  <a:cubicBezTo>
                    <a:pt x="14711" y="11646"/>
                    <a:pt x="14723" y="11765"/>
                    <a:pt x="14806" y="11836"/>
                  </a:cubicBezTo>
                  <a:cubicBezTo>
                    <a:pt x="14848" y="11867"/>
                    <a:pt x="14895" y="11883"/>
                    <a:pt x="14941" y="11883"/>
                  </a:cubicBezTo>
                  <a:cubicBezTo>
                    <a:pt x="14999" y="11883"/>
                    <a:pt x="15057" y="11858"/>
                    <a:pt x="15103" y="11812"/>
                  </a:cubicBezTo>
                  <a:lnTo>
                    <a:pt x="15971" y="10909"/>
                  </a:lnTo>
                  <a:lnTo>
                    <a:pt x="16719" y="11622"/>
                  </a:lnTo>
                  <a:lnTo>
                    <a:pt x="16434" y="11860"/>
                  </a:lnTo>
                  <a:cubicBezTo>
                    <a:pt x="16351" y="11931"/>
                    <a:pt x="16339" y="12050"/>
                    <a:pt x="16422" y="12133"/>
                  </a:cubicBezTo>
                  <a:cubicBezTo>
                    <a:pt x="16465" y="12176"/>
                    <a:pt x="16521" y="12197"/>
                    <a:pt x="16577" y="12197"/>
                  </a:cubicBezTo>
                  <a:cubicBezTo>
                    <a:pt x="16628" y="12197"/>
                    <a:pt x="16679" y="12179"/>
                    <a:pt x="16719" y="12145"/>
                  </a:cubicBezTo>
                  <a:lnTo>
                    <a:pt x="17016" y="11895"/>
                  </a:lnTo>
                  <a:cubicBezTo>
                    <a:pt x="17195" y="12062"/>
                    <a:pt x="17373" y="12228"/>
                    <a:pt x="17551" y="12394"/>
                  </a:cubicBezTo>
                  <a:lnTo>
                    <a:pt x="17349" y="12668"/>
                  </a:lnTo>
                  <a:cubicBezTo>
                    <a:pt x="17290" y="12751"/>
                    <a:pt x="17314" y="12882"/>
                    <a:pt x="17409" y="12941"/>
                  </a:cubicBezTo>
                  <a:cubicBezTo>
                    <a:pt x="17448" y="12963"/>
                    <a:pt x="17490" y="12973"/>
                    <a:pt x="17531" y="12973"/>
                  </a:cubicBezTo>
                  <a:cubicBezTo>
                    <a:pt x="17602" y="12973"/>
                    <a:pt x="17668" y="12942"/>
                    <a:pt x="17706" y="12882"/>
                  </a:cubicBezTo>
                  <a:lnTo>
                    <a:pt x="17860" y="12680"/>
                  </a:lnTo>
                  <a:lnTo>
                    <a:pt x="18431" y="13238"/>
                  </a:lnTo>
                  <a:lnTo>
                    <a:pt x="18181" y="13464"/>
                  </a:lnTo>
                  <a:cubicBezTo>
                    <a:pt x="18098" y="13535"/>
                    <a:pt x="18098" y="13666"/>
                    <a:pt x="18181" y="13737"/>
                  </a:cubicBezTo>
                  <a:cubicBezTo>
                    <a:pt x="18223" y="13773"/>
                    <a:pt x="18273" y="13791"/>
                    <a:pt x="18325" y="13791"/>
                  </a:cubicBezTo>
                  <a:cubicBezTo>
                    <a:pt x="18377" y="13791"/>
                    <a:pt x="18431" y="13773"/>
                    <a:pt x="18478" y="13737"/>
                  </a:cubicBezTo>
                  <a:lnTo>
                    <a:pt x="18728" y="13511"/>
                  </a:lnTo>
                  <a:lnTo>
                    <a:pt x="19108" y="13880"/>
                  </a:lnTo>
                  <a:cubicBezTo>
                    <a:pt x="19096" y="13880"/>
                    <a:pt x="19084" y="13892"/>
                    <a:pt x="19084" y="13903"/>
                  </a:cubicBezTo>
                  <a:cubicBezTo>
                    <a:pt x="18728" y="14201"/>
                    <a:pt x="18431" y="14557"/>
                    <a:pt x="18193" y="14949"/>
                  </a:cubicBezTo>
                  <a:cubicBezTo>
                    <a:pt x="18133" y="15044"/>
                    <a:pt x="18169" y="15163"/>
                    <a:pt x="18264" y="15211"/>
                  </a:cubicBezTo>
                  <a:cubicBezTo>
                    <a:pt x="18297" y="15231"/>
                    <a:pt x="18333" y="15240"/>
                    <a:pt x="18370" y="15240"/>
                  </a:cubicBezTo>
                  <a:cubicBezTo>
                    <a:pt x="18440" y="15240"/>
                    <a:pt x="18510" y="15206"/>
                    <a:pt x="18549" y="15151"/>
                  </a:cubicBezTo>
                  <a:cubicBezTo>
                    <a:pt x="18763" y="14807"/>
                    <a:pt x="19025" y="14498"/>
                    <a:pt x="19322" y="14224"/>
                  </a:cubicBezTo>
                  <a:cubicBezTo>
                    <a:pt x="19345" y="14201"/>
                    <a:pt x="19369" y="14189"/>
                    <a:pt x="19393" y="14165"/>
                  </a:cubicBezTo>
                  <a:lnTo>
                    <a:pt x="19619" y="14391"/>
                  </a:lnTo>
                  <a:lnTo>
                    <a:pt x="15864" y="17682"/>
                  </a:lnTo>
                  <a:cubicBezTo>
                    <a:pt x="10932" y="13155"/>
                    <a:pt x="5680" y="8366"/>
                    <a:pt x="523" y="3886"/>
                  </a:cubicBezTo>
                  <a:cubicBezTo>
                    <a:pt x="1866" y="2829"/>
                    <a:pt x="3149" y="1688"/>
                    <a:pt x="4349" y="476"/>
                  </a:cubicBezTo>
                  <a:close/>
                  <a:moveTo>
                    <a:pt x="4325" y="0"/>
                  </a:moveTo>
                  <a:cubicBezTo>
                    <a:pt x="4278" y="0"/>
                    <a:pt x="4218" y="24"/>
                    <a:pt x="4183" y="72"/>
                  </a:cubicBezTo>
                  <a:cubicBezTo>
                    <a:pt x="2899" y="1379"/>
                    <a:pt x="1521" y="2603"/>
                    <a:pt x="71" y="3732"/>
                  </a:cubicBezTo>
                  <a:cubicBezTo>
                    <a:pt x="24" y="3767"/>
                    <a:pt x="0" y="3815"/>
                    <a:pt x="0" y="3874"/>
                  </a:cubicBezTo>
                  <a:cubicBezTo>
                    <a:pt x="0" y="3934"/>
                    <a:pt x="24" y="3993"/>
                    <a:pt x="71" y="4029"/>
                  </a:cubicBezTo>
                  <a:cubicBezTo>
                    <a:pt x="5324" y="8580"/>
                    <a:pt x="10695" y="13476"/>
                    <a:pt x="15709" y="18098"/>
                  </a:cubicBezTo>
                  <a:cubicBezTo>
                    <a:pt x="15751" y="18134"/>
                    <a:pt x="15804" y="18152"/>
                    <a:pt x="15858" y="18152"/>
                  </a:cubicBezTo>
                  <a:cubicBezTo>
                    <a:pt x="15911" y="18152"/>
                    <a:pt x="15965" y="18134"/>
                    <a:pt x="16006" y="18098"/>
                  </a:cubicBezTo>
                  <a:lnTo>
                    <a:pt x="20058" y="14545"/>
                  </a:lnTo>
                  <a:cubicBezTo>
                    <a:pt x="20058" y="14533"/>
                    <a:pt x="20070" y="14521"/>
                    <a:pt x="20082" y="14509"/>
                  </a:cubicBezTo>
                  <a:cubicBezTo>
                    <a:pt x="20142" y="14438"/>
                    <a:pt x="20130" y="14331"/>
                    <a:pt x="20058" y="14272"/>
                  </a:cubicBezTo>
                  <a:cubicBezTo>
                    <a:pt x="15044" y="9412"/>
                    <a:pt x="9815" y="4623"/>
                    <a:pt x="4480" y="60"/>
                  </a:cubicBezTo>
                  <a:cubicBezTo>
                    <a:pt x="4432" y="24"/>
                    <a:pt x="4385" y="0"/>
                    <a:pt x="4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52564" y="3578790"/>
              <a:ext cx="49422" cy="44192"/>
            </a:xfrm>
            <a:custGeom>
              <a:avLst/>
              <a:gdLst/>
              <a:ahLst/>
              <a:cxnLst/>
              <a:rect l="l" t="t" r="r" b="b"/>
              <a:pathLst>
                <a:path w="1534" h="1372" extrusionOk="0">
                  <a:moveTo>
                    <a:pt x="696" y="392"/>
                  </a:moveTo>
                  <a:cubicBezTo>
                    <a:pt x="799" y="392"/>
                    <a:pt x="901" y="437"/>
                    <a:pt x="975" y="510"/>
                  </a:cubicBezTo>
                  <a:cubicBezTo>
                    <a:pt x="1058" y="570"/>
                    <a:pt x="1106" y="677"/>
                    <a:pt x="1106" y="784"/>
                  </a:cubicBezTo>
                  <a:cubicBezTo>
                    <a:pt x="1106" y="867"/>
                    <a:pt x="1046" y="950"/>
                    <a:pt x="975" y="986"/>
                  </a:cubicBezTo>
                  <a:cubicBezTo>
                    <a:pt x="960" y="987"/>
                    <a:pt x="945" y="988"/>
                    <a:pt x="930" y="988"/>
                  </a:cubicBezTo>
                  <a:cubicBezTo>
                    <a:pt x="829" y="988"/>
                    <a:pt x="739" y="953"/>
                    <a:pt x="666" y="891"/>
                  </a:cubicBezTo>
                  <a:cubicBezTo>
                    <a:pt x="618" y="843"/>
                    <a:pt x="571" y="795"/>
                    <a:pt x="535" y="748"/>
                  </a:cubicBezTo>
                  <a:cubicBezTo>
                    <a:pt x="547" y="689"/>
                    <a:pt x="535" y="641"/>
                    <a:pt x="500" y="593"/>
                  </a:cubicBezTo>
                  <a:cubicBezTo>
                    <a:pt x="488" y="570"/>
                    <a:pt x="488" y="534"/>
                    <a:pt x="500" y="510"/>
                  </a:cubicBezTo>
                  <a:cubicBezTo>
                    <a:pt x="523" y="463"/>
                    <a:pt x="559" y="427"/>
                    <a:pt x="607" y="403"/>
                  </a:cubicBezTo>
                  <a:cubicBezTo>
                    <a:pt x="636" y="395"/>
                    <a:pt x="666" y="392"/>
                    <a:pt x="696" y="392"/>
                  </a:cubicBezTo>
                  <a:close/>
                  <a:moveTo>
                    <a:pt x="691" y="1"/>
                  </a:moveTo>
                  <a:cubicBezTo>
                    <a:pt x="611" y="1"/>
                    <a:pt x="531" y="12"/>
                    <a:pt x="452" y="35"/>
                  </a:cubicBezTo>
                  <a:cubicBezTo>
                    <a:pt x="286" y="94"/>
                    <a:pt x="155" y="225"/>
                    <a:pt x="96" y="391"/>
                  </a:cubicBezTo>
                  <a:cubicBezTo>
                    <a:pt x="96" y="415"/>
                    <a:pt x="84" y="439"/>
                    <a:pt x="84" y="463"/>
                  </a:cubicBezTo>
                  <a:cubicBezTo>
                    <a:pt x="12" y="510"/>
                    <a:pt x="1" y="605"/>
                    <a:pt x="36" y="689"/>
                  </a:cubicBezTo>
                  <a:cubicBezTo>
                    <a:pt x="119" y="867"/>
                    <a:pt x="238" y="1033"/>
                    <a:pt x="381" y="1164"/>
                  </a:cubicBezTo>
                  <a:cubicBezTo>
                    <a:pt x="528" y="1302"/>
                    <a:pt x="712" y="1371"/>
                    <a:pt x="903" y="1371"/>
                  </a:cubicBezTo>
                  <a:cubicBezTo>
                    <a:pt x="974" y="1371"/>
                    <a:pt x="1046" y="1362"/>
                    <a:pt x="1118" y="1342"/>
                  </a:cubicBezTo>
                  <a:cubicBezTo>
                    <a:pt x="1355" y="1259"/>
                    <a:pt x="1510" y="1045"/>
                    <a:pt x="1533" y="795"/>
                  </a:cubicBezTo>
                  <a:cubicBezTo>
                    <a:pt x="1533" y="582"/>
                    <a:pt x="1438" y="368"/>
                    <a:pt x="1272" y="225"/>
                  </a:cubicBezTo>
                  <a:cubicBezTo>
                    <a:pt x="1108" y="79"/>
                    <a:pt x="901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1080109" y="4657116"/>
              <a:ext cx="732014" cy="509498"/>
            </a:xfrm>
            <a:custGeom>
              <a:avLst/>
              <a:gdLst/>
              <a:ahLst/>
              <a:cxnLst/>
              <a:rect l="l" t="t" r="r" b="b"/>
              <a:pathLst>
                <a:path w="22721" h="15818" extrusionOk="0">
                  <a:moveTo>
                    <a:pt x="488" y="471"/>
                  </a:moveTo>
                  <a:lnTo>
                    <a:pt x="488" y="471"/>
                  </a:lnTo>
                  <a:cubicBezTo>
                    <a:pt x="773" y="554"/>
                    <a:pt x="1046" y="649"/>
                    <a:pt x="1331" y="732"/>
                  </a:cubicBezTo>
                  <a:lnTo>
                    <a:pt x="1046" y="1505"/>
                  </a:lnTo>
                  <a:cubicBezTo>
                    <a:pt x="1011" y="1612"/>
                    <a:pt x="1082" y="1719"/>
                    <a:pt x="1189" y="1742"/>
                  </a:cubicBezTo>
                  <a:cubicBezTo>
                    <a:pt x="1201" y="1754"/>
                    <a:pt x="1224" y="1754"/>
                    <a:pt x="1248" y="1754"/>
                  </a:cubicBezTo>
                  <a:cubicBezTo>
                    <a:pt x="1343" y="1754"/>
                    <a:pt x="1415" y="1707"/>
                    <a:pt x="1450" y="1623"/>
                  </a:cubicBezTo>
                  <a:lnTo>
                    <a:pt x="1735" y="863"/>
                  </a:lnTo>
                  <a:lnTo>
                    <a:pt x="2318" y="1041"/>
                  </a:lnTo>
                  <a:lnTo>
                    <a:pt x="2282" y="1148"/>
                  </a:lnTo>
                  <a:cubicBezTo>
                    <a:pt x="2246" y="1255"/>
                    <a:pt x="2318" y="1362"/>
                    <a:pt x="2425" y="1386"/>
                  </a:cubicBezTo>
                  <a:lnTo>
                    <a:pt x="2484" y="1386"/>
                  </a:lnTo>
                  <a:cubicBezTo>
                    <a:pt x="2579" y="1386"/>
                    <a:pt x="2662" y="1326"/>
                    <a:pt x="2686" y="1243"/>
                  </a:cubicBezTo>
                  <a:lnTo>
                    <a:pt x="2710" y="1148"/>
                  </a:lnTo>
                  <a:lnTo>
                    <a:pt x="3458" y="1386"/>
                  </a:lnTo>
                  <a:lnTo>
                    <a:pt x="3411" y="1481"/>
                  </a:lnTo>
                  <a:cubicBezTo>
                    <a:pt x="3363" y="1576"/>
                    <a:pt x="3423" y="1695"/>
                    <a:pt x="3530" y="1730"/>
                  </a:cubicBezTo>
                  <a:cubicBezTo>
                    <a:pt x="3553" y="1742"/>
                    <a:pt x="3577" y="1742"/>
                    <a:pt x="3601" y="1742"/>
                  </a:cubicBezTo>
                  <a:cubicBezTo>
                    <a:pt x="3684" y="1742"/>
                    <a:pt x="3767" y="1707"/>
                    <a:pt x="3803" y="1635"/>
                  </a:cubicBezTo>
                  <a:lnTo>
                    <a:pt x="3851" y="1517"/>
                  </a:lnTo>
                  <a:lnTo>
                    <a:pt x="4694" y="1790"/>
                  </a:lnTo>
                  <a:lnTo>
                    <a:pt x="4635" y="1909"/>
                  </a:lnTo>
                  <a:cubicBezTo>
                    <a:pt x="4587" y="2004"/>
                    <a:pt x="4647" y="2123"/>
                    <a:pt x="4742" y="2158"/>
                  </a:cubicBezTo>
                  <a:cubicBezTo>
                    <a:pt x="4777" y="2170"/>
                    <a:pt x="4801" y="2170"/>
                    <a:pt x="4837" y="2170"/>
                  </a:cubicBezTo>
                  <a:cubicBezTo>
                    <a:pt x="4908" y="2170"/>
                    <a:pt x="4991" y="2134"/>
                    <a:pt x="5027" y="2063"/>
                  </a:cubicBezTo>
                  <a:lnTo>
                    <a:pt x="5098" y="1921"/>
                  </a:lnTo>
                  <a:lnTo>
                    <a:pt x="6013" y="2218"/>
                  </a:lnTo>
                  <a:lnTo>
                    <a:pt x="5669" y="3026"/>
                  </a:lnTo>
                  <a:cubicBezTo>
                    <a:pt x="5621" y="3121"/>
                    <a:pt x="5681" y="3240"/>
                    <a:pt x="5787" y="3275"/>
                  </a:cubicBezTo>
                  <a:cubicBezTo>
                    <a:pt x="5811" y="3275"/>
                    <a:pt x="5835" y="3287"/>
                    <a:pt x="5859" y="3287"/>
                  </a:cubicBezTo>
                  <a:cubicBezTo>
                    <a:pt x="5942" y="3287"/>
                    <a:pt x="6025" y="3240"/>
                    <a:pt x="6061" y="3168"/>
                  </a:cubicBezTo>
                  <a:lnTo>
                    <a:pt x="6405" y="2348"/>
                  </a:lnTo>
                  <a:lnTo>
                    <a:pt x="7297" y="2645"/>
                  </a:lnTo>
                  <a:lnTo>
                    <a:pt x="7237" y="2883"/>
                  </a:lnTo>
                  <a:cubicBezTo>
                    <a:pt x="7213" y="2978"/>
                    <a:pt x="7261" y="3073"/>
                    <a:pt x="7356" y="3109"/>
                  </a:cubicBezTo>
                  <a:cubicBezTo>
                    <a:pt x="7380" y="3121"/>
                    <a:pt x="7415" y="3121"/>
                    <a:pt x="7439" y="3121"/>
                  </a:cubicBezTo>
                  <a:cubicBezTo>
                    <a:pt x="7511" y="3121"/>
                    <a:pt x="7570" y="3085"/>
                    <a:pt x="7617" y="3038"/>
                  </a:cubicBezTo>
                  <a:lnTo>
                    <a:pt x="7689" y="2942"/>
                  </a:lnTo>
                  <a:cubicBezTo>
                    <a:pt x="7724" y="2895"/>
                    <a:pt x="7724" y="2836"/>
                    <a:pt x="7713" y="2788"/>
                  </a:cubicBezTo>
                  <a:lnTo>
                    <a:pt x="7713" y="2788"/>
                  </a:lnTo>
                  <a:lnTo>
                    <a:pt x="8556" y="3073"/>
                  </a:lnTo>
                  <a:cubicBezTo>
                    <a:pt x="8532" y="3144"/>
                    <a:pt x="8521" y="3216"/>
                    <a:pt x="8521" y="3287"/>
                  </a:cubicBezTo>
                  <a:cubicBezTo>
                    <a:pt x="8532" y="3394"/>
                    <a:pt x="8628" y="3477"/>
                    <a:pt x="8734" y="3477"/>
                  </a:cubicBezTo>
                  <a:cubicBezTo>
                    <a:pt x="8853" y="3477"/>
                    <a:pt x="8936" y="3394"/>
                    <a:pt x="8936" y="3275"/>
                  </a:cubicBezTo>
                  <a:cubicBezTo>
                    <a:pt x="8936" y="3263"/>
                    <a:pt x="8948" y="3240"/>
                    <a:pt x="8948" y="3216"/>
                  </a:cubicBezTo>
                  <a:cubicBezTo>
                    <a:pt x="9210" y="3311"/>
                    <a:pt x="9471" y="3406"/>
                    <a:pt x="9733" y="3501"/>
                  </a:cubicBezTo>
                  <a:lnTo>
                    <a:pt x="9697" y="3548"/>
                  </a:lnTo>
                  <a:cubicBezTo>
                    <a:pt x="9649" y="3644"/>
                    <a:pt x="9685" y="3774"/>
                    <a:pt x="9780" y="3822"/>
                  </a:cubicBezTo>
                  <a:cubicBezTo>
                    <a:pt x="9816" y="3834"/>
                    <a:pt x="9851" y="3846"/>
                    <a:pt x="9887" y="3846"/>
                  </a:cubicBezTo>
                  <a:cubicBezTo>
                    <a:pt x="9958" y="3846"/>
                    <a:pt x="10030" y="3810"/>
                    <a:pt x="10065" y="3750"/>
                  </a:cubicBezTo>
                  <a:lnTo>
                    <a:pt x="10137" y="3644"/>
                  </a:lnTo>
                  <a:lnTo>
                    <a:pt x="10814" y="3893"/>
                  </a:lnTo>
                  <a:lnTo>
                    <a:pt x="10576" y="4642"/>
                  </a:lnTo>
                  <a:cubicBezTo>
                    <a:pt x="10541" y="4749"/>
                    <a:pt x="10612" y="4867"/>
                    <a:pt x="10719" y="4891"/>
                  </a:cubicBezTo>
                  <a:lnTo>
                    <a:pt x="10778" y="4891"/>
                  </a:lnTo>
                  <a:cubicBezTo>
                    <a:pt x="10873" y="4891"/>
                    <a:pt x="10957" y="4844"/>
                    <a:pt x="10980" y="4761"/>
                  </a:cubicBezTo>
                  <a:lnTo>
                    <a:pt x="11218" y="4024"/>
                  </a:lnTo>
                  <a:lnTo>
                    <a:pt x="12121" y="4368"/>
                  </a:lnTo>
                  <a:lnTo>
                    <a:pt x="12074" y="4511"/>
                  </a:lnTo>
                  <a:cubicBezTo>
                    <a:pt x="12038" y="4618"/>
                    <a:pt x="12097" y="4725"/>
                    <a:pt x="12204" y="4761"/>
                  </a:cubicBezTo>
                  <a:cubicBezTo>
                    <a:pt x="12228" y="4761"/>
                    <a:pt x="12252" y="4772"/>
                    <a:pt x="12264" y="4772"/>
                  </a:cubicBezTo>
                  <a:cubicBezTo>
                    <a:pt x="12359" y="4772"/>
                    <a:pt x="12430" y="4713"/>
                    <a:pt x="12466" y="4630"/>
                  </a:cubicBezTo>
                  <a:lnTo>
                    <a:pt x="12513" y="4511"/>
                  </a:lnTo>
                  <a:lnTo>
                    <a:pt x="13464" y="4867"/>
                  </a:lnTo>
                  <a:lnTo>
                    <a:pt x="13404" y="5046"/>
                  </a:lnTo>
                  <a:cubicBezTo>
                    <a:pt x="13369" y="5153"/>
                    <a:pt x="13440" y="5260"/>
                    <a:pt x="13547" y="5283"/>
                  </a:cubicBezTo>
                  <a:lnTo>
                    <a:pt x="13606" y="5283"/>
                  </a:lnTo>
                  <a:cubicBezTo>
                    <a:pt x="13702" y="5283"/>
                    <a:pt x="13785" y="5236"/>
                    <a:pt x="13808" y="5153"/>
                  </a:cubicBezTo>
                  <a:lnTo>
                    <a:pt x="13856" y="4998"/>
                  </a:lnTo>
                  <a:cubicBezTo>
                    <a:pt x="14201" y="5129"/>
                    <a:pt x="14533" y="5260"/>
                    <a:pt x="14866" y="5390"/>
                  </a:cubicBezTo>
                  <a:lnTo>
                    <a:pt x="14819" y="5521"/>
                  </a:lnTo>
                  <a:cubicBezTo>
                    <a:pt x="14771" y="5616"/>
                    <a:pt x="14830" y="5735"/>
                    <a:pt x="14937" y="5759"/>
                  </a:cubicBezTo>
                  <a:cubicBezTo>
                    <a:pt x="14961" y="5771"/>
                    <a:pt x="14985" y="5771"/>
                    <a:pt x="15009" y="5771"/>
                  </a:cubicBezTo>
                  <a:cubicBezTo>
                    <a:pt x="15017" y="5772"/>
                    <a:pt x="15025" y="5772"/>
                    <a:pt x="15033" y="5772"/>
                  </a:cubicBezTo>
                  <a:cubicBezTo>
                    <a:pt x="15116" y="5772"/>
                    <a:pt x="15178" y="5717"/>
                    <a:pt x="15211" y="5652"/>
                  </a:cubicBezTo>
                  <a:lnTo>
                    <a:pt x="15258" y="5545"/>
                  </a:lnTo>
                  <a:lnTo>
                    <a:pt x="16066" y="5854"/>
                  </a:lnTo>
                  <a:lnTo>
                    <a:pt x="15864" y="6377"/>
                  </a:lnTo>
                  <a:cubicBezTo>
                    <a:pt x="15829" y="6484"/>
                    <a:pt x="15888" y="6591"/>
                    <a:pt x="15995" y="6626"/>
                  </a:cubicBezTo>
                  <a:cubicBezTo>
                    <a:pt x="16019" y="6626"/>
                    <a:pt x="16042" y="6638"/>
                    <a:pt x="16066" y="6638"/>
                  </a:cubicBezTo>
                  <a:cubicBezTo>
                    <a:pt x="16149" y="6638"/>
                    <a:pt x="16233" y="6579"/>
                    <a:pt x="16256" y="6507"/>
                  </a:cubicBezTo>
                  <a:lnTo>
                    <a:pt x="16423" y="6044"/>
                  </a:lnTo>
                  <a:lnTo>
                    <a:pt x="17266" y="6377"/>
                  </a:lnTo>
                  <a:lnTo>
                    <a:pt x="17231" y="6495"/>
                  </a:lnTo>
                  <a:cubicBezTo>
                    <a:pt x="17207" y="6602"/>
                    <a:pt x="17278" y="6709"/>
                    <a:pt x="17385" y="6733"/>
                  </a:cubicBezTo>
                  <a:lnTo>
                    <a:pt x="17445" y="6733"/>
                  </a:lnTo>
                  <a:cubicBezTo>
                    <a:pt x="17528" y="6733"/>
                    <a:pt x="17611" y="6686"/>
                    <a:pt x="17647" y="6591"/>
                  </a:cubicBezTo>
                  <a:lnTo>
                    <a:pt x="17659" y="6543"/>
                  </a:lnTo>
                  <a:lnTo>
                    <a:pt x="18597" y="6923"/>
                  </a:lnTo>
                  <a:lnTo>
                    <a:pt x="18538" y="7066"/>
                  </a:lnTo>
                  <a:cubicBezTo>
                    <a:pt x="18490" y="7173"/>
                    <a:pt x="18550" y="7280"/>
                    <a:pt x="18657" y="7315"/>
                  </a:cubicBezTo>
                  <a:cubicBezTo>
                    <a:pt x="18681" y="7327"/>
                    <a:pt x="18704" y="7327"/>
                    <a:pt x="18728" y="7327"/>
                  </a:cubicBezTo>
                  <a:cubicBezTo>
                    <a:pt x="18823" y="7327"/>
                    <a:pt x="18894" y="7280"/>
                    <a:pt x="18930" y="7208"/>
                  </a:cubicBezTo>
                  <a:lnTo>
                    <a:pt x="18978" y="7078"/>
                  </a:lnTo>
                  <a:cubicBezTo>
                    <a:pt x="19215" y="7173"/>
                    <a:pt x="19453" y="7268"/>
                    <a:pt x="19691" y="7363"/>
                  </a:cubicBezTo>
                  <a:lnTo>
                    <a:pt x="19619" y="7529"/>
                  </a:lnTo>
                  <a:cubicBezTo>
                    <a:pt x="19584" y="7636"/>
                    <a:pt x="19643" y="7743"/>
                    <a:pt x="19750" y="7779"/>
                  </a:cubicBezTo>
                  <a:cubicBezTo>
                    <a:pt x="19774" y="7791"/>
                    <a:pt x="19798" y="7791"/>
                    <a:pt x="19821" y="7791"/>
                  </a:cubicBezTo>
                  <a:cubicBezTo>
                    <a:pt x="19904" y="7791"/>
                    <a:pt x="19988" y="7743"/>
                    <a:pt x="20011" y="7672"/>
                  </a:cubicBezTo>
                  <a:lnTo>
                    <a:pt x="20071" y="7529"/>
                  </a:lnTo>
                  <a:lnTo>
                    <a:pt x="20796" y="7838"/>
                  </a:lnTo>
                  <a:lnTo>
                    <a:pt x="20522" y="8563"/>
                  </a:lnTo>
                  <a:cubicBezTo>
                    <a:pt x="20487" y="8658"/>
                    <a:pt x="20546" y="8777"/>
                    <a:pt x="20653" y="8801"/>
                  </a:cubicBezTo>
                  <a:cubicBezTo>
                    <a:pt x="20677" y="8813"/>
                    <a:pt x="20701" y="8813"/>
                    <a:pt x="20724" y="8813"/>
                  </a:cubicBezTo>
                  <a:cubicBezTo>
                    <a:pt x="20808" y="8813"/>
                    <a:pt x="20891" y="8765"/>
                    <a:pt x="20915" y="8682"/>
                  </a:cubicBezTo>
                  <a:lnTo>
                    <a:pt x="21176" y="7993"/>
                  </a:lnTo>
                  <a:lnTo>
                    <a:pt x="22020" y="8349"/>
                  </a:lnTo>
                  <a:lnTo>
                    <a:pt x="19417" y="9478"/>
                  </a:lnTo>
                  <a:cubicBezTo>
                    <a:pt x="14605" y="11558"/>
                    <a:pt x="9614" y="13720"/>
                    <a:pt x="4872" y="15384"/>
                  </a:cubicBezTo>
                  <a:cubicBezTo>
                    <a:pt x="3173" y="10488"/>
                    <a:pt x="1700" y="5474"/>
                    <a:pt x="488" y="471"/>
                  </a:cubicBezTo>
                  <a:close/>
                  <a:moveTo>
                    <a:pt x="268" y="0"/>
                  </a:moveTo>
                  <a:cubicBezTo>
                    <a:pt x="197" y="0"/>
                    <a:pt x="121" y="36"/>
                    <a:pt x="84" y="102"/>
                  </a:cubicBezTo>
                  <a:cubicBezTo>
                    <a:pt x="24" y="150"/>
                    <a:pt x="0" y="221"/>
                    <a:pt x="12" y="293"/>
                  </a:cubicBezTo>
                  <a:cubicBezTo>
                    <a:pt x="1260" y="5497"/>
                    <a:pt x="2769" y="10631"/>
                    <a:pt x="4540" y="15693"/>
                  </a:cubicBezTo>
                  <a:cubicBezTo>
                    <a:pt x="4564" y="15740"/>
                    <a:pt x="4599" y="15776"/>
                    <a:pt x="4647" y="15800"/>
                  </a:cubicBezTo>
                  <a:cubicBezTo>
                    <a:pt x="4676" y="15812"/>
                    <a:pt x="4706" y="15818"/>
                    <a:pt x="4734" y="15818"/>
                  </a:cubicBezTo>
                  <a:cubicBezTo>
                    <a:pt x="4763" y="15818"/>
                    <a:pt x="4789" y="15812"/>
                    <a:pt x="4813" y="15800"/>
                  </a:cubicBezTo>
                  <a:cubicBezTo>
                    <a:pt x="9638" y="14136"/>
                    <a:pt x="14700" y="11938"/>
                    <a:pt x="19595" y="9823"/>
                  </a:cubicBezTo>
                  <a:cubicBezTo>
                    <a:pt x="20617" y="9383"/>
                    <a:pt x="21616" y="8943"/>
                    <a:pt x="22602" y="8527"/>
                  </a:cubicBezTo>
                  <a:lnTo>
                    <a:pt x="22614" y="8527"/>
                  </a:lnTo>
                  <a:cubicBezTo>
                    <a:pt x="22638" y="8516"/>
                    <a:pt x="22661" y="8504"/>
                    <a:pt x="22673" y="8480"/>
                  </a:cubicBezTo>
                  <a:cubicBezTo>
                    <a:pt x="22685" y="8468"/>
                    <a:pt x="22697" y="8456"/>
                    <a:pt x="22709" y="8432"/>
                  </a:cubicBezTo>
                  <a:cubicBezTo>
                    <a:pt x="22709" y="8420"/>
                    <a:pt x="22721" y="8397"/>
                    <a:pt x="22721" y="8385"/>
                  </a:cubicBezTo>
                  <a:cubicBezTo>
                    <a:pt x="22721" y="8373"/>
                    <a:pt x="22721" y="8361"/>
                    <a:pt x="22721" y="8361"/>
                  </a:cubicBezTo>
                  <a:cubicBezTo>
                    <a:pt x="22721" y="8349"/>
                    <a:pt x="22721" y="8337"/>
                    <a:pt x="22721" y="8325"/>
                  </a:cubicBezTo>
                  <a:cubicBezTo>
                    <a:pt x="22721" y="8302"/>
                    <a:pt x="22709" y="8290"/>
                    <a:pt x="22709" y="8278"/>
                  </a:cubicBezTo>
                  <a:cubicBezTo>
                    <a:pt x="22709" y="8278"/>
                    <a:pt x="22697" y="8254"/>
                    <a:pt x="22697" y="8254"/>
                  </a:cubicBezTo>
                  <a:cubicBezTo>
                    <a:pt x="22685" y="8242"/>
                    <a:pt x="22673" y="8230"/>
                    <a:pt x="22661" y="8218"/>
                  </a:cubicBezTo>
                  <a:cubicBezTo>
                    <a:pt x="22649" y="8207"/>
                    <a:pt x="22638" y="8207"/>
                    <a:pt x="22626" y="8195"/>
                  </a:cubicBezTo>
                  <a:lnTo>
                    <a:pt x="22602" y="8183"/>
                  </a:lnTo>
                  <a:cubicBezTo>
                    <a:pt x="15341" y="5034"/>
                    <a:pt x="7903" y="2313"/>
                    <a:pt x="321" y="7"/>
                  </a:cubicBezTo>
                  <a:cubicBezTo>
                    <a:pt x="304" y="3"/>
                    <a:pt x="286" y="0"/>
                    <a:pt x="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1262331" y="4836462"/>
              <a:ext cx="290988" cy="181825"/>
            </a:xfrm>
            <a:custGeom>
              <a:avLst/>
              <a:gdLst/>
              <a:ahLst/>
              <a:cxnLst/>
              <a:rect l="l" t="t" r="r" b="b"/>
              <a:pathLst>
                <a:path w="9032" h="5645" extrusionOk="0">
                  <a:moveTo>
                    <a:pt x="583" y="512"/>
                  </a:moveTo>
                  <a:lnTo>
                    <a:pt x="583" y="512"/>
                  </a:lnTo>
                  <a:cubicBezTo>
                    <a:pt x="1843" y="904"/>
                    <a:pt x="3174" y="1355"/>
                    <a:pt x="4469" y="1795"/>
                  </a:cubicBezTo>
                  <a:cubicBezTo>
                    <a:pt x="5716" y="2211"/>
                    <a:pt x="7000" y="2650"/>
                    <a:pt x="8236" y="3043"/>
                  </a:cubicBezTo>
                  <a:lnTo>
                    <a:pt x="2651" y="5098"/>
                  </a:lnTo>
                  <a:lnTo>
                    <a:pt x="2401" y="5193"/>
                  </a:lnTo>
                  <a:lnTo>
                    <a:pt x="583" y="512"/>
                  </a:lnTo>
                  <a:close/>
                  <a:moveTo>
                    <a:pt x="228" y="1"/>
                  </a:moveTo>
                  <a:cubicBezTo>
                    <a:pt x="176" y="1"/>
                    <a:pt x="125" y="19"/>
                    <a:pt x="84" y="60"/>
                  </a:cubicBezTo>
                  <a:cubicBezTo>
                    <a:pt x="25" y="108"/>
                    <a:pt x="1" y="191"/>
                    <a:pt x="36" y="262"/>
                  </a:cubicBezTo>
                  <a:lnTo>
                    <a:pt x="2057" y="5514"/>
                  </a:lnTo>
                  <a:cubicBezTo>
                    <a:pt x="2080" y="5562"/>
                    <a:pt x="2128" y="5609"/>
                    <a:pt x="2175" y="5633"/>
                  </a:cubicBezTo>
                  <a:cubicBezTo>
                    <a:pt x="2199" y="5645"/>
                    <a:pt x="2235" y="5645"/>
                    <a:pt x="2259" y="5645"/>
                  </a:cubicBezTo>
                  <a:cubicBezTo>
                    <a:pt x="2282" y="5645"/>
                    <a:pt x="2318" y="5645"/>
                    <a:pt x="2342" y="5633"/>
                  </a:cubicBezTo>
                  <a:lnTo>
                    <a:pt x="2805" y="5455"/>
                  </a:lnTo>
                  <a:lnTo>
                    <a:pt x="8901" y="3197"/>
                  </a:lnTo>
                  <a:cubicBezTo>
                    <a:pt x="8984" y="3173"/>
                    <a:pt x="9032" y="3102"/>
                    <a:pt x="9032" y="3019"/>
                  </a:cubicBezTo>
                  <a:cubicBezTo>
                    <a:pt x="9032" y="2936"/>
                    <a:pt x="8972" y="2864"/>
                    <a:pt x="8889" y="2841"/>
                  </a:cubicBezTo>
                  <a:cubicBezTo>
                    <a:pt x="7511" y="2413"/>
                    <a:pt x="6037" y="1914"/>
                    <a:pt x="4599" y="1427"/>
                  </a:cubicBezTo>
                  <a:cubicBezTo>
                    <a:pt x="3174" y="939"/>
                    <a:pt x="1700" y="440"/>
                    <a:pt x="298" y="12"/>
                  </a:cubicBezTo>
                  <a:cubicBezTo>
                    <a:pt x="275" y="5"/>
                    <a:pt x="251" y="1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301025" y="4649161"/>
              <a:ext cx="675375" cy="490752"/>
            </a:xfrm>
            <a:custGeom>
              <a:avLst/>
              <a:gdLst/>
              <a:ahLst/>
              <a:cxnLst/>
              <a:rect l="l" t="t" r="r" b="b"/>
              <a:pathLst>
                <a:path w="20963" h="15236" extrusionOk="0">
                  <a:moveTo>
                    <a:pt x="2389" y="9380"/>
                  </a:moveTo>
                  <a:cubicBezTo>
                    <a:pt x="4671" y="9416"/>
                    <a:pt x="6905" y="10046"/>
                    <a:pt x="8865" y="11222"/>
                  </a:cubicBezTo>
                  <a:cubicBezTo>
                    <a:pt x="7938" y="10830"/>
                    <a:pt x="6976" y="10545"/>
                    <a:pt x="5990" y="10390"/>
                  </a:cubicBezTo>
                  <a:lnTo>
                    <a:pt x="5954" y="10390"/>
                  </a:lnTo>
                  <a:cubicBezTo>
                    <a:pt x="5323" y="10293"/>
                    <a:pt x="4687" y="10244"/>
                    <a:pt x="4052" y="10244"/>
                  </a:cubicBezTo>
                  <a:cubicBezTo>
                    <a:pt x="3216" y="10244"/>
                    <a:pt x="2381" y="10329"/>
                    <a:pt x="1557" y="10497"/>
                  </a:cubicBezTo>
                  <a:cubicBezTo>
                    <a:pt x="1866" y="10188"/>
                    <a:pt x="2140" y="9844"/>
                    <a:pt x="2365" y="9476"/>
                  </a:cubicBezTo>
                  <a:cubicBezTo>
                    <a:pt x="2389" y="9440"/>
                    <a:pt x="2389" y="9416"/>
                    <a:pt x="2389" y="9380"/>
                  </a:cubicBezTo>
                  <a:close/>
                  <a:moveTo>
                    <a:pt x="6050" y="401"/>
                  </a:moveTo>
                  <a:cubicBezTo>
                    <a:pt x="8568" y="401"/>
                    <a:pt x="10964" y="1607"/>
                    <a:pt x="12466" y="3689"/>
                  </a:cubicBezTo>
                  <a:cubicBezTo>
                    <a:pt x="12157" y="5091"/>
                    <a:pt x="11824" y="6529"/>
                    <a:pt x="11491" y="7931"/>
                  </a:cubicBezTo>
                  <a:cubicBezTo>
                    <a:pt x="11194" y="9250"/>
                    <a:pt x="10874" y="10604"/>
                    <a:pt x="10576" y="11923"/>
                  </a:cubicBezTo>
                  <a:cubicBezTo>
                    <a:pt x="8174" y="10020"/>
                    <a:pt x="5213" y="8997"/>
                    <a:pt x="2180" y="8997"/>
                  </a:cubicBezTo>
                  <a:cubicBezTo>
                    <a:pt x="1673" y="8997"/>
                    <a:pt x="1163" y="9025"/>
                    <a:pt x="654" y="9083"/>
                  </a:cubicBezTo>
                  <a:cubicBezTo>
                    <a:pt x="2544" y="6422"/>
                    <a:pt x="4076" y="3320"/>
                    <a:pt x="4932" y="480"/>
                  </a:cubicBezTo>
                  <a:cubicBezTo>
                    <a:pt x="5306" y="427"/>
                    <a:pt x="5679" y="401"/>
                    <a:pt x="6050" y="401"/>
                  </a:cubicBezTo>
                  <a:close/>
                  <a:moveTo>
                    <a:pt x="16668" y="2842"/>
                  </a:moveTo>
                  <a:cubicBezTo>
                    <a:pt x="16733" y="2842"/>
                    <a:pt x="16798" y="2843"/>
                    <a:pt x="16863" y="2845"/>
                  </a:cubicBezTo>
                  <a:cubicBezTo>
                    <a:pt x="18372" y="2880"/>
                    <a:pt x="19762" y="3427"/>
                    <a:pt x="20523" y="4283"/>
                  </a:cubicBezTo>
                  <a:cubicBezTo>
                    <a:pt x="20130" y="7123"/>
                    <a:pt x="20083" y="10010"/>
                    <a:pt x="20404" y="12862"/>
                  </a:cubicBezTo>
                  <a:cubicBezTo>
                    <a:pt x="18978" y="12066"/>
                    <a:pt x="17397" y="11579"/>
                    <a:pt x="15781" y="11448"/>
                  </a:cubicBezTo>
                  <a:cubicBezTo>
                    <a:pt x="15455" y="11419"/>
                    <a:pt x="15127" y="11405"/>
                    <a:pt x="14801" y="11405"/>
                  </a:cubicBezTo>
                  <a:cubicBezTo>
                    <a:pt x="13499" y="11405"/>
                    <a:pt x="12203" y="11631"/>
                    <a:pt x="10969" y="12078"/>
                  </a:cubicBezTo>
                  <a:cubicBezTo>
                    <a:pt x="11266" y="10735"/>
                    <a:pt x="11598" y="9345"/>
                    <a:pt x="11907" y="8014"/>
                  </a:cubicBezTo>
                  <a:cubicBezTo>
                    <a:pt x="12240" y="6600"/>
                    <a:pt x="12573" y="5150"/>
                    <a:pt x="12894" y="3748"/>
                  </a:cubicBezTo>
                  <a:cubicBezTo>
                    <a:pt x="14212" y="3151"/>
                    <a:pt x="15477" y="2842"/>
                    <a:pt x="16668" y="2842"/>
                  </a:cubicBezTo>
                  <a:close/>
                  <a:moveTo>
                    <a:pt x="4042" y="10626"/>
                  </a:moveTo>
                  <a:cubicBezTo>
                    <a:pt x="4657" y="10626"/>
                    <a:pt x="5272" y="10674"/>
                    <a:pt x="5883" y="10771"/>
                  </a:cubicBezTo>
                  <a:lnTo>
                    <a:pt x="5918" y="10771"/>
                  </a:lnTo>
                  <a:cubicBezTo>
                    <a:pt x="7487" y="11008"/>
                    <a:pt x="8996" y="11579"/>
                    <a:pt x="10339" y="12446"/>
                  </a:cubicBezTo>
                  <a:lnTo>
                    <a:pt x="9745" y="13100"/>
                  </a:lnTo>
                  <a:cubicBezTo>
                    <a:pt x="8179" y="12113"/>
                    <a:pt x="6172" y="11585"/>
                    <a:pt x="4214" y="11585"/>
                  </a:cubicBezTo>
                  <a:cubicBezTo>
                    <a:pt x="3318" y="11585"/>
                    <a:pt x="2433" y="11696"/>
                    <a:pt x="1605" y="11923"/>
                  </a:cubicBezTo>
                  <a:cubicBezTo>
                    <a:pt x="1534" y="11579"/>
                    <a:pt x="1367" y="11258"/>
                    <a:pt x="1141" y="10997"/>
                  </a:cubicBezTo>
                  <a:cubicBezTo>
                    <a:pt x="2090" y="10749"/>
                    <a:pt x="3065" y="10626"/>
                    <a:pt x="4042" y="10626"/>
                  </a:cubicBezTo>
                  <a:close/>
                  <a:moveTo>
                    <a:pt x="10683" y="12696"/>
                  </a:moveTo>
                  <a:lnTo>
                    <a:pt x="10850" y="13207"/>
                  </a:lnTo>
                  <a:cubicBezTo>
                    <a:pt x="10648" y="13171"/>
                    <a:pt x="10458" y="13159"/>
                    <a:pt x="10256" y="13147"/>
                  </a:cubicBezTo>
                  <a:lnTo>
                    <a:pt x="10683" y="12696"/>
                  </a:lnTo>
                  <a:close/>
                  <a:moveTo>
                    <a:pt x="14868" y="11789"/>
                  </a:moveTo>
                  <a:cubicBezTo>
                    <a:pt x="15159" y="11789"/>
                    <a:pt x="15448" y="11800"/>
                    <a:pt x="15734" y="11828"/>
                  </a:cubicBezTo>
                  <a:cubicBezTo>
                    <a:pt x="17112" y="11947"/>
                    <a:pt x="18455" y="12316"/>
                    <a:pt x="19691" y="12922"/>
                  </a:cubicBezTo>
                  <a:cubicBezTo>
                    <a:pt x="19691" y="12933"/>
                    <a:pt x="19691" y="12945"/>
                    <a:pt x="19691" y="12969"/>
                  </a:cubicBezTo>
                  <a:lnTo>
                    <a:pt x="19869" y="13789"/>
                  </a:lnTo>
                  <a:cubicBezTo>
                    <a:pt x="18693" y="12910"/>
                    <a:pt x="17350" y="12304"/>
                    <a:pt x="15912" y="12007"/>
                  </a:cubicBezTo>
                  <a:cubicBezTo>
                    <a:pt x="15365" y="11900"/>
                    <a:pt x="14807" y="11828"/>
                    <a:pt x="14248" y="11805"/>
                  </a:cubicBezTo>
                  <a:cubicBezTo>
                    <a:pt x="14455" y="11795"/>
                    <a:pt x="14662" y="11789"/>
                    <a:pt x="14868" y="11789"/>
                  </a:cubicBezTo>
                  <a:close/>
                  <a:moveTo>
                    <a:pt x="13749" y="12181"/>
                  </a:moveTo>
                  <a:cubicBezTo>
                    <a:pt x="14442" y="12181"/>
                    <a:pt x="15135" y="12254"/>
                    <a:pt x="15817" y="12399"/>
                  </a:cubicBezTo>
                  <a:cubicBezTo>
                    <a:pt x="17302" y="12696"/>
                    <a:pt x="18693" y="13361"/>
                    <a:pt x="19869" y="14312"/>
                  </a:cubicBezTo>
                  <a:cubicBezTo>
                    <a:pt x="19584" y="14407"/>
                    <a:pt x="19310" y="14561"/>
                    <a:pt x="19085" y="14763"/>
                  </a:cubicBezTo>
                  <a:cubicBezTo>
                    <a:pt x="18015" y="13955"/>
                    <a:pt x="16779" y="13397"/>
                    <a:pt x="15460" y="13135"/>
                  </a:cubicBezTo>
                  <a:cubicBezTo>
                    <a:pt x="14843" y="13008"/>
                    <a:pt x="14215" y="12944"/>
                    <a:pt x="13588" y="12944"/>
                  </a:cubicBezTo>
                  <a:cubicBezTo>
                    <a:pt x="12816" y="12944"/>
                    <a:pt x="12044" y="13040"/>
                    <a:pt x="11289" y="13231"/>
                  </a:cubicBezTo>
                  <a:lnTo>
                    <a:pt x="11064" y="12553"/>
                  </a:lnTo>
                  <a:cubicBezTo>
                    <a:pt x="11944" y="12305"/>
                    <a:pt x="12847" y="12181"/>
                    <a:pt x="13749" y="12181"/>
                  </a:cubicBezTo>
                  <a:close/>
                  <a:moveTo>
                    <a:pt x="6022" y="0"/>
                  </a:moveTo>
                  <a:cubicBezTo>
                    <a:pt x="5593" y="0"/>
                    <a:pt x="5161" y="33"/>
                    <a:pt x="4730" y="100"/>
                  </a:cubicBezTo>
                  <a:cubicBezTo>
                    <a:pt x="4706" y="112"/>
                    <a:pt x="4694" y="112"/>
                    <a:pt x="4682" y="112"/>
                  </a:cubicBezTo>
                  <a:cubicBezTo>
                    <a:pt x="4671" y="124"/>
                    <a:pt x="4659" y="124"/>
                    <a:pt x="4659" y="124"/>
                  </a:cubicBezTo>
                  <a:cubicBezTo>
                    <a:pt x="4647" y="136"/>
                    <a:pt x="4635" y="147"/>
                    <a:pt x="4623" y="159"/>
                  </a:cubicBezTo>
                  <a:cubicBezTo>
                    <a:pt x="4611" y="159"/>
                    <a:pt x="4599" y="171"/>
                    <a:pt x="4599" y="183"/>
                  </a:cubicBezTo>
                  <a:cubicBezTo>
                    <a:pt x="4587" y="195"/>
                    <a:pt x="4576" y="207"/>
                    <a:pt x="4576" y="219"/>
                  </a:cubicBezTo>
                  <a:cubicBezTo>
                    <a:pt x="4564" y="219"/>
                    <a:pt x="4564" y="231"/>
                    <a:pt x="4564" y="242"/>
                  </a:cubicBezTo>
                  <a:cubicBezTo>
                    <a:pt x="3696" y="3201"/>
                    <a:pt x="2044" y="6469"/>
                    <a:pt x="48" y="9214"/>
                  </a:cubicBezTo>
                  <a:cubicBezTo>
                    <a:pt x="1" y="9274"/>
                    <a:pt x="1" y="9357"/>
                    <a:pt x="48" y="9416"/>
                  </a:cubicBezTo>
                  <a:cubicBezTo>
                    <a:pt x="90" y="9478"/>
                    <a:pt x="158" y="9513"/>
                    <a:pt x="230" y="9513"/>
                  </a:cubicBezTo>
                  <a:cubicBezTo>
                    <a:pt x="241" y="9513"/>
                    <a:pt x="251" y="9513"/>
                    <a:pt x="262" y="9511"/>
                  </a:cubicBezTo>
                  <a:cubicBezTo>
                    <a:pt x="809" y="9428"/>
                    <a:pt x="1367" y="9380"/>
                    <a:pt x="1938" y="9369"/>
                  </a:cubicBezTo>
                  <a:lnTo>
                    <a:pt x="1938" y="9369"/>
                  </a:lnTo>
                  <a:cubicBezTo>
                    <a:pt x="1593" y="9891"/>
                    <a:pt x="1153" y="10355"/>
                    <a:pt x="654" y="10723"/>
                  </a:cubicBezTo>
                  <a:cubicBezTo>
                    <a:pt x="559" y="10806"/>
                    <a:pt x="559" y="10961"/>
                    <a:pt x="654" y="11044"/>
                  </a:cubicBezTo>
                  <a:cubicBezTo>
                    <a:pt x="975" y="11341"/>
                    <a:pt x="1177" y="11745"/>
                    <a:pt x="1225" y="12197"/>
                  </a:cubicBezTo>
                  <a:cubicBezTo>
                    <a:pt x="1225" y="12256"/>
                    <a:pt x="1260" y="12304"/>
                    <a:pt x="1320" y="12339"/>
                  </a:cubicBezTo>
                  <a:cubicBezTo>
                    <a:pt x="1343" y="12351"/>
                    <a:pt x="1367" y="12363"/>
                    <a:pt x="1403" y="12375"/>
                  </a:cubicBezTo>
                  <a:cubicBezTo>
                    <a:pt x="1427" y="12375"/>
                    <a:pt x="1462" y="12375"/>
                    <a:pt x="1498" y="12363"/>
                  </a:cubicBezTo>
                  <a:cubicBezTo>
                    <a:pt x="2355" y="12101"/>
                    <a:pt x="3282" y="11974"/>
                    <a:pt x="4220" y="11974"/>
                  </a:cubicBezTo>
                  <a:cubicBezTo>
                    <a:pt x="6129" y="11974"/>
                    <a:pt x="8084" y="12500"/>
                    <a:pt x="9590" y="13480"/>
                  </a:cubicBezTo>
                  <a:cubicBezTo>
                    <a:pt x="9638" y="13504"/>
                    <a:pt x="9685" y="13516"/>
                    <a:pt x="9745" y="13516"/>
                  </a:cubicBezTo>
                  <a:lnTo>
                    <a:pt x="9792" y="13528"/>
                  </a:lnTo>
                  <a:lnTo>
                    <a:pt x="9828" y="13528"/>
                  </a:lnTo>
                  <a:cubicBezTo>
                    <a:pt x="9871" y="13526"/>
                    <a:pt x="9915" y="13526"/>
                    <a:pt x="9959" y="13526"/>
                  </a:cubicBezTo>
                  <a:cubicBezTo>
                    <a:pt x="10343" y="13526"/>
                    <a:pt x="10727" y="13572"/>
                    <a:pt x="11111" y="13646"/>
                  </a:cubicBezTo>
                  <a:cubicBezTo>
                    <a:pt x="11127" y="13650"/>
                    <a:pt x="11142" y="13651"/>
                    <a:pt x="11157" y="13651"/>
                  </a:cubicBezTo>
                  <a:cubicBezTo>
                    <a:pt x="11196" y="13651"/>
                    <a:pt x="11231" y="13640"/>
                    <a:pt x="11266" y="13623"/>
                  </a:cubicBezTo>
                  <a:lnTo>
                    <a:pt x="11301" y="13623"/>
                  </a:lnTo>
                  <a:cubicBezTo>
                    <a:pt x="12048" y="13423"/>
                    <a:pt x="12814" y="13324"/>
                    <a:pt x="13582" y="13324"/>
                  </a:cubicBezTo>
                  <a:cubicBezTo>
                    <a:pt x="14182" y="13324"/>
                    <a:pt x="14783" y="13384"/>
                    <a:pt x="15377" y="13504"/>
                  </a:cubicBezTo>
                  <a:cubicBezTo>
                    <a:pt x="16684" y="13765"/>
                    <a:pt x="17920" y="14348"/>
                    <a:pt x="18966" y="15179"/>
                  </a:cubicBezTo>
                  <a:cubicBezTo>
                    <a:pt x="19001" y="15215"/>
                    <a:pt x="19037" y="15227"/>
                    <a:pt x="19073" y="15227"/>
                  </a:cubicBezTo>
                  <a:cubicBezTo>
                    <a:pt x="19079" y="15233"/>
                    <a:pt x="19088" y="15236"/>
                    <a:pt x="19098" y="15236"/>
                  </a:cubicBezTo>
                  <a:cubicBezTo>
                    <a:pt x="19108" y="15236"/>
                    <a:pt x="19120" y="15233"/>
                    <a:pt x="19132" y="15227"/>
                  </a:cubicBezTo>
                  <a:cubicBezTo>
                    <a:pt x="19180" y="15227"/>
                    <a:pt x="19239" y="15203"/>
                    <a:pt x="19275" y="15156"/>
                  </a:cubicBezTo>
                  <a:cubicBezTo>
                    <a:pt x="19512" y="14894"/>
                    <a:pt x="19833" y="14704"/>
                    <a:pt x="20190" y="14621"/>
                  </a:cubicBezTo>
                  <a:cubicBezTo>
                    <a:pt x="20261" y="14597"/>
                    <a:pt x="20320" y="14550"/>
                    <a:pt x="20332" y="14466"/>
                  </a:cubicBezTo>
                  <a:cubicBezTo>
                    <a:pt x="20404" y="14431"/>
                    <a:pt x="20439" y="14348"/>
                    <a:pt x="20427" y="14276"/>
                  </a:cubicBezTo>
                  <a:lnTo>
                    <a:pt x="20178" y="13171"/>
                  </a:lnTo>
                  <a:lnTo>
                    <a:pt x="20178" y="13171"/>
                  </a:lnTo>
                  <a:cubicBezTo>
                    <a:pt x="20273" y="13219"/>
                    <a:pt x="20368" y="13278"/>
                    <a:pt x="20451" y="13326"/>
                  </a:cubicBezTo>
                  <a:cubicBezTo>
                    <a:pt x="20486" y="13343"/>
                    <a:pt x="20521" y="13354"/>
                    <a:pt x="20560" y="13354"/>
                  </a:cubicBezTo>
                  <a:cubicBezTo>
                    <a:pt x="20575" y="13354"/>
                    <a:pt x="20590" y="13353"/>
                    <a:pt x="20606" y="13349"/>
                  </a:cubicBezTo>
                  <a:lnTo>
                    <a:pt x="20665" y="13349"/>
                  </a:lnTo>
                  <a:cubicBezTo>
                    <a:pt x="20784" y="13349"/>
                    <a:pt x="20867" y="13254"/>
                    <a:pt x="20855" y="13135"/>
                  </a:cubicBezTo>
                  <a:cubicBezTo>
                    <a:pt x="20499" y="10188"/>
                    <a:pt x="20534" y="7194"/>
                    <a:pt x="20950" y="4259"/>
                  </a:cubicBezTo>
                  <a:cubicBezTo>
                    <a:pt x="20962" y="4200"/>
                    <a:pt x="20950" y="4152"/>
                    <a:pt x="20915" y="4104"/>
                  </a:cubicBezTo>
                  <a:cubicBezTo>
                    <a:pt x="20083" y="3118"/>
                    <a:pt x="18538" y="2488"/>
                    <a:pt x="16874" y="2453"/>
                  </a:cubicBezTo>
                  <a:cubicBezTo>
                    <a:pt x="16809" y="2451"/>
                    <a:pt x="16744" y="2450"/>
                    <a:pt x="16679" y="2450"/>
                  </a:cubicBezTo>
                  <a:cubicBezTo>
                    <a:pt x="15440" y="2450"/>
                    <a:pt x="14117" y="2770"/>
                    <a:pt x="12751" y="3368"/>
                  </a:cubicBezTo>
                  <a:cubicBezTo>
                    <a:pt x="11148" y="1223"/>
                    <a:pt x="8641" y="0"/>
                    <a:pt x="6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483634" y="4722793"/>
              <a:ext cx="165823" cy="85163"/>
            </a:xfrm>
            <a:custGeom>
              <a:avLst/>
              <a:gdLst/>
              <a:ahLst/>
              <a:cxnLst/>
              <a:rect l="l" t="t" r="r" b="b"/>
              <a:pathLst>
                <a:path w="5147" h="2644" extrusionOk="0">
                  <a:moveTo>
                    <a:pt x="215" y="0"/>
                  </a:moveTo>
                  <a:cubicBezTo>
                    <a:pt x="108" y="0"/>
                    <a:pt x="13" y="84"/>
                    <a:pt x="1" y="190"/>
                  </a:cubicBezTo>
                  <a:cubicBezTo>
                    <a:pt x="1" y="309"/>
                    <a:pt x="96" y="392"/>
                    <a:pt x="215" y="392"/>
                  </a:cubicBezTo>
                  <a:cubicBezTo>
                    <a:pt x="1997" y="428"/>
                    <a:pt x="3815" y="1307"/>
                    <a:pt x="4730" y="2555"/>
                  </a:cubicBezTo>
                  <a:cubicBezTo>
                    <a:pt x="4766" y="2603"/>
                    <a:pt x="4813" y="2626"/>
                    <a:pt x="4873" y="2638"/>
                  </a:cubicBezTo>
                  <a:cubicBezTo>
                    <a:pt x="4886" y="2642"/>
                    <a:pt x="4899" y="2643"/>
                    <a:pt x="4913" y="2643"/>
                  </a:cubicBezTo>
                  <a:cubicBezTo>
                    <a:pt x="4951" y="2643"/>
                    <a:pt x="4992" y="2632"/>
                    <a:pt x="5027" y="2615"/>
                  </a:cubicBezTo>
                  <a:cubicBezTo>
                    <a:pt x="5122" y="2555"/>
                    <a:pt x="5146" y="2436"/>
                    <a:pt x="5075" y="2341"/>
                  </a:cubicBezTo>
                  <a:cubicBezTo>
                    <a:pt x="4077" y="963"/>
                    <a:pt x="2163" y="48"/>
                    <a:pt x="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469491" y="4747240"/>
              <a:ext cx="164245" cy="79011"/>
            </a:xfrm>
            <a:custGeom>
              <a:avLst/>
              <a:gdLst/>
              <a:ahLst/>
              <a:cxnLst/>
              <a:rect l="l" t="t" r="r" b="b"/>
              <a:pathLst>
                <a:path w="5098" h="2453" extrusionOk="0">
                  <a:moveTo>
                    <a:pt x="205" y="1"/>
                  </a:moveTo>
                  <a:cubicBezTo>
                    <a:pt x="106" y="1"/>
                    <a:pt x="11" y="81"/>
                    <a:pt x="0" y="192"/>
                  </a:cubicBezTo>
                  <a:cubicBezTo>
                    <a:pt x="0" y="299"/>
                    <a:pt x="95" y="394"/>
                    <a:pt x="202" y="394"/>
                  </a:cubicBezTo>
                  <a:cubicBezTo>
                    <a:pt x="1949" y="477"/>
                    <a:pt x="3672" y="1238"/>
                    <a:pt x="4706" y="2378"/>
                  </a:cubicBezTo>
                  <a:cubicBezTo>
                    <a:pt x="4741" y="2414"/>
                    <a:pt x="4777" y="2438"/>
                    <a:pt x="4825" y="2450"/>
                  </a:cubicBezTo>
                  <a:cubicBezTo>
                    <a:pt x="4837" y="2452"/>
                    <a:pt x="4849" y="2453"/>
                    <a:pt x="4861" y="2453"/>
                  </a:cubicBezTo>
                  <a:cubicBezTo>
                    <a:pt x="4917" y="2453"/>
                    <a:pt x="4964" y="2432"/>
                    <a:pt x="5003" y="2402"/>
                  </a:cubicBezTo>
                  <a:cubicBezTo>
                    <a:pt x="5086" y="2343"/>
                    <a:pt x="5098" y="2212"/>
                    <a:pt x="5027" y="2141"/>
                  </a:cubicBezTo>
                  <a:cubicBezTo>
                    <a:pt x="3921" y="917"/>
                    <a:pt x="2080" y="97"/>
                    <a:pt x="226" y="2"/>
                  </a:cubicBezTo>
                  <a:cubicBezTo>
                    <a:pt x="219" y="1"/>
                    <a:pt x="212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425707" y="4855176"/>
              <a:ext cx="186604" cy="79043"/>
            </a:xfrm>
            <a:custGeom>
              <a:avLst/>
              <a:gdLst/>
              <a:ahLst/>
              <a:cxnLst/>
              <a:rect l="l" t="t" r="r" b="b"/>
              <a:pathLst>
                <a:path w="5792" h="2454" extrusionOk="0">
                  <a:moveTo>
                    <a:pt x="255" y="1"/>
                  </a:moveTo>
                  <a:cubicBezTo>
                    <a:pt x="0" y="1"/>
                    <a:pt x="0" y="383"/>
                    <a:pt x="255" y="383"/>
                  </a:cubicBezTo>
                  <a:cubicBezTo>
                    <a:pt x="262" y="383"/>
                    <a:pt x="269" y="383"/>
                    <a:pt x="276" y="382"/>
                  </a:cubicBezTo>
                  <a:lnTo>
                    <a:pt x="276" y="382"/>
                  </a:lnTo>
                  <a:cubicBezTo>
                    <a:pt x="2210" y="409"/>
                    <a:pt x="4166" y="1180"/>
                    <a:pt x="5411" y="2390"/>
                  </a:cubicBezTo>
                  <a:cubicBezTo>
                    <a:pt x="5447" y="2426"/>
                    <a:pt x="5483" y="2450"/>
                    <a:pt x="5530" y="2450"/>
                  </a:cubicBezTo>
                  <a:cubicBezTo>
                    <a:pt x="5544" y="2453"/>
                    <a:pt x="5559" y="2454"/>
                    <a:pt x="5574" y="2454"/>
                  </a:cubicBezTo>
                  <a:cubicBezTo>
                    <a:pt x="5622" y="2454"/>
                    <a:pt x="5672" y="2438"/>
                    <a:pt x="5708" y="2402"/>
                  </a:cubicBezTo>
                  <a:cubicBezTo>
                    <a:pt x="5791" y="2331"/>
                    <a:pt x="5791" y="2212"/>
                    <a:pt x="5720" y="2129"/>
                  </a:cubicBezTo>
                  <a:cubicBezTo>
                    <a:pt x="4401" y="834"/>
                    <a:pt x="2310" y="26"/>
                    <a:pt x="278" y="2"/>
                  </a:cubicBezTo>
                  <a:cubicBezTo>
                    <a:pt x="270" y="1"/>
                    <a:pt x="263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412047" y="4883134"/>
              <a:ext cx="190695" cy="78238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16" y="0"/>
                  </a:moveTo>
                  <a:cubicBezTo>
                    <a:pt x="108" y="0"/>
                    <a:pt x="24" y="79"/>
                    <a:pt x="13" y="180"/>
                  </a:cubicBezTo>
                  <a:cubicBezTo>
                    <a:pt x="1" y="286"/>
                    <a:pt x="96" y="382"/>
                    <a:pt x="203" y="382"/>
                  </a:cubicBezTo>
                  <a:cubicBezTo>
                    <a:pt x="2175" y="524"/>
                    <a:pt x="4124" y="1261"/>
                    <a:pt x="5550" y="2390"/>
                  </a:cubicBezTo>
                  <a:cubicBezTo>
                    <a:pt x="5574" y="2414"/>
                    <a:pt x="5609" y="2425"/>
                    <a:pt x="5645" y="2425"/>
                  </a:cubicBezTo>
                  <a:cubicBezTo>
                    <a:pt x="5657" y="2427"/>
                    <a:pt x="5670" y="2428"/>
                    <a:pt x="5682" y="2428"/>
                  </a:cubicBezTo>
                  <a:cubicBezTo>
                    <a:pt x="5740" y="2428"/>
                    <a:pt x="5798" y="2405"/>
                    <a:pt x="5847" y="2366"/>
                  </a:cubicBezTo>
                  <a:cubicBezTo>
                    <a:pt x="5918" y="2295"/>
                    <a:pt x="5907" y="2164"/>
                    <a:pt x="5823" y="2093"/>
                  </a:cubicBezTo>
                  <a:cubicBezTo>
                    <a:pt x="4338" y="904"/>
                    <a:pt x="2294" y="144"/>
                    <a:pt x="238" y="1"/>
                  </a:cubicBezTo>
                  <a:cubicBezTo>
                    <a:pt x="231" y="1"/>
                    <a:pt x="22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703390" y="4867609"/>
              <a:ext cx="218628" cy="32597"/>
            </a:xfrm>
            <a:custGeom>
              <a:avLst/>
              <a:gdLst/>
              <a:ahLst/>
              <a:cxnLst/>
              <a:rect l="l" t="t" r="r" b="b"/>
              <a:pathLst>
                <a:path w="6786" h="1012" extrusionOk="0">
                  <a:moveTo>
                    <a:pt x="3629" y="1"/>
                  </a:moveTo>
                  <a:cubicBezTo>
                    <a:pt x="2417" y="1"/>
                    <a:pt x="1217" y="217"/>
                    <a:pt x="155" y="638"/>
                  </a:cubicBezTo>
                  <a:cubicBezTo>
                    <a:pt x="48" y="673"/>
                    <a:pt x="1" y="792"/>
                    <a:pt x="48" y="899"/>
                  </a:cubicBezTo>
                  <a:cubicBezTo>
                    <a:pt x="72" y="959"/>
                    <a:pt x="131" y="994"/>
                    <a:pt x="203" y="1006"/>
                  </a:cubicBezTo>
                  <a:cubicBezTo>
                    <a:pt x="213" y="1010"/>
                    <a:pt x="225" y="1011"/>
                    <a:pt x="236" y="1011"/>
                  </a:cubicBezTo>
                  <a:cubicBezTo>
                    <a:pt x="265" y="1011"/>
                    <a:pt x="296" y="1003"/>
                    <a:pt x="321" y="994"/>
                  </a:cubicBezTo>
                  <a:cubicBezTo>
                    <a:pt x="1328" y="588"/>
                    <a:pt x="2468" y="384"/>
                    <a:pt x="3620" y="384"/>
                  </a:cubicBezTo>
                  <a:cubicBezTo>
                    <a:pt x="4588" y="384"/>
                    <a:pt x="5565" y="528"/>
                    <a:pt x="6477" y="816"/>
                  </a:cubicBezTo>
                  <a:cubicBezTo>
                    <a:pt x="6500" y="824"/>
                    <a:pt x="6525" y="828"/>
                    <a:pt x="6549" y="828"/>
                  </a:cubicBezTo>
                  <a:cubicBezTo>
                    <a:pt x="6633" y="828"/>
                    <a:pt x="6713" y="780"/>
                    <a:pt x="6750" y="697"/>
                  </a:cubicBezTo>
                  <a:cubicBezTo>
                    <a:pt x="6786" y="602"/>
                    <a:pt x="6726" y="483"/>
                    <a:pt x="6619" y="460"/>
                  </a:cubicBezTo>
                  <a:cubicBezTo>
                    <a:pt x="5662" y="151"/>
                    <a:pt x="4641" y="1"/>
                    <a:pt x="3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699942" y="4904103"/>
              <a:ext cx="209833" cy="28087"/>
            </a:xfrm>
            <a:custGeom>
              <a:avLst/>
              <a:gdLst/>
              <a:ahLst/>
              <a:cxnLst/>
              <a:rect l="l" t="t" r="r" b="b"/>
              <a:pathLst>
                <a:path w="6513" h="872" extrusionOk="0">
                  <a:moveTo>
                    <a:pt x="3364" y="0"/>
                  </a:moveTo>
                  <a:cubicBezTo>
                    <a:pt x="2281" y="0"/>
                    <a:pt x="1199" y="164"/>
                    <a:pt x="155" y="491"/>
                  </a:cubicBezTo>
                  <a:cubicBezTo>
                    <a:pt x="48" y="527"/>
                    <a:pt x="1" y="634"/>
                    <a:pt x="36" y="741"/>
                  </a:cubicBezTo>
                  <a:cubicBezTo>
                    <a:pt x="60" y="812"/>
                    <a:pt x="119" y="859"/>
                    <a:pt x="191" y="871"/>
                  </a:cubicBezTo>
                  <a:cubicBezTo>
                    <a:pt x="226" y="871"/>
                    <a:pt x="262" y="871"/>
                    <a:pt x="298" y="859"/>
                  </a:cubicBezTo>
                  <a:cubicBezTo>
                    <a:pt x="1300" y="544"/>
                    <a:pt x="2337" y="386"/>
                    <a:pt x="3374" y="386"/>
                  </a:cubicBezTo>
                  <a:cubicBezTo>
                    <a:pt x="4330" y="386"/>
                    <a:pt x="5287" y="520"/>
                    <a:pt x="6215" y="788"/>
                  </a:cubicBezTo>
                  <a:cubicBezTo>
                    <a:pt x="6234" y="792"/>
                    <a:pt x="6252" y="794"/>
                    <a:pt x="6270" y="794"/>
                  </a:cubicBezTo>
                  <a:cubicBezTo>
                    <a:pt x="6360" y="794"/>
                    <a:pt x="6447" y="746"/>
                    <a:pt x="6477" y="657"/>
                  </a:cubicBezTo>
                  <a:cubicBezTo>
                    <a:pt x="6513" y="550"/>
                    <a:pt x="6441" y="444"/>
                    <a:pt x="6346" y="420"/>
                  </a:cubicBezTo>
                  <a:cubicBezTo>
                    <a:pt x="5370" y="140"/>
                    <a:pt x="4366" y="0"/>
                    <a:pt x="3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694594" y="4944172"/>
              <a:ext cx="207513" cy="24319"/>
            </a:xfrm>
            <a:custGeom>
              <a:avLst/>
              <a:gdLst/>
              <a:ahLst/>
              <a:cxnLst/>
              <a:rect l="l" t="t" r="r" b="b"/>
              <a:pathLst>
                <a:path w="6441" h="755" extrusionOk="0">
                  <a:moveTo>
                    <a:pt x="3204" y="0"/>
                  </a:moveTo>
                  <a:cubicBezTo>
                    <a:pt x="2186" y="0"/>
                    <a:pt x="1171" y="122"/>
                    <a:pt x="179" y="364"/>
                  </a:cubicBezTo>
                  <a:cubicBezTo>
                    <a:pt x="72" y="376"/>
                    <a:pt x="0" y="495"/>
                    <a:pt x="36" y="602"/>
                  </a:cubicBezTo>
                  <a:cubicBezTo>
                    <a:pt x="60" y="673"/>
                    <a:pt x="119" y="721"/>
                    <a:pt x="202" y="732"/>
                  </a:cubicBezTo>
                  <a:cubicBezTo>
                    <a:pt x="214" y="738"/>
                    <a:pt x="229" y="741"/>
                    <a:pt x="244" y="741"/>
                  </a:cubicBezTo>
                  <a:cubicBezTo>
                    <a:pt x="259" y="741"/>
                    <a:pt x="274" y="738"/>
                    <a:pt x="285" y="732"/>
                  </a:cubicBezTo>
                  <a:cubicBezTo>
                    <a:pt x="1242" y="502"/>
                    <a:pt x="2222" y="386"/>
                    <a:pt x="3202" y="386"/>
                  </a:cubicBezTo>
                  <a:cubicBezTo>
                    <a:pt x="4194" y="386"/>
                    <a:pt x="5187" y="505"/>
                    <a:pt x="6156" y="744"/>
                  </a:cubicBezTo>
                  <a:cubicBezTo>
                    <a:pt x="6177" y="751"/>
                    <a:pt x="6198" y="755"/>
                    <a:pt x="6219" y="755"/>
                  </a:cubicBezTo>
                  <a:cubicBezTo>
                    <a:pt x="6303" y="755"/>
                    <a:pt x="6379" y="699"/>
                    <a:pt x="6417" y="614"/>
                  </a:cubicBezTo>
                  <a:cubicBezTo>
                    <a:pt x="6441" y="507"/>
                    <a:pt x="6381" y="400"/>
                    <a:pt x="6275" y="376"/>
                  </a:cubicBezTo>
                  <a:cubicBezTo>
                    <a:pt x="5264" y="125"/>
                    <a:pt x="4233" y="0"/>
                    <a:pt x="3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727521" y="4759190"/>
              <a:ext cx="179194" cy="93151"/>
            </a:xfrm>
            <a:custGeom>
              <a:avLst/>
              <a:gdLst/>
              <a:ahLst/>
              <a:cxnLst/>
              <a:rect l="l" t="t" r="r" b="b"/>
              <a:pathLst>
                <a:path w="5562" h="2892" extrusionOk="0">
                  <a:moveTo>
                    <a:pt x="3003" y="381"/>
                  </a:moveTo>
                  <a:cubicBezTo>
                    <a:pt x="3714" y="381"/>
                    <a:pt x="4425" y="494"/>
                    <a:pt x="5110" y="724"/>
                  </a:cubicBezTo>
                  <a:cubicBezTo>
                    <a:pt x="5051" y="1069"/>
                    <a:pt x="4908" y="1889"/>
                    <a:pt x="4860" y="2447"/>
                  </a:cubicBezTo>
                  <a:cubicBezTo>
                    <a:pt x="4128" y="2284"/>
                    <a:pt x="3381" y="2200"/>
                    <a:pt x="2633" y="2200"/>
                  </a:cubicBezTo>
                  <a:cubicBezTo>
                    <a:pt x="1913" y="2200"/>
                    <a:pt x="1193" y="2278"/>
                    <a:pt x="487" y="2435"/>
                  </a:cubicBezTo>
                  <a:cubicBezTo>
                    <a:pt x="523" y="2186"/>
                    <a:pt x="571" y="1936"/>
                    <a:pt x="606" y="1687"/>
                  </a:cubicBezTo>
                  <a:cubicBezTo>
                    <a:pt x="654" y="1378"/>
                    <a:pt x="713" y="1057"/>
                    <a:pt x="761" y="760"/>
                  </a:cubicBezTo>
                  <a:cubicBezTo>
                    <a:pt x="1490" y="509"/>
                    <a:pt x="2247" y="381"/>
                    <a:pt x="3003" y="381"/>
                  </a:cubicBezTo>
                  <a:close/>
                  <a:moveTo>
                    <a:pt x="3002" y="1"/>
                  </a:moveTo>
                  <a:cubicBezTo>
                    <a:pt x="2155" y="1"/>
                    <a:pt x="1307" y="155"/>
                    <a:pt x="499" y="463"/>
                  </a:cubicBezTo>
                  <a:cubicBezTo>
                    <a:pt x="440" y="486"/>
                    <a:pt x="392" y="546"/>
                    <a:pt x="380" y="617"/>
                  </a:cubicBezTo>
                  <a:cubicBezTo>
                    <a:pt x="309" y="938"/>
                    <a:pt x="250" y="1294"/>
                    <a:pt x="190" y="1651"/>
                  </a:cubicBezTo>
                  <a:cubicBezTo>
                    <a:pt x="143" y="2007"/>
                    <a:pt x="83" y="2340"/>
                    <a:pt x="24" y="2661"/>
                  </a:cubicBezTo>
                  <a:cubicBezTo>
                    <a:pt x="0" y="2720"/>
                    <a:pt x="36" y="2792"/>
                    <a:pt x="83" y="2839"/>
                  </a:cubicBezTo>
                  <a:cubicBezTo>
                    <a:pt x="119" y="2863"/>
                    <a:pt x="155" y="2875"/>
                    <a:pt x="190" y="2887"/>
                  </a:cubicBezTo>
                  <a:lnTo>
                    <a:pt x="285" y="2887"/>
                  </a:lnTo>
                  <a:cubicBezTo>
                    <a:pt x="1058" y="2691"/>
                    <a:pt x="1851" y="2593"/>
                    <a:pt x="2644" y="2593"/>
                  </a:cubicBezTo>
                  <a:cubicBezTo>
                    <a:pt x="3437" y="2593"/>
                    <a:pt x="4231" y="2691"/>
                    <a:pt x="5003" y="2887"/>
                  </a:cubicBezTo>
                  <a:cubicBezTo>
                    <a:pt x="5021" y="2890"/>
                    <a:pt x="5038" y="2891"/>
                    <a:pt x="5054" y="2891"/>
                  </a:cubicBezTo>
                  <a:cubicBezTo>
                    <a:pt x="5104" y="2891"/>
                    <a:pt x="5149" y="2878"/>
                    <a:pt x="5193" y="2851"/>
                  </a:cubicBezTo>
                  <a:cubicBezTo>
                    <a:pt x="5241" y="2815"/>
                    <a:pt x="5276" y="2756"/>
                    <a:pt x="5276" y="2697"/>
                  </a:cubicBezTo>
                  <a:cubicBezTo>
                    <a:pt x="5276" y="2103"/>
                    <a:pt x="5550" y="665"/>
                    <a:pt x="5550" y="653"/>
                  </a:cubicBezTo>
                  <a:cubicBezTo>
                    <a:pt x="5561" y="558"/>
                    <a:pt x="5514" y="475"/>
                    <a:pt x="5431" y="439"/>
                  </a:cubicBezTo>
                  <a:cubicBezTo>
                    <a:pt x="4646" y="146"/>
                    <a:pt x="3825" y="1"/>
                    <a:pt x="3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616886" y="3444507"/>
              <a:ext cx="580785" cy="394154"/>
            </a:xfrm>
            <a:custGeom>
              <a:avLst/>
              <a:gdLst/>
              <a:ahLst/>
              <a:cxnLst/>
              <a:rect l="l" t="t" r="r" b="b"/>
              <a:pathLst>
                <a:path w="18027" h="12237" extrusionOk="0">
                  <a:moveTo>
                    <a:pt x="5241" y="535"/>
                  </a:moveTo>
                  <a:cubicBezTo>
                    <a:pt x="6442" y="535"/>
                    <a:pt x="7759" y="700"/>
                    <a:pt x="9233" y="1031"/>
                  </a:cubicBezTo>
                  <a:cubicBezTo>
                    <a:pt x="8449" y="1079"/>
                    <a:pt x="7676" y="1114"/>
                    <a:pt x="6904" y="1138"/>
                  </a:cubicBezTo>
                  <a:cubicBezTo>
                    <a:pt x="6897" y="1138"/>
                    <a:pt x="6889" y="1137"/>
                    <a:pt x="6882" y="1137"/>
                  </a:cubicBezTo>
                  <a:cubicBezTo>
                    <a:pt x="6626" y="1137"/>
                    <a:pt x="6626" y="1531"/>
                    <a:pt x="6882" y="1531"/>
                  </a:cubicBezTo>
                  <a:cubicBezTo>
                    <a:pt x="6889" y="1531"/>
                    <a:pt x="6897" y="1531"/>
                    <a:pt x="6904" y="1530"/>
                  </a:cubicBezTo>
                  <a:cubicBezTo>
                    <a:pt x="8092" y="1495"/>
                    <a:pt x="9269" y="1423"/>
                    <a:pt x="10445" y="1305"/>
                  </a:cubicBezTo>
                  <a:cubicBezTo>
                    <a:pt x="12133" y="1138"/>
                    <a:pt x="13808" y="889"/>
                    <a:pt x="15472" y="544"/>
                  </a:cubicBezTo>
                  <a:lnTo>
                    <a:pt x="15472" y="544"/>
                  </a:lnTo>
                  <a:cubicBezTo>
                    <a:pt x="13392" y="2255"/>
                    <a:pt x="12156" y="4869"/>
                    <a:pt x="12251" y="7400"/>
                  </a:cubicBezTo>
                  <a:cubicBezTo>
                    <a:pt x="10644" y="7780"/>
                    <a:pt x="9008" y="7970"/>
                    <a:pt x="7376" y="7970"/>
                  </a:cubicBezTo>
                  <a:cubicBezTo>
                    <a:pt x="5074" y="7970"/>
                    <a:pt x="2779" y="7593"/>
                    <a:pt x="582" y="6842"/>
                  </a:cubicBezTo>
                  <a:cubicBezTo>
                    <a:pt x="2377" y="5131"/>
                    <a:pt x="3684" y="2968"/>
                    <a:pt x="4337" y="568"/>
                  </a:cubicBezTo>
                  <a:cubicBezTo>
                    <a:pt x="4631" y="546"/>
                    <a:pt x="4933" y="535"/>
                    <a:pt x="5241" y="535"/>
                  </a:cubicBezTo>
                  <a:close/>
                  <a:moveTo>
                    <a:pt x="16018" y="639"/>
                  </a:moveTo>
                  <a:cubicBezTo>
                    <a:pt x="16268" y="2326"/>
                    <a:pt x="16517" y="4050"/>
                    <a:pt x="16779" y="5761"/>
                  </a:cubicBezTo>
                  <a:cubicBezTo>
                    <a:pt x="17040" y="7507"/>
                    <a:pt x="17302" y="9254"/>
                    <a:pt x="17563" y="10977"/>
                  </a:cubicBezTo>
                  <a:cubicBezTo>
                    <a:pt x="17358" y="10952"/>
                    <a:pt x="17152" y="10939"/>
                    <a:pt x="16948" y="10939"/>
                  </a:cubicBezTo>
                  <a:cubicBezTo>
                    <a:pt x="16679" y="10939"/>
                    <a:pt x="16412" y="10961"/>
                    <a:pt x="16149" y="11001"/>
                  </a:cubicBezTo>
                  <a:lnTo>
                    <a:pt x="15757" y="7614"/>
                  </a:lnTo>
                  <a:cubicBezTo>
                    <a:pt x="15736" y="7520"/>
                    <a:pt x="15650" y="7444"/>
                    <a:pt x="15556" y="7444"/>
                  </a:cubicBezTo>
                  <a:cubicBezTo>
                    <a:pt x="15544" y="7444"/>
                    <a:pt x="15532" y="7445"/>
                    <a:pt x="15519" y="7448"/>
                  </a:cubicBezTo>
                  <a:cubicBezTo>
                    <a:pt x="15412" y="7448"/>
                    <a:pt x="15329" y="7543"/>
                    <a:pt x="15329" y="7662"/>
                  </a:cubicBezTo>
                  <a:lnTo>
                    <a:pt x="15733" y="11084"/>
                  </a:lnTo>
                  <a:cubicBezTo>
                    <a:pt x="15210" y="11203"/>
                    <a:pt x="14711" y="11405"/>
                    <a:pt x="14260" y="11678"/>
                  </a:cubicBezTo>
                  <a:cubicBezTo>
                    <a:pt x="14248" y="8945"/>
                    <a:pt x="14022" y="6224"/>
                    <a:pt x="13582" y="3539"/>
                  </a:cubicBezTo>
                  <a:cubicBezTo>
                    <a:pt x="14165" y="2398"/>
                    <a:pt x="14996" y="1412"/>
                    <a:pt x="16018" y="639"/>
                  </a:cubicBezTo>
                  <a:close/>
                  <a:moveTo>
                    <a:pt x="13273" y="4228"/>
                  </a:moveTo>
                  <a:cubicBezTo>
                    <a:pt x="13654" y="6759"/>
                    <a:pt x="13844" y="9302"/>
                    <a:pt x="13844" y="11845"/>
                  </a:cubicBezTo>
                  <a:cubicBezTo>
                    <a:pt x="13048" y="11809"/>
                    <a:pt x="12263" y="11750"/>
                    <a:pt x="11467" y="11702"/>
                  </a:cubicBezTo>
                  <a:cubicBezTo>
                    <a:pt x="9090" y="11547"/>
                    <a:pt x="6650" y="11392"/>
                    <a:pt x="4230" y="11392"/>
                  </a:cubicBezTo>
                  <a:cubicBezTo>
                    <a:pt x="3686" y="11392"/>
                    <a:pt x="3143" y="11399"/>
                    <a:pt x="2602" y="11417"/>
                  </a:cubicBezTo>
                  <a:cubicBezTo>
                    <a:pt x="2709" y="10217"/>
                    <a:pt x="2721" y="9017"/>
                    <a:pt x="2614" y="7816"/>
                  </a:cubicBezTo>
                  <a:lnTo>
                    <a:pt x="2614" y="7816"/>
                  </a:lnTo>
                  <a:cubicBezTo>
                    <a:pt x="4183" y="8173"/>
                    <a:pt x="5787" y="8351"/>
                    <a:pt x="7403" y="8351"/>
                  </a:cubicBezTo>
                  <a:cubicBezTo>
                    <a:pt x="7449" y="8351"/>
                    <a:pt x="7495" y="8352"/>
                    <a:pt x="7540" y="8352"/>
                  </a:cubicBezTo>
                  <a:cubicBezTo>
                    <a:pt x="9228" y="8352"/>
                    <a:pt x="10894" y="8138"/>
                    <a:pt x="12537" y="7733"/>
                  </a:cubicBezTo>
                  <a:cubicBezTo>
                    <a:pt x="12620" y="7709"/>
                    <a:pt x="12679" y="7626"/>
                    <a:pt x="12679" y="7543"/>
                  </a:cubicBezTo>
                  <a:cubicBezTo>
                    <a:pt x="12632" y="6402"/>
                    <a:pt x="12834" y="5273"/>
                    <a:pt x="13273" y="4228"/>
                  </a:cubicBezTo>
                  <a:close/>
                  <a:moveTo>
                    <a:pt x="16183" y="0"/>
                  </a:moveTo>
                  <a:cubicBezTo>
                    <a:pt x="16164" y="0"/>
                    <a:pt x="16144" y="3"/>
                    <a:pt x="16125" y="9"/>
                  </a:cubicBezTo>
                  <a:cubicBezTo>
                    <a:pt x="14248" y="413"/>
                    <a:pt x="12358" y="722"/>
                    <a:pt x="10457" y="912"/>
                  </a:cubicBezTo>
                  <a:cubicBezTo>
                    <a:pt x="8490" y="397"/>
                    <a:pt x="6776" y="142"/>
                    <a:pt x="5247" y="142"/>
                  </a:cubicBezTo>
                  <a:cubicBezTo>
                    <a:pt x="4874" y="142"/>
                    <a:pt x="4511" y="157"/>
                    <a:pt x="4159" y="188"/>
                  </a:cubicBezTo>
                  <a:cubicBezTo>
                    <a:pt x="4064" y="199"/>
                    <a:pt x="3993" y="259"/>
                    <a:pt x="3969" y="342"/>
                  </a:cubicBezTo>
                  <a:cubicBezTo>
                    <a:pt x="3315" y="2814"/>
                    <a:pt x="1961" y="5048"/>
                    <a:pt x="71" y="6783"/>
                  </a:cubicBezTo>
                  <a:cubicBezTo>
                    <a:pt x="24" y="6818"/>
                    <a:pt x="0" y="6890"/>
                    <a:pt x="24" y="6949"/>
                  </a:cubicBezTo>
                  <a:cubicBezTo>
                    <a:pt x="36" y="7020"/>
                    <a:pt x="83" y="7068"/>
                    <a:pt x="143" y="7092"/>
                  </a:cubicBezTo>
                  <a:cubicBezTo>
                    <a:pt x="808" y="7329"/>
                    <a:pt x="1485" y="7531"/>
                    <a:pt x="2175" y="7709"/>
                  </a:cubicBezTo>
                  <a:cubicBezTo>
                    <a:pt x="2305" y="9005"/>
                    <a:pt x="2293" y="10300"/>
                    <a:pt x="2163" y="11595"/>
                  </a:cubicBezTo>
                  <a:cubicBezTo>
                    <a:pt x="2163" y="11655"/>
                    <a:pt x="2175" y="11714"/>
                    <a:pt x="2222" y="11750"/>
                  </a:cubicBezTo>
                  <a:cubicBezTo>
                    <a:pt x="2258" y="11785"/>
                    <a:pt x="2317" y="11809"/>
                    <a:pt x="2377" y="11809"/>
                  </a:cubicBezTo>
                  <a:cubicBezTo>
                    <a:pt x="3001" y="11784"/>
                    <a:pt x="3627" y="11774"/>
                    <a:pt x="4256" y="11774"/>
                  </a:cubicBezTo>
                  <a:cubicBezTo>
                    <a:pt x="6656" y="11774"/>
                    <a:pt x="9077" y="11932"/>
                    <a:pt x="11431" y="12082"/>
                  </a:cubicBezTo>
                  <a:cubicBezTo>
                    <a:pt x="12299" y="12142"/>
                    <a:pt x="13178" y="12189"/>
                    <a:pt x="14034" y="12237"/>
                  </a:cubicBezTo>
                  <a:lnTo>
                    <a:pt x="14058" y="12237"/>
                  </a:lnTo>
                  <a:cubicBezTo>
                    <a:pt x="14081" y="12237"/>
                    <a:pt x="14105" y="12237"/>
                    <a:pt x="14129" y="12225"/>
                  </a:cubicBezTo>
                  <a:cubicBezTo>
                    <a:pt x="14129" y="12225"/>
                    <a:pt x="14141" y="12213"/>
                    <a:pt x="14153" y="12213"/>
                  </a:cubicBezTo>
                  <a:cubicBezTo>
                    <a:pt x="14165" y="12213"/>
                    <a:pt x="14176" y="12201"/>
                    <a:pt x="14176" y="12201"/>
                  </a:cubicBezTo>
                  <a:cubicBezTo>
                    <a:pt x="14996" y="11614"/>
                    <a:pt x="15962" y="11312"/>
                    <a:pt x="16948" y="11312"/>
                  </a:cubicBezTo>
                  <a:cubicBezTo>
                    <a:pt x="17220" y="11312"/>
                    <a:pt x="17493" y="11335"/>
                    <a:pt x="17765" y="11381"/>
                  </a:cubicBezTo>
                  <a:cubicBezTo>
                    <a:pt x="17782" y="11384"/>
                    <a:pt x="17798" y="11386"/>
                    <a:pt x="17814" y="11386"/>
                  </a:cubicBezTo>
                  <a:cubicBezTo>
                    <a:pt x="17864" y="11386"/>
                    <a:pt x="17907" y="11370"/>
                    <a:pt x="17943" y="11334"/>
                  </a:cubicBezTo>
                  <a:cubicBezTo>
                    <a:pt x="18003" y="11298"/>
                    <a:pt x="18027" y="11239"/>
                    <a:pt x="18015" y="11167"/>
                  </a:cubicBezTo>
                  <a:cubicBezTo>
                    <a:pt x="17753" y="9385"/>
                    <a:pt x="17468" y="7543"/>
                    <a:pt x="17195" y="5713"/>
                  </a:cubicBezTo>
                  <a:cubicBezTo>
                    <a:pt x="16921" y="3871"/>
                    <a:pt x="16648" y="2041"/>
                    <a:pt x="16375" y="235"/>
                  </a:cubicBezTo>
                  <a:cubicBezTo>
                    <a:pt x="16387" y="211"/>
                    <a:pt x="16387" y="176"/>
                    <a:pt x="16375" y="152"/>
                  </a:cubicBezTo>
                  <a:cubicBezTo>
                    <a:pt x="16355" y="64"/>
                    <a:pt x="16271" y="0"/>
                    <a:pt x="16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1103467" y="3636897"/>
              <a:ext cx="16495" cy="26477"/>
            </a:xfrm>
            <a:custGeom>
              <a:avLst/>
              <a:gdLst/>
              <a:ahLst/>
              <a:cxnLst/>
              <a:rect l="l" t="t" r="r" b="b"/>
              <a:pathLst>
                <a:path w="512" h="822" extrusionOk="0">
                  <a:moveTo>
                    <a:pt x="216" y="0"/>
                  </a:moveTo>
                  <a:cubicBezTo>
                    <a:pt x="208" y="0"/>
                    <a:pt x="199" y="1"/>
                    <a:pt x="190" y="2"/>
                  </a:cubicBezTo>
                  <a:cubicBezTo>
                    <a:pt x="84" y="13"/>
                    <a:pt x="0" y="108"/>
                    <a:pt x="12" y="227"/>
                  </a:cubicBezTo>
                  <a:lnTo>
                    <a:pt x="84" y="655"/>
                  </a:lnTo>
                  <a:cubicBezTo>
                    <a:pt x="107" y="750"/>
                    <a:pt x="190" y="821"/>
                    <a:pt x="286" y="821"/>
                  </a:cubicBezTo>
                  <a:lnTo>
                    <a:pt x="321" y="821"/>
                  </a:lnTo>
                  <a:cubicBezTo>
                    <a:pt x="428" y="810"/>
                    <a:pt x="511" y="703"/>
                    <a:pt x="499" y="596"/>
                  </a:cubicBezTo>
                  <a:lnTo>
                    <a:pt x="428" y="168"/>
                  </a:lnTo>
                  <a:cubicBezTo>
                    <a:pt x="417" y="69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1094285" y="3595668"/>
              <a:ext cx="17623" cy="16427"/>
            </a:xfrm>
            <a:custGeom>
              <a:avLst/>
              <a:gdLst/>
              <a:ahLst/>
              <a:cxnLst/>
              <a:rect l="l" t="t" r="r" b="b"/>
              <a:pathLst>
                <a:path w="547" h="510" extrusionOk="0">
                  <a:moveTo>
                    <a:pt x="240" y="1"/>
                  </a:moveTo>
                  <a:cubicBezTo>
                    <a:pt x="208" y="1"/>
                    <a:pt x="175" y="8"/>
                    <a:pt x="143" y="22"/>
                  </a:cubicBezTo>
                  <a:cubicBezTo>
                    <a:pt x="48" y="58"/>
                    <a:pt x="0" y="176"/>
                    <a:pt x="60" y="283"/>
                  </a:cubicBezTo>
                  <a:lnTo>
                    <a:pt x="119" y="402"/>
                  </a:lnTo>
                  <a:cubicBezTo>
                    <a:pt x="155" y="462"/>
                    <a:pt x="226" y="509"/>
                    <a:pt x="309" y="509"/>
                  </a:cubicBezTo>
                  <a:cubicBezTo>
                    <a:pt x="345" y="509"/>
                    <a:pt x="369" y="497"/>
                    <a:pt x="404" y="485"/>
                  </a:cubicBezTo>
                  <a:cubicBezTo>
                    <a:pt x="499" y="450"/>
                    <a:pt x="547" y="319"/>
                    <a:pt x="499" y="224"/>
                  </a:cubicBezTo>
                  <a:lnTo>
                    <a:pt x="428" y="105"/>
                  </a:lnTo>
                  <a:cubicBezTo>
                    <a:pt x="386" y="38"/>
                    <a:pt x="315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794887" y="3631776"/>
              <a:ext cx="65498" cy="49958"/>
            </a:xfrm>
            <a:custGeom>
              <a:avLst/>
              <a:gdLst/>
              <a:ahLst/>
              <a:cxnLst/>
              <a:rect l="l" t="t" r="r" b="b"/>
              <a:pathLst>
                <a:path w="2033" h="1551" extrusionOk="0">
                  <a:moveTo>
                    <a:pt x="1204" y="386"/>
                  </a:moveTo>
                  <a:cubicBezTo>
                    <a:pt x="1238" y="386"/>
                    <a:pt x="1272" y="390"/>
                    <a:pt x="1308" y="398"/>
                  </a:cubicBezTo>
                  <a:cubicBezTo>
                    <a:pt x="1415" y="422"/>
                    <a:pt x="1510" y="493"/>
                    <a:pt x="1557" y="600"/>
                  </a:cubicBezTo>
                  <a:cubicBezTo>
                    <a:pt x="1593" y="695"/>
                    <a:pt x="1581" y="814"/>
                    <a:pt x="1534" y="897"/>
                  </a:cubicBezTo>
                  <a:cubicBezTo>
                    <a:pt x="1474" y="1016"/>
                    <a:pt x="1379" y="1099"/>
                    <a:pt x="1260" y="1135"/>
                  </a:cubicBezTo>
                  <a:cubicBezTo>
                    <a:pt x="1201" y="1152"/>
                    <a:pt x="1140" y="1160"/>
                    <a:pt x="1080" y="1160"/>
                  </a:cubicBezTo>
                  <a:cubicBezTo>
                    <a:pt x="887" y="1160"/>
                    <a:pt x="698" y="1075"/>
                    <a:pt x="571" y="921"/>
                  </a:cubicBezTo>
                  <a:cubicBezTo>
                    <a:pt x="476" y="826"/>
                    <a:pt x="440" y="683"/>
                    <a:pt x="476" y="553"/>
                  </a:cubicBezTo>
                  <a:cubicBezTo>
                    <a:pt x="512" y="458"/>
                    <a:pt x="595" y="410"/>
                    <a:pt x="690" y="398"/>
                  </a:cubicBezTo>
                  <a:lnTo>
                    <a:pt x="714" y="398"/>
                  </a:lnTo>
                  <a:cubicBezTo>
                    <a:pt x="763" y="448"/>
                    <a:pt x="829" y="476"/>
                    <a:pt x="892" y="476"/>
                  </a:cubicBezTo>
                  <a:cubicBezTo>
                    <a:pt x="935" y="476"/>
                    <a:pt x="977" y="463"/>
                    <a:pt x="1011" y="434"/>
                  </a:cubicBezTo>
                  <a:cubicBezTo>
                    <a:pt x="1074" y="402"/>
                    <a:pt x="1137" y="386"/>
                    <a:pt x="1204" y="386"/>
                  </a:cubicBezTo>
                  <a:close/>
                  <a:moveTo>
                    <a:pt x="1197" y="0"/>
                  </a:moveTo>
                  <a:cubicBezTo>
                    <a:pt x="1094" y="0"/>
                    <a:pt x="989" y="19"/>
                    <a:pt x="892" y="54"/>
                  </a:cubicBezTo>
                  <a:cubicBezTo>
                    <a:pt x="880" y="42"/>
                    <a:pt x="856" y="30"/>
                    <a:pt x="832" y="30"/>
                  </a:cubicBezTo>
                  <a:cubicBezTo>
                    <a:pt x="784" y="19"/>
                    <a:pt x="736" y="13"/>
                    <a:pt x="688" y="13"/>
                  </a:cubicBezTo>
                  <a:cubicBezTo>
                    <a:pt x="429" y="13"/>
                    <a:pt x="184" y="171"/>
                    <a:pt x="84" y="422"/>
                  </a:cubicBezTo>
                  <a:cubicBezTo>
                    <a:pt x="1" y="672"/>
                    <a:pt x="48" y="945"/>
                    <a:pt x="226" y="1147"/>
                  </a:cubicBezTo>
                  <a:cubicBezTo>
                    <a:pt x="440" y="1396"/>
                    <a:pt x="749" y="1551"/>
                    <a:pt x="1082" y="1551"/>
                  </a:cubicBezTo>
                  <a:cubicBezTo>
                    <a:pt x="1201" y="1551"/>
                    <a:pt x="1308" y="1527"/>
                    <a:pt x="1403" y="1503"/>
                  </a:cubicBezTo>
                  <a:cubicBezTo>
                    <a:pt x="1629" y="1420"/>
                    <a:pt x="1807" y="1266"/>
                    <a:pt x="1914" y="1064"/>
                  </a:cubicBezTo>
                  <a:cubicBezTo>
                    <a:pt x="2021" y="874"/>
                    <a:pt x="2033" y="660"/>
                    <a:pt x="1949" y="469"/>
                  </a:cubicBezTo>
                  <a:cubicBezTo>
                    <a:pt x="1854" y="244"/>
                    <a:pt x="1652" y="89"/>
                    <a:pt x="1415" y="30"/>
                  </a:cubicBezTo>
                  <a:cubicBezTo>
                    <a:pt x="1345" y="10"/>
                    <a:pt x="1272" y="0"/>
                    <a:pt x="1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489401" y="4168426"/>
              <a:ext cx="599922" cy="257777"/>
            </a:xfrm>
            <a:custGeom>
              <a:avLst/>
              <a:gdLst/>
              <a:ahLst/>
              <a:cxnLst/>
              <a:rect l="l" t="t" r="r" b="b"/>
              <a:pathLst>
                <a:path w="18621" h="8003" extrusionOk="0">
                  <a:moveTo>
                    <a:pt x="8663" y="1003"/>
                  </a:moveTo>
                  <a:lnTo>
                    <a:pt x="8663" y="1003"/>
                  </a:lnTo>
                  <a:cubicBezTo>
                    <a:pt x="8734" y="1015"/>
                    <a:pt x="8793" y="1039"/>
                    <a:pt x="8841" y="1074"/>
                  </a:cubicBezTo>
                  <a:cubicBezTo>
                    <a:pt x="8900" y="1134"/>
                    <a:pt x="8948" y="1205"/>
                    <a:pt x="8972" y="1276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6" y="1632"/>
                  </a:moveTo>
                  <a:cubicBezTo>
                    <a:pt x="9747" y="1632"/>
                    <a:pt x="9828" y="1654"/>
                    <a:pt x="9899" y="1692"/>
                  </a:cubicBezTo>
                  <a:lnTo>
                    <a:pt x="9887" y="1692"/>
                  </a:lnTo>
                  <a:cubicBezTo>
                    <a:pt x="10017" y="1775"/>
                    <a:pt x="10077" y="1930"/>
                    <a:pt x="10041" y="2084"/>
                  </a:cubicBezTo>
                  <a:cubicBezTo>
                    <a:pt x="9851" y="1954"/>
                    <a:pt x="9661" y="1823"/>
                    <a:pt x="9471" y="1680"/>
                  </a:cubicBezTo>
                  <a:cubicBezTo>
                    <a:pt x="9531" y="1648"/>
                    <a:pt x="9598" y="1632"/>
                    <a:pt x="9666" y="1632"/>
                  </a:cubicBezTo>
                  <a:close/>
                  <a:moveTo>
                    <a:pt x="10718" y="2208"/>
                  </a:moveTo>
                  <a:cubicBezTo>
                    <a:pt x="10774" y="2208"/>
                    <a:pt x="10831" y="2218"/>
                    <a:pt x="10885" y="2239"/>
                  </a:cubicBezTo>
                  <a:cubicBezTo>
                    <a:pt x="11039" y="2310"/>
                    <a:pt x="11134" y="2477"/>
                    <a:pt x="11087" y="2655"/>
                  </a:cubicBezTo>
                  <a:lnTo>
                    <a:pt x="11087" y="2667"/>
                  </a:lnTo>
                  <a:cubicBezTo>
                    <a:pt x="10861" y="2560"/>
                    <a:pt x="10647" y="2441"/>
                    <a:pt x="10433" y="2322"/>
                  </a:cubicBezTo>
                  <a:cubicBezTo>
                    <a:pt x="10511" y="2245"/>
                    <a:pt x="10613" y="2208"/>
                    <a:pt x="10718" y="2208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7" y="2845"/>
                  </a:cubicBezTo>
                  <a:cubicBezTo>
                    <a:pt x="12168" y="2904"/>
                    <a:pt x="12287" y="3023"/>
                    <a:pt x="12335" y="3178"/>
                  </a:cubicBezTo>
                  <a:cubicBezTo>
                    <a:pt x="12049" y="3083"/>
                    <a:pt x="11788" y="2976"/>
                    <a:pt x="11515" y="2869"/>
                  </a:cubicBezTo>
                  <a:cubicBezTo>
                    <a:pt x="11607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35"/>
                    <a:pt x="3910" y="5566"/>
                  </a:cubicBezTo>
                  <a:cubicBezTo>
                    <a:pt x="3460" y="5598"/>
                    <a:pt x="3010" y="5622"/>
                    <a:pt x="2567" y="5622"/>
                  </a:cubicBezTo>
                  <a:cubicBezTo>
                    <a:pt x="1865" y="5622"/>
                    <a:pt x="1181" y="5563"/>
                    <a:pt x="547" y="5388"/>
                  </a:cubicBezTo>
                  <a:cubicBezTo>
                    <a:pt x="582" y="4425"/>
                    <a:pt x="725" y="3463"/>
                    <a:pt x="963" y="2536"/>
                  </a:cubicBezTo>
                  <a:close/>
                  <a:moveTo>
                    <a:pt x="7605" y="468"/>
                  </a:moveTo>
                  <a:cubicBezTo>
                    <a:pt x="8936" y="2037"/>
                    <a:pt x="10718" y="3154"/>
                    <a:pt x="12703" y="3689"/>
                  </a:cubicBezTo>
                  <a:cubicBezTo>
                    <a:pt x="12168" y="4354"/>
                    <a:pt x="11812" y="5162"/>
                    <a:pt x="11669" y="6006"/>
                  </a:cubicBezTo>
                  <a:cubicBezTo>
                    <a:pt x="11301" y="5982"/>
                    <a:pt x="10920" y="5958"/>
                    <a:pt x="10564" y="5911"/>
                  </a:cubicBezTo>
                  <a:cubicBezTo>
                    <a:pt x="10136" y="5851"/>
                    <a:pt x="9708" y="5780"/>
                    <a:pt x="9304" y="5721"/>
                  </a:cubicBezTo>
                  <a:cubicBezTo>
                    <a:pt x="8389" y="5542"/>
                    <a:pt x="7474" y="5435"/>
                    <a:pt x="6548" y="5424"/>
                  </a:cubicBezTo>
                  <a:cubicBezTo>
                    <a:pt x="5930" y="5424"/>
                    <a:pt x="5264" y="5471"/>
                    <a:pt x="4634" y="5519"/>
                  </a:cubicBezTo>
                  <a:lnTo>
                    <a:pt x="4349" y="5542"/>
                  </a:lnTo>
                  <a:lnTo>
                    <a:pt x="4349" y="5519"/>
                  </a:lnTo>
                  <a:cubicBezTo>
                    <a:pt x="3874" y="4033"/>
                    <a:pt x="2626" y="2750"/>
                    <a:pt x="1081" y="2156"/>
                  </a:cubicBezTo>
                  <a:cubicBezTo>
                    <a:pt x="1141" y="1918"/>
                    <a:pt x="1224" y="1669"/>
                    <a:pt x="1307" y="1431"/>
                  </a:cubicBezTo>
                  <a:cubicBezTo>
                    <a:pt x="1988" y="1649"/>
                    <a:pt x="2712" y="1754"/>
                    <a:pt x="3439" y="1754"/>
                  </a:cubicBezTo>
                  <a:cubicBezTo>
                    <a:pt x="4932" y="1754"/>
                    <a:pt x="6438" y="1308"/>
                    <a:pt x="7605" y="468"/>
                  </a:cubicBezTo>
                  <a:close/>
                  <a:moveTo>
                    <a:pt x="13143" y="3796"/>
                  </a:moveTo>
                  <a:cubicBezTo>
                    <a:pt x="13689" y="3926"/>
                    <a:pt x="14248" y="4009"/>
                    <a:pt x="14818" y="4045"/>
                  </a:cubicBezTo>
                  <a:lnTo>
                    <a:pt x="15186" y="4069"/>
                  </a:lnTo>
                  <a:cubicBezTo>
                    <a:pt x="15662" y="4069"/>
                    <a:pt x="16137" y="4140"/>
                    <a:pt x="16601" y="4271"/>
                  </a:cubicBezTo>
                  <a:cubicBezTo>
                    <a:pt x="17100" y="4449"/>
                    <a:pt x="17563" y="4865"/>
                    <a:pt x="17527" y="5364"/>
                  </a:cubicBezTo>
                  <a:cubicBezTo>
                    <a:pt x="15970" y="5814"/>
                    <a:pt x="14366" y="6042"/>
                    <a:pt x="12749" y="6042"/>
                  </a:cubicBezTo>
                  <a:cubicBezTo>
                    <a:pt x="12528" y="6042"/>
                    <a:pt x="12307" y="6038"/>
                    <a:pt x="12085" y="6030"/>
                  </a:cubicBezTo>
                  <a:cubicBezTo>
                    <a:pt x="12228" y="5210"/>
                    <a:pt x="12596" y="4437"/>
                    <a:pt x="13143" y="3796"/>
                  </a:cubicBezTo>
                  <a:close/>
                  <a:moveTo>
                    <a:pt x="17979" y="5637"/>
                  </a:moveTo>
                  <a:cubicBezTo>
                    <a:pt x="18122" y="5923"/>
                    <a:pt x="17979" y="6315"/>
                    <a:pt x="17729" y="6552"/>
                  </a:cubicBezTo>
                  <a:cubicBezTo>
                    <a:pt x="17409" y="6861"/>
                    <a:pt x="16910" y="7016"/>
                    <a:pt x="16470" y="7123"/>
                  </a:cubicBezTo>
                  <a:cubicBezTo>
                    <a:pt x="15349" y="7444"/>
                    <a:pt x="14188" y="7600"/>
                    <a:pt x="13023" y="7600"/>
                  </a:cubicBezTo>
                  <a:cubicBezTo>
                    <a:pt x="12940" y="7600"/>
                    <a:pt x="12857" y="7600"/>
                    <a:pt x="12774" y="7598"/>
                  </a:cubicBezTo>
                  <a:cubicBezTo>
                    <a:pt x="11788" y="7551"/>
                    <a:pt x="10814" y="7420"/>
                    <a:pt x="9851" y="7230"/>
                  </a:cubicBezTo>
                  <a:cubicBezTo>
                    <a:pt x="8912" y="7051"/>
                    <a:pt x="7974" y="6921"/>
                    <a:pt x="7023" y="6861"/>
                  </a:cubicBezTo>
                  <a:cubicBezTo>
                    <a:pt x="6818" y="6855"/>
                    <a:pt x="6612" y="6852"/>
                    <a:pt x="6406" y="6852"/>
                  </a:cubicBezTo>
                  <a:cubicBezTo>
                    <a:pt x="5787" y="6852"/>
                    <a:pt x="5163" y="6879"/>
                    <a:pt x="4539" y="6933"/>
                  </a:cubicBezTo>
                  <a:cubicBezTo>
                    <a:pt x="3914" y="6970"/>
                    <a:pt x="3301" y="7008"/>
                    <a:pt x="2700" y="7008"/>
                  </a:cubicBezTo>
                  <a:cubicBezTo>
                    <a:pt x="1976" y="7008"/>
                    <a:pt x="1270" y="6953"/>
                    <a:pt x="582" y="6778"/>
                  </a:cubicBezTo>
                  <a:cubicBezTo>
                    <a:pt x="559" y="6445"/>
                    <a:pt x="547" y="6113"/>
                    <a:pt x="547" y="5780"/>
                  </a:cubicBezTo>
                  <a:lnTo>
                    <a:pt x="547" y="5780"/>
                  </a:lnTo>
                  <a:cubicBezTo>
                    <a:pt x="1197" y="5949"/>
                    <a:pt x="1887" y="6004"/>
                    <a:pt x="2591" y="6004"/>
                  </a:cubicBezTo>
                  <a:cubicBezTo>
                    <a:pt x="3275" y="6004"/>
                    <a:pt x="3972" y="5952"/>
                    <a:pt x="4658" y="5899"/>
                  </a:cubicBezTo>
                  <a:cubicBezTo>
                    <a:pt x="5324" y="5851"/>
                    <a:pt x="5942" y="5804"/>
                    <a:pt x="6548" y="5804"/>
                  </a:cubicBezTo>
                  <a:cubicBezTo>
                    <a:pt x="7451" y="5828"/>
                    <a:pt x="8342" y="5923"/>
                    <a:pt x="9221" y="6101"/>
                  </a:cubicBezTo>
                  <a:cubicBezTo>
                    <a:pt x="9637" y="6172"/>
                    <a:pt x="10077" y="6243"/>
                    <a:pt x="10505" y="6291"/>
                  </a:cubicBezTo>
                  <a:cubicBezTo>
                    <a:pt x="11245" y="6386"/>
                    <a:pt x="11989" y="6433"/>
                    <a:pt x="12732" y="6433"/>
                  </a:cubicBezTo>
                  <a:cubicBezTo>
                    <a:pt x="14504" y="6433"/>
                    <a:pt x="16271" y="6165"/>
                    <a:pt x="17979" y="5637"/>
                  </a:cubicBezTo>
                  <a:close/>
                  <a:moveTo>
                    <a:pt x="7620" y="0"/>
                  </a:moveTo>
                  <a:cubicBezTo>
                    <a:pt x="7576" y="0"/>
                    <a:pt x="7534" y="14"/>
                    <a:pt x="7498" y="41"/>
                  </a:cubicBezTo>
                  <a:cubicBezTo>
                    <a:pt x="6375" y="910"/>
                    <a:pt x="4884" y="1375"/>
                    <a:pt x="3403" y="1375"/>
                  </a:cubicBezTo>
                  <a:cubicBezTo>
                    <a:pt x="2658" y="1375"/>
                    <a:pt x="1916" y="1257"/>
                    <a:pt x="1224" y="1015"/>
                  </a:cubicBezTo>
                  <a:cubicBezTo>
                    <a:pt x="1200" y="1003"/>
                    <a:pt x="1173" y="997"/>
                    <a:pt x="1147" y="997"/>
                  </a:cubicBezTo>
                  <a:cubicBezTo>
                    <a:pt x="1120" y="997"/>
                    <a:pt x="1093" y="1003"/>
                    <a:pt x="1069" y="1015"/>
                  </a:cubicBezTo>
                  <a:cubicBezTo>
                    <a:pt x="1010" y="1039"/>
                    <a:pt x="974" y="1074"/>
                    <a:pt x="951" y="1122"/>
                  </a:cubicBezTo>
                  <a:cubicBezTo>
                    <a:pt x="273" y="2952"/>
                    <a:pt x="0" y="4901"/>
                    <a:pt x="155" y="6838"/>
                  </a:cubicBezTo>
                  <a:cubicBezTo>
                    <a:pt x="155" y="6849"/>
                    <a:pt x="143" y="6861"/>
                    <a:pt x="131" y="6861"/>
                  </a:cubicBezTo>
                  <a:cubicBezTo>
                    <a:pt x="107" y="6968"/>
                    <a:pt x="155" y="7063"/>
                    <a:pt x="250" y="7099"/>
                  </a:cubicBezTo>
                  <a:lnTo>
                    <a:pt x="273" y="7099"/>
                  </a:lnTo>
                  <a:cubicBezTo>
                    <a:pt x="1050" y="7318"/>
                    <a:pt x="1852" y="7385"/>
                    <a:pt x="2657" y="7385"/>
                  </a:cubicBezTo>
                  <a:cubicBezTo>
                    <a:pt x="3294" y="7385"/>
                    <a:pt x="3933" y="7343"/>
                    <a:pt x="4563" y="7301"/>
                  </a:cubicBezTo>
                  <a:cubicBezTo>
                    <a:pt x="5162" y="7257"/>
                    <a:pt x="5762" y="7232"/>
                    <a:pt x="6366" y="7232"/>
                  </a:cubicBezTo>
                  <a:cubicBezTo>
                    <a:pt x="6576" y="7232"/>
                    <a:pt x="6787" y="7235"/>
                    <a:pt x="6999" y="7242"/>
                  </a:cubicBezTo>
                  <a:cubicBezTo>
                    <a:pt x="7926" y="7301"/>
                    <a:pt x="8841" y="7420"/>
                    <a:pt x="9756" y="7598"/>
                  </a:cubicBezTo>
                  <a:cubicBezTo>
                    <a:pt x="10754" y="7800"/>
                    <a:pt x="11752" y="7943"/>
                    <a:pt x="12762" y="8002"/>
                  </a:cubicBezTo>
                  <a:cubicBezTo>
                    <a:pt x="12808" y="8003"/>
                    <a:pt x="12854" y="8003"/>
                    <a:pt x="12901" y="8003"/>
                  </a:cubicBezTo>
                  <a:cubicBezTo>
                    <a:pt x="14149" y="8003"/>
                    <a:pt x="15385" y="7847"/>
                    <a:pt x="16589" y="7503"/>
                  </a:cubicBezTo>
                  <a:cubicBezTo>
                    <a:pt x="17076" y="7372"/>
                    <a:pt x="17634" y="7206"/>
                    <a:pt x="18038" y="6814"/>
                  </a:cubicBezTo>
                  <a:cubicBezTo>
                    <a:pt x="18442" y="6434"/>
                    <a:pt x="18621" y="5744"/>
                    <a:pt x="18240" y="5281"/>
                  </a:cubicBezTo>
                  <a:cubicBezTo>
                    <a:pt x="18199" y="5232"/>
                    <a:pt x="18141" y="5205"/>
                    <a:pt x="18082" y="5205"/>
                  </a:cubicBezTo>
                  <a:cubicBezTo>
                    <a:pt x="18055" y="5205"/>
                    <a:pt x="18028" y="5210"/>
                    <a:pt x="18003" y="5221"/>
                  </a:cubicBezTo>
                  <a:lnTo>
                    <a:pt x="17943" y="5233"/>
                  </a:lnTo>
                  <a:cubicBezTo>
                    <a:pt x="17908" y="4604"/>
                    <a:pt x="17325" y="4116"/>
                    <a:pt x="16755" y="3914"/>
                  </a:cubicBezTo>
                  <a:cubicBezTo>
                    <a:pt x="16256" y="3760"/>
                    <a:pt x="15733" y="3689"/>
                    <a:pt x="15210" y="3689"/>
                  </a:cubicBezTo>
                  <a:lnTo>
                    <a:pt x="14842" y="3665"/>
                  </a:lnTo>
                  <a:cubicBezTo>
                    <a:pt x="14141" y="3617"/>
                    <a:pt x="13452" y="3498"/>
                    <a:pt x="12774" y="3308"/>
                  </a:cubicBezTo>
                  <a:cubicBezTo>
                    <a:pt x="12762" y="2952"/>
                    <a:pt x="12548" y="2631"/>
                    <a:pt x="12216" y="2500"/>
                  </a:cubicBezTo>
                  <a:cubicBezTo>
                    <a:pt x="12081" y="2444"/>
                    <a:pt x="11938" y="2416"/>
                    <a:pt x="11796" y="2416"/>
                  </a:cubicBezTo>
                  <a:cubicBezTo>
                    <a:pt x="11701" y="2416"/>
                    <a:pt x="11606" y="2429"/>
                    <a:pt x="11515" y="2453"/>
                  </a:cubicBezTo>
                  <a:cubicBezTo>
                    <a:pt x="11467" y="2203"/>
                    <a:pt x="11301" y="1989"/>
                    <a:pt x="11075" y="1882"/>
                  </a:cubicBezTo>
                  <a:cubicBezTo>
                    <a:pt x="10960" y="1842"/>
                    <a:pt x="10842" y="1821"/>
                    <a:pt x="10724" y="1821"/>
                  </a:cubicBezTo>
                  <a:cubicBezTo>
                    <a:pt x="10634" y="1821"/>
                    <a:pt x="10544" y="1833"/>
                    <a:pt x="10457" y="1859"/>
                  </a:cubicBezTo>
                  <a:cubicBezTo>
                    <a:pt x="10421" y="1669"/>
                    <a:pt x="10303" y="1490"/>
                    <a:pt x="10136" y="1383"/>
                  </a:cubicBezTo>
                  <a:cubicBezTo>
                    <a:pt x="9999" y="1292"/>
                    <a:pt x="9838" y="1249"/>
                    <a:pt x="9673" y="1249"/>
                  </a:cubicBezTo>
                  <a:cubicBezTo>
                    <a:pt x="9582" y="1249"/>
                    <a:pt x="9489" y="1263"/>
                    <a:pt x="9399" y="1288"/>
                  </a:cubicBezTo>
                  <a:cubicBezTo>
                    <a:pt x="9376" y="1086"/>
                    <a:pt x="9269" y="908"/>
                    <a:pt x="9114" y="789"/>
                  </a:cubicBezTo>
                  <a:cubicBezTo>
                    <a:pt x="8947" y="664"/>
                    <a:pt x="8750" y="603"/>
                    <a:pt x="8549" y="603"/>
                  </a:cubicBezTo>
                  <a:cubicBezTo>
                    <a:pt x="8464" y="603"/>
                    <a:pt x="8379" y="614"/>
                    <a:pt x="8294" y="635"/>
                  </a:cubicBezTo>
                  <a:cubicBezTo>
                    <a:pt x="8128" y="456"/>
                    <a:pt x="7962" y="266"/>
                    <a:pt x="7807" y="76"/>
                  </a:cubicBezTo>
                  <a:cubicBezTo>
                    <a:pt x="7771" y="29"/>
                    <a:pt x="7724" y="5"/>
                    <a:pt x="7665" y="5"/>
                  </a:cubicBezTo>
                  <a:cubicBezTo>
                    <a:pt x="7650" y="2"/>
                    <a:pt x="7635" y="0"/>
                    <a:pt x="7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732096" y="4211427"/>
              <a:ext cx="31444" cy="27604"/>
            </a:xfrm>
            <a:custGeom>
              <a:avLst/>
              <a:gdLst/>
              <a:ahLst/>
              <a:cxnLst/>
              <a:rect l="l" t="t" r="r" b="b"/>
              <a:pathLst>
                <a:path w="976" h="857" extrusionOk="0">
                  <a:moveTo>
                    <a:pt x="536" y="1"/>
                  </a:moveTo>
                  <a:cubicBezTo>
                    <a:pt x="512" y="1"/>
                    <a:pt x="476" y="1"/>
                    <a:pt x="452" y="13"/>
                  </a:cubicBezTo>
                  <a:lnTo>
                    <a:pt x="369" y="13"/>
                  </a:lnTo>
                  <a:cubicBezTo>
                    <a:pt x="227" y="48"/>
                    <a:pt x="108" y="155"/>
                    <a:pt x="60" y="298"/>
                  </a:cubicBezTo>
                  <a:cubicBezTo>
                    <a:pt x="1" y="440"/>
                    <a:pt x="36" y="595"/>
                    <a:pt x="132" y="702"/>
                  </a:cubicBezTo>
                  <a:cubicBezTo>
                    <a:pt x="179" y="749"/>
                    <a:pt x="238" y="797"/>
                    <a:pt x="298" y="821"/>
                  </a:cubicBezTo>
                  <a:cubicBezTo>
                    <a:pt x="369" y="844"/>
                    <a:pt x="452" y="856"/>
                    <a:pt x="536" y="856"/>
                  </a:cubicBezTo>
                  <a:cubicBezTo>
                    <a:pt x="690" y="844"/>
                    <a:pt x="833" y="761"/>
                    <a:pt x="904" y="631"/>
                  </a:cubicBezTo>
                  <a:cubicBezTo>
                    <a:pt x="975" y="512"/>
                    <a:pt x="975" y="357"/>
                    <a:pt x="904" y="238"/>
                  </a:cubicBezTo>
                  <a:cubicBezTo>
                    <a:pt x="821" y="108"/>
                    <a:pt x="690" y="13"/>
                    <a:pt x="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769242" y="4243218"/>
              <a:ext cx="31025" cy="25671"/>
            </a:xfrm>
            <a:custGeom>
              <a:avLst/>
              <a:gdLst/>
              <a:ahLst/>
              <a:cxnLst/>
              <a:rect l="l" t="t" r="r" b="b"/>
              <a:pathLst>
                <a:path w="963" h="797" extrusionOk="0">
                  <a:moveTo>
                    <a:pt x="456" y="1"/>
                  </a:moveTo>
                  <a:cubicBezTo>
                    <a:pt x="371" y="1"/>
                    <a:pt x="287" y="25"/>
                    <a:pt x="214" y="71"/>
                  </a:cubicBezTo>
                  <a:cubicBezTo>
                    <a:pt x="84" y="143"/>
                    <a:pt x="0" y="285"/>
                    <a:pt x="0" y="428"/>
                  </a:cubicBezTo>
                  <a:cubicBezTo>
                    <a:pt x="24" y="570"/>
                    <a:pt x="107" y="689"/>
                    <a:pt x="226" y="749"/>
                  </a:cubicBezTo>
                  <a:lnTo>
                    <a:pt x="274" y="761"/>
                  </a:lnTo>
                  <a:cubicBezTo>
                    <a:pt x="328" y="784"/>
                    <a:pt x="386" y="797"/>
                    <a:pt x="443" y="797"/>
                  </a:cubicBezTo>
                  <a:cubicBezTo>
                    <a:pt x="475" y="797"/>
                    <a:pt x="506" y="793"/>
                    <a:pt x="535" y="784"/>
                  </a:cubicBezTo>
                  <a:cubicBezTo>
                    <a:pt x="571" y="784"/>
                    <a:pt x="607" y="772"/>
                    <a:pt x="642" y="761"/>
                  </a:cubicBezTo>
                  <a:cubicBezTo>
                    <a:pt x="951" y="630"/>
                    <a:pt x="963" y="190"/>
                    <a:pt x="654" y="48"/>
                  </a:cubicBezTo>
                  <a:cubicBezTo>
                    <a:pt x="591" y="16"/>
                    <a:pt x="523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808677" y="4263220"/>
              <a:ext cx="24904" cy="22225"/>
            </a:xfrm>
            <a:custGeom>
              <a:avLst/>
              <a:gdLst/>
              <a:ahLst/>
              <a:cxnLst/>
              <a:rect l="l" t="t" r="r" b="b"/>
              <a:pathLst>
                <a:path w="773" h="690" extrusionOk="0">
                  <a:moveTo>
                    <a:pt x="366" y="0"/>
                  </a:moveTo>
                  <a:cubicBezTo>
                    <a:pt x="255" y="0"/>
                    <a:pt x="148" y="43"/>
                    <a:pt x="72" y="128"/>
                  </a:cubicBezTo>
                  <a:cubicBezTo>
                    <a:pt x="24" y="175"/>
                    <a:pt x="0" y="247"/>
                    <a:pt x="24" y="306"/>
                  </a:cubicBezTo>
                  <a:cubicBezTo>
                    <a:pt x="0" y="401"/>
                    <a:pt x="24" y="496"/>
                    <a:pt x="72" y="567"/>
                  </a:cubicBezTo>
                  <a:cubicBezTo>
                    <a:pt x="107" y="603"/>
                    <a:pt x="155" y="639"/>
                    <a:pt x="214" y="662"/>
                  </a:cubicBezTo>
                  <a:cubicBezTo>
                    <a:pt x="262" y="680"/>
                    <a:pt x="312" y="689"/>
                    <a:pt x="363" y="689"/>
                  </a:cubicBezTo>
                  <a:cubicBezTo>
                    <a:pt x="413" y="689"/>
                    <a:pt x="464" y="680"/>
                    <a:pt x="511" y="662"/>
                  </a:cubicBezTo>
                  <a:cubicBezTo>
                    <a:pt x="666" y="627"/>
                    <a:pt x="773" y="484"/>
                    <a:pt x="761" y="318"/>
                  </a:cubicBezTo>
                  <a:cubicBezTo>
                    <a:pt x="737" y="175"/>
                    <a:pt x="630" y="56"/>
                    <a:pt x="500" y="21"/>
                  </a:cubicBezTo>
                  <a:cubicBezTo>
                    <a:pt x="455" y="7"/>
                    <a:pt x="410" y="0"/>
                    <a:pt x="3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837769" y="4280710"/>
              <a:ext cx="34473" cy="25253"/>
            </a:xfrm>
            <a:custGeom>
              <a:avLst/>
              <a:gdLst/>
              <a:ahLst/>
              <a:cxnLst/>
              <a:rect l="l" t="t" r="r" b="b"/>
              <a:pathLst>
                <a:path w="1070" h="784" extrusionOk="0">
                  <a:moveTo>
                    <a:pt x="527" y="0"/>
                  </a:moveTo>
                  <a:cubicBezTo>
                    <a:pt x="469" y="0"/>
                    <a:pt x="411" y="13"/>
                    <a:pt x="357" y="36"/>
                  </a:cubicBezTo>
                  <a:cubicBezTo>
                    <a:pt x="36" y="131"/>
                    <a:pt x="1" y="583"/>
                    <a:pt x="309" y="725"/>
                  </a:cubicBezTo>
                  <a:cubicBezTo>
                    <a:pt x="333" y="737"/>
                    <a:pt x="357" y="749"/>
                    <a:pt x="369" y="749"/>
                  </a:cubicBezTo>
                  <a:cubicBezTo>
                    <a:pt x="431" y="772"/>
                    <a:pt x="495" y="784"/>
                    <a:pt x="558" y="784"/>
                  </a:cubicBezTo>
                  <a:cubicBezTo>
                    <a:pt x="629" y="784"/>
                    <a:pt x="698" y="769"/>
                    <a:pt x="761" y="737"/>
                  </a:cubicBezTo>
                  <a:cubicBezTo>
                    <a:pt x="1034" y="607"/>
                    <a:pt x="1070" y="226"/>
                    <a:pt x="820" y="36"/>
                  </a:cubicBezTo>
                  <a:cubicBezTo>
                    <a:pt x="782" y="13"/>
                    <a:pt x="739" y="0"/>
                    <a:pt x="694" y="0"/>
                  </a:cubicBezTo>
                  <a:cubicBezTo>
                    <a:pt x="669" y="0"/>
                    <a:pt x="644" y="4"/>
                    <a:pt x="618" y="12"/>
                  </a:cubicBezTo>
                  <a:cubicBezTo>
                    <a:pt x="589" y="4"/>
                    <a:pt x="558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-26691" y="4947006"/>
              <a:ext cx="244660" cy="151677"/>
            </a:xfrm>
            <a:custGeom>
              <a:avLst/>
              <a:gdLst/>
              <a:ahLst/>
              <a:cxnLst/>
              <a:rect l="l" t="t" r="r" b="b"/>
              <a:pathLst>
                <a:path w="7594" h="4709" extrusionOk="0">
                  <a:moveTo>
                    <a:pt x="7387" y="1"/>
                  </a:moveTo>
                  <a:cubicBezTo>
                    <a:pt x="7365" y="1"/>
                    <a:pt x="7342" y="5"/>
                    <a:pt x="7321" y="15"/>
                  </a:cubicBezTo>
                  <a:cubicBezTo>
                    <a:pt x="6190" y="503"/>
                    <a:pt x="4983" y="748"/>
                    <a:pt x="3773" y="748"/>
                  </a:cubicBezTo>
                  <a:cubicBezTo>
                    <a:pt x="3127" y="748"/>
                    <a:pt x="2480" y="678"/>
                    <a:pt x="1843" y="537"/>
                  </a:cubicBezTo>
                  <a:cubicBezTo>
                    <a:pt x="1831" y="534"/>
                    <a:pt x="1818" y="533"/>
                    <a:pt x="1805" y="533"/>
                  </a:cubicBezTo>
                  <a:cubicBezTo>
                    <a:pt x="1767" y="533"/>
                    <a:pt x="1727" y="546"/>
                    <a:pt x="1700" y="573"/>
                  </a:cubicBezTo>
                  <a:cubicBezTo>
                    <a:pt x="1653" y="597"/>
                    <a:pt x="1629" y="644"/>
                    <a:pt x="1629" y="704"/>
                  </a:cubicBezTo>
                  <a:lnTo>
                    <a:pt x="1771" y="3960"/>
                  </a:lnTo>
                  <a:lnTo>
                    <a:pt x="357" y="1928"/>
                  </a:lnTo>
                  <a:cubicBezTo>
                    <a:pt x="321" y="1877"/>
                    <a:pt x="266" y="1852"/>
                    <a:pt x="210" y="1852"/>
                  </a:cubicBezTo>
                  <a:cubicBezTo>
                    <a:pt x="175" y="1852"/>
                    <a:pt x="140" y="1862"/>
                    <a:pt x="108" y="1880"/>
                  </a:cubicBezTo>
                  <a:cubicBezTo>
                    <a:pt x="25" y="1916"/>
                    <a:pt x="1" y="2023"/>
                    <a:pt x="48" y="2106"/>
                  </a:cubicBezTo>
                  <a:lnTo>
                    <a:pt x="1819" y="4637"/>
                  </a:lnTo>
                  <a:cubicBezTo>
                    <a:pt x="1855" y="4685"/>
                    <a:pt x="1902" y="4708"/>
                    <a:pt x="1961" y="4708"/>
                  </a:cubicBezTo>
                  <a:lnTo>
                    <a:pt x="2021" y="4708"/>
                  </a:lnTo>
                  <a:cubicBezTo>
                    <a:pt x="2092" y="4685"/>
                    <a:pt x="2140" y="4613"/>
                    <a:pt x="2140" y="4542"/>
                  </a:cubicBezTo>
                  <a:lnTo>
                    <a:pt x="1997" y="894"/>
                  </a:lnTo>
                  <a:lnTo>
                    <a:pt x="1997" y="894"/>
                  </a:lnTo>
                  <a:cubicBezTo>
                    <a:pt x="2596" y="1014"/>
                    <a:pt x="3201" y="1073"/>
                    <a:pt x="3804" y="1073"/>
                  </a:cubicBezTo>
                  <a:cubicBezTo>
                    <a:pt x="5056" y="1073"/>
                    <a:pt x="6300" y="817"/>
                    <a:pt x="7463" y="312"/>
                  </a:cubicBezTo>
                  <a:cubicBezTo>
                    <a:pt x="7558" y="288"/>
                    <a:pt x="7594" y="181"/>
                    <a:pt x="7546" y="98"/>
                  </a:cubicBezTo>
                  <a:cubicBezTo>
                    <a:pt x="7511" y="36"/>
                    <a:pt x="7450" y="1"/>
                    <a:pt x="7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57912" y="5016838"/>
              <a:ext cx="54029" cy="63454"/>
            </a:xfrm>
            <a:custGeom>
              <a:avLst/>
              <a:gdLst/>
              <a:ahLst/>
              <a:cxnLst/>
              <a:rect l="l" t="t" r="r" b="b"/>
              <a:pathLst>
                <a:path w="1677" h="1970" extrusionOk="0">
                  <a:moveTo>
                    <a:pt x="1465" y="0"/>
                  </a:moveTo>
                  <a:cubicBezTo>
                    <a:pt x="1405" y="0"/>
                    <a:pt x="1345" y="29"/>
                    <a:pt x="1308" y="81"/>
                  </a:cubicBezTo>
                  <a:lnTo>
                    <a:pt x="833" y="734"/>
                  </a:lnTo>
                  <a:lnTo>
                    <a:pt x="346" y="92"/>
                  </a:lnTo>
                  <a:cubicBezTo>
                    <a:pt x="307" y="46"/>
                    <a:pt x="254" y="20"/>
                    <a:pt x="199" y="20"/>
                  </a:cubicBezTo>
                  <a:cubicBezTo>
                    <a:pt x="168" y="20"/>
                    <a:pt x="137" y="28"/>
                    <a:pt x="108" y="45"/>
                  </a:cubicBezTo>
                  <a:cubicBezTo>
                    <a:pt x="25" y="92"/>
                    <a:pt x="1" y="199"/>
                    <a:pt x="60" y="271"/>
                  </a:cubicBezTo>
                  <a:lnTo>
                    <a:pt x="619" y="1031"/>
                  </a:lnTo>
                  <a:lnTo>
                    <a:pt x="108" y="1720"/>
                  </a:lnTo>
                  <a:cubicBezTo>
                    <a:pt x="48" y="1792"/>
                    <a:pt x="72" y="1899"/>
                    <a:pt x="155" y="1946"/>
                  </a:cubicBezTo>
                  <a:cubicBezTo>
                    <a:pt x="191" y="1958"/>
                    <a:pt x="227" y="1970"/>
                    <a:pt x="262" y="1970"/>
                  </a:cubicBezTo>
                  <a:cubicBezTo>
                    <a:pt x="322" y="1970"/>
                    <a:pt x="369" y="1946"/>
                    <a:pt x="405" y="1899"/>
                  </a:cubicBezTo>
                  <a:lnTo>
                    <a:pt x="833" y="1316"/>
                  </a:lnTo>
                  <a:lnTo>
                    <a:pt x="1249" y="1875"/>
                  </a:lnTo>
                  <a:cubicBezTo>
                    <a:pt x="1284" y="1922"/>
                    <a:pt x="1344" y="1946"/>
                    <a:pt x="1403" y="1946"/>
                  </a:cubicBezTo>
                  <a:cubicBezTo>
                    <a:pt x="1427" y="1946"/>
                    <a:pt x="1463" y="1934"/>
                    <a:pt x="1498" y="1922"/>
                  </a:cubicBezTo>
                  <a:cubicBezTo>
                    <a:pt x="1581" y="1875"/>
                    <a:pt x="1605" y="1768"/>
                    <a:pt x="1546" y="1697"/>
                  </a:cubicBezTo>
                  <a:lnTo>
                    <a:pt x="1047" y="1019"/>
                  </a:lnTo>
                  <a:lnTo>
                    <a:pt x="1617" y="259"/>
                  </a:lnTo>
                  <a:cubicBezTo>
                    <a:pt x="1676" y="176"/>
                    <a:pt x="1653" y="69"/>
                    <a:pt x="1569" y="33"/>
                  </a:cubicBezTo>
                  <a:cubicBezTo>
                    <a:pt x="1538" y="11"/>
                    <a:pt x="1502" y="0"/>
                    <a:pt x="14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118030" y="5027789"/>
              <a:ext cx="40626" cy="14237"/>
            </a:xfrm>
            <a:custGeom>
              <a:avLst/>
              <a:gdLst/>
              <a:ahLst/>
              <a:cxnLst/>
              <a:rect l="l" t="t" r="r" b="b"/>
              <a:pathLst>
                <a:path w="1261" h="442" extrusionOk="0">
                  <a:moveTo>
                    <a:pt x="1061" y="0"/>
                  </a:moveTo>
                  <a:cubicBezTo>
                    <a:pt x="1037" y="0"/>
                    <a:pt x="1012" y="5"/>
                    <a:pt x="987" y="14"/>
                  </a:cubicBezTo>
                  <a:cubicBezTo>
                    <a:pt x="818" y="81"/>
                    <a:pt x="632" y="113"/>
                    <a:pt x="449" y="113"/>
                  </a:cubicBezTo>
                  <a:cubicBezTo>
                    <a:pt x="374" y="113"/>
                    <a:pt x="299" y="107"/>
                    <a:pt x="226" y="97"/>
                  </a:cubicBezTo>
                  <a:cubicBezTo>
                    <a:pt x="218" y="96"/>
                    <a:pt x="210" y="96"/>
                    <a:pt x="202" y="96"/>
                  </a:cubicBezTo>
                  <a:cubicBezTo>
                    <a:pt x="115" y="96"/>
                    <a:pt x="34" y="152"/>
                    <a:pt x="12" y="228"/>
                  </a:cubicBezTo>
                  <a:cubicBezTo>
                    <a:pt x="1" y="323"/>
                    <a:pt x="72" y="406"/>
                    <a:pt x="167" y="418"/>
                  </a:cubicBezTo>
                  <a:cubicBezTo>
                    <a:pt x="262" y="430"/>
                    <a:pt x="357" y="442"/>
                    <a:pt x="452" y="442"/>
                  </a:cubicBezTo>
                  <a:cubicBezTo>
                    <a:pt x="678" y="442"/>
                    <a:pt x="916" y="394"/>
                    <a:pt x="1129" y="311"/>
                  </a:cubicBezTo>
                  <a:cubicBezTo>
                    <a:pt x="1224" y="275"/>
                    <a:pt x="1260" y="180"/>
                    <a:pt x="1224" y="97"/>
                  </a:cubicBezTo>
                  <a:cubicBezTo>
                    <a:pt x="1189" y="36"/>
                    <a:pt x="1128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156691" y="4986721"/>
              <a:ext cx="59377" cy="78657"/>
            </a:xfrm>
            <a:custGeom>
              <a:avLst/>
              <a:gdLst/>
              <a:ahLst/>
              <a:cxnLst/>
              <a:rect l="l" t="t" r="r" b="b"/>
              <a:pathLst>
                <a:path w="1843" h="2442" extrusionOk="0">
                  <a:moveTo>
                    <a:pt x="1658" y="0"/>
                  </a:moveTo>
                  <a:cubicBezTo>
                    <a:pt x="1578" y="0"/>
                    <a:pt x="1506" y="55"/>
                    <a:pt x="1486" y="136"/>
                  </a:cubicBezTo>
                  <a:lnTo>
                    <a:pt x="1284" y="1099"/>
                  </a:lnTo>
                  <a:lnTo>
                    <a:pt x="310" y="445"/>
                  </a:lnTo>
                  <a:cubicBezTo>
                    <a:pt x="276" y="426"/>
                    <a:pt x="241" y="417"/>
                    <a:pt x="206" y="417"/>
                  </a:cubicBezTo>
                  <a:cubicBezTo>
                    <a:pt x="154" y="417"/>
                    <a:pt x="103" y="438"/>
                    <a:pt x="60" y="481"/>
                  </a:cubicBezTo>
                  <a:cubicBezTo>
                    <a:pt x="1" y="552"/>
                    <a:pt x="24" y="671"/>
                    <a:pt x="96" y="707"/>
                  </a:cubicBezTo>
                  <a:lnTo>
                    <a:pt x="1201" y="1455"/>
                  </a:lnTo>
                  <a:lnTo>
                    <a:pt x="1023" y="2251"/>
                  </a:lnTo>
                  <a:cubicBezTo>
                    <a:pt x="1011" y="2335"/>
                    <a:pt x="1070" y="2430"/>
                    <a:pt x="1165" y="2442"/>
                  </a:cubicBezTo>
                  <a:lnTo>
                    <a:pt x="1201" y="2442"/>
                  </a:lnTo>
                  <a:cubicBezTo>
                    <a:pt x="1284" y="2442"/>
                    <a:pt x="1355" y="2382"/>
                    <a:pt x="1367" y="2311"/>
                  </a:cubicBezTo>
                  <a:lnTo>
                    <a:pt x="1831" y="196"/>
                  </a:lnTo>
                  <a:cubicBezTo>
                    <a:pt x="1843" y="101"/>
                    <a:pt x="1783" y="17"/>
                    <a:pt x="1700" y="6"/>
                  </a:cubicBezTo>
                  <a:cubicBezTo>
                    <a:pt x="1686" y="2"/>
                    <a:pt x="1672" y="0"/>
                    <a:pt x="1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592368" y="4503282"/>
              <a:ext cx="253487" cy="131513"/>
            </a:xfrm>
            <a:custGeom>
              <a:avLst/>
              <a:gdLst/>
              <a:ahLst/>
              <a:cxnLst/>
              <a:rect l="l" t="t" r="r" b="b"/>
              <a:pathLst>
                <a:path w="7868" h="4083" extrusionOk="0">
                  <a:moveTo>
                    <a:pt x="2123" y="1"/>
                  </a:moveTo>
                  <a:cubicBezTo>
                    <a:pt x="2095" y="1"/>
                    <a:pt x="2068" y="6"/>
                    <a:pt x="2044" y="18"/>
                  </a:cubicBezTo>
                  <a:cubicBezTo>
                    <a:pt x="1997" y="42"/>
                    <a:pt x="1961" y="78"/>
                    <a:pt x="1949" y="125"/>
                  </a:cubicBezTo>
                  <a:lnTo>
                    <a:pt x="1177" y="3310"/>
                  </a:lnTo>
                  <a:lnTo>
                    <a:pt x="369" y="1016"/>
                  </a:lnTo>
                  <a:cubicBezTo>
                    <a:pt x="339" y="948"/>
                    <a:pt x="270" y="903"/>
                    <a:pt x="193" y="903"/>
                  </a:cubicBezTo>
                  <a:cubicBezTo>
                    <a:pt x="176" y="903"/>
                    <a:pt x="160" y="905"/>
                    <a:pt x="143" y="910"/>
                  </a:cubicBezTo>
                  <a:cubicBezTo>
                    <a:pt x="60" y="933"/>
                    <a:pt x="1" y="1028"/>
                    <a:pt x="36" y="1112"/>
                  </a:cubicBezTo>
                  <a:lnTo>
                    <a:pt x="1034" y="3975"/>
                  </a:lnTo>
                  <a:cubicBezTo>
                    <a:pt x="1058" y="4035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5" y="4035"/>
                    <a:pt x="1379" y="3952"/>
                  </a:cubicBezTo>
                  <a:lnTo>
                    <a:pt x="2246" y="387"/>
                  </a:lnTo>
                  <a:cubicBezTo>
                    <a:pt x="3456" y="953"/>
                    <a:pt x="4774" y="1243"/>
                    <a:pt x="6101" y="1243"/>
                  </a:cubicBezTo>
                  <a:cubicBezTo>
                    <a:pt x="6639" y="1243"/>
                    <a:pt x="7178" y="1196"/>
                    <a:pt x="7713" y="1100"/>
                  </a:cubicBezTo>
                  <a:cubicBezTo>
                    <a:pt x="7796" y="1088"/>
                    <a:pt x="7867" y="1005"/>
                    <a:pt x="7843" y="910"/>
                  </a:cubicBezTo>
                  <a:cubicBezTo>
                    <a:pt x="7823" y="839"/>
                    <a:pt x="7760" y="785"/>
                    <a:pt x="7683" y="785"/>
                  </a:cubicBezTo>
                  <a:cubicBezTo>
                    <a:pt x="7670" y="785"/>
                    <a:pt x="7656" y="787"/>
                    <a:pt x="7641" y="791"/>
                  </a:cubicBezTo>
                  <a:cubicBezTo>
                    <a:pt x="7138" y="875"/>
                    <a:pt x="6632" y="916"/>
                    <a:pt x="6128" y="916"/>
                  </a:cubicBezTo>
                  <a:cubicBezTo>
                    <a:pt x="4776" y="916"/>
                    <a:pt x="3440" y="616"/>
                    <a:pt x="2211" y="18"/>
                  </a:cubicBezTo>
                  <a:cubicBezTo>
                    <a:pt x="2181" y="6"/>
                    <a:pt x="2151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658607" y="4562355"/>
              <a:ext cx="65112" cy="69284"/>
            </a:xfrm>
            <a:custGeom>
              <a:avLst/>
              <a:gdLst/>
              <a:ahLst/>
              <a:cxnLst/>
              <a:rect l="l" t="t" r="r" b="b"/>
              <a:pathLst>
                <a:path w="2021" h="2151" extrusionOk="0">
                  <a:moveTo>
                    <a:pt x="614" y="1"/>
                  </a:moveTo>
                  <a:cubicBezTo>
                    <a:pt x="591" y="1"/>
                    <a:pt x="568" y="5"/>
                    <a:pt x="547" y="14"/>
                  </a:cubicBezTo>
                  <a:cubicBezTo>
                    <a:pt x="452" y="38"/>
                    <a:pt x="404" y="133"/>
                    <a:pt x="440" y="216"/>
                  </a:cubicBezTo>
                  <a:lnTo>
                    <a:pt x="761" y="1072"/>
                  </a:lnTo>
                  <a:lnTo>
                    <a:pt x="83" y="1630"/>
                  </a:lnTo>
                  <a:cubicBezTo>
                    <a:pt x="12" y="1678"/>
                    <a:pt x="0" y="1785"/>
                    <a:pt x="72" y="1856"/>
                  </a:cubicBezTo>
                  <a:cubicBezTo>
                    <a:pt x="95" y="1880"/>
                    <a:pt x="119" y="1892"/>
                    <a:pt x="155" y="1904"/>
                  </a:cubicBezTo>
                  <a:cubicBezTo>
                    <a:pt x="170" y="1907"/>
                    <a:pt x="184" y="1908"/>
                    <a:pt x="199" y="1908"/>
                  </a:cubicBezTo>
                  <a:cubicBezTo>
                    <a:pt x="243" y="1908"/>
                    <a:pt x="285" y="1895"/>
                    <a:pt x="321" y="1868"/>
                  </a:cubicBezTo>
                  <a:lnTo>
                    <a:pt x="892" y="1405"/>
                  </a:lnTo>
                  <a:lnTo>
                    <a:pt x="1141" y="2034"/>
                  </a:lnTo>
                  <a:cubicBezTo>
                    <a:pt x="1165" y="2094"/>
                    <a:pt x="1212" y="2129"/>
                    <a:pt x="1260" y="2141"/>
                  </a:cubicBezTo>
                  <a:cubicBezTo>
                    <a:pt x="1278" y="2147"/>
                    <a:pt x="1296" y="2150"/>
                    <a:pt x="1313" y="2150"/>
                  </a:cubicBezTo>
                  <a:cubicBezTo>
                    <a:pt x="1331" y="2150"/>
                    <a:pt x="1349" y="2147"/>
                    <a:pt x="1367" y="2141"/>
                  </a:cubicBezTo>
                  <a:cubicBezTo>
                    <a:pt x="1462" y="2118"/>
                    <a:pt x="1509" y="2023"/>
                    <a:pt x="1474" y="1939"/>
                  </a:cubicBezTo>
                  <a:lnTo>
                    <a:pt x="1177" y="1179"/>
                  </a:lnTo>
                  <a:lnTo>
                    <a:pt x="1937" y="561"/>
                  </a:lnTo>
                  <a:cubicBezTo>
                    <a:pt x="2009" y="501"/>
                    <a:pt x="2020" y="395"/>
                    <a:pt x="1949" y="335"/>
                  </a:cubicBezTo>
                  <a:cubicBezTo>
                    <a:pt x="1915" y="295"/>
                    <a:pt x="1866" y="273"/>
                    <a:pt x="1815" y="273"/>
                  </a:cubicBezTo>
                  <a:cubicBezTo>
                    <a:pt x="1776" y="273"/>
                    <a:pt x="1736" y="286"/>
                    <a:pt x="1700" y="311"/>
                  </a:cubicBezTo>
                  <a:lnTo>
                    <a:pt x="1058" y="846"/>
                  </a:lnTo>
                  <a:lnTo>
                    <a:pt x="773" y="109"/>
                  </a:lnTo>
                  <a:cubicBezTo>
                    <a:pt x="746" y="39"/>
                    <a:pt x="680" y="1"/>
                    <a:pt x="6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725588" y="4589153"/>
              <a:ext cx="40626" cy="14462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6" y="0"/>
                  </a:moveTo>
                  <a:cubicBezTo>
                    <a:pt x="139" y="0"/>
                    <a:pt x="72" y="36"/>
                    <a:pt x="36" y="97"/>
                  </a:cubicBezTo>
                  <a:cubicBezTo>
                    <a:pt x="1" y="180"/>
                    <a:pt x="36" y="276"/>
                    <a:pt x="132" y="311"/>
                  </a:cubicBezTo>
                  <a:cubicBezTo>
                    <a:pt x="361" y="399"/>
                    <a:pt x="603" y="448"/>
                    <a:pt x="844" y="448"/>
                  </a:cubicBezTo>
                  <a:cubicBezTo>
                    <a:pt x="927" y="448"/>
                    <a:pt x="1011" y="442"/>
                    <a:pt x="1094" y="430"/>
                  </a:cubicBezTo>
                  <a:cubicBezTo>
                    <a:pt x="1189" y="418"/>
                    <a:pt x="1260" y="335"/>
                    <a:pt x="1249" y="240"/>
                  </a:cubicBezTo>
                  <a:cubicBezTo>
                    <a:pt x="1228" y="159"/>
                    <a:pt x="1156" y="104"/>
                    <a:pt x="1084" y="104"/>
                  </a:cubicBezTo>
                  <a:cubicBezTo>
                    <a:pt x="1072" y="104"/>
                    <a:pt x="1059" y="106"/>
                    <a:pt x="1047" y="109"/>
                  </a:cubicBezTo>
                  <a:cubicBezTo>
                    <a:pt x="980" y="118"/>
                    <a:pt x="912" y="123"/>
                    <a:pt x="845" y="123"/>
                  </a:cubicBezTo>
                  <a:cubicBezTo>
                    <a:pt x="648" y="123"/>
                    <a:pt x="451" y="85"/>
                    <a:pt x="274" y="14"/>
                  </a:cubicBezTo>
                  <a:cubicBezTo>
                    <a:pt x="252" y="5"/>
                    <a:pt x="229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771916" y="4566317"/>
              <a:ext cx="62051" cy="72923"/>
            </a:xfrm>
            <a:custGeom>
              <a:avLst/>
              <a:gdLst/>
              <a:ahLst/>
              <a:cxnLst/>
              <a:rect l="l" t="t" r="r" b="b"/>
              <a:pathLst>
                <a:path w="1926" h="2264" extrusionOk="0">
                  <a:moveTo>
                    <a:pt x="1726" y="1"/>
                  </a:moveTo>
                  <a:cubicBezTo>
                    <a:pt x="1664" y="1"/>
                    <a:pt x="1602" y="36"/>
                    <a:pt x="1569" y="93"/>
                  </a:cubicBezTo>
                  <a:lnTo>
                    <a:pt x="1094" y="985"/>
                  </a:lnTo>
                  <a:lnTo>
                    <a:pt x="345" y="129"/>
                  </a:lnTo>
                  <a:cubicBezTo>
                    <a:pt x="305" y="88"/>
                    <a:pt x="253" y="67"/>
                    <a:pt x="202" y="67"/>
                  </a:cubicBezTo>
                  <a:cubicBezTo>
                    <a:pt x="164" y="67"/>
                    <a:pt x="127" y="80"/>
                    <a:pt x="96" y="105"/>
                  </a:cubicBezTo>
                  <a:cubicBezTo>
                    <a:pt x="13" y="153"/>
                    <a:pt x="1" y="260"/>
                    <a:pt x="60" y="331"/>
                  </a:cubicBezTo>
                  <a:lnTo>
                    <a:pt x="916" y="1305"/>
                  </a:lnTo>
                  <a:lnTo>
                    <a:pt x="535" y="2030"/>
                  </a:lnTo>
                  <a:cubicBezTo>
                    <a:pt x="488" y="2113"/>
                    <a:pt x="524" y="2208"/>
                    <a:pt x="619" y="2244"/>
                  </a:cubicBezTo>
                  <a:cubicBezTo>
                    <a:pt x="630" y="2256"/>
                    <a:pt x="642" y="2256"/>
                    <a:pt x="654" y="2256"/>
                  </a:cubicBezTo>
                  <a:cubicBezTo>
                    <a:pt x="669" y="2261"/>
                    <a:pt x="685" y="2263"/>
                    <a:pt x="700" y="2263"/>
                  </a:cubicBezTo>
                  <a:cubicBezTo>
                    <a:pt x="759" y="2263"/>
                    <a:pt x="819" y="2229"/>
                    <a:pt x="856" y="2173"/>
                  </a:cubicBezTo>
                  <a:lnTo>
                    <a:pt x="1878" y="236"/>
                  </a:lnTo>
                  <a:cubicBezTo>
                    <a:pt x="1926" y="153"/>
                    <a:pt x="1890" y="58"/>
                    <a:pt x="1807" y="22"/>
                  </a:cubicBezTo>
                  <a:cubicBezTo>
                    <a:pt x="1781" y="7"/>
                    <a:pt x="1754" y="1"/>
                    <a:pt x="1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324383" y="3483030"/>
              <a:ext cx="251941" cy="12797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380280" y="3543359"/>
              <a:ext cx="70073" cy="71313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449580" y="3575666"/>
              <a:ext cx="39853" cy="16910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497810" y="3559979"/>
              <a:ext cx="62438" cy="71925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814798" y="3963345"/>
              <a:ext cx="52869" cy="151290"/>
            </a:xfrm>
            <a:custGeom>
              <a:avLst/>
              <a:gdLst/>
              <a:ahLst/>
              <a:cxnLst/>
              <a:rect l="l" t="t" r="r" b="b"/>
              <a:pathLst>
                <a:path w="1641" h="4697" extrusionOk="0">
                  <a:moveTo>
                    <a:pt x="1011" y="0"/>
                  </a:moveTo>
                  <a:cubicBezTo>
                    <a:pt x="960" y="0"/>
                    <a:pt x="908" y="22"/>
                    <a:pt x="868" y="62"/>
                  </a:cubicBezTo>
                  <a:cubicBezTo>
                    <a:pt x="286" y="704"/>
                    <a:pt x="1" y="1571"/>
                    <a:pt x="72" y="2439"/>
                  </a:cubicBezTo>
                  <a:cubicBezTo>
                    <a:pt x="179" y="3318"/>
                    <a:pt x="630" y="4114"/>
                    <a:pt x="1331" y="4649"/>
                  </a:cubicBezTo>
                  <a:cubicBezTo>
                    <a:pt x="1355" y="4685"/>
                    <a:pt x="1403" y="4696"/>
                    <a:pt x="1438" y="4696"/>
                  </a:cubicBezTo>
                  <a:cubicBezTo>
                    <a:pt x="1498" y="4696"/>
                    <a:pt x="1545" y="4673"/>
                    <a:pt x="1581" y="4637"/>
                  </a:cubicBezTo>
                  <a:cubicBezTo>
                    <a:pt x="1640" y="4566"/>
                    <a:pt x="1629" y="4459"/>
                    <a:pt x="1557" y="4411"/>
                  </a:cubicBezTo>
                  <a:cubicBezTo>
                    <a:pt x="927" y="3924"/>
                    <a:pt x="512" y="3199"/>
                    <a:pt x="428" y="2415"/>
                  </a:cubicBezTo>
                  <a:cubicBezTo>
                    <a:pt x="357" y="1631"/>
                    <a:pt x="618" y="846"/>
                    <a:pt x="1141" y="264"/>
                  </a:cubicBezTo>
                  <a:cubicBezTo>
                    <a:pt x="1213" y="193"/>
                    <a:pt x="1201" y="86"/>
                    <a:pt x="1118" y="38"/>
                  </a:cubicBezTo>
                  <a:cubicBezTo>
                    <a:pt x="1087" y="13"/>
                    <a:pt x="1049" y="0"/>
                    <a:pt x="10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863801" y="3999839"/>
              <a:ext cx="57476" cy="68478"/>
            </a:xfrm>
            <a:custGeom>
              <a:avLst/>
              <a:gdLst/>
              <a:ahLst/>
              <a:cxnLst/>
              <a:rect l="l" t="t" r="r" b="b"/>
              <a:pathLst>
                <a:path w="1784" h="2126" extrusionOk="0">
                  <a:moveTo>
                    <a:pt x="1374" y="1"/>
                  </a:moveTo>
                  <a:cubicBezTo>
                    <a:pt x="1311" y="1"/>
                    <a:pt x="1253" y="33"/>
                    <a:pt x="1213" y="82"/>
                  </a:cubicBezTo>
                  <a:lnTo>
                    <a:pt x="773" y="807"/>
                  </a:lnTo>
                  <a:lnTo>
                    <a:pt x="321" y="391"/>
                  </a:lnTo>
                  <a:cubicBezTo>
                    <a:pt x="286" y="361"/>
                    <a:pt x="241" y="346"/>
                    <a:pt x="197" y="346"/>
                  </a:cubicBezTo>
                  <a:cubicBezTo>
                    <a:pt x="152" y="346"/>
                    <a:pt x="108" y="361"/>
                    <a:pt x="72" y="391"/>
                  </a:cubicBezTo>
                  <a:cubicBezTo>
                    <a:pt x="1" y="450"/>
                    <a:pt x="1" y="557"/>
                    <a:pt x="60" y="616"/>
                  </a:cubicBezTo>
                  <a:lnTo>
                    <a:pt x="583" y="1116"/>
                  </a:lnTo>
                  <a:lnTo>
                    <a:pt x="108" y="1888"/>
                  </a:lnTo>
                  <a:cubicBezTo>
                    <a:pt x="60" y="1959"/>
                    <a:pt x="96" y="2066"/>
                    <a:pt x="179" y="2102"/>
                  </a:cubicBezTo>
                  <a:cubicBezTo>
                    <a:pt x="203" y="2126"/>
                    <a:pt x="238" y="2126"/>
                    <a:pt x="262" y="2126"/>
                  </a:cubicBezTo>
                  <a:cubicBezTo>
                    <a:pt x="321" y="2126"/>
                    <a:pt x="381" y="2090"/>
                    <a:pt x="416" y="2042"/>
                  </a:cubicBezTo>
                  <a:lnTo>
                    <a:pt x="832" y="1365"/>
                  </a:lnTo>
                  <a:lnTo>
                    <a:pt x="1462" y="1971"/>
                  </a:lnTo>
                  <a:cubicBezTo>
                    <a:pt x="1498" y="2007"/>
                    <a:pt x="1545" y="2019"/>
                    <a:pt x="1593" y="2019"/>
                  </a:cubicBezTo>
                  <a:cubicBezTo>
                    <a:pt x="1640" y="2019"/>
                    <a:pt x="1676" y="2007"/>
                    <a:pt x="1712" y="1983"/>
                  </a:cubicBezTo>
                  <a:cubicBezTo>
                    <a:pt x="1783" y="1924"/>
                    <a:pt x="1783" y="1805"/>
                    <a:pt x="1712" y="1745"/>
                  </a:cubicBezTo>
                  <a:lnTo>
                    <a:pt x="1023" y="1056"/>
                  </a:lnTo>
                  <a:lnTo>
                    <a:pt x="1522" y="248"/>
                  </a:lnTo>
                  <a:cubicBezTo>
                    <a:pt x="1581" y="165"/>
                    <a:pt x="1545" y="58"/>
                    <a:pt x="1462" y="22"/>
                  </a:cubicBezTo>
                  <a:cubicBezTo>
                    <a:pt x="1432" y="7"/>
                    <a:pt x="1403" y="1"/>
                    <a:pt x="1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931941" y="4015815"/>
              <a:ext cx="49035" cy="15429"/>
            </a:xfrm>
            <a:custGeom>
              <a:avLst/>
              <a:gdLst/>
              <a:ahLst/>
              <a:cxnLst/>
              <a:rect l="l" t="t" r="r" b="b"/>
              <a:pathLst>
                <a:path w="1522" h="479" extrusionOk="0">
                  <a:moveTo>
                    <a:pt x="1332" y="0"/>
                  </a:moveTo>
                  <a:cubicBezTo>
                    <a:pt x="1324" y="0"/>
                    <a:pt x="1316" y="1"/>
                    <a:pt x="1308" y="2"/>
                  </a:cubicBezTo>
                  <a:lnTo>
                    <a:pt x="155" y="156"/>
                  </a:lnTo>
                  <a:cubicBezTo>
                    <a:pt x="60" y="168"/>
                    <a:pt x="1" y="251"/>
                    <a:pt x="13" y="346"/>
                  </a:cubicBezTo>
                  <a:cubicBezTo>
                    <a:pt x="23" y="422"/>
                    <a:pt x="84" y="478"/>
                    <a:pt x="158" y="478"/>
                  </a:cubicBezTo>
                  <a:cubicBezTo>
                    <a:pt x="165" y="478"/>
                    <a:pt x="172" y="478"/>
                    <a:pt x="179" y="477"/>
                  </a:cubicBezTo>
                  <a:lnTo>
                    <a:pt x="215" y="477"/>
                  </a:lnTo>
                  <a:lnTo>
                    <a:pt x="1367" y="322"/>
                  </a:lnTo>
                  <a:cubicBezTo>
                    <a:pt x="1462" y="311"/>
                    <a:pt x="1522" y="227"/>
                    <a:pt x="1510" y="144"/>
                  </a:cubicBezTo>
                  <a:cubicBezTo>
                    <a:pt x="1499" y="57"/>
                    <a:pt x="1419" y="0"/>
                    <a:pt x="1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993959" y="3989500"/>
              <a:ext cx="53256" cy="74212"/>
            </a:xfrm>
            <a:custGeom>
              <a:avLst/>
              <a:gdLst/>
              <a:ahLst/>
              <a:cxnLst/>
              <a:rect l="l" t="t" r="r" b="b"/>
              <a:pathLst>
                <a:path w="1653" h="2304" extrusionOk="0">
                  <a:moveTo>
                    <a:pt x="991" y="0"/>
                  </a:moveTo>
                  <a:cubicBezTo>
                    <a:pt x="953" y="0"/>
                    <a:pt x="914" y="12"/>
                    <a:pt x="880" y="34"/>
                  </a:cubicBezTo>
                  <a:cubicBezTo>
                    <a:pt x="809" y="82"/>
                    <a:pt x="785" y="177"/>
                    <a:pt x="833" y="248"/>
                  </a:cubicBezTo>
                  <a:cubicBezTo>
                    <a:pt x="856" y="296"/>
                    <a:pt x="892" y="343"/>
                    <a:pt x="916" y="391"/>
                  </a:cubicBezTo>
                  <a:cubicBezTo>
                    <a:pt x="928" y="438"/>
                    <a:pt x="916" y="498"/>
                    <a:pt x="904" y="545"/>
                  </a:cubicBezTo>
                  <a:cubicBezTo>
                    <a:pt x="880" y="628"/>
                    <a:pt x="797" y="700"/>
                    <a:pt x="702" y="724"/>
                  </a:cubicBezTo>
                  <a:cubicBezTo>
                    <a:pt x="607" y="724"/>
                    <a:pt x="512" y="688"/>
                    <a:pt x="452" y="605"/>
                  </a:cubicBezTo>
                  <a:cubicBezTo>
                    <a:pt x="393" y="533"/>
                    <a:pt x="369" y="438"/>
                    <a:pt x="417" y="355"/>
                  </a:cubicBezTo>
                  <a:cubicBezTo>
                    <a:pt x="452" y="272"/>
                    <a:pt x="429" y="165"/>
                    <a:pt x="345" y="129"/>
                  </a:cubicBezTo>
                  <a:cubicBezTo>
                    <a:pt x="316" y="115"/>
                    <a:pt x="287" y="108"/>
                    <a:pt x="259" y="108"/>
                  </a:cubicBezTo>
                  <a:cubicBezTo>
                    <a:pt x="196" y="108"/>
                    <a:pt x="137" y="143"/>
                    <a:pt x="96" y="201"/>
                  </a:cubicBezTo>
                  <a:cubicBezTo>
                    <a:pt x="1" y="391"/>
                    <a:pt x="25" y="628"/>
                    <a:pt x="167" y="795"/>
                  </a:cubicBezTo>
                  <a:cubicBezTo>
                    <a:pt x="295" y="955"/>
                    <a:pt x="491" y="1048"/>
                    <a:pt x="693" y="1048"/>
                  </a:cubicBezTo>
                  <a:cubicBezTo>
                    <a:pt x="715" y="1048"/>
                    <a:pt x="738" y="1047"/>
                    <a:pt x="761" y="1044"/>
                  </a:cubicBezTo>
                  <a:cubicBezTo>
                    <a:pt x="904" y="1021"/>
                    <a:pt x="1046" y="949"/>
                    <a:pt x="1142" y="831"/>
                  </a:cubicBezTo>
                  <a:cubicBezTo>
                    <a:pt x="1165" y="890"/>
                    <a:pt x="1189" y="961"/>
                    <a:pt x="1201" y="1033"/>
                  </a:cubicBezTo>
                  <a:cubicBezTo>
                    <a:pt x="1284" y="1282"/>
                    <a:pt x="1237" y="1555"/>
                    <a:pt x="1082" y="1769"/>
                  </a:cubicBezTo>
                  <a:cubicBezTo>
                    <a:pt x="974" y="1903"/>
                    <a:pt x="813" y="1978"/>
                    <a:pt x="648" y="1978"/>
                  </a:cubicBezTo>
                  <a:cubicBezTo>
                    <a:pt x="578" y="1978"/>
                    <a:pt x="508" y="1964"/>
                    <a:pt x="440" y="1936"/>
                  </a:cubicBezTo>
                  <a:cubicBezTo>
                    <a:pt x="416" y="1925"/>
                    <a:pt x="388" y="1920"/>
                    <a:pt x="361" y="1920"/>
                  </a:cubicBezTo>
                  <a:cubicBezTo>
                    <a:pt x="298" y="1920"/>
                    <a:pt x="236" y="1949"/>
                    <a:pt x="203" y="2007"/>
                  </a:cubicBezTo>
                  <a:cubicBezTo>
                    <a:pt x="155" y="2090"/>
                    <a:pt x="191" y="2185"/>
                    <a:pt x="274" y="2233"/>
                  </a:cubicBezTo>
                  <a:cubicBezTo>
                    <a:pt x="381" y="2280"/>
                    <a:pt x="512" y="2304"/>
                    <a:pt x="631" y="2304"/>
                  </a:cubicBezTo>
                  <a:cubicBezTo>
                    <a:pt x="916" y="2304"/>
                    <a:pt x="1189" y="2173"/>
                    <a:pt x="1367" y="1959"/>
                  </a:cubicBezTo>
                  <a:cubicBezTo>
                    <a:pt x="1581" y="1674"/>
                    <a:pt x="1653" y="1306"/>
                    <a:pt x="1557" y="961"/>
                  </a:cubicBezTo>
                  <a:cubicBezTo>
                    <a:pt x="1486" y="724"/>
                    <a:pt x="1391" y="486"/>
                    <a:pt x="1260" y="284"/>
                  </a:cubicBezTo>
                  <a:cubicBezTo>
                    <a:pt x="1225" y="189"/>
                    <a:pt x="1177" y="106"/>
                    <a:pt x="1106" y="46"/>
                  </a:cubicBezTo>
                  <a:cubicBezTo>
                    <a:pt x="1075" y="15"/>
                    <a:pt x="1033" y="0"/>
                    <a:pt x="9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1043349" y="3943311"/>
              <a:ext cx="45201" cy="135894"/>
            </a:xfrm>
            <a:custGeom>
              <a:avLst/>
              <a:gdLst/>
              <a:ahLst/>
              <a:cxnLst/>
              <a:rect l="l" t="t" r="r" b="b"/>
              <a:pathLst>
                <a:path w="1403" h="4219" extrusionOk="0">
                  <a:moveTo>
                    <a:pt x="197" y="1"/>
                  </a:moveTo>
                  <a:cubicBezTo>
                    <a:pt x="152" y="1"/>
                    <a:pt x="108" y="19"/>
                    <a:pt x="72" y="54"/>
                  </a:cubicBezTo>
                  <a:cubicBezTo>
                    <a:pt x="1" y="114"/>
                    <a:pt x="1" y="221"/>
                    <a:pt x="72" y="280"/>
                  </a:cubicBezTo>
                  <a:cubicBezTo>
                    <a:pt x="595" y="732"/>
                    <a:pt x="928" y="1373"/>
                    <a:pt x="999" y="2062"/>
                  </a:cubicBezTo>
                  <a:cubicBezTo>
                    <a:pt x="1046" y="2752"/>
                    <a:pt x="821" y="3429"/>
                    <a:pt x="369" y="3952"/>
                  </a:cubicBezTo>
                  <a:cubicBezTo>
                    <a:pt x="310" y="4023"/>
                    <a:pt x="322" y="4130"/>
                    <a:pt x="405" y="4190"/>
                  </a:cubicBezTo>
                  <a:cubicBezTo>
                    <a:pt x="438" y="4209"/>
                    <a:pt x="475" y="4218"/>
                    <a:pt x="511" y="4218"/>
                  </a:cubicBezTo>
                  <a:cubicBezTo>
                    <a:pt x="566" y="4218"/>
                    <a:pt x="619" y="4197"/>
                    <a:pt x="654" y="4154"/>
                  </a:cubicBezTo>
                  <a:cubicBezTo>
                    <a:pt x="1153" y="3572"/>
                    <a:pt x="1403" y="2811"/>
                    <a:pt x="1343" y="2039"/>
                  </a:cubicBezTo>
                  <a:cubicBezTo>
                    <a:pt x="1272" y="1266"/>
                    <a:pt x="904" y="553"/>
                    <a:pt x="322" y="54"/>
                  </a:cubicBezTo>
                  <a:cubicBezTo>
                    <a:pt x="286" y="19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1060972" y="3901212"/>
              <a:ext cx="49808" cy="43870"/>
            </a:xfrm>
            <a:custGeom>
              <a:avLst/>
              <a:gdLst/>
              <a:ahLst/>
              <a:cxnLst/>
              <a:rect l="l" t="t" r="r" b="b"/>
              <a:pathLst>
                <a:path w="1546" h="1362" extrusionOk="0">
                  <a:moveTo>
                    <a:pt x="395" y="0"/>
                  </a:moveTo>
                  <a:cubicBezTo>
                    <a:pt x="270" y="0"/>
                    <a:pt x="148" y="52"/>
                    <a:pt x="60" y="149"/>
                  </a:cubicBezTo>
                  <a:cubicBezTo>
                    <a:pt x="0" y="209"/>
                    <a:pt x="0" y="316"/>
                    <a:pt x="83" y="375"/>
                  </a:cubicBezTo>
                  <a:cubicBezTo>
                    <a:pt x="114" y="401"/>
                    <a:pt x="152" y="413"/>
                    <a:pt x="190" y="413"/>
                  </a:cubicBezTo>
                  <a:cubicBezTo>
                    <a:pt x="241" y="413"/>
                    <a:pt x="293" y="392"/>
                    <a:pt x="333" y="351"/>
                  </a:cubicBezTo>
                  <a:cubicBezTo>
                    <a:pt x="359" y="334"/>
                    <a:pt x="385" y="323"/>
                    <a:pt x="416" y="323"/>
                  </a:cubicBezTo>
                  <a:cubicBezTo>
                    <a:pt x="427" y="323"/>
                    <a:pt x="439" y="324"/>
                    <a:pt x="452" y="327"/>
                  </a:cubicBezTo>
                  <a:cubicBezTo>
                    <a:pt x="547" y="351"/>
                    <a:pt x="630" y="423"/>
                    <a:pt x="666" y="506"/>
                  </a:cubicBezTo>
                  <a:cubicBezTo>
                    <a:pt x="725" y="696"/>
                    <a:pt x="630" y="910"/>
                    <a:pt x="511" y="1124"/>
                  </a:cubicBezTo>
                  <a:cubicBezTo>
                    <a:pt x="476" y="1183"/>
                    <a:pt x="488" y="1242"/>
                    <a:pt x="523" y="1290"/>
                  </a:cubicBezTo>
                  <a:cubicBezTo>
                    <a:pt x="559" y="1338"/>
                    <a:pt x="606" y="1361"/>
                    <a:pt x="666" y="1361"/>
                  </a:cubicBezTo>
                  <a:lnTo>
                    <a:pt x="678" y="1361"/>
                  </a:lnTo>
                  <a:lnTo>
                    <a:pt x="1379" y="1314"/>
                  </a:lnTo>
                  <a:cubicBezTo>
                    <a:pt x="1474" y="1314"/>
                    <a:pt x="1545" y="1242"/>
                    <a:pt x="1545" y="1147"/>
                  </a:cubicBezTo>
                  <a:cubicBezTo>
                    <a:pt x="1534" y="1059"/>
                    <a:pt x="1462" y="992"/>
                    <a:pt x="1376" y="992"/>
                  </a:cubicBezTo>
                  <a:cubicBezTo>
                    <a:pt x="1369" y="992"/>
                    <a:pt x="1362" y="992"/>
                    <a:pt x="1355" y="993"/>
                  </a:cubicBezTo>
                  <a:lnTo>
                    <a:pt x="951" y="1017"/>
                  </a:lnTo>
                  <a:cubicBezTo>
                    <a:pt x="1034" y="827"/>
                    <a:pt x="1058" y="625"/>
                    <a:pt x="1010" y="423"/>
                  </a:cubicBezTo>
                  <a:cubicBezTo>
                    <a:pt x="927" y="209"/>
                    <a:pt x="749" y="54"/>
                    <a:pt x="523" y="19"/>
                  </a:cubicBezTo>
                  <a:cubicBezTo>
                    <a:pt x="481" y="6"/>
                    <a:pt x="438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4721" y="4292918"/>
              <a:ext cx="89210" cy="73729"/>
            </a:xfrm>
            <a:custGeom>
              <a:avLst/>
              <a:gdLst/>
              <a:ahLst/>
              <a:cxnLst/>
              <a:rect l="l" t="t" r="r" b="b"/>
              <a:pathLst>
                <a:path w="2769" h="2289" extrusionOk="0">
                  <a:moveTo>
                    <a:pt x="751" y="1"/>
                  </a:moveTo>
                  <a:cubicBezTo>
                    <a:pt x="721" y="1"/>
                    <a:pt x="691" y="9"/>
                    <a:pt x="666" y="26"/>
                  </a:cubicBezTo>
                  <a:cubicBezTo>
                    <a:pt x="571" y="61"/>
                    <a:pt x="547" y="168"/>
                    <a:pt x="606" y="251"/>
                  </a:cubicBezTo>
                  <a:lnTo>
                    <a:pt x="1165" y="1095"/>
                  </a:lnTo>
                  <a:lnTo>
                    <a:pt x="95" y="1879"/>
                  </a:lnTo>
                  <a:cubicBezTo>
                    <a:pt x="12" y="1927"/>
                    <a:pt x="0" y="2034"/>
                    <a:pt x="71" y="2105"/>
                  </a:cubicBezTo>
                  <a:cubicBezTo>
                    <a:pt x="83" y="2129"/>
                    <a:pt x="119" y="2141"/>
                    <a:pt x="155" y="2153"/>
                  </a:cubicBezTo>
                  <a:cubicBezTo>
                    <a:pt x="171" y="2161"/>
                    <a:pt x="191" y="2165"/>
                    <a:pt x="212" y="2165"/>
                  </a:cubicBezTo>
                  <a:cubicBezTo>
                    <a:pt x="250" y="2165"/>
                    <a:pt x="290" y="2152"/>
                    <a:pt x="321" y="2129"/>
                  </a:cubicBezTo>
                  <a:lnTo>
                    <a:pt x="1343" y="1380"/>
                  </a:lnTo>
                  <a:lnTo>
                    <a:pt x="1901" y="2212"/>
                  </a:lnTo>
                  <a:cubicBezTo>
                    <a:pt x="1925" y="2236"/>
                    <a:pt x="1949" y="2271"/>
                    <a:pt x="1997" y="2283"/>
                  </a:cubicBezTo>
                  <a:cubicBezTo>
                    <a:pt x="2009" y="2287"/>
                    <a:pt x="2022" y="2288"/>
                    <a:pt x="2035" y="2288"/>
                  </a:cubicBezTo>
                  <a:cubicBezTo>
                    <a:pt x="2070" y="2288"/>
                    <a:pt x="2104" y="2277"/>
                    <a:pt x="2139" y="2260"/>
                  </a:cubicBezTo>
                  <a:cubicBezTo>
                    <a:pt x="2222" y="2224"/>
                    <a:pt x="2258" y="2117"/>
                    <a:pt x="2199" y="2046"/>
                  </a:cubicBezTo>
                  <a:lnTo>
                    <a:pt x="1628" y="1178"/>
                  </a:lnTo>
                  <a:lnTo>
                    <a:pt x="2484" y="548"/>
                  </a:lnTo>
                  <a:cubicBezTo>
                    <a:pt x="2543" y="548"/>
                    <a:pt x="2591" y="525"/>
                    <a:pt x="2626" y="477"/>
                  </a:cubicBezTo>
                  <a:lnTo>
                    <a:pt x="2721" y="370"/>
                  </a:lnTo>
                  <a:cubicBezTo>
                    <a:pt x="2769" y="299"/>
                    <a:pt x="2757" y="204"/>
                    <a:pt x="2698" y="156"/>
                  </a:cubicBezTo>
                  <a:cubicBezTo>
                    <a:pt x="2660" y="125"/>
                    <a:pt x="2616" y="110"/>
                    <a:pt x="2572" y="110"/>
                  </a:cubicBezTo>
                  <a:cubicBezTo>
                    <a:pt x="2533" y="110"/>
                    <a:pt x="2494" y="122"/>
                    <a:pt x="2460" y="144"/>
                  </a:cubicBezTo>
                  <a:lnTo>
                    <a:pt x="1438" y="893"/>
                  </a:lnTo>
                  <a:lnTo>
                    <a:pt x="903" y="73"/>
                  </a:lnTo>
                  <a:cubicBezTo>
                    <a:pt x="865" y="27"/>
                    <a:pt x="807" y="1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-25145" y="4370609"/>
              <a:ext cx="127130" cy="33015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70" y="1"/>
                  </a:moveTo>
                  <a:cubicBezTo>
                    <a:pt x="84" y="1"/>
                    <a:pt x="11" y="68"/>
                    <a:pt x="0" y="157"/>
                  </a:cubicBezTo>
                  <a:cubicBezTo>
                    <a:pt x="0" y="228"/>
                    <a:pt x="48" y="299"/>
                    <a:pt x="119" y="311"/>
                  </a:cubicBezTo>
                  <a:lnTo>
                    <a:pt x="167" y="311"/>
                  </a:lnTo>
                  <a:cubicBezTo>
                    <a:pt x="1367" y="370"/>
                    <a:pt x="2555" y="608"/>
                    <a:pt x="3684" y="1012"/>
                  </a:cubicBezTo>
                  <a:cubicBezTo>
                    <a:pt x="3706" y="1020"/>
                    <a:pt x="3728" y="1024"/>
                    <a:pt x="3749" y="1024"/>
                  </a:cubicBezTo>
                  <a:cubicBezTo>
                    <a:pt x="3820" y="1024"/>
                    <a:pt x="3882" y="981"/>
                    <a:pt x="3910" y="917"/>
                  </a:cubicBezTo>
                  <a:cubicBezTo>
                    <a:pt x="3945" y="834"/>
                    <a:pt x="3898" y="751"/>
                    <a:pt x="3815" y="715"/>
                  </a:cubicBezTo>
                  <a:cubicBezTo>
                    <a:pt x="2650" y="311"/>
                    <a:pt x="1426" y="61"/>
                    <a:pt x="190" y="2"/>
                  </a:cubicBezTo>
                  <a:cubicBezTo>
                    <a:pt x="183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-12129" y="4399501"/>
              <a:ext cx="70460" cy="88062"/>
            </a:xfrm>
            <a:custGeom>
              <a:avLst/>
              <a:gdLst/>
              <a:ahLst/>
              <a:cxnLst/>
              <a:rect l="l" t="t" r="r" b="b"/>
              <a:pathLst>
                <a:path w="2187" h="2734" extrusionOk="0">
                  <a:moveTo>
                    <a:pt x="1034" y="1"/>
                  </a:moveTo>
                  <a:cubicBezTo>
                    <a:pt x="991" y="1"/>
                    <a:pt x="949" y="15"/>
                    <a:pt x="915" y="44"/>
                  </a:cubicBezTo>
                  <a:cubicBezTo>
                    <a:pt x="725" y="198"/>
                    <a:pt x="642" y="460"/>
                    <a:pt x="690" y="697"/>
                  </a:cubicBezTo>
                  <a:cubicBezTo>
                    <a:pt x="749" y="947"/>
                    <a:pt x="927" y="1149"/>
                    <a:pt x="1177" y="1220"/>
                  </a:cubicBezTo>
                  <a:cubicBezTo>
                    <a:pt x="1247" y="1241"/>
                    <a:pt x="1320" y="1252"/>
                    <a:pt x="1394" y="1252"/>
                  </a:cubicBezTo>
                  <a:cubicBezTo>
                    <a:pt x="1532" y="1252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80"/>
                    <a:pt x="1747" y="1422"/>
                    <a:pt x="1700" y="1565"/>
                  </a:cubicBezTo>
                  <a:cubicBezTo>
                    <a:pt x="1652" y="1802"/>
                    <a:pt x="1521" y="2028"/>
                    <a:pt x="1355" y="2195"/>
                  </a:cubicBezTo>
                  <a:cubicBezTo>
                    <a:pt x="1220" y="2340"/>
                    <a:pt x="1030" y="2413"/>
                    <a:pt x="826" y="2413"/>
                  </a:cubicBezTo>
                  <a:cubicBezTo>
                    <a:pt x="796" y="2413"/>
                    <a:pt x="767" y="2411"/>
                    <a:pt x="737" y="2409"/>
                  </a:cubicBezTo>
                  <a:cubicBezTo>
                    <a:pt x="547" y="2373"/>
                    <a:pt x="404" y="2207"/>
                    <a:pt x="416" y="2016"/>
                  </a:cubicBezTo>
                  <a:cubicBezTo>
                    <a:pt x="428" y="1921"/>
                    <a:pt x="369" y="1826"/>
                    <a:pt x="274" y="1814"/>
                  </a:cubicBezTo>
                  <a:cubicBezTo>
                    <a:pt x="264" y="1813"/>
                    <a:pt x="255" y="1813"/>
                    <a:pt x="245" y="1813"/>
                  </a:cubicBezTo>
                  <a:cubicBezTo>
                    <a:pt x="162" y="1813"/>
                    <a:pt x="93" y="1860"/>
                    <a:pt x="72" y="1945"/>
                  </a:cubicBezTo>
                  <a:cubicBezTo>
                    <a:pt x="0" y="2254"/>
                    <a:pt x="238" y="2599"/>
                    <a:pt x="594" y="2706"/>
                  </a:cubicBezTo>
                  <a:cubicBezTo>
                    <a:pt x="618" y="2706"/>
                    <a:pt x="642" y="2717"/>
                    <a:pt x="666" y="2717"/>
                  </a:cubicBezTo>
                  <a:cubicBezTo>
                    <a:pt x="728" y="2728"/>
                    <a:pt x="790" y="2734"/>
                    <a:pt x="852" y="2734"/>
                  </a:cubicBezTo>
                  <a:cubicBezTo>
                    <a:pt x="1132" y="2734"/>
                    <a:pt x="1400" y="2625"/>
                    <a:pt x="1605" y="2420"/>
                  </a:cubicBezTo>
                  <a:cubicBezTo>
                    <a:pt x="1818" y="2207"/>
                    <a:pt x="1973" y="1945"/>
                    <a:pt x="2056" y="1660"/>
                  </a:cubicBezTo>
                  <a:cubicBezTo>
                    <a:pt x="2151" y="1303"/>
                    <a:pt x="2187" y="935"/>
                    <a:pt x="2163" y="567"/>
                  </a:cubicBezTo>
                  <a:cubicBezTo>
                    <a:pt x="2163" y="519"/>
                    <a:pt x="2163" y="472"/>
                    <a:pt x="2151" y="424"/>
                  </a:cubicBezTo>
                  <a:cubicBezTo>
                    <a:pt x="2129" y="348"/>
                    <a:pt x="2058" y="292"/>
                    <a:pt x="1982" y="292"/>
                  </a:cubicBezTo>
                  <a:cubicBezTo>
                    <a:pt x="1975" y="292"/>
                    <a:pt x="1968" y="292"/>
                    <a:pt x="1961" y="293"/>
                  </a:cubicBezTo>
                  <a:cubicBezTo>
                    <a:pt x="1866" y="305"/>
                    <a:pt x="1795" y="388"/>
                    <a:pt x="1807" y="472"/>
                  </a:cubicBezTo>
                  <a:cubicBezTo>
                    <a:pt x="1807" y="507"/>
                    <a:pt x="1807" y="531"/>
                    <a:pt x="1818" y="567"/>
                  </a:cubicBezTo>
                  <a:cubicBezTo>
                    <a:pt x="1795" y="674"/>
                    <a:pt x="1747" y="757"/>
                    <a:pt x="1664" y="828"/>
                  </a:cubicBezTo>
                  <a:cubicBezTo>
                    <a:pt x="1585" y="890"/>
                    <a:pt x="1487" y="925"/>
                    <a:pt x="1388" y="925"/>
                  </a:cubicBezTo>
                  <a:cubicBezTo>
                    <a:pt x="1353" y="925"/>
                    <a:pt x="1318" y="921"/>
                    <a:pt x="1284" y="911"/>
                  </a:cubicBezTo>
                  <a:cubicBezTo>
                    <a:pt x="1165" y="876"/>
                    <a:pt x="1070" y="769"/>
                    <a:pt x="1046" y="626"/>
                  </a:cubicBezTo>
                  <a:cubicBezTo>
                    <a:pt x="1010" y="507"/>
                    <a:pt x="1046" y="377"/>
                    <a:pt x="1141" y="281"/>
                  </a:cubicBezTo>
                  <a:cubicBezTo>
                    <a:pt x="1224" y="234"/>
                    <a:pt x="1224" y="115"/>
                    <a:pt x="1165" y="56"/>
                  </a:cubicBezTo>
                  <a:cubicBezTo>
                    <a:pt x="1128" y="18"/>
                    <a:pt x="1081" y="1"/>
                    <a:pt x="1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1087777" y="4435190"/>
              <a:ext cx="77354" cy="77175"/>
            </a:xfrm>
            <a:custGeom>
              <a:avLst/>
              <a:gdLst/>
              <a:ahLst/>
              <a:cxnLst/>
              <a:rect l="l" t="t" r="r" b="b"/>
              <a:pathLst>
                <a:path w="2401" h="2396" extrusionOk="0">
                  <a:moveTo>
                    <a:pt x="1491" y="335"/>
                  </a:moveTo>
                  <a:cubicBezTo>
                    <a:pt x="1660" y="335"/>
                    <a:pt x="1814" y="438"/>
                    <a:pt x="1890" y="599"/>
                  </a:cubicBezTo>
                  <a:cubicBezTo>
                    <a:pt x="1901" y="647"/>
                    <a:pt x="1937" y="683"/>
                    <a:pt x="1985" y="706"/>
                  </a:cubicBezTo>
                  <a:cubicBezTo>
                    <a:pt x="1961" y="837"/>
                    <a:pt x="1925" y="968"/>
                    <a:pt x="1878" y="1099"/>
                  </a:cubicBezTo>
                  <a:cubicBezTo>
                    <a:pt x="1771" y="1372"/>
                    <a:pt x="1569" y="1586"/>
                    <a:pt x="1295" y="1705"/>
                  </a:cubicBezTo>
                  <a:cubicBezTo>
                    <a:pt x="1218" y="1734"/>
                    <a:pt x="1136" y="1749"/>
                    <a:pt x="1056" y="1749"/>
                  </a:cubicBezTo>
                  <a:cubicBezTo>
                    <a:pt x="879" y="1749"/>
                    <a:pt x="705" y="1677"/>
                    <a:pt x="582" y="1538"/>
                  </a:cubicBezTo>
                  <a:cubicBezTo>
                    <a:pt x="404" y="1289"/>
                    <a:pt x="547" y="932"/>
                    <a:pt x="773" y="694"/>
                  </a:cubicBezTo>
                  <a:cubicBezTo>
                    <a:pt x="927" y="504"/>
                    <a:pt x="1141" y="374"/>
                    <a:pt x="1379" y="338"/>
                  </a:cubicBezTo>
                  <a:lnTo>
                    <a:pt x="1438" y="338"/>
                  </a:lnTo>
                  <a:cubicBezTo>
                    <a:pt x="1456" y="336"/>
                    <a:pt x="1473" y="335"/>
                    <a:pt x="1491" y="335"/>
                  </a:cubicBezTo>
                  <a:close/>
                  <a:moveTo>
                    <a:pt x="1437" y="1"/>
                  </a:moveTo>
                  <a:cubicBezTo>
                    <a:pt x="1405" y="1"/>
                    <a:pt x="1374" y="2"/>
                    <a:pt x="1343" y="5"/>
                  </a:cubicBezTo>
                  <a:cubicBezTo>
                    <a:pt x="1022" y="65"/>
                    <a:pt x="713" y="231"/>
                    <a:pt x="499" y="481"/>
                  </a:cubicBezTo>
                  <a:cubicBezTo>
                    <a:pt x="226" y="778"/>
                    <a:pt x="0" y="1289"/>
                    <a:pt x="273" y="1693"/>
                  </a:cubicBezTo>
                  <a:cubicBezTo>
                    <a:pt x="427" y="1931"/>
                    <a:pt x="733" y="2066"/>
                    <a:pt x="1052" y="2066"/>
                  </a:cubicBezTo>
                  <a:cubicBezTo>
                    <a:pt x="1178" y="2066"/>
                    <a:pt x="1305" y="2045"/>
                    <a:pt x="1426" y="2002"/>
                  </a:cubicBezTo>
                  <a:cubicBezTo>
                    <a:pt x="1664" y="1907"/>
                    <a:pt x="1866" y="1752"/>
                    <a:pt x="2020" y="1550"/>
                  </a:cubicBezTo>
                  <a:cubicBezTo>
                    <a:pt x="2020" y="1776"/>
                    <a:pt x="2032" y="2014"/>
                    <a:pt x="2044" y="2251"/>
                  </a:cubicBezTo>
                  <a:cubicBezTo>
                    <a:pt x="2055" y="2328"/>
                    <a:pt x="2127" y="2395"/>
                    <a:pt x="2204" y="2395"/>
                  </a:cubicBezTo>
                  <a:cubicBezTo>
                    <a:pt x="2210" y="2395"/>
                    <a:pt x="2216" y="2395"/>
                    <a:pt x="2222" y="2394"/>
                  </a:cubicBezTo>
                  <a:lnTo>
                    <a:pt x="2234" y="2394"/>
                  </a:lnTo>
                  <a:cubicBezTo>
                    <a:pt x="2329" y="2394"/>
                    <a:pt x="2400" y="2322"/>
                    <a:pt x="2400" y="2227"/>
                  </a:cubicBezTo>
                  <a:cubicBezTo>
                    <a:pt x="2365" y="1550"/>
                    <a:pt x="2365" y="885"/>
                    <a:pt x="2400" y="207"/>
                  </a:cubicBezTo>
                  <a:cubicBezTo>
                    <a:pt x="2400" y="112"/>
                    <a:pt x="2329" y="41"/>
                    <a:pt x="2234" y="41"/>
                  </a:cubicBezTo>
                  <a:cubicBezTo>
                    <a:pt x="2227" y="40"/>
                    <a:pt x="2220" y="40"/>
                    <a:pt x="2213" y="40"/>
                  </a:cubicBezTo>
                  <a:cubicBezTo>
                    <a:pt x="2127" y="40"/>
                    <a:pt x="2055" y="106"/>
                    <a:pt x="2044" y="184"/>
                  </a:cubicBezTo>
                  <a:lnTo>
                    <a:pt x="2044" y="219"/>
                  </a:lnTo>
                  <a:cubicBezTo>
                    <a:pt x="1878" y="74"/>
                    <a:pt x="1657" y="1"/>
                    <a:pt x="1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1194578" y="4450747"/>
              <a:ext cx="42914" cy="49700"/>
            </a:xfrm>
            <a:custGeom>
              <a:avLst/>
              <a:gdLst/>
              <a:ahLst/>
              <a:cxnLst/>
              <a:rect l="l" t="t" r="r" b="b"/>
              <a:pathLst>
                <a:path w="1332" h="1543" extrusionOk="0">
                  <a:moveTo>
                    <a:pt x="205" y="0"/>
                  </a:moveTo>
                  <a:cubicBezTo>
                    <a:pt x="177" y="0"/>
                    <a:pt x="148" y="7"/>
                    <a:pt x="119" y="21"/>
                  </a:cubicBezTo>
                  <a:cubicBezTo>
                    <a:pt x="36" y="57"/>
                    <a:pt x="0" y="152"/>
                    <a:pt x="48" y="235"/>
                  </a:cubicBezTo>
                  <a:cubicBezTo>
                    <a:pt x="167" y="449"/>
                    <a:pt x="309" y="663"/>
                    <a:pt x="476" y="841"/>
                  </a:cubicBezTo>
                  <a:lnTo>
                    <a:pt x="119" y="1281"/>
                  </a:lnTo>
                  <a:cubicBezTo>
                    <a:pt x="48" y="1352"/>
                    <a:pt x="72" y="1459"/>
                    <a:pt x="155" y="1507"/>
                  </a:cubicBezTo>
                  <a:cubicBezTo>
                    <a:pt x="179" y="1531"/>
                    <a:pt x="226" y="1542"/>
                    <a:pt x="262" y="1542"/>
                  </a:cubicBezTo>
                  <a:cubicBezTo>
                    <a:pt x="309" y="1542"/>
                    <a:pt x="369" y="1519"/>
                    <a:pt x="404" y="1483"/>
                  </a:cubicBezTo>
                  <a:lnTo>
                    <a:pt x="713" y="1091"/>
                  </a:lnTo>
                  <a:cubicBezTo>
                    <a:pt x="809" y="1186"/>
                    <a:pt x="915" y="1269"/>
                    <a:pt x="1022" y="1352"/>
                  </a:cubicBezTo>
                  <a:cubicBezTo>
                    <a:pt x="1046" y="1376"/>
                    <a:pt x="1094" y="1388"/>
                    <a:pt x="1129" y="1388"/>
                  </a:cubicBezTo>
                  <a:cubicBezTo>
                    <a:pt x="1189" y="1388"/>
                    <a:pt x="1236" y="1364"/>
                    <a:pt x="1272" y="1328"/>
                  </a:cubicBezTo>
                  <a:cubicBezTo>
                    <a:pt x="1331" y="1257"/>
                    <a:pt x="1319" y="1150"/>
                    <a:pt x="1248" y="1103"/>
                  </a:cubicBezTo>
                  <a:cubicBezTo>
                    <a:pt x="1129" y="1020"/>
                    <a:pt x="1022" y="924"/>
                    <a:pt x="927" y="829"/>
                  </a:cubicBezTo>
                  <a:lnTo>
                    <a:pt x="1260" y="414"/>
                  </a:lnTo>
                  <a:cubicBezTo>
                    <a:pt x="1331" y="342"/>
                    <a:pt x="1308" y="235"/>
                    <a:pt x="1224" y="188"/>
                  </a:cubicBezTo>
                  <a:cubicBezTo>
                    <a:pt x="1196" y="169"/>
                    <a:pt x="1162" y="159"/>
                    <a:pt x="1126" y="159"/>
                  </a:cubicBezTo>
                  <a:cubicBezTo>
                    <a:pt x="1073" y="159"/>
                    <a:pt x="1018" y="181"/>
                    <a:pt x="975" y="223"/>
                  </a:cubicBezTo>
                  <a:lnTo>
                    <a:pt x="690" y="568"/>
                  </a:lnTo>
                  <a:cubicBezTo>
                    <a:pt x="571" y="425"/>
                    <a:pt x="452" y="259"/>
                    <a:pt x="357" y="93"/>
                  </a:cubicBezTo>
                  <a:cubicBezTo>
                    <a:pt x="324" y="35"/>
                    <a:pt x="268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1276507" y="4416927"/>
              <a:ext cx="63211" cy="88481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65" y="1369"/>
                  </a:moveTo>
                  <a:cubicBezTo>
                    <a:pt x="1197" y="1369"/>
                    <a:pt x="1229" y="1373"/>
                    <a:pt x="1260" y="1380"/>
                  </a:cubicBezTo>
                  <a:cubicBezTo>
                    <a:pt x="1379" y="1416"/>
                    <a:pt x="1486" y="1511"/>
                    <a:pt x="1533" y="1630"/>
                  </a:cubicBezTo>
                  <a:cubicBezTo>
                    <a:pt x="1593" y="1784"/>
                    <a:pt x="1581" y="1963"/>
                    <a:pt x="1486" y="2105"/>
                  </a:cubicBezTo>
                  <a:cubicBezTo>
                    <a:pt x="1317" y="2330"/>
                    <a:pt x="1009" y="2422"/>
                    <a:pt x="729" y="2422"/>
                  </a:cubicBezTo>
                  <a:cubicBezTo>
                    <a:pt x="653" y="2422"/>
                    <a:pt x="580" y="2415"/>
                    <a:pt x="511" y="2402"/>
                  </a:cubicBezTo>
                  <a:lnTo>
                    <a:pt x="488" y="2402"/>
                  </a:lnTo>
                  <a:cubicBezTo>
                    <a:pt x="476" y="2165"/>
                    <a:pt x="523" y="1939"/>
                    <a:pt x="630" y="1725"/>
                  </a:cubicBezTo>
                  <a:cubicBezTo>
                    <a:pt x="724" y="1538"/>
                    <a:pt x="944" y="1369"/>
                    <a:pt x="1165" y="1369"/>
                  </a:cubicBezTo>
                  <a:close/>
                  <a:moveTo>
                    <a:pt x="200" y="0"/>
                  </a:moveTo>
                  <a:cubicBezTo>
                    <a:pt x="193" y="0"/>
                    <a:pt x="186" y="1"/>
                    <a:pt x="179" y="2"/>
                  </a:cubicBezTo>
                  <a:cubicBezTo>
                    <a:pt x="84" y="2"/>
                    <a:pt x="0" y="73"/>
                    <a:pt x="0" y="168"/>
                  </a:cubicBezTo>
                  <a:lnTo>
                    <a:pt x="119" y="2581"/>
                  </a:lnTo>
                  <a:cubicBezTo>
                    <a:pt x="131" y="2676"/>
                    <a:pt x="214" y="2747"/>
                    <a:pt x="309" y="2747"/>
                  </a:cubicBezTo>
                  <a:cubicBezTo>
                    <a:pt x="345" y="2747"/>
                    <a:pt x="381" y="2723"/>
                    <a:pt x="416" y="2711"/>
                  </a:cubicBezTo>
                  <a:lnTo>
                    <a:pt x="440" y="2711"/>
                  </a:lnTo>
                  <a:cubicBezTo>
                    <a:pt x="531" y="2728"/>
                    <a:pt x="628" y="2737"/>
                    <a:pt x="729" y="2737"/>
                  </a:cubicBezTo>
                  <a:cubicBezTo>
                    <a:pt x="1113" y="2737"/>
                    <a:pt x="1535" y="2604"/>
                    <a:pt x="1771" y="2283"/>
                  </a:cubicBezTo>
                  <a:cubicBezTo>
                    <a:pt x="1937" y="2058"/>
                    <a:pt x="1961" y="1761"/>
                    <a:pt x="1854" y="1499"/>
                  </a:cubicBezTo>
                  <a:cubicBezTo>
                    <a:pt x="1771" y="1285"/>
                    <a:pt x="1581" y="1119"/>
                    <a:pt x="1343" y="1059"/>
                  </a:cubicBezTo>
                  <a:cubicBezTo>
                    <a:pt x="1284" y="1047"/>
                    <a:pt x="1224" y="1041"/>
                    <a:pt x="1165" y="1041"/>
                  </a:cubicBezTo>
                  <a:cubicBezTo>
                    <a:pt x="880" y="1041"/>
                    <a:pt x="603" y="1178"/>
                    <a:pt x="416" y="1404"/>
                  </a:cubicBezTo>
                  <a:lnTo>
                    <a:pt x="357" y="145"/>
                  </a:lnTo>
                  <a:cubicBezTo>
                    <a:pt x="346" y="58"/>
                    <a:pt x="276" y="0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1083943" y="4532335"/>
              <a:ext cx="281420" cy="15557"/>
            </a:xfrm>
            <a:custGeom>
              <a:avLst/>
              <a:gdLst/>
              <a:ahLst/>
              <a:cxnLst/>
              <a:rect l="l" t="t" r="r" b="b"/>
              <a:pathLst>
                <a:path w="8735" h="483" extrusionOk="0">
                  <a:moveTo>
                    <a:pt x="5667" y="0"/>
                  </a:moveTo>
                  <a:cubicBezTo>
                    <a:pt x="3830" y="0"/>
                    <a:pt x="1991" y="53"/>
                    <a:pt x="167" y="162"/>
                  </a:cubicBezTo>
                  <a:cubicBezTo>
                    <a:pt x="72" y="162"/>
                    <a:pt x="0" y="233"/>
                    <a:pt x="0" y="328"/>
                  </a:cubicBezTo>
                  <a:cubicBezTo>
                    <a:pt x="12" y="423"/>
                    <a:pt x="83" y="483"/>
                    <a:pt x="179" y="483"/>
                  </a:cubicBezTo>
                  <a:lnTo>
                    <a:pt x="190" y="483"/>
                  </a:lnTo>
                  <a:cubicBezTo>
                    <a:pt x="2006" y="374"/>
                    <a:pt x="3838" y="321"/>
                    <a:pt x="5668" y="321"/>
                  </a:cubicBezTo>
                  <a:cubicBezTo>
                    <a:pt x="6628" y="321"/>
                    <a:pt x="7587" y="335"/>
                    <a:pt x="8544" y="364"/>
                  </a:cubicBezTo>
                  <a:cubicBezTo>
                    <a:pt x="8639" y="364"/>
                    <a:pt x="8722" y="293"/>
                    <a:pt x="8734" y="210"/>
                  </a:cubicBezTo>
                  <a:cubicBezTo>
                    <a:pt x="8723" y="110"/>
                    <a:pt x="8661" y="42"/>
                    <a:pt x="8576" y="42"/>
                  </a:cubicBezTo>
                  <a:cubicBezTo>
                    <a:pt x="8570" y="42"/>
                    <a:pt x="8563" y="42"/>
                    <a:pt x="8556" y="43"/>
                  </a:cubicBezTo>
                  <a:cubicBezTo>
                    <a:pt x="7595" y="15"/>
                    <a:pt x="6632" y="0"/>
                    <a:pt x="5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1178888" y="4561614"/>
              <a:ext cx="65885" cy="71635"/>
            </a:xfrm>
            <a:custGeom>
              <a:avLst/>
              <a:gdLst/>
              <a:ahLst/>
              <a:cxnLst/>
              <a:rect l="l" t="t" r="r" b="b"/>
              <a:pathLst>
                <a:path w="2045" h="2224" extrusionOk="0">
                  <a:moveTo>
                    <a:pt x="1735" y="0"/>
                  </a:moveTo>
                  <a:cubicBezTo>
                    <a:pt x="1693" y="0"/>
                    <a:pt x="1650" y="15"/>
                    <a:pt x="1616" y="49"/>
                  </a:cubicBezTo>
                  <a:cubicBezTo>
                    <a:pt x="1391" y="239"/>
                    <a:pt x="1177" y="441"/>
                    <a:pt x="975" y="667"/>
                  </a:cubicBezTo>
                  <a:lnTo>
                    <a:pt x="321" y="168"/>
                  </a:lnTo>
                  <a:cubicBezTo>
                    <a:pt x="285" y="142"/>
                    <a:pt x="245" y="130"/>
                    <a:pt x="206" y="130"/>
                  </a:cubicBezTo>
                  <a:cubicBezTo>
                    <a:pt x="154" y="130"/>
                    <a:pt x="105" y="151"/>
                    <a:pt x="72" y="192"/>
                  </a:cubicBezTo>
                  <a:cubicBezTo>
                    <a:pt x="0" y="251"/>
                    <a:pt x="12" y="358"/>
                    <a:pt x="95" y="418"/>
                  </a:cubicBezTo>
                  <a:lnTo>
                    <a:pt x="761" y="929"/>
                  </a:lnTo>
                  <a:cubicBezTo>
                    <a:pt x="499" y="1249"/>
                    <a:pt x="262" y="1606"/>
                    <a:pt x="60" y="1986"/>
                  </a:cubicBezTo>
                  <a:cubicBezTo>
                    <a:pt x="12" y="2069"/>
                    <a:pt x="60" y="2176"/>
                    <a:pt x="143" y="2200"/>
                  </a:cubicBezTo>
                  <a:cubicBezTo>
                    <a:pt x="167" y="2212"/>
                    <a:pt x="190" y="2224"/>
                    <a:pt x="226" y="2224"/>
                  </a:cubicBezTo>
                  <a:cubicBezTo>
                    <a:pt x="285" y="2224"/>
                    <a:pt x="345" y="2188"/>
                    <a:pt x="381" y="2129"/>
                  </a:cubicBezTo>
                  <a:cubicBezTo>
                    <a:pt x="571" y="1772"/>
                    <a:pt x="785" y="1451"/>
                    <a:pt x="1034" y="1142"/>
                  </a:cubicBezTo>
                  <a:lnTo>
                    <a:pt x="1735" y="1665"/>
                  </a:lnTo>
                  <a:cubicBezTo>
                    <a:pt x="1766" y="1691"/>
                    <a:pt x="1803" y="1703"/>
                    <a:pt x="1842" y="1703"/>
                  </a:cubicBezTo>
                  <a:cubicBezTo>
                    <a:pt x="1892" y="1703"/>
                    <a:pt x="1944" y="1682"/>
                    <a:pt x="1985" y="1641"/>
                  </a:cubicBezTo>
                  <a:cubicBezTo>
                    <a:pt x="2044" y="1582"/>
                    <a:pt x="2032" y="1463"/>
                    <a:pt x="1961" y="1416"/>
                  </a:cubicBezTo>
                  <a:lnTo>
                    <a:pt x="1248" y="869"/>
                  </a:lnTo>
                  <a:cubicBezTo>
                    <a:pt x="1438" y="667"/>
                    <a:pt x="1640" y="465"/>
                    <a:pt x="1854" y="275"/>
                  </a:cubicBezTo>
                  <a:cubicBezTo>
                    <a:pt x="1925" y="227"/>
                    <a:pt x="1937" y="109"/>
                    <a:pt x="1866" y="49"/>
                  </a:cubicBezTo>
                  <a:cubicBezTo>
                    <a:pt x="1829" y="18"/>
                    <a:pt x="1782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-2947" y="3904981"/>
              <a:ext cx="77354" cy="77207"/>
            </a:xfrm>
            <a:custGeom>
              <a:avLst/>
              <a:gdLst/>
              <a:ahLst/>
              <a:cxnLst/>
              <a:rect l="l" t="t" r="r" b="b"/>
              <a:pathLst>
                <a:path w="2401" h="2397" extrusionOk="0">
                  <a:moveTo>
                    <a:pt x="1438" y="329"/>
                  </a:moveTo>
                  <a:cubicBezTo>
                    <a:pt x="1628" y="329"/>
                    <a:pt x="1842" y="424"/>
                    <a:pt x="1890" y="591"/>
                  </a:cubicBezTo>
                  <a:cubicBezTo>
                    <a:pt x="1902" y="638"/>
                    <a:pt x="1937" y="686"/>
                    <a:pt x="1985" y="698"/>
                  </a:cubicBezTo>
                  <a:cubicBezTo>
                    <a:pt x="1961" y="840"/>
                    <a:pt x="1926" y="971"/>
                    <a:pt x="1878" y="1102"/>
                  </a:cubicBezTo>
                  <a:cubicBezTo>
                    <a:pt x="1783" y="1375"/>
                    <a:pt x="1569" y="1589"/>
                    <a:pt x="1296" y="1696"/>
                  </a:cubicBezTo>
                  <a:cubicBezTo>
                    <a:pt x="1218" y="1729"/>
                    <a:pt x="1136" y="1745"/>
                    <a:pt x="1055" y="1745"/>
                  </a:cubicBezTo>
                  <a:cubicBezTo>
                    <a:pt x="878" y="1745"/>
                    <a:pt x="705" y="1668"/>
                    <a:pt x="583" y="1529"/>
                  </a:cubicBezTo>
                  <a:cubicBezTo>
                    <a:pt x="405" y="1280"/>
                    <a:pt x="559" y="923"/>
                    <a:pt x="773" y="686"/>
                  </a:cubicBezTo>
                  <a:cubicBezTo>
                    <a:pt x="927" y="496"/>
                    <a:pt x="1141" y="377"/>
                    <a:pt x="1391" y="329"/>
                  </a:cubicBezTo>
                  <a:close/>
                  <a:moveTo>
                    <a:pt x="1464" y="0"/>
                  </a:moveTo>
                  <a:cubicBezTo>
                    <a:pt x="1424" y="0"/>
                    <a:pt x="1384" y="3"/>
                    <a:pt x="1343" y="8"/>
                  </a:cubicBezTo>
                  <a:cubicBezTo>
                    <a:pt x="1022" y="56"/>
                    <a:pt x="725" y="222"/>
                    <a:pt x="500" y="484"/>
                  </a:cubicBezTo>
                  <a:cubicBezTo>
                    <a:pt x="226" y="781"/>
                    <a:pt x="1" y="1280"/>
                    <a:pt x="286" y="1696"/>
                  </a:cubicBezTo>
                  <a:cubicBezTo>
                    <a:pt x="439" y="1925"/>
                    <a:pt x="738" y="2058"/>
                    <a:pt x="1053" y="2058"/>
                  </a:cubicBezTo>
                  <a:cubicBezTo>
                    <a:pt x="1177" y="2058"/>
                    <a:pt x="1305" y="2037"/>
                    <a:pt x="1426" y="1993"/>
                  </a:cubicBezTo>
                  <a:cubicBezTo>
                    <a:pt x="1664" y="1910"/>
                    <a:pt x="1866" y="1743"/>
                    <a:pt x="2021" y="1541"/>
                  </a:cubicBezTo>
                  <a:cubicBezTo>
                    <a:pt x="2021" y="1779"/>
                    <a:pt x="2033" y="2005"/>
                    <a:pt x="2044" y="2242"/>
                  </a:cubicBezTo>
                  <a:cubicBezTo>
                    <a:pt x="2056" y="2326"/>
                    <a:pt x="2139" y="2397"/>
                    <a:pt x="2223" y="2397"/>
                  </a:cubicBezTo>
                  <a:lnTo>
                    <a:pt x="2235" y="2397"/>
                  </a:lnTo>
                  <a:cubicBezTo>
                    <a:pt x="2330" y="2397"/>
                    <a:pt x="2401" y="2314"/>
                    <a:pt x="2401" y="2219"/>
                  </a:cubicBezTo>
                  <a:cubicBezTo>
                    <a:pt x="2365" y="1553"/>
                    <a:pt x="2365" y="876"/>
                    <a:pt x="2401" y="199"/>
                  </a:cubicBezTo>
                  <a:cubicBezTo>
                    <a:pt x="2401" y="115"/>
                    <a:pt x="2330" y="32"/>
                    <a:pt x="2235" y="32"/>
                  </a:cubicBezTo>
                  <a:cubicBezTo>
                    <a:pt x="2139" y="32"/>
                    <a:pt x="2056" y="92"/>
                    <a:pt x="2044" y="187"/>
                  </a:cubicBezTo>
                  <a:lnTo>
                    <a:pt x="2044" y="210"/>
                  </a:lnTo>
                  <a:cubicBezTo>
                    <a:pt x="1884" y="80"/>
                    <a:pt x="1681" y="0"/>
                    <a:pt x="14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104241" y="3920796"/>
              <a:ext cx="42914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199" y="0"/>
                  </a:moveTo>
                  <a:cubicBezTo>
                    <a:pt x="172" y="0"/>
                    <a:pt x="145" y="6"/>
                    <a:pt x="120" y="17"/>
                  </a:cubicBezTo>
                  <a:cubicBezTo>
                    <a:pt x="36" y="52"/>
                    <a:pt x="1" y="147"/>
                    <a:pt x="36" y="230"/>
                  </a:cubicBezTo>
                  <a:cubicBezTo>
                    <a:pt x="155" y="444"/>
                    <a:pt x="298" y="646"/>
                    <a:pt x="464" y="836"/>
                  </a:cubicBezTo>
                  <a:lnTo>
                    <a:pt x="108" y="1276"/>
                  </a:lnTo>
                  <a:cubicBezTo>
                    <a:pt x="48" y="1347"/>
                    <a:pt x="60" y="1454"/>
                    <a:pt x="143" y="1502"/>
                  </a:cubicBezTo>
                  <a:cubicBezTo>
                    <a:pt x="179" y="1526"/>
                    <a:pt x="215" y="1538"/>
                    <a:pt x="250" y="1538"/>
                  </a:cubicBezTo>
                  <a:cubicBezTo>
                    <a:pt x="310" y="1538"/>
                    <a:pt x="357" y="1514"/>
                    <a:pt x="393" y="1466"/>
                  </a:cubicBezTo>
                  <a:lnTo>
                    <a:pt x="714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30" y="1383"/>
                  </a:cubicBezTo>
                  <a:cubicBezTo>
                    <a:pt x="1177" y="1383"/>
                    <a:pt x="1225" y="1359"/>
                    <a:pt x="1260" y="1324"/>
                  </a:cubicBezTo>
                  <a:cubicBezTo>
                    <a:pt x="1332" y="1252"/>
                    <a:pt x="1320" y="1145"/>
                    <a:pt x="1237" y="1098"/>
                  </a:cubicBezTo>
                  <a:cubicBezTo>
                    <a:pt x="1130" y="1015"/>
                    <a:pt x="1023" y="920"/>
                    <a:pt x="928" y="825"/>
                  </a:cubicBezTo>
                  <a:lnTo>
                    <a:pt x="1260" y="409"/>
                  </a:lnTo>
                  <a:cubicBezTo>
                    <a:pt x="1320" y="337"/>
                    <a:pt x="1308" y="230"/>
                    <a:pt x="1225" y="183"/>
                  </a:cubicBezTo>
                  <a:cubicBezTo>
                    <a:pt x="1189" y="157"/>
                    <a:pt x="1148" y="145"/>
                    <a:pt x="1109" y="145"/>
                  </a:cubicBezTo>
                  <a:cubicBezTo>
                    <a:pt x="1058" y="145"/>
                    <a:pt x="1009" y="166"/>
                    <a:pt x="975" y="207"/>
                  </a:cubicBezTo>
                  <a:lnTo>
                    <a:pt x="690" y="563"/>
                  </a:lnTo>
                  <a:cubicBezTo>
                    <a:pt x="571" y="409"/>
                    <a:pt x="452" y="254"/>
                    <a:pt x="357" y="88"/>
                  </a:cubicBezTo>
                  <a:cubicBezTo>
                    <a:pt x="324" y="30"/>
                    <a:pt x="262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186170" y="3886814"/>
              <a:ext cx="62824" cy="88127"/>
            </a:xfrm>
            <a:custGeom>
              <a:avLst/>
              <a:gdLst/>
              <a:ahLst/>
              <a:cxnLst/>
              <a:rect l="l" t="t" r="r" b="b"/>
              <a:pathLst>
                <a:path w="1950" h="2736" extrusionOk="0">
                  <a:moveTo>
                    <a:pt x="1149" y="1369"/>
                  </a:moveTo>
                  <a:cubicBezTo>
                    <a:pt x="1182" y="1369"/>
                    <a:pt x="1215" y="1373"/>
                    <a:pt x="1248" y="1380"/>
                  </a:cubicBezTo>
                  <a:cubicBezTo>
                    <a:pt x="1379" y="1416"/>
                    <a:pt x="1474" y="1499"/>
                    <a:pt x="1522" y="1618"/>
                  </a:cubicBezTo>
                  <a:cubicBezTo>
                    <a:pt x="1581" y="1773"/>
                    <a:pt x="1569" y="1951"/>
                    <a:pt x="1474" y="2093"/>
                  </a:cubicBezTo>
                  <a:cubicBezTo>
                    <a:pt x="1306" y="2318"/>
                    <a:pt x="998" y="2410"/>
                    <a:pt x="717" y="2410"/>
                  </a:cubicBezTo>
                  <a:cubicBezTo>
                    <a:pt x="642" y="2410"/>
                    <a:pt x="568" y="2403"/>
                    <a:pt x="500" y="2391"/>
                  </a:cubicBezTo>
                  <a:lnTo>
                    <a:pt x="476" y="2391"/>
                  </a:lnTo>
                  <a:cubicBezTo>
                    <a:pt x="464" y="2165"/>
                    <a:pt x="512" y="1927"/>
                    <a:pt x="619" y="1713"/>
                  </a:cubicBezTo>
                  <a:cubicBezTo>
                    <a:pt x="722" y="1528"/>
                    <a:pt x="932" y="1369"/>
                    <a:pt x="1149" y="1369"/>
                  </a:cubicBezTo>
                  <a:close/>
                  <a:moveTo>
                    <a:pt x="181" y="0"/>
                  </a:moveTo>
                  <a:cubicBezTo>
                    <a:pt x="94" y="0"/>
                    <a:pt x="7" y="57"/>
                    <a:pt x="1" y="168"/>
                  </a:cubicBezTo>
                  <a:lnTo>
                    <a:pt x="120" y="2581"/>
                  </a:lnTo>
                  <a:cubicBezTo>
                    <a:pt x="120" y="2664"/>
                    <a:pt x="203" y="2735"/>
                    <a:pt x="298" y="2735"/>
                  </a:cubicBezTo>
                  <a:cubicBezTo>
                    <a:pt x="333" y="2735"/>
                    <a:pt x="369" y="2723"/>
                    <a:pt x="405" y="2699"/>
                  </a:cubicBezTo>
                  <a:lnTo>
                    <a:pt x="428" y="2699"/>
                  </a:lnTo>
                  <a:cubicBezTo>
                    <a:pt x="523" y="2717"/>
                    <a:pt x="625" y="2727"/>
                    <a:pt x="729" y="2727"/>
                  </a:cubicBezTo>
                  <a:cubicBezTo>
                    <a:pt x="1110" y="2727"/>
                    <a:pt x="1526" y="2598"/>
                    <a:pt x="1759" y="2272"/>
                  </a:cubicBezTo>
                  <a:cubicBezTo>
                    <a:pt x="1926" y="2046"/>
                    <a:pt x="1950" y="1749"/>
                    <a:pt x="1843" y="1499"/>
                  </a:cubicBezTo>
                  <a:cubicBezTo>
                    <a:pt x="1759" y="1274"/>
                    <a:pt x="1569" y="1107"/>
                    <a:pt x="1332" y="1060"/>
                  </a:cubicBezTo>
                  <a:cubicBezTo>
                    <a:pt x="1269" y="1047"/>
                    <a:pt x="1206" y="1040"/>
                    <a:pt x="1144" y="1040"/>
                  </a:cubicBezTo>
                  <a:cubicBezTo>
                    <a:pt x="862" y="1040"/>
                    <a:pt x="590" y="1169"/>
                    <a:pt x="405" y="1392"/>
                  </a:cubicBezTo>
                  <a:lnTo>
                    <a:pt x="357" y="145"/>
                  </a:lnTo>
                  <a:cubicBezTo>
                    <a:pt x="340" y="48"/>
                    <a:pt x="260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-6781" y="4001901"/>
              <a:ext cx="281033" cy="15557"/>
            </a:xfrm>
            <a:custGeom>
              <a:avLst/>
              <a:gdLst/>
              <a:ahLst/>
              <a:cxnLst/>
              <a:rect l="l" t="t" r="r" b="b"/>
              <a:pathLst>
                <a:path w="8723" h="483" extrusionOk="0">
                  <a:moveTo>
                    <a:pt x="5809" y="1"/>
                  </a:moveTo>
                  <a:cubicBezTo>
                    <a:pt x="3926" y="1"/>
                    <a:pt x="2036" y="56"/>
                    <a:pt x="167" y="160"/>
                  </a:cubicBezTo>
                  <a:cubicBezTo>
                    <a:pt x="72" y="160"/>
                    <a:pt x="1" y="243"/>
                    <a:pt x="1" y="339"/>
                  </a:cubicBezTo>
                  <a:cubicBezTo>
                    <a:pt x="12" y="416"/>
                    <a:pt x="74" y="482"/>
                    <a:pt x="158" y="482"/>
                  </a:cubicBezTo>
                  <a:cubicBezTo>
                    <a:pt x="165" y="482"/>
                    <a:pt x="172" y="482"/>
                    <a:pt x="179" y="481"/>
                  </a:cubicBezTo>
                  <a:lnTo>
                    <a:pt x="191" y="481"/>
                  </a:lnTo>
                  <a:cubicBezTo>
                    <a:pt x="2052" y="377"/>
                    <a:pt x="3934" y="322"/>
                    <a:pt x="5808" y="322"/>
                  </a:cubicBezTo>
                  <a:cubicBezTo>
                    <a:pt x="6723" y="322"/>
                    <a:pt x="7637" y="335"/>
                    <a:pt x="8545" y="362"/>
                  </a:cubicBezTo>
                  <a:cubicBezTo>
                    <a:pt x="8640" y="362"/>
                    <a:pt x="8723" y="291"/>
                    <a:pt x="8723" y="208"/>
                  </a:cubicBezTo>
                  <a:cubicBezTo>
                    <a:pt x="8723" y="113"/>
                    <a:pt x="8651" y="41"/>
                    <a:pt x="8556" y="41"/>
                  </a:cubicBezTo>
                  <a:cubicBezTo>
                    <a:pt x="7644" y="14"/>
                    <a:pt x="6727" y="1"/>
                    <a:pt x="5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88164" y="4031308"/>
              <a:ext cx="65885" cy="71474"/>
            </a:xfrm>
            <a:custGeom>
              <a:avLst/>
              <a:gdLst/>
              <a:ahLst/>
              <a:cxnLst/>
              <a:rect l="l" t="t" r="r" b="b"/>
              <a:pathLst>
                <a:path w="2045" h="2219" extrusionOk="0">
                  <a:moveTo>
                    <a:pt x="1724" y="0"/>
                  </a:moveTo>
                  <a:cubicBezTo>
                    <a:pt x="1681" y="0"/>
                    <a:pt x="1639" y="15"/>
                    <a:pt x="1605" y="43"/>
                  </a:cubicBezTo>
                  <a:cubicBezTo>
                    <a:pt x="1379" y="234"/>
                    <a:pt x="1177" y="447"/>
                    <a:pt x="975" y="661"/>
                  </a:cubicBezTo>
                  <a:lnTo>
                    <a:pt x="310" y="162"/>
                  </a:lnTo>
                  <a:cubicBezTo>
                    <a:pt x="279" y="137"/>
                    <a:pt x="241" y="124"/>
                    <a:pt x="203" y="124"/>
                  </a:cubicBezTo>
                  <a:cubicBezTo>
                    <a:pt x="153" y="124"/>
                    <a:pt x="101" y="146"/>
                    <a:pt x="60" y="186"/>
                  </a:cubicBezTo>
                  <a:cubicBezTo>
                    <a:pt x="1" y="257"/>
                    <a:pt x="13" y="364"/>
                    <a:pt x="84" y="412"/>
                  </a:cubicBezTo>
                  <a:lnTo>
                    <a:pt x="761" y="923"/>
                  </a:lnTo>
                  <a:cubicBezTo>
                    <a:pt x="488" y="1256"/>
                    <a:pt x="250" y="1612"/>
                    <a:pt x="60" y="1992"/>
                  </a:cubicBezTo>
                  <a:cubicBezTo>
                    <a:pt x="13" y="2064"/>
                    <a:pt x="60" y="2171"/>
                    <a:pt x="143" y="2206"/>
                  </a:cubicBezTo>
                  <a:cubicBezTo>
                    <a:pt x="167" y="2218"/>
                    <a:pt x="191" y="2218"/>
                    <a:pt x="215" y="2218"/>
                  </a:cubicBezTo>
                  <a:cubicBezTo>
                    <a:pt x="286" y="2218"/>
                    <a:pt x="345" y="2182"/>
                    <a:pt x="381" y="2123"/>
                  </a:cubicBezTo>
                  <a:cubicBezTo>
                    <a:pt x="559" y="1778"/>
                    <a:pt x="785" y="1434"/>
                    <a:pt x="1034" y="1125"/>
                  </a:cubicBezTo>
                  <a:lnTo>
                    <a:pt x="1736" y="1660"/>
                  </a:lnTo>
                  <a:cubicBezTo>
                    <a:pt x="1759" y="1683"/>
                    <a:pt x="1807" y="1695"/>
                    <a:pt x="1843" y="1695"/>
                  </a:cubicBezTo>
                  <a:cubicBezTo>
                    <a:pt x="1890" y="1695"/>
                    <a:pt x="1949" y="1671"/>
                    <a:pt x="1985" y="1636"/>
                  </a:cubicBezTo>
                  <a:cubicBezTo>
                    <a:pt x="2045" y="1576"/>
                    <a:pt x="2033" y="1458"/>
                    <a:pt x="1961" y="1410"/>
                  </a:cubicBezTo>
                  <a:lnTo>
                    <a:pt x="1260" y="875"/>
                  </a:lnTo>
                  <a:cubicBezTo>
                    <a:pt x="1439" y="661"/>
                    <a:pt x="1641" y="459"/>
                    <a:pt x="1854" y="281"/>
                  </a:cubicBezTo>
                  <a:cubicBezTo>
                    <a:pt x="1926" y="222"/>
                    <a:pt x="1926" y="103"/>
                    <a:pt x="1854" y="55"/>
                  </a:cubicBezTo>
                  <a:cubicBezTo>
                    <a:pt x="1817" y="18"/>
                    <a:pt x="1770" y="0"/>
                    <a:pt x="1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8" name="Google Shape;1668;p9"/>
            <p:cNvGrpSpPr/>
            <p:nvPr/>
          </p:nvGrpSpPr>
          <p:grpSpPr>
            <a:xfrm>
              <a:off x="7331496" y="-9144"/>
              <a:ext cx="1839587" cy="3012215"/>
              <a:chOff x="7331496" y="-9144"/>
              <a:chExt cx="1839587" cy="3012215"/>
            </a:xfrm>
          </p:grpSpPr>
          <p:sp>
            <p:nvSpPr>
              <p:cNvPr id="1669" name="Google Shape;1669;p9"/>
              <p:cNvSpPr/>
              <p:nvPr/>
            </p:nvSpPr>
            <p:spPr>
              <a:xfrm>
                <a:off x="7331496" y="46547"/>
                <a:ext cx="648957" cy="584676"/>
              </a:xfrm>
              <a:custGeom>
                <a:avLst/>
                <a:gdLst/>
                <a:ahLst/>
                <a:cxnLst/>
                <a:rect l="l" t="t" r="r" b="b"/>
                <a:pathLst>
                  <a:path w="20143" h="18152" extrusionOk="0">
                    <a:moveTo>
                      <a:pt x="4350" y="463"/>
                    </a:moveTo>
                    <a:lnTo>
                      <a:pt x="4576" y="654"/>
                    </a:lnTo>
                    <a:lnTo>
                      <a:pt x="3637" y="1604"/>
                    </a:lnTo>
                    <a:cubicBezTo>
                      <a:pt x="3554" y="1687"/>
                      <a:pt x="3566" y="1806"/>
                      <a:pt x="3649" y="1878"/>
                    </a:cubicBezTo>
                    <a:cubicBezTo>
                      <a:pt x="3689" y="1912"/>
                      <a:pt x="3740" y="1930"/>
                      <a:pt x="3791" y="1930"/>
                    </a:cubicBezTo>
                    <a:cubicBezTo>
                      <a:pt x="3847" y="1930"/>
                      <a:pt x="3903" y="1909"/>
                      <a:pt x="3946" y="1866"/>
                    </a:cubicBezTo>
                    <a:lnTo>
                      <a:pt x="4885" y="927"/>
                    </a:lnTo>
                    <a:lnTo>
                      <a:pt x="5479" y="1450"/>
                    </a:lnTo>
                    <a:lnTo>
                      <a:pt x="5241" y="1699"/>
                    </a:lnTo>
                    <a:cubicBezTo>
                      <a:pt x="5158" y="1771"/>
                      <a:pt x="5158" y="1901"/>
                      <a:pt x="5241" y="1973"/>
                    </a:cubicBezTo>
                    <a:cubicBezTo>
                      <a:pt x="5285" y="2005"/>
                      <a:pt x="5333" y="2020"/>
                      <a:pt x="5381" y="2020"/>
                    </a:cubicBezTo>
                    <a:cubicBezTo>
                      <a:pt x="5438" y="2020"/>
                      <a:pt x="5493" y="1999"/>
                      <a:pt x="5538" y="1961"/>
                    </a:cubicBezTo>
                    <a:lnTo>
                      <a:pt x="5800" y="1711"/>
                    </a:lnTo>
                    <a:lnTo>
                      <a:pt x="6477" y="2305"/>
                    </a:lnTo>
                    <a:cubicBezTo>
                      <a:pt x="6334" y="2400"/>
                      <a:pt x="6215" y="2519"/>
                      <a:pt x="6144" y="2674"/>
                    </a:cubicBezTo>
                    <a:cubicBezTo>
                      <a:pt x="6085" y="2769"/>
                      <a:pt x="6132" y="2888"/>
                      <a:pt x="6239" y="2935"/>
                    </a:cubicBezTo>
                    <a:cubicBezTo>
                      <a:pt x="6267" y="2944"/>
                      <a:pt x="6295" y="2949"/>
                      <a:pt x="6322" y="2949"/>
                    </a:cubicBezTo>
                    <a:cubicBezTo>
                      <a:pt x="6403" y="2949"/>
                      <a:pt x="6480" y="2911"/>
                      <a:pt x="6524" y="2840"/>
                    </a:cubicBezTo>
                    <a:cubicBezTo>
                      <a:pt x="6584" y="2721"/>
                      <a:pt x="6679" y="2638"/>
                      <a:pt x="6786" y="2579"/>
                    </a:cubicBezTo>
                    <a:lnTo>
                      <a:pt x="7380" y="3113"/>
                    </a:lnTo>
                    <a:lnTo>
                      <a:pt x="7083" y="3410"/>
                    </a:lnTo>
                    <a:cubicBezTo>
                      <a:pt x="7000" y="3482"/>
                      <a:pt x="7012" y="3612"/>
                      <a:pt x="7095" y="3672"/>
                    </a:cubicBezTo>
                    <a:cubicBezTo>
                      <a:pt x="7136" y="3707"/>
                      <a:pt x="7190" y="3725"/>
                      <a:pt x="7243" y="3725"/>
                    </a:cubicBezTo>
                    <a:cubicBezTo>
                      <a:pt x="7297" y="3725"/>
                      <a:pt x="7350" y="3707"/>
                      <a:pt x="7392" y="3672"/>
                    </a:cubicBezTo>
                    <a:lnTo>
                      <a:pt x="7689" y="3375"/>
                    </a:lnTo>
                    <a:cubicBezTo>
                      <a:pt x="7879" y="3541"/>
                      <a:pt x="8069" y="3696"/>
                      <a:pt x="8259" y="3862"/>
                    </a:cubicBezTo>
                    <a:lnTo>
                      <a:pt x="7332" y="4729"/>
                    </a:lnTo>
                    <a:cubicBezTo>
                      <a:pt x="7249" y="4801"/>
                      <a:pt x="7249" y="4931"/>
                      <a:pt x="7332" y="5003"/>
                    </a:cubicBezTo>
                    <a:cubicBezTo>
                      <a:pt x="7374" y="5038"/>
                      <a:pt x="7427" y="5056"/>
                      <a:pt x="7481" y="5056"/>
                    </a:cubicBezTo>
                    <a:cubicBezTo>
                      <a:pt x="7534" y="5056"/>
                      <a:pt x="7588" y="5038"/>
                      <a:pt x="7630" y="5003"/>
                    </a:cubicBezTo>
                    <a:lnTo>
                      <a:pt x="8556" y="4135"/>
                    </a:lnTo>
                    <a:lnTo>
                      <a:pt x="9151" y="4670"/>
                    </a:lnTo>
                    <a:lnTo>
                      <a:pt x="8794" y="4967"/>
                    </a:lnTo>
                    <a:cubicBezTo>
                      <a:pt x="8711" y="5038"/>
                      <a:pt x="8711" y="5157"/>
                      <a:pt x="8782" y="5240"/>
                    </a:cubicBezTo>
                    <a:cubicBezTo>
                      <a:pt x="8830" y="5276"/>
                      <a:pt x="8883" y="5294"/>
                      <a:pt x="8935" y="5294"/>
                    </a:cubicBezTo>
                    <a:cubicBezTo>
                      <a:pt x="8987" y="5294"/>
                      <a:pt x="9038" y="5276"/>
                      <a:pt x="9079" y="5240"/>
                    </a:cubicBezTo>
                    <a:lnTo>
                      <a:pt x="9459" y="4920"/>
                    </a:lnTo>
                    <a:cubicBezTo>
                      <a:pt x="9661" y="5110"/>
                      <a:pt x="9875" y="5300"/>
                      <a:pt x="10089" y="5490"/>
                    </a:cubicBezTo>
                    <a:lnTo>
                      <a:pt x="9745" y="5763"/>
                    </a:lnTo>
                    <a:cubicBezTo>
                      <a:pt x="9661" y="5823"/>
                      <a:pt x="9650" y="5953"/>
                      <a:pt x="9721" y="6025"/>
                    </a:cubicBezTo>
                    <a:cubicBezTo>
                      <a:pt x="9767" y="6071"/>
                      <a:pt x="9828" y="6095"/>
                      <a:pt x="9888" y="6095"/>
                    </a:cubicBezTo>
                    <a:cubicBezTo>
                      <a:pt x="9935" y="6095"/>
                      <a:pt x="9981" y="6080"/>
                      <a:pt x="10018" y="6048"/>
                    </a:cubicBezTo>
                    <a:lnTo>
                      <a:pt x="10386" y="5751"/>
                    </a:lnTo>
                    <a:lnTo>
                      <a:pt x="10981" y="6298"/>
                    </a:lnTo>
                    <a:lnTo>
                      <a:pt x="10731" y="6643"/>
                    </a:lnTo>
                    <a:cubicBezTo>
                      <a:pt x="10660" y="6738"/>
                      <a:pt x="10695" y="6856"/>
                      <a:pt x="10790" y="6916"/>
                    </a:cubicBezTo>
                    <a:cubicBezTo>
                      <a:pt x="10825" y="6938"/>
                      <a:pt x="10865" y="6948"/>
                      <a:pt x="10905" y="6948"/>
                    </a:cubicBezTo>
                    <a:cubicBezTo>
                      <a:pt x="10973" y="6948"/>
                      <a:pt x="11042" y="6917"/>
                      <a:pt x="11087" y="6856"/>
                    </a:cubicBezTo>
                    <a:lnTo>
                      <a:pt x="11289" y="6559"/>
                    </a:lnTo>
                    <a:cubicBezTo>
                      <a:pt x="11587" y="6821"/>
                      <a:pt x="11884" y="7082"/>
                      <a:pt x="12169" y="7356"/>
                    </a:cubicBezTo>
                    <a:lnTo>
                      <a:pt x="11349" y="8092"/>
                    </a:lnTo>
                    <a:cubicBezTo>
                      <a:pt x="11266" y="8164"/>
                      <a:pt x="11266" y="8294"/>
                      <a:pt x="11349" y="8366"/>
                    </a:cubicBezTo>
                    <a:cubicBezTo>
                      <a:pt x="11390" y="8401"/>
                      <a:pt x="11444" y="8419"/>
                      <a:pt x="11497" y="8419"/>
                    </a:cubicBezTo>
                    <a:cubicBezTo>
                      <a:pt x="11551" y="8419"/>
                      <a:pt x="11604" y="8401"/>
                      <a:pt x="11646" y="8366"/>
                    </a:cubicBezTo>
                    <a:lnTo>
                      <a:pt x="12466" y="7629"/>
                    </a:lnTo>
                    <a:lnTo>
                      <a:pt x="13119" y="8235"/>
                    </a:lnTo>
                    <a:lnTo>
                      <a:pt x="12834" y="8532"/>
                    </a:lnTo>
                    <a:cubicBezTo>
                      <a:pt x="12751" y="8603"/>
                      <a:pt x="12763" y="8734"/>
                      <a:pt x="12846" y="8793"/>
                    </a:cubicBezTo>
                    <a:cubicBezTo>
                      <a:pt x="12888" y="8829"/>
                      <a:pt x="12941" y="8847"/>
                      <a:pt x="12995" y="8847"/>
                    </a:cubicBezTo>
                    <a:cubicBezTo>
                      <a:pt x="13048" y="8847"/>
                      <a:pt x="13102" y="8829"/>
                      <a:pt x="13143" y="8793"/>
                    </a:cubicBezTo>
                    <a:lnTo>
                      <a:pt x="13405" y="8532"/>
                    </a:lnTo>
                    <a:cubicBezTo>
                      <a:pt x="13607" y="8710"/>
                      <a:pt x="13809" y="8888"/>
                      <a:pt x="13999" y="9079"/>
                    </a:cubicBezTo>
                    <a:lnTo>
                      <a:pt x="13737" y="9292"/>
                    </a:lnTo>
                    <a:cubicBezTo>
                      <a:pt x="13654" y="9364"/>
                      <a:pt x="13642" y="9494"/>
                      <a:pt x="13725" y="9566"/>
                    </a:cubicBezTo>
                    <a:cubicBezTo>
                      <a:pt x="13769" y="9609"/>
                      <a:pt x="13825" y="9630"/>
                      <a:pt x="13880" y="9630"/>
                    </a:cubicBezTo>
                    <a:cubicBezTo>
                      <a:pt x="13932" y="9630"/>
                      <a:pt x="13983" y="9612"/>
                      <a:pt x="14023" y="9578"/>
                    </a:cubicBezTo>
                    <a:lnTo>
                      <a:pt x="14296" y="9352"/>
                    </a:lnTo>
                    <a:lnTo>
                      <a:pt x="14854" y="9875"/>
                    </a:lnTo>
                    <a:lnTo>
                      <a:pt x="14605" y="10160"/>
                    </a:lnTo>
                    <a:cubicBezTo>
                      <a:pt x="14522" y="10243"/>
                      <a:pt x="14534" y="10362"/>
                      <a:pt x="14617" y="10433"/>
                    </a:cubicBezTo>
                    <a:cubicBezTo>
                      <a:pt x="14660" y="10466"/>
                      <a:pt x="14709" y="10481"/>
                      <a:pt x="14757" y="10481"/>
                    </a:cubicBezTo>
                    <a:cubicBezTo>
                      <a:pt x="14813" y="10481"/>
                      <a:pt x="14869" y="10460"/>
                      <a:pt x="14914" y="10421"/>
                    </a:cubicBezTo>
                    <a:lnTo>
                      <a:pt x="15163" y="10160"/>
                    </a:lnTo>
                    <a:lnTo>
                      <a:pt x="15674" y="10647"/>
                    </a:lnTo>
                    <a:lnTo>
                      <a:pt x="14783" y="11574"/>
                    </a:lnTo>
                    <a:cubicBezTo>
                      <a:pt x="14712" y="11645"/>
                      <a:pt x="14724" y="11776"/>
                      <a:pt x="14807" y="11847"/>
                    </a:cubicBezTo>
                    <a:cubicBezTo>
                      <a:pt x="14849" y="11879"/>
                      <a:pt x="14896" y="11894"/>
                      <a:pt x="14942" y="11894"/>
                    </a:cubicBezTo>
                    <a:cubicBezTo>
                      <a:pt x="15000" y="11894"/>
                      <a:pt x="15058" y="11870"/>
                      <a:pt x="15104" y="11824"/>
                    </a:cubicBezTo>
                    <a:lnTo>
                      <a:pt x="15971" y="10920"/>
                    </a:lnTo>
                    <a:lnTo>
                      <a:pt x="16720" y="11622"/>
                    </a:lnTo>
                    <a:lnTo>
                      <a:pt x="16435" y="11871"/>
                    </a:lnTo>
                    <a:cubicBezTo>
                      <a:pt x="16352" y="11930"/>
                      <a:pt x="16340" y="12061"/>
                      <a:pt x="16423" y="12144"/>
                    </a:cubicBezTo>
                    <a:cubicBezTo>
                      <a:pt x="16468" y="12183"/>
                      <a:pt x="16527" y="12204"/>
                      <a:pt x="16585" y="12204"/>
                    </a:cubicBezTo>
                    <a:cubicBezTo>
                      <a:pt x="16634" y="12204"/>
                      <a:pt x="16682" y="12189"/>
                      <a:pt x="16720" y="12156"/>
                    </a:cubicBezTo>
                    <a:lnTo>
                      <a:pt x="17017" y="11907"/>
                    </a:lnTo>
                    <a:lnTo>
                      <a:pt x="17552" y="12406"/>
                    </a:lnTo>
                    <a:lnTo>
                      <a:pt x="17362" y="12679"/>
                    </a:lnTo>
                    <a:cubicBezTo>
                      <a:pt x="17290" y="12762"/>
                      <a:pt x="17314" y="12893"/>
                      <a:pt x="17421" y="12941"/>
                    </a:cubicBezTo>
                    <a:cubicBezTo>
                      <a:pt x="17457" y="12963"/>
                      <a:pt x="17498" y="12974"/>
                      <a:pt x="17539" y="12974"/>
                    </a:cubicBezTo>
                    <a:cubicBezTo>
                      <a:pt x="17606" y="12974"/>
                      <a:pt x="17674" y="12945"/>
                      <a:pt x="17718" y="12893"/>
                    </a:cubicBezTo>
                    <a:lnTo>
                      <a:pt x="17861" y="12691"/>
                    </a:lnTo>
                    <a:lnTo>
                      <a:pt x="18431" y="13238"/>
                    </a:lnTo>
                    <a:lnTo>
                      <a:pt x="18182" y="13475"/>
                    </a:lnTo>
                    <a:cubicBezTo>
                      <a:pt x="18098" y="13547"/>
                      <a:pt x="18098" y="13677"/>
                      <a:pt x="18182" y="13749"/>
                    </a:cubicBezTo>
                    <a:cubicBezTo>
                      <a:pt x="18223" y="13784"/>
                      <a:pt x="18274" y="13802"/>
                      <a:pt x="18326" y="13802"/>
                    </a:cubicBezTo>
                    <a:cubicBezTo>
                      <a:pt x="18378" y="13802"/>
                      <a:pt x="18431" y="13784"/>
                      <a:pt x="18479" y="13749"/>
                    </a:cubicBezTo>
                    <a:lnTo>
                      <a:pt x="18716" y="13523"/>
                    </a:lnTo>
                    <a:lnTo>
                      <a:pt x="19108" y="13891"/>
                    </a:lnTo>
                    <a:cubicBezTo>
                      <a:pt x="19097" y="13891"/>
                      <a:pt x="19085" y="13903"/>
                      <a:pt x="19073" y="13903"/>
                    </a:cubicBezTo>
                    <a:cubicBezTo>
                      <a:pt x="18728" y="14212"/>
                      <a:pt x="18431" y="14568"/>
                      <a:pt x="18182" y="14961"/>
                    </a:cubicBezTo>
                    <a:cubicBezTo>
                      <a:pt x="18134" y="15056"/>
                      <a:pt x="18170" y="15175"/>
                      <a:pt x="18265" y="15222"/>
                    </a:cubicBezTo>
                    <a:cubicBezTo>
                      <a:pt x="18296" y="15242"/>
                      <a:pt x="18332" y="15251"/>
                      <a:pt x="18368" y="15251"/>
                    </a:cubicBezTo>
                    <a:cubicBezTo>
                      <a:pt x="18439" y="15251"/>
                      <a:pt x="18510" y="15214"/>
                      <a:pt x="18550" y="15151"/>
                    </a:cubicBezTo>
                    <a:cubicBezTo>
                      <a:pt x="18764" y="14818"/>
                      <a:pt x="19025" y="14497"/>
                      <a:pt x="19322" y="14224"/>
                    </a:cubicBezTo>
                    <a:cubicBezTo>
                      <a:pt x="19346" y="14212"/>
                      <a:pt x="19370" y="14200"/>
                      <a:pt x="19394" y="14164"/>
                    </a:cubicBezTo>
                    <a:lnTo>
                      <a:pt x="19619" y="14390"/>
                    </a:lnTo>
                    <a:lnTo>
                      <a:pt x="15864" y="17682"/>
                    </a:lnTo>
                    <a:cubicBezTo>
                      <a:pt x="10933" y="13154"/>
                      <a:pt x="5681" y="8354"/>
                      <a:pt x="523" y="3886"/>
                    </a:cubicBezTo>
                    <a:cubicBezTo>
                      <a:pt x="1866" y="2828"/>
                      <a:pt x="3150" y="1687"/>
                      <a:pt x="4350" y="463"/>
                    </a:cubicBezTo>
                    <a:close/>
                    <a:moveTo>
                      <a:pt x="4326" y="0"/>
                    </a:moveTo>
                    <a:cubicBezTo>
                      <a:pt x="4267" y="0"/>
                      <a:pt x="4219" y="24"/>
                      <a:pt x="4183" y="59"/>
                    </a:cubicBezTo>
                    <a:cubicBezTo>
                      <a:pt x="2888" y="1378"/>
                      <a:pt x="1522" y="2602"/>
                      <a:pt x="72" y="3731"/>
                    </a:cubicBezTo>
                    <a:cubicBezTo>
                      <a:pt x="24" y="3767"/>
                      <a:pt x="1" y="3814"/>
                      <a:pt x="1" y="3874"/>
                    </a:cubicBezTo>
                    <a:cubicBezTo>
                      <a:pt x="1" y="3933"/>
                      <a:pt x="24" y="3993"/>
                      <a:pt x="60" y="4028"/>
                    </a:cubicBezTo>
                    <a:cubicBezTo>
                      <a:pt x="5324" y="8579"/>
                      <a:pt x="10683" y="13475"/>
                      <a:pt x="15710" y="18098"/>
                    </a:cubicBezTo>
                    <a:cubicBezTo>
                      <a:pt x="15752" y="18133"/>
                      <a:pt x="15802" y="18151"/>
                      <a:pt x="15854" y="18151"/>
                    </a:cubicBezTo>
                    <a:cubicBezTo>
                      <a:pt x="15906" y="18151"/>
                      <a:pt x="15959" y="18133"/>
                      <a:pt x="16007" y="18098"/>
                    </a:cubicBezTo>
                    <a:lnTo>
                      <a:pt x="20059" y="14545"/>
                    </a:lnTo>
                    <a:cubicBezTo>
                      <a:pt x="20071" y="14533"/>
                      <a:pt x="20083" y="14521"/>
                      <a:pt x="20083" y="14509"/>
                    </a:cubicBezTo>
                    <a:cubicBezTo>
                      <a:pt x="20142" y="14438"/>
                      <a:pt x="20130" y="14331"/>
                      <a:pt x="20059" y="14271"/>
                    </a:cubicBezTo>
                    <a:cubicBezTo>
                      <a:pt x="15056" y="9411"/>
                      <a:pt x="9816" y="4622"/>
                      <a:pt x="4481" y="59"/>
                    </a:cubicBezTo>
                    <a:cubicBezTo>
                      <a:pt x="4445" y="12"/>
                      <a:pt x="4385" y="0"/>
                      <a:pt x="43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9"/>
              <p:cNvSpPr/>
              <p:nvPr/>
            </p:nvSpPr>
            <p:spPr>
              <a:xfrm>
                <a:off x="7411524" y="125043"/>
                <a:ext cx="49422" cy="44128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370" extrusionOk="0">
                    <a:moveTo>
                      <a:pt x="708" y="389"/>
                    </a:moveTo>
                    <a:cubicBezTo>
                      <a:pt x="807" y="389"/>
                      <a:pt x="904" y="427"/>
                      <a:pt x="975" y="498"/>
                    </a:cubicBezTo>
                    <a:cubicBezTo>
                      <a:pt x="1058" y="569"/>
                      <a:pt x="1105" y="676"/>
                      <a:pt x="1117" y="783"/>
                    </a:cubicBezTo>
                    <a:cubicBezTo>
                      <a:pt x="1105" y="866"/>
                      <a:pt x="1058" y="950"/>
                      <a:pt x="975" y="973"/>
                    </a:cubicBezTo>
                    <a:cubicBezTo>
                      <a:pt x="952" y="978"/>
                      <a:pt x="929" y="981"/>
                      <a:pt x="907" y="981"/>
                    </a:cubicBezTo>
                    <a:cubicBezTo>
                      <a:pt x="820" y="981"/>
                      <a:pt x="734" y="947"/>
                      <a:pt x="678" y="890"/>
                    </a:cubicBezTo>
                    <a:cubicBezTo>
                      <a:pt x="618" y="843"/>
                      <a:pt x="571" y="795"/>
                      <a:pt x="535" y="748"/>
                    </a:cubicBezTo>
                    <a:cubicBezTo>
                      <a:pt x="547" y="688"/>
                      <a:pt x="535" y="641"/>
                      <a:pt x="511" y="593"/>
                    </a:cubicBezTo>
                    <a:cubicBezTo>
                      <a:pt x="487" y="569"/>
                      <a:pt x="487" y="534"/>
                      <a:pt x="511" y="510"/>
                    </a:cubicBezTo>
                    <a:cubicBezTo>
                      <a:pt x="523" y="462"/>
                      <a:pt x="559" y="415"/>
                      <a:pt x="606" y="403"/>
                    </a:cubicBezTo>
                    <a:cubicBezTo>
                      <a:pt x="640" y="394"/>
                      <a:pt x="674" y="389"/>
                      <a:pt x="708" y="389"/>
                    </a:cubicBezTo>
                    <a:close/>
                    <a:moveTo>
                      <a:pt x="702" y="1"/>
                    </a:moveTo>
                    <a:cubicBezTo>
                      <a:pt x="622" y="1"/>
                      <a:pt x="542" y="12"/>
                      <a:pt x="464" y="35"/>
                    </a:cubicBezTo>
                    <a:cubicBezTo>
                      <a:pt x="285" y="94"/>
                      <a:pt x="155" y="225"/>
                      <a:pt x="107" y="391"/>
                    </a:cubicBezTo>
                    <a:cubicBezTo>
                      <a:pt x="95" y="415"/>
                      <a:pt x="95" y="439"/>
                      <a:pt x="83" y="462"/>
                    </a:cubicBezTo>
                    <a:cubicBezTo>
                      <a:pt x="12" y="510"/>
                      <a:pt x="0" y="605"/>
                      <a:pt x="36" y="688"/>
                    </a:cubicBezTo>
                    <a:cubicBezTo>
                      <a:pt x="119" y="866"/>
                      <a:pt x="238" y="1033"/>
                      <a:pt x="392" y="1175"/>
                    </a:cubicBezTo>
                    <a:cubicBezTo>
                      <a:pt x="533" y="1298"/>
                      <a:pt x="719" y="1369"/>
                      <a:pt x="911" y="1369"/>
                    </a:cubicBezTo>
                    <a:cubicBezTo>
                      <a:pt x="980" y="1369"/>
                      <a:pt x="1049" y="1360"/>
                      <a:pt x="1117" y="1342"/>
                    </a:cubicBezTo>
                    <a:cubicBezTo>
                      <a:pt x="1355" y="1259"/>
                      <a:pt x="1521" y="1045"/>
                      <a:pt x="1533" y="795"/>
                    </a:cubicBezTo>
                    <a:cubicBezTo>
                      <a:pt x="1533" y="569"/>
                      <a:pt x="1438" y="367"/>
                      <a:pt x="1272" y="225"/>
                    </a:cubicBezTo>
                    <a:cubicBezTo>
                      <a:pt x="1117" y="78"/>
                      <a:pt x="912" y="1"/>
                      <a:pt x="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9"/>
              <p:cNvSpPr/>
              <p:nvPr/>
            </p:nvSpPr>
            <p:spPr>
              <a:xfrm>
                <a:off x="8438683" y="1203530"/>
                <a:ext cx="732400" cy="509530"/>
              </a:xfrm>
              <a:custGeom>
                <a:avLst/>
                <a:gdLst/>
                <a:ahLst/>
                <a:cxnLst/>
                <a:rect l="l" t="t" r="r" b="b"/>
                <a:pathLst>
                  <a:path w="22733" h="15819" extrusionOk="0">
                    <a:moveTo>
                      <a:pt x="487" y="465"/>
                    </a:moveTo>
                    <a:cubicBezTo>
                      <a:pt x="773" y="549"/>
                      <a:pt x="1058" y="644"/>
                      <a:pt x="1343" y="727"/>
                    </a:cubicBezTo>
                    <a:lnTo>
                      <a:pt x="1058" y="1499"/>
                    </a:lnTo>
                    <a:cubicBezTo>
                      <a:pt x="1022" y="1606"/>
                      <a:pt x="1082" y="1713"/>
                      <a:pt x="1189" y="1749"/>
                    </a:cubicBezTo>
                    <a:cubicBezTo>
                      <a:pt x="1212" y="1749"/>
                      <a:pt x="1236" y="1761"/>
                      <a:pt x="1260" y="1761"/>
                    </a:cubicBezTo>
                    <a:cubicBezTo>
                      <a:pt x="1343" y="1761"/>
                      <a:pt x="1426" y="1701"/>
                      <a:pt x="1462" y="1618"/>
                    </a:cubicBezTo>
                    <a:lnTo>
                      <a:pt x="1747" y="858"/>
                    </a:lnTo>
                    <a:lnTo>
                      <a:pt x="2317" y="1036"/>
                    </a:lnTo>
                    <a:lnTo>
                      <a:pt x="2282" y="1155"/>
                    </a:lnTo>
                    <a:cubicBezTo>
                      <a:pt x="2258" y="1262"/>
                      <a:pt x="2329" y="1369"/>
                      <a:pt x="2436" y="1392"/>
                    </a:cubicBezTo>
                    <a:lnTo>
                      <a:pt x="2496" y="1392"/>
                    </a:lnTo>
                    <a:cubicBezTo>
                      <a:pt x="2579" y="1392"/>
                      <a:pt x="2662" y="1333"/>
                      <a:pt x="2698" y="1250"/>
                    </a:cubicBezTo>
                    <a:lnTo>
                      <a:pt x="2721" y="1155"/>
                    </a:lnTo>
                    <a:lnTo>
                      <a:pt x="3470" y="1392"/>
                    </a:lnTo>
                    <a:lnTo>
                      <a:pt x="3423" y="1487"/>
                    </a:lnTo>
                    <a:cubicBezTo>
                      <a:pt x="3375" y="1582"/>
                      <a:pt x="3434" y="1701"/>
                      <a:pt x="3529" y="1737"/>
                    </a:cubicBezTo>
                    <a:cubicBezTo>
                      <a:pt x="3565" y="1749"/>
                      <a:pt x="3589" y="1749"/>
                      <a:pt x="3613" y="1749"/>
                    </a:cubicBezTo>
                    <a:cubicBezTo>
                      <a:pt x="3696" y="1749"/>
                      <a:pt x="3779" y="1713"/>
                      <a:pt x="3815" y="1630"/>
                    </a:cubicBezTo>
                    <a:lnTo>
                      <a:pt x="3862" y="1523"/>
                    </a:lnTo>
                    <a:cubicBezTo>
                      <a:pt x="4147" y="1606"/>
                      <a:pt x="4421" y="1701"/>
                      <a:pt x="4706" y="1796"/>
                    </a:cubicBezTo>
                    <a:lnTo>
                      <a:pt x="4646" y="1915"/>
                    </a:lnTo>
                    <a:cubicBezTo>
                      <a:pt x="4599" y="2010"/>
                      <a:pt x="4658" y="2129"/>
                      <a:pt x="4753" y="2165"/>
                    </a:cubicBezTo>
                    <a:cubicBezTo>
                      <a:pt x="4789" y="2177"/>
                      <a:pt x="4813" y="2177"/>
                      <a:pt x="4837" y="2177"/>
                    </a:cubicBezTo>
                    <a:cubicBezTo>
                      <a:pt x="4845" y="2178"/>
                      <a:pt x="4854" y="2178"/>
                      <a:pt x="4862" y="2178"/>
                    </a:cubicBezTo>
                    <a:cubicBezTo>
                      <a:pt x="4936" y="2178"/>
                      <a:pt x="5007" y="2134"/>
                      <a:pt x="5039" y="2070"/>
                    </a:cubicBezTo>
                    <a:lnTo>
                      <a:pt x="5098" y="1927"/>
                    </a:lnTo>
                    <a:cubicBezTo>
                      <a:pt x="5395" y="2034"/>
                      <a:pt x="5716" y="2129"/>
                      <a:pt x="6025" y="2224"/>
                    </a:cubicBezTo>
                    <a:lnTo>
                      <a:pt x="5680" y="3032"/>
                    </a:lnTo>
                    <a:cubicBezTo>
                      <a:pt x="5633" y="3127"/>
                      <a:pt x="5692" y="3246"/>
                      <a:pt x="5799" y="3282"/>
                    </a:cubicBezTo>
                    <a:cubicBezTo>
                      <a:pt x="5823" y="3282"/>
                      <a:pt x="5847" y="3294"/>
                      <a:pt x="5870" y="3294"/>
                    </a:cubicBezTo>
                    <a:cubicBezTo>
                      <a:pt x="5954" y="3294"/>
                      <a:pt x="6037" y="3246"/>
                      <a:pt x="6072" y="3175"/>
                    </a:cubicBezTo>
                    <a:lnTo>
                      <a:pt x="6417" y="2355"/>
                    </a:lnTo>
                    <a:lnTo>
                      <a:pt x="7308" y="2652"/>
                    </a:lnTo>
                    <a:lnTo>
                      <a:pt x="7249" y="2890"/>
                    </a:lnTo>
                    <a:cubicBezTo>
                      <a:pt x="7225" y="2985"/>
                      <a:pt x="7273" y="3080"/>
                      <a:pt x="7368" y="3115"/>
                    </a:cubicBezTo>
                    <a:cubicBezTo>
                      <a:pt x="7391" y="3127"/>
                      <a:pt x="7427" y="3127"/>
                      <a:pt x="7451" y="3127"/>
                    </a:cubicBezTo>
                    <a:cubicBezTo>
                      <a:pt x="7522" y="3127"/>
                      <a:pt x="7582" y="3092"/>
                      <a:pt x="7629" y="3044"/>
                    </a:cubicBezTo>
                    <a:lnTo>
                      <a:pt x="7700" y="2949"/>
                    </a:lnTo>
                    <a:cubicBezTo>
                      <a:pt x="7724" y="2901"/>
                      <a:pt x="7736" y="2854"/>
                      <a:pt x="7724" y="2806"/>
                    </a:cubicBezTo>
                    <a:lnTo>
                      <a:pt x="7724" y="2806"/>
                    </a:lnTo>
                    <a:cubicBezTo>
                      <a:pt x="8009" y="2901"/>
                      <a:pt x="8283" y="2997"/>
                      <a:pt x="8568" y="3092"/>
                    </a:cubicBezTo>
                    <a:cubicBezTo>
                      <a:pt x="8544" y="3163"/>
                      <a:pt x="8532" y="3234"/>
                      <a:pt x="8532" y="3306"/>
                    </a:cubicBezTo>
                    <a:cubicBezTo>
                      <a:pt x="8544" y="3412"/>
                      <a:pt x="8627" y="3496"/>
                      <a:pt x="8746" y="3496"/>
                    </a:cubicBezTo>
                    <a:cubicBezTo>
                      <a:pt x="8853" y="3496"/>
                      <a:pt x="8948" y="3401"/>
                      <a:pt x="8948" y="3294"/>
                    </a:cubicBezTo>
                    <a:cubicBezTo>
                      <a:pt x="8948" y="3270"/>
                      <a:pt x="8948" y="3246"/>
                      <a:pt x="8960" y="3234"/>
                    </a:cubicBezTo>
                    <a:lnTo>
                      <a:pt x="9744" y="3508"/>
                    </a:lnTo>
                    <a:lnTo>
                      <a:pt x="9709" y="3567"/>
                    </a:lnTo>
                    <a:cubicBezTo>
                      <a:pt x="9649" y="3662"/>
                      <a:pt x="9685" y="3781"/>
                      <a:pt x="9780" y="3828"/>
                    </a:cubicBezTo>
                    <a:cubicBezTo>
                      <a:pt x="9816" y="3840"/>
                      <a:pt x="9851" y="3852"/>
                      <a:pt x="9887" y="3852"/>
                    </a:cubicBezTo>
                    <a:cubicBezTo>
                      <a:pt x="9958" y="3852"/>
                      <a:pt x="10029" y="3816"/>
                      <a:pt x="10065" y="3757"/>
                    </a:cubicBezTo>
                    <a:lnTo>
                      <a:pt x="10136" y="3650"/>
                    </a:lnTo>
                    <a:lnTo>
                      <a:pt x="10826" y="3900"/>
                    </a:lnTo>
                    <a:lnTo>
                      <a:pt x="10576" y="4660"/>
                    </a:lnTo>
                    <a:cubicBezTo>
                      <a:pt x="10540" y="4767"/>
                      <a:pt x="10612" y="4874"/>
                      <a:pt x="10731" y="4898"/>
                    </a:cubicBezTo>
                    <a:cubicBezTo>
                      <a:pt x="10742" y="4910"/>
                      <a:pt x="10766" y="4910"/>
                      <a:pt x="10790" y="4910"/>
                    </a:cubicBezTo>
                    <a:cubicBezTo>
                      <a:pt x="10873" y="4910"/>
                      <a:pt x="10956" y="4850"/>
                      <a:pt x="10992" y="4767"/>
                    </a:cubicBezTo>
                    <a:lnTo>
                      <a:pt x="11218" y="4042"/>
                    </a:lnTo>
                    <a:lnTo>
                      <a:pt x="12121" y="4375"/>
                    </a:lnTo>
                    <a:lnTo>
                      <a:pt x="12073" y="4529"/>
                    </a:lnTo>
                    <a:cubicBezTo>
                      <a:pt x="12038" y="4625"/>
                      <a:pt x="12097" y="4743"/>
                      <a:pt x="12204" y="4767"/>
                    </a:cubicBezTo>
                    <a:cubicBezTo>
                      <a:pt x="12228" y="4775"/>
                      <a:pt x="12252" y="4779"/>
                      <a:pt x="12276" y="4779"/>
                    </a:cubicBezTo>
                    <a:cubicBezTo>
                      <a:pt x="12360" y="4779"/>
                      <a:pt x="12440" y="4732"/>
                      <a:pt x="12477" y="4648"/>
                    </a:cubicBezTo>
                    <a:lnTo>
                      <a:pt x="12513" y="4529"/>
                    </a:lnTo>
                    <a:lnTo>
                      <a:pt x="13464" y="4874"/>
                    </a:lnTo>
                    <a:lnTo>
                      <a:pt x="13404" y="5064"/>
                    </a:lnTo>
                    <a:cubicBezTo>
                      <a:pt x="13369" y="5171"/>
                      <a:pt x="13440" y="5278"/>
                      <a:pt x="13547" y="5302"/>
                    </a:cubicBezTo>
                    <a:lnTo>
                      <a:pt x="13606" y="5302"/>
                    </a:lnTo>
                    <a:cubicBezTo>
                      <a:pt x="13614" y="5303"/>
                      <a:pt x="13622" y="5303"/>
                      <a:pt x="13630" y="5303"/>
                    </a:cubicBezTo>
                    <a:cubicBezTo>
                      <a:pt x="13715" y="5303"/>
                      <a:pt x="13787" y="5247"/>
                      <a:pt x="13808" y="5171"/>
                    </a:cubicBezTo>
                    <a:lnTo>
                      <a:pt x="13856" y="5017"/>
                    </a:lnTo>
                    <a:cubicBezTo>
                      <a:pt x="14200" y="5147"/>
                      <a:pt x="14533" y="5278"/>
                      <a:pt x="14878" y="5409"/>
                    </a:cubicBezTo>
                    <a:lnTo>
                      <a:pt x="14818" y="5539"/>
                    </a:lnTo>
                    <a:cubicBezTo>
                      <a:pt x="14783" y="5635"/>
                      <a:pt x="14842" y="5753"/>
                      <a:pt x="14949" y="5789"/>
                    </a:cubicBezTo>
                    <a:cubicBezTo>
                      <a:pt x="14973" y="5797"/>
                      <a:pt x="14996" y="5801"/>
                      <a:pt x="15019" y="5801"/>
                    </a:cubicBezTo>
                    <a:cubicBezTo>
                      <a:pt x="15100" y="5801"/>
                      <a:pt x="15173" y="5753"/>
                      <a:pt x="15210" y="5670"/>
                    </a:cubicBezTo>
                    <a:lnTo>
                      <a:pt x="15258" y="5563"/>
                    </a:lnTo>
                    <a:lnTo>
                      <a:pt x="16066" y="5872"/>
                    </a:lnTo>
                    <a:lnTo>
                      <a:pt x="15864" y="6395"/>
                    </a:lnTo>
                    <a:cubicBezTo>
                      <a:pt x="15828" y="6502"/>
                      <a:pt x="15888" y="6621"/>
                      <a:pt x="15995" y="6645"/>
                    </a:cubicBezTo>
                    <a:cubicBezTo>
                      <a:pt x="16018" y="6656"/>
                      <a:pt x="16042" y="6656"/>
                      <a:pt x="16066" y="6656"/>
                    </a:cubicBezTo>
                    <a:cubicBezTo>
                      <a:pt x="16149" y="6656"/>
                      <a:pt x="16232" y="6609"/>
                      <a:pt x="16268" y="6526"/>
                    </a:cubicBezTo>
                    <a:lnTo>
                      <a:pt x="16458" y="6027"/>
                    </a:lnTo>
                    <a:lnTo>
                      <a:pt x="17302" y="6359"/>
                    </a:lnTo>
                    <a:lnTo>
                      <a:pt x="17266" y="6478"/>
                    </a:lnTo>
                    <a:cubicBezTo>
                      <a:pt x="17242" y="6585"/>
                      <a:pt x="17302" y="6692"/>
                      <a:pt x="17409" y="6716"/>
                    </a:cubicBezTo>
                    <a:lnTo>
                      <a:pt x="17468" y="6716"/>
                    </a:lnTo>
                    <a:cubicBezTo>
                      <a:pt x="17476" y="6717"/>
                      <a:pt x="17484" y="6717"/>
                      <a:pt x="17492" y="6717"/>
                    </a:cubicBezTo>
                    <a:cubicBezTo>
                      <a:pt x="17577" y="6717"/>
                      <a:pt x="17648" y="6661"/>
                      <a:pt x="17670" y="6585"/>
                    </a:cubicBezTo>
                    <a:lnTo>
                      <a:pt x="17694" y="6526"/>
                    </a:lnTo>
                    <a:cubicBezTo>
                      <a:pt x="18003" y="6645"/>
                      <a:pt x="18312" y="6775"/>
                      <a:pt x="18633" y="6906"/>
                    </a:cubicBezTo>
                    <a:lnTo>
                      <a:pt x="18561" y="7049"/>
                    </a:lnTo>
                    <a:cubicBezTo>
                      <a:pt x="18526" y="7156"/>
                      <a:pt x="18585" y="7274"/>
                      <a:pt x="18692" y="7298"/>
                    </a:cubicBezTo>
                    <a:cubicBezTo>
                      <a:pt x="18716" y="7310"/>
                      <a:pt x="18740" y="7310"/>
                      <a:pt x="18763" y="7310"/>
                    </a:cubicBezTo>
                    <a:cubicBezTo>
                      <a:pt x="18847" y="7310"/>
                      <a:pt x="18930" y="7263"/>
                      <a:pt x="18965" y="7191"/>
                    </a:cubicBezTo>
                    <a:lnTo>
                      <a:pt x="19013" y="7061"/>
                    </a:lnTo>
                    <a:cubicBezTo>
                      <a:pt x="19251" y="7156"/>
                      <a:pt x="19488" y="7251"/>
                      <a:pt x="19726" y="7346"/>
                    </a:cubicBezTo>
                    <a:lnTo>
                      <a:pt x="19655" y="7512"/>
                    </a:lnTo>
                    <a:cubicBezTo>
                      <a:pt x="19619" y="7619"/>
                      <a:pt x="19667" y="7738"/>
                      <a:pt x="19773" y="7762"/>
                    </a:cubicBezTo>
                    <a:cubicBezTo>
                      <a:pt x="19797" y="7773"/>
                      <a:pt x="19833" y="7773"/>
                      <a:pt x="19857" y="7773"/>
                    </a:cubicBezTo>
                    <a:cubicBezTo>
                      <a:pt x="19940" y="7773"/>
                      <a:pt x="20011" y="7726"/>
                      <a:pt x="20047" y="7655"/>
                    </a:cubicBezTo>
                    <a:lnTo>
                      <a:pt x="20106" y="7512"/>
                    </a:lnTo>
                    <a:cubicBezTo>
                      <a:pt x="20344" y="7607"/>
                      <a:pt x="20593" y="7714"/>
                      <a:pt x="20831" y="7821"/>
                    </a:cubicBezTo>
                    <a:lnTo>
                      <a:pt x="20558" y="8546"/>
                    </a:lnTo>
                    <a:cubicBezTo>
                      <a:pt x="20522" y="8653"/>
                      <a:pt x="20582" y="8760"/>
                      <a:pt x="20688" y="8784"/>
                    </a:cubicBezTo>
                    <a:cubicBezTo>
                      <a:pt x="20700" y="8795"/>
                      <a:pt x="20724" y="8795"/>
                      <a:pt x="20748" y="8795"/>
                    </a:cubicBezTo>
                    <a:cubicBezTo>
                      <a:pt x="20843" y="8795"/>
                      <a:pt x="20914" y="8748"/>
                      <a:pt x="20950" y="8665"/>
                    </a:cubicBezTo>
                    <a:lnTo>
                      <a:pt x="21211" y="7975"/>
                    </a:lnTo>
                    <a:lnTo>
                      <a:pt x="22055" y="8332"/>
                    </a:lnTo>
                    <a:lnTo>
                      <a:pt x="19429" y="9485"/>
                    </a:lnTo>
                    <a:cubicBezTo>
                      <a:pt x="14604" y="11564"/>
                      <a:pt x="9625" y="13727"/>
                      <a:pt x="4884" y="15379"/>
                    </a:cubicBezTo>
                    <a:cubicBezTo>
                      <a:pt x="3185" y="10483"/>
                      <a:pt x="1699" y="5480"/>
                      <a:pt x="487" y="465"/>
                    </a:cubicBezTo>
                    <a:close/>
                    <a:moveTo>
                      <a:pt x="259" y="0"/>
                    </a:moveTo>
                    <a:cubicBezTo>
                      <a:pt x="191" y="0"/>
                      <a:pt x="127" y="36"/>
                      <a:pt x="83" y="97"/>
                    </a:cubicBezTo>
                    <a:cubicBezTo>
                      <a:pt x="24" y="145"/>
                      <a:pt x="0" y="216"/>
                      <a:pt x="12" y="287"/>
                    </a:cubicBezTo>
                    <a:cubicBezTo>
                      <a:pt x="1272" y="5492"/>
                      <a:pt x="2781" y="10625"/>
                      <a:pt x="4551" y="15688"/>
                    </a:cubicBezTo>
                    <a:cubicBezTo>
                      <a:pt x="4575" y="15735"/>
                      <a:pt x="4611" y="15771"/>
                      <a:pt x="4658" y="15794"/>
                    </a:cubicBezTo>
                    <a:cubicBezTo>
                      <a:pt x="4694" y="15806"/>
                      <a:pt x="4718" y="15818"/>
                      <a:pt x="4753" y="15818"/>
                    </a:cubicBezTo>
                    <a:cubicBezTo>
                      <a:pt x="4777" y="15818"/>
                      <a:pt x="4801" y="15806"/>
                      <a:pt x="4825" y="15806"/>
                    </a:cubicBezTo>
                    <a:cubicBezTo>
                      <a:pt x="9649" y="14143"/>
                      <a:pt x="14711" y="11944"/>
                      <a:pt x="19607" y="9817"/>
                    </a:cubicBezTo>
                    <a:cubicBezTo>
                      <a:pt x="20629" y="9378"/>
                      <a:pt x="21627" y="8950"/>
                      <a:pt x="22614" y="8522"/>
                    </a:cubicBezTo>
                    <a:lnTo>
                      <a:pt x="22625" y="8522"/>
                    </a:lnTo>
                    <a:cubicBezTo>
                      <a:pt x="22649" y="8510"/>
                      <a:pt x="22661" y="8498"/>
                      <a:pt x="22685" y="8486"/>
                    </a:cubicBezTo>
                    <a:cubicBezTo>
                      <a:pt x="22697" y="8463"/>
                      <a:pt x="22709" y="8451"/>
                      <a:pt x="22720" y="8439"/>
                    </a:cubicBezTo>
                    <a:lnTo>
                      <a:pt x="22720" y="8427"/>
                    </a:lnTo>
                    <a:cubicBezTo>
                      <a:pt x="22720" y="8415"/>
                      <a:pt x="22720" y="8403"/>
                      <a:pt x="22732" y="8391"/>
                    </a:cubicBezTo>
                    <a:cubicBezTo>
                      <a:pt x="22732" y="8380"/>
                      <a:pt x="22732" y="8368"/>
                      <a:pt x="22732" y="8356"/>
                    </a:cubicBezTo>
                    <a:cubicBezTo>
                      <a:pt x="22732" y="8344"/>
                      <a:pt x="22732" y="8332"/>
                      <a:pt x="22732" y="8320"/>
                    </a:cubicBezTo>
                    <a:cubicBezTo>
                      <a:pt x="22720" y="8308"/>
                      <a:pt x="22720" y="8296"/>
                      <a:pt x="22720" y="8284"/>
                    </a:cubicBezTo>
                    <a:lnTo>
                      <a:pt x="22720" y="8273"/>
                    </a:lnTo>
                    <a:cubicBezTo>
                      <a:pt x="22720" y="8261"/>
                      <a:pt x="22709" y="8261"/>
                      <a:pt x="22697" y="8249"/>
                    </a:cubicBezTo>
                    <a:cubicBezTo>
                      <a:pt x="22697" y="8237"/>
                      <a:pt x="22685" y="8225"/>
                      <a:pt x="22673" y="8225"/>
                    </a:cubicBezTo>
                    <a:cubicBezTo>
                      <a:pt x="22661" y="8213"/>
                      <a:pt x="22649" y="8201"/>
                      <a:pt x="22637" y="8189"/>
                    </a:cubicBezTo>
                    <a:lnTo>
                      <a:pt x="22614" y="8178"/>
                    </a:lnTo>
                    <a:cubicBezTo>
                      <a:pt x="15353" y="5040"/>
                      <a:pt x="7914" y="2307"/>
                      <a:pt x="333" y="14"/>
                    </a:cubicBezTo>
                    <a:cubicBezTo>
                      <a:pt x="308" y="5"/>
                      <a:pt x="283" y="0"/>
                      <a:pt x="2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9"/>
              <p:cNvSpPr/>
              <p:nvPr/>
            </p:nvSpPr>
            <p:spPr>
              <a:xfrm>
                <a:off x="8621291" y="1382779"/>
                <a:ext cx="290988" cy="181761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5643" extrusionOk="0">
                    <a:moveTo>
                      <a:pt x="583" y="497"/>
                    </a:moveTo>
                    <a:lnTo>
                      <a:pt x="583" y="497"/>
                    </a:lnTo>
                    <a:cubicBezTo>
                      <a:pt x="1842" y="901"/>
                      <a:pt x="3173" y="1353"/>
                      <a:pt x="4457" y="1793"/>
                    </a:cubicBezTo>
                    <a:cubicBezTo>
                      <a:pt x="5704" y="2208"/>
                      <a:pt x="6999" y="2648"/>
                      <a:pt x="8223" y="3040"/>
                    </a:cubicBezTo>
                    <a:lnTo>
                      <a:pt x="2650" y="5096"/>
                    </a:lnTo>
                    <a:lnTo>
                      <a:pt x="2389" y="5191"/>
                    </a:lnTo>
                    <a:lnTo>
                      <a:pt x="583" y="497"/>
                    </a:lnTo>
                    <a:close/>
                    <a:moveTo>
                      <a:pt x="231" y="1"/>
                    </a:moveTo>
                    <a:cubicBezTo>
                      <a:pt x="171" y="1"/>
                      <a:pt x="115" y="23"/>
                      <a:pt x="72" y="58"/>
                    </a:cubicBezTo>
                    <a:cubicBezTo>
                      <a:pt x="24" y="105"/>
                      <a:pt x="0" y="188"/>
                      <a:pt x="24" y="260"/>
                    </a:cubicBezTo>
                    <a:lnTo>
                      <a:pt x="2068" y="5512"/>
                    </a:lnTo>
                    <a:cubicBezTo>
                      <a:pt x="2080" y="5559"/>
                      <a:pt x="2127" y="5607"/>
                      <a:pt x="2175" y="5631"/>
                    </a:cubicBezTo>
                    <a:cubicBezTo>
                      <a:pt x="2199" y="5631"/>
                      <a:pt x="2234" y="5643"/>
                      <a:pt x="2258" y="5643"/>
                    </a:cubicBezTo>
                    <a:cubicBezTo>
                      <a:pt x="2294" y="5643"/>
                      <a:pt x="2318" y="5631"/>
                      <a:pt x="2341" y="5631"/>
                    </a:cubicBezTo>
                    <a:lnTo>
                      <a:pt x="2805" y="5453"/>
                    </a:lnTo>
                    <a:lnTo>
                      <a:pt x="8901" y="3195"/>
                    </a:lnTo>
                    <a:cubicBezTo>
                      <a:pt x="8984" y="3171"/>
                      <a:pt x="9031" y="3100"/>
                      <a:pt x="9031" y="3017"/>
                    </a:cubicBezTo>
                    <a:cubicBezTo>
                      <a:pt x="9031" y="2933"/>
                      <a:pt x="8972" y="2862"/>
                      <a:pt x="8889" y="2838"/>
                    </a:cubicBezTo>
                    <a:cubicBezTo>
                      <a:pt x="7510" y="2410"/>
                      <a:pt x="6025" y="1911"/>
                      <a:pt x="4599" y="1424"/>
                    </a:cubicBezTo>
                    <a:cubicBezTo>
                      <a:pt x="3173" y="937"/>
                      <a:pt x="1688" y="438"/>
                      <a:pt x="297" y="10"/>
                    </a:cubicBezTo>
                    <a:cubicBezTo>
                      <a:pt x="275" y="4"/>
                      <a:pt x="253" y="1"/>
                      <a:pt x="2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9"/>
              <p:cNvSpPr/>
              <p:nvPr/>
            </p:nvSpPr>
            <p:spPr>
              <a:xfrm>
                <a:off x="8527861" y="631867"/>
                <a:ext cx="604175" cy="400338"/>
              </a:xfrm>
              <a:custGeom>
                <a:avLst/>
                <a:gdLst/>
                <a:ahLst/>
                <a:cxnLst/>
                <a:rect l="l" t="t" r="r" b="b"/>
                <a:pathLst>
                  <a:path w="18753" h="12429" extrusionOk="0">
                    <a:moveTo>
                      <a:pt x="9186" y="413"/>
                    </a:moveTo>
                    <a:cubicBezTo>
                      <a:pt x="10660" y="1447"/>
                      <a:pt x="12229" y="2564"/>
                      <a:pt x="13750" y="3645"/>
                    </a:cubicBezTo>
                    <a:cubicBezTo>
                      <a:pt x="15235" y="4703"/>
                      <a:pt x="16756" y="5796"/>
                      <a:pt x="18182" y="6794"/>
                    </a:cubicBezTo>
                    <a:cubicBezTo>
                      <a:pt x="15912" y="8172"/>
                      <a:pt x="13369" y="9028"/>
                      <a:pt x="10731" y="9325"/>
                    </a:cubicBezTo>
                    <a:cubicBezTo>
                      <a:pt x="9091" y="8256"/>
                      <a:pt x="7380" y="7055"/>
                      <a:pt x="5729" y="5891"/>
                    </a:cubicBezTo>
                    <a:cubicBezTo>
                      <a:pt x="4172" y="4798"/>
                      <a:pt x="2556" y="3669"/>
                      <a:pt x="999" y="2635"/>
                    </a:cubicBezTo>
                    <a:cubicBezTo>
                      <a:pt x="3839" y="2409"/>
                      <a:pt x="6620" y="1661"/>
                      <a:pt x="9186" y="413"/>
                    </a:cubicBezTo>
                    <a:close/>
                    <a:moveTo>
                      <a:pt x="16221" y="8256"/>
                    </a:moveTo>
                    <a:cubicBezTo>
                      <a:pt x="16744" y="8493"/>
                      <a:pt x="17231" y="8802"/>
                      <a:pt x="17671" y="9171"/>
                    </a:cubicBezTo>
                    <a:cubicBezTo>
                      <a:pt x="16198" y="9361"/>
                      <a:pt x="14716" y="9467"/>
                      <a:pt x="13233" y="9467"/>
                    </a:cubicBezTo>
                    <a:cubicBezTo>
                      <a:pt x="12958" y="9467"/>
                      <a:pt x="12682" y="9463"/>
                      <a:pt x="12407" y="9456"/>
                    </a:cubicBezTo>
                    <a:cubicBezTo>
                      <a:pt x="13714" y="9182"/>
                      <a:pt x="14997" y="8790"/>
                      <a:pt x="16221" y="8256"/>
                    </a:cubicBezTo>
                    <a:close/>
                    <a:moveTo>
                      <a:pt x="678" y="2896"/>
                    </a:moveTo>
                    <a:cubicBezTo>
                      <a:pt x="2247" y="3930"/>
                      <a:pt x="3887" y="5083"/>
                      <a:pt x="5479" y="6200"/>
                    </a:cubicBezTo>
                    <a:cubicBezTo>
                      <a:pt x="7107" y="7341"/>
                      <a:pt x="8782" y="8517"/>
                      <a:pt x="10399" y="9575"/>
                    </a:cubicBezTo>
                    <a:lnTo>
                      <a:pt x="9519" y="10977"/>
                    </a:lnTo>
                    <a:cubicBezTo>
                      <a:pt x="6632" y="8517"/>
                      <a:pt x="3590" y="6164"/>
                      <a:pt x="464" y="3990"/>
                    </a:cubicBezTo>
                    <a:lnTo>
                      <a:pt x="678" y="2896"/>
                    </a:lnTo>
                    <a:close/>
                    <a:moveTo>
                      <a:pt x="17873" y="9539"/>
                    </a:moveTo>
                    <a:lnTo>
                      <a:pt x="17873" y="9539"/>
                    </a:lnTo>
                    <a:cubicBezTo>
                      <a:pt x="17825" y="9741"/>
                      <a:pt x="17778" y="9967"/>
                      <a:pt x="17718" y="10181"/>
                    </a:cubicBezTo>
                    <a:cubicBezTo>
                      <a:pt x="17659" y="10442"/>
                      <a:pt x="17600" y="10703"/>
                      <a:pt x="17552" y="10941"/>
                    </a:cubicBezTo>
                    <a:cubicBezTo>
                      <a:pt x="16683" y="10897"/>
                      <a:pt x="15814" y="10874"/>
                      <a:pt x="14946" y="10874"/>
                    </a:cubicBezTo>
                    <a:cubicBezTo>
                      <a:pt x="13261" y="10874"/>
                      <a:pt x="11577" y="10959"/>
                      <a:pt x="9899" y="11131"/>
                    </a:cubicBezTo>
                    <a:lnTo>
                      <a:pt x="10767" y="9765"/>
                    </a:lnTo>
                    <a:cubicBezTo>
                      <a:pt x="11575" y="9824"/>
                      <a:pt x="12395" y="9848"/>
                      <a:pt x="13227" y="9848"/>
                    </a:cubicBezTo>
                    <a:cubicBezTo>
                      <a:pt x="14771" y="9848"/>
                      <a:pt x="16328" y="9741"/>
                      <a:pt x="17873" y="9539"/>
                    </a:cubicBezTo>
                    <a:close/>
                    <a:moveTo>
                      <a:pt x="14884" y="11265"/>
                    </a:moveTo>
                    <a:cubicBezTo>
                      <a:pt x="15164" y="11265"/>
                      <a:pt x="15443" y="11268"/>
                      <a:pt x="15722" y="11274"/>
                    </a:cubicBezTo>
                    <a:cubicBezTo>
                      <a:pt x="15995" y="11405"/>
                      <a:pt x="16257" y="11571"/>
                      <a:pt x="16506" y="11773"/>
                    </a:cubicBezTo>
                    <a:cubicBezTo>
                      <a:pt x="15698" y="11547"/>
                      <a:pt x="14878" y="11381"/>
                      <a:pt x="14047" y="11274"/>
                    </a:cubicBezTo>
                    <a:cubicBezTo>
                      <a:pt x="14326" y="11268"/>
                      <a:pt x="14605" y="11265"/>
                      <a:pt x="14884" y="11265"/>
                    </a:cubicBezTo>
                    <a:close/>
                    <a:moveTo>
                      <a:pt x="9204" y="0"/>
                    </a:moveTo>
                    <a:cubicBezTo>
                      <a:pt x="9173" y="0"/>
                      <a:pt x="9143" y="7"/>
                      <a:pt x="9115" y="21"/>
                    </a:cubicBezTo>
                    <a:cubicBezTo>
                      <a:pt x="6442" y="1328"/>
                      <a:pt x="3530" y="2100"/>
                      <a:pt x="559" y="2290"/>
                    </a:cubicBezTo>
                    <a:cubicBezTo>
                      <a:pt x="464" y="2290"/>
                      <a:pt x="393" y="2350"/>
                      <a:pt x="369" y="2445"/>
                    </a:cubicBezTo>
                    <a:cubicBezTo>
                      <a:pt x="346" y="2469"/>
                      <a:pt x="334" y="2492"/>
                      <a:pt x="322" y="2528"/>
                    </a:cubicBezTo>
                    <a:lnTo>
                      <a:pt x="13" y="4037"/>
                    </a:lnTo>
                    <a:cubicBezTo>
                      <a:pt x="1" y="4108"/>
                      <a:pt x="37" y="4180"/>
                      <a:pt x="96" y="4227"/>
                    </a:cubicBezTo>
                    <a:cubicBezTo>
                      <a:pt x="3316" y="6473"/>
                      <a:pt x="6465" y="8885"/>
                      <a:pt x="9424" y="11416"/>
                    </a:cubicBezTo>
                    <a:cubicBezTo>
                      <a:pt x="9435" y="11511"/>
                      <a:pt x="9519" y="11587"/>
                      <a:pt x="9613" y="11587"/>
                    </a:cubicBezTo>
                    <a:cubicBezTo>
                      <a:pt x="9625" y="11587"/>
                      <a:pt x="9637" y="11586"/>
                      <a:pt x="9650" y="11583"/>
                    </a:cubicBezTo>
                    <a:cubicBezTo>
                      <a:pt x="10283" y="11517"/>
                      <a:pt x="10917" y="11485"/>
                      <a:pt x="11550" y="11485"/>
                    </a:cubicBezTo>
                    <a:cubicBezTo>
                      <a:pt x="13450" y="11485"/>
                      <a:pt x="15339" y="11779"/>
                      <a:pt x="17148" y="12367"/>
                    </a:cubicBezTo>
                    <a:cubicBezTo>
                      <a:pt x="17184" y="12403"/>
                      <a:pt x="17231" y="12415"/>
                      <a:pt x="17291" y="12415"/>
                    </a:cubicBezTo>
                    <a:lnTo>
                      <a:pt x="17314" y="12415"/>
                    </a:lnTo>
                    <a:cubicBezTo>
                      <a:pt x="17338" y="12427"/>
                      <a:pt x="17362" y="12427"/>
                      <a:pt x="17386" y="12427"/>
                    </a:cubicBezTo>
                    <a:cubicBezTo>
                      <a:pt x="17393" y="12428"/>
                      <a:pt x="17400" y="12428"/>
                      <a:pt x="17407" y="12428"/>
                    </a:cubicBezTo>
                    <a:cubicBezTo>
                      <a:pt x="17483" y="12428"/>
                      <a:pt x="17555" y="12373"/>
                      <a:pt x="17588" y="12308"/>
                    </a:cubicBezTo>
                    <a:cubicBezTo>
                      <a:pt x="17623" y="12201"/>
                      <a:pt x="17564" y="12082"/>
                      <a:pt x="17457" y="12058"/>
                    </a:cubicBezTo>
                    <a:lnTo>
                      <a:pt x="17374" y="12034"/>
                    </a:lnTo>
                    <a:cubicBezTo>
                      <a:pt x="17124" y="11749"/>
                      <a:pt x="16827" y="11500"/>
                      <a:pt x="16518" y="11286"/>
                    </a:cubicBezTo>
                    <a:lnTo>
                      <a:pt x="16518" y="11286"/>
                    </a:lnTo>
                    <a:cubicBezTo>
                      <a:pt x="16910" y="11298"/>
                      <a:pt x="17314" y="11321"/>
                      <a:pt x="17707" y="11345"/>
                    </a:cubicBezTo>
                    <a:cubicBezTo>
                      <a:pt x="17714" y="11346"/>
                      <a:pt x="17722" y="11346"/>
                      <a:pt x="17730" y="11346"/>
                    </a:cubicBezTo>
                    <a:cubicBezTo>
                      <a:pt x="17827" y="11346"/>
                      <a:pt x="17910" y="11278"/>
                      <a:pt x="17932" y="11179"/>
                    </a:cubicBezTo>
                    <a:cubicBezTo>
                      <a:pt x="17968" y="10906"/>
                      <a:pt x="18051" y="10585"/>
                      <a:pt x="18122" y="10264"/>
                    </a:cubicBezTo>
                    <a:cubicBezTo>
                      <a:pt x="18206" y="9955"/>
                      <a:pt x="18277" y="9610"/>
                      <a:pt x="18336" y="9337"/>
                    </a:cubicBezTo>
                    <a:cubicBezTo>
                      <a:pt x="18336" y="9325"/>
                      <a:pt x="18336" y="9313"/>
                      <a:pt x="18336" y="9301"/>
                    </a:cubicBezTo>
                    <a:cubicBezTo>
                      <a:pt x="18336" y="9289"/>
                      <a:pt x="18336" y="9289"/>
                      <a:pt x="18336" y="9278"/>
                    </a:cubicBezTo>
                    <a:cubicBezTo>
                      <a:pt x="18336" y="9278"/>
                      <a:pt x="18336" y="9266"/>
                      <a:pt x="18336" y="9266"/>
                    </a:cubicBezTo>
                    <a:cubicBezTo>
                      <a:pt x="18325" y="9254"/>
                      <a:pt x="18325" y="9242"/>
                      <a:pt x="18313" y="9230"/>
                    </a:cubicBezTo>
                    <a:cubicBezTo>
                      <a:pt x="18313" y="9218"/>
                      <a:pt x="18301" y="9206"/>
                      <a:pt x="18301" y="9194"/>
                    </a:cubicBezTo>
                    <a:cubicBezTo>
                      <a:pt x="18289" y="9182"/>
                      <a:pt x="18289" y="9182"/>
                      <a:pt x="18277" y="9171"/>
                    </a:cubicBezTo>
                    <a:cubicBezTo>
                      <a:pt x="18265" y="9159"/>
                      <a:pt x="18253" y="9159"/>
                      <a:pt x="18241" y="9147"/>
                    </a:cubicBezTo>
                    <a:lnTo>
                      <a:pt x="18229" y="9135"/>
                    </a:lnTo>
                    <a:cubicBezTo>
                      <a:pt x="18218" y="9111"/>
                      <a:pt x="18206" y="9099"/>
                      <a:pt x="18182" y="9087"/>
                    </a:cubicBezTo>
                    <a:cubicBezTo>
                      <a:pt x="17742" y="8672"/>
                      <a:pt x="17231" y="8315"/>
                      <a:pt x="16685" y="8054"/>
                    </a:cubicBezTo>
                    <a:cubicBezTo>
                      <a:pt x="17374" y="7733"/>
                      <a:pt x="18027" y="7376"/>
                      <a:pt x="18669" y="6960"/>
                    </a:cubicBezTo>
                    <a:cubicBezTo>
                      <a:pt x="18717" y="6937"/>
                      <a:pt x="18752" y="6877"/>
                      <a:pt x="18752" y="6818"/>
                    </a:cubicBezTo>
                    <a:cubicBezTo>
                      <a:pt x="18752" y="6758"/>
                      <a:pt x="18729" y="6699"/>
                      <a:pt x="18669" y="6663"/>
                    </a:cubicBezTo>
                    <a:cubicBezTo>
                      <a:pt x="17184" y="5606"/>
                      <a:pt x="15568" y="4465"/>
                      <a:pt x="13999" y="3348"/>
                    </a:cubicBezTo>
                    <a:cubicBezTo>
                      <a:pt x="12442" y="2243"/>
                      <a:pt x="10838" y="1090"/>
                      <a:pt x="9341" y="45"/>
                    </a:cubicBezTo>
                    <a:cubicBezTo>
                      <a:pt x="9298" y="16"/>
                      <a:pt x="9250" y="0"/>
                      <a:pt x="9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9"/>
              <p:cNvSpPr/>
              <p:nvPr/>
            </p:nvSpPr>
            <p:spPr>
              <a:xfrm>
                <a:off x="8751450" y="747340"/>
                <a:ext cx="175360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2129" extrusionOk="0">
                    <a:moveTo>
                      <a:pt x="5202" y="0"/>
                    </a:moveTo>
                    <a:cubicBezTo>
                      <a:pt x="5166" y="0"/>
                      <a:pt x="5131" y="8"/>
                      <a:pt x="5098" y="24"/>
                    </a:cubicBezTo>
                    <a:cubicBezTo>
                      <a:pt x="3566" y="856"/>
                      <a:pt x="1902" y="1438"/>
                      <a:pt x="179" y="1747"/>
                    </a:cubicBezTo>
                    <a:cubicBezTo>
                      <a:pt x="72" y="1759"/>
                      <a:pt x="1" y="1866"/>
                      <a:pt x="24" y="1973"/>
                    </a:cubicBezTo>
                    <a:cubicBezTo>
                      <a:pt x="46" y="2061"/>
                      <a:pt x="119" y="2129"/>
                      <a:pt x="206" y="2129"/>
                    </a:cubicBezTo>
                    <a:cubicBezTo>
                      <a:pt x="213" y="2129"/>
                      <a:pt x="219" y="2129"/>
                      <a:pt x="226" y="2128"/>
                    </a:cubicBezTo>
                    <a:lnTo>
                      <a:pt x="262" y="2128"/>
                    </a:lnTo>
                    <a:cubicBezTo>
                      <a:pt x="1914" y="1831"/>
                      <a:pt x="3506" y="1296"/>
                      <a:pt x="5003" y="535"/>
                    </a:cubicBezTo>
                    <a:cubicBezTo>
                      <a:pt x="5051" y="535"/>
                      <a:pt x="5098" y="523"/>
                      <a:pt x="5134" y="488"/>
                    </a:cubicBezTo>
                    <a:lnTo>
                      <a:pt x="5336" y="345"/>
                    </a:lnTo>
                    <a:cubicBezTo>
                      <a:pt x="5419" y="286"/>
                      <a:pt x="5443" y="167"/>
                      <a:pt x="5384" y="84"/>
                    </a:cubicBezTo>
                    <a:cubicBezTo>
                      <a:pt x="5337" y="29"/>
                      <a:pt x="5269" y="0"/>
                      <a:pt x="5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9"/>
              <p:cNvSpPr/>
              <p:nvPr/>
            </p:nvSpPr>
            <p:spPr>
              <a:xfrm>
                <a:off x="8775968" y="768116"/>
                <a:ext cx="171526" cy="69219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2149" extrusionOk="0">
                    <a:moveTo>
                      <a:pt x="5081" y="1"/>
                    </a:moveTo>
                    <a:cubicBezTo>
                      <a:pt x="5042" y="1"/>
                      <a:pt x="5002" y="11"/>
                      <a:pt x="4967" y="33"/>
                    </a:cubicBezTo>
                    <a:cubicBezTo>
                      <a:pt x="3494" y="889"/>
                      <a:pt x="1866" y="1483"/>
                      <a:pt x="190" y="1768"/>
                    </a:cubicBezTo>
                    <a:cubicBezTo>
                      <a:pt x="71" y="1780"/>
                      <a:pt x="0" y="1875"/>
                      <a:pt x="24" y="1994"/>
                    </a:cubicBezTo>
                    <a:cubicBezTo>
                      <a:pt x="36" y="2089"/>
                      <a:pt x="131" y="2148"/>
                      <a:pt x="226" y="2148"/>
                    </a:cubicBezTo>
                    <a:lnTo>
                      <a:pt x="262" y="2148"/>
                    </a:lnTo>
                    <a:cubicBezTo>
                      <a:pt x="1996" y="1851"/>
                      <a:pt x="3672" y="1257"/>
                      <a:pt x="5193" y="366"/>
                    </a:cubicBezTo>
                    <a:cubicBezTo>
                      <a:pt x="5300" y="318"/>
                      <a:pt x="5324" y="176"/>
                      <a:pt x="5264" y="92"/>
                    </a:cubicBezTo>
                    <a:cubicBezTo>
                      <a:pt x="5219" y="32"/>
                      <a:pt x="5150" y="1"/>
                      <a:pt x="50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9"/>
              <p:cNvSpPr/>
              <p:nvPr/>
            </p:nvSpPr>
            <p:spPr>
              <a:xfrm>
                <a:off x="8804673" y="784510"/>
                <a:ext cx="158897" cy="71957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2234" extrusionOk="0">
                    <a:moveTo>
                      <a:pt x="4698" y="1"/>
                    </a:moveTo>
                    <a:cubicBezTo>
                      <a:pt x="4651" y="1"/>
                      <a:pt x="4604" y="16"/>
                      <a:pt x="4563" y="47"/>
                    </a:cubicBezTo>
                    <a:cubicBezTo>
                      <a:pt x="3244" y="950"/>
                      <a:pt x="1759" y="1568"/>
                      <a:pt x="179" y="1853"/>
                    </a:cubicBezTo>
                    <a:cubicBezTo>
                      <a:pt x="72" y="1877"/>
                      <a:pt x="0" y="1972"/>
                      <a:pt x="12" y="2091"/>
                    </a:cubicBezTo>
                    <a:cubicBezTo>
                      <a:pt x="48" y="2174"/>
                      <a:pt x="131" y="2233"/>
                      <a:pt x="226" y="2233"/>
                    </a:cubicBezTo>
                    <a:lnTo>
                      <a:pt x="262" y="2233"/>
                    </a:lnTo>
                    <a:cubicBezTo>
                      <a:pt x="1902" y="1936"/>
                      <a:pt x="3458" y="1295"/>
                      <a:pt x="4825" y="356"/>
                    </a:cubicBezTo>
                    <a:cubicBezTo>
                      <a:pt x="4908" y="284"/>
                      <a:pt x="4932" y="166"/>
                      <a:pt x="4860" y="82"/>
                    </a:cubicBezTo>
                    <a:cubicBezTo>
                      <a:pt x="4820" y="28"/>
                      <a:pt x="4760" y="1"/>
                      <a:pt x="46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9"/>
              <p:cNvSpPr/>
              <p:nvPr/>
            </p:nvSpPr>
            <p:spPr>
              <a:xfrm>
                <a:off x="8687917" y="1807"/>
                <a:ext cx="457134" cy="490397"/>
              </a:xfrm>
              <a:custGeom>
                <a:avLst/>
                <a:gdLst/>
                <a:ahLst/>
                <a:cxnLst/>
                <a:rect l="l" t="t" r="r" b="b"/>
                <a:pathLst>
                  <a:path w="14189" h="15225" extrusionOk="0">
                    <a:moveTo>
                      <a:pt x="13225" y="397"/>
                    </a:moveTo>
                    <a:cubicBezTo>
                      <a:pt x="13261" y="397"/>
                      <a:pt x="13297" y="399"/>
                      <a:pt x="13333" y="403"/>
                    </a:cubicBezTo>
                    <a:cubicBezTo>
                      <a:pt x="13559" y="462"/>
                      <a:pt x="13725" y="664"/>
                      <a:pt x="13749" y="902"/>
                    </a:cubicBezTo>
                    <a:cubicBezTo>
                      <a:pt x="13761" y="1163"/>
                      <a:pt x="13665" y="1425"/>
                      <a:pt x="13475" y="1615"/>
                    </a:cubicBezTo>
                    <a:cubicBezTo>
                      <a:pt x="13261" y="1829"/>
                      <a:pt x="13024" y="2031"/>
                      <a:pt x="12774" y="2185"/>
                    </a:cubicBezTo>
                    <a:cubicBezTo>
                      <a:pt x="12762" y="2197"/>
                      <a:pt x="12750" y="2197"/>
                      <a:pt x="12750" y="2209"/>
                    </a:cubicBezTo>
                    <a:lnTo>
                      <a:pt x="11693" y="1330"/>
                    </a:lnTo>
                    <a:cubicBezTo>
                      <a:pt x="11978" y="985"/>
                      <a:pt x="12335" y="712"/>
                      <a:pt x="12739" y="522"/>
                    </a:cubicBezTo>
                    <a:lnTo>
                      <a:pt x="12739" y="533"/>
                    </a:lnTo>
                    <a:cubicBezTo>
                      <a:pt x="12887" y="445"/>
                      <a:pt x="13051" y="397"/>
                      <a:pt x="13225" y="397"/>
                    </a:cubicBezTo>
                    <a:close/>
                    <a:moveTo>
                      <a:pt x="11134" y="1389"/>
                    </a:moveTo>
                    <a:lnTo>
                      <a:pt x="12952" y="2886"/>
                    </a:lnTo>
                    <a:cubicBezTo>
                      <a:pt x="12810" y="2993"/>
                      <a:pt x="12691" y="3112"/>
                      <a:pt x="12560" y="3231"/>
                    </a:cubicBezTo>
                    <a:cubicBezTo>
                      <a:pt x="12002" y="2696"/>
                      <a:pt x="11384" y="2221"/>
                      <a:pt x="10718" y="1829"/>
                    </a:cubicBezTo>
                    <a:lnTo>
                      <a:pt x="11134" y="1389"/>
                    </a:lnTo>
                    <a:close/>
                    <a:moveTo>
                      <a:pt x="10433" y="2114"/>
                    </a:moveTo>
                    <a:cubicBezTo>
                      <a:pt x="11087" y="2506"/>
                      <a:pt x="11705" y="2969"/>
                      <a:pt x="12251" y="3492"/>
                    </a:cubicBezTo>
                    <a:lnTo>
                      <a:pt x="12073" y="3659"/>
                    </a:lnTo>
                    <a:cubicBezTo>
                      <a:pt x="11503" y="3148"/>
                      <a:pt x="10897" y="2708"/>
                      <a:pt x="10243" y="2316"/>
                    </a:cubicBezTo>
                    <a:lnTo>
                      <a:pt x="10433" y="2114"/>
                    </a:lnTo>
                    <a:close/>
                    <a:moveTo>
                      <a:pt x="9970" y="2625"/>
                    </a:moveTo>
                    <a:cubicBezTo>
                      <a:pt x="10612" y="3005"/>
                      <a:pt x="11218" y="3445"/>
                      <a:pt x="11776" y="3944"/>
                    </a:cubicBezTo>
                    <a:cubicBezTo>
                      <a:pt x="10291" y="5322"/>
                      <a:pt x="8924" y="6855"/>
                      <a:pt x="7724" y="8495"/>
                    </a:cubicBezTo>
                    <a:lnTo>
                      <a:pt x="7724" y="8507"/>
                    </a:lnTo>
                    <a:lnTo>
                      <a:pt x="5775" y="7022"/>
                    </a:lnTo>
                    <a:lnTo>
                      <a:pt x="9970" y="2625"/>
                    </a:lnTo>
                    <a:close/>
                    <a:moveTo>
                      <a:pt x="5763" y="7497"/>
                    </a:moveTo>
                    <a:lnTo>
                      <a:pt x="7142" y="8543"/>
                    </a:lnTo>
                    <a:lnTo>
                      <a:pt x="4088" y="11977"/>
                    </a:lnTo>
                    <a:lnTo>
                      <a:pt x="2602" y="10883"/>
                    </a:lnTo>
                    <a:lnTo>
                      <a:pt x="5763" y="7497"/>
                    </a:lnTo>
                    <a:close/>
                    <a:moveTo>
                      <a:pt x="2329" y="11181"/>
                    </a:moveTo>
                    <a:lnTo>
                      <a:pt x="3838" y="12274"/>
                    </a:lnTo>
                    <a:lnTo>
                      <a:pt x="3470" y="12678"/>
                    </a:lnTo>
                    <a:cubicBezTo>
                      <a:pt x="3387" y="12773"/>
                      <a:pt x="3363" y="12785"/>
                      <a:pt x="3351" y="12785"/>
                    </a:cubicBezTo>
                    <a:lnTo>
                      <a:pt x="3351" y="12797"/>
                    </a:lnTo>
                    <a:cubicBezTo>
                      <a:pt x="3315" y="12773"/>
                      <a:pt x="3280" y="12761"/>
                      <a:pt x="3256" y="12737"/>
                    </a:cubicBezTo>
                    <a:lnTo>
                      <a:pt x="1854" y="11680"/>
                    </a:lnTo>
                    <a:lnTo>
                      <a:pt x="2329" y="11181"/>
                    </a:lnTo>
                    <a:close/>
                    <a:moveTo>
                      <a:pt x="1901" y="12226"/>
                    </a:moveTo>
                    <a:lnTo>
                      <a:pt x="2543" y="12705"/>
                    </a:lnTo>
                    <a:lnTo>
                      <a:pt x="2543" y="12713"/>
                    </a:lnTo>
                    <a:cubicBezTo>
                      <a:pt x="2270" y="13129"/>
                      <a:pt x="2056" y="13581"/>
                      <a:pt x="1925" y="14068"/>
                    </a:cubicBezTo>
                    <a:lnTo>
                      <a:pt x="772" y="14579"/>
                    </a:lnTo>
                    <a:lnTo>
                      <a:pt x="1355" y="13866"/>
                    </a:lnTo>
                    <a:cubicBezTo>
                      <a:pt x="1426" y="13783"/>
                      <a:pt x="1402" y="13652"/>
                      <a:pt x="1307" y="13593"/>
                    </a:cubicBezTo>
                    <a:cubicBezTo>
                      <a:pt x="1269" y="13569"/>
                      <a:pt x="1225" y="13556"/>
                      <a:pt x="1181" y="13556"/>
                    </a:cubicBezTo>
                    <a:cubicBezTo>
                      <a:pt x="1116" y="13556"/>
                      <a:pt x="1053" y="13584"/>
                      <a:pt x="1010" y="13640"/>
                    </a:cubicBezTo>
                    <a:lnTo>
                      <a:pt x="487" y="14282"/>
                    </a:lnTo>
                    <a:lnTo>
                      <a:pt x="559" y="13450"/>
                    </a:lnTo>
                    <a:cubicBezTo>
                      <a:pt x="559" y="13355"/>
                      <a:pt x="582" y="13260"/>
                      <a:pt x="618" y="13153"/>
                    </a:cubicBezTo>
                    <a:cubicBezTo>
                      <a:pt x="701" y="12963"/>
                      <a:pt x="939" y="12844"/>
                      <a:pt x="1200" y="12725"/>
                    </a:cubicBezTo>
                    <a:cubicBezTo>
                      <a:pt x="1450" y="12606"/>
                      <a:pt x="1723" y="12464"/>
                      <a:pt x="1901" y="12226"/>
                    </a:cubicBezTo>
                    <a:close/>
                    <a:moveTo>
                      <a:pt x="13246" y="1"/>
                    </a:moveTo>
                    <a:cubicBezTo>
                      <a:pt x="13003" y="1"/>
                      <a:pt x="12758" y="61"/>
                      <a:pt x="12537" y="177"/>
                    </a:cubicBezTo>
                    <a:cubicBezTo>
                      <a:pt x="12097" y="391"/>
                      <a:pt x="11705" y="688"/>
                      <a:pt x="11384" y="1068"/>
                    </a:cubicBezTo>
                    <a:lnTo>
                      <a:pt x="11325" y="1021"/>
                    </a:lnTo>
                    <a:cubicBezTo>
                      <a:pt x="11256" y="992"/>
                      <a:pt x="11186" y="977"/>
                      <a:pt x="11117" y="977"/>
                    </a:cubicBezTo>
                    <a:cubicBezTo>
                      <a:pt x="11043" y="977"/>
                      <a:pt x="10971" y="995"/>
                      <a:pt x="10909" y="1033"/>
                    </a:cubicBezTo>
                    <a:lnTo>
                      <a:pt x="5324" y="6903"/>
                    </a:lnTo>
                    <a:cubicBezTo>
                      <a:pt x="5276" y="6950"/>
                      <a:pt x="5264" y="6998"/>
                      <a:pt x="5264" y="7057"/>
                    </a:cubicBezTo>
                    <a:cubicBezTo>
                      <a:pt x="5276" y="7105"/>
                      <a:pt x="5288" y="7140"/>
                      <a:pt x="5324" y="7176"/>
                    </a:cubicBezTo>
                    <a:lnTo>
                      <a:pt x="5347" y="7188"/>
                    </a:lnTo>
                    <a:lnTo>
                      <a:pt x="5431" y="7259"/>
                    </a:lnTo>
                    <a:lnTo>
                      <a:pt x="1390" y="11585"/>
                    </a:lnTo>
                    <a:cubicBezTo>
                      <a:pt x="1319" y="11656"/>
                      <a:pt x="1319" y="11775"/>
                      <a:pt x="1402" y="11846"/>
                    </a:cubicBezTo>
                    <a:lnTo>
                      <a:pt x="1414" y="11858"/>
                    </a:lnTo>
                    <a:lnTo>
                      <a:pt x="1569" y="11965"/>
                    </a:lnTo>
                    <a:cubicBezTo>
                      <a:pt x="1462" y="12143"/>
                      <a:pt x="1236" y="12262"/>
                      <a:pt x="998" y="12381"/>
                    </a:cubicBezTo>
                    <a:cubicBezTo>
                      <a:pt x="701" y="12523"/>
                      <a:pt x="368" y="12678"/>
                      <a:pt x="226" y="12999"/>
                    </a:cubicBezTo>
                    <a:cubicBezTo>
                      <a:pt x="166" y="13141"/>
                      <a:pt x="143" y="13284"/>
                      <a:pt x="131" y="13426"/>
                    </a:cubicBezTo>
                    <a:lnTo>
                      <a:pt x="0" y="15019"/>
                    </a:lnTo>
                    <a:cubicBezTo>
                      <a:pt x="0" y="15078"/>
                      <a:pt x="24" y="15126"/>
                      <a:pt x="59" y="15173"/>
                    </a:cubicBezTo>
                    <a:cubicBezTo>
                      <a:pt x="71" y="15173"/>
                      <a:pt x="83" y="15185"/>
                      <a:pt x="95" y="15185"/>
                    </a:cubicBezTo>
                    <a:cubicBezTo>
                      <a:pt x="130" y="15213"/>
                      <a:pt x="173" y="15224"/>
                      <a:pt x="214" y="15224"/>
                    </a:cubicBezTo>
                    <a:cubicBezTo>
                      <a:pt x="244" y="15224"/>
                      <a:pt x="273" y="15219"/>
                      <a:pt x="297" y="15209"/>
                    </a:cubicBezTo>
                    <a:lnTo>
                      <a:pt x="2198" y="14377"/>
                    </a:lnTo>
                    <a:cubicBezTo>
                      <a:pt x="2258" y="14353"/>
                      <a:pt x="2293" y="14294"/>
                      <a:pt x="2317" y="14246"/>
                    </a:cubicBezTo>
                    <a:cubicBezTo>
                      <a:pt x="2436" y="13783"/>
                      <a:pt x="2626" y="13343"/>
                      <a:pt x="2876" y="12951"/>
                    </a:cubicBezTo>
                    <a:lnTo>
                      <a:pt x="2983" y="13022"/>
                    </a:lnTo>
                    <a:cubicBezTo>
                      <a:pt x="3085" y="13125"/>
                      <a:pt x="3219" y="13175"/>
                      <a:pt x="3352" y="13175"/>
                    </a:cubicBezTo>
                    <a:cubicBezTo>
                      <a:pt x="3527" y="13175"/>
                      <a:pt x="3701" y="13089"/>
                      <a:pt x="3803" y="12927"/>
                    </a:cubicBezTo>
                    <a:lnTo>
                      <a:pt x="7379" y="8875"/>
                    </a:lnTo>
                    <a:cubicBezTo>
                      <a:pt x="7415" y="8863"/>
                      <a:pt x="7451" y="8840"/>
                      <a:pt x="7474" y="8804"/>
                    </a:cubicBezTo>
                    <a:lnTo>
                      <a:pt x="7641" y="8923"/>
                    </a:lnTo>
                    <a:cubicBezTo>
                      <a:pt x="7680" y="8952"/>
                      <a:pt x="7727" y="8973"/>
                      <a:pt x="7776" y="8973"/>
                    </a:cubicBezTo>
                    <a:cubicBezTo>
                      <a:pt x="7786" y="8973"/>
                      <a:pt x="7797" y="8972"/>
                      <a:pt x="7807" y="8970"/>
                    </a:cubicBezTo>
                    <a:cubicBezTo>
                      <a:pt x="7855" y="8958"/>
                      <a:pt x="7914" y="8935"/>
                      <a:pt x="7950" y="8887"/>
                    </a:cubicBezTo>
                    <a:cubicBezTo>
                      <a:pt x="9221" y="7128"/>
                      <a:pt x="10659" y="5501"/>
                      <a:pt x="12263" y="4027"/>
                    </a:cubicBezTo>
                    <a:lnTo>
                      <a:pt x="12560" y="4265"/>
                    </a:lnTo>
                    <a:lnTo>
                      <a:pt x="8306" y="8792"/>
                    </a:lnTo>
                    <a:cubicBezTo>
                      <a:pt x="8235" y="8875"/>
                      <a:pt x="8235" y="8994"/>
                      <a:pt x="8318" y="9054"/>
                    </a:cubicBezTo>
                    <a:lnTo>
                      <a:pt x="8318" y="9065"/>
                    </a:lnTo>
                    <a:cubicBezTo>
                      <a:pt x="8360" y="9097"/>
                      <a:pt x="8409" y="9112"/>
                      <a:pt x="8457" y="9112"/>
                    </a:cubicBezTo>
                    <a:cubicBezTo>
                      <a:pt x="8517" y="9112"/>
                      <a:pt x="8575" y="9088"/>
                      <a:pt x="8615" y="9042"/>
                    </a:cubicBezTo>
                    <a:lnTo>
                      <a:pt x="13012" y="4384"/>
                    </a:lnTo>
                    <a:cubicBezTo>
                      <a:pt x="13083" y="4300"/>
                      <a:pt x="13071" y="4170"/>
                      <a:pt x="12988" y="4110"/>
                    </a:cubicBezTo>
                    <a:lnTo>
                      <a:pt x="12548" y="3766"/>
                    </a:lnTo>
                    <a:cubicBezTo>
                      <a:pt x="12834" y="3516"/>
                      <a:pt x="13119" y="3267"/>
                      <a:pt x="13404" y="3029"/>
                    </a:cubicBezTo>
                    <a:cubicBezTo>
                      <a:pt x="13440" y="2993"/>
                      <a:pt x="13475" y="2934"/>
                      <a:pt x="13475" y="2874"/>
                    </a:cubicBezTo>
                    <a:cubicBezTo>
                      <a:pt x="13463" y="2827"/>
                      <a:pt x="13440" y="2767"/>
                      <a:pt x="13404" y="2732"/>
                    </a:cubicBezTo>
                    <a:lnTo>
                      <a:pt x="13071" y="2458"/>
                    </a:lnTo>
                    <a:cubicBezTo>
                      <a:pt x="13345" y="2292"/>
                      <a:pt x="13594" y="2078"/>
                      <a:pt x="13808" y="1841"/>
                    </a:cubicBezTo>
                    <a:cubicBezTo>
                      <a:pt x="14058" y="1579"/>
                      <a:pt x="14188" y="1223"/>
                      <a:pt x="14176" y="854"/>
                    </a:cubicBezTo>
                    <a:cubicBezTo>
                      <a:pt x="14129" y="438"/>
                      <a:pt x="13820" y="106"/>
                      <a:pt x="13416" y="11"/>
                    </a:cubicBezTo>
                    <a:cubicBezTo>
                      <a:pt x="13360" y="4"/>
                      <a:pt x="13303" y="1"/>
                      <a:pt x="13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9"/>
              <p:cNvSpPr/>
              <p:nvPr/>
            </p:nvSpPr>
            <p:spPr>
              <a:xfrm>
                <a:off x="7975814" y="-9144"/>
                <a:ext cx="580817" cy="394444"/>
              </a:xfrm>
              <a:custGeom>
                <a:avLst/>
                <a:gdLst/>
                <a:ahLst/>
                <a:cxnLst/>
                <a:rect l="l" t="t" r="r" b="b"/>
                <a:pathLst>
                  <a:path w="18028" h="12246" extrusionOk="0">
                    <a:moveTo>
                      <a:pt x="5174" y="537"/>
                    </a:moveTo>
                    <a:cubicBezTo>
                      <a:pt x="6388" y="537"/>
                      <a:pt x="7731" y="701"/>
                      <a:pt x="9222" y="1028"/>
                    </a:cubicBezTo>
                    <a:cubicBezTo>
                      <a:pt x="8449" y="1087"/>
                      <a:pt x="7677" y="1123"/>
                      <a:pt x="6905" y="1147"/>
                    </a:cubicBezTo>
                    <a:cubicBezTo>
                      <a:pt x="6898" y="1146"/>
                      <a:pt x="6891" y="1146"/>
                      <a:pt x="6885" y="1146"/>
                    </a:cubicBezTo>
                    <a:cubicBezTo>
                      <a:pt x="6775" y="1146"/>
                      <a:pt x="6691" y="1237"/>
                      <a:pt x="6703" y="1349"/>
                    </a:cubicBezTo>
                    <a:cubicBezTo>
                      <a:pt x="6703" y="1449"/>
                      <a:pt x="6786" y="1528"/>
                      <a:pt x="6884" y="1528"/>
                    </a:cubicBezTo>
                    <a:cubicBezTo>
                      <a:pt x="6891" y="1528"/>
                      <a:pt x="6898" y="1528"/>
                      <a:pt x="6905" y="1527"/>
                    </a:cubicBezTo>
                    <a:cubicBezTo>
                      <a:pt x="8093" y="1503"/>
                      <a:pt x="9269" y="1432"/>
                      <a:pt x="10458" y="1313"/>
                    </a:cubicBezTo>
                    <a:cubicBezTo>
                      <a:pt x="12133" y="1147"/>
                      <a:pt x="13809" y="885"/>
                      <a:pt x="15472" y="541"/>
                    </a:cubicBezTo>
                    <a:lnTo>
                      <a:pt x="15472" y="541"/>
                    </a:lnTo>
                    <a:cubicBezTo>
                      <a:pt x="13393" y="2252"/>
                      <a:pt x="12157" y="4866"/>
                      <a:pt x="12252" y="7409"/>
                    </a:cubicBezTo>
                    <a:cubicBezTo>
                      <a:pt x="10660" y="7786"/>
                      <a:pt x="9037" y="7974"/>
                      <a:pt x="7417" y="7974"/>
                    </a:cubicBezTo>
                    <a:cubicBezTo>
                      <a:pt x="5107" y="7974"/>
                      <a:pt x="2802" y="7593"/>
                      <a:pt x="595" y="6839"/>
                    </a:cubicBezTo>
                    <a:cubicBezTo>
                      <a:pt x="2389" y="5128"/>
                      <a:pt x="3684" y="2965"/>
                      <a:pt x="4338" y="564"/>
                    </a:cubicBezTo>
                    <a:cubicBezTo>
                      <a:pt x="4610" y="546"/>
                      <a:pt x="4888" y="537"/>
                      <a:pt x="5174" y="537"/>
                    </a:cubicBezTo>
                    <a:close/>
                    <a:moveTo>
                      <a:pt x="16007" y="636"/>
                    </a:moveTo>
                    <a:cubicBezTo>
                      <a:pt x="16257" y="2323"/>
                      <a:pt x="16518" y="4046"/>
                      <a:pt x="16779" y="5757"/>
                    </a:cubicBezTo>
                    <a:cubicBezTo>
                      <a:pt x="17041" y="7504"/>
                      <a:pt x="17302" y="9251"/>
                      <a:pt x="17552" y="10974"/>
                    </a:cubicBezTo>
                    <a:cubicBezTo>
                      <a:pt x="17352" y="10948"/>
                      <a:pt x="17149" y="10936"/>
                      <a:pt x="16945" y="10936"/>
                    </a:cubicBezTo>
                    <a:cubicBezTo>
                      <a:pt x="16678" y="10936"/>
                      <a:pt x="16408" y="10957"/>
                      <a:pt x="16138" y="10998"/>
                    </a:cubicBezTo>
                    <a:lnTo>
                      <a:pt x="15746" y="7611"/>
                    </a:lnTo>
                    <a:cubicBezTo>
                      <a:pt x="15735" y="7517"/>
                      <a:pt x="15650" y="7441"/>
                      <a:pt x="15557" y="7441"/>
                    </a:cubicBezTo>
                    <a:cubicBezTo>
                      <a:pt x="15545" y="7441"/>
                      <a:pt x="15532" y="7442"/>
                      <a:pt x="15520" y="7445"/>
                    </a:cubicBezTo>
                    <a:cubicBezTo>
                      <a:pt x="15401" y="7445"/>
                      <a:pt x="15318" y="7540"/>
                      <a:pt x="15330" y="7659"/>
                    </a:cubicBezTo>
                    <a:lnTo>
                      <a:pt x="15734" y="11081"/>
                    </a:lnTo>
                    <a:cubicBezTo>
                      <a:pt x="15211" y="11200"/>
                      <a:pt x="14712" y="11402"/>
                      <a:pt x="14260" y="11675"/>
                    </a:cubicBezTo>
                    <a:cubicBezTo>
                      <a:pt x="14248" y="8942"/>
                      <a:pt x="14023" y="6221"/>
                      <a:pt x="13583" y="3535"/>
                    </a:cubicBezTo>
                    <a:cubicBezTo>
                      <a:pt x="14165" y="2394"/>
                      <a:pt x="14997" y="1408"/>
                      <a:pt x="16007" y="636"/>
                    </a:cubicBezTo>
                    <a:close/>
                    <a:moveTo>
                      <a:pt x="13262" y="4224"/>
                    </a:moveTo>
                    <a:cubicBezTo>
                      <a:pt x="13642" y="6744"/>
                      <a:pt x="13832" y="9298"/>
                      <a:pt x="13832" y="11841"/>
                    </a:cubicBezTo>
                    <a:cubicBezTo>
                      <a:pt x="13036" y="11794"/>
                      <a:pt x="12240" y="11746"/>
                      <a:pt x="11456" y="11699"/>
                    </a:cubicBezTo>
                    <a:cubicBezTo>
                      <a:pt x="9081" y="11553"/>
                      <a:pt x="6651" y="11400"/>
                      <a:pt x="4237" y="11400"/>
                    </a:cubicBezTo>
                    <a:cubicBezTo>
                      <a:pt x="3691" y="11400"/>
                      <a:pt x="3146" y="11408"/>
                      <a:pt x="2603" y="11425"/>
                    </a:cubicBezTo>
                    <a:cubicBezTo>
                      <a:pt x="2710" y="10225"/>
                      <a:pt x="2710" y="9013"/>
                      <a:pt x="2603" y="7813"/>
                    </a:cubicBezTo>
                    <a:lnTo>
                      <a:pt x="2603" y="7813"/>
                    </a:lnTo>
                    <a:cubicBezTo>
                      <a:pt x="4183" y="8181"/>
                      <a:pt x="5788" y="8360"/>
                      <a:pt x="7404" y="8360"/>
                    </a:cubicBezTo>
                    <a:cubicBezTo>
                      <a:pt x="9127" y="8360"/>
                      <a:pt x="10850" y="8146"/>
                      <a:pt x="12537" y="7730"/>
                    </a:cubicBezTo>
                    <a:cubicBezTo>
                      <a:pt x="12620" y="7706"/>
                      <a:pt x="12680" y="7623"/>
                      <a:pt x="12680" y="7540"/>
                    </a:cubicBezTo>
                    <a:cubicBezTo>
                      <a:pt x="12632" y="6399"/>
                      <a:pt x="12822" y="5270"/>
                      <a:pt x="13262" y="4224"/>
                    </a:cubicBezTo>
                    <a:close/>
                    <a:moveTo>
                      <a:pt x="16173" y="1"/>
                    </a:moveTo>
                    <a:cubicBezTo>
                      <a:pt x="16157" y="1"/>
                      <a:pt x="16142" y="2"/>
                      <a:pt x="16126" y="6"/>
                    </a:cubicBezTo>
                    <a:cubicBezTo>
                      <a:pt x="14248" y="422"/>
                      <a:pt x="12359" y="731"/>
                      <a:pt x="10458" y="921"/>
                    </a:cubicBezTo>
                    <a:cubicBezTo>
                      <a:pt x="8491" y="405"/>
                      <a:pt x="6777" y="151"/>
                      <a:pt x="5248" y="151"/>
                    </a:cubicBezTo>
                    <a:cubicBezTo>
                      <a:pt x="4875" y="151"/>
                      <a:pt x="4512" y="166"/>
                      <a:pt x="4160" y="196"/>
                    </a:cubicBezTo>
                    <a:cubicBezTo>
                      <a:pt x="4065" y="208"/>
                      <a:pt x="3993" y="267"/>
                      <a:pt x="3970" y="351"/>
                    </a:cubicBezTo>
                    <a:cubicBezTo>
                      <a:pt x="3316" y="2822"/>
                      <a:pt x="1973" y="5056"/>
                      <a:pt x="72" y="6779"/>
                    </a:cubicBezTo>
                    <a:cubicBezTo>
                      <a:pt x="24" y="6827"/>
                      <a:pt x="1" y="6898"/>
                      <a:pt x="24" y="6958"/>
                    </a:cubicBezTo>
                    <a:cubicBezTo>
                      <a:pt x="36" y="7029"/>
                      <a:pt x="84" y="7076"/>
                      <a:pt x="143" y="7100"/>
                    </a:cubicBezTo>
                    <a:cubicBezTo>
                      <a:pt x="809" y="7338"/>
                      <a:pt x="1486" y="7540"/>
                      <a:pt x="2175" y="7718"/>
                    </a:cubicBezTo>
                    <a:cubicBezTo>
                      <a:pt x="2294" y="9013"/>
                      <a:pt x="2294" y="10308"/>
                      <a:pt x="2152" y="11604"/>
                    </a:cubicBezTo>
                    <a:cubicBezTo>
                      <a:pt x="2152" y="11663"/>
                      <a:pt x="2175" y="11711"/>
                      <a:pt x="2211" y="11758"/>
                    </a:cubicBezTo>
                    <a:cubicBezTo>
                      <a:pt x="2258" y="11794"/>
                      <a:pt x="2318" y="11818"/>
                      <a:pt x="2377" y="11818"/>
                    </a:cubicBezTo>
                    <a:cubicBezTo>
                      <a:pt x="2999" y="11793"/>
                      <a:pt x="3624" y="11782"/>
                      <a:pt x="4251" y="11782"/>
                    </a:cubicBezTo>
                    <a:cubicBezTo>
                      <a:pt x="6645" y="11782"/>
                      <a:pt x="9066" y="11940"/>
                      <a:pt x="11420" y="12091"/>
                    </a:cubicBezTo>
                    <a:cubicBezTo>
                      <a:pt x="12300" y="12150"/>
                      <a:pt x="13167" y="12198"/>
                      <a:pt x="14034" y="12245"/>
                    </a:cubicBezTo>
                    <a:lnTo>
                      <a:pt x="14046" y="12245"/>
                    </a:lnTo>
                    <a:cubicBezTo>
                      <a:pt x="14070" y="12245"/>
                      <a:pt x="14094" y="12245"/>
                      <a:pt x="14118" y="12234"/>
                    </a:cubicBezTo>
                    <a:lnTo>
                      <a:pt x="14141" y="12222"/>
                    </a:lnTo>
                    <a:cubicBezTo>
                      <a:pt x="14153" y="12222"/>
                      <a:pt x="14165" y="12210"/>
                      <a:pt x="14177" y="12210"/>
                    </a:cubicBezTo>
                    <a:cubicBezTo>
                      <a:pt x="14980" y="11628"/>
                      <a:pt x="15941" y="11326"/>
                      <a:pt x="16920" y="11326"/>
                    </a:cubicBezTo>
                    <a:cubicBezTo>
                      <a:pt x="17202" y="11326"/>
                      <a:pt x="17485" y="11351"/>
                      <a:pt x="17766" y="11402"/>
                    </a:cubicBezTo>
                    <a:cubicBezTo>
                      <a:pt x="17837" y="11402"/>
                      <a:pt x="17896" y="11390"/>
                      <a:pt x="17956" y="11342"/>
                    </a:cubicBezTo>
                    <a:cubicBezTo>
                      <a:pt x="18003" y="11307"/>
                      <a:pt x="18027" y="11247"/>
                      <a:pt x="18015" y="11176"/>
                    </a:cubicBezTo>
                    <a:cubicBezTo>
                      <a:pt x="17754" y="9370"/>
                      <a:pt x="17469" y="7540"/>
                      <a:pt x="17195" y="5710"/>
                    </a:cubicBezTo>
                    <a:cubicBezTo>
                      <a:pt x="16922" y="3880"/>
                      <a:pt x="16637" y="2050"/>
                      <a:pt x="16375" y="244"/>
                    </a:cubicBezTo>
                    <a:lnTo>
                      <a:pt x="16375" y="232"/>
                    </a:lnTo>
                    <a:cubicBezTo>
                      <a:pt x="16387" y="208"/>
                      <a:pt x="16387" y="184"/>
                      <a:pt x="16375" y="149"/>
                    </a:cubicBezTo>
                    <a:cubicBezTo>
                      <a:pt x="16345" y="57"/>
                      <a:pt x="16263" y="1"/>
                      <a:pt x="16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9"/>
              <p:cNvSpPr/>
              <p:nvPr/>
            </p:nvSpPr>
            <p:spPr>
              <a:xfrm>
                <a:off x="8462395" y="183407"/>
                <a:ext cx="16495" cy="26219"/>
              </a:xfrm>
              <a:custGeom>
                <a:avLst/>
                <a:gdLst/>
                <a:ahLst/>
                <a:cxnLst/>
                <a:rect l="l" t="t" r="r" b="b"/>
                <a:pathLst>
                  <a:path w="512" h="814" extrusionOk="0">
                    <a:moveTo>
                      <a:pt x="232" y="1"/>
                    </a:moveTo>
                    <a:cubicBezTo>
                      <a:pt x="219" y="1"/>
                      <a:pt x="205" y="2"/>
                      <a:pt x="191" y="5"/>
                    </a:cubicBezTo>
                    <a:cubicBezTo>
                      <a:pt x="84" y="5"/>
                      <a:pt x="1" y="112"/>
                      <a:pt x="13" y="219"/>
                    </a:cubicBezTo>
                    <a:lnTo>
                      <a:pt x="84" y="647"/>
                    </a:lnTo>
                    <a:cubicBezTo>
                      <a:pt x="96" y="742"/>
                      <a:pt x="191" y="813"/>
                      <a:pt x="286" y="813"/>
                    </a:cubicBezTo>
                    <a:lnTo>
                      <a:pt x="322" y="813"/>
                    </a:lnTo>
                    <a:cubicBezTo>
                      <a:pt x="429" y="801"/>
                      <a:pt x="512" y="706"/>
                      <a:pt x="500" y="599"/>
                    </a:cubicBezTo>
                    <a:lnTo>
                      <a:pt x="429" y="171"/>
                    </a:lnTo>
                    <a:cubicBezTo>
                      <a:pt x="408" y="68"/>
                      <a:pt x="324" y="1"/>
                      <a:pt x="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9"/>
              <p:cNvSpPr/>
              <p:nvPr/>
            </p:nvSpPr>
            <p:spPr>
              <a:xfrm>
                <a:off x="8453213" y="141921"/>
                <a:ext cx="17655" cy="1639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09" extrusionOk="0">
                    <a:moveTo>
                      <a:pt x="240" y="1"/>
                    </a:moveTo>
                    <a:cubicBezTo>
                      <a:pt x="208" y="1"/>
                      <a:pt x="175" y="7"/>
                      <a:pt x="143" y="22"/>
                    </a:cubicBezTo>
                    <a:cubicBezTo>
                      <a:pt x="48" y="69"/>
                      <a:pt x="1" y="188"/>
                      <a:pt x="48" y="283"/>
                    </a:cubicBezTo>
                    <a:lnTo>
                      <a:pt x="120" y="402"/>
                    </a:lnTo>
                    <a:cubicBezTo>
                      <a:pt x="155" y="473"/>
                      <a:pt x="227" y="509"/>
                      <a:pt x="310" y="509"/>
                    </a:cubicBezTo>
                    <a:cubicBezTo>
                      <a:pt x="345" y="509"/>
                      <a:pt x="369" y="509"/>
                      <a:pt x="405" y="485"/>
                    </a:cubicBezTo>
                    <a:cubicBezTo>
                      <a:pt x="500" y="449"/>
                      <a:pt x="547" y="331"/>
                      <a:pt x="500" y="236"/>
                    </a:cubicBezTo>
                    <a:lnTo>
                      <a:pt x="429" y="105"/>
                    </a:lnTo>
                    <a:cubicBezTo>
                      <a:pt x="387" y="38"/>
                      <a:pt x="316" y="1"/>
                      <a:pt x="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"/>
              <p:cNvSpPr/>
              <p:nvPr/>
            </p:nvSpPr>
            <p:spPr>
              <a:xfrm>
                <a:off x="8153461" y="178028"/>
                <a:ext cx="65885" cy="50344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563" extrusionOk="0">
                    <a:moveTo>
                      <a:pt x="1197" y="390"/>
                    </a:moveTo>
                    <a:cubicBezTo>
                      <a:pt x="1235" y="390"/>
                      <a:pt x="1272" y="396"/>
                      <a:pt x="1308" y="410"/>
                    </a:cubicBezTo>
                    <a:cubicBezTo>
                      <a:pt x="1426" y="434"/>
                      <a:pt x="1521" y="505"/>
                      <a:pt x="1569" y="612"/>
                    </a:cubicBezTo>
                    <a:cubicBezTo>
                      <a:pt x="1605" y="707"/>
                      <a:pt x="1593" y="814"/>
                      <a:pt x="1545" y="909"/>
                    </a:cubicBezTo>
                    <a:cubicBezTo>
                      <a:pt x="1486" y="1016"/>
                      <a:pt x="1391" y="1099"/>
                      <a:pt x="1272" y="1147"/>
                    </a:cubicBezTo>
                    <a:cubicBezTo>
                      <a:pt x="1210" y="1163"/>
                      <a:pt x="1149" y="1171"/>
                      <a:pt x="1089" y="1171"/>
                    </a:cubicBezTo>
                    <a:cubicBezTo>
                      <a:pt x="892" y="1171"/>
                      <a:pt x="707" y="1084"/>
                      <a:pt x="571" y="921"/>
                    </a:cubicBezTo>
                    <a:cubicBezTo>
                      <a:pt x="488" y="826"/>
                      <a:pt x="452" y="683"/>
                      <a:pt x="488" y="552"/>
                    </a:cubicBezTo>
                    <a:cubicBezTo>
                      <a:pt x="523" y="469"/>
                      <a:pt x="606" y="410"/>
                      <a:pt x="690" y="410"/>
                    </a:cubicBezTo>
                    <a:cubicBezTo>
                      <a:pt x="696" y="404"/>
                      <a:pt x="701" y="401"/>
                      <a:pt x="707" y="401"/>
                    </a:cubicBezTo>
                    <a:cubicBezTo>
                      <a:pt x="713" y="401"/>
                      <a:pt x="719" y="404"/>
                      <a:pt x="725" y="410"/>
                    </a:cubicBezTo>
                    <a:cubicBezTo>
                      <a:pt x="767" y="458"/>
                      <a:pt x="829" y="483"/>
                      <a:pt x="892" y="483"/>
                    </a:cubicBezTo>
                    <a:cubicBezTo>
                      <a:pt x="937" y="483"/>
                      <a:pt x="983" y="470"/>
                      <a:pt x="1022" y="445"/>
                    </a:cubicBezTo>
                    <a:cubicBezTo>
                      <a:pt x="1074" y="408"/>
                      <a:pt x="1136" y="390"/>
                      <a:pt x="1197" y="390"/>
                    </a:cubicBezTo>
                    <a:close/>
                    <a:moveTo>
                      <a:pt x="1209" y="0"/>
                    </a:moveTo>
                    <a:cubicBezTo>
                      <a:pt x="1105" y="0"/>
                      <a:pt x="1000" y="19"/>
                      <a:pt x="904" y="53"/>
                    </a:cubicBezTo>
                    <a:cubicBezTo>
                      <a:pt x="880" y="41"/>
                      <a:pt x="868" y="41"/>
                      <a:pt x="844" y="30"/>
                    </a:cubicBezTo>
                    <a:cubicBezTo>
                      <a:pt x="796" y="19"/>
                      <a:pt x="749" y="14"/>
                      <a:pt x="702" y="14"/>
                    </a:cubicBezTo>
                    <a:cubicBezTo>
                      <a:pt x="432" y="14"/>
                      <a:pt x="185" y="181"/>
                      <a:pt x="84" y="434"/>
                    </a:cubicBezTo>
                    <a:cubicBezTo>
                      <a:pt x="0" y="683"/>
                      <a:pt x="60" y="956"/>
                      <a:pt x="238" y="1158"/>
                    </a:cubicBezTo>
                    <a:cubicBezTo>
                      <a:pt x="452" y="1420"/>
                      <a:pt x="761" y="1562"/>
                      <a:pt x="1094" y="1562"/>
                    </a:cubicBezTo>
                    <a:cubicBezTo>
                      <a:pt x="1201" y="1562"/>
                      <a:pt x="1308" y="1551"/>
                      <a:pt x="1414" y="1515"/>
                    </a:cubicBezTo>
                    <a:cubicBezTo>
                      <a:pt x="1640" y="1432"/>
                      <a:pt x="1818" y="1277"/>
                      <a:pt x="1925" y="1063"/>
                    </a:cubicBezTo>
                    <a:cubicBezTo>
                      <a:pt x="2021" y="885"/>
                      <a:pt x="2044" y="671"/>
                      <a:pt x="1961" y="469"/>
                    </a:cubicBezTo>
                    <a:cubicBezTo>
                      <a:pt x="1866" y="255"/>
                      <a:pt x="1664" y="89"/>
                      <a:pt x="1426" y="30"/>
                    </a:cubicBezTo>
                    <a:cubicBezTo>
                      <a:pt x="1357" y="10"/>
                      <a:pt x="1283" y="0"/>
                      <a:pt x="12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9"/>
              <p:cNvSpPr/>
              <p:nvPr/>
            </p:nvSpPr>
            <p:spPr>
              <a:xfrm>
                <a:off x="7848329" y="714679"/>
                <a:ext cx="599954" cy="257455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7993" extrusionOk="0">
                    <a:moveTo>
                      <a:pt x="8663" y="1003"/>
                    </a:moveTo>
                    <a:lnTo>
                      <a:pt x="8663" y="1003"/>
                    </a:lnTo>
                    <a:cubicBezTo>
                      <a:pt x="8735" y="1015"/>
                      <a:pt x="8794" y="1038"/>
                      <a:pt x="8842" y="1086"/>
                    </a:cubicBezTo>
                    <a:cubicBezTo>
                      <a:pt x="8901" y="1133"/>
                      <a:pt x="8949" y="1205"/>
                      <a:pt x="8972" y="1288"/>
                    </a:cubicBezTo>
                    <a:cubicBezTo>
                      <a:pt x="8865" y="1193"/>
                      <a:pt x="8770" y="1098"/>
                      <a:pt x="8663" y="1003"/>
                    </a:cubicBezTo>
                    <a:close/>
                    <a:moveTo>
                      <a:pt x="9667" y="1638"/>
                    </a:moveTo>
                    <a:cubicBezTo>
                      <a:pt x="9747" y="1638"/>
                      <a:pt x="9828" y="1659"/>
                      <a:pt x="9899" y="1704"/>
                    </a:cubicBezTo>
                    <a:cubicBezTo>
                      <a:pt x="10018" y="1787"/>
                      <a:pt x="10077" y="1941"/>
                      <a:pt x="10042" y="2084"/>
                    </a:cubicBezTo>
                    <a:cubicBezTo>
                      <a:pt x="9852" y="1953"/>
                      <a:pt x="9662" y="1823"/>
                      <a:pt x="9471" y="1680"/>
                    </a:cubicBezTo>
                    <a:cubicBezTo>
                      <a:pt x="9531" y="1653"/>
                      <a:pt x="9599" y="1638"/>
                      <a:pt x="9667" y="1638"/>
                    </a:cubicBezTo>
                    <a:close/>
                    <a:moveTo>
                      <a:pt x="10730" y="2210"/>
                    </a:moveTo>
                    <a:cubicBezTo>
                      <a:pt x="10782" y="2210"/>
                      <a:pt x="10835" y="2219"/>
                      <a:pt x="10885" y="2239"/>
                    </a:cubicBezTo>
                    <a:cubicBezTo>
                      <a:pt x="11052" y="2310"/>
                      <a:pt x="11135" y="2488"/>
                      <a:pt x="11087" y="2654"/>
                    </a:cubicBezTo>
                    <a:lnTo>
                      <a:pt x="11087" y="2666"/>
                    </a:lnTo>
                    <a:cubicBezTo>
                      <a:pt x="10862" y="2559"/>
                      <a:pt x="10648" y="2452"/>
                      <a:pt x="10434" y="2322"/>
                    </a:cubicBezTo>
                    <a:cubicBezTo>
                      <a:pt x="10514" y="2250"/>
                      <a:pt x="10621" y="2210"/>
                      <a:pt x="10730" y="2210"/>
                    </a:cubicBezTo>
                    <a:close/>
                    <a:moveTo>
                      <a:pt x="11802" y="2798"/>
                    </a:moveTo>
                    <a:cubicBezTo>
                      <a:pt x="11880" y="2798"/>
                      <a:pt x="11959" y="2813"/>
                      <a:pt x="12038" y="2845"/>
                    </a:cubicBezTo>
                    <a:cubicBezTo>
                      <a:pt x="12169" y="2904"/>
                      <a:pt x="12276" y="3023"/>
                      <a:pt x="12335" y="3177"/>
                    </a:cubicBezTo>
                    <a:cubicBezTo>
                      <a:pt x="12050" y="3082"/>
                      <a:pt x="11789" y="2975"/>
                      <a:pt x="11515" y="2868"/>
                    </a:cubicBezTo>
                    <a:cubicBezTo>
                      <a:pt x="11608" y="2822"/>
                      <a:pt x="11704" y="2798"/>
                      <a:pt x="11802" y="2798"/>
                    </a:cubicBezTo>
                    <a:close/>
                    <a:moveTo>
                      <a:pt x="963" y="2536"/>
                    </a:moveTo>
                    <a:cubicBezTo>
                      <a:pt x="2353" y="3094"/>
                      <a:pt x="3470" y="4247"/>
                      <a:pt x="3910" y="5566"/>
                    </a:cubicBezTo>
                    <a:cubicBezTo>
                      <a:pt x="3460" y="5598"/>
                      <a:pt x="3010" y="5621"/>
                      <a:pt x="2568" y="5621"/>
                    </a:cubicBezTo>
                    <a:cubicBezTo>
                      <a:pt x="1865" y="5621"/>
                      <a:pt x="1182" y="5563"/>
                      <a:pt x="547" y="5388"/>
                    </a:cubicBezTo>
                    <a:cubicBezTo>
                      <a:pt x="583" y="4425"/>
                      <a:pt x="726" y="3474"/>
                      <a:pt x="963" y="2536"/>
                    </a:cubicBezTo>
                    <a:close/>
                    <a:moveTo>
                      <a:pt x="7610" y="473"/>
                    </a:moveTo>
                    <a:cubicBezTo>
                      <a:pt x="8941" y="2039"/>
                      <a:pt x="10721" y="3166"/>
                      <a:pt x="12704" y="3688"/>
                    </a:cubicBezTo>
                    <a:cubicBezTo>
                      <a:pt x="12169" y="4366"/>
                      <a:pt x="11800" y="5162"/>
                      <a:pt x="11670" y="6017"/>
                    </a:cubicBezTo>
                    <a:cubicBezTo>
                      <a:pt x="11289" y="5994"/>
                      <a:pt x="10921" y="5958"/>
                      <a:pt x="10553" y="5910"/>
                    </a:cubicBezTo>
                    <a:cubicBezTo>
                      <a:pt x="10137" y="5863"/>
                      <a:pt x="9709" y="5792"/>
                      <a:pt x="9293" y="5720"/>
                    </a:cubicBezTo>
                    <a:cubicBezTo>
                      <a:pt x="8390" y="5542"/>
                      <a:pt x="7475" y="5447"/>
                      <a:pt x="6548" y="5423"/>
                    </a:cubicBezTo>
                    <a:cubicBezTo>
                      <a:pt x="5930" y="5423"/>
                      <a:pt x="5265" y="5471"/>
                      <a:pt x="4623" y="5518"/>
                    </a:cubicBezTo>
                    <a:lnTo>
                      <a:pt x="4338" y="5542"/>
                    </a:lnTo>
                    <a:lnTo>
                      <a:pt x="4338" y="5518"/>
                    </a:lnTo>
                    <a:cubicBezTo>
                      <a:pt x="3863" y="4033"/>
                      <a:pt x="2615" y="2750"/>
                      <a:pt x="1070" y="2155"/>
                    </a:cubicBezTo>
                    <a:cubicBezTo>
                      <a:pt x="1130" y="1918"/>
                      <a:pt x="1213" y="1680"/>
                      <a:pt x="1296" y="1442"/>
                    </a:cubicBezTo>
                    <a:cubicBezTo>
                      <a:pt x="1975" y="1655"/>
                      <a:pt x="2695" y="1758"/>
                      <a:pt x="3418" y="1758"/>
                    </a:cubicBezTo>
                    <a:cubicBezTo>
                      <a:pt x="4919" y="1758"/>
                      <a:pt x="6431" y="1313"/>
                      <a:pt x="7610" y="473"/>
                    </a:cubicBezTo>
                    <a:close/>
                    <a:moveTo>
                      <a:pt x="13131" y="3807"/>
                    </a:moveTo>
                    <a:cubicBezTo>
                      <a:pt x="13690" y="3938"/>
                      <a:pt x="14248" y="4021"/>
                      <a:pt x="14807" y="4057"/>
                    </a:cubicBezTo>
                    <a:lnTo>
                      <a:pt x="15187" y="4069"/>
                    </a:lnTo>
                    <a:cubicBezTo>
                      <a:pt x="15662" y="4069"/>
                      <a:pt x="16138" y="4140"/>
                      <a:pt x="16601" y="4282"/>
                    </a:cubicBezTo>
                    <a:cubicBezTo>
                      <a:pt x="17088" y="4449"/>
                      <a:pt x="17564" y="4877"/>
                      <a:pt x="17528" y="5364"/>
                    </a:cubicBezTo>
                    <a:cubicBezTo>
                      <a:pt x="15970" y="5813"/>
                      <a:pt x="14358" y="6042"/>
                      <a:pt x="12746" y="6042"/>
                    </a:cubicBezTo>
                    <a:cubicBezTo>
                      <a:pt x="12526" y="6042"/>
                      <a:pt x="12306" y="6038"/>
                      <a:pt x="12086" y="6029"/>
                    </a:cubicBezTo>
                    <a:cubicBezTo>
                      <a:pt x="12228" y="5209"/>
                      <a:pt x="12597" y="4437"/>
                      <a:pt x="13131" y="3807"/>
                    </a:cubicBezTo>
                    <a:close/>
                    <a:moveTo>
                      <a:pt x="17980" y="5637"/>
                    </a:moveTo>
                    <a:lnTo>
                      <a:pt x="17980" y="5637"/>
                    </a:lnTo>
                    <a:cubicBezTo>
                      <a:pt x="18110" y="5934"/>
                      <a:pt x="17968" y="6326"/>
                      <a:pt x="17730" y="6552"/>
                    </a:cubicBezTo>
                    <a:cubicBezTo>
                      <a:pt x="17397" y="6861"/>
                      <a:pt x="16910" y="7016"/>
                      <a:pt x="16470" y="7134"/>
                    </a:cubicBezTo>
                    <a:cubicBezTo>
                      <a:pt x="15346" y="7446"/>
                      <a:pt x="14179" y="7612"/>
                      <a:pt x="13010" y="7612"/>
                    </a:cubicBezTo>
                    <a:cubicBezTo>
                      <a:pt x="12931" y="7612"/>
                      <a:pt x="12853" y="7611"/>
                      <a:pt x="12775" y="7610"/>
                    </a:cubicBezTo>
                    <a:cubicBezTo>
                      <a:pt x="11789" y="7550"/>
                      <a:pt x="10814" y="7431"/>
                      <a:pt x="9852" y="7229"/>
                    </a:cubicBezTo>
                    <a:cubicBezTo>
                      <a:pt x="8913" y="7051"/>
                      <a:pt x="7974" y="6932"/>
                      <a:pt x="7023" y="6861"/>
                    </a:cubicBezTo>
                    <a:cubicBezTo>
                      <a:pt x="6816" y="6855"/>
                      <a:pt x="6608" y="6852"/>
                      <a:pt x="6400" y="6852"/>
                    </a:cubicBezTo>
                    <a:cubicBezTo>
                      <a:pt x="5777" y="6852"/>
                      <a:pt x="5155" y="6879"/>
                      <a:pt x="4540" y="6932"/>
                    </a:cubicBezTo>
                    <a:cubicBezTo>
                      <a:pt x="3909" y="6975"/>
                      <a:pt x="3295" y="7014"/>
                      <a:pt x="2694" y="7014"/>
                    </a:cubicBezTo>
                    <a:cubicBezTo>
                      <a:pt x="1973" y="7014"/>
                      <a:pt x="1271" y="6958"/>
                      <a:pt x="583" y="6790"/>
                    </a:cubicBezTo>
                    <a:cubicBezTo>
                      <a:pt x="547" y="6457"/>
                      <a:pt x="547" y="6124"/>
                      <a:pt x="547" y="5792"/>
                    </a:cubicBezTo>
                    <a:lnTo>
                      <a:pt x="547" y="5792"/>
                    </a:lnTo>
                    <a:cubicBezTo>
                      <a:pt x="1189" y="5952"/>
                      <a:pt x="1869" y="6005"/>
                      <a:pt x="2563" y="6005"/>
                    </a:cubicBezTo>
                    <a:cubicBezTo>
                      <a:pt x="3257" y="6005"/>
                      <a:pt x="3964" y="5952"/>
                      <a:pt x="4659" y="5899"/>
                    </a:cubicBezTo>
                    <a:cubicBezTo>
                      <a:pt x="5312" y="5851"/>
                      <a:pt x="5942" y="5815"/>
                      <a:pt x="6548" y="5803"/>
                    </a:cubicBezTo>
                    <a:cubicBezTo>
                      <a:pt x="7439" y="5803"/>
                      <a:pt x="8343" y="5958"/>
                      <a:pt x="9222" y="6101"/>
                    </a:cubicBezTo>
                    <a:cubicBezTo>
                      <a:pt x="9638" y="6160"/>
                      <a:pt x="10066" y="6231"/>
                      <a:pt x="10493" y="6291"/>
                    </a:cubicBezTo>
                    <a:cubicBezTo>
                      <a:pt x="11237" y="6385"/>
                      <a:pt x="11985" y="6432"/>
                      <a:pt x="12730" y="6432"/>
                    </a:cubicBezTo>
                    <a:cubicBezTo>
                      <a:pt x="14509" y="6432"/>
                      <a:pt x="16280" y="6165"/>
                      <a:pt x="17980" y="5637"/>
                    </a:cubicBezTo>
                    <a:close/>
                    <a:moveTo>
                      <a:pt x="7611" y="0"/>
                    </a:moveTo>
                    <a:cubicBezTo>
                      <a:pt x="7570" y="0"/>
                      <a:pt x="7534" y="13"/>
                      <a:pt x="7499" y="40"/>
                    </a:cubicBezTo>
                    <a:cubicBezTo>
                      <a:pt x="6376" y="910"/>
                      <a:pt x="4885" y="1375"/>
                      <a:pt x="3404" y="1375"/>
                    </a:cubicBezTo>
                    <a:cubicBezTo>
                      <a:pt x="2659" y="1375"/>
                      <a:pt x="1916" y="1257"/>
                      <a:pt x="1225" y="1015"/>
                    </a:cubicBezTo>
                    <a:cubicBezTo>
                      <a:pt x="1195" y="1003"/>
                      <a:pt x="1168" y="997"/>
                      <a:pt x="1141" y="997"/>
                    </a:cubicBezTo>
                    <a:cubicBezTo>
                      <a:pt x="1115" y="997"/>
                      <a:pt x="1088" y="1003"/>
                      <a:pt x="1058" y="1015"/>
                    </a:cubicBezTo>
                    <a:cubicBezTo>
                      <a:pt x="1011" y="1038"/>
                      <a:pt x="963" y="1074"/>
                      <a:pt x="951" y="1122"/>
                    </a:cubicBezTo>
                    <a:cubicBezTo>
                      <a:pt x="274" y="2952"/>
                      <a:pt x="1" y="4900"/>
                      <a:pt x="143" y="6837"/>
                    </a:cubicBezTo>
                    <a:cubicBezTo>
                      <a:pt x="143" y="6849"/>
                      <a:pt x="131" y="6861"/>
                      <a:pt x="131" y="6861"/>
                    </a:cubicBezTo>
                    <a:cubicBezTo>
                      <a:pt x="96" y="6968"/>
                      <a:pt x="155" y="7063"/>
                      <a:pt x="250" y="7099"/>
                    </a:cubicBezTo>
                    <a:lnTo>
                      <a:pt x="274" y="7111"/>
                    </a:lnTo>
                    <a:cubicBezTo>
                      <a:pt x="1050" y="7329"/>
                      <a:pt x="1852" y="7397"/>
                      <a:pt x="2655" y="7397"/>
                    </a:cubicBezTo>
                    <a:cubicBezTo>
                      <a:pt x="3291" y="7397"/>
                      <a:pt x="3927" y="7355"/>
                      <a:pt x="4552" y="7313"/>
                    </a:cubicBezTo>
                    <a:cubicBezTo>
                      <a:pt x="5158" y="7259"/>
                      <a:pt x="5771" y="7232"/>
                      <a:pt x="6380" y="7232"/>
                    </a:cubicBezTo>
                    <a:cubicBezTo>
                      <a:pt x="6583" y="7232"/>
                      <a:pt x="6786" y="7235"/>
                      <a:pt x="6988" y="7241"/>
                    </a:cubicBezTo>
                    <a:cubicBezTo>
                      <a:pt x="7915" y="7301"/>
                      <a:pt x="8842" y="7431"/>
                      <a:pt x="9757" y="7610"/>
                    </a:cubicBezTo>
                    <a:cubicBezTo>
                      <a:pt x="10743" y="7812"/>
                      <a:pt x="11741" y="7930"/>
                      <a:pt x="12751" y="7990"/>
                    </a:cubicBezTo>
                    <a:cubicBezTo>
                      <a:pt x="12832" y="7991"/>
                      <a:pt x="12913" y="7992"/>
                      <a:pt x="12994" y="7992"/>
                    </a:cubicBezTo>
                    <a:cubicBezTo>
                      <a:pt x="14207" y="7992"/>
                      <a:pt x="15408" y="7826"/>
                      <a:pt x="16577" y="7503"/>
                    </a:cubicBezTo>
                    <a:cubicBezTo>
                      <a:pt x="17065" y="7372"/>
                      <a:pt x="17623" y="7206"/>
                      <a:pt x="18027" y="6813"/>
                    </a:cubicBezTo>
                    <a:cubicBezTo>
                      <a:pt x="18419" y="6421"/>
                      <a:pt x="18621" y="5756"/>
                      <a:pt x="18241" y="5292"/>
                    </a:cubicBezTo>
                    <a:cubicBezTo>
                      <a:pt x="18196" y="5239"/>
                      <a:pt x="18132" y="5212"/>
                      <a:pt x="18067" y="5212"/>
                    </a:cubicBezTo>
                    <a:cubicBezTo>
                      <a:pt x="18046" y="5212"/>
                      <a:pt x="18024" y="5215"/>
                      <a:pt x="18003" y="5221"/>
                    </a:cubicBezTo>
                    <a:lnTo>
                      <a:pt x="17944" y="5233"/>
                    </a:lnTo>
                    <a:cubicBezTo>
                      <a:pt x="17908" y="4603"/>
                      <a:pt x="17314" y="4116"/>
                      <a:pt x="16756" y="3914"/>
                    </a:cubicBezTo>
                    <a:cubicBezTo>
                      <a:pt x="16257" y="3771"/>
                      <a:pt x="15734" y="3688"/>
                      <a:pt x="15211" y="3688"/>
                    </a:cubicBezTo>
                    <a:lnTo>
                      <a:pt x="14843" y="3665"/>
                    </a:lnTo>
                    <a:cubicBezTo>
                      <a:pt x="14141" y="3617"/>
                      <a:pt x="13452" y="3498"/>
                      <a:pt x="12775" y="3308"/>
                    </a:cubicBezTo>
                    <a:cubicBezTo>
                      <a:pt x="12763" y="2952"/>
                      <a:pt x="12549" y="2631"/>
                      <a:pt x="12216" y="2500"/>
                    </a:cubicBezTo>
                    <a:cubicBezTo>
                      <a:pt x="12087" y="2446"/>
                      <a:pt x="11954" y="2419"/>
                      <a:pt x="11820" y="2419"/>
                    </a:cubicBezTo>
                    <a:cubicBezTo>
                      <a:pt x="11719" y="2419"/>
                      <a:pt x="11617" y="2434"/>
                      <a:pt x="11515" y="2464"/>
                    </a:cubicBezTo>
                    <a:cubicBezTo>
                      <a:pt x="11480" y="2203"/>
                      <a:pt x="11301" y="1989"/>
                      <a:pt x="11076" y="1894"/>
                    </a:cubicBezTo>
                    <a:cubicBezTo>
                      <a:pt x="10963" y="1848"/>
                      <a:pt x="10847" y="1823"/>
                      <a:pt x="10731" y="1823"/>
                    </a:cubicBezTo>
                    <a:cubicBezTo>
                      <a:pt x="10639" y="1823"/>
                      <a:pt x="10547" y="1839"/>
                      <a:pt x="10458" y="1870"/>
                    </a:cubicBezTo>
                    <a:cubicBezTo>
                      <a:pt x="10422" y="1668"/>
                      <a:pt x="10303" y="1502"/>
                      <a:pt x="10149" y="1383"/>
                    </a:cubicBezTo>
                    <a:cubicBezTo>
                      <a:pt x="10000" y="1297"/>
                      <a:pt x="9830" y="1252"/>
                      <a:pt x="9660" y="1252"/>
                    </a:cubicBezTo>
                    <a:cubicBezTo>
                      <a:pt x="9572" y="1252"/>
                      <a:pt x="9485" y="1264"/>
                      <a:pt x="9400" y="1288"/>
                    </a:cubicBezTo>
                    <a:cubicBezTo>
                      <a:pt x="9376" y="1086"/>
                      <a:pt x="9269" y="908"/>
                      <a:pt x="9103" y="789"/>
                    </a:cubicBezTo>
                    <a:cubicBezTo>
                      <a:pt x="8936" y="663"/>
                      <a:pt x="8739" y="603"/>
                      <a:pt x="8541" y="603"/>
                    </a:cubicBezTo>
                    <a:cubicBezTo>
                      <a:pt x="8459" y="603"/>
                      <a:pt x="8376" y="613"/>
                      <a:pt x="8295" y="634"/>
                    </a:cubicBezTo>
                    <a:cubicBezTo>
                      <a:pt x="8117" y="456"/>
                      <a:pt x="7962" y="278"/>
                      <a:pt x="7808" y="76"/>
                    </a:cubicBezTo>
                    <a:cubicBezTo>
                      <a:pt x="7772" y="28"/>
                      <a:pt x="7713" y="5"/>
                      <a:pt x="7653" y="5"/>
                    </a:cubicBezTo>
                    <a:cubicBezTo>
                      <a:pt x="7638" y="2"/>
                      <a:pt x="7624" y="0"/>
                      <a:pt x="76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9"/>
              <p:cNvSpPr/>
              <p:nvPr/>
            </p:nvSpPr>
            <p:spPr>
              <a:xfrm>
                <a:off x="8091442" y="758066"/>
                <a:ext cx="31025" cy="2734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849" extrusionOk="0">
                    <a:moveTo>
                      <a:pt x="535" y="0"/>
                    </a:moveTo>
                    <a:cubicBezTo>
                      <a:pt x="499" y="0"/>
                      <a:pt x="476" y="0"/>
                      <a:pt x="440" y="12"/>
                    </a:cubicBezTo>
                    <a:cubicBezTo>
                      <a:pt x="428" y="6"/>
                      <a:pt x="413" y="3"/>
                      <a:pt x="398" y="3"/>
                    </a:cubicBezTo>
                    <a:cubicBezTo>
                      <a:pt x="384" y="3"/>
                      <a:pt x="369" y="6"/>
                      <a:pt x="357" y="12"/>
                    </a:cubicBezTo>
                    <a:cubicBezTo>
                      <a:pt x="214" y="48"/>
                      <a:pt x="95" y="155"/>
                      <a:pt x="48" y="297"/>
                    </a:cubicBezTo>
                    <a:cubicBezTo>
                      <a:pt x="0" y="428"/>
                      <a:pt x="24" y="583"/>
                      <a:pt x="119" y="701"/>
                    </a:cubicBezTo>
                    <a:cubicBezTo>
                      <a:pt x="155" y="749"/>
                      <a:pt x="214" y="785"/>
                      <a:pt x="286" y="808"/>
                    </a:cubicBezTo>
                    <a:cubicBezTo>
                      <a:pt x="339" y="835"/>
                      <a:pt x="399" y="848"/>
                      <a:pt x="461" y="848"/>
                    </a:cubicBezTo>
                    <a:cubicBezTo>
                      <a:pt x="482" y="848"/>
                      <a:pt x="502" y="847"/>
                      <a:pt x="523" y="844"/>
                    </a:cubicBezTo>
                    <a:cubicBezTo>
                      <a:pt x="678" y="832"/>
                      <a:pt x="808" y="761"/>
                      <a:pt x="892" y="630"/>
                    </a:cubicBezTo>
                    <a:cubicBezTo>
                      <a:pt x="963" y="511"/>
                      <a:pt x="963" y="357"/>
                      <a:pt x="892" y="226"/>
                    </a:cubicBezTo>
                    <a:cubicBezTo>
                      <a:pt x="820" y="95"/>
                      <a:pt x="678" y="12"/>
                      <a:pt x="5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9"/>
              <p:cNvSpPr/>
              <p:nvPr/>
            </p:nvSpPr>
            <p:spPr>
              <a:xfrm>
                <a:off x="8125883" y="789471"/>
                <a:ext cx="3334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1" extrusionOk="0">
                    <a:moveTo>
                      <a:pt x="528" y="0"/>
                    </a:moveTo>
                    <a:cubicBezTo>
                      <a:pt x="443" y="0"/>
                      <a:pt x="359" y="25"/>
                      <a:pt x="286" y="71"/>
                    </a:cubicBezTo>
                    <a:cubicBezTo>
                      <a:pt x="1" y="214"/>
                      <a:pt x="1" y="618"/>
                      <a:pt x="298" y="748"/>
                    </a:cubicBezTo>
                    <a:cubicBezTo>
                      <a:pt x="322" y="760"/>
                      <a:pt x="334" y="760"/>
                      <a:pt x="345" y="772"/>
                    </a:cubicBezTo>
                    <a:cubicBezTo>
                      <a:pt x="391" y="792"/>
                      <a:pt x="441" y="801"/>
                      <a:pt x="492" y="801"/>
                    </a:cubicBezTo>
                    <a:cubicBezTo>
                      <a:pt x="533" y="801"/>
                      <a:pt x="576" y="795"/>
                      <a:pt x="619" y="784"/>
                    </a:cubicBezTo>
                    <a:cubicBezTo>
                      <a:pt x="643" y="784"/>
                      <a:pt x="678" y="772"/>
                      <a:pt x="714" y="760"/>
                    </a:cubicBezTo>
                    <a:cubicBezTo>
                      <a:pt x="1023" y="630"/>
                      <a:pt x="1035" y="190"/>
                      <a:pt x="726" y="47"/>
                    </a:cubicBezTo>
                    <a:cubicBezTo>
                      <a:pt x="663" y="16"/>
                      <a:pt x="595" y="0"/>
                      <a:pt x="5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9"/>
              <p:cNvSpPr/>
              <p:nvPr/>
            </p:nvSpPr>
            <p:spPr>
              <a:xfrm>
                <a:off x="8167637" y="809666"/>
                <a:ext cx="24518" cy="21999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83" extrusionOk="0">
                    <a:moveTo>
                      <a:pt x="356" y="0"/>
                    </a:moveTo>
                    <a:cubicBezTo>
                      <a:pt x="250" y="0"/>
                      <a:pt x="143" y="46"/>
                      <a:pt x="59" y="121"/>
                    </a:cubicBezTo>
                    <a:cubicBezTo>
                      <a:pt x="12" y="169"/>
                      <a:pt x="0" y="240"/>
                      <a:pt x="24" y="300"/>
                    </a:cubicBezTo>
                    <a:cubicBezTo>
                      <a:pt x="0" y="395"/>
                      <a:pt x="12" y="490"/>
                      <a:pt x="83" y="561"/>
                    </a:cubicBezTo>
                    <a:cubicBezTo>
                      <a:pt x="119" y="609"/>
                      <a:pt x="166" y="644"/>
                      <a:pt x="214" y="656"/>
                    </a:cubicBezTo>
                    <a:cubicBezTo>
                      <a:pt x="261" y="674"/>
                      <a:pt x="309" y="683"/>
                      <a:pt x="357" y="683"/>
                    </a:cubicBezTo>
                    <a:cubicBezTo>
                      <a:pt x="404" y="683"/>
                      <a:pt x="452" y="674"/>
                      <a:pt x="499" y="656"/>
                    </a:cubicBezTo>
                    <a:cubicBezTo>
                      <a:pt x="654" y="620"/>
                      <a:pt x="761" y="478"/>
                      <a:pt x="761" y="323"/>
                    </a:cubicBezTo>
                    <a:cubicBezTo>
                      <a:pt x="737" y="169"/>
                      <a:pt x="630" y="62"/>
                      <a:pt x="487" y="26"/>
                    </a:cubicBezTo>
                    <a:cubicBezTo>
                      <a:pt x="445" y="9"/>
                      <a:pt x="400" y="0"/>
                      <a:pt x="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9"/>
              <p:cNvSpPr/>
              <p:nvPr/>
            </p:nvSpPr>
            <p:spPr>
              <a:xfrm>
                <a:off x="8199790" y="826963"/>
                <a:ext cx="31025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963" h="796" extrusionOk="0">
                    <a:moveTo>
                      <a:pt x="594" y="0"/>
                    </a:moveTo>
                    <a:cubicBezTo>
                      <a:pt x="571" y="0"/>
                      <a:pt x="547" y="4"/>
                      <a:pt x="523" y="12"/>
                    </a:cubicBezTo>
                    <a:cubicBezTo>
                      <a:pt x="493" y="8"/>
                      <a:pt x="461" y="5"/>
                      <a:pt x="428" y="5"/>
                    </a:cubicBezTo>
                    <a:cubicBezTo>
                      <a:pt x="372" y="5"/>
                      <a:pt x="314" y="13"/>
                      <a:pt x="262" y="36"/>
                    </a:cubicBezTo>
                    <a:cubicBezTo>
                      <a:pt x="119" y="95"/>
                      <a:pt x="12" y="226"/>
                      <a:pt x="0" y="381"/>
                    </a:cubicBezTo>
                    <a:cubicBezTo>
                      <a:pt x="0" y="523"/>
                      <a:pt x="83" y="666"/>
                      <a:pt x="214" y="725"/>
                    </a:cubicBezTo>
                    <a:cubicBezTo>
                      <a:pt x="238" y="737"/>
                      <a:pt x="250" y="749"/>
                      <a:pt x="274" y="761"/>
                    </a:cubicBezTo>
                    <a:cubicBezTo>
                      <a:pt x="335" y="783"/>
                      <a:pt x="397" y="795"/>
                      <a:pt x="459" y="795"/>
                    </a:cubicBezTo>
                    <a:cubicBezTo>
                      <a:pt x="528" y="795"/>
                      <a:pt x="597" y="780"/>
                      <a:pt x="666" y="749"/>
                    </a:cubicBezTo>
                    <a:cubicBezTo>
                      <a:pt x="939" y="606"/>
                      <a:pt x="963" y="226"/>
                      <a:pt x="725" y="48"/>
                    </a:cubicBezTo>
                    <a:cubicBezTo>
                      <a:pt x="685" y="16"/>
                      <a:pt x="641" y="0"/>
                      <a:pt x="5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9"/>
              <p:cNvSpPr/>
              <p:nvPr/>
            </p:nvSpPr>
            <p:spPr>
              <a:xfrm>
                <a:off x="7951329" y="1049534"/>
                <a:ext cx="253455" cy="131868"/>
              </a:xfrm>
              <a:custGeom>
                <a:avLst/>
                <a:gdLst/>
                <a:ahLst/>
                <a:cxnLst/>
                <a:rect l="l" t="t" r="r" b="b"/>
                <a:pathLst>
                  <a:path w="7867" h="4094" extrusionOk="0">
                    <a:moveTo>
                      <a:pt x="2121" y="0"/>
                    </a:moveTo>
                    <a:cubicBezTo>
                      <a:pt x="2095" y="0"/>
                      <a:pt x="2068" y="6"/>
                      <a:pt x="2044" y="18"/>
                    </a:cubicBezTo>
                    <a:cubicBezTo>
                      <a:pt x="1997" y="42"/>
                      <a:pt x="1961" y="77"/>
                      <a:pt x="1949" y="137"/>
                    </a:cubicBezTo>
                    <a:lnTo>
                      <a:pt x="1177" y="3321"/>
                    </a:lnTo>
                    <a:lnTo>
                      <a:pt x="369" y="1028"/>
                    </a:lnTo>
                    <a:cubicBezTo>
                      <a:pt x="340" y="952"/>
                      <a:pt x="273" y="914"/>
                      <a:pt x="199" y="914"/>
                    </a:cubicBezTo>
                    <a:cubicBezTo>
                      <a:pt x="181" y="914"/>
                      <a:pt x="162" y="916"/>
                      <a:pt x="143" y="921"/>
                    </a:cubicBezTo>
                    <a:cubicBezTo>
                      <a:pt x="60" y="945"/>
                      <a:pt x="0" y="1040"/>
                      <a:pt x="36" y="1123"/>
                    </a:cubicBezTo>
                    <a:lnTo>
                      <a:pt x="1034" y="3987"/>
                    </a:lnTo>
                    <a:cubicBezTo>
                      <a:pt x="1058" y="4034"/>
                      <a:pt x="1105" y="4082"/>
                      <a:pt x="1165" y="4094"/>
                    </a:cubicBezTo>
                    <a:lnTo>
                      <a:pt x="1212" y="4094"/>
                    </a:lnTo>
                    <a:cubicBezTo>
                      <a:pt x="1295" y="4094"/>
                      <a:pt x="1355" y="4034"/>
                      <a:pt x="1379" y="3963"/>
                    </a:cubicBezTo>
                    <a:lnTo>
                      <a:pt x="2246" y="398"/>
                    </a:lnTo>
                    <a:cubicBezTo>
                      <a:pt x="3463" y="960"/>
                      <a:pt x="4790" y="1247"/>
                      <a:pt x="6122" y="1247"/>
                    </a:cubicBezTo>
                    <a:cubicBezTo>
                      <a:pt x="6649" y="1247"/>
                      <a:pt x="7178" y="1202"/>
                      <a:pt x="7700" y="1111"/>
                    </a:cubicBezTo>
                    <a:cubicBezTo>
                      <a:pt x="7795" y="1099"/>
                      <a:pt x="7867" y="1004"/>
                      <a:pt x="7843" y="921"/>
                    </a:cubicBezTo>
                    <a:cubicBezTo>
                      <a:pt x="7823" y="840"/>
                      <a:pt x="7751" y="785"/>
                      <a:pt x="7679" y="785"/>
                    </a:cubicBezTo>
                    <a:cubicBezTo>
                      <a:pt x="7666" y="785"/>
                      <a:pt x="7653" y="787"/>
                      <a:pt x="7641" y="790"/>
                    </a:cubicBezTo>
                    <a:cubicBezTo>
                      <a:pt x="7135" y="878"/>
                      <a:pt x="6625" y="921"/>
                      <a:pt x="6118" y="921"/>
                    </a:cubicBezTo>
                    <a:cubicBezTo>
                      <a:pt x="4765" y="921"/>
                      <a:pt x="3425" y="614"/>
                      <a:pt x="2199" y="18"/>
                    </a:cubicBezTo>
                    <a:cubicBezTo>
                      <a:pt x="2175" y="6"/>
                      <a:pt x="2148" y="0"/>
                      <a:pt x="21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9"/>
              <p:cNvSpPr/>
              <p:nvPr/>
            </p:nvSpPr>
            <p:spPr>
              <a:xfrm>
                <a:off x="8017535" y="1108672"/>
                <a:ext cx="65144" cy="69187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148" extrusionOk="0">
                    <a:moveTo>
                      <a:pt x="600" y="0"/>
                    </a:moveTo>
                    <a:cubicBezTo>
                      <a:pt x="579" y="0"/>
                      <a:pt x="557" y="4"/>
                      <a:pt x="536" y="12"/>
                    </a:cubicBezTo>
                    <a:cubicBezTo>
                      <a:pt x="452" y="36"/>
                      <a:pt x="405" y="131"/>
                      <a:pt x="429" y="214"/>
                    </a:cubicBezTo>
                    <a:lnTo>
                      <a:pt x="761" y="1070"/>
                    </a:lnTo>
                    <a:lnTo>
                      <a:pt x="84" y="1628"/>
                    </a:lnTo>
                    <a:cubicBezTo>
                      <a:pt x="1" y="1676"/>
                      <a:pt x="1" y="1794"/>
                      <a:pt x="72" y="1854"/>
                    </a:cubicBezTo>
                    <a:cubicBezTo>
                      <a:pt x="96" y="1878"/>
                      <a:pt x="120" y="1901"/>
                      <a:pt x="155" y="1901"/>
                    </a:cubicBezTo>
                    <a:cubicBezTo>
                      <a:pt x="170" y="1904"/>
                      <a:pt x="185" y="1906"/>
                      <a:pt x="200" y="1906"/>
                    </a:cubicBezTo>
                    <a:cubicBezTo>
                      <a:pt x="244" y="1906"/>
                      <a:pt x="286" y="1892"/>
                      <a:pt x="322" y="1866"/>
                    </a:cubicBezTo>
                    <a:lnTo>
                      <a:pt x="892" y="1402"/>
                    </a:lnTo>
                    <a:lnTo>
                      <a:pt x="1142" y="2044"/>
                    </a:lnTo>
                    <a:cubicBezTo>
                      <a:pt x="1165" y="2091"/>
                      <a:pt x="1201" y="2127"/>
                      <a:pt x="1261" y="2139"/>
                    </a:cubicBezTo>
                    <a:cubicBezTo>
                      <a:pt x="1278" y="2145"/>
                      <a:pt x="1296" y="2148"/>
                      <a:pt x="1314" y="2148"/>
                    </a:cubicBezTo>
                    <a:cubicBezTo>
                      <a:pt x="1332" y="2148"/>
                      <a:pt x="1350" y="2145"/>
                      <a:pt x="1367" y="2139"/>
                    </a:cubicBezTo>
                    <a:cubicBezTo>
                      <a:pt x="1451" y="2115"/>
                      <a:pt x="1498" y="2020"/>
                      <a:pt x="1474" y="1937"/>
                    </a:cubicBezTo>
                    <a:lnTo>
                      <a:pt x="1177" y="1177"/>
                    </a:lnTo>
                    <a:lnTo>
                      <a:pt x="1938" y="559"/>
                    </a:lnTo>
                    <a:cubicBezTo>
                      <a:pt x="2009" y="511"/>
                      <a:pt x="2021" y="392"/>
                      <a:pt x="1950" y="333"/>
                    </a:cubicBezTo>
                    <a:cubicBezTo>
                      <a:pt x="1912" y="296"/>
                      <a:pt x="1865" y="278"/>
                      <a:pt x="1819" y="278"/>
                    </a:cubicBezTo>
                    <a:cubicBezTo>
                      <a:pt x="1776" y="278"/>
                      <a:pt x="1734" y="293"/>
                      <a:pt x="1700" y="321"/>
                    </a:cubicBezTo>
                    <a:lnTo>
                      <a:pt x="1047" y="844"/>
                    </a:lnTo>
                    <a:lnTo>
                      <a:pt x="761" y="107"/>
                    </a:lnTo>
                    <a:cubicBezTo>
                      <a:pt x="734" y="43"/>
                      <a:pt x="671" y="0"/>
                      <a:pt x="6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9"/>
              <p:cNvSpPr/>
              <p:nvPr/>
            </p:nvSpPr>
            <p:spPr>
              <a:xfrm>
                <a:off x="8084548" y="1135760"/>
                <a:ext cx="40626" cy="14462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449" extrusionOk="0">
                    <a:moveTo>
                      <a:pt x="205" y="1"/>
                    </a:moveTo>
                    <a:cubicBezTo>
                      <a:pt x="139" y="1"/>
                      <a:pt x="71" y="36"/>
                      <a:pt x="36" y="98"/>
                    </a:cubicBezTo>
                    <a:cubicBezTo>
                      <a:pt x="0" y="181"/>
                      <a:pt x="36" y="276"/>
                      <a:pt x="119" y="312"/>
                    </a:cubicBezTo>
                    <a:cubicBezTo>
                      <a:pt x="348" y="400"/>
                      <a:pt x="591" y="449"/>
                      <a:pt x="836" y="449"/>
                    </a:cubicBezTo>
                    <a:cubicBezTo>
                      <a:pt x="922" y="449"/>
                      <a:pt x="1008" y="443"/>
                      <a:pt x="1094" y="431"/>
                    </a:cubicBezTo>
                    <a:cubicBezTo>
                      <a:pt x="1189" y="419"/>
                      <a:pt x="1260" y="336"/>
                      <a:pt x="1236" y="240"/>
                    </a:cubicBezTo>
                    <a:cubicBezTo>
                      <a:pt x="1226" y="168"/>
                      <a:pt x="1153" y="105"/>
                      <a:pt x="1072" y="105"/>
                    </a:cubicBezTo>
                    <a:cubicBezTo>
                      <a:pt x="1060" y="105"/>
                      <a:pt x="1047" y="107"/>
                      <a:pt x="1034" y="110"/>
                    </a:cubicBezTo>
                    <a:cubicBezTo>
                      <a:pt x="971" y="119"/>
                      <a:pt x="905" y="123"/>
                      <a:pt x="839" y="123"/>
                    </a:cubicBezTo>
                    <a:cubicBezTo>
                      <a:pt x="647" y="123"/>
                      <a:pt x="451" y="85"/>
                      <a:pt x="274" y="15"/>
                    </a:cubicBezTo>
                    <a:cubicBezTo>
                      <a:pt x="252" y="5"/>
                      <a:pt x="229" y="1"/>
                      <a:pt x="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9"/>
              <p:cNvSpPr/>
              <p:nvPr/>
            </p:nvSpPr>
            <p:spPr>
              <a:xfrm>
                <a:off x="8130877" y="1112795"/>
                <a:ext cx="62051" cy="72891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63" extrusionOk="0">
                    <a:moveTo>
                      <a:pt x="1733" y="1"/>
                    </a:moveTo>
                    <a:cubicBezTo>
                      <a:pt x="1665" y="1"/>
                      <a:pt x="1604" y="36"/>
                      <a:pt x="1569" y="98"/>
                    </a:cubicBezTo>
                    <a:lnTo>
                      <a:pt x="1094" y="989"/>
                    </a:lnTo>
                    <a:lnTo>
                      <a:pt x="333" y="134"/>
                    </a:lnTo>
                    <a:cubicBezTo>
                      <a:pt x="299" y="93"/>
                      <a:pt x="250" y="72"/>
                      <a:pt x="199" y="72"/>
                    </a:cubicBezTo>
                    <a:cubicBezTo>
                      <a:pt x="160" y="72"/>
                      <a:pt x="119" y="84"/>
                      <a:pt x="83" y="110"/>
                    </a:cubicBezTo>
                    <a:cubicBezTo>
                      <a:pt x="12" y="157"/>
                      <a:pt x="0" y="264"/>
                      <a:pt x="60" y="336"/>
                    </a:cubicBezTo>
                    <a:lnTo>
                      <a:pt x="915" y="1298"/>
                    </a:lnTo>
                    <a:lnTo>
                      <a:pt x="535" y="2023"/>
                    </a:lnTo>
                    <a:cubicBezTo>
                      <a:pt x="488" y="2106"/>
                      <a:pt x="523" y="2213"/>
                      <a:pt x="618" y="2249"/>
                    </a:cubicBezTo>
                    <a:lnTo>
                      <a:pt x="642" y="2261"/>
                    </a:lnTo>
                    <a:cubicBezTo>
                      <a:pt x="653" y="2262"/>
                      <a:pt x="663" y="2263"/>
                      <a:pt x="674" y="2263"/>
                    </a:cubicBezTo>
                    <a:cubicBezTo>
                      <a:pt x="746" y="2263"/>
                      <a:pt x="814" y="2228"/>
                      <a:pt x="856" y="2166"/>
                    </a:cubicBezTo>
                    <a:lnTo>
                      <a:pt x="1878" y="229"/>
                    </a:lnTo>
                    <a:cubicBezTo>
                      <a:pt x="1925" y="145"/>
                      <a:pt x="1890" y="50"/>
                      <a:pt x="1807" y="15"/>
                    </a:cubicBezTo>
                    <a:cubicBezTo>
                      <a:pt x="1782" y="5"/>
                      <a:pt x="1757" y="1"/>
                      <a:pt x="17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9"/>
              <p:cNvSpPr/>
              <p:nvPr/>
            </p:nvSpPr>
            <p:spPr>
              <a:xfrm>
                <a:off x="7683343" y="29283"/>
                <a:ext cx="251554" cy="128292"/>
              </a:xfrm>
              <a:custGeom>
                <a:avLst/>
                <a:gdLst/>
                <a:ahLst/>
                <a:cxnLst/>
                <a:rect l="l" t="t" r="r" b="b"/>
                <a:pathLst>
                  <a:path w="7808" h="3983" extrusionOk="0">
                    <a:moveTo>
                      <a:pt x="2205" y="1"/>
                    </a:moveTo>
                    <a:cubicBezTo>
                      <a:pt x="2186" y="1"/>
                      <a:pt x="2168" y="5"/>
                      <a:pt x="2151" y="13"/>
                    </a:cubicBezTo>
                    <a:cubicBezTo>
                      <a:pt x="2103" y="25"/>
                      <a:pt x="2056" y="61"/>
                      <a:pt x="2044" y="108"/>
                    </a:cubicBezTo>
                    <a:lnTo>
                      <a:pt x="891" y="3198"/>
                    </a:lnTo>
                    <a:lnTo>
                      <a:pt x="368" y="833"/>
                    </a:lnTo>
                    <a:cubicBezTo>
                      <a:pt x="348" y="762"/>
                      <a:pt x="277" y="709"/>
                      <a:pt x="197" y="709"/>
                    </a:cubicBezTo>
                    <a:cubicBezTo>
                      <a:pt x="183" y="709"/>
                      <a:pt x="169" y="711"/>
                      <a:pt x="155" y="714"/>
                    </a:cubicBezTo>
                    <a:cubicBezTo>
                      <a:pt x="60" y="726"/>
                      <a:pt x="0" y="809"/>
                      <a:pt x="12" y="904"/>
                    </a:cubicBezTo>
                    <a:lnTo>
                      <a:pt x="666" y="3851"/>
                    </a:lnTo>
                    <a:cubicBezTo>
                      <a:pt x="677" y="3899"/>
                      <a:pt x="725" y="3946"/>
                      <a:pt x="784" y="3970"/>
                    </a:cubicBezTo>
                    <a:cubicBezTo>
                      <a:pt x="796" y="3970"/>
                      <a:pt x="808" y="3982"/>
                      <a:pt x="832" y="3982"/>
                    </a:cubicBezTo>
                    <a:cubicBezTo>
                      <a:pt x="903" y="3982"/>
                      <a:pt x="974" y="3946"/>
                      <a:pt x="1010" y="3863"/>
                    </a:cubicBezTo>
                    <a:lnTo>
                      <a:pt x="2305" y="417"/>
                    </a:lnTo>
                    <a:cubicBezTo>
                      <a:pt x="3708" y="1259"/>
                      <a:pt x="5311" y="1692"/>
                      <a:pt x="6939" y="1692"/>
                    </a:cubicBezTo>
                    <a:cubicBezTo>
                      <a:pt x="7173" y="1692"/>
                      <a:pt x="7407" y="1683"/>
                      <a:pt x="7641" y="1665"/>
                    </a:cubicBezTo>
                    <a:cubicBezTo>
                      <a:pt x="7736" y="1665"/>
                      <a:pt x="7807" y="1594"/>
                      <a:pt x="7807" y="1499"/>
                    </a:cubicBezTo>
                    <a:cubicBezTo>
                      <a:pt x="7796" y="1410"/>
                      <a:pt x="7724" y="1343"/>
                      <a:pt x="7638" y="1343"/>
                    </a:cubicBezTo>
                    <a:cubicBezTo>
                      <a:pt x="7631" y="1343"/>
                      <a:pt x="7624" y="1343"/>
                      <a:pt x="7617" y="1344"/>
                    </a:cubicBezTo>
                    <a:cubicBezTo>
                      <a:pt x="7407" y="1359"/>
                      <a:pt x="7196" y="1366"/>
                      <a:pt x="6987" y="1366"/>
                    </a:cubicBezTo>
                    <a:cubicBezTo>
                      <a:pt x="5337" y="1366"/>
                      <a:pt x="3718" y="912"/>
                      <a:pt x="2305" y="37"/>
                    </a:cubicBezTo>
                    <a:cubicBezTo>
                      <a:pt x="2275" y="14"/>
                      <a:pt x="2239" y="1"/>
                      <a:pt x="2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9"/>
              <p:cNvSpPr/>
              <p:nvPr/>
            </p:nvSpPr>
            <p:spPr>
              <a:xfrm>
                <a:off x="7738854" y="89966"/>
                <a:ext cx="70460" cy="7105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206" extrusionOk="0">
                    <a:moveTo>
                      <a:pt x="804" y="1"/>
                    </a:moveTo>
                    <a:cubicBezTo>
                      <a:pt x="790" y="1"/>
                      <a:pt x="775" y="3"/>
                      <a:pt x="761" y="7"/>
                    </a:cubicBezTo>
                    <a:cubicBezTo>
                      <a:pt x="666" y="19"/>
                      <a:pt x="606" y="102"/>
                      <a:pt x="618" y="197"/>
                    </a:cubicBezTo>
                    <a:lnTo>
                      <a:pt x="844" y="1088"/>
                    </a:lnTo>
                    <a:lnTo>
                      <a:pt x="107" y="1563"/>
                    </a:lnTo>
                    <a:cubicBezTo>
                      <a:pt x="24" y="1611"/>
                      <a:pt x="0" y="1718"/>
                      <a:pt x="60" y="1789"/>
                    </a:cubicBezTo>
                    <a:cubicBezTo>
                      <a:pt x="83" y="1825"/>
                      <a:pt x="107" y="1837"/>
                      <a:pt x="143" y="1849"/>
                    </a:cubicBezTo>
                    <a:cubicBezTo>
                      <a:pt x="165" y="1858"/>
                      <a:pt x="188" y="1861"/>
                      <a:pt x="211" y="1861"/>
                    </a:cubicBezTo>
                    <a:cubicBezTo>
                      <a:pt x="248" y="1861"/>
                      <a:pt x="284" y="1851"/>
                      <a:pt x="321" y="1837"/>
                    </a:cubicBezTo>
                    <a:lnTo>
                      <a:pt x="939" y="1433"/>
                    </a:lnTo>
                    <a:lnTo>
                      <a:pt x="1105" y="2086"/>
                    </a:lnTo>
                    <a:cubicBezTo>
                      <a:pt x="1129" y="2146"/>
                      <a:pt x="1165" y="2181"/>
                      <a:pt x="1224" y="2205"/>
                    </a:cubicBezTo>
                    <a:lnTo>
                      <a:pt x="1319" y="2205"/>
                    </a:lnTo>
                    <a:cubicBezTo>
                      <a:pt x="1414" y="2181"/>
                      <a:pt x="1474" y="2098"/>
                      <a:pt x="1450" y="2003"/>
                    </a:cubicBezTo>
                    <a:lnTo>
                      <a:pt x="1260" y="1219"/>
                    </a:lnTo>
                    <a:lnTo>
                      <a:pt x="2080" y="684"/>
                    </a:lnTo>
                    <a:cubicBezTo>
                      <a:pt x="2163" y="636"/>
                      <a:pt x="2187" y="530"/>
                      <a:pt x="2127" y="458"/>
                    </a:cubicBezTo>
                    <a:cubicBezTo>
                      <a:pt x="2091" y="415"/>
                      <a:pt x="2033" y="389"/>
                      <a:pt x="1974" y="389"/>
                    </a:cubicBezTo>
                    <a:cubicBezTo>
                      <a:pt x="1936" y="389"/>
                      <a:pt x="1898" y="399"/>
                      <a:pt x="1866" y="423"/>
                    </a:cubicBezTo>
                    <a:lnTo>
                      <a:pt x="1165" y="886"/>
                    </a:lnTo>
                    <a:lnTo>
                      <a:pt x="963" y="126"/>
                    </a:lnTo>
                    <a:cubicBezTo>
                      <a:pt x="943" y="47"/>
                      <a:pt x="874" y="1"/>
                      <a:pt x="8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9"/>
              <p:cNvSpPr/>
              <p:nvPr/>
            </p:nvSpPr>
            <p:spPr>
              <a:xfrm>
                <a:off x="7808508" y="121918"/>
                <a:ext cx="39853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527" extrusionOk="0">
                    <a:moveTo>
                      <a:pt x="207" y="0"/>
                    </a:moveTo>
                    <a:cubicBezTo>
                      <a:pt x="148" y="0"/>
                      <a:pt x="91" y="30"/>
                      <a:pt x="60" y="84"/>
                    </a:cubicBezTo>
                    <a:cubicBezTo>
                      <a:pt x="1" y="155"/>
                      <a:pt x="36" y="262"/>
                      <a:pt x="120" y="310"/>
                    </a:cubicBezTo>
                    <a:cubicBezTo>
                      <a:pt x="203" y="346"/>
                      <a:pt x="286" y="393"/>
                      <a:pt x="369" y="417"/>
                    </a:cubicBezTo>
                    <a:cubicBezTo>
                      <a:pt x="567" y="490"/>
                      <a:pt x="773" y="526"/>
                      <a:pt x="981" y="526"/>
                    </a:cubicBezTo>
                    <a:cubicBezTo>
                      <a:pt x="1011" y="526"/>
                      <a:pt x="1041" y="525"/>
                      <a:pt x="1070" y="524"/>
                    </a:cubicBezTo>
                    <a:cubicBezTo>
                      <a:pt x="1153" y="524"/>
                      <a:pt x="1237" y="453"/>
                      <a:pt x="1237" y="357"/>
                    </a:cubicBezTo>
                    <a:cubicBezTo>
                      <a:pt x="1226" y="260"/>
                      <a:pt x="1155" y="201"/>
                      <a:pt x="1070" y="201"/>
                    </a:cubicBezTo>
                    <a:cubicBezTo>
                      <a:pt x="1063" y="201"/>
                      <a:pt x="1055" y="202"/>
                      <a:pt x="1047" y="203"/>
                    </a:cubicBezTo>
                    <a:cubicBezTo>
                      <a:pt x="785" y="203"/>
                      <a:pt x="524" y="144"/>
                      <a:pt x="298" y="25"/>
                    </a:cubicBezTo>
                    <a:cubicBezTo>
                      <a:pt x="269" y="8"/>
                      <a:pt x="238" y="0"/>
                      <a:pt x="2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9"/>
              <p:cNvSpPr/>
              <p:nvPr/>
            </p:nvSpPr>
            <p:spPr>
              <a:xfrm>
                <a:off x="7856770" y="106200"/>
                <a:ext cx="62051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33" extrusionOk="0">
                    <a:moveTo>
                      <a:pt x="201" y="1"/>
                    </a:moveTo>
                    <a:cubicBezTo>
                      <a:pt x="169" y="1"/>
                      <a:pt x="136" y="9"/>
                      <a:pt x="107" y="26"/>
                    </a:cubicBezTo>
                    <a:cubicBezTo>
                      <a:pt x="24" y="73"/>
                      <a:pt x="0" y="180"/>
                      <a:pt x="59" y="251"/>
                    </a:cubicBezTo>
                    <a:lnTo>
                      <a:pt x="796" y="1309"/>
                    </a:lnTo>
                    <a:lnTo>
                      <a:pt x="321" y="1986"/>
                    </a:lnTo>
                    <a:cubicBezTo>
                      <a:pt x="262" y="2058"/>
                      <a:pt x="285" y="2164"/>
                      <a:pt x="380" y="2212"/>
                    </a:cubicBezTo>
                    <a:cubicBezTo>
                      <a:pt x="380" y="2212"/>
                      <a:pt x="392" y="2224"/>
                      <a:pt x="404" y="2224"/>
                    </a:cubicBezTo>
                    <a:cubicBezTo>
                      <a:pt x="426" y="2230"/>
                      <a:pt x="447" y="2233"/>
                      <a:pt x="468" y="2233"/>
                    </a:cubicBezTo>
                    <a:cubicBezTo>
                      <a:pt x="528" y="2233"/>
                      <a:pt x="583" y="2209"/>
                      <a:pt x="618" y="2164"/>
                    </a:cubicBezTo>
                    <a:lnTo>
                      <a:pt x="1878" y="334"/>
                    </a:lnTo>
                    <a:cubicBezTo>
                      <a:pt x="1925" y="263"/>
                      <a:pt x="1901" y="156"/>
                      <a:pt x="1830" y="121"/>
                    </a:cubicBezTo>
                    <a:cubicBezTo>
                      <a:pt x="1798" y="102"/>
                      <a:pt x="1762" y="93"/>
                      <a:pt x="1727" y="93"/>
                    </a:cubicBezTo>
                    <a:cubicBezTo>
                      <a:pt x="1672" y="93"/>
                      <a:pt x="1617" y="117"/>
                      <a:pt x="1581" y="168"/>
                    </a:cubicBezTo>
                    <a:lnTo>
                      <a:pt x="998" y="1000"/>
                    </a:lnTo>
                    <a:lnTo>
                      <a:pt x="357" y="73"/>
                    </a:lnTo>
                    <a:cubicBezTo>
                      <a:pt x="318" y="27"/>
                      <a:pt x="260" y="1"/>
                      <a:pt x="2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9"/>
              <p:cNvSpPr/>
              <p:nvPr/>
            </p:nvSpPr>
            <p:spPr>
              <a:xfrm>
                <a:off x="8173758" y="509566"/>
                <a:ext cx="52869" cy="151033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4689" extrusionOk="0">
                    <a:moveTo>
                      <a:pt x="1002" y="1"/>
                    </a:moveTo>
                    <a:cubicBezTo>
                      <a:pt x="950" y="1"/>
                      <a:pt x="901" y="22"/>
                      <a:pt x="868" y="63"/>
                    </a:cubicBezTo>
                    <a:cubicBezTo>
                      <a:pt x="285" y="704"/>
                      <a:pt x="0" y="1572"/>
                      <a:pt x="71" y="2439"/>
                    </a:cubicBezTo>
                    <a:cubicBezTo>
                      <a:pt x="167" y="3319"/>
                      <a:pt x="618" y="4115"/>
                      <a:pt x="1319" y="4650"/>
                    </a:cubicBezTo>
                    <a:cubicBezTo>
                      <a:pt x="1355" y="4673"/>
                      <a:pt x="1402" y="4685"/>
                      <a:pt x="1438" y="4685"/>
                    </a:cubicBezTo>
                    <a:cubicBezTo>
                      <a:pt x="1446" y="4687"/>
                      <a:pt x="1455" y="4688"/>
                      <a:pt x="1464" y="4688"/>
                    </a:cubicBezTo>
                    <a:cubicBezTo>
                      <a:pt x="1506" y="4688"/>
                      <a:pt x="1551" y="4667"/>
                      <a:pt x="1581" y="4638"/>
                    </a:cubicBezTo>
                    <a:cubicBezTo>
                      <a:pt x="1640" y="4566"/>
                      <a:pt x="1628" y="4459"/>
                      <a:pt x="1557" y="4412"/>
                    </a:cubicBezTo>
                    <a:cubicBezTo>
                      <a:pt x="927" y="3925"/>
                      <a:pt x="511" y="3200"/>
                      <a:pt x="428" y="2416"/>
                    </a:cubicBezTo>
                    <a:cubicBezTo>
                      <a:pt x="357" y="1631"/>
                      <a:pt x="618" y="847"/>
                      <a:pt x="1141" y="265"/>
                    </a:cubicBezTo>
                    <a:cubicBezTo>
                      <a:pt x="1200" y="193"/>
                      <a:pt x="1188" y="87"/>
                      <a:pt x="1117" y="39"/>
                    </a:cubicBezTo>
                    <a:cubicBezTo>
                      <a:pt x="1081" y="13"/>
                      <a:pt x="1041" y="1"/>
                      <a:pt x="10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9"/>
              <p:cNvSpPr/>
              <p:nvPr/>
            </p:nvSpPr>
            <p:spPr>
              <a:xfrm>
                <a:off x="8222761" y="546253"/>
                <a:ext cx="57830" cy="68478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126" extrusionOk="0">
                    <a:moveTo>
                      <a:pt x="1371" y="1"/>
                    </a:moveTo>
                    <a:cubicBezTo>
                      <a:pt x="1308" y="1"/>
                      <a:pt x="1246" y="30"/>
                      <a:pt x="1212" y="88"/>
                    </a:cubicBezTo>
                    <a:lnTo>
                      <a:pt x="761" y="813"/>
                    </a:lnTo>
                    <a:lnTo>
                      <a:pt x="321" y="385"/>
                    </a:lnTo>
                    <a:cubicBezTo>
                      <a:pt x="285" y="356"/>
                      <a:pt x="241" y="341"/>
                      <a:pt x="196" y="341"/>
                    </a:cubicBezTo>
                    <a:cubicBezTo>
                      <a:pt x="152" y="341"/>
                      <a:pt x="107" y="356"/>
                      <a:pt x="72" y="385"/>
                    </a:cubicBezTo>
                    <a:cubicBezTo>
                      <a:pt x="0" y="445"/>
                      <a:pt x="0" y="552"/>
                      <a:pt x="72" y="623"/>
                    </a:cubicBezTo>
                    <a:lnTo>
                      <a:pt x="582" y="1110"/>
                    </a:lnTo>
                    <a:lnTo>
                      <a:pt x="107" y="1883"/>
                    </a:lnTo>
                    <a:cubicBezTo>
                      <a:pt x="60" y="1966"/>
                      <a:pt x="95" y="2073"/>
                      <a:pt x="178" y="2108"/>
                    </a:cubicBezTo>
                    <a:cubicBezTo>
                      <a:pt x="195" y="2117"/>
                      <a:pt x="218" y="2125"/>
                      <a:pt x="238" y="2125"/>
                    </a:cubicBezTo>
                    <a:cubicBezTo>
                      <a:pt x="247" y="2125"/>
                      <a:pt x="255" y="2124"/>
                      <a:pt x="262" y="2120"/>
                    </a:cubicBezTo>
                    <a:cubicBezTo>
                      <a:pt x="321" y="2120"/>
                      <a:pt x="380" y="2096"/>
                      <a:pt x="416" y="2037"/>
                    </a:cubicBezTo>
                    <a:lnTo>
                      <a:pt x="832" y="1360"/>
                    </a:lnTo>
                    <a:lnTo>
                      <a:pt x="1462" y="1978"/>
                    </a:lnTo>
                    <a:cubicBezTo>
                      <a:pt x="1497" y="2001"/>
                      <a:pt x="1545" y="2025"/>
                      <a:pt x="1593" y="2025"/>
                    </a:cubicBezTo>
                    <a:cubicBezTo>
                      <a:pt x="1640" y="2025"/>
                      <a:pt x="1688" y="2001"/>
                      <a:pt x="1711" y="1978"/>
                    </a:cubicBezTo>
                    <a:cubicBezTo>
                      <a:pt x="1795" y="1918"/>
                      <a:pt x="1795" y="1811"/>
                      <a:pt x="1723" y="1752"/>
                    </a:cubicBezTo>
                    <a:lnTo>
                      <a:pt x="1022" y="1063"/>
                    </a:lnTo>
                    <a:lnTo>
                      <a:pt x="1521" y="243"/>
                    </a:lnTo>
                    <a:cubicBezTo>
                      <a:pt x="1569" y="160"/>
                      <a:pt x="1545" y="53"/>
                      <a:pt x="1450" y="17"/>
                    </a:cubicBezTo>
                    <a:cubicBezTo>
                      <a:pt x="1425" y="6"/>
                      <a:pt x="1398" y="1"/>
                      <a:pt x="13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9"/>
              <p:cNvSpPr/>
              <p:nvPr/>
            </p:nvSpPr>
            <p:spPr>
              <a:xfrm>
                <a:off x="8290514" y="562036"/>
                <a:ext cx="49422" cy="15783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490" extrusionOk="0">
                    <a:moveTo>
                      <a:pt x="1344" y="1"/>
                    </a:moveTo>
                    <a:cubicBezTo>
                      <a:pt x="1336" y="1"/>
                      <a:pt x="1328" y="1"/>
                      <a:pt x="1320" y="2"/>
                    </a:cubicBezTo>
                    <a:lnTo>
                      <a:pt x="167" y="169"/>
                    </a:lnTo>
                    <a:cubicBezTo>
                      <a:pt x="72" y="169"/>
                      <a:pt x="1" y="252"/>
                      <a:pt x="24" y="347"/>
                    </a:cubicBezTo>
                    <a:cubicBezTo>
                      <a:pt x="36" y="430"/>
                      <a:pt x="107" y="490"/>
                      <a:pt x="191" y="490"/>
                    </a:cubicBezTo>
                    <a:lnTo>
                      <a:pt x="214" y="490"/>
                    </a:lnTo>
                    <a:lnTo>
                      <a:pt x="1379" y="323"/>
                    </a:lnTo>
                    <a:cubicBezTo>
                      <a:pt x="1462" y="323"/>
                      <a:pt x="1533" y="240"/>
                      <a:pt x="1522" y="145"/>
                    </a:cubicBezTo>
                    <a:cubicBezTo>
                      <a:pt x="1511" y="58"/>
                      <a:pt x="1430" y="1"/>
                      <a:pt x="13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9"/>
              <p:cNvSpPr/>
              <p:nvPr/>
            </p:nvSpPr>
            <p:spPr>
              <a:xfrm>
                <a:off x="8352533" y="535881"/>
                <a:ext cx="53642" cy="74470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2312" extrusionOk="0">
                    <a:moveTo>
                      <a:pt x="989" y="1"/>
                    </a:moveTo>
                    <a:cubicBezTo>
                      <a:pt x="955" y="1"/>
                      <a:pt x="922" y="10"/>
                      <a:pt x="892" y="30"/>
                    </a:cubicBezTo>
                    <a:cubicBezTo>
                      <a:pt x="809" y="78"/>
                      <a:pt x="797" y="173"/>
                      <a:pt x="832" y="244"/>
                    </a:cubicBezTo>
                    <a:cubicBezTo>
                      <a:pt x="868" y="291"/>
                      <a:pt x="904" y="339"/>
                      <a:pt x="927" y="398"/>
                    </a:cubicBezTo>
                    <a:cubicBezTo>
                      <a:pt x="939" y="446"/>
                      <a:pt x="927" y="493"/>
                      <a:pt x="916" y="541"/>
                    </a:cubicBezTo>
                    <a:cubicBezTo>
                      <a:pt x="880" y="636"/>
                      <a:pt x="809" y="707"/>
                      <a:pt x="714" y="719"/>
                    </a:cubicBezTo>
                    <a:cubicBezTo>
                      <a:pt x="704" y="720"/>
                      <a:pt x="694" y="721"/>
                      <a:pt x="684" y="721"/>
                    </a:cubicBezTo>
                    <a:cubicBezTo>
                      <a:pt x="599" y="721"/>
                      <a:pt x="517" y="675"/>
                      <a:pt x="464" y="600"/>
                    </a:cubicBezTo>
                    <a:cubicBezTo>
                      <a:pt x="405" y="529"/>
                      <a:pt x="381" y="434"/>
                      <a:pt x="428" y="351"/>
                    </a:cubicBezTo>
                    <a:cubicBezTo>
                      <a:pt x="464" y="268"/>
                      <a:pt x="428" y="173"/>
                      <a:pt x="345" y="125"/>
                    </a:cubicBezTo>
                    <a:cubicBezTo>
                      <a:pt x="320" y="114"/>
                      <a:pt x="293" y="109"/>
                      <a:pt x="266" y="109"/>
                    </a:cubicBezTo>
                    <a:cubicBezTo>
                      <a:pt x="203" y="109"/>
                      <a:pt x="141" y="138"/>
                      <a:pt x="107" y="196"/>
                    </a:cubicBezTo>
                    <a:cubicBezTo>
                      <a:pt x="1" y="387"/>
                      <a:pt x="36" y="624"/>
                      <a:pt x="179" y="791"/>
                    </a:cubicBezTo>
                    <a:cubicBezTo>
                      <a:pt x="291" y="954"/>
                      <a:pt x="474" y="1047"/>
                      <a:pt x="675" y="1047"/>
                    </a:cubicBezTo>
                    <a:cubicBezTo>
                      <a:pt x="707" y="1047"/>
                      <a:pt x="740" y="1045"/>
                      <a:pt x="773" y="1040"/>
                    </a:cubicBezTo>
                    <a:cubicBezTo>
                      <a:pt x="916" y="1016"/>
                      <a:pt x="1058" y="945"/>
                      <a:pt x="1153" y="826"/>
                    </a:cubicBezTo>
                    <a:cubicBezTo>
                      <a:pt x="1177" y="897"/>
                      <a:pt x="1201" y="957"/>
                      <a:pt x="1213" y="1028"/>
                    </a:cubicBezTo>
                    <a:cubicBezTo>
                      <a:pt x="1296" y="1278"/>
                      <a:pt x="1248" y="1551"/>
                      <a:pt x="1094" y="1765"/>
                    </a:cubicBezTo>
                    <a:cubicBezTo>
                      <a:pt x="982" y="1902"/>
                      <a:pt x="815" y="1978"/>
                      <a:pt x="646" y="1978"/>
                    </a:cubicBezTo>
                    <a:cubicBezTo>
                      <a:pt x="580" y="1978"/>
                      <a:pt x="515" y="1966"/>
                      <a:pt x="452" y="1943"/>
                    </a:cubicBezTo>
                    <a:cubicBezTo>
                      <a:pt x="422" y="1928"/>
                      <a:pt x="392" y="1922"/>
                      <a:pt x="364" y="1922"/>
                    </a:cubicBezTo>
                    <a:cubicBezTo>
                      <a:pt x="301" y="1922"/>
                      <a:pt x="243" y="1954"/>
                      <a:pt x="203" y="2003"/>
                    </a:cubicBezTo>
                    <a:cubicBezTo>
                      <a:pt x="167" y="2086"/>
                      <a:pt x="203" y="2193"/>
                      <a:pt x="286" y="2228"/>
                    </a:cubicBezTo>
                    <a:cubicBezTo>
                      <a:pt x="393" y="2276"/>
                      <a:pt x="512" y="2312"/>
                      <a:pt x="642" y="2312"/>
                    </a:cubicBezTo>
                    <a:cubicBezTo>
                      <a:pt x="927" y="2312"/>
                      <a:pt x="1201" y="2181"/>
                      <a:pt x="1379" y="1955"/>
                    </a:cubicBezTo>
                    <a:cubicBezTo>
                      <a:pt x="1593" y="1670"/>
                      <a:pt x="1664" y="1302"/>
                      <a:pt x="1557" y="957"/>
                    </a:cubicBezTo>
                    <a:cubicBezTo>
                      <a:pt x="1498" y="719"/>
                      <a:pt x="1403" y="493"/>
                      <a:pt x="1272" y="280"/>
                    </a:cubicBezTo>
                    <a:cubicBezTo>
                      <a:pt x="1236" y="185"/>
                      <a:pt x="1189" y="113"/>
                      <a:pt x="1118" y="54"/>
                    </a:cubicBezTo>
                    <a:cubicBezTo>
                      <a:pt x="1083" y="19"/>
                      <a:pt x="1036" y="1"/>
                      <a:pt x="9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9"/>
              <p:cNvSpPr/>
              <p:nvPr/>
            </p:nvSpPr>
            <p:spPr>
              <a:xfrm>
                <a:off x="8401922" y="489853"/>
                <a:ext cx="45588" cy="135894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4219" extrusionOk="0">
                    <a:moveTo>
                      <a:pt x="204" y="0"/>
                    </a:moveTo>
                    <a:cubicBezTo>
                      <a:pt x="161" y="0"/>
                      <a:pt x="119" y="15"/>
                      <a:pt x="84" y="45"/>
                    </a:cubicBezTo>
                    <a:cubicBezTo>
                      <a:pt x="0" y="104"/>
                      <a:pt x="0" y="211"/>
                      <a:pt x="84" y="271"/>
                    </a:cubicBezTo>
                    <a:cubicBezTo>
                      <a:pt x="606" y="734"/>
                      <a:pt x="927" y="1364"/>
                      <a:pt x="999" y="2053"/>
                    </a:cubicBezTo>
                    <a:cubicBezTo>
                      <a:pt x="1046" y="2742"/>
                      <a:pt x="832" y="3432"/>
                      <a:pt x="381" y="3954"/>
                    </a:cubicBezTo>
                    <a:cubicBezTo>
                      <a:pt x="321" y="4026"/>
                      <a:pt x="333" y="4133"/>
                      <a:pt x="416" y="4180"/>
                    </a:cubicBezTo>
                    <a:cubicBezTo>
                      <a:pt x="447" y="4206"/>
                      <a:pt x="485" y="4218"/>
                      <a:pt x="523" y="4218"/>
                    </a:cubicBezTo>
                    <a:cubicBezTo>
                      <a:pt x="573" y="4218"/>
                      <a:pt x="625" y="4197"/>
                      <a:pt x="666" y="4156"/>
                    </a:cubicBezTo>
                    <a:cubicBezTo>
                      <a:pt x="1165" y="3562"/>
                      <a:pt x="1415" y="2802"/>
                      <a:pt x="1355" y="2041"/>
                    </a:cubicBezTo>
                    <a:cubicBezTo>
                      <a:pt x="1284" y="1269"/>
                      <a:pt x="915" y="556"/>
                      <a:pt x="333" y="45"/>
                    </a:cubicBezTo>
                    <a:cubicBezTo>
                      <a:pt x="292" y="15"/>
                      <a:pt x="247" y="0"/>
                      <a:pt x="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9"/>
              <p:cNvSpPr/>
              <p:nvPr/>
            </p:nvSpPr>
            <p:spPr>
              <a:xfrm>
                <a:off x="8419545" y="447819"/>
                <a:ext cx="50163" cy="4387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62" extrusionOk="0">
                    <a:moveTo>
                      <a:pt x="405" y="1"/>
                    </a:moveTo>
                    <a:cubicBezTo>
                      <a:pt x="280" y="1"/>
                      <a:pt x="159" y="50"/>
                      <a:pt x="71" y="138"/>
                    </a:cubicBezTo>
                    <a:cubicBezTo>
                      <a:pt x="0" y="209"/>
                      <a:pt x="12" y="316"/>
                      <a:pt x="95" y="376"/>
                    </a:cubicBezTo>
                    <a:cubicBezTo>
                      <a:pt x="126" y="401"/>
                      <a:pt x="163" y="414"/>
                      <a:pt x="202" y="414"/>
                    </a:cubicBezTo>
                    <a:cubicBezTo>
                      <a:pt x="252" y="414"/>
                      <a:pt x="304" y="392"/>
                      <a:pt x="345" y="352"/>
                    </a:cubicBezTo>
                    <a:cubicBezTo>
                      <a:pt x="362" y="334"/>
                      <a:pt x="392" y="323"/>
                      <a:pt x="426" y="323"/>
                    </a:cubicBezTo>
                    <a:cubicBezTo>
                      <a:pt x="438" y="323"/>
                      <a:pt x="451" y="325"/>
                      <a:pt x="464" y="328"/>
                    </a:cubicBezTo>
                    <a:cubicBezTo>
                      <a:pt x="559" y="352"/>
                      <a:pt x="642" y="411"/>
                      <a:pt x="677" y="506"/>
                    </a:cubicBezTo>
                    <a:cubicBezTo>
                      <a:pt x="737" y="696"/>
                      <a:pt x="630" y="910"/>
                      <a:pt x="523" y="1124"/>
                    </a:cubicBezTo>
                    <a:cubicBezTo>
                      <a:pt x="487" y="1172"/>
                      <a:pt x="487" y="1243"/>
                      <a:pt x="535" y="1291"/>
                    </a:cubicBezTo>
                    <a:cubicBezTo>
                      <a:pt x="559" y="1326"/>
                      <a:pt x="618" y="1362"/>
                      <a:pt x="677" y="1362"/>
                    </a:cubicBezTo>
                    <a:lnTo>
                      <a:pt x="689" y="1362"/>
                    </a:lnTo>
                    <a:lnTo>
                      <a:pt x="1390" y="1314"/>
                    </a:lnTo>
                    <a:cubicBezTo>
                      <a:pt x="1485" y="1314"/>
                      <a:pt x="1557" y="1243"/>
                      <a:pt x="1557" y="1148"/>
                    </a:cubicBezTo>
                    <a:cubicBezTo>
                      <a:pt x="1546" y="1060"/>
                      <a:pt x="1473" y="992"/>
                      <a:pt x="1387" y="992"/>
                    </a:cubicBezTo>
                    <a:cubicBezTo>
                      <a:pt x="1380" y="992"/>
                      <a:pt x="1374" y="993"/>
                      <a:pt x="1367" y="993"/>
                    </a:cubicBezTo>
                    <a:lnTo>
                      <a:pt x="963" y="1017"/>
                    </a:lnTo>
                    <a:cubicBezTo>
                      <a:pt x="1046" y="827"/>
                      <a:pt x="1070" y="625"/>
                      <a:pt x="1022" y="423"/>
                    </a:cubicBezTo>
                    <a:cubicBezTo>
                      <a:pt x="939" y="209"/>
                      <a:pt x="761" y="55"/>
                      <a:pt x="535" y="19"/>
                    </a:cubicBezTo>
                    <a:cubicBezTo>
                      <a:pt x="492" y="7"/>
                      <a:pt x="448" y="1"/>
                      <a:pt x="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9"/>
              <p:cNvSpPr/>
              <p:nvPr/>
            </p:nvSpPr>
            <p:spPr>
              <a:xfrm>
                <a:off x="8808894" y="1112183"/>
                <a:ext cx="65112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4622" extrusionOk="0">
                    <a:moveTo>
                      <a:pt x="1815" y="0"/>
                    </a:moveTo>
                    <a:cubicBezTo>
                      <a:pt x="1780" y="0"/>
                      <a:pt x="1744" y="11"/>
                      <a:pt x="1711" y="34"/>
                    </a:cubicBezTo>
                    <a:cubicBezTo>
                      <a:pt x="951" y="485"/>
                      <a:pt x="404" y="1234"/>
                      <a:pt x="190" y="2089"/>
                    </a:cubicBezTo>
                    <a:cubicBezTo>
                      <a:pt x="0" y="2945"/>
                      <a:pt x="166" y="3836"/>
                      <a:pt x="666" y="4549"/>
                    </a:cubicBezTo>
                    <a:cubicBezTo>
                      <a:pt x="689" y="4585"/>
                      <a:pt x="725" y="4609"/>
                      <a:pt x="772" y="4609"/>
                    </a:cubicBezTo>
                    <a:cubicBezTo>
                      <a:pt x="791" y="4618"/>
                      <a:pt x="809" y="4622"/>
                      <a:pt x="827" y="4622"/>
                    </a:cubicBezTo>
                    <a:cubicBezTo>
                      <a:pt x="856" y="4622"/>
                      <a:pt x="886" y="4611"/>
                      <a:pt x="915" y="4597"/>
                    </a:cubicBezTo>
                    <a:cubicBezTo>
                      <a:pt x="998" y="4549"/>
                      <a:pt x="1022" y="4454"/>
                      <a:pt x="974" y="4371"/>
                    </a:cubicBezTo>
                    <a:cubicBezTo>
                      <a:pt x="523" y="3729"/>
                      <a:pt x="357" y="2921"/>
                      <a:pt x="535" y="2161"/>
                    </a:cubicBezTo>
                    <a:cubicBezTo>
                      <a:pt x="725" y="1376"/>
                      <a:pt x="1224" y="711"/>
                      <a:pt x="1913" y="295"/>
                    </a:cubicBezTo>
                    <a:cubicBezTo>
                      <a:pt x="1996" y="259"/>
                      <a:pt x="2020" y="153"/>
                      <a:pt x="1961" y="69"/>
                    </a:cubicBezTo>
                    <a:cubicBezTo>
                      <a:pt x="1924" y="26"/>
                      <a:pt x="1871" y="0"/>
                      <a:pt x="18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9"/>
              <p:cNvSpPr/>
              <p:nvPr/>
            </p:nvSpPr>
            <p:spPr>
              <a:xfrm>
                <a:off x="8854836" y="1163590"/>
                <a:ext cx="65112" cy="64774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2011" extrusionOk="0">
                    <a:moveTo>
                      <a:pt x="1824" y="0"/>
                    </a:moveTo>
                    <a:cubicBezTo>
                      <a:pt x="1779" y="0"/>
                      <a:pt x="1735" y="18"/>
                      <a:pt x="1699" y="54"/>
                    </a:cubicBezTo>
                    <a:lnTo>
                      <a:pt x="1034" y="624"/>
                    </a:lnTo>
                    <a:lnTo>
                      <a:pt x="749" y="101"/>
                    </a:lnTo>
                    <a:cubicBezTo>
                      <a:pt x="716" y="44"/>
                      <a:pt x="660" y="9"/>
                      <a:pt x="597" y="9"/>
                    </a:cubicBezTo>
                    <a:cubicBezTo>
                      <a:pt x="569" y="9"/>
                      <a:pt x="540" y="15"/>
                      <a:pt x="511" y="30"/>
                    </a:cubicBezTo>
                    <a:cubicBezTo>
                      <a:pt x="428" y="66"/>
                      <a:pt x="392" y="161"/>
                      <a:pt x="440" y="244"/>
                    </a:cubicBezTo>
                    <a:lnTo>
                      <a:pt x="772" y="862"/>
                    </a:lnTo>
                    <a:lnTo>
                      <a:pt x="71" y="1468"/>
                    </a:lnTo>
                    <a:cubicBezTo>
                      <a:pt x="0" y="1527"/>
                      <a:pt x="0" y="1634"/>
                      <a:pt x="71" y="1705"/>
                    </a:cubicBezTo>
                    <a:cubicBezTo>
                      <a:pt x="95" y="1717"/>
                      <a:pt x="119" y="1729"/>
                      <a:pt x="143" y="1741"/>
                    </a:cubicBezTo>
                    <a:cubicBezTo>
                      <a:pt x="159" y="1748"/>
                      <a:pt x="177" y="1751"/>
                      <a:pt x="194" y="1751"/>
                    </a:cubicBezTo>
                    <a:cubicBezTo>
                      <a:pt x="240" y="1751"/>
                      <a:pt x="287" y="1731"/>
                      <a:pt x="321" y="1705"/>
                    </a:cubicBezTo>
                    <a:lnTo>
                      <a:pt x="939" y="1159"/>
                    </a:lnTo>
                    <a:lnTo>
                      <a:pt x="1343" y="1919"/>
                    </a:lnTo>
                    <a:cubicBezTo>
                      <a:pt x="1367" y="1955"/>
                      <a:pt x="1414" y="1991"/>
                      <a:pt x="1450" y="2003"/>
                    </a:cubicBezTo>
                    <a:cubicBezTo>
                      <a:pt x="1469" y="2007"/>
                      <a:pt x="1489" y="2010"/>
                      <a:pt x="1508" y="2010"/>
                    </a:cubicBezTo>
                    <a:cubicBezTo>
                      <a:pt x="1535" y="2010"/>
                      <a:pt x="1560" y="2005"/>
                      <a:pt x="1580" y="1991"/>
                    </a:cubicBezTo>
                    <a:cubicBezTo>
                      <a:pt x="1676" y="1955"/>
                      <a:pt x="1711" y="1860"/>
                      <a:pt x="1664" y="1777"/>
                    </a:cubicBezTo>
                    <a:lnTo>
                      <a:pt x="1200" y="921"/>
                    </a:lnTo>
                    <a:lnTo>
                      <a:pt x="1949" y="280"/>
                    </a:lnTo>
                    <a:cubicBezTo>
                      <a:pt x="2020" y="220"/>
                      <a:pt x="2020" y="113"/>
                      <a:pt x="1949" y="54"/>
                    </a:cubicBezTo>
                    <a:cubicBezTo>
                      <a:pt x="1913" y="18"/>
                      <a:pt x="1869" y="0"/>
                      <a:pt x="18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9"/>
              <p:cNvSpPr/>
              <p:nvPr/>
            </p:nvSpPr>
            <p:spPr>
              <a:xfrm>
                <a:off x="8929484" y="1191548"/>
                <a:ext cx="49035" cy="15557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83" extrusionOk="0">
                    <a:moveTo>
                      <a:pt x="172" y="0"/>
                    </a:moveTo>
                    <a:cubicBezTo>
                      <a:pt x="93" y="0"/>
                      <a:pt x="22" y="56"/>
                      <a:pt x="12" y="136"/>
                    </a:cubicBezTo>
                    <a:cubicBezTo>
                      <a:pt x="0" y="220"/>
                      <a:pt x="48" y="291"/>
                      <a:pt x="131" y="315"/>
                    </a:cubicBezTo>
                    <a:lnTo>
                      <a:pt x="155" y="315"/>
                    </a:lnTo>
                    <a:lnTo>
                      <a:pt x="1307" y="481"/>
                    </a:lnTo>
                    <a:cubicBezTo>
                      <a:pt x="1315" y="482"/>
                      <a:pt x="1323" y="483"/>
                      <a:pt x="1331" y="483"/>
                    </a:cubicBezTo>
                    <a:cubicBezTo>
                      <a:pt x="1416" y="483"/>
                      <a:pt x="1488" y="425"/>
                      <a:pt x="1509" y="338"/>
                    </a:cubicBezTo>
                    <a:cubicBezTo>
                      <a:pt x="1521" y="243"/>
                      <a:pt x="1450" y="172"/>
                      <a:pt x="1367" y="160"/>
                    </a:cubicBezTo>
                    <a:lnTo>
                      <a:pt x="214" y="6"/>
                    </a:lnTo>
                    <a:cubicBezTo>
                      <a:pt x="200" y="2"/>
                      <a:pt x="186" y="0"/>
                      <a:pt x="1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9"/>
              <p:cNvSpPr/>
              <p:nvPr/>
            </p:nvSpPr>
            <p:spPr>
              <a:xfrm>
                <a:off x="8983835" y="1182626"/>
                <a:ext cx="55156" cy="721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240" extrusionOk="0">
                    <a:moveTo>
                      <a:pt x="684" y="0"/>
                    </a:moveTo>
                    <a:cubicBezTo>
                      <a:pt x="639" y="0"/>
                      <a:pt x="595" y="15"/>
                      <a:pt x="559" y="45"/>
                    </a:cubicBezTo>
                    <a:cubicBezTo>
                      <a:pt x="405" y="200"/>
                      <a:pt x="345" y="425"/>
                      <a:pt x="428" y="627"/>
                    </a:cubicBezTo>
                    <a:cubicBezTo>
                      <a:pt x="512" y="841"/>
                      <a:pt x="690" y="996"/>
                      <a:pt x="916" y="1031"/>
                    </a:cubicBezTo>
                    <a:cubicBezTo>
                      <a:pt x="935" y="1033"/>
                      <a:pt x="954" y="1034"/>
                      <a:pt x="973" y="1034"/>
                    </a:cubicBezTo>
                    <a:cubicBezTo>
                      <a:pt x="1108" y="1034"/>
                      <a:pt x="1241" y="997"/>
                      <a:pt x="1355" y="924"/>
                    </a:cubicBezTo>
                    <a:cubicBezTo>
                      <a:pt x="1355" y="996"/>
                      <a:pt x="1355" y="1067"/>
                      <a:pt x="1355" y="1138"/>
                    </a:cubicBezTo>
                    <a:cubicBezTo>
                      <a:pt x="1343" y="1400"/>
                      <a:pt x="1213" y="1649"/>
                      <a:pt x="999" y="1804"/>
                    </a:cubicBezTo>
                    <a:cubicBezTo>
                      <a:pt x="898" y="1875"/>
                      <a:pt x="779" y="1911"/>
                      <a:pt x="660" y="1911"/>
                    </a:cubicBezTo>
                    <a:cubicBezTo>
                      <a:pt x="541" y="1911"/>
                      <a:pt x="422" y="1875"/>
                      <a:pt x="321" y="1804"/>
                    </a:cubicBezTo>
                    <a:cubicBezTo>
                      <a:pt x="286" y="1774"/>
                      <a:pt x="241" y="1759"/>
                      <a:pt x="197" y="1759"/>
                    </a:cubicBezTo>
                    <a:cubicBezTo>
                      <a:pt x="152" y="1759"/>
                      <a:pt x="108" y="1774"/>
                      <a:pt x="72" y="1804"/>
                    </a:cubicBezTo>
                    <a:cubicBezTo>
                      <a:pt x="1" y="1863"/>
                      <a:pt x="1" y="1970"/>
                      <a:pt x="72" y="2029"/>
                    </a:cubicBezTo>
                    <a:cubicBezTo>
                      <a:pt x="167" y="2113"/>
                      <a:pt x="274" y="2172"/>
                      <a:pt x="393" y="2208"/>
                    </a:cubicBezTo>
                    <a:cubicBezTo>
                      <a:pt x="475" y="2229"/>
                      <a:pt x="559" y="2240"/>
                      <a:pt x="643" y="2240"/>
                    </a:cubicBezTo>
                    <a:cubicBezTo>
                      <a:pt x="840" y="2240"/>
                      <a:pt x="1038" y="2182"/>
                      <a:pt x="1213" y="2065"/>
                    </a:cubicBezTo>
                    <a:cubicBezTo>
                      <a:pt x="1498" y="1863"/>
                      <a:pt x="1688" y="1530"/>
                      <a:pt x="1700" y="1162"/>
                    </a:cubicBezTo>
                    <a:cubicBezTo>
                      <a:pt x="1712" y="924"/>
                      <a:pt x="1688" y="675"/>
                      <a:pt x="1640" y="437"/>
                    </a:cubicBezTo>
                    <a:cubicBezTo>
                      <a:pt x="1640" y="342"/>
                      <a:pt x="1617" y="259"/>
                      <a:pt x="1569" y="176"/>
                    </a:cubicBezTo>
                    <a:cubicBezTo>
                      <a:pt x="1533" y="122"/>
                      <a:pt x="1478" y="96"/>
                      <a:pt x="1417" y="96"/>
                    </a:cubicBezTo>
                    <a:cubicBezTo>
                      <a:pt x="1397" y="96"/>
                      <a:pt x="1376" y="99"/>
                      <a:pt x="1355" y="104"/>
                    </a:cubicBezTo>
                    <a:cubicBezTo>
                      <a:pt x="1272" y="128"/>
                      <a:pt x="1225" y="211"/>
                      <a:pt x="1236" y="295"/>
                    </a:cubicBezTo>
                    <a:cubicBezTo>
                      <a:pt x="1248" y="342"/>
                      <a:pt x="1272" y="402"/>
                      <a:pt x="1284" y="461"/>
                    </a:cubicBezTo>
                    <a:cubicBezTo>
                      <a:pt x="1272" y="508"/>
                      <a:pt x="1248" y="556"/>
                      <a:pt x="1213" y="592"/>
                    </a:cubicBezTo>
                    <a:cubicBezTo>
                      <a:pt x="1165" y="663"/>
                      <a:pt x="1070" y="710"/>
                      <a:pt x="975" y="710"/>
                    </a:cubicBezTo>
                    <a:cubicBezTo>
                      <a:pt x="880" y="687"/>
                      <a:pt x="797" y="615"/>
                      <a:pt x="773" y="532"/>
                    </a:cubicBezTo>
                    <a:cubicBezTo>
                      <a:pt x="725" y="437"/>
                      <a:pt x="749" y="342"/>
                      <a:pt x="809" y="271"/>
                    </a:cubicBezTo>
                    <a:cubicBezTo>
                      <a:pt x="880" y="211"/>
                      <a:pt x="880" y="104"/>
                      <a:pt x="809" y="45"/>
                    </a:cubicBezTo>
                    <a:cubicBezTo>
                      <a:pt x="773" y="15"/>
                      <a:pt x="728" y="0"/>
                      <a:pt x="6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9"/>
              <p:cNvSpPr/>
              <p:nvPr/>
            </p:nvSpPr>
            <p:spPr>
              <a:xfrm>
                <a:off x="9029777" y="1147775"/>
                <a:ext cx="58990" cy="133317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139" extrusionOk="0">
                    <a:moveTo>
                      <a:pt x="1153" y="0"/>
                    </a:moveTo>
                    <a:cubicBezTo>
                      <a:pt x="1125" y="0"/>
                      <a:pt x="1096" y="7"/>
                      <a:pt x="1070" y="22"/>
                    </a:cubicBezTo>
                    <a:cubicBezTo>
                      <a:pt x="987" y="58"/>
                      <a:pt x="951" y="165"/>
                      <a:pt x="999" y="248"/>
                    </a:cubicBezTo>
                    <a:cubicBezTo>
                      <a:pt x="1355" y="830"/>
                      <a:pt x="1474" y="1531"/>
                      <a:pt x="1308" y="2196"/>
                    </a:cubicBezTo>
                    <a:cubicBezTo>
                      <a:pt x="1129" y="2874"/>
                      <a:pt x="702" y="3468"/>
                      <a:pt x="107" y="3848"/>
                    </a:cubicBezTo>
                    <a:cubicBezTo>
                      <a:pt x="24" y="3884"/>
                      <a:pt x="1" y="4003"/>
                      <a:pt x="72" y="4074"/>
                    </a:cubicBezTo>
                    <a:cubicBezTo>
                      <a:pt x="96" y="4098"/>
                      <a:pt x="119" y="4122"/>
                      <a:pt x="155" y="4133"/>
                    </a:cubicBezTo>
                    <a:cubicBezTo>
                      <a:pt x="171" y="4137"/>
                      <a:pt x="186" y="4138"/>
                      <a:pt x="200" y="4138"/>
                    </a:cubicBezTo>
                    <a:cubicBezTo>
                      <a:pt x="240" y="4138"/>
                      <a:pt x="275" y="4127"/>
                      <a:pt x="309" y="4110"/>
                    </a:cubicBezTo>
                    <a:cubicBezTo>
                      <a:pt x="963" y="3682"/>
                      <a:pt x="1450" y="3028"/>
                      <a:pt x="1640" y="2268"/>
                    </a:cubicBezTo>
                    <a:cubicBezTo>
                      <a:pt x="1831" y="1531"/>
                      <a:pt x="1712" y="747"/>
                      <a:pt x="1308" y="81"/>
                    </a:cubicBezTo>
                    <a:cubicBezTo>
                      <a:pt x="1275" y="32"/>
                      <a:pt x="1214" y="0"/>
                      <a:pt x="11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9"/>
              <p:cNvSpPr/>
              <p:nvPr/>
            </p:nvSpPr>
            <p:spPr>
              <a:xfrm>
                <a:off x="9089895" y="1113922"/>
                <a:ext cx="39466" cy="49668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42" extrusionOk="0">
                    <a:moveTo>
                      <a:pt x="355" y="0"/>
                    </a:moveTo>
                    <a:cubicBezTo>
                      <a:pt x="271" y="0"/>
                      <a:pt x="184" y="21"/>
                      <a:pt x="107" y="63"/>
                    </a:cubicBezTo>
                    <a:cubicBezTo>
                      <a:pt x="36" y="99"/>
                      <a:pt x="0" y="205"/>
                      <a:pt x="60" y="289"/>
                    </a:cubicBezTo>
                    <a:cubicBezTo>
                      <a:pt x="98" y="335"/>
                      <a:pt x="151" y="361"/>
                      <a:pt x="206" y="361"/>
                    </a:cubicBezTo>
                    <a:cubicBezTo>
                      <a:pt x="237" y="361"/>
                      <a:pt x="268" y="353"/>
                      <a:pt x="297" y="336"/>
                    </a:cubicBezTo>
                    <a:cubicBezTo>
                      <a:pt x="315" y="327"/>
                      <a:pt x="334" y="323"/>
                      <a:pt x="351" y="323"/>
                    </a:cubicBezTo>
                    <a:cubicBezTo>
                      <a:pt x="379" y="323"/>
                      <a:pt x="406" y="333"/>
                      <a:pt x="428" y="348"/>
                    </a:cubicBezTo>
                    <a:cubicBezTo>
                      <a:pt x="511" y="384"/>
                      <a:pt x="571" y="479"/>
                      <a:pt x="571" y="574"/>
                    </a:cubicBezTo>
                    <a:cubicBezTo>
                      <a:pt x="571" y="764"/>
                      <a:pt x="404" y="942"/>
                      <a:pt x="226" y="1120"/>
                    </a:cubicBezTo>
                    <a:cubicBezTo>
                      <a:pt x="178" y="1156"/>
                      <a:pt x="167" y="1216"/>
                      <a:pt x="178" y="1275"/>
                    </a:cubicBezTo>
                    <a:cubicBezTo>
                      <a:pt x="202" y="1322"/>
                      <a:pt x="238" y="1370"/>
                      <a:pt x="297" y="1382"/>
                    </a:cubicBezTo>
                    <a:lnTo>
                      <a:pt x="309" y="1382"/>
                    </a:lnTo>
                    <a:lnTo>
                      <a:pt x="998" y="1536"/>
                    </a:lnTo>
                    <a:cubicBezTo>
                      <a:pt x="1011" y="1540"/>
                      <a:pt x="1024" y="1542"/>
                      <a:pt x="1037" y="1542"/>
                    </a:cubicBezTo>
                    <a:cubicBezTo>
                      <a:pt x="1109" y="1542"/>
                      <a:pt x="1182" y="1488"/>
                      <a:pt x="1212" y="1418"/>
                    </a:cubicBezTo>
                    <a:cubicBezTo>
                      <a:pt x="1224" y="1322"/>
                      <a:pt x="1165" y="1239"/>
                      <a:pt x="1082" y="1216"/>
                    </a:cubicBezTo>
                    <a:lnTo>
                      <a:pt x="677" y="1132"/>
                    </a:lnTo>
                    <a:cubicBezTo>
                      <a:pt x="820" y="978"/>
                      <a:pt x="915" y="788"/>
                      <a:pt x="927" y="574"/>
                    </a:cubicBezTo>
                    <a:cubicBezTo>
                      <a:pt x="927" y="360"/>
                      <a:pt x="796" y="158"/>
                      <a:pt x="594" y="63"/>
                    </a:cubicBezTo>
                    <a:cubicBezTo>
                      <a:pt x="523" y="21"/>
                      <a:pt x="440" y="0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9"/>
              <p:cNvSpPr/>
              <p:nvPr/>
            </p:nvSpPr>
            <p:spPr>
              <a:xfrm>
                <a:off x="9004132" y="412356"/>
                <a:ext cx="74680" cy="85453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653" extrusionOk="0">
                    <a:moveTo>
                      <a:pt x="1981" y="1"/>
                    </a:moveTo>
                    <a:cubicBezTo>
                      <a:pt x="1924" y="1"/>
                      <a:pt x="1865" y="31"/>
                      <a:pt x="1830" y="74"/>
                    </a:cubicBezTo>
                    <a:lnTo>
                      <a:pt x="1117" y="1084"/>
                    </a:lnTo>
                    <a:lnTo>
                      <a:pt x="321" y="467"/>
                    </a:lnTo>
                    <a:cubicBezTo>
                      <a:pt x="289" y="440"/>
                      <a:pt x="250" y="427"/>
                      <a:pt x="210" y="427"/>
                    </a:cubicBezTo>
                    <a:cubicBezTo>
                      <a:pt x="161" y="427"/>
                      <a:pt x="111" y="446"/>
                      <a:pt x="72" y="478"/>
                    </a:cubicBezTo>
                    <a:cubicBezTo>
                      <a:pt x="0" y="550"/>
                      <a:pt x="12" y="657"/>
                      <a:pt x="95" y="716"/>
                    </a:cubicBezTo>
                    <a:lnTo>
                      <a:pt x="927" y="1358"/>
                    </a:lnTo>
                    <a:lnTo>
                      <a:pt x="179" y="2403"/>
                    </a:lnTo>
                    <a:cubicBezTo>
                      <a:pt x="119" y="2475"/>
                      <a:pt x="143" y="2582"/>
                      <a:pt x="226" y="2629"/>
                    </a:cubicBezTo>
                    <a:cubicBezTo>
                      <a:pt x="262" y="2641"/>
                      <a:pt x="297" y="2653"/>
                      <a:pt x="321" y="2653"/>
                    </a:cubicBezTo>
                    <a:cubicBezTo>
                      <a:pt x="381" y="2653"/>
                      <a:pt x="440" y="2629"/>
                      <a:pt x="476" y="2582"/>
                    </a:cubicBezTo>
                    <a:lnTo>
                      <a:pt x="1201" y="1572"/>
                    </a:lnTo>
                    <a:lnTo>
                      <a:pt x="2009" y="2201"/>
                    </a:lnTo>
                    <a:cubicBezTo>
                      <a:pt x="2032" y="2225"/>
                      <a:pt x="2080" y="2237"/>
                      <a:pt x="2116" y="2237"/>
                    </a:cubicBezTo>
                    <a:cubicBezTo>
                      <a:pt x="2175" y="2237"/>
                      <a:pt x="2222" y="2213"/>
                      <a:pt x="2258" y="2178"/>
                    </a:cubicBezTo>
                    <a:cubicBezTo>
                      <a:pt x="2318" y="2118"/>
                      <a:pt x="2306" y="1999"/>
                      <a:pt x="2234" y="1952"/>
                    </a:cubicBezTo>
                    <a:lnTo>
                      <a:pt x="1391" y="1298"/>
                    </a:lnTo>
                    <a:lnTo>
                      <a:pt x="1985" y="455"/>
                    </a:lnTo>
                    <a:cubicBezTo>
                      <a:pt x="2032" y="443"/>
                      <a:pt x="2080" y="395"/>
                      <a:pt x="2104" y="348"/>
                    </a:cubicBezTo>
                    <a:lnTo>
                      <a:pt x="2139" y="217"/>
                    </a:lnTo>
                    <a:cubicBezTo>
                      <a:pt x="2175" y="134"/>
                      <a:pt x="2127" y="51"/>
                      <a:pt x="2044" y="15"/>
                    </a:cubicBezTo>
                    <a:cubicBezTo>
                      <a:pt x="2025" y="5"/>
                      <a:pt x="2003" y="1"/>
                      <a:pt x="19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9"/>
              <p:cNvSpPr/>
              <p:nvPr/>
            </p:nvSpPr>
            <p:spPr>
              <a:xfrm>
                <a:off x="8985381" y="501932"/>
                <a:ext cx="129418" cy="22676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704" extrusionOk="0">
                    <a:moveTo>
                      <a:pt x="3253" y="1"/>
                    </a:moveTo>
                    <a:cubicBezTo>
                      <a:pt x="2210" y="1"/>
                      <a:pt x="1165" y="133"/>
                      <a:pt x="155" y="383"/>
                    </a:cubicBezTo>
                    <a:cubicBezTo>
                      <a:pt x="60" y="395"/>
                      <a:pt x="0" y="490"/>
                      <a:pt x="24" y="573"/>
                    </a:cubicBezTo>
                    <a:cubicBezTo>
                      <a:pt x="48" y="656"/>
                      <a:pt x="119" y="704"/>
                      <a:pt x="202" y="704"/>
                    </a:cubicBezTo>
                    <a:lnTo>
                      <a:pt x="250" y="704"/>
                    </a:lnTo>
                    <a:cubicBezTo>
                      <a:pt x="1220" y="456"/>
                      <a:pt x="2215" y="332"/>
                      <a:pt x="3221" y="332"/>
                    </a:cubicBezTo>
                    <a:cubicBezTo>
                      <a:pt x="3423" y="332"/>
                      <a:pt x="3624" y="337"/>
                      <a:pt x="3826" y="347"/>
                    </a:cubicBezTo>
                    <a:cubicBezTo>
                      <a:pt x="3910" y="347"/>
                      <a:pt x="3993" y="288"/>
                      <a:pt x="4005" y="193"/>
                    </a:cubicBezTo>
                    <a:cubicBezTo>
                      <a:pt x="4017" y="98"/>
                      <a:pt x="3933" y="15"/>
                      <a:pt x="3838" y="15"/>
                    </a:cubicBezTo>
                    <a:cubicBezTo>
                      <a:pt x="3643" y="5"/>
                      <a:pt x="3448" y="1"/>
                      <a:pt x="32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9"/>
              <p:cNvSpPr/>
              <p:nvPr/>
            </p:nvSpPr>
            <p:spPr>
              <a:xfrm>
                <a:off x="9030164" y="529536"/>
                <a:ext cx="58604" cy="8693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99" extrusionOk="0">
                    <a:moveTo>
                      <a:pt x="302" y="1"/>
                    </a:moveTo>
                    <a:cubicBezTo>
                      <a:pt x="243" y="1"/>
                      <a:pt x="186" y="30"/>
                      <a:pt x="155" y="84"/>
                    </a:cubicBezTo>
                    <a:cubicBezTo>
                      <a:pt x="24" y="298"/>
                      <a:pt x="36" y="560"/>
                      <a:pt x="167" y="762"/>
                    </a:cubicBezTo>
                    <a:cubicBezTo>
                      <a:pt x="309" y="988"/>
                      <a:pt x="547" y="1130"/>
                      <a:pt x="808" y="1130"/>
                    </a:cubicBezTo>
                    <a:cubicBezTo>
                      <a:pt x="1022" y="1130"/>
                      <a:pt x="1224" y="1035"/>
                      <a:pt x="1367" y="869"/>
                    </a:cubicBezTo>
                    <a:cubicBezTo>
                      <a:pt x="1403" y="1011"/>
                      <a:pt x="1414" y="1166"/>
                      <a:pt x="1426" y="1308"/>
                    </a:cubicBezTo>
                    <a:cubicBezTo>
                      <a:pt x="1462" y="1546"/>
                      <a:pt x="1414" y="1796"/>
                      <a:pt x="1319" y="2009"/>
                    </a:cubicBezTo>
                    <a:cubicBezTo>
                      <a:pt x="1212" y="2211"/>
                      <a:pt x="1022" y="2354"/>
                      <a:pt x="808" y="2378"/>
                    </a:cubicBezTo>
                    <a:cubicBezTo>
                      <a:pt x="784" y="2382"/>
                      <a:pt x="760" y="2384"/>
                      <a:pt x="737" y="2384"/>
                    </a:cubicBezTo>
                    <a:cubicBezTo>
                      <a:pt x="563" y="2384"/>
                      <a:pt x="409" y="2272"/>
                      <a:pt x="357" y="2105"/>
                    </a:cubicBezTo>
                    <a:cubicBezTo>
                      <a:pt x="346" y="2016"/>
                      <a:pt x="274" y="1949"/>
                      <a:pt x="178" y="1949"/>
                    </a:cubicBezTo>
                    <a:cubicBezTo>
                      <a:pt x="170" y="1949"/>
                      <a:pt x="163" y="1949"/>
                      <a:pt x="155" y="1950"/>
                    </a:cubicBezTo>
                    <a:cubicBezTo>
                      <a:pt x="72" y="1962"/>
                      <a:pt x="0" y="2045"/>
                      <a:pt x="12" y="2140"/>
                    </a:cubicBezTo>
                    <a:cubicBezTo>
                      <a:pt x="60" y="2449"/>
                      <a:pt x="393" y="2699"/>
                      <a:pt x="761" y="2699"/>
                    </a:cubicBezTo>
                    <a:lnTo>
                      <a:pt x="844" y="2699"/>
                    </a:lnTo>
                    <a:cubicBezTo>
                      <a:pt x="1177" y="2663"/>
                      <a:pt x="1486" y="2449"/>
                      <a:pt x="1640" y="2140"/>
                    </a:cubicBezTo>
                    <a:cubicBezTo>
                      <a:pt x="1759" y="1879"/>
                      <a:pt x="1819" y="1582"/>
                      <a:pt x="1783" y="1296"/>
                    </a:cubicBezTo>
                    <a:cubicBezTo>
                      <a:pt x="1759" y="916"/>
                      <a:pt x="1676" y="560"/>
                      <a:pt x="1533" y="215"/>
                    </a:cubicBezTo>
                    <a:cubicBezTo>
                      <a:pt x="1510" y="168"/>
                      <a:pt x="1498" y="132"/>
                      <a:pt x="1474" y="84"/>
                    </a:cubicBezTo>
                    <a:cubicBezTo>
                      <a:pt x="1433" y="35"/>
                      <a:pt x="1375" y="9"/>
                      <a:pt x="1316" y="9"/>
                    </a:cubicBezTo>
                    <a:cubicBezTo>
                      <a:pt x="1289" y="9"/>
                      <a:pt x="1262" y="14"/>
                      <a:pt x="1236" y="25"/>
                    </a:cubicBezTo>
                    <a:cubicBezTo>
                      <a:pt x="1153" y="61"/>
                      <a:pt x="1117" y="156"/>
                      <a:pt x="1153" y="227"/>
                    </a:cubicBezTo>
                    <a:cubicBezTo>
                      <a:pt x="1165" y="263"/>
                      <a:pt x="1177" y="286"/>
                      <a:pt x="1189" y="322"/>
                    </a:cubicBezTo>
                    <a:cubicBezTo>
                      <a:pt x="1212" y="417"/>
                      <a:pt x="1189" y="524"/>
                      <a:pt x="1141" y="607"/>
                    </a:cubicBezTo>
                    <a:cubicBezTo>
                      <a:pt x="1070" y="726"/>
                      <a:pt x="939" y="797"/>
                      <a:pt x="808" y="809"/>
                    </a:cubicBezTo>
                    <a:cubicBezTo>
                      <a:pt x="666" y="797"/>
                      <a:pt x="547" y="726"/>
                      <a:pt x="476" y="607"/>
                    </a:cubicBezTo>
                    <a:cubicBezTo>
                      <a:pt x="404" y="500"/>
                      <a:pt x="393" y="358"/>
                      <a:pt x="452" y="239"/>
                    </a:cubicBezTo>
                    <a:cubicBezTo>
                      <a:pt x="511" y="168"/>
                      <a:pt x="476" y="61"/>
                      <a:pt x="393" y="25"/>
                    </a:cubicBezTo>
                    <a:cubicBezTo>
                      <a:pt x="364" y="9"/>
                      <a:pt x="333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9"/>
              <p:cNvSpPr/>
              <p:nvPr/>
            </p:nvSpPr>
            <p:spPr>
              <a:xfrm>
                <a:off x="8657278" y="43101"/>
                <a:ext cx="92303" cy="75597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47" extrusionOk="0">
                    <a:moveTo>
                      <a:pt x="861" y="0"/>
                    </a:moveTo>
                    <a:cubicBezTo>
                      <a:pt x="831" y="0"/>
                      <a:pt x="801" y="8"/>
                      <a:pt x="773" y="24"/>
                    </a:cubicBezTo>
                    <a:cubicBezTo>
                      <a:pt x="690" y="59"/>
                      <a:pt x="654" y="155"/>
                      <a:pt x="701" y="238"/>
                    </a:cubicBezTo>
                    <a:lnTo>
                      <a:pt x="1224" y="1117"/>
                    </a:lnTo>
                    <a:lnTo>
                      <a:pt x="107" y="1830"/>
                    </a:lnTo>
                    <a:cubicBezTo>
                      <a:pt x="24" y="1878"/>
                      <a:pt x="0" y="1985"/>
                      <a:pt x="60" y="2056"/>
                    </a:cubicBezTo>
                    <a:cubicBezTo>
                      <a:pt x="98" y="2102"/>
                      <a:pt x="156" y="2128"/>
                      <a:pt x="215" y="2128"/>
                    </a:cubicBezTo>
                    <a:cubicBezTo>
                      <a:pt x="247" y="2128"/>
                      <a:pt x="280" y="2120"/>
                      <a:pt x="309" y="2103"/>
                    </a:cubicBezTo>
                    <a:lnTo>
                      <a:pt x="1391" y="1402"/>
                    </a:lnTo>
                    <a:lnTo>
                      <a:pt x="1890" y="2258"/>
                    </a:lnTo>
                    <a:cubicBezTo>
                      <a:pt x="1902" y="2293"/>
                      <a:pt x="1937" y="2317"/>
                      <a:pt x="1973" y="2329"/>
                    </a:cubicBezTo>
                    <a:cubicBezTo>
                      <a:pt x="1997" y="2341"/>
                      <a:pt x="2023" y="2347"/>
                      <a:pt x="2050" y="2347"/>
                    </a:cubicBezTo>
                    <a:cubicBezTo>
                      <a:pt x="2077" y="2347"/>
                      <a:pt x="2104" y="2341"/>
                      <a:pt x="2127" y="2329"/>
                    </a:cubicBezTo>
                    <a:cubicBezTo>
                      <a:pt x="2211" y="2293"/>
                      <a:pt x="2246" y="2187"/>
                      <a:pt x="2199" y="2103"/>
                    </a:cubicBezTo>
                    <a:lnTo>
                      <a:pt x="1676" y="1212"/>
                    </a:lnTo>
                    <a:lnTo>
                      <a:pt x="2567" y="642"/>
                    </a:lnTo>
                    <a:cubicBezTo>
                      <a:pt x="2627" y="642"/>
                      <a:pt x="2674" y="618"/>
                      <a:pt x="2722" y="582"/>
                    </a:cubicBezTo>
                    <a:lnTo>
                      <a:pt x="2817" y="475"/>
                    </a:lnTo>
                    <a:cubicBezTo>
                      <a:pt x="2864" y="404"/>
                      <a:pt x="2864" y="309"/>
                      <a:pt x="2805" y="262"/>
                    </a:cubicBezTo>
                    <a:cubicBezTo>
                      <a:pt x="2763" y="227"/>
                      <a:pt x="2714" y="208"/>
                      <a:pt x="2665" y="208"/>
                    </a:cubicBezTo>
                    <a:cubicBezTo>
                      <a:pt x="2631" y="208"/>
                      <a:pt x="2597" y="218"/>
                      <a:pt x="2567" y="238"/>
                    </a:cubicBezTo>
                    <a:lnTo>
                      <a:pt x="1510" y="927"/>
                    </a:lnTo>
                    <a:lnTo>
                      <a:pt x="1022" y="95"/>
                    </a:lnTo>
                    <a:cubicBezTo>
                      <a:pt x="983" y="32"/>
                      <a:pt x="922" y="0"/>
                      <a:pt x="8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9"/>
              <p:cNvSpPr/>
              <p:nvPr/>
            </p:nvSpPr>
            <p:spPr>
              <a:xfrm>
                <a:off x="8625866" y="118053"/>
                <a:ext cx="126003" cy="39554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1228" extrusionOk="0">
                    <a:moveTo>
                      <a:pt x="179" y="1"/>
                    </a:moveTo>
                    <a:cubicBezTo>
                      <a:pt x="94" y="1"/>
                      <a:pt x="24" y="58"/>
                      <a:pt x="13" y="145"/>
                    </a:cubicBezTo>
                    <a:cubicBezTo>
                      <a:pt x="1" y="228"/>
                      <a:pt x="49" y="299"/>
                      <a:pt x="120" y="323"/>
                    </a:cubicBezTo>
                    <a:cubicBezTo>
                      <a:pt x="132" y="323"/>
                      <a:pt x="155" y="323"/>
                      <a:pt x="167" y="335"/>
                    </a:cubicBezTo>
                    <a:cubicBezTo>
                      <a:pt x="1356" y="454"/>
                      <a:pt x="2532" y="751"/>
                      <a:pt x="3637" y="1214"/>
                    </a:cubicBezTo>
                    <a:cubicBezTo>
                      <a:pt x="3659" y="1224"/>
                      <a:pt x="3682" y="1228"/>
                      <a:pt x="3706" y="1228"/>
                    </a:cubicBezTo>
                    <a:cubicBezTo>
                      <a:pt x="3772" y="1228"/>
                      <a:pt x="3840" y="1192"/>
                      <a:pt x="3875" y="1131"/>
                    </a:cubicBezTo>
                    <a:cubicBezTo>
                      <a:pt x="3910" y="1048"/>
                      <a:pt x="3875" y="941"/>
                      <a:pt x="3780" y="905"/>
                    </a:cubicBezTo>
                    <a:cubicBezTo>
                      <a:pt x="2639" y="430"/>
                      <a:pt x="1439" y="133"/>
                      <a:pt x="203" y="2"/>
                    </a:cubicBezTo>
                    <a:cubicBezTo>
                      <a:pt x="195" y="1"/>
                      <a:pt x="187" y="1"/>
                      <a:pt x="1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9"/>
              <p:cNvSpPr/>
              <p:nvPr/>
            </p:nvSpPr>
            <p:spPr>
              <a:xfrm>
                <a:off x="8633147" y="148943"/>
                <a:ext cx="73166" cy="87837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2727" extrusionOk="0">
                    <a:moveTo>
                      <a:pt x="1145" y="1"/>
                    </a:moveTo>
                    <a:cubicBezTo>
                      <a:pt x="1109" y="1"/>
                      <a:pt x="1075" y="10"/>
                      <a:pt x="1046" y="29"/>
                    </a:cubicBezTo>
                    <a:cubicBezTo>
                      <a:pt x="844" y="184"/>
                      <a:pt x="738" y="433"/>
                      <a:pt x="785" y="671"/>
                    </a:cubicBezTo>
                    <a:cubicBezTo>
                      <a:pt x="821" y="933"/>
                      <a:pt x="987" y="1135"/>
                      <a:pt x="1237" y="1230"/>
                    </a:cubicBezTo>
                    <a:cubicBezTo>
                      <a:pt x="1314" y="1257"/>
                      <a:pt x="1395" y="1270"/>
                      <a:pt x="1477" y="1270"/>
                    </a:cubicBezTo>
                    <a:cubicBezTo>
                      <a:pt x="1607" y="1270"/>
                      <a:pt x="1737" y="1236"/>
                      <a:pt x="1855" y="1170"/>
                    </a:cubicBezTo>
                    <a:lnTo>
                      <a:pt x="1855" y="1170"/>
                    </a:lnTo>
                    <a:cubicBezTo>
                      <a:pt x="1831" y="1325"/>
                      <a:pt x="1795" y="1467"/>
                      <a:pt x="1736" y="1598"/>
                    </a:cubicBezTo>
                    <a:cubicBezTo>
                      <a:pt x="1664" y="1836"/>
                      <a:pt x="1534" y="2050"/>
                      <a:pt x="1355" y="2216"/>
                    </a:cubicBezTo>
                    <a:cubicBezTo>
                      <a:pt x="1227" y="2336"/>
                      <a:pt x="1055" y="2398"/>
                      <a:pt x="879" y="2398"/>
                    </a:cubicBezTo>
                    <a:cubicBezTo>
                      <a:pt x="828" y="2398"/>
                      <a:pt x="776" y="2393"/>
                      <a:pt x="726" y="2382"/>
                    </a:cubicBezTo>
                    <a:cubicBezTo>
                      <a:pt x="536" y="2347"/>
                      <a:pt x="405" y="2168"/>
                      <a:pt x="429" y="1978"/>
                    </a:cubicBezTo>
                    <a:cubicBezTo>
                      <a:pt x="452" y="1883"/>
                      <a:pt x="393" y="1800"/>
                      <a:pt x="310" y="1776"/>
                    </a:cubicBezTo>
                    <a:cubicBezTo>
                      <a:pt x="295" y="1773"/>
                      <a:pt x="281" y="1771"/>
                      <a:pt x="267" y="1771"/>
                    </a:cubicBezTo>
                    <a:cubicBezTo>
                      <a:pt x="187" y="1771"/>
                      <a:pt x="114" y="1824"/>
                      <a:pt x="84" y="1895"/>
                    </a:cubicBezTo>
                    <a:cubicBezTo>
                      <a:pt x="1" y="2204"/>
                      <a:pt x="215" y="2549"/>
                      <a:pt x="559" y="2679"/>
                    </a:cubicBezTo>
                    <a:cubicBezTo>
                      <a:pt x="583" y="2679"/>
                      <a:pt x="607" y="2691"/>
                      <a:pt x="631" y="2703"/>
                    </a:cubicBezTo>
                    <a:cubicBezTo>
                      <a:pt x="706" y="2719"/>
                      <a:pt x="782" y="2726"/>
                      <a:pt x="858" y="2726"/>
                    </a:cubicBezTo>
                    <a:cubicBezTo>
                      <a:pt x="1127" y="2726"/>
                      <a:pt x="1389" y="2630"/>
                      <a:pt x="1593" y="2454"/>
                    </a:cubicBezTo>
                    <a:cubicBezTo>
                      <a:pt x="1819" y="2252"/>
                      <a:pt x="1985" y="1990"/>
                      <a:pt x="2080" y="1705"/>
                    </a:cubicBezTo>
                    <a:cubicBezTo>
                      <a:pt x="2199" y="1360"/>
                      <a:pt x="2259" y="992"/>
                      <a:pt x="2270" y="624"/>
                    </a:cubicBezTo>
                    <a:cubicBezTo>
                      <a:pt x="2270" y="576"/>
                      <a:pt x="2270" y="528"/>
                      <a:pt x="2270" y="481"/>
                    </a:cubicBezTo>
                    <a:cubicBezTo>
                      <a:pt x="2249" y="405"/>
                      <a:pt x="2177" y="349"/>
                      <a:pt x="2093" y="349"/>
                    </a:cubicBezTo>
                    <a:cubicBezTo>
                      <a:pt x="2085" y="349"/>
                      <a:pt x="2077" y="349"/>
                      <a:pt x="2068" y="350"/>
                    </a:cubicBezTo>
                    <a:cubicBezTo>
                      <a:pt x="1985" y="350"/>
                      <a:pt x="1914" y="422"/>
                      <a:pt x="1914" y="517"/>
                    </a:cubicBezTo>
                    <a:lnTo>
                      <a:pt x="1914" y="612"/>
                    </a:lnTo>
                    <a:cubicBezTo>
                      <a:pt x="1890" y="707"/>
                      <a:pt x="1831" y="802"/>
                      <a:pt x="1748" y="849"/>
                    </a:cubicBezTo>
                    <a:cubicBezTo>
                      <a:pt x="1672" y="917"/>
                      <a:pt x="1578" y="948"/>
                      <a:pt x="1479" y="948"/>
                    </a:cubicBezTo>
                    <a:cubicBezTo>
                      <a:pt x="1439" y="948"/>
                      <a:pt x="1397" y="943"/>
                      <a:pt x="1355" y="933"/>
                    </a:cubicBezTo>
                    <a:cubicBezTo>
                      <a:pt x="1237" y="873"/>
                      <a:pt x="1153" y="766"/>
                      <a:pt x="1142" y="635"/>
                    </a:cubicBezTo>
                    <a:cubicBezTo>
                      <a:pt x="1106" y="505"/>
                      <a:pt x="1153" y="374"/>
                      <a:pt x="1260" y="291"/>
                    </a:cubicBezTo>
                    <a:cubicBezTo>
                      <a:pt x="1344" y="243"/>
                      <a:pt x="1355" y="124"/>
                      <a:pt x="1296" y="65"/>
                    </a:cubicBezTo>
                    <a:cubicBezTo>
                      <a:pt x="1253" y="22"/>
                      <a:pt x="1198" y="1"/>
                      <a:pt x="11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9"/>
              <p:cNvSpPr/>
              <p:nvPr/>
            </p:nvSpPr>
            <p:spPr>
              <a:xfrm>
                <a:off x="8446705" y="981700"/>
                <a:ext cx="77386" cy="7724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398" extrusionOk="0">
                    <a:moveTo>
                      <a:pt x="1480" y="329"/>
                    </a:moveTo>
                    <a:cubicBezTo>
                      <a:pt x="1648" y="329"/>
                      <a:pt x="1812" y="423"/>
                      <a:pt x="1890" y="591"/>
                    </a:cubicBezTo>
                    <a:cubicBezTo>
                      <a:pt x="1902" y="639"/>
                      <a:pt x="1938" y="674"/>
                      <a:pt x="1997" y="698"/>
                    </a:cubicBezTo>
                    <a:cubicBezTo>
                      <a:pt x="1973" y="829"/>
                      <a:pt x="1938" y="971"/>
                      <a:pt x="1878" y="1090"/>
                    </a:cubicBezTo>
                    <a:cubicBezTo>
                      <a:pt x="1783" y="1364"/>
                      <a:pt x="1569" y="1589"/>
                      <a:pt x="1308" y="1696"/>
                    </a:cubicBezTo>
                    <a:cubicBezTo>
                      <a:pt x="1226" y="1730"/>
                      <a:pt x="1142" y="1746"/>
                      <a:pt x="1059" y="1746"/>
                    </a:cubicBezTo>
                    <a:cubicBezTo>
                      <a:pt x="878" y="1746"/>
                      <a:pt x="705" y="1669"/>
                      <a:pt x="583" y="1530"/>
                    </a:cubicBezTo>
                    <a:cubicBezTo>
                      <a:pt x="405" y="1280"/>
                      <a:pt x="547" y="924"/>
                      <a:pt x="773" y="686"/>
                    </a:cubicBezTo>
                    <a:cubicBezTo>
                      <a:pt x="928" y="496"/>
                      <a:pt x="1142" y="377"/>
                      <a:pt x="1391" y="330"/>
                    </a:cubicBezTo>
                    <a:lnTo>
                      <a:pt x="1450" y="330"/>
                    </a:lnTo>
                    <a:cubicBezTo>
                      <a:pt x="1460" y="329"/>
                      <a:pt x="1470" y="329"/>
                      <a:pt x="1480" y="329"/>
                    </a:cubicBezTo>
                    <a:close/>
                    <a:moveTo>
                      <a:pt x="1459" y="1"/>
                    </a:moveTo>
                    <a:cubicBezTo>
                      <a:pt x="1421" y="1"/>
                      <a:pt x="1382" y="3"/>
                      <a:pt x="1344" y="9"/>
                    </a:cubicBezTo>
                    <a:cubicBezTo>
                      <a:pt x="1011" y="56"/>
                      <a:pt x="714" y="223"/>
                      <a:pt x="500" y="472"/>
                    </a:cubicBezTo>
                    <a:cubicBezTo>
                      <a:pt x="227" y="781"/>
                      <a:pt x="1" y="1280"/>
                      <a:pt x="274" y="1696"/>
                    </a:cubicBezTo>
                    <a:cubicBezTo>
                      <a:pt x="427" y="1925"/>
                      <a:pt x="730" y="2063"/>
                      <a:pt x="1047" y="2063"/>
                    </a:cubicBezTo>
                    <a:cubicBezTo>
                      <a:pt x="1175" y="2063"/>
                      <a:pt x="1304" y="2041"/>
                      <a:pt x="1427" y="1993"/>
                    </a:cubicBezTo>
                    <a:cubicBezTo>
                      <a:pt x="1664" y="1910"/>
                      <a:pt x="1866" y="1744"/>
                      <a:pt x="2021" y="1542"/>
                    </a:cubicBezTo>
                    <a:cubicBezTo>
                      <a:pt x="2021" y="1779"/>
                      <a:pt x="2033" y="2017"/>
                      <a:pt x="2045" y="2243"/>
                    </a:cubicBezTo>
                    <a:cubicBezTo>
                      <a:pt x="2057" y="2326"/>
                      <a:pt x="2128" y="2397"/>
                      <a:pt x="2223" y="2397"/>
                    </a:cubicBezTo>
                    <a:lnTo>
                      <a:pt x="2235" y="2397"/>
                    </a:lnTo>
                    <a:cubicBezTo>
                      <a:pt x="2318" y="2397"/>
                      <a:pt x="2401" y="2314"/>
                      <a:pt x="2401" y="2219"/>
                    </a:cubicBezTo>
                    <a:cubicBezTo>
                      <a:pt x="2354" y="1554"/>
                      <a:pt x="2354" y="876"/>
                      <a:pt x="2401" y="199"/>
                    </a:cubicBezTo>
                    <a:cubicBezTo>
                      <a:pt x="2401" y="116"/>
                      <a:pt x="2330" y="33"/>
                      <a:pt x="2235" y="33"/>
                    </a:cubicBezTo>
                    <a:cubicBezTo>
                      <a:pt x="2140" y="33"/>
                      <a:pt x="2057" y="92"/>
                      <a:pt x="2045" y="187"/>
                    </a:cubicBezTo>
                    <a:lnTo>
                      <a:pt x="2045" y="211"/>
                    </a:lnTo>
                    <a:cubicBezTo>
                      <a:pt x="1874" y="80"/>
                      <a:pt x="1669" y="1"/>
                      <a:pt x="1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9"/>
              <p:cNvSpPr/>
              <p:nvPr/>
            </p:nvSpPr>
            <p:spPr>
              <a:xfrm>
                <a:off x="8553892" y="997515"/>
                <a:ext cx="42914" cy="49539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8" extrusionOk="0">
                    <a:moveTo>
                      <a:pt x="199" y="1"/>
                    </a:moveTo>
                    <a:cubicBezTo>
                      <a:pt x="172" y="1"/>
                      <a:pt x="145" y="6"/>
                      <a:pt x="120" y="17"/>
                    </a:cubicBezTo>
                    <a:cubicBezTo>
                      <a:pt x="37" y="53"/>
                      <a:pt x="1" y="148"/>
                      <a:pt x="37" y="231"/>
                    </a:cubicBezTo>
                    <a:cubicBezTo>
                      <a:pt x="155" y="445"/>
                      <a:pt x="298" y="647"/>
                      <a:pt x="464" y="837"/>
                    </a:cubicBezTo>
                    <a:lnTo>
                      <a:pt x="108" y="1277"/>
                    </a:lnTo>
                    <a:cubicBezTo>
                      <a:pt x="37" y="1348"/>
                      <a:pt x="60" y="1455"/>
                      <a:pt x="144" y="1502"/>
                    </a:cubicBezTo>
                    <a:cubicBezTo>
                      <a:pt x="167" y="1526"/>
                      <a:pt x="203" y="1538"/>
                      <a:pt x="251" y="1538"/>
                    </a:cubicBezTo>
                    <a:cubicBezTo>
                      <a:pt x="298" y="1538"/>
                      <a:pt x="357" y="1514"/>
                      <a:pt x="393" y="1467"/>
                    </a:cubicBezTo>
                    <a:lnTo>
                      <a:pt x="702" y="1086"/>
                    </a:lnTo>
                    <a:cubicBezTo>
                      <a:pt x="809" y="1181"/>
                      <a:pt x="904" y="1265"/>
                      <a:pt x="1011" y="1348"/>
                    </a:cubicBezTo>
                    <a:cubicBezTo>
                      <a:pt x="1047" y="1372"/>
                      <a:pt x="1082" y="1383"/>
                      <a:pt x="1118" y="1383"/>
                    </a:cubicBezTo>
                    <a:cubicBezTo>
                      <a:pt x="1177" y="1383"/>
                      <a:pt x="1225" y="1360"/>
                      <a:pt x="1261" y="1324"/>
                    </a:cubicBezTo>
                    <a:cubicBezTo>
                      <a:pt x="1332" y="1253"/>
                      <a:pt x="1320" y="1146"/>
                      <a:pt x="1237" y="1098"/>
                    </a:cubicBezTo>
                    <a:cubicBezTo>
                      <a:pt x="1130" y="1003"/>
                      <a:pt x="1023" y="920"/>
                      <a:pt x="928" y="825"/>
                    </a:cubicBezTo>
                    <a:lnTo>
                      <a:pt x="1261" y="409"/>
                    </a:lnTo>
                    <a:cubicBezTo>
                      <a:pt x="1320" y="338"/>
                      <a:pt x="1296" y="231"/>
                      <a:pt x="1225" y="183"/>
                    </a:cubicBezTo>
                    <a:cubicBezTo>
                      <a:pt x="1192" y="164"/>
                      <a:pt x="1155" y="155"/>
                      <a:pt x="1118" y="155"/>
                    </a:cubicBezTo>
                    <a:cubicBezTo>
                      <a:pt x="1064" y="155"/>
                      <a:pt x="1011" y="176"/>
                      <a:pt x="975" y="219"/>
                    </a:cubicBezTo>
                    <a:lnTo>
                      <a:pt x="690" y="564"/>
                    </a:lnTo>
                    <a:cubicBezTo>
                      <a:pt x="559" y="421"/>
                      <a:pt x="453" y="255"/>
                      <a:pt x="357" y="88"/>
                    </a:cubicBezTo>
                    <a:cubicBezTo>
                      <a:pt x="324" y="30"/>
                      <a:pt x="262" y="1"/>
                      <a:pt x="1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9"/>
              <p:cNvSpPr/>
              <p:nvPr/>
            </p:nvSpPr>
            <p:spPr>
              <a:xfrm>
                <a:off x="8635467" y="963179"/>
                <a:ext cx="63179" cy="8848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2747" extrusionOk="0">
                    <a:moveTo>
                      <a:pt x="1160" y="1380"/>
                    </a:moveTo>
                    <a:cubicBezTo>
                      <a:pt x="1193" y="1380"/>
                      <a:pt x="1227" y="1384"/>
                      <a:pt x="1260" y="1392"/>
                    </a:cubicBezTo>
                    <a:cubicBezTo>
                      <a:pt x="1378" y="1428"/>
                      <a:pt x="1485" y="1511"/>
                      <a:pt x="1521" y="1630"/>
                    </a:cubicBezTo>
                    <a:cubicBezTo>
                      <a:pt x="1592" y="1784"/>
                      <a:pt x="1581" y="1974"/>
                      <a:pt x="1485" y="2105"/>
                    </a:cubicBezTo>
                    <a:cubicBezTo>
                      <a:pt x="1317" y="2329"/>
                      <a:pt x="1009" y="2421"/>
                      <a:pt x="729" y="2421"/>
                    </a:cubicBezTo>
                    <a:cubicBezTo>
                      <a:pt x="653" y="2421"/>
                      <a:pt x="579" y="2415"/>
                      <a:pt x="511" y="2402"/>
                    </a:cubicBezTo>
                    <a:lnTo>
                      <a:pt x="475" y="2402"/>
                    </a:lnTo>
                    <a:cubicBezTo>
                      <a:pt x="475" y="2176"/>
                      <a:pt x="523" y="1939"/>
                      <a:pt x="618" y="1725"/>
                    </a:cubicBezTo>
                    <a:cubicBezTo>
                      <a:pt x="721" y="1539"/>
                      <a:pt x="940" y="1380"/>
                      <a:pt x="1160" y="1380"/>
                    </a:cubicBezTo>
                    <a:close/>
                    <a:moveTo>
                      <a:pt x="187" y="0"/>
                    </a:moveTo>
                    <a:cubicBezTo>
                      <a:pt x="180" y="0"/>
                      <a:pt x="173" y="1"/>
                      <a:pt x="166" y="2"/>
                    </a:cubicBezTo>
                    <a:cubicBezTo>
                      <a:pt x="71" y="2"/>
                      <a:pt x="0" y="73"/>
                      <a:pt x="0" y="168"/>
                    </a:cubicBezTo>
                    <a:lnTo>
                      <a:pt x="119" y="2580"/>
                    </a:lnTo>
                    <a:cubicBezTo>
                      <a:pt x="119" y="2675"/>
                      <a:pt x="202" y="2747"/>
                      <a:pt x="297" y="2747"/>
                    </a:cubicBezTo>
                    <a:cubicBezTo>
                      <a:pt x="345" y="2747"/>
                      <a:pt x="380" y="2735"/>
                      <a:pt x="404" y="2711"/>
                    </a:cubicBezTo>
                    <a:lnTo>
                      <a:pt x="440" y="2711"/>
                    </a:lnTo>
                    <a:cubicBezTo>
                      <a:pt x="534" y="2729"/>
                      <a:pt x="636" y="2738"/>
                      <a:pt x="740" y="2738"/>
                    </a:cubicBezTo>
                    <a:cubicBezTo>
                      <a:pt x="1121" y="2738"/>
                      <a:pt x="1537" y="2610"/>
                      <a:pt x="1771" y="2283"/>
                    </a:cubicBezTo>
                    <a:cubicBezTo>
                      <a:pt x="1925" y="2057"/>
                      <a:pt x="1961" y="1760"/>
                      <a:pt x="1854" y="1511"/>
                    </a:cubicBezTo>
                    <a:cubicBezTo>
                      <a:pt x="1771" y="1285"/>
                      <a:pt x="1569" y="1119"/>
                      <a:pt x="1343" y="1059"/>
                    </a:cubicBezTo>
                    <a:cubicBezTo>
                      <a:pt x="1288" y="1050"/>
                      <a:pt x="1233" y="1045"/>
                      <a:pt x="1178" y="1045"/>
                    </a:cubicBezTo>
                    <a:cubicBezTo>
                      <a:pt x="888" y="1045"/>
                      <a:pt x="606" y="1174"/>
                      <a:pt x="416" y="1404"/>
                    </a:cubicBezTo>
                    <a:lnTo>
                      <a:pt x="357" y="144"/>
                    </a:lnTo>
                    <a:cubicBezTo>
                      <a:pt x="346" y="67"/>
                      <a:pt x="273" y="0"/>
                      <a:pt x="1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9"/>
              <p:cNvSpPr/>
              <p:nvPr/>
            </p:nvSpPr>
            <p:spPr>
              <a:xfrm>
                <a:off x="8442517" y="1078652"/>
                <a:ext cx="28142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8735" h="482" extrusionOk="0">
                    <a:moveTo>
                      <a:pt x="5815" y="0"/>
                    </a:moveTo>
                    <a:cubicBezTo>
                      <a:pt x="3932" y="0"/>
                      <a:pt x="2047" y="56"/>
                      <a:pt x="178" y="160"/>
                    </a:cubicBezTo>
                    <a:cubicBezTo>
                      <a:pt x="83" y="160"/>
                      <a:pt x="0" y="243"/>
                      <a:pt x="12" y="338"/>
                    </a:cubicBezTo>
                    <a:cubicBezTo>
                      <a:pt x="23" y="415"/>
                      <a:pt x="85" y="482"/>
                      <a:pt x="160" y="482"/>
                    </a:cubicBezTo>
                    <a:cubicBezTo>
                      <a:pt x="166" y="482"/>
                      <a:pt x="172" y="481"/>
                      <a:pt x="178" y="481"/>
                    </a:cubicBezTo>
                    <a:lnTo>
                      <a:pt x="190" y="481"/>
                    </a:lnTo>
                    <a:cubicBezTo>
                      <a:pt x="2059" y="377"/>
                      <a:pt x="3938" y="321"/>
                      <a:pt x="5814" y="321"/>
                    </a:cubicBezTo>
                    <a:cubicBezTo>
                      <a:pt x="6729" y="321"/>
                      <a:pt x="7644" y="334"/>
                      <a:pt x="8556" y="362"/>
                    </a:cubicBezTo>
                    <a:cubicBezTo>
                      <a:pt x="8639" y="362"/>
                      <a:pt x="8722" y="290"/>
                      <a:pt x="8734" y="207"/>
                    </a:cubicBezTo>
                    <a:cubicBezTo>
                      <a:pt x="8734" y="112"/>
                      <a:pt x="8651" y="41"/>
                      <a:pt x="8568" y="41"/>
                    </a:cubicBezTo>
                    <a:cubicBezTo>
                      <a:pt x="7652" y="14"/>
                      <a:pt x="6733" y="0"/>
                      <a:pt x="58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9"/>
              <p:cNvSpPr/>
              <p:nvPr/>
            </p:nvSpPr>
            <p:spPr>
              <a:xfrm>
                <a:off x="8537816" y="1108028"/>
                <a:ext cx="65885" cy="71474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219" extrusionOk="0">
                    <a:moveTo>
                      <a:pt x="1734" y="1"/>
                    </a:moveTo>
                    <a:cubicBezTo>
                      <a:pt x="1690" y="1"/>
                      <a:pt x="1645" y="16"/>
                      <a:pt x="1605" y="44"/>
                    </a:cubicBezTo>
                    <a:cubicBezTo>
                      <a:pt x="1391" y="234"/>
                      <a:pt x="1177" y="448"/>
                      <a:pt x="975" y="662"/>
                    </a:cubicBezTo>
                    <a:lnTo>
                      <a:pt x="310" y="163"/>
                    </a:lnTo>
                    <a:cubicBezTo>
                      <a:pt x="279" y="137"/>
                      <a:pt x="242" y="125"/>
                      <a:pt x="203" y="125"/>
                    </a:cubicBezTo>
                    <a:cubicBezTo>
                      <a:pt x="153" y="125"/>
                      <a:pt x="101" y="146"/>
                      <a:pt x="60" y="186"/>
                    </a:cubicBezTo>
                    <a:cubicBezTo>
                      <a:pt x="1" y="258"/>
                      <a:pt x="13" y="365"/>
                      <a:pt x="84" y="412"/>
                    </a:cubicBezTo>
                    <a:lnTo>
                      <a:pt x="761" y="923"/>
                    </a:lnTo>
                    <a:cubicBezTo>
                      <a:pt x="488" y="1256"/>
                      <a:pt x="262" y="1612"/>
                      <a:pt x="60" y="1993"/>
                    </a:cubicBezTo>
                    <a:cubicBezTo>
                      <a:pt x="13" y="2076"/>
                      <a:pt x="48" y="2171"/>
                      <a:pt x="144" y="2207"/>
                    </a:cubicBezTo>
                    <a:cubicBezTo>
                      <a:pt x="167" y="2218"/>
                      <a:pt x="191" y="2218"/>
                      <a:pt x="215" y="2218"/>
                    </a:cubicBezTo>
                    <a:cubicBezTo>
                      <a:pt x="286" y="2218"/>
                      <a:pt x="346" y="2183"/>
                      <a:pt x="381" y="2123"/>
                    </a:cubicBezTo>
                    <a:cubicBezTo>
                      <a:pt x="559" y="1779"/>
                      <a:pt x="785" y="1434"/>
                      <a:pt x="1035" y="1125"/>
                    </a:cubicBezTo>
                    <a:lnTo>
                      <a:pt x="1736" y="1660"/>
                    </a:lnTo>
                    <a:cubicBezTo>
                      <a:pt x="1767" y="1686"/>
                      <a:pt x="1804" y="1698"/>
                      <a:pt x="1842" y="1698"/>
                    </a:cubicBezTo>
                    <a:cubicBezTo>
                      <a:pt x="1893" y="1698"/>
                      <a:pt x="1945" y="1677"/>
                      <a:pt x="1985" y="1636"/>
                    </a:cubicBezTo>
                    <a:cubicBezTo>
                      <a:pt x="2045" y="1565"/>
                      <a:pt x="2033" y="1470"/>
                      <a:pt x="1962" y="1422"/>
                    </a:cubicBezTo>
                    <a:lnTo>
                      <a:pt x="1249" y="876"/>
                    </a:lnTo>
                    <a:cubicBezTo>
                      <a:pt x="1439" y="662"/>
                      <a:pt x="1641" y="460"/>
                      <a:pt x="1855" y="282"/>
                    </a:cubicBezTo>
                    <a:cubicBezTo>
                      <a:pt x="1926" y="222"/>
                      <a:pt x="1926" y="115"/>
                      <a:pt x="1867" y="56"/>
                    </a:cubicBezTo>
                    <a:cubicBezTo>
                      <a:pt x="1829" y="18"/>
                      <a:pt x="1782" y="1"/>
                      <a:pt x="1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9"/>
              <p:cNvSpPr/>
              <p:nvPr/>
            </p:nvSpPr>
            <p:spPr>
              <a:xfrm>
                <a:off x="7356014" y="451330"/>
                <a:ext cx="77354" cy="77111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394" extrusionOk="0">
                    <a:moveTo>
                      <a:pt x="1413" y="329"/>
                    </a:moveTo>
                    <a:cubicBezTo>
                      <a:pt x="1423" y="329"/>
                      <a:pt x="1432" y="332"/>
                      <a:pt x="1438" y="338"/>
                    </a:cubicBezTo>
                    <a:cubicBezTo>
                      <a:pt x="1456" y="336"/>
                      <a:pt x="1473" y="335"/>
                      <a:pt x="1491" y="335"/>
                    </a:cubicBezTo>
                    <a:cubicBezTo>
                      <a:pt x="1660" y="335"/>
                      <a:pt x="1814" y="438"/>
                      <a:pt x="1890" y="599"/>
                    </a:cubicBezTo>
                    <a:cubicBezTo>
                      <a:pt x="1901" y="647"/>
                      <a:pt x="1937" y="682"/>
                      <a:pt x="1985" y="706"/>
                    </a:cubicBezTo>
                    <a:cubicBezTo>
                      <a:pt x="1961" y="837"/>
                      <a:pt x="1925" y="968"/>
                      <a:pt x="1878" y="1098"/>
                    </a:cubicBezTo>
                    <a:cubicBezTo>
                      <a:pt x="1771" y="1372"/>
                      <a:pt x="1569" y="1586"/>
                      <a:pt x="1295" y="1704"/>
                    </a:cubicBezTo>
                    <a:cubicBezTo>
                      <a:pt x="1219" y="1734"/>
                      <a:pt x="1138" y="1748"/>
                      <a:pt x="1059" y="1748"/>
                    </a:cubicBezTo>
                    <a:cubicBezTo>
                      <a:pt x="880" y="1748"/>
                      <a:pt x="706" y="1674"/>
                      <a:pt x="582" y="1526"/>
                    </a:cubicBezTo>
                    <a:cubicBezTo>
                      <a:pt x="404" y="1277"/>
                      <a:pt x="547" y="932"/>
                      <a:pt x="761" y="694"/>
                    </a:cubicBezTo>
                    <a:lnTo>
                      <a:pt x="773" y="694"/>
                    </a:lnTo>
                    <a:cubicBezTo>
                      <a:pt x="927" y="504"/>
                      <a:pt x="1141" y="374"/>
                      <a:pt x="1379" y="338"/>
                    </a:cubicBezTo>
                    <a:cubicBezTo>
                      <a:pt x="1390" y="332"/>
                      <a:pt x="1402" y="329"/>
                      <a:pt x="1413" y="329"/>
                    </a:cubicBezTo>
                    <a:close/>
                    <a:moveTo>
                      <a:pt x="1437" y="1"/>
                    </a:moveTo>
                    <a:cubicBezTo>
                      <a:pt x="1405" y="1"/>
                      <a:pt x="1374" y="2"/>
                      <a:pt x="1343" y="5"/>
                    </a:cubicBezTo>
                    <a:cubicBezTo>
                      <a:pt x="1010" y="53"/>
                      <a:pt x="713" y="219"/>
                      <a:pt x="499" y="480"/>
                    </a:cubicBezTo>
                    <a:cubicBezTo>
                      <a:pt x="226" y="778"/>
                      <a:pt x="0" y="1288"/>
                      <a:pt x="273" y="1693"/>
                    </a:cubicBezTo>
                    <a:cubicBezTo>
                      <a:pt x="427" y="1931"/>
                      <a:pt x="733" y="2066"/>
                      <a:pt x="1052" y="2066"/>
                    </a:cubicBezTo>
                    <a:cubicBezTo>
                      <a:pt x="1178" y="2066"/>
                      <a:pt x="1305" y="2045"/>
                      <a:pt x="1426" y="2001"/>
                    </a:cubicBezTo>
                    <a:cubicBezTo>
                      <a:pt x="1664" y="1906"/>
                      <a:pt x="1866" y="1752"/>
                      <a:pt x="2020" y="1538"/>
                    </a:cubicBezTo>
                    <a:cubicBezTo>
                      <a:pt x="2020" y="1776"/>
                      <a:pt x="2032" y="2013"/>
                      <a:pt x="2044" y="2251"/>
                    </a:cubicBezTo>
                    <a:cubicBezTo>
                      <a:pt x="2056" y="2334"/>
                      <a:pt x="2127" y="2394"/>
                      <a:pt x="2222" y="2394"/>
                    </a:cubicBezTo>
                    <a:lnTo>
                      <a:pt x="2234" y="2394"/>
                    </a:lnTo>
                    <a:cubicBezTo>
                      <a:pt x="2317" y="2394"/>
                      <a:pt x="2401" y="2310"/>
                      <a:pt x="2401" y="2227"/>
                    </a:cubicBezTo>
                    <a:cubicBezTo>
                      <a:pt x="2353" y="1550"/>
                      <a:pt x="2353" y="873"/>
                      <a:pt x="2401" y="207"/>
                    </a:cubicBezTo>
                    <a:cubicBezTo>
                      <a:pt x="2401" y="112"/>
                      <a:pt x="2329" y="41"/>
                      <a:pt x="2234" y="41"/>
                    </a:cubicBezTo>
                    <a:cubicBezTo>
                      <a:pt x="2226" y="40"/>
                      <a:pt x="2218" y="39"/>
                      <a:pt x="2210" y="39"/>
                    </a:cubicBezTo>
                    <a:cubicBezTo>
                      <a:pt x="2125" y="39"/>
                      <a:pt x="2055" y="96"/>
                      <a:pt x="2044" y="183"/>
                    </a:cubicBezTo>
                    <a:lnTo>
                      <a:pt x="2044" y="219"/>
                    </a:lnTo>
                    <a:cubicBezTo>
                      <a:pt x="1878" y="73"/>
                      <a:pt x="1657" y="1"/>
                      <a:pt x="14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9"/>
              <p:cNvSpPr/>
              <p:nvPr/>
            </p:nvSpPr>
            <p:spPr>
              <a:xfrm>
                <a:off x="7462815" y="467049"/>
                <a:ext cx="42914" cy="49539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8" extrusionOk="0">
                    <a:moveTo>
                      <a:pt x="210" y="0"/>
                    </a:moveTo>
                    <a:cubicBezTo>
                      <a:pt x="183" y="0"/>
                      <a:pt x="156" y="6"/>
                      <a:pt x="131" y="16"/>
                    </a:cubicBezTo>
                    <a:cubicBezTo>
                      <a:pt x="36" y="52"/>
                      <a:pt x="0" y="147"/>
                      <a:pt x="48" y="230"/>
                    </a:cubicBezTo>
                    <a:cubicBezTo>
                      <a:pt x="167" y="444"/>
                      <a:pt x="309" y="646"/>
                      <a:pt x="476" y="836"/>
                    </a:cubicBezTo>
                    <a:lnTo>
                      <a:pt x="119" y="1276"/>
                    </a:lnTo>
                    <a:cubicBezTo>
                      <a:pt x="48" y="1347"/>
                      <a:pt x="72" y="1454"/>
                      <a:pt x="155" y="1502"/>
                    </a:cubicBezTo>
                    <a:cubicBezTo>
                      <a:pt x="179" y="1525"/>
                      <a:pt x="214" y="1537"/>
                      <a:pt x="262" y="1537"/>
                    </a:cubicBezTo>
                    <a:cubicBezTo>
                      <a:pt x="309" y="1537"/>
                      <a:pt x="369" y="1513"/>
                      <a:pt x="405" y="1466"/>
                    </a:cubicBezTo>
                    <a:lnTo>
                      <a:pt x="725" y="1086"/>
                    </a:lnTo>
                    <a:cubicBezTo>
                      <a:pt x="809" y="1181"/>
                      <a:pt x="915" y="1264"/>
                      <a:pt x="1022" y="1347"/>
                    </a:cubicBezTo>
                    <a:cubicBezTo>
                      <a:pt x="1046" y="1371"/>
                      <a:pt x="1094" y="1383"/>
                      <a:pt x="1129" y="1383"/>
                    </a:cubicBezTo>
                    <a:cubicBezTo>
                      <a:pt x="1177" y="1383"/>
                      <a:pt x="1236" y="1359"/>
                      <a:pt x="1272" y="1323"/>
                    </a:cubicBezTo>
                    <a:cubicBezTo>
                      <a:pt x="1331" y="1252"/>
                      <a:pt x="1320" y="1145"/>
                      <a:pt x="1248" y="1086"/>
                    </a:cubicBezTo>
                    <a:cubicBezTo>
                      <a:pt x="1129" y="1003"/>
                      <a:pt x="1022" y="919"/>
                      <a:pt x="927" y="812"/>
                    </a:cubicBezTo>
                    <a:lnTo>
                      <a:pt x="1260" y="408"/>
                    </a:lnTo>
                    <a:cubicBezTo>
                      <a:pt x="1320" y="337"/>
                      <a:pt x="1308" y="230"/>
                      <a:pt x="1224" y="183"/>
                    </a:cubicBezTo>
                    <a:cubicBezTo>
                      <a:pt x="1191" y="164"/>
                      <a:pt x="1154" y="154"/>
                      <a:pt x="1118" y="154"/>
                    </a:cubicBezTo>
                    <a:cubicBezTo>
                      <a:pt x="1063" y="154"/>
                      <a:pt x="1011" y="175"/>
                      <a:pt x="975" y="218"/>
                    </a:cubicBezTo>
                    <a:lnTo>
                      <a:pt x="690" y="563"/>
                    </a:lnTo>
                    <a:cubicBezTo>
                      <a:pt x="571" y="420"/>
                      <a:pt x="464" y="254"/>
                      <a:pt x="369" y="88"/>
                    </a:cubicBezTo>
                    <a:cubicBezTo>
                      <a:pt x="336" y="29"/>
                      <a:pt x="273" y="0"/>
                      <a:pt x="2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9"/>
              <p:cNvSpPr/>
              <p:nvPr/>
            </p:nvSpPr>
            <p:spPr>
              <a:xfrm>
                <a:off x="7544744" y="432713"/>
                <a:ext cx="63211" cy="88513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748" extrusionOk="0">
                    <a:moveTo>
                      <a:pt x="1165" y="1380"/>
                    </a:moveTo>
                    <a:cubicBezTo>
                      <a:pt x="1197" y="1380"/>
                      <a:pt x="1229" y="1384"/>
                      <a:pt x="1260" y="1391"/>
                    </a:cubicBezTo>
                    <a:cubicBezTo>
                      <a:pt x="1379" y="1427"/>
                      <a:pt x="1486" y="1510"/>
                      <a:pt x="1533" y="1641"/>
                    </a:cubicBezTo>
                    <a:cubicBezTo>
                      <a:pt x="1593" y="1795"/>
                      <a:pt x="1581" y="1973"/>
                      <a:pt x="1486" y="2116"/>
                    </a:cubicBezTo>
                    <a:cubicBezTo>
                      <a:pt x="1320" y="2337"/>
                      <a:pt x="1020" y="2422"/>
                      <a:pt x="744" y="2422"/>
                    </a:cubicBezTo>
                    <a:cubicBezTo>
                      <a:pt x="663" y="2422"/>
                      <a:pt x="584" y="2415"/>
                      <a:pt x="511" y="2401"/>
                    </a:cubicBezTo>
                    <a:lnTo>
                      <a:pt x="488" y="2401"/>
                    </a:lnTo>
                    <a:cubicBezTo>
                      <a:pt x="476" y="2175"/>
                      <a:pt x="523" y="1950"/>
                      <a:pt x="630" y="1736"/>
                    </a:cubicBezTo>
                    <a:cubicBezTo>
                      <a:pt x="724" y="1549"/>
                      <a:pt x="944" y="1380"/>
                      <a:pt x="1165" y="1380"/>
                    </a:cubicBezTo>
                    <a:close/>
                    <a:moveTo>
                      <a:pt x="167" y="1"/>
                    </a:moveTo>
                    <a:cubicBezTo>
                      <a:pt x="84" y="1"/>
                      <a:pt x="0" y="84"/>
                      <a:pt x="0" y="179"/>
                    </a:cubicBezTo>
                    <a:lnTo>
                      <a:pt x="119" y="2591"/>
                    </a:lnTo>
                    <a:cubicBezTo>
                      <a:pt x="130" y="2679"/>
                      <a:pt x="203" y="2747"/>
                      <a:pt x="279" y="2747"/>
                    </a:cubicBezTo>
                    <a:cubicBezTo>
                      <a:pt x="285" y="2747"/>
                      <a:pt x="291" y="2747"/>
                      <a:pt x="298" y="2746"/>
                    </a:cubicBezTo>
                    <a:cubicBezTo>
                      <a:pt x="345" y="2746"/>
                      <a:pt x="381" y="2734"/>
                      <a:pt x="404" y="2710"/>
                    </a:cubicBezTo>
                    <a:lnTo>
                      <a:pt x="440" y="2710"/>
                    </a:lnTo>
                    <a:cubicBezTo>
                      <a:pt x="535" y="2728"/>
                      <a:pt x="636" y="2738"/>
                      <a:pt x="740" y="2738"/>
                    </a:cubicBezTo>
                    <a:cubicBezTo>
                      <a:pt x="1121" y="2738"/>
                      <a:pt x="1538" y="2609"/>
                      <a:pt x="1771" y="2282"/>
                    </a:cubicBezTo>
                    <a:cubicBezTo>
                      <a:pt x="1937" y="2057"/>
                      <a:pt x="1961" y="1771"/>
                      <a:pt x="1854" y="1510"/>
                    </a:cubicBezTo>
                    <a:cubicBezTo>
                      <a:pt x="1771" y="1296"/>
                      <a:pt x="1581" y="1130"/>
                      <a:pt x="1343" y="1070"/>
                    </a:cubicBezTo>
                    <a:cubicBezTo>
                      <a:pt x="1281" y="1057"/>
                      <a:pt x="1219" y="1051"/>
                      <a:pt x="1157" y="1051"/>
                    </a:cubicBezTo>
                    <a:cubicBezTo>
                      <a:pt x="874" y="1051"/>
                      <a:pt x="601" y="1181"/>
                      <a:pt x="416" y="1415"/>
                    </a:cubicBezTo>
                    <a:lnTo>
                      <a:pt x="357" y="155"/>
                    </a:lnTo>
                    <a:cubicBezTo>
                      <a:pt x="345" y="60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9"/>
              <p:cNvSpPr/>
              <p:nvPr/>
            </p:nvSpPr>
            <p:spPr>
              <a:xfrm>
                <a:off x="7352180" y="548186"/>
                <a:ext cx="281033" cy="15847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492" extrusionOk="0">
                    <a:moveTo>
                      <a:pt x="5845" y="0"/>
                    </a:moveTo>
                    <a:cubicBezTo>
                      <a:pt x="3948" y="0"/>
                      <a:pt x="2049" y="58"/>
                      <a:pt x="167" y="171"/>
                    </a:cubicBezTo>
                    <a:cubicBezTo>
                      <a:pt x="72" y="171"/>
                      <a:pt x="0" y="242"/>
                      <a:pt x="0" y="337"/>
                    </a:cubicBezTo>
                    <a:cubicBezTo>
                      <a:pt x="12" y="420"/>
                      <a:pt x="83" y="492"/>
                      <a:pt x="179" y="492"/>
                    </a:cubicBezTo>
                    <a:lnTo>
                      <a:pt x="190" y="492"/>
                    </a:lnTo>
                    <a:cubicBezTo>
                      <a:pt x="2065" y="379"/>
                      <a:pt x="3956" y="321"/>
                      <a:pt x="5845" y="321"/>
                    </a:cubicBezTo>
                    <a:cubicBezTo>
                      <a:pt x="6746" y="321"/>
                      <a:pt x="7646" y="334"/>
                      <a:pt x="8544" y="361"/>
                    </a:cubicBezTo>
                    <a:cubicBezTo>
                      <a:pt x="8551" y="362"/>
                      <a:pt x="8558" y="362"/>
                      <a:pt x="8565" y="362"/>
                    </a:cubicBezTo>
                    <a:cubicBezTo>
                      <a:pt x="8649" y="362"/>
                      <a:pt x="8711" y="295"/>
                      <a:pt x="8722" y="207"/>
                    </a:cubicBezTo>
                    <a:cubicBezTo>
                      <a:pt x="8722" y="111"/>
                      <a:pt x="8639" y="40"/>
                      <a:pt x="8556" y="40"/>
                    </a:cubicBezTo>
                    <a:cubicBezTo>
                      <a:pt x="7654" y="13"/>
                      <a:pt x="6750" y="0"/>
                      <a:pt x="58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9"/>
              <p:cNvSpPr/>
              <p:nvPr/>
            </p:nvSpPr>
            <p:spPr>
              <a:xfrm>
                <a:off x="7446738" y="577883"/>
                <a:ext cx="66271" cy="71506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20" extrusionOk="0">
                    <a:moveTo>
                      <a:pt x="1741" y="0"/>
                    </a:moveTo>
                    <a:cubicBezTo>
                      <a:pt x="1697" y="0"/>
                      <a:pt x="1652" y="15"/>
                      <a:pt x="1616" y="45"/>
                    </a:cubicBezTo>
                    <a:cubicBezTo>
                      <a:pt x="1391" y="235"/>
                      <a:pt x="1177" y="449"/>
                      <a:pt x="987" y="663"/>
                    </a:cubicBezTo>
                    <a:lnTo>
                      <a:pt x="321" y="164"/>
                    </a:lnTo>
                    <a:cubicBezTo>
                      <a:pt x="285" y="138"/>
                      <a:pt x="245" y="126"/>
                      <a:pt x="206" y="126"/>
                    </a:cubicBezTo>
                    <a:cubicBezTo>
                      <a:pt x="154" y="126"/>
                      <a:pt x="105" y="147"/>
                      <a:pt x="72" y="188"/>
                    </a:cubicBezTo>
                    <a:cubicBezTo>
                      <a:pt x="0" y="259"/>
                      <a:pt x="12" y="366"/>
                      <a:pt x="95" y="413"/>
                    </a:cubicBezTo>
                    <a:lnTo>
                      <a:pt x="761" y="924"/>
                    </a:lnTo>
                    <a:cubicBezTo>
                      <a:pt x="499" y="1257"/>
                      <a:pt x="262" y="1614"/>
                      <a:pt x="60" y="1994"/>
                    </a:cubicBezTo>
                    <a:cubicBezTo>
                      <a:pt x="24" y="2077"/>
                      <a:pt x="60" y="2172"/>
                      <a:pt x="155" y="2208"/>
                    </a:cubicBezTo>
                    <a:cubicBezTo>
                      <a:pt x="179" y="2220"/>
                      <a:pt x="202" y="2220"/>
                      <a:pt x="226" y="2220"/>
                    </a:cubicBezTo>
                    <a:cubicBezTo>
                      <a:pt x="297" y="2220"/>
                      <a:pt x="357" y="2184"/>
                      <a:pt x="381" y="2125"/>
                    </a:cubicBezTo>
                    <a:cubicBezTo>
                      <a:pt x="571" y="1780"/>
                      <a:pt x="785" y="1435"/>
                      <a:pt x="1034" y="1126"/>
                    </a:cubicBezTo>
                    <a:lnTo>
                      <a:pt x="1735" y="1661"/>
                    </a:lnTo>
                    <a:cubicBezTo>
                      <a:pt x="1771" y="1685"/>
                      <a:pt x="1807" y="1697"/>
                      <a:pt x="1854" y="1697"/>
                    </a:cubicBezTo>
                    <a:cubicBezTo>
                      <a:pt x="1902" y="1697"/>
                      <a:pt x="1949" y="1673"/>
                      <a:pt x="1985" y="1637"/>
                    </a:cubicBezTo>
                    <a:cubicBezTo>
                      <a:pt x="2056" y="1578"/>
                      <a:pt x="2044" y="1459"/>
                      <a:pt x="1961" y="1412"/>
                    </a:cubicBezTo>
                    <a:lnTo>
                      <a:pt x="1260" y="865"/>
                    </a:lnTo>
                    <a:cubicBezTo>
                      <a:pt x="1450" y="651"/>
                      <a:pt x="1652" y="461"/>
                      <a:pt x="1866" y="271"/>
                    </a:cubicBezTo>
                    <a:cubicBezTo>
                      <a:pt x="1937" y="211"/>
                      <a:pt x="1937" y="104"/>
                      <a:pt x="1866" y="45"/>
                    </a:cubicBezTo>
                    <a:cubicBezTo>
                      <a:pt x="1830" y="15"/>
                      <a:pt x="1786" y="0"/>
                      <a:pt x="17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9"/>
              <p:cNvSpPr/>
              <p:nvPr/>
            </p:nvSpPr>
            <p:spPr>
              <a:xfrm>
                <a:off x="8527861" y="2354071"/>
                <a:ext cx="604175" cy="400435"/>
              </a:xfrm>
              <a:custGeom>
                <a:avLst/>
                <a:gdLst/>
                <a:ahLst/>
                <a:cxnLst/>
                <a:rect l="l" t="t" r="r" b="b"/>
                <a:pathLst>
                  <a:path w="18753" h="12432" extrusionOk="0">
                    <a:moveTo>
                      <a:pt x="9186" y="418"/>
                    </a:moveTo>
                    <a:cubicBezTo>
                      <a:pt x="10660" y="1440"/>
                      <a:pt x="12229" y="2557"/>
                      <a:pt x="13750" y="3650"/>
                    </a:cubicBezTo>
                    <a:cubicBezTo>
                      <a:pt x="15235" y="4696"/>
                      <a:pt x="16756" y="5789"/>
                      <a:pt x="18182" y="6799"/>
                    </a:cubicBezTo>
                    <a:cubicBezTo>
                      <a:pt x="15912" y="8166"/>
                      <a:pt x="13369" y="9033"/>
                      <a:pt x="10731" y="9318"/>
                    </a:cubicBezTo>
                    <a:cubicBezTo>
                      <a:pt x="9091" y="8249"/>
                      <a:pt x="7380" y="7049"/>
                      <a:pt x="5729" y="5884"/>
                    </a:cubicBezTo>
                    <a:cubicBezTo>
                      <a:pt x="4172" y="4791"/>
                      <a:pt x="2556" y="3662"/>
                      <a:pt x="999" y="2628"/>
                    </a:cubicBezTo>
                    <a:cubicBezTo>
                      <a:pt x="3839" y="2402"/>
                      <a:pt x="6620" y="1654"/>
                      <a:pt x="9186" y="418"/>
                    </a:cubicBezTo>
                    <a:close/>
                    <a:moveTo>
                      <a:pt x="16221" y="8249"/>
                    </a:moveTo>
                    <a:cubicBezTo>
                      <a:pt x="16744" y="8486"/>
                      <a:pt x="17231" y="8795"/>
                      <a:pt x="17671" y="9164"/>
                    </a:cubicBezTo>
                    <a:cubicBezTo>
                      <a:pt x="16215" y="9362"/>
                      <a:pt x="14751" y="9461"/>
                      <a:pt x="13286" y="9461"/>
                    </a:cubicBezTo>
                    <a:cubicBezTo>
                      <a:pt x="12993" y="9461"/>
                      <a:pt x="12700" y="9457"/>
                      <a:pt x="12407" y="9449"/>
                    </a:cubicBezTo>
                    <a:cubicBezTo>
                      <a:pt x="13714" y="9188"/>
                      <a:pt x="14997" y="8784"/>
                      <a:pt x="16221" y="8249"/>
                    </a:cubicBezTo>
                    <a:close/>
                    <a:moveTo>
                      <a:pt x="678" y="2890"/>
                    </a:moveTo>
                    <a:cubicBezTo>
                      <a:pt x="2247" y="3935"/>
                      <a:pt x="3887" y="5076"/>
                      <a:pt x="5479" y="6193"/>
                    </a:cubicBezTo>
                    <a:cubicBezTo>
                      <a:pt x="7107" y="7334"/>
                      <a:pt x="8782" y="8510"/>
                      <a:pt x="10399" y="9568"/>
                    </a:cubicBezTo>
                    <a:lnTo>
                      <a:pt x="9519" y="10970"/>
                    </a:lnTo>
                    <a:cubicBezTo>
                      <a:pt x="6632" y="8510"/>
                      <a:pt x="3590" y="6169"/>
                      <a:pt x="464" y="3983"/>
                    </a:cubicBezTo>
                    <a:lnTo>
                      <a:pt x="678" y="2890"/>
                    </a:lnTo>
                    <a:close/>
                    <a:moveTo>
                      <a:pt x="17873" y="9532"/>
                    </a:moveTo>
                    <a:lnTo>
                      <a:pt x="17873" y="9532"/>
                    </a:lnTo>
                    <a:cubicBezTo>
                      <a:pt x="17825" y="9734"/>
                      <a:pt x="17778" y="9972"/>
                      <a:pt x="17718" y="10186"/>
                    </a:cubicBezTo>
                    <a:cubicBezTo>
                      <a:pt x="17659" y="10435"/>
                      <a:pt x="17600" y="10709"/>
                      <a:pt x="17552" y="10946"/>
                    </a:cubicBezTo>
                    <a:cubicBezTo>
                      <a:pt x="16660" y="10896"/>
                      <a:pt x="15767" y="10871"/>
                      <a:pt x="14875" y="10871"/>
                    </a:cubicBezTo>
                    <a:cubicBezTo>
                      <a:pt x="13214" y="10871"/>
                      <a:pt x="11554" y="10959"/>
                      <a:pt x="9899" y="11136"/>
                    </a:cubicBezTo>
                    <a:lnTo>
                      <a:pt x="10767" y="9758"/>
                    </a:lnTo>
                    <a:cubicBezTo>
                      <a:pt x="11575" y="9817"/>
                      <a:pt x="12395" y="9853"/>
                      <a:pt x="13227" y="9853"/>
                    </a:cubicBezTo>
                    <a:cubicBezTo>
                      <a:pt x="14771" y="9853"/>
                      <a:pt x="16328" y="9746"/>
                      <a:pt x="17873" y="9532"/>
                    </a:cubicBezTo>
                    <a:close/>
                    <a:moveTo>
                      <a:pt x="14884" y="11258"/>
                    </a:moveTo>
                    <a:cubicBezTo>
                      <a:pt x="15164" y="11258"/>
                      <a:pt x="15443" y="11261"/>
                      <a:pt x="15722" y="11267"/>
                    </a:cubicBezTo>
                    <a:cubicBezTo>
                      <a:pt x="15995" y="11410"/>
                      <a:pt x="16257" y="11576"/>
                      <a:pt x="16506" y="11766"/>
                    </a:cubicBezTo>
                    <a:cubicBezTo>
                      <a:pt x="15698" y="11540"/>
                      <a:pt x="14878" y="11374"/>
                      <a:pt x="14047" y="11267"/>
                    </a:cubicBezTo>
                    <a:cubicBezTo>
                      <a:pt x="14326" y="11261"/>
                      <a:pt x="14605" y="11258"/>
                      <a:pt x="14884" y="11258"/>
                    </a:cubicBezTo>
                    <a:close/>
                    <a:moveTo>
                      <a:pt x="9220" y="0"/>
                    </a:moveTo>
                    <a:cubicBezTo>
                      <a:pt x="9184" y="0"/>
                      <a:pt x="9148" y="9"/>
                      <a:pt x="9115" y="26"/>
                    </a:cubicBezTo>
                    <a:cubicBezTo>
                      <a:pt x="6442" y="1333"/>
                      <a:pt x="3530" y="2105"/>
                      <a:pt x="559" y="2284"/>
                    </a:cubicBezTo>
                    <a:cubicBezTo>
                      <a:pt x="464" y="2284"/>
                      <a:pt x="393" y="2355"/>
                      <a:pt x="369" y="2438"/>
                    </a:cubicBezTo>
                    <a:cubicBezTo>
                      <a:pt x="346" y="2462"/>
                      <a:pt x="334" y="2498"/>
                      <a:pt x="322" y="2533"/>
                    </a:cubicBezTo>
                    <a:lnTo>
                      <a:pt x="13" y="4030"/>
                    </a:lnTo>
                    <a:cubicBezTo>
                      <a:pt x="1" y="4102"/>
                      <a:pt x="37" y="4173"/>
                      <a:pt x="96" y="4209"/>
                    </a:cubicBezTo>
                    <a:cubicBezTo>
                      <a:pt x="3316" y="6455"/>
                      <a:pt x="6453" y="8879"/>
                      <a:pt x="9424" y="11410"/>
                    </a:cubicBezTo>
                    <a:cubicBezTo>
                      <a:pt x="9435" y="11520"/>
                      <a:pt x="9528" y="11589"/>
                      <a:pt x="9627" y="11589"/>
                    </a:cubicBezTo>
                    <a:cubicBezTo>
                      <a:pt x="9634" y="11589"/>
                      <a:pt x="9642" y="11589"/>
                      <a:pt x="9650" y="11588"/>
                    </a:cubicBezTo>
                    <a:cubicBezTo>
                      <a:pt x="10290" y="11519"/>
                      <a:pt x="10931" y="11485"/>
                      <a:pt x="11571" y="11485"/>
                    </a:cubicBezTo>
                    <a:cubicBezTo>
                      <a:pt x="13464" y="11485"/>
                      <a:pt x="15346" y="11783"/>
                      <a:pt x="17148" y="12360"/>
                    </a:cubicBezTo>
                    <a:cubicBezTo>
                      <a:pt x="17184" y="12396"/>
                      <a:pt x="17231" y="12420"/>
                      <a:pt x="17291" y="12420"/>
                    </a:cubicBezTo>
                    <a:lnTo>
                      <a:pt x="17314" y="12420"/>
                    </a:lnTo>
                    <a:cubicBezTo>
                      <a:pt x="17338" y="12428"/>
                      <a:pt x="17362" y="12431"/>
                      <a:pt x="17385" y="12431"/>
                    </a:cubicBezTo>
                    <a:cubicBezTo>
                      <a:pt x="17466" y="12431"/>
                      <a:pt x="17541" y="12384"/>
                      <a:pt x="17588" y="12301"/>
                    </a:cubicBezTo>
                    <a:cubicBezTo>
                      <a:pt x="17623" y="12194"/>
                      <a:pt x="17564" y="12087"/>
                      <a:pt x="17457" y="12051"/>
                    </a:cubicBezTo>
                    <a:lnTo>
                      <a:pt x="17374" y="12028"/>
                    </a:lnTo>
                    <a:cubicBezTo>
                      <a:pt x="17124" y="11754"/>
                      <a:pt x="16827" y="11505"/>
                      <a:pt x="16518" y="11291"/>
                    </a:cubicBezTo>
                    <a:lnTo>
                      <a:pt x="16518" y="11291"/>
                    </a:lnTo>
                    <a:cubicBezTo>
                      <a:pt x="16922" y="11303"/>
                      <a:pt x="17314" y="11315"/>
                      <a:pt x="17707" y="11338"/>
                    </a:cubicBezTo>
                    <a:cubicBezTo>
                      <a:pt x="17714" y="11339"/>
                      <a:pt x="17722" y="11340"/>
                      <a:pt x="17730" y="11340"/>
                    </a:cubicBezTo>
                    <a:cubicBezTo>
                      <a:pt x="17827" y="11340"/>
                      <a:pt x="17910" y="11272"/>
                      <a:pt x="17932" y="11184"/>
                    </a:cubicBezTo>
                    <a:cubicBezTo>
                      <a:pt x="17968" y="10911"/>
                      <a:pt x="18051" y="10590"/>
                      <a:pt x="18122" y="10269"/>
                    </a:cubicBezTo>
                    <a:cubicBezTo>
                      <a:pt x="18206" y="9948"/>
                      <a:pt x="18277" y="9615"/>
                      <a:pt x="18336" y="9330"/>
                    </a:cubicBezTo>
                    <a:cubicBezTo>
                      <a:pt x="18336" y="9318"/>
                      <a:pt x="18336" y="9306"/>
                      <a:pt x="18336" y="9306"/>
                    </a:cubicBezTo>
                    <a:cubicBezTo>
                      <a:pt x="18336" y="9295"/>
                      <a:pt x="18336" y="9283"/>
                      <a:pt x="18336" y="9271"/>
                    </a:cubicBezTo>
                    <a:cubicBezTo>
                      <a:pt x="18325" y="9259"/>
                      <a:pt x="18325" y="9247"/>
                      <a:pt x="18313" y="9235"/>
                    </a:cubicBezTo>
                    <a:cubicBezTo>
                      <a:pt x="18313" y="9223"/>
                      <a:pt x="18301" y="9211"/>
                      <a:pt x="18301" y="9199"/>
                    </a:cubicBezTo>
                    <a:lnTo>
                      <a:pt x="18277" y="9176"/>
                    </a:lnTo>
                    <a:cubicBezTo>
                      <a:pt x="18265" y="9164"/>
                      <a:pt x="18253" y="9164"/>
                      <a:pt x="18241" y="9152"/>
                    </a:cubicBezTo>
                    <a:lnTo>
                      <a:pt x="18229" y="9140"/>
                    </a:lnTo>
                    <a:cubicBezTo>
                      <a:pt x="18218" y="9116"/>
                      <a:pt x="18206" y="9104"/>
                      <a:pt x="18182" y="9093"/>
                    </a:cubicBezTo>
                    <a:cubicBezTo>
                      <a:pt x="17742" y="8665"/>
                      <a:pt x="17231" y="8320"/>
                      <a:pt x="16685" y="8047"/>
                    </a:cubicBezTo>
                    <a:cubicBezTo>
                      <a:pt x="17374" y="7726"/>
                      <a:pt x="18027" y="7369"/>
                      <a:pt x="18669" y="6965"/>
                    </a:cubicBezTo>
                    <a:cubicBezTo>
                      <a:pt x="18717" y="6930"/>
                      <a:pt x="18752" y="6870"/>
                      <a:pt x="18752" y="6811"/>
                    </a:cubicBezTo>
                    <a:cubicBezTo>
                      <a:pt x="18752" y="6752"/>
                      <a:pt x="18729" y="6692"/>
                      <a:pt x="18669" y="6657"/>
                    </a:cubicBezTo>
                    <a:cubicBezTo>
                      <a:pt x="17184" y="5611"/>
                      <a:pt x="15568" y="4458"/>
                      <a:pt x="13999" y="3353"/>
                    </a:cubicBezTo>
                    <a:cubicBezTo>
                      <a:pt x="12442" y="2236"/>
                      <a:pt x="10838" y="1095"/>
                      <a:pt x="9341" y="38"/>
                    </a:cubicBezTo>
                    <a:cubicBezTo>
                      <a:pt x="9303" y="12"/>
                      <a:pt x="9261" y="0"/>
                      <a:pt x="92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9"/>
              <p:cNvSpPr/>
              <p:nvPr/>
            </p:nvSpPr>
            <p:spPr>
              <a:xfrm>
                <a:off x="8751450" y="2469705"/>
                <a:ext cx="175360" cy="68543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2128" extrusionOk="0">
                    <a:moveTo>
                      <a:pt x="5202" y="0"/>
                    </a:moveTo>
                    <a:cubicBezTo>
                      <a:pt x="5166" y="0"/>
                      <a:pt x="5131" y="8"/>
                      <a:pt x="5098" y="24"/>
                    </a:cubicBezTo>
                    <a:cubicBezTo>
                      <a:pt x="3566" y="856"/>
                      <a:pt x="1902" y="1439"/>
                      <a:pt x="179" y="1748"/>
                    </a:cubicBezTo>
                    <a:cubicBezTo>
                      <a:pt x="72" y="1759"/>
                      <a:pt x="1" y="1866"/>
                      <a:pt x="24" y="1973"/>
                    </a:cubicBezTo>
                    <a:cubicBezTo>
                      <a:pt x="48" y="2068"/>
                      <a:pt x="131" y="2128"/>
                      <a:pt x="226" y="2128"/>
                    </a:cubicBezTo>
                    <a:lnTo>
                      <a:pt x="262" y="2128"/>
                    </a:lnTo>
                    <a:cubicBezTo>
                      <a:pt x="1914" y="1831"/>
                      <a:pt x="3506" y="1284"/>
                      <a:pt x="5003" y="524"/>
                    </a:cubicBezTo>
                    <a:cubicBezTo>
                      <a:pt x="5051" y="524"/>
                      <a:pt x="5098" y="512"/>
                      <a:pt x="5134" y="488"/>
                    </a:cubicBezTo>
                    <a:lnTo>
                      <a:pt x="5336" y="345"/>
                    </a:lnTo>
                    <a:cubicBezTo>
                      <a:pt x="5419" y="286"/>
                      <a:pt x="5443" y="167"/>
                      <a:pt x="5384" y="84"/>
                    </a:cubicBezTo>
                    <a:cubicBezTo>
                      <a:pt x="5337" y="29"/>
                      <a:pt x="5269" y="0"/>
                      <a:pt x="5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9"/>
              <p:cNvSpPr/>
              <p:nvPr/>
            </p:nvSpPr>
            <p:spPr>
              <a:xfrm>
                <a:off x="8775968" y="2490481"/>
                <a:ext cx="171139" cy="68833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2137" extrusionOk="0">
                    <a:moveTo>
                      <a:pt x="5070" y="1"/>
                    </a:moveTo>
                    <a:cubicBezTo>
                      <a:pt x="5030" y="1"/>
                      <a:pt x="4990" y="11"/>
                      <a:pt x="4955" y="33"/>
                    </a:cubicBezTo>
                    <a:cubicBezTo>
                      <a:pt x="3482" y="889"/>
                      <a:pt x="1866" y="1483"/>
                      <a:pt x="178" y="1768"/>
                    </a:cubicBezTo>
                    <a:cubicBezTo>
                      <a:pt x="83" y="1780"/>
                      <a:pt x="0" y="1875"/>
                      <a:pt x="24" y="1982"/>
                    </a:cubicBezTo>
                    <a:cubicBezTo>
                      <a:pt x="36" y="2077"/>
                      <a:pt x="131" y="2136"/>
                      <a:pt x="226" y="2136"/>
                    </a:cubicBezTo>
                    <a:lnTo>
                      <a:pt x="262" y="2136"/>
                    </a:lnTo>
                    <a:cubicBezTo>
                      <a:pt x="1996" y="1851"/>
                      <a:pt x="3672" y="1245"/>
                      <a:pt x="5193" y="354"/>
                    </a:cubicBezTo>
                    <a:cubicBezTo>
                      <a:pt x="5288" y="306"/>
                      <a:pt x="5312" y="176"/>
                      <a:pt x="5252" y="92"/>
                    </a:cubicBezTo>
                    <a:cubicBezTo>
                      <a:pt x="5207" y="32"/>
                      <a:pt x="5138" y="1"/>
                      <a:pt x="50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9"/>
              <p:cNvSpPr/>
              <p:nvPr/>
            </p:nvSpPr>
            <p:spPr>
              <a:xfrm>
                <a:off x="8804673" y="2506618"/>
                <a:ext cx="158897" cy="71861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2231" extrusionOk="0">
                    <a:moveTo>
                      <a:pt x="4690" y="1"/>
                    </a:moveTo>
                    <a:cubicBezTo>
                      <a:pt x="4646" y="1"/>
                      <a:pt x="4602" y="14"/>
                      <a:pt x="4563" y="43"/>
                    </a:cubicBezTo>
                    <a:cubicBezTo>
                      <a:pt x="3244" y="958"/>
                      <a:pt x="1759" y="1576"/>
                      <a:pt x="179" y="1861"/>
                    </a:cubicBezTo>
                    <a:cubicBezTo>
                      <a:pt x="72" y="1873"/>
                      <a:pt x="0" y="1980"/>
                      <a:pt x="12" y="2087"/>
                    </a:cubicBezTo>
                    <a:cubicBezTo>
                      <a:pt x="45" y="2174"/>
                      <a:pt x="117" y="2231"/>
                      <a:pt x="202" y="2231"/>
                    </a:cubicBezTo>
                    <a:cubicBezTo>
                      <a:pt x="210" y="2231"/>
                      <a:pt x="218" y="2230"/>
                      <a:pt x="226" y="2229"/>
                    </a:cubicBezTo>
                    <a:lnTo>
                      <a:pt x="262" y="2229"/>
                    </a:lnTo>
                    <a:cubicBezTo>
                      <a:pt x="1902" y="1932"/>
                      <a:pt x="3458" y="1291"/>
                      <a:pt x="4825" y="352"/>
                    </a:cubicBezTo>
                    <a:cubicBezTo>
                      <a:pt x="4908" y="293"/>
                      <a:pt x="4932" y="162"/>
                      <a:pt x="4860" y="79"/>
                    </a:cubicBezTo>
                    <a:cubicBezTo>
                      <a:pt x="4818" y="29"/>
                      <a:pt x="4755" y="1"/>
                      <a:pt x="46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9"/>
              <p:cNvSpPr/>
              <p:nvPr/>
            </p:nvSpPr>
            <p:spPr>
              <a:xfrm>
                <a:off x="8687917" y="1723593"/>
                <a:ext cx="457134" cy="490397"/>
              </a:xfrm>
              <a:custGeom>
                <a:avLst/>
                <a:gdLst/>
                <a:ahLst/>
                <a:cxnLst/>
                <a:rect l="l" t="t" r="r" b="b"/>
                <a:pathLst>
                  <a:path w="14189" h="15225" extrusionOk="0">
                    <a:moveTo>
                      <a:pt x="13225" y="403"/>
                    </a:moveTo>
                    <a:cubicBezTo>
                      <a:pt x="13261" y="403"/>
                      <a:pt x="13297" y="405"/>
                      <a:pt x="13333" y="409"/>
                    </a:cubicBezTo>
                    <a:cubicBezTo>
                      <a:pt x="13559" y="468"/>
                      <a:pt x="13725" y="670"/>
                      <a:pt x="13749" y="908"/>
                    </a:cubicBezTo>
                    <a:cubicBezTo>
                      <a:pt x="13761" y="1169"/>
                      <a:pt x="13665" y="1431"/>
                      <a:pt x="13475" y="1621"/>
                    </a:cubicBezTo>
                    <a:cubicBezTo>
                      <a:pt x="13261" y="1835"/>
                      <a:pt x="13024" y="2037"/>
                      <a:pt x="12774" y="2191"/>
                    </a:cubicBezTo>
                    <a:cubicBezTo>
                      <a:pt x="12774" y="2191"/>
                      <a:pt x="12762" y="2215"/>
                      <a:pt x="12750" y="2215"/>
                    </a:cubicBezTo>
                    <a:lnTo>
                      <a:pt x="11693" y="1336"/>
                    </a:lnTo>
                    <a:cubicBezTo>
                      <a:pt x="11978" y="1003"/>
                      <a:pt x="12335" y="718"/>
                      <a:pt x="12739" y="540"/>
                    </a:cubicBezTo>
                    <a:cubicBezTo>
                      <a:pt x="12887" y="451"/>
                      <a:pt x="13051" y="403"/>
                      <a:pt x="13225" y="403"/>
                    </a:cubicBezTo>
                    <a:close/>
                    <a:moveTo>
                      <a:pt x="11134" y="1395"/>
                    </a:moveTo>
                    <a:lnTo>
                      <a:pt x="12952" y="2892"/>
                    </a:lnTo>
                    <a:cubicBezTo>
                      <a:pt x="12810" y="3011"/>
                      <a:pt x="12691" y="3118"/>
                      <a:pt x="12560" y="3237"/>
                    </a:cubicBezTo>
                    <a:cubicBezTo>
                      <a:pt x="12002" y="2702"/>
                      <a:pt x="11384" y="2227"/>
                      <a:pt x="10718" y="1835"/>
                    </a:cubicBezTo>
                    <a:lnTo>
                      <a:pt x="11134" y="1395"/>
                    </a:lnTo>
                    <a:close/>
                    <a:moveTo>
                      <a:pt x="10433" y="2132"/>
                    </a:moveTo>
                    <a:cubicBezTo>
                      <a:pt x="11087" y="2512"/>
                      <a:pt x="11705" y="2976"/>
                      <a:pt x="12251" y="3499"/>
                    </a:cubicBezTo>
                    <a:lnTo>
                      <a:pt x="12073" y="3665"/>
                    </a:lnTo>
                    <a:cubicBezTo>
                      <a:pt x="11503" y="3166"/>
                      <a:pt x="10897" y="2714"/>
                      <a:pt x="10243" y="2334"/>
                    </a:cubicBezTo>
                    <a:lnTo>
                      <a:pt x="10433" y="2132"/>
                    </a:lnTo>
                    <a:close/>
                    <a:moveTo>
                      <a:pt x="9970" y="2631"/>
                    </a:moveTo>
                    <a:cubicBezTo>
                      <a:pt x="10612" y="3011"/>
                      <a:pt x="11218" y="3451"/>
                      <a:pt x="11776" y="3950"/>
                    </a:cubicBezTo>
                    <a:cubicBezTo>
                      <a:pt x="10291" y="5340"/>
                      <a:pt x="8924" y="6861"/>
                      <a:pt x="7724" y="8513"/>
                    </a:cubicBezTo>
                    <a:lnTo>
                      <a:pt x="5775" y="7028"/>
                    </a:lnTo>
                    <a:lnTo>
                      <a:pt x="9970" y="2631"/>
                    </a:lnTo>
                    <a:close/>
                    <a:moveTo>
                      <a:pt x="5763" y="7503"/>
                    </a:moveTo>
                    <a:lnTo>
                      <a:pt x="7142" y="8549"/>
                    </a:lnTo>
                    <a:lnTo>
                      <a:pt x="4088" y="11995"/>
                    </a:lnTo>
                    <a:lnTo>
                      <a:pt x="2602" y="10890"/>
                    </a:lnTo>
                    <a:lnTo>
                      <a:pt x="5763" y="7503"/>
                    </a:lnTo>
                    <a:close/>
                    <a:moveTo>
                      <a:pt x="2329" y="11187"/>
                    </a:moveTo>
                    <a:lnTo>
                      <a:pt x="3826" y="12292"/>
                    </a:lnTo>
                    <a:lnTo>
                      <a:pt x="3470" y="12696"/>
                    </a:lnTo>
                    <a:cubicBezTo>
                      <a:pt x="3387" y="12779"/>
                      <a:pt x="3363" y="12791"/>
                      <a:pt x="3351" y="12791"/>
                    </a:cubicBezTo>
                    <a:lnTo>
                      <a:pt x="3351" y="12803"/>
                    </a:lnTo>
                    <a:cubicBezTo>
                      <a:pt x="3315" y="12779"/>
                      <a:pt x="3280" y="12767"/>
                      <a:pt x="3256" y="12743"/>
                    </a:cubicBezTo>
                    <a:lnTo>
                      <a:pt x="1854" y="11686"/>
                    </a:lnTo>
                    <a:lnTo>
                      <a:pt x="2329" y="11187"/>
                    </a:lnTo>
                    <a:close/>
                    <a:moveTo>
                      <a:pt x="1901" y="12221"/>
                    </a:moveTo>
                    <a:lnTo>
                      <a:pt x="2555" y="12708"/>
                    </a:lnTo>
                    <a:lnTo>
                      <a:pt x="2543" y="12720"/>
                    </a:lnTo>
                    <a:cubicBezTo>
                      <a:pt x="2270" y="13136"/>
                      <a:pt x="2056" y="13587"/>
                      <a:pt x="1925" y="14074"/>
                    </a:cubicBezTo>
                    <a:lnTo>
                      <a:pt x="772" y="14585"/>
                    </a:lnTo>
                    <a:lnTo>
                      <a:pt x="1355" y="13872"/>
                    </a:lnTo>
                    <a:cubicBezTo>
                      <a:pt x="1426" y="13789"/>
                      <a:pt x="1402" y="13658"/>
                      <a:pt x="1307" y="13599"/>
                    </a:cubicBezTo>
                    <a:cubicBezTo>
                      <a:pt x="1269" y="13575"/>
                      <a:pt x="1225" y="13563"/>
                      <a:pt x="1181" y="13563"/>
                    </a:cubicBezTo>
                    <a:cubicBezTo>
                      <a:pt x="1116" y="13563"/>
                      <a:pt x="1053" y="13590"/>
                      <a:pt x="1010" y="13647"/>
                    </a:cubicBezTo>
                    <a:lnTo>
                      <a:pt x="487" y="14288"/>
                    </a:lnTo>
                    <a:lnTo>
                      <a:pt x="559" y="13468"/>
                    </a:lnTo>
                    <a:cubicBezTo>
                      <a:pt x="559" y="13361"/>
                      <a:pt x="582" y="13254"/>
                      <a:pt x="618" y="13159"/>
                    </a:cubicBezTo>
                    <a:cubicBezTo>
                      <a:pt x="701" y="12969"/>
                      <a:pt x="939" y="12850"/>
                      <a:pt x="1200" y="12720"/>
                    </a:cubicBezTo>
                    <a:cubicBezTo>
                      <a:pt x="1450" y="12601"/>
                      <a:pt x="1723" y="12458"/>
                      <a:pt x="1901" y="12221"/>
                    </a:cubicBezTo>
                    <a:close/>
                    <a:moveTo>
                      <a:pt x="13217" y="1"/>
                    </a:moveTo>
                    <a:cubicBezTo>
                      <a:pt x="12980" y="1"/>
                      <a:pt x="12748" y="61"/>
                      <a:pt x="12537" y="171"/>
                    </a:cubicBezTo>
                    <a:cubicBezTo>
                      <a:pt x="12097" y="385"/>
                      <a:pt x="11705" y="694"/>
                      <a:pt x="11384" y="1063"/>
                    </a:cubicBezTo>
                    <a:lnTo>
                      <a:pt x="11325" y="1015"/>
                    </a:lnTo>
                    <a:cubicBezTo>
                      <a:pt x="11285" y="983"/>
                      <a:pt x="11240" y="967"/>
                      <a:pt x="11193" y="967"/>
                    </a:cubicBezTo>
                    <a:cubicBezTo>
                      <a:pt x="11170" y="967"/>
                      <a:pt x="11146" y="971"/>
                      <a:pt x="11123" y="979"/>
                    </a:cubicBezTo>
                    <a:cubicBezTo>
                      <a:pt x="11101" y="973"/>
                      <a:pt x="11080" y="970"/>
                      <a:pt x="11059" y="970"/>
                    </a:cubicBezTo>
                    <a:cubicBezTo>
                      <a:pt x="10999" y="970"/>
                      <a:pt x="10944" y="995"/>
                      <a:pt x="10909" y="1039"/>
                    </a:cubicBezTo>
                    <a:lnTo>
                      <a:pt x="5324" y="6909"/>
                    </a:lnTo>
                    <a:cubicBezTo>
                      <a:pt x="5288" y="6945"/>
                      <a:pt x="5264" y="7004"/>
                      <a:pt x="5264" y="7052"/>
                    </a:cubicBezTo>
                    <a:cubicBezTo>
                      <a:pt x="5276" y="7099"/>
                      <a:pt x="5300" y="7147"/>
                      <a:pt x="5335" y="7170"/>
                    </a:cubicBezTo>
                    <a:lnTo>
                      <a:pt x="5347" y="7182"/>
                    </a:lnTo>
                    <a:lnTo>
                      <a:pt x="5431" y="7254"/>
                    </a:lnTo>
                    <a:lnTo>
                      <a:pt x="1390" y="11579"/>
                    </a:lnTo>
                    <a:cubicBezTo>
                      <a:pt x="1355" y="11615"/>
                      <a:pt x="1331" y="11674"/>
                      <a:pt x="1343" y="11721"/>
                    </a:cubicBezTo>
                    <a:cubicBezTo>
                      <a:pt x="1343" y="11769"/>
                      <a:pt x="1367" y="11817"/>
                      <a:pt x="1402" y="11840"/>
                    </a:cubicBezTo>
                    <a:lnTo>
                      <a:pt x="1414" y="11852"/>
                    </a:lnTo>
                    <a:lnTo>
                      <a:pt x="1569" y="11971"/>
                    </a:lnTo>
                    <a:cubicBezTo>
                      <a:pt x="1462" y="12149"/>
                      <a:pt x="1236" y="12268"/>
                      <a:pt x="998" y="12375"/>
                    </a:cubicBezTo>
                    <a:cubicBezTo>
                      <a:pt x="701" y="12530"/>
                      <a:pt x="368" y="12684"/>
                      <a:pt x="226" y="13005"/>
                    </a:cubicBezTo>
                    <a:cubicBezTo>
                      <a:pt x="166" y="13136"/>
                      <a:pt x="143" y="13278"/>
                      <a:pt x="143" y="13433"/>
                    </a:cubicBezTo>
                    <a:lnTo>
                      <a:pt x="0" y="15025"/>
                    </a:lnTo>
                    <a:cubicBezTo>
                      <a:pt x="0" y="15072"/>
                      <a:pt x="24" y="15132"/>
                      <a:pt x="71" y="15168"/>
                    </a:cubicBezTo>
                    <a:lnTo>
                      <a:pt x="95" y="15191"/>
                    </a:lnTo>
                    <a:cubicBezTo>
                      <a:pt x="130" y="15212"/>
                      <a:pt x="172" y="15225"/>
                      <a:pt x="216" y="15225"/>
                    </a:cubicBezTo>
                    <a:cubicBezTo>
                      <a:pt x="247" y="15225"/>
                      <a:pt x="279" y="15218"/>
                      <a:pt x="309" y="15203"/>
                    </a:cubicBezTo>
                    <a:lnTo>
                      <a:pt x="2198" y="14371"/>
                    </a:lnTo>
                    <a:cubicBezTo>
                      <a:pt x="2258" y="14348"/>
                      <a:pt x="2293" y="14300"/>
                      <a:pt x="2317" y="14241"/>
                    </a:cubicBezTo>
                    <a:cubicBezTo>
                      <a:pt x="2436" y="13789"/>
                      <a:pt x="2626" y="13349"/>
                      <a:pt x="2876" y="12945"/>
                    </a:cubicBezTo>
                    <a:lnTo>
                      <a:pt x="2983" y="13029"/>
                    </a:lnTo>
                    <a:cubicBezTo>
                      <a:pt x="3089" y="13125"/>
                      <a:pt x="3220" y="13171"/>
                      <a:pt x="3351" y="13171"/>
                    </a:cubicBezTo>
                    <a:cubicBezTo>
                      <a:pt x="3527" y="13171"/>
                      <a:pt x="3700" y="13086"/>
                      <a:pt x="3803" y="12922"/>
                    </a:cubicBezTo>
                    <a:lnTo>
                      <a:pt x="7367" y="8881"/>
                    </a:lnTo>
                    <a:cubicBezTo>
                      <a:pt x="7415" y="8870"/>
                      <a:pt x="7439" y="8846"/>
                      <a:pt x="7463" y="8810"/>
                    </a:cubicBezTo>
                    <a:lnTo>
                      <a:pt x="7641" y="8941"/>
                    </a:lnTo>
                    <a:cubicBezTo>
                      <a:pt x="7668" y="8968"/>
                      <a:pt x="7708" y="8981"/>
                      <a:pt x="7751" y="8981"/>
                    </a:cubicBezTo>
                    <a:cubicBezTo>
                      <a:pt x="7766" y="8981"/>
                      <a:pt x="7780" y="8980"/>
                      <a:pt x="7795" y="8977"/>
                    </a:cubicBezTo>
                    <a:cubicBezTo>
                      <a:pt x="7855" y="8977"/>
                      <a:pt x="7914" y="8941"/>
                      <a:pt x="7950" y="8893"/>
                    </a:cubicBezTo>
                    <a:cubicBezTo>
                      <a:pt x="9209" y="7135"/>
                      <a:pt x="10659" y="5507"/>
                      <a:pt x="12251" y="4045"/>
                    </a:cubicBezTo>
                    <a:lnTo>
                      <a:pt x="12548" y="4283"/>
                    </a:lnTo>
                    <a:lnTo>
                      <a:pt x="8306" y="8810"/>
                    </a:lnTo>
                    <a:cubicBezTo>
                      <a:pt x="8223" y="8881"/>
                      <a:pt x="8235" y="9000"/>
                      <a:pt x="8306" y="9072"/>
                    </a:cubicBezTo>
                    <a:lnTo>
                      <a:pt x="8318" y="9083"/>
                    </a:lnTo>
                    <a:cubicBezTo>
                      <a:pt x="8362" y="9111"/>
                      <a:pt x="8413" y="9125"/>
                      <a:pt x="8462" y="9125"/>
                    </a:cubicBezTo>
                    <a:cubicBezTo>
                      <a:pt x="8520" y="9125"/>
                      <a:pt x="8577" y="9105"/>
                      <a:pt x="8615" y="9060"/>
                    </a:cubicBezTo>
                    <a:lnTo>
                      <a:pt x="13012" y="4390"/>
                    </a:lnTo>
                    <a:cubicBezTo>
                      <a:pt x="13083" y="4307"/>
                      <a:pt x="13071" y="4188"/>
                      <a:pt x="12988" y="4116"/>
                    </a:cubicBezTo>
                    <a:lnTo>
                      <a:pt x="12548" y="3772"/>
                    </a:lnTo>
                    <a:cubicBezTo>
                      <a:pt x="12834" y="3522"/>
                      <a:pt x="13119" y="3273"/>
                      <a:pt x="13404" y="3035"/>
                    </a:cubicBezTo>
                    <a:cubicBezTo>
                      <a:pt x="13440" y="2988"/>
                      <a:pt x="13475" y="2940"/>
                      <a:pt x="13475" y="2881"/>
                    </a:cubicBezTo>
                    <a:cubicBezTo>
                      <a:pt x="13475" y="2821"/>
                      <a:pt x="13440" y="2774"/>
                      <a:pt x="13404" y="2738"/>
                    </a:cubicBezTo>
                    <a:lnTo>
                      <a:pt x="13071" y="2453"/>
                    </a:lnTo>
                    <a:cubicBezTo>
                      <a:pt x="13345" y="2286"/>
                      <a:pt x="13594" y="2073"/>
                      <a:pt x="13808" y="1835"/>
                    </a:cubicBezTo>
                    <a:cubicBezTo>
                      <a:pt x="14058" y="1573"/>
                      <a:pt x="14188" y="1217"/>
                      <a:pt x="14176" y="849"/>
                    </a:cubicBezTo>
                    <a:cubicBezTo>
                      <a:pt x="14129" y="445"/>
                      <a:pt x="13832" y="100"/>
                      <a:pt x="13428" y="17"/>
                    </a:cubicBezTo>
                    <a:cubicBezTo>
                      <a:pt x="13357" y="6"/>
                      <a:pt x="13287" y="1"/>
                      <a:pt x="132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9"/>
              <p:cNvSpPr/>
              <p:nvPr/>
            </p:nvSpPr>
            <p:spPr>
              <a:xfrm>
                <a:off x="8173372" y="2231577"/>
                <a:ext cx="53256" cy="15129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4697" extrusionOk="0">
                    <a:moveTo>
                      <a:pt x="1014" y="0"/>
                    </a:moveTo>
                    <a:cubicBezTo>
                      <a:pt x="962" y="0"/>
                      <a:pt x="913" y="21"/>
                      <a:pt x="880" y="62"/>
                    </a:cubicBezTo>
                    <a:cubicBezTo>
                      <a:pt x="297" y="716"/>
                      <a:pt x="0" y="1583"/>
                      <a:pt x="83" y="2450"/>
                    </a:cubicBezTo>
                    <a:cubicBezTo>
                      <a:pt x="179" y="3330"/>
                      <a:pt x="630" y="4126"/>
                      <a:pt x="1331" y="4661"/>
                    </a:cubicBezTo>
                    <a:cubicBezTo>
                      <a:pt x="1367" y="4684"/>
                      <a:pt x="1414" y="4696"/>
                      <a:pt x="1450" y="4696"/>
                    </a:cubicBezTo>
                    <a:cubicBezTo>
                      <a:pt x="1498" y="4696"/>
                      <a:pt x="1557" y="4684"/>
                      <a:pt x="1593" y="4649"/>
                    </a:cubicBezTo>
                    <a:cubicBezTo>
                      <a:pt x="1652" y="4577"/>
                      <a:pt x="1640" y="4471"/>
                      <a:pt x="1569" y="4411"/>
                    </a:cubicBezTo>
                    <a:cubicBezTo>
                      <a:pt x="939" y="3936"/>
                      <a:pt x="523" y="3211"/>
                      <a:pt x="440" y="2415"/>
                    </a:cubicBezTo>
                    <a:cubicBezTo>
                      <a:pt x="369" y="1631"/>
                      <a:pt x="630" y="858"/>
                      <a:pt x="1153" y="264"/>
                    </a:cubicBezTo>
                    <a:cubicBezTo>
                      <a:pt x="1224" y="205"/>
                      <a:pt x="1212" y="98"/>
                      <a:pt x="1129" y="38"/>
                    </a:cubicBezTo>
                    <a:cubicBezTo>
                      <a:pt x="1093" y="13"/>
                      <a:pt x="1053" y="0"/>
                      <a:pt x="10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9"/>
              <p:cNvSpPr/>
              <p:nvPr/>
            </p:nvSpPr>
            <p:spPr>
              <a:xfrm>
                <a:off x="8222761" y="2268361"/>
                <a:ext cx="57830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129" extrusionOk="0">
                    <a:moveTo>
                      <a:pt x="1359" y="1"/>
                    </a:moveTo>
                    <a:cubicBezTo>
                      <a:pt x="1300" y="1"/>
                      <a:pt x="1244" y="30"/>
                      <a:pt x="1212" y="85"/>
                    </a:cubicBezTo>
                    <a:lnTo>
                      <a:pt x="761" y="809"/>
                    </a:lnTo>
                    <a:lnTo>
                      <a:pt x="321" y="393"/>
                    </a:lnTo>
                    <a:cubicBezTo>
                      <a:pt x="285" y="358"/>
                      <a:pt x="241" y="340"/>
                      <a:pt x="196" y="340"/>
                    </a:cubicBezTo>
                    <a:cubicBezTo>
                      <a:pt x="152" y="340"/>
                      <a:pt x="107" y="358"/>
                      <a:pt x="72" y="393"/>
                    </a:cubicBezTo>
                    <a:cubicBezTo>
                      <a:pt x="0" y="441"/>
                      <a:pt x="0" y="560"/>
                      <a:pt x="72" y="619"/>
                    </a:cubicBezTo>
                    <a:lnTo>
                      <a:pt x="582" y="1106"/>
                    </a:lnTo>
                    <a:lnTo>
                      <a:pt x="107" y="1879"/>
                    </a:lnTo>
                    <a:cubicBezTo>
                      <a:pt x="60" y="1962"/>
                      <a:pt x="95" y="2069"/>
                      <a:pt x="178" y="2105"/>
                    </a:cubicBezTo>
                    <a:cubicBezTo>
                      <a:pt x="202" y="2116"/>
                      <a:pt x="238" y="2128"/>
                      <a:pt x="262" y="2128"/>
                    </a:cubicBezTo>
                    <a:cubicBezTo>
                      <a:pt x="321" y="2128"/>
                      <a:pt x="380" y="2093"/>
                      <a:pt x="416" y="2045"/>
                    </a:cubicBezTo>
                    <a:lnTo>
                      <a:pt x="832" y="1356"/>
                    </a:lnTo>
                    <a:lnTo>
                      <a:pt x="1462" y="1974"/>
                    </a:lnTo>
                    <a:cubicBezTo>
                      <a:pt x="1497" y="2010"/>
                      <a:pt x="1545" y="2021"/>
                      <a:pt x="1593" y="2021"/>
                    </a:cubicBezTo>
                    <a:cubicBezTo>
                      <a:pt x="1640" y="2021"/>
                      <a:pt x="1688" y="2010"/>
                      <a:pt x="1711" y="1974"/>
                    </a:cubicBezTo>
                    <a:cubicBezTo>
                      <a:pt x="1795" y="1914"/>
                      <a:pt x="1795" y="1808"/>
                      <a:pt x="1723" y="1748"/>
                    </a:cubicBezTo>
                    <a:lnTo>
                      <a:pt x="1022" y="1059"/>
                    </a:lnTo>
                    <a:lnTo>
                      <a:pt x="1521" y="239"/>
                    </a:lnTo>
                    <a:cubicBezTo>
                      <a:pt x="1569" y="168"/>
                      <a:pt x="1533" y="61"/>
                      <a:pt x="1450" y="25"/>
                    </a:cubicBezTo>
                    <a:cubicBezTo>
                      <a:pt x="1421" y="9"/>
                      <a:pt x="1390" y="1"/>
                      <a:pt x="13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9"/>
              <p:cNvSpPr/>
              <p:nvPr/>
            </p:nvSpPr>
            <p:spPr>
              <a:xfrm>
                <a:off x="8290514" y="2284305"/>
                <a:ext cx="49422" cy="15493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481" extrusionOk="0">
                    <a:moveTo>
                      <a:pt x="1361" y="0"/>
                    </a:moveTo>
                    <a:cubicBezTo>
                      <a:pt x="1348" y="0"/>
                      <a:pt x="1334" y="2"/>
                      <a:pt x="1320" y="5"/>
                    </a:cubicBezTo>
                    <a:lnTo>
                      <a:pt x="167" y="160"/>
                    </a:lnTo>
                    <a:cubicBezTo>
                      <a:pt x="72" y="172"/>
                      <a:pt x="1" y="255"/>
                      <a:pt x="24" y="338"/>
                    </a:cubicBezTo>
                    <a:cubicBezTo>
                      <a:pt x="36" y="421"/>
                      <a:pt x="107" y="481"/>
                      <a:pt x="191" y="481"/>
                    </a:cubicBezTo>
                    <a:lnTo>
                      <a:pt x="214" y="481"/>
                    </a:lnTo>
                    <a:lnTo>
                      <a:pt x="1379" y="326"/>
                    </a:lnTo>
                    <a:cubicBezTo>
                      <a:pt x="1462" y="314"/>
                      <a:pt x="1533" y="231"/>
                      <a:pt x="1522" y="136"/>
                    </a:cubicBezTo>
                    <a:cubicBezTo>
                      <a:pt x="1501" y="55"/>
                      <a:pt x="1438" y="0"/>
                      <a:pt x="1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9"/>
              <p:cNvSpPr/>
              <p:nvPr/>
            </p:nvSpPr>
            <p:spPr>
              <a:xfrm>
                <a:off x="8352533" y="2258086"/>
                <a:ext cx="53642" cy="73858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2293" extrusionOk="0">
                    <a:moveTo>
                      <a:pt x="1002" y="1"/>
                    </a:moveTo>
                    <a:cubicBezTo>
                      <a:pt x="964" y="1"/>
                      <a:pt x="925" y="13"/>
                      <a:pt x="892" y="35"/>
                    </a:cubicBezTo>
                    <a:cubicBezTo>
                      <a:pt x="809" y="71"/>
                      <a:pt x="797" y="166"/>
                      <a:pt x="832" y="237"/>
                    </a:cubicBezTo>
                    <a:cubicBezTo>
                      <a:pt x="868" y="285"/>
                      <a:pt x="904" y="344"/>
                      <a:pt x="927" y="392"/>
                    </a:cubicBezTo>
                    <a:cubicBezTo>
                      <a:pt x="939" y="439"/>
                      <a:pt x="927" y="487"/>
                      <a:pt x="916" y="534"/>
                    </a:cubicBezTo>
                    <a:cubicBezTo>
                      <a:pt x="880" y="617"/>
                      <a:pt x="809" y="689"/>
                      <a:pt x="714" y="712"/>
                    </a:cubicBezTo>
                    <a:cubicBezTo>
                      <a:pt x="618" y="712"/>
                      <a:pt x="523" y="677"/>
                      <a:pt x="464" y="594"/>
                    </a:cubicBezTo>
                    <a:cubicBezTo>
                      <a:pt x="405" y="522"/>
                      <a:pt x="381" y="427"/>
                      <a:pt x="428" y="332"/>
                    </a:cubicBezTo>
                    <a:cubicBezTo>
                      <a:pt x="464" y="261"/>
                      <a:pt x="428" y="154"/>
                      <a:pt x="345" y="118"/>
                    </a:cubicBezTo>
                    <a:cubicBezTo>
                      <a:pt x="320" y="108"/>
                      <a:pt x="293" y="102"/>
                      <a:pt x="266" y="102"/>
                    </a:cubicBezTo>
                    <a:cubicBezTo>
                      <a:pt x="203" y="102"/>
                      <a:pt x="141" y="131"/>
                      <a:pt x="107" y="190"/>
                    </a:cubicBezTo>
                    <a:cubicBezTo>
                      <a:pt x="1" y="380"/>
                      <a:pt x="36" y="617"/>
                      <a:pt x="179" y="784"/>
                    </a:cubicBezTo>
                    <a:cubicBezTo>
                      <a:pt x="296" y="944"/>
                      <a:pt x="490" y="1037"/>
                      <a:pt x="701" y="1037"/>
                    </a:cubicBezTo>
                    <a:cubicBezTo>
                      <a:pt x="725" y="1037"/>
                      <a:pt x="749" y="1036"/>
                      <a:pt x="773" y="1033"/>
                    </a:cubicBezTo>
                    <a:cubicBezTo>
                      <a:pt x="916" y="1010"/>
                      <a:pt x="1058" y="938"/>
                      <a:pt x="1153" y="819"/>
                    </a:cubicBezTo>
                    <a:cubicBezTo>
                      <a:pt x="1177" y="879"/>
                      <a:pt x="1201" y="950"/>
                      <a:pt x="1213" y="1021"/>
                    </a:cubicBezTo>
                    <a:cubicBezTo>
                      <a:pt x="1284" y="1271"/>
                      <a:pt x="1248" y="1544"/>
                      <a:pt x="1094" y="1758"/>
                    </a:cubicBezTo>
                    <a:cubicBezTo>
                      <a:pt x="985" y="1892"/>
                      <a:pt x="824" y="1966"/>
                      <a:pt x="660" y="1966"/>
                    </a:cubicBezTo>
                    <a:cubicBezTo>
                      <a:pt x="590" y="1966"/>
                      <a:pt x="519" y="1953"/>
                      <a:pt x="452" y="1925"/>
                    </a:cubicBezTo>
                    <a:cubicBezTo>
                      <a:pt x="424" y="1914"/>
                      <a:pt x="395" y="1908"/>
                      <a:pt x="368" y="1908"/>
                    </a:cubicBezTo>
                    <a:cubicBezTo>
                      <a:pt x="303" y="1908"/>
                      <a:pt x="244" y="1938"/>
                      <a:pt x="203" y="1996"/>
                    </a:cubicBezTo>
                    <a:cubicBezTo>
                      <a:pt x="167" y="2079"/>
                      <a:pt x="203" y="2174"/>
                      <a:pt x="286" y="2210"/>
                    </a:cubicBezTo>
                    <a:cubicBezTo>
                      <a:pt x="393" y="2269"/>
                      <a:pt x="512" y="2293"/>
                      <a:pt x="642" y="2293"/>
                    </a:cubicBezTo>
                    <a:cubicBezTo>
                      <a:pt x="927" y="2293"/>
                      <a:pt x="1201" y="2162"/>
                      <a:pt x="1379" y="1948"/>
                    </a:cubicBezTo>
                    <a:cubicBezTo>
                      <a:pt x="1593" y="1663"/>
                      <a:pt x="1664" y="1295"/>
                      <a:pt x="1557" y="950"/>
                    </a:cubicBezTo>
                    <a:cubicBezTo>
                      <a:pt x="1498" y="712"/>
                      <a:pt x="1391" y="487"/>
                      <a:pt x="1272" y="273"/>
                    </a:cubicBezTo>
                    <a:cubicBezTo>
                      <a:pt x="1236" y="190"/>
                      <a:pt x="1189" y="106"/>
                      <a:pt x="1118" y="47"/>
                    </a:cubicBezTo>
                    <a:cubicBezTo>
                      <a:pt x="1086" y="16"/>
                      <a:pt x="1045" y="1"/>
                      <a:pt x="10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9"/>
              <p:cNvSpPr/>
              <p:nvPr/>
            </p:nvSpPr>
            <p:spPr>
              <a:xfrm>
                <a:off x="8401922" y="2211832"/>
                <a:ext cx="45588" cy="135894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4219" extrusionOk="0">
                    <a:moveTo>
                      <a:pt x="204" y="1"/>
                    </a:moveTo>
                    <a:cubicBezTo>
                      <a:pt x="158" y="1"/>
                      <a:pt x="113" y="15"/>
                      <a:pt x="84" y="45"/>
                    </a:cubicBezTo>
                    <a:cubicBezTo>
                      <a:pt x="0" y="105"/>
                      <a:pt x="0" y="223"/>
                      <a:pt x="84" y="283"/>
                    </a:cubicBezTo>
                    <a:cubicBezTo>
                      <a:pt x="606" y="734"/>
                      <a:pt x="927" y="1376"/>
                      <a:pt x="999" y="2065"/>
                    </a:cubicBezTo>
                    <a:cubicBezTo>
                      <a:pt x="1046" y="2754"/>
                      <a:pt x="832" y="3432"/>
                      <a:pt x="381" y="3955"/>
                    </a:cubicBezTo>
                    <a:cubicBezTo>
                      <a:pt x="321" y="4026"/>
                      <a:pt x="333" y="4133"/>
                      <a:pt x="416" y="4180"/>
                    </a:cubicBezTo>
                    <a:cubicBezTo>
                      <a:pt x="447" y="4206"/>
                      <a:pt x="485" y="4218"/>
                      <a:pt x="523" y="4218"/>
                    </a:cubicBezTo>
                    <a:cubicBezTo>
                      <a:pt x="573" y="4218"/>
                      <a:pt x="625" y="4197"/>
                      <a:pt x="666" y="4157"/>
                    </a:cubicBezTo>
                    <a:cubicBezTo>
                      <a:pt x="1165" y="3563"/>
                      <a:pt x="1415" y="2802"/>
                      <a:pt x="1355" y="2042"/>
                    </a:cubicBezTo>
                    <a:cubicBezTo>
                      <a:pt x="1272" y="1269"/>
                      <a:pt x="915" y="556"/>
                      <a:pt x="333" y="45"/>
                    </a:cubicBezTo>
                    <a:cubicBezTo>
                      <a:pt x="298" y="15"/>
                      <a:pt x="250" y="1"/>
                      <a:pt x="2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9"/>
              <p:cNvSpPr/>
              <p:nvPr/>
            </p:nvSpPr>
            <p:spPr>
              <a:xfrm>
                <a:off x="8419545" y="2169863"/>
                <a:ext cx="50163" cy="43838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61" extrusionOk="0">
                    <a:moveTo>
                      <a:pt x="417" y="1"/>
                    </a:moveTo>
                    <a:cubicBezTo>
                      <a:pt x="288" y="1"/>
                      <a:pt x="162" y="57"/>
                      <a:pt x="71" y="148"/>
                    </a:cubicBezTo>
                    <a:cubicBezTo>
                      <a:pt x="0" y="207"/>
                      <a:pt x="12" y="326"/>
                      <a:pt x="95" y="374"/>
                    </a:cubicBezTo>
                    <a:cubicBezTo>
                      <a:pt x="127" y="401"/>
                      <a:pt x="167" y="413"/>
                      <a:pt x="207" y="413"/>
                    </a:cubicBezTo>
                    <a:cubicBezTo>
                      <a:pt x="256" y="413"/>
                      <a:pt x="305" y="395"/>
                      <a:pt x="345" y="362"/>
                    </a:cubicBezTo>
                    <a:cubicBezTo>
                      <a:pt x="360" y="339"/>
                      <a:pt x="385" y="326"/>
                      <a:pt x="414" y="326"/>
                    </a:cubicBezTo>
                    <a:cubicBezTo>
                      <a:pt x="430" y="326"/>
                      <a:pt x="447" y="330"/>
                      <a:pt x="464" y="338"/>
                    </a:cubicBezTo>
                    <a:cubicBezTo>
                      <a:pt x="559" y="350"/>
                      <a:pt x="642" y="421"/>
                      <a:pt x="677" y="516"/>
                    </a:cubicBezTo>
                    <a:cubicBezTo>
                      <a:pt x="737" y="695"/>
                      <a:pt x="630" y="909"/>
                      <a:pt x="523" y="1134"/>
                    </a:cubicBezTo>
                    <a:cubicBezTo>
                      <a:pt x="487" y="1182"/>
                      <a:pt x="499" y="1241"/>
                      <a:pt x="535" y="1289"/>
                    </a:cubicBezTo>
                    <a:cubicBezTo>
                      <a:pt x="559" y="1336"/>
                      <a:pt x="618" y="1360"/>
                      <a:pt x="677" y="1360"/>
                    </a:cubicBezTo>
                    <a:lnTo>
                      <a:pt x="689" y="1360"/>
                    </a:lnTo>
                    <a:lnTo>
                      <a:pt x="1390" y="1324"/>
                    </a:lnTo>
                    <a:cubicBezTo>
                      <a:pt x="1485" y="1313"/>
                      <a:pt x="1557" y="1241"/>
                      <a:pt x="1557" y="1146"/>
                    </a:cubicBezTo>
                    <a:cubicBezTo>
                      <a:pt x="1546" y="1058"/>
                      <a:pt x="1473" y="990"/>
                      <a:pt x="1387" y="990"/>
                    </a:cubicBezTo>
                    <a:cubicBezTo>
                      <a:pt x="1380" y="990"/>
                      <a:pt x="1374" y="991"/>
                      <a:pt x="1367" y="992"/>
                    </a:cubicBezTo>
                    <a:lnTo>
                      <a:pt x="963" y="1015"/>
                    </a:lnTo>
                    <a:cubicBezTo>
                      <a:pt x="1046" y="837"/>
                      <a:pt x="1070" y="623"/>
                      <a:pt x="1022" y="421"/>
                    </a:cubicBezTo>
                    <a:cubicBezTo>
                      <a:pt x="939" y="207"/>
                      <a:pt x="761" y="53"/>
                      <a:pt x="535" y="17"/>
                    </a:cubicBezTo>
                    <a:cubicBezTo>
                      <a:pt x="496" y="6"/>
                      <a:pt x="456" y="1"/>
                      <a:pt x="4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9"/>
              <p:cNvSpPr/>
              <p:nvPr/>
            </p:nvSpPr>
            <p:spPr>
              <a:xfrm>
                <a:off x="8808894" y="2834355"/>
                <a:ext cx="65112" cy="148810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4620" extrusionOk="0">
                    <a:moveTo>
                      <a:pt x="1814" y="0"/>
                    </a:moveTo>
                    <a:cubicBezTo>
                      <a:pt x="1779" y="0"/>
                      <a:pt x="1743" y="10"/>
                      <a:pt x="1711" y="28"/>
                    </a:cubicBezTo>
                    <a:cubicBezTo>
                      <a:pt x="951" y="479"/>
                      <a:pt x="404" y="1228"/>
                      <a:pt x="190" y="2096"/>
                    </a:cubicBezTo>
                    <a:cubicBezTo>
                      <a:pt x="0" y="2939"/>
                      <a:pt x="166" y="3830"/>
                      <a:pt x="666" y="4543"/>
                    </a:cubicBezTo>
                    <a:cubicBezTo>
                      <a:pt x="701" y="4579"/>
                      <a:pt x="725" y="4603"/>
                      <a:pt x="772" y="4615"/>
                    </a:cubicBezTo>
                    <a:cubicBezTo>
                      <a:pt x="785" y="4618"/>
                      <a:pt x="798" y="4619"/>
                      <a:pt x="811" y="4619"/>
                    </a:cubicBezTo>
                    <a:cubicBezTo>
                      <a:pt x="845" y="4619"/>
                      <a:pt x="880" y="4608"/>
                      <a:pt x="915" y="4591"/>
                    </a:cubicBezTo>
                    <a:cubicBezTo>
                      <a:pt x="998" y="4555"/>
                      <a:pt x="1034" y="4448"/>
                      <a:pt x="974" y="4365"/>
                    </a:cubicBezTo>
                    <a:cubicBezTo>
                      <a:pt x="523" y="3723"/>
                      <a:pt x="357" y="2927"/>
                      <a:pt x="535" y="2155"/>
                    </a:cubicBezTo>
                    <a:cubicBezTo>
                      <a:pt x="725" y="1383"/>
                      <a:pt x="1224" y="705"/>
                      <a:pt x="1913" y="301"/>
                    </a:cubicBezTo>
                    <a:cubicBezTo>
                      <a:pt x="1996" y="254"/>
                      <a:pt x="2020" y="147"/>
                      <a:pt x="1961" y="75"/>
                    </a:cubicBezTo>
                    <a:cubicBezTo>
                      <a:pt x="1924" y="24"/>
                      <a:pt x="1870" y="0"/>
                      <a:pt x="18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9"/>
              <p:cNvSpPr/>
              <p:nvPr/>
            </p:nvSpPr>
            <p:spPr>
              <a:xfrm>
                <a:off x="8854836" y="2885859"/>
                <a:ext cx="65112" cy="64484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2002" extrusionOk="0">
                    <a:moveTo>
                      <a:pt x="1824" y="0"/>
                    </a:moveTo>
                    <a:cubicBezTo>
                      <a:pt x="1779" y="0"/>
                      <a:pt x="1735" y="15"/>
                      <a:pt x="1699" y="45"/>
                    </a:cubicBezTo>
                    <a:lnTo>
                      <a:pt x="1034" y="627"/>
                    </a:lnTo>
                    <a:lnTo>
                      <a:pt x="749" y="104"/>
                    </a:lnTo>
                    <a:cubicBezTo>
                      <a:pt x="714" y="43"/>
                      <a:pt x="652" y="7"/>
                      <a:pt x="585" y="7"/>
                    </a:cubicBezTo>
                    <a:cubicBezTo>
                      <a:pt x="561" y="7"/>
                      <a:pt x="536" y="12"/>
                      <a:pt x="511" y="21"/>
                    </a:cubicBezTo>
                    <a:cubicBezTo>
                      <a:pt x="428" y="57"/>
                      <a:pt x="392" y="164"/>
                      <a:pt x="440" y="247"/>
                    </a:cubicBezTo>
                    <a:lnTo>
                      <a:pt x="772" y="853"/>
                    </a:lnTo>
                    <a:lnTo>
                      <a:pt x="71" y="1471"/>
                    </a:lnTo>
                    <a:cubicBezTo>
                      <a:pt x="0" y="1530"/>
                      <a:pt x="0" y="1637"/>
                      <a:pt x="71" y="1697"/>
                    </a:cubicBezTo>
                    <a:cubicBezTo>
                      <a:pt x="95" y="1720"/>
                      <a:pt x="119" y="1732"/>
                      <a:pt x="143" y="1744"/>
                    </a:cubicBezTo>
                    <a:cubicBezTo>
                      <a:pt x="157" y="1747"/>
                      <a:pt x="171" y="1749"/>
                      <a:pt x="186" y="1749"/>
                    </a:cubicBezTo>
                    <a:cubicBezTo>
                      <a:pt x="234" y="1749"/>
                      <a:pt x="285" y="1733"/>
                      <a:pt x="321" y="1697"/>
                    </a:cubicBezTo>
                    <a:lnTo>
                      <a:pt x="939" y="1162"/>
                    </a:lnTo>
                    <a:lnTo>
                      <a:pt x="1343" y="1911"/>
                    </a:lnTo>
                    <a:cubicBezTo>
                      <a:pt x="1367" y="1958"/>
                      <a:pt x="1414" y="1982"/>
                      <a:pt x="1450" y="1994"/>
                    </a:cubicBezTo>
                    <a:cubicBezTo>
                      <a:pt x="1469" y="1999"/>
                      <a:pt x="1489" y="2002"/>
                      <a:pt x="1508" y="2002"/>
                    </a:cubicBezTo>
                    <a:cubicBezTo>
                      <a:pt x="1535" y="2002"/>
                      <a:pt x="1560" y="1996"/>
                      <a:pt x="1580" y="1982"/>
                    </a:cubicBezTo>
                    <a:cubicBezTo>
                      <a:pt x="1676" y="1958"/>
                      <a:pt x="1711" y="1851"/>
                      <a:pt x="1664" y="1768"/>
                    </a:cubicBezTo>
                    <a:lnTo>
                      <a:pt x="1200" y="924"/>
                    </a:lnTo>
                    <a:lnTo>
                      <a:pt x="1949" y="271"/>
                    </a:lnTo>
                    <a:cubicBezTo>
                      <a:pt x="2020" y="211"/>
                      <a:pt x="2020" y="104"/>
                      <a:pt x="1949" y="45"/>
                    </a:cubicBezTo>
                    <a:cubicBezTo>
                      <a:pt x="1913" y="15"/>
                      <a:pt x="1869" y="0"/>
                      <a:pt x="18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9"/>
              <p:cNvSpPr/>
              <p:nvPr/>
            </p:nvSpPr>
            <p:spPr>
              <a:xfrm>
                <a:off x="8929484" y="2913656"/>
                <a:ext cx="49035" cy="15557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83" extrusionOk="0">
                    <a:moveTo>
                      <a:pt x="190" y="0"/>
                    </a:moveTo>
                    <a:cubicBezTo>
                      <a:pt x="103" y="0"/>
                      <a:pt x="23" y="58"/>
                      <a:pt x="12" y="145"/>
                    </a:cubicBezTo>
                    <a:cubicBezTo>
                      <a:pt x="0" y="228"/>
                      <a:pt x="48" y="299"/>
                      <a:pt x="131" y="323"/>
                    </a:cubicBezTo>
                    <a:lnTo>
                      <a:pt x="155" y="323"/>
                    </a:lnTo>
                    <a:lnTo>
                      <a:pt x="1307" y="477"/>
                    </a:lnTo>
                    <a:cubicBezTo>
                      <a:pt x="1322" y="481"/>
                      <a:pt x="1335" y="482"/>
                      <a:pt x="1349" y="482"/>
                    </a:cubicBezTo>
                    <a:cubicBezTo>
                      <a:pt x="1426" y="482"/>
                      <a:pt x="1489" y="427"/>
                      <a:pt x="1509" y="347"/>
                    </a:cubicBezTo>
                    <a:cubicBezTo>
                      <a:pt x="1521" y="251"/>
                      <a:pt x="1450" y="180"/>
                      <a:pt x="1367" y="168"/>
                    </a:cubicBezTo>
                    <a:lnTo>
                      <a:pt x="214" y="2"/>
                    </a:lnTo>
                    <a:cubicBezTo>
                      <a:pt x="206" y="1"/>
                      <a:pt x="198" y="0"/>
                      <a:pt x="1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9"/>
              <p:cNvSpPr/>
              <p:nvPr/>
            </p:nvSpPr>
            <p:spPr>
              <a:xfrm>
                <a:off x="8983835" y="2904315"/>
                <a:ext cx="55156" cy="72472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250" extrusionOk="0">
                    <a:moveTo>
                      <a:pt x="684" y="1"/>
                    </a:moveTo>
                    <a:cubicBezTo>
                      <a:pt x="639" y="1"/>
                      <a:pt x="595" y="19"/>
                      <a:pt x="559" y="54"/>
                    </a:cubicBezTo>
                    <a:cubicBezTo>
                      <a:pt x="405" y="197"/>
                      <a:pt x="357" y="435"/>
                      <a:pt x="428" y="637"/>
                    </a:cubicBezTo>
                    <a:cubicBezTo>
                      <a:pt x="512" y="850"/>
                      <a:pt x="690" y="1005"/>
                      <a:pt x="916" y="1041"/>
                    </a:cubicBezTo>
                    <a:cubicBezTo>
                      <a:pt x="935" y="1042"/>
                      <a:pt x="954" y="1043"/>
                      <a:pt x="973" y="1043"/>
                    </a:cubicBezTo>
                    <a:cubicBezTo>
                      <a:pt x="1108" y="1043"/>
                      <a:pt x="1241" y="1006"/>
                      <a:pt x="1355" y="934"/>
                    </a:cubicBezTo>
                    <a:cubicBezTo>
                      <a:pt x="1355" y="1005"/>
                      <a:pt x="1355" y="1076"/>
                      <a:pt x="1355" y="1147"/>
                    </a:cubicBezTo>
                    <a:cubicBezTo>
                      <a:pt x="1331" y="1409"/>
                      <a:pt x="1213" y="1658"/>
                      <a:pt x="999" y="1813"/>
                    </a:cubicBezTo>
                    <a:cubicBezTo>
                      <a:pt x="898" y="1884"/>
                      <a:pt x="779" y="1920"/>
                      <a:pt x="660" y="1920"/>
                    </a:cubicBezTo>
                    <a:cubicBezTo>
                      <a:pt x="541" y="1920"/>
                      <a:pt x="422" y="1884"/>
                      <a:pt x="321" y="1813"/>
                    </a:cubicBezTo>
                    <a:cubicBezTo>
                      <a:pt x="286" y="1783"/>
                      <a:pt x="241" y="1768"/>
                      <a:pt x="197" y="1768"/>
                    </a:cubicBezTo>
                    <a:cubicBezTo>
                      <a:pt x="152" y="1768"/>
                      <a:pt x="108" y="1783"/>
                      <a:pt x="72" y="1813"/>
                    </a:cubicBezTo>
                    <a:cubicBezTo>
                      <a:pt x="1" y="1872"/>
                      <a:pt x="1" y="1979"/>
                      <a:pt x="72" y="2039"/>
                    </a:cubicBezTo>
                    <a:cubicBezTo>
                      <a:pt x="167" y="2122"/>
                      <a:pt x="274" y="2181"/>
                      <a:pt x="393" y="2217"/>
                    </a:cubicBezTo>
                    <a:cubicBezTo>
                      <a:pt x="475" y="2238"/>
                      <a:pt x="559" y="2249"/>
                      <a:pt x="643" y="2249"/>
                    </a:cubicBezTo>
                    <a:cubicBezTo>
                      <a:pt x="840" y="2249"/>
                      <a:pt x="1038" y="2191"/>
                      <a:pt x="1213" y="2074"/>
                    </a:cubicBezTo>
                    <a:cubicBezTo>
                      <a:pt x="1498" y="1872"/>
                      <a:pt x="1688" y="1540"/>
                      <a:pt x="1700" y="1171"/>
                    </a:cubicBezTo>
                    <a:cubicBezTo>
                      <a:pt x="1712" y="934"/>
                      <a:pt x="1688" y="684"/>
                      <a:pt x="1640" y="446"/>
                    </a:cubicBezTo>
                    <a:cubicBezTo>
                      <a:pt x="1640" y="351"/>
                      <a:pt x="1617" y="268"/>
                      <a:pt x="1569" y="185"/>
                    </a:cubicBezTo>
                    <a:cubicBezTo>
                      <a:pt x="1534" y="133"/>
                      <a:pt x="1480" y="100"/>
                      <a:pt x="1421" y="100"/>
                    </a:cubicBezTo>
                    <a:cubicBezTo>
                      <a:pt x="1400" y="100"/>
                      <a:pt x="1378" y="104"/>
                      <a:pt x="1355" y="114"/>
                    </a:cubicBezTo>
                    <a:cubicBezTo>
                      <a:pt x="1272" y="137"/>
                      <a:pt x="1225" y="209"/>
                      <a:pt x="1236" y="292"/>
                    </a:cubicBezTo>
                    <a:cubicBezTo>
                      <a:pt x="1248" y="351"/>
                      <a:pt x="1272" y="411"/>
                      <a:pt x="1284" y="470"/>
                    </a:cubicBezTo>
                    <a:cubicBezTo>
                      <a:pt x="1272" y="518"/>
                      <a:pt x="1248" y="553"/>
                      <a:pt x="1213" y="589"/>
                    </a:cubicBezTo>
                    <a:cubicBezTo>
                      <a:pt x="1165" y="672"/>
                      <a:pt x="1070" y="720"/>
                      <a:pt x="975" y="720"/>
                    </a:cubicBezTo>
                    <a:cubicBezTo>
                      <a:pt x="880" y="696"/>
                      <a:pt x="797" y="625"/>
                      <a:pt x="773" y="530"/>
                    </a:cubicBezTo>
                    <a:cubicBezTo>
                      <a:pt x="725" y="446"/>
                      <a:pt x="749" y="351"/>
                      <a:pt x="809" y="280"/>
                    </a:cubicBezTo>
                    <a:cubicBezTo>
                      <a:pt x="880" y="221"/>
                      <a:pt x="880" y="114"/>
                      <a:pt x="809" y="54"/>
                    </a:cubicBezTo>
                    <a:cubicBezTo>
                      <a:pt x="773" y="19"/>
                      <a:pt x="728" y="1"/>
                      <a:pt x="6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9"/>
              <p:cNvSpPr/>
              <p:nvPr/>
            </p:nvSpPr>
            <p:spPr>
              <a:xfrm>
                <a:off x="9030164" y="2869947"/>
                <a:ext cx="58604" cy="133124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4133" extrusionOk="0">
                    <a:moveTo>
                      <a:pt x="1137" y="0"/>
                    </a:moveTo>
                    <a:cubicBezTo>
                      <a:pt x="1110" y="0"/>
                      <a:pt x="1083" y="5"/>
                      <a:pt x="1058" y="16"/>
                    </a:cubicBezTo>
                    <a:cubicBezTo>
                      <a:pt x="975" y="64"/>
                      <a:pt x="939" y="159"/>
                      <a:pt x="987" y="242"/>
                    </a:cubicBezTo>
                    <a:cubicBezTo>
                      <a:pt x="1343" y="824"/>
                      <a:pt x="1462" y="1525"/>
                      <a:pt x="1296" y="2203"/>
                    </a:cubicBezTo>
                    <a:cubicBezTo>
                      <a:pt x="1117" y="2880"/>
                      <a:pt x="690" y="3462"/>
                      <a:pt x="95" y="3842"/>
                    </a:cubicBezTo>
                    <a:cubicBezTo>
                      <a:pt x="12" y="3890"/>
                      <a:pt x="0" y="3997"/>
                      <a:pt x="60" y="4068"/>
                    </a:cubicBezTo>
                    <a:cubicBezTo>
                      <a:pt x="84" y="4092"/>
                      <a:pt x="107" y="4116"/>
                      <a:pt x="143" y="4128"/>
                    </a:cubicBezTo>
                    <a:cubicBezTo>
                      <a:pt x="159" y="4131"/>
                      <a:pt x="174" y="4132"/>
                      <a:pt x="188" y="4132"/>
                    </a:cubicBezTo>
                    <a:cubicBezTo>
                      <a:pt x="228" y="4132"/>
                      <a:pt x="263" y="4121"/>
                      <a:pt x="297" y="4104"/>
                    </a:cubicBezTo>
                    <a:cubicBezTo>
                      <a:pt x="951" y="3688"/>
                      <a:pt x="1438" y="3023"/>
                      <a:pt x="1628" y="2274"/>
                    </a:cubicBezTo>
                    <a:cubicBezTo>
                      <a:pt x="1819" y="1525"/>
                      <a:pt x="1700" y="741"/>
                      <a:pt x="1296" y="87"/>
                    </a:cubicBezTo>
                    <a:cubicBezTo>
                      <a:pt x="1262" y="29"/>
                      <a:pt x="1200" y="0"/>
                      <a:pt x="11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9"/>
              <p:cNvSpPr/>
              <p:nvPr/>
            </p:nvSpPr>
            <p:spPr>
              <a:xfrm>
                <a:off x="9089895" y="2835901"/>
                <a:ext cx="39466" cy="4970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43" extrusionOk="0">
                    <a:moveTo>
                      <a:pt x="355" y="1"/>
                    </a:moveTo>
                    <a:cubicBezTo>
                      <a:pt x="271" y="1"/>
                      <a:pt x="184" y="21"/>
                      <a:pt x="107" y="63"/>
                    </a:cubicBezTo>
                    <a:cubicBezTo>
                      <a:pt x="24" y="111"/>
                      <a:pt x="0" y="218"/>
                      <a:pt x="60" y="289"/>
                    </a:cubicBezTo>
                    <a:cubicBezTo>
                      <a:pt x="98" y="335"/>
                      <a:pt x="151" y="361"/>
                      <a:pt x="206" y="361"/>
                    </a:cubicBezTo>
                    <a:cubicBezTo>
                      <a:pt x="237" y="361"/>
                      <a:pt x="268" y="353"/>
                      <a:pt x="297" y="336"/>
                    </a:cubicBezTo>
                    <a:cubicBezTo>
                      <a:pt x="317" y="331"/>
                      <a:pt x="337" y="329"/>
                      <a:pt x="355" y="329"/>
                    </a:cubicBezTo>
                    <a:cubicBezTo>
                      <a:pt x="382" y="329"/>
                      <a:pt x="407" y="334"/>
                      <a:pt x="428" y="348"/>
                    </a:cubicBezTo>
                    <a:cubicBezTo>
                      <a:pt x="511" y="396"/>
                      <a:pt x="571" y="479"/>
                      <a:pt x="571" y="574"/>
                    </a:cubicBezTo>
                    <a:cubicBezTo>
                      <a:pt x="571" y="764"/>
                      <a:pt x="404" y="942"/>
                      <a:pt x="226" y="1121"/>
                    </a:cubicBezTo>
                    <a:cubicBezTo>
                      <a:pt x="178" y="1156"/>
                      <a:pt x="167" y="1228"/>
                      <a:pt x="178" y="1275"/>
                    </a:cubicBezTo>
                    <a:cubicBezTo>
                      <a:pt x="202" y="1335"/>
                      <a:pt x="238" y="1370"/>
                      <a:pt x="297" y="1382"/>
                    </a:cubicBezTo>
                    <a:lnTo>
                      <a:pt x="309" y="1382"/>
                    </a:lnTo>
                    <a:lnTo>
                      <a:pt x="998" y="1537"/>
                    </a:lnTo>
                    <a:cubicBezTo>
                      <a:pt x="1013" y="1541"/>
                      <a:pt x="1027" y="1543"/>
                      <a:pt x="1042" y="1543"/>
                    </a:cubicBezTo>
                    <a:cubicBezTo>
                      <a:pt x="1112" y="1543"/>
                      <a:pt x="1183" y="1496"/>
                      <a:pt x="1212" y="1418"/>
                    </a:cubicBezTo>
                    <a:cubicBezTo>
                      <a:pt x="1224" y="1323"/>
                      <a:pt x="1165" y="1239"/>
                      <a:pt x="1082" y="1228"/>
                    </a:cubicBezTo>
                    <a:lnTo>
                      <a:pt x="677" y="1133"/>
                    </a:lnTo>
                    <a:cubicBezTo>
                      <a:pt x="820" y="990"/>
                      <a:pt x="915" y="788"/>
                      <a:pt x="927" y="586"/>
                    </a:cubicBezTo>
                    <a:cubicBezTo>
                      <a:pt x="927" y="360"/>
                      <a:pt x="796" y="158"/>
                      <a:pt x="594" y="63"/>
                    </a:cubicBezTo>
                    <a:cubicBezTo>
                      <a:pt x="523" y="21"/>
                      <a:pt x="440" y="1"/>
                      <a:pt x="3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9"/>
              <p:cNvSpPr/>
              <p:nvPr/>
            </p:nvSpPr>
            <p:spPr>
              <a:xfrm>
                <a:off x="9004132" y="2134657"/>
                <a:ext cx="74680" cy="85163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644" extrusionOk="0">
                    <a:moveTo>
                      <a:pt x="1973" y="1"/>
                    </a:moveTo>
                    <a:cubicBezTo>
                      <a:pt x="1919" y="1"/>
                      <a:pt x="1863" y="27"/>
                      <a:pt x="1830" y="76"/>
                    </a:cubicBezTo>
                    <a:lnTo>
                      <a:pt x="1117" y="1075"/>
                    </a:lnTo>
                    <a:lnTo>
                      <a:pt x="321" y="457"/>
                    </a:lnTo>
                    <a:cubicBezTo>
                      <a:pt x="290" y="431"/>
                      <a:pt x="253" y="419"/>
                      <a:pt x="215" y="419"/>
                    </a:cubicBezTo>
                    <a:cubicBezTo>
                      <a:pt x="164" y="419"/>
                      <a:pt x="112" y="440"/>
                      <a:pt x="72" y="481"/>
                    </a:cubicBezTo>
                    <a:cubicBezTo>
                      <a:pt x="0" y="540"/>
                      <a:pt x="12" y="659"/>
                      <a:pt x="95" y="706"/>
                    </a:cubicBezTo>
                    <a:lnTo>
                      <a:pt x="927" y="1360"/>
                    </a:lnTo>
                    <a:lnTo>
                      <a:pt x="179" y="2394"/>
                    </a:lnTo>
                    <a:cubicBezTo>
                      <a:pt x="119" y="2465"/>
                      <a:pt x="143" y="2572"/>
                      <a:pt x="226" y="2619"/>
                    </a:cubicBezTo>
                    <a:cubicBezTo>
                      <a:pt x="262" y="2631"/>
                      <a:pt x="297" y="2643"/>
                      <a:pt x="321" y="2643"/>
                    </a:cubicBezTo>
                    <a:cubicBezTo>
                      <a:pt x="381" y="2643"/>
                      <a:pt x="440" y="2619"/>
                      <a:pt x="476" y="2572"/>
                    </a:cubicBezTo>
                    <a:lnTo>
                      <a:pt x="1201" y="1562"/>
                    </a:lnTo>
                    <a:lnTo>
                      <a:pt x="2009" y="2192"/>
                    </a:lnTo>
                    <a:cubicBezTo>
                      <a:pt x="2032" y="2215"/>
                      <a:pt x="2080" y="2227"/>
                      <a:pt x="2116" y="2227"/>
                    </a:cubicBezTo>
                    <a:cubicBezTo>
                      <a:pt x="2175" y="2227"/>
                      <a:pt x="2222" y="2215"/>
                      <a:pt x="2258" y="2180"/>
                    </a:cubicBezTo>
                    <a:cubicBezTo>
                      <a:pt x="2318" y="2108"/>
                      <a:pt x="2306" y="2002"/>
                      <a:pt x="2234" y="1942"/>
                    </a:cubicBezTo>
                    <a:lnTo>
                      <a:pt x="1391" y="1289"/>
                    </a:lnTo>
                    <a:lnTo>
                      <a:pt x="1985" y="445"/>
                    </a:lnTo>
                    <a:cubicBezTo>
                      <a:pt x="2032" y="433"/>
                      <a:pt x="2080" y="397"/>
                      <a:pt x="2104" y="338"/>
                    </a:cubicBezTo>
                    <a:lnTo>
                      <a:pt x="2139" y="207"/>
                    </a:lnTo>
                    <a:cubicBezTo>
                      <a:pt x="2175" y="136"/>
                      <a:pt x="2127" y="41"/>
                      <a:pt x="2044" y="17"/>
                    </a:cubicBezTo>
                    <a:cubicBezTo>
                      <a:pt x="2022" y="6"/>
                      <a:pt x="1998" y="1"/>
                      <a:pt x="19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9"/>
              <p:cNvSpPr/>
              <p:nvPr/>
            </p:nvSpPr>
            <p:spPr>
              <a:xfrm>
                <a:off x="8985381" y="2224040"/>
                <a:ext cx="129418" cy="22547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700" extrusionOk="0">
                    <a:moveTo>
                      <a:pt x="3311" y="1"/>
                    </a:moveTo>
                    <a:cubicBezTo>
                      <a:pt x="2249" y="1"/>
                      <a:pt x="1184" y="124"/>
                      <a:pt x="155" y="379"/>
                    </a:cubicBezTo>
                    <a:cubicBezTo>
                      <a:pt x="60" y="391"/>
                      <a:pt x="0" y="486"/>
                      <a:pt x="24" y="581"/>
                    </a:cubicBezTo>
                    <a:cubicBezTo>
                      <a:pt x="48" y="652"/>
                      <a:pt x="119" y="700"/>
                      <a:pt x="202" y="700"/>
                    </a:cubicBezTo>
                    <a:lnTo>
                      <a:pt x="250" y="700"/>
                    </a:lnTo>
                    <a:cubicBezTo>
                      <a:pt x="1220" y="452"/>
                      <a:pt x="2215" y="329"/>
                      <a:pt x="3221" y="329"/>
                    </a:cubicBezTo>
                    <a:cubicBezTo>
                      <a:pt x="3423" y="329"/>
                      <a:pt x="3624" y="334"/>
                      <a:pt x="3826" y="344"/>
                    </a:cubicBezTo>
                    <a:cubicBezTo>
                      <a:pt x="3833" y="344"/>
                      <a:pt x="3839" y="345"/>
                      <a:pt x="3845" y="345"/>
                    </a:cubicBezTo>
                    <a:cubicBezTo>
                      <a:pt x="3921" y="345"/>
                      <a:pt x="3994" y="278"/>
                      <a:pt x="4005" y="201"/>
                    </a:cubicBezTo>
                    <a:cubicBezTo>
                      <a:pt x="4017" y="94"/>
                      <a:pt x="3933" y="11"/>
                      <a:pt x="3838" y="11"/>
                    </a:cubicBezTo>
                    <a:cubicBezTo>
                      <a:pt x="3663" y="4"/>
                      <a:pt x="3487" y="1"/>
                      <a:pt x="3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9"/>
              <p:cNvSpPr/>
              <p:nvPr/>
            </p:nvSpPr>
            <p:spPr>
              <a:xfrm>
                <a:off x="9030164" y="2251901"/>
                <a:ext cx="58604" cy="8693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99" extrusionOk="0">
                    <a:moveTo>
                      <a:pt x="302" y="1"/>
                    </a:moveTo>
                    <a:cubicBezTo>
                      <a:pt x="243" y="1"/>
                      <a:pt x="186" y="30"/>
                      <a:pt x="155" y="85"/>
                    </a:cubicBezTo>
                    <a:cubicBezTo>
                      <a:pt x="24" y="298"/>
                      <a:pt x="36" y="560"/>
                      <a:pt x="167" y="762"/>
                    </a:cubicBezTo>
                    <a:cubicBezTo>
                      <a:pt x="309" y="988"/>
                      <a:pt x="547" y="1130"/>
                      <a:pt x="808" y="1130"/>
                    </a:cubicBezTo>
                    <a:cubicBezTo>
                      <a:pt x="1022" y="1130"/>
                      <a:pt x="1224" y="1035"/>
                      <a:pt x="1367" y="869"/>
                    </a:cubicBezTo>
                    <a:cubicBezTo>
                      <a:pt x="1403" y="1011"/>
                      <a:pt x="1414" y="1154"/>
                      <a:pt x="1426" y="1308"/>
                    </a:cubicBezTo>
                    <a:cubicBezTo>
                      <a:pt x="1462" y="1546"/>
                      <a:pt x="1414" y="1784"/>
                      <a:pt x="1319" y="1998"/>
                    </a:cubicBezTo>
                    <a:cubicBezTo>
                      <a:pt x="1224" y="2200"/>
                      <a:pt x="1022" y="2342"/>
                      <a:pt x="808" y="2378"/>
                    </a:cubicBezTo>
                    <a:cubicBezTo>
                      <a:pt x="791" y="2380"/>
                      <a:pt x="774" y="2381"/>
                      <a:pt x="757" y="2381"/>
                    </a:cubicBezTo>
                    <a:cubicBezTo>
                      <a:pt x="575" y="2381"/>
                      <a:pt x="411" y="2267"/>
                      <a:pt x="357" y="2093"/>
                    </a:cubicBezTo>
                    <a:cubicBezTo>
                      <a:pt x="347" y="2021"/>
                      <a:pt x="274" y="1957"/>
                      <a:pt x="193" y="1957"/>
                    </a:cubicBezTo>
                    <a:cubicBezTo>
                      <a:pt x="180" y="1957"/>
                      <a:pt x="168" y="1959"/>
                      <a:pt x="155" y="1962"/>
                    </a:cubicBezTo>
                    <a:cubicBezTo>
                      <a:pt x="72" y="1962"/>
                      <a:pt x="0" y="2045"/>
                      <a:pt x="12" y="2140"/>
                    </a:cubicBezTo>
                    <a:cubicBezTo>
                      <a:pt x="60" y="2449"/>
                      <a:pt x="393" y="2699"/>
                      <a:pt x="761" y="2699"/>
                    </a:cubicBezTo>
                    <a:lnTo>
                      <a:pt x="844" y="2699"/>
                    </a:lnTo>
                    <a:cubicBezTo>
                      <a:pt x="1177" y="2663"/>
                      <a:pt x="1486" y="2449"/>
                      <a:pt x="1640" y="2140"/>
                    </a:cubicBezTo>
                    <a:cubicBezTo>
                      <a:pt x="1759" y="1879"/>
                      <a:pt x="1819" y="1582"/>
                      <a:pt x="1783" y="1285"/>
                    </a:cubicBezTo>
                    <a:cubicBezTo>
                      <a:pt x="1759" y="916"/>
                      <a:pt x="1676" y="560"/>
                      <a:pt x="1533" y="215"/>
                    </a:cubicBezTo>
                    <a:cubicBezTo>
                      <a:pt x="1510" y="168"/>
                      <a:pt x="1498" y="132"/>
                      <a:pt x="1474" y="85"/>
                    </a:cubicBezTo>
                    <a:cubicBezTo>
                      <a:pt x="1433" y="35"/>
                      <a:pt x="1375" y="9"/>
                      <a:pt x="1316" y="9"/>
                    </a:cubicBezTo>
                    <a:cubicBezTo>
                      <a:pt x="1289" y="9"/>
                      <a:pt x="1262" y="14"/>
                      <a:pt x="1236" y="25"/>
                    </a:cubicBezTo>
                    <a:cubicBezTo>
                      <a:pt x="1153" y="61"/>
                      <a:pt x="1117" y="156"/>
                      <a:pt x="1153" y="227"/>
                    </a:cubicBezTo>
                    <a:cubicBezTo>
                      <a:pt x="1165" y="263"/>
                      <a:pt x="1177" y="298"/>
                      <a:pt x="1189" y="322"/>
                    </a:cubicBezTo>
                    <a:cubicBezTo>
                      <a:pt x="1212" y="417"/>
                      <a:pt x="1189" y="524"/>
                      <a:pt x="1141" y="607"/>
                    </a:cubicBezTo>
                    <a:cubicBezTo>
                      <a:pt x="1070" y="726"/>
                      <a:pt x="939" y="798"/>
                      <a:pt x="808" y="809"/>
                    </a:cubicBezTo>
                    <a:cubicBezTo>
                      <a:pt x="666" y="798"/>
                      <a:pt x="547" y="726"/>
                      <a:pt x="476" y="607"/>
                    </a:cubicBezTo>
                    <a:cubicBezTo>
                      <a:pt x="404" y="500"/>
                      <a:pt x="393" y="358"/>
                      <a:pt x="452" y="251"/>
                    </a:cubicBezTo>
                    <a:cubicBezTo>
                      <a:pt x="511" y="168"/>
                      <a:pt x="476" y="61"/>
                      <a:pt x="393" y="25"/>
                    </a:cubicBezTo>
                    <a:cubicBezTo>
                      <a:pt x="364" y="9"/>
                      <a:pt x="333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9"/>
              <p:cNvSpPr/>
              <p:nvPr/>
            </p:nvSpPr>
            <p:spPr>
              <a:xfrm>
                <a:off x="8657278" y="1765337"/>
                <a:ext cx="92303" cy="75436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42" extrusionOk="0">
                    <a:moveTo>
                      <a:pt x="857" y="0"/>
                    </a:moveTo>
                    <a:cubicBezTo>
                      <a:pt x="830" y="0"/>
                      <a:pt x="801" y="5"/>
                      <a:pt x="773" y="16"/>
                    </a:cubicBezTo>
                    <a:cubicBezTo>
                      <a:pt x="690" y="52"/>
                      <a:pt x="654" y="159"/>
                      <a:pt x="701" y="242"/>
                    </a:cubicBezTo>
                    <a:lnTo>
                      <a:pt x="1224" y="1109"/>
                    </a:lnTo>
                    <a:lnTo>
                      <a:pt x="107" y="1834"/>
                    </a:lnTo>
                    <a:cubicBezTo>
                      <a:pt x="24" y="1870"/>
                      <a:pt x="0" y="1977"/>
                      <a:pt x="60" y="2060"/>
                    </a:cubicBezTo>
                    <a:cubicBezTo>
                      <a:pt x="84" y="2084"/>
                      <a:pt x="107" y="2096"/>
                      <a:pt x="143" y="2107"/>
                    </a:cubicBezTo>
                    <a:cubicBezTo>
                      <a:pt x="166" y="2117"/>
                      <a:pt x="188" y="2120"/>
                      <a:pt x="210" y="2120"/>
                    </a:cubicBezTo>
                    <a:cubicBezTo>
                      <a:pt x="246" y="2120"/>
                      <a:pt x="280" y="2110"/>
                      <a:pt x="309" y="2096"/>
                    </a:cubicBezTo>
                    <a:lnTo>
                      <a:pt x="1391" y="1394"/>
                    </a:lnTo>
                    <a:lnTo>
                      <a:pt x="1890" y="2262"/>
                    </a:lnTo>
                    <a:cubicBezTo>
                      <a:pt x="1902" y="2286"/>
                      <a:pt x="1937" y="2321"/>
                      <a:pt x="1973" y="2333"/>
                    </a:cubicBezTo>
                    <a:cubicBezTo>
                      <a:pt x="1993" y="2338"/>
                      <a:pt x="2014" y="2341"/>
                      <a:pt x="2036" y="2341"/>
                    </a:cubicBezTo>
                    <a:cubicBezTo>
                      <a:pt x="2068" y="2341"/>
                      <a:pt x="2100" y="2335"/>
                      <a:pt x="2127" y="2321"/>
                    </a:cubicBezTo>
                    <a:cubicBezTo>
                      <a:pt x="2211" y="2286"/>
                      <a:pt x="2246" y="2179"/>
                      <a:pt x="2199" y="2107"/>
                    </a:cubicBezTo>
                    <a:lnTo>
                      <a:pt x="1676" y="1216"/>
                    </a:lnTo>
                    <a:lnTo>
                      <a:pt x="2567" y="634"/>
                    </a:lnTo>
                    <a:cubicBezTo>
                      <a:pt x="2627" y="634"/>
                      <a:pt x="2674" y="610"/>
                      <a:pt x="2722" y="575"/>
                    </a:cubicBezTo>
                    <a:lnTo>
                      <a:pt x="2817" y="468"/>
                    </a:lnTo>
                    <a:cubicBezTo>
                      <a:pt x="2864" y="408"/>
                      <a:pt x="2864" y="313"/>
                      <a:pt x="2805" y="254"/>
                    </a:cubicBezTo>
                    <a:cubicBezTo>
                      <a:pt x="2763" y="219"/>
                      <a:pt x="2714" y="201"/>
                      <a:pt x="2665" y="201"/>
                    </a:cubicBezTo>
                    <a:cubicBezTo>
                      <a:pt x="2631" y="201"/>
                      <a:pt x="2597" y="210"/>
                      <a:pt x="2567" y="230"/>
                    </a:cubicBezTo>
                    <a:lnTo>
                      <a:pt x="1510" y="919"/>
                    </a:lnTo>
                    <a:lnTo>
                      <a:pt x="1022" y="87"/>
                    </a:lnTo>
                    <a:cubicBezTo>
                      <a:pt x="981" y="29"/>
                      <a:pt x="922" y="0"/>
                      <a:pt x="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9"/>
              <p:cNvSpPr/>
              <p:nvPr/>
            </p:nvSpPr>
            <p:spPr>
              <a:xfrm>
                <a:off x="8625866" y="1840064"/>
                <a:ext cx="126003" cy="39554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1228" extrusionOk="0">
                    <a:moveTo>
                      <a:pt x="182" y="0"/>
                    </a:moveTo>
                    <a:cubicBezTo>
                      <a:pt x="96" y="0"/>
                      <a:pt x="24" y="68"/>
                      <a:pt x="13" y="156"/>
                    </a:cubicBezTo>
                    <a:cubicBezTo>
                      <a:pt x="1" y="227"/>
                      <a:pt x="49" y="298"/>
                      <a:pt x="120" y="322"/>
                    </a:cubicBezTo>
                    <a:cubicBezTo>
                      <a:pt x="132" y="322"/>
                      <a:pt x="155" y="334"/>
                      <a:pt x="167" y="334"/>
                    </a:cubicBezTo>
                    <a:cubicBezTo>
                      <a:pt x="1356" y="453"/>
                      <a:pt x="2532" y="750"/>
                      <a:pt x="3637" y="1213"/>
                    </a:cubicBezTo>
                    <a:cubicBezTo>
                      <a:pt x="3659" y="1223"/>
                      <a:pt x="3682" y="1227"/>
                      <a:pt x="3706" y="1227"/>
                    </a:cubicBezTo>
                    <a:cubicBezTo>
                      <a:pt x="3772" y="1227"/>
                      <a:pt x="3840" y="1192"/>
                      <a:pt x="3875" y="1130"/>
                    </a:cubicBezTo>
                    <a:cubicBezTo>
                      <a:pt x="3910" y="1047"/>
                      <a:pt x="3875" y="940"/>
                      <a:pt x="3780" y="904"/>
                    </a:cubicBezTo>
                    <a:cubicBezTo>
                      <a:pt x="2639" y="441"/>
                      <a:pt x="1439" y="132"/>
                      <a:pt x="203" y="1"/>
                    </a:cubicBezTo>
                    <a:cubicBezTo>
                      <a:pt x="196" y="0"/>
                      <a:pt x="189" y="0"/>
                      <a:pt x="1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9"/>
              <p:cNvSpPr/>
              <p:nvPr/>
            </p:nvSpPr>
            <p:spPr>
              <a:xfrm>
                <a:off x="8633147" y="1871018"/>
                <a:ext cx="73166" cy="87740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2724" extrusionOk="0">
                    <a:moveTo>
                      <a:pt x="1153" y="0"/>
                    </a:moveTo>
                    <a:cubicBezTo>
                      <a:pt x="1115" y="0"/>
                      <a:pt x="1077" y="13"/>
                      <a:pt x="1046" y="39"/>
                    </a:cubicBezTo>
                    <a:cubicBezTo>
                      <a:pt x="844" y="181"/>
                      <a:pt x="738" y="431"/>
                      <a:pt x="785" y="680"/>
                    </a:cubicBezTo>
                    <a:cubicBezTo>
                      <a:pt x="821" y="930"/>
                      <a:pt x="987" y="1144"/>
                      <a:pt x="1237" y="1227"/>
                    </a:cubicBezTo>
                    <a:cubicBezTo>
                      <a:pt x="1316" y="1255"/>
                      <a:pt x="1400" y="1268"/>
                      <a:pt x="1483" y="1268"/>
                    </a:cubicBezTo>
                    <a:cubicBezTo>
                      <a:pt x="1611" y="1268"/>
                      <a:pt x="1739" y="1237"/>
                      <a:pt x="1855" y="1179"/>
                    </a:cubicBezTo>
                    <a:lnTo>
                      <a:pt x="1855" y="1179"/>
                    </a:lnTo>
                    <a:cubicBezTo>
                      <a:pt x="1831" y="1322"/>
                      <a:pt x="1795" y="1464"/>
                      <a:pt x="1736" y="1607"/>
                    </a:cubicBezTo>
                    <a:cubicBezTo>
                      <a:pt x="1664" y="1833"/>
                      <a:pt x="1534" y="2047"/>
                      <a:pt x="1355" y="2213"/>
                    </a:cubicBezTo>
                    <a:cubicBezTo>
                      <a:pt x="1220" y="2339"/>
                      <a:pt x="1038" y="2401"/>
                      <a:pt x="853" y="2401"/>
                    </a:cubicBezTo>
                    <a:cubicBezTo>
                      <a:pt x="811" y="2401"/>
                      <a:pt x="768" y="2398"/>
                      <a:pt x="726" y="2391"/>
                    </a:cubicBezTo>
                    <a:cubicBezTo>
                      <a:pt x="536" y="2344"/>
                      <a:pt x="405" y="2166"/>
                      <a:pt x="429" y="1975"/>
                    </a:cubicBezTo>
                    <a:cubicBezTo>
                      <a:pt x="452" y="1892"/>
                      <a:pt x="393" y="1797"/>
                      <a:pt x="310" y="1785"/>
                    </a:cubicBezTo>
                    <a:cubicBezTo>
                      <a:pt x="293" y="1781"/>
                      <a:pt x="277" y="1779"/>
                      <a:pt x="261" y="1779"/>
                    </a:cubicBezTo>
                    <a:cubicBezTo>
                      <a:pt x="184" y="1779"/>
                      <a:pt x="113" y="1825"/>
                      <a:pt x="84" y="1904"/>
                    </a:cubicBezTo>
                    <a:cubicBezTo>
                      <a:pt x="1" y="2201"/>
                      <a:pt x="215" y="2558"/>
                      <a:pt x="559" y="2677"/>
                    </a:cubicBezTo>
                    <a:lnTo>
                      <a:pt x="631" y="2700"/>
                    </a:lnTo>
                    <a:cubicBezTo>
                      <a:pt x="706" y="2716"/>
                      <a:pt x="782" y="2724"/>
                      <a:pt x="858" y="2724"/>
                    </a:cubicBezTo>
                    <a:cubicBezTo>
                      <a:pt x="1127" y="2724"/>
                      <a:pt x="1389" y="2627"/>
                      <a:pt x="1593" y="2451"/>
                    </a:cubicBezTo>
                    <a:cubicBezTo>
                      <a:pt x="1819" y="2249"/>
                      <a:pt x="1985" y="1999"/>
                      <a:pt x="2080" y="1714"/>
                    </a:cubicBezTo>
                    <a:cubicBezTo>
                      <a:pt x="2199" y="1358"/>
                      <a:pt x="2259" y="989"/>
                      <a:pt x="2270" y="621"/>
                    </a:cubicBezTo>
                    <a:cubicBezTo>
                      <a:pt x="2270" y="573"/>
                      <a:pt x="2270" y="526"/>
                      <a:pt x="2270" y="478"/>
                    </a:cubicBezTo>
                    <a:cubicBezTo>
                      <a:pt x="2249" y="402"/>
                      <a:pt x="2177" y="346"/>
                      <a:pt x="2093" y="346"/>
                    </a:cubicBezTo>
                    <a:cubicBezTo>
                      <a:pt x="2085" y="346"/>
                      <a:pt x="2077" y="346"/>
                      <a:pt x="2068" y="347"/>
                    </a:cubicBezTo>
                    <a:cubicBezTo>
                      <a:pt x="1985" y="347"/>
                      <a:pt x="1914" y="419"/>
                      <a:pt x="1914" y="514"/>
                    </a:cubicBezTo>
                    <a:lnTo>
                      <a:pt x="1914" y="609"/>
                    </a:lnTo>
                    <a:cubicBezTo>
                      <a:pt x="1890" y="704"/>
                      <a:pt x="1831" y="799"/>
                      <a:pt x="1748" y="858"/>
                    </a:cubicBezTo>
                    <a:cubicBezTo>
                      <a:pt x="1673" y="917"/>
                      <a:pt x="1580" y="946"/>
                      <a:pt x="1483" y="946"/>
                    </a:cubicBezTo>
                    <a:cubicBezTo>
                      <a:pt x="1441" y="946"/>
                      <a:pt x="1398" y="940"/>
                      <a:pt x="1355" y="930"/>
                    </a:cubicBezTo>
                    <a:cubicBezTo>
                      <a:pt x="1237" y="882"/>
                      <a:pt x="1153" y="763"/>
                      <a:pt x="1142" y="633"/>
                    </a:cubicBezTo>
                    <a:cubicBezTo>
                      <a:pt x="1106" y="502"/>
                      <a:pt x="1153" y="371"/>
                      <a:pt x="1260" y="288"/>
                    </a:cubicBezTo>
                    <a:cubicBezTo>
                      <a:pt x="1344" y="241"/>
                      <a:pt x="1355" y="134"/>
                      <a:pt x="1296" y="62"/>
                    </a:cubicBezTo>
                    <a:cubicBezTo>
                      <a:pt x="1256" y="22"/>
                      <a:pt x="1204" y="0"/>
                      <a:pt x="11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9"/>
              <p:cNvSpPr/>
              <p:nvPr/>
            </p:nvSpPr>
            <p:spPr>
              <a:xfrm>
                <a:off x="8446705" y="2703679"/>
                <a:ext cx="77386" cy="7724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398" extrusionOk="0">
                    <a:moveTo>
                      <a:pt x="1467" y="329"/>
                    </a:moveTo>
                    <a:cubicBezTo>
                      <a:pt x="1647" y="329"/>
                      <a:pt x="1811" y="433"/>
                      <a:pt x="1878" y="591"/>
                    </a:cubicBezTo>
                    <a:cubicBezTo>
                      <a:pt x="1902" y="639"/>
                      <a:pt x="1938" y="686"/>
                      <a:pt x="1985" y="698"/>
                    </a:cubicBezTo>
                    <a:cubicBezTo>
                      <a:pt x="1961" y="841"/>
                      <a:pt x="1926" y="972"/>
                      <a:pt x="1878" y="1102"/>
                    </a:cubicBezTo>
                    <a:cubicBezTo>
                      <a:pt x="1771" y="1376"/>
                      <a:pt x="1569" y="1589"/>
                      <a:pt x="1296" y="1708"/>
                    </a:cubicBezTo>
                    <a:cubicBezTo>
                      <a:pt x="1219" y="1735"/>
                      <a:pt x="1138" y="1748"/>
                      <a:pt x="1058" y="1748"/>
                    </a:cubicBezTo>
                    <a:cubicBezTo>
                      <a:pt x="857" y="1748"/>
                      <a:pt x="665" y="1666"/>
                      <a:pt x="571" y="1530"/>
                    </a:cubicBezTo>
                    <a:cubicBezTo>
                      <a:pt x="405" y="1281"/>
                      <a:pt x="547" y="936"/>
                      <a:pt x="773" y="698"/>
                    </a:cubicBezTo>
                    <a:lnTo>
                      <a:pt x="761" y="698"/>
                    </a:lnTo>
                    <a:cubicBezTo>
                      <a:pt x="916" y="508"/>
                      <a:pt x="1142" y="377"/>
                      <a:pt x="1379" y="330"/>
                    </a:cubicBezTo>
                    <a:lnTo>
                      <a:pt x="1439" y="330"/>
                    </a:lnTo>
                    <a:cubicBezTo>
                      <a:pt x="1448" y="329"/>
                      <a:pt x="1458" y="329"/>
                      <a:pt x="1467" y="329"/>
                    </a:cubicBezTo>
                    <a:close/>
                    <a:moveTo>
                      <a:pt x="1459" y="1"/>
                    </a:moveTo>
                    <a:cubicBezTo>
                      <a:pt x="1421" y="1"/>
                      <a:pt x="1382" y="4"/>
                      <a:pt x="1344" y="9"/>
                    </a:cubicBezTo>
                    <a:cubicBezTo>
                      <a:pt x="1011" y="57"/>
                      <a:pt x="714" y="223"/>
                      <a:pt x="500" y="484"/>
                    </a:cubicBezTo>
                    <a:cubicBezTo>
                      <a:pt x="227" y="781"/>
                      <a:pt x="1" y="1281"/>
                      <a:pt x="274" y="1696"/>
                    </a:cubicBezTo>
                    <a:cubicBezTo>
                      <a:pt x="428" y="1935"/>
                      <a:pt x="734" y="2070"/>
                      <a:pt x="1053" y="2070"/>
                    </a:cubicBezTo>
                    <a:cubicBezTo>
                      <a:pt x="1178" y="2070"/>
                      <a:pt x="1306" y="2049"/>
                      <a:pt x="1427" y="2005"/>
                    </a:cubicBezTo>
                    <a:cubicBezTo>
                      <a:pt x="1664" y="1910"/>
                      <a:pt x="1866" y="1756"/>
                      <a:pt x="2021" y="1542"/>
                    </a:cubicBezTo>
                    <a:cubicBezTo>
                      <a:pt x="2021" y="1780"/>
                      <a:pt x="2033" y="2017"/>
                      <a:pt x="2045" y="2243"/>
                    </a:cubicBezTo>
                    <a:cubicBezTo>
                      <a:pt x="2057" y="2338"/>
                      <a:pt x="2128" y="2398"/>
                      <a:pt x="2223" y="2398"/>
                    </a:cubicBezTo>
                    <a:lnTo>
                      <a:pt x="2235" y="2398"/>
                    </a:lnTo>
                    <a:cubicBezTo>
                      <a:pt x="2330" y="2398"/>
                      <a:pt x="2401" y="2314"/>
                      <a:pt x="2401" y="2231"/>
                    </a:cubicBezTo>
                    <a:cubicBezTo>
                      <a:pt x="2354" y="1554"/>
                      <a:pt x="2354" y="877"/>
                      <a:pt x="2401" y="211"/>
                    </a:cubicBezTo>
                    <a:cubicBezTo>
                      <a:pt x="2401" y="116"/>
                      <a:pt x="2330" y="45"/>
                      <a:pt x="2235" y="45"/>
                    </a:cubicBezTo>
                    <a:cubicBezTo>
                      <a:pt x="2227" y="44"/>
                      <a:pt x="2219" y="43"/>
                      <a:pt x="2211" y="43"/>
                    </a:cubicBezTo>
                    <a:cubicBezTo>
                      <a:pt x="2126" y="43"/>
                      <a:pt x="2056" y="100"/>
                      <a:pt x="2045" y="187"/>
                    </a:cubicBezTo>
                    <a:lnTo>
                      <a:pt x="2045" y="211"/>
                    </a:lnTo>
                    <a:cubicBezTo>
                      <a:pt x="1874" y="81"/>
                      <a:pt x="1669" y="1"/>
                      <a:pt x="1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9"/>
              <p:cNvSpPr/>
              <p:nvPr/>
            </p:nvSpPr>
            <p:spPr>
              <a:xfrm>
                <a:off x="8553538" y="2719719"/>
                <a:ext cx="42881" cy="4941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534" extrusionOk="0">
                    <a:moveTo>
                      <a:pt x="205" y="1"/>
                    </a:moveTo>
                    <a:cubicBezTo>
                      <a:pt x="177" y="1"/>
                      <a:pt x="148" y="8"/>
                      <a:pt x="119" y="22"/>
                    </a:cubicBezTo>
                    <a:cubicBezTo>
                      <a:pt x="36" y="46"/>
                      <a:pt x="0" y="153"/>
                      <a:pt x="48" y="236"/>
                    </a:cubicBezTo>
                    <a:cubicBezTo>
                      <a:pt x="166" y="450"/>
                      <a:pt x="309" y="652"/>
                      <a:pt x="475" y="830"/>
                    </a:cubicBezTo>
                    <a:lnTo>
                      <a:pt x="119" y="1270"/>
                    </a:lnTo>
                    <a:cubicBezTo>
                      <a:pt x="48" y="1341"/>
                      <a:pt x="71" y="1460"/>
                      <a:pt x="155" y="1496"/>
                    </a:cubicBezTo>
                    <a:cubicBezTo>
                      <a:pt x="185" y="1521"/>
                      <a:pt x="223" y="1534"/>
                      <a:pt x="260" y="1534"/>
                    </a:cubicBezTo>
                    <a:cubicBezTo>
                      <a:pt x="309" y="1534"/>
                      <a:pt x="359" y="1512"/>
                      <a:pt x="392" y="1472"/>
                    </a:cubicBezTo>
                    <a:lnTo>
                      <a:pt x="713" y="1080"/>
                    </a:lnTo>
                    <a:cubicBezTo>
                      <a:pt x="808" y="1175"/>
                      <a:pt x="903" y="1258"/>
                      <a:pt x="1010" y="1341"/>
                    </a:cubicBezTo>
                    <a:cubicBezTo>
                      <a:pt x="1046" y="1365"/>
                      <a:pt x="1093" y="1377"/>
                      <a:pt x="1129" y="1377"/>
                    </a:cubicBezTo>
                    <a:cubicBezTo>
                      <a:pt x="1177" y="1377"/>
                      <a:pt x="1224" y="1365"/>
                      <a:pt x="1272" y="1317"/>
                    </a:cubicBezTo>
                    <a:cubicBezTo>
                      <a:pt x="1331" y="1258"/>
                      <a:pt x="1319" y="1139"/>
                      <a:pt x="1236" y="1091"/>
                    </a:cubicBezTo>
                    <a:cubicBezTo>
                      <a:pt x="1129" y="1008"/>
                      <a:pt x="1022" y="913"/>
                      <a:pt x="927" y="818"/>
                    </a:cubicBezTo>
                    <a:lnTo>
                      <a:pt x="1260" y="414"/>
                    </a:lnTo>
                    <a:cubicBezTo>
                      <a:pt x="1319" y="343"/>
                      <a:pt x="1307" y="224"/>
                      <a:pt x="1224" y="177"/>
                    </a:cubicBezTo>
                    <a:cubicBezTo>
                      <a:pt x="1191" y="158"/>
                      <a:pt x="1154" y="148"/>
                      <a:pt x="1117" y="148"/>
                    </a:cubicBezTo>
                    <a:cubicBezTo>
                      <a:pt x="1063" y="148"/>
                      <a:pt x="1010" y="169"/>
                      <a:pt x="975" y="212"/>
                    </a:cubicBezTo>
                    <a:lnTo>
                      <a:pt x="689" y="569"/>
                    </a:lnTo>
                    <a:cubicBezTo>
                      <a:pt x="570" y="414"/>
                      <a:pt x="452" y="260"/>
                      <a:pt x="357" y="93"/>
                    </a:cubicBezTo>
                    <a:cubicBezTo>
                      <a:pt x="324" y="36"/>
                      <a:pt x="268" y="1"/>
                      <a:pt x="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9"/>
              <p:cNvSpPr/>
              <p:nvPr/>
            </p:nvSpPr>
            <p:spPr>
              <a:xfrm>
                <a:off x="8635467" y="2685190"/>
                <a:ext cx="63179" cy="8848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2747" extrusionOk="0">
                    <a:moveTo>
                      <a:pt x="1164" y="1380"/>
                    </a:moveTo>
                    <a:cubicBezTo>
                      <a:pt x="1196" y="1380"/>
                      <a:pt x="1228" y="1384"/>
                      <a:pt x="1260" y="1391"/>
                    </a:cubicBezTo>
                    <a:cubicBezTo>
                      <a:pt x="1378" y="1427"/>
                      <a:pt x="1485" y="1510"/>
                      <a:pt x="1521" y="1641"/>
                    </a:cubicBezTo>
                    <a:cubicBezTo>
                      <a:pt x="1592" y="1795"/>
                      <a:pt x="1581" y="1973"/>
                      <a:pt x="1485" y="2116"/>
                    </a:cubicBezTo>
                    <a:cubicBezTo>
                      <a:pt x="1320" y="2336"/>
                      <a:pt x="1020" y="2422"/>
                      <a:pt x="744" y="2422"/>
                    </a:cubicBezTo>
                    <a:cubicBezTo>
                      <a:pt x="663" y="2422"/>
                      <a:pt x="584" y="2415"/>
                      <a:pt x="511" y="2401"/>
                    </a:cubicBezTo>
                    <a:lnTo>
                      <a:pt x="475" y="2401"/>
                    </a:lnTo>
                    <a:cubicBezTo>
                      <a:pt x="475" y="2175"/>
                      <a:pt x="523" y="1938"/>
                      <a:pt x="618" y="1736"/>
                    </a:cubicBezTo>
                    <a:cubicBezTo>
                      <a:pt x="722" y="1549"/>
                      <a:pt x="944" y="1380"/>
                      <a:pt x="1164" y="1380"/>
                    </a:cubicBezTo>
                    <a:close/>
                    <a:moveTo>
                      <a:pt x="181" y="1"/>
                    </a:moveTo>
                    <a:cubicBezTo>
                      <a:pt x="94" y="1"/>
                      <a:pt x="6" y="57"/>
                      <a:pt x="0" y="167"/>
                    </a:cubicBezTo>
                    <a:lnTo>
                      <a:pt x="119" y="2579"/>
                    </a:lnTo>
                    <a:cubicBezTo>
                      <a:pt x="119" y="2668"/>
                      <a:pt x="192" y="2747"/>
                      <a:pt x="279" y="2747"/>
                    </a:cubicBezTo>
                    <a:cubicBezTo>
                      <a:pt x="285" y="2747"/>
                      <a:pt x="291" y="2747"/>
                      <a:pt x="297" y="2746"/>
                    </a:cubicBezTo>
                    <a:cubicBezTo>
                      <a:pt x="345" y="2746"/>
                      <a:pt x="380" y="2734"/>
                      <a:pt x="404" y="2710"/>
                    </a:cubicBezTo>
                    <a:lnTo>
                      <a:pt x="440" y="2710"/>
                    </a:lnTo>
                    <a:cubicBezTo>
                      <a:pt x="534" y="2728"/>
                      <a:pt x="636" y="2738"/>
                      <a:pt x="740" y="2738"/>
                    </a:cubicBezTo>
                    <a:cubicBezTo>
                      <a:pt x="1121" y="2738"/>
                      <a:pt x="1537" y="2609"/>
                      <a:pt x="1771" y="2282"/>
                    </a:cubicBezTo>
                    <a:cubicBezTo>
                      <a:pt x="1925" y="2057"/>
                      <a:pt x="1961" y="1771"/>
                      <a:pt x="1854" y="1510"/>
                    </a:cubicBezTo>
                    <a:cubicBezTo>
                      <a:pt x="1771" y="1296"/>
                      <a:pt x="1569" y="1130"/>
                      <a:pt x="1343" y="1070"/>
                    </a:cubicBezTo>
                    <a:cubicBezTo>
                      <a:pt x="1281" y="1057"/>
                      <a:pt x="1218" y="1051"/>
                      <a:pt x="1156" y="1051"/>
                    </a:cubicBezTo>
                    <a:cubicBezTo>
                      <a:pt x="874" y="1051"/>
                      <a:pt x="601" y="1181"/>
                      <a:pt x="416" y="1415"/>
                    </a:cubicBezTo>
                    <a:lnTo>
                      <a:pt x="357" y="155"/>
                    </a:lnTo>
                    <a:cubicBezTo>
                      <a:pt x="345" y="51"/>
                      <a:pt x="263" y="1"/>
                      <a:pt x="1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9"/>
              <p:cNvSpPr/>
              <p:nvPr/>
            </p:nvSpPr>
            <p:spPr>
              <a:xfrm>
                <a:off x="8442517" y="2800663"/>
                <a:ext cx="281420" cy="15847"/>
              </a:xfrm>
              <a:custGeom>
                <a:avLst/>
                <a:gdLst/>
                <a:ahLst/>
                <a:cxnLst/>
                <a:rect l="l" t="t" r="r" b="b"/>
                <a:pathLst>
                  <a:path w="8735" h="492" extrusionOk="0">
                    <a:moveTo>
                      <a:pt x="5857" y="0"/>
                    </a:moveTo>
                    <a:cubicBezTo>
                      <a:pt x="3960" y="0"/>
                      <a:pt x="2061" y="58"/>
                      <a:pt x="178" y="171"/>
                    </a:cubicBezTo>
                    <a:cubicBezTo>
                      <a:pt x="83" y="171"/>
                      <a:pt x="0" y="242"/>
                      <a:pt x="12" y="337"/>
                    </a:cubicBezTo>
                    <a:cubicBezTo>
                      <a:pt x="24" y="420"/>
                      <a:pt x="95" y="492"/>
                      <a:pt x="178" y="492"/>
                    </a:cubicBezTo>
                    <a:lnTo>
                      <a:pt x="190" y="492"/>
                    </a:lnTo>
                    <a:cubicBezTo>
                      <a:pt x="2076" y="379"/>
                      <a:pt x="3973" y="326"/>
                      <a:pt x="5865" y="326"/>
                    </a:cubicBezTo>
                    <a:cubicBezTo>
                      <a:pt x="6764" y="326"/>
                      <a:pt x="7661" y="338"/>
                      <a:pt x="8556" y="361"/>
                    </a:cubicBezTo>
                    <a:cubicBezTo>
                      <a:pt x="8562" y="362"/>
                      <a:pt x="8568" y="362"/>
                      <a:pt x="8574" y="362"/>
                    </a:cubicBezTo>
                    <a:cubicBezTo>
                      <a:pt x="8651" y="362"/>
                      <a:pt x="8723" y="295"/>
                      <a:pt x="8734" y="206"/>
                    </a:cubicBezTo>
                    <a:cubicBezTo>
                      <a:pt x="8734" y="111"/>
                      <a:pt x="8651" y="40"/>
                      <a:pt x="8568" y="40"/>
                    </a:cubicBezTo>
                    <a:cubicBezTo>
                      <a:pt x="7666" y="13"/>
                      <a:pt x="6762" y="0"/>
                      <a:pt x="5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9"/>
              <p:cNvSpPr/>
              <p:nvPr/>
            </p:nvSpPr>
            <p:spPr>
              <a:xfrm>
                <a:off x="8537816" y="2830071"/>
                <a:ext cx="65885" cy="71796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229" extrusionOk="0">
                    <a:moveTo>
                      <a:pt x="1740" y="0"/>
                    </a:moveTo>
                    <a:cubicBezTo>
                      <a:pt x="1694" y="0"/>
                      <a:pt x="1647" y="18"/>
                      <a:pt x="1605" y="54"/>
                    </a:cubicBezTo>
                    <a:cubicBezTo>
                      <a:pt x="1391" y="244"/>
                      <a:pt x="1177" y="458"/>
                      <a:pt x="975" y="672"/>
                    </a:cubicBezTo>
                    <a:lnTo>
                      <a:pt x="310" y="173"/>
                    </a:lnTo>
                    <a:cubicBezTo>
                      <a:pt x="279" y="147"/>
                      <a:pt x="242" y="135"/>
                      <a:pt x="203" y="135"/>
                    </a:cubicBezTo>
                    <a:cubicBezTo>
                      <a:pt x="153" y="135"/>
                      <a:pt x="101" y="156"/>
                      <a:pt x="60" y="197"/>
                    </a:cubicBezTo>
                    <a:cubicBezTo>
                      <a:pt x="1" y="256"/>
                      <a:pt x="13" y="375"/>
                      <a:pt x="84" y="422"/>
                    </a:cubicBezTo>
                    <a:lnTo>
                      <a:pt x="761" y="933"/>
                    </a:lnTo>
                    <a:cubicBezTo>
                      <a:pt x="488" y="1266"/>
                      <a:pt x="262" y="1623"/>
                      <a:pt x="60" y="1991"/>
                    </a:cubicBezTo>
                    <a:cubicBezTo>
                      <a:pt x="25" y="2074"/>
                      <a:pt x="60" y="2181"/>
                      <a:pt x="144" y="2217"/>
                    </a:cubicBezTo>
                    <a:cubicBezTo>
                      <a:pt x="167" y="2217"/>
                      <a:pt x="191" y="2229"/>
                      <a:pt x="215" y="2229"/>
                    </a:cubicBezTo>
                    <a:cubicBezTo>
                      <a:pt x="286" y="2229"/>
                      <a:pt x="346" y="2193"/>
                      <a:pt x="381" y="2133"/>
                    </a:cubicBezTo>
                    <a:cubicBezTo>
                      <a:pt x="559" y="1777"/>
                      <a:pt x="785" y="1444"/>
                      <a:pt x="1035" y="1135"/>
                    </a:cubicBezTo>
                    <a:lnTo>
                      <a:pt x="1736" y="1670"/>
                    </a:lnTo>
                    <a:cubicBezTo>
                      <a:pt x="1771" y="1694"/>
                      <a:pt x="1807" y="1706"/>
                      <a:pt x="1843" y="1706"/>
                    </a:cubicBezTo>
                    <a:cubicBezTo>
                      <a:pt x="1902" y="1706"/>
                      <a:pt x="1950" y="1682"/>
                      <a:pt x="1985" y="1646"/>
                    </a:cubicBezTo>
                    <a:cubicBezTo>
                      <a:pt x="2045" y="1575"/>
                      <a:pt x="2033" y="1468"/>
                      <a:pt x="1962" y="1420"/>
                    </a:cubicBezTo>
                    <a:lnTo>
                      <a:pt x="1249" y="874"/>
                    </a:lnTo>
                    <a:cubicBezTo>
                      <a:pt x="1439" y="660"/>
                      <a:pt x="1641" y="470"/>
                      <a:pt x="1855" y="280"/>
                    </a:cubicBezTo>
                    <a:cubicBezTo>
                      <a:pt x="1926" y="220"/>
                      <a:pt x="1926" y="113"/>
                      <a:pt x="1867" y="54"/>
                    </a:cubicBezTo>
                    <a:cubicBezTo>
                      <a:pt x="1831" y="18"/>
                      <a:pt x="1786" y="0"/>
                      <a:pt x="17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11"/>
          <p:cNvSpPr txBox="1">
            <a:spLocks noGrp="1"/>
          </p:cNvSpPr>
          <p:nvPr>
            <p:ph type="title" hasCustomPrompt="1"/>
          </p:nvPr>
        </p:nvSpPr>
        <p:spPr>
          <a:xfrm>
            <a:off x="740850" y="1927575"/>
            <a:ext cx="7662300" cy="14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8" name="Google Shape;1758;p11"/>
          <p:cNvSpPr txBox="1">
            <a:spLocks noGrp="1"/>
          </p:cNvSpPr>
          <p:nvPr>
            <p:ph type="subTitle" idx="1"/>
          </p:nvPr>
        </p:nvSpPr>
        <p:spPr>
          <a:xfrm>
            <a:off x="3139725" y="3505775"/>
            <a:ext cx="28644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59" name="Google Shape;1759;p11"/>
          <p:cNvGrpSpPr/>
          <p:nvPr/>
        </p:nvGrpSpPr>
        <p:grpSpPr>
          <a:xfrm>
            <a:off x="-27644" y="-12190"/>
            <a:ext cx="9199288" cy="2380809"/>
            <a:chOff x="-27644" y="-12190"/>
            <a:chExt cx="9199288" cy="2380809"/>
          </a:xfrm>
        </p:grpSpPr>
        <p:sp>
          <p:nvSpPr>
            <p:cNvPr id="1760" name="Google Shape;1760;p11"/>
            <p:cNvSpPr/>
            <p:nvPr/>
          </p:nvSpPr>
          <p:spPr>
            <a:xfrm>
              <a:off x="7412085" y="122157"/>
              <a:ext cx="49422" cy="44138"/>
            </a:xfrm>
            <a:custGeom>
              <a:avLst/>
              <a:gdLst/>
              <a:ahLst/>
              <a:cxnLst/>
              <a:rect l="l" t="t" r="r" b="b"/>
              <a:pathLst>
                <a:path w="1534" h="1370" extrusionOk="0">
                  <a:moveTo>
                    <a:pt x="708" y="389"/>
                  </a:moveTo>
                  <a:cubicBezTo>
                    <a:pt x="807" y="389"/>
                    <a:pt x="904" y="427"/>
                    <a:pt x="975" y="498"/>
                  </a:cubicBezTo>
                  <a:cubicBezTo>
                    <a:pt x="1058" y="569"/>
                    <a:pt x="1105" y="676"/>
                    <a:pt x="1117" y="783"/>
                  </a:cubicBezTo>
                  <a:cubicBezTo>
                    <a:pt x="1105" y="866"/>
                    <a:pt x="1058" y="950"/>
                    <a:pt x="975" y="973"/>
                  </a:cubicBezTo>
                  <a:cubicBezTo>
                    <a:pt x="952" y="978"/>
                    <a:pt x="929" y="981"/>
                    <a:pt x="907" y="981"/>
                  </a:cubicBezTo>
                  <a:cubicBezTo>
                    <a:pt x="820" y="981"/>
                    <a:pt x="734" y="947"/>
                    <a:pt x="678" y="890"/>
                  </a:cubicBezTo>
                  <a:cubicBezTo>
                    <a:pt x="618" y="843"/>
                    <a:pt x="571" y="795"/>
                    <a:pt x="535" y="748"/>
                  </a:cubicBezTo>
                  <a:cubicBezTo>
                    <a:pt x="547" y="688"/>
                    <a:pt x="535" y="641"/>
                    <a:pt x="511" y="593"/>
                  </a:cubicBezTo>
                  <a:cubicBezTo>
                    <a:pt x="487" y="569"/>
                    <a:pt x="487" y="534"/>
                    <a:pt x="511" y="510"/>
                  </a:cubicBezTo>
                  <a:cubicBezTo>
                    <a:pt x="523" y="462"/>
                    <a:pt x="559" y="415"/>
                    <a:pt x="606" y="403"/>
                  </a:cubicBezTo>
                  <a:cubicBezTo>
                    <a:pt x="640" y="394"/>
                    <a:pt x="674" y="389"/>
                    <a:pt x="708" y="389"/>
                  </a:cubicBezTo>
                  <a:close/>
                  <a:moveTo>
                    <a:pt x="702" y="1"/>
                  </a:moveTo>
                  <a:cubicBezTo>
                    <a:pt x="622" y="1"/>
                    <a:pt x="542" y="12"/>
                    <a:pt x="464" y="35"/>
                  </a:cubicBezTo>
                  <a:cubicBezTo>
                    <a:pt x="285" y="94"/>
                    <a:pt x="155" y="225"/>
                    <a:pt x="107" y="391"/>
                  </a:cubicBezTo>
                  <a:cubicBezTo>
                    <a:pt x="95" y="415"/>
                    <a:pt x="95" y="439"/>
                    <a:pt x="83" y="462"/>
                  </a:cubicBezTo>
                  <a:cubicBezTo>
                    <a:pt x="12" y="510"/>
                    <a:pt x="0" y="605"/>
                    <a:pt x="36" y="688"/>
                  </a:cubicBezTo>
                  <a:cubicBezTo>
                    <a:pt x="119" y="866"/>
                    <a:pt x="238" y="1033"/>
                    <a:pt x="392" y="1175"/>
                  </a:cubicBezTo>
                  <a:cubicBezTo>
                    <a:pt x="533" y="1298"/>
                    <a:pt x="719" y="1369"/>
                    <a:pt x="911" y="1369"/>
                  </a:cubicBezTo>
                  <a:cubicBezTo>
                    <a:pt x="980" y="1369"/>
                    <a:pt x="1049" y="1360"/>
                    <a:pt x="1117" y="1342"/>
                  </a:cubicBezTo>
                  <a:cubicBezTo>
                    <a:pt x="1355" y="1259"/>
                    <a:pt x="1521" y="1045"/>
                    <a:pt x="1533" y="795"/>
                  </a:cubicBezTo>
                  <a:cubicBezTo>
                    <a:pt x="1533" y="569"/>
                    <a:pt x="1438" y="367"/>
                    <a:pt x="1272" y="225"/>
                  </a:cubicBezTo>
                  <a:cubicBezTo>
                    <a:pt x="1117" y="78"/>
                    <a:pt x="912" y="1"/>
                    <a:pt x="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8453774" y="139039"/>
              <a:ext cx="17655" cy="16399"/>
            </a:xfrm>
            <a:custGeom>
              <a:avLst/>
              <a:gdLst/>
              <a:ahLst/>
              <a:cxnLst/>
              <a:rect l="l" t="t" r="r" b="b"/>
              <a:pathLst>
                <a:path w="548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1" y="188"/>
                    <a:pt x="48" y="283"/>
                  </a:cubicBezTo>
                  <a:lnTo>
                    <a:pt x="120" y="402"/>
                  </a:lnTo>
                  <a:cubicBezTo>
                    <a:pt x="155" y="473"/>
                    <a:pt x="227" y="509"/>
                    <a:pt x="310" y="509"/>
                  </a:cubicBezTo>
                  <a:cubicBezTo>
                    <a:pt x="345" y="509"/>
                    <a:pt x="369" y="509"/>
                    <a:pt x="405" y="485"/>
                  </a:cubicBezTo>
                  <a:cubicBezTo>
                    <a:pt x="500" y="449"/>
                    <a:pt x="547" y="331"/>
                    <a:pt x="500" y="236"/>
                  </a:cubicBezTo>
                  <a:lnTo>
                    <a:pt x="429" y="105"/>
                  </a:lnTo>
                  <a:cubicBezTo>
                    <a:pt x="387" y="38"/>
                    <a:pt x="316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7683904" y="26374"/>
              <a:ext cx="251554" cy="128322"/>
            </a:xfrm>
            <a:custGeom>
              <a:avLst/>
              <a:gdLst/>
              <a:ahLst/>
              <a:cxnLst/>
              <a:rect l="l" t="t" r="r" b="b"/>
              <a:pathLst>
                <a:path w="7808" h="3983" extrusionOk="0">
                  <a:moveTo>
                    <a:pt x="2205" y="1"/>
                  </a:moveTo>
                  <a:cubicBezTo>
                    <a:pt x="2186" y="1"/>
                    <a:pt x="2168" y="5"/>
                    <a:pt x="2151" y="13"/>
                  </a:cubicBezTo>
                  <a:cubicBezTo>
                    <a:pt x="2103" y="25"/>
                    <a:pt x="2056" y="61"/>
                    <a:pt x="2044" y="108"/>
                  </a:cubicBezTo>
                  <a:lnTo>
                    <a:pt x="891" y="3198"/>
                  </a:lnTo>
                  <a:lnTo>
                    <a:pt x="368" y="833"/>
                  </a:lnTo>
                  <a:cubicBezTo>
                    <a:pt x="348" y="762"/>
                    <a:pt x="277" y="709"/>
                    <a:pt x="197" y="709"/>
                  </a:cubicBezTo>
                  <a:cubicBezTo>
                    <a:pt x="183" y="709"/>
                    <a:pt x="169" y="711"/>
                    <a:pt x="155" y="714"/>
                  </a:cubicBezTo>
                  <a:cubicBezTo>
                    <a:pt x="60" y="726"/>
                    <a:pt x="0" y="809"/>
                    <a:pt x="12" y="904"/>
                  </a:cubicBezTo>
                  <a:lnTo>
                    <a:pt x="666" y="3851"/>
                  </a:lnTo>
                  <a:cubicBezTo>
                    <a:pt x="677" y="3899"/>
                    <a:pt x="725" y="3946"/>
                    <a:pt x="784" y="3970"/>
                  </a:cubicBezTo>
                  <a:cubicBezTo>
                    <a:pt x="796" y="3970"/>
                    <a:pt x="808" y="3982"/>
                    <a:pt x="832" y="3982"/>
                  </a:cubicBezTo>
                  <a:cubicBezTo>
                    <a:pt x="903" y="3982"/>
                    <a:pt x="974" y="3946"/>
                    <a:pt x="1010" y="3863"/>
                  </a:cubicBezTo>
                  <a:lnTo>
                    <a:pt x="2305" y="417"/>
                  </a:lnTo>
                  <a:cubicBezTo>
                    <a:pt x="3708" y="1259"/>
                    <a:pt x="5311" y="1692"/>
                    <a:pt x="6939" y="1692"/>
                  </a:cubicBezTo>
                  <a:cubicBezTo>
                    <a:pt x="7173" y="1692"/>
                    <a:pt x="7407" y="1683"/>
                    <a:pt x="7641" y="1665"/>
                  </a:cubicBezTo>
                  <a:cubicBezTo>
                    <a:pt x="7736" y="1665"/>
                    <a:pt x="7807" y="1594"/>
                    <a:pt x="7807" y="1499"/>
                  </a:cubicBezTo>
                  <a:cubicBezTo>
                    <a:pt x="7796" y="1410"/>
                    <a:pt x="7724" y="1343"/>
                    <a:pt x="7638" y="1343"/>
                  </a:cubicBezTo>
                  <a:cubicBezTo>
                    <a:pt x="7631" y="1343"/>
                    <a:pt x="7624" y="1343"/>
                    <a:pt x="7617" y="1344"/>
                  </a:cubicBezTo>
                  <a:cubicBezTo>
                    <a:pt x="7407" y="1359"/>
                    <a:pt x="7196" y="1366"/>
                    <a:pt x="6987" y="1366"/>
                  </a:cubicBezTo>
                  <a:cubicBezTo>
                    <a:pt x="5337" y="1366"/>
                    <a:pt x="3718" y="912"/>
                    <a:pt x="2305" y="37"/>
                  </a:cubicBezTo>
                  <a:cubicBezTo>
                    <a:pt x="2275" y="14"/>
                    <a:pt x="2239" y="1"/>
                    <a:pt x="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7739415" y="87072"/>
              <a:ext cx="70460" cy="71072"/>
            </a:xfrm>
            <a:custGeom>
              <a:avLst/>
              <a:gdLst/>
              <a:ahLst/>
              <a:cxnLst/>
              <a:rect l="l" t="t" r="r" b="b"/>
              <a:pathLst>
                <a:path w="2187" h="2206" extrusionOk="0">
                  <a:moveTo>
                    <a:pt x="804" y="1"/>
                  </a:moveTo>
                  <a:cubicBezTo>
                    <a:pt x="790" y="1"/>
                    <a:pt x="775" y="3"/>
                    <a:pt x="761" y="7"/>
                  </a:cubicBezTo>
                  <a:cubicBezTo>
                    <a:pt x="666" y="19"/>
                    <a:pt x="606" y="102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3" y="1825"/>
                    <a:pt x="107" y="1837"/>
                    <a:pt x="143" y="1849"/>
                  </a:cubicBezTo>
                  <a:cubicBezTo>
                    <a:pt x="165" y="1858"/>
                    <a:pt x="188" y="1861"/>
                    <a:pt x="211" y="1861"/>
                  </a:cubicBezTo>
                  <a:cubicBezTo>
                    <a:pt x="248" y="1861"/>
                    <a:pt x="284" y="1851"/>
                    <a:pt x="321" y="1837"/>
                  </a:cubicBezTo>
                  <a:lnTo>
                    <a:pt x="939" y="1433"/>
                  </a:lnTo>
                  <a:lnTo>
                    <a:pt x="1105" y="2086"/>
                  </a:lnTo>
                  <a:cubicBezTo>
                    <a:pt x="1129" y="2146"/>
                    <a:pt x="1165" y="2181"/>
                    <a:pt x="1224" y="2205"/>
                  </a:cubicBezTo>
                  <a:lnTo>
                    <a:pt x="1319" y="2205"/>
                  </a:lnTo>
                  <a:cubicBezTo>
                    <a:pt x="1414" y="2181"/>
                    <a:pt x="1474" y="2098"/>
                    <a:pt x="1450" y="2003"/>
                  </a:cubicBezTo>
                  <a:lnTo>
                    <a:pt x="1260" y="1219"/>
                  </a:lnTo>
                  <a:lnTo>
                    <a:pt x="2080" y="684"/>
                  </a:lnTo>
                  <a:cubicBezTo>
                    <a:pt x="2163" y="636"/>
                    <a:pt x="2187" y="530"/>
                    <a:pt x="2127" y="458"/>
                  </a:cubicBezTo>
                  <a:cubicBezTo>
                    <a:pt x="2091" y="415"/>
                    <a:pt x="2033" y="389"/>
                    <a:pt x="1974" y="389"/>
                  </a:cubicBezTo>
                  <a:cubicBezTo>
                    <a:pt x="1936" y="389"/>
                    <a:pt x="1898" y="399"/>
                    <a:pt x="1866" y="423"/>
                  </a:cubicBezTo>
                  <a:lnTo>
                    <a:pt x="1165" y="886"/>
                  </a:lnTo>
                  <a:lnTo>
                    <a:pt x="963" y="126"/>
                  </a:lnTo>
                  <a:cubicBezTo>
                    <a:pt x="943" y="47"/>
                    <a:pt x="874" y="1"/>
                    <a:pt x="8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7809069" y="119032"/>
              <a:ext cx="39853" cy="16979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1" y="30"/>
                    <a:pt x="60" y="84"/>
                  </a:cubicBezTo>
                  <a:cubicBezTo>
                    <a:pt x="1" y="155"/>
                    <a:pt x="36" y="262"/>
                    <a:pt x="120" y="310"/>
                  </a:cubicBezTo>
                  <a:cubicBezTo>
                    <a:pt x="203" y="346"/>
                    <a:pt x="286" y="393"/>
                    <a:pt x="369" y="417"/>
                  </a:cubicBezTo>
                  <a:cubicBezTo>
                    <a:pt x="567" y="490"/>
                    <a:pt x="773" y="526"/>
                    <a:pt x="981" y="526"/>
                  </a:cubicBezTo>
                  <a:cubicBezTo>
                    <a:pt x="1011" y="526"/>
                    <a:pt x="1041" y="525"/>
                    <a:pt x="1070" y="524"/>
                  </a:cubicBezTo>
                  <a:cubicBezTo>
                    <a:pt x="1153" y="524"/>
                    <a:pt x="1237" y="453"/>
                    <a:pt x="1237" y="357"/>
                  </a:cubicBezTo>
                  <a:cubicBezTo>
                    <a:pt x="1226" y="260"/>
                    <a:pt x="1155" y="201"/>
                    <a:pt x="1070" y="201"/>
                  </a:cubicBezTo>
                  <a:cubicBezTo>
                    <a:pt x="1063" y="201"/>
                    <a:pt x="1055" y="202"/>
                    <a:pt x="1047" y="203"/>
                  </a:cubicBezTo>
                  <a:cubicBezTo>
                    <a:pt x="785" y="203"/>
                    <a:pt x="524" y="144"/>
                    <a:pt x="298" y="25"/>
                  </a:cubicBezTo>
                  <a:cubicBezTo>
                    <a:pt x="269" y="8"/>
                    <a:pt x="238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7857331" y="103310"/>
              <a:ext cx="62051" cy="71942"/>
            </a:xfrm>
            <a:custGeom>
              <a:avLst/>
              <a:gdLst/>
              <a:ahLst/>
              <a:cxnLst/>
              <a:rect l="l" t="t" r="r" b="b"/>
              <a:pathLst>
                <a:path w="1926" h="2233" extrusionOk="0">
                  <a:moveTo>
                    <a:pt x="201" y="1"/>
                  </a:moveTo>
                  <a:cubicBezTo>
                    <a:pt x="169" y="1"/>
                    <a:pt x="136" y="9"/>
                    <a:pt x="107" y="26"/>
                  </a:cubicBezTo>
                  <a:cubicBezTo>
                    <a:pt x="24" y="73"/>
                    <a:pt x="0" y="180"/>
                    <a:pt x="59" y="251"/>
                  </a:cubicBezTo>
                  <a:lnTo>
                    <a:pt x="796" y="1309"/>
                  </a:lnTo>
                  <a:lnTo>
                    <a:pt x="321" y="1986"/>
                  </a:lnTo>
                  <a:cubicBezTo>
                    <a:pt x="262" y="2058"/>
                    <a:pt x="285" y="2164"/>
                    <a:pt x="380" y="2212"/>
                  </a:cubicBezTo>
                  <a:cubicBezTo>
                    <a:pt x="380" y="2212"/>
                    <a:pt x="392" y="2224"/>
                    <a:pt x="404" y="2224"/>
                  </a:cubicBezTo>
                  <a:cubicBezTo>
                    <a:pt x="426" y="2230"/>
                    <a:pt x="447" y="2233"/>
                    <a:pt x="468" y="2233"/>
                  </a:cubicBezTo>
                  <a:cubicBezTo>
                    <a:pt x="528" y="2233"/>
                    <a:pt x="583" y="2209"/>
                    <a:pt x="618" y="2164"/>
                  </a:cubicBezTo>
                  <a:lnTo>
                    <a:pt x="1878" y="334"/>
                  </a:lnTo>
                  <a:cubicBezTo>
                    <a:pt x="1925" y="263"/>
                    <a:pt x="1901" y="156"/>
                    <a:pt x="1830" y="121"/>
                  </a:cubicBezTo>
                  <a:cubicBezTo>
                    <a:pt x="1798" y="102"/>
                    <a:pt x="1762" y="93"/>
                    <a:pt x="1727" y="93"/>
                  </a:cubicBezTo>
                  <a:cubicBezTo>
                    <a:pt x="1672" y="93"/>
                    <a:pt x="1617" y="117"/>
                    <a:pt x="1581" y="168"/>
                  </a:cubicBezTo>
                  <a:lnTo>
                    <a:pt x="998" y="1000"/>
                  </a:lnTo>
                  <a:lnTo>
                    <a:pt x="357" y="73"/>
                  </a:lnTo>
                  <a:cubicBezTo>
                    <a:pt x="318" y="27"/>
                    <a:pt x="260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8657839" y="40196"/>
              <a:ext cx="92303" cy="75614"/>
            </a:xfrm>
            <a:custGeom>
              <a:avLst/>
              <a:gdLst/>
              <a:ahLst/>
              <a:cxnLst/>
              <a:rect l="l" t="t" r="r" b="b"/>
              <a:pathLst>
                <a:path w="2865" h="2347" extrusionOk="0">
                  <a:moveTo>
                    <a:pt x="861" y="0"/>
                  </a:moveTo>
                  <a:cubicBezTo>
                    <a:pt x="831" y="0"/>
                    <a:pt x="801" y="8"/>
                    <a:pt x="773" y="24"/>
                  </a:cubicBezTo>
                  <a:cubicBezTo>
                    <a:pt x="690" y="59"/>
                    <a:pt x="654" y="155"/>
                    <a:pt x="701" y="238"/>
                  </a:cubicBezTo>
                  <a:lnTo>
                    <a:pt x="1224" y="1117"/>
                  </a:lnTo>
                  <a:lnTo>
                    <a:pt x="107" y="1830"/>
                  </a:lnTo>
                  <a:cubicBezTo>
                    <a:pt x="24" y="1878"/>
                    <a:pt x="0" y="1985"/>
                    <a:pt x="60" y="2056"/>
                  </a:cubicBezTo>
                  <a:cubicBezTo>
                    <a:pt x="98" y="2102"/>
                    <a:pt x="156" y="2128"/>
                    <a:pt x="215" y="2128"/>
                  </a:cubicBezTo>
                  <a:cubicBezTo>
                    <a:pt x="247" y="2128"/>
                    <a:pt x="280" y="2120"/>
                    <a:pt x="309" y="2103"/>
                  </a:cubicBezTo>
                  <a:lnTo>
                    <a:pt x="1391" y="1402"/>
                  </a:lnTo>
                  <a:lnTo>
                    <a:pt x="1890" y="2258"/>
                  </a:lnTo>
                  <a:cubicBezTo>
                    <a:pt x="1902" y="2293"/>
                    <a:pt x="1937" y="2317"/>
                    <a:pt x="1973" y="2329"/>
                  </a:cubicBezTo>
                  <a:cubicBezTo>
                    <a:pt x="1997" y="2341"/>
                    <a:pt x="2023" y="2347"/>
                    <a:pt x="2050" y="2347"/>
                  </a:cubicBezTo>
                  <a:cubicBezTo>
                    <a:pt x="2077" y="2347"/>
                    <a:pt x="2104" y="2341"/>
                    <a:pt x="2127" y="2329"/>
                  </a:cubicBezTo>
                  <a:cubicBezTo>
                    <a:pt x="2211" y="2293"/>
                    <a:pt x="2246" y="2187"/>
                    <a:pt x="2199" y="2103"/>
                  </a:cubicBezTo>
                  <a:lnTo>
                    <a:pt x="1676" y="1212"/>
                  </a:lnTo>
                  <a:lnTo>
                    <a:pt x="2567" y="642"/>
                  </a:lnTo>
                  <a:cubicBezTo>
                    <a:pt x="2627" y="642"/>
                    <a:pt x="2674" y="618"/>
                    <a:pt x="2722" y="582"/>
                  </a:cubicBezTo>
                  <a:lnTo>
                    <a:pt x="2817" y="475"/>
                  </a:lnTo>
                  <a:cubicBezTo>
                    <a:pt x="2864" y="404"/>
                    <a:pt x="2864" y="309"/>
                    <a:pt x="2805" y="262"/>
                  </a:cubicBezTo>
                  <a:cubicBezTo>
                    <a:pt x="2763" y="227"/>
                    <a:pt x="2714" y="208"/>
                    <a:pt x="2665" y="208"/>
                  </a:cubicBezTo>
                  <a:cubicBezTo>
                    <a:pt x="2631" y="208"/>
                    <a:pt x="2597" y="218"/>
                    <a:pt x="2567" y="238"/>
                  </a:cubicBezTo>
                  <a:lnTo>
                    <a:pt x="1510" y="927"/>
                  </a:lnTo>
                  <a:lnTo>
                    <a:pt x="1022" y="95"/>
                  </a:lnTo>
                  <a:cubicBezTo>
                    <a:pt x="983" y="32"/>
                    <a:pt x="922" y="0"/>
                    <a:pt x="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8626427" y="115166"/>
              <a:ext cx="126003" cy="39563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79" y="1"/>
                  </a:moveTo>
                  <a:cubicBezTo>
                    <a:pt x="94" y="1"/>
                    <a:pt x="24" y="58"/>
                    <a:pt x="13" y="145"/>
                  </a:cubicBezTo>
                  <a:cubicBezTo>
                    <a:pt x="1" y="228"/>
                    <a:pt x="49" y="299"/>
                    <a:pt x="120" y="323"/>
                  </a:cubicBezTo>
                  <a:cubicBezTo>
                    <a:pt x="132" y="323"/>
                    <a:pt x="155" y="323"/>
                    <a:pt x="167" y="335"/>
                  </a:cubicBezTo>
                  <a:cubicBezTo>
                    <a:pt x="1356" y="454"/>
                    <a:pt x="2532" y="751"/>
                    <a:pt x="3637" y="1214"/>
                  </a:cubicBezTo>
                  <a:cubicBezTo>
                    <a:pt x="3659" y="1224"/>
                    <a:pt x="3682" y="1228"/>
                    <a:pt x="3706" y="1228"/>
                  </a:cubicBezTo>
                  <a:cubicBezTo>
                    <a:pt x="3772" y="1228"/>
                    <a:pt x="3840" y="1192"/>
                    <a:pt x="3875" y="1131"/>
                  </a:cubicBezTo>
                  <a:cubicBezTo>
                    <a:pt x="3910" y="1048"/>
                    <a:pt x="3875" y="941"/>
                    <a:pt x="3780" y="905"/>
                  </a:cubicBezTo>
                  <a:cubicBezTo>
                    <a:pt x="2639" y="430"/>
                    <a:pt x="1439" y="133"/>
                    <a:pt x="203" y="2"/>
                  </a:cubicBezTo>
                  <a:cubicBezTo>
                    <a:pt x="195" y="1"/>
                    <a:pt x="187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5571757" y="122157"/>
              <a:ext cx="49808" cy="44202"/>
            </a:xfrm>
            <a:custGeom>
              <a:avLst/>
              <a:gdLst/>
              <a:ahLst/>
              <a:cxnLst/>
              <a:rect l="l" t="t" r="r" b="b"/>
              <a:pathLst>
                <a:path w="1546" h="1372" extrusionOk="0">
                  <a:moveTo>
                    <a:pt x="720" y="389"/>
                  </a:moveTo>
                  <a:cubicBezTo>
                    <a:pt x="819" y="389"/>
                    <a:pt x="916" y="427"/>
                    <a:pt x="987" y="498"/>
                  </a:cubicBezTo>
                  <a:cubicBezTo>
                    <a:pt x="1070" y="569"/>
                    <a:pt x="1118" y="676"/>
                    <a:pt x="1130" y="783"/>
                  </a:cubicBezTo>
                  <a:cubicBezTo>
                    <a:pt x="1118" y="866"/>
                    <a:pt x="1070" y="950"/>
                    <a:pt x="987" y="973"/>
                  </a:cubicBezTo>
                  <a:cubicBezTo>
                    <a:pt x="965" y="978"/>
                    <a:pt x="942" y="981"/>
                    <a:pt x="920" y="981"/>
                  </a:cubicBezTo>
                  <a:cubicBezTo>
                    <a:pt x="836" y="981"/>
                    <a:pt x="756" y="947"/>
                    <a:pt x="690" y="890"/>
                  </a:cubicBezTo>
                  <a:cubicBezTo>
                    <a:pt x="630" y="843"/>
                    <a:pt x="583" y="795"/>
                    <a:pt x="547" y="748"/>
                  </a:cubicBezTo>
                  <a:cubicBezTo>
                    <a:pt x="559" y="688"/>
                    <a:pt x="547" y="641"/>
                    <a:pt x="524" y="593"/>
                  </a:cubicBezTo>
                  <a:cubicBezTo>
                    <a:pt x="512" y="569"/>
                    <a:pt x="512" y="534"/>
                    <a:pt x="524" y="510"/>
                  </a:cubicBezTo>
                  <a:cubicBezTo>
                    <a:pt x="535" y="462"/>
                    <a:pt x="571" y="415"/>
                    <a:pt x="619" y="403"/>
                  </a:cubicBezTo>
                  <a:cubicBezTo>
                    <a:pt x="652" y="394"/>
                    <a:pt x="686" y="389"/>
                    <a:pt x="720" y="389"/>
                  </a:cubicBezTo>
                  <a:close/>
                  <a:moveTo>
                    <a:pt x="703" y="1"/>
                  </a:moveTo>
                  <a:cubicBezTo>
                    <a:pt x="623" y="1"/>
                    <a:pt x="543" y="12"/>
                    <a:pt x="464" y="35"/>
                  </a:cubicBezTo>
                  <a:cubicBezTo>
                    <a:pt x="298" y="94"/>
                    <a:pt x="167" y="225"/>
                    <a:pt x="108" y="391"/>
                  </a:cubicBezTo>
                  <a:cubicBezTo>
                    <a:pt x="96" y="415"/>
                    <a:pt x="96" y="439"/>
                    <a:pt x="96" y="462"/>
                  </a:cubicBezTo>
                  <a:cubicBezTo>
                    <a:pt x="24" y="510"/>
                    <a:pt x="1" y="605"/>
                    <a:pt x="48" y="688"/>
                  </a:cubicBezTo>
                  <a:cubicBezTo>
                    <a:pt x="131" y="866"/>
                    <a:pt x="250" y="1033"/>
                    <a:pt x="393" y="1175"/>
                  </a:cubicBezTo>
                  <a:cubicBezTo>
                    <a:pt x="539" y="1304"/>
                    <a:pt x="723" y="1371"/>
                    <a:pt x="912" y="1371"/>
                  </a:cubicBezTo>
                  <a:cubicBezTo>
                    <a:pt x="984" y="1371"/>
                    <a:pt x="1057" y="1361"/>
                    <a:pt x="1130" y="1342"/>
                  </a:cubicBezTo>
                  <a:cubicBezTo>
                    <a:pt x="1248" y="1294"/>
                    <a:pt x="1355" y="1211"/>
                    <a:pt x="1427" y="1116"/>
                  </a:cubicBezTo>
                  <a:cubicBezTo>
                    <a:pt x="1498" y="1021"/>
                    <a:pt x="1534" y="914"/>
                    <a:pt x="1534" y="795"/>
                  </a:cubicBezTo>
                  <a:cubicBezTo>
                    <a:pt x="1545" y="569"/>
                    <a:pt x="1450" y="367"/>
                    <a:pt x="1284" y="225"/>
                  </a:cubicBezTo>
                  <a:cubicBezTo>
                    <a:pt x="1120" y="78"/>
                    <a:pt x="913" y="1"/>
                    <a:pt x="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6614251" y="139039"/>
              <a:ext cx="17236" cy="16399"/>
            </a:xfrm>
            <a:custGeom>
              <a:avLst/>
              <a:gdLst/>
              <a:ahLst/>
              <a:cxnLst/>
              <a:rect l="l" t="t" r="r" b="b"/>
              <a:pathLst>
                <a:path w="535" h="509" extrusionOk="0">
                  <a:moveTo>
                    <a:pt x="234" y="1"/>
                  </a:moveTo>
                  <a:cubicBezTo>
                    <a:pt x="203" y="1"/>
                    <a:pt x="171" y="7"/>
                    <a:pt x="143" y="22"/>
                  </a:cubicBezTo>
                  <a:cubicBezTo>
                    <a:pt x="36" y="69"/>
                    <a:pt x="0" y="188"/>
                    <a:pt x="48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297" y="509"/>
                  </a:cubicBezTo>
                  <a:cubicBezTo>
                    <a:pt x="333" y="509"/>
                    <a:pt x="368" y="509"/>
                    <a:pt x="392" y="485"/>
                  </a:cubicBezTo>
                  <a:cubicBezTo>
                    <a:pt x="499" y="449"/>
                    <a:pt x="535" y="331"/>
                    <a:pt x="487" y="236"/>
                  </a:cubicBezTo>
                  <a:lnTo>
                    <a:pt x="428" y="105"/>
                  </a:lnTo>
                  <a:cubicBezTo>
                    <a:pt x="386" y="38"/>
                    <a:pt x="309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5844350" y="26568"/>
              <a:ext cx="251554" cy="128129"/>
            </a:xfrm>
            <a:custGeom>
              <a:avLst/>
              <a:gdLst/>
              <a:ahLst/>
              <a:cxnLst/>
              <a:rect l="l" t="t" r="r" b="b"/>
              <a:pathLst>
                <a:path w="7808" h="3977" extrusionOk="0">
                  <a:moveTo>
                    <a:pt x="2207" y="0"/>
                  </a:moveTo>
                  <a:cubicBezTo>
                    <a:pt x="2188" y="0"/>
                    <a:pt x="2169" y="3"/>
                    <a:pt x="2151" y="7"/>
                  </a:cubicBezTo>
                  <a:cubicBezTo>
                    <a:pt x="2092" y="19"/>
                    <a:pt x="2056" y="55"/>
                    <a:pt x="2032" y="102"/>
                  </a:cubicBezTo>
                  <a:lnTo>
                    <a:pt x="880" y="3192"/>
                  </a:lnTo>
                  <a:lnTo>
                    <a:pt x="357" y="827"/>
                  </a:lnTo>
                  <a:cubicBezTo>
                    <a:pt x="337" y="756"/>
                    <a:pt x="265" y="703"/>
                    <a:pt x="193" y="703"/>
                  </a:cubicBezTo>
                  <a:cubicBezTo>
                    <a:pt x="180" y="703"/>
                    <a:pt x="167" y="705"/>
                    <a:pt x="155" y="708"/>
                  </a:cubicBezTo>
                  <a:cubicBezTo>
                    <a:pt x="60" y="720"/>
                    <a:pt x="0" y="803"/>
                    <a:pt x="12" y="898"/>
                  </a:cubicBezTo>
                  <a:lnTo>
                    <a:pt x="666" y="3845"/>
                  </a:lnTo>
                  <a:cubicBezTo>
                    <a:pt x="678" y="3893"/>
                    <a:pt x="725" y="3940"/>
                    <a:pt x="773" y="3964"/>
                  </a:cubicBezTo>
                  <a:cubicBezTo>
                    <a:pt x="797" y="3964"/>
                    <a:pt x="808" y="3976"/>
                    <a:pt x="820" y="3976"/>
                  </a:cubicBezTo>
                  <a:cubicBezTo>
                    <a:pt x="903" y="3976"/>
                    <a:pt x="975" y="3929"/>
                    <a:pt x="1010" y="3857"/>
                  </a:cubicBezTo>
                  <a:lnTo>
                    <a:pt x="2294" y="411"/>
                  </a:lnTo>
                  <a:cubicBezTo>
                    <a:pt x="3707" y="1253"/>
                    <a:pt x="5311" y="1686"/>
                    <a:pt x="6939" y="1686"/>
                  </a:cubicBezTo>
                  <a:cubicBezTo>
                    <a:pt x="7173" y="1686"/>
                    <a:pt x="7407" y="1677"/>
                    <a:pt x="7641" y="1659"/>
                  </a:cubicBezTo>
                  <a:cubicBezTo>
                    <a:pt x="7736" y="1659"/>
                    <a:pt x="7807" y="1588"/>
                    <a:pt x="7796" y="1493"/>
                  </a:cubicBezTo>
                  <a:cubicBezTo>
                    <a:pt x="7785" y="1404"/>
                    <a:pt x="7712" y="1337"/>
                    <a:pt x="7626" y="1337"/>
                  </a:cubicBezTo>
                  <a:cubicBezTo>
                    <a:pt x="7619" y="1337"/>
                    <a:pt x="7612" y="1337"/>
                    <a:pt x="7605" y="1338"/>
                  </a:cubicBezTo>
                  <a:cubicBezTo>
                    <a:pt x="7396" y="1353"/>
                    <a:pt x="7187" y="1360"/>
                    <a:pt x="6978" y="1360"/>
                  </a:cubicBezTo>
                  <a:cubicBezTo>
                    <a:pt x="5335" y="1360"/>
                    <a:pt x="3708" y="906"/>
                    <a:pt x="2306" y="31"/>
                  </a:cubicBezTo>
                  <a:cubicBezTo>
                    <a:pt x="2276" y="8"/>
                    <a:pt x="2241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5899860" y="87072"/>
              <a:ext cx="70073" cy="71330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804" y="1"/>
                  </a:moveTo>
                  <a:cubicBezTo>
                    <a:pt x="790" y="1"/>
                    <a:pt x="775" y="3"/>
                    <a:pt x="761" y="7"/>
                  </a:cubicBezTo>
                  <a:cubicBezTo>
                    <a:pt x="666" y="19"/>
                    <a:pt x="606" y="102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25"/>
                    <a:pt x="107" y="1837"/>
                    <a:pt x="143" y="1849"/>
                  </a:cubicBezTo>
                  <a:cubicBezTo>
                    <a:pt x="166" y="1858"/>
                    <a:pt x="188" y="1861"/>
                    <a:pt x="210" y="1861"/>
                  </a:cubicBezTo>
                  <a:cubicBezTo>
                    <a:pt x="246" y="1861"/>
                    <a:pt x="280" y="1851"/>
                    <a:pt x="309" y="1837"/>
                  </a:cubicBezTo>
                  <a:lnTo>
                    <a:pt x="939" y="1433"/>
                  </a:lnTo>
                  <a:lnTo>
                    <a:pt x="1106" y="2086"/>
                  </a:lnTo>
                  <a:cubicBezTo>
                    <a:pt x="1117" y="2146"/>
                    <a:pt x="1165" y="2181"/>
                    <a:pt x="1212" y="2205"/>
                  </a:cubicBezTo>
                  <a:cubicBezTo>
                    <a:pt x="1230" y="2211"/>
                    <a:pt x="1248" y="2214"/>
                    <a:pt x="1266" y="2214"/>
                  </a:cubicBezTo>
                  <a:cubicBezTo>
                    <a:pt x="1284" y="2214"/>
                    <a:pt x="1302" y="2211"/>
                    <a:pt x="1319" y="2205"/>
                  </a:cubicBezTo>
                  <a:cubicBezTo>
                    <a:pt x="1414" y="2193"/>
                    <a:pt x="1474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6" y="458"/>
                  </a:cubicBezTo>
                  <a:cubicBezTo>
                    <a:pt x="2079" y="415"/>
                    <a:pt x="2025" y="389"/>
                    <a:pt x="1970" y="389"/>
                  </a:cubicBezTo>
                  <a:cubicBezTo>
                    <a:pt x="1934" y="389"/>
                    <a:pt x="1898" y="399"/>
                    <a:pt x="1866" y="423"/>
                  </a:cubicBezTo>
                  <a:lnTo>
                    <a:pt x="1153" y="886"/>
                  </a:lnTo>
                  <a:lnTo>
                    <a:pt x="975" y="126"/>
                  </a:lnTo>
                  <a:cubicBezTo>
                    <a:pt x="945" y="47"/>
                    <a:pt x="875" y="1"/>
                    <a:pt x="8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5969160" y="119032"/>
              <a:ext cx="39853" cy="16979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6" y="0"/>
                  </a:moveTo>
                  <a:cubicBezTo>
                    <a:pt x="146" y="0"/>
                    <a:pt x="87" y="30"/>
                    <a:pt x="48" y="84"/>
                  </a:cubicBezTo>
                  <a:cubicBezTo>
                    <a:pt x="0" y="155"/>
                    <a:pt x="24" y="262"/>
                    <a:pt x="119" y="310"/>
                  </a:cubicBezTo>
                  <a:cubicBezTo>
                    <a:pt x="202" y="346"/>
                    <a:pt x="285" y="393"/>
                    <a:pt x="369" y="417"/>
                  </a:cubicBezTo>
                  <a:cubicBezTo>
                    <a:pt x="566" y="490"/>
                    <a:pt x="764" y="526"/>
                    <a:pt x="969" y="526"/>
                  </a:cubicBezTo>
                  <a:cubicBezTo>
                    <a:pt x="999" y="526"/>
                    <a:pt x="1028" y="525"/>
                    <a:pt x="1058" y="524"/>
                  </a:cubicBezTo>
                  <a:cubicBezTo>
                    <a:pt x="1153" y="524"/>
                    <a:pt x="1236" y="453"/>
                    <a:pt x="1236" y="357"/>
                  </a:cubicBezTo>
                  <a:cubicBezTo>
                    <a:pt x="1225" y="269"/>
                    <a:pt x="1153" y="202"/>
                    <a:pt x="1067" y="202"/>
                  </a:cubicBezTo>
                  <a:cubicBezTo>
                    <a:pt x="1060" y="202"/>
                    <a:pt x="1053" y="202"/>
                    <a:pt x="1046" y="203"/>
                  </a:cubicBezTo>
                  <a:cubicBezTo>
                    <a:pt x="1027" y="204"/>
                    <a:pt x="1008" y="204"/>
                    <a:pt x="989" y="204"/>
                  </a:cubicBezTo>
                  <a:cubicBezTo>
                    <a:pt x="747" y="204"/>
                    <a:pt x="507" y="135"/>
                    <a:pt x="297" y="25"/>
                  </a:cubicBezTo>
                  <a:cubicBezTo>
                    <a:pt x="269" y="8"/>
                    <a:pt x="237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6017776" y="103310"/>
              <a:ext cx="62051" cy="71942"/>
            </a:xfrm>
            <a:custGeom>
              <a:avLst/>
              <a:gdLst/>
              <a:ahLst/>
              <a:cxnLst/>
              <a:rect l="l" t="t" r="r" b="b"/>
              <a:pathLst>
                <a:path w="1926" h="2233" extrusionOk="0">
                  <a:moveTo>
                    <a:pt x="201" y="1"/>
                  </a:moveTo>
                  <a:cubicBezTo>
                    <a:pt x="169" y="1"/>
                    <a:pt x="137" y="9"/>
                    <a:pt x="107" y="26"/>
                  </a:cubicBezTo>
                  <a:cubicBezTo>
                    <a:pt x="24" y="73"/>
                    <a:pt x="0" y="180"/>
                    <a:pt x="60" y="251"/>
                  </a:cubicBezTo>
                  <a:lnTo>
                    <a:pt x="785" y="1309"/>
                  </a:lnTo>
                  <a:lnTo>
                    <a:pt x="321" y="1986"/>
                  </a:lnTo>
                  <a:cubicBezTo>
                    <a:pt x="262" y="2058"/>
                    <a:pt x="286" y="2164"/>
                    <a:pt x="369" y="2212"/>
                  </a:cubicBezTo>
                  <a:lnTo>
                    <a:pt x="404" y="2224"/>
                  </a:lnTo>
                  <a:cubicBezTo>
                    <a:pt x="423" y="2230"/>
                    <a:pt x="443" y="2233"/>
                    <a:pt x="463" y="2233"/>
                  </a:cubicBezTo>
                  <a:cubicBezTo>
                    <a:pt x="522" y="2233"/>
                    <a:pt x="583" y="2209"/>
                    <a:pt x="618" y="2164"/>
                  </a:cubicBezTo>
                  <a:lnTo>
                    <a:pt x="1878" y="334"/>
                  </a:lnTo>
                  <a:cubicBezTo>
                    <a:pt x="1925" y="263"/>
                    <a:pt x="1902" y="156"/>
                    <a:pt x="1818" y="121"/>
                  </a:cubicBezTo>
                  <a:cubicBezTo>
                    <a:pt x="1786" y="102"/>
                    <a:pt x="1751" y="93"/>
                    <a:pt x="1717" y="93"/>
                  </a:cubicBezTo>
                  <a:cubicBezTo>
                    <a:pt x="1662" y="93"/>
                    <a:pt x="1610" y="117"/>
                    <a:pt x="1581" y="168"/>
                  </a:cubicBezTo>
                  <a:lnTo>
                    <a:pt x="999" y="1000"/>
                  </a:lnTo>
                  <a:lnTo>
                    <a:pt x="357" y="73"/>
                  </a:lnTo>
                  <a:cubicBezTo>
                    <a:pt x="318" y="27"/>
                    <a:pt x="260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1"/>
            <p:cNvSpPr/>
            <p:nvPr/>
          </p:nvSpPr>
          <p:spPr>
            <a:xfrm>
              <a:off x="6817898" y="40260"/>
              <a:ext cx="92303" cy="75550"/>
            </a:xfrm>
            <a:custGeom>
              <a:avLst/>
              <a:gdLst/>
              <a:ahLst/>
              <a:cxnLst/>
              <a:rect l="l" t="t" r="r" b="b"/>
              <a:pathLst>
                <a:path w="2865" h="2345" extrusionOk="0">
                  <a:moveTo>
                    <a:pt x="856" y="0"/>
                  </a:moveTo>
                  <a:cubicBezTo>
                    <a:pt x="828" y="0"/>
                    <a:pt x="799" y="7"/>
                    <a:pt x="773" y="22"/>
                  </a:cubicBezTo>
                  <a:cubicBezTo>
                    <a:pt x="678" y="57"/>
                    <a:pt x="654" y="164"/>
                    <a:pt x="702" y="236"/>
                  </a:cubicBezTo>
                  <a:lnTo>
                    <a:pt x="1213" y="1115"/>
                  </a:lnTo>
                  <a:lnTo>
                    <a:pt x="108" y="1828"/>
                  </a:lnTo>
                  <a:cubicBezTo>
                    <a:pt x="25" y="1876"/>
                    <a:pt x="1" y="1983"/>
                    <a:pt x="60" y="2054"/>
                  </a:cubicBezTo>
                  <a:cubicBezTo>
                    <a:pt x="84" y="2078"/>
                    <a:pt x="108" y="2101"/>
                    <a:pt x="143" y="2113"/>
                  </a:cubicBezTo>
                  <a:cubicBezTo>
                    <a:pt x="162" y="2122"/>
                    <a:pt x="183" y="2126"/>
                    <a:pt x="206" y="2126"/>
                  </a:cubicBezTo>
                  <a:cubicBezTo>
                    <a:pt x="242" y="2126"/>
                    <a:pt x="280" y="2116"/>
                    <a:pt x="310" y="2101"/>
                  </a:cubicBezTo>
                  <a:lnTo>
                    <a:pt x="1379" y="1400"/>
                  </a:lnTo>
                  <a:lnTo>
                    <a:pt x="1878" y="2256"/>
                  </a:lnTo>
                  <a:cubicBezTo>
                    <a:pt x="1902" y="2291"/>
                    <a:pt x="1938" y="2315"/>
                    <a:pt x="1973" y="2327"/>
                  </a:cubicBezTo>
                  <a:cubicBezTo>
                    <a:pt x="1997" y="2339"/>
                    <a:pt x="2021" y="2345"/>
                    <a:pt x="2045" y="2345"/>
                  </a:cubicBezTo>
                  <a:cubicBezTo>
                    <a:pt x="2068" y="2345"/>
                    <a:pt x="2092" y="2339"/>
                    <a:pt x="2116" y="2327"/>
                  </a:cubicBezTo>
                  <a:cubicBezTo>
                    <a:pt x="2211" y="2291"/>
                    <a:pt x="2247" y="2185"/>
                    <a:pt x="2199" y="2101"/>
                  </a:cubicBezTo>
                  <a:lnTo>
                    <a:pt x="1676" y="1210"/>
                  </a:lnTo>
                  <a:lnTo>
                    <a:pt x="2568" y="640"/>
                  </a:lnTo>
                  <a:cubicBezTo>
                    <a:pt x="2615" y="640"/>
                    <a:pt x="2674" y="616"/>
                    <a:pt x="2710" y="580"/>
                  </a:cubicBezTo>
                  <a:lnTo>
                    <a:pt x="2805" y="473"/>
                  </a:lnTo>
                  <a:cubicBezTo>
                    <a:pt x="2865" y="402"/>
                    <a:pt x="2865" y="307"/>
                    <a:pt x="2793" y="260"/>
                  </a:cubicBezTo>
                  <a:cubicBezTo>
                    <a:pt x="2759" y="225"/>
                    <a:pt x="2712" y="206"/>
                    <a:pt x="2665" y="206"/>
                  </a:cubicBezTo>
                  <a:cubicBezTo>
                    <a:pt x="2631" y="206"/>
                    <a:pt x="2597" y="216"/>
                    <a:pt x="2568" y="236"/>
                  </a:cubicBezTo>
                  <a:lnTo>
                    <a:pt x="1498" y="925"/>
                  </a:lnTo>
                  <a:lnTo>
                    <a:pt x="1011" y="81"/>
                  </a:lnTo>
                  <a:cubicBezTo>
                    <a:pt x="978" y="32"/>
                    <a:pt x="918" y="0"/>
                    <a:pt x="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1"/>
            <p:cNvSpPr/>
            <p:nvPr/>
          </p:nvSpPr>
          <p:spPr>
            <a:xfrm>
              <a:off x="6786905" y="115166"/>
              <a:ext cx="125970" cy="39563"/>
            </a:xfrm>
            <a:custGeom>
              <a:avLst/>
              <a:gdLst/>
              <a:ahLst/>
              <a:cxnLst/>
              <a:rect l="l" t="t" r="r" b="b"/>
              <a:pathLst>
                <a:path w="3910" h="1228" extrusionOk="0">
                  <a:moveTo>
                    <a:pt x="178" y="1"/>
                  </a:moveTo>
                  <a:cubicBezTo>
                    <a:pt x="92" y="1"/>
                    <a:pt x="11" y="58"/>
                    <a:pt x="0" y="145"/>
                  </a:cubicBezTo>
                  <a:cubicBezTo>
                    <a:pt x="0" y="228"/>
                    <a:pt x="48" y="299"/>
                    <a:pt x="119" y="323"/>
                  </a:cubicBezTo>
                  <a:cubicBezTo>
                    <a:pt x="131" y="323"/>
                    <a:pt x="143" y="323"/>
                    <a:pt x="155" y="335"/>
                  </a:cubicBezTo>
                  <a:cubicBezTo>
                    <a:pt x="1355" y="454"/>
                    <a:pt x="2519" y="751"/>
                    <a:pt x="3625" y="1214"/>
                  </a:cubicBezTo>
                  <a:cubicBezTo>
                    <a:pt x="3649" y="1224"/>
                    <a:pt x="3674" y="1228"/>
                    <a:pt x="3698" y="1228"/>
                  </a:cubicBezTo>
                  <a:cubicBezTo>
                    <a:pt x="3766" y="1228"/>
                    <a:pt x="3827" y="1192"/>
                    <a:pt x="3862" y="1131"/>
                  </a:cubicBezTo>
                  <a:cubicBezTo>
                    <a:pt x="3910" y="1048"/>
                    <a:pt x="3874" y="929"/>
                    <a:pt x="3779" y="905"/>
                  </a:cubicBezTo>
                  <a:cubicBezTo>
                    <a:pt x="2638" y="430"/>
                    <a:pt x="1426" y="133"/>
                    <a:pt x="202" y="2"/>
                  </a:cubicBezTo>
                  <a:cubicBezTo>
                    <a:pt x="194" y="1"/>
                    <a:pt x="186" y="1"/>
                    <a:pt x="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1"/>
            <p:cNvSpPr/>
            <p:nvPr/>
          </p:nvSpPr>
          <p:spPr>
            <a:xfrm>
              <a:off x="3732203" y="122157"/>
              <a:ext cx="49808" cy="44138"/>
            </a:xfrm>
            <a:custGeom>
              <a:avLst/>
              <a:gdLst/>
              <a:ahLst/>
              <a:cxnLst/>
              <a:rect l="l" t="t" r="r" b="b"/>
              <a:pathLst>
                <a:path w="1546" h="1370" extrusionOk="0">
                  <a:moveTo>
                    <a:pt x="720" y="389"/>
                  </a:moveTo>
                  <a:cubicBezTo>
                    <a:pt x="819" y="389"/>
                    <a:pt x="916" y="427"/>
                    <a:pt x="987" y="498"/>
                  </a:cubicBezTo>
                  <a:cubicBezTo>
                    <a:pt x="1070" y="569"/>
                    <a:pt x="1118" y="676"/>
                    <a:pt x="1118" y="783"/>
                  </a:cubicBezTo>
                  <a:cubicBezTo>
                    <a:pt x="1118" y="866"/>
                    <a:pt x="1059" y="950"/>
                    <a:pt x="987" y="973"/>
                  </a:cubicBezTo>
                  <a:cubicBezTo>
                    <a:pt x="962" y="978"/>
                    <a:pt x="938" y="981"/>
                    <a:pt x="915" y="981"/>
                  </a:cubicBezTo>
                  <a:cubicBezTo>
                    <a:pt x="825" y="981"/>
                    <a:pt x="744" y="947"/>
                    <a:pt x="678" y="890"/>
                  </a:cubicBezTo>
                  <a:cubicBezTo>
                    <a:pt x="631" y="843"/>
                    <a:pt x="583" y="795"/>
                    <a:pt x="548" y="748"/>
                  </a:cubicBezTo>
                  <a:cubicBezTo>
                    <a:pt x="559" y="688"/>
                    <a:pt x="548" y="641"/>
                    <a:pt x="512" y="593"/>
                  </a:cubicBezTo>
                  <a:cubicBezTo>
                    <a:pt x="500" y="569"/>
                    <a:pt x="500" y="534"/>
                    <a:pt x="512" y="510"/>
                  </a:cubicBezTo>
                  <a:cubicBezTo>
                    <a:pt x="536" y="462"/>
                    <a:pt x="571" y="415"/>
                    <a:pt x="619" y="403"/>
                  </a:cubicBezTo>
                  <a:cubicBezTo>
                    <a:pt x="652" y="394"/>
                    <a:pt x="686" y="389"/>
                    <a:pt x="720" y="389"/>
                  </a:cubicBezTo>
                  <a:close/>
                  <a:moveTo>
                    <a:pt x="703" y="1"/>
                  </a:moveTo>
                  <a:cubicBezTo>
                    <a:pt x="623" y="1"/>
                    <a:pt x="543" y="12"/>
                    <a:pt x="464" y="35"/>
                  </a:cubicBezTo>
                  <a:cubicBezTo>
                    <a:pt x="298" y="94"/>
                    <a:pt x="167" y="225"/>
                    <a:pt x="108" y="391"/>
                  </a:cubicBezTo>
                  <a:cubicBezTo>
                    <a:pt x="108" y="415"/>
                    <a:pt x="96" y="439"/>
                    <a:pt x="96" y="462"/>
                  </a:cubicBezTo>
                  <a:cubicBezTo>
                    <a:pt x="25" y="510"/>
                    <a:pt x="1" y="605"/>
                    <a:pt x="49" y="688"/>
                  </a:cubicBezTo>
                  <a:cubicBezTo>
                    <a:pt x="132" y="866"/>
                    <a:pt x="251" y="1033"/>
                    <a:pt x="393" y="1175"/>
                  </a:cubicBezTo>
                  <a:cubicBezTo>
                    <a:pt x="542" y="1298"/>
                    <a:pt x="730" y="1369"/>
                    <a:pt x="924" y="1369"/>
                  </a:cubicBezTo>
                  <a:cubicBezTo>
                    <a:pt x="992" y="1369"/>
                    <a:pt x="1062" y="1360"/>
                    <a:pt x="1130" y="1342"/>
                  </a:cubicBezTo>
                  <a:cubicBezTo>
                    <a:pt x="1356" y="1259"/>
                    <a:pt x="1522" y="1045"/>
                    <a:pt x="1546" y="795"/>
                  </a:cubicBezTo>
                  <a:cubicBezTo>
                    <a:pt x="1546" y="569"/>
                    <a:pt x="1451" y="367"/>
                    <a:pt x="1284" y="225"/>
                  </a:cubicBezTo>
                  <a:cubicBezTo>
                    <a:pt x="1121" y="78"/>
                    <a:pt x="913" y="1"/>
                    <a:pt x="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1"/>
            <p:cNvSpPr/>
            <p:nvPr/>
          </p:nvSpPr>
          <p:spPr>
            <a:xfrm>
              <a:off x="4774310" y="139039"/>
              <a:ext cx="17655" cy="16399"/>
            </a:xfrm>
            <a:custGeom>
              <a:avLst/>
              <a:gdLst/>
              <a:ahLst/>
              <a:cxnLst/>
              <a:rect l="l" t="t" r="r" b="b"/>
              <a:pathLst>
                <a:path w="548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0" y="188"/>
                    <a:pt x="60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309" y="509"/>
                  </a:cubicBezTo>
                  <a:cubicBezTo>
                    <a:pt x="345" y="509"/>
                    <a:pt x="369" y="497"/>
                    <a:pt x="404" y="485"/>
                  </a:cubicBezTo>
                  <a:cubicBezTo>
                    <a:pt x="511" y="449"/>
                    <a:pt x="547" y="331"/>
                    <a:pt x="500" y="236"/>
                  </a:cubicBezTo>
                  <a:lnTo>
                    <a:pt x="428" y="105"/>
                  </a:lnTo>
                  <a:cubicBezTo>
                    <a:pt x="387" y="38"/>
                    <a:pt x="316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1"/>
            <p:cNvSpPr/>
            <p:nvPr/>
          </p:nvSpPr>
          <p:spPr>
            <a:xfrm>
              <a:off x="4004795" y="26374"/>
              <a:ext cx="251554" cy="128322"/>
            </a:xfrm>
            <a:custGeom>
              <a:avLst/>
              <a:gdLst/>
              <a:ahLst/>
              <a:cxnLst/>
              <a:rect l="l" t="t" r="r" b="b"/>
              <a:pathLst>
                <a:path w="7808" h="3983" extrusionOk="0">
                  <a:moveTo>
                    <a:pt x="2205" y="1"/>
                  </a:moveTo>
                  <a:cubicBezTo>
                    <a:pt x="2187" y="1"/>
                    <a:pt x="2168" y="5"/>
                    <a:pt x="2151" y="13"/>
                  </a:cubicBezTo>
                  <a:cubicBezTo>
                    <a:pt x="2092" y="25"/>
                    <a:pt x="2056" y="61"/>
                    <a:pt x="2033" y="108"/>
                  </a:cubicBezTo>
                  <a:lnTo>
                    <a:pt x="880" y="3198"/>
                  </a:lnTo>
                  <a:lnTo>
                    <a:pt x="357" y="833"/>
                  </a:lnTo>
                  <a:cubicBezTo>
                    <a:pt x="337" y="762"/>
                    <a:pt x="265" y="709"/>
                    <a:pt x="193" y="709"/>
                  </a:cubicBezTo>
                  <a:cubicBezTo>
                    <a:pt x="181" y="709"/>
                    <a:pt x="168" y="711"/>
                    <a:pt x="155" y="714"/>
                  </a:cubicBezTo>
                  <a:cubicBezTo>
                    <a:pt x="60" y="726"/>
                    <a:pt x="1" y="809"/>
                    <a:pt x="13" y="904"/>
                  </a:cubicBezTo>
                  <a:lnTo>
                    <a:pt x="666" y="3851"/>
                  </a:lnTo>
                  <a:cubicBezTo>
                    <a:pt x="678" y="3899"/>
                    <a:pt x="726" y="3946"/>
                    <a:pt x="773" y="3970"/>
                  </a:cubicBezTo>
                  <a:cubicBezTo>
                    <a:pt x="797" y="3970"/>
                    <a:pt x="809" y="3982"/>
                    <a:pt x="832" y="3982"/>
                  </a:cubicBezTo>
                  <a:cubicBezTo>
                    <a:pt x="904" y="3982"/>
                    <a:pt x="975" y="3946"/>
                    <a:pt x="1011" y="3863"/>
                  </a:cubicBezTo>
                  <a:lnTo>
                    <a:pt x="2294" y="417"/>
                  </a:lnTo>
                  <a:cubicBezTo>
                    <a:pt x="3711" y="1251"/>
                    <a:pt x="5310" y="1691"/>
                    <a:pt x="6940" y="1691"/>
                  </a:cubicBezTo>
                  <a:cubicBezTo>
                    <a:pt x="7169" y="1691"/>
                    <a:pt x="7399" y="1682"/>
                    <a:pt x="7630" y="1665"/>
                  </a:cubicBezTo>
                  <a:cubicBezTo>
                    <a:pt x="7636" y="1666"/>
                    <a:pt x="7642" y="1666"/>
                    <a:pt x="7648" y="1666"/>
                  </a:cubicBezTo>
                  <a:cubicBezTo>
                    <a:pt x="7735" y="1666"/>
                    <a:pt x="7808" y="1587"/>
                    <a:pt x="7808" y="1499"/>
                  </a:cubicBezTo>
                  <a:cubicBezTo>
                    <a:pt x="7786" y="1410"/>
                    <a:pt x="7713" y="1343"/>
                    <a:pt x="7636" y="1343"/>
                  </a:cubicBezTo>
                  <a:cubicBezTo>
                    <a:pt x="7630" y="1343"/>
                    <a:pt x="7624" y="1343"/>
                    <a:pt x="7618" y="1344"/>
                  </a:cubicBezTo>
                  <a:cubicBezTo>
                    <a:pt x="7407" y="1359"/>
                    <a:pt x="7197" y="1366"/>
                    <a:pt x="6987" y="1366"/>
                  </a:cubicBezTo>
                  <a:cubicBezTo>
                    <a:pt x="5335" y="1366"/>
                    <a:pt x="3708" y="912"/>
                    <a:pt x="2306" y="37"/>
                  </a:cubicBezTo>
                  <a:cubicBezTo>
                    <a:pt x="2275" y="14"/>
                    <a:pt x="2240" y="1"/>
                    <a:pt x="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1"/>
            <p:cNvSpPr/>
            <p:nvPr/>
          </p:nvSpPr>
          <p:spPr>
            <a:xfrm>
              <a:off x="4059919" y="87072"/>
              <a:ext cx="70492" cy="71330"/>
            </a:xfrm>
            <a:custGeom>
              <a:avLst/>
              <a:gdLst/>
              <a:ahLst/>
              <a:cxnLst/>
              <a:rect l="l" t="t" r="r" b="b"/>
              <a:pathLst>
                <a:path w="2188" h="2214" extrusionOk="0">
                  <a:moveTo>
                    <a:pt x="805" y="1"/>
                  </a:moveTo>
                  <a:cubicBezTo>
                    <a:pt x="790" y="1"/>
                    <a:pt x="776" y="3"/>
                    <a:pt x="761" y="7"/>
                  </a:cubicBezTo>
                  <a:cubicBezTo>
                    <a:pt x="666" y="19"/>
                    <a:pt x="607" y="102"/>
                    <a:pt x="631" y="197"/>
                  </a:cubicBezTo>
                  <a:lnTo>
                    <a:pt x="845" y="1088"/>
                  </a:lnTo>
                  <a:lnTo>
                    <a:pt x="108" y="1563"/>
                  </a:lnTo>
                  <a:cubicBezTo>
                    <a:pt x="25" y="1611"/>
                    <a:pt x="1" y="1718"/>
                    <a:pt x="60" y="1789"/>
                  </a:cubicBezTo>
                  <a:cubicBezTo>
                    <a:pt x="84" y="1825"/>
                    <a:pt x="108" y="1837"/>
                    <a:pt x="143" y="1849"/>
                  </a:cubicBezTo>
                  <a:cubicBezTo>
                    <a:pt x="166" y="1858"/>
                    <a:pt x="189" y="1861"/>
                    <a:pt x="211" y="1861"/>
                  </a:cubicBezTo>
                  <a:cubicBezTo>
                    <a:pt x="246" y="1861"/>
                    <a:pt x="280" y="1851"/>
                    <a:pt x="310" y="1837"/>
                  </a:cubicBezTo>
                  <a:lnTo>
                    <a:pt x="940" y="1433"/>
                  </a:lnTo>
                  <a:lnTo>
                    <a:pt x="1106" y="2086"/>
                  </a:lnTo>
                  <a:cubicBezTo>
                    <a:pt x="1118" y="2146"/>
                    <a:pt x="1165" y="2181"/>
                    <a:pt x="1213" y="2205"/>
                  </a:cubicBezTo>
                  <a:cubicBezTo>
                    <a:pt x="1231" y="2211"/>
                    <a:pt x="1249" y="2214"/>
                    <a:pt x="1266" y="2214"/>
                  </a:cubicBezTo>
                  <a:cubicBezTo>
                    <a:pt x="1284" y="2214"/>
                    <a:pt x="1302" y="2211"/>
                    <a:pt x="1320" y="2205"/>
                  </a:cubicBezTo>
                  <a:cubicBezTo>
                    <a:pt x="1415" y="2181"/>
                    <a:pt x="1474" y="2098"/>
                    <a:pt x="1451" y="2003"/>
                  </a:cubicBezTo>
                  <a:lnTo>
                    <a:pt x="1249" y="1219"/>
                  </a:lnTo>
                  <a:lnTo>
                    <a:pt x="2080" y="684"/>
                  </a:lnTo>
                  <a:cubicBezTo>
                    <a:pt x="2164" y="648"/>
                    <a:pt x="2187" y="530"/>
                    <a:pt x="2128" y="458"/>
                  </a:cubicBezTo>
                  <a:cubicBezTo>
                    <a:pt x="2092" y="415"/>
                    <a:pt x="2033" y="389"/>
                    <a:pt x="1977" y="389"/>
                  </a:cubicBezTo>
                  <a:cubicBezTo>
                    <a:pt x="1941" y="389"/>
                    <a:pt x="1906" y="399"/>
                    <a:pt x="1878" y="423"/>
                  </a:cubicBezTo>
                  <a:lnTo>
                    <a:pt x="1165" y="886"/>
                  </a:lnTo>
                  <a:lnTo>
                    <a:pt x="975" y="126"/>
                  </a:lnTo>
                  <a:cubicBezTo>
                    <a:pt x="946" y="47"/>
                    <a:pt x="875" y="1"/>
                    <a:pt x="8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1"/>
            <p:cNvSpPr/>
            <p:nvPr/>
          </p:nvSpPr>
          <p:spPr>
            <a:xfrm>
              <a:off x="4129219" y="119032"/>
              <a:ext cx="39853" cy="16979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13" y="0"/>
                  </a:moveTo>
                  <a:cubicBezTo>
                    <a:pt x="153" y="0"/>
                    <a:pt x="99" y="30"/>
                    <a:pt x="60" y="84"/>
                  </a:cubicBezTo>
                  <a:cubicBezTo>
                    <a:pt x="1" y="155"/>
                    <a:pt x="36" y="262"/>
                    <a:pt x="119" y="310"/>
                  </a:cubicBezTo>
                  <a:cubicBezTo>
                    <a:pt x="203" y="346"/>
                    <a:pt x="286" y="393"/>
                    <a:pt x="381" y="417"/>
                  </a:cubicBezTo>
                  <a:cubicBezTo>
                    <a:pt x="568" y="490"/>
                    <a:pt x="773" y="526"/>
                    <a:pt x="981" y="526"/>
                  </a:cubicBezTo>
                  <a:cubicBezTo>
                    <a:pt x="1011" y="526"/>
                    <a:pt x="1040" y="525"/>
                    <a:pt x="1070" y="524"/>
                  </a:cubicBezTo>
                  <a:cubicBezTo>
                    <a:pt x="1165" y="524"/>
                    <a:pt x="1236" y="453"/>
                    <a:pt x="1236" y="357"/>
                  </a:cubicBezTo>
                  <a:cubicBezTo>
                    <a:pt x="1225" y="269"/>
                    <a:pt x="1163" y="202"/>
                    <a:pt x="1079" y="202"/>
                  </a:cubicBezTo>
                  <a:cubicBezTo>
                    <a:pt x="1072" y="202"/>
                    <a:pt x="1065" y="202"/>
                    <a:pt x="1058" y="203"/>
                  </a:cubicBezTo>
                  <a:cubicBezTo>
                    <a:pt x="797" y="203"/>
                    <a:pt x="535" y="144"/>
                    <a:pt x="310" y="25"/>
                  </a:cubicBezTo>
                  <a:cubicBezTo>
                    <a:pt x="277" y="8"/>
                    <a:pt x="244" y="0"/>
                    <a:pt x="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1"/>
            <p:cNvSpPr/>
            <p:nvPr/>
          </p:nvSpPr>
          <p:spPr>
            <a:xfrm>
              <a:off x="4978375" y="40034"/>
              <a:ext cx="92271" cy="75776"/>
            </a:xfrm>
            <a:custGeom>
              <a:avLst/>
              <a:gdLst/>
              <a:ahLst/>
              <a:cxnLst/>
              <a:rect l="l" t="t" r="r" b="b"/>
              <a:pathLst>
                <a:path w="2864" h="2352" extrusionOk="0">
                  <a:moveTo>
                    <a:pt x="852" y="1"/>
                  </a:moveTo>
                  <a:cubicBezTo>
                    <a:pt x="825" y="1"/>
                    <a:pt x="797" y="6"/>
                    <a:pt x="772" y="17"/>
                  </a:cubicBezTo>
                  <a:cubicBezTo>
                    <a:pt x="677" y="53"/>
                    <a:pt x="642" y="160"/>
                    <a:pt x="701" y="243"/>
                  </a:cubicBezTo>
                  <a:lnTo>
                    <a:pt x="1212" y="1122"/>
                  </a:lnTo>
                  <a:lnTo>
                    <a:pt x="95" y="1835"/>
                  </a:lnTo>
                  <a:cubicBezTo>
                    <a:pt x="12" y="1883"/>
                    <a:pt x="0" y="1990"/>
                    <a:pt x="59" y="2061"/>
                  </a:cubicBezTo>
                  <a:cubicBezTo>
                    <a:pt x="96" y="2112"/>
                    <a:pt x="151" y="2136"/>
                    <a:pt x="206" y="2136"/>
                  </a:cubicBezTo>
                  <a:cubicBezTo>
                    <a:pt x="241" y="2136"/>
                    <a:pt x="277" y="2127"/>
                    <a:pt x="309" y="2108"/>
                  </a:cubicBezTo>
                  <a:lnTo>
                    <a:pt x="1379" y="1407"/>
                  </a:lnTo>
                  <a:lnTo>
                    <a:pt x="1878" y="2263"/>
                  </a:lnTo>
                  <a:cubicBezTo>
                    <a:pt x="1901" y="2298"/>
                    <a:pt x="1937" y="2322"/>
                    <a:pt x="1973" y="2334"/>
                  </a:cubicBezTo>
                  <a:cubicBezTo>
                    <a:pt x="1996" y="2346"/>
                    <a:pt x="2023" y="2352"/>
                    <a:pt x="2050" y="2352"/>
                  </a:cubicBezTo>
                  <a:cubicBezTo>
                    <a:pt x="2077" y="2352"/>
                    <a:pt x="2103" y="2346"/>
                    <a:pt x="2127" y="2334"/>
                  </a:cubicBezTo>
                  <a:cubicBezTo>
                    <a:pt x="2210" y="2298"/>
                    <a:pt x="2246" y="2192"/>
                    <a:pt x="2198" y="2108"/>
                  </a:cubicBezTo>
                  <a:lnTo>
                    <a:pt x="1676" y="1217"/>
                  </a:lnTo>
                  <a:lnTo>
                    <a:pt x="2567" y="647"/>
                  </a:lnTo>
                  <a:cubicBezTo>
                    <a:pt x="2626" y="647"/>
                    <a:pt x="2674" y="623"/>
                    <a:pt x="2709" y="587"/>
                  </a:cubicBezTo>
                  <a:lnTo>
                    <a:pt x="2804" y="480"/>
                  </a:lnTo>
                  <a:cubicBezTo>
                    <a:pt x="2864" y="409"/>
                    <a:pt x="2864" y="314"/>
                    <a:pt x="2804" y="267"/>
                  </a:cubicBezTo>
                  <a:cubicBezTo>
                    <a:pt x="2763" y="232"/>
                    <a:pt x="2713" y="213"/>
                    <a:pt x="2665" y="213"/>
                  </a:cubicBezTo>
                  <a:cubicBezTo>
                    <a:pt x="2630" y="213"/>
                    <a:pt x="2597" y="223"/>
                    <a:pt x="2567" y="243"/>
                  </a:cubicBezTo>
                  <a:lnTo>
                    <a:pt x="1497" y="932"/>
                  </a:lnTo>
                  <a:lnTo>
                    <a:pt x="1010" y="88"/>
                  </a:lnTo>
                  <a:cubicBezTo>
                    <a:pt x="977" y="30"/>
                    <a:pt x="914" y="1"/>
                    <a:pt x="8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1"/>
            <p:cNvSpPr/>
            <p:nvPr/>
          </p:nvSpPr>
          <p:spPr>
            <a:xfrm>
              <a:off x="4946963" y="115166"/>
              <a:ext cx="126003" cy="39563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79" y="1"/>
                  </a:moveTo>
                  <a:cubicBezTo>
                    <a:pt x="94" y="1"/>
                    <a:pt x="23" y="58"/>
                    <a:pt x="13" y="145"/>
                  </a:cubicBezTo>
                  <a:cubicBezTo>
                    <a:pt x="1" y="240"/>
                    <a:pt x="72" y="311"/>
                    <a:pt x="155" y="335"/>
                  </a:cubicBezTo>
                  <a:cubicBezTo>
                    <a:pt x="1355" y="454"/>
                    <a:pt x="2520" y="751"/>
                    <a:pt x="3625" y="1214"/>
                  </a:cubicBezTo>
                  <a:cubicBezTo>
                    <a:pt x="3650" y="1224"/>
                    <a:pt x="3675" y="1228"/>
                    <a:pt x="3699" y="1228"/>
                  </a:cubicBezTo>
                  <a:cubicBezTo>
                    <a:pt x="3766" y="1228"/>
                    <a:pt x="3828" y="1192"/>
                    <a:pt x="3863" y="1131"/>
                  </a:cubicBezTo>
                  <a:cubicBezTo>
                    <a:pt x="3910" y="1048"/>
                    <a:pt x="3875" y="941"/>
                    <a:pt x="3779" y="905"/>
                  </a:cubicBezTo>
                  <a:cubicBezTo>
                    <a:pt x="2639" y="430"/>
                    <a:pt x="1439" y="133"/>
                    <a:pt x="203" y="2"/>
                  </a:cubicBezTo>
                  <a:cubicBezTo>
                    <a:pt x="195" y="1"/>
                    <a:pt x="187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1"/>
            <p:cNvSpPr/>
            <p:nvPr/>
          </p:nvSpPr>
          <p:spPr>
            <a:xfrm>
              <a:off x="1892680" y="122157"/>
              <a:ext cx="49422" cy="44202"/>
            </a:xfrm>
            <a:custGeom>
              <a:avLst/>
              <a:gdLst/>
              <a:ahLst/>
              <a:cxnLst/>
              <a:rect l="l" t="t" r="r" b="b"/>
              <a:pathLst>
                <a:path w="1534" h="1372" extrusionOk="0">
                  <a:moveTo>
                    <a:pt x="713" y="389"/>
                  </a:moveTo>
                  <a:cubicBezTo>
                    <a:pt x="813" y="389"/>
                    <a:pt x="904" y="427"/>
                    <a:pt x="975" y="498"/>
                  </a:cubicBezTo>
                  <a:cubicBezTo>
                    <a:pt x="1058" y="569"/>
                    <a:pt x="1117" y="676"/>
                    <a:pt x="1117" y="783"/>
                  </a:cubicBezTo>
                  <a:cubicBezTo>
                    <a:pt x="1105" y="866"/>
                    <a:pt x="1058" y="950"/>
                    <a:pt x="975" y="973"/>
                  </a:cubicBezTo>
                  <a:cubicBezTo>
                    <a:pt x="952" y="978"/>
                    <a:pt x="930" y="981"/>
                    <a:pt x="908" y="981"/>
                  </a:cubicBezTo>
                  <a:cubicBezTo>
                    <a:pt x="824" y="981"/>
                    <a:pt x="743" y="947"/>
                    <a:pt x="678" y="890"/>
                  </a:cubicBezTo>
                  <a:cubicBezTo>
                    <a:pt x="618" y="843"/>
                    <a:pt x="583" y="795"/>
                    <a:pt x="547" y="748"/>
                  </a:cubicBezTo>
                  <a:cubicBezTo>
                    <a:pt x="559" y="688"/>
                    <a:pt x="547" y="641"/>
                    <a:pt x="511" y="593"/>
                  </a:cubicBezTo>
                  <a:cubicBezTo>
                    <a:pt x="499" y="569"/>
                    <a:pt x="499" y="534"/>
                    <a:pt x="511" y="510"/>
                  </a:cubicBezTo>
                  <a:cubicBezTo>
                    <a:pt x="523" y="462"/>
                    <a:pt x="559" y="415"/>
                    <a:pt x="606" y="403"/>
                  </a:cubicBezTo>
                  <a:cubicBezTo>
                    <a:pt x="643" y="394"/>
                    <a:pt x="678" y="389"/>
                    <a:pt x="713" y="389"/>
                  </a:cubicBezTo>
                  <a:close/>
                  <a:moveTo>
                    <a:pt x="690" y="1"/>
                  </a:moveTo>
                  <a:cubicBezTo>
                    <a:pt x="610" y="1"/>
                    <a:pt x="530" y="12"/>
                    <a:pt x="452" y="35"/>
                  </a:cubicBezTo>
                  <a:cubicBezTo>
                    <a:pt x="285" y="94"/>
                    <a:pt x="155" y="225"/>
                    <a:pt x="95" y="391"/>
                  </a:cubicBezTo>
                  <a:cubicBezTo>
                    <a:pt x="95" y="415"/>
                    <a:pt x="83" y="439"/>
                    <a:pt x="83" y="462"/>
                  </a:cubicBezTo>
                  <a:cubicBezTo>
                    <a:pt x="12" y="510"/>
                    <a:pt x="0" y="605"/>
                    <a:pt x="36" y="688"/>
                  </a:cubicBezTo>
                  <a:cubicBezTo>
                    <a:pt x="119" y="866"/>
                    <a:pt x="238" y="1033"/>
                    <a:pt x="381" y="1175"/>
                  </a:cubicBezTo>
                  <a:cubicBezTo>
                    <a:pt x="527" y="1304"/>
                    <a:pt x="710" y="1371"/>
                    <a:pt x="900" y="1371"/>
                  </a:cubicBezTo>
                  <a:cubicBezTo>
                    <a:pt x="972" y="1371"/>
                    <a:pt x="1045" y="1361"/>
                    <a:pt x="1117" y="1342"/>
                  </a:cubicBezTo>
                  <a:cubicBezTo>
                    <a:pt x="1236" y="1294"/>
                    <a:pt x="1343" y="1211"/>
                    <a:pt x="1414" y="1116"/>
                  </a:cubicBezTo>
                  <a:cubicBezTo>
                    <a:pt x="1486" y="1021"/>
                    <a:pt x="1521" y="914"/>
                    <a:pt x="1533" y="795"/>
                  </a:cubicBezTo>
                  <a:cubicBezTo>
                    <a:pt x="1533" y="569"/>
                    <a:pt x="1438" y="367"/>
                    <a:pt x="1272" y="225"/>
                  </a:cubicBezTo>
                  <a:cubicBezTo>
                    <a:pt x="1108" y="78"/>
                    <a:pt x="901" y="1"/>
                    <a:pt x="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1"/>
            <p:cNvSpPr/>
            <p:nvPr/>
          </p:nvSpPr>
          <p:spPr>
            <a:xfrm>
              <a:off x="2934755" y="139039"/>
              <a:ext cx="17655" cy="16399"/>
            </a:xfrm>
            <a:custGeom>
              <a:avLst/>
              <a:gdLst/>
              <a:ahLst/>
              <a:cxnLst/>
              <a:rect l="l" t="t" r="r" b="b"/>
              <a:pathLst>
                <a:path w="548" h="509" extrusionOk="0">
                  <a:moveTo>
                    <a:pt x="235" y="1"/>
                  </a:moveTo>
                  <a:cubicBezTo>
                    <a:pt x="203" y="1"/>
                    <a:pt x="172" y="7"/>
                    <a:pt x="143" y="22"/>
                  </a:cubicBezTo>
                  <a:cubicBezTo>
                    <a:pt x="36" y="69"/>
                    <a:pt x="1" y="188"/>
                    <a:pt x="48" y="283"/>
                  </a:cubicBezTo>
                  <a:lnTo>
                    <a:pt x="120" y="402"/>
                  </a:lnTo>
                  <a:cubicBezTo>
                    <a:pt x="155" y="473"/>
                    <a:pt x="227" y="509"/>
                    <a:pt x="298" y="509"/>
                  </a:cubicBezTo>
                  <a:cubicBezTo>
                    <a:pt x="333" y="509"/>
                    <a:pt x="369" y="509"/>
                    <a:pt x="393" y="485"/>
                  </a:cubicBezTo>
                  <a:cubicBezTo>
                    <a:pt x="500" y="449"/>
                    <a:pt x="547" y="331"/>
                    <a:pt x="488" y="236"/>
                  </a:cubicBezTo>
                  <a:lnTo>
                    <a:pt x="429" y="105"/>
                  </a:lnTo>
                  <a:cubicBezTo>
                    <a:pt x="387" y="38"/>
                    <a:pt x="310" y="1"/>
                    <a:pt x="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1"/>
            <p:cNvSpPr/>
            <p:nvPr/>
          </p:nvSpPr>
          <p:spPr>
            <a:xfrm>
              <a:off x="2164886" y="26568"/>
              <a:ext cx="251554" cy="128129"/>
            </a:xfrm>
            <a:custGeom>
              <a:avLst/>
              <a:gdLst/>
              <a:ahLst/>
              <a:cxnLst/>
              <a:rect l="l" t="t" r="r" b="b"/>
              <a:pathLst>
                <a:path w="7808" h="3977" extrusionOk="0">
                  <a:moveTo>
                    <a:pt x="2207" y="0"/>
                  </a:moveTo>
                  <a:cubicBezTo>
                    <a:pt x="2187" y="0"/>
                    <a:pt x="2168" y="3"/>
                    <a:pt x="2151" y="7"/>
                  </a:cubicBezTo>
                  <a:cubicBezTo>
                    <a:pt x="2091" y="19"/>
                    <a:pt x="2056" y="55"/>
                    <a:pt x="2032" y="102"/>
                  </a:cubicBezTo>
                  <a:lnTo>
                    <a:pt x="879" y="3192"/>
                  </a:lnTo>
                  <a:lnTo>
                    <a:pt x="357" y="827"/>
                  </a:lnTo>
                  <a:cubicBezTo>
                    <a:pt x="336" y="756"/>
                    <a:pt x="273" y="703"/>
                    <a:pt x="197" y="703"/>
                  </a:cubicBezTo>
                  <a:cubicBezTo>
                    <a:pt x="183" y="703"/>
                    <a:pt x="169" y="705"/>
                    <a:pt x="155" y="708"/>
                  </a:cubicBezTo>
                  <a:cubicBezTo>
                    <a:pt x="59" y="720"/>
                    <a:pt x="0" y="803"/>
                    <a:pt x="12" y="898"/>
                  </a:cubicBezTo>
                  <a:lnTo>
                    <a:pt x="666" y="3845"/>
                  </a:lnTo>
                  <a:cubicBezTo>
                    <a:pt x="677" y="3893"/>
                    <a:pt x="725" y="3940"/>
                    <a:pt x="772" y="3964"/>
                  </a:cubicBezTo>
                  <a:cubicBezTo>
                    <a:pt x="796" y="3964"/>
                    <a:pt x="808" y="3976"/>
                    <a:pt x="832" y="3976"/>
                  </a:cubicBezTo>
                  <a:cubicBezTo>
                    <a:pt x="903" y="3976"/>
                    <a:pt x="974" y="3929"/>
                    <a:pt x="1010" y="3857"/>
                  </a:cubicBezTo>
                  <a:lnTo>
                    <a:pt x="2293" y="411"/>
                  </a:lnTo>
                  <a:cubicBezTo>
                    <a:pt x="3707" y="1253"/>
                    <a:pt x="5311" y="1686"/>
                    <a:pt x="6939" y="1686"/>
                  </a:cubicBezTo>
                  <a:cubicBezTo>
                    <a:pt x="7173" y="1686"/>
                    <a:pt x="7407" y="1677"/>
                    <a:pt x="7641" y="1659"/>
                  </a:cubicBezTo>
                  <a:cubicBezTo>
                    <a:pt x="7736" y="1659"/>
                    <a:pt x="7807" y="1588"/>
                    <a:pt x="7807" y="1493"/>
                  </a:cubicBezTo>
                  <a:cubicBezTo>
                    <a:pt x="7796" y="1404"/>
                    <a:pt x="7714" y="1337"/>
                    <a:pt x="7626" y="1337"/>
                  </a:cubicBezTo>
                  <a:cubicBezTo>
                    <a:pt x="7619" y="1337"/>
                    <a:pt x="7612" y="1337"/>
                    <a:pt x="7605" y="1338"/>
                  </a:cubicBezTo>
                  <a:cubicBezTo>
                    <a:pt x="7396" y="1353"/>
                    <a:pt x="7187" y="1360"/>
                    <a:pt x="6978" y="1360"/>
                  </a:cubicBezTo>
                  <a:cubicBezTo>
                    <a:pt x="5334" y="1360"/>
                    <a:pt x="3708" y="906"/>
                    <a:pt x="2305" y="31"/>
                  </a:cubicBezTo>
                  <a:cubicBezTo>
                    <a:pt x="2275" y="8"/>
                    <a:pt x="224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1"/>
            <p:cNvSpPr/>
            <p:nvPr/>
          </p:nvSpPr>
          <p:spPr>
            <a:xfrm>
              <a:off x="2220396" y="87072"/>
              <a:ext cx="70073" cy="70975"/>
            </a:xfrm>
            <a:custGeom>
              <a:avLst/>
              <a:gdLst/>
              <a:ahLst/>
              <a:cxnLst/>
              <a:rect l="l" t="t" r="r" b="b"/>
              <a:pathLst>
                <a:path w="2175" h="2203" extrusionOk="0">
                  <a:moveTo>
                    <a:pt x="797" y="1"/>
                  </a:moveTo>
                  <a:cubicBezTo>
                    <a:pt x="781" y="1"/>
                    <a:pt x="765" y="3"/>
                    <a:pt x="749" y="7"/>
                  </a:cubicBezTo>
                  <a:cubicBezTo>
                    <a:pt x="654" y="19"/>
                    <a:pt x="594" y="102"/>
                    <a:pt x="618" y="197"/>
                  </a:cubicBezTo>
                  <a:lnTo>
                    <a:pt x="844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3" y="1825"/>
                    <a:pt x="107" y="1837"/>
                    <a:pt x="143" y="1849"/>
                  </a:cubicBezTo>
                  <a:cubicBezTo>
                    <a:pt x="161" y="1858"/>
                    <a:pt x="181" y="1861"/>
                    <a:pt x="202" y="1861"/>
                  </a:cubicBezTo>
                  <a:cubicBezTo>
                    <a:pt x="236" y="1861"/>
                    <a:pt x="272" y="1851"/>
                    <a:pt x="309" y="1837"/>
                  </a:cubicBezTo>
                  <a:lnTo>
                    <a:pt x="927" y="1433"/>
                  </a:lnTo>
                  <a:lnTo>
                    <a:pt x="1105" y="2086"/>
                  </a:lnTo>
                  <a:cubicBezTo>
                    <a:pt x="1117" y="2134"/>
                    <a:pt x="1153" y="2181"/>
                    <a:pt x="1212" y="2193"/>
                  </a:cubicBezTo>
                  <a:cubicBezTo>
                    <a:pt x="1230" y="2199"/>
                    <a:pt x="1248" y="2202"/>
                    <a:pt x="1264" y="2202"/>
                  </a:cubicBezTo>
                  <a:cubicBezTo>
                    <a:pt x="1280" y="2202"/>
                    <a:pt x="1295" y="2199"/>
                    <a:pt x="1307" y="2193"/>
                  </a:cubicBezTo>
                  <a:cubicBezTo>
                    <a:pt x="1402" y="2181"/>
                    <a:pt x="1462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5" y="458"/>
                  </a:cubicBezTo>
                  <a:cubicBezTo>
                    <a:pt x="2079" y="415"/>
                    <a:pt x="2025" y="389"/>
                    <a:pt x="1970" y="389"/>
                  </a:cubicBezTo>
                  <a:cubicBezTo>
                    <a:pt x="1934" y="389"/>
                    <a:pt x="1898" y="399"/>
                    <a:pt x="1866" y="423"/>
                  </a:cubicBezTo>
                  <a:lnTo>
                    <a:pt x="1153" y="886"/>
                  </a:lnTo>
                  <a:lnTo>
                    <a:pt x="963" y="126"/>
                  </a:lnTo>
                  <a:cubicBezTo>
                    <a:pt x="943" y="47"/>
                    <a:pt x="874" y="1"/>
                    <a:pt x="7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1"/>
            <p:cNvSpPr/>
            <p:nvPr/>
          </p:nvSpPr>
          <p:spPr>
            <a:xfrm>
              <a:off x="2289664" y="119032"/>
              <a:ext cx="39853" cy="16979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2" y="30"/>
                    <a:pt x="60" y="84"/>
                  </a:cubicBezTo>
                  <a:cubicBezTo>
                    <a:pt x="1" y="155"/>
                    <a:pt x="37" y="262"/>
                    <a:pt x="120" y="310"/>
                  </a:cubicBezTo>
                  <a:cubicBezTo>
                    <a:pt x="203" y="346"/>
                    <a:pt x="286" y="393"/>
                    <a:pt x="369" y="417"/>
                  </a:cubicBezTo>
                  <a:cubicBezTo>
                    <a:pt x="567" y="490"/>
                    <a:pt x="773" y="526"/>
                    <a:pt x="981" y="526"/>
                  </a:cubicBezTo>
                  <a:cubicBezTo>
                    <a:pt x="1011" y="526"/>
                    <a:pt x="1041" y="525"/>
                    <a:pt x="1070" y="524"/>
                  </a:cubicBezTo>
                  <a:cubicBezTo>
                    <a:pt x="1154" y="524"/>
                    <a:pt x="1237" y="453"/>
                    <a:pt x="1237" y="357"/>
                  </a:cubicBezTo>
                  <a:cubicBezTo>
                    <a:pt x="1226" y="269"/>
                    <a:pt x="1153" y="202"/>
                    <a:pt x="1067" y="202"/>
                  </a:cubicBezTo>
                  <a:cubicBezTo>
                    <a:pt x="1060" y="202"/>
                    <a:pt x="1054" y="202"/>
                    <a:pt x="1047" y="203"/>
                  </a:cubicBezTo>
                  <a:cubicBezTo>
                    <a:pt x="1028" y="204"/>
                    <a:pt x="1009" y="204"/>
                    <a:pt x="990" y="204"/>
                  </a:cubicBezTo>
                  <a:cubicBezTo>
                    <a:pt x="747" y="204"/>
                    <a:pt x="507" y="135"/>
                    <a:pt x="298" y="25"/>
                  </a:cubicBezTo>
                  <a:cubicBezTo>
                    <a:pt x="269" y="8"/>
                    <a:pt x="238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1"/>
            <p:cNvSpPr/>
            <p:nvPr/>
          </p:nvSpPr>
          <p:spPr>
            <a:xfrm>
              <a:off x="2338312" y="103310"/>
              <a:ext cx="62405" cy="71942"/>
            </a:xfrm>
            <a:custGeom>
              <a:avLst/>
              <a:gdLst/>
              <a:ahLst/>
              <a:cxnLst/>
              <a:rect l="l" t="t" r="r" b="b"/>
              <a:pathLst>
                <a:path w="1937" h="2233" extrusionOk="0">
                  <a:moveTo>
                    <a:pt x="204" y="1"/>
                  </a:moveTo>
                  <a:cubicBezTo>
                    <a:pt x="174" y="1"/>
                    <a:pt x="144" y="9"/>
                    <a:pt x="119" y="26"/>
                  </a:cubicBezTo>
                  <a:cubicBezTo>
                    <a:pt x="24" y="73"/>
                    <a:pt x="0" y="180"/>
                    <a:pt x="59" y="251"/>
                  </a:cubicBezTo>
                  <a:lnTo>
                    <a:pt x="796" y="1297"/>
                  </a:lnTo>
                  <a:lnTo>
                    <a:pt x="321" y="1986"/>
                  </a:lnTo>
                  <a:cubicBezTo>
                    <a:pt x="261" y="2058"/>
                    <a:pt x="285" y="2164"/>
                    <a:pt x="380" y="2212"/>
                  </a:cubicBezTo>
                  <a:lnTo>
                    <a:pt x="404" y="2224"/>
                  </a:lnTo>
                  <a:cubicBezTo>
                    <a:pt x="425" y="2230"/>
                    <a:pt x="446" y="2233"/>
                    <a:pt x="466" y="2233"/>
                  </a:cubicBezTo>
                  <a:cubicBezTo>
                    <a:pt x="527" y="2233"/>
                    <a:pt x="582" y="2206"/>
                    <a:pt x="618" y="2153"/>
                  </a:cubicBezTo>
                  <a:lnTo>
                    <a:pt x="1878" y="334"/>
                  </a:lnTo>
                  <a:cubicBezTo>
                    <a:pt x="1937" y="263"/>
                    <a:pt x="1901" y="156"/>
                    <a:pt x="1818" y="121"/>
                  </a:cubicBezTo>
                  <a:cubicBezTo>
                    <a:pt x="1786" y="102"/>
                    <a:pt x="1752" y="93"/>
                    <a:pt x="1719" y="93"/>
                  </a:cubicBezTo>
                  <a:cubicBezTo>
                    <a:pt x="1667" y="93"/>
                    <a:pt x="1617" y="117"/>
                    <a:pt x="1580" y="168"/>
                  </a:cubicBezTo>
                  <a:lnTo>
                    <a:pt x="1010" y="1000"/>
                  </a:lnTo>
                  <a:lnTo>
                    <a:pt x="357" y="73"/>
                  </a:lnTo>
                  <a:cubicBezTo>
                    <a:pt x="318" y="27"/>
                    <a:pt x="26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1"/>
            <p:cNvSpPr/>
            <p:nvPr/>
          </p:nvSpPr>
          <p:spPr>
            <a:xfrm>
              <a:off x="3138434" y="40260"/>
              <a:ext cx="92303" cy="75550"/>
            </a:xfrm>
            <a:custGeom>
              <a:avLst/>
              <a:gdLst/>
              <a:ahLst/>
              <a:cxnLst/>
              <a:rect l="l" t="t" r="r" b="b"/>
              <a:pathLst>
                <a:path w="2865" h="2345" extrusionOk="0">
                  <a:moveTo>
                    <a:pt x="856" y="0"/>
                  </a:moveTo>
                  <a:cubicBezTo>
                    <a:pt x="827" y="0"/>
                    <a:pt x="799" y="7"/>
                    <a:pt x="773" y="22"/>
                  </a:cubicBezTo>
                  <a:cubicBezTo>
                    <a:pt x="690" y="57"/>
                    <a:pt x="654" y="164"/>
                    <a:pt x="702" y="236"/>
                  </a:cubicBezTo>
                  <a:lnTo>
                    <a:pt x="1224" y="1115"/>
                  </a:lnTo>
                  <a:lnTo>
                    <a:pt x="107" y="1828"/>
                  </a:lnTo>
                  <a:cubicBezTo>
                    <a:pt x="24" y="1876"/>
                    <a:pt x="0" y="1983"/>
                    <a:pt x="60" y="2054"/>
                  </a:cubicBezTo>
                  <a:cubicBezTo>
                    <a:pt x="84" y="2078"/>
                    <a:pt x="107" y="2101"/>
                    <a:pt x="143" y="2113"/>
                  </a:cubicBezTo>
                  <a:cubicBezTo>
                    <a:pt x="166" y="2122"/>
                    <a:pt x="188" y="2126"/>
                    <a:pt x="210" y="2126"/>
                  </a:cubicBezTo>
                  <a:cubicBezTo>
                    <a:pt x="246" y="2126"/>
                    <a:pt x="280" y="2116"/>
                    <a:pt x="309" y="2101"/>
                  </a:cubicBezTo>
                  <a:lnTo>
                    <a:pt x="1391" y="1400"/>
                  </a:lnTo>
                  <a:lnTo>
                    <a:pt x="1890" y="2256"/>
                  </a:lnTo>
                  <a:cubicBezTo>
                    <a:pt x="1902" y="2291"/>
                    <a:pt x="1937" y="2315"/>
                    <a:pt x="1973" y="2327"/>
                  </a:cubicBezTo>
                  <a:cubicBezTo>
                    <a:pt x="1997" y="2339"/>
                    <a:pt x="2024" y="2345"/>
                    <a:pt x="2050" y="2345"/>
                  </a:cubicBezTo>
                  <a:cubicBezTo>
                    <a:pt x="2077" y="2345"/>
                    <a:pt x="2104" y="2339"/>
                    <a:pt x="2128" y="2327"/>
                  </a:cubicBezTo>
                  <a:cubicBezTo>
                    <a:pt x="2211" y="2291"/>
                    <a:pt x="2246" y="2185"/>
                    <a:pt x="2199" y="2101"/>
                  </a:cubicBezTo>
                  <a:lnTo>
                    <a:pt x="1676" y="1210"/>
                  </a:lnTo>
                  <a:lnTo>
                    <a:pt x="2567" y="640"/>
                  </a:lnTo>
                  <a:cubicBezTo>
                    <a:pt x="2627" y="640"/>
                    <a:pt x="2674" y="616"/>
                    <a:pt x="2722" y="580"/>
                  </a:cubicBezTo>
                  <a:lnTo>
                    <a:pt x="2817" y="473"/>
                  </a:lnTo>
                  <a:cubicBezTo>
                    <a:pt x="2864" y="402"/>
                    <a:pt x="2864" y="307"/>
                    <a:pt x="2805" y="260"/>
                  </a:cubicBezTo>
                  <a:cubicBezTo>
                    <a:pt x="2763" y="225"/>
                    <a:pt x="2714" y="206"/>
                    <a:pt x="2665" y="206"/>
                  </a:cubicBezTo>
                  <a:cubicBezTo>
                    <a:pt x="2631" y="206"/>
                    <a:pt x="2597" y="216"/>
                    <a:pt x="2567" y="236"/>
                  </a:cubicBezTo>
                  <a:lnTo>
                    <a:pt x="1498" y="925"/>
                  </a:lnTo>
                  <a:lnTo>
                    <a:pt x="1011" y="81"/>
                  </a:lnTo>
                  <a:cubicBezTo>
                    <a:pt x="978" y="32"/>
                    <a:pt x="917" y="0"/>
                    <a:pt x="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1"/>
            <p:cNvSpPr/>
            <p:nvPr/>
          </p:nvSpPr>
          <p:spPr>
            <a:xfrm>
              <a:off x="3107409" y="115166"/>
              <a:ext cx="126003" cy="39563"/>
            </a:xfrm>
            <a:custGeom>
              <a:avLst/>
              <a:gdLst/>
              <a:ahLst/>
              <a:cxnLst/>
              <a:rect l="l" t="t" r="r" b="b"/>
              <a:pathLst>
                <a:path w="3911" h="1228" extrusionOk="0">
                  <a:moveTo>
                    <a:pt x="179" y="1"/>
                  </a:moveTo>
                  <a:cubicBezTo>
                    <a:pt x="94" y="1"/>
                    <a:pt x="23" y="58"/>
                    <a:pt x="1" y="145"/>
                  </a:cubicBezTo>
                  <a:cubicBezTo>
                    <a:pt x="1" y="228"/>
                    <a:pt x="48" y="299"/>
                    <a:pt x="120" y="323"/>
                  </a:cubicBezTo>
                  <a:cubicBezTo>
                    <a:pt x="132" y="323"/>
                    <a:pt x="144" y="323"/>
                    <a:pt x="155" y="335"/>
                  </a:cubicBezTo>
                  <a:cubicBezTo>
                    <a:pt x="1356" y="454"/>
                    <a:pt x="2520" y="751"/>
                    <a:pt x="3625" y="1214"/>
                  </a:cubicBezTo>
                  <a:cubicBezTo>
                    <a:pt x="3650" y="1224"/>
                    <a:pt x="3675" y="1228"/>
                    <a:pt x="3699" y="1228"/>
                  </a:cubicBezTo>
                  <a:cubicBezTo>
                    <a:pt x="3767" y="1228"/>
                    <a:pt x="3828" y="1192"/>
                    <a:pt x="3863" y="1131"/>
                  </a:cubicBezTo>
                  <a:cubicBezTo>
                    <a:pt x="3910" y="1048"/>
                    <a:pt x="3875" y="929"/>
                    <a:pt x="3780" y="905"/>
                  </a:cubicBezTo>
                  <a:cubicBezTo>
                    <a:pt x="2639" y="430"/>
                    <a:pt x="1427" y="133"/>
                    <a:pt x="203" y="2"/>
                  </a:cubicBezTo>
                  <a:cubicBezTo>
                    <a:pt x="195" y="1"/>
                    <a:pt x="187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1"/>
            <p:cNvSpPr/>
            <p:nvPr/>
          </p:nvSpPr>
          <p:spPr>
            <a:xfrm>
              <a:off x="53125" y="122382"/>
              <a:ext cx="49422" cy="43977"/>
            </a:xfrm>
            <a:custGeom>
              <a:avLst/>
              <a:gdLst/>
              <a:ahLst/>
              <a:cxnLst/>
              <a:rect l="l" t="t" r="r" b="b"/>
              <a:pathLst>
                <a:path w="1534" h="1365" extrusionOk="0">
                  <a:moveTo>
                    <a:pt x="708" y="382"/>
                  </a:moveTo>
                  <a:cubicBezTo>
                    <a:pt x="807" y="382"/>
                    <a:pt x="904" y="420"/>
                    <a:pt x="975" y="491"/>
                  </a:cubicBezTo>
                  <a:cubicBezTo>
                    <a:pt x="1058" y="562"/>
                    <a:pt x="1106" y="669"/>
                    <a:pt x="1106" y="776"/>
                  </a:cubicBezTo>
                  <a:cubicBezTo>
                    <a:pt x="1106" y="859"/>
                    <a:pt x="1046" y="943"/>
                    <a:pt x="975" y="966"/>
                  </a:cubicBezTo>
                  <a:cubicBezTo>
                    <a:pt x="953" y="971"/>
                    <a:pt x="930" y="974"/>
                    <a:pt x="907" y="974"/>
                  </a:cubicBezTo>
                  <a:cubicBezTo>
                    <a:pt x="820" y="974"/>
                    <a:pt x="732" y="940"/>
                    <a:pt x="666" y="883"/>
                  </a:cubicBezTo>
                  <a:cubicBezTo>
                    <a:pt x="618" y="836"/>
                    <a:pt x="571" y="788"/>
                    <a:pt x="535" y="741"/>
                  </a:cubicBezTo>
                  <a:cubicBezTo>
                    <a:pt x="547" y="681"/>
                    <a:pt x="535" y="634"/>
                    <a:pt x="500" y="586"/>
                  </a:cubicBezTo>
                  <a:cubicBezTo>
                    <a:pt x="488" y="562"/>
                    <a:pt x="488" y="527"/>
                    <a:pt x="500" y="503"/>
                  </a:cubicBezTo>
                  <a:cubicBezTo>
                    <a:pt x="523" y="455"/>
                    <a:pt x="559" y="408"/>
                    <a:pt x="607" y="396"/>
                  </a:cubicBezTo>
                  <a:cubicBezTo>
                    <a:pt x="640" y="387"/>
                    <a:pt x="674" y="382"/>
                    <a:pt x="708" y="382"/>
                  </a:cubicBezTo>
                  <a:close/>
                  <a:moveTo>
                    <a:pt x="695" y="0"/>
                  </a:moveTo>
                  <a:cubicBezTo>
                    <a:pt x="613" y="0"/>
                    <a:pt x="532" y="13"/>
                    <a:pt x="452" y="40"/>
                  </a:cubicBezTo>
                  <a:cubicBezTo>
                    <a:pt x="286" y="99"/>
                    <a:pt x="155" y="230"/>
                    <a:pt x="96" y="396"/>
                  </a:cubicBezTo>
                  <a:cubicBezTo>
                    <a:pt x="96" y="420"/>
                    <a:pt x="84" y="432"/>
                    <a:pt x="84" y="455"/>
                  </a:cubicBezTo>
                  <a:cubicBezTo>
                    <a:pt x="12" y="515"/>
                    <a:pt x="1" y="610"/>
                    <a:pt x="48" y="681"/>
                  </a:cubicBezTo>
                  <a:cubicBezTo>
                    <a:pt x="131" y="871"/>
                    <a:pt x="250" y="1026"/>
                    <a:pt x="393" y="1168"/>
                  </a:cubicBezTo>
                  <a:cubicBezTo>
                    <a:pt x="539" y="1297"/>
                    <a:pt x="716" y="1364"/>
                    <a:pt x="902" y="1364"/>
                  </a:cubicBezTo>
                  <a:cubicBezTo>
                    <a:pt x="973" y="1364"/>
                    <a:pt x="1045" y="1354"/>
                    <a:pt x="1118" y="1335"/>
                  </a:cubicBezTo>
                  <a:cubicBezTo>
                    <a:pt x="1343" y="1252"/>
                    <a:pt x="1510" y="1038"/>
                    <a:pt x="1533" y="788"/>
                  </a:cubicBezTo>
                  <a:cubicBezTo>
                    <a:pt x="1533" y="574"/>
                    <a:pt x="1438" y="360"/>
                    <a:pt x="1272" y="230"/>
                  </a:cubicBezTo>
                  <a:cubicBezTo>
                    <a:pt x="1109" y="84"/>
                    <a:pt x="904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1"/>
            <p:cNvSpPr/>
            <p:nvPr/>
          </p:nvSpPr>
          <p:spPr>
            <a:xfrm>
              <a:off x="1094846" y="139039"/>
              <a:ext cx="17623" cy="16399"/>
            </a:xfrm>
            <a:custGeom>
              <a:avLst/>
              <a:gdLst/>
              <a:ahLst/>
              <a:cxnLst/>
              <a:rect l="l" t="t" r="r" b="b"/>
              <a:pathLst>
                <a:path w="547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0" y="188"/>
                    <a:pt x="60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309" y="509"/>
                  </a:cubicBezTo>
                  <a:cubicBezTo>
                    <a:pt x="345" y="509"/>
                    <a:pt x="369" y="509"/>
                    <a:pt x="404" y="485"/>
                  </a:cubicBezTo>
                  <a:cubicBezTo>
                    <a:pt x="499" y="449"/>
                    <a:pt x="547" y="331"/>
                    <a:pt x="499" y="236"/>
                  </a:cubicBezTo>
                  <a:lnTo>
                    <a:pt x="428" y="105"/>
                  </a:lnTo>
                  <a:cubicBezTo>
                    <a:pt x="386" y="38"/>
                    <a:pt x="315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1"/>
            <p:cNvSpPr/>
            <p:nvPr/>
          </p:nvSpPr>
          <p:spPr>
            <a:xfrm>
              <a:off x="324944" y="26568"/>
              <a:ext cx="251941" cy="128129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18" y="0"/>
                  </a:moveTo>
                  <a:cubicBezTo>
                    <a:pt x="2200" y="0"/>
                    <a:pt x="2181" y="3"/>
                    <a:pt x="2163" y="7"/>
                  </a:cubicBezTo>
                  <a:cubicBezTo>
                    <a:pt x="2116" y="19"/>
                    <a:pt x="2068" y="55"/>
                    <a:pt x="2044" y="102"/>
                  </a:cubicBezTo>
                  <a:lnTo>
                    <a:pt x="892" y="3192"/>
                  </a:lnTo>
                  <a:lnTo>
                    <a:pt x="369" y="839"/>
                  </a:lnTo>
                  <a:cubicBezTo>
                    <a:pt x="349" y="758"/>
                    <a:pt x="277" y="703"/>
                    <a:pt x="197" y="703"/>
                  </a:cubicBezTo>
                  <a:cubicBezTo>
                    <a:pt x="183" y="703"/>
                    <a:pt x="169" y="705"/>
                    <a:pt x="155" y="708"/>
                  </a:cubicBezTo>
                  <a:cubicBezTo>
                    <a:pt x="72" y="720"/>
                    <a:pt x="0" y="803"/>
                    <a:pt x="24" y="898"/>
                  </a:cubicBezTo>
                  <a:lnTo>
                    <a:pt x="666" y="3845"/>
                  </a:lnTo>
                  <a:cubicBezTo>
                    <a:pt x="678" y="3893"/>
                    <a:pt x="725" y="3940"/>
                    <a:pt x="773" y="3964"/>
                  </a:cubicBezTo>
                  <a:cubicBezTo>
                    <a:pt x="797" y="3964"/>
                    <a:pt x="809" y="3976"/>
                    <a:pt x="832" y="3976"/>
                  </a:cubicBezTo>
                  <a:cubicBezTo>
                    <a:pt x="904" y="3976"/>
                    <a:pt x="987" y="3929"/>
                    <a:pt x="1011" y="3857"/>
                  </a:cubicBezTo>
                  <a:lnTo>
                    <a:pt x="2306" y="411"/>
                  </a:lnTo>
                  <a:cubicBezTo>
                    <a:pt x="3709" y="1253"/>
                    <a:pt x="5311" y="1686"/>
                    <a:pt x="6947" y="1686"/>
                  </a:cubicBezTo>
                  <a:cubicBezTo>
                    <a:pt x="7182" y="1686"/>
                    <a:pt x="7417" y="1677"/>
                    <a:pt x="7653" y="1659"/>
                  </a:cubicBezTo>
                  <a:cubicBezTo>
                    <a:pt x="7736" y="1659"/>
                    <a:pt x="7819" y="1588"/>
                    <a:pt x="7808" y="1493"/>
                  </a:cubicBezTo>
                  <a:cubicBezTo>
                    <a:pt x="7797" y="1404"/>
                    <a:pt x="7724" y="1337"/>
                    <a:pt x="7638" y="1337"/>
                  </a:cubicBezTo>
                  <a:cubicBezTo>
                    <a:pt x="7631" y="1337"/>
                    <a:pt x="7624" y="1337"/>
                    <a:pt x="7617" y="1338"/>
                  </a:cubicBezTo>
                  <a:cubicBezTo>
                    <a:pt x="7407" y="1353"/>
                    <a:pt x="7197" y="1360"/>
                    <a:pt x="6987" y="1360"/>
                  </a:cubicBezTo>
                  <a:cubicBezTo>
                    <a:pt x="5337" y="1360"/>
                    <a:pt x="3719" y="906"/>
                    <a:pt x="2306" y="31"/>
                  </a:cubicBezTo>
                  <a:cubicBezTo>
                    <a:pt x="2283" y="8"/>
                    <a:pt x="2251" y="0"/>
                    <a:pt x="2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1"/>
            <p:cNvSpPr/>
            <p:nvPr/>
          </p:nvSpPr>
          <p:spPr>
            <a:xfrm>
              <a:off x="380455" y="87072"/>
              <a:ext cx="70105" cy="71072"/>
            </a:xfrm>
            <a:custGeom>
              <a:avLst/>
              <a:gdLst/>
              <a:ahLst/>
              <a:cxnLst/>
              <a:rect l="l" t="t" r="r" b="b"/>
              <a:pathLst>
                <a:path w="2176" h="2206" extrusionOk="0">
                  <a:moveTo>
                    <a:pt x="810" y="1"/>
                  </a:moveTo>
                  <a:cubicBezTo>
                    <a:pt x="794" y="1"/>
                    <a:pt x="777" y="3"/>
                    <a:pt x="761" y="7"/>
                  </a:cubicBezTo>
                  <a:cubicBezTo>
                    <a:pt x="666" y="19"/>
                    <a:pt x="607" y="102"/>
                    <a:pt x="630" y="197"/>
                  </a:cubicBezTo>
                  <a:lnTo>
                    <a:pt x="856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25"/>
                    <a:pt x="119" y="1837"/>
                    <a:pt x="143" y="1849"/>
                  </a:cubicBezTo>
                  <a:cubicBezTo>
                    <a:pt x="166" y="1858"/>
                    <a:pt x="188" y="1861"/>
                    <a:pt x="211" y="1861"/>
                  </a:cubicBezTo>
                  <a:cubicBezTo>
                    <a:pt x="246" y="1861"/>
                    <a:pt x="280" y="1851"/>
                    <a:pt x="309" y="1837"/>
                  </a:cubicBezTo>
                  <a:lnTo>
                    <a:pt x="939" y="1433"/>
                  </a:lnTo>
                  <a:lnTo>
                    <a:pt x="1106" y="2086"/>
                  </a:lnTo>
                  <a:cubicBezTo>
                    <a:pt x="1117" y="2146"/>
                    <a:pt x="1165" y="2181"/>
                    <a:pt x="1213" y="2205"/>
                  </a:cubicBezTo>
                  <a:lnTo>
                    <a:pt x="1320" y="2205"/>
                  </a:lnTo>
                  <a:cubicBezTo>
                    <a:pt x="1415" y="2181"/>
                    <a:pt x="1474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6" y="458"/>
                  </a:cubicBezTo>
                  <a:cubicBezTo>
                    <a:pt x="2080" y="415"/>
                    <a:pt x="2027" y="394"/>
                    <a:pt x="1975" y="394"/>
                  </a:cubicBezTo>
                  <a:cubicBezTo>
                    <a:pt x="1941" y="394"/>
                    <a:pt x="1907" y="404"/>
                    <a:pt x="1878" y="423"/>
                  </a:cubicBezTo>
                  <a:lnTo>
                    <a:pt x="1177" y="886"/>
                  </a:lnTo>
                  <a:lnTo>
                    <a:pt x="975" y="126"/>
                  </a:lnTo>
                  <a:cubicBezTo>
                    <a:pt x="955" y="47"/>
                    <a:pt x="887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1"/>
            <p:cNvSpPr/>
            <p:nvPr/>
          </p:nvSpPr>
          <p:spPr>
            <a:xfrm>
              <a:off x="450141" y="119032"/>
              <a:ext cx="39853" cy="16979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1" y="30"/>
                    <a:pt x="60" y="84"/>
                  </a:cubicBezTo>
                  <a:cubicBezTo>
                    <a:pt x="0" y="155"/>
                    <a:pt x="36" y="262"/>
                    <a:pt x="119" y="310"/>
                  </a:cubicBezTo>
                  <a:cubicBezTo>
                    <a:pt x="202" y="346"/>
                    <a:pt x="285" y="393"/>
                    <a:pt x="380" y="417"/>
                  </a:cubicBezTo>
                  <a:cubicBezTo>
                    <a:pt x="568" y="490"/>
                    <a:pt x="773" y="526"/>
                    <a:pt x="981" y="526"/>
                  </a:cubicBezTo>
                  <a:cubicBezTo>
                    <a:pt x="1010" y="526"/>
                    <a:pt x="1040" y="525"/>
                    <a:pt x="1070" y="524"/>
                  </a:cubicBezTo>
                  <a:cubicBezTo>
                    <a:pt x="1165" y="524"/>
                    <a:pt x="1236" y="453"/>
                    <a:pt x="1236" y="357"/>
                  </a:cubicBezTo>
                  <a:cubicBezTo>
                    <a:pt x="1225" y="260"/>
                    <a:pt x="1155" y="201"/>
                    <a:pt x="1070" y="201"/>
                  </a:cubicBezTo>
                  <a:cubicBezTo>
                    <a:pt x="1062" y="201"/>
                    <a:pt x="1054" y="202"/>
                    <a:pt x="1046" y="203"/>
                  </a:cubicBezTo>
                  <a:cubicBezTo>
                    <a:pt x="784" y="203"/>
                    <a:pt x="523" y="144"/>
                    <a:pt x="297" y="25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1"/>
            <p:cNvSpPr/>
            <p:nvPr/>
          </p:nvSpPr>
          <p:spPr>
            <a:xfrm>
              <a:off x="1298879" y="40034"/>
              <a:ext cx="92690" cy="75776"/>
            </a:xfrm>
            <a:custGeom>
              <a:avLst/>
              <a:gdLst/>
              <a:ahLst/>
              <a:cxnLst/>
              <a:rect l="l" t="t" r="r" b="b"/>
              <a:pathLst>
                <a:path w="2877" h="2352" extrusionOk="0">
                  <a:moveTo>
                    <a:pt x="864" y="1"/>
                  </a:moveTo>
                  <a:cubicBezTo>
                    <a:pt x="837" y="1"/>
                    <a:pt x="810" y="6"/>
                    <a:pt x="785" y="17"/>
                  </a:cubicBezTo>
                  <a:cubicBezTo>
                    <a:pt x="690" y="53"/>
                    <a:pt x="654" y="160"/>
                    <a:pt x="714" y="243"/>
                  </a:cubicBezTo>
                  <a:lnTo>
                    <a:pt x="1213" y="1122"/>
                  </a:lnTo>
                  <a:lnTo>
                    <a:pt x="96" y="1835"/>
                  </a:lnTo>
                  <a:cubicBezTo>
                    <a:pt x="13" y="1883"/>
                    <a:pt x="1" y="1990"/>
                    <a:pt x="60" y="2061"/>
                  </a:cubicBezTo>
                  <a:cubicBezTo>
                    <a:pt x="99" y="2107"/>
                    <a:pt x="157" y="2133"/>
                    <a:pt x="216" y="2133"/>
                  </a:cubicBezTo>
                  <a:cubicBezTo>
                    <a:pt x="248" y="2133"/>
                    <a:pt x="280" y="2125"/>
                    <a:pt x="310" y="2108"/>
                  </a:cubicBezTo>
                  <a:lnTo>
                    <a:pt x="1379" y="1407"/>
                  </a:lnTo>
                  <a:lnTo>
                    <a:pt x="1878" y="2263"/>
                  </a:lnTo>
                  <a:cubicBezTo>
                    <a:pt x="1902" y="2298"/>
                    <a:pt x="1938" y="2322"/>
                    <a:pt x="1973" y="2334"/>
                  </a:cubicBezTo>
                  <a:cubicBezTo>
                    <a:pt x="1997" y="2346"/>
                    <a:pt x="2021" y="2352"/>
                    <a:pt x="2045" y="2352"/>
                  </a:cubicBezTo>
                  <a:cubicBezTo>
                    <a:pt x="2068" y="2352"/>
                    <a:pt x="2092" y="2346"/>
                    <a:pt x="2116" y="2334"/>
                  </a:cubicBezTo>
                  <a:cubicBezTo>
                    <a:pt x="2211" y="2298"/>
                    <a:pt x="2247" y="2192"/>
                    <a:pt x="2199" y="2108"/>
                  </a:cubicBezTo>
                  <a:lnTo>
                    <a:pt x="1676" y="1217"/>
                  </a:lnTo>
                  <a:lnTo>
                    <a:pt x="2567" y="647"/>
                  </a:lnTo>
                  <a:cubicBezTo>
                    <a:pt x="2615" y="647"/>
                    <a:pt x="2674" y="623"/>
                    <a:pt x="2710" y="587"/>
                  </a:cubicBezTo>
                  <a:lnTo>
                    <a:pt x="2817" y="469"/>
                  </a:lnTo>
                  <a:cubicBezTo>
                    <a:pt x="2876" y="409"/>
                    <a:pt x="2865" y="314"/>
                    <a:pt x="2805" y="255"/>
                  </a:cubicBezTo>
                  <a:cubicBezTo>
                    <a:pt x="2771" y="220"/>
                    <a:pt x="2724" y="202"/>
                    <a:pt x="2677" y="202"/>
                  </a:cubicBezTo>
                  <a:cubicBezTo>
                    <a:pt x="2643" y="202"/>
                    <a:pt x="2609" y="211"/>
                    <a:pt x="2579" y="231"/>
                  </a:cubicBezTo>
                  <a:lnTo>
                    <a:pt x="1510" y="932"/>
                  </a:lnTo>
                  <a:lnTo>
                    <a:pt x="1023" y="88"/>
                  </a:lnTo>
                  <a:cubicBezTo>
                    <a:pt x="989" y="30"/>
                    <a:pt x="927" y="1"/>
                    <a:pt x="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1"/>
            <p:cNvSpPr/>
            <p:nvPr/>
          </p:nvSpPr>
          <p:spPr>
            <a:xfrm>
              <a:off x="1267886" y="115166"/>
              <a:ext cx="125970" cy="39209"/>
            </a:xfrm>
            <a:custGeom>
              <a:avLst/>
              <a:gdLst/>
              <a:ahLst/>
              <a:cxnLst/>
              <a:rect l="l" t="t" r="r" b="b"/>
              <a:pathLst>
                <a:path w="3910" h="1217" extrusionOk="0">
                  <a:moveTo>
                    <a:pt x="166" y="1"/>
                  </a:moveTo>
                  <a:cubicBezTo>
                    <a:pt x="82" y="1"/>
                    <a:pt x="11" y="58"/>
                    <a:pt x="0" y="145"/>
                  </a:cubicBezTo>
                  <a:cubicBezTo>
                    <a:pt x="0" y="240"/>
                    <a:pt x="60" y="323"/>
                    <a:pt x="155" y="335"/>
                  </a:cubicBezTo>
                  <a:cubicBezTo>
                    <a:pt x="1355" y="454"/>
                    <a:pt x="2519" y="739"/>
                    <a:pt x="3636" y="1202"/>
                  </a:cubicBezTo>
                  <a:cubicBezTo>
                    <a:pt x="3658" y="1212"/>
                    <a:pt x="3681" y="1216"/>
                    <a:pt x="3703" y="1216"/>
                  </a:cubicBezTo>
                  <a:cubicBezTo>
                    <a:pt x="3766" y="1216"/>
                    <a:pt x="3827" y="1181"/>
                    <a:pt x="3862" y="1119"/>
                  </a:cubicBezTo>
                  <a:cubicBezTo>
                    <a:pt x="3910" y="1036"/>
                    <a:pt x="3862" y="929"/>
                    <a:pt x="3767" y="905"/>
                  </a:cubicBezTo>
                  <a:cubicBezTo>
                    <a:pt x="2626" y="430"/>
                    <a:pt x="1426" y="133"/>
                    <a:pt x="190" y="2"/>
                  </a:cubicBezTo>
                  <a:cubicBezTo>
                    <a:pt x="182" y="1"/>
                    <a:pt x="174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8" name="Google Shape;1798;p11"/>
            <p:cNvGrpSpPr/>
            <p:nvPr/>
          </p:nvGrpSpPr>
          <p:grpSpPr>
            <a:xfrm>
              <a:off x="-27644" y="-12190"/>
              <a:ext cx="9199288" cy="2380809"/>
              <a:chOff x="-27644" y="-12190"/>
              <a:chExt cx="9199288" cy="2380809"/>
            </a:xfrm>
          </p:grpSpPr>
          <p:sp>
            <p:nvSpPr>
              <p:cNvPr id="1799" name="Google Shape;1799;p11"/>
              <p:cNvSpPr/>
              <p:nvPr/>
            </p:nvSpPr>
            <p:spPr>
              <a:xfrm>
                <a:off x="7332057" y="43643"/>
                <a:ext cx="648957" cy="584812"/>
              </a:xfrm>
              <a:custGeom>
                <a:avLst/>
                <a:gdLst/>
                <a:ahLst/>
                <a:cxnLst/>
                <a:rect l="l" t="t" r="r" b="b"/>
                <a:pathLst>
                  <a:path w="20143" h="18152" extrusionOk="0">
                    <a:moveTo>
                      <a:pt x="4350" y="463"/>
                    </a:moveTo>
                    <a:lnTo>
                      <a:pt x="4576" y="654"/>
                    </a:lnTo>
                    <a:lnTo>
                      <a:pt x="3637" y="1604"/>
                    </a:lnTo>
                    <a:cubicBezTo>
                      <a:pt x="3554" y="1687"/>
                      <a:pt x="3566" y="1806"/>
                      <a:pt x="3649" y="1878"/>
                    </a:cubicBezTo>
                    <a:cubicBezTo>
                      <a:pt x="3689" y="1912"/>
                      <a:pt x="3740" y="1930"/>
                      <a:pt x="3791" y="1930"/>
                    </a:cubicBezTo>
                    <a:cubicBezTo>
                      <a:pt x="3847" y="1930"/>
                      <a:pt x="3903" y="1909"/>
                      <a:pt x="3946" y="1866"/>
                    </a:cubicBezTo>
                    <a:lnTo>
                      <a:pt x="4885" y="927"/>
                    </a:lnTo>
                    <a:lnTo>
                      <a:pt x="5479" y="1450"/>
                    </a:lnTo>
                    <a:lnTo>
                      <a:pt x="5241" y="1699"/>
                    </a:lnTo>
                    <a:cubicBezTo>
                      <a:pt x="5158" y="1771"/>
                      <a:pt x="5158" y="1901"/>
                      <a:pt x="5241" y="1973"/>
                    </a:cubicBezTo>
                    <a:cubicBezTo>
                      <a:pt x="5285" y="2005"/>
                      <a:pt x="5333" y="2020"/>
                      <a:pt x="5381" y="2020"/>
                    </a:cubicBezTo>
                    <a:cubicBezTo>
                      <a:pt x="5438" y="2020"/>
                      <a:pt x="5493" y="1999"/>
                      <a:pt x="5538" y="1961"/>
                    </a:cubicBezTo>
                    <a:lnTo>
                      <a:pt x="5800" y="1711"/>
                    </a:lnTo>
                    <a:lnTo>
                      <a:pt x="6477" y="2305"/>
                    </a:lnTo>
                    <a:cubicBezTo>
                      <a:pt x="6334" y="2400"/>
                      <a:pt x="6215" y="2519"/>
                      <a:pt x="6144" y="2674"/>
                    </a:cubicBezTo>
                    <a:cubicBezTo>
                      <a:pt x="6085" y="2769"/>
                      <a:pt x="6132" y="2888"/>
                      <a:pt x="6239" y="2935"/>
                    </a:cubicBezTo>
                    <a:cubicBezTo>
                      <a:pt x="6267" y="2944"/>
                      <a:pt x="6295" y="2949"/>
                      <a:pt x="6322" y="2949"/>
                    </a:cubicBezTo>
                    <a:cubicBezTo>
                      <a:pt x="6403" y="2949"/>
                      <a:pt x="6480" y="2911"/>
                      <a:pt x="6524" y="2840"/>
                    </a:cubicBezTo>
                    <a:cubicBezTo>
                      <a:pt x="6584" y="2721"/>
                      <a:pt x="6679" y="2638"/>
                      <a:pt x="6786" y="2579"/>
                    </a:cubicBezTo>
                    <a:lnTo>
                      <a:pt x="7380" y="3113"/>
                    </a:lnTo>
                    <a:lnTo>
                      <a:pt x="7083" y="3410"/>
                    </a:lnTo>
                    <a:cubicBezTo>
                      <a:pt x="7000" y="3482"/>
                      <a:pt x="7012" y="3612"/>
                      <a:pt x="7095" y="3672"/>
                    </a:cubicBezTo>
                    <a:cubicBezTo>
                      <a:pt x="7136" y="3707"/>
                      <a:pt x="7190" y="3725"/>
                      <a:pt x="7243" y="3725"/>
                    </a:cubicBezTo>
                    <a:cubicBezTo>
                      <a:pt x="7297" y="3725"/>
                      <a:pt x="7350" y="3707"/>
                      <a:pt x="7392" y="3672"/>
                    </a:cubicBezTo>
                    <a:lnTo>
                      <a:pt x="7689" y="3375"/>
                    </a:lnTo>
                    <a:cubicBezTo>
                      <a:pt x="7879" y="3541"/>
                      <a:pt x="8069" y="3696"/>
                      <a:pt x="8259" y="3862"/>
                    </a:cubicBezTo>
                    <a:lnTo>
                      <a:pt x="7332" y="4729"/>
                    </a:lnTo>
                    <a:cubicBezTo>
                      <a:pt x="7249" y="4801"/>
                      <a:pt x="7249" y="4931"/>
                      <a:pt x="7332" y="5003"/>
                    </a:cubicBezTo>
                    <a:cubicBezTo>
                      <a:pt x="7374" y="5038"/>
                      <a:pt x="7427" y="5056"/>
                      <a:pt x="7481" y="5056"/>
                    </a:cubicBezTo>
                    <a:cubicBezTo>
                      <a:pt x="7534" y="5056"/>
                      <a:pt x="7588" y="5038"/>
                      <a:pt x="7630" y="5003"/>
                    </a:cubicBezTo>
                    <a:lnTo>
                      <a:pt x="8556" y="4135"/>
                    </a:lnTo>
                    <a:lnTo>
                      <a:pt x="9151" y="4670"/>
                    </a:lnTo>
                    <a:lnTo>
                      <a:pt x="8794" y="4967"/>
                    </a:lnTo>
                    <a:cubicBezTo>
                      <a:pt x="8711" y="5038"/>
                      <a:pt x="8711" y="5157"/>
                      <a:pt x="8782" y="5240"/>
                    </a:cubicBezTo>
                    <a:cubicBezTo>
                      <a:pt x="8830" y="5276"/>
                      <a:pt x="8883" y="5294"/>
                      <a:pt x="8935" y="5294"/>
                    </a:cubicBezTo>
                    <a:cubicBezTo>
                      <a:pt x="8987" y="5294"/>
                      <a:pt x="9038" y="5276"/>
                      <a:pt x="9079" y="5240"/>
                    </a:cubicBezTo>
                    <a:lnTo>
                      <a:pt x="9459" y="4920"/>
                    </a:lnTo>
                    <a:cubicBezTo>
                      <a:pt x="9661" y="5110"/>
                      <a:pt x="9875" y="5300"/>
                      <a:pt x="10089" y="5490"/>
                    </a:cubicBezTo>
                    <a:lnTo>
                      <a:pt x="9745" y="5763"/>
                    </a:lnTo>
                    <a:cubicBezTo>
                      <a:pt x="9661" y="5823"/>
                      <a:pt x="9650" y="5953"/>
                      <a:pt x="9721" y="6025"/>
                    </a:cubicBezTo>
                    <a:cubicBezTo>
                      <a:pt x="9767" y="6071"/>
                      <a:pt x="9828" y="6095"/>
                      <a:pt x="9888" y="6095"/>
                    </a:cubicBezTo>
                    <a:cubicBezTo>
                      <a:pt x="9935" y="6095"/>
                      <a:pt x="9981" y="6080"/>
                      <a:pt x="10018" y="6048"/>
                    </a:cubicBezTo>
                    <a:lnTo>
                      <a:pt x="10386" y="5751"/>
                    </a:lnTo>
                    <a:lnTo>
                      <a:pt x="10981" y="6298"/>
                    </a:lnTo>
                    <a:lnTo>
                      <a:pt x="10731" y="6643"/>
                    </a:lnTo>
                    <a:cubicBezTo>
                      <a:pt x="10660" y="6738"/>
                      <a:pt x="10695" y="6856"/>
                      <a:pt x="10790" y="6916"/>
                    </a:cubicBezTo>
                    <a:cubicBezTo>
                      <a:pt x="10825" y="6938"/>
                      <a:pt x="10865" y="6948"/>
                      <a:pt x="10905" y="6948"/>
                    </a:cubicBezTo>
                    <a:cubicBezTo>
                      <a:pt x="10973" y="6948"/>
                      <a:pt x="11042" y="6917"/>
                      <a:pt x="11087" y="6856"/>
                    </a:cubicBezTo>
                    <a:lnTo>
                      <a:pt x="11289" y="6559"/>
                    </a:lnTo>
                    <a:cubicBezTo>
                      <a:pt x="11587" y="6821"/>
                      <a:pt x="11884" y="7082"/>
                      <a:pt x="12169" y="7356"/>
                    </a:cubicBezTo>
                    <a:lnTo>
                      <a:pt x="11349" y="8092"/>
                    </a:lnTo>
                    <a:cubicBezTo>
                      <a:pt x="11266" y="8164"/>
                      <a:pt x="11266" y="8294"/>
                      <a:pt x="11349" y="8366"/>
                    </a:cubicBezTo>
                    <a:cubicBezTo>
                      <a:pt x="11390" y="8401"/>
                      <a:pt x="11444" y="8419"/>
                      <a:pt x="11497" y="8419"/>
                    </a:cubicBezTo>
                    <a:cubicBezTo>
                      <a:pt x="11551" y="8419"/>
                      <a:pt x="11604" y="8401"/>
                      <a:pt x="11646" y="8366"/>
                    </a:cubicBezTo>
                    <a:lnTo>
                      <a:pt x="12466" y="7629"/>
                    </a:lnTo>
                    <a:lnTo>
                      <a:pt x="13119" y="8235"/>
                    </a:lnTo>
                    <a:lnTo>
                      <a:pt x="12834" y="8532"/>
                    </a:lnTo>
                    <a:cubicBezTo>
                      <a:pt x="12751" y="8603"/>
                      <a:pt x="12763" y="8734"/>
                      <a:pt x="12846" y="8793"/>
                    </a:cubicBezTo>
                    <a:cubicBezTo>
                      <a:pt x="12888" y="8829"/>
                      <a:pt x="12941" y="8847"/>
                      <a:pt x="12995" y="8847"/>
                    </a:cubicBezTo>
                    <a:cubicBezTo>
                      <a:pt x="13048" y="8847"/>
                      <a:pt x="13102" y="8829"/>
                      <a:pt x="13143" y="8793"/>
                    </a:cubicBezTo>
                    <a:lnTo>
                      <a:pt x="13405" y="8532"/>
                    </a:lnTo>
                    <a:cubicBezTo>
                      <a:pt x="13607" y="8710"/>
                      <a:pt x="13809" y="8888"/>
                      <a:pt x="13999" y="9079"/>
                    </a:cubicBezTo>
                    <a:lnTo>
                      <a:pt x="13737" y="9292"/>
                    </a:lnTo>
                    <a:cubicBezTo>
                      <a:pt x="13654" y="9364"/>
                      <a:pt x="13642" y="9494"/>
                      <a:pt x="13725" y="9566"/>
                    </a:cubicBezTo>
                    <a:cubicBezTo>
                      <a:pt x="13769" y="9609"/>
                      <a:pt x="13825" y="9630"/>
                      <a:pt x="13880" y="9630"/>
                    </a:cubicBezTo>
                    <a:cubicBezTo>
                      <a:pt x="13932" y="9630"/>
                      <a:pt x="13983" y="9612"/>
                      <a:pt x="14023" y="9578"/>
                    </a:cubicBezTo>
                    <a:lnTo>
                      <a:pt x="14296" y="9352"/>
                    </a:lnTo>
                    <a:lnTo>
                      <a:pt x="14854" y="9875"/>
                    </a:lnTo>
                    <a:lnTo>
                      <a:pt x="14605" y="10160"/>
                    </a:lnTo>
                    <a:cubicBezTo>
                      <a:pt x="14522" y="10243"/>
                      <a:pt x="14534" y="10362"/>
                      <a:pt x="14617" y="10433"/>
                    </a:cubicBezTo>
                    <a:cubicBezTo>
                      <a:pt x="14660" y="10466"/>
                      <a:pt x="14709" y="10481"/>
                      <a:pt x="14757" y="10481"/>
                    </a:cubicBezTo>
                    <a:cubicBezTo>
                      <a:pt x="14813" y="10481"/>
                      <a:pt x="14869" y="10460"/>
                      <a:pt x="14914" y="10421"/>
                    </a:cubicBezTo>
                    <a:lnTo>
                      <a:pt x="15163" y="10160"/>
                    </a:lnTo>
                    <a:lnTo>
                      <a:pt x="15674" y="10647"/>
                    </a:lnTo>
                    <a:lnTo>
                      <a:pt x="14783" y="11574"/>
                    </a:lnTo>
                    <a:cubicBezTo>
                      <a:pt x="14712" y="11645"/>
                      <a:pt x="14724" y="11776"/>
                      <a:pt x="14807" y="11847"/>
                    </a:cubicBezTo>
                    <a:cubicBezTo>
                      <a:pt x="14849" y="11879"/>
                      <a:pt x="14896" y="11894"/>
                      <a:pt x="14942" y="11894"/>
                    </a:cubicBezTo>
                    <a:cubicBezTo>
                      <a:pt x="15000" y="11894"/>
                      <a:pt x="15058" y="11870"/>
                      <a:pt x="15104" y="11824"/>
                    </a:cubicBezTo>
                    <a:lnTo>
                      <a:pt x="15971" y="10920"/>
                    </a:lnTo>
                    <a:lnTo>
                      <a:pt x="16720" y="11622"/>
                    </a:lnTo>
                    <a:lnTo>
                      <a:pt x="16435" y="11871"/>
                    </a:lnTo>
                    <a:cubicBezTo>
                      <a:pt x="16352" y="11930"/>
                      <a:pt x="16340" y="12061"/>
                      <a:pt x="16423" y="12144"/>
                    </a:cubicBezTo>
                    <a:cubicBezTo>
                      <a:pt x="16468" y="12183"/>
                      <a:pt x="16527" y="12204"/>
                      <a:pt x="16585" y="12204"/>
                    </a:cubicBezTo>
                    <a:cubicBezTo>
                      <a:pt x="16634" y="12204"/>
                      <a:pt x="16682" y="12189"/>
                      <a:pt x="16720" y="12156"/>
                    </a:cubicBezTo>
                    <a:lnTo>
                      <a:pt x="17017" y="11907"/>
                    </a:lnTo>
                    <a:lnTo>
                      <a:pt x="17552" y="12406"/>
                    </a:lnTo>
                    <a:lnTo>
                      <a:pt x="17362" y="12679"/>
                    </a:lnTo>
                    <a:cubicBezTo>
                      <a:pt x="17290" y="12762"/>
                      <a:pt x="17314" y="12893"/>
                      <a:pt x="17421" y="12941"/>
                    </a:cubicBezTo>
                    <a:cubicBezTo>
                      <a:pt x="17457" y="12963"/>
                      <a:pt x="17498" y="12974"/>
                      <a:pt x="17539" y="12974"/>
                    </a:cubicBezTo>
                    <a:cubicBezTo>
                      <a:pt x="17606" y="12974"/>
                      <a:pt x="17674" y="12945"/>
                      <a:pt x="17718" y="12893"/>
                    </a:cubicBezTo>
                    <a:lnTo>
                      <a:pt x="17861" y="12691"/>
                    </a:lnTo>
                    <a:lnTo>
                      <a:pt x="18431" y="13238"/>
                    </a:lnTo>
                    <a:lnTo>
                      <a:pt x="18182" y="13475"/>
                    </a:lnTo>
                    <a:cubicBezTo>
                      <a:pt x="18098" y="13547"/>
                      <a:pt x="18098" y="13677"/>
                      <a:pt x="18182" y="13749"/>
                    </a:cubicBezTo>
                    <a:cubicBezTo>
                      <a:pt x="18223" y="13784"/>
                      <a:pt x="18274" y="13802"/>
                      <a:pt x="18326" y="13802"/>
                    </a:cubicBezTo>
                    <a:cubicBezTo>
                      <a:pt x="18378" y="13802"/>
                      <a:pt x="18431" y="13784"/>
                      <a:pt x="18479" y="13749"/>
                    </a:cubicBezTo>
                    <a:lnTo>
                      <a:pt x="18716" y="13523"/>
                    </a:lnTo>
                    <a:lnTo>
                      <a:pt x="19108" y="13891"/>
                    </a:lnTo>
                    <a:cubicBezTo>
                      <a:pt x="19097" y="13891"/>
                      <a:pt x="19085" y="13903"/>
                      <a:pt x="19073" y="13903"/>
                    </a:cubicBezTo>
                    <a:cubicBezTo>
                      <a:pt x="18728" y="14212"/>
                      <a:pt x="18431" y="14568"/>
                      <a:pt x="18182" y="14961"/>
                    </a:cubicBezTo>
                    <a:cubicBezTo>
                      <a:pt x="18134" y="15056"/>
                      <a:pt x="18170" y="15175"/>
                      <a:pt x="18265" y="15222"/>
                    </a:cubicBezTo>
                    <a:cubicBezTo>
                      <a:pt x="18296" y="15242"/>
                      <a:pt x="18332" y="15251"/>
                      <a:pt x="18368" y="15251"/>
                    </a:cubicBezTo>
                    <a:cubicBezTo>
                      <a:pt x="18439" y="15251"/>
                      <a:pt x="18510" y="15214"/>
                      <a:pt x="18550" y="15151"/>
                    </a:cubicBezTo>
                    <a:cubicBezTo>
                      <a:pt x="18764" y="14818"/>
                      <a:pt x="19025" y="14497"/>
                      <a:pt x="19322" y="14224"/>
                    </a:cubicBezTo>
                    <a:cubicBezTo>
                      <a:pt x="19346" y="14212"/>
                      <a:pt x="19370" y="14200"/>
                      <a:pt x="19394" y="14164"/>
                    </a:cubicBezTo>
                    <a:lnTo>
                      <a:pt x="19619" y="14390"/>
                    </a:lnTo>
                    <a:lnTo>
                      <a:pt x="15864" y="17682"/>
                    </a:lnTo>
                    <a:cubicBezTo>
                      <a:pt x="10933" y="13154"/>
                      <a:pt x="5681" y="8354"/>
                      <a:pt x="523" y="3886"/>
                    </a:cubicBezTo>
                    <a:cubicBezTo>
                      <a:pt x="1866" y="2828"/>
                      <a:pt x="3150" y="1687"/>
                      <a:pt x="4350" y="463"/>
                    </a:cubicBezTo>
                    <a:close/>
                    <a:moveTo>
                      <a:pt x="4326" y="0"/>
                    </a:moveTo>
                    <a:cubicBezTo>
                      <a:pt x="4267" y="0"/>
                      <a:pt x="4219" y="24"/>
                      <a:pt x="4183" y="59"/>
                    </a:cubicBezTo>
                    <a:cubicBezTo>
                      <a:pt x="2888" y="1378"/>
                      <a:pt x="1522" y="2602"/>
                      <a:pt x="72" y="3731"/>
                    </a:cubicBezTo>
                    <a:cubicBezTo>
                      <a:pt x="24" y="3767"/>
                      <a:pt x="1" y="3814"/>
                      <a:pt x="1" y="3874"/>
                    </a:cubicBezTo>
                    <a:cubicBezTo>
                      <a:pt x="1" y="3933"/>
                      <a:pt x="24" y="3993"/>
                      <a:pt x="60" y="4028"/>
                    </a:cubicBezTo>
                    <a:cubicBezTo>
                      <a:pt x="5324" y="8579"/>
                      <a:pt x="10683" y="13475"/>
                      <a:pt x="15710" y="18098"/>
                    </a:cubicBezTo>
                    <a:cubicBezTo>
                      <a:pt x="15752" y="18133"/>
                      <a:pt x="15802" y="18151"/>
                      <a:pt x="15854" y="18151"/>
                    </a:cubicBezTo>
                    <a:cubicBezTo>
                      <a:pt x="15906" y="18151"/>
                      <a:pt x="15959" y="18133"/>
                      <a:pt x="16007" y="18098"/>
                    </a:cubicBezTo>
                    <a:lnTo>
                      <a:pt x="20059" y="14545"/>
                    </a:lnTo>
                    <a:cubicBezTo>
                      <a:pt x="20071" y="14533"/>
                      <a:pt x="20083" y="14521"/>
                      <a:pt x="20083" y="14509"/>
                    </a:cubicBezTo>
                    <a:cubicBezTo>
                      <a:pt x="20142" y="14438"/>
                      <a:pt x="20130" y="14331"/>
                      <a:pt x="20059" y="14271"/>
                    </a:cubicBezTo>
                    <a:cubicBezTo>
                      <a:pt x="15056" y="9411"/>
                      <a:pt x="9816" y="4622"/>
                      <a:pt x="4481" y="59"/>
                    </a:cubicBezTo>
                    <a:cubicBezTo>
                      <a:pt x="4445" y="12"/>
                      <a:pt x="4385" y="0"/>
                      <a:pt x="43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1"/>
              <p:cNvSpPr/>
              <p:nvPr/>
            </p:nvSpPr>
            <p:spPr>
              <a:xfrm>
                <a:off x="8439244" y="1200895"/>
                <a:ext cx="732400" cy="509649"/>
              </a:xfrm>
              <a:custGeom>
                <a:avLst/>
                <a:gdLst/>
                <a:ahLst/>
                <a:cxnLst/>
                <a:rect l="l" t="t" r="r" b="b"/>
                <a:pathLst>
                  <a:path w="22733" h="15819" extrusionOk="0">
                    <a:moveTo>
                      <a:pt x="487" y="465"/>
                    </a:moveTo>
                    <a:cubicBezTo>
                      <a:pt x="773" y="549"/>
                      <a:pt x="1058" y="644"/>
                      <a:pt x="1343" y="727"/>
                    </a:cubicBezTo>
                    <a:lnTo>
                      <a:pt x="1058" y="1499"/>
                    </a:lnTo>
                    <a:cubicBezTo>
                      <a:pt x="1022" y="1606"/>
                      <a:pt x="1082" y="1713"/>
                      <a:pt x="1189" y="1749"/>
                    </a:cubicBezTo>
                    <a:cubicBezTo>
                      <a:pt x="1212" y="1749"/>
                      <a:pt x="1236" y="1761"/>
                      <a:pt x="1260" y="1761"/>
                    </a:cubicBezTo>
                    <a:cubicBezTo>
                      <a:pt x="1343" y="1761"/>
                      <a:pt x="1426" y="1701"/>
                      <a:pt x="1462" y="1618"/>
                    </a:cubicBezTo>
                    <a:lnTo>
                      <a:pt x="1747" y="858"/>
                    </a:lnTo>
                    <a:lnTo>
                      <a:pt x="2317" y="1036"/>
                    </a:lnTo>
                    <a:lnTo>
                      <a:pt x="2282" y="1155"/>
                    </a:lnTo>
                    <a:cubicBezTo>
                      <a:pt x="2258" y="1262"/>
                      <a:pt x="2329" y="1369"/>
                      <a:pt x="2436" y="1392"/>
                    </a:cubicBezTo>
                    <a:lnTo>
                      <a:pt x="2496" y="1392"/>
                    </a:lnTo>
                    <a:cubicBezTo>
                      <a:pt x="2579" y="1392"/>
                      <a:pt x="2662" y="1333"/>
                      <a:pt x="2698" y="1250"/>
                    </a:cubicBezTo>
                    <a:lnTo>
                      <a:pt x="2721" y="1155"/>
                    </a:lnTo>
                    <a:lnTo>
                      <a:pt x="3470" y="1392"/>
                    </a:lnTo>
                    <a:lnTo>
                      <a:pt x="3423" y="1487"/>
                    </a:lnTo>
                    <a:cubicBezTo>
                      <a:pt x="3375" y="1582"/>
                      <a:pt x="3434" y="1701"/>
                      <a:pt x="3529" y="1737"/>
                    </a:cubicBezTo>
                    <a:cubicBezTo>
                      <a:pt x="3565" y="1749"/>
                      <a:pt x="3589" y="1749"/>
                      <a:pt x="3613" y="1749"/>
                    </a:cubicBezTo>
                    <a:cubicBezTo>
                      <a:pt x="3696" y="1749"/>
                      <a:pt x="3779" y="1713"/>
                      <a:pt x="3815" y="1630"/>
                    </a:cubicBezTo>
                    <a:lnTo>
                      <a:pt x="3862" y="1523"/>
                    </a:lnTo>
                    <a:cubicBezTo>
                      <a:pt x="4147" y="1606"/>
                      <a:pt x="4421" y="1701"/>
                      <a:pt x="4706" y="1796"/>
                    </a:cubicBezTo>
                    <a:lnTo>
                      <a:pt x="4646" y="1915"/>
                    </a:lnTo>
                    <a:cubicBezTo>
                      <a:pt x="4599" y="2010"/>
                      <a:pt x="4658" y="2129"/>
                      <a:pt x="4753" y="2165"/>
                    </a:cubicBezTo>
                    <a:cubicBezTo>
                      <a:pt x="4789" y="2177"/>
                      <a:pt x="4813" y="2177"/>
                      <a:pt x="4837" y="2177"/>
                    </a:cubicBezTo>
                    <a:cubicBezTo>
                      <a:pt x="4845" y="2178"/>
                      <a:pt x="4854" y="2178"/>
                      <a:pt x="4862" y="2178"/>
                    </a:cubicBezTo>
                    <a:cubicBezTo>
                      <a:pt x="4936" y="2178"/>
                      <a:pt x="5007" y="2134"/>
                      <a:pt x="5039" y="2070"/>
                    </a:cubicBezTo>
                    <a:lnTo>
                      <a:pt x="5098" y="1927"/>
                    </a:lnTo>
                    <a:cubicBezTo>
                      <a:pt x="5395" y="2034"/>
                      <a:pt x="5716" y="2129"/>
                      <a:pt x="6025" y="2224"/>
                    </a:cubicBezTo>
                    <a:lnTo>
                      <a:pt x="5680" y="3032"/>
                    </a:lnTo>
                    <a:cubicBezTo>
                      <a:pt x="5633" y="3127"/>
                      <a:pt x="5692" y="3246"/>
                      <a:pt x="5799" y="3282"/>
                    </a:cubicBezTo>
                    <a:cubicBezTo>
                      <a:pt x="5823" y="3282"/>
                      <a:pt x="5847" y="3294"/>
                      <a:pt x="5870" y="3294"/>
                    </a:cubicBezTo>
                    <a:cubicBezTo>
                      <a:pt x="5954" y="3294"/>
                      <a:pt x="6037" y="3246"/>
                      <a:pt x="6072" y="3175"/>
                    </a:cubicBezTo>
                    <a:lnTo>
                      <a:pt x="6417" y="2355"/>
                    </a:lnTo>
                    <a:lnTo>
                      <a:pt x="7308" y="2652"/>
                    </a:lnTo>
                    <a:lnTo>
                      <a:pt x="7249" y="2890"/>
                    </a:lnTo>
                    <a:cubicBezTo>
                      <a:pt x="7225" y="2985"/>
                      <a:pt x="7273" y="3080"/>
                      <a:pt x="7368" y="3115"/>
                    </a:cubicBezTo>
                    <a:cubicBezTo>
                      <a:pt x="7391" y="3127"/>
                      <a:pt x="7427" y="3127"/>
                      <a:pt x="7451" y="3127"/>
                    </a:cubicBezTo>
                    <a:cubicBezTo>
                      <a:pt x="7522" y="3127"/>
                      <a:pt x="7582" y="3092"/>
                      <a:pt x="7629" y="3044"/>
                    </a:cubicBezTo>
                    <a:lnTo>
                      <a:pt x="7700" y="2949"/>
                    </a:lnTo>
                    <a:cubicBezTo>
                      <a:pt x="7724" y="2901"/>
                      <a:pt x="7736" y="2854"/>
                      <a:pt x="7724" y="2806"/>
                    </a:cubicBezTo>
                    <a:lnTo>
                      <a:pt x="7724" y="2806"/>
                    </a:lnTo>
                    <a:cubicBezTo>
                      <a:pt x="8009" y="2901"/>
                      <a:pt x="8283" y="2997"/>
                      <a:pt x="8568" y="3092"/>
                    </a:cubicBezTo>
                    <a:cubicBezTo>
                      <a:pt x="8544" y="3163"/>
                      <a:pt x="8532" y="3234"/>
                      <a:pt x="8532" y="3306"/>
                    </a:cubicBezTo>
                    <a:cubicBezTo>
                      <a:pt x="8544" y="3412"/>
                      <a:pt x="8627" y="3496"/>
                      <a:pt x="8746" y="3496"/>
                    </a:cubicBezTo>
                    <a:cubicBezTo>
                      <a:pt x="8853" y="3496"/>
                      <a:pt x="8948" y="3401"/>
                      <a:pt x="8948" y="3294"/>
                    </a:cubicBezTo>
                    <a:cubicBezTo>
                      <a:pt x="8948" y="3270"/>
                      <a:pt x="8948" y="3246"/>
                      <a:pt x="8960" y="3234"/>
                    </a:cubicBezTo>
                    <a:lnTo>
                      <a:pt x="9744" y="3508"/>
                    </a:lnTo>
                    <a:lnTo>
                      <a:pt x="9709" y="3567"/>
                    </a:lnTo>
                    <a:cubicBezTo>
                      <a:pt x="9649" y="3662"/>
                      <a:pt x="9685" y="3781"/>
                      <a:pt x="9780" y="3828"/>
                    </a:cubicBezTo>
                    <a:cubicBezTo>
                      <a:pt x="9816" y="3840"/>
                      <a:pt x="9851" y="3852"/>
                      <a:pt x="9887" y="3852"/>
                    </a:cubicBezTo>
                    <a:cubicBezTo>
                      <a:pt x="9958" y="3852"/>
                      <a:pt x="10029" y="3816"/>
                      <a:pt x="10065" y="3757"/>
                    </a:cubicBezTo>
                    <a:lnTo>
                      <a:pt x="10136" y="3650"/>
                    </a:lnTo>
                    <a:lnTo>
                      <a:pt x="10826" y="3900"/>
                    </a:lnTo>
                    <a:lnTo>
                      <a:pt x="10576" y="4660"/>
                    </a:lnTo>
                    <a:cubicBezTo>
                      <a:pt x="10540" y="4767"/>
                      <a:pt x="10612" y="4874"/>
                      <a:pt x="10731" y="4898"/>
                    </a:cubicBezTo>
                    <a:cubicBezTo>
                      <a:pt x="10742" y="4910"/>
                      <a:pt x="10766" y="4910"/>
                      <a:pt x="10790" y="4910"/>
                    </a:cubicBezTo>
                    <a:cubicBezTo>
                      <a:pt x="10873" y="4910"/>
                      <a:pt x="10956" y="4850"/>
                      <a:pt x="10992" y="4767"/>
                    </a:cubicBezTo>
                    <a:lnTo>
                      <a:pt x="11218" y="4042"/>
                    </a:lnTo>
                    <a:lnTo>
                      <a:pt x="12121" y="4375"/>
                    </a:lnTo>
                    <a:lnTo>
                      <a:pt x="12073" y="4529"/>
                    </a:lnTo>
                    <a:cubicBezTo>
                      <a:pt x="12038" y="4625"/>
                      <a:pt x="12097" y="4743"/>
                      <a:pt x="12204" y="4767"/>
                    </a:cubicBezTo>
                    <a:cubicBezTo>
                      <a:pt x="12228" y="4775"/>
                      <a:pt x="12252" y="4779"/>
                      <a:pt x="12276" y="4779"/>
                    </a:cubicBezTo>
                    <a:cubicBezTo>
                      <a:pt x="12360" y="4779"/>
                      <a:pt x="12440" y="4732"/>
                      <a:pt x="12477" y="4648"/>
                    </a:cubicBezTo>
                    <a:lnTo>
                      <a:pt x="12513" y="4529"/>
                    </a:lnTo>
                    <a:lnTo>
                      <a:pt x="13464" y="4874"/>
                    </a:lnTo>
                    <a:lnTo>
                      <a:pt x="13404" y="5064"/>
                    </a:lnTo>
                    <a:cubicBezTo>
                      <a:pt x="13369" y="5171"/>
                      <a:pt x="13440" y="5278"/>
                      <a:pt x="13547" y="5302"/>
                    </a:cubicBezTo>
                    <a:lnTo>
                      <a:pt x="13606" y="5302"/>
                    </a:lnTo>
                    <a:cubicBezTo>
                      <a:pt x="13614" y="5303"/>
                      <a:pt x="13622" y="5303"/>
                      <a:pt x="13630" y="5303"/>
                    </a:cubicBezTo>
                    <a:cubicBezTo>
                      <a:pt x="13715" y="5303"/>
                      <a:pt x="13787" y="5247"/>
                      <a:pt x="13808" y="5171"/>
                    </a:cubicBezTo>
                    <a:lnTo>
                      <a:pt x="13856" y="5017"/>
                    </a:lnTo>
                    <a:cubicBezTo>
                      <a:pt x="14200" y="5147"/>
                      <a:pt x="14533" y="5278"/>
                      <a:pt x="14878" y="5409"/>
                    </a:cubicBezTo>
                    <a:lnTo>
                      <a:pt x="14818" y="5539"/>
                    </a:lnTo>
                    <a:cubicBezTo>
                      <a:pt x="14783" y="5635"/>
                      <a:pt x="14842" y="5753"/>
                      <a:pt x="14949" y="5789"/>
                    </a:cubicBezTo>
                    <a:cubicBezTo>
                      <a:pt x="14973" y="5797"/>
                      <a:pt x="14996" y="5801"/>
                      <a:pt x="15019" y="5801"/>
                    </a:cubicBezTo>
                    <a:cubicBezTo>
                      <a:pt x="15100" y="5801"/>
                      <a:pt x="15173" y="5753"/>
                      <a:pt x="15210" y="5670"/>
                    </a:cubicBezTo>
                    <a:lnTo>
                      <a:pt x="15258" y="5563"/>
                    </a:lnTo>
                    <a:lnTo>
                      <a:pt x="16066" y="5872"/>
                    </a:lnTo>
                    <a:lnTo>
                      <a:pt x="15864" y="6395"/>
                    </a:lnTo>
                    <a:cubicBezTo>
                      <a:pt x="15828" y="6502"/>
                      <a:pt x="15888" y="6621"/>
                      <a:pt x="15995" y="6645"/>
                    </a:cubicBezTo>
                    <a:cubicBezTo>
                      <a:pt x="16018" y="6656"/>
                      <a:pt x="16042" y="6656"/>
                      <a:pt x="16066" y="6656"/>
                    </a:cubicBezTo>
                    <a:cubicBezTo>
                      <a:pt x="16149" y="6656"/>
                      <a:pt x="16232" y="6609"/>
                      <a:pt x="16268" y="6526"/>
                    </a:cubicBezTo>
                    <a:lnTo>
                      <a:pt x="16458" y="6027"/>
                    </a:lnTo>
                    <a:lnTo>
                      <a:pt x="17302" y="6359"/>
                    </a:lnTo>
                    <a:lnTo>
                      <a:pt x="17266" y="6478"/>
                    </a:lnTo>
                    <a:cubicBezTo>
                      <a:pt x="17242" y="6585"/>
                      <a:pt x="17302" y="6692"/>
                      <a:pt x="17409" y="6716"/>
                    </a:cubicBezTo>
                    <a:lnTo>
                      <a:pt x="17468" y="6716"/>
                    </a:lnTo>
                    <a:cubicBezTo>
                      <a:pt x="17476" y="6717"/>
                      <a:pt x="17484" y="6717"/>
                      <a:pt x="17492" y="6717"/>
                    </a:cubicBezTo>
                    <a:cubicBezTo>
                      <a:pt x="17577" y="6717"/>
                      <a:pt x="17648" y="6661"/>
                      <a:pt x="17670" y="6585"/>
                    </a:cubicBezTo>
                    <a:lnTo>
                      <a:pt x="17694" y="6526"/>
                    </a:lnTo>
                    <a:cubicBezTo>
                      <a:pt x="18003" y="6645"/>
                      <a:pt x="18312" y="6775"/>
                      <a:pt x="18633" y="6906"/>
                    </a:cubicBezTo>
                    <a:lnTo>
                      <a:pt x="18561" y="7049"/>
                    </a:lnTo>
                    <a:cubicBezTo>
                      <a:pt x="18526" y="7156"/>
                      <a:pt x="18585" y="7274"/>
                      <a:pt x="18692" y="7298"/>
                    </a:cubicBezTo>
                    <a:cubicBezTo>
                      <a:pt x="18716" y="7310"/>
                      <a:pt x="18740" y="7310"/>
                      <a:pt x="18763" y="7310"/>
                    </a:cubicBezTo>
                    <a:cubicBezTo>
                      <a:pt x="18847" y="7310"/>
                      <a:pt x="18930" y="7263"/>
                      <a:pt x="18965" y="7191"/>
                    </a:cubicBezTo>
                    <a:lnTo>
                      <a:pt x="19013" y="7061"/>
                    </a:lnTo>
                    <a:cubicBezTo>
                      <a:pt x="19251" y="7156"/>
                      <a:pt x="19488" y="7251"/>
                      <a:pt x="19726" y="7346"/>
                    </a:cubicBezTo>
                    <a:lnTo>
                      <a:pt x="19655" y="7512"/>
                    </a:lnTo>
                    <a:cubicBezTo>
                      <a:pt x="19619" y="7619"/>
                      <a:pt x="19667" y="7738"/>
                      <a:pt x="19773" y="7762"/>
                    </a:cubicBezTo>
                    <a:cubicBezTo>
                      <a:pt x="19797" y="7773"/>
                      <a:pt x="19833" y="7773"/>
                      <a:pt x="19857" y="7773"/>
                    </a:cubicBezTo>
                    <a:cubicBezTo>
                      <a:pt x="19940" y="7773"/>
                      <a:pt x="20011" y="7726"/>
                      <a:pt x="20047" y="7655"/>
                    </a:cubicBezTo>
                    <a:lnTo>
                      <a:pt x="20106" y="7512"/>
                    </a:lnTo>
                    <a:cubicBezTo>
                      <a:pt x="20344" y="7607"/>
                      <a:pt x="20593" y="7714"/>
                      <a:pt x="20831" y="7821"/>
                    </a:cubicBezTo>
                    <a:lnTo>
                      <a:pt x="20558" y="8546"/>
                    </a:lnTo>
                    <a:cubicBezTo>
                      <a:pt x="20522" y="8653"/>
                      <a:pt x="20582" y="8760"/>
                      <a:pt x="20688" y="8784"/>
                    </a:cubicBezTo>
                    <a:cubicBezTo>
                      <a:pt x="20700" y="8795"/>
                      <a:pt x="20724" y="8795"/>
                      <a:pt x="20748" y="8795"/>
                    </a:cubicBezTo>
                    <a:cubicBezTo>
                      <a:pt x="20843" y="8795"/>
                      <a:pt x="20914" y="8748"/>
                      <a:pt x="20950" y="8665"/>
                    </a:cubicBezTo>
                    <a:lnTo>
                      <a:pt x="21211" y="7975"/>
                    </a:lnTo>
                    <a:lnTo>
                      <a:pt x="22055" y="8332"/>
                    </a:lnTo>
                    <a:lnTo>
                      <a:pt x="19429" y="9485"/>
                    </a:lnTo>
                    <a:cubicBezTo>
                      <a:pt x="14604" y="11564"/>
                      <a:pt x="9625" y="13727"/>
                      <a:pt x="4884" y="15379"/>
                    </a:cubicBezTo>
                    <a:cubicBezTo>
                      <a:pt x="3185" y="10483"/>
                      <a:pt x="1699" y="5480"/>
                      <a:pt x="487" y="465"/>
                    </a:cubicBezTo>
                    <a:close/>
                    <a:moveTo>
                      <a:pt x="259" y="0"/>
                    </a:moveTo>
                    <a:cubicBezTo>
                      <a:pt x="191" y="0"/>
                      <a:pt x="127" y="36"/>
                      <a:pt x="83" y="97"/>
                    </a:cubicBezTo>
                    <a:cubicBezTo>
                      <a:pt x="24" y="145"/>
                      <a:pt x="0" y="216"/>
                      <a:pt x="12" y="287"/>
                    </a:cubicBezTo>
                    <a:cubicBezTo>
                      <a:pt x="1272" y="5492"/>
                      <a:pt x="2781" y="10625"/>
                      <a:pt x="4551" y="15688"/>
                    </a:cubicBezTo>
                    <a:cubicBezTo>
                      <a:pt x="4575" y="15735"/>
                      <a:pt x="4611" y="15771"/>
                      <a:pt x="4658" y="15794"/>
                    </a:cubicBezTo>
                    <a:cubicBezTo>
                      <a:pt x="4694" y="15806"/>
                      <a:pt x="4718" y="15818"/>
                      <a:pt x="4753" y="15818"/>
                    </a:cubicBezTo>
                    <a:cubicBezTo>
                      <a:pt x="4777" y="15818"/>
                      <a:pt x="4801" y="15806"/>
                      <a:pt x="4825" y="15806"/>
                    </a:cubicBezTo>
                    <a:cubicBezTo>
                      <a:pt x="9649" y="14143"/>
                      <a:pt x="14711" y="11944"/>
                      <a:pt x="19607" y="9817"/>
                    </a:cubicBezTo>
                    <a:cubicBezTo>
                      <a:pt x="20629" y="9378"/>
                      <a:pt x="21627" y="8950"/>
                      <a:pt x="22614" y="8522"/>
                    </a:cubicBezTo>
                    <a:lnTo>
                      <a:pt x="22625" y="8522"/>
                    </a:lnTo>
                    <a:cubicBezTo>
                      <a:pt x="22649" y="8510"/>
                      <a:pt x="22661" y="8498"/>
                      <a:pt x="22685" y="8486"/>
                    </a:cubicBezTo>
                    <a:cubicBezTo>
                      <a:pt x="22697" y="8463"/>
                      <a:pt x="22709" y="8451"/>
                      <a:pt x="22720" y="8439"/>
                    </a:cubicBezTo>
                    <a:lnTo>
                      <a:pt x="22720" y="8427"/>
                    </a:lnTo>
                    <a:cubicBezTo>
                      <a:pt x="22720" y="8415"/>
                      <a:pt x="22720" y="8403"/>
                      <a:pt x="22732" y="8391"/>
                    </a:cubicBezTo>
                    <a:cubicBezTo>
                      <a:pt x="22732" y="8380"/>
                      <a:pt x="22732" y="8368"/>
                      <a:pt x="22732" y="8356"/>
                    </a:cubicBezTo>
                    <a:cubicBezTo>
                      <a:pt x="22732" y="8344"/>
                      <a:pt x="22732" y="8332"/>
                      <a:pt x="22732" y="8320"/>
                    </a:cubicBezTo>
                    <a:cubicBezTo>
                      <a:pt x="22720" y="8308"/>
                      <a:pt x="22720" y="8296"/>
                      <a:pt x="22720" y="8284"/>
                    </a:cubicBezTo>
                    <a:lnTo>
                      <a:pt x="22720" y="8273"/>
                    </a:lnTo>
                    <a:cubicBezTo>
                      <a:pt x="22720" y="8261"/>
                      <a:pt x="22709" y="8261"/>
                      <a:pt x="22697" y="8249"/>
                    </a:cubicBezTo>
                    <a:cubicBezTo>
                      <a:pt x="22697" y="8237"/>
                      <a:pt x="22685" y="8225"/>
                      <a:pt x="22673" y="8225"/>
                    </a:cubicBezTo>
                    <a:cubicBezTo>
                      <a:pt x="22661" y="8213"/>
                      <a:pt x="22649" y="8201"/>
                      <a:pt x="22637" y="8189"/>
                    </a:cubicBezTo>
                    <a:lnTo>
                      <a:pt x="22614" y="8178"/>
                    </a:lnTo>
                    <a:cubicBezTo>
                      <a:pt x="15353" y="5040"/>
                      <a:pt x="7914" y="2307"/>
                      <a:pt x="333" y="14"/>
                    </a:cubicBezTo>
                    <a:cubicBezTo>
                      <a:pt x="308" y="5"/>
                      <a:pt x="283" y="0"/>
                      <a:pt x="2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1"/>
              <p:cNvSpPr/>
              <p:nvPr/>
            </p:nvSpPr>
            <p:spPr>
              <a:xfrm>
                <a:off x="8621853" y="1380186"/>
                <a:ext cx="290988" cy="181803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5643" extrusionOk="0">
                    <a:moveTo>
                      <a:pt x="583" y="497"/>
                    </a:moveTo>
                    <a:lnTo>
                      <a:pt x="583" y="497"/>
                    </a:lnTo>
                    <a:cubicBezTo>
                      <a:pt x="1842" y="901"/>
                      <a:pt x="3173" y="1353"/>
                      <a:pt x="4457" y="1793"/>
                    </a:cubicBezTo>
                    <a:cubicBezTo>
                      <a:pt x="5704" y="2208"/>
                      <a:pt x="6999" y="2648"/>
                      <a:pt x="8223" y="3040"/>
                    </a:cubicBezTo>
                    <a:lnTo>
                      <a:pt x="2650" y="5096"/>
                    </a:lnTo>
                    <a:lnTo>
                      <a:pt x="2389" y="5191"/>
                    </a:lnTo>
                    <a:lnTo>
                      <a:pt x="583" y="497"/>
                    </a:lnTo>
                    <a:close/>
                    <a:moveTo>
                      <a:pt x="231" y="1"/>
                    </a:moveTo>
                    <a:cubicBezTo>
                      <a:pt x="171" y="1"/>
                      <a:pt x="115" y="23"/>
                      <a:pt x="72" y="58"/>
                    </a:cubicBezTo>
                    <a:cubicBezTo>
                      <a:pt x="24" y="105"/>
                      <a:pt x="0" y="188"/>
                      <a:pt x="24" y="260"/>
                    </a:cubicBezTo>
                    <a:lnTo>
                      <a:pt x="2068" y="5512"/>
                    </a:lnTo>
                    <a:cubicBezTo>
                      <a:pt x="2080" y="5559"/>
                      <a:pt x="2127" y="5607"/>
                      <a:pt x="2175" y="5631"/>
                    </a:cubicBezTo>
                    <a:cubicBezTo>
                      <a:pt x="2199" y="5631"/>
                      <a:pt x="2234" y="5643"/>
                      <a:pt x="2258" y="5643"/>
                    </a:cubicBezTo>
                    <a:cubicBezTo>
                      <a:pt x="2294" y="5643"/>
                      <a:pt x="2318" y="5631"/>
                      <a:pt x="2341" y="5631"/>
                    </a:cubicBezTo>
                    <a:lnTo>
                      <a:pt x="2805" y="5453"/>
                    </a:lnTo>
                    <a:lnTo>
                      <a:pt x="8901" y="3195"/>
                    </a:lnTo>
                    <a:cubicBezTo>
                      <a:pt x="8984" y="3171"/>
                      <a:pt x="9031" y="3100"/>
                      <a:pt x="9031" y="3017"/>
                    </a:cubicBezTo>
                    <a:cubicBezTo>
                      <a:pt x="9031" y="2933"/>
                      <a:pt x="8972" y="2862"/>
                      <a:pt x="8889" y="2838"/>
                    </a:cubicBezTo>
                    <a:cubicBezTo>
                      <a:pt x="7510" y="2410"/>
                      <a:pt x="6025" y="1911"/>
                      <a:pt x="4599" y="1424"/>
                    </a:cubicBezTo>
                    <a:cubicBezTo>
                      <a:pt x="3173" y="937"/>
                      <a:pt x="1688" y="438"/>
                      <a:pt x="297" y="10"/>
                    </a:cubicBezTo>
                    <a:cubicBezTo>
                      <a:pt x="275" y="4"/>
                      <a:pt x="253" y="1"/>
                      <a:pt x="2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1"/>
              <p:cNvSpPr/>
              <p:nvPr/>
            </p:nvSpPr>
            <p:spPr>
              <a:xfrm>
                <a:off x="7660547" y="1193034"/>
                <a:ext cx="675343" cy="490801"/>
              </a:xfrm>
              <a:custGeom>
                <a:avLst/>
                <a:gdLst/>
                <a:ahLst/>
                <a:cxnLst/>
                <a:rect l="l" t="t" r="r" b="b"/>
                <a:pathLst>
                  <a:path w="20962" h="15234" extrusionOk="0">
                    <a:moveTo>
                      <a:pt x="2389" y="9384"/>
                    </a:moveTo>
                    <a:cubicBezTo>
                      <a:pt x="4670" y="9420"/>
                      <a:pt x="6892" y="10049"/>
                      <a:pt x="8853" y="11214"/>
                    </a:cubicBezTo>
                    <a:cubicBezTo>
                      <a:pt x="7938" y="10822"/>
                      <a:pt x="6964" y="10549"/>
                      <a:pt x="5977" y="10382"/>
                    </a:cubicBezTo>
                    <a:lnTo>
                      <a:pt x="5942" y="10382"/>
                    </a:lnTo>
                    <a:cubicBezTo>
                      <a:pt x="5311" y="10285"/>
                      <a:pt x="4675" y="10236"/>
                      <a:pt x="4040" y="10236"/>
                    </a:cubicBezTo>
                    <a:cubicBezTo>
                      <a:pt x="3204" y="10236"/>
                      <a:pt x="2369" y="10320"/>
                      <a:pt x="1545" y="10489"/>
                    </a:cubicBezTo>
                    <a:cubicBezTo>
                      <a:pt x="1866" y="10192"/>
                      <a:pt x="2139" y="9836"/>
                      <a:pt x="2365" y="9467"/>
                    </a:cubicBezTo>
                    <a:cubicBezTo>
                      <a:pt x="2377" y="9443"/>
                      <a:pt x="2389" y="9408"/>
                      <a:pt x="2389" y="9384"/>
                    </a:cubicBezTo>
                    <a:close/>
                    <a:moveTo>
                      <a:pt x="6050" y="404"/>
                    </a:moveTo>
                    <a:cubicBezTo>
                      <a:pt x="8568" y="404"/>
                      <a:pt x="10964" y="1610"/>
                      <a:pt x="12465" y="3692"/>
                    </a:cubicBezTo>
                    <a:cubicBezTo>
                      <a:pt x="12157" y="5094"/>
                      <a:pt x="11812" y="6532"/>
                      <a:pt x="11491" y="7934"/>
                    </a:cubicBezTo>
                    <a:cubicBezTo>
                      <a:pt x="11182" y="9241"/>
                      <a:pt x="10873" y="10608"/>
                      <a:pt x="10576" y="11927"/>
                    </a:cubicBezTo>
                    <a:cubicBezTo>
                      <a:pt x="8173" y="10013"/>
                      <a:pt x="5212" y="8989"/>
                      <a:pt x="2179" y="8989"/>
                    </a:cubicBezTo>
                    <a:cubicBezTo>
                      <a:pt x="1672" y="8989"/>
                      <a:pt x="1163" y="9017"/>
                      <a:pt x="654" y="9075"/>
                    </a:cubicBezTo>
                    <a:cubicBezTo>
                      <a:pt x="2531" y="6425"/>
                      <a:pt x="4076" y="3312"/>
                      <a:pt x="4932" y="484"/>
                    </a:cubicBezTo>
                    <a:cubicBezTo>
                      <a:pt x="5305" y="430"/>
                      <a:pt x="5679" y="404"/>
                      <a:pt x="6050" y="404"/>
                    </a:cubicBezTo>
                    <a:close/>
                    <a:moveTo>
                      <a:pt x="16723" y="2835"/>
                    </a:moveTo>
                    <a:cubicBezTo>
                      <a:pt x="16770" y="2835"/>
                      <a:pt x="16816" y="2836"/>
                      <a:pt x="16862" y="2837"/>
                    </a:cubicBezTo>
                    <a:cubicBezTo>
                      <a:pt x="18359" y="2872"/>
                      <a:pt x="19762" y="3419"/>
                      <a:pt x="20522" y="4286"/>
                    </a:cubicBezTo>
                    <a:cubicBezTo>
                      <a:pt x="20130" y="7126"/>
                      <a:pt x="20082" y="10002"/>
                      <a:pt x="20391" y="12854"/>
                    </a:cubicBezTo>
                    <a:cubicBezTo>
                      <a:pt x="18977" y="12058"/>
                      <a:pt x="17397" y="11582"/>
                      <a:pt x="15781" y="11440"/>
                    </a:cubicBezTo>
                    <a:cubicBezTo>
                      <a:pt x="15452" y="11411"/>
                      <a:pt x="15123" y="11397"/>
                      <a:pt x="14794" y="11397"/>
                    </a:cubicBezTo>
                    <a:cubicBezTo>
                      <a:pt x="13487" y="11397"/>
                      <a:pt x="12194" y="11623"/>
                      <a:pt x="10968" y="12070"/>
                    </a:cubicBezTo>
                    <a:cubicBezTo>
                      <a:pt x="11265" y="10727"/>
                      <a:pt x="11586" y="9348"/>
                      <a:pt x="11907" y="8006"/>
                    </a:cubicBezTo>
                    <a:cubicBezTo>
                      <a:pt x="12228" y="6603"/>
                      <a:pt x="12572" y="5154"/>
                      <a:pt x="12881" y="3740"/>
                    </a:cubicBezTo>
                    <a:cubicBezTo>
                      <a:pt x="14232" y="3133"/>
                      <a:pt x="15516" y="2835"/>
                      <a:pt x="16723" y="2835"/>
                    </a:cubicBezTo>
                    <a:close/>
                    <a:moveTo>
                      <a:pt x="4067" y="10621"/>
                    </a:moveTo>
                    <a:cubicBezTo>
                      <a:pt x="4671" y="10621"/>
                      <a:pt x="5274" y="10668"/>
                      <a:pt x="5870" y="10762"/>
                    </a:cubicBezTo>
                    <a:lnTo>
                      <a:pt x="5906" y="10762"/>
                    </a:lnTo>
                    <a:cubicBezTo>
                      <a:pt x="7487" y="11012"/>
                      <a:pt x="8996" y="11582"/>
                      <a:pt x="10338" y="12450"/>
                    </a:cubicBezTo>
                    <a:lnTo>
                      <a:pt x="9732" y="13103"/>
                    </a:lnTo>
                    <a:cubicBezTo>
                      <a:pt x="8170" y="12114"/>
                      <a:pt x="6163" y="11580"/>
                      <a:pt x="4199" y="11580"/>
                    </a:cubicBezTo>
                    <a:cubicBezTo>
                      <a:pt x="3310" y="11580"/>
                      <a:pt x="2430" y="11689"/>
                      <a:pt x="1604" y="11915"/>
                    </a:cubicBezTo>
                    <a:cubicBezTo>
                      <a:pt x="1533" y="11582"/>
                      <a:pt x="1367" y="11262"/>
                      <a:pt x="1141" y="10988"/>
                    </a:cubicBezTo>
                    <a:cubicBezTo>
                      <a:pt x="2099" y="10745"/>
                      <a:pt x="3083" y="10621"/>
                      <a:pt x="4067" y="10621"/>
                    </a:cubicBezTo>
                    <a:close/>
                    <a:moveTo>
                      <a:pt x="10671" y="12687"/>
                    </a:moveTo>
                    <a:lnTo>
                      <a:pt x="10849" y="13210"/>
                    </a:lnTo>
                    <a:cubicBezTo>
                      <a:pt x="10651" y="13175"/>
                      <a:pt x="10464" y="13152"/>
                      <a:pt x="10265" y="13140"/>
                    </a:cubicBezTo>
                    <a:lnTo>
                      <a:pt x="10265" y="13140"/>
                    </a:lnTo>
                    <a:lnTo>
                      <a:pt x="10671" y="12687"/>
                    </a:lnTo>
                    <a:close/>
                    <a:moveTo>
                      <a:pt x="14867" y="11793"/>
                    </a:moveTo>
                    <a:cubicBezTo>
                      <a:pt x="15158" y="11793"/>
                      <a:pt x="15448" y="11804"/>
                      <a:pt x="15733" y="11832"/>
                    </a:cubicBezTo>
                    <a:cubicBezTo>
                      <a:pt x="17112" y="11951"/>
                      <a:pt x="18455" y="12319"/>
                      <a:pt x="19690" y="12925"/>
                    </a:cubicBezTo>
                    <a:cubicBezTo>
                      <a:pt x="19690" y="12937"/>
                      <a:pt x="19690" y="12949"/>
                      <a:pt x="19690" y="12961"/>
                    </a:cubicBezTo>
                    <a:lnTo>
                      <a:pt x="19869" y="13793"/>
                    </a:lnTo>
                    <a:cubicBezTo>
                      <a:pt x="18692" y="12913"/>
                      <a:pt x="17338" y="12307"/>
                      <a:pt x="15912" y="12010"/>
                    </a:cubicBezTo>
                    <a:cubicBezTo>
                      <a:pt x="15365" y="11903"/>
                      <a:pt x="14806" y="11832"/>
                      <a:pt x="14248" y="11808"/>
                    </a:cubicBezTo>
                    <a:cubicBezTo>
                      <a:pt x="14455" y="11798"/>
                      <a:pt x="14661" y="11793"/>
                      <a:pt x="14867" y="11793"/>
                    </a:cubicBezTo>
                    <a:close/>
                    <a:moveTo>
                      <a:pt x="13738" y="12184"/>
                    </a:moveTo>
                    <a:cubicBezTo>
                      <a:pt x="14436" y="12184"/>
                      <a:pt x="15137" y="12257"/>
                      <a:pt x="15828" y="12402"/>
                    </a:cubicBezTo>
                    <a:cubicBezTo>
                      <a:pt x="17314" y="12699"/>
                      <a:pt x="18704" y="13353"/>
                      <a:pt x="19880" y="14315"/>
                    </a:cubicBezTo>
                    <a:cubicBezTo>
                      <a:pt x="19583" y="14410"/>
                      <a:pt x="19310" y="14565"/>
                      <a:pt x="19084" y="14767"/>
                    </a:cubicBezTo>
                    <a:cubicBezTo>
                      <a:pt x="18015" y="13947"/>
                      <a:pt x="16767" y="13389"/>
                      <a:pt x="15460" y="13127"/>
                    </a:cubicBezTo>
                    <a:cubicBezTo>
                      <a:pt x="14845" y="13005"/>
                      <a:pt x="14221" y="12945"/>
                      <a:pt x="13597" y="12945"/>
                    </a:cubicBezTo>
                    <a:cubicBezTo>
                      <a:pt x="12823" y="12945"/>
                      <a:pt x="12051" y="13038"/>
                      <a:pt x="11301" y="13222"/>
                    </a:cubicBezTo>
                    <a:lnTo>
                      <a:pt x="11075" y="12545"/>
                    </a:lnTo>
                    <a:cubicBezTo>
                      <a:pt x="11944" y="12304"/>
                      <a:pt x="12839" y="12184"/>
                      <a:pt x="13738" y="12184"/>
                    </a:cubicBezTo>
                    <a:close/>
                    <a:moveTo>
                      <a:pt x="6030" y="0"/>
                    </a:moveTo>
                    <a:cubicBezTo>
                      <a:pt x="5595" y="0"/>
                      <a:pt x="5156" y="34"/>
                      <a:pt x="4718" y="103"/>
                    </a:cubicBezTo>
                    <a:cubicBezTo>
                      <a:pt x="4706" y="103"/>
                      <a:pt x="4694" y="103"/>
                      <a:pt x="4682" y="115"/>
                    </a:cubicBezTo>
                    <a:cubicBezTo>
                      <a:pt x="4670" y="115"/>
                      <a:pt x="4658" y="115"/>
                      <a:pt x="4646" y="127"/>
                    </a:cubicBezTo>
                    <a:cubicBezTo>
                      <a:pt x="4635" y="127"/>
                      <a:pt x="4623" y="139"/>
                      <a:pt x="4623" y="151"/>
                    </a:cubicBezTo>
                    <a:cubicBezTo>
                      <a:pt x="4611" y="151"/>
                      <a:pt x="4599" y="163"/>
                      <a:pt x="4587" y="175"/>
                    </a:cubicBezTo>
                    <a:cubicBezTo>
                      <a:pt x="4587" y="187"/>
                      <a:pt x="4575" y="199"/>
                      <a:pt x="4575" y="210"/>
                    </a:cubicBezTo>
                    <a:cubicBezTo>
                      <a:pt x="4575" y="222"/>
                      <a:pt x="4563" y="234"/>
                      <a:pt x="4551" y="234"/>
                    </a:cubicBezTo>
                    <a:cubicBezTo>
                      <a:pt x="3684" y="3193"/>
                      <a:pt x="2044" y="6461"/>
                      <a:pt x="48" y="9206"/>
                    </a:cubicBezTo>
                    <a:cubicBezTo>
                      <a:pt x="0" y="9265"/>
                      <a:pt x="0" y="9348"/>
                      <a:pt x="48" y="9420"/>
                    </a:cubicBezTo>
                    <a:cubicBezTo>
                      <a:pt x="89" y="9471"/>
                      <a:pt x="158" y="9505"/>
                      <a:pt x="229" y="9505"/>
                    </a:cubicBezTo>
                    <a:cubicBezTo>
                      <a:pt x="240" y="9505"/>
                      <a:pt x="251" y="9504"/>
                      <a:pt x="262" y="9503"/>
                    </a:cubicBezTo>
                    <a:cubicBezTo>
                      <a:pt x="808" y="9420"/>
                      <a:pt x="1367" y="9384"/>
                      <a:pt x="1925" y="9372"/>
                    </a:cubicBezTo>
                    <a:lnTo>
                      <a:pt x="1925" y="9372"/>
                    </a:lnTo>
                    <a:cubicBezTo>
                      <a:pt x="1593" y="9895"/>
                      <a:pt x="1153" y="10347"/>
                      <a:pt x="654" y="10715"/>
                    </a:cubicBezTo>
                    <a:cubicBezTo>
                      <a:pt x="594" y="10762"/>
                      <a:pt x="559" y="10834"/>
                      <a:pt x="582" y="10917"/>
                    </a:cubicBezTo>
                    <a:cubicBezTo>
                      <a:pt x="582" y="10953"/>
                      <a:pt x="606" y="10988"/>
                      <a:pt x="642" y="11024"/>
                    </a:cubicBezTo>
                    <a:cubicBezTo>
                      <a:pt x="963" y="11321"/>
                      <a:pt x="1165" y="11725"/>
                      <a:pt x="1212" y="12165"/>
                    </a:cubicBezTo>
                    <a:cubicBezTo>
                      <a:pt x="1212" y="12236"/>
                      <a:pt x="1248" y="12283"/>
                      <a:pt x="1307" y="12319"/>
                    </a:cubicBezTo>
                    <a:cubicBezTo>
                      <a:pt x="1331" y="12331"/>
                      <a:pt x="1355" y="12343"/>
                      <a:pt x="1379" y="12343"/>
                    </a:cubicBezTo>
                    <a:cubicBezTo>
                      <a:pt x="1396" y="12349"/>
                      <a:pt x="1414" y="12352"/>
                      <a:pt x="1432" y="12352"/>
                    </a:cubicBezTo>
                    <a:cubicBezTo>
                      <a:pt x="1450" y="12352"/>
                      <a:pt x="1468" y="12349"/>
                      <a:pt x="1486" y="12343"/>
                    </a:cubicBezTo>
                    <a:cubicBezTo>
                      <a:pt x="2343" y="12081"/>
                      <a:pt x="3270" y="11954"/>
                      <a:pt x="4207" y="11954"/>
                    </a:cubicBezTo>
                    <a:cubicBezTo>
                      <a:pt x="6117" y="11954"/>
                      <a:pt x="8072" y="12480"/>
                      <a:pt x="9578" y="13460"/>
                    </a:cubicBezTo>
                    <a:cubicBezTo>
                      <a:pt x="9613" y="13477"/>
                      <a:pt x="9648" y="13488"/>
                      <a:pt x="9687" y="13488"/>
                    </a:cubicBezTo>
                    <a:cubicBezTo>
                      <a:pt x="9701" y="13488"/>
                      <a:pt x="9716" y="13487"/>
                      <a:pt x="9732" y="13484"/>
                    </a:cubicBezTo>
                    <a:cubicBezTo>
                      <a:pt x="9744" y="13496"/>
                      <a:pt x="9756" y="13496"/>
                      <a:pt x="9768" y="13496"/>
                    </a:cubicBezTo>
                    <a:lnTo>
                      <a:pt x="9816" y="13496"/>
                    </a:lnTo>
                    <a:cubicBezTo>
                      <a:pt x="10243" y="13496"/>
                      <a:pt x="10671" y="13543"/>
                      <a:pt x="11099" y="13626"/>
                    </a:cubicBezTo>
                    <a:cubicBezTo>
                      <a:pt x="11115" y="13629"/>
                      <a:pt x="11130" y="13631"/>
                      <a:pt x="11144" y="13631"/>
                    </a:cubicBezTo>
                    <a:cubicBezTo>
                      <a:pt x="11184" y="13631"/>
                      <a:pt x="11219" y="13620"/>
                      <a:pt x="11253" y="13602"/>
                    </a:cubicBezTo>
                    <a:lnTo>
                      <a:pt x="11289" y="13602"/>
                    </a:lnTo>
                    <a:cubicBezTo>
                      <a:pt x="12036" y="13402"/>
                      <a:pt x="12802" y="13303"/>
                      <a:pt x="13570" y="13303"/>
                    </a:cubicBezTo>
                    <a:cubicBezTo>
                      <a:pt x="14170" y="13303"/>
                      <a:pt x="14771" y="13364"/>
                      <a:pt x="15365" y="13484"/>
                    </a:cubicBezTo>
                    <a:cubicBezTo>
                      <a:pt x="16684" y="13757"/>
                      <a:pt x="17908" y="14339"/>
                      <a:pt x="18954" y="15183"/>
                    </a:cubicBezTo>
                    <a:cubicBezTo>
                      <a:pt x="18993" y="15212"/>
                      <a:pt x="19040" y="15234"/>
                      <a:pt x="19082" y="15234"/>
                    </a:cubicBezTo>
                    <a:cubicBezTo>
                      <a:pt x="19091" y="15234"/>
                      <a:pt x="19100" y="15233"/>
                      <a:pt x="19108" y="15230"/>
                    </a:cubicBezTo>
                    <a:cubicBezTo>
                      <a:pt x="19167" y="15230"/>
                      <a:pt x="19227" y="15207"/>
                      <a:pt x="19263" y="15159"/>
                    </a:cubicBezTo>
                    <a:cubicBezTo>
                      <a:pt x="19500" y="14898"/>
                      <a:pt x="19821" y="14708"/>
                      <a:pt x="20178" y="14624"/>
                    </a:cubicBezTo>
                    <a:cubicBezTo>
                      <a:pt x="20249" y="14601"/>
                      <a:pt x="20296" y="14553"/>
                      <a:pt x="20320" y="14482"/>
                    </a:cubicBezTo>
                    <a:cubicBezTo>
                      <a:pt x="20391" y="14434"/>
                      <a:pt x="20427" y="14363"/>
                      <a:pt x="20403" y="14280"/>
                    </a:cubicBezTo>
                    <a:lnTo>
                      <a:pt x="20166" y="13187"/>
                    </a:lnTo>
                    <a:lnTo>
                      <a:pt x="20166" y="13187"/>
                    </a:lnTo>
                    <a:cubicBezTo>
                      <a:pt x="20261" y="13234"/>
                      <a:pt x="20344" y="13282"/>
                      <a:pt x="20439" y="13329"/>
                    </a:cubicBezTo>
                    <a:cubicBezTo>
                      <a:pt x="20486" y="13353"/>
                      <a:pt x="20534" y="13365"/>
                      <a:pt x="20582" y="13365"/>
                    </a:cubicBezTo>
                    <a:lnTo>
                      <a:pt x="20653" y="13365"/>
                    </a:lnTo>
                    <a:cubicBezTo>
                      <a:pt x="20772" y="13353"/>
                      <a:pt x="20855" y="13258"/>
                      <a:pt x="20843" y="13151"/>
                    </a:cubicBezTo>
                    <a:cubicBezTo>
                      <a:pt x="20498" y="10192"/>
                      <a:pt x="20534" y="7198"/>
                      <a:pt x="20950" y="4251"/>
                    </a:cubicBezTo>
                    <a:cubicBezTo>
                      <a:pt x="20962" y="4203"/>
                      <a:pt x="20950" y="4144"/>
                      <a:pt x="20914" y="4096"/>
                    </a:cubicBezTo>
                    <a:cubicBezTo>
                      <a:pt x="20082" y="3122"/>
                      <a:pt x="18538" y="2480"/>
                      <a:pt x="16862" y="2444"/>
                    </a:cubicBezTo>
                    <a:cubicBezTo>
                      <a:pt x="16816" y="2444"/>
                      <a:pt x="16770" y="2443"/>
                      <a:pt x="16723" y="2443"/>
                    </a:cubicBezTo>
                    <a:cubicBezTo>
                      <a:pt x="15468" y="2443"/>
                      <a:pt x="14137" y="2753"/>
                      <a:pt x="12739" y="3371"/>
                    </a:cubicBezTo>
                    <a:cubicBezTo>
                      <a:pt x="11149" y="1231"/>
                      <a:pt x="8650" y="0"/>
                      <a:pt x="6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1"/>
              <p:cNvSpPr/>
              <p:nvPr/>
            </p:nvSpPr>
            <p:spPr>
              <a:xfrm>
                <a:off x="7843156" y="1266748"/>
                <a:ext cx="165791" cy="84829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2633" extrusionOk="0">
                    <a:moveTo>
                      <a:pt x="192" y="1"/>
                    </a:moveTo>
                    <a:cubicBezTo>
                      <a:pt x="84" y="1"/>
                      <a:pt x="0" y="80"/>
                      <a:pt x="0" y="180"/>
                    </a:cubicBezTo>
                    <a:cubicBezTo>
                      <a:pt x="0" y="292"/>
                      <a:pt x="85" y="383"/>
                      <a:pt x="184" y="383"/>
                    </a:cubicBezTo>
                    <a:cubicBezTo>
                      <a:pt x="190" y="383"/>
                      <a:pt x="196" y="383"/>
                      <a:pt x="202" y="382"/>
                    </a:cubicBezTo>
                    <a:cubicBezTo>
                      <a:pt x="1997" y="430"/>
                      <a:pt x="3815" y="1297"/>
                      <a:pt x="4730" y="2545"/>
                    </a:cubicBezTo>
                    <a:cubicBezTo>
                      <a:pt x="4765" y="2592"/>
                      <a:pt x="4813" y="2628"/>
                      <a:pt x="4872" y="2628"/>
                    </a:cubicBezTo>
                    <a:cubicBezTo>
                      <a:pt x="4885" y="2631"/>
                      <a:pt x="4899" y="2633"/>
                      <a:pt x="4913" y="2633"/>
                    </a:cubicBezTo>
                    <a:cubicBezTo>
                      <a:pt x="4950" y="2633"/>
                      <a:pt x="4989" y="2622"/>
                      <a:pt x="5015" y="2604"/>
                    </a:cubicBezTo>
                    <a:cubicBezTo>
                      <a:pt x="5110" y="2557"/>
                      <a:pt x="5146" y="2426"/>
                      <a:pt x="5074" y="2343"/>
                    </a:cubicBezTo>
                    <a:cubicBezTo>
                      <a:pt x="4076" y="964"/>
                      <a:pt x="2163" y="38"/>
                      <a:pt x="214" y="2"/>
                    </a:cubicBezTo>
                    <a:cubicBezTo>
                      <a:pt x="207" y="1"/>
                      <a:pt x="199" y="1"/>
                      <a:pt x="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11"/>
              <p:cNvSpPr/>
              <p:nvPr/>
            </p:nvSpPr>
            <p:spPr>
              <a:xfrm>
                <a:off x="7829366" y="1291265"/>
                <a:ext cx="164277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2442" extrusionOk="0">
                    <a:moveTo>
                      <a:pt x="191" y="0"/>
                    </a:moveTo>
                    <a:cubicBezTo>
                      <a:pt x="94" y="0"/>
                      <a:pt x="12" y="69"/>
                      <a:pt x="1" y="180"/>
                    </a:cubicBezTo>
                    <a:cubicBezTo>
                      <a:pt x="1" y="287"/>
                      <a:pt x="84" y="382"/>
                      <a:pt x="203" y="382"/>
                    </a:cubicBezTo>
                    <a:cubicBezTo>
                      <a:pt x="1938" y="465"/>
                      <a:pt x="3661" y="1225"/>
                      <a:pt x="4694" y="2378"/>
                    </a:cubicBezTo>
                    <a:cubicBezTo>
                      <a:pt x="4730" y="2414"/>
                      <a:pt x="4778" y="2437"/>
                      <a:pt x="4825" y="2437"/>
                    </a:cubicBezTo>
                    <a:cubicBezTo>
                      <a:pt x="4840" y="2440"/>
                      <a:pt x="4855" y="2442"/>
                      <a:pt x="4869" y="2442"/>
                    </a:cubicBezTo>
                    <a:cubicBezTo>
                      <a:pt x="4913" y="2442"/>
                      <a:pt x="4956" y="2429"/>
                      <a:pt x="4991" y="2402"/>
                    </a:cubicBezTo>
                    <a:cubicBezTo>
                      <a:pt x="5087" y="2330"/>
                      <a:pt x="5098" y="2212"/>
                      <a:pt x="5015" y="2128"/>
                    </a:cubicBezTo>
                    <a:cubicBezTo>
                      <a:pt x="3910" y="905"/>
                      <a:pt x="2068" y="85"/>
                      <a:pt x="215" y="1"/>
                    </a:cubicBezTo>
                    <a:cubicBezTo>
                      <a:pt x="207" y="1"/>
                      <a:pt x="199" y="0"/>
                      <a:pt x="1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11"/>
              <p:cNvSpPr/>
              <p:nvPr/>
            </p:nvSpPr>
            <p:spPr>
              <a:xfrm>
                <a:off x="7785196" y="1398840"/>
                <a:ext cx="186636" cy="79416"/>
              </a:xfrm>
              <a:custGeom>
                <a:avLst/>
                <a:gdLst/>
                <a:ahLst/>
                <a:cxnLst/>
                <a:rect l="l" t="t" r="r" b="b"/>
                <a:pathLst>
                  <a:path w="5793" h="2465" extrusionOk="0">
                    <a:moveTo>
                      <a:pt x="245" y="1"/>
                    </a:moveTo>
                    <a:cubicBezTo>
                      <a:pt x="0" y="1"/>
                      <a:pt x="0" y="395"/>
                      <a:pt x="245" y="395"/>
                    </a:cubicBezTo>
                    <a:cubicBezTo>
                      <a:pt x="252" y="395"/>
                      <a:pt x="259" y="394"/>
                      <a:pt x="267" y="394"/>
                    </a:cubicBezTo>
                    <a:cubicBezTo>
                      <a:pt x="2203" y="406"/>
                      <a:pt x="4164" y="1178"/>
                      <a:pt x="5412" y="2402"/>
                    </a:cubicBezTo>
                    <a:cubicBezTo>
                      <a:pt x="5436" y="2426"/>
                      <a:pt x="5483" y="2449"/>
                      <a:pt x="5531" y="2461"/>
                    </a:cubicBezTo>
                    <a:cubicBezTo>
                      <a:pt x="5541" y="2463"/>
                      <a:pt x="5552" y="2464"/>
                      <a:pt x="5562" y="2464"/>
                    </a:cubicBezTo>
                    <a:cubicBezTo>
                      <a:pt x="5611" y="2464"/>
                      <a:pt x="5660" y="2443"/>
                      <a:pt x="5709" y="2414"/>
                    </a:cubicBezTo>
                    <a:cubicBezTo>
                      <a:pt x="5792" y="2342"/>
                      <a:pt x="5792" y="2212"/>
                      <a:pt x="5709" y="2140"/>
                    </a:cubicBezTo>
                    <a:cubicBezTo>
                      <a:pt x="4402" y="845"/>
                      <a:pt x="2310" y="25"/>
                      <a:pt x="267" y="2"/>
                    </a:cubicBezTo>
                    <a:cubicBezTo>
                      <a:pt x="259" y="1"/>
                      <a:pt x="252" y="1"/>
                      <a:pt x="2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1"/>
              <p:cNvSpPr/>
              <p:nvPr/>
            </p:nvSpPr>
            <p:spPr>
              <a:xfrm>
                <a:off x="7771568" y="1427159"/>
                <a:ext cx="190695" cy="78256"/>
              </a:xfrm>
              <a:custGeom>
                <a:avLst/>
                <a:gdLst/>
                <a:ahLst/>
                <a:cxnLst/>
                <a:rect l="l" t="t" r="r" b="b"/>
                <a:pathLst>
                  <a:path w="5919" h="2429" extrusionOk="0">
                    <a:moveTo>
                      <a:pt x="203" y="1"/>
                    </a:moveTo>
                    <a:cubicBezTo>
                      <a:pt x="106" y="1"/>
                      <a:pt x="22" y="70"/>
                      <a:pt x="0" y="180"/>
                    </a:cubicBezTo>
                    <a:cubicBezTo>
                      <a:pt x="0" y="287"/>
                      <a:pt x="83" y="382"/>
                      <a:pt x="202" y="382"/>
                    </a:cubicBezTo>
                    <a:cubicBezTo>
                      <a:pt x="2175" y="513"/>
                      <a:pt x="4124" y="1250"/>
                      <a:pt x="5550" y="2378"/>
                    </a:cubicBezTo>
                    <a:cubicBezTo>
                      <a:pt x="5573" y="2402"/>
                      <a:pt x="5609" y="2414"/>
                      <a:pt x="5645" y="2426"/>
                    </a:cubicBezTo>
                    <a:cubicBezTo>
                      <a:pt x="5657" y="2428"/>
                      <a:pt x="5669" y="2429"/>
                      <a:pt x="5681" y="2429"/>
                    </a:cubicBezTo>
                    <a:cubicBezTo>
                      <a:pt x="5740" y="2429"/>
                      <a:pt x="5797" y="2406"/>
                      <a:pt x="5847" y="2367"/>
                    </a:cubicBezTo>
                    <a:cubicBezTo>
                      <a:pt x="5918" y="2283"/>
                      <a:pt x="5906" y="2153"/>
                      <a:pt x="5823" y="2093"/>
                    </a:cubicBezTo>
                    <a:cubicBezTo>
                      <a:pt x="4338" y="905"/>
                      <a:pt x="2294" y="133"/>
                      <a:pt x="226" y="2"/>
                    </a:cubicBezTo>
                    <a:cubicBezTo>
                      <a:pt x="218" y="1"/>
                      <a:pt x="211" y="1"/>
                      <a:pt x="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1"/>
              <p:cNvSpPr/>
              <p:nvPr/>
            </p:nvSpPr>
            <p:spPr>
              <a:xfrm>
                <a:off x="8062524" y="1411469"/>
                <a:ext cx="21901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6798" h="1008" extrusionOk="0">
                    <a:moveTo>
                      <a:pt x="3636" y="0"/>
                    </a:moveTo>
                    <a:cubicBezTo>
                      <a:pt x="2420" y="0"/>
                      <a:pt x="1217" y="216"/>
                      <a:pt x="155" y="643"/>
                    </a:cubicBezTo>
                    <a:cubicBezTo>
                      <a:pt x="60" y="679"/>
                      <a:pt x="0" y="798"/>
                      <a:pt x="48" y="893"/>
                    </a:cubicBezTo>
                    <a:cubicBezTo>
                      <a:pt x="84" y="952"/>
                      <a:pt x="143" y="1000"/>
                      <a:pt x="214" y="1000"/>
                    </a:cubicBezTo>
                    <a:cubicBezTo>
                      <a:pt x="229" y="1005"/>
                      <a:pt x="244" y="1008"/>
                      <a:pt x="259" y="1008"/>
                    </a:cubicBezTo>
                    <a:cubicBezTo>
                      <a:pt x="281" y="1008"/>
                      <a:pt x="305" y="1002"/>
                      <a:pt x="333" y="988"/>
                    </a:cubicBezTo>
                    <a:cubicBezTo>
                      <a:pt x="1340" y="588"/>
                      <a:pt x="2480" y="384"/>
                      <a:pt x="3631" y="384"/>
                    </a:cubicBezTo>
                    <a:cubicBezTo>
                      <a:pt x="4599" y="384"/>
                      <a:pt x="5576" y="528"/>
                      <a:pt x="6488" y="822"/>
                    </a:cubicBezTo>
                    <a:cubicBezTo>
                      <a:pt x="6510" y="829"/>
                      <a:pt x="6532" y="832"/>
                      <a:pt x="6553" y="832"/>
                    </a:cubicBezTo>
                    <a:cubicBezTo>
                      <a:pt x="6640" y="832"/>
                      <a:pt x="6724" y="779"/>
                      <a:pt x="6762" y="703"/>
                    </a:cubicBezTo>
                    <a:cubicBezTo>
                      <a:pt x="6797" y="596"/>
                      <a:pt x="6738" y="477"/>
                      <a:pt x="6631" y="453"/>
                    </a:cubicBezTo>
                    <a:cubicBezTo>
                      <a:pt x="5674" y="150"/>
                      <a:pt x="4651" y="0"/>
                      <a:pt x="36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11"/>
              <p:cNvSpPr/>
              <p:nvPr/>
            </p:nvSpPr>
            <p:spPr>
              <a:xfrm>
                <a:off x="8059464" y="1447810"/>
                <a:ext cx="209833" cy="2796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868" extrusionOk="0">
                    <a:moveTo>
                      <a:pt x="3376" y="0"/>
                    </a:moveTo>
                    <a:cubicBezTo>
                      <a:pt x="2290" y="0"/>
                      <a:pt x="1203" y="167"/>
                      <a:pt x="155" y="502"/>
                    </a:cubicBezTo>
                    <a:cubicBezTo>
                      <a:pt x="60" y="525"/>
                      <a:pt x="0" y="644"/>
                      <a:pt x="36" y="739"/>
                    </a:cubicBezTo>
                    <a:cubicBezTo>
                      <a:pt x="60" y="811"/>
                      <a:pt x="131" y="858"/>
                      <a:pt x="202" y="858"/>
                    </a:cubicBezTo>
                    <a:cubicBezTo>
                      <a:pt x="220" y="864"/>
                      <a:pt x="238" y="867"/>
                      <a:pt x="256" y="867"/>
                    </a:cubicBezTo>
                    <a:cubicBezTo>
                      <a:pt x="274" y="867"/>
                      <a:pt x="291" y="864"/>
                      <a:pt x="309" y="858"/>
                    </a:cubicBezTo>
                    <a:cubicBezTo>
                      <a:pt x="1305" y="543"/>
                      <a:pt x="2339" y="385"/>
                      <a:pt x="3375" y="385"/>
                    </a:cubicBezTo>
                    <a:cubicBezTo>
                      <a:pt x="4330" y="385"/>
                      <a:pt x="5286" y="519"/>
                      <a:pt x="6215" y="787"/>
                    </a:cubicBezTo>
                    <a:cubicBezTo>
                      <a:pt x="6233" y="791"/>
                      <a:pt x="6252" y="793"/>
                      <a:pt x="6270" y="793"/>
                    </a:cubicBezTo>
                    <a:cubicBezTo>
                      <a:pt x="6360" y="793"/>
                      <a:pt x="6447" y="745"/>
                      <a:pt x="6477" y="656"/>
                    </a:cubicBezTo>
                    <a:cubicBezTo>
                      <a:pt x="6512" y="549"/>
                      <a:pt x="6441" y="442"/>
                      <a:pt x="6334" y="418"/>
                    </a:cubicBezTo>
                    <a:cubicBezTo>
                      <a:pt x="5368" y="140"/>
                      <a:pt x="4372" y="0"/>
                      <a:pt x="33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1"/>
              <p:cNvSpPr/>
              <p:nvPr/>
            </p:nvSpPr>
            <p:spPr>
              <a:xfrm>
                <a:off x="8054084" y="1487986"/>
                <a:ext cx="207545" cy="24421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758" extrusionOk="0">
                    <a:moveTo>
                      <a:pt x="3184" y="0"/>
                    </a:moveTo>
                    <a:cubicBezTo>
                      <a:pt x="2174" y="0"/>
                      <a:pt x="1165" y="119"/>
                      <a:pt x="179" y="360"/>
                    </a:cubicBezTo>
                    <a:cubicBezTo>
                      <a:pt x="72" y="383"/>
                      <a:pt x="1" y="490"/>
                      <a:pt x="25" y="597"/>
                    </a:cubicBezTo>
                    <a:cubicBezTo>
                      <a:pt x="48" y="669"/>
                      <a:pt x="120" y="728"/>
                      <a:pt x="203" y="740"/>
                    </a:cubicBezTo>
                    <a:lnTo>
                      <a:pt x="286" y="740"/>
                    </a:lnTo>
                    <a:cubicBezTo>
                      <a:pt x="1237" y="505"/>
                      <a:pt x="2210" y="389"/>
                      <a:pt x="3184" y="389"/>
                    </a:cubicBezTo>
                    <a:cubicBezTo>
                      <a:pt x="4183" y="389"/>
                      <a:pt x="5182" y="511"/>
                      <a:pt x="6156" y="752"/>
                    </a:cubicBezTo>
                    <a:cubicBezTo>
                      <a:pt x="6172" y="755"/>
                      <a:pt x="6188" y="757"/>
                      <a:pt x="6203" y="757"/>
                    </a:cubicBezTo>
                    <a:cubicBezTo>
                      <a:pt x="6293" y="757"/>
                      <a:pt x="6375" y="700"/>
                      <a:pt x="6406" y="609"/>
                    </a:cubicBezTo>
                    <a:cubicBezTo>
                      <a:pt x="6442" y="502"/>
                      <a:pt x="6370" y="395"/>
                      <a:pt x="6263" y="372"/>
                    </a:cubicBezTo>
                    <a:cubicBezTo>
                      <a:pt x="5253" y="125"/>
                      <a:pt x="4218" y="0"/>
                      <a:pt x="31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1"/>
              <p:cNvSpPr/>
              <p:nvPr/>
            </p:nvSpPr>
            <p:spPr>
              <a:xfrm>
                <a:off x="8087010" y="1303057"/>
                <a:ext cx="179226" cy="93076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2889" extrusionOk="0">
                    <a:moveTo>
                      <a:pt x="3005" y="379"/>
                    </a:moveTo>
                    <a:cubicBezTo>
                      <a:pt x="3715" y="379"/>
                      <a:pt x="4425" y="492"/>
                      <a:pt x="5111" y="717"/>
                    </a:cubicBezTo>
                    <a:lnTo>
                      <a:pt x="5111" y="729"/>
                    </a:lnTo>
                    <a:cubicBezTo>
                      <a:pt x="5039" y="1061"/>
                      <a:pt x="4909" y="1893"/>
                      <a:pt x="4861" y="2440"/>
                    </a:cubicBezTo>
                    <a:cubicBezTo>
                      <a:pt x="4135" y="2278"/>
                      <a:pt x="3394" y="2198"/>
                      <a:pt x="2654" y="2198"/>
                    </a:cubicBezTo>
                    <a:cubicBezTo>
                      <a:pt x="1927" y="2198"/>
                      <a:pt x="1200" y="2275"/>
                      <a:pt x="488" y="2428"/>
                    </a:cubicBezTo>
                    <a:cubicBezTo>
                      <a:pt x="524" y="2190"/>
                      <a:pt x="571" y="1941"/>
                      <a:pt x="607" y="1691"/>
                    </a:cubicBezTo>
                    <a:cubicBezTo>
                      <a:pt x="666" y="1370"/>
                      <a:pt x="714" y="1061"/>
                      <a:pt x="773" y="764"/>
                    </a:cubicBezTo>
                    <a:cubicBezTo>
                      <a:pt x="1496" y="507"/>
                      <a:pt x="2250" y="379"/>
                      <a:pt x="3005" y="379"/>
                    </a:cubicBezTo>
                    <a:close/>
                    <a:moveTo>
                      <a:pt x="2990" y="1"/>
                    </a:moveTo>
                    <a:cubicBezTo>
                      <a:pt x="2147" y="1"/>
                      <a:pt x="1304" y="155"/>
                      <a:pt x="500" y="467"/>
                    </a:cubicBezTo>
                    <a:cubicBezTo>
                      <a:pt x="429" y="479"/>
                      <a:pt x="381" y="539"/>
                      <a:pt x="369" y="610"/>
                    </a:cubicBezTo>
                    <a:cubicBezTo>
                      <a:pt x="310" y="943"/>
                      <a:pt x="250" y="1299"/>
                      <a:pt x="191" y="1656"/>
                    </a:cubicBezTo>
                    <a:cubicBezTo>
                      <a:pt x="132" y="2012"/>
                      <a:pt x="72" y="2333"/>
                      <a:pt x="13" y="2654"/>
                    </a:cubicBezTo>
                    <a:cubicBezTo>
                      <a:pt x="1" y="2725"/>
                      <a:pt x="25" y="2796"/>
                      <a:pt x="84" y="2832"/>
                    </a:cubicBezTo>
                    <a:cubicBezTo>
                      <a:pt x="108" y="2856"/>
                      <a:pt x="143" y="2879"/>
                      <a:pt x="191" y="2879"/>
                    </a:cubicBezTo>
                    <a:cubicBezTo>
                      <a:pt x="203" y="2885"/>
                      <a:pt x="218" y="2888"/>
                      <a:pt x="234" y="2888"/>
                    </a:cubicBezTo>
                    <a:cubicBezTo>
                      <a:pt x="250" y="2888"/>
                      <a:pt x="268" y="2885"/>
                      <a:pt x="286" y="2879"/>
                    </a:cubicBezTo>
                    <a:cubicBezTo>
                      <a:pt x="1058" y="2683"/>
                      <a:pt x="1852" y="2585"/>
                      <a:pt x="2645" y="2585"/>
                    </a:cubicBezTo>
                    <a:cubicBezTo>
                      <a:pt x="3438" y="2585"/>
                      <a:pt x="4231" y="2683"/>
                      <a:pt x="5004" y="2879"/>
                    </a:cubicBezTo>
                    <a:cubicBezTo>
                      <a:pt x="5018" y="2882"/>
                      <a:pt x="5034" y="2884"/>
                      <a:pt x="5050" y="2884"/>
                    </a:cubicBezTo>
                    <a:cubicBezTo>
                      <a:pt x="5098" y="2884"/>
                      <a:pt x="5149" y="2871"/>
                      <a:pt x="5194" y="2844"/>
                    </a:cubicBezTo>
                    <a:cubicBezTo>
                      <a:pt x="5241" y="2820"/>
                      <a:pt x="5265" y="2761"/>
                      <a:pt x="5277" y="2701"/>
                    </a:cubicBezTo>
                    <a:cubicBezTo>
                      <a:pt x="5277" y="2107"/>
                      <a:pt x="5550" y="669"/>
                      <a:pt x="5550" y="645"/>
                    </a:cubicBezTo>
                    <a:cubicBezTo>
                      <a:pt x="5562" y="562"/>
                      <a:pt x="5515" y="479"/>
                      <a:pt x="5431" y="443"/>
                    </a:cubicBezTo>
                    <a:cubicBezTo>
                      <a:pt x="4643" y="149"/>
                      <a:pt x="3817" y="1"/>
                      <a:pt x="29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1"/>
              <p:cNvSpPr/>
              <p:nvPr/>
            </p:nvSpPr>
            <p:spPr>
              <a:xfrm>
                <a:off x="8528422" y="629099"/>
                <a:ext cx="604175" cy="400431"/>
              </a:xfrm>
              <a:custGeom>
                <a:avLst/>
                <a:gdLst/>
                <a:ahLst/>
                <a:cxnLst/>
                <a:rect l="l" t="t" r="r" b="b"/>
                <a:pathLst>
                  <a:path w="18753" h="12429" extrusionOk="0">
                    <a:moveTo>
                      <a:pt x="9186" y="413"/>
                    </a:moveTo>
                    <a:cubicBezTo>
                      <a:pt x="10660" y="1447"/>
                      <a:pt x="12229" y="2564"/>
                      <a:pt x="13750" y="3645"/>
                    </a:cubicBezTo>
                    <a:cubicBezTo>
                      <a:pt x="15235" y="4703"/>
                      <a:pt x="16756" y="5796"/>
                      <a:pt x="18182" y="6794"/>
                    </a:cubicBezTo>
                    <a:cubicBezTo>
                      <a:pt x="15912" y="8172"/>
                      <a:pt x="13369" y="9028"/>
                      <a:pt x="10731" y="9325"/>
                    </a:cubicBezTo>
                    <a:cubicBezTo>
                      <a:pt x="9091" y="8256"/>
                      <a:pt x="7380" y="7055"/>
                      <a:pt x="5729" y="5891"/>
                    </a:cubicBezTo>
                    <a:cubicBezTo>
                      <a:pt x="4172" y="4798"/>
                      <a:pt x="2556" y="3669"/>
                      <a:pt x="999" y="2635"/>
                    </a:cubicBezTo>
                    <a:cubicBezTo>
                      <a:pt x="3839" y="2409"/>
                      <a:pt x="6620" y="1661"/>
                      <a:pt x="9186" y="413"/>
                    </a:cubicBezTo>
                    <a:close/>
                    <a:moveTo>
                      <a:pt x="16221" y="8256"/>
                    </a:moveTo>
                    <a:cubicBezTo>
                      <a:pt x="16744" y="8493"/>
                      <a:pt x="17231" y="8802"/>
                      <a:pt x="17671" y="9171"/>
                    </a:cubicBezTo>
                    <a:cubicBezTo>
                      <a:pt x="16198" y="9361"/>
                      <a:pt x="14716" y="9467"/>
                      <a:pt x="13233" y="9467"/>
                    </a:cubicBezTo>
                    <a:cubicBezTo>
                      <a:pt x="12958" y="9467"/>
                      <a:pt x="12682" y="9463"/>
                      <a:pt x="12407" y="9456"/>
                    </a:cubicBezTo>
                    <a:cubicBezTo>
                      <a:pt x="13714" y="9182"/>
                      <a:pt x="14997" y="8790"/>
                      <a:pt x="16221" y="8256"/>
                    </a:cubicBezTo>
                    <a:close/>
                    <a:moveTo>
                      <a:pt x="678" y="2896"/>
                    </a:moveTo>
                    <a:cubicBezTo>
                      <a:pt x="2247" y="3930"/>
                      <a:pt x="3887" y="5083"/>
                      <a:pt x="5479" y="6200"/>
                    </a:cubicBezTo>
                    <a:cubicBezTo>
                      <a:pt x="7107" y="7341"/>
                      <a:pt x="8782" y="8517"/>
                      <a:pt x="10399" y="9575"/>
                    </a:cubicBezTo>
                    <a:lnTo>
                      <a:pt x="9519" y="10977"/>
                    </a:lnTo>
                    <a:cubicBezTo>
                      <a:pt x="6632" y="8517"/>
                      <a:pt x="3590" y="6164"/>
                      <a:pt x="464" y="3990"/>
                    </a:cubicBezTo>
                    <a:lnTo>
                      <a:pt x="678" y="2896"/>
                    </a:lnTo>
                    <a:close/>
                    <a:moveTo>
                      <a:pt x="17873" y="9539"/>
                    </a:moveTo>
                    <a:lnTo>
                      <a:pt x="17873" y="9539"/>
                    </a:lnTo>
                    <a:cubicBezTo>
                      <a:pt x="17825" y="9741"/>
                      <a:pt x="17778" y="9967"/>
                      <a:pt x="17718" y="10181"/>
                    </a:cubicBezTo>
                    <a:cubicBezTo>
                      <a:pt x="17659" y="10442"/>
                      <a:pt x="17600" y="10703"/>
                      <a:pt x="17552" y="10941"/>
                    </a:cubicBezTo>
                    <a:cubicBezTo>
                      <a:pt x="16683" y="10897"/>
                      <a:pt x="15814" y="10874"/>
                      <a:pt x="14946" y="10874"/>
                    </a:cubicBezTo>
                    <a:cubicBezTo>
                      <a:pt x="13261" y="10874"/>
                      <a:pt x="11577" y="10959"/>
                      <a:pt x="9899" y="11131"/>
                    </a:cubicBezTo>
                    <a:lnTo>
                      <a:pt x="10767" y="9765"/>
                    </a:lnTo>
                    <a:cubicBezTo>
                      <a:pt x="11575" y="9824"/>
                      <a:pt x="12395" y="9848"/>
                      <a:pt x="13227" y="9848"/>
                    </a:cubicBezTo>
                    <a:cubicBezTo>
                      <a:pt x="14771" y="9848"/>
                      <a:pt x="16328" y="9741"/>
                      <a:pt x="17873" y="9539"/>
                    </a:cubicBezTo>
                    <a:close/>
                    <a:moveTo>
                      <a:pt x="14884" y="11265"/>
                    </a:moveTo>
                    <a:cubicBezTo>
                      <a:pt x="15164" y="11265"/>
                      <a:pt x="15443" y="11268"/>
                      <a:pt x="15722" y="11274"/>
                    </a:cubicBezTo>
                    <a:cubicBezTo>
                      <a:pt x="15995" y="11405"/>
                      <a:pt x="16257" y="11571"/>
                      <a:pt x="16506" y="11773"/>
                    </a:cubicBezTo>
                    <a:cubicBezTo>
                      <a:pt x="15698" y="11547"/>
                      <a:pt x="14878" y="11381"/>
                      <a:pt x="14047" y="11274"/>
                    </a:cubicBezTo>
                    <a:cubicBezTo>
                      <a:pt x="14326" y="11268"/>
                      <a:pt x="14605" y="11265"/>
                      <a:pt x="14884" y="11265"/>
                    </a:cubicBezTo>
                    <a:close/>
                    <a:moveTo>
                      <a:pt x="9204" y="0"/>
                    </a:moveTo>
                    <a:cubicBezTo>
                      <a:pt x="9173" y="0"/>
                      <a:pt x="9143" y="7"/>
                      <a:pt x="9115" y="21"/>
                    </a:cubicBezTo>
                    <a:cubicBezTo>
                      <a:pt x="6442" y="1328"/>
                      <a:pt x="3530" y="2100"/>
                      <a:pt x="559" y="2290"/>
                    </a:cubicBezTo>
                    <a:cubicBezTo>
                      <a:pt x="464" y="2290"/>
                      <a:pt x="393" y="2350"/>
                      <a:pt x="369" y="2445"/>
                    </a:cubicBezTo>
                    <a:cubicBezTo>
                      <a:pt x="346" y="2469"/>
                      <a:pt x="334" y="2492"/>
                      <a:pt x="322" y="2528"/>
                    </a:cubicBezTo>
                    <a:lnTo>
                      <a:pt x="13" y="4037"/>
                    </a:lnTo>
                    <a:cubicBezTo>
                      <a:pt x="1" y="4108"/>
                      <a:pt x="37" y="4180"/>
                      <a:pt x="96" y="4227"/>
                    </a:cubicBezTo>
                    <a:cubicBezTo>
                      <a:pt x="3316" y="6473"/>
                      <a:pt x="6465" y="8885"/>
                      <a:pt x="9424" y="11416"/>
                    </a:cubicBezTo>
                    <a:cubicBezTo>
                      <a:pt x="9435" y="11511"/>
                      <a:pt x="9519" y="11587"/>
                      <a:pt x="9613" y="11587"/>
                    </a:cubicBezTo>
                    <a:cubicBezTo>
                      <a:pt x="9625" y="11587"/>
                      <a:pt x="9637" y="11586"/>
                      <a:pt x="9650" y="11583"/>
                    </a:cubicBezTo>
                    <a:cubicBezTo>
                      <a:pt x="10283" y="11517"/>
                      <a:pt x="10917" y="11485"/>
                      <a:pt x="11550" y="11485"/>
                    </a:cubicBezTo>
                    <a:cubicBezTo>
                      <a:pt x="13450" y="11485"/>
                      <a:pt x="15339" y="11779"/>
                      <a:pt x="17148" y="12367"/>
                    </a:cubicBezTo>
                    <a:cubicBezTo>
                      <a:pt x="17184" y="12403"/>
                      <a:pt x="17231" y="12415"/>
                      <a:pt x="17291" y="12415"/>
                    </a:cubicBezTo>
                    <a:lnTo>
                      <a:pt x="17314" y="12415"/>
                    </a:lnTo>
                    <a:cubicBezTo>
                      <a:pt x="17338" y="12427"/>
                      <a:pt x="17362" y="12427"/>
                      <a:pt x="17386" y="12427"/>
                    </a:cubicBezTo>
                    <a:cubicBezTo>
                      <a:pt x="17393" y="12428"/>
                      <a:pt x="17400" y="12428"/>
                      <a:pt x="17407" y="12428"/>
                    </a:cubicBezTo>
                    <a:cubicBezTo>
                      <a:pt x="17483" y="12428"/>
                      <a:pt x="17555" y="12373"/>
                      <a:pt x="17588" y="12308"/>
                    </a:cubicBezTo>
                    <a:cubicBezTo>
                      <a:pt x="17623" y="12201"/>
                      <a:pt x="17564" y="12082"/>
                      <a:pt x="17457" y="12058"/>
                    </a:cubicBezTo>
                    <a:lnTo>
                      <a:pt x="17374" y="12034"/>
                    </a:lnTo>
                    <a:cubicBezTo>
                      <a:pt x="17124" y="11749"/>
                      <a:pt x="16827" y="11500"/>
                      <a:pt x="16518" y="11286"/>
                    </a:cubicBezTo>
                    <a:lnTo>
                      <a:pt x="16518" y="11286"/>
                    </a:lnTo>
                    <a:cubicBezTo>
                      <a:pt x="16910" y="11298"/>
                      <a:pt x="17314" y="11321"/>
                      <a:pt x="17707" y="11345"/>
                    </a:cubicBezTo>
                    <a:cubicBezTo>
                      <a:pt x="17714" y="11346"/>
                      <a:pt x="17722" y="11346"/>
                      <a:pt x="17730" y="11346"/>
                    </a:cubicBezTo>
                    <a:cubicBezTo>
                      <a:pt x="17827" y="11346"/>
                      <a:pt x="17910" y="11278"/>
                      <a:pt x="17932" y="11179"/>
                    </a:cubicBezTo>
                    <a:cubicBezTo>
                      <a:pt x="17968" y="10906"/>
                      <a:pt x="18051" y="10585"/>
                      <a:pt x="18122" y="10264"/>
                    </a:cubicBezTo>
                    <a:cubicBezTo>
                      <a:pt x="18206" y="9955"/>
                      <a:pt x="18277" y="9610"/>
                      <a:pt x="18336" y="9337"/>
                    </a:cubicBezTo>
                    <a:cubicBezTo>
                      <a:pt x="18336" y="9325"/>
                      <a:pt x="18336" y="9313"/>
                      <a:pt x="18336" y="9301"/>
                    </a:cubicBezTo>
                    <a:cubicBezTo>
                      <a:pt x="18336" y="9289"/>
                      <a:pt x="18336" y="9289"/>
                      <a:pt x="18336" y="9278"/>
                    </a:cubicBezTo>
                    <a:cubicBezTo>
                      <a:pt x="18336" y="9278"/>
                      <a:pt x="18336" y="9266"/>
                      <a:pt x="18336" y="9266"/>
                    </a:cubicBezTo>
                    <a:cubicBezTo>
                      <a:pt x="18325" y="9254"/>
                      <a:pt x="18325" y="9242"/>
                      <a:pt x="18313" y="9230"/>
                    </a:cubicBezTo>
                    <a:cubicBezTo>
                      <a:pt x="18313" y="9218"/>
                      <a:pt x="18301" y="9206"/>
                      <a:pt x="18301" y="9194"/>
                    </a:cubicBezTo>
                    <a:cubicBezTo>
                      <a:pt x="18289" y="9182"/>
                      <a:pt x="18289" y="9182"/>
                      <a:pt x="18277" y="9171"/>
                    </a:cubicBezTo>
                    <a:cubicBezTo>
                      <a:pt x="18265" y="9159"/>
                      <a:pt x="18253" y="9159"/>
                      <a:pt x="18241" y="9147"/>
                    </a:cubicBezTo>
                    <a:lnTo>
                      <a:pt x="18229" y="9135"/>
                    </a:lnTo>
                    <a:cubicBezTo>
                      <a:pt x="18218" y="9111"/>
                      <a:pt x="18206" y="9099"/>
                      <a:pt x="18182" y="9087"/>
                    </a:cubicBezTo>
                    <a:cubicBezTo>
                      <a:pt x="17742" y="8672"/>
                      <a:pt x="17231" y="8315"/>
                      <a:pt x="16685" y="8054"/>
                    </a:cubicBezTo>
                    <a:cubicBezTo>
                      <a:pt x="17374" y="7733"/>
                      <a:pt x="18027" y="7376"/>
                      <a:pt x="18669" y="6960"/>
                    </a:cubicBezTo>
                    <a:cubicBezTo>
                      <a:pt x="18717" y="6937"/>
                      <a:pt x="18752" y="6877"/>
                      <a:pt x="18752" y="6818"/>
                    </a:cubicBezTo>
                    <a:cubicBezTo>
                      <a:pt x="18752" y="6758"/>
                      <a:pt x="18729" y="6699"/>
                      <a:pt x="18669" y="6663"/>
                    </a:cubicBezTo>
                    <a:cubicBezTo>
                      <a:pt x="17184" y="5606"/>
                      <a:pt x="15568" y="4465"/>
                      <a:pt x="13999" y="3348"/>
                    </a:cubicBezTo>
                    <a:cubicBezTo>
                      <a:pt x="12442" y="2243"/>
                      <a:pt x="10838" y="1090"/>
                      <a:pt x="9341" y="45"/>
                    </a:cubicBezTo>
                    <a:cubicBezTo>
                      <a:pt x="9298" y="16"/>
                      <a:pt x="9250" y="0"/>
                      <a:pt x="9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1"/>
              <p:cNvSpPr/>
              <p:nvPr/>
            </p:nvSpPr>
            <p:spPr>
              <a:xfrm>
                <a:off x="8752011" y="744599"/>
                <a:ext cx="175360" cy="68591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2129" extrusionOk="0">
                    <a:moveTo>
                      <a:pt x="5202" y="0"/>
                    </a:moveTo>
                    <a:cubicBezTo>
                      <a:pt x="5166" y="0"/>
                      <a:pt x="5131" y="8"/>
                      <a:pt x="5098" y="24"/>
                    </a:cubicBezTo>
                    <a:cubicBezTo>
                      <a:pt x="3566" y="856"/>
                      <a:pt x="1902" y="1438"/>
                      <a:pt x="179" y="1747"/>
                    </a:cubicBezTo>
                    <a:cubicBezTo>
                      <a:pt x="72" y="1759"/>
                      <a:pt x="1" y="1866"/>
                      <a:pt x="24" y="1973"/>
                    </a:cubicBezTo>
                    <a:cubicBezTo>
                      <a:pt x="46" y="2061"/>
                      <a:pt x="119" y="2129"/>
                      <a:pt x="206" y="2129"/>
                    </a:cubicBezTo>
                    <a:cubicBezTo>
                      <a:pt x="213" y="2129"/>
                      <a:pt x="219" y="2129"/>
                      <a:pt x="226" y="2128"/>
                    </a:cubicBezTo>
                    <a:lnTo>
                      <a:pt x="262" y="2128"/>
                    </a:lnTo>
                    <a:cubicBezTo>
                      <a:pt x="1914" y="1831"/>
                      <a:pt x="3506" y="1296"/>
                      <a:pt x="5003" y="535"/>
                    </a:cubicBezTo>
                    <a:cubicBezTo>
                      <a:pt x="5051" y="535"/>
                      <a:pt x="5098" y="523"/>
                      <a:pt x="5134" y="488"/>
                    </a:cubicBezTo>
                    <a:lnTo>
                      <a:pt x="5336" y="345"/>
                    </a:lnTo>
                    <a:cubicBezTo>
                      <a:pt x="5419" y="286"/>
                      <a:pt x="5443" y="167"/>
                      <a:pt x="5384" y="84"/>
                    </a:cubicBezTo>
                    <a:cubicBezTo>
                      <a:pt x="5337" y="29"/>
                      <a:pt x="5269" y="0"/>
                      <a:pt x="5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1"/>
              <p:cNvSpPr/>
              <p:nvPr/>
            </p:nvSpPr>
            <p:spPr>
              <a:xfrm>
                <a:off x="8776529" y="765379"/>
                <a:ext cx="171526" cy="69235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2149" extrusionOk="0">
                    <a:moveTo>
                      <a:pt x="5081" y="1"/>
                    </a:moveTo>
                    <a:cubicBezTo>
                      <a:pt x="5042" y="1"/>
                      <a:pt x="5002" y="11"/>
                      <a:pt x="4967" y="33"/>
                    </a:cubicBezTo>
                    <a:cubicBezTo>
                      <a:pt x="3494" y="889"/>
                      <a:pt x="1866" y="1483"/>
                      <a:pt x="190" y="1768"/>
                    </a:cubicBezTo>
                    <a:cubicBezTo>
                      <a:pt x="71" y="1780"/>
                      <a:pt x="0" y="1875"/>
                      <a:pt x="24" y="1994"/>
                    </a:cubicBezTo>
                    <a:cubicBezTo>
                      <a:pt x="36" y="2089"/>
                      <a:pt x="131" y="2148"/>
                      <a:pt x="226" y="2148"/>
                    </a:cubicBezTo>
                    <a:lnTo>
                      <a:pt x="262" y="2148"/>
                    </a:lnTo>
                    <a:cubicBezTo>
                      <a:pt x="1996" y="1851"/>
                      <a:pt x="3672" y="1257"/>
                      <a:pt x="5193" y="366"/>
                    </a:cubicBezTo>
                    <a:cubicBezTo>
                      <a:pt x="5300" y="318"/>
                      <a:pt x="5324" y="176"/>
                      <a:pt x="5264" y="92"/>
                    </a:cubicBezTo>
                    <a:cubicBezTo>
                      <a:pt x="5219" y="32"/>
                      <a:pt x="5150" y="1"/>
                      <a:pt x="50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11"/>
              <p:cNvSpPr/>
              <p:nvPr/>
            </p:nvSpPr>
            <p:spPr>
              <a:xfrm>
                <a:off x="8805235" y="781778"/>
                <a:ext cx="158897" cy="71974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2234" extrusionOk="0">
                    <a:moveTo>
                      <a:pt x="4698" y="1"/>
                    </a:moveTo>
                    <a:cubicBezTo>
                      <a:pt x="4651" y="1"/>
                      <a:pt x="4604" y="16"/>
                      <a:pt x="4563" y="47"/>
                    </a:cubicBezTo>
                    <a:cubicBezTo>
                      <a:pt x="3244" y="950"/>
                      <a:pt x="1759" y="1568"/>
                      <a:pt x="179" y="1853"/>
                    </a:cubicBezTo>
                    <a:cubicBezTo>
                      <a:pt x="72" y="1877"/>
                      <a:pt x="0" y="1972"/>
                      <a:pt x="12" y="2091"/>
                    </a:cubicBezTo>
                    <a:cubicBezTo>
                      <a:pt x="48" y="2174"/>
                      <a:pt x="131" y="2233"/>
                      <a:pt x="226" y="2233"/>
                    </a:cubicBezTo>
                    <a:lnTo>
                      <a:pt x="262" y="2233"/>
                    </a:lnTo>
                    <a:cubicBezTo>
                      <a:pt x="1902" y="1936"/>
                      <a:pt x="3458" y="1295"/>
                      <a:pt x="4825" y="356"/>
                    </a:cubicBezTo>
                    <a:cubicBezTo>
                      <a:pt x="4908" y="284"/>
                      <a:pt x="4932" y="166"/>
                      <a:pt x="4860" y="82"/>
                    </a:cubicBezTo>
                    <a:cubicBezTo>
                      <a:pt x="4820" y="28"/>
                      <a:pt x="4760" y="1"/>
                      <a:pt x="46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11"/>
              <p:cNvSpPr/>
              <p:nvPr/>
            </p:nvSpPr>
            <p:spPr>
              <a:xfrm>
                <a:off x="8688478" y="-1107"/>
                <a:ext cx="457134" cy="490511"/>
              </a:xfrm>
              <a:custGeom>
                <a:avLst/>
                <a:gdLst/>
                <a:ahLst/>
                <a:cxnLst/>
                <a:rect l="l" t="t" r="r" b="b"/>
                <a:pathLst>
                  <a:path w="14189" h="15225" extrusionOk="0">
                    <a:moveTo>
                      <a:pt x="13225" y="397"/>
                    </a:moveTo>
                    <a:cubicBezTo>
                      <a:pt x="13261" y="397"/>
                      <a:pt x="13297" y="399"/>
                      <a:pt x="13333" y="403"/>
                    </a:cubicBezTo>
                    <a:cubicBezTo>
                      <a:pt x="13559" y="462"/>
                      <a:pt x="13725" y="664"/>
                      <a:pt x="13749" y="902"/>
                    </a:cubicBezTo>
                    <a:cubicBezTo>
                      <a:pt x="13761" y="1163"/>
                      <a:pt x="13665" y="1425"/>
                      <a:pt x="13475" y="1615"/>
                    </a:cubicBezTo>
                    <a:cubicBezTo>
                      <a:pt x="13261" y="1829"/>
                      <a:pt x="13024" y="2031"/>
                      <a:pt x="12774" y="2185"/>
                    </a:cubicBezTo>
                    <a:cubicBezTo>
                      <a:pt x="12762" y="2197"/>
                      <a:pt x="12750" y="2197"/>
                      <a:pt x="12750" y="2209"/>
                    </a:cubicBezTo>
                    <a:lnTo>
                      <a:pt x="11693" y="1330"/>
                    </a:lnTo>
                    <a:cubicBezTo>
                      <a:pt x="11978" y="985"/>
                      <a:pt x="12335" y="712"/>
                      <a:pt x="12739" y="522"/>
                    </a:cubicBezTo>
                    <a:lnTo>
                      <a:pt x="12739" y="533"/>
                    </a:lnTo>
                    <a:cubicBezTo>
                      <a:pt x="12887" y="445"/>
                      <a:pt x="13051" y="397"/>
                      <a:pt x="13225" y="397"/>
                    </a:cubicBezTo>
                    <a:close/>
                    <a:moveTo>
                      <a:pt x="11134" y="1389"/>
                    </a:moveTo>
                    <a:lnTo>
                      <a:pt x="12952" y="2886"/>
                    </a:lnTo>
                    <a:cubicBezTo>
                      <a:pt x="12810" y="2993"/>
                      <a:pt x="12691" y="3112"/>
                      <a:pt x="12560" y="3231"/>
                    </a:cubicBezTo>
                    <a:cubicBezTo>
                      <a:pt x="12002" y="2696"/>
                      <a:pt x="11384" y="2221"/>
                      <a:pt x="10718" y="1829"/>
                    </a:cubicBezTo>
                    <a:lnTo>
                      <a:pt x="11134" y="1389"/>
                    </a:lnTo>
                    <a:close/>
                    <a:moveTo>
                      <a:pt x="10433" y="2114"/>
                    </a:moveTo>
                    <a:cubicBezTo>
                      <a:pt x="11087" y="2506"/>
                      <a:pt x="11705" y="2969"/>
                      <a:pt x="12251" y="3492"/>
                    </a:cubicBezTo>
                    <a:lnTo>
                      <a:pt x="12073" y="3659"/>
                    </a:lnTo>
                    <a:cubicBezTo>
                      <a:pt x="11503" y="3148"/>
                      <a:pt x="10897" y="2708"/>
                      <a:pt x="10243" y="2316"/>
                    </a:cubicBezTo>
                    <a:lnTo>
                      <a:pt x="10433" y="2114"/>
                    </a:lnTo>
                    <a:close/>
                    <a:moveTo>
                      <a:pt x="9970" y="2625"/>
                    </a:moveTo>
                    <a:cubicBezTo>
                      <a:pt x="10612" y="3005"/>
                      <a:pt x="11218" y="3445"/>
                      <a:pt x="11776" y="3944"/>
                    </a:cubicBezTo>
                    <a:cubicBezTo>
                      <a:pt x="10291" y="5322"/>
                      <a:pt x="8924" y="6855"/>
                      <a:pt x="7724" y="8495"/>
                    </a:cubicBezTo>
                    <a:lnTo>
                      <a:pt x="7724" y="8507"/>
                    </a:lnTo>
                    <a:lnTo>
                      <a:pt x="5775" y="7022"/>
                    </a:lnTo>
                    <a:lnTo>
                      <a:pt x="9970" y="2625"/>
                    </a:lnTo>
                    <a:close/>
                    <a:moveTo>
                      <a:pt x="5763" y="7497"/>
                    </a:moveTo>
                    <a:lnTo>
                      <a:pt x="7142" y="8543"/>
                    </a:lnTo>
                    <a:lnTo>
                      <a:pt x="4088" y="11977"/>
                    </a:lnTo>
                    <a:lnTo>
                      <a:pt x="2602" y="10883"/>
                    </a:lnTo>
                    <a:lnTo>
                      <a:pt x="5763" y="7497"/>
                    </a:lnTo>
                    <a:close/>
                    <a:moveTo>
                      <a:pt x="2329" y="11181"/>
                    </a:moveTo>
                    <a:lnTo>
                      <a:pt x="3838" y="12274"/>
                    </a:lnTo>
                    <a:lnTo>
                      <a:pt x="3470" y="12678"/>
                    </a:lnTo>
                    <a:cubicBezTo>
                      <a:pt x="3387" y="12773"/>
                      <a:pt x="3363" y="12785"/>
                      <a:pt x="3351" y="12785"/>
                    </a:cubicBezTo>
                    <a:lnTo>
                      <a:pt x="3351" y="12797"/>
                    </a:lnTo>
                    <a:cubicBezTo>
                      <a:pt x="3315" y="12773"/>
                      <a:pt x="3280" y="12761"/>
                      <a:pt x="3256" y="12737"/>
                    </a:cubicBezTo>
                    <a:lnTo>
                      <a:pt x="1854" y="11680"/>
                    </a:lnTo>
                    <a:lnTo>
                      <a:pt x="2329" y="11181"/>
                    </a:lnTo>
                    <a:close/>
                    <a:moveTo>
                      <a:pt x="1901" y="12226"/>
                    </a:moveTo>
                    <a:lnTo>
                      <a:pt x="2543" y="12705"/>
                    </a:lnTo>
                    <a:lnTo>
                      <a:pt x="2543" y="12713"/>
                    </a:lnTo>
                    <a:cubicBezTo>
                      <a:pt x="2270" y="13129"/>
                      <a:pt x="2056" y="13581"/>
                      <a:pt x="1925" y="14068"/>
                    </a:cubicBezTo>
                    <a:lnTo>
                      <a:pt x="772" y="14579"/>
                    </a:lnTo>
                    <a:lnTo>
                      <a:pt x="1355" y="13866"/>
                    </a:lnTo>
                    <a:cubicBezTo>
                      <a:pt x="1426" y="13783"/>
                      <a:pt x="1402" y="13652"/>
                      <a:pt x="1307" y="13593"/>
                    </a:cubicBezTo>
                    <a:cubicBezTo>
                      <a:pt x="1269" y="13569"/>
                      <a:pt x="1225" y="13556"/>
                      <a:pt x="1181" y="13556"/>
                    </a:cubicBezTo>
                    <a:cubicBezTo>
                      <a:pt x="1116" y="13556"/>
                      <a:pt x="1053" y="13584"/>
                      <a:pt x="1010" y="13640"/>
                    </a:cubicBezTo>
                    <a:lnTo>
                      <a:pt x="487" y="14282"/>
                    </a:lnTo>
                    <a:lnTo>
                      <a:pt x="559" y="13450"/>
                    </a:lnTo>
                    <a:cubicBezTo>
                      <a:pt x="559" y="13355"/>
                      <a:pt x="582" y="13260"/>
                      <a:pt x="618" y="13153"/>
                    </a:cubicBezTo>
                    <a:cubicBezTo>
                      <a:pt x="701" y="12963"/>
                      <a:pt x="939" y="12844"/>
                      <a:pt x="1200" y="12725"/>
                    </a:cubicBezTo>
                    <a:cubicBezTo>
                      <a:pt x="1450" y="12606"/>
                      <a:pt x="1723" y="12464"/>
                      <a:pt x="1901" y="12226"/>
                    </a:cubicBezTo>
                    <a:close/>
                    <a:moveTo>
                      <a:pt x="13246" y="1"/>
                    </a:moveTo>
                    <a:cubicBezTo>
                      <a:pt x="13003" y="1"/>
                      <a:pt x="12758" y="61"/>
                      <a:pt x="12537" y="177"/>
                    </a:cubicBezTo>
                    <a:cubicBezTo>
                      <a:pt x="12097" y="391"/>
                      <a:pt x="11705" y="688"/>
                      <a:pt x="11384" y="1068"/>
                    </a:cubicBezTo>
                    <a:lnTo>
                      <a:pt x="11325" y="1021"/>
                    </a:lnTo>
                    <a:cubicBezTo>
                      <a:pt x="11256" y="992"/>
                      <a:pt x="11186" y="977"/>
                      <a:pt x="11117" y="977"/>
                    </a:cubicBezTo>
                    <a:cubicBezTo>
                      <a:pt x="11043" y="977"/>
                      <a:pt x="10971" y="995"/>
                      <a:pt x="10909" y="1033"/>
                    </a:cubicBezTo>
                    <a:lnTo>
                      <a:pt x="5324" y="6903"/>
                    </a:lnTo>
                    <a:cubicBezTo>
                      <a:pt x="5276" y="6950"/>
                      <a:pt x="5264" y="6998"/>
                      <a:pt x="5264" y="7057"/>
                    </a:cubicBezTo>
                    <a:cubicBezTo>
                      <a:pt x="5276" y="7105"/>
                      <a:pt x="5288" y="7140"/>
                      <a:pt x="5324" y="7176"/>
                    </a:cubicBezTo>
                    <a:lnTo>
                      <a:pt x="5347" y="7188"/>
                    </a:lnTo>
                    <a:lnTo>
                      <a:pt x="5431" y="7259"/>
                    </a:lnTo>
                    <a:lnTo>
                      <a:pt x="1390" y="11585"/>
                    </a:lnTo>
                    <a:cubicBezTo>
                      <a:pt x="1319" y="11656"/>
                      <a:pt x="1319" y="11775"/>
                      <a:pt x="1402" y="11846"/>
                    </a:cubicBezTo>
                    <a:lnTo>
                      <a:pt x="1414" y="11858"/>
                    </a:lnTo>
                    <a:lnTo>
                      <a:pt x="1569" y="11965"/>
                    </a:lnTo>
                    <a:cubicBezTo>
                      <a:pt x="1462" y="12143"/>
                      <a:pt x="1236" y="12262"/>
                      <a:pt x="998" y="12381"/>
                    </a:cubicBezTo>
                    <a:cubicBezTo>
                      <a:pt x="701" y="12523"/>
                      <a:pt x="368" y="12678"/>
                      <a:pt x="226" y="12999"/>
                    </a:cubicBezTo>
                    <a:cubicBezTo>
                      <a:pt x="166" y="13141"/>
                      <a:pt x="143" y="13284"/>
                      <a:pt x="131" y="13426"/>
                    </a:cubicBezTo>
                    <a:lnTo>
                      <a:pt x="0" y="15019"/>
                    </a:lnTo>
                    <a:cubicBezTo>
                      <a:pt x="0" y="15078"/>
                      <a:pt x="24" y="15126"/>
                      <a:pt x="59" y="15173"/>
                    </a:cubicBezTo>
                    <a:cubicBezTo>
                      <a:pt x="71" y="15173"/>
                      <a:pt x="83" y="15185"/>
                      <a:pt x="95" y="15185"/>
                    </a:cubicBezTo>
                    <a:cubicBezTo>
                      <a:pt x="130" y="15213"/>
                      <a:pt x="173" y="15224"/>
                      <a:pt x="214" y="15224"/>
                    </a:cubicBezTo>
                    <a:cubicBezTo>
                      <a:pt x="244" y="15224"/>
                      <a:pt x="273" y="15219"/>
                      <a:pt x="297" y="15209"/>
                    </a:cubicBezTo>
                    <a:lnTo>
                      <a:pt x="2198" y="14377"/>
                    </a:lnTo>
                    <a:cubicBezTo>
                      <a:pt x="2258" y="14353"/>
                      <a:pt x="2293" y="14294"/>
                      <a:pt x="2317" y="14246"/>
                    </a:cubicBezTo>
                    <a:cubicBezTo>
                      <a:pt x="2436" y="13783"/>
                      <a:pt x="2626" y="13343"/>
                      <a:pt x="2876" y="12951"/>
                    </a:cubicBezTo>
                    <a:lnTo>
                      <a:pt x="2983" y="13022"/>
                    </a:lnTo>
                    <a:cubicBezTo>
                      <a:pt x="3085" y="13125"/>
                      <a:pt x="3219" y="13175"/>
                      <a:pt x="3352" y="13175"/>
                    </a:cubicBezTo>
                    <a:cubicBezTo>
                      <a:pt x="3527" y="13175"/>
                      <a:pt x="3701" y="13089"/>
                      <a:pt x="3803" y="12927"/>
                    </a:cubicBezTo>
                    <a:lnTo>
                      <a:pt x="7379" y="8875"/>
                    </a:lnTo>
                    <a:cubicBezTo>
                      <a:pt x="7415" y="8863"/>
                      <a:pt x="7451" y="8840"/>
                      <a:pt x="7474" y="8804"/>
                    </a:cubicBezTo>
                    <a:lnTo>
                      <a:pt x="7641" y="8923"/>
                    </a:lnTo>
                    <a:cubicBezTo>
                      <a:pt x="7680" y="8952"/>
                      <a:pt x="7727" y="8973"/>
                      <a:pt x="7776" y="8973"/>
                    </a:cubicBezTo>
                    <a:cubicBezTo>
                      <a:pt x="7786" y="8973"/>
                      <a:pt x="7797" y="8972"/>
                      <a:pt x="7807" y="8970"/>
                    </a:cubicBezTo>
                    <a:cubicBezTo>
                      <a:pt x="7855" y="8958"/>
                      <a:pt x="7914" y="8935"/>
                      <a:pt x="7950" y="8887"/>
                    </a:cubicBezTo>
                    <a:cubicBezTo>
                      <a:pt x="9221" y="7128"/>
                      <a:pt x="10659" y="5501"/>
                      <a:pt x="12263" y="4027"/>
                    </a:cubicBezTo>
                    <a:lnTo>
                      <a:pt x="12560" y="4265"/>
                    </a:lnTo>
                    <a:lnTo>
                      <a:pt x="8306" y="8792"/>
                    </a:lnTo>
                    <a:cubicBezTo>
                      <a:pt x="8235" y="8875"/>
                      <a:pt x="8235" y="8994"/>
                      <a:pt x="8318" y="9054"/>
                    </a:cubicBezTo>
                    <a:lnTo>
                      <a:pt x="8318" y="9065"/>
                    </a:lnTo>
                    <a:cubicBezTo>
                      <a:pt x="8360" y="9097"/>
                      <a:pt x="8409" y="9112"/>
                      <a:pt x="8457" y="9112"/>
                    </a:cubicBezTo>
                    <a:cubicBezTo>
                      <a:pt x="8517" y="9112"/>
                      <a:pt x="8575" y="9088"/>
                      <a:pt x="8615" y="9042"/>
                    </a:cubicBezTo>
                    <a:lnTo>
                      <a:pt x="13012" y="4384"/>
                    </a:lnTo>
                    <a:cubicBezTo>
                      <a:pt x="13083" y="4300"/>
                      <a:pt x="13071" y="4170"/>
                      <a:pt x="12988" y="4110"/>
                    </a:cubicBezTo>
                    <a:lnTo>
                      <a:pt x="12548" y="3766"/>
                    </a:lnTo>
                    <a:cubicBezTo>
                      <a:pt x="12834" y="3516"/>
                      <a:pt x="13119" y="3267"/>
                      <a:pt x="13404" y="3029"/>
                    </a:cubicBezTo>
                    <a:cubicBezTo>
                      <a:pt x="13440" y="2993"/>
                      <a:pt x="13475" y="2934"/>
                      <a:pt x="13475" y="2874"/>
                    </a:cubicBezTo>
                    <a:cubicBezTo>
                      <a:pt x="13463" y="2827"/>
                      <a:pt x="13440" y="2767"/>
                      <a:pt x="13404" y="2732"/>
                    </a:cubicBezTo>
                    <a:lnTo>
                      <a:pt x="13071" y="2458"/>
                    </a:lnTo>
                    <a:cubicBezTo>
                      <a:pt x="13345" y="2292"/>
                      <a:pt x="13594" y="2078"/>
                      <a:pt x="13808" y="1841"/>
                    </a:cubicBezTo>
                    <a:cubicBezTo>
                      <a:pt x="14058" y="1579"/>
                      <a:pt x="14188" y="1223"/>
                      <a:pt x="14176" y="854"/>
                    </a:cubicBezTo>
                    <a:cubicBezTo>
                      <a:pt x="14129" y="438"/>
                      <a:pt x="13820" y="106"/>
                      <a:pt x="13416" y="11"/>
                    </a:cubicBezTo>
                    <a:cubicBezTo>
                      <a:pt x="13360" y="4"/>
                      <a:pt x="13303" y="1"/>
                      <a:pt x="13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11"/>
              <p:cNvSpPr/>
              <p:nvPr/>
            </p:nvSpPr>
            <p:spPr>
              <a:xfrm>
                <a:off x="7976375" y="-12061"/>
                <a:ext cx="580817" cy="394536"/>
              </a:xfrm>
              <a:custGeom>
                <a:avLst/>
                <a:gdLst/>
                <a:ahLst/>
                <a:cxnLst/>
                <a:rect l="l" t="t" r="r" b="b"/>
                <a:pathLst>
                  <a:path w="18028" h="12246" extrusionOk="0">
                    <a:moveTo>
                      <a:pt x="5174" y="537"/>
                    </a:moveTo>
                    <a:cubicBezTo>
                      <a:pt x="6388" y="537"/>
                      <a:pt x="7731" y="701"/>
                      <a:pt x="9222" y="1028"/>
                    </a:cubicBezTo>
                    <a:cubicBezTo>
                      <a:pt x="8449" y="1087"/>
                      <a:pt x="7677" y="1123"/>
                      <a:pt x="6905" y="1147"/>
                    </a:cubicBezTo>
                    <a:cubicBezTo>
                      <a:pt x="6898" y="1146"/>
                      <a:pt x="6891" y="1146"/>
                      <a:pt x="6885" y="1146"/>
                    </a:cubicBezTo>
                    <a:cubicBezTo>
                      <a:pt x="6775" y="1146"/>
                      <a:pt x="6691" y="1237"/>
                      <a:pt x="6703" y="1349"/>
                    </a:cubicBezTo>
                    <a:cubicBezTo>
                      <a:pt x="6703" y="1449"/>
                      <a:pt x="6786" y="1528"/>
                      <a:pt x="6884" y="1528"/>
                    </a:cubicBezTo>
                    <a:cubicBezTo>
                      <a:pt x="6891" y="1528"/>
                      <a:pt x="6898" y="1528"/>
                      <a:pt x="6905" y="1527"/>
                    </a:cubicBezTo>
                    <a:cubicBezTo>
                      <a:pt x="8093" y="1503"/>
                      <a:pt x="9269" y="1432"/>
                      <a:pt x="10458" y="1313"/>
                    </a:cubicBezTo>
                    <a:cubicBezTo>
                      <a:pt x="12133" y="1147"/>
                      <a:pt x="13809" y="885"/>
                      <a:pt x="15472" y="541"/>
                    </a:cubicBezTo>
                    <a:lnTo>
                      <a:pt x="15472" y="541"/>
                    </a:lnTo>
                    <a:cubicBezTo>
                      <a:pt x="13393" y="2252"/>
                      <a:pt x="12157" y="4866"/>
                      <a:pt x="12252" y="7409"/>
                    </a:cubicBezTo>
                    <a:cubicBezTo>
                      <a:pt x="10660" y="7786"/>
                      <a:pt x="9037" y="7974"/>
                      <a:pt x="7417" y="7974"/>
                    </a:cubicBezTo>
                    <a:cubicBezTo>
                      <a:pt x="5107" y="7974"/>
                      <a:pt x="2802" y="7593"/>
                      <a:pt x="595" y="6839"/>
                    </a:cubicBezTo>
                    <a:cubicBezTo>
                      <a:pt x="2389" y="5128"/>
                      <a:pt x="3684" y="2965"/>
                      <a:pt x="4338" y="564"/>
                    </a:cubicBezTo>
                    <a:cubicBezTo>
                      <a:pt x="4610" y="546"/>
                      <a:pt x="4888" y="537"/>
                      <a:pt x="5174" y="537"/>
                    </a:cubicBezTo>
                    <a:close/>
                    <a:moveTo>
                      <a:pt x="16007" y="636"/>
                    </a:moveTo>
                    <a:cubicBezTo>
                      <a:pt x="16257" y="2323"/>
                      <a:pt x="16518" y="4046"/>
                      <a:pt x="16779" y="5757"/>
                    </a:cubicBezTo>
                    <a:cubicBezTo>
                      <a:pt x="17041" y="7504"/>
                      <a:pt x="17302" y="9251"/>
                      <a:pt x="17552" y="10974"/>
                    </a:cubicBezTo>
                    <a:cubicBezTo>
                      <a:pt x="17352" y="10948"/>
                      <a:pt x="17149" y="10936"/>
                      <a:pt x="16945" y="10936"/>
                    </a:cubicBezTo>
                    <a:cubicBezTo>
                      <a:pt x="16678" y="10936"/>
                      <a:pt x="16408" y="10957"/>
                      <a:pt x="16138" y="10998"/>
                    </a:cubicBezTo>
                    <a:lnTo>
                      <a:pt x="15746" y="7611"/>
                    </a:lnTo>
                    <a:cubicBezTo>
                      <a:pt x="15735" y="7517"/>
                      <a:pt x="15650" y="7441"/>
                      <a:pt x="15557" y="7441"/>
                    </a:cubicBezTo>
                    <a:cubicBezTo>
                      <a:pt x="15545" y="7441"/>
                      <a:pt x="15532" y="7442"/>
                      <a:pt x="15520" y="7445"/>
                    </a:cubicBezTo>
                    <a:cubicBezTo>
                      <a:pt x="15401" y="7445"/>
                      <a:pt x="15318" y="7540"/>
                      <a:pt x="15330" y="7659"/>
                    </a:cubicBezTo>
                    <a:lnTo>
                      <a:pt x="15734" y="11081"/>
                    </a:lnTo>
                    <a:cubicBezTo>
                      <a:pt x="15211" y="11200"/>
                      <a:pt x="14712" y="11402"/>
                      <a:pt x="14260" y="11675"/>
                    </a:cubicBezTo>
                    <a:cubicBezTo>
                      <a:pt x="14248" y="8942"/>
                      <a:pt x="14023" y="6221"/>
                      <a:pt x="13583" y="3535"/>
                    </a:cubicBezTo>
                    <a:cubicBezTo>
                      <a:pt x="14165" y="2394"/>
                      <a:pt x="14997" y="1408"/>
                      <a:pt x="16007" y="636"/>
                    </a:cubicBezTo>
                    <a:close/>
                    <a:moveTo>
                      <a:pt x="13262" y="4224"/>
                    </a:moveTo>
                    <a:cubicBezTo>
                      <a:pt x="13642" y="6744"/>
                      <a:pt x="13832" y="9298"/>
                      <a:pt x="13832" y="11841"/>
                    </a:cubicBezTo>
                    <a:cubicBezTo>
                      <a:pt x="13036" y="11794"/>
                      <a:pt x="12240" y="11746"/>
                      <a:pt x="11456" y="11699"/>
                    </a:cubicBezTo>
                    <a:cubicBezTo>
                      <a:pt x="9081" y="11553"/>
                      <a:pt x="6651" y="11400"/>
                      <a:pt x="4237" y="11400"/>
                    </a:cubicBezTo>
                    <a:cubicBezTo>
                      <a:pt x="3691" y="11400"/>
                      <a:pt x="3146" y="11408"/>
                      <a:pt x="2603" y="11425"/>
                    </a:cubicBezTo>
                    <a:cubicBezTo>
                      <a:pt x="2710" y="10225"/>
                      <a:pt x="2710" y="9013"/>
                      <a:pt x="2603" y="7813"/>
                    </a:cubicBezTo>
                    <a:lnTo>
                      <a:pt x="2603" y="7813"/>
                    </a:lnTo>
                    <a:cubicBezTo>
                      <a:pt x="4183" y="8181"/>
                      <a:pt x="5788" y="8360"/>
                      <a:pt x="7404" y="8360"/>
                    </a:cubicBezTo>
                    <a:cubicBezTo>
                      <a:pt x="9127" y="8360"/>
                      <a:pt x="10850" y="8146"/>
                      <a:pt x="12537" y="7730"/>
                    </a:cubicBezTo>
                    <a:cubicBezTo>
                      <a:pt x="12620" y="7706"/>
                      <a:pt x="12680" y="7623"/>
                      <a:pt x="12680" y="7540"/>
                    </a:cubicBezTo>
                    <a:cubicBezTo>
                      <a:pt x="12632" y="6399"/>
                      <a:pt x="12822" y="5270"/>
                      <a:pt x="13262" y="4224"/>
                    </a:cubicBezTo>
                    <a:close/>
                    <a:moveTo>
                      <a:pt x="16173" y="1"/>
                    </a:moveTo>
                    <a:cubicBezTo>
                      <a:pt x="16157" y="1"/>
                      <a:pt x="16142" y="2"/>
                      <a:pt x="16126" y="6"/>
                    </a:cubicBezTo>
                    <a:cubicBezTo>
                      <a:pt x="14248" y="422"/>
                      <a:pt x="12359" y="731"/>
                      <a:pt x="10458" y="921"/>
                    </a:cubicBezTo>
                    <a:cubicBezTo>
                      <a:pt x="8491" y="405"/>
                      <a:pt x="6777" y="151"/>
                      <a:pt x="5248" y="151"/>
                    </a:cubicBezTo>
                    <a:cubicBezTo>
                      <a:pt x="4875" y="151"/>
                      <a:pt x="4512" y="166"/>
                      <a:pt x="4160" y="196"/>
                    </a:cubicBezTo>
                    <a:cubicBezTo>
                      <a:pt x="4065" y="208"/>
                      <a:pt x="3993" y="267"/>
                      <a:pt x="3970" y="351"/>
                    </a:cubicBezTo>
                    <a:cubicBezTo>
                      <a:pt x="3316" y="2822"/>
                      <a:pt x="1973" y="5056"/>
                      <a:pt x="72" y="6779"/>
                    </a:cubicBezTo>
                    <a:cubicBezTo>
                      <a:pt x="24" y="6827"/>
                      <a:pt x="1" y="6898"/>
                      <a:pt x="24" y="6958"/>
                    </a:cubicBezTo>
                    <a:cubicBezTo>
                      <a:pt x="36" y="7029"/>
                      <a:pt x="84" y="7076"/>
                      <a:pt x="143" y="7100"/>
                    </a:cubicBezTo>
                    <a:cubicBezTo>
                      <a:pt x="809" y="7338"/>
                      <a:pt x="1486" y="7540"/>
                      <a:pt x="2175" y="7718"/>
                    </a:cubicBezTo>
                    <a:cubicBezTo>
                      <a:pt x="2294" y="9013"/>
                      <a:pt x="2294" y="10308"/>
                      <a:pt x="2152" y="11604"/>
                    </a:cubicBezTo>
                    <a:cubicBezTo>
                      <a:pt x="2152" y="11663"/>
                      <a:pt x="2175" y="11711"/>
                      <a:pt x="2211" y="11758"/>
                    </a:cubicBezTo>
                    <a:cubicBezTo>
                      <a:pt x="2258" y="11794"/>
                      <a:pt x="2318" y="11818"/>
                      <a:pt x="2377" y="11818"/>
                    </a:cubicBezTo>
                    <a:cubicBezTo>
                      <a:pt x="2999" y="11793"/>
                      <a:pt x="3624" y="11782"/>
                      <a:pt x="4251" y="11782"/>
                    </a:cubicBezTo>
                    <a:cubicBezTo>
                      <a:pt x="6645" y="11782"/>
                      <a:pt x="9066" y="11940"/>
                      <a:pt x="11420" y="12091"/>
                    </a:cubicBezTo>
                    <a:cubicBezTo>
                      <a:pt x="12300" y="12150"/>
                      <a:pt x="13167" y="12198"/>
                      <a:pt x="14034" y="12245"/>
                    </a:cubicBezTo>
                    <a:lnTo>
                      <a:pt x="14046" y="12245"/>
                    </a:lnTo>
                    <a:cubicBezTo>
                      <a:pt x="14070" y="12245"/>
                      <a:pt x="14094" y="12245"/>
                      <a:pt x="14118" y="12234"/>
                    </a:cubicBezTo>
                    <a:lnTo>
                      <a:pt x="14141" y="12222"/>
                    </a:lnTo>
                    <a:cubicBezTo>
                      <a:pt x="14153" y="12222"/>
                      <a:pt x="14165" y="12210"/>
                      <a:pt x="14177" y="12210"/>
                    </a:cubicBezTo>
                    <a:cubicBezTo>
                      <a:pt x="14980" y="11628"/>
                      <a:pt x="15941" y="11326"/>
                      <a:pt x="16920" y="11326"/>
                    </a:cubicBezTo>
                    <a:cubicBezTo>
                      <a:pt x="17202" y="11326"/>
                      <a:pt x="17485" y="11351"/>
                      <a:pt x="17766" y="11402"/>
                    </a:cubicBezTo>
                    <a:cubicBezTo>
                      <a:pt x="17837" y="11402"/>
                      <a:pt x="17896" y="11390"/>
                      <a:pt x="17956" y="11342"/>
                    </a:cubicBezTo>
                    <a:cubicBezTo>
                      <a:pt x="18003" y="11307"/>
                      <a:pt x="18027" y="11247"/>
                      <a:pt x="18015" y="11176"/>
                    </a:cubicBezTo>
                    <a:cubicBezTo>
                      <a:pt x="17754" y="9370"/>
                      <a:pt x="17469" y="7540"/>
                      <a:pt x="17195" y="5710"/>
                    </a:cubicBezTo>
                    <a:cubicBezTo>
                      <a:pt x="16922" y="3880"/>
                      <a:pt x="16637" y="2050"/>
                      <a:pt x="16375" y="244"/>
                    </a:cubicBezTo>
                    <a:lnTo>
                      <a:pt x="16375" y="232"/>
                    </a:lnTo>
                    <a:cubicBezTo>
                      <a:pt x="16387" y="208"/>
                      <a:pt x="16387" y="184"/>
                      <a:pt x="16375" y="149"/>
                    </a:cubicBezTo>
                    <a:cubicBezTo>
                      <a:pt x="16345" y="57"/>
                      <a:pt x="16263" y="1"/>
                      <a:pt x="16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11"/>
              <p:cNvSpPr/>
              <p:nvPr/>
            </p:nvSpPr>
            <p:spPr>
              <a:xfrm>
                <a:off x="8462956" y="180535"/>
                <a:ext cx="1649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814" extrusionOk="0">
                    <a:moveTo>
                      <a:pt x="232" y="1"/>
                    </a:moveTo>
                    <a:cubicBezTo>
                      <a:pt x="219" y="1"/>
                      <a:pt x="205" y="2"/>
                      <a:pt x="191" y="5"/>
                    </a:cubicBezTo>
                    <a:cubicBezTo>
                      <a:pt x="84" y="5"/>
                      <a:pt x="1" y="112"/>
                      <a:pt x="13" y="219"/>
                    </a:cubicBezTo>
                    <a:lnTo>
                      <a:pt x="84" y="647"/>
                    </a:lnTo>
                    <a:cubicBezTo>
                      <a:pt x="96" y="742"/>
                      <a:pt x="191" y="813"/>
                      <a:pt x="286" y="813"/>
                    </a:cubicBezTo>
                    <a:lnTo>
                      <a:pt x="322" y="813"/>
                    </a:lnTo>
                    <a:cubicBezTo>
                      <a:pt x="429" y="801"/>
                      <a:pt x="512" y="706"/>
                      <a:pt x="500" y="599"/>
                    </a:cubicBezTo>
                    <a:lnTo>
                      <a:pt x="429" y="171"/>
                    </a:lnTo>
                    <a:cubicBezTo>
                      <a:pt x="408" y="68"/>
                      <a:pt x="324" y="1"/>
                      <a:pt x="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11"/>
              <p:cNvSpPr/>
              <p:nvPr/>
            </p:nvSpPr>
            <p:spPr>
              <a:xfrm>
                <a:off x="8154022" y="175155"/>
                <a:ext cx="65885" cy="50356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563" extrusionOk="0">
                    <a:moveTo>
                      <a:pt x="1197" y="390"/>
                    </a:moveTo>
                    <a:cubicBezTo>
                      <a:pt x="1235" y="390"/>
                      <a:pt x="1272" y="396"/>
                      <a:pt x="1308" y="410"/>
                    </a:cubicBezTo>
                    <a:cubicBezTo>
                      <a:pt x="1426" y="434"/>
                      <a:pt x="1521" y="505"/>
                      <a:pt x="1569" y="612"/>
                    </a:cubicBezTo>
                    <a:cubicBezTo>
                      <a:pt x="1605" y="707"/>
                      <a:pt x="1593" y="814"/>
                      <a:pt x="1545" y="909"/>
                    </a:cubicBezTo>
                    <a:cubicBezTo>
                      <a:pt x="1486" y="1016"/>
                      <a:pt x="1391" y="1099"/>
                      <a:pt x="1272" y="1147"/>
                    </a:cubicBezTo>
                    <a:cubicBezTo>
                      <a:pt x="1210" y="1163"/>
                      <a:pt x="1149" y="1171"/>
                      <a:pt x="1089" y="1171"/>
                    </a:cubicBezTo>
                    <a:cubicBezTo>
                      <a:pt x="892" y="1171"/>
                      <a:pt x="707" y="1084"/>
                      <a:pt x="571" y="921"/>
                    </a:cubicBezTo>
                    <a:cubicBezTo>
                      <a:pt x="488" y="826"/>
                      <a:pt x="452" y="683"/>
                      <a:pt x="488" y="552"/>
                    </a:cubicBezTo>
                    <a:cubicBezTo>
                      <a:pt x="523" y="469"/>
                      <a:pt x="606" y="410"/>
                      <a:pt x="690" y="410"/>
                    </a:cubicBezTo>
                    <a:cubicBezTo>
                      <a:pt x="696" y="404"/>
                      <a:pt x="701" y="401"/>
                      <a:pt x="707" y="401"/>
                    </a:cubicBezTo>
                    <a:cubicBezTo>
                      <a:pt x="713" y="401"/>
                      <a:pt x="719" y="404"/>
                      <a:pt x="725" y="410"/>
                    </a:cubicBezTo>
                    <a:cubicBezTo>
                      <a:pt x="767" y="458"/>
                      <a:pt x="829" y="483"/>
                      <a:pt x="892" y="483"/>
                    </a:cubicBezTo>
                    <a:cubicBezTo>
                      <a:pt x="937" y="483"/>
                      <a:pt x="983" y="470"/>
                      <a:pt x="1022" y="445"/>
                    </a:cubicBezTo>
                    <a:cubicBezTo>
                      <a:pt x="1074" y="408"/>
                      <a:pt x="1136" y="390"/>
                      <a:pt x="1197" y="390"/>
                    </a:cubicBezTo>
                    <a:close/>
                    <a:moveTo>
                      <a:pt x="1209" y="0"/>
                    </a:moveTo>
                    <a:cubicBezTo>
                      <a:pt x="1105" y="0"/>
                      <a:pt x="1000" y="19"/>
                      <a:pt x="904" y="53"/>
                    </a:cubicBezTo>
                    <a:cubicBezTo>
                      <a:pt x="880" y="41"/>
                      <a:pt x="868" y="41"/>
                      <a:pt x="844" y="30"/>
                    </a:cubicBezTo>
                    <a:cubicBezTo>
                      <a:pt x="796" y="19"/>
                      <a:pt x="749" y="14"/>
                      <a:pt x="702" y="14"/>
                    </a:cubicBezTo>
                    <a:cubicBezTo>
                      <a:pt x="432" y="14"/>
                      <a:pt x="185" y="181"/>
                      <a:pt x="84" y="434"/>
                    </a:cubicBezTo>
                    <a:cubicBezTo>
                      <a:pt x="0" y="683"/>
                      <a:pt x="60" y="956"/>
                      <a:pt x="238" y="1158"/>
                    </a:cubicBezTo>
                    <a:cubicBezTo>
                      <a:pt x="452" y="1420"/>
                      <a:pt x="761" y="1562"/>
                      <a:pt x="1094" y="1562"/>
                    </a:cubicBezTo>
                    <a:cubicBezTo>
                      <a:pt x="1201" y="1562"/>
                      <a:pt x="1308" y="1551"/>
                      <a:pt x="1414" y="1515"/>
                    </a:cubicBezTo>
                    <a:cubicBezTo>
                      <a:pt x="1640" y="1432"/>
                      <a:pt x="1818" y="1277"/>
                      <a:pt x="1925" y="1063"/>
                    </a:cubicBezTo>
                    <a:cubicBezTo>
                      <a:pt x="2021" y="885"/>
                      <a:pt x="2044" y="671"/>
                      <a:pt x="1961" y="469"/>
                    </a:cubicBezTo>
                    <a:cubicBezTo>
                      <a:pt x="1866" y="255"/>
                      <a:pt x="1664" y="89"/>
                      <a:pt x="1426" y="30"/>
                    </a:cubicBezTo>
                    <a:cubicBezTo>
                      <a:pt x="1357" y="10"/>
                      <a:pt x="1283" y="0"/>
                      <a:pt x="12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11"/>
              <p:cNvSpPr/>
              <p:nvPr/>
            </p:nvSpPr>
            <p:spPr>
              <a:xfrm>
                <a:off x="7848890" y="711930"/>
                <a:ext cx="599954" cy="257514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7993" extrusionOk="0">
                    <a:moveTo>
                      <a:pt x="8663" y="1003"/>
                    </a:moveTo>
                    <a:lnTo>
                      <a:pt x="8663" y="1003"/>
                    </a:lnTo>
                    <a:cubicBezTo>
                      <a:pt x="8735" y="1015"/>
                      <a:pt x="8794" y="1038"/>
                      <a:pt x="8842" y="1086"/>
                    </a:cubicBezTo>
                    <a:cubicBezTo>
                      <a:pt x="8901" y="1133"/>
                      <a:pt x="8949" y="1205"/>
                      <a:pt x="8972" y="1288"/>
                    </a:cubicBezTo>
                    <a:cubicBezTo>
                      <a:pt x="8865" y="1193"/>
                      <a:pt x="8770" y="1098"/>
                      <a:pt x="8663" y="1003"/>
                    </a:cubicBezTo>
                    <a:close/>
                    <a:moveTo>
                      <a:pt x="9667" y="1638"/>
                    </a:moveTo>
                    <a:cubicBezTo>
                      <a:pt x="9747" y="1638"/>
                      <a:pt x="9828" y="1659"/>
                      <a:pt x="9899" y="1704"/>
                    </a:cubicBezTo>
                    <a:cubicBezTo>
                      <a:pt x="10018" y="1787"/>
                      <a:pt x="10077" y="1941"/>
                      <a:pt x="10042" y="2084"/>
                    </a:cubicBezTo>
                    <a:cubicBezTo>
                      <a:pt x="9852" y="1953"/>
                      <a:pt x="9662" y="1823"/>
                      <a:pt x="9471" y="1680"/>
                    </a:cubicBezTo>
                    <a:cubicBezTo>
                      <a:pt x="9531" y="1653"/>
                      <a:pt x="9599" y="1638"/>
                      <a:pt x="9667" y="1638"/>
                    </a:cubicBezTo>
                    <a:close/>
                    <a:moveTo>
                      <a:pt x="10730" y="2210"/>
                    </a:moveTo>
                    <a:cubicBezTo>
                      <a:pt x="10782" y="2210"/>
                      <a:pt x="10835" y="2219"/>
                      <a:pt x="10885" y="2239"/>
                    </a:cubicBezTo>
                    <a:cubicBezTo>
                      <a:pt x="11052" y="2310"/>
                      <a:pt x="11135" y="2488"/>
                      <a:pt x="11087" y="2654"/>
                    </a:cubicBezTo>
                    <a:lnTo>
                      <a:pt x="11087" y="2666"/>
                    </a:lnTo>
                    <a:cubicBezTo>
                      <a:pt x="10862" y="2559"/>
                      <a:pt x="10648" y="2452"/>
                      <a:pt x="10434" y="2322"/>
                    </a:cubicBezTo>
                    <a:cubicBezTo>
                      <a:pt x="10514" y="2250"/>
                      <a:pt x="10621" y="2210"/>
                      <a:pt x="10730" y="2210"/>
                    </a:cubicBezTo>
                    <a:close/>
                    <a:moveTo>
                      <a:pt x="11802" y="2798"/>
                    </a:moveTo>
                    <a:cubicBezTo>
                      <a:pt x="11880" y="2798"/>
                      <a:pt x="11959" y="2813"/>
                      <a:pt x="12038" y="2845"/>
                    </a:cubicBezTo>
                    <a:cubicBezTo>
                      <a:pt x="12169" y="2904"/>
                      <a:pt x="12276" y="3023"/>
                      <a:pt x="12335" y="3177"/>
                    </a:cubicBezTo>
                    <a:cubicBezTo>
                      <a:pt x="12050" y="3082"/>
                      <a:pt x="11789" y="2975"/>
                      <a:pt x="11515" y="2868"/>
                    </a:cubicBezTo>
                    <a:cubicBezTo>
                      <a:pt x="11608" y="2822"/>
                      <a:pt x="11704" y="2798"/>
                      <a:pt x="11802" y="2798"/>
                    </a:cubicBezTo>
                    <a:close/>
                    <a:moveTo>
                      <a:pt x="963" y="2536"/>
                    </a:moveTo>
                    <a:cubicBezTo>
                      <a:pt x="2353" y="3094"/>
                      <a:pt x="3470" y="4247"/>
                      <a:pt x="3910" y="5566"/>
                    </a:cubicBezTo>
                    <a:cubicBezTo>
                      <a:pt x="3460" y="5598"/>
                      <a:pt x="3010" y="5621"/>
                      <a:pt x="2568" y="5621"/>
                    </a:cubicBezTo>
                    <a:cubicBezTo>
                      <a:pt x="1865" y="5621"/>
                      <a:pt x="1182" y="5563"/>
                      <a:pt x="547" y="5388"/>
                    </a:cubicBezTo>
                    <a:cubicBezTo>
                      <a:pt x="583" y="4425"/>
                      <a:pt x="726" y="3474"/>
                      <a:pt x="963" y="2536"/>
                    </a:cubicBezTo>
                    <a:close/>
                    <a:moveTo>
                      <a:pt x="7610" y="473"/>
                    </a:moveTo>
                    <a:cubicBezTo>
                      <a:pt x="8941" y="2039"/>
                      <a:pt x="10721" y="3166"/>
                      <a:pt x="12704" y="3688"/>
                    </a:cubicBezTo>
                    <a:cubicBezTo>
                      <a:pt x="12169" y="4366"/>
                      <a:pt x="11800" y="5162"/>
                      <a:pt x="11670" y="6017"/>
                    </a:cubicBezTo>
                    <a:cubicBezTo>
                      <a:pt x="11289" y="5994"/>
                      <a:pt x="10921" y="5958"/>
                      <a:pt x="10553" y="5910"/>
                    </a:cubicBezTo>
                    <a:cubicBezTo>
                      <a:pt x="10137" y="5863"/>
                      <a:pt x="9709" y="5792"/>
                      <a:pt x="9293" y="5720"/>
                    </a:cubicBezTo>
                    <a:cubicBezTo>
                      <a:pt x="8390" y="5542"/>
                      <a:pt x="7475" y="5447"/>
                      <a:pt x="6548" y="5423"/>
                    </a:cubicBezTo>
                    <a:cubicBezTo>
                      <a:pt x="5930" y="5423"/>
                      <a:pt x="5265" y="5471"/>
                      <a:pt x="4623" y="5518"/>
                    </a:cubicBezTo>
                    <a:lnTo>
                      <a:pt x="4338" y="5542"/>
                    </a:lnTo>
                    <a:lnTo>
                      <a:pt x="4338" y="5518"/>
                    </a:lnTo>
                    <a:cubicBezTo>
                      <a:pt x="3863" y="4033"/>
                      <a:pt x="2615" y="2750"/>
                      <a:pt x="1070" y="2155"/>
                    </a:cubicBezTo>
                    <a:cubicBezTo>
                      <a:pt x="1130" y="1918"/>
                      <a:pt x="1213" y="1680"/>
                      <a:pt x="1296" y="1442"/>
                    </a:cubicBezTo>
                    <a:cubicBezTo>
                      <a:pt x="1975" y="1655"/>
                      <a:pt x="2695" y="1758"/>
                      <a:pt x="3418" y="1758"/>
                    </a:cubicBezTo>
                    <a:cubicBezTo>
                      <a:pt x="4919" y="1758"/>
                      <a:pt x="6431" y="1313"/>
                      <a:pt x="7610" y="473"/>
                    </a:cubicBezTo>
                    <a:close/>
                    <a:moveTo>
                      <a:pt x="13131" y="3807"/>
                    </a:moveTo>
                    <a:cubicBezTo>
                      <a:pt x="13690" y="3938"/>
                      <a:pt x="14248" y="4021"/>
                      <a:pt x="14807" y="4057"/>
                    </a:cubicBezTo>
                    <a:lnTo>
                      <a:pt x="15187" y="4069"/>
                    </a:lnTo>
                    <a:cubicBezTo>
                      <a:pt x="15662" y="4069"/>
                      <a:pt x="16138" y="4140"/>
                      <a:pt x="16601" y="4282"/>
                    </a:cubicBezTo>
                    <a:cubicBezTo>
                      <a:pt x="17088" y="4449"/>
                      <a:pt x="17564" y="4877"/>
                      <a:pt x="17528" y="5364"/>
                    </a:cubicBezTo>
                    <a:cubicBezTo>
                      <a:pt x="15970" y="5813"/>
                      <a:pt x="14358" y="6042"/>
                      <a:pt x="12746" y="6042"/>
                    </a:cubicBezTo>
                    <a:cubicBezTo>
                      <a:pt x="12526" y="6042"/>
                      <a:pt x="12306" y="6038"/>
                      <a:pt x="12086" y="6029"/>
                    </a:cubicBezTo>
                    <a:cubicBezTo>
                      <a:pt x="12228" y="5209"/>
                      <a:pt x="12597" y="4437"/>
                      <a:pt x="13131" y="3807"/>
                    </a:cubicBezTo>
                    <a:close/>
                    <a:moveTo>
                      <a:pt x="17980" y="5637"/>
                    </a:moveTo>
                    <a:lnTo>
                      <a:pt x="17980" y="5637"/>
                    </a:lnTo>
                    <a:cubicBezTo>
                      <a:pt x="18110" y="5934"/>
                      <a:pt x="17968" y="6326"/>
                      <a:pt x="17730" y="6552"/>
                    </a:cubicBezTo>
                    <a:cubicBezTo>
                      <a:pt x="17397" y="6861"/>
                      <a:pt x="16910" y="7016"/>
                      <a:pt x="16470" y="7134"/>
                    </a:cubicBezTo>
                    <a:cubicBezTo>
                      <a:pt x="15346" y="7446"/>
                      <a:pt x="14179" y="7612"/>
                      <a:pt x="13010" y="7612"/>
                    </a:cubicBezTo>
                    <a:cubicBezTo>
                      <a:pt x="12931" y="7612"/>
                      <a:pt x="12853" y="7611"/>
                      <a:pt x="12775" y="7610"/>
                    </a:cubicBezTo>
                    <a:cubicBezTo>
                      <a:pt x="11789" y="7550"/>
                      <a:pt x="10814" y="7431"/>
                      <a:pt x="9852" y="7229"/>
                    </a:cubicBezTo>
                    <a:cubicBezTo>
                      <a:pt x="8913" y="7051"/>
                      <a:pt x="7974" y="6932"/>
                      <a:pt x="7023" y="6861"/>
                    </a:cubicBezTo>
                    <a:cubicBezTo>
                      <a:pt x="6816" y="6855"/>
                      <a:pt x="6608" y="6852"/>
                      <a:pt x="6400" y="6852"/>
                    </a:cubicBezTo>
                    <a:cubicBezTo>
                      <a:pt x="5777" y="6852"/>
                      <a:pt x="5155" y="6879"/>
                      <a:pt x="4540" y="6932"/>
                    </a:cubicBezTo>
                    <a:cubicBezTo>
                      <a:pt x="3909" y="6975"/>
                      <a:pt x="3295" y="7014"/>
                      <a:pt x="2694" y="7014"/>
                    </a:cubicBezTo>
                    <a:cubicBezTo>
                      <a:pt x="1973" y="7014"/>
                      <a:pt x="1271" y="6958"/>
                      <a:pt x="583" y="6790"/>
                    </a:cubicBezTo>
                    <a:cubicBezTo>
                      <a:pt x="547" y="6457"/>
                      <a:pt x="547" y="6124"/>
                      <a:pt x="547" y="5792"/>
                    </a:cubicBezTo>
                    <a:lnTo>
                      <a:pt x="547" y="5792"/>
                    </a:lnTo>
                    <a:cubicBezTo>
                      <a:pt x="1189" y="5952"/>
                      <a:pt x="1869" y="6005"/>
                      <a:pt x="2563" y="6005"/>
                    </a:cubicBezTo>
                    <a:cubicBezTo>
                      <a:pt x="3257" y="6005"/>
                      <a:pt x="3964" y="5952"/>
                      <a:pt x="4659" y="5899"/>
                    </a:cubicBezTo>
                    <a:cubicBezTo>
                      <a:pt x="5312" y="5851"/>
                      <a:pt x="5942" y="5815"/>
                      <a:pt x="6548" y="5803"/>
                    </a:cubicBezTo>
                    <a:cubicBezTo>
                      <a:pt x="7439" y="5803"/>
                      <a:pt x="8343" y="5958"/>
                      <a:pt x="9222" y="6101"/>
                    </a:cubicBezTo>
                    <a:cubicBezTo>
                      <a:pt x="9638" y="6160"/>
                      <a:pt x="10066" y="6231"/>
                      <a:pt x="10493" y="6291"/>
                    </a:cubicBezTo>
                    <a:cubicBezTo>
                      <a:pt x="11237" y="6385"/>
                      <a:pt x="11985" y="6432"/>
                      <a:pt x="12730" y="6432"/>
                    </a:cubicBezTo>
                    <a:cubicBezTo>
                      <a:pt x="14509" y="6432"/>
                      <a:pt x="16280" y="6165"/>
                      <a:pt x="17980" y="5637"/>
                    </a:cubicBezTo>
                    <a:close/>
                    <a:moveTo>
                      <a:pt x="7611" y="0"/>
                    </a:moveTo>
                    <a:cubicBezTo>
                      <a:pt x="7570" y="0"/>
                      <a:pt x="7534" y="13"/>
                      <a:pt x="7499" y="40"/>
                    </a:cubicBezTo>
                    <a:cubicBezTo>
                      <a:pt x="6376" y="910"/>
                      <a:pt x="4885" y="1375"/>
                      <a:pt x="3404" y="1375"/>
                    </a:cubicBezTo>
                    <a:cubicBezTo>
                      <a:pt x="2659" y="1375"/>
                      <a:pt x="1916" y="1257"/>
                      <a:pt x="1225" y="1015"/>
                    </a:cubicBezTo>
                    <a:cubicBezTo>
                      <a:pt x="1195" y="1003"/>
                      <a:pt x="1168" y="997"/>
                      <a:pt x="1141" y="997"/>
                    </a:cubicBezTo>
                    <a:cubicBezTo>
                      <a:pt x="1115" y="997"/>
                      <a:pt x="1088" y="1003"/>
                      <a:pt x="1058" y="1015"/>
                    </a:cubicBezTo>
                    <a:cubicBezTo>
                      <a:pt x="1011" y="1038"/>
                      <a:pt x="963" y="1074"/>
                      <a:pt x="951" y="1122"/>
                    </a:cubicBezTo>
                    <a:cubicBezTo>
                      <a:pt x="274" y="2952"/>
                      <a:pt x="1" y="4900"/>
                      <a:pt x="143" y="6837"/>
                    </a:cubicBezTo>
                    <a:cubicBezTo>
                      <a:pt x="143" y="6849"/>
                      <a:pt x="131" y="6861"/>
                      <a:pt x="131" y="6861"/>
                    </a:cubicBezTo>
                    <a:cubicBezTo>
                      <a:pt x="96" y="6968"/>
                      <a:pt x="155" y="7063"/>
                      <a:pt x="250" y="7099"/>
                    </a:cubicBezTo>
                    <a:lnTo>
                      <a:pt x="274" y="7111"/>
                    </a:lnTo>
                    <a:cubicBezTo>
                      <a:pt x="1050" y="7329"/>
                      <a:pt x="1852" y="7397"/>
                      <a:pt x="2655" y="7397"/>
                    </a:cubicBezTo>
                    <a:cubicBezTo>
                      <a:pt x="3291" y="7397"/>
                      <a:pt x="3927" y="7355"/>
                      <a:pt x="4552" y="7313"/>
                    </a:cubicBezTo>
                    <a:cubicBezTo>
                      <a:pt x="5158" y="7259"/>
                      <a:pt x="5771" y="7232"/>
                      <a:pt x="6380" y="7232"/>
                    </a:cubicBezTo>
                    <a:cubicBezTo>
                      <a:pt x="6583" y="7232"/>
                      <a:pt x="6786" y="7235"/>
                      <a:pt x="6988" y="7241"/>
                    </a:cubicBezTo>
                    <a:cubicBezTo>
                      <a:pt x="7915" y="7301"/>
                      <a:pt x="8842" y="7431"/>
                      <a:pt x="9757" y="7610"/>
                    </a:cubicBezTo>
                    <a:cubicBezTo>
                      <a:pt x="10743" y="7812"/>
                      <a:pt x="11741" y="7930"/>
                      <a:pt x="12751" y="7990"/>
                    </a:cubicBezTo>
                    <a:cubicBezTo>
                      <a:pt x="12832" y="7991"/>
                      <a:pt x="12913" y="7992"/>
                      <a:pt x="12994" y="7992"/>
                    </a:cubicBezTo>
                    <a:cubicBezTo>
                      <a:pt x="14207" y="7992"/>
                      <a:pt x="15408" y="7826"/>
                      <a:pt x="16577" y="7503"/>
                    </a:cubicBezTo>
                    <a:cubicBezTo>
                      <a:pt x="17065" y="7372"/>
                      <a:pt x="17623" y="7206"/>
                      <a:pt x="18027" y="6813"/>
                    </a:cubicBezTo>
                    <a:cubicBezTo>
                      <a:pt x="18419" y="6421"/>
                      <a:pt x="18621" y="5756"/>
                      <a:pt x="18241" y="5292"/>
                    </a:cubicBezTo>
                    <a:cubicBezTo>
                      <a:pt x="18196" y="5239"/>
                      <a:pt x="18132" y="5212"/>
                      <a:pt x="18067" y="5212"/>
                    </a:cubicBezTo>
                    <a:cubicBezTo>
                      <a:pt x="18046" y="5212"/>
                      <a:pt x="18024" y="5215"/>
                      <a:pt x="18003" y="5221"/>
                    </a:cubicBezTo>
                    <a:lnTo>
                      <a:pt x="17944" y="5233"/>
                    </a:lnTo>
                    <a:cubicBezTo>
                      <a:pt x="17908" y="4603"/>
                      <a:pt x="17314" y="4116"/>
                      <a:pt x="16756" y="3914"/>
                    </a:cubicBezTo>
                    <a:cubicBezTo>
                      <a:pt x="16257" y="3771"/>
                      <a:pt x="15734" y="3688"/>
                      <a:pt x="15211" y="3688"/>
                    </a:cubicBezTo>
                    <a:lnTo>
                      <a:pt x="14843" y="3665"/>
                    </a:lnTo>
                    <a:cubicBezTo>
                      <a:pt x="14141" y="3617"/>
                      <a:pt x="13452" y="3498"/>
                      <a:pt x="12775" y="3308"/>
                    </a:cubicBezTo>
                    <a:cubicBezTo>
                      <a:pt x="12763" y="2952"/>
                      <a:pt x="12549" y="2631"/>
                      <a:pt x="12216" y="2500"/>
                    </a:cubicBezTo>
                    <a:cubicBezTo>
                      <a:pt x="12087" y="2446"/>
                      <a:pt x="11954" y="2419"/>
                      <a:pt x="11820" y="2419"/>
                    </a:cubicBezTo>
                    <a:cubicBezTo>
                      <a:pt x="11719" y="2419"/>
                      <a:pt x="11617" y="2434"/>
                      <a:pt x="11515" y="2464"/>
                    </a:cubicBezTo>
                    <a:cubicBezTo>
                      <a:pt x="11480" y="2203"/>
                      <a:pt x="11301" y="1989"/>
                      <a:pt x="11076" y="1894"/>
                    </a:cubicBezTo>
                    <a:cubicBezTo>
                      <a:pt x="10963" y="1848"/>
                      <a:pt x="10847" y="1823"/>
                      <a:pt x="10731" y="1823"/>
                    </a:cubicBezTo>
                    <a:cubicBezTo>
                      <a:pt x="10639" y="1823"/>
                      <a:pt x="10547" y="1839"/>
                      <a:pt x="10458" y="1870"/>
                    </a:cubicBezTo>
                    <a:cubicBezTo>
                      <a:pt x="10422" y="1668"/>
                      <a:pt x="10303" y="1502"/>
                      <a:pt x="10149" y="1383"/>
                    </a:cubicBezTo>
                    <a:cubicBezTo>
                      <a:pt x="10000" y="1297"/>
                      <a:pt x="9830" y="1252"/>
                      <a:pt x="9660" y="1252"/>
                    </a:cubicBezTo>
                    <a:cubicBezTo>
                      <a:pt x="9572" y="1252"/>
                      <a:pt x="9485" y="1264"/>
                      <a:pt x="9400" y="1288"/>
                    </a:cubicBezTo>
                    <a:cubicBezTo>
                      <a:pt x="9376" y="1086"/>
                      <a:pt x="9269" y="908"/>
                      <a:pt x="9103" y="789"/>
                    </a:cubicBezTo>
                    <a:cubicBezTo>
                      <a:pt x="8936" y="663"/>
                      <a:pt x="8739" y="603"/>
                      <a:pt x="8541" y="603"/>
                    </a:cubicBezTo>
                    <a:cubicBezTo>
                      <a:pt x="8459" y="603"/>
                      <a:pt x="8376" y="613"/>
                      <a:pt x="8295" y="634"/>
                    </a:cubicBezTo>
                    <a:cubicBezTo>
                      <a:pt x="8117" y="456"/>
                      <a:pt x="7962" y="278"/>
                      <a:pt x="7808" y="76"/>
                    </a:cubicBezTo>
                    <a:cubicBezTo>
                      <a:pt x="7772" y="28"/>
                      <a:pt x="7713" y="5"/>
                      <a:pt x="7653" y="5"/>
                    </a:cubicBezTo>
                    <a:cubicBezTo>
                      <a:pt x="7638" y="2"/>
                      <a:pt x="7624" y="0"/>
                      <a:pt x="76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11"/>
              <p:cNvSpPr/>
              <p:nvPr/>
            </p:nvSpPr>
            <p:spPr>
              <a:xfrm>
                <a:off x="8092004" y="755327"/>
                <a:ext cx="31025" cy="27353"/>
              </a:xfrm>
              <a:custGeom>
                <a:avLst/>
                <a:gdLst/>
                <a:ahLst/>
                <a:cxnLst/>
                <a:rect l="l" t="t" r="r" b="b"/>
                <a:pathLst>
                  <a:path w="963" h="849" extrusionOk="0">
                    <a:moveTo>
                      <a:pt x="535" y="0"/>
                    </a:moveTo>
                    <a:cubicBezTo>
                      <a:pt x="499" y="0"/>
                      <a:pt x="476" y="0"/>
                      <a:pt x="440" y="12"/>
                    </a:cubicBezTo>
                    <a:cubicBezTo>
                      <a:pt x="428" y="6"/>
                      <a:pt x="413" y="3"/>
                      <a:pt x="398" y="3"/>
                    </a:cubicBezTo>
                    <a:cubicBezTo>
                      <a:pt x="384" y="3"/>
                      <a:pt x="369" y="6"/>
                      <a:pt x="357" y="12"/>
                    </a:cubicBezTo>
                    <a:cubicBezTo>
                      <a:pt x="214" y="48"/>
                      <a:pt x="95" y="155"/>
                      <a:pt x="48" y="297"/>
                    </a:cubicBezTo>
                    <a:cubicBezTo>
                      <a:pt x="0" y="428"/>
                      <a:pt x="24" y="583"/>
                      <a:pt x="119" y="701"/>
                    </a:cubicBezTo>
                    <a:cubicBezTo>
                      <a:pt x="155" y="749"/>
                      <a:pt x="214" y="785"/>
                      <a:pt x="286" y="808"/>
                    </a:cubicBezTo>
                    <a:cubicBezTo>
                      <a:pt x="339" y="835"/>
                      <a:pt x="399" y="848"/>
                      <a:pt x="461" y="848"/>
                    </a:cubicBezTo>
                    <a:cubicBezTo>
                      <a:pt x="482" y="848"/>
                      <a:pt x="502" y="847"/>
                      <a:pt x="523" y="844"/>
                    </a:cubicBezTo>
                    <a:cubicBezTo>
                      <a:pt x="678" y="832"/>
                      <a:pt x="808" y="761"/>
                      <a:pt x="892" y="630"/>
                    </a:cubicBezTo>
                    <a:cubicBezTo>
                      <a:pt x="963" y="511"/>
                      <a:pt x="963" y="357"/>
                      <a:pt x="892" y="226"/>
                    </a:cubicBezTo>
                    <a:cubicBezTo>
                      <a:pt x="820" y="95"/>
                      <a:pt x="678" y="12"/>
                      <a:pt x="5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1"/>
              <p:cNvSpPr/>
              <p:nvPr/>
            </p:nvSpPr>
            <p:spPr>
              <a:xfrm>
                <a:off x="8126444" y="786739"/>
                <a:ext cx="33345" cy="2580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1" extrusionOk="0">
                    <a:moveTo>
                      <a:pt x="528" y="0"/>
                    </a:moveTo>
                    <a:cubicBezTo>
                      <a:pt x="443" y="0"/>
                      <a:pt x="359" y="25"/>
                      <a:pt x="286" y="71"/>
                    </a:cubicBezTo>
                    <a:cubicBezTo>
                      <a:pt x="1" y="214"/>
                      <a:pt x="1" y="618"/>
                      <a:pt x="298" y="748"/>
                    </a:cubicBezTo>
                    <a:cubicBezTo>
                      <a:pt x="322" y="760"/>
                      <a:pt x="334" y="760"/>
                      <a:pt x="345" y="772"/>
                    </a:cubicBezTo>
                    <a:cubicBezTo>
                      <a:pt x="391" y="792"/>
                      <a:pt x="441" y="801"/>
                      <a:pt x="492" y="801"/>
                    </a:cubicBezTo>
                    <a:cubicBezTo>
                      <a:pt x="533" y="801"/>
                      <a:pt x="576" y="795"/>
                      <a:pt x="619" y="784"/>
                    </a:cubicBezTo>
                    <a:cubicBezTo>
                      <a:pt x="643" y="784"/>
                      <a:pt x="678" y="772"/>
                      <a:pt x="714" y="760"/>
                    </a:cubicBezTo>
                    <a:cubicBezTo>
                      <a:pt x="1023" y="630"/>
                      <a:pt x="1035" y="190"/>
                      <a:pt x="726" y="47"/>
                    </a:cubicBezTo>
                    <a:cubicBezTo>
                      <a:pt x="663" y="16"/>
                      <a:pt x="595" y="0"/>
                      <a:pt x="5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1"/>
              <p:cNvSpPr/>
              <p:nvPr/>
            </p:nvSpPr>
            <p:spPr>
              <a:xfrm>
                <a:off x="8168198" y="806940"/>
                <a:ext cx="24518" cy="2200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83" extrusionOk="0">
                    <a:moveTo>
                      <a:pt x="356" y="0"/>
                    </a:moveTo>
                    <a:cubicBezTo>
                      <a:pt x="250" y="0"/>
                      <a:pt x="143" y="46"/>
                      <a:pt x="59" y="121"/>
                    </a:cubicBezTo>
                    <a:cubicBezTo>
                      <a:pt x="12" y="169"/>
                      <a:pt x="0" y="240"/>
                      <a:pt x="24" y="300"/>
                    </a:cubicBezTo>
                    <a:cubicBezTo>
                      <a:pt x="0" y="395"/>
                      <a:pt x="12" y="490"/>
                      <a:pt x="83" y="561"/>
                    </a:cubicBezTo>
                    <a:cubicBezTo>
                      <a:pt x="119" y="609"/>
                      <a:pt x="166" y="644"/>
                      <a:pt x="214" y="656"/>
                    </a:cubicBezTo>
                    <a:cubicBezTo>
                      <a:pt x="261" y="674"/>
                      <a:pt x="309" y="683"/>
                      <a:pt x="357" y="683"/>
                    </a:cubicBezTo>
                    <a:cubicBezTo>
                      <a:pt x="404" y="683"/>
                      <a:pt x="452" y="674"/>
                      <a:pt x="499" y="656"/>
                    </a:cubicBezTo>
                    <a:cubicBezTo>
                      <a:pt x="654" y="620"/>
                      <a:pt x="761" y="478"/>
                      <a:pt x="761" y="323"/>
                    </a:cubicBezTo>
                    <a:cubicBezTo>
                      <a:pt x="737" y="169"/>
                      <a:pt x="630" y="62"/>
                      <a:pt x="487" y="26"/>
                    </a:cubicBezTo>
                    <a:cubicBezTo>
                      <a:pt x="445" y="9"/>
                      <a:pt x="400" y="0"/>
                      <a:pt x="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11"/>
              <p:cNvSpPr/>
              <p:nvPr/>
            </p:nvSpPr>
            <p:spPr>
              <a:xfrm>
                <a:off x="8200351" y="824241"/>
                <a:ext cx="31025" cy="256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796" extrusionOk="0">
                    <a:moveTo>
                      <a:pt x="594" y="0"/>
                    </a:moveTo>
                    <a:cubicBezTo>
                      <a:pt x="571" y="0"/>
                      <a:pt x="547" y="4"/>
                      <a:pt x="523" y="12"/>
                    </a:cubicBezTo>
                    <a:cubicBezTo>
                      <a:pt x="493" y="8"/>
                      <a:pt x="461" y="5"/>
                      <a:pt x="428" y="5"/>
                    </a:cubicBezTo>
                    <a:cubicBezTo>
                      <a:pt x="372" y="5"/>
                      <a:pt x="314" y="13"/>
                      <a:pt x="262" y="36"/>
                    </a:cubicBezTo>
                    <a:cubicBezTo>
                      <a:pt x="119" y="95"/>
                      <a:pt x="12" y="226"/>
                      <a:pt x="0" y="381"/>
                    </a:cubicBezTo>
                    <a:cubicBezTo>
                      <a:pt x="0" y="523"/>
                      <a:pt x="83" y="666"/>
                      <a:pt x="214" y="725"/>
                    </a:cubicBezTo>
                    <a:cubicBezTo>
                      <a:pt x="238" y="737"/>
                      <a:pt x="250" y="749"/>
                      <a:pt x="274" y="761"/>
                    </a:cubicBezTo>
                    <a:cubicBezTo>
                      <a:pt x="335" y="783"/>
                      <a:pt x="397" y="795"/>
                      <a:pt x="459" y="795"/>
                    </a:cubicBezTo>
                    <a:cubicBezTo>
                      <a:pt x="528" y="795"/>
                      <a:pt x="597" y="780"/>
                      <a:pt x="666" y="749"/>
                    </a:cubicBezTo>
                    <a:cubicBezTo>
                      <a:pt x="939" y="606"/>
                      <a:pt x="963" y="226"/>
                      <a:pt x="725" y="48"/>
                    </a:cubicBezTo>
                    <a:cubicBezTo>
                      <a:pt x="685" y="16"/>
                      <a:pt x="641" y="0"/>
                      <a:pt x="5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11"/>
              <p:cNvSpPr/>
              <p:nvPr/>
            </p:nvSpPr>
            <p:spPr>
              <a:xfrm>
                <a:off x="7951890" y="1046864"/>
                <a:ext cx="253455" cy="131898"/>
              </a:xfrm>
              <a:custGeom>
                <a:avLst/>
                <a:gdLst/>
                <a:ahLst/>
                <a:cxnLst/>
                <a:rect l="l" t="t" r="r" b="b"/>
                <a:pathLst>
                  <a:path w="7867" h="4094" extrusionOk="0">
                    <a:moveTo>
                      <a:pt x="2121" y="0"/>
                    </a:moveTo>
                    <a:cubicBezTo>
                      <a:pt x="2095" y="0"/>
                      <a:pt x="2068" y="6"/>
                      <a:pt x="2044" y="18"/>
                    </a:cubicBezTo>
                    <a:cubicBezTo>
                      <a:pt x="1997" y="42"/>
                      <a:pt x="1961" y="77"/>
                      <a:pt x="1949" y="137"/>
                    </a:cubicBezTo>
                    <a:lnTo>
                      <a:pt x="1177" y="3321"/>
                    </a:lnTo>
                    <a:lnTo>
                      <a:pt x="369" y="1028"/>
                    </a:lnTo>
                    <a:cubicBezTo>
                      <a:pt x="340" y="952"/>
                      <a:pt x="273" y="914"/>
                      <a:pt x="199" y="914"/>
                    </a:cubicBezTo>
                    <a:cubicBezTo>
                      <a:pt x="181" y="914"/>
                      <a:pt x="162" y="916"/>
                      <a:pt x="143" y="921"/>
                    </a:cubicBezTo>
                    <a:cubicBezTo>
                      <a:pt x="60" y="945"/>
                      <a:pt x="0" y="1040"/>
                      <a:pt x="36" y="1123"/>
                    </a:cubicBezTo>
                    <a:lnTo>
                      <a:pt x="1034" y="3987"/>
                    </a:lnTo>
                    <a:cubicBezTo>
                      <a:pt x="1058" y="4034"/>
                      <a:pt x="1105" y="4082"/>
                      <a:pt x="1165" y="4094"/>
                    </a:cubicBezTo>
                    <a:lnTo>
                      <a:pt x="1212" y="4094"/>
                    </a:lnTo>
                    <a:cubicBezTo>
                      <a:pt x="1295" y="4094"/>
                      <a:pt x="1355" y="4034"/>
                      <a:pt x="1379" y="3963"/>
                    </a:cubicBezTo>
                    <a:lnTo>
                      <a:pt x="2246" y="398"/>
                    </a:lnTo>
                    <a:cubicBezTo>
                      <a:pt x="3463" y="960"/>
                      <a:pt x="4790" y="1247"/>
                      <a:pt x="6122" y="1247"/>
                    </a:cubicBezTo>
                    <a:cubicBezTo>
                      <a:pt x="6649" y="1247"/>
                      <a:pt x="7178" y="1202"/>
                      <a:pt x="7700" y="1111"/>
                    </a:cubicBezTo>
                    <a:cubicBezTo>
                      <a:pt x="7795" y="1099"/>
                      <a:pt x="7867" y="1004"/>
                      <a:pt x="7843" y="921"/>
                    </a:cubicBezTo>
                    <a:cubicBezTo>
                      <a:pt x="7823" y="840"/>
                      <a:pt x="7751" y="785"/>
                      <a:pt x="7679" y="785"/>
                    </a:cubicBezTo>
                    <a:cubicBezTo>
                      <a:pt x="7666" y="785"/>
                      <a:pt x="7653" y="787"/>
                      <a:pt x="7641" y="790"/>
                    </a:cubicBezTo>
                    <a:cubicBezTo>
                      <a:pt x="7135" y="878"/>
                      <a:pt x="6625" y="921"/>
                      <a:pt x="6118" y="921"/>
                    </a:cubicBezTo>
                    <a:cubicBezTo>
                      <a:pt x="4765" y="921"/>
                      <a:pt x="3425" y="614"/>
                      <a:pt x="2199" y="18"/>
                    </a:cubicBezTo>
                    <a:cubicBezTo>
                      <a:pt x="2175" y="6"/>
                      <a:pt x="2148" y="0"/>
                      <a:pt x="21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11"/>
              <p:cNvSpPr/>
              <p:nvPr/>
            </p:nvSpPr>
            <p:spPr>
              <a:xfrm>
                <a:off x="8018097" y="1106015"/>
                <a:ext cx="65144" cy="6920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148" extrusionOk="0">
                    <a:moveTo>
                      <a:pt x="600" y="0"/>
                    </a:moveTo>
                    <a:cubicBezTo>
                      <a:pt x="579" y="0"/>
                      <a:pt x="557" y="4"/>
                      <a:pt x="536" y="12"/>
                    </a:cubicBezTo>
                    <a:cubicBezTo>
                      <a:pt x="452" y="36"/>
                      <a:pt x="405" y="131"/>
                      <a:pt x="429" y="214"/>
                    </a:cubicBezTo>
                    <a:lnTo>
                      <a:pt x="761" y="1070"/>
                    </a:lnTo>
                    <a:lnTo>
                      <a:pt x="84" y="1628"/>
                    </a:lnTo>
                    <a:cubicBezTo>
                      <a:pt x="1" y="1676"/>
                      <a:pt x="1" y="1794"/>
                      <a:pt x="72" y="1854"/>
                    </a:cubicBezTo>
                    <a:cubicBezTo>
                      <a:pt x="96" y="1878"/>
                      <a:pt x="120" y="1901"/>
                      <a:pt x="155" y="1901"/>
                    </a:cubicBezTo>
                    <a:cubicBezTo>
                      <a:pt x="170" y="1904"/>
                      <a:pt x="185" y="1906"/>
                      <a:pt x="200" y="1906"/>
                    </a:cubicBezTo>
                    <a:cubicBezTo>
                      <a:pt x="244" y="1906"/>
                      <a:pt x="286" y="1892"/>
                      <a:pt x="322" y="1866"/>
                    </a:cubicBezTo>
                    <a:lnTo>
                      <a:pt x="892" y="1402"/>
                    </a:lnTo>
                    <a:lnTo>
                      <a:pt x="1142" y="2044"/>
                    </a:lnTo>
                    <a:cubicBezTo>
                      <a:pt x="1165" y="2091"/>
                      <a:pt x="1201" y="2127"/>
                      <a:pt x="1261" y="2139"/>
                    </a:cubicBezTo>
                    <a:cubicBezTo>
                      <a:pt x="1278" y="2145"/>
                      <a:pt x="1296" y="2148"/>
                      <a:pt x="1314" y="2148"/>
                    </a:cubicBezTo>
                    <a:cubicBezTo>
                      <a:pt x="1332" y="2148"/>
                      <a:pt x="1350" y="2145"/>
                      <a:pt x="1367" y="2139"/>
                    </a:cubicBezTo>
                    <a:cubicBezTo>
                      <a:pt x="1451" y="2115"/>
                      <a:pt x="1498" y="2020"/>
                      <a:pt x="1474" y="1937"/>
                    </a:cubicBezTo>
                    <a:lnTo>
                      <a:pt x="1177" y="1177"/>
                    </a:lnTo>
                    <a:lnTo>
                      <a:pt x="1938" y="559"/>
                    </a:lnTo>
                    <a:cubicBezTo>
                      <a:pt x="2009" y="511"/>
                      <a:pt x="2021" y="392"/>
                      <a:pt x="1950" y="333"/>
                    </a:cubicBezTo>
                    <a:cubicBezTo>
                      <a:pt x="1912" y="296"/>
                      <a:pt x="1865" y="278"/>
                      <a:pt x="1819" y="278"/>
                    </a:cubicBezTo>
                    <a:cubicBezTo>
                      <a:pt x="1776" y="278"/>
                      <a:pt x="1734" y="293"/>
                      <a:pt x="1700" y="321"/>
                    </a:cubicBezTo>
                    <a:lnTo>
                      <a:pt x="1047" y="844"/>
                    </a:lnTo>
                    <a:lnTo>
                      <a:pt x="761" y="107"/>
                    </a:lnTo>
                    <a:cubicBezTo>
                      <a:pt x="734" y="43"/>
                      <a:pt x="671" y="0"/>
                      <a:pt x="6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11"/>
              <p:cNvSpPr/>
              <p:nvPr/>
            </p:nvSpPr>
            <p:spPr>
              <a:xfrm>
                <a:off x="8085109" y="1133110"/>
                <a:ext cx="40626" cy="1446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449" extrusionOk="0">
                    <a:moveTo>
                      <a:pt x="205" y="1"/>
                    </a:moveTo>
                    <a:cubicBezTo>
                      <a:pt x="139" y="1"/>
                      <a:pt x="71" y="36"/>
                      <a:pt x="36" y="98"/>
                    </a:cubicBezTo>
                    <a:cubicBezTo>
                      <a:pt x="0" y="181"/>
                      <a:pt x="36" y="276"/>
                      <a:pt x="119" y="312"/>
                    </a:cubicBezTo>
                    <a:cubicBezTo>
                      <a:pt x="348" y="400"/>
                      <a:pt x="591" y="449"/>
                      <a:pt x="836" y="449"/>
                    </a:cubicBezTo>
                    <a:cubicBezTo>
                      <a:pt x="922" y="449"/>
                      <a:pt x="1008" y="443"/>
                      <a:pt x="1094" y="431"/>
                    </a:cubicBezTo>
                    <a:cubicBezTo>
                      <a:pt x="1189" y="419"/>
                      <a:pt x="1260" y="336"/>
                      <a:pt x="1236" y="240"/>
                    </a:cubicBezTo>
                    <a:cubicBezTo>
                      <a:pt x="1226" y="168"/>
                      <a:pt x="1153" y="105"/>
                      <a:pt x="1072" y="105"/>
                    </a:cubicBezTo>
                    <a:cubicBezTo>
                      <a:pt x="1060" y="105"/>
                      <a:pt x="1047" y="107"/>
                      <a:pt x="1034" y="110"/>
                    </a:cubicBezTo>
                    <a:cubicBezTo>
                      <a:pt x="971" y="119"/>
                      <a:pt x="905" y="123"/>
                      <a:pt x="839" y="123"/>
                    </a:cubicBezTo>
                    <a:cubicBezTo>
                      <a:pt x="647" y="123"/>
                      <a:pt x="451" y="85"/>
                      <a:pt x="274" y="15"/>
                    </a:cubicBezTo>
                    <a:cubicBezTo>
                      <a:pt x="252" y="5"/>
                      <a:pt x="229" y="1"/>
                      <a:pt x="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11"/>
              <p:cNvSpPr/>
              <p:nvPr/>
            </p:nvSpPr>
            <p:spPr>
              <a:xfrm>
                <a:off x="8131438" y="1110139"/>
                <a:ext cx="62051" cy="72908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63" extrusionOk="0">
                    <a:moveTo>
                      <a:pt x="1733" y="1"/>
                    </a:moveTo>
                    <a:cubicBezTo>
                      <a:pt x="1665" y="1"/>
                      <a:pt x="1604" y="36"/>
                      <a:pt x="1569" y="98"/>
                    </a:cubicBezTo>
                    <a:lnTo>
                      <a:pt x="1094" y="989"/>
                    </a:lnTo>
                    <a:lnTo>
                      <a:pt x="333" y="134"/>
                    </a:lnTo>
                    <a:cubicBezTo>
                      <a:pt x="299" y="93"/>
                      <a:pt x="250" y="72"/>
                      <a:pt x="199" y="72"/>
                    </a:cubicBezTo>
                    <a:cubicBezTo>
                      <a:pt x="160" y="72"/>
                      <a:pt x="119" y="84"/>
                      <a:pt x="83" y="110"/>
                    </a:cubicBezTo>
                    <a:cubicBezTo>
                      <a:pt x="12" y="157"/>
                      <a:pt x="0" y="264"/>
                      <a:pt x="60" y="336"/>
                    </a:cubicBezTo>
                    <a:lnTo>
                      <a:pt x="915" y="1298"/>
                    </a:lnTo>
                    <a:lnTo>
                      <a:pt x="535" y="2023"/>
                    </a:lnTo>
                    <a:cubicBezTo>
                      <a:pt x="488" y="2106"/>
                      <a:pt x="523" y="2213"/>
                      <a:pt x="618" y="2249"/>
                    </a:cubicBezTo>
                    <a:lnTo>
                      <a:pt x="642" y="2261"/>
                    </a:lnTo>
                    <a:cubicBezTo>
                      <a:pt x="653" y="2262"/>
                      <a:pt x="663" y="2263"/>
                      <a:pt x="674" y="2263"/>
                    </a:cubicBezTo>
                    <a:cubicBezTo>
                      <a:pt x="746" y="2263"/>
                      <a:pt x="814" y="2228"/>
                      <a:pt x="856" y="2166"/>
                    </a:cubicBezTo>
                    <a:lnTo>
                      <a:pt x="1878" y="229"/>
                    </a:lnTo>
                    <a:cubicBezTo>
                      <a:pt x="1925" y="145"/>
                      <a:pt x="1890" y="50"/>
                      <a:pt x="1807" y="15"/>
                    </a:cubicBezTo>
                    <a:cubicBezTo>
                      <a:pt x="1782" y="5"/>
                      <a:pt x="1757" y="1"/>
                      <a:pt x="17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11"/>
              <p:cNvSpPr/>
              <p:nvPr/>
            </p:nvSpPr>
            <p:spPr>
              <a:xfrm>
                <a:off x="8174319" y="506769"/>
                <a:ext cx="52869" cy="151068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4689" extrusionOk="0">
                    <a:moveTo>
                      <a:pt x="1002" y="1"/>
                    </a:moveTo>
                    <a:cubicBezTo>
                      <a:pt x="950" y="1"/>
                      <a:pt x="901" y="22"/>
                      <a:pt x="868" y="63"/>
                    </a:cubicBezTo>
                    <a:cubicBezTo>
                      <a:pt x="285" y="704"/>
                      <a:pt x="0" y="1572"/>
                      <a:pt x="71" y="2439"/>
                    </a:cubicBezTo>
                    <a:cubicBezTo>
                      <a:pt x="167" y="3319"/>
                      <a:pt x="618" y="4115"/>
                      <a:pt x="1319" y="4650"/>
                    </a:cubicBezTo>
                    <a:cubicBezTo>
                      <a:pt x="1355" y="4673"/>
                      <a:pt x="1402" y="4685"/>
                      <a:pt x="1438" y="4685"/>
                    </a:cubicBezTo>
                    <a:cubicBezTo>
                      <a:pt x="1446" y="4687"/>
                      <a:pt x="1455" y="4688"/>
                      <a:pt x="1464" y="4688"/>
                    </a:cubicBezTo>
                    <a:cubicBezTo>
                      <a:pt x="1506" y="4688"/>
                      <a:pt x="1551" y="4667"/>
                      <a:pt x="1581" y="4638"/>
                    </a:cubicBezTo>
                    <a:cubicBezTo>
                      <a:pt x="1640" y="4566"/>
                      <a:pt x="1628" y="4459"/>
                      <a:pt x="1557" y="4412"/>
                    </a:cubicBezTo>
                    <a:cubicBezTo>
                      <a:pt x="927" y="3925"/>
                      <a:pt x="511" y="3200"/>
                      <a:pt x="428" y="2416"/>
                    </a:cubicBezTo>
                    <a:cubicBezTo>
                      <a:pt x="357" y="1631"/>
                      <a:pt x="618" y="847"/>
                      <a:pt x="1141" y="265"/>
                    </a:cubicBezTo>
                    <a:cubicBezTo>
                      <a:pt x="1200" y="193"/>
                      <a:pt x="1188" y="87"/>
                      <a:pt x="1117" y="39"/>
                    </a:cubicBezTo>
                    <a:cubicBezTo>
                      <a:pt x="1081" y="13"/>
                      <a:pt x="1041" y="1"/>
                      <a:pt x="10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11"/>
              <p:cNvSpPr/>
              <p:nvPr/>
            </p:nvSpPr>
            <p:spPr>
              <a:xfrm>
                <a:off x="8223322" y="543465"/>
                <a:ext cx="57830" cy="68494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126" extrusionOk="0">
                    <a:moveTo>
                      <a:pt x="1371" y="1"/>
                    </a:moveTo>
                    <a:cubicBezTo>
                      <a:pt x="1308" y="1"/>
                      <a:pt x="1246" y="30"/>
                      <a:pt x="1212" y="88"/>
                    </a:cubicBezTo>
                    <a:lnTo>
                      <a:pt x="761" y="813"/>
                    </a:lnTo>
                    <a:lnTo>
                      <a:pt x="321" y="385"/>
                    </a:lnTo>
                    <a:cubicBezTo>
                      <a:pt x="285" y="356"/>
                      <a:pt x="241" y="341"/>
                      <a:pt x="196" y="341"/>
                    </a:cubicBezTo>
                    <a:cubicBezTo>
                      <a:pt x="152" y="341"/>
                      <a:pt x="107" y="356"/>
                      <a:pt x="72" y="385"/>
                    </a:cubicBezTo>
                    <a:cubicBezTo>
                      <a:pt x="0" y="445"/>
                      <a:pt x="0" y="552"/>
                      <a:pt x="72" y="623"/>
                    </a:cubicBezTo>
                    <a:lnTo>
                      <a:pt x="582" y="1110"/>
                    </a:lnTo>
                    <a:lnTo>
                      <a:pt x="107" y="1883"/>
                    </a:lnTo>
                    <a:cubicBezTo>
                      <a:pt x="60" y="1966"/>
                      <a:pt x="95" y="2073"/>
                      <a:pt x="178" y="2108"/>
                    </a:cubicBezTo>
                    <a:cubicBezTo>
                      <a:pt x="195" y="2117"/>
                      <a:pt x="218" y="2125"/>
                      <a:pt x="238" y="2125"/>
                    </a:cubicBezTo>
                    <a:cubicBezTo>
                      <a:pt x="247" y="2125"/>
                      <a:pt x="255" y="2124"/>
                      <a:pt x="262" y="2120"/>
                    </a:cubicBezTo>
                    <a:cubicBezTo>
                      <a:pt x="321" y="2120"/>
                      <a:pt x="380" y="2096"/>
                      <a:pt x="416" y="2037"/>
                    </a:cubicBezTo>
                    <a:lnTo>
                      <a:pt x="832" y="1360"/>
                    </a:lnTo>
                    <a:lnTo>
                      <a:pt x="1462" y="1978"/>
                    </a:lnTo>
                    <a:cubicBezTo>
                      <a:pt x="1497" y="2001"/>
                      <a:pt x="1545" y="2025"/>
                      <a:pt x="1593" y="2025"/>
                    </a:cubicBezTo>
                    <a:cubicBezTo>
                      <a:pt x="1640" y="2025"/>
                      <a:pt x="1688" y="2001"/>
                      <a:pt x="1711" y="1978"/>
                    </a:cubicBezTo>
                    <a:cubicBezTo>
                      <a:pt x="1795" y="1918"/>
                      <a:pt x="1795" y="1811"/>
                      <a:pt x="1723" y="1752"/>
                    </a:cubicBezTo>
                    <a:lnTo>
                      <a:pt x="1022" y="1063"/>
                    </a:lnTo>
                    <a:lnTo>
                      <a:pt x="1521" y="243"/>
                    </a:lnTo>
                    <a:cubicBezTo>
                      <a:pt x="1569" y="160"/>
                      <a:pt x="1545" y="53"/>
                      <a:pt x="1450" y="17"/>
                    </a:cubicBezTo>
                    <a:cubicBezTo>
                      <a:pt x="1425" y="6"/>
                      <a:pt x="1398" y="1"/>
                      <a:pt x="13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11"/>
              <p:cNvSpPr/>
              <p:nvPr/>
            </p:nvSpPr>
            <p:spPr>
              <a:xfrm>
                <a:off x="8291075" y="559252"/>
                <a:ext cx="49422" cy="1578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490" extrusionOk="0">
                    <a:moveTo>
                      <a:pt x="1344" y="1"/>
                    </a:moveTo>
                    <a:cubicBezTo>
                      <a:pt x="1336" y="1"/>
                      <a:pt x="1328" y="1"/>
                      <a:pt x="1320" y="2"/>
                    </a:cubicBezTo>
                    <a:lnTo>
                      <a:pt x="167" y="169"/>
                    </a:lnTo>
                    <a:cubicBezTo>
                      <a:pt x="72" y="169"/>
                      <a:pt x="1" y="252"/>
                      <a:pt x="24" y="347"/>
                    </a:cubicBezTo>
                    <a:cubicBezTo>
                      <a:pt x="36" y="430"/>
                      <a:pt x="107" y="490"/>
                      <a:pt x="191" y="490"/>
                    </a:cubicBezTo>
                    <a:lnTo>
                      <a:pt x="214" y="490"/>
                    </a:lnTo>
                    <a:lnTo>
                      <a:pt x="1379" y="323"/>
                    </a:lnTo>
                    <a:cubicBezTo>
                      <a:pt x="1462" y="323"/>
                      <a:pt x="1533" y="240"/>
                      <a:pt x="1522" y="145"/>
                    </a:cubicBezTo>
                    <a:cubicBezTo>
                      <a:pt x="1511" y="58"/>
                      <a:pt x="1430" y="1"/>
                      <a:pt x="13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11"/>
              <p:cNvSpPr/>
              <p:nvPr/>
            </p:nvSpPr>
            <p:spPr>
              <a:xfrm>
                <a:off x="8353094" y="533091"/>
                <a:ext cx="53642" cy="74487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2312" extrusionOk="0">
                    <a:moveTo>
                      <a:pt x="989" y="1"/>
                    </a:moveTo>
                    <a:cubicBezTo>
                      <a:pt x="955" y="1"/>
                      <a:pt x="922" y="10"/>
                      <a:pt x="892" y="30"/>
                    </a:cubicBezTo>
                    <a:cubicBezTo>
                      <a:pt x="809" y="78"/>
                      <a:pt x="797" y="173"/>
                      <a:pt x="832" y="244"/>
                    </a:cubicBezTo>
                    <a:cubicBezTo>
                      <a:pt x="868" y="291"/>
                      <a:pt x="904" y="339"/>
                      <a:pt x="927" y="398"/>
                    </a:cubicBezTo>
                    <a:cubicBezTo>
                      <a:pt x="939" y="446"/>
                      <a:pt x="927" y="493"/>
                      <a:pt x="916" y="541"/>
                    </a:cubicBezTo>
                    <a:cubicBezTo>
                      <a:pt x="880" y="636"/>
                      <a:pt x="809" y="707"/>
                      <a:pt x="714" y="719"/>
                    </a:cubicBezTo>
                    <a:cubicBezTo>
                      <a:pt x="704" y="720"/>
                      <a:pt x="694" y="721"/>
                      <a:pt x="684" y="721"/>
                    </a:cubicBezTo>
                    <a:cubicBezTo>
                      <a:pt x="599" y="721"/>
                      <a:pt x="517" y="675"/>
                      <a:pt x="464" y="600"/>
                    </a:cubicBezTo>
                    <a:cubicBezTo>
                      <a:pt x="405" y="529"/>
                      <a:pt x="381" y="434"/>
                      <a:pt x="428" y="351"/>
                    </a:cubicBezTo>
                    <a:cubicBezTo>
                      <a:pt x="464" y="268"/>
                      <a:pt x="428" y="173"/>
                      <a:pt x="345" y="125"/>
                    </a:cubicBezTo>
                    <a:cubicBezTo>
                      <a:pt x="320" y="114"/>
                      <a:pt x="293" y="109"/>
                      <a:pt x="266" y="109"/>
                    </a:cubicBezTo>
                    <a:cubicBezTo>
                      <a:pt x="203" y="109"/>
                      <a:pt x="141" y="138"/>
                      <a:pt x="107" y="196"/>
                    </a:cubicBezTo>
                    <a:cubicBezTo>
                      <a:pt x="1" y="387"/>
                      <a:pt x="36" y="624"/>
                      <a:pt x="179" y="791"/>
                    </a:cubicBezTo>
                    <a:cubicBezTo>
                      <a:pt x="291" y="954"/>
                      <a:pt x="474" y="1047"/>
                      <a:pt x="675" y="1047"/>
                    </a:cubicBezTo>
                    <a:cubicBezTo>
                      <a:pt x="707" y="1047"/>
                      <a:pt x="740" y="1045"/>
                      <a:pt x="773" y="1040"/>
                    </a:cubicBezTo>
                    <a:cubicBezTo>
                      <a:pt x="916" y="1016"/>
                      <a:pt x="1058" y="945"/>
                      <a:pt x="1153" y="826"/>
                    </a:cubicBezTo>
                    <a:cubicBezTo>
                      <a:pt x="1177" y="897"/>
                      <a:pt x="1201" y="957"/>
                      <a:pt x="1213" y="1028"/>
                    </a:cubicBezTo>
                    <a:cubicBezTo>
                      <a:pt x="1296" y="1278"/>
                      <a:pt x="1248" y="1551"/>
                      <a:pt x="1094" y="1765"/>
                    </a:cubicBezTo>
                    <a:cubicBezTo>
                      <a:pt x="982" y="1902"/>
                      <a:pt x="815" y="1978"/>
                      <a:pt x="646" y="1978"/>
                    </a:cubicBezTo>
                    <a:cubicBezTo>
                      <a:pt x="580" y="1978"/>
                      <a:pt x="515" y="1966"/>
                      <a:pt x="452" y="1943"/>
                    </a:cubicBezTo>
                    <a:cubicBezTo>
                      <a:pt x="422" y="1928"/>
                      <a:pt x="392" y="1922"/>
                      <a:pt x="364" y="1922"/>
                    </a:cubicBezTo>
                    <a:cubicBezTo>
                      <a:pt x="301" y="1922"/>
                      <a:pt x="243" y="1954"/>
                      <a:pt x="203" y="2003"/>
                    </a:cubicBezTo>
                    <a:cubicBezTo>
                      <a:pt x="167" y="2086"/>
                      <a:pt x="203" y="2193"/>
                      <a:pt x="286" y="2228"/>
                    </a:cubicBezTo>
                    <a:cubicBezTo>
                      <a:pt x="393" y="2276"/>
                      <a:pt x="512" y="2312"/>
                      <a:pt x="642" y="2312"/>
                    </a:cubicBezTo>
                    <a:cubicBezTo>
                      <a:pt x="927" y="2312"/>
                      <a:pt x="1201" y="2181"/>
                      <a:pt x="1379" y="1955"/>
                    </a:cubicBezTo>
                    <a:cubicBezTo>
                      <a:pt x="1593" y="1670"/>
                      <a:pt x="1664" y="1302"/>
                      <a:pt x="1557" y="957"/>
                    </a:cubicBezTo>
                    <a:cubicBezTo>
                      <a:pt x="1498" y="719"/>
                      <a:pt x="1403" y="493"/>
                      <a:pt x="1272" y="280"/>
                    </a:cubicBezTo>
                    <a:cubicBezTo>
                      <a:pt x="1236" y="185"/>
                      <a:pt x="1189" y="113"/>
                      <a:pt x="1118" y="54"/>
                    </a:cubicBezTo>
                    <a:cubicBezTo>
                      <a:pt x="1083" y="19"/>
                      <a:pt x="1036" y="1"/>
                      <a:pt x="9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11"/>
              <p:cNvSpPr/>
              <p:nvPr/>
            </p:nvSpPr>
            <p:spPr>
              <a:xfrm>
                <a:off x="8402484" y="487052"/>
                <a:ext cx="45588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4219" extrusionOk="0">
                    <a:moveTo>
                      <a:pt x="204" y="0"/>
                    </a:moveTo>
                    <a:cubicBezTo>
                      <a:pt x="161" y="0"/>
                      <a:pt x="119" y="15"/>
                      <a:pt x="84" y="45"/>
                    </a:cubicBezTo>
                    <a:cubicBezTo>
                      <a:pt x="0" y="104"/>
                      <a:pt x="0" y="211"/>
                      <a:pt x="84" y="271"/>
                    </a:cubicBezTo>
                    <a:cubicBezTo>
                      <a:pt x="606" y="734"/>
                      <a:pt x="927" y="1364"/>
                      <a:pt x="999" y="2053"/>
                    </a:cubicBezTo>
                    <a:cubicBezTo>
                      <a:pt x="1046" y="2742"/>
                      <a:pt x="832" y="3432"/>
                      <a:pt x="381" y="3954"/>
                    </a:cubicBezTo>
                    <a:cubicBezTo>
                      <a:pt x="321" y="4026"/>
                      <a:pt x="333" y="4133"/>
                      <a:pt x="416" y="4180"/>
                    </a:cubicBezTo>
                    <a:cubicBezTo>
                      <a:pt x="447" y="4206"/>
                      <a:pt x="485" y="4218"/>
                      <a:pt x="523" y="4218"/>
                    </a:cubicBezTo>
                    <a:cubicBezTo>
                      <a:pt x="573" y="4218"/>
                      <a:pt x="625" y="4197"/>
                      <a:pt x="666" y="4156"/>
                    </a:cubicBezTo>
                    <a:cubicBezTo>
                      <a:pt x="1165" y="3562"/>
                      <a:pt x="1415" y="2802"/>
                      <a:pt x="1355" y="2041"/>
                    </a:cubicBezTo>
                    <a:cubicBezTo>
                      <a:pt x="1284" y="1269"/>
                      <a:pt x="915" y="556"/>
                      <a:pt x="333" y="45"/>
                    </a:cubicBezTo>
                    <a:cubicBezTo>
                      <a:pt x="292" y="15"/>
                      <a:pt x="247" y="0"/>
                      <a:pt x="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11"/>
              <p:cNvSpPr/>
              <p:nvPr/>
            </p:nvSpPr>
            <p:spPr>
              <a:xfrm>
                <a:off x="8420107" y="445008"/>
                <a:ext cx="50163" cy="4388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62" extrusionOk="0">
                    <a:moveTo>
                      <a:pt x="405" y="1"/>
                    </a:moveTo>
                    <a:cubicBezTo>
                      <a:pt x="280" y="1"/>
                      <a:pt x="159" y="50"/>
                      <a:pt x="71" y="138"/>
                    </a:cubicBezTo>
                    <a:cubicBezTo>
                      <a:pt x="0" y="209"/>
                      <a:pt x="12" y="316"/>
                      <a:pt x="95" y="376"/>
                    </a:cubicBezTo>
                    <a:cubicBezTo>
                      <a:pt x="126" y="401"/>
                      <a:pt x="163" y="414"/>
                      <a:pt x="202" y="414"/>
                    </a:cubicBezTo>
                    <a:cubicBezTo>
                      <a:pt x="252" y="414"/>
                      <a:pt x="304" y="392"/>
                      <a:pt x="345" y="352"/>
                    </a:cubicBezTo>
                    <a:cubicBezTo>
                      <a:pt x="362" y="334"/>
                      <a:pt x="392" y="323"/>
                      <a:pt x="426" y="323"/>
                    </a:cubicBezTo>
                    <a:cubicBezTo>
                      <a:pt x="438" y="323"/>
                      <a:pt x="451" y="325"/>
                      <a:pt x="464" y="328"/>
                    </a:cubicBezTo>
                    <a:cubicBezTo>
                      <a:pt x="559" y="352"/>
                      <a:pt x="642" y="411"/>
                      <a:pt x="677" y="506"/>
                    </a:cubicBezTo>
                    <a:cubicBezTo>
                      <a:pt x="737" y="696"/>
                      <a:pt x="630" y="910"/>
                      <a:pt x="523" y="1124"/>
                    </a:cubicBezTo>
                    <a:cubicBezTo>
                      <a:pt x="487" y="1172"/>
                      <a:pt x="487" y="1243"/>
                      <a:pt x="535" y="1291"/>
                    </a:cubicBezTo>
                    <a:cubicBezTo>
                      <a:pt x="559" y="1326"/>
                      <a:pt x="618" y="1362"/>
                      <a:pt x="677" y="1362"/>
                    </a:cubicBezTo>
                    <a:lnTo>
                      <a:pt x="689" y="1362"/>
                    </a:lnTo>
                    <a:lnTo>
                      <a:pt x="1390" y="1314"/>
                    </a:lnTo>
                    <a:cubicBezTo>
                      <a:pt x="1485" y="1314"/>
                      <a:pt x="1557" y="1243"/>
                      <a:pt x="1557" y="1148"/>
                    </a:cubicBezTo>
                    <a:cubicBezTo>
                      <a:pt x="1546" y="1060"/>
                      <a:pt x="1473" y="992"/>
                      <a:pt x="1387" y="992"/>
                    </a:cubicBezTo>
                    <a:cubicBezTo>
                      <a:pt x="1380" y="992"/>
                      <a:pt x="1374" y="993"/>
                      <a:pt x="1367" y="993"/>
                    </a:cubicBezTo>
                    <a:lnTo>
                      <a:pt x="963" y="1017"/>
                    </a:lnTo>
                    <a:cubicBezTo>
                      <a:pt x="1046" y="827"/>
                      <a:pt x="1070" y="625"/>
                      <a:pt x="1022" y="423"/>
                    </a:cubicBezTo>
                    <a:cubicBezTo>
                      <a:pt x="939" y="209"/>
                      <a:pt x="761" y="55"/>
                      <a:pt x="535" y="19"/>
                    </a:cubicBezTo>
                    <a:cubicBezTo>
                      <a:pt x="492" y="7"/>
                      <a:pt x="448" y="1"/>
                      <a:pt x="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11"/>
              <p:cNvSpPr/>
              <p:nvPr/>
            </p:nvSpPr>
            <p:spPr>
              <a:xfrm>
                <a:off x="8809455" y="1109527"/>
                <a:ext cx="65112" cy="148909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4622" extrusionOk="0">
                    <a:moveTo>
                      <a:pt x="1815" y="0"/>
                    </a:moveTo>
                    <a:cubicBezTo>
                      <a:pt x="1780" y="0"/>
                      <a:pt x="1744" y="11"/>
                      <a:pt x="1711" y="34"/>
                    </a:cubicBezTo>
                    <a:cubicBezTo>
                      <a:pt x="951" y="485"/>
                      <a:pt x="404" y="1234"/>
                      <a:pt x="190" y="2089"/>
                    </a:cubicBezTo>
                    <a:cubicBezTo>
                      <a:pt x="0" y="2945"/>
                      <a:pt x="166" y="3836"/>
                      <a:pt x="666" y="4549"/>
                    </a:cubicBezTo>
                    <a:cubicBezTo>
                      <a:pt x="689" y="4585"/>
                      <a:pt x="725" y="4609"/>
                      <a:pt x="772" y="4609"/>
                    </a:cubicBezTo>
                    <a:cubicBezTo>
                      <a:pt x="791" y="4618"/>
                      <a:pt x="809" y="4622"/>
                      <a:pt x="827" y="4622"/>
                    </a:cubicBezTo>
                    <a:cubicBezTo>
                      <a:pt x="856" y="4622"/>
                      <a:pt x="886" y="4611"/>
                      <a:pt x="915" y="4597"/>
                    </a:cubicBezTo>
                    <a:cubicBezTo>
                      <a:pt x="998" y="4549"/>
                      <a:pt x="1022" y="4454"/>
                      <a:pt x="974" y="4371"/>
                    </a:cubicBezTo>
                    <a:cubicBezTo>
                      <a:pt x="523" y="3729"/>
                      <a:pt x="357" y="2921"/>
                      <a:pt x="535" y="2161"/>
                    </a:cubicBezTo>
                    <a:cubicBezTo>
                      <a:pt x="725" y="1376"/>
                      <a:pt x="1224" y="711"/>
                      <a:pt x="1913" y="295"/>
                    </a:cubicBezTo>
                    <a:cubicBezTo>
                      <a:pt x="1996" y="259"/>
                      <a:pt x="2020" y="153"/>
                      <a:pt x="1961" y="69"/>
                    </a:cubicBezTo>
                    <a:cubicBezTo>
                      <a:pt x="1924" y="26"/>
                      <a:pt x="1871" y="0"/>
                      <a:pt x="18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11"/>
              <p:cNvSpPr/>
              <p:nvPr/>
            </p:nvSpPr>
            <p:spPr>
              <a:xfrm>
                <a:off x="8855397" y="1160946"/>
                <a:ext cx="65112" cy="64789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2011" extrusionOk="0">
                    <a:moveTo>
                      <a:pt x="1824" y="0"/>
                    </a:moveTo>
                    <a:cubicBezTo>
                      <a:pt x="1779" y="0"/>
                      <a:pt x="1735" y="18"/>
                      <a:pt x="1699" y="54"/>
                    </a:cubicBezTo>
                    <a:lnTo>
                      <a:pt x="1034" y="624"/>
                    </a:lnTo>
                    <a:lnTo>
                      <a:pt x="749" y="101"/>
                    </a:lnTo>
                    <a:cubicBezTo>
                      <a:pt x="716" y="44"/>
                      <a:pt x="660" y="9"/>
                      <a:pt x="597" y="9"/>
                    </a:cubicBezTo>
                    <a:cubicBezTo>
                      <a:pt x="569" y="9"/>
                      <a:pt x="540" y="15"/>
                      <a:pt x="511" y="30"/>
                    </a:cubicBezTo>
                    <a:cubicBezTo>
                      <a:pt x="428" y="66"/>
                      <a:pt x="392" y="161"/>
                      <a:pt x="440" y="244"/>
                    </a:cubicBezTo>
                    <a:lnTo>
                      <a:pt x="772" y="862"/>
                    </a:lnTo>
                    <a:lnTo>
                      <a:pt x="71" y="1468"/>
                    </a:lnTo>
                    <a:cubicBezTo>
                      <a:pt x="0" y="1527"/>
                      <a:pt x="0" y="1634"/>
                      <a:pt x="71" y="1705"/>
                    </a:cubicBezTo>
                    <a:cubicBezTo>
                      <a:pt x="95" y="1717"/>
                      <a:pt x="119" y="1729"/>
                      <a:pt x="143" y="1741"/>
                    </a:cubicBezTo>
                    <a:cubicBezTo>
                      <a:pt x="159" y="1748"/>
                      <a:pt x="177" y="1751"/>
                      <a:pt x="194" y="1751"/>
                    </a:cubicBezTo>
                    <a:cubicBezTo>
                      <a:pt x="240" y="1751"/>
                      <a:pt x="287" y="1731"/>
                      <a:pt x="321" y="1705"/>
                    </a:cubicBezTo>
                    <a:lnTo>
                      <a:pt x="939" y="1159"/>
                    </a:lnTo>
                    <a:lnTo>
                      <a:pt x="1343" y="1919"/>
                    </a:lnTo>
                    <a:cubicBezTo>
                      <a:pt x="1367" y="1955"/>
                      <a:pt x="1414" y="1991"/>
                      <a:pt x="1450" y="2003"/>
                    </a:cubicBezTo>
                    <a:cubicBezTo>
                      <a:pt x="1469" y="2007"/>
                      <a:pt x="1489" y="2010"/>
                      <a:pt x="1508" y="2010"/>
                    </a:cubicBezTo>
                    <a:cubicBezTo>
                      <a:pt x="1535" y="2010"/>
                      <a:pt x="1560" y="2005"/>
                      <a:pt x="1580" y="1991"/>
                    </a:cubicBezTo>
                    <a:cubicBezTo>
                      <a:pt x="1676" y="1955"/>
                      <a:pt x="1711" y="1860"/>
                      <a:pt x="1664" y="1777"/>
                    </a:cubicBezTo>
                    <a:lnTo>
                      <a:pt x="1200" y="921"/>
                    </a:lnTo>
                    <a:lnTo>
                      <a:pt x="1949" y="280"/>
                    </a:lnTo>
                    <a:cubicBezTo>
                      <a:pt x="2020" y="220"/>
                      <a:pt x="2020" y="113"/>
                      <a:pt x="1949" y="54"/>
                    </a:cubicBezTo>
                    <a:cubicBezTo>
                      <a:pt x="1913" y="18"/>
                      <a:pt x="1869" y="0"/>
                      <a:pt x="18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1"/>
              <p:cNvSpPr/>
              <p:nvPr/>
            </p:nvSpPr>
            <p:spPr>
              <a:xfrm>
                <a:off x="8930045" y="1188910"/>
                <a:ext cx="49035" cy="1556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83" extrusionOk="0">
                    <a:moveTo>
                      <a:pt x="172" y="0"/>
                    </a:moveTo>
                    <a:cubicBezTo>
                      <a:pt x="93" y="0"/>
                      <a:pt x="22" y="56"/>
                      <a:pt x="12" y="136"/>
                    </a:cubicBezTo>
                    <a:cubicBezTo>
                      <a:pt x="0" y="220"/>
                      <a:pt x="48" y="291"/>
                      <a:pt x="131" y="315"/>
                    </a:cubicBezTo>
                    <a:lnTo>
                      <a:pt x="155" y="315"/>
                    </a:lnTo>
                    <a:lnTo>
                      <a:pt x="1307" y="481"/>
                    </a:lnTo>
                    <a:cubicBezTo>
                      <a:pt x="1315" y="482"/>
                      <a:pt x="1323" y="483"/>
                      <a:pt x="1331" y="483"/>
                    </a:cubicBezTo>
                    <a:cubicBezTo>
                      <a:pt x="1416" y="483"/>
                      <a:pt x="1488" y="425"/>
                      <a:pt x="1509" y="338"/>
                    </a:cubicBezTo>
                    <a:cubicBezTo>
                      <a:pt x="1521" y="243"/>
                      <a:pt x="1450" y="172"/>
                      <a:pt x="1367" y="160"/>
                    </a:cubicBezTo>
                    <a:lnTo>
                      <a:pt x="214" y="6"/>
                    </a:lnTo>
                    <a:cubicBezTo>
                      <a:pt x="200" y="2"/>
                      <a:pt x="186" y="0"/>
                      <a:pt x="1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1"/>
              <p:cNvSpPr/>
              <p:nvPr/>
            </p:nvSpPr>
            <p:spPr>
              <a:xfrm>
                <a:off x="8984396" y="1179986"/>
                <a:ext cx="55156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240" extrusionOk="0">
                    <a:moveTo>
                      <a:pt x="684" y="0"/>
                    </a:moveTo>
                    <a:cubicBezTo>
                      <a:pt x="639" y="0"/>
                      <a:pt x="595" y="15"/>
                      <a:pt x="559" y="45"/>
                    </a:cubicBezTo>
                    <a:cubicBezTo>
                      <a:pt x="405" y="200"/>
                      <a:pt x="345" y="425"/>
                      <a:pt x="428" y="627"/>
                    </a:cubicBezTo>
                    <a:cubicBezTo>
                      <a:pt x="512" y="841"/>
                      <a:pt x="690" y="996"/>
                      <a:pt x="916" y="1031"/>
                    </a:cubicBezTo>
                    <a:cubicBezTo>
                      <a:pt x="935" y="1033"/>
                      <a:pt x="954" y="1034"/>
                      <a:pt x="973" y="1034"/>
                    </a:cubicBezTo>
                    <a:cubicBezTo>
                      <a:pt x="1108" y="1034"/>
                      <a:pt x="1241" y="997"/>
                      <a:pt x="1355" y="924"/>
                    </a:cubicBezTo>
                    <a:cubicBezTo>
                      <a:pt x="1355" y="996"/>
                      <a:pt x="1355" y="1067"/>
                      <a:pt x="1355" y="1138"/>
                    </a:cubicBezTo>
                    <a:cubicBezTo>
                      <a:pt x="1343" y="1400"/>
                      <a:pt x="1213" y="1649"/>
                      <a:pt x="999" y="1804"/>
                    </a:cubicBezTo>
                    <a:cubicBezTo>
                      <a:pt x="898" y="1875"/>
                      <a:pt x="779" y="1911"/>
                      <a:pt x="660" y="1911"/>
                    </a:cubicBezTo>
                    <a:cubicBezTo>
                      <a:pt x="541" y="1911"/>
                      <a:pt x="422" y="1875"/>
                      <a:pt x="321" y="1804"/>
                    </a:cubicBezTo>
                    <a:cubicBezTo>
                      <a:pt x="286" y="1774"/>
                      <a:pt x="241" y="1759"/>
                      <a:pt x="197" y="1759"/>
                    </a:cubicBezTo>
                    <a:cubicBezTo>
                      <a:pt x="152" y="1759"/>
                      <a:pt x="108" y="1774"/>
                      <a:pt x="72" y="1804"/>
                    </a:cubicBezTo>
                    <a:cubicBezTo>
                      <a:pt x="1" y="1863"/>
                      <a:pt x="1" y="1970"/>
                      <a:pt x="72" y="2029"/>
                    </a:cubicBezTo>
                    <a:cubicBezTo>
                      <a:pt x="167" y="2113"/>
                      <a:pt x="274" y="2172"/>
                      <a:pt x="393" y="2208"/>
                    </a:cubicBezTo>
                    <a:cubicBezTo>
                      <a:pt x="475" y="2229"/>
                      <a:pt x="559" y="2240"/>
                      <a:pt x="643" y="2240"/>
                    </a:cubicBezTo>
                    <a:cubicBezTo>
                      <a:pt x="840" y="2240"/>
                      <a:pt x="1038" y="2182"/>
                      <a:pt x="1213" y="2065"/>
                    </a:cubicBezTo>
                    <a:cubicBezTo>
                      <a:pt x="1498" y="1863"/>
                      <a:pt x="1688" y="1530"/>
                      <a:pt x="1700" y="1162"/>
                    </a:cubicBezTo>
                    <a:cubicBezTo>
                      <a:pt x="1712" y="924"/>
                      <a:pt x="1688" y="675"/>
                      <a:pt x="1640" y="437"/>
                    </a:cubicBezTo>
                    <a:cubicBezTo>
                      <a:pt x="1640" y="342"/>
                      <a:pt x="1617" y="259"/>
                      <a:pt x="1569" y="176"/>
                    </a:cubicBezTo>
                    <a:cubicBezTo>
                      <a:pt x="1533" y="122"/>
                      <a:pt x="1478" y="96"/>
                      <a:pt x="1417" y="96"/>
                    </a:cubicBezTo>
                    <a:cubicBezTo>
                      <a:pt x="1397" y="96"/>
                      <a:pt x="1376" y="99"/>
                      <a:pt x="1355" y="104"/>
                    </a:cubicBezTo>
                    <a:cubicBezTo>
                      <a:pt x="1272" y="128"/>
                      <a:pt x="1225" y="211"/>
                      <a:pt x="1236" y="295"/>
                    </a:cubicBezTo>
                    <a:cubicBezTo>
                      <a:pt x="1248" y="342"/>
                      <a:pt x="1272" y="402"/>
                      <a:pt x="1284" y="461"/>
                    </a:cubicBezTo>
                    <a:cubicBezTo>
                      <a:pt x="1272" y="508"/>
                      <a:pt x="1248" y="556"/>
                      <a:pt x="1213" y="592"/>
                    </a:cubicBezTo>
                    <a:cubicBezTo>
                      <a:pt x="1165" y="663"/>
                      <a:pt x="1070" y="710"/>
                      <a:pt x="975" y="710"/>
                    </a:cubicBezTo>
                    <a:cubicBezTo>
                      <a:pt x="880" y="687"/>
                      <a:pt x="797" y="615"/>
                      <a:pt x="773" y="532"/>
                    </a:cubicBezTo>
                    <a:cubicBezTo>
                      <a:pt x="725" y="437"/>
                      <a:pt x="749" y="342"/>
                      <a:pt x="809" y="271"/>
                    </a:cubicBezTo>
                    <a:cubicBezTo>
                      <a:pt x="880" y="211"/>
                      <a:pt x="880" y="104"/>
                      <a:pt x="809" y="45"/>
                    </a:cubicBezTo>
                    <a:cubicBezTo>
                      <a:pt x="773" y="15"/>
                      <a:pt x="728" y="0"/>
                      <a:pt x="6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11"/>
              <p:cNvSpPr/>
              <p:nvPr/>
            </p:nvSpPr>
            <p:spPr>
              <a:xfrm>
                <a:off x="9030338" y="1145127"/>
                <a:ext cx="58990" cy="13334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139" extrusionOk="0">
                    <a:moveTo>
                      <a:pt x="1153" y="0"/>
                    </a:moveTo>
                    <a:cubicBezTo>
                      <a:pt x="1125" y="0"/>
                      <a:pt x="1096" y="7"/>
                      <a:pt x="1070" y="22"/>
                    </a:cubicBezTo>
                    <a:cubicBezTo>
                      <a:pt x="987" y="58"/>
                      <a:pt x="951" y="165"/>
                      <a:pt x="999" y="248"/>
                    </a:cubicBezTo>
                    <a:cubicBezTo>
                      <a:pt x="1355" y="830"/>
                      <a:pt x="1474" y="1531"/>
                      <a:pt x="1308" y="2196"/>
                    </a:cubicBezTo>
                    <a:cubicBezTo>
                      <a:pt x="1129" y="2874"/>
                      <a:pt x="702" y="3468"/>
                      <a:pt x="107" y="3848"/>
                    </a:cubicBezTo>
                    <a:cubicBezTo>
                      <a:pt x="24" y="3884"/>
                      <a:pt x="1" y="4003"/>
                      <a:pt x="72" y="4074"/>
                    </a:cubicBezTo>
                    <a:cubicBezTo>
                      <a:pt x="96" y="4098"/>
                      <a:pt x="119" y="4122"/>
                      <a:pt x="155" y="4133"/>
                    </a:cubicBezTo>
                    <a:cubicBezTo>
                      <a:pt x="171" y="4137"/>
                      <a:pt x="186" y="4138"/>
                      <a:pt x="200" y="4138"/>
                    </a:cubicBezTo>
                    <a:cubicBezTo>
                      <a:pt x="240" y="4138"/>
                      <a:pt x="275" y="4127"/>
                      <a:pt x="309" y="4110"/>
                    </a:cubicBezTo>
                    <a:cubicBezTo>
                      <a:pt x="963" y="3682"/>
                      <a:pt x="1450" y="3028"/>
                      <a:pt x="1640" y="2268"/>
                    </a:cubicBezTo>
                    <a:cubicBezTo>
                      <a:pt x="1831" y="1531"/>
                      <a:pt x="1712" y="747"/>
                      <a:pt x="1308" y="81"/>
                    </a:cubicBezTo>
                    <a:cubicBezTo>
                      <a:pt x="1275" y="32"/>
                      <a:pt x="1214" y="0"/>
                      <a:pt x="11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11"/>
              <p:cNvSpPr/>
              <p:nvPr/>
            </p:nvSpPr>
            <p:spPr>
              <a:xfrm>
                <a:off x="9090456" y="1111266"/>
                <a:ext cx="39466" cy="49679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42" extrusionOk="0">
                    <a:moveTo>
                      <a:pt x="355" y="0"/>
                    </a:moveTo>
                    <a:cubicBezTo>
                      <a:pt x="271" y="0"/>
                      <a:pt x="184" y="21"/>
                      <a:pt x="107" y="63"/>
                    </a:cubicBezTo>
                    <a:cubicBezTo>
                      <a:pt x="36" y="99"/>
                      <a:pt x="0" y="205"/>
                      <a:pt x="60" y="289"/>
                    </a:cubicBezTo>
                    <a:cubicBezTo>
                      <a:pt x="98" y="335"/>
                      <a:pt x="151" y="361"/>
                      <a:pt x="206" y="361"/>
                    </a:cubicBezTo>
                    <a:cubicBezTo>
                      <a:pt x="237" y="361"/>
                      <a:pt x="268" y="353"/>
                      <a:pt x="297" y="336"/>
                    </a:cubicBezTo>
                    <a:cubicBezTo>
                      <a:pt x="315" y="327"/>
                      <a:pt x="334" y="323"/>
                      <a:pt x="351" y="323"/>
                    </a:cubicBezTo>
                    <a:cubicBezTo>
                      <a:pt x="379" y="323"/>
                      <a:pt x="406" y="333"/>
                      <a:pt x="428" y="348"/>
                    </a:cubicBezTo>
                    <a:cubicBezTo>
                      <a:pt x="511" y="384"/>
                      <a:pt x="571" y="479"/>
                      <a:pt x="571" y="574"/>
                    </a:cubicBezTo>
                    <a:cubicBezTo>
                      <a:pt x="571" y="764"/>
                      <a:pt x="404" y="942"/>
                      <a:pt x="226" y="1120"/>
                    </a:cubicBezTo>
                    <a:cubicBezTo>
                      <a:pt x="178" y="1156"/>
                      <a:pt x="167" y="1216"/>
                      <a:pt x="178" y="1275"/>
                    </a:cubicBezTo>
                    <a:cubicBezTo>
                      <a:pt x="202" y="1322"/>
                      <a:pt x="238" y="1370"/>
                      <a:pt x="297" y="1382"/>
                    </a:cubicBezTo>
                    <a:lnTo>
                      <a:pt x="309" y="1382"/>
                    </a:lnTo>
                    <a:lnTo>
                      <a:pt x="998" y="1536"/>
                    </a:lnTo>
                    <a:cubicBezTo>
                      <a:pt x="1011" y="1540"/>
                      <a:pt x="1024" y="1542"/>
                      <a:pt x="1037" y="1542"/>
                    </a:cubicBezTo>
                    <a:cubicBezTo>
                      <a:pt x="1109" y="1542"/>
                      <a:pt x="1182" y="1488"/>
                      <a:pt x="1212" y="1418"/>
                    </a:cubicBezTo>
                    <a:cubicBezTo>
                      <a:pt x="1224" y="1322"/>
                      <a:pt x="1165" y="1239"/>
                      <a:pt x="1082" y="1216"/>
                    </a:cubicBezTo>
                    <a:lnTo>
                      <a:pt x="677" y="1132"/>
                    </a:lnTo>
                    <a:cubicBezTo>
                      <a:pt x="820" y="978"/>
                      <a:pt x="915" y="788"/>
                      <a:pt x="927" y="574"/>
                    </a:cubicBezTo>
                    <a:cubicBezTo>
                      <a:pt x="927" y="360"/>
                      <a:pt x="796" y="158"/>
                      <a:pt x="594" y="63"/>
                    </a:cubicBezTo>
                    <a:cubicBezTo>
                      <a:pt x="523" y="21"/>
                      <a:pt x="440" y="0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11"/>
              <p:cNvSpPr/>
              <p:nvPr/>
            </p:nvSpPr>
            <p:spPr>
              <a:xfrm>
                <a:off x="9004693" y="409537"/>
                <a:ext cx="74680" cy="85473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653" extrusionOk="0">
                    <a:moveTo>
                      <a:pt x="1981" y="1"/>
                    </a:moveTo>
                    <a:cubicBezTo>
                      <a:pt x="1924" y="1"/>
                      <a:pt x="1865" y="31"/>
                      <a:pt x="1830" y="74"/>
                    </a:cubicBezTo>
                    <a:lnTo>
                      <a:pt x="1117" y="1084"/>
                    </a:lnTo>
                    <a:lnTo>
                      <a:pt x="321" y="467"/>
                    </a:lnTo>
                    <a:cubicBezTo>
                      <a:pt x="289" y="440"/>
                      <a:pt x="250" y="427"/>
                      <a:pt x="210" y="427"/>
                    </a:cubicBezTo>
                    <a:cubicBezTo>
                      <a:pt x="161" y="427"/>
                      <a:pt x="111" y="446"/>
                      <a:pt x="72" y="478"/>
                    </a:cubicBezTo>
                    <a:cubicBezTo>
                      <a:pt x="0" y="550"/>
                      <a:pt x="12" y="657"/>
                      <a:pt x="95" y="716"/>
                    </a:cubicBezTo>
                    <a:lnTo>
                      <a:pt x="927" y="1358"/>
                    </a:lnTo>
                    <a:lnTo>
                      <a:pt x="179" y="2403"/>
                    </a:lnTo>
                    <a:cubicBezTo>
                      <a:pt x="119" y="2475"/>
                      <a:pt x="143" y="2582"/>
                      <a:pt x="226" y="2629"/>
                    </a:cubicBezTo>
                    <a:cubicBezTo>
                      <a:pt x="262" y="2641"/>
                      <a:pt x="297" y="2653"/>
                      <a:pt x="321" y="2653"/>
                    </a:cubicBezTo>
                    <a:cubicBezTo>
                      <a:pt x="381" y="2653"/>
                      <a:pt x="440" y="2629"/>
                      <a:pt x="476" y="2582"/>
                    </a:cubicBezTo>
                    <a:lnTo>
                      <a:pt x="1201" y="1572"/>
                    </a:lnTo>
                    <a:lnTo>
                      <a:pt x="2009" y="2201"/>
                    </a:lnTo>
                    <a:cubicBezTo>
                      <a:pt x="2032" y="2225"/>
                      <a:pt x="2080" y="2237"/>
                      <a:pt x="2116" y="2237"/>
                    </a:cubicBezTo>
                    <a:cubicBezTo>
                      <a:pt x="2175" y="2237"/>
                      <a:pt x="2222" y="2213"/>
                      <a:pt x="2258" y="2178"/>
                    </a:cubicBezTo>
                    <a:cubicBezTo>
                      <a:pt x="2318" y="2118"/>
                      <a:pt x="2306" y="1999"/>
                      <a:pt x="2234" y="1952"/>
                    </a:cubicBezTo>
                    <a:lnTo>
                      <a:pt x="1391" y="1298"/>
                    </a:lnTo>
                    <a:lnTo>
                      <a:pt x="1985" y="455"/>
                    </a:lnTo>
                    <a:cubicBezTo>
                      <a:pt x="2032" y="443"/>
                      <a:pt x="2080" y="395"/>
                      <a:pt x="2104" y="348"/>
                    </a:cubicBezTo>
                    <a:lnTo>
                      <a:pt x="2139" y="217"/>
                    </a:lnTo>
                    <a:cubicBezTo>
                      <a:pt x="2175" y="134"/>
                      <a:pt x="2127" y="51"/>
                      <a:pt x="2044" y="15"/>
                    </a:cubicBezTo>
                    <a:cubicBezTo>
                      <a:pt x="2025" y="5"/>
                      <a:pt x="2003" y="1"/>
                      <a:pt x="19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11"/>
              <p:cNvSpPr/>
              <p:nvPr/>
            </p:nvSpPr>
            <p:spPr>
              <a:xfrm>
                <a:off x="8985942" y="499134"/>
                <a:ext cx="12941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704" extrusionOk="0">
                    <a:moveTo>
                      <a:pt x="3253" y="1"/>
                    </a:moveTo>
                    <a:cubicBezTo>
                      <a:pt x="2210" y="1"/>
                      <a:pt x="1165" y="133"/>
                      <a:pt x="155" y="383"/>
                    </a:cubicBezTo>
                    <a:cubicBezTo>
                      <a:pt x="60" y="395"/>
                      <a:pt x="0" y="490"/>
                      <a:pt x="24" y="573"/>
                    </a:cubicBezTo>
                    <a:cubicBezTo>
                      <a:pt x="48" y="656"/>
                      <a:pt x="119" y="704"/>
                      <a:pt x="202" y="704"/>
                    </a:cubicBezTo>
                    <a:lnTo>
                      <a:pt x="250" y="704"/>
                    </a:lnTo>
                    <a:cubicBezTo>
                      <a:pt x="1220" y="456"/>
                      <a:pt x="2215" y="332"/>
                      <a:pt x="3221" y="332"/>
                    </a:cubicBezTo>
                    <a:cubicBezTo>
                      <a:pt x="3423" y="332"/>
                      <a:pt x="3624" y="337"/>
                      <a:pt x="3826" y="347"/>
                    </a:cubicBezTo>
                    <a:cubicBezTo>
                      <a:pt x="3910" y="347"/>
                      <a:pt x="3993" y="288"/>
                      <a:pt x="4005" y="193"/>
                    </a:cubicBezTo>
                    <a:cubicBezTo>
                      <a:pt x="4017" y="98"/>
                      <a:pt x="3933" y="15"/>
                      <a:pt x="3838" y="15"/>
                    </a:cubicBezTo>
                    <a:cubicBezTo>
                      <a:pt x="3643" y="5"/>
                      <a:pt x="3448" y="1"/>
                      <a:pt x="32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11"/>
              <p:cNvSpPr/>
              <p:nvPr/>
            </p:nvSpPr>
            <p:spPr>
              <a:xfrm>
                <a:off x="9030725" y="526744"/>
                <a:ext cx="58604" cy="8695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99" extrusionOk="0">
                    <a:moveTo>
                      <a:pt x="302" y="1"/>
                    </a:moveTo>
                    <a:cubicBezTo>
                      <a:pt x="243" y="1"/>
                      <a:pt x="186" y="30"/>
                      <a:pt x="155" y="84"/>
                    </a:cubicBezTo>
                    <a:cubicBezTo>
                      <a:pt x="24" y="298"/>
                      <a:pt x="36" y="560"/>
                      <a:pt x="167" y="762"/>
                    </a:cubicBezTo>
                    <a:cubicBezTo>
                      <a:pt x="309" y="988"/>
                      <a:pt x="547" y="1130"/>
                      <a:pt x="808" y="1130"/>
                    </a:cubicBezTo>
                    <a:cubicBezTo>
                      <a:pt x="1022" y="1130"/>
                      <a:pt x="1224" y="1035"/>
                      <a:pt x="1367" y="869"/>
                    </a:cubicBezTo>
                    <a:cubicBezTo>
                      <a:pt x="1403" y="1011"/>
                      <a:pt x="1414" y="1166"/>
                      <a:pt x="1426" y="1308"/>
                    </a:cubicBezTo>
                    <a:cubicBezTo>
                      <a:pt x="1462" y="1546"/>
                      <a:pt x="1414" y="1796"/>
                      <a:pt x="1319" y="2009"/>
                    </a:cubicBezTo>
                    <a:cubicBezTo>
                      <a:pt x="1212" y="2211"/>
                      <a:pt x="1022" y="2354"/>
                      <a:pt x="808" y="2378"/>
                    </a:cubicBezTo>
                    <a:cubicBezTo>
                      <a:pt x="784" y="2382"/>
                      <a:pt x="760" y="2384"/>
                      <a:pt x="737" y="2384"/>
                    </a:cubicBezTo>
                    <a:cubicBezTo>
                      <a:pt x="563" y="2384"/>
                      <a:pt x="409" y="2272"/>
                      <a:pt x="357" y="2105"/>
                    </a:cubicBezTo>
                    <a:cubicBezTo>
                      <a:pt x="346" y="2016"/>
                      <a:pt x="274" y="1949"/>
                      <a:pt x="178" y="1949"/>
                    </a:cubicBezTo>
                    <a:cubicBezTo>
                      <a:pt x="170" y="1949"/>
                      <a:pt x="163" y="1949"/>
                      <a:pt x="155" y="1950"/>
                    </a:cubicBezTo>
                    <a:cubicBezTo>
                      <a:pt x="72" y="1962"/>
                      <a:pt x="0" y="2045"/>
                      <a:pt x="12" y="2140"/>
                    </a:cubicBezTo>
                    <a:cubicBezTo>
                      <a:pt x="60" y="2449"/>
                      <a:pt x="393" y="2699"/>
                      <a:pt x="761" y="2699"/>
                    </a:cubicBezTo>
                    <a:lnTo>
                      <a:pt x="844" y="2699"/>
                    </a:lnTo>
                    <a:cubicBezTo>
                      <a:pt x="1177" y="2663"/>
                      <a:pt x="1486" y="2449"/>
                      <a:pt x="1640" y="2140"/>
                    </a:cubicBezTo>
                    <a:cubicBezTo>
                      <a:pt x="1759" y="1879"/>
                      <a:pt x="1819" y="1582"/>
                      <a:pt x="1783" y="1296"/>
                    </a:cubicBezTo>
                    <a:cubicBezTo>
                      <a:pt x="1759" y="916"/>
                      <a:pt x="1676" y="560"/>
                      <a:pt x="1533" y="215"/>
                    </a:cubicBezTo>
                    <a:cubicBezTo>
                      <a:pt x="1510" y="168"/>
                      <a:pt x="1498" y="132"/>
                      <a:pt x="1474" y="84"/>
                    </a:cubicBezTo>
                    <a:cubicBezTo>
                      <a:pt x="1433" y="35"/>
                      <a:pt x="1375" y="9"/>
                      <a:pt x="1316" y="9"/>
                    </a:cubicBezTo>
                    <a:cubicBezTo>
                      <a:pt x="1289" y="9"/>
                      <a:pt x="1262" y="14"/>
                      <a:pt x="1236" y="25"/>
                    </a:cubicBezTo>
                    <a:cubicBezTo>
                      <a:pt x="1153" y="61"/>
                      <a:pt x="1117" y="156"/>
                      <a:pt x="1153" y="227"/>
                    </a:cubicBezTo>
                    <a:cubicBezTo>
                      <a:pt x="1165" y="263"/>
                      <a:pt x="1177" y="286"/>
                      <a:pt x="1189" y="322"/>
                    </a:cubicBezTo>
                    <a:cubicBezTo>
                      <a:pt x="1212" y="417"/>
                      <a:pt x="1189" y="524"/>
                      <a:pt x="1141" y="607"/>
                    </a:cubicBezTo>
                    <a:cubicBezTo>
                      <a:pt x="1070" y="726"/>
                      <a:pt x="939" y="797"/>
                      <a:pt x="808" y="809"/>
                    </a:cubicBezTo>
                    <a:cubicBezTo>
                      <a:pt x="666" y="797"/>
                      <a:pt x="547" y="726"/>
                      <a:pt x="476" y="607"/>
                    </a:cubicBezTo>
                    <a:cubicBezTo>
                      <a:pt x="404" y="500"/>
                      <a:pt x="393" y="358"/>
                      <a:pt x="452" y="239"/>
                    </a:cubicBezTo>
                    <a:cubicBezTo>
                      <a:pt x="511" y="168"/>
                      <a:pt x="476" y="61"/>
                      <a:pt x="393" y="25"/>
                    </a:cubicBezTo>
                    <a:cubicBezTo>
                      <a:pt x="364" y="9"/>
                      <a:pt x="333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1"/>
              <p:cNvSpPr/>
              <p:nvPr/>
            </p:nvSpPr>
            <p:spPr>
              <a:xfrm>
                <a:off x="8633709" y="146062"/>
                <a:ext cx="73166" cy="87857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2727" extrusionOk="0">
                    <a:moveTo>
                      <a:pt x="1145" y="1"/>
                    </a:moveTo>
                    <a:cubicBezTo>
                      <a:pt x="1109" y="1"/>
                      <a:pt x="1075" y="10"/>
                      <a:pt x="1046" y="29"/>
                    </a:cubicBezTo>
                    <a:cubicBezTo>
                      <a:pt x="844" y="184"/>
                      <a:pt x="738" y="433"/>
                      <a:pt x="785" y="671"/>
                    </a:cubicBezTo>
                    <a:cubicBezTo>
                      <a:pt x="821" y="933"/>
                      <a:pt x="987" y="1135"/>
                      <a:pt x="1237" y="1230"/>
                    </a:cubicBezTo>
                    <a:cubicBezTo>
                      <a:pt x="1314" y="1257"/>
                      <a:pt x="1395" y="1270"/>
                      <a:pt x="1477" y="1270"/>
                    </a:cubicBezTo>
                    <a:cubicBezTo>
                      <a:pt x="1607" y="1270"/>
                      <a:pt x="1737" y="1236"/>
                      <a:pt x="1855" y="1170"/>
                    </a:cubicBezTo>
                    <a:lnTo>
                      <a:pt x="1855" y="1170"/>
                    </a:lnTo>
                    <a:cubicBezTo>
                      <a:pt x="1831" y="1325"/>
                      <a:pt x="1795" y="1467"/>
                      <a:pt x="1736" y="1598"/>
                    </a:cubicBezTo>
                    <a:cubicBezTo>
                      <a:pt x="1664" y="1836"/>
                      <a:pt x="1534" y="2050"/>
                      <a:pt x="1355" y="2216"/>
                    </a:cubicBezTo>
                    <a:cubicBezTo>
                      <a:pt x="1227" y="2336"/>
                      <a:pt x="1055" y="2398"/>
                      <a:pt x="879" y="2398"/>
                    </a:cubicBezTo>
                    <a:cubicBezTo>
                      <a:pt x="828" y="2398"/>
                      <a:pt x="776" y="2393"/>
                      <a:pt x="726" y="2382"/>
                    </a:cubicBezTo>
                    <a:cubicBezTo>
                      <a:pt x="536" y="2347"/>
                      <a:pt x="405" y="2168"/>
                      <a:pt x="429" y="1978"/>
                    </a:cubicBezTo>
                    <a:cubicBezTo>
                      <a:pt x="452" y="1883"/>
                      <a:pt x="393" y="1800"/>
                      <a:pt x="310" y="1776"/>
                    </a:cubicBezTo>
                    <a:cubicBezTo>
                      <a:pt x="295" y="1773"/>
                      <a:pt x="281" y="1771"/>
                      <a:pt x="267" y="1771"/>
                    </a:cubicBezTo>
                    <a:cubicBezTo>
                      <a:pt x="187" y="1771"/>
                      <a:pt x="114" y="1824"/>
                      <a:pt x="84" y="1895"/>
                    </a:cubicBezTo>
                    <a:cubicBezTo>
                      <a:pt x="1" y="2204"/>
                      <a:pt x="215" y="2549"/>
                      <a:pt x="559" y="2679"/>
                    </a:cubicBezTo>
                    <a:cubicBezTo>
                      <a:pt x="583" y="2679"/>
                      <a:pt x="607" y="2691"/>
                      <a:pt x="631" y="2703"/>
                    </a:cubicBezTo>
                    <a:cubicBezTo>
                      <a:pt x="706" y="2719"/>
                      <a:pt x="782" y="2726"/>
                      <a:pt x="858" y="2726"/>
                    </a:cubicBezTo>
                    <a:cubicBezTo>
                      <a:pt x="1127" y="2726"/>
                      <a:pt x="1389" y="2630"/>
                      <a:pt x="1593" y="2454"/>
                    </a:cubicBezTo>
                    <a:cubicBezTo>
                      <a:pt x="1819" y="2252"/>
                      <a:pt x="1985" y="1990"/>
                      <a:pt x="2080" y="1705"/>
                    </a:cubicBezTo>
                    <a:cubicBezTo>
                      <a:pt x="2199" y="1360"/>
                      <a:pt x="2259" y="992"/>
                      <a:pt x="2270" y="624"/>
                    </a:cubicBezTo>
                    <a:cubicBezTo>
                      <a:pt x="2270" y="576"/>
                      <a:pt x="2270" y="528"/>
                      <a:pt x="2270" y="481"/>
                    </a:cubicBezTo>
                    <a:cubicBezTo>
                      <a:pt x="2249" y="405"/>
                      <a:pt x="2177" y="349"/>
                      <a:pt x="2093" y="349"/>
                    </a:cubicBezTo>
                    <a:cubicBezTo>
                      <a:pt x="2085" y="349"/>
                      <a:pt x="2077" y="349"/>
                      <a:pt x="2068" y="350"/>
                    </a:cubicBezTo>
                    <a:cubicBezTo>
                      <a:pt x="1985" y="350"/>
                      <a:pt x="1914" y="422"/>
                      <a:pt x="1914" y="517"/>
                    </a:cubicBezTo>
                    <a:lnTo>
                      <a:pt x="1914" y="612"/>
                    </a:lnTo>
                    <a:cubicBezTo>
                      <a:pt x="1890" y="707"/>
                      <a:pt x="1831" y="802"/>
                      <a:pt x="1748" y="849"/>
                    </a:cubicBezTo>
                    <a:cubicBezTo>
                      <a:pt x="1672" y="917"/>
                      <a:pt x="1578" y="948"/>
                      <a:pt x="1479" y="948"/>
                    </a:cubicBezTo>
                    <a:cubicBezTo>
                      <a:pt x="1439" y="948"/>
                      <a:pt x="1397" y="943"/>
                      <a:pt x="1355" y="933"/>
                    </a:cubicBezTo>
                    <a:cubicBezTo>
                      <a:pt x="1237" y="873"/>
                      <a:pt x="1153" y="766"/>
                      <a:pt x="1142" y="635"/>
                    </a:cubicBezTo>
                    <a:cubicBezTo>
                      <a:pt x="1106" y="505"/>
                      <a:pt x="1153" y="374"/>
                      <a:pt x="1260" y="291"/>
                    </a:cubicBezTo>
                    <a:cubicBezTo>
                      <a:pt x="1344" y="243"/>
                      <a:pt x="1355" y="124"/>
                      <a:pt x="1296" y="65"/>
                    </a:cubicBezTo>
                    <a:cubicBezTo>
                      <a:pt x="1253" y="22"/>
                      <a:pt x="1198" y="1"/>
                      <a:pt x="11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11"/>
              <p:cNvSpPr/>
              <p:nvPr/>
            </p:nvSpPr>
            <p:spPr>
              <a:xfrm>
                <a:off x="8447266" y="979013"/>
                <a:ext cx="77386" cy="77258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398" extrusionOk="0">
                    <a:moveTo>
                      <a:pt x="1480" y="329"/>
                    </a:moveTo>
                    <a:cubicBezTo>
                      <a:pt x="1648" y="329"/>
                      <a:pt x="1812" y="423"/>
                      <a:pt x="1890" y="591"/>
                    </a:cubicBezTo>
                    <a:cubicBezTo>
                      <a:pt x="1902" y="639"/>
                      <a:pt x="1938" y="674"/>
                      <a:pt x="1997" y="698"/>
                    </a:cubicBezTo>
                    <a:cubicBezTo>
                      <a:pt x="1973" y="829"/>
                      <a:pt x="1938" y="971"/>
                      <a:pt x="1878" y="1090"/>
                    </a:cubicBezTo>
                    <a:cubicBezTo>
                      <a:pt x="1783" y="1364"/>
                      <a:pt x="1569" y="1589"/>
                      <a:pt x="1308" y="1696"/>
                    </a:cubicBezTo>
                    <a:cubicBezTo>
                      <a:pt x="1226" y="1730"/>
                      <a:pt x="1142" y="1746"/>
                      <a:pt x="1059" y="1746"/>
                    </a:cubicBezTo>
                    <a:cubicBezTo>
                      <a:pt x="878" y="1746"/>
                      <a:pt x="705" y="1669"/>
                      <a:pt x="583" y="1530"/>
                    </a:cubicBezTo>
                    <a:cubicBezTo>
                      <a:pt x="405" y="1280"/>
                      <a:pt x="547" y="924"/>
                      <a:pt x="773" y="686"/>
                    </a:cubicBezTo>
                    <a:cubicBezTo>
                      <a:pt x="928" y="496"/>
                      <a:pt x="1142" y="377"/>
                      <a:pt x="1391" y="330"/>
                    </a:cubicBezTo>
                    <a:lnTo>
                      <a:pt x="1450" y="330"/>
                    </a:lnTo>
                    <a:cubicBezTo>
                      <a:pt x="1460" y="329"/>
                      <a:pt x="1470" y="329"/>
                      <a:pt x="1480" y="329"/>
                    </a:cubicBezTo>
                    <a:close/>
                    <a:moveTo>
                      <a:pt x="1459" y="1"/>
                    </a:moveTo>
                    <a:cubicBezTo>
                      <a:pt x="1421" y="1"/>
                      <a:pt x="1382" y="3"/>
                      <a:pt x="1344" y="9"/>
                    </a:cubicBezTo>
                    <a:cubicBezTo>
                      <a:pt x="1011" y="56"/>
                      <a:pt x="714" y="223"/>
                      <a:pt x="500" y="472"/>
                    </a:cubicBezTo>
                    <a:cubicBezTo>
                      <a:pt x="227" y="781"/>
                      <a:pt x="1" y="1280"/>
                      <a:pt x="274" y="1696"/>
                    </a:cubicBezTo>
                    <a:cubicBezTo>
                      <a:pt x="427" y="1925"/>
                      <a:pt x="730" y="2063"/>
                      <a:pt x="1047" y="2063"/>
                    </a:cubicBezTo>
                    <a:cubicBezTo>
                      <a:pt x="1175" y="2063"/>
                      <a:pt x="1304" y="2041"/>
                      <a:pt x="1427" y="1993"/>
                    </a:cubicBezTo>
                    <a:cubicBezTo>
                      <a:pt x="1664" y="1910"/>
                      <a:pt x="1866" y="1744"/>
                      <a:pt x="2021" y="1542"/>
                    </a:cubicBezTo>
                    <a:cubicBezTo>
                      <a:pt x="2021" y="1779"/>
                      <a:pt x="2033" y="2017"/>
                      <a:pt x="2045" y="2243"/>
                    </a:cubicBezTo>
                    <a:cubicBezTo>
                      <a:pt x="2057" y="2326"/>
                      <a:pt x="2128" y="2397"/>
                      <a:pt x="2223" y="2397"/>
                    </a:cubicBezTo>
                    <a:lnTo>
                      <a:pt x="2235" y="2397"/>
                    </a:lnTo>
                    <a:cubicBezTo>
                      <a:pt x="2318" y="2397"/>
                      <a:pt x="2401" y="2314"/>
                      <a:pt x="2401" y="2219"/>
                    </a:cubicBezTo>
                    <a:cubicBezTo>
                      <a:pt x="2354" y="1554"/>
                      <a:pt x="2354" y="876"/>
                      <a:pt x="2401" y="199"/>
                    </a:cubicBezTo>
                    <a:cubicBezTo>
                      <a:pt x="2401" y="116"/>
                      <a:pt x="2330" y="33"/>
                      <a:pt x="2235" y="33"/>
                    </a:cubicBezTo>
                    <a:cubicBezTo>
                      <a:pt x="2140" y="33"/>
                      <a:pt x="2057" y="92"/>
                      <a:pt x="2045" y="187"/>
                    </a:cubicBezTo>
                    <a:lnTo>
                      <a:pt x="2045" y="211"/>
                    </a:lnTo>
                    <a:cubicBezTo>
                      <a:pt x="1874" y="80"/>
                      <a:pt x="1669" y="1"/>
                      <a:pt x="1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1"/>
              <p:cNvSpPr/>
              <p:nvPr/>
            </p:nvSpPr>
            <p:spPr>
              <a:xfrm>
                <a:off x="8554454" y="994832"/>
                <a:ext cx="42914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8" extrusionOk="0">
                    <a:moveTo>
                      <a:pt x="199" y="1"/>
                    </a:moveTo>
                    <a:cubicBezTo>
                      <a:pt x="172" y="1"/>
                      <a:pt x="145" y="6"/>
                      <a:pt x="120" y="17"/>
                    </a:cubicBezTo>
                    <a:cubicBezTo>
                      <a:pt x="37" y="53"/>
                      <a:pt x="1" y="148"/>
                      <a:pt x="37" y="231"/>
                    </a:cubicBezTo>
                    <a:cubicBezTo>
                      <a:pt x="155" y="445"/>
                      <a:pt x="298" y="647"/>
                      <a:pt x="464" y="837"/>
                    </a:cubicBezTo>
                    <a:lnTo>
                      <a:pt x="108" y="1277"/>
                    </a:lnTo>
                    <a:cubicBezTo>
                      <a:pt x="37" y="1348"/>
                      <a:pt x="60" y="1455"/>
                      <a:pt x="144" y="1502"/>
                    </a:cubicBezTo>
                    <a:cubicBezTo>
                      <a:pt x="167" y="1526"/>
                      <a:pt x="203" y="1538"/>
                      <a:pt x="251" y="1538"/>
                    </a:cubicBezTo>
                    <a:cubicBezTo>
                      <a:pt x="298" y="1538"/>
                      <a:pt x="357" y="1514"/>
                      <a:pt x="393" y="1467"/>
                    </a:cubicBezTo>
                    <a:lnTo>
                      <a:pt x="702" y="1086"/>
                    </a:lnTo>
                    <a:cubicBezTo>
                      <a:pt x="809" y="1181"/>
                      <a:pt x="904" y="1265"/>
                      <a:pt x="1011" y="1348"/>
                    </a:cubicBezTo>
                    <a:cubicBezTo>
                      <a:pt x="1047" y="1372"/>
                      <a:pt x="1082" y="1383"/>
                      <a:pt x="1118" y="1383"/>
                    </a:cubicBezTo>
                    <a:cubicBezTo>
                      <a:pt x="1177" y="1383"/>
                      <a:pt x="1225" y="1360"/>
                      <a:pt x="1261" y="1324"/>
                    </a:cubicBezTo>
                    <a:cubicBezTo>
                      <a:pt x="1332" y="1253"/>
                      <a:pt x="1320" y="1146"/>
                      <a:pt x="1237" y="1098"/>
                    </a:cubicBezTo>
                    <a:cubicBezTo>
                      <a:pt x="1130" y="1003"/>
                      <a:pt x="1023" y="920"/>
                      <a:pt x="928" y="825"/>
                    </a:cubicBezTo>
                    <a:lnTo>
                      <a:pt x="1261" y="409"/>
                    </a:lnTo>
                    <a:cubicBezTo>
                      <a:pt x="1320" y="338"/>
                      <a:pt x="1296" y="231"/>
                      <a:pt x="1225" y="183"/>
                    </a:cubicBezTo>
                    <a:cubicBezTo>
                      <a:pt x="1192" y="164"/>
                      <a:pt x="1155" y="155"/>
                      <a:pt x="1118" y="155"/>
                    </a:cubicBezTo>
                    <a:cubicBezTo>
                      <a:pt x="1064" y="155"/>
                      <a:pt x="1011" y="176"/>
                      <a:pt x="975" y="219"/>
                    </a:cubicBezTo>
                    <a:lnTo>
                      <a:pt x="690" y="564"/>
                    </a:lnTo>
                    <a:cubicBezTo>
                      <a:pt x="559" y="421"/>
                      <a:pt x="453" y="255"/>
                      <a:pt x="357" y="88"/>
                    </a:cubicBezTo>
                    <a:cubicBezTo>
                      <a:pt x="324" y="30"/>
                      <a:pt x="262" y="1"/>
                      <a:pt x="1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1"/>
              <p:cNvSpPr/>
              <p:nvPr/>
            </p:nvSpPr>
            <p:spPr>
              <a:xfrm>
                <a:off x="8636028" y="960488"/>
                <a:ext cx="63179" cy="8850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2747" extrusionOk="0">
                    <a:moveTo>
                      <a:pt x="1160" y="1380"/>
                    </a:moveTo>
                    <a:cubicBezTo>
                      <a:pt x="1193" y="1380"/>
                      <a:pt x="1227" y="1384"/>
                      <a:pt x="1260" y="1392"/>
                    </a:cubicBezTo>
                    <a:cubicBezTo>
                      <a:pt x="1378" y="1428"/>
                      <a:pt x="1485" y="1511"/>
                      <a:pt x="1521" y="1630"/>
                    </a:cubicBezTo>
                    <a:cubicBezTo>
                      <a:pt x="1592" y="1784"/>
                      <a:pt x="1581" y="1974"/>
                      <a:pt x="1485" y="2105"/>
                    </a:cubicBezTo>
                    <a:cubicBezTo>
                      <a:pt x="1317" y="2329"/>
                      <a:pt x="1009" y="2421"/>
                      <a:pt x="729" y="2421"/>
                    </a:cubicBezTo>
                    <a:cubicBezTo>
                      <a:pt x="653" y="2421"/>
                      <a:pt x="579" y="2415"/>
                      <a:pt x="511" y="2402"/>
                    </a:cubicBezTo>
                    <a:lnTo>
                      <a:pt x="475" y="2402"/>
                    </a:lnTo>
                    <a:cubicBezTo>
                      <a:pt x="475" y="2176"/>
                      <a:pt x="523" y="1939"/>
                      <a:pt x="618" y="1725"/>
                    </a:cubicBezTo>
                    <a:cubicBezTo>
                      <a:pt x="721" y="1539"/>
                      <a:pt x="940" y="1380"/>
                      <a:pt x="1160" y="1380"/>
                    </a:cubicBezTo>
                    <a:close/>
                    <a:moveTo>
                      <a:pt x="187" y="0"/>
                    </a:moveTo>
                    <a:cubicBezTo>
                      <a:pt x="180" y="0"/>
                      <a:pt x="173" y="1"/>
                      <a:pt x="166" y="2"/>
                    </a:cubicBezTo>
                    <a:cubicBezTo>
                      <a:pt x="71" y="2"/>
                      <a:pt x="0" y="73"/>
                      <a:pt x="0" y="168"/>
                    </a:cubicBezTo>
                    <a:lnTo>
                      <a:pt x="119" y="2580"/>
                    </a:lnTo>
                    <a:cubicBezTo>
                      <a:pt x="119" y="2675"/>
                      <a:pt x="202" y="2747"/>
                      <a:pt x="297" y="2747"/>
                    </a:cubicBezTo>
                    <a:cubicBezTo>
                      <a:pt x="345" y="2747"/>
                      <a:pt x="380" y="2735"/>
                      <a:pt x="404" y="2711"/>
                    </a:cubicBezTo>
                    <a:lnTo>
                      <a:pt x="440" y="2711"/>
                    </a:lnTo>
                    <a:cubicBezTo>
                      <a:pt x="534" y="2729"/>
                      <a:pt x="636" y="2738"/>
                      <a:pt x="740" y="2738"/>
                    </a:cubicBezTo>
                    <a:cubicBezTo>
                      <a:pt x="1121" y="2738"/>
                      <a:pt x="1537" y="2610"/>
                      <a:pt x="1771" y="2283"/>
                    </a:cubicBezTo>
                    <a:cubicBezTo>
                      <a:pt x="1925" y="2057"/>
                      <a:pt x="1961" y="1760"/>
                      <a:pt x="1854" y="1511"/>
                    </a:cubicBezTo>
                    <a:cubicBezTo>
                      <a:pt x="1771" y="1285"/>
                      <a:pt x="1569" y="1119"/>
                      <a:pt x="1343" y="1059"/>
                    </a:cubicBezTo>
                    <a:cubicBezTo>
                      <a:pt x="1288" y="1050"/>
                      <a:pt x="1233" y="1045"/>
                      <a:pt x="1178" y="1045"/>
                    </a:cubicBezTo>
                    <a:cubicBezTo>
                      <a:pt x="888" y="1045"/>
                      <a:pt x="606" y="1174"/>
                      <a:pt x="416" y="1404"/>
                    </a:cubicBezTo>
                    <a:lnTo>
                      <a:pt x="357" y="144"/>
                    </a:lnTo>
                    <a:cubicBezTo>
                      <a:pt x="346" y="67"/>
                      <a:pt x="273" y="0"/>
                      <a:pt x="1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1"/>
              <p:cNvSpPr/>
              <p:nvPr/>
            </p:nvSpPr>
            <p:spPr>
              <a:xfrm>
                <a:off x="8443078" y="1075988"/>
                <a:ext cx="281420" cy="15529"/>
              </a:xfrm>
              <a:custGeom>
                <a:avLst/>
                <a:gdLst/>
                <a:ahLst/>
                <a:cxnLst/>
                <a:rect l="l" t="t" r="r" b="b"/>
                <a:pathLst>
                  <a:path w="8735" h="482" extrusionOk="0">
                    <a:moveTo>
                      <a:pt x="5815" y="0"/>
                    </a:moveTo>
                    <a:cubicBezTo>
                      <a:pt x="3932" y="0"/>
                      <a:pt x="2047" y="56"/>
                      <a:pt x="178" y="160"/>
                    </a:cubicBezTo>
                    <a:cubicBezTo>
                      <a:pt x="83" y="160"/>
                      <a:pt x="0" y="243"/>
                      <a:pt x="12" y="338"/>
                    </a:cubicBezTo>
                    <a:cubicBezTo>
                      <a:pt x="23" y="415"/>
                      <a:pt x="85" y="482"/>
                      <a:pt x="160" y="482"/>
                    </a:cubicBezTo>
                    <a:cubicBezTo>
                      <a:pt x="166" y="482"/>
                      <a:pt x="172" y="481"/>
                      <a:pt x="178" y="481"/>
                    </a:cubicBezTo>
                    <a:lnTo>
                      <a:pt x="190" y="481"/>
                    </a:lnTo>
                    <a:cubicBezTo>
                      <a:pt x="2059" y="377"/>
                      <a:pt x="3938" y="321"/>
                      <a:pt x="5814" y="321"/>
                    </a:cubicBezTo>
                    <a:cubicBezTo>
                      <a:pt x="6729" y="321"/>
                      <a:pt x="7644" y="334"/>
                      <a:pt x="8556" y="362"/>
                    </a:cubicBezTo>
                    <a:cubicBezTo>
                      <a:pt x="8639" y="362"/>
                      <a:pt x="8722" y="290"/>
                      <a:pt x="8734" y="207"/>
                    </a:cubicBezTo>
                    <a:cubicBezTo>
                      <a:pt x="8734" y="112"/>
                      <a:pt x="8651" y="41"/>
                      <a:pt x="8568" y="41"/>
                    </a:cubicBezTo>
                    <a:cubicBezTo>
                      <a:pt x="7652" y="14"/>
                      <a:pt x="6733" y="0"/>
                      <a:pt x="58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1"/>
              <p:cNvSpPr/>
              <p:nvPr/>
            </p:nvSpPr>
            <p:spPr>
              <a:xfrm>
                <a:off x="8538377" y="1105370"/>
                <a:ext cx="65885" cy="71491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219" extrusionOk="0">
                    <a:moveTo>
                      <a:pt x="1734" y="1"/>
                    </a:moveTo>
                    <a:cubicBezTo>
                      <a:pt x="1690" y="1"/>
                      <a:pt x="1645" y="16"/>
                      <a:pt x="1605" y="44"/>
                    </a:cubicBezTo>
                    <a:cubicBezTo>
                      <a:pt x="1391" y="234"/>
                      <a:pt x="1177" y="448"/>
                      <a:pt x="975" y="662"/>
                    </a:cubicBezTo>
                    <a:lnTo>
                      <a:pt x="310" y="163"/>
                    </a:lnTo>
                    <a:cubicBezTo>
                      <a:pt x="279" y="137"/>
                      <a:pt x="242" y="125"/>
                      <a:pt x="203" y="125"/>
                    </a:cubicBezTo>
                    <a:cubicBezTo>
                      <a:pt x="153" y="125"/>
                      <a:pt x="101" y="146"/>
                      <a:pt x="60" y="186"/>
                    </a:cubicBezTo>
                    <a:cubicBezTo>
                      <a:pt x="1" y="258"/>
                      <a:pt x="13" y="365"/>
                      <a:pt x="84" y="412"/>
                    </a:cubicBezTo>
                    <a:lnTo>
                      <a:pt x="761" y="923"/>
                    </a:lnTo>
                    <a:cubicBezTo>
                      <a:pt x="488" y="1256"/>
                      <a:pt x="262" y="1612"/>
                      <a:pt x="60" y="1993"/>
                    </a:cubicBezTo>
                    <a:cubicBezTo>
                      <a:pt x="13" y="2076"/>
                      <a:pt x="48" y="2171"/>
                      <a:pt x="144" y="2207"/>
                    </a:cubicBezTo>
                    <a:cubicBezTo>
                      <a:pt x="167" y="2218"/>
                      <a:pt x="191" y="2218"/>
                      <a:pt x="215" y="2218"/>
                    </a:cubicBezTo>
                    <a:cubicBezTo>
                      <a:pt x="286" y="2218"/>
                      <a:pt x="346" y="2183"/>
                      <a:pt x="381" y="2123"/>
                    </a:cubicBezTo>
                    <a:cubicBezTo>
                      <a:pt x="559" y="1779"/>
                      <a:pt x="785" y="1434"/>
                      <a:pt x="1035" y="1125"/>
                    </a:cubicBezTo>
                    <a:lnTo>
                      <a:pt x="1736" y="1660"/>
                    </a:lnTo>
                    <a:cubicBezTo>
                      <a:pt x="1767" y="1686"/>
                      <a:pt x="1804" y="1698"/>
                      <a:pt x="1842" y="1698"/>
                    </a:cubicBezTo>
                    <a:cubicBezTo>
                      <a:pt x="1893" y="1698"/>
                      <a:pt x="1945" y="1677"/>
                      <a:pt x="1985" y="1636"/>
                    </a:cubicBezTo>
                    <a:cubicBezTo>
                      <a:pt x="2045" y="1565"/>
                      <a:pt x="2033" y="1470"/>
                      <a:pt x="1962" y="1422"/>
                    </a:cubicBezTo>
                    <a:lnTo>
                      <a:pt x="1249" y="876"/>
                    </a:lnTo>
                    <a:cubicBezTo>
                      <a:pt x="1439" y="662"/>
                      <a:pt x="1641" y="460"/>
                      <a:pt x="1855" y="282"/>
                    </a:cubicBezTo>
                    <a:cubicBezTo>
                      <a:pt x="1926" y="222"/>
                      <a:pt x="1926" y="115"/>
                      <a:pt x="1867" y="56"/>
                    </a:cubicBezTo>
                    <a:cubicBezTo>
                      <a:pt x="1829" y="18"/>
                      <a:pt x="1782" y="1"/>
                      <a:pt x="1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1"/>
              <p:cNvSpPr/>
              <p:nvPr/>
            </p:nvSpPr>
            <p:spPr>
              <a:xfrm>
                <a:off x="7356575" y="448520"/>
                <a:ext cx="77354" cy="77129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394" extrusionOk="0">
                    <a:moveTo>
                      <a:pt x="1413" y="329"/>
                    </a:moveTo>
                    <a:cubicBezTo>
                      <a:pt x="1423" y="329"/>
                      <a:pt x="1432" y="332"/>
                      <a:pt x="1438" y="338"/>
                    </a:cubicBezTo>
                    <a:cubicBezTo>
                      <a:pt x="1456" y="336"/>
                      <a:pt x="1473" y="335"/>
                      <a:pt x="1491" y="335"/>
                    </a:cubicBezTo>
                    <a:cubicBezTo>
                      <a:pt x="1660" y="335"/>
                      <a:pt x="1814" y="438"/>
                      <a:pt x="1890" y="599"/>
                    </a:cubicBezTo>
                    <a:cubicBezTo>
                      <a:pt x="1901" y="647"/>
                      <a:pt x="1937" y="682"/>
                      <a:pt x="1985" y="706"/>
                    </a:cubicBezTo>
                    <a:cubicBezTo>
                      <a:pt x="1961" y="837"/>
                      <a:pt x="1925" y="968"/>
                      <a:pt x="1878" y="1098"/>
                    </a:cubicBezTo>
                    <a:cubicBezTo>
                      <a:pt x="1771" y="1372"/>
                      <a:pt x="1569" y="1586"/>
                      <a:pt x="1295" y="1704"/>
                    </a:cubicBezTo>
                    <a:cubicBezTo>
                      <a:pt x="1219" y="1734"/>
                      <a:pt x="1138" y="1748"/>
                      <a:pt x="1059" y="1748"/>
                    </a:cubicBezTo>
                    <a:cubicBezTo>
                      <a:pt x="880" y="1748"/>
                      <a:pt x="706" y="1674"/>
                      <a:pt x="582" y="1526"/>
                    </a:cubicBezTo>
                    <a:cubicBezTo>
                      <a:pt x="404" y="1277"/>
                      <a:pt x="547" y="932"/>
                      <a:pt x="761" y="694"/>
                    </a:cubicBezTo>
                    <a:lnTo>
                      <a:pt x="773" y="694"/>
                    </a:lnTo>
                    <a:cubicBezTo>
                      <a:pt x="927" y="504"/>
                      <a:pt x="1141" y="374"/>
                      <a:pt x="1379" y="338"/>
                    </a:cubicBezTo>
                    <a:cubicBezTo>
                      <a:pt x="1390" y="332"/>
                      <a:pt x="1402" y="329"/>
                      <a:pt x="1413" y="329"/>
                    </a:cubicBezTo>
                    <a:close/>
                    <a:moveTo>
                      <a:pt x="1437" y="1"/>
                    </a:moveTo>
                    <a:cubicBezTo>
                      <a:pt x="1405" y="1"/>
                      <a:pt x="1374" y="2"/>
                      <a:pt x="1343" y="5"/>
                    </a:cubicBezTo>
                    <a:cubicBezTo>
                      <a:pt x="1010" y="53"/>
                      <a:pt x="713" y="219"/>
                      <a:pt x="499" y="480"/>
                    </a:cubicBezTo>
                    <a:cubicBezTo>
                      <a:pt x="226" y="778"/>
                      <a:pt x="0" y="1288"/>
                      <a:pt x="273" y="1693"/>
                    </a:cubicBezTo>
                    <a:cubicBezTo>
                      <a:pt x="427" y="1931"/>
                      <a:pt x="733" y="2066"/>
                      <a:pt x="1052" y="2066"/>
                    </a:cubicBezTo>
                    <a:cubicBezTo>
                      <a:pt x="1178" y="2066"/>
                      <a:pt x="1305" y="2045"/>
                      <a:pt x="1426" y="2001"/>
                    </a:cubicBezTo>
                    <a:cubicBezTo>
                      <a:pt x="1664" y="1906"/>
                      <a:pt x="1866" y="1752"/>
                      <a:pt x="2020" y="1538"/>
                    </a:cubicBezTo>
                    <a:cubicBezTo>
                      <a:pt x="2020" y="1776"/>
                      <a:pt x="2032" y="2013"/>
                      <a:pt x="2044" y="2251"/>
                    </a:cubicBezTo>
                    <a:cubicBezTo>
                      <a:pt x="2056" y="2334"/>
                      <a:pt x="2127" y="2394"/>
                      <a:pt x="2222" y="2394"/>
                    </a:cubicBezTo>
                    <a:lnTo>
                      <a:pt x="2234" y="2394"/>
                    </a:lnTo>
                    <a:cubicBezTo>
                      <a:pt x="2317" y="2394"/>
                      <a:pt x="2401" y="2310"/>
                      <a:pt x="2401" y="2227"/>
                    </a:cubicBezTo>
                    <a:cubicBezTo>
                      <a:pt x="2353" y="1550"/>
                      <a:pt x="2353" y="873"/>
                      <a:pt x="2401" y="207"/>
                    </a:cubicBezTo>
                    <a:cubicBezTo>
                      <a:pt x="2401" y="112"/>
                      <a:pt x="2329" y="41"/>
                      <a:pt x="2234" y="41"/>
                    </a:cubicBezTo>
                    <a:cubicBezTo>
                      <a:pt x="2226" y="40"/>
                      <a:pt x="2218" y="39"/>
                      <a:pt x="2210" y="39"/>
                    </a:cubicBezTo>
                    <a:cubicBezTo>
                      <a:pt x="2125" y="39"/>
                      <a:pt x="2055" y="96"/>
                      <a:pt x="2044" y="183"/>
                    </a:cubicBezTo>
                    <a:lnTo>
                      <a:pt x="2044" y="219"/>
                    </a:lnTo>
                    <a:cubicBezTo>
                      <a:pt x="1878" y="73"/>
                      <a:pt x="1657" y="1"/>
                      <a:pt x="14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1"/>
              <p:cNvSpPr/>
              <p:nvPr/>
            </p:nvSpPr>
            <p:spPr>
              <a:xfrm>
                <a:off x="7463376" y="464242"/>
                <a:ext cx="42914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8" extrusionOk="0">
                    <a:moveTo>
                      <a:pt x="210" y="0"/>
                    </a:moveTo>
                    <a:cubicBezTo>
                      <a:pt x="183" y="0"/>
                      <a:pt x="156" y="6"/>
                      <a:pt x="131" y="16"/>
                    </a:cubicBezTo>
                    <a:cubicBezTo>
                      <a:pt x="36" y="52"/>
                      <a:pt x="0" y="147"/>
                      <a:pt x="48" y="230"/>
                    </a:cubicBezTo>
                    <a:cubicBezTo>
                      <a:pt x="167" y="444"/>
                      <a:pt x="309" y="646"/>
                      <a:pt x="476" y="836"/>
                    </a:cubicBezTo>
                    <a:lnTo>
                      <a:pt x="119" y="1276"/>
                    </a:lnTo>
                    <a:cubicBezTo>
                      <a:pt x="48" y="1347"/>
                      <a:pt x="72" y="1454"/>
                      <a:pt x="155" y="1502"/>
                    </a:cubicBezTo>
                    <a:cubicBezTo>
                      <a:pt x="179" y="1525"/>
                      <a:pt x="214" y="1537"/>
                      <a:pt x="262" y="1537"/>
                    </a:cubicBezTo>
                    <a:cubicBezTo>
                      <a:pt x="309" y="1537"/>
                      <a:pt x="369" y="1513"/>
                      <a:pt x="405" y="1466"/>
                    </a:cubicBezTo>
                    <a:lnTo>
                      <a:pt x="725" y="1086"/>
                    </a:lnTo>
                    <a:cubicBezTo>
                      <a:pt x="809" y="1181"/>
                      <a:pt x="915" y="1264"/>
                      <a:pt x="1022" y="1347"/>
                    </a:cubicBezTo>
                    <a:cubicBezTo>
                      <a:pt x="1046" y="1371"/>
                      <a:pt x="1094" y="1383"/>
                      <a:pt x="1129" y="1383"/>
                    </a:cubicBezTo>
                    <a:cubicBezTo>
                      <a:pt x="1177" y="1383"/>
                      <a:pt x="1236" y="1359"/>
                      <a:pt x="1272" y="1323"/>
                    </a:cubicBezTo>
                    <a:cubicBezTo>
                      <a:pt x="1331" y="1252"/>
                      <a:pt x="1320" y="1145"/>
                      <a:pt x="1248" y="1086"/>
                    </a:cubicBezTo>
                    <a:cubicBezTo>
                      <a:pt x="1129" y="1003"/>
                      <a:pt x="1022" y="919"/>
                      <a:pt x="927" y="812"/>
                    </a:cubicBezTo>
                    <a:lnTo>
                      <a:pt x="1260" y="408"/>
                    </a:lnTo>
                    <a:cubicBezTo>
                      <a:pt x="1320" y="337"/>
                      <a:pt x="1308" y="230"/>
                      <a:pt x="1224" y="183"/>
                    </a:cubicBezTo>
                    <a:cubicBezTo>
                      <a:pt x="1191" y="164"/>
                      <a:pt x="1154" y="154"/>
                      <a:pt x="1118" y="154"/>
                    </a:cubicBezTo>
                    <a:cubicBezTo>
                      <a:pt x="1063" y="154"/>
                      <a:pt x="1011" y="175"/>
                      <a:pt x="975" y="218"/>
                    </a:cubicBezTo>
                    <a:lnTo>
                      <a:pt x="690" y="563"/>
                    </a:lnTo>
                    <a:cubicBezTo>
                      <a:pt x="571" y="420"/>
                      <a:pt x="464" y="254"/>
                      <a:pt x="369" y="88"/>
                    </a:cubicBezTo>
                    <a:cubicBezTo>
                      <a:pt x="336" y="29"/>
                      <a:pt x="273" y="0"/>
                      <a:pt x="2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1"/>
              <p:cNvSpPr/>
              <p:nvPr/>
            </p:nvSpPr>
            <p:spPr>
              <a:xfrm>
                <a:off x="7545305" y="429898"/>
                <a:ext cx="63211" cy="88534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748" extrusionOk="0">
                    <a:moveTo>
                      <a:pt x="1165" y="1380"/>
                    </a:moveTo>
                    <a:cubicBezTo>
                      <a:pt x="1197" y="1380"/>
                      <a:pt x="1229" y="1384"/>
                      <a:pt x="1260" y="1391"/>
                    </a:cubicBezTo>
                    <a:cubicBezTo>
                      <a:pt x="1379" y="1427"/>
                      <a:pt x="1486" y="1510"/>
                      <a:pt x="1533" y="1641"/>
                    </a:cubicBezTo>
                    <a:cubicBezTo>
                      <a:pt x="1593" y="1795"/>
                      <a:pt x="1581" y="1973"/>
                      <a:pt x="1486" y="2116"/>
                    </a:cubicBezTo>
                    <a:cubicBezTo>
                      <a:pt x="1320" y="2337"/>
                      <a:pt x="1020" y="2422"/>
                      <a:pt x="744" y="2422"/>
                    </a:cubicBezTo>
                    <a:cubicBezTo>
                      <a:pt x="663" y="2422"/>
                      <a:pt x="584" y="2415"/>
                      <a:pt x="511" y="2401"/>
                    </a:cubicBezTo>
                    <a:lnTo>
                      <a:pt x="488" y="2401"/>
                    </a:lnTo>
                    <a:cubicBezTo>
                      <a:pt x="476" y="2175"/>
                      <a:pt x="523" y="1950"/>
                      <a:pt x="630" y="1736"/>
                    </a:cubicBezTo>
                    <a:cubicBezTo>
                      <a:pt x="724" y="1549"/>
                      <a:pt x="944" y="1380"/>
                      <a:pt x="1165" y="1380"/>
                    </a:cubicBezTo>
                    <a:close/>
                    <a:moveTo>
                      <a:pt x="167" y="1"/>
                    </a:moveTo>
                    <a:cubicBezTo>
                      <a:pt x="84" y="1"/>
                      <a:pt x="0" y="84"/>
                      <a:pt x="0" y="179"/>
                    </a:cubicBezTo>
                    <a:lnTo>
                      <a:pt x="119" y="2591"/>
                    </a:lnTo>
                    <a:cubicBezTo>
                      <a:pt x="130" y="2679"/>
                      <a:pt x="203" y="2747"/>
                      <a:pt x="279" y="2747"/>
                    </a:cubicBezTo>
                    <a:cubicBezTo>
                      <a:pt x="285" y="2747"/>
                      <a:pt x="291" y="2747"/>
                      <a:pt x="298" y="2746"/>
                    </a:cubicBezTo>
                    <a:cubicBezTo>
                      <a:pt x="345" y="2746"/>
                      <a:pt x="381" y="2734"/>
                      <a:pt x="404" y="2710"/>
                    </a:cubicBezTo>
                    <a:lnTo>
                      <a:pt x="440" y="2710"/>
                    </a:lnTo>
                    <a:cubicBezTo>
                      <a:pt x="535" y="2728"/>
                      <a:pt x="636" y="2738"/>
                      <a:pt x="740" y="2738"/>
                    </a:cubicBezTo>
                    <a:cubicBezTo>
                      <a:pt x="1121" y="2738"/>
                      <a:pt x="1538" y="2609"/>
                      <a:pt x="1771" y="2282"/>
                    </a:cubicBezTo>
                    <a:cubicBezTo>
                      <a:pt x="1937" y="2057"/>
                      <a:pt x="1961" y="1771"/>
                      <a:pt x="1854" y="1510"/>
                    </a:cubicBezTo>
                    <a:cubicBezTo>
                      <a:pt x="1771" y="1296"/>
                      <a:pt x="1581" y="1130"/>
                      <a:pt x="1343" y="1070"/>
                    </a:cubicBezTo>
                    <a:cubicBezTo>
                      <a:pt x="1281" y="1057"/>
                      <a:pt x="1219" y="1051"/>
                      <a:pt x="1157" y="1051"/>
                    </a:cubicBezTo>
                    <a:cubicBezTo>
                      <a:pt x="874" y="1051"/>
                      <a:pt x="601" y="1181"/>
                      <a:pt x="416" y="1415"/>
                    </a:cubicBezTo>
                    <a:lnTo>
                      <a:pt x="357" y="155"/>
                    </a:lnTo>
                    <a:cubicBezTo>
                      <a:pt x="345" y="60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1"/>
              <p:cNvSpPr/>
              <p:nvPr/>
            </p:nvSpPr>
            <p:spPr>
              <a:xfrm>
                <a:off x="7352741" y="545398"/>
                <a:ext cx="281033" cy="15851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492" extrusionOk="0">
                    <a:moveTo>
                      <a:pt x="5845" y="0"/>
                    </a:moveTo>
                    <a:cubicBezTo>
                      <a:pt x="3948" y="0"/>
                      <a:pt x="2049" y="58"/>
                      <a:pt x="167" y="171"/>
                    </a:cubicBezTo>
                    <a:cubicBezTo>
                      <a:pt x="72" y="171"/>
                      <a:pt x="0" y="242"/>
                      <a:pt x="0" y="337"/>
                    </a:cubicBezTo>
                    <a:cubicBezTo>
                      <a:pt x="12" y="420"/>
                      <a:pt x="83" y="492"/>
                      <a:pt x="179" y="492"/>
                    </a:cubicBezTo>
                    <a:lnTo>
                      <a:pt x="190" y="492"/>
                    </a:lnTo>
                    <a:cubicBezTo>
                      <a:pt x="2065" y="379"/>
                      <a:pt x="3956" y="321"/>
                      <a:pt x="5845" y="321"/>
                    </a:cubicBezTo>
                    <a:cubicBezTo>
                      <a:pt x="6746" y="321"/>
                      <a:pt x="7646" y="334"/>
                      <a:pt x="8544" y="361"/>
                    </a:cubicBezTo>
                    <a:cubicBezTo>
                      <a:pt x="8551" y="362"/>
                      <a:pt x="8558" y="362"/>
                      <a:pt x="8565" y="362"/>
                    </a:cubicBezTo>
                    <a:cubicBezTo>
                      <a:pt x="8649" y="362"/>
                      <a:pt x="8711" y="295"/>
                      <a:pt x="8722" y="207"/>
                    </a:cubicBezTo>
                    <a:cubicBezTo>
                      <a:pt x="8722" y="111"/>
                      <a:pt x="8639" y="40"/>
                      <a:pt x="8556" y="40"/>
                    </a:cubicBezTo>
                    <a:cubicBezTo>
                      <a:pt x="7654" y="13"/>
                      <a:pt x="6750" y="0"/>
                      <a:pt x="58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1"/>
              <p:cNvSpPr/>
              <p:nvPr/>
            </p:nvSpPr>
            <p:spPr>
              <a:xfrm>
                <a:off x="7447299" y="575103"/>
                <a:ext cx="66271" cy="71523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20" extrusionOk="0">
                    <a:moveTo>
                      <a:pt x="1741" y="0"/>
                    </a:moveTo>
                    <a:cubicBezTo>
                      <a:pt x="1697" y="0"/>
                      <a:pt x="1652" y="15"/>
                      <a:pt x="1616" y="45"/>
                    </a:cubicBezTo>
                    <a:cubicBezTo>
                      <a:pt x="1391" y="235"/>
                      <a:pt x="1177" y="449"/>
                      <a:pt x="987" y="663"/>
                    </a:cubicBezTo>
                    <a:lnTo>
                      <a:pt x="321" y="164"/>
                    </a:lnTo>
                    <a:cubicBezTo>
                      <a:pt x="285" y="138"/>
                      <a:pt x="245" y="126"/>
                      <a:pt x="206" y="126"/>
                    </a:cubicBezTo>
                    <a:cubicBezTo>
                      <a:pt x="154" y="126"/>
                      <a:pt x="105" y="147"/>
                      <a:pt x="72" y="188"/>
                    </a:cubicBezTo>
                    <a:cubicBezTo>
                      <a:pt x="0" y="259"/>
                      <a:pt x="12" y="366"/>
                      <a:pt x="95" y="413"/>
                    </a:cubicBezTo>
                    <a:lnTo>
                      <a:pt x="761" y="924"/>
                    </a:lnTo>
                    <a:cubicBezTo>
                      <a:pt x="499" y="1257"/>
                      <a:pt x="262" y="1614"/>
                      <a:pt x="60" y="1994"/>
                    </a:cubicBezTo>
                    <a:cubicBezTo>
                      <a:pt x="24" y="2077"/>
                      <a:pt x="60" y="2172"/>
                      <a:pt x="155" y="2208"/>
                    </a:cubicBezTo>
                    <a:cubicBezTo>
                      <a:pt x="179" y="2220"/>
                      <a:pt x="202" y="2220"/>
                      <a:pt x="226" y="2220"/>
                    </a:cubicBezTo>
                    <a:cubicBezTo>
                      <a:pt x="297" y="2220"/>
                      <a:pt x="357" y="2184"/>
                      <a:pt x="381" y="2125"/>
                    </a:cubicBezTo>
                    <a:cubicBezTo>
                      <a:pt x="571" y="1780"/>
                      <a:pt x="785" y="1435"/>
                      <a:pt x="1034" y="1126"/>
                    </a:cubicBezTo>
                    <a:lnTo>
                      <a:pt x="1735" y="1661"/>
                    </a:lnTo>
                    <a:cubicBezTo>
                      <a:pt x="1771" y="1685"/>
                      <a:pt x="1807" y="1697"/>
                      <a:pt x="1854" y="1697"/>
                    </a:cubicBezTo>
                    <a:cubicBezTo>
                      <a:pt x="1902" y="1697"/>
                      <a:pt x="1949" y="1673"/>
                      <a:pt x="1985" y="1637"/>
                    </a:cubicBezTo>
                    <a:cubicBezTo>
                      <a:pt x="2056" y="1578"/>
                      <a:pt x="2044" y="1459"/>
                      <a:pt x="1961" y="1412"/>
                    </a:cubicBezTo>
                    <a:lnTo>
                      <a:pt x="1260" y="865"/>
                    </a:lnTo>
                    <a:cubicBezTo>
                      <a:pt x="1450" y="651"/>
                      <a:pt x="1652" y="461"/>
                      <a:pt x="1866" y="271"/>
                    </a:cubicBezTo>
                    <a:cubicBezTo>
                      <a:pt x="1937" y="211"/>
                      <a:pt x="1937" y="104"/>
                      <a:pt x="1866" y="45"/>
                    </a:cubicBezTo>
                    <a:cubicBezTo>
                      <a:pt x="1830" y="15"/>
                      <a:pt x="1786" y="0"/>
                      <a:pt x="17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1"/>
              <p:cNvSpPr/>
              <p:nvPr/>
            </p:nvSpPr>
            <p:spPr>
              <a:xfrm>
                <a:off x="8688478" y="1721079"/>
                <a:ext cx="457134" cy="490511"/>
              </a:xfrm>
              <a:custGeom>
                <a:avLst/>
                <a:gdLst/>
                <a:ahLst/>
                <a:cxnLst/>
                <a:rect l="l" t="t" r="r" b="b"/>
                <a:pathLst>
                  <a:path w="14189" h="15225" extrusionOk="0">
                    <a:moveTo>
                      <a:pt x="13225" y="403"/>
                    </a:moveTo>
                    <a:cubicBezTo>
                      <a:pt x="13261" y="403"/>
                      <a:pt x="13297" y="405"/>
                      <a:pt x="13333" y="409"/>
                    </a:cubicBezTo>
                    <a:cubicBezTo>
                      <a:pt x="13559" y="468"/>
                      <a:pt x="13725" y="670"/>
                      <a:pt x="13749" y="908"/>
                    </a:cubicBezTo>
                    <a:cubicBezTo>
                      <a:pt x="13761" y="1169"/>
                      <a:pt x="13665" y="1431"/>
                      <a:pt x="13475" y="1621"/>
                    </a:cubicBezTo>
                    <a:cubicBezTo>
                      <a:pt x="13261" y="1835"/>
                      <a:pt x="13024" y="2037"/>
                      <a:pt x="12774" y="2191"/>
                    </a:cubicBezTo>
                    <a:cubicBezTo>
                      <a:pt x="12774" y="2191"/>
                      <a:pt x="12762" y="2215"/>
                      <a:pt x="12750" y="2215"/>
                    </a:cubicBezTo>
                    <a:lnTo>
                      <a:pt x="11693" y="1336"/>
                    </a:lnTo>
                    <a:cubicBezTo>
                      <a:pt x="11978" y="1003"/>
                      <a:pt x="12335" y="718"/>
                      <a:pt x="12739" y="540"/>
                    </a:cubicBezTo>
                    <a:cubicBezTo>
                      <a:pt x="12887" y="451"/>
                      <a:pt x="13051" y="403"/>
                      <a:pt x="13225" y="403"/>
                    </a:cubicBezTo>
                    <a:close/>
                    <a:moveTo>
                      <a:pt x="11134" y="1395"/>
                    </a:moveTo>
                    <a:lnTo>
                      <a:pt x="12952" y="2892"/>
                    </a:lnTo>
                    <a:cubicBezTo>
                      <a:pt x="12810" y="3011"/>
                      <a:pt x="12691" y="3118"/>
                      <a:pt x="12560" y="3237"/>
                    </a:cubicBezTo>
                    <a:cubicBezTo>
                      <a:pt x="12002" y="2702"/>
                      <a:pt x="11384" y="2227"/>
                      <a:pt x="10718" y="1835"/>
                    </a:cubicBezTo>
                    <a:lnTo>
                      <a:pt x="11134" y="1395"/>
                    </a:lnTo>
                    <a:close/>
                    <a:moveTo>
                      <a:pt x="10433" y="2132"/>
                    </a:moveTo>
                    <a:cubicBezTo>
                      <a:pt x="11087" y="2512"/>
                      <a:pt x="11705" y="2976"/>
                      <a:pt x="12251" y="3499"/>
                    </a:cubicBezTo>
                    <a:lnTo>
                      <a:pt x="12073" y="3665"/>
                    </a:lnTo>
                    <a:cubicBezTo>
                      <a:pt x="11503" y="3166"/>
                      <a:pt x="10897" y="2714"/>
                      <a:pt x="10243" y="2334"/>
                    </a:cubicBezTo>
                    <a:lnTo>
                      <a:pt x="10433" y="2132"/>
                    </a:lnTo>
                    <a:close/>
                    <a:moveTo>
                      <a:pt x="9970" y="2631"/>
                    </a:moveTo>
                    <a:cubicBezTo>
                      <a:pt x="10612" y="3011"/>
                      <a:pt x="11218" y="3451"/>
                      <a:pt x="11776" y="3950"/>
                    </a:cubicBezTo>
                    <a:cubicBezTo>
                      <a:pt x="10291" y="5340"/>
                      <a:pt x="8924" y="6861"/>
                      <a:pt x="7724" y="8513"/>
                    </a:cubicBezTo>
                    <a:lnTo>
                      <a:pt x="5775" y="7028"/>
                    </a:lnTo>
                    <a:lnTo>
                      <a:pt x="9970" y="2631"/>
                    </a:lnTo>
                    <a:close/>
                    <a:moveTo>
                      <a:pt x="5763" y="7503"/>
                    </a:moveTo>
                    <a:lnTo>
                      <a:pt x="7142" y="8549"/>
                    </a:lnTo>
                    <a:lnTo>
                      <a:pt x="4088" y="11995"/>
                    </a:lnTo>
                    <a:lnTo>
                      <a:pt x="2602" y="10890"/>
                    </a:lnTo>
                    <a:lnTo>
                      <a:pt x="5763" y="7503"/>
                    </a:lnTo>
                    <a:close/>
                    <a:moveTo>
                      <a:pt x="2329" y="11187"/>
                    </a:moveTo>
                    <a:lnTo>
                      <a:pt x="3826" y="12292"/>
                    </a:lnTo>
                    <a:lnTo>
                      <a:pt x="3470" y="12696"/>
                    </a:lnTo>
                    <a:cubicBezTo>
                      <a:pt x="3387" y="12779"/>
                      <a:pt x="3363" y="12791"/>
                      <a:pt x="3351" y="12791"/>
                    </a:cubicBezTo>
                    <a:lnTo>
                      <a:pt x="3351" y="12803"/>
                    </a:lnTo>
                    <a:cubicBezTo>
                      <a:pt x="3315" y="12779"/>
                      <a:pt x="3280" y="12767"/>
                      <a:pt x="3256" y="12743"/>
                    </a:cubicBezTo>
                    <a:lnTo>
                      <a:pt x="1854" y="11686"/>
                    </a:lnTo>
                    <a:lnTo>
                      <a:pt x="2329" y="11187"/>
                    </a:lnTo>
                    <a:close/>
                    <a:moveTo>
                      <a:pt x="1901" y="12221"/>
                    </a:moveTo>
                    <a:lnTo>
                      <a:pt x="2555" y="12708"/>
                    </a:lnTo>
                    <a:lnTo>
                      <a:pt x="2543" y="12720"/>
                    </a:lnTo>
                    <a:cubicBezTo>
                      <a:pt x="2270" y="13136"/>
                      <a:pt x="2056" y="13587"/>
                      <a:pt x="1925" y="14074"/>
                    </a:cubicBezTo>
                    <a:lnTo>
                      <a:pt x="772" y="14585"/>
                    </a:lnTo>
                    <a:lnTo>
                      <a:pt x="1355" y="13872"/>
                    </a:lnTo>
                    <a:cubicBezTo>
                      <a:pt x="1426" y="13789"/>
                      <a:pt x="1402" y="13658"/>
                      <a:pt x="1307" y="13599"/>
                    </a:cubicBezTo>
                    <a:cubicBezTo>
                      <a:pt x="1269" y="13575"/>
                      <a:pt x="1225" y="13563"/>
                      <a:pt x="1181" y="13563"/>
                    </a:cubicBezTo>
                    <a:cubicBezTo>
                      <a:pt x="1116" y="13563"/>
                      <a:pt x="1053" y="13590"/>
                      <a:pt x="1010" y="13647"/>
                    </a:cubicBezTo>
                    <a:lnTo>
                      <a:pt x="487" y="14288"/>
                    </a:lnTo>
                    <a:lnTo>
                      <a:pt x="559" y="13468"/>
                    </a:lnTo>
                    <a:cubicBezTo>
                      <a:pt x="559" y="13361"/>
                      <a:pt x="582" y="13254"/>
                      <a:pt x="618" y="13159"/>
                    </a:cubicBezTo>
                    <a:cubicBezTo>
                      <a:pt x="701" y="12969"/>
                      <a:pt x="939" y="12850"/>
                      <a:pt x="1200" y="12720"/>
                    </a:cubicBezTo>
                    <a:cubicBezTo>
                      <a:pt x="1450" y="12601"/>
                      <a:pt x="1723" y="12458"/>
                      <a:pt x="1901" y="12221"/>
                    </a:cubicBezTo>
                    <a:close/>
                    <a:moveTo>
                      <a:pt x="13217" y="1"/>
                    </a:moveTo>
                    <a:cubicBezTo>
                      <a:pt x="12980" y="1"/>
                      <a:pt x="12748" y="61"/>
                      <a:pt x="12537" y="171"/>
                    </a:cubicBezTo>
                    <a:cubicBezTo>
                      <a:pt x="12097" y="385"/>
                      <a:pt x="11705" y="694"/>
                      <a:pt x="11384" y="1063"/>
                    </a:cubicBezTo>
                    <a:lnTo>
                      <a:pt x="11325" y="1015"/>
                    </a:lnTo>
                    <a:cubicBezTo>
                      <a:pt x="11285" y="983"/>
                      <a:pt x="11240" y="967"/>
                      <a:pt x="11193" y="967"/>
                    </a:cubicBezTo>
                    <a:cubicBezTo>
                      <a:pt x="11170" y="967"/>
                      <a:pt x="11146" y="971"/>
                      <a:pt x="11123" y="979"/>
                    </a:cubicBezTo>
                    <a:cubicBezTo>
                      <a:pt x="11101" y="973"/>
                      <a:pt x="11080" y="970"/>
                      <a:pt x="11059" y="970"/>
                    </a:cubicBezTo>
                    <a:cubicBezTo>
                      <a:pt x="10999" y="970"/>
                      <a:pt x="10944" y="995"/>
                      <a:pt x="10909" y="1039"/>
                    </a:cubicBezTo>
                    <a:lnTo>
                      <a:pt x="5324" y="6909"/>
                    </a:lnTo>
                    <a:cubicBezTo>
                      <a:pt x="5288" y="6945"/>
                      <a:pt x="5264" y="7004"/>
                      <a:pt x="5264" y="7052"/>
                    </a:cubicBezTo>
                    <a:cubicBezTo>
                      <a:pt x="5276" y="7099"/>
                      <a:pt x="5300" y="7147"/>
                      <a:pt x="5335" y="7170"/>
                    </a:cubicBezTo>
                    <a:lnTo>
                      <a:pt x="5347" y="7182"/>
                    </a:lnTo>
                    <a:lnTo>
                      <a:pt x="5431" y="7254"/>
                    </a:lnTo>
                    <a:lnTo>
                      <a:pt x="1390" y="11579"/>
                    </a:lnTo>
                    <a:cubicBezTo>
                      <a:pt x="1355" y="11615"/>
                      <a:pt x="1331" y="11674"/>
                      <a:pt x="1343" y="11721"/>
                    </a:cubicBezTo>
                    <a:cubicBezTo>
                      <a:pt x="1343" y="11769"/>
                      <a:pt x="1367" y="11817"/>
                      <a:pt x="1402" y="11840"/>
                    </a:cubicBezTo>
                    <a:lnTo>
                      <a:pt x="1414" y="11852"/>
                    </a:lnTo>
                    <a:lnTo>
                      <a:pt x="1569" y="11971"/>
                    </a:lnTo>
                    <a:cubicBezTo>
                      <a:pt x="1462" y="12149"/>
                      <a:pt x="1236" y="12268"/>
                      <a:pt x="998" y="12375"/>
                    </a:cubicBezTo>
                    <a:cubicBezTo>
                      <a:pt x="701" y="12530"/>
                      <a:pt x="368" y="12684"/>
                      <a:pt x="226" y="13005"/>
                    </a:cubicBezTo>
                    <a:cubicBezTo>
                      <a:pt x="166" y="13136"/>
                      <a:pt x="143" y="13278"/>
                      <a:pt x="143" y="13433"/>
                    </a:cubicBezTo>
                    <a:lnTo>
                      <a:pt x="0" y="15025"/>
                    </a:lnTo>
                    <a:cubicBezTo>
                      <a:pt x="0" y="15072"/>
                      <a:pt x="24" y="15132"/>
                      <a:pt x="71" y="15168"/>
                    </a:cubicBezTo>
                    <a:lnTo>
                      <a:pt x="95" y="15191"/>
                    </a:lnTo>
                    <a:cubicBezTo>
                      <a:pt x="130" y="15212"/>
                      <a:pt x="172" y="15225"/>
                      <a:pt x="216" y="15225"/>
                    </a:cubicBezTo>
                    <a:cubicBezTo>
                      <a:pt x="247" y="15225"/>
                      <a:pt x="279" y="15218"/>
                      <a:pt x="309" y="15203"/>
                    </a:cubicBezTo>
                    <a:lnTo>
                      <a:pt x="2198" y="14371"/>
                    </a:lnTo>
                    <a:cubicBezTo>
                      <a:pt x="2258" y="14348"/>
                      <a:pt x="2293" y="14300"/>
                      <a:pt x="2317" y="14241"/>
                    </a:cubicBezTo>
                    <a:cubicBezTo>
                      <a:pt x="2436" y="13789"/>
                      <a:pt x="2626" y="13349"/>
                      <a:pt x="2876" y="12945"/>
                    </a:cubicBezTo>
                    <a:lnTo>
                      <a:pt x="2983" y="13029"/>
                    </a:lnTo>
                    <a:cubicBezTo>
                      <a:pt x="3089" y="13125"/>
                      <a:pt x="3220" y="13171"/>
                      <a:pt x="3351" y="13171"/>
                    </a:cubicBezTo>
                    <a:cubicBezTo>
                      <a:pt x="3527" y="13171"/>
                      <a:pt x="3700" y="13086"/>
                      <a:pt x="3803" y="12922"/>
                    </a:cubicBezTo>
                    <a:lnTo>
                      <a:pt x="7367" y="8881"/>
                    </a:lnTo>
                    <a:cubicBezTo>
                      <a:pt x="7415" y="8870"/>
                      <a:pt x="7439" y="8846"/>
                      <a:pt x="7463" y="8810"/>
                    </a:cubicBezTo>
                    <a:lnTo>
                      <a:pt x="7641" y="8941"/>
                    </a:lnTo>
                    <a:cubicBezTo>
                      <a:pt x="7668" y="8968"/>
                      <a:pt x="7708" y="8981"/>
                      <a:pt x="7751" y="8981"/>
                    </a:cubicBezTo>
                    <a:cubicBezTo>
                      <a:pt x="7766" y="8981"/>
                      <a:pt x="7780" y="8980"/>
                      <a:pt x="7795" y="8977"/>
                    </a:cubicBezTo>
                    <a:cubicBezTo>
                      <a:pt x="7855" y="8977"/>
                      <a:pt x="7914" y="8941"/>
                      <a:pt x="7950" y="8893"/>
                    </a:cubicBezTo>
                    <a:cubicBezTo>
                      <a:pt x="9209" y="7135"/>
                      <a:pt x="10659" y="5507"/>
                      <a:pt x="12251" y="4045"/>
                    </a:cubicBezTo>
                    <a:lnTo>
                      <a:pt x="12548" y="4283"/>
                    </a:lnTo>
                    <a:lnTo>
                      <a:pt x="8306" y="8810"/>
                    </a:lnTo>
                    <a:cubicBezTo>
                      <a:pt x="8223" y="8881"/>
                      <a:pt x="8235" y="9000"/>
                      <a:pt x="8306" y="9072"/>
                    </a:cubicBezTo>
                    <a:lnTo>
                      <a:pt x="8318" y="9083"/>
                    </a:lnTo>
                    <a:cubicBezTo>
                      <a:pt x="8362" y="9111"/>
                      <a:pt x="8413" y="9125"/>
                      <a:pt x="8462" y="9125"/>
                    </a:cubicBezTo>
                    <a:cubicBezTo>
                      <a:pt x="8520" y="9125"/>
                      <a:pt x="8577" y="9105"/>
                      <a:pt x="8615" y="9060"/>
                    </a:cubicBezTo>
                    <a:lnTo>
                      <a:pt x="13012" y="4390"/>
                    </a:lnTo>
                    <a:cubicBezTo>
                      <a:pt x="13083" y="4307"/>
                      <a:pt x="13071" y="4188"/>
                      <a:pt x="12988" y="4116"/>
                    </a:cubicBezTo>
                    <a:lnTo>
                      <a:pt x="12548" y="3772"/>
                    </a:lnTo>
                    <a:cubicBezTo>
                      <a:pt x="12834" y="3522"/>
                      <a:pt x="13119" y="3273"/>
                      <a:pt x="13404" y="3035"/>
                    </a:cubicBezTo>
                    <a:cubicBezTo>
                      <a:pt x="13440" y="2988"/>
                      <a:pt x="13475" y="2940"/>
                      <a:pt x="13475" y="2881"/>
                    </a:cubicBezTo>
                    <a:cubicBezTo>
                      <a:pt x="13475" y="2821"/>
                      <a:pt x="13440" y="2774"/>
                      <a:pt x="13404" y="2738"/>
                    </a:cubicBezTo>
                    <a:lnTo>
                      <a:pt x="13071" y="2453"/>
                    </a:lnTo>
                    <a:cubicBezTo>
                      <a:pt x="13345" y="2286"/>
                      <a:pt x="13594" y="2073"/>
                      <a:pt x="13808" y="1835"/>
                    </a:cubicBezTo>
                    <a:cubicBezTo>
                      <a:pt x="14058" y="1573"/>
                      <a:pt x="14188" y="1217"/>
                      <a:pt x="14176" y="849"/>
                    </a:cubicBezTo>
                    <a:cubicBezTo>
                      <a:pt x="14129" y="445"/>
                      <a:pt x="13832" y="100"/>
                      <a:pt x="13428" y="17"/>
                    </a:cubicBezTo>
                    <a:cubicBezTo>
                      <a:pt x="13357" y="6"/>
                      <a:pt x="13287" y="1"/>
                      <a:pt x="132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1"/>
              <p:cNvSpPr/>
              <p:nvPr/>
            </p:nvSpPr>
            <p:spPr>
              <a:xfrm>
                <a:off x="9004693" y="2132239"/>
                <a:ext cx="74680" cy="85183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644" extrusionOk="0">
                    <a:moveTo>
                      <a:pt x="1973" y="1"/>
                    </a:moveTo>
                    <a:cubicBezTo>
                      <a:pt x="1919" y="1"/>
                      <a:pt x="1863" y="27"/>
                      <a:pt x="1830" y="76"/>
                    </a:cubicBezTo>
                    <a:lnTo>
                      <a:pt x="1117" y="1075"/>
                    </a:lnTo>
                    <a:lnTo>
                      <a:pt x="321" y="457"/>
                    </a:lnTo>
                    <a:cubicBezTo>
                      <a:pt x="290" y="431"/>
                      <a:pt x="253" y="419"/>
                      <a:pt x="215" y="419"/>
                    </a:cubicBezTo>
                    <a:cubicBezTo>
                      <a:pt x="164" y="419"/>
                      <a:pt x="112" y="440"/>
                      <a:pt x="72" y="481"/>
                    </a:cubicBezTo>
                    <a:cubicBezTo>
                      <a:pt x="0" y="540"/>
                      <a:pt x="12" y="659"/>
                      <a:pt x="95" y="706"/>
                    </a:cubicBezTo>
                    <a:lnTo>
                      <a:pt x="927" y="1360"/>
                    </a:lnTo>
                    <a:lnTo>
                      <a:pt x="179" y="2394"/>
                    </a:lnTo>
                    <a:cubicBezTo>
                      <a:pt x="119" y="2465"/>
                      <a:pt x="143" y="2572"/>
                      <a:pt x="226" y="2619"/>
                    </a:cubicBezTo>
                    <a:cubicBezTo>
                      <a:pt x="262" y="2631"/>
                      <a:pt x="297" y="2643"/>
                      <a:pt x="321" y="2643"/>
                    </a:cubicBezTo>
                    <a:cubicBezTo>
                      <a:pt x="381" y="2643"/>
                      <a:pt x="440" y="2619"/>
                      <a:pt x="476" y="2572"/>
                    </a:cubicBezTo>
                    <a:lnTo>
                      <a:pt x="1201" y="1562"/>
                    </a:lnTo>
                    <a:lnTo>
                      <a:pt x="2009" y="2192"/>
                    </a:lnTo>
                    <a:cubicBezTo>
                      <a:pt x="2032" y="2215"/>
                      <a:pt x="2080" y="2227"/>
                      <a:pt x="2116" y="2227"/>
                    </a:cubicBezTo>
                    <a:cubicBezTo>
                      <a:pt x="2175" y="2227"/>
                      <a:pt x="2222" y="2215"/>
                      <a:pt x="2258" y="2180"/>
                    </a:cubicBezTo>
                    <a:cubicBezTo>
                      <a:pt x="2318" y="2108"/>
                      <a:pt x="2306" y="2002"/>
                      <a:pt x="2234" y="1942"/>
                    </a:cubicBezTo>
                    <a:lnTo>
                      <a:pt x="1391" y="1289"/>
                    </a:lnTo>
                    <a:lnTo>
                      <a:pt x="1985" y="445"/>
                    </a:lnTo>
                    <a:cubicBezTo>
                      <a:pt x="2032" y="433"/>
                      <a:pt x="2080" y="397"/>
                      <a:pt x="2104" y="338"/>
                    </a:cubicBezTo>
                    <a:lnTo>
                      <a:pt x="2139" y="207"/>
                    </a:lnTo>
                    <a:cubicBezTo>
                      <a:pt x="2175" y="136"/>
                      <a:pt x="2127" y="41"/>
                      <a:pt x="2044" y="17"/>
                    </a:cubicBezTo>
                    <a:cubicBezTo>
                      <a:pt x="2022" y="6"/>
                      <a:pt x="1998" y="1"/>
                      <a:pt x="19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1"/>
              <p:cNvSpPr/>
              <p:nvPr/>
            </p:nvSpPr>
            <p:spPr>
              <a:xfrm>
                <a:off x="8985942" y="2221642"/>
                <a:ext cx="129418" cy="22552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700" extrusionOk="0">
                    <a:moveTo>
                      <a:pt x="3311" y="1"/>
                    </a:moveTo>
                    <a:cubicBezTo>
                      <a:pt x="2249" y="1"/>
                      <a:pt x="1184" y="124"/>
                      <a:pt x="155" y="379"/>
                    </a:cubicBezTo>
                    <a:cubicBezTo>
                      <a:pt x="60" y="391"/>
                      <a:pt x="0" y="486"/>
                      <a:pt x="24" y="581"/>
                    </a:cubicBezTo>
                    <a:cubicBezTo>
                      <a:pt x="48" y="652"/>
                      <a:pt x="119" y="700"/>
                      <a:pt x="202" y="700"/>
                    </a:cubicBezTo>
                    <a:lnTo>
                      <a:pt x="250" y="700"/>
                    </a:lnTo>
                    <a:cubicBezTo>
                      <a:pt x="1220" y="452"/>
                      <a:pt x="2215" y="329"/>
                      <a:pt x="3221" y="329"/>
                    </a:cubicBezTo>
                    <a:cubicBezTo>
                      <a:pt x="3423" y="329"/>
                      <a:pt x="3624" y="334"/>
                      <a:pt x="3826" y="344"/>
                    </a:cubicBezTo>
                    <a:cubicBezTo>
                      <a:pt x="3833" y="344"/>
                      <a:pt x="3839" y="345"/>
                      <a:pt x="3845" y="345"/>
                    </a:cubicBezTo>
                    <a:cubicBezTo>
                      <a:pt x="3921" y="345"/>
                      <a:pt x="3994" y="278"/>
                      <a:pt x="4005" y="201"/>
                    </a:cubicBezTo>
                    <a:cubicBezTo>
                      <a:pt x="4017" y="94"/>
                      <a:pt x="3933" y="11"/>
                      <a:pt x="3838" y="11"/>
                    </a:cubicBezTo>
                    <a:cubicBezTo>
                      <a:pt x="3663" y="4"/>
                      <a:pt x="3487" y="1"/>
                      <a:pt x="3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1"/>
              <p:cNvSpPr/>
              <p:nvPr/>
            </p:nvSpPr>
            <p:spPr>
              <a:xfrm>
                <a:off x="9030725" y="2249511"/>
                <a:ext cx="58604" cy="8695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99" extrusionOk="0">
                    <a:moveTo>
                      <a:pt x="302" y="1"/>
                    </a:moveTo>
                    <a:cubicBezTo>
                      <a:pt x="243" y="1"/>
                      <a:pt x="186" y="30"/>
                      <a:pt x="155" y="85"/>
                    </a:cubicBezTo>
                    <a:cubicBezTo>
                      <a:pt x="24" y="298"/>
                      <a:pt x="36" y="560"/>
                      <a:pt x="167" y="762"/>
                    </a:cubicBezTo>
                    <a:cubicBezTo>
                      <a:pt x="309" y="988"/>
                      <a:pt x="547" y="1130"/>
                      <a:pt x="808" y="1130"/>
                    </a:cubicBezTo>
                    <a:cubicBezTo>
                      <a:pt x="1022" y="1130"/>
                      <a:pt x="1224" y="1035"/>
                      <a:pt x="1367" y="869"/>
                    </a:cubicBezTo>
                    <a:cubicBezTo>
                      <a:pt x="1403" y="1011"/>
                      <a:pt x="1414" y="1154"/>
                      <a:pt x="1426" y="1308"/>
                    </a:cubicBezTo>
                    <a:cubicBezTo>
                      <a:pt x="1462" y="1546"/>
                      <a:pt x="1414" y="1784"/>
                      <a:pt x="1319" y="1998"/>
                    </a:cubicBezTo>
                    <a:cubicBezTo>
                      <a:pt x="1224" y="2200"/>
                      <a:pt x="1022" y="2342"/>
                      <a:pt x="808" y="2378"/>
                    </a:cubicBezTo>
                    <a:cubicBezTo>
                      <a:pt x="791" y="2380"/>
                      <a:pt x="774" y="2381"/>
                      <a:pt x="757" y="2381"/>
                    </a:cubicBezTo>
                    <a:cubicBezTo>
                      <a:pt x="575" y="2381"/>
                      <a:pt x="411" y="2267"/>
                      <a:pt x="357" y="2093"/>
                    </a:cubicBezTo>
                    <a:cubicBezTo>
                      <a:pt x="347" y="2021"/>
                      <a:pt x="274" y="1957"/>
                      <a:pt x="193" y="1957"/>
                    </a:cubicBezTo>
                    <a:cubicBezTo>
                      <a:pt x="180" y="1957"/>
                      <a:pt x="168" y="1959"/>
                      <a:pt x="155" y="1962"/>
                    </a:cubicBezTo>
                    <a:cubicBezTo>
                      <a:pt x="72" y="1962"/>
                      <a:pt x="0" y="2045"/>
                      <a:pt x="12" y="2140"/>
                    </a:cubicBezTo>
                    <a:cubicBezTo>
                      <a:pt x="60" y="2449"/>
                      <a:pt x="393" y="2699"/>
                      <a:pt x="761" y="2699"/>
                    </a:cubicBezTo>
                    <a:lnTo>
                      <a:pt x="844" y="2699"/>
                    </a:lnTo>
                    <a:cubicBezTo>
                      <a:pt x="1177" y="2663"/>
                      <a:pt x="1486" y="2449"/>
                      <a:pt x="1640" y="2140"/>
                    </a:cubicBezTo>
                    <a:cubicBezTo>
                      <a:pt x="1759" y="1879"/>
                      <a:pt x="1819" y="1582"/>
                      <a:pt x="1783" y="1285"/>
                    </a:cubicBezTo>
                    <a:cubicBezTo>
                      <a:pt x="1759" y="916"/>
                      <a:pt x="1676" y="560"/>
                      <a:pt x="1533" y="215"/>
                    </a:cubicBezTo>
                    <a:cubicBezTo>
                      <a:pt x="1510" y="168"/>
                      <a:pt x="1498" y="132"/>
                      <a:pt x="1474" y="85"/>
                    </a:cubicBezTo>
                    <a:cubicBezTo>
                      <a:pt x="1433" y="35"/>
                      <a:pt x="1375" y="9"/>
                      <a:pt x="1316" y="9"/>
                    </a:cubicBezTo>
                    <a:cubicBezTo>
                      <a:pt x="1289" y="9"/>
                      <a:pt x="1262" y="14"/>
                      <a:pt x="1236" y="25"/>
                    </a:cubicBezTo>
                    <a:cubicBezTo>
                      <a:pt x="1153" y="61"/>
                      <a:pt x="1117" y="156"/>
                      <a:pt x="1153" y="227"/>
                    </a:cubicBezTo>
                    <a:cubicBezTo>
                      <a:pt x="1165" y="263"/>
                      <a:pt x="1177" y="298"/>
                      <a:pt x="1189" y="322"/>
                    </a:cubicBezTo>
                    <a:cubicBezTo>
                      <a:pt x="1212" y="417"/>
                      <a:pt x="1189" y="524"/>
                      <a:pt x="1141" y="607"/>
                    </a:cubicBezTo>
                    <a:cubicBezTo>
                      <a:pt x="1070" y="726"/>
                      <a:pt x="939" y="798"/>
                      <a:pt x="808" y="809"/>
                    </a:cubicBezTo>
                    <a:cubicBezTo>
                      <a:pt x="666" y="798"/>
                      <a:pt x="547" y="726"/>
                      <a:pt x="476" y="607"/>
                    </a:cubicBezTo>
                    <a:cubicBezTo>
                      <a:pt x="404" y="500"/>
                      <a:pt x="393" y="358"/>
                      <a:pt x="452" y="251"/>
                    </a:cubicBezTo>
                    <a:cubicBezTo>
                      <a:pt x="511" y="168"/>
                      <a:pt x="476" y="61"/>
                      <a:pt x="393" y="25"/>
                    </a:cubicBezTo>
                    <a:cubicBezTo>
                      <a:pt x="364" y="9"/>
                      <a:pt x="333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1"/>
              <p:cNvSpPr/>
              <p:nvPr/>
            </p:nvSpPr>
            <p:spPr>
              <a:xfrm>
                <a:off x="8657839" y="1762833"/>
                <a:ext cx="92303" cy="75453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42" extrusionOk="0">
                    <a:moveTo>
                      <a:pt x="857" y="0"/>
                    </a:moveTo>
                    <a:cubicBezTo>
                      <a:pt x="830" y="0"/>
                      <a:pt x="801" y="5"/>
                      <a:pt x="773" y="16"/>
                    </a:cubicBezTo>
                    <a:cubicBezTo>
                      <a:pt x="690" y="52"/>
                      <a:pt x="654" y="159"/>
                      <a:pt x="701" y="242"/>
                    </a:cubicBezTo>
                    <a:lnTo>
                      <a:pt x="1224" y="1109"/>
                    </a:lnTo>
                    <a:lnTo>
                      <a:pt x="107" y="1834"/>
                    </a:lnTo>
                    <a:cubicBezTo>
                      <a:pt x="24" y="1870"/>
                      <a:pt x="0" y="1977"/>
                      <a:pt x="60" y="2060"/>
                    </a:cubicBezTo>
                    <a:cubicBezTo>
                      <a:pt x="84" y="2084"/>
                      <a:pt x="107" y="2096"/>
                      <a:pt x="143" y="2107"/>
                    </a:cubicBezTo>
                    <a:cubicBezTo>
                      <a:pt x="166" y="2117"/>
                      <a:pt x="188" y="2120"/>
                      <a:pt x="210" y="2120"/>
                    </a:cubicBezTo>
                    <a:cubicBezTo>
                      <a:pt x="246" y="2120"/>
                      <a:pt x="280" y="2110"/>
                      <a:pt x="309" y="2096"/>
                    </a:cubicBezTo>
                    <a:lnTo>
                      <a:pt x="1391" y="1394"/>
                    </a:lnTo>
                    <a:lnTo>
                      <a:pt x="1890" y="2262"/>
                    </a:lnTo>
                    <a:cubicBezTo>
                      <a:pt x="1902" y="2286"/>
                      <a:pt x="1937" y="2321"/>
                      <a:pt x="1973" y="2333"/>
                    </a:cubicBezTo>
                    <a:cubicBezTo>
                      <a:pt x="1993" y="2338"/>
                      <a:pt x="2014" y="2341"/>
                      <a:pt x="2036" y="2341"/>
                    </a:cubicBezTo>
                    <a:cubicBezTo>
                      <a:pt x="2068" y="2341"/>
                      <a:pt x="2100" y="2335"/>
                      <a:pt x="2127" y="2321"/>
                    </a:cubicBezTo>
                    <a:cubicBezTo>
                      <a:pt x="2211" y="2286"/>
                      <a:pt x="2246" y="2179"/>
                      <a:pt x="2199" y="2107"/>
                    </a:cubicBezTo>
                    <a:lnTo>
                      <a:pt x="1676" y="1216"/>
                    </a:lnTo>
                    <a:lnTo>
                      <a:pt x="2567" y="634"/>
                    </a:lnTo>
                    <a:cubicBezTo>
                      <a:pt x="2627" y="634"/>
                      <a:pt x="2674" y="610"/>
                      <a:pt x="2722" y="575"/>
                    </a:cubicBezTo>
                    <a:lnTo>
                      <a:pt x="2817" y="468"/>
                    </a:lnTo>
                    <a:cubicBezTo>
                      <a:pt x="2864" y="408"/>
                      <a:pt x="2864" y="313"/>
                      <a:pt x="2805" y="254"/>
                    </a:cubicBezTo>
                    <a:cubicBezTo>
                      <a:pt x="2763" y="219"/>
                      <a:pt x="2714" y="201"/>
                      <a:pt x="2665" y="201"/>
                    </a:cubicBezTo>
                    <a:cubicBezTo>
                      <a:pt x="2631" y="201"/>
                      <a:pt x="2597" y="210"/>
                      <a:pt x="2567" y="230"/>
                    </a:cubicBezTo>
                    <a:lnTo>
                      <a:pt x="1510" y="919"/>
                    </a:lnTo>
                    <a:lnTo>
                      <a:pt x="1022" y="87"/>
                    </a:lnTo>
                    <a:cubicBezTo>
                      <a:pt x="981" y="29"/>
                      <a:pt x="922" y="0"/>
                      <a:pt x="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1"/>
              <p:cNvSpPr/>
              <p:nvPr/>
            </p:nvSpPr>
            <p:spPr>
              <a:xfrm>
                <a:off x="8626427" y="1837578"/>
                <a:ext cx="126003" cy="3956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1228" extrusionOk="0">
                    <a:moveTo>
                      <a:pt x="182" y="0"/>
                    </a:moveTo>
                    <a:cubicBezTo>
                      <a:pt x="96" y="0"/>
                      <a:pt x="24" y="68"/>
                      <a:pt x="13" y="156"/>
                    </a:cubicBezTo>
                    <a:cubicBezTo>
                      <a:pt x="1" y="227"/>
                      <a:pt x="49" y="298"/>
                      <a:pt x="120" y="322"/>
                    </a:cubicBezTo>
                    <a:cubicBezTo>
                      <a:pt x="132" y="322"/>
                      <a:pt x="155" y="334"/>
                      <a:pt x="167" y="334"/>
                    </a:cubicBezTo>
                    <a:cubicBezTo>
                      <a:pt x="1356" y="453"/>
                      <a:pt x="2532" y="750"/>
                      <a:pt x="3637" y="1213"/>
                    </a:cubicBezTo>
                    <a:cubicBezTo>
                      <a:pt x="3659" y="1223"/>
                      <a:pt x="3682" y="1227"/>
                      <a:pt x="3706" y="1227"/>
                    </a:cubicBezTo>
                    <a:cubicBezTo>
                      <a:pt x="3772" y="1227"/>
                      <a:pt x="3840" y="1192"/>
                      <a:pt x="3875" y="1130"/>
                    </a:cubicBezTo>
                    <a:cubicBezTo>
                      <a:pt x="3910" y="1047"/>
                      <a:pt x="3875" y="940"/>
                      <a:pt x="3780" y="904"/>
                    </a:cubicBezTo>
                    <a:cubicBezTo>
                      <a:pt x="2639" y="441"/>
                      <a:pt x="1439" y="132"/>
                      <a:pt x="203" y="1"/>
                    </a:cubicBezTo>
                    <a:cubicBezTo>
                      <a:pt x="196" y="0"/>
                      <a:pt x="189" y="0"/>
                      <a:pt x="1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1"/>
              <p:cNvSpPr/>
              <p:nvPr/>
            </p:nvSpPr>
            <p:spPr>
              <a:xfrm>
                <a:off x="8633709" y="1868539"/>
                <a:ext cx="73166" cy="87760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2724" extrusionOk="0">
                    <a:moveTo>
                      <a:pt x="1153" y="0"/>
                    </a:moveTo>
                    <a:cubicBezTo>
                      <a:pt x="1115" y="0"/>
                      <a:pt x="1077" y="13"/>
                      <a:pt x="1046" y="39"/>
                    </a:cubicBezTo>
                    <a:cubicBezTo>
                      <a:pt x="844" y="181"/>
                      <a:pt x="738" y="431"/>
                      <a:pt x="785" y="680"/>
                    </a:cubicBezTo>
                    <a:cubicBezTo>
                      <a:pt x="821" y="930"/>
                      <a:pt x="987" y="1144"/>
                      <a:pt x="1237" y="1227"/>
                    </a:cubicBezTo>
                    <a:cubicBezTo>
                      <a:pt x="1316" y="1255"/>
                      <a:pt x="1400" y="1268"/>
                      <a:pt x="1483" y="1268"/>
                    </a:cubicBezTo>
                    <a:cubicBezTo>
                      <a:pt x="1611" y="1268"/>
                      <a:pt x="1739" y="1237"/>
                      <a:pt x="1855" y="1179"/>
                    </a:cubicBezTo>
                    <a:lnTo>
                      <a:pt x="1855" y="1179"/>
                    </a:lnTo>
                    <a:cubicBezTo>
                      <a:pt x="1831" y="1322"/>
                      <a:pt x="1795" y="1464"/>
                      <a:pt x="1736" y="1607"/>
                    </a:cubicBezTo>
                    <a:cubicBezTo>
                      <a:pt x="1664" y="1833"/>
                      <a:pt x="1534" y="2047"/>
                      <a:pt x="1355" y="2213"/>
                    </a:cubicBezTo>
                    <a:cubicBezTo>
                      <a:pt x="1220" y="2339"/>
                      <a:pt x="1038" y="2401"/>
                      <a:pt x="853" y="2401"/>
                    </a:cubicBezTo>
                    <a:cubicBezTo>
                      <a:pt x="811" y="2401"/>
                      <a:pt x="768" y="2398"/>
                      <a:pt x="726" y="2391"/>
                    </a:cubicBezTo>
                    <a:cubicBezTo>
                      <a:pt x="536" y="2344"/>
                      <a:pt x="405" y="2166"/>
                      <a:pt x="429" y="1975"/>
                    </a:cubicBezTo>
                    <a:cubicBezTo>
                      <a:pt x="452" y="1892"/>
                      <a:pt x="393" y="1797"/>
                      <a:pt x="310" y="1785"/>
                    </a:cubicBezTo>
                    <a:cubicBezTo>
                      <a:pt x="293" y="1781"/>
                      <a:pt x="277" y="1779"/>
                      <a:pt x="261" y="1779"/>
                    </a:cubicBezTo>
                    <a:cubicBezTo>
                      <a:pt x="184" y="1779"/>
                      <a:pt x="113" y="1825"/>
                      <a:pt x="84" y="1904"/>
                    </a:cubicBezTo>
                    <a:cubicBezTo>
                      <a:pt x="1" y="2201"/>
                      <a:pt x="215" y="2558"/>
                      <a:pt x="559" y="2677"/>
                    </a:cubicBezTo>
                    <a:lnTo>
                      <a:pt x="631" y="2700"/>
                    </a:lnTo>
                    <a:cubicBezTo>
                      <a:pt x="706" y="2716"/>
                      <a:pt x="782" y="2724"/>
                      <a:pt x="858" y="2724"/>
                    </a:cubicBezTo>
                    <a:cubicBezTo>
                      <a:pt x="1127" y="2724"/>
                      <a:pt x="1389" y="2627"/>
                      <a:pt x="1593" y="2451"/>
                    </a:cubicBezTo>
                    <a:cubicBezTo>
                      <a:pt x="1819" y="2249"/>
                      <a:pt x="1985" y="1999"/>
                      <a:pt x="2080" y="1714"/>
                    </a:cubicBezTo>
                    <a:cubicBezTo>
                      <a:pt x="2199" y="1358"/>
                      <a:pt x="2259" y="989"/>
                      <a:pt x="2270" y="621"/>
                    </a:cubicBezTo>
                    <a:cubicBezTo>
                      <a:pt x="2270" y="573"/>
                      <a:pt x="2270" y="526"/>
                      <a:pt x="2270" y="478"/>
                    </a:cubicBezTo>
                    <a:cubicBezTo>
                      <a:pt x="2249" y="402"/>
                      <a:pt x="2177" y="346"/>
                      <a:pt x="2093" y="346"/>
                    </a:cubicBezTo>
                    <a:cubicBezTo>
                      <a:pt x="2085" y="346"/>
                      <a:pt x="2077" y="346"/>
                      <a:pt x="2068" y="347"/>
                    </a:cubicBezTo>
                    <a:cubicBezTo>
                      <a:pt x="1985" y="347"/>
                      <a:pt x="1914" y="419"/>
                      <a:pt x="1914" y="514"/>
                    </a:cubicBezTo>
                    <a:lnTo>
                      <a:pt x="1914" y="609"/>
                    </a:lnTo>
                    <a:cubicBezTo>
                      <a:pt x="1890" y="704"/>
                      <a:pt x="1831" y="799"/>
                      <a:pt x="1748" y="858"/>
                    </a:cubicBezTo>
                    <a:cubicBezTo>
                      <a:pt x="1673" y="917"/>
                      <a:pt x="1580" y="946"/>
                      <a:pt x="1483" y="946"/>
                    </a:cubicBezTo>
                    <a:cubicBezTo>
                      <a:pt x="1441" y="946"/>
                      <a:pt x="1398" y="940"/>
                      <a:pt x="1355" y="930"/>
                    </a:cubicBezTo>
                    <a:cubicBezTo>
                      <a:pt x="1237" y="882"/>
                      <a:pt x="1153" y="763"/>
                      <a:pt x="1142" y="633"/>
                    </a:cubicBezTo>
                    <a:cubicBezTo>
                      <a:pt x="1106" y="502"/>
                      <a:pt x="1153" y="371"/>
                      <a:pt x="1260" y="288"/>
                    </a:cubicBezTo>
                    <a:cubicBezTo>
                      <a:pt x="1344" y="241"/>
                      <a:pt x="1355" y="134"/>
                      <a:pt x="1296" y="62"/>
                    </a:cubicBezTo>
                    <a:cubicBezTo>
                      <a:pt x="1256" y="22"/>
                      <a:pt x="1204" y="0"/>
                      <a:pt x="11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1"/>
              <p:cNvSpPr/>
              <p:nvPr/>
            </p:nvSpPr>
            <p:spPr>
              <a:xfrm>
                <a:off x="5492148" y="43643"/>
                <a:ext cx="648925" cy="584812"/>
              </a:xfrm>
              <a:custGeom>
                <a:avLst/>
                <a:gdLst/>
                <a:ahLst/>
                <a:cxnLst/>
                <a:rect l="l" t="t" r="r" b="b"/>
                <a:pathLst>
                  <a:path w="20142" h="18152" extrusionOk="0">
                    <a:moveTo>
                      <a:pt x="4361" y="463"/>
                    </a:moveTo>
                    <a:lnTo>
                      <a:pt x="4575" y="654"/>
                    </a:lnTo>
                    <a:lnTo>
                      <a:pt x="3636" y="1604"/>
                    </a:lnTo>
                    <a:cubicBezTo>
                      <a:pt x="3565" y="1687"/>
                      <a:pt x="3565" y="1806"/>
                      <a:pt x="3648" y="1878"/>
                    </a:cubicBezTo>
                    <a:cubicBezTo>
                      <a:pt x="3694" y="1912"/>
                      <a:pt x="3745" y="1930"/>
                      <a:pt x="3795" y="1930"/>
                    </a:cubicBezTo>
                    <a:cubicBezTo>
                      <a:pt x="3849" y="1930"/>
                      <a:pt x="3902" y="1909"/>
                      <a:pt x="3945" y="1866"/>
                    </a:cubicBezTo>
                    <a:lnTo>
                      <a:pt x="4884" y="927"/>
                    </a:lnTo>
                    <a:lnTo>
                      <a:pt x="5490" y="1450"/>
                    </a:lnTo>
                    <a:lnTo>
                      <a:pt x="5240" y="1699"/>
                    </a:lnTo>
                    <a:cubicBezTo>
                      <a:pt x="5157" y="1771"/>
                      <a:pt x="5157" y="1901"/>
                      <a:pt x="5240" y="1973"/>
                    </a:cubicBezTo>
                    <a:cubicBezTo>
                      <a:pt x="5284" y="2005"/>
                      <a:pt x="5333" y="2020"/>
                      <a:pt x="5380" y="2020"/>
                    </a:cubicBezTo>
                    <a:cubicBezTo>
                      <a:pt x="5437" y="2020"/>
                      <a:pt x="5492" y="1999"/>
                      <a:pt x="5538" y="1961"/>
                    </a:cubicBezTo>
                    <a:lnTo>
                      <a:pt x="5799" y="1711"/>
                    </a:lnTo>
                    <a:lnTo>
                      <a:pt x="6476" y="2305"/>
                    </a:lnTo>
                    <a:cubicBezTo>
                      <a:pt x="6334" y="2400"/>
                      <a:pt x="6215" y="2519"/>
                      <a:pt x="6144" y="2674"/>
                    </a:cubicBezTo>
                    <a:cubicBezTo>
                      <a:pt x="6096" y="2769"/>
                      <a:pt x="6132" y="2888"/>
                      <a:pt x="6239" y="2935"/>
                    </a:cubicBezTo>
                    <a:cubicBezTo>
                      <a:pt x="6266" y="2944"/>
                      <a:pt x="6294" y="2949"/>
                      <a:pt x="6322" y="2949"/>
                    </a:cubicBezTo>
                    <a:cubicBezTo>
                      <a:pt x="6402" y="2949"/>
                      <a:pt x="6480" y="2911"/>
                      <a:pt x="6524" y="2840"/>
                    </a:cubicBezTo>
                    <a:cubicBezTo>
                      <a:pt x="6583" y="2721"/>
                      <a:pt x="6678" y="2638"/>
                      <a:pt x="6785" y="2579"/>
                    </a:cubicBezTo>
                    <a:lnTo>
                      <a:pt x="7379" y="3113"/>
                    </a:lnTo>
                    <a:lnTo>
                      <a:pt x="7082" y="3410"/>
                    </a:lnTo>
                    <a:cubicBezTo>
                      <a:pt x="6999" y="3482"/>
                      <a:pt x="7011" y="3612"/>
                      <a:pt x="7094" y="3672"/>
                    </a:cubicBezTo>
                    <a:cubicBezTo>
                      <a:pt x="7136" y="3707"/>
                      <a:pt x="7189" y="3725"/>
                      <a:pt x="7243" y="3725"/>
                    </a:cubicBezTo>
                    <a:cubicBezTo>
                      <a:pt x="7296" y="3725"/>
                      <a:pt x="7350" y="3707"/>
                      <a:pt x="7391" y="3672"/>
                    </a:cubicBezTo>
                    <a:lnTo>
                      <a:pt x="7688" y="3375"/>
                    </a:lnTo>
                    <a:lnTo>
                      <a:pt x="8259" y="3862"/>
                    </a:lnTo>
                    <a:lnTo>
                      <a:pt x="7332" y="4729"/>
                    </a:lnTo>
                    <a:cubicBezTo>
                      <a:pt x="7249" y="4801"/>
                      <a:pt x="7249" y="4931"/>
                      <a:pt x="7332" y="5003"/>
                    </a:cubicBezTo>
                    <a:cubicBezTo>
                      <a:pt x="7373" y="5038"/>
                      <a:pt x="7424" y="5056"/>
                      <a:pt x="7476" y="5056"/>
                    </a:cubicBezTo>
                    <a:cubicBezTo>
                      <a:pt x="7528" y="5056"/>
                      <a:pt x="7581" y="5038"/>
                      <a:pt x="7629" y="5003"/>
                    </a:cubicBezTo>
                    <a:lnTo>
                      <a:pt x="8556" y="4135"/>
                    </a:lnTo>
                    <a:lnTo>
                      <a:pt x="9150" y="4670"/>
                    </a:lnTo>
                    <a:lnTo>
                      <a:pt x="8793" y="4967"/>
                    </a:lnTo>
                    <a:cubicBezTo>
                      <a:pt x="8710" y="5026"/>
                      <a:pt x="8710" y="5157"/>
                      <a:pt x="8782" y="5240"/>
                    </a:cubicBezTo>
                    <a:cubicBezTo>
                      <a:pt x="8823" y="5276"/>
                      <a:pt x="8877" y="5294"/>
                      <a:pt x="8930" y="5294"/>
                    </a:cubicBezTo>
                    <a:cubicBezTo>
                      <a:pt x="8984" y="5294"/>
                      <a:pt x="9037" y="5276"/>
                      <a:pt x="9079" y="5240"/>
                    </a:cubicBezTo>
                    <a:lnTo>
                      <a:pt x="9447" y="4920"/>
                    </a:lnTo>
                    <a:lnTo>
                      <a:pt x="10089" y="5490"/>
                    </a:lnTo>
                    <a:lnTo>
                      <a:pt x="9744" y="5763"/>
                    </a:lnTo>
                    <a:cubicBezTo>
                      <a:pt x="9649" y="5823"/>
                      <a:pt x="9637" y="5953"/>
                      <a:pt x="9720" y="6025"/>
                    </a:cubicBezTo>
                    <a:cubicBezTo>
                      <a:pt x="9767" y="6071"/>
                      <a:pt x="9824" y="6095"/>
                      <a:pt x="9882" y="6095"/>
                    </a:cubicBezTo>
                    <a:cubicBezTo>
                      <a:pt x="9929" y="6095"/>
                      <a:pt x="9975" y="6080"/>
                      <a:pt x="10017" y="6048"/>
                    </a:cubicBezTo>
                    <a:lnTo>
                      <a:pt x="10386" y="5751"/>
                    </a:lnTo>
                    <a:lnTo>
                      <a:pt x="10980" y="6298"/>
                    </a:lnTo>
                    <a:lnTo>
                      <a:pt x="10730" y="6643"/>
                    </a:lnTo>
                    <a:cubicBezTo>
                      <a:pt x="10659" y="6738"/>
                      <a:pt x="10695" y="6856"/>
                      <a:pt x="10790" y="6916"/>
                    </a:cubicBezTo>
                    <a:cubicBezTo>
                      <a:pt x="10825" y="6938"/>
                      <a:pt x="10864" y="6948"/>
                      <a:pt x="10904" y="6948"/>
                    </a:cubicBezTo>
                    <a:cubicBezTo>
                      <a:pt x="10973" y="6948"/>
                      <a:pt x="11042" y="6917"/>
                      <a:pt x="11087" y="6856"/>
                    </a:cubicBezTo>
                    <a:lnTo>
                      <a:pt x="11289" y="6559"/>
                    </a:lnTo>
                    <a:cubicBezTo>
                      <a:pt x="11586" y="6821"/>
                      <a:pt x="11871" y="7082"/>
                      <a:pt x="12156" y="7356"/>
                    </a:cubicBezTo>
                    <a:lnTo>
                      <a:pt x="11336" y="8092"/>
                    </a:lnTo>
                    <a:cubicBezTo>
                      <a:pt x="11253" y="8164"/>
                      <a:pt x="11253" y="8294"/>
                      <a:pt x="11336" y="8366"/>
                    </a:cubicBezTo>
                    <a:cubicBezTo>
                      <a:pt x="11384" y="8401"/>
                      <a:pt x="11437" y="8419"/>
                      <a:pt x="11489" y="8419"/>
                    </a:cubicBezTo>
                    <a:cubicBezTo>
                      <a:pt x="11541" y="8419"/>
                      <a:pt x="11592" y="8401"/>
                      <a:pt x="11633" y="8366"/>
                    </a:cubicBezTo>
                    <a:lnTo>
                      <a:pt x="12453" y="7629"/>
                    </a:lnTo>
                    <a:lnTo>
                      <a:pt x="13119" y="8235"/>
                    </a:lnTo>
                    <a:lnTo>
                      <a:pt x="12846" y="8532"/>
                    </a:lnTo>
                    <a:cubicBezTo>
                      <a:pt x="12762" y="8603"/>
                      <a:pt x="12762" y="8734"/>
                      <a:pt x="12857" y="8793"/>
                    </a:cubicBezTo>
                    <a:cubicBezTo>
                      <a:pt x="12899" y="8829"/>
                      <a:pt x="12952" y="8847"/>
                      <a:pt x="13006" y="8847"/>
                    </a:cubicBezTo>
                    <a:cubicBezTo>
                      <a:pt x="13059" y="8847"/>
                      <a:pt x="13113" y="8829"/>
                      <a:pt x="13154" y="8793"/>
                    </a:cubicBezTo>
                    <a:lnTo>
                      <a:pt x="13416" y="8532"/>
                    </a:lnTo>
                    <a:lnTo>
                      <a:pt x="14022" y="9079"/>
                    </a:lnTo>
                    <a:lnTo>
                      <a:pt x="13761" y="9292"/>
                    </a:lnTo>
                    <a:cubicBezTo>
                      <a:pt x="13677" y="9364"/>
                      <a:pt x="13665" y="9494"/>
                      <a:pt x="13749" y="9566"/>
                    </a:cubicBezTo>
                    <a:cubicBezTo>
                      <a:pt x="13792" y="9609"/>
                      <a:pt x="13845" y="9630"/>
                      <a:pt x="13899" y="9630"/>
                    </a:cubicBezTo>
                    <a:cubicBezTo>
                      <a:pt x="13949" y="9630"/>
                      <a:pt x="14000" y="9612"/>
                      <a:pt x="14046" y="9578"/>
                    </a:cubicBezTo>
                    <a:lnTo>
                      <a:pt x="14307" y="9352"/>
                    </a:lnTo>
                    <a:lnTo>
                      <a:pt x="14866" y="9875"/>
                    </a:lnTo>
                    <a:lnTo>
                      <a:pt x="14604" y="10160"/>
                    </a:lnTo>
                    <a:cubicBezTo>
                      <a:pt x="14533" y="10243"/>
                      <a:pt x="14533" y="10362"/>
                      <a:pt x="14628" y="10433"/>
                    </a:cubicBezTo>
                    <a:cubicBezTo>
                      <a:pt x="14666" y="10466"/>
                      <a:pt x="14714" y="10481"/>
                      <a:pt x="14763" y="10481"/>
                    </a:cubicBezTo>
                    <a:cubicBezTo>
                      <a:pt x="14821" y="10481"/>
                      <a:pt x="14880" y="10460"/>
                      <a:pt x="14925" y="10421"/>
                    </a:cubicBezTo>
                    <a:lnTo>
                      <a:pt x="15163" y="10160"/>
                    </a:lnTo>
                    <a:lnTo>
                      <a:pt x="15686" y="10647"/>
                    </a:lnTo>
                    <a:lnTo>
                      <a:pt x="15674" y="10647"/>
                    </a:lnTo>
                    <a:lnTo>
                      <a:pt x="14794" y="11574"/>
                    </a:lnTo>
                    <a:cubicBezTo>
                      <a:pt x="14723" y="11645"/>
                      <a:pt x="14735" y="11776"/>
                      <a:pt x="14818" y="11847"/>
                    </a:cubicBezTo>
                    <a:cubicBezTo>
                      <a:pt x="14855" y="11879"/>
                      <a:pt x="14901" y="11894"/>
                      <a:pt x="14948" y="11894"/>
                    </a:cubicBezTo>
                    <a:cubicBezTo>
                      <a:pt x="15008" y="11894"/>
                      <a:pt x="15069" y="11870"/>
                      <a:pt x="15115" y="11824"/>
                    </a:cubicBezTo>
                    <a:lnTo>
                      <a:pt x="15983" y="10920"/>
                    </a:lnTo>
                    <a:cubicBezTo>
                      <a:pt x="16232" y="11146"/>
                      <a:pt x="16482" y="11384"/>
                      <a:pt x="16731" y="11622"/>
                    </a:cubicBezTo>
                    <a:lnTo>
                      <a:pt x="16446" y="11871"/>
                    </a:lnTo>
                    <a:cubicBezTo>
                      <a:pt x="16363" y="11930"/>
                      <a:pt x="16351" y="12061"/>
                      <a:pt x="16434" y="12144"/>
                    </a:cubicBezTo>
                    <a:cubicBezTo>
                      <a:pt x="16479" y="12183"/>
                      <a:pt x="16535" y="12204"/>
                      <a:pt x="16591" y="12204"/>
                    </a:cubicBezTo>
                    <a:cubicBezTo>
                      <a:pt x="16639" y="12204"/>
                      <a:pt x="16688" y="12189"/>
                      <a:pt x="16731" y="12156"/>
                    </a:cubicBezTo>
                    <a:lnTo>
                      <a:pt x="17028" y="11907"/>
                    </a:lnTo>
                    <a:lnTo>
                      <a:pt x="17563" y="12406"/>
                    </a:lnTo>
                    <a:lnTo>
                      <a:pt x="17373" y="12679"/>
                    </a:lnTo>
                    <a:cubicBezTo>
                      <a:pt x="17302" y="12762"/>
                      <a:pt x="17325" y="12893"/>
                      <a:pt x="17432" y="12941"/>
                    </a:cubicBezTo>
                    <a:cubicBezTo>
                      <a:pt x="17468" y="12967"/>
                      <a:pt x="17508" y="12979"/>
                      <a:pt x="17548" y="12979"/>
                    </a:cubicBezTo>
                    <a:cubicBezTo>
                      <a:pt x="17616" y="12979"/>
                      <a:pt x="17685" y="12945"/>
                      <a:pt x="17729" y="12893"/>
                    </a:cubicBezTo>
                    <a:lnTo>
                      <a:pt x="17872" y="12691"/>
                    </a:lnTo>
                    <a:lnTo>
                      <a:pt x="18442" y="13238"/>
                    </a:lnTo>
                    <a:lnTo>
                      <a:pt x="18193" y="13475"/>
                    </a:lnTo>
                    <a:cubicBezTo>
                      <a:pt x="18110" y="13547"/>
                      <a:pt x="18110" y="13677"/>
                      <a:pt x="18193" y="13749"/>
                    </a:cubicBezTo>
                    <a:cubicBezTo>
                      <a:pt x="18234" y="13784"/>
                      <a:pt x="18288" y="13802"/>
                      <a:pt x="18341" y="13802"/>
                    </a:cubicBezTo>
                    <a:cubicBezTo>
                      <a:pt x="18395" y="13802"/>
                      <a:pt x="18448" y="13784"/>
                      <a:pt x="18490" y="13749"/>
                    </a:cubicBezTo>
                    <a:lnTo>
                      <a:pt x="18739" y="13523"/>
                    </a:lnTo>
                    <a:lnTo>
                      <a:pt x="19120" y="13891"/>
                    </a:lnTo>
                    <a:cubicBezTo>
                      <a:pt x="19108" y="13891"/>
                      <a:pt x="19096" y="13903"/>
                      <a:pt x="19096" y="13903"/>
                    </a:cubicBezTo>
                    <a:cubicBezTo>
                      <a:pt x="18751" y="14212"/>
                      <a:pt x="18442" y="14568"/>
                      <a:pt x="18205" y="14961"/>
                    </a:cubicBezTo>
                    <a:cubicBezTo>
                      <a:pt x="18145" y="15056"/>
                      <a:pt x="18181" y="15175"/>
                      <a:pt x="18276" y="15222"/>
                    </a:cubicBezTo>
                    <a:cubicBezTo>
                      <a:pt x="18312" y="15242"/>
                      <a:pt x="18349" y="15251"/>
                      <a:pt x="18384" y="15251"/>
                    </a:cubicBezTo>
                    <a:cubicBezTo>
                      <a:pt x="18456" y="15251"/>
                      <a:pt x="18522" y="15214"/>
                      <a:pt x="18561" y="15151"/>
                    </a:cubicBezTo>
                    <a:cubicBezTo>
                      <a:pt x="18787" y="14818"/>
                      <a:pt x="19037" y="14497"/>
                      <a:pt x="19334" y="14224"/>
                    </a:cubicBezTo>
                    <a:cubicBezTo>
                      <a:pt x="19357" y="14212"/>
                      <a:pt x="19381" y="14200"/>
                      <a:pt x="19405" y="14164"/>
                    </a:cubicBezTo>
                    <a:lnTo>
                      <a:pt x="19631" y="14390"/>
                    </a:lnTo>
                    <a:lnTo>
                      <a:pt x="15864" y="17682"/>
                    </a:lnTo>
                    <a:cubicBezTo>
                      <a:pt x="10944" y="13154"/>
                      <a:pt x="5680" y="8354"/>
                      <a:pt x="535" y="3886"/>
                    </a:cubicBezTo>
                    <a:cubicBezTo>
                      <a:pt x="1878" y="2828"/>
                      <a:pt x="3149" y="1687"/>
                      <a:pt x="4361" y="463"/>
                    </a:cubicBezTo>
                    <a:close/>
                    <a:moveTo>
                      <a:pt x="4337" y="0"/>
                    </a:moveTo>
                    <a:cubicBezTo>
                      <a:pt x="4278" y="0"/>
                      <a:pt x="4218" y="24"/>
                      <a:pt x="4183" y="59"/>
                    </a:cubicBezTo>
                    <a:cubicBezTo>
                      <a:pt x="2899" y="1378"/>
                      <a:pt x="1533" y="2602"/>
                      <a:pt x="83" y="3731"/>
                    </a:cubicBezTo>
                    <a:cubicBezTo>
                      <a:pt x="36" y="3767"/>
                      <a:pt x="0" y="3814"/>
                      <a:pt x="0" y="3874"/>
                    </a:cubicBezTo>
                    <a:cubicBezTo>
                      <a:pt x="0" y="3933"/>
                      <a:pt x="24" y="3993"/>
                      <a:pt x="71" y="4028"/>
                    </a:cubicBezTo>
                    <a:cubicBezTo>
                      <a:pt x="5324" y="8579"/>
                      <a:pt x="10695" y="13475"/>
                      <a:pt x="15709" y="18098"/>
                    </a:cubicBezTo>
                    <a:cubicBezTo>
                      <a:pt x="15751" y="18133"/>
                      <a:pt x="15804" y="18151"/>
                      <a:pt x="15858" y="18151"/>
                    </a:cubicBezTo>
                    <a:cubicBezTo>
                      <a:pt x="15911" y="18151"/>
                      <a:pt x="15965" y="18133"/>
                      <a:pt x="16006" y="18098"/>
                    </a:cubicBezTo>
                    <a:lnTo>
                      <a:pt x="20059" y="14545"/>
                    </a:lnTo>
                    <a:cubicBezTo>
                      <a:pt x="20070" y="14533"/>
                      <a:pt x="20082" y="14521"/>
                      <a:pt x="20094" y="14509"/>
                    </a:cubicBezTo>
                    <a:cubicBezTo>
                      <a:pt x="20142" y="14438"/>
                      <a:pt x="20142" y="14331"/>
                      <a:pt x="20070" y="14271"/>
                    </a:cubicBezTo>
                    <a:cubicBezTo>
                      <a:pt x="15056" y="9411"/>
                      <a:pt x="9815" y="4622"/>
                      <a:pt x="4492" y="59"/>
                    </a:cubicBezTo>
                    <a:cubicBezTo>
                      <a:pt x="4444" y="12"/>
                      <a:pt x="4385" y="0"/>
                      <a:pt x="4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11"/>
              <p:cNvSpPr/>
              <p:nvPr/>
            </p:nvSpPr>
            <p:spPr>
              <a:xfrm>
                <a:off x="6848537" y="-1140"/>
                <a:ext cx="457521" cy="490576"/>
              </a:xfrm>
              <a:custGeom>
                <a:avLst/>
                <a:gdLst/>
                <a:ahLst/>
                <a:cxnLst/>
                <a:rect l="l" t="t" r="r" b="b"/>
                <a:pathLst>
                  <a:path w="14201" h="15227" extrusionOk="0">
                    <a:moveTo>
                      <a:pt x="13230" y="398"/>
                    </a:moveTo>
                    <a:cubicBezTo>
                      <a:pt x="13264" y="398"/>
                      <a:pt x="13299" y="400"/>
                      <a:pt x="13333" y="404"/>
                    </a:cubicBezTo>
                    <a:cubicBezTo>
                      <a:pt x="13571" y="463"/>
                      <a:pt x="13737" y="665"/>
                      <a:pt x="13761" y="903"/>
                    </a:cubicBezTo>
                    <a:cubicBezTo>
                      <a:pt x="13761" y="1164"/>
                      <a:pt x="13666" y="1426"/>
                      <a:pt x="13488" y="1616"/>
                    </a:cubicBezTo>
                    <a:cubicBezTo>
                      <a:pt x="13274" y="1830"/>
                      <a:pt x="13036" y="2032"/>
                      <a:pt x="12775" y="2186"/>
                    </a:cubicBezTo>
                    <a:cubicBezTo>
                      <a:pt x="12775" y="2186"/>
                      <a:pt x="12763" y="2198"/>
                      <a:pt x="12763" y="2210"/>
                    </a:cubicBezTo>
                    <a:lnTo>
                      <a:pt x="11693" y="1331"/>
                    </a:lnTo>
                    <a:cubicBezTo>
                      <a:pt x="11978" y="986"/>
                      <a:pt x="12335" y="713"/>
                      <a:pt x="12739" y="523"/>
                    </a:cubicBezTo>
                    <a:lnTo>
                      <a:pt x="12739" y="534"/>
                    </a:lnTo>
                    <a:cubicBezTo>
                      <a:pt x="12887" y="446"/>
                      <a:pt x="13060" y="398"/>
                      <a:pt x="13230" y="398"/>
                    </a:cubicBezTo>
                    <a:close/>
                    <a:moveTo>
                      <a:pt x="11135" y="1390"/>
                    </a:moveTo>
                    <a:lnTo>
                      <a:pt x="12953" y="2887"/>
                    </a:lnTo>
                    <a:cubicBezTo>
                      <a:pt x="12822" y="2994"/>
                      <a:pt x="12691" y="3113"/>
                      <a:pt x="12561" y="3232"/>
                    </a:cubicBezTo>
                    <a:cubicBezTo>
                      <a:pt x="12002" y="2697"/>
                      <a:pt x="11384" y="2222"/>
                      <a:pt x="10719" y="1830"/>
                    </a:cubicBezTo>
                    <a:lnTo>
                      <a:pt x="11135" y="1390"/>
                    </a:lnTo>
                    <a:close/>
                    <a:moveTo>
                      <a:pt x="10446" y="2115"/>
                    </a:moveTo>
                    <a:cubicBezTo>
                      <a:pt x="11099" y="2507"/>
                      <a:pt x="11705" y="2970"/>
                      <a:pt x="12252" y="3493"/>
                    </a:cubicBezTo>
                    <a:cubicBezTo>
                      <a:pt x="12192" y="3553"/>
                      <a:pt x="12133" y="3600"/>
                      <a:pt x="12074" y="3660"/>
                    </a:cubicBezTo>
                    <a:cubicBezTo>
                      <a:pt x="11515" y="3149"/>
                      <a:pt x="10897" y="2709"/>
                      <a:pt x="10244" y="2317"/>
                    </a:cubicBezTo>
                    <a:lnTo>
                      <a:pt x="10446" y="2115"/>
                    </a:lnTo>
                    <a:close/>
                    <a:moveTo>
                      <a:pt x="9970" y="2626"/>
                    </a:moveTo>
                    <a:cubicBezTo>
                      <a:pt x="10612" y="3006"/>
                      <a:pt x="11230" y="3446"/>
                      <a:pt x="11788" y="3945"/>
                    </a:cubicBezTo>
                    <a:cubicBezTo>
                      <a:pt x="10291" y="5335"/>
                      <a:pt x="8936" y="6856"/>
                      <a:pt x="7736" y="8496"/>
                    </a:cubicBezTo>
                    <a:lnTo>
                      <a:pt x="7736" y="8508"/>
                    </a:lnTo>
                    <a:lnTo>
                      <a:pt x="5787" y="7023"/>
                    </a:lnTo>
                    <a:lnTo>
                      <a:pt x="9970" y="2626"/>
                    </a:lnTo>
                    <a:close/>
                    <a:moveTo>
                      <a:pt x="5764" y="7510"/>
                    </a:moveTo>
                    <a:lnTo>
                      <a:pt x="7142" y="8555"/>
                    </a:lnTo>
                    <a:lnTo>
                      <a:pt x="4100" y="11978"/>
                    </a:lnTo>
                    <a:lnTo>
                      <a:pt x="2603" y="10884"/>
                    </a:lnTo>
                    <a:lnTo>
                      <a:pt x="5764" y="7510"/>
                    </a:lnTo>
                    <a:close/>
                    <a:moveTo>
                      <a:pt x="2329" y="11182"/>
                    </a:moveTo>
                    <a:lnTo>
                      <a:pt x="3839" y="12287"/>
                    </a:lnTo>
                    <a:lnTo>
                      <a:pt x="3482" y="12691"/>
                    </a:lnTo>
                    <a:cubicBezTo>
                      <a:pt x="3399" y="12774"/>
                      <a:pt x="3363" y="12786"/>
                      <a:pt x="3363" y="12786"/>
                    </a:cubicBezTo>
                    <a:lnTo>
                      <a:pt x="3363" y="12798"/>
                    </a:lnTo>
                    <a:cubicBezTo>
                      <a:pt x="3328" y="12774"/>
                      <a:pt x="3292" y="12762"/>
                      <a:pt x="3256" y="12738"/>
                    </a:cubicBezTo>
                    <a:lnTo>
                      <a:pt x="1854" y="11681"/>
                    </a:lnTo>
                    <a:lnTo>
                      <a:pt x="2329" y="11182"/>
                    </a:lnTo>
                    <a:close/>
                    <a:moveTo>
                      <a:pt x="1902" y="12227"/>
                    </a:moveTo>
                    <a:lnTo>
                      <a:pt x="2555" y="12714"/>
                    </a:lnTo>
                    <a:cubicBezTo>
                      <a:pt x="2282" y="13130"/>
                      <a:pt x="2068" y="13582"/>
                      <a:pt x="1937" y="14069"/>
                    </a:cubicBezTo>
                    <a:lnTo>
                      <a:pt x="785" y="14580"/>
                    </a:lnTo>
                    <a:lnTo>
                      <a:pt x="785" y="14580"/>
                    </a:lnTo>
                    <a:lnTo>
                      <a:pt x="1355" y="13867"/>
                    </a:lnTo>
                    <a:cubicBezTo>
                      <a:pt x="1426" y="13784"/>
                      <a:pt x="1403" y="13653"/>
                      <a:pt x="1308" y="13594"/>
                    </a:cubicBezTo>
                    <a:cubicBezTo>
                      <a:pt x="1269" y="13570"/>
                      <a:pt x="1227" y="13557"/>
                      <a:pt x="1185" y="13557"/>
                    </a:cubicBezTo>
                    <a:cubicBezTo>
                      <a:pt x="1122" y="13557"/>
                      <a:pt x="1060" y="13585"/>
                      <a:pt x="1010" y="13641"/>
                    </a:cubicBezTo>
                    <a:lnTo>
                      <a:pt x="500" y="14283"/>
                    </a:lnTo>
                    <a:lnTo>
                      <a:pt x="559" y="13451"/>
                    </a:lnTo>
                    <a:cubicBezTo>
                      <a:pt x="571" y="13356"/>
                      <a:pt x="583" y="13261"/>
                      <a:pt x="618" y="13154"/>
                    </a:cubicBezTo>
                    <a:cubicBezTo>
                      <a:pt x="713" y="12964"/>
                      <a:pt x="951" y="12845"/>
                      <a:pt x="1201" y="12726"/>
                    </a:cubicBezTo>
                    <a:cubicBezTo>
                      <a:pt x="1450" y="12607"/>
                      <a:pt x="1735" y="12465"/>
                      <a:pt x="1902" y="12227"/>
                    </a:cubicBezTo>
                    <a:close/>
                    <a:moveTo>
                      <a:pt x="13236" y="0"/>
                    </a:moveTo>
                    <a:cubicBezTo>
                      <a:pt x="12993" y="0"/>
                      <a:pt x="12756" y="56"/>
                      <a:pt x="12549" y="178"/>
                    </a:cubicBezTo>
                    <a:cubicBezTo>
                      <a:pt x="12097" y="392"/>
                      <a:pt x="11705" y="689"/>
                      <a:pt x="11384" y="1069"/>
                    </a:cubicBezTo>
                    <a:lnTo>
                      <a:pt x="11325" y="1022"/>
                    </a:lnTo>
                    <a:cubicBezTo>
                      <a:pt x="11263" y="993"/>
                      <a:pt x="11195" y="978"/>
                      <a:pt x="11127" y="978"/>
                    </a:cubicBezTo>
                    <a:cubicBezTo>
                      <a:pt x="11052" y="978"/>
                      <a:pt x="10977" y="996"/>
                      <a:pt x="10909" y="1034"/>
                    </a:cubicBezTo>
                    <a:lnTo>
                      <a:pt x="5324" y="6904"/>
                    </a:lnTo>
                    <a:cubicBezTo>
                      <a:pt x="5288" y="6951"/>
                      <a:pt x="5265" y="6999"/>
                      <a:pt x="5276" y="7058"/>
                    </a:cubicBezTo>
                    <a:cubicBezTo>
                      <a:pt x="5276" y="7106"/>
                      <a:pt x="5300" y="7141"/>
                      <a:pt x="5336" y="7177"/>
                    </a:cubicBezTo>
                    <a:lnTo>
                      <a:pt x="5348" y="7189"/>
                    </a:lnTo>
                    <a:lnTo>
                      <a:pt x="5443" y="7260"/>
                    </a:lnTo>
                    <a:lnTo>
                      <a:pt x="1403" y="11574"/>
                    </a:lnTo>
                    <a:cubicBezTo>
                      <a:pt x="1355" y="11621"/>
                      <a:pt x="1343" y="11669"/>
                      <a:pt x="1343" y="11728"/>
                    </a:cubicBezTo>
                    <a:cubicBezTo>
                      <a:pt x="1355" y="11776"/>
                      <a:pt x="1379" y="11811"/>
                      <a:pt x="1415" y="11847"/>
                    </a:cubicBezTo>
                    <a:lnTo>
                      <a:pt x="1426" y="11859"/>
                    </a:lnTo>
                    <a:lnTo>
                      <a:pt x="1569" y="11978"/>
                    </a:lnTo>
                    <a:cubicBezTo>
                      <a:pt x="1474" y="12156"/>
                      <a:pt x="1248" y="12275"/>
                      <a:pt x="999" y="12382"/>
                    </a:cubicBezTo>
                    <a:cubicBezTo>
                      <a:pt x="702" y="12536"/>
                      <a:pt x="381" y="12679"/>
                      <a:pt x="226" y="13012"/>
                    </a:cubicBezTo>
                    <a:cubicBezTo>
                      <a:pt x="179" y="13142"/>
                      <a:pt x="143" y="13285"/>
                      <a:pt x="143" y="13427"/>
                    </a:cubicBezTo>
                    <a:lnTo>
                      <a:pt x="12" y="15020"/>
                    </a:lnTo>
                    <a:cubicBezTo>
                      <a:pt x="0" y="15079"/>
                      <a:pt x="24" y="15139"/>
                      <a:pt x="72" y="15174"/>
                    </a:cubicBezTo>
                    <a:cubicBezTo>
                      <a:pt x="84" y="15186"/>
                      <a:pt x="95" y="15186"/>
                      <a:pt x="95" y="15198"/>
                    </a:cubicBezTo>
                    <a:cubicBezTo>
                      <a:pt x="135" y="15218"/>
                      <a:pt x="174" y="15226"/>
                      <a:pt x="213" y="15226"/>
                    </a:cubicBezTo>
                    <a:cubicBezTo>
                      <a:pt x="245" y="15226"/>
                      <a:pt x="277" y="15221"/>
                      <a:pt x="309" y="15210"/>
                    </a:cubicBezTo>
                    <a:lnTo>
                      <a:pt x="2211" y="14378"/>
                    </a:lnTo>
                    <a:cubicBezTo>
                      <a:pt x="2258" y="14354"/>
                      <a:pt x="2306" y="14307"/>
                      <a:pt x="2318" y="14247"/>
                    </a:cubicBezTo>
                    <a:cubicBezTo>
                      <a:pt x="2436" y="13784"/>
                      <a:pt x="2627" y="13356"/>
                      <a:pt x="2888" y="12952"/>
                    </a:cubicBezTo>
                    <a:lnTo>
                      <a:pt x="2995" y="13035"/>
                    </a:lnTo>
                    <a:cubicBezTo>
                      <a:pt x="3090" y="13118"/>
                      <a:pt x="3209" y="13166"/>
                      <a:pt x="3340" y="13178"/>
                    </a:cubicBezTo>
                    <a:cubicBezTo>
                      <a:pt x="3518" y="13178"/>
                      <a:pt x="3696" y="13083"/>
                      <a:pt x="3803" y="12928"/>
                    </a:cubicBezTo>
                    <a:lnTo>
                      <a:pt x="7380" y="8876"/>
                    </a:lnTo>
                    <a:cubicBezTo>
                      <a:pt x="7415" y="8864"/>
                      <a:pt x="7451" y="8841"/>
                      <a:pt x="7475" y="8805"/>
                    </a:cubicBezTo>
                    <a:lnTo>
                      <a:pt x="7641" y="8924"/>
                    </a:lnTo>
                    <a:cubicBezTo>
                      <a:pt x="7680" y="8953"/>
                      <a:pt x="7727" y="8974"/>
                      <a:pt x="7776" y="8974"/>
                    </a:cubicBezTo>
                    <a:cubicBezTo>
                      <a:pt x="7787" y="8974"/>
                      <a:pt x="7797" y="8973"/>
                      <a:pt x="7808" y="8971"/>
                    </a:cubicBezTo>
                    <a:cubicBezTo>
                      <a:pt x="7867" y="8959"/>
                      <a:pt x="7926" y="8936"/>
                      <a:pt x="7962" y="8888"/>
                    </a:cubicBezTo>
                    <a:cubicBezTo>
                      <a:pt x="9222" y="7129"/>
                      <a:pt x="10671" y="5502"/>
                      <a:pt x="12264" y="4028"/>
                    </a:cubicBezTo>
                    <a:lnTo>
                      <a:pt x="12561" y="4266"/>
                    </a:lnTo>
                    <a:lnTo>
                      <a:pt x="8307" y="8793"/>
                    </a:lnTo>
                    <a:cubicBezTo>
                      <a:pt x="8235" y="8876"/>
                      <a:pt x="8247" y="8995"/>
                      <a:pt x="8319" y="9055"/>
                    </a:cubicBezTo>
                    <a:lnTo>
                      <a:pt x="8330" y="9066"/>
                    </a:lnTo>
                    <a:cubicBezTo>
                      <a:pt x="8372" y="9098"/>
                      <a:pt x="8419" y="9113"/>
                      <a:pt x="8465" y="9113"/>
                    </a:cubicBezTo>
                    <a:cubicBezTo>
                      <a:pt x="8524" y="9113"/>
                      <a:pt x="8581" y="9089"/>
                      <a:pt x="8627" y="9043"/>
                    </a:cubicBezTo>
                    <a:lnTo>
                      <a:pt x="13012" y="4385"/>
                    </a:lnTo>
                    <a:cubicBezTo>
                      <a:pt x="13095" y="4301"/>
                      <a:pt x="13084" y="4171"/>
                      <a:pt x="12989" y="4111"/>
                    </a:cubicBezTo>
                    <a:lnTo>
                      <a:pt x="12561" y="3767"/>
                    </a:lnTo>
                    <a:cubicBezTo>
                      <a:pt x="12834" y="3517"/>
                      <a:pt x="13119" y="3268"/>
                      <a:pt x="13404" y="3030"/>
                    </a:cubicBezTo>
                    <a:cubicBezTo>
                      <a:pt x="13452" y="2994"/>
                      <a:pt x="13476" y="2935"/>
                      <a:pt x="13476" y="2875"/>
                    </a:cubicBezTo>
                    <a:cubicBezTo>
                      <a:pt x="13476" y="2828"/>
                      <a:pt x="13452" y="2768"/>
                      <a:pt x="13404" y="2733"/>
                    </a:cubicBezTo>
                    <a:lnTo>
                      <a:pt x="13072" y="2459"/>
                    </a:lnTo>
                    <a:cubicBezTo>
                      <a:pt x="13345" y="2281"/>
                      <a:pt x="13595" y="2079"/>
                      <a:pt x="13820" y="1842"/>
                    </a:cubicBezTo>
                    <a:cubicBezTo>
                      <a:pt x="14070" y="1580"/>
                      <a:pt x="14201" y="1224"/>
                      <a:pt x="14177" y="855"/>
                    </a:cubicBezTo>
                    <a:cubicBezTo>
                      <a:pt x="14141" y="439"/>
                      <a:pt x="13832" y="107"/>
                      <a:pt x="13428" y="12"/>
                    </a:cubicBezTo>
                    <a:cubicBezTo>
                      <a:pt x="13364" y="4"/>
                      <a:pt x="13300" y="0"/>
                      <a:pt x="13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1"/>
              <p:cNvSpPr/>
              <p:nvPr/>
            </p:nvSpPr>
            <p:spPr>
              <a:xfrm>
                <a:off x="6136820" y="-12061"/>
                <a:ext cx="580430" cy="394536"/>
              </a:xfrm>
              <a:custGeom>
                <a:avLst/>
                <a:gdLst/>
                <a:ahLst/>
                <a:cxnLst/>
                <a:rect l="l" t="t" r="r" b="b"/>
                <a:pathLst>
                  <a:path w="18016" h="12246" extrusionOk="0">
                    <a:moveTo>
                      <a:pt x="5174" y="537"/>
                    </a:moveTo>
                    <a:cubicBezTo>
                      <a:pt x="6388" y="537"/>
                      <a:pt x="7731" y="701"/>
                      <a:pt x="9222" y="1028"/>
                    </a:cubicBezTo>
                    <a:cubicBezTo>
                      <a:pt x="8450" y="1087"/>
                      <a:pt x="7677" y="1123"/>
                      <a:pt x="6893" y="1147"/>
                    </a:cubicBezTo>
                    <a:cubicBezTo>
                      <a:pt x="6887" y="1146"/>
                      <a:pt x="6881" y="1146"/>
                      <a:pt x="6875" y="1146"/>
                    </a:cubicBezTo>
                    <a:cubicBezTo>
                      <a:pt x="6776" y="1146"/>
                      <a:pt x="6691" y="1237"/>
                      <a:pt x="6691" y="1349"/>
                    </a:cubicBezTo>
                    <a:cubicBezTo>
                      <a:pt x="6702" y="1449"/>
                      <a:pt x="6786" y="1528"/>
                      <a:pt x="6885" y="1528"/>
                    </a:cubicBezTo>
                    <a:cubicBezTo>
                      <a:pt x="6891" y="1528"/>
                      <a:pt x="6898" y="1528"/>
                      <a:pt x="6905" y="1527"/>
                    </a:cubicBezTo>
                    <a:cubicBezTo>
                      <a:pt x="8081" y="1503"/>
                      <a:pt x="9270" y="1432"/>
                      <a:pt x="10446" y="1313"/>
                    </a:cubicBezTo>
                    <a:cubicBezTo>
                      <a:pt x="12133" y="1147"/>
                      <a:pt x="13821" y="885"/>
                      <a:pt x="15484" y="541"/>
                    </a:cubicBezTo>
                    <a:lnTo>
                      <a:pt x="15484" y="541"/>
                    </a:lnTo>
                    <a:cubicBezTo>
                      <a:pt x="13405" y="2252"/>
                      <a:pt x="12169" y="4866"/>
                      <a:pt x="12252" y="7409"/>
                    </a:cubicBezTo>
                    <a:cubicBezTo>
                      <a:pt x="10657" y="7782"/>
                      <a:pt x="9032" y="7969"/>
                      <a:pt x="7408" y="7969"/>
                    </a:cubicBezTo>
                    <a:cubicBezTo>
                      <a:pt x="5101" y="7969"/>
                      <a:pt x="2799" y="7592"/>
                      <a:pt x="595" y="6839"/>
                    </a:cubicBezTo>
                    <a:cubicBezTo>
                      <a:pt x="2389" y="5128"/>
                      <a:pt x="3685" y="2965"/>
                      <a:pt x="4338" y="564"/>
                    </a:cubicBezTo>
                    <a:cubicBezTo>
                      <a:pt x="4610" y="546"/>
                      <a:pt x="4888" y="537"/>
                      <a:pt x="5174" y="537"/>
                    </a:cubicBezTo>
                    <a:close/>
                    <a:moveTo>
                      <a:pt x="16007" y="636"/>
                    </a:moveTo>
                    <a:cubicBezTo>
                      <a:pt x="16257" y="2335"/>
                      <a:pt x="16518" y="4046"/>
                      <a:pt x="16780" y="5757"/>
                    </a:cubicBezTo>
                    <a:cubicBezTo>
                      <a:pt x="17041" y="7504"/>
                      <a:pt x="17303" y="9251"/>
                      <a:pt x="17552" y="10974"/>
                    </a:cubicBezTo>
                    <a:cubicBezTo>
                      <a:pt x="17347" y="10948"/>
                      <a:pt x="17141" y="10936"/>
                      <a:pt x="16937" y="10936"/>
                    </a:cubicBezTo>
                    <a:cubicBezTo>
                      <a:pt x="16668" y="10936"/>
                      <a:pt x="16401" y="10957"/>
                      <a:pt x="16138" y="10998"/>
                    </a:cubicBezTo>
                    <a:lnTo>
                      <a:pt x="15746" y="7611"/>
                    </a:lnTo>
                    <a:cubicBezTo>
                      <a:pt x="15724" y="7512"/>
                      <a:pt x="15641" y="7443"/>
                      <a:pt x="15543" y="7443"/>
                    </a:cubicBezTo>
                    <a:cubicBezTo>
                      <a:pt x="15536" y="7443"/>
                      <a:pt x="15528" y="7444"/>
                      <a:pt x="15520" y="7445"/>
                    </a:cubicBezTo>
                    <a:cubicBezTo>
                      <a:pt x="15401" y="7445"/>
                      <a:pt x="15318" y="7552"/>
                      <a:pt x="15330" y="7659"/>
                    </a:cubicBezTo>
                    <a:lnTo>
                      <a:pt x="15722" y="11081"/>
                    </a:lnTo>
                    <a:cubicBezTo>
                      <a:pt x="15211" y="11200"/>
                      <a:pt x="14712" y="11402"/>
                      <a:pt x="14261" y="11675"/>
                    </a:cubicBezTo>
                    <a:cubicBezTo>
                      <a:pt x="14249" y="8954"/>
                      <a:pt x="14023" y="6233"/>
                      <a:pt x="13583" y="3535"/>
                    </a:cubicBezTo>
                    <a:cubicBezTo>
                      <a:pt x="14165" y="2406"/>
                      <a:pt x="14997" y="1408"/>
                      <a:pt x="16007" y="636"/>
                    </a:cubicBezTo>
                    <a:close/>
                    <a:moveTo>
                      <a:pt x="13250" y="4224"/>
                    </a:moveTo>
                    <a:cubicBezTo>
                      <a:pt x="13631" y="6744"/>
                      <a:pt x="13821" y="9298"/>
                      <a:pt x="13821" y="11841"/>
                    </a:cubicBezTo>
                    <a:cubicBezTo>
                      <a:pt x="13037" y="11794"/>
                      <a:pt x="12240" y="11746"/>
                      <a:pt x="11444" y="11699"/>
                    </a:cubicBezTo>
                    <a:cubicBezTo>
                      <a:pt x="9079" y="11553"/>
                      <a:pt x="6643" y="11400"/>
                      <a:pt x="4226" y="11400"/>
                    </a:cubicBezTo>
                    <a:cubicBezTo>
                      <a:pt x="3680" y="11400"/>
                      <a:pt x="3135" y="11408"/>
                      <a:pt x="2591" y="11425"/>
                    </a:cubicBezTo>
                    <a:cubicBezTo>
                      <a:pt x="2710" y="10225"/>
                      <a:pt x="2710" y="9013"/>
                      <a:pt x="2603" y="7813"/>
                    </a:cubicBezTo>
                    <a:lnTo>
                      <a:pt x="2603" y="7813"/>
                    </a:lnTo>
                    <a:cubicBezTo>
                      <a:pt x="4172" y="8181"/>
                      <a:pt x="5788" y="8360"/>
                      <a:pt x="7392" y="8360"/>
                    </a:cubicBezTo>
                    <a:cubicBezTo>
                      <a:pt x="9127" y="8360"/>
                      <a:pt x="10850" y="8146"/>
                      <a:pt x="12526" y="7730"/>
                    </a:cubicBezTo>
                    <a:cubicBezTo>
                      <a:pt x="12621" y="7706"/>
                      <a:pt x="12680" y="7623"/>
                      <a:pt x="12680" y="7540"/>
                    </a:cubicBezTo>
                    <a:cubicBezTo>
                      <a:pt x="12621" y="6399"/>
                      <a:pt x="12823" y="5270"/>
                      <a:pt x="13250" y="4224"/>
                    </a:cubicBezTo>
                    <a:close/>
                    <a:moveTo>
                      <a:pt x="16162" y="1"/>
                    </a:moveTo>
                    <a:cubicBezTo>
                      <a:pt x="16146" y="1"/>
                      <a:pt x="16130" y="2"/>
                      <a:pt x="16114" y="6"/>
                    </a:cubicBezTo>
                    <a:cubicBezTo>
                      <a:pt x="14249" y="422"/>
                      <a:pt x="12347" y="731"/>
                      <a:pt x="10446" y="921"/>
                    </a:cubicBezTo>
                    <a:cubicBezTo>
                      <a:pt x="8488" y="405"/>
                      <a:pt x="6769" y="151"/>
                      <a:pt x="5238" y="151"/>
                    </a:cubicBezTo>
                    <a:cubicBezTo>
                      <a:pt x="4863" y="151"/>
                      <a:pt x="4501" y="166"/>
                      <a:pt x="4148" y="196"/>
                    </a:cubicBezTo>
                    <a:cubicBezTo>
                      <a:pt x="4065" y="208"/>
                      <a:pt x="3982" y="267"/>
                      <a:pt x="3958" y="351"/>
                    </a:cubicBezTo>
                    <a:cubicBezTo>
                      <a:pt x="3316" y="2822"/>
                      <a:pt x="1962" y="5056"/>
                      <a:pt x="72" y="6779"/>
                    </a:cubicBezTo>
                    <a:cubicBezTo>
                      <a:pt x="25" y="6827"/>
                      <a:pt x="1" y="6898"/>
                      <a:pt x="13" y="6958"/>
                    </a:cubicBezTo>
                    <a:cubicBezTo>
                      <a:pt x="25" y="7029"/>
                      <a:pt x="72" y="7076"/>
                      <a:pt x="144" y="7100"/>
                    </a:cubicBezTo>
                    <a:cubicBezTo>
                      <a:pt x="809" y="7338"/>
                      <a:pt x="1486" y="7540"/>
                      <a:pt x="2176" y="7718"/>
                    </a:cubicBezTo>
                    <a:cubicBezTo>
                      <a:pt x="2294" y="9013"/>
                      <a:pt x="2294" y="10308"/>
                      <a:pt x="2164" y="11604"/>
                    </a:cubicBezTo>
                    <a:cubicBezTo>
                      <a:pt x="2152" y="11663"/>
                      <a:pt x="2176" y="11711"/>
                      <a:pt x="2211" y="11758"/>
                    </a:cubicBezTo>
                    <a:cubicBezTo>
                      <a:pt x="2259" y="11794"/>
                      <a:pt x="2318" y="11818"/>
                      <a:pt x="2378" y="11818"/>
                    </a:cubicBezTo>
                    <a:cubicBezTo>
                      <a:pt x="2999" y="11793"/>
                      <a:pt x="3624" y="11782"/>
                      <a:pt x="4251" y="11782"/>
                    </a:cubicBezTo>
                    <a:cubicBezTo>
                      <a:pt x="6645" y="11782"/>
                      <a:pt x="9066" y="11940"/>
                      <a:pt x="11421" y="12091"/>
                    </a:cubicBezTo>
                    <a:cubicBezTo>
                      <a:pt x="12300" y="12150"/>
                      <a:pt x="13167" y="12198"/>
                      <a:pt x="14035" y="12245"/>
                    </a:cubicBezTo>
                    <a:lnTo>
                      <a:pt x="14047" y="12245"/>
                    </a:lnTo>
                    <a:cubicBezTo>
                      <a:pt x="14070" y="12245"/>
                      <a:pt x="14094" y="12245"/>
                      <a:pt x="14118" y="12234"/>
                    </a:cubicBezTo>
                    <a:lnTo>
                      <a:pt x="14142" y="12222"/>
                    </a:lnTo>
                    <a:cubicBezTo>
                      <a:pt x="14154" y="12222"/>
                      <a:pt x="14165" y="12210"/>
                      <a:pt x="14177" y="12210"/>
                    </a:cubicBezTo>
                    <a:cubicBezTo>
                      <a:pt x="14988" y="11623"/>
                      <a:pt x="15959" y="11321"/>
                      <a:pt x="16948" y="11321"/>
                    </a:cubicBezTo>
                    <a:cubicBezTo>
                      <a:pt x="17220" y="11321"/>
                      <a:pt x="17494" y="11344"/>
                      <a:pt x="17766" y="11390"/>
                    </a:cubicBezTo>
                    <a:cubicBezTo>
                      <a:pt x="17780" y="11393"/>
                      <a:pt x="17795" y="11394"/>
                      <a:pt x="17810" y="11394"/>
                    </a:cubicBezTo>
                    <a:cubicBezTo>
                      <a:pt x="17858" y="11394"/>
                      <a:pt x="17908" y="11379"/>
                      <a:pt x="17944" y="11342"/>
                    </a:cubicBezTo>
                    <a:cubicBezTo>
                      <a:pt x="17992" y="11307"/>
                      <a:pt x="18016" y="11247"/>
                      <a:pt x="18004" y="11176"/>
                    </a:cubicBezTo>
                    <a:cubicBezTo>
                      <a:pt x="17742" y="9370"/>
                      <a:pt x="17469" y="7540"/>
                      <a:pt x="17196" y="5710"/>
                    </a:cubicBezTo>
                    <a:cubicBezTo>
                      <a:pt x="16910" y="3880"/>
                      <a:pt x="16637" y="2050"/>
                      <a:pt x="16376" y="244"/>
                    </a:cubicBezTo>
                    <a:lnTo>
                      <a:pt x="16376" y="232"/>
                    </a:lnTo>
                    <a:cubicBezTo>
                      <a:pt x="16376" y="208"/>
                      <a:pt x="16376" y="184"/>
                      <a:pt x="16376" y="149"/>
                    </a:cubicBezTo>
                    <a:cubicBezTo>
                      <a:pt x="16345" y="57"/>
                      <a:pt x="16254" y="1"/>
                      <a:pt x="161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1"/>
              <p:cNvSpPr/>
              <p:nvPr/>
            </p:nvSpPr>
            <p:spPr>
              <a:xfrm>
                <a:off x="6623433" y="180535"/>
                <a:ext cx="16109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814" extrusionOk="0">
                    <a:moveTo>
                      <a:pt x="232" y="1"/>
                    </a:moveTo>
                    <a:cubicBezTo>
                      <a:pt x="218" y="1"/>
                      <a:pt x="204" y="2"/>
                      <a:pt x="190" y="5"/>
                    </a:cubicBezTo>
                    <a:cubicBezTo>
                      <a:pt x="72" y="5"/>
                      <a:pt x="0" y="112"/>
                      <a:pt x="12" y="219"/>
                    </a:cubicBezTo>
                    <a:lnTo>
                      <a:pt x="72" y="647"/>
                    </a:lnTo>
                    <a:cubicBezTo>
                      <a:pt x="95" y="742"/>
                      <a:pt x="178" y="813"/>
                      <a:pt x="285" y="813"/>
                    </a:cubicBezTo>
                    <a:lnTo>
                      <a:pt x="309" y="813"/>
                    </a:lnTo>
                    <a:cubicBezTo>
                      <a:pt x="428" y="801"/>
                      <a:pt x="499" y="706"/>
                      <a:pt x="487" y="599"/>
                    </a:cubicBezTo>
                    <a:lnTo>
                      <a:pt x="428" y="171"/>
                    </a:lnTo>
                    <a:cubicBezTo>
                      <a:pt x="407" y="68"/>
                      <a:pt x="324" y="1"/>
                      <a:pt x="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1"/>
              <p:cNvSpPr/>
              <p:nvPr/>
            </p:nvSpPr>
            <p:spPr>
              <a:xfrm>
                <a:off x="6314467" y="175155"/>
                <a:ext cx="65498" cy="49969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51" extrusionOk="0">
                    <a:moveTo>
                      <a:pt x="1198" y="390"/>
                    </a:moveTo>
                    <a:cubicBezTo>
                      <a:pt x="1235" y="390"/>
                      <a:pt x="1272" y="396"/>
                      <a:pt x="1308" y="410"/>
                    </a:cubicBezTo>
                    <a:cubicBezTo>
                      <a:pt x="1415" y="434"/>
                      <a:pt x="1510" y="505"/>
                      <a:pt x="1557" y="612"/>
                    </a:cubicBezTo>
                    <a:cubicBezTo>
                      <a:pt x="1593" y="707"/>
                      <a:pt x="1593" y="814"/>
                      <a:pt x="1545" y="909"/>
                    </a:cubicBezTo>
                    <a:cubicBezTo>
                      <a:pt x="1486" y="1016"/>
                      <a:pt x="1379" y="1099"/>
                      <a:pt x="1272" y="1147"/>
                    </a:cubicBezTo>
                    <a:cubicBezTo>
                      <a:pt x="1211" y="1163"/>
                      <a:pt x="1149" y="1171"/>
                      <a:pt x="1087" y="1171"/>
                    </a:cubicBezTo>
                    <a:cubicBezTo>
                      <a:pt x="888" y="1171"/>
                      <a:pt x="698" y="1084"/>
                      <a:pt x="571" y="921"/>
                    </a:cubicBezTo>
                    <a:cubicBezTo>
                      <a:pt x="476" y="826"/>
                      <a:pt x="440" y="683"/>
                      <a:pt x="476" y="552"/>
                    </a:cubicBezTo>
                    <a:cubicBezTo>
                      <a:pt x="512" y="469"/>
                      <a:pt x="595" y="410"/>
                      <a:pt x="690" y="410"/>
                    </a:cubicBezTo>
                    <a:cubicBezTo>
                      <a:pt x="696" y="404"/>
                      <a:pt x="702" y="401"/>
                      <a:pt x="708" y="401"/>
                    </a:cubicBezTo>
                    <a:cubicBezTo>
                      <a:pt x="714" y="401"/>
                      <a:pt x="720" y="404"/>
                      <a:pt x="726" y="410"/>
                    </a:cubicBezTo>
                    <a:cubicBezTo>
                      <a:pt x="767" y="458"/>
                      <a:pt x="829" y="483"/>
                      <a:pt x="892" y="483"/>
                    </a:cubicBezTo>
                    <a:cubicBezTo>
                      <a:pt x="937" y="483"/>
                      <a:pt x="983" y="470"/>
                      <a:pt x="1023" y="445"/>
                    </a:cubicBezTo>
                    <a:cubicBezTo>
                      <a:pt x="1075" y="408"/>
                      <a:pt x="1136" y="390"/>
                      <a:pt x="1198" y="390"/>
                    </a:cubicBezTo>
                    <a:close/>
                    <a:moveTo>
                      <a:pt x="1204" y="0"/>
                    </a:moveTo>
                    <a:cubicBezTo>
                      <a:pt x="1102" y="0"/>
                      <a:pt x="1001" y="19"/>
                      <a:pt x="904" y="53"/>
                    </a:cubicBezTo>
                    <a:cubicBezTo>
                      <a:pt x="880" y="41"/>
                      <a:pt x="856" y="41"/>
                      <a:pt x="832" y="30"/>
                    </a:cubicBezTo>
                    <a:cubicBezTo>
                      <a:pt x="784" y="18"/>
                      <a:pt x="736" y="13"/>
                      <a:pt x="688" y="13"/>
                    </a:cubicBezTo>
                    <a:cubicBezTo>
                      <a:pt x="429" y="13"/>
                      <a:pt x="184" y="171"/>
                      <a:pt x="84" y="422"/>
                    </a:cubicBezTo>
                    <a:cubicBezTo>
                      <a:pt x="1" y="671"/>
                      <a:pt x="48" y="956"/>
                      <a:pt x="226" y="1147"/>
                    </a:cubicBezTo>
                    <a:cubicBezTo>
                      <a:pt x="440" y="1408"/>
                      <a:pt x="761" y="1551"/>
                      <a:pt x="1094" y="1551"/>
                    </a:cubicBezTo>
                    <a:cubicBezTo>
                      <a:pt x="1201" y="1551"/>
                      <a:pt x="1308" y="1539"/>
                      <a:pt x="1403" y="1503"/>
                    </a:cubicBezTo>
                    <a:cubicBezTo>
                      <a:pt x="1629" y="1432"/>
                      <a:pt x="1819" y="1277"/>
                      <a:pt x="1926" y="1063"/>
                    </a:cubicBezTo>
                    <a:cubicBezTo>
                      <a:pt x="2021" y="885"/>
                      <a:pt x="2033" y="671"/>
                      <a:pt x="1961" y="469"/>
                    </a:cubicBezTo>
                    <a:cubicBezTo>
                      <a:pt x="1854" y="255"/>
                      <a:pt x="1664" y="89"/>
                      <a:pt x="1427" y="30"/>
                    </a:cubicBezTo>
                    <a:cubicBezTo>
                      <a:pt x="1352" y="10"/>
                      <a:pt x="1278" y="0"/>
                      <a:pt x="1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1"/>
              <p:cNvSpPr/>
              <p:nvPr/>
            </p:nvSpPr>
            <p:spPr>
              <a:xfrm>
                <a:off x="6334378" y="506769"/>
                <a:ext cx="53256" cy="151068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4689" extrusionOk="0">
                    <a:moveTo>
                      <a:pt x="1012" y="1"/>
                    </a:moveTo>
                    <a:cubicBezTo>
                      <a:pt x="963" y="1"/>
                      <a:pt x="914" y="22"/>
                      <a:pt x="880" y="63"/>
                    </a:cubicBezTo>
                    <a:cubicBezTo>
                      <a:pt x="286" y="704"/>
                      <a:pt x="1" y="1572"/>
                      <a:pt x="84" y="2439"/>
                    </a:cubicBezTo>
                    <a:cubicBezTo>
                      <a:pt x="179" y="3319"/>
                      <a:pt x="630" y="4115"/>
                      <a:pt x="1331" y="4650"/>
                    </a:cubicBezTo>
                    <a:cubicBezTo>
                      <a:pt x="1367" y="4673"/>
                      <a:pt x="1403" y="4685"/>
                      <a:pt x="1450" y="4685"/>
                    </a:cubicBezTo>
                    <a:cubicBezTo>
                      <a:pt x="1459" y="4687"/>
                      <a:pt x="1467" y="4688"/>
                      <a:pt x="1476" y="4688"/>
                    </a:cubicBezTo>
                    <a:cubicBezTo>
                      <a:pt x="1514" y="4688"/>
                      <a:pt x="1552" y="4667"/>
                      <a:pt x="1581" y="4638"/>
                    </a:cubicBezTo>
                    <a:cubicBezTo>
                      <a:pt x="1652" y="4566"/>
                      <a:pt x="1640" y="4459"/>
                      <a:pt x="1557" y="4412"/>
                    </a:cubicBezTo>
                    <a:cubicBezTo>
                      <a:pt x="927" y="3925"/>
                      <a:pt x="523" y="3200"/>
                      <a:pt x="428" y="2416"/>
                    </a:cubicBezTo>
                    <a:cubicBezTo>
                      <a:pt x="357" y="1631"/>
                      <a:pt x="619" y="847"/>
                      <a:pt x="1153" y="265"/>
                    </a:cubicBezTo>
                    <a:cubicBezTo>
                      <a:pt x="1213" y="193"/>
                      <a:pt x="1201" y="87"/>
                      <a:pt x="1118" y="39"/>
                    </a:cubicBezTo>
                    <a:cubicBezTo>
                      <a:pt x="1087" y="13"/>
                      <a:pt x="1049" y="1"/>
                      <a:pt x="10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1"/>
              <p:cNvSpPr/>
              <p:nvPr/>
            </p:nvSpPr>
            <p:spPr>
              <a:xfrm>
                <a:off x="6383381" y="543465"/>
                <a:ext cx="57830" cy="68494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126" extrusionOk="0">
                    <a:moveTo>
                      <a:pt x="1383" y="1"/>
                    </a:moveTo>
                    <a:cubicBezTo>
                      <a:pt x="1320" y="1"/>
                      <a:pt x="1258" y="30"/>
                      <a:pt x="1225" y="88"/>
                    </a:cubicBezTo>
                    <a:lnTo>
                      <a:pt x="773" y="813"/>
                    </a:lnTo>
                    <a:lnTo>
                      <a:pt x="333" y="385"/>
                    </a:lnTo>
                    <a:cubicBezTo>
                      <a:pt x="292" y="356"/>
                      <a:pt x="244" y="341"/>
                      <a:pt x="198" y="341"/>
                    </a:cubicBezTo>
                    <a:cubicBezTo>
                      <a:pt x="152" y="341"/>
                      <a:pt x="108" y="356"/>
                      <a:pt x="72" y="385"/>
                    </a:cubicBezTo>
                    <a:cubicBezTo>
                      <a:pt x="1" y="445"/>
                      <a:pt x="1" y="552"/>
                      <a:pt x="72" y="623"/>
                    </a:cubicBezTo>
                    <a:lnTo>
                      <a:pt x="595" y="1110"/>
                    </a:lnTo>
                    <a:lnTo>
                      <a:pt x="119" y="1883"/>
                    </a:lnTo>
                    <a:cubicBezTo>
                      <a:pt x="72" y="1966"/>
                      <a:pt x="96" y="2073"/>
                      <a:pt x="191" y="2108"/>
                    </a:cubicBezTo>
                    <a:cubicBezTo>
                      <a:pt x="208" y="2117"/>
                      <a:pt x="224" y="2125"/>
                      <a:pt x="245" y="2125"/>
                    </a:cubicBezTo>
                    <a:cubicBezTo>
                      <a:pt x="254" y="2125"/>
                      <a:pt x="263" y="2124"/>
                      <a:pt x="274" y="2120"/>
                    </a:cubicBezTo>
                    <a:cubicBezTo>
                      <a:pt x="333" y="2120"/>
                      <a:pt x="393" y="2096"/>
                      <a:pt x="428" y="2037"/>
                    </a:cubicBezTo>
                    <a:lnTo>
                      <a:pt x="844" y="1360"/>
                    </a:lnTo>
                    <a:lnTo>
                      <a:pt x="1474" y="1978"/>
                    </a:lnTo>
                    <a:cubicBezTo>
                      <a:pt x="1510" y="2007"/>
                      <a:pt x="1554" y="2022"/>
                      <a:pt x="1599" y="2022"/>
                    </a:cubicBezTo>
                    <a:cubicBezTo>
                      <a:pt x="1643" y="2022"/>
                      <a:pt x="1688" y="2007"/>
                      <a:pt x="1724" y="1978"/>
                    </a:cubicBezTo>
                    <a:cubicBezTo>
                      <a:pt x="1795" y="1918"/>
                      <a:pt x="1795" y="1799"/>
                      <a:pt x="1724" y="1740"/>
                    </a:cubicBezTo>
                    <a:lnTo>
                      <a:pt x="1034" y="1063"/>
                    </a:lnTo>
                    <a:lnTo>
                      <a:pt x="1534" y="243"/>
                    </a:lnTo>
                    <a:cubicBezTo>
                      <a:pt x="1581" y="160"/>
                      <a:pt x="1545" y="53"/>
                      <a:pt x="1462" y="17"/>
                    </a:cubicBezTo>
                    <a:cubicBezTo>
                      <a:pt x="1437" y="6"/>
                      <a:pt x="1410" y="1"/>
                      <a:pt x="13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1"/>
              <p:cNvSpPr/>
              <p:nvPr/>
            </p:nvSpPr>
            <p:spPr>
              <a:xfrm>
                <a:off x="6451521" y="559252"/>
                <a:ext cx="49422" cy="1578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490" extrusionOk="0">
                    <a:moveTo>
                      <a:pt x="1344" y="1"/>
                    </a:moveTo>
                    <a:cubicBezTo>
                      <a:pt x="1336" y="1"/>
                      <a:pt x="1328" y="1"/>
                      <a:pt x="1320" y="2"/>
                    </a:cubicBezTo>
                    <a:lnTo>
                      <a:pt x="167" y="169"/>
                    </a:lnTo>
                    <a:cubicBezTo>
                      <a:pt x="72" y="169"/>
                      <a:pt x="1" y="252"/>
                      <a:pt x="13" y="347"/>
                    </a:cubicBezTo>
                    <a:cubicBezTo>
                      <a:pt x="36" y="430"/>
                      <a:pt x="108" y="490"/>
                      <a:pt x="191" y="490"/>
                    </a:cubicBezTo>
                    <a:lnTo>
                      <a:pt x="215" y="490"/>
                    </a:lnTo>
                    <a:lnTo>
                      <a:pt x="1367" y="323"/>
                    </a:lnTo>
                    <a:cubicBezTo>
                      <a:pt x="1462" y="323"/>
                      <a:pt x="1534" y="240"/>
                      <a:pt x="1522" y="145"/>
                    </a:cubicBezTo>
                    <a:cubicBezTo>
                      <a:pt x="1500" y="58"/>
                      <a:pt x="1429" y="1"/>
                      <a:pt x="13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1"/>
              <p:cNvSpPr/>
              <p:nvPr/>
            </p:nvSpPr>
            <p:spPr>
              <a:xfrm>
                <a:off x="6513539" y="533091"/>
                <a:ext cx="53256" cy="74487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312" extrusionOk="0">
                    <a:moveTo>
                      <a:pt x="978" y="1"/>
                    </a:moveTo>
                    <a:cubicBezTo>
                      <a:pt x="944" y="1"/>
                      <a:pt x="910" y="10"/>
                      <a:pt x="880" y="30"/>
                    </a:cubicBezTo>
                    <a:cubicBezTo>
                      <a:pt x="809" y="78"/>
                      <a:pt x="785" y="173"/>
                      <a:pt x="833" y="244"/>
                    </a:cubicBezTo>
                    <a:lnTo>
                      <a:pt x="928" y="398"/>
                    </a:lnTo>
                    <a:cubicBezTo>
                      <a:pt x="928" y="446"/>
                      <a:pt x="928" y="493"/>
                      <a:pt x="904" y="541"/>
                    </a:cubicBezTo>
                    <a:cubicBezTo>
                      <a:pt x="880" y="636"/>
                      <a:pt x="809" y="707"/>
                      <a:pt x="714" y="719"/>
                    </a:cubicBezTo>
                    <a:cubicBezTo>
                      <a:pt x="703" y="720"/>
                      <a:pt x="692" y="721"/>
                      <a:pt x="681" y="721"/>
                    </a:cubicBezTo>
                    <a:cubicBezTo>
                      <a:pt x="588" y="721"/>
                      <a:pt x="507" y="675"/>
                      <a:pt x="464" y="600"/>
                    </a:cubicBezTo>
                    <a:cubicBezTo>
                      <a:pt x="393" y="529"/>
                      <a:pt x="381" y="434"/>
                      <a:pt x="417" y="351"/>
                    </a:cubicBezTo>
                    <a:cubicBezTo>
                      <a:pt x="464" y="268"/>
                      <a:pt x="429" y="161"/>
                      <a:pt x="345" y="125"/>
                    </a:cubicBezTo>
                    <a:cubicBezTo>
                      <a:pt x="320" y="114"/>
                      <a:pt x="293" y="109"/>
                      <a:pt x="266" y="109"/>
                    </a:cubicBezTo>
                    <a:cubicBezTo>
                      <a:pt x="203" y="109"/>
                      <a:pt x="141" y="138"/>
                      <a:pt x="108" y="196"/>
                    </a:cubicBezTo>
                    <a:cubicBezTo>
                      <a:pt x="1" y="387"/>
                      <a:pt x="25" y="624"/>
                      <a:pt x="167" y="791"/>
                    </a:cubicBezTo>
                    <a:cubicBezTo>
                      <a:pt x="290" y="954"/>
                      <a:pt x="474" y="1047"/>
                      <a:pt x="667" y="1047"/>
                    </a:cubicBezTo>
                    <a:cubicBezTo>
                      <a:pt x="699" y="1047"/>
                      <a:pt x="730" y="1045"/>
                      <a:pt x="761" y="1040"/>
                    </a:cubicBezTo>
                    <a:cubicBezTo>
                      <a:pt x="916" y="1016"/>
                      <a:pt x="1047" y="945"/>
                      <a:pt x="1142" y="826"/>
                    </a:cubicBezTo>
                    <a:cubicBezTo>
                      <a:pt x="1165" y="897"/>
                      <a:pt x="1189" y="957"/>
                      <a:pt x="1213" y="1028"/>
                    </a:cubicBezTo>
                    <a:cubicBezTo>
                      <a:pt x="1284" y="1278"/>
                      <a:pt x="1237" y="1551"/>
                      <a:pt x="1094" y="1765"/>
                    </a:cubicBezTo>
                    <a:cubicBezTo>
                      <a:pt x="983" y="1902"/>
                      <a:pt x="815" y="1978"/>
                      <a:pt x="642" y="1978"/>
                    </a:cubicBezTo>
                    <a:cubicBezTo>
                      <a:pt x="575" y="1978"/>
                      <a:pt x="507" y="1966"/>
                      <a:pt x="440" y="1943"/>
                    </a:cubicBezTo>
                    <a:cubicBezTo>
                      <a:pt x="414" y="1928"/>
                      <a:pt x="386" y="1922"/>
                      <a:pt x="358" y="1922"/>
                    </a:cubicBezTo>
                    <a:cubicBezTo>
                      <a:pt x="296" y="1922"/>
                      <a:pt x="235" y="1954"/>
                      <a:pt x="203" y="2003"/>
                    </a:cubicBezTo>
                    <a:cubicBezTo>
                      <a:pt x="155" y="2086"/>
                      <a:pt x="191" y="2193"/>
                      <a:pt x="274" y="2228"/>
                    </a:cubicBezTo>
                    <a:cubicBezTo>
                      <a:pt x="393" y="2276"/>
                      <a:pt x="512" y="2312"/>
                      <a:pt x="631" y="2312"/>
                    </a:cubicBezTo>
                    <a:cubicBezTo>
                      <a:pt x="916" y="2300"/>
                      <a:pt x="1189" y="2181"/>
                      <a:pt x="1379" y="1955"/>
                    </a:cubicBezTo>
                    <a:cubicBezTo>
                      <a:pt x="1593" y="1670"/>
                      <a:pt x="1653" y="1302"/>
                      <a:pt x="1557" y="957"/>
                    </a:cubicBezTo>
                    <a:cubicBezTo>
                      <a:pt x="1498" y="719"/>
                      <a:pt x="1391" y="493"/>
                      <a:pt x="1260" y="280"/>
                    </a:cubicBezTo>
                    <a:cubicBezTo>
                      <a:pt x="1237" y="185"/>
                      <a:pt x="1177" y="113"/>
                      <a:pt x="1118" y="54"/>
                    </a:cubicBezTo>
                    <a:cubicBezTo>
                      <a:pt x="1076" y="19"/>
                      <a:pt x="1027" y="1"/>
                      <a:pt x="9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1"/>
              <p:cNvSpPr/>
              <p:nvPr/>
            </p:nvSpPr>
            <p:spPr>
              <a:xfrm>
                <a:off x="6562929" y="487052"/>
                <a:ext cx="45201" cy="135829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4216" extrusionOk="0">
                    <a:moveTo>
                      <a:pt x="197" y="0"/>
                    </a:moveTo>
                    <a:cubicBezTo>
                      <a:pt x="152" y="0"/>
                      <a:pt x="108" y="15"/>
                      <a:pt x="72" y="45"/>
                    </a:cubicBezTo>
                    <a:cubicBezTo>
                      <a:pt x="1" y="104"/>
                      <a:pt x="1" y="211"/>
                      <a:pt x="72" y="271"/>
                    </a:cubicBezTo>
                    <a:cubicBezTo>
                      <a:pt x="595" y="734"/>
                      <a:pt x="928" y="1364"/>
                      <a:pt x="999" y="2053"/>
                    </a:cubicBezTo>
                    <a:cubicBezTo>
                      <a:pt x="1046" y="2742"/>
                      <a:pt x="821" y="3432"/>
                      <a:pt x="381" y="3954"/>
                    </a:cubicBezTo>
                    <a:cubicBezTo>
                      <a:pt x="310" y="4026"/>
                      <a:pt x="333" y="4133"/>
                      <a:pt x="405" y="4180"/>
                    </a:cubicBezTo>
                    <a:cubicBezTo>
                      <a:pt x="440" y="4204"/>
                      <a:pt x="476" y="4216"/>
                      <a:pt x="512" y="4216"/>
                    </a:cubicBezTo>
                    <a:cubicBezTo>
                      <a:pt x="571" y="4216"/>
                      <a:pt x="619" y="4192"/>
                      <a:pt x="654" y="4145"/>
                    </a:cubicBezTo>
                    <a:cubicBezTo>
                      <a:pt x="1153" y="3562"/>
                      <a:pt x="1403" y="2802"/>
                      <a:pt x="1344" y="2041"/>
                    </a:cubicBezTo>
                    <a:cubicBezTo>
                      <a:pt x="1272" y="1269"/>
                      <a:pt x="904" y="556"/>
                      <a:pt x="322" y="45"/>
                    </a:cubicBezTo>
                    <a:cubicBezTo>
                      <a:pt x="286" y="15"/>
                      <a:pt x="241" y="0"/>
                      <a:pt x="1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1"/>
              <p:cNvSpPr/>
              <p:nvPr/>
            </p:nvSpPr>
            <p:spPr>
              <a:xfrm>
                <a:off x="6580552" y="445008"/>
                <a:ext cx="50163" cy="4388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62" extrusionOk="0">
                    <a:moveTo>
                      <a:pt x="405" y="1"/>
                    </a:moveTo>
                    <a:cubicBezTo>
                      <a:pt x="281" y="1"/>
                      <a:pt x="160" y="50"/>
                      <a:pt x="72" y="138"/>
                    </a:cubicBezTo>
                    <a:cubicBezTo>
                      <a:pt x="0" y="209"/>
                      <a:pt x="12" y="316"/>
                      <a:pt x="84" y="376"/>
                    </a:cubicBezTo>
                    <a:cubicBezTo>
                      <a:pt x="119" y="401"/>
                      <a:pt x="160" y="414"/>
                      <a:pt x="199" y="414"/>
                    </a:cubicBezTo>
                    <a:cubicBezTo>
                      <a:pt x="250" y="414"/>
                      <a:pt x="299" y="392"/>
                      <a:pt x="333" y="352"/>
                    </a:cubicBezTo>
                    <a:cubicBezTo>
                      <a:pt x="359" y="334"/>
                      <a:pt x="392" y="323"/>
                      <a:pt x="421" y="323"/>
                    </a:cubicBezTo>
                    <a:cubicBezTo>
                      <a:pt x="432" y="323"/>
                      <a:pt x="442" y="325"/>
                      <a:pt x="452" y="328"/>
                    </a:cubicBezTo>
                    <a:cubicBezTo>
                      <a:pt x="547" y="352"/>
                      <a:pt x="630" y="411"/>
                      <a:pt x="678" y="506"/>
                    </a:cubicBezTo>
                    <a:cubicBezTo>
                      <a:pt x="725" y="696"/>
                      <a:pt x="630" y="910"/>
                      <a:pt x="511" y="1124"/>
                    </a:cubicBezTo>
                    <a:cubicBezTo>
                      <a:pt x="488" y="1172"/>
                      <a:pt x="488" y="1243"/>
                      <a:pt x="523" y="1291"/>
                    </a:cubicBezTo>
                    <a:cubicBezTo>
                      <a:pt x="559" y="1338"/>
                      <a:pt x="618" y="1362"/>
                      <a:pt x="678" y="1362"/>
                    </a:cubicBezTo>
                    <a:lnTo>
                      <a:pt x="690" y="1362"/>
                    </a:lnTo>
                    <a:lnTo>
                      <a:pt x="1391" y="1314"/>
                    </a:lnTo>
                    <a:cubicBezTo>
                      <a:pt x="1486" y="1314"/>
                      <a:pt x="1557" y="1243"/>
                      <a:pt x="1557" y="1148"/>
                    </a:cubicBezTo>
                    <a:cubicBezTo>
                      <a:pt x="1546" y="1060"/>
                      <a:pt x="1474" y="992"/>
                      <a:pt x="1388" y="992"/>
                    </a:cubicBezTo>
                    <a:cubicBezTo>
                      <a:pt x="1381" y="992"/>
                      <a:pt x="1374" y="993"/>
                      <a:pt x="1367" y="993"/>
                    </a:cubicBezTo>
                    <a:lnTo>
                      <a:pt x="951" y="1017"/>
                    </a:lnTo>
                    <a:cubicBezTo>
                      <a:pt x="1034" y="827"/>
                      <a:pt x="1058" y="625"/>
                      <a:pt x="1010" y="423"/>
                    </a:cubicBezTo>
                    <a:cubicBezTo>
                      <a:pt x="939" y="209"/>
                      <a:pt x="749" y="55"/>
                      <a:pt x="535" y="19"/>
                    </a:cubicBezTo>
                    <a:cubicBezTo>
                      <a:pt x="492" y="7"/>
                      <a:pt x="448" y="1"/>
                      <a:pt x="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1"/>
              <p:cNvSpPr/>
              <p:nvPr/>
            </p:nvSpPr>
            <p:spPr>
              <a:xfrm>
                <a:off x="7165138" y="409537"/>
                <a:ext cx="74294" cy="85473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653" extrusionOk="0">
                    <a:moveTo>
                      <a:pt x="1970" y="1"/>
                    </a:moveTo>
                    <a:cubicBezTo>
                      <a:pt x="1913" y="1"/>
                      <a:pt x="1853" y="31"/>
                      <a:pt x="1819" y="74"/>
                    </a:cubicBezTo>
                    <a:lnTo>
                      <a:pt x="1106" y="1084"/>
                    </a:lnTo>
                    <a:lnTo>
                      <a:pt x="321" y="467"/>
                    </a:lnTo>
                    <a:cubicBezTo>
                      <a:pt x="286" y="441"/>
                      <a:pt x="245" y="428"/>
                      <a:pt x="206" y="428"/>
                    </a:cubicBezTo>
                    <a:cubicBezTo>
                      <a:pt x="155" y="428"/>
                      <a:pt x="106" y="450"/>
                      <a:pt x="72" y="490"/>
                    </a:cubicBezTo>
                    <a:cubicBezTo>
                      <a:pt x="1" y="550"/>
                      <a:pt x="13" y="669"/>
                      <a:pt x="84" y="716"/>
                    </a:cubicBezTo>
                    <a:lnTo>
                      <a:pt x="916" y="1358"/>
                    </a:lnTo>
                    <a:lnTo>
                      <a:pt x="167" y="2403"/>
                    </a:lnTo>
                    <a:cubicBezTo>
                      <a:pt x="108" y="2475"/>
                      <a:pt x="131" y="2582"/>
                      <a:pt x="215" y="2629"/>
                    </a:cubicBezTo>
                    <a:cubicBezTo>
                      <a:pt x="250" y="2641"/>
                      <a:pt x="286" y="2653"/>
                      <a:pt x="321" y="2653"/>
                    </a:cubicBezTo>
                    <a:cubicBezTo>
                      <a:pt x="369" y="2653"/>
                      <a:pt x="428" y="2629"/>
                      <a:pt x="464" y="2582"/>
                    </a:cubicBezTo>
                    <a:lnTo>
                      <a:pt x="1189" y="1572"/>
                    </a:lnTo>
                    <a:lnTo>
                      <a:pt x="1997" y="2201"/>
                    </a:lnTo>
                    <a:cubicBezTo>
                      <a:pt x="2021" y="2225"/>
                      <a:pt x="2068" y="2237"/>
                      <a:pt x="2104" y="2237"/>
                    </a:cubicBezTo>
                    <a:cubicBezTo>
                      <a:pt x="2163" y="2237"/>
                      <a:pt x="2211" y="2213"/>
                      <a:pt x="2247" y="2178"/>
                    </a:cubicBezTo>
                    <a:cubicBezTo>
                      <a:pt x="2306" y="2118"/>
                      <a:pt x="2294" y="1999"/>
                      <a:pt x="2223" y="1952"/>
                    </a:cubicBezTo>
                    <a:lnTo>
                      <a:pt x="1379" y="1298"/>
                    </a:lnTo>
                    <a:lnTo>
                      <a:pt x="1973" y="455"/>
                    </a:lnTo>
                    <a:cubicBezTo>
                      <a:pt x="2021" y="443"/>
                      <a:pt x="2068" y="395"/>
                      <a:pt x="2092" y="348"/>
                    </a:cubicBezTo>
                    <a:lnTo>
                      <a:pt x="2128" y="217"/>
                    </a:lnTo>
                    <a:cubicBezTo>
                      <a:pt x="2163" y="134"/>
                      <a:pt x="2116" y="51"/>
                      <a:pt x="2033" y="15"/>
                    </a:cubicBezTo>
                    <a:cubicBezTo>
                      <a:pt x="2013" y="5"/>
                      <a:pt x="1992" y="1"/>
                      <a:pt x="19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1"/>
              <p:cNvSpPr/>
              <p:nvPr/>
            </p:nvSpPr>
            <p:spPr>
              <a:xfrm>
                <a:off x="7146388" y="499134"/>
                <a:ext cx="129031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704" extrusionOk="0">
                    <a:moveTo>
                      <a:pt x="3249" y="1"/>
                    </a:moveTo>
                    <a:cubicBezTo>
                      <a:pt x="2201" y="1"/>
                      <a:pt x="1164" y="133"/>
                      <a:pt x="143" y="383"/>
                    </a:cubicBezTo>
                    <a:cubicBezTo>
                      <a:pt x="60" y="395"/>
                      <a:pt x="0" y="490"/>
                      <a:pt x="24" y="573"/>
                    </a:cubicBezTo>
                    <a:cubicBezTo>
                      <a:pt x="48" y="656"/>
                      <a:pt x="119" y="704"/>
                      <a:pt x="191" y="704"/>
                    </a:cubicBezTo>
                    <a:lnTo>
                      <a:pt x="238" y="704"/>
                    </a:lnTo>
                    <a:cubicBezTo>
                      <a:pt x="1208" y="456"/>
                      <a:pt x="2212" y="332"/>
                      <a:pt x="3214" y="332"/>
                    </a:cubicBezTo>
                    <a:cubicBezTo>
                      <a:pt x="3414" y="332"/>
                      <a:pt x="3615" y="337"/>
                      <a:pt x="3815" y="347"/>
                    </a:cubicBezTo>
                    <a:cubicBezTo>
                      <a:pt x="3910" y="347"/>
                      <a:pt x="3993" y="288"/>
                      <a:pt x="4005" y="193"/>
                    </a:cubicBezTo>
                    <a:cubicBezTo>
                      <a:pt x="4005" y="98"/>
                      <a:pt x="3934" y="15"/>
                      <a:pt x="3839" y="15"/>
                    </a:cubicBezTo>
                    <a:cubicBezTo>
                      <a:pt x="3642" y="5"/>
                      <a:pt x="3445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11"/>
              <p:cNvSpPr/>
              <p:nvPr/>
            </p:nvSpPr>
            <p:spPr>
              <a:xfrm>
                <a:off x="7191170" y="526744"/>
                <a:ext cx="58217" cy="8695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2699" extrusionOk="0">
                    <a:moveTo>
                      <a:pt x="302" y="1"/>
                    </a:moveTo>
                    <a:cubicBezTo>
                      <a:pt x="242" y="1"/>
                      <a:pt x="182" y="30"/>
                      <a:pt x="143" y="84"/>
                    </a:cubicBezTo>
                    <a:cubicBezTo>
                      <a:pt x="24" y="298"/>
                      <a:pt x="24" y="560"/>
                      <a:pt x="167" y="762"/>
                    </a:cubicBezTo>
                    <a:cubicBezTo>
                      <a:pt x="298" y="988"/>
                      <a:pt x="535" y="1118"/>
                      <a:pt x="797" y="1130"/>
                    </a:cubicBezTo>
                    <a:cubicBezTo>
                      <a:pt x="1011" y="1130"/>
                      <a:pt x="1225" y="1035"/>
                      <a:pt x="1355" y="869"/>
                    </a:cubicBezTo>
                    <a:cubicBezTo>
                      <a:pt x="1391" y="1011"/>
                      <a:pt x="1415" y="1166"/>
                      <a:pt x="1427" y="1308"/>
                    </a:cubicBezTo>
                    <a:cubicBezTo>
                      <a:pt x="1450" y="1546"/>
                      <a:pt x="1415" y="1796"/>
                      <a:pt x="1308" y="2009"/>
                    </a:cubicBezTo>
                    <a:cubicBezTo>
                      <a:pt x="1213" y="2211"/>
                      <a:pt x="1023" y="2354"/>
                      <a:pt x="797" y="2378"/>
                    </a:cubicBezTo>
                    <a:cubicBezTo>
                      <a:pt x="774" y="2382"/>
                      <a:pt x="752" y="2384"/>
                      <a:pt x="729" y="2384"/>
                    </a:cubicBezTo>
                    <a:cubicBezTo>
                      <a:pt x="563" y="2384"/>
                      <a:pt x="410" y="2272"/>
                      <a:pt x="357" y="2105"/>
                    </a:cubicBezTo>
                    <a:cubicBezTo>
                      <a:pt x="335" y="2016"/>
                      <a:pt x="262" y="1949"/>
                      <a:pt x="176" y="1949"/>
                    </a:cubicBezTo>
                    <a:cubicBezTo>
                      <a:pt x="169" y="1949"/>
                      <a:pt x="162" y="1949"/>
                      <a:pt x="155" y="1950"/>
                    </a:cubicBezTo>
                    <a:cubicBezTo>
                      <a:pt x="60" y="1962"/>
                      <a:pt x="1" y="2045"/>
                      <a:pt x="1" y="2140"/>
                    </a:cubicBezTo>
                    <a:cubicBezTo>
                      <a:pt x="48" y="2449"/>
                      <a:pt x="393" y="2699"/>
                      <a:pt x="761" y="2699"/>
                    </a:cubicBezTo>
                    <a:lnTo>
                      <a:pt x="833" y="2699"/>
                    </a:lnTo>
                    <a:cubicBezTo>
                      <a:pt x="1177" y="2663"/>
                      <a:pt x="1474" y="2449"/>
                      <a:pt x="1629" y="2140"/>
                    </a:cubicBezTo>
                    <a:cubicBezTo>
                      <a:pt x="1759" y="1879"/>
                      <a:pt x="1807" y="1582"/>
                      <a:pt x="1783" y="1296"/>
                    </a:cubicBezTo>
                    <a:cubicBezTo>
                      <a:pt x="1759" y="916"/>
                      <a:pt x="1664" y="560"/>
                      <a:pt x="1522" y="215"/>
                    </a:cubicBezTo>
                    <a:cubicBezTo>
                      <a:pt x="1510" y="168"/>
                      <a:pt x="1486" y="132"/>
                      <a:pt x="1462" y="84"/>
                    </a:cubicBezTo>
                    <a:cubicBezTo>
                      <a:pt x="1430" y="36"/>
                      <a:pt x="1369" y="3"/>
                      <a:pt x="1307" y="3"/>
                    </a:cubicBezTo>
                    <a:cubicBezTo>
                      <a:pt x="1279" y="3"/>
                      <a:pt x="1251" y="10"/>
                      <a:pt x="1225" y="25"/>
                    </a:cubicBezTo>
                    <a:cubicBezTo>
                      <a:pt x="1141" y="61"/>
                      <a:pt x="1106" y="156"/>
                      <a:pt x="1141" y="227"/>
                    </a:cubicBezTo>
                    <a:cubicBezTo>
                      <a:pt x="1165" y="263"/>
                      <a:pt x="1177" y="286"/>
                      <a:pt x="1189" y="322"/>
                    </a:cubicBezTo>
                    <a:cubicBezTo>
                      <a:pt x="1201" y="417"/>
                      <a:pt x="1189" y="524"/>
                      <a:pt x="1130" y="607"/>
                    </a:cubicBezTo>
                    <a:cubicBezTo>
                      <a:pt x="1058" y="726"/>
                      <a:pt x="939" y="797"/>
                      <a:pt x="797" y="809"/>
                    </a:cubicBezTo>
                    <a:cubicBezTo>
                      <a:pt x="666" y="797"/>
                      <a:pt x="547" y="726"/>
                      <a:pt x="476" y="607"/>
                    </a:cubicBezTo>
                    <a:cubicBezTo>
                      <a:pt x="405" y="500"/>
                      <a:pt x="393" y="358"/>
                      <a:pt x="452" y="239"/>
                    </a:cubicBezTo>
                    <a:cubicBezTo>
                      <a:pt x="512" y="168"/>
                      <a:pt x="476" y="61"/>
                      <a:pt x="393" y="25"/>
                    </a:cubicBezTo>
                    <a:cubicBezTo>
                      <a:pt x="364" y="9"/>
                      <a:pt x="333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11"/>
              <p:cNvSpPr/>
              <p:nvPr/>
            </p:nvSpPr>
            <p:spPr>
              <a:xfrm>
                <a:off x="6794186" y="146062"/>
                <a:ext cx="73134" cy="87857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727" extrusionOk="0">
                    <a:moveTo>
                      <a:pt x="1144" y="1"/>
                    </a:moveTo>
                    <a:cubicBezTo>
                      <a:pt x="1108" y="1"/>
                      <a:pt x="1074" y="10"/>
                      <a:pt x="1046" y="29"/>
                    </a:cubicBezTo>
                    <a:cubicBezTo>
                      <a:pt x="844" y="184"/>
                      <a:pt x="749" y="433"/>
                      <a:pt x="784" y="671"/>
                    </a:cubicBezTo>
                    <a:cubicBezTo>
                      <a:pt x="820" y="933"/>
                      <a:pt x="998" y="1135"/>
                      <a:pt x="1236" y="1230"/>
                    </a:cubicBezTo>
                    <a:cubicBezTo>
                      <a:pt x="1313" y="1257"/>
                      <a:pt x="1395" y="1270"/>
                      <a:pt x="1476" y="1270"/>
                    </a:cubicBezTo>
                    <a:cubicBezTo>
                      <a:pt x="1606" y="1270"/>
                      <a:pt x="1737" y="1236"/>
                      <a:pt x="1854" y="1170"/>
                    </a:cubicBezTo>
                    <a:lnTo>
                      <a:pt x="1854" y="1170"/>
                    </a:lnTo>
                    <a:cubicBezTo>
                      <a:pt x="1830" y="1325"/>
                      <a:pt x="1794" y="1467"/>
                      <a:pt x="1735" y="1598"/>
                    </a:cubicBezTo>
                    <a:cubicBezTo>
                      <a:pt x="1664" y="1836"/>
                      <a:pt x="1533" y="2050"/>
                      <a:pt x="1355" y="2216"/>
                    </a:cubicBezTo>
                    <a:cubicBezTo>
                      <a:pt x="1226" y="2336"/>
                      <a:pt x="1054" y="2398"/>
                      <a:pt x="878" y="2398"/>
                    </a:cubicBezTo>
                    <a:cubicBezTo>
                      <a:pt x="827" y="2398"/>
                      <a:pt x="776" y="2393"/>
                      <a:pt x="725" y="2382"/>
                    </a:cubicBezTo>
                    <a:cubicBezTo>
                      <a:pt x="535" y="2347"/>
                      <a:pt x="416" y="2168"/>
                      <a:pt x="428" y="1978"/>
                    </a:cubicBezTo>
                    <a:cubicBezTo>
                      <a:pt x="452" y="1883"/>
                      <a:pt x="392" y="1800"/>
                      <a:pt x="309" y="1776"/>
                    </a:cubicBezTo>
                    <a:cubicBezTo>
                      <a:pt x="295" y="1773"/>
                      <a:pt x="280" y="1771"/>
                      <a:pt x="266" y="1771"/>
                    </a:cubicBezTo>
                    <a:cubicBezTo>
                      <a:pt x="187" y="1771"/>
                      <a:pt x="115" y="1824"/>
                      <a:pt x="95" y="1895"/>
                    </a:cubicBezTo>
                    <a:cubicBezTo>
                      <a:pt x="0" y="2204"/>
                      <a:pt x="226" y="2549"/>
                      <a:pt x="559" y="2679"/>
                    </a:cubicBezTo>
                    <a:cubicBezTo>
                      <a:pt x="582" y="2679"/>
                      <a:pt x="606" y="2691"/>
                      <a:pt x="630" y="2703"/>
                    </a:cubicBezTo>
                    <a:cubicBezTo>
                      <a:pt x="705" y="2719"/>
                      <a:pt x="782" y="2726"/>
                      <a:pt x="857" y="2726"/>
                    </a:cubicBezTo>
                    <a:cubicBezTo>
                      <a:pt x="1126" y="2726"/>
                      <a:pt x="1388" y="2630"/>
                      <a:pt x="1592" y="2454"/>
                    </a:cubicBezTo>
                    <a:cubicBezTo>
                      <a:pt x="1818" y="2252"/>
                      <a:pt x="1985" y="1990"/>
                      <a:pt x="2080" y="1705"/>
                    </a:cubicBezTo>
                    <a:cubicBezTo>
                      <a:pt x="2198" y="1360"/>
                      <a:pt x="2270" y="992"/>
                      <a:pt x="2270" y="624"/>
                    </a:cubicBezTo>
                    <a:cubicBezTo>
                      <a:pt x="2270" y="576"/>
                      <a:pt x="2270" y="528"/>
                      <a:pt x="2270" y="481"/>
                    </a:cubicBezTo>
                    <a:cubicBezTo>
                      <a:pt x="2248" y="405"/>
                      <a:pt x="2177" y="349"/>
                      <a:pt x="2101" y="349"/>
                    </a:cubicBezTo>
                    <a:cubicBezTo>
                      <a:pt x="2094" y="349"/>
                      <a:pt x="2087" y="349"/>
                      <a:pt x="2080" y="350"/>
                    </a:cubicBezTo>
                    <a:cubicBezTo>
                      <a:pt x="1985" y="350"/>
                      <a:pt x="1913" y="422"/>
                      <a:pt x="1913" y="517"/>
                    </a:cubicBezTo>
                    <a:lnTo>
                      <a:pt x="1913" y="612"/>
                    </a:lnTo>
                    <a:cubicBezTo>
                      <a:pt x="1889" y="707"/>
                      <a:pt x="1830" y="802"/>
                      <a:pt x="1747" y="849"/>
                    </a:cubicBezTo>
                    <a:cubicBezTo>
                      <a:pt x="1671" y="917"/>
                      <a:pt x="1577" y="948"/>
                      <a:pt x="1483" y="948"/>
                    </a:cubicBezTo>
                    <a:cubicBezTo>
                      <a:pt x="1444" y="948"/>
                      <a:pt x="1405" y="943"/>
                      <a:pt x="1367" y="933"/>
                    </a:cubicBezTo>
                    <a:cubicBezTo>
                      <a:pt x="1236" y="873"/>
                      <a:pt x="1153" y="766"/>
                      <a:pt x="1141" y="635"/>
                    </a:cubicBezTo>
                    <a:cubicBezTo>
                      <a:pt x="1105" y="505"/>
                      <a:pt x="1153" y="374"/>
                      <a:pt x="1260" y="291"/>
                    </a:cubicBezTo>
                    <a:cubicBezTo>
                      <a:pt x="1343" y="243"/>
                      <a:pt x="1355" y="124"/>
                      <a:pt x="1295" y="65"/>
                    </a:cubicBezTo>
                    <a:cubicBezTo>
                      <a:pt x="1253" y="22"/>
                      <a:pt x="1197" y="1"/>
                      <a:pt x="1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1"/>
              <p:cNvSpPr/>
              <p:nvPr/>
            </p:nvSpPr>
            <p:spPr>
              <a:xfrm>
                <a:off x="5516633" y="448520"/>
                <a:ext cx="77354" cy="77129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394" extrusionOk="0">
                    <a:moveTo>
                      <a:pt x="1415" y="329"/>
                    </a:moveTo>
                    <a:cubicBezTo>
                      <a:pt x="1424" y="329"/>
                      <a:pt x="1432" y="332"/>
                      <a:pt x="1438" y="338"/>
                    </a:cubicBezTo>
                    <a:cubicBezTo>
                      <a:pt x="1456" y="336"/>
                      <a:pt x="1474" y="335"/>
                      <a:pt x="1491" y="335"/>
                    </a:cubicBezTo>
                    <a:cubicBezTo>
                      <a:pt x="1661" y="335"/>
                      <a:pt x="1814" y="438"/>
                      <a:pt x="1890" y="599"/>
                    </a:cubicBezTo>
                    <a:cubicBezTo>
                      <a:pt x="1902" y="647"/>
                      <a:pt x="1937" y="682"/>
                      <a:pt x="1985" y="706"/>
                    </a:cubicBezTo>
                    <a:cubicBezTo>
                      <a:pt x="1973" y="837"/>
                      <a:pt x="1926" y="968"/>
                      <a:pt x="1878" y="1098"/>
                    </a:cubicBezTo>
                    <a:cubicBezTo>
                      <a:pt x="1783" y="1372"/>
                      <a:pt x="1569" y="1586"/>
                      <a:pt x="1296" y="1704"/>
                    </a:cubicBezTo>
                    <a:cubicBezTo>
                      <a:pt x="1219" y="1734"/>
                      <a:pt x="1139" y="1748"/>
                      <a:pt x="1059" y="1748"/>
                    </a:cubicBezTo>
                    <a:cubicBezTo>
                      <a:pt x="881" y="1748"/>
                      <a:pt x="706" y="1674"/>
                      <a:pt x="583" y="1526"/>
                    </a:cubicBezTo>
                    <a:cubicBezTo>
                      <a:pt x="416" y="1277"/>
                      <a:pt x="559" y="932"/>
                      <a:pt x="773" y="694"/>
                    </a:cubicBezTo>
                    <a:cubicBezTo>
                      <a:pt x="927" y="504"/>
                      <a:pt x="1141" y="374"/>
                      <a:pt x="1391" y="338"/>
                    </a:cubicBezTo>
                    <a:cubicBezTo>
                      <a:pt x="1397" y="332"/>
                      <a:pt x="1406" y="329"/>
                      <a:pt x="1415" y="329"/>
                    </a:cubicBezTo>
                    <a:close/>
                    <a:moveTo>
                      <a:pt x="1449" y="1"/>
                    </a:moveTo>
                    <a:cubicBezTo>
                      <a:pt x="1418" y="1"/>
                      <a:pt x="1386" y="2"/>
                      <a:pt x="1355" y="5"/>
                    </a:cubicBezTo>
                    <a:cubicBezTo>
                      <a:pt x="1022" y="53"/>
                      <a:pt x="725" y="219"/>
                      <a:pt x="512" y="480"/>
                    </a:cubicBezTo>
                    <a:cubicBezTo>
                      <a:pt x="226" y="778"/>
                      <a:pt x="1" y="1288"/>
                      <a:pt x="286" y="1693"/>
                    </a:cubicBezTo>
                    <a:cubicBezTo>
                      <a:pt x="439" y="1931"/>
                      <a:pt x="746" y="2066"/>
                      <a:pt x="1060" y="2066"/>
                    </a:cubicBezTo>
                    <a:cubicBezTo>
                      <a:pt x="1184" y="2066"/>
                      <a:pt x="1309" y="2045"/>
                      <a:pt x="1427" y="2001"/>
                    </a:cubicBezTo>
                    <a:cubicBezTo>
                      <a:pt x="1664" y="1906"/>
                      <a:pt x="1866" y="1752"/>
                      <a:pt x="2021" y="1538"/>
                    </a:cubicBezTo>
                    <a:cubicBezTo>
                      <a:pt x="2021" y="1776"/>
                      <a:pt x="2033" y="2013"/>
                      <a:pt x="2044" y="2251"/>
                    </a:cubicBezTo>
                    <a:cubicBezTo>
                      <a:pt x="2056" y="2334"/>
                      <a:pt x="2139" y="2394"/>
                      <a:pt x="2223" y="2394"/>
                    </a:cubicBezTo>
                    <a:lnTo>
                      <a:pt x="2235" y="2394"/>
                    </a:lnTo>
                    <a:cubicBezTo>
                      <a:pt x="2330" y="2394"/>
                      <a:pt x="2401" y="2310"/>
                      <a:pt x="2401" y="2227"/>
                    </a:cubicBezTo>
                    <a:cubicBezTo>
                      <a:pt x="2365" y="1550"/>
                      <a:pt x="2365" y="873"/>
                      <a:pt x="2401" y="207"/>
                    </a:cubicBezTo>
                    <a:cubicBezTo>
                      <a:pt x="2401" y="112"/>
                      <a:pt x="2330" y="41"/>
                      <a:pt x="2235" y="41"/>
                    </a:cubicBezTo>
                    <a:cubicBezTo>
                      <a:pt x="2226" y="40"/>
                      <a:pt x="2218" y="39"/>
                      <a:pt x="2211" y="39"/>
                    </a:cubicBezTo>
                    <a:cubicBezTo>
                      <a:pt x="2126" y="39"/>
                      <a:pt x="2055" y="96"/>
                      <a:pt x="2044" y="183"/>
                    </a:cubicBezTo>
                    <a:lnTo>
                      <a:pt x="2044" y="219"/>
                    </a:lnTo>
                    <a:cubicBezTo>
                      <a:pt x="1878" y="73"/>
                      <a:pt x="1666" y="1"/>
                      <a:pt x="14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1"/>
              <p:cNvSpPr/>
              <p:nvPr/>
            </p:nvSpPr>
            <p:spPr>
              <a:xfrm>
                <a:off x="5623821" y="464242"/>
                <a:ext cx="42914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8" extrusionOk="0">
                    <a:moveTo>
                      <a:pt x="199" y="0"/>
                    </a:moveTo>
                    <a:cubicBezTo>
                      <a:pt x="172" y="0"/>
                      <a:pt x="145" y="6"/>
                      <a:pt x="120" y="16"/>
                    </a:cubicBezTo>
                    <a:cubicBezTo>
                      <a:pt x="36" y="52"/>
                      <a:pt x="1" y="147"/>
                      <a:pt x="48" y="230"/>
                    </a:cubicBezTo>
                    <a:cubicBezTo>
                      <a:pt x="167" y="444"/>
                      <a:pt x="310" y="646"/>
                      <a:pt x="464" y="836"/>
                    </a:cubicBezTo>
                    <a:lnTo>
                      <a:pt x="108" y="1276"/>
                    </a:lnTo>
                    <a:cubicBezTo>
                      <a:pt x="48" y="1347"/>
                      <a:pt x="72" y="1454"/>
                      <a:pt x="143" y="1502"/>
                    </a:cubicBezTo>
                    <a:cubicBezTo>
                      <a:pt x="179" y="1525"/>
                      <a:pt x="215" y="1537"/>
                      <a:pt x="250" y="1537"/>
                    </a:cubicBezTo>
                    <a:cubicBezTo>
                      <a:pt x="310" y="1537"/>
                      <a:pt x="369" y="1513"/>
                      <a:pt x="405" y="1466"/>
                    </a:cubicBezTo>
                    <a:lnTo>
                      <a:pt x="714" y="1086"/>
                    </a:lnTo>
                    <a:cubicBezTo>
                      <a:pt x="809" y="1181"/>
                      <a:pt x="916" y="1264"/>
                      <a:pt x="1023" y="1347"/>
                    </a:cubicBezTo>
                    <a:cubicBezTo>
                      <a:pt x="1058" y="1371"/>
                      <a:pt x="1094" y="1383"/>
                      <a:pt x="1130" y="1383"/>
                    </a:cubicBezTo>
                    <a:cubicBezTo>
                      <a:pt x="1189" y="1383"/>
                      <a:pt x="1237" y="1359"/>
                      <a:pt x="1272" y="1323"/>
                    </a:cubicBezTo>
                    <a:cubicBezTo>
                      <a:pt x="1332" y="1252"/>
                      <a:pt x="1320" y="1145"/>
                      <a:pt x="1248" y="1086"/>
                    </a:cubicBezTo>
                    <a:cubicBezTo>
                      <a:pt x="1130" y="1003"/>
                      <a:pt x="1023" y="919"/>
                      <a:pt x="928" y="824"/>
                    </a:cubicBezTo>
                    <a:lnTo>
                      <a:pt x="1260" y="408"/>
                    </a:lnTo>
                    <a:cubicBezTo>
                      <a:pt x="1320" y="337"/>
                      <a:pt x="1296" y="230"/>
                      <a:pt x="1225" y="183"/>
                    </a:cubicBezTo>
                    <a:cubicBezTo>
                      <a:pt x="1191" y="164"/>
                      <a:pt x="1154" y="154"/>
                      <a:pt x="1118" y="154"/>
                    </a:cubicBezTo>
                    <a:cubicBezTo>
                      <a:pt x="1064" y="154"/>
                      <a:pt x="1011" y="175"/>
                      <a:pt x="975" y="218"/>
                    </a:cubicBezTo>
                    <a:lnTo>
                      <a:pt x="690" y="563"/>
                    </a:lnTo>
                    <a:cubicBezTo>
                      <a:pt x="559" y="420"/>
                      <a:pt x="452" y="254"/>
                      <a:pt x="357" y="88"/>
                    </a:cubicBezTo>
                    <a:cubicBezTo>
                      <a:pt x="324" y="29"/>
                      <a:pt x="262" y="0"/>
                      <a:pt x="1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11"/>
              <p:cNvSpPr/>
              <p:nvPr/>
            </p:nvSpPr>
            <p:spPr>
              <a:xfrm>
                <a:off x="5705750" y="429898"/>
                <a:ext cx="63211" cy="88534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748" extrusionOk="0">
                    <a:moveTo>
                      <a:pt x="1165" y="1380"/>
                    </a:moveTo>
                    <a:cubicBezTo>
                      <a:pt x="1197" y="1380"/>
                      <a:pt x="1229" y="1384"/>
                      <a:pt x="1260" y="1391"/>
                    </a:cubicBezTo>
                    <a:cubicBezTo>
                      <a:pt x="1379" y="1427"/>
                      <a:pt x="1474" y="1510"/>
                      <a:pt x="1522" y="1641"/>
                    </a:cubicBezTo>
                    <a:cubicBezTo>
                      <a:pt x="1593" y="1795"/>
                      <a:pt x="1569" y="1973"/>
                      <a:pt x="1474" y="2116"/>
                    </a:cubicBezTo>
                    <a:cubicBezTo>
                      <a:pt x="1318" y="2337"/>
                      <a:pt x="1020" y="2422"/>
                      <a:pt x="744" y="2422"/>
                    </a:cubicBezTo>
                    <a:cubicBezTo>
                      <a:pt x="663" y="2422"/>
                      <a:pt x="584" y="2415"/>
                      <a:pt x="512" y="2401"/>
                    </a:cubicBezTo>
                    <a:lnTo>
                      <a:pt x="476" y="2401"/>
                    </a:lnTo>
                    <a:cubicBezTo>
                      <a:pt x="476" y="2175"/>
                      <a:pt x="524" y="1950"/>
                      <a:pt x="619" y="1736"/>
                    </a:cubicBezTo>
                    <a:cubicBezTo>
                      <a:pt x="722" y="1549"/>
                      <a:pt x="944" y="1380"/>
                      <a:pt x="1165" y="1380"/>
                    </a:cubicBezTo>
                    <a:close/>
                    <a:moveTo>
                      <a:pt x="167" y="1"/>
                    </a:moveTo>
                    <a:cubicBezTo>
                      <a:pt x="72" y="1"/>
                      <a:pt x="1" y="84"/>
                      <a:pt x="1" y="179"/>
                    </a:cubicBezTo>
                    <a:lnTo>
                      <a:pt x="120" y="2591"/>
                    </a:lnTo>
                    <a:cubicBezTo>
                      <a:pt x="120" y="2679"/>
                      <a:pt x="191" y="2747"/>
                      <a:pt x="277" y="2747"/>
                    </a:cubicBezTo>
                    <a:cubicBezTo>
                      <a:pt x="284" y="2747"/>
                      <a:pt x="291" y="2747"/>
                      <a:pt x="298" y="2746"/>
                    </a:cubicBezTo>
                    <a:cubicBezTo>
                      <a:pt x="333" y="2746"/>
                      <a:pt x="369" y="2734"/>
                      <a:pt x="405" y="2710"/>
                    </a:cubicBezTo>
                    <a:lnTo>
                      <a:pt x="429" y="2710"/>
                    </a:lnTo>
                    <a:cubicBezTo>
                      <a:pt x="526" y="2728"/>
                      <a:pt x="629" y="2738"/>
                      <a:pt x="735" y="2738"/>
                    </a:cubicBezTo>
                    <a:cubicBezTo>
                      <a:pt x="1122" y="2738"/>
                      <a:pt x="1538" y="2609"/>
                      <a:pt x="1771" y="2282"/>
                    </a:cubicBezTo>
                    <a:cubicBezTo>
                      <a:pt x="1926" y="2057"/>
                      <a:pt x="1961" y="1771"/>
                      <a:pt x="1854" y="1510"/>
                    </a:cubicBezTo>
                    <a:cubicBezTo>
                      <a:pt x="1759" y="1296"/>
                      <a:pt x="1569" y="1130"/>
                      <a:pt x="1344" y="1070"/>
                    </a:cubicBezTo>
                    <a:cubicBezTo>
                      <a:pt x="1279" y="1057"/>
                      <a:pt x="1215" y="1051"/>
                      <a:pt x="1152" y="1051"/>
                    </a:cubicBezTo>
                    <a:cubicBezTo>
                      <a:pt x="863" y="1051"/>
                      <a:pt x="592" y="1181"/>
                      <a:pt x="417" y="1415"/>
                    </a:cubicBezTo>
                    <a:lnTo>
                      <a:pt x="357" y="155"/>
                    </a:lnTo>
                    <a:cubicBezTo>
                      <a:pt x="345" y="60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11"/>
              <p:cNvSpPr/>
              <p:nvPr/>
            </p:nvSpPr>
            <p:spPr>
              <a:xfrm>
                <a:off x="5512799" y="545398"/>
                <a:ext cx="281420" cy="15851"/>
              </a:xfrm>
              <a:custGeom>
                <a:avLst/>
                <a:gdLst/>
                <a:ahLst/>
                <a:cxnLst/>
                <a:rect l="l" t="t" r="r" b="b"/>
                <a:pathLst>
                  <a:path w="8735" h="492" extrusionOk="0">
                    <a:moveTo>
                      <a:pt x="5851" y="0"/>
                    </a:moveTo>
                    <a:cubicBezTo>
                      <a:pt x="3954" y="0"/>
                      <a:pt x="2050" y="58"/>
                      <a:pt x="167" y="171"/>
                    </a:cubicBezTo>
                    <a:cubicBezTo>
                      <a:pt x="72" y="171"/>
                      <a:pt x="1" y="242"/>
                      <a:pt x="1" y="337"/>
                    </a:cubicBezTo>
                    <a:cubicBezTo>
                      <a:pt x="13" y="420"/>
                      <a:pt x="96" y="492"/>
                      <a:pt x="179" y="492"/>
                    </a:cubicBezTo>
                    <a:lnTo>
                      <a:pt x="191" y="492"/>
                    </a:lnTo>
                    <a:cubicBezTo>
                      <a:pt x="2065" y="379"/>
                      <a:pt x="3962" y="321"/>
                      <a:pt x="5851" y="321"/>
                    </a:cubicBezTo>
                    <a:cubicBezTo>
                      <a:pt x="6751" y="321"/>
                      <a:pt x="7650" y="334"/>
                      <a:pt x="8545" y="361"/>
                    </a:cubicBezTo>
                    <a:cubicBezTo>
                      <a:pt x="8552" y="362"/>
                      <a:pt x="8558" y="362"/>
                      <a:pt x="8565" y="362"/>
                    </a:cubicBezTo>
                    <a:cubicBezTo>
                      <a:pt x="8651" y="362"/>
                      <a:pt x="8724" y="295"/>
                      <a:pt x="8735" y="207"/>
                    </a:cubicBezTo>
                    <a:cubicBezTo>
                      <a:pt x="8723" y="111"/>
                      <a:pt x="8652" y="40"/>
                      <a:pt x="8556" y="40"/>
                    </a:cubicBezTo>
                    <a:cubicBezTo>
                      <a:pt x="7659" y="13"/>
                      <a:pt x="6756" y="0"/>
                      <a:pt x="5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1"/>
              <p:cNvSpPr/>
              <p:nvPr/>
            </p:nvSpPr>
            <p:spPr>
              <a:xfrm>
                <a:off x="5607744" y="575103"/>
                <a:ext cx="66271" cy="71523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20" extrusionOk="0">
                    <a:moveTo>
                      <a:pt x="1742" y="0"/>
                    </a:moveTo>
                    <a:cubicBezTo>
                      <a:pt x="1697" y="0"/>
                      <a:pt x="1652" y="15"/>
                      <a:pt x="1617" y="45"/>
                    </a:cubicBezTo>
                    <a:cubicBezTo>
                      <a:pt x="1391" y="235"/>
                      <a:pt x="1177" y="449"/>
                      <a:pt x="975" y="663"/>
                    </a:cubicBezTo>
                    <a:lnTo>
                      <a:pt x="310" y="164"/>
                    </a:lnTo>
                    <a:cubicBezTo>
                      <a:pt x="279" y="138"/>
                      <a:pt x="241" y="126"/>
                      <a:pt x="203" y="126"/>
                    </a:cubicBezTo>
                    <a:cubicBezTo>
                      <a:pt x="153" y="126"/>
                      <a:pt x="101" y="147"/>
                      <a:pt x="60" y="188"/>
                    </a:cubicBezTo>
                    <a:cubicBezTo>
                      <a:pt x="1" y="259"/>
                      <a:pt x="13" y="366"/>
                      <a:pt x="84" y="413"/>
                    </a:cubicBezTo>
                    <a:lnTo>
                      <a:pt x="761" y="924"/>
                    </a:lnTo>
                    <a:cubicBezTo>
                      <a:pt x="488" y="1257"/>
                      <a:pt x="262" y="1614"/>
                      <a:pt x="60" y="1994"/>
                    </a:cubicBezTo>
                    <a:cubicBezTo>
                      <a:pt x="13" y="2077"/>
                      <a:pt x="60" y="2172"/>
                      <a:pt x="143" y="2208"/>
                    </a:cubicBezTo>
                    <a:cubicBezTo>
                      <a:pt x="167" y="2220"/>
                      <a:pt x="191" y="2220"/>
                      <a:pt x="215" y="2220"/>
                    </a:cubicBezTo>
                    <a:cubicBezTo>
                      <a:pt x="286" y="2220"/>
                      <a:pt x="345" y="2184"/>
                      <a:pt x="381" y="2125"/>
                    </a:cubicBezTo>
                    <a:cubicBezTo>
                      <a:pt x="571" y="1780"/>
                      <a:pt x="785" y="1435"/>
                      <a:pt x="1035" y="1126"/>
                    </a:cubicBezTo>
                    <a:lnTo>
                      <a:pt x="1736" y="1661"/>
                    </a:lnTo>
                    <a:cubicBezTo>
                      <a:pt x="1766" y="1687"/>
                      <a:pt x="1804" y="1699"/>
                      <a:pt x="1842" y="1699"/>
                    </a:cubicBezTo>
                    <a:cubicBezTo>
                      <a:pt x="1893" y="1699"/>
                      <a:pt x="1945" y="1678"/>
                      <a:pt x="1985" y="1637"/>
                    </a:cubicBezTo>
                    <a:cubicBezTo>
                      <a:pt x="2056" y="1578"/>
                      <a:pt x="2045" y="1459"/>
                      <a:pt x="1961" y="1412"/>
                    </a:cubicBezTo>
                    <a:lnTo>
                      <a:pt x="1260" y="865"/>
                    </a:lnTo>
                    <a:cubicBezTo>
                      <a:pt x="1450" y="651"/>
                      <a:pt x="1652" y="461"/>
                      <a:pt x="1866" y="271"/>
                    </a:cubicBezTo>
                    <a:cubicBezTo>
                      <a:pt x="1938" y="211"/>
                      <a:pt x="1938" y="104"/>
                      <a:pt x="1866" y="45"/>
                    </a:cubicBezTo>
                    <a:cubicBezTo>
                      <a:pt x="1831" y="15"/>
                      <a:pt x="1786" y="0"/>
                      <a:pt x="17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1"/>
              <p:cNvSpPr/>
              <p:nvPr/>
            </p:nvSpPr>
            <p:spPr>
              <a:xfrm>
                <a:off x="3652206" y="43643"/>
                <a:ext cx="649311" cy="584812"/>
              </a:xfrm>
              <a:custGeom>
                <a:avLst/>
                <a:gdLst/>
                <a:ahLst/>
                <a:cxnLst/>
                <a:rect l="l" t="t" r="r" b="b"/>
                <a:pathLst>
                  <a:path w="20154" h="18152" extrusionOk="0">
                    <a:moveTo>
                      <a:pt x="4361" y="463"/>
                    </a:moveTo>
                    <a:lnTo>
                      <a:pt x="4587" y="654"/>
                    </a:lnTo>
                    <a:lnTo>
                      <a:pt x="3649" y="1604"/>
                    </a:lnTo>
                    <a:cubicBezTo>
                      <a:pt x="3565" y="1687"/>
                      <a:pt x="3565" y="1806"/>
                      <a:pt x="3660" y="1878"/>
                    </a:cubicBezTo>
                    <a:cubicBezTo>
                      <a:pt x="3700" y="1912"/>
                      <a:pt x="3751" y="1930"/>
                      <a:pt x="3803" y="1930"/>
                    </a:cubicBezTo>
                    <a:cubicBezTo>
                      <a:pt x="3858" y="1930"/>
                      <a:pt x="3914" y="1909"/>
                      <a:pt x="3957" y="1866"/>
                    </a:cubicBezTo>
                    <a:lnTo>
                      <a:pt x="4884" y="927"/>
                    </a:lnTo>
                    <a:lnTo>
                      <a:pt x="5490" y="1450"/>
                    </a:lnTo>
                    <a:lnTo>
                      <a:pt x="5241" y="1699"/>
                    </a:lnTo>
                    <a:cubicBezTo>
                      <a:pt x="5170" y="1771"/>
                      <a:pt x="5170" y="1901"/>
                      <a:pt x="5253" y="1973"/>
                    </a:cubicBezTo>
                    <a:cubicBezTo>
                      <a:pt x="5291" y="2005"/>
                      <a:pt x="5339" y="2020"/>
                      <a:pt x="5388" y="2020"/>
                    </a:cubicBezTo>
                    <a:cubicBezTo>
                      <a:pt x="5446" y="2020"/>
                      <a:pt x="5505" y="1999"/>
                      <a:pt x="5550" y="1961"/>
                    </a:cubicBezTo>
                    <a:lnTo>
                      <a:pt x="5799" y="1711"/>
                    </a:lnTo>
                    <a:lnTo>
                      <a:pt x="6477" y="2305"/>
                    </a:lnTo>
                    <a:cubicBezTo>
                      <a:pt x="6346" y="2400"/>
                      <a:pt x="6227" y="2519"/>
                      <a:pt x="6144" y="2674"/>
                    </a:cubicBezTo>
                    <a:cubicBezTo>
                      <a:pt x="6096" y="2769"/>
                      <a:pt x="6144" y="2888"/>
                      <a:pt x="6251" y="2935"/>
                    </a:cubicBezTo>
                    <a:cubicBezTo>
                      <a:pt x="6278" y="2944"/>
                      <a:pt x="6306" y="2949"/>
                      <a:pt x="6334" y="2949"/>
                    </a:cubicBezTo>
                    <a:cubicBezTo>
                      <a:pt x="6414" y="2949"/>
                      <a:pt x="6489" y="2911"/>
                      <a:pt x="6524" y="2840"/>
                    </a:cubicBezTo>
                    <a:cubicBezTo>
                      <a:pt x="6584" y="2721"/>
                      <a:pt x="6679" y="2638"/>
                      <a:pt x="6797" y="2579"/>
                    </a:cubicBezTo>
                    <a:lnTo>
                      <a:pt x="7392" y="3113"/>
                    </a:lnTo>
                    <a:lnTo>
                      <a:pt x="7095" y="3410"/>
                    </a:lnTo>
                    <a:cubicBezTo>
                      <a:pt x="7011" y="3482"/>
                      <a:pt x="7023" y="3612"/>
                      <a:pt x="7106" y="3672"/>
                    </a:cubicBezTo>
                    <a:cubicBezTo>
                      <a:pt x="7148" y="3707"/>
                      <a:pt x="7202" y="3725"/>
                      <a:pt x="7255" y="3725"/>
                    </a:cubicBezTo>
                    <a:cubicBezTo>
                      <a:pt x="7308" y="3725"/>
                      <a:pt x="7362" y="3707"/>
                      <a:pt x="7404" y="3672"/>
                    </a:cubicBezTo>
                    <a:lnTo>
                      <a:pt x="7701" y="3375"/>
                    </a:lnTo>
                    <a:cubicBezTo>
                      <a:pt x="7891" y="3541"/>
                      <a:pt x="8081" y="3696"/>
                      <a:pt x="8271" y="3862"/>
                    </a:cubicBezTo>
                    <a:lnTo>
                      <a:pt x="7344" y="4729"/>
                    </a:lnTo>
                    <a:cubicBezTo>
                      <a:pt x="7261" y="4801"/>
                      <a:pt x="7261" y="4931"/>
                      <a:pt x="7344" y="5003"/>
                    </a:cubicBezTo>
                    <a:cubicBezTo>
                      <a:pt x="7386" y="5038"/>
                      <a:pt x="7436" y="5056"/>
                      <a:pt x="7488" y="5056"/>
                    </a:cubicBezTo>
                    <a:cubicBezTo>
                      <a:pt x="7540" y="5056"/>
                      <a:pt x="7594" y="5038"/>
                      <a:pt x="7641" y="5003"/>
                    </a:cubicBezTo>
                    <a:lnTo>
                      <a:pt x="8568" y="4135"/>
                    </a:lnTo>
                    <a:lnTo>
                      <a:pt x="9162" y="4670"/>
                    </a:lnTo>
                    <a:lnTo>
                      <a:pt x="8806" y="4967"/>
                    </a:lnTo>
                    <a:cubicBezTo>
                      <a:pt x="8723" y="5038"/>
                      <a:pt x="8711" y="5157"/>
                      <a:pt x="8794" y="5240"/>
                    </a:cubicBezTo>
                    <a:cubicBezTo>
                      <a:pt x="8835" y="5276"/>
                      <a:pt x="8889" y="5294"/>
                      <a:pt x="8942" y="5294"/>
                    </a:cubicBezTo>
                    <a:cubicBezTo>
                      <a:pt x="8996" y="5294"/>
                      <a:pt x="9049" y="5276"/>
                      <a:pt x="9091" y="5240"/>
                    </a:cubicBezTo>
                    <a:lnTo>
                      <a:pt x="9459" y="4920"/>
                    </a:lnTo>
                    <a:cubicBezTo>
                      <a:pt x="9673" y="5110"/>
                      <a:pt x="9887" y="5300"/>
                      <a:pt x="10101" y="5490"/>
                    </a:cubicBezTo>
                    <a:lnTo>
                      <a:pt x="9756" y="5763"/>
                    </a:lnTo>
                    <a:cubicBezTo>
                      <a:pt x="9661" y="5823"/>
                      <a:pt x="9649" y="5953"/>
                      <a:pt x="9733" y="6025"/>
                    </a:cubicBezTo>
                    <a:cubicBezTo>
                      <a:pt x="9772" y="6071"/>
                      <a:pt x="9831" y="6095"/>
                      <a:pt x="9891" y="6095"/>
                    </a:cubicBezTo>
                    <a:cubicBezTo>
                      <a:pt x="9939" y="6095"/>
                      <a:pt x="9988" y="6080"/>
                      <a:pt x="10030" y="6048"/>
                    </a:cubicBezTo>
                    <a:lnTo>
                      <a:pt x="10398" y="5751"/>
                    </a:lnTo>
                    <a:lnTo>
                      <a:pt x="10992" y="6298"/>
                    </a:lnTo>
                    <a:lnTo>
                      <a:pt x="10731" y="6643"/>
                    </a:lnTo>
                    <a:cubicBezTo>
                      <a:pt x="10671" y="6738"/>
                      <a:pt x="10695" y="6856"/>
                      <a:pt x="10790" y="6916"/>
                    </a:cubicBezTo>
                    <a:cubicBezTo>
                      <a:pt x="10829" y="6938"/>
                      <a:pt x="10872" y="6948"/>
                      <a:pt x="10913" y="6948"/>
                    </a:cubicBezTo>
                    <a:cubicBezTo>
                      <a:pt x="10983" y="6948"/>
                      <a:pt x="11050" y="6917"/>
                      <a:pt x="11087" y="6856"/>
                    </a:cubicBezTo>
                    <a:lnTo>
                      <a:pt x="11301" y="6559"/>
                    </a:lnTo>
                    <a:lnTo>
                      <a:pt x="12169" y="7356"/>
                    </a:lnTo>
                    <a:lnTo>
                      <a:pt x="11349" y="8092"/>
                    </a:lnTo>
                    <a:cubicBezTo>
                      <a:pt x="11266" y="8164"/>
                      <a:pt x="11266" y="8294"/>
                      <a:pt x="11349" y="8366"/>
                    </a:cubicBezTo>
                    <a:cubicBezTo>
                      <a:pt x="11390" y="8401"/>
                      <a:pt x="11444" y="8419"/>
                      <a:pt x="11497" y="8419"/>
                    </a:cubicBezTo>
                    <a:cubicBezTo>
                      <a:pt x="11551" y="8419"/>
                      <a:pt x="11604" y="8401"/>
                      <a:pt x="11646" y="8366"/>
                    </a:cubicBezTo>
                    <a:lnTo>
                      <a:pt x="12466" y="7629"/>
                    </a:lnTo>
                    <a:lnTo>
                      <a:pt x="13131" y="8235"/>
                    </a:lnTo>
                    <a:lnTo>
                      <a:pt x="12846" y="8532"/>
                    </a:lnTo>
                    <a:cubicBezTo>
                      <a:pt x="12763" y="8603"/>
                      <a:pt x="12775" y="8734"/>
                      <a:pt x="12858" y="8793"/>
                    </a:cubicBezTo>
                    <a:cubicBezTo>
                      <a:pt x="12899" y="8829"/>
                      <a:pt x="12953" y="8847"/>
                      <a:pt x="13006" y="8847"/>
                    </a:cubicBezTo>
                    <a:cubicBezTo>
                      <a:pt x="13060" y="8847"/>
                      <a:pt x="13113" y="8829"/>
                      <a:pt x="13155" y="8793"/>
                    </a:cubicBezTo>
                    <a:lnTo>
                      <a:pt x="13428" y="8532"/>
                    </a:lnTo>
                    <a:cubicBezTo>
                      <a:pt x="13618" y="8710"/>
                      <a:pt x="13820" y="8888"/>
                      <a:pt x="14022" y="9079"/>
                    </a:cubicBezTo>
                    <a:lnTo>
                      <a:pt x="13761" y="9292"/>
                    </a:lnTo>
                    <a:cubicBezTo>
                      <a:pt x="13678" y="9364"/>
                      <a:pt x="13678" y="9494"/>
                      <a:pt x="13749" y="9566"/>
                    </a:cubicBezTo>
                    <a:cubicBezTo>
                      <a:pt x="13792" y="9609"/>
                      <a:pt x="13848" y="9630"/>
                      <a:pt x="13904" y="9630"/>
                    </a:cubicBezTo>
                    <a:cubicBezTo>
                      <a:pt x="13955" y="9630"/>
                      <a:pt x="14006" y="9612"/>
                      <a:pt x="14046" y="9578"/>
                    </a:cubicBezTo>
                    <a:lnTo>
                      <a:pt x="14319" y="9352"/>
                    </a:lnTo>
                    <a:lnTo>
                      <a:pt x="14890" y="9875"/>
                    </a:lnTo>
                    <a:lnTo>
                      <a:pt x="14617" y="10160"/>
                    </a:lnTo>
                    <a:cubicBezTo>
                      <a:pt x="14533" y="10243"/>
                      <a:pt x="14545" y="10362"/>
                      <a:pt x="14628" y="10433"/>
                    </a:cubicBezTo>
                    <a:cubicBezTo>
                      <a:pt x="14672" y="10466"/>
                      <a:pt x="14721" y="10481"/>
                      <a:pt x="14768" y="10481"/>
                    </a:cubicBezTo>
                    <a:cubicBezTo>
                      <a:pt x="14825" y="10481"/>
                      <a:pt x="14880" y="10460"/>
                      <a:pt x="14925" y="10421"/>
                    </a:cubicBezTo>
                    <a:lnTo>
                      <a:pt x="15187" y="10160"/>
                    </a:lnTo>
                    <a:lnTo>
                      <a:pt x="15698" y="10647"/>
                    </a:lnTo>
                    <a:lnTo>
                      <a:pt x="14819" y="11574"/>
                    </a:lnTo>
                    <a:cubicBezTo>
                      <a:pt x="14735" y="11645"/>
                      <a:pt x="14747" y="11776"/>
                      <a:pt x="14842" y="11847"/>
                    </a:cubicBezTo>
                    <a:cubicBezTo>
                      <a:pt x="14879" y="11879"/>
                      <a:pt x="14925" y="11894"/>
                      <a:pt x="14972" y="11894"/>
                    </a:cubicBezTo>
                    <a:cubicBezTo>
                      <a:pt x="15032" y="11894"/>
                      <a:pt x="15093" y="11870"/>
                      <a:pt x="15139" y="11824"/>
                    </a:cubicBezTo>
                    <a:lnTo>
                      <a:pt x="15995" y="10909"/>
                    </a:lnTo>
                    <a:lnTo>
                      <a:pt x="16755" y="11622"/>
                    </a:lnTo>
                    <a:lnTo>
                      <a:pt x="16458" y="11871"/>
                    </a:lnTo>
                    <a:cubicBezTo>
                      <a:pt x="16375" y="11930"/>
                      <a:pt x="16375" y="12061"/>
                      <a:pt x="16446" y="12144"/>
                    </a:cubicBezTo>
                    <a:cubicBezTo>
                      <a:pt x="16492" y="12183"/>
                      <a:pt x="16550" y="12204"/>
                      <a:pt x="16608" y="12204"/>
                    </a:cubicBezTo>
                    <a:cubicBezTo>
                      <a:pt x="16657" y="12204"/>
                      <a:pt x="16705" y="12189"/>
                      <a:pt x="16744" y="12156"/>
                    </a:cubicBezTo>
                    <a:lnTo>
                      <a:pt x="17041" y="11895"/>
                    </a:lnTo>
                    <a:cubicBezTo>
                      <a:pt x="17219" y="12073"/>
                      <a:pt x="17397" y="12239"/>
                      <a:pt x="17575" y="12406"/>
                    </a:cubicBezTo>
                    <a:lnTo>
                      <a:pt x="17385" y="12679"/>
                    </a:lnTo>
                    <a:cubicBezTo>
                      <a:pt x="17326" y="12762"/>
                      <a:pt x="17350" y="12893"/>
                      <a:pt x="17445" y="12941"/>
                    </a:cubicBezTo>
                    <a:cubicBezTo>
                      <a:pt x="17480" y="12962"/>
                      <a:pt x="17519" y="12973"/>
                      <a:pt x="17559" y="12973"/>
                    </a:cubicBezTo>
                    <a:cubicBezTo>
                      <a:pt x="17628" y="12973"/>
                      <a:pt x="17697" y="12941"/>
                      <a:pt x="17742" y="12881"/>
                    </a:cubicBezTo>
                    <a:lnTo>
                      <a:pt x="17884" y="12691"/>
                    </a:lnTo>
                    <a:lnTo>
                      <a:pt x="18455" y="13238"/>
                    </a:lnTo>
                    <a:lnTo>
                      <a:pt x="18205" y="13463"/>
                    </a:lnTo>
                    <a:cubicBezTo>
                      <a:pt x="18122" y="13547"/>
                      <a:pt x="18122" y="13665"/>
                      <a:pt x="18205" y="13737"/>
                    </a:cubicBezTo>
                    <a:cubicBezTo>
                      <a:pt x="18247" y="13778"/>
                      <a:pt x="18300" y="13799"/>
                      <a:pt x="18354" y="13799"/>
                    </a:cubicBezTo>
                    <a:cubicBezTo>
                      <a:pt x="18407" y="13799"/>
                      <a:pt x="18461" y="13778"/>
                      <a:pt x="18502" y="13737"/>
                    </a:cubicBezTo>
                    <a:lnTo>
                      <a:pt x="18752" y="13523"/>
                    </a:lnTo>
                    <a:lnTo>
                      <a:pt x="19132" y="13891"/>
                    </a:lnTo>
                    <a:cubicBezTo>
                      <a:pt x="19120" y="13891"/>
                      <a:pt x="19108" y="13903"/>
                      <a:pt x="19108" y="13903"/>
                    </a:cubicBezTo>
                    <a:cubicBezTo>
                      <a:pt x="18764" y="14212"/>
                      <a:pt x="18455" y="14568"/>
                      <a:pt x="18217" y="14961"/>
                    </a:cubicBezTo>
                    <a:cubicBezTo>
                      <a:pt x="18158" y="15056"/>
                      <a:pt x="18193" y="15175"/>
                      <a:pt x="18288" y="15222"/>
                    </a:cubicBezTo>
                    <a:cubicBezTo>
                      <a:pt x="18324" y="15238"/>
                      <a:pt x="18361" y="15246"/>
                      <a:pt x="18397" y="15246"/>
                    </a:cubicBezTo>
                    <a:cubicBezTo>
                      <a:pt x="18469" y="15246"/>
                      <a:pt x="18538" y="15214"/>
                      <a:pt x="18585" y="15151"/>
                    </a:cubicBezTo>
                    <a:cubicBezTo>
                      <a:pt x="18799" y="14806"/>
                      <a:pt x="19049" y="14497"/>
                      <a:pt x="19346" y="14224"/>
                    </a:cubicBezTo>
                    <a:cubicBezTo>
                      <a:pt x="19370" y="14212"/>
                      <a:pt x="19393" y="14188"/>
                      <a:pt x="19417" y="14164"/>
                    </a:cubicBezTo>
                    <a:lnTo>
                      <a:pt x="19643" y="14390"/>
                    </a:lnTo>
                    <a:lnTo>
                      <a:pt x="15864" y="17682"/>
                    </a:lnTo>
                    <a:cubicBezTo>
                      <a:pt x="10945" y="13154"/>
                      <a:pt x="5692" y="8354"/>
                      <a:pt x="535" y="3886"/>
                    </a:cubicBezTo>
                    <a:cubicBezTo>
                      <a:pt x="1878" y="2828"/>
                      <a:pt x="3161" y="1687"/>
                      <a:pt x="4361" y="463"/>
                    </a:cubicBezTo>
                    <a:close/>
                    <a:moveTo>
                      <a:pt x="4338" y="0"/>
                    </a:moveTo>
                    <a:cubicBezTo>
                      <a:pt x="4278" y="0"/>
                      <a:pt x="4231" y="24"/>
                      <a:pt x="4195" y="59"/>
                    </a:cubicBezTo>
                    <a:cubicBezTo>
                      <a:pt x="2900" y="1378"/>
                      <a:pt x="1533" y="2602"/>
                      <a:pt x="84" y="3731"/>
                    </a:cubicBezTo>
                    <a:cubicBezTo>
                      <a:pt x="36" y="3767"/>
                      <a:pt x="12" y="3814"/>
                      <a:pt x="12" y="3874"/>
                    </a:cubicBezTo>
                    <a:cubicBezTo>
                      <a:pt x="0" y="3933"/>
                      <a:pt x="24" y="3993"/>
                      <a:pt x="72" y="4028"/>
                    </a:cubicBezTo>
                    <a:cubicBezTo>
                      <a:pt x="5324" y="8579"/>
                      <a:pt x="10695" y="13475"/>
                      <a:pt x="15722" y="18098"/>
                    </a:cubicBezTo>
                    <a:cubicBezTo>
                      <a:pt x="15763" y="18133"/>
                      <a:pt x="15814" y="18151"/>
                      <a:pt x="15866" y="18151"/>
                    </a:cubicBezTo>
                    <a:cubicBezTo>
                      <a:pt x="15918" y="18151"/>
                      <a:pt x="15971" y="18133"/>
                      <a:pt x="16019" y="18098"/>
                    </a:cubicBezTo>
                    <a:lnTo>
                      <a:pt x="20071" y="14545"/>
                    </a:lnTo>
                    <a:cubicBezTo>
                      <a:pt x="20083" y="14533"/>
                      <a:pt x="20083" y="14521"/>
                      <a:pt x="20095" y="14509"/>
                    </a:cubicBezTo>
                    <a:cubicBezTo>
                      <a:pt x="20154" y="14438"/>
                      <a:pt x="20142" y="14331"/>
                      <a:pt x="20071" y="14271"/>
                    </a:cubicBezTo>
                    <a:cubicBezTo>
                      <a:pt x="15068" y="9411"/>
                      <a:pt x="9828" y="4622"/>
                      <a:pt x="4492" y="59"/>
                    </a:cubicBezTo>
                    <a:cubicBezTo>
                      <a:pt x="4445" y="12"/>
                      <a:pt x="4397" y="0"/>
                      <a:pt x="43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1"/>
              <p:cNvSpPr/>
              <p:nvPr/>
            </p:nvSpPr>
            <p:spPr>
              <a:xfrm>
                <a:off x="5008982" y="-1140"/>
                <a:ext cx="457134" cy="490544"/>
              </a:xfrm>
              <a:custGeom>
                <a:avLst/>
                <a:gdLst/>
                <a:ahLst/>
                <a:cxnLst/>
                <a:rect l="l" t="t" r="r" b="b"/>
                <a:pathLst>
                  <a:path w="14189" h="15226" extrusionOk="0">
                    <a:moveTo>
                      <a:pt x="13226" y="398"/>
                    </a:moveTo>
                    <a:cubicBezTo>
                      <a:pt x="13261" y="398"/>
                      <a:pt x="13297" y="400"/>
                      <a:pt x="13333" y="404"/>
                    </a:cubicBezTo>
                    <a:cubicBezTo>
                      <a:pt x="13559" y="463"/>
                      <a:pt x="13726" y="665"/>
                      <a:pt x="13749" y="903"/>
                    </a:cubicBezTo>
                    <a:cubicBezTo>
                      <a:pt x="13761" y="1164"/>
                      <a:pt x="13666" y="1426"/>
                      <a:pt x="13476" y="1616"/>
                    </a:cubicBezTo>
                    <a:cubicBezTo>
                      <a:pt x="13262" y="1830"/>
                      <a:pt x="13024" y="2032"/>
                      <a:pt x="12775" y="2186"/>
                    </a:cubicBezTo>
                    <a:cubicBezTo>
                      <a:pt x="12763" y="2198"/>
                      <a:pt x="12763" y="2198"/>
                      <a:pt x="12751" y="2210"/>
                    </a:cubicBezTo>
                    <a:lnTo>
                      <a:pt x="11694" y="1331"/>
                    </a:lnTo>
                    <a:cubicBezTo>
                      <a:pt x="11979" y="986"/>
                      <a:pt x="12335" y="713"/>
                      <a:pt x="12739" y="523"/>
                    </a:cubicBezTo>
                    <a:lnTo>
                      <a:pt x="12739" y="534"/>
                    </a:lnTo>
                    <a:cubicBezTo>
                      <a:pt x="12887" y="446"/>
                      <a:pt x="13052" y="398"/>
                      <a:pt x="13226" y="398"/>
                    </a:cubicBezTo>
                    <a:close/>
                    <a:moveTo>
                      <a:pt x="11135" y="1390"/>
                    </a:moveTo>
                    <a:lnTo>
                      <a:pt x="12953" y="2887"/>
                    </a:lnTo>
                    <a:cubicBezTo>
                      <a:pt x="12811" y="2994"/>
                      <a:pt x="12692" y="3113"/>
                      <a:pt x="12561" y="3232"/>
                    </a:cubicBezTo>
                    <a:cubicBezTo>
                      <a:pt x="12003" y="2697"/>
                      <a:pt x="11385" y="2222"/>
                      <a:pt x="10719" y="1830"/>
                    </a:cubicBezTo>
                    <a:lnTo>
                      <a:pt x="11135" y="1390"/>
                    </a:lnTo>
                    <a:close/>
                    <a:moveTo>
                      <a:pt x="10434" y="2115"/>
                    </a:moveTo>
                    <a:cubicBezTo>
                      <a:pt x="11099" y="2507"/>
                      <a:pt x="11705" y="2970"/>
                      <a:pt x="12252" y="3493"/>
                    </a:cubicBezTo>
                    <a:lnTo>
                      <a:pt x="12074" y="3660"/>
                    </a:lnTo>
                    <a:cubicBezTo>
                      <a:pt x="11515" y="3149"/>
                      <a:pt x="10897" y="2709"/>
                      <a:pt x="10244" y="2317"/>
                    </a:cubicBezTo>
                    <a:lnTo>
                      <a:pt x="10434" y="2115"/>
                    </a:lnTo>
                    <a:close/>
                    <a:moveTo>
                      <a:pt x="9971" y="2626"/>
                    </a:moveTo>
                    <a:cubicBezTo>
                      <a:pt x="10612" y="3006"/>
                      <a:pt x="11218" y="3446"/>
                      <a:pt x="11777" y="3945"/>
                    </a:cubicBezTo>
                    <a:cubicBezTo>
                      <a:pt x="10291" y="5323"/>
                      <a:pt x="8937" y="6856"/>
                      <a:pt x="7725" y="8496"/>
                    </a:cubicBezTo>
                    <a:lnTo>
                      <a:pt x="7725" y="8508"/>
                    </a:lnTo>
                    <a:lnTo>
                      <a:pt x="5776" y="7023"/>
                    </a:lnTo>
                    <a:lnTo>
                      <a:pt x="9971" y="2626"/>
                    </a:lnTo>
                    <a:close/>
                    <a:moveTo>
                      <a:pt x="5764" y="7510"/>
                    </a:moveTo>
                    <a:lnTo>
                      <a:pt x="7131" y="8555"/>
                    </a:lnTo>
                    <a:lnTo>
                      <a:pt x="4100" y="11978"/>
                    </a:lnTo>
                    <a:lnTo>
                      <a:pt x="2603" y="10884"/>
                    </a:lnTo>
                    <a:lnTo>
                      <a:pt x="5764" y="7510"/>
                    </a:lnTo>
                    <a:close/>
                    <a:moveTo>
                      <a:pt x="2330" y="11182"/>
                    </a:moveTo>
                    <a:lnTo>
                      <a:pt x="3827" y="12287"/>
                    </a:lnTo>
                    <a:lnTo>
                      <a:pt x="3471" y="12691"/>
                    </a:lnTo>
                    <a:cubicBezTo>
                      <a:pt x="3387" y="12774"/>
                      <a:pt x="3364" y="12786"/>
                      <a:pt x="3352" y="12786"/>
                    </a:cubicBezTo>
                    <a:lnTo>
                      <a:pt x="3352" y="12798"/>
                    </a:lnTo>
                    <a:cubicBezTo>
                      <a:pt x="3316" y="12774"/>
                      <a:pt x="3280" y="12762"/>
                      <a:pt x="3257" y="12738"/>
                    </a:cubicBezTo>
                    <a:lnTo>
                      <a:pt x="1854" y="11681"/>
                    </a:lnTo>
                    <a:lnTo>
                      <a:pt x="2330" y="11182"/>
                    </a:lnTo>
                    <a:close/>
                    <a:moveTo>
                      <a:pt x="1902" y="12227"/>
                    </a:moveTo>
                    <a:lnTo>
                      <a:pt x="2556" y="12714"/>
                    </a:lnTo>
                    <a:cubicBezTo>
                      <a:pt x="2270" y="13130"/>
                      <a:pt x="2068" y="13582"/>
                      <a:pt x="1926" y="14069"/>
                    </a:cubicBezTo>
                    <a:lnTo>
                      <a:pt x="773" y="14580"/>
                    </a:lnTo>
                    <a:lnTo>
                      <a:pt x="1355" y="13867"/>
                    </a:lnTo>
                    <a:cubicBezTo>
                      <a:pt x="1427" y="13784"/>
                      <a:pt x="1403" y="13653"/>
                      <a:pt x="1308" y="13594"/>
                    </a:cubicBezTo>
                    <a:cubicBezTo>
                      <a:pt x="1270" y="13570"/>
                      <a:pt x="1225" y="13557"/>
                      <a:pt x="1182" y="13557"/>
                    </a:cubicBezTo>
                    <a:cubicBezTo>
                      <a:pt x="1117" y="13557"/>
                      <a:pt x="1053" y="13585"/>
                      <a:pt x="1011" y="13641"/>
                    </a:cubicBezTo>
                    <a:lnTo>
                      <a:pt x="488" y="14283"/>
                    </a:lnTo>
                    <a:lnTo>
                      <a:pt x="559" y="13451"/>
                    </a:lnTo>
                    <a:cubicBezTo>
                      <a:pt x="559" y="13356"/>
                      <a:pt x="583" y="13261"/>
                      <a:pt x="619" y="13154"/>
                    </a:cubicBezTo>
                    <a:cubicBezTo>
                      <a:pt x="702" y="12964"/>
                      <a:pt x="939" y="12845"/>
                      <a:pt x="1201" y="12726"/>
                    </a:cubicBezTo>
                    <a:cubicBezTo>
                      <a:pt x="1450" y="12607"/>
                      <a:pt x="1736" y="12465"/>
                      <a:pt x="1902" y="12227"/>
                    </a:cubicBezTo>
                    <a:close/>
                    <a:moveTo>
                      <a:pt x="13236" y="0"/>
                    </a:moveTo>
                    <a:cubicBezTo>
                      <a:pt x="12992" y="0"/>
                      <a:pt x="12754" y="56"/>
                      <a:pt x="12537" y="178"/>
                    </a:cubicBezTo>
                    <a:cubicBezTo>
                      <a:pt x="12098" y="392"/>
                      <a:pt x="11705" y="689"/>
                      <a:pt x="11385" y="1069"/>
                    </a:cubicBezTo>
                    <a:lnTo>
                      <a:pt x="11325" y="1022"/>
                    </a:lnTo>
                    <a:cubicBezTo>
                      <a:pt x="11280" y="985"/>
                      <a:pt x="11227" y="970"/>
                      <a:pt x="11174" y="970"/>
                    </a:cubicBezTo>
                    <a:cubicBezTo>
                      <a:pt x="11157" y="970"/>
                      <a:pt x="11140" y="971"/>
                      <a:pt x="11123" y="974"/>
                    </a:cubicBezTo>
                    <a:cubicBezTo>
                      <a:pt x="11109" y="972"/>
                      <a:pt x="11095" y="971"/>
                      <a:pt x="11081" y="971"/>
                    </a:cubicBezTo>
                    <a:cubicBezTo>
                      <a:pt x="11013" y="971"/>
                      <a:pt x="10949" y="994"/>
                      <a:pt x="10909" y="1034"/>
                    </a:cubicBezTo>
                    <a:lnTo>
                      <a:pt x="5324" y="6904"/>
                    </a:lnTo>
                    <a:cubicBezTo>
                      <a:pt x="5277" y="6951"/>
                      <a:pt x="5265" y="6999"/>
                      <a:pt x="5277" y="7058"/>
                    </a:cubicBezTo>
                    <a:cubicBezTo>
                      <a:pt x="5277" y="7106"/>
                      <a:pt x="5301" y="7141"/>
                      <a:pt x="5336" y="7177"/>
                    </a:cubicBezTo>
                    <a:lnTo>
                      <a:pt x="5348" y="7189"/>
                    </a:lnTo>
                    <a:lnTo>
                      <a:pt x="5431" y="7260"/>
                    </a:lnTo>
                    <a:lnTo>
                      <a:pt x="1391" y="11574"/>
                    </a:lnTo>
                    <a:cubicBezTo>
                      <a:pt x="1320" y="11657"/>
                      <a:pt x="1320" y="11776"/>
                      <a:pt x="1403" y="11847"/>
                    </a:cubicBezTo>
                    <a:lnTo>
                      <a:pt x="1415" y="11859"/>
                    </a:lnTo>
                    <a:lnTo>
                      <a:pt x="1569" y="11966"/>
                    </a:lnTo>
                    <a:cubicBezTo>
                      <a:pt x="1462" y="12144"/>
                      <a:pt x="1237" y="12263"/>
                      <a:pt x="999" y="12382"/>
                    </a:cubicBezTo>
                    <a:cubicBezTo>
                      <a:pt x="702" y="12524"/>
                      <a:pt x="369" y="12679"/>
                      <a:pt x="226" y="13000"/>
                    </a:cubicBezTo>
                    <a:cubicBezTo>
                      <a:pt x="167" y="13142"/>
                      <a:pt x="143" y="13285"/>
                      <a:pt x="143" y="13427"/>
                    </a:cubicBezTo>
                    <a:lnTo>
                      <a:pt x="1" y="15020"/>
                    </a:lnTo>
                    <a:cubicBezTo>
                      <a:pt x="1" y="15079"/>
                      <a:pt x="24" y="15127"/>
                      <a:pt x="60" y="15162"/>
                    </a:cubicBezTo>
                    <a:cubicBezTo>
                      <a:pt x="72" y="15174"/>
                      <a:pt x="84" y="15186"/>
                      <a:pt x="96" y="15186"/>
                    </a:cubicBezTo>
                    <a:cubicBezTo>
                      <a:pt x="131" y="15214"/>
                      <a:pt x="174" y="15225"/>
                      <a:pt x="217" y="15225"/>
                    </a:cubicBezTo>
                    <a:cubicBezTo>
                      <a:pt x="249" y="15225"/>
                      <a:pt x="280" y="15220"/>
                      <a:pt x="310" y="15210"/>
                    </a:cubicBezTo>
                    <a:lnTo>
                      <a:pt x="2199" y="14378"/>
                    </a:lnTo>
                    <a:cubicBezTo>
                      <a:pt x="2258" y="14354"/>
                      <a:pt x="2294" y="14295"/>
                      <a:pt x="2318" y="14247"/>
                    </a:cubicBezTo>
                    <a:cubicBezTo>
                      <a:pt x="2425" y="13784"/>
                      <a:pt x="2627" y="13344"/>
                      <a:pt x="2876" y="12952"/>
                    </a:cubicBezTo>
                    <a:lnTo>
                      <a:pt x="2983" y="13023"/>
                    </a:lnTo>
                    <a:cubicBezTo>
                      <a:pt x="3086" y="13126"/>
                      <a:pt x="3220" y="13176"/>
                      <a:pt x="3352" y="13176"/>
                    </a:cubicBezTo>
                    <a:cubicBezTo>
                      <a:pt x="3526" y="13176"/>
                      <a:pt x="3697" y="13090"/>
                      <a:pt x="3791" y="12928"/>
                    </a:cubicBezTo>
                    <a:lnTo>
                      <a:pt x="7380" y="8876"/>
                    </a:lnTo>
                    <a:cubicBezTo>
                      <a:pt x="7416" y="8864"/>
                      <a:pt x="7451" y="8841"/>
                      <a:pt x="7475" y="8805"/>
                    </a:cubicBezTo>
                    <a:lnTo>
                      <a:pt x="7641" y="8924"/>
                    </a:lnTo>
                    <a:cubicBezTo>
                      <a:pt x="7681" y="8953"/>
                      <a:pt x="7728" y="8974"/>
                      <a:pt x="7776" y="8974"/>
                    </a:cubicBezTo>
                    <a:cubicBezTo>
                      <a:pt x="7787" y="8974"/>
                      <a:pt x="7797" y="8973"/>
                      <a:pt x="7808" y="8971"/>
                    </a:cubicBezTo>
                    <a:cubicBezTo>
                      <a:pt x="7867" y="8959"/>
                      <a:pt x="7915" y="8936"/>
                      <a:pt x="7962" y="8888"/>
                    </a:cubicBezTo>
                    <a:cubicBezTo>
                      <a:pt x="9222" y="7129"/>
                      <a:pt x="10672" y="5502"/>
                      <a:pt x="12264" y="4028"/>
                    </a:cubicBezTo>
                    <a:lnTo>
                      <a:pt x="12561" y="4266"/>
                    </a:lnTo>
                    <a:lnTo>
                      <a:pt x="8307" y="8793"/>
                    </a:lnTo>
                    <a:cubicBezTo>
                      <a:pt x="8236" y="8876"/>
                      <a:pt x="8248" y="8995"/>
                      <a:pt x="8319" y="9055"/>
                    </a:cubicBezTo>
                    <a:lnTo>
                      <a:pt x="8331" y="9066"/>
                    </a:lnTo>
                    <a:cubicBezTo>
                      <a:pt x="8373" y="9098"/>
                      <a:pt x="8419" y="9113"/>
                      <a:pt x="8466" y="9113"/>
                    </a:cubicBezTo>
                    <a:cubicBezTo>
                      <a:pt x="8524" y="9113"/>
                      <a:pt x="8581" y="9089"/>
                      <a:pt x="8628" y="9043"/>
                    </a:cubicBezTo>
                    <a:lnTo>
                      <a:pt x="13013" y="4385"/>
                    </a:lnTo>
                    <a:cubicBezTo>
                      <a:pt x="13084" y="4301"/>
                      <a:pt x="13072" y="4171"/>
                      <a:pt x="12989" y="4111"/>
                    </a:cubicBezTo>
                    <a:lnTo>
                      <a:pt x="12561" y="3767"/>
                    </a:lnTo>
                    <a:cubicBezTo>
                      <a:pt x="12834" y="3517"/>
                      <a:pt x="13120" y="3268"/>
                      <a:pt x="13405" y="3030"/>
                    </a:cubicBezTo>
                    <a:cubicBezTo>
                      <a:pt x="13452" y="2994"/>
                      <a:pt x="13476" y="2935"/>
                      <a:pt x="13476" y="2875"/>
                    </a:cubicBezTo>
                    <a:cubicBezTo>
                      <a:pt x="13476" y="2828"/>
                      <a:pt x="13440" y="2768"/>
                      <a:pt x="13405" y="2733"/>
                    </a:cubicBezTo>
                    <a:lnTo>
                      <a:pt x="13072" y="2459"/>
                    </a:lnTo>
                    <a:cubicBezTo>
                      <a:pt x="13345" y="2293"/>
                      <a:pt x="13595" y="2079"/>
                      <a:pt x="13809" y="1842"/>
                    </a:cubicBezTo>
                    <a:cubicBezTo>
                      <a:pt x="14058" y="1580"/>
                      <a:pt x="14189" y="1224"/>
                      <a:pt x="14177" y="855"/>
                    </a:cubicBezTo>
                    <a:cubicBezTo>
                      <a:pt x="14130" y="439"/>
                      <a:pt x="13833" y="107"/>
                      <a:pt x="13428" y="12"/>
                    </a:cubicBezTo>
                    <a:cubicBezTo>
                      <a:pt x="13364" y="4"/>
                      <a:pt x="13300" y="0"/>
                      <a:pt x="13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1"/>
              <p:cNvSpPr/>
              <p:nvPr/>
            </p:nvSpPr>
            <p:spPr>
              <a:xfrm>
                <a:off x="4296911" y="-12190"/>
                <a:ext cx="580398" cy="394664"/>
              </a:xfrm>
              <a:custGeom>
                <a:avLst/>
                <a:gdLst/>
                <a:ahLst/>
                <a:cxnLst/>
                <a:rect l="l" t="t" r="r" b="b"/>
                <a:pathLst>
                  <a:path w="18015" h="12250" extrusionOk="0">
                    <a:moveTo>
                      <a:pt x="5178" y="541"/>
                    </a:moveTo>
                    <a:cubicBezTo>
                      <a:pt x="6396" y="541"/>
                      <a:pt x="7733" y="705"/>
                      <a:pt x="9233" y="1032"/>
                    </a:cubicBezTo>
                    <a:cubicBezTo>
                      <a:pt x="8449" y="1091"/>
                      <a:pt x="7677" y="1127"/>
                      <a:pt x="6904" y="1151"/>
                    </a:cubicBezTo>
                    <a:cubicBezTo>
                      <a:pt x="6898" y="1150"/>
                      <a:pt x="6891" y="1150"/>
                      <a:pt x="6884" y="1150"/>
                    </a:cubicBezTo>
                    <a:cubicBezTo>
                      <a:pt x="6776" y="1150"/>
                      <a:pt x="6702" y="1241"/>
                      <a:pt x="6702" y="1353"/>
                    </a:cubicBezTo>
                    <a:cubicBezTo>
                      <a:pt x="6714" y="1448"/>
                      <a:pt x="6797" y="1531"/>
                      <a:pt x="6904" y="1531"/>
                    </a:cubicBezTo>
                    <a:cubicBezTo>
                      <a:pt x="8093" y="1495"/>
                      <a:pt x="9269" y="1424"/>
                      <a:pt x="10446" y="1317"/>
                    </a:cubicBezTo>
                    <a:cubicBezTo>
                      <a:pt x="12133" y="1139"/>
                      <a:pt x="13808" y="889"/>
                      <a:pt x="15472" y="545"/>
                    </a:cubicBezTo>
                    <a:lnTo>
                      <a:pt x="15472" y="545"/>
                    </a:lnTo>
                    <a:cubicBezTo>
                      <a:pt x="13392" y="2256"/>
                      <a:pt x="12157" y="4870"/>
                      <a:pt x="12252" y="7413"/>
                    </a:cubicBezTo>
                    <a:cubicBezTo>
                      <a:pt x="10657" y="7786"/>
                      <a:pt x="9031" y="7973"/>
                      <a:pt x="7408" y="7973"/>
                    </a:cubicBezTo>
                    <a:cubicBezTo>
                      <a:pt x="5101" y="7973"/>
                      <a:pt x="2799" y="7596"/>
                      <a:pt x="595" y="6843"/>
                    </a:cubicBezTo>
                    <a:cubicBezTo>
                      <a:pt x="2389" y="5132"/>
                      <a:pt x="3684" y="2969"/>
                      <a:pt x="4338" y="568"/>
                    </a:cubicBezTo>
                    <a:cubicBezTo>
                      <a:pt x="4612" y="550"/>
                      <a:pt x="4891" y="541"/>
                      <a:pt x="5178" y="541"/>
                    </a:cubicBezTo>
                    <a:close/>
                    <a:moveTo>
                      <a:pt x="16019" y="640"/>
                    </a:moveTo>
                    <a:cubicBezTo>
                      <a:pt x="16268" y="2339"/>
                      <a:pt x="16530" y="4050"/>
                      <a:pt x="16779" y="5761"/>
                    </a:cubicBezTo>
                    <a:cubicBezTo>
                      <a:pt x="17052" y="7508"/>
                      <a:pt x="17314" y="9255"/>
                      <a:pt x="17563" y="10978"/>
                    </a:cubicBezTo>
                    <a:cubicBezTo>
                      <a:pt x="17358" y="10952"/>
                      <a:pt x="17153" y="10940"/>
                      <a:pt x="16948" y="10940"/>
                    </a:cubicBezTo>
                    <a:cubicBezTo>
                      <a:pt x="16679" y="10940"/>
                      <a:pt x="16412" y="10961"/>
                      <a:pt x="16149" y="11002"/>
                    </a:cubicBezTo>
                    <a:lnTo>
                      <a:pt x="15745" y="7615"/>
                    </a:lnTo>
                    <a:cubicBezTo>
                      <a:pt x="15735" y="7521"/>
                      <a:pt x="15650" y="7445"/>
                      <a:pt x="15557" y="7445"/>
                    </a:cubicBezTo>
                    <a:cubicBezTo>
                      <a:pt x="15544" y="7445"/>
                      <a:pt x="15532" y="7446"/>
                      <a:pt x="15520" y="7449"/>
                    </a:cubicBezTo>
                    <a:cubicBezTo>
                      <a:pt x="15413" y="7449"/>
                      <a:pt x="15318" y="7544"/>
                      <a:pt x="15329" y="7663"/>
                    </a:cubicBezTo>
                    <a:lnTo>
                      <a:pt x="15733" y="11085"/>
                    </a:lnTo>
                    <a:cubicBezTo>
                      <a:pt x="15211" y="11204"/>
                      <a:pt x="14712" y="11406"/>
                      <a:pt x="14260" y="11679"/>
                    </a:cubicBezTo>
                    <a:cubicBezTo>
                      <a:pt x="14248" y="8946"/>
                      <a:pt x="14022" y="6237"/>
                      <a:pt x="13595" y="3539"/>
                    </a:cubicBezTo>
                    <a:cubicBezTo>
                      <a:pt x="14177" y="2410"/>
                      <a:pt x="15009" y="1412"/>
                      <a:pt x="16019" y="640"/>
                    </a:cubicBezTo>
                    <a:close/>
                    <a:moveTo>
                      <a:pt x="13262" y="4228"/>
                    </a:moveTo>
                    <a:cubicBezTo>
                      <a:pt x="13642" y="6748"/>
                      <a:pt x="13832" y="9302"/>
                      <a:pt x="13832" y="11845"/>
                    </a:cubicBezTo>
                    <a:cubicBezTo>
                      <a:pt x="13036" y="11798"/>
                      <a:pt x="12252" y="11750"/>
                      <a:pt x="11456" y="11703"/>
                    </a:cubicBezTo>
                    <a:cubicBezTo>
                      <a:pt x="9081" y="11557"/>
                      <a:pt x="6651" y="11404"/>
                      <a:pt x="4237" y="11404"/>
                    </a:cubicBezTo>
                    <a:cubicBezTo>
                      <a:pt x="3691" y="11404"/>
                      <a:pt x="3146" y="11412"/>
                      <a:pt x="2603" y="11429"/>
                    </a:cubicBezTo>
                    <a:cubicBezTo>
                      <a:pt x="2710" y="10229"/>
                      <a:pt x="2710" y="9017"/>
                      <a:pt x="2603" y="7817"/>
                    </a:cubicBezTo>
                    <a:lnTo>
                      <a:pt x="2603" y="7817"/>
                    </a:lnTo>
                    <a:cubicBezTo>
                      <a:pt x="4183" y="8185"/>
                      <a:pt x="5787" y="8364"/>
                      <a:pt x="7403" y="8364"/>
                    </a:cubicBezTo>
                    <a:cubicBezTo>
                      <a:pt x="9127" y="8364"/>
                      <a:pt x="10861" y="8150"/>
                      <a:pt x="12537" y="7734"/>
                    </a:cubicBezTo>
                    <a:cubicBezTo>
                      <a:pt x="12620" y="7710"/>
                      <a:pt x="12691" y="7627"/>
                      <a:pt x="12680" y="7544"/>
                    </a:cubicBezTo>
                    <a:cubicBezTo>
                      <a:pt x="12632" y="6403"/>
                      <a:pt x="12822" y="5274"/>
                      <a:pt x="13262" y="4228"/>
                    </a:cubicBezTo>
                    <a:close/>
                    <a:moveTo>
                      <a:pt x="16176" y="1"/>
                    </a:moveTo>
                    <a:cubicBezTo>
                      <a:pt x="16156" y="1"/>
                      <a:pt x="16135" y="4"/>
                      <a:pt x="16114" y="10"/>
                    </a:cubicBezTo>
                    <a:cubicBezTo>
                      <a:pt x="14248" y="426"/>
                      <a:pt x="12347" y="723"/>
                      <a:pt x="10446" y="913"/>
                    </a:cubicBezTo>
                    <a:cubicBezTo>
                      <a:pt x="8480" y="407"/>
                      <a:pt x="6767" y="154"/>
                      <a:pt x="5239" y="154"/>
                    </a:cubicBezTo>
                    <a:cubicBezTo>
                      <a:pt x="4865" y="154"/>
                      <a:pt x="4501" y="170"/>
                      <a:pt x="4148" y="200"/>
                    </a:cubicBezTo>
                    <a:cubicBezTo>
                      <a:pt x="4064" y="200"/>
                      <a:pt x="3981" y="260"/>
                      <a:pt x="3957" y="343"/>
                    </a:cubicBezTo>
                    <a:cubicBezTo>
                      <a:pt x="3316" y="2826"/>
                      <a:pt x="1961" y="5060"/>
                      <a:pt x="72" y="6783"/>
                    </a:cubicBezTo>
                    <a:cubicBezTo>
                      <a:pt x="24" y="6831"/>
                      <a:pt x="0" y="6902"/>
                      <a:pt x="12" y="6962"/>
                    </a:cubicBezTo>
                    <a:cubicBezTo>
                      <a:pt x="36" y="7033"/>
                      <a:pt x="84" y="7080"/>
                      <a:pt x="143" y="7104"/>
                    </a:cubicBezTo>
                    <a:cubicBezTo>
                      <a:pt x="808" y="7342"/>
                      <a:pt x="1486" y="7544"/>
                      <a:pt x="2175" y="7722"/>
                    </a:cubicBezTo>
                    <a:cubicBezTo>
                      <a:pt x="2294" y="9017"/>
                      <a:pt x="2294" y="10312"/>
                      <a:pt x="2163" y="11608"/>
                    </a:cubicBezTo>
                    <a:cubicBezTo>
                      <a:pt x="2151" y="11667"/>
                      <a:pt x="2175" y="11715"/>
                      <a:pt x="2222" y="11762"/>
                    </a:cubicBezTo>
                    <a:cubicBezTo>
                      <a:pt x="2258" y="11798"/>
                      <a:pt x="2318" y="11822"/>
                      <a:pt x="2377" y="11822"/>
                    </a:cubicBezTo>
                    <a:cubicBezTo>
                      <a:pt x="3001" y="11797"/>
                      <a:pt x="3627" y="11786"/>
                      <a:pt x="4255" y="11786"/>
                    </a:cubicBezTo>
                    <a:cubicBezTo>
                      <a:pt x="6652" y="11786"/>
                      <a:pt x="9068" y="11944"/>
                      <a:pt x="11432" y="12095"/>
                    </a:cubicBezTo>
                    <a:cubicBezTo>
                      <a:pt x="12299" y="12154"/>
                      <a:pt x="13167" y="12202"/>
                      <a:pt x="14034" y="12249"/>
                    </a:cubicBezTo>
                    <a:lnTo>
                      <a:pt x="14046" y="12249"/>
                    </a:lnTo>
                    <a:cubicBezTo>
                      <a:pt x="14070" y="12249"/>
                      <a:pt x="14094" y="12249"/>
                      <a:pt x="14117" y="12238"/>
                    </a:cubicBezTo>
                    <a:lnTo>
                      <a:pt x="14153" y="12226"/>
                    </a:lnTo>
                    <a:cubicBezTo>
                      <a:pt x="14153" y="12226"/>
                      <a:pt x="14165" y="12214"/>
                      <a:pt x="14177" y="12214"/>
                    </a:cubicBezTo>
                    <a:cubicBezTo>
                      <a:pt x="14987" y="11627"/>
                      <a:pt x="15959" y="11325"/>
                      <a:pt x="16947" y="11325"/>
                    </a:cubicBezTo>
                    <a:cubicBezTo>
                      <a:pt x="17220" y="11325"/>
                      <a:pt x="17493" y="11348"/>
                      <a:pt x="17765" y="11394"/>
                    </a:cubicBezTo>
                    <a:cubicBezTo>
                      <a:pt x="17779" y="11397"/>
                      <a:pt x="17794" y="11398"/>
                      <a:pt x="17809" y="11398"/>
                    </a:cubicBezTo>
                    <a:cubicBezTo>
                      <a:pt x="17857" y="11398"/>
                      <a:pt x="17907" y="11383"/>
                      <a:pt x="17944" y="11346"/>
                    </a:cubicBezTo>
                    <a:cubicBezTo>
                      <a:pt x="17991" y="11311"/>
                      <a:pt x="18015" y="11251"/>
                      <a:pt x="18015" y="11180"/>
                    </a:cubicBezTo>
                    <a:cubicBezTo>
                      <a:pt x="17754" y="9374"/>
                      <a:pt x="17468" y="7544"/>
                      <a:pt x="17195" y="5714"/>
                    </a:cubicBezTo>
                    <a:cubicBezTo>
                      <a:pt x="16922" y="3884"/>
                      <a:pt x="16648" y="2054"/>
                      <a:pt x="16375" y="248"/>
                    </a:cubicBezTo>
                    <a:lnTo>
                      <a:pt x="16375" y="236"/>
                    </a:lnTo>
                    <a:cubicBezTo>
                      <a:pt x="16387" y="212"/>
                      <a:pt x="16387" y="188"/>
                      <a:pt x="16375" y="153"/>
                    </a:cubicBezTo>
                    <a:cubicBezTo>
                      <a:pt x="16356" y="65"/>
                      <a:pt x="16272" y="1"/>
                      <a:pt x="161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11"/>
              <p:cNvSpPr/>
              <p:nvPr/>
            </p:nvSpPr>
            <p:spPr>
              <a:xfrm>
                <a:off x="4783492" y="180535"/>
                <a:ext cx="1649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814" extrusionOk="0">
                    <a:moveTo>
                      <a:pt x="236" y="1"/>
                    </a:moveTo>
                    <a:cubicBezTo>
                      <a:pt x="221" y="1"/>
                      <a:pt x="206" y="2"/>
                      <a:pt x="191" y="5"/>
                    </a:cubicBezTo>
                    <a:cubicBezTo>
                      <a:pt x="84" y="5"/>
                      <a:pt x="1" y="112"/>
                      <a:pt x="13" y="219"/>
                    </a:cubicBezTo>
                    <a:lnTo>
                      <a:pt x="84" y="647"/>
                    </a:lnTo>
                    <a:cubicBezTo>
                      <a:pt x="96" y="742"/>
                      <a:pt x="191" y="813"/>
                      <a:pt x="286" y="813"/>
                    </a:cubicBezTo>
                    <a:lnTo>
                      <a:pt x="321" y="813"/>
                    </a:lnTo>
                    <a:cubicBezTo>
                      <a:pt x="428" y="801"/>
                      <a:pt x="512" y="706"/>
                      <a:pt x="500" y="599"/>
                    </a:cubicBezTo>
                    <a:lnTo>
                      <a:pt x="428" y="171"/>
                    </a:lnTo>
                    <a:cubicBezTo>
                      <a:pt x="408" y="68"/>
                      <a:pt x="333" y="1"/>
                      <a:pt x="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11"/>
              <p:cNvSpPr/>
              <p:nvPr/>
            </p:nvSpPr>
            <p:spPr>
              <a:xfrm>
                <a:off x="4474558" y="175155"/>
                <a:ext cx="65853" cy="50356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563" extrusionOk="0">
                    <a:moveTo>
                      <a:pt x="1197" y="390"/>
                    </a:moveTo>
                    <a:cubicBezTo>
                      <a:pt x="1234" y="390"/>
                      <a:pt x="1272" y="396"/>
                      <a:pt x="1307" y="410"/>
                    </a:cubicBezTo>
                    <a:cubicBezTo>
                      <a:pt x="1414" y="434"/>
                      <a:pt x="1509" y="505"/>
                      <a:pt x="1569" y="612"/>
                    </a:cubicBezTo>
                    <a:cubicBezTo>
                      <a:pt x="1604" y="707"/>
                      <a:pt x="1592" y="814"/>
                      <a:pt x="1545" y="909"/>
                    </a:cubicBezTo>
                    <a:cubicBezTo>
                      <a:pt x="1485" y="1016"/>
                      <a:pt x="1379" y="1099"/>
                      <a:pt x="1272" y="1147"/>
                    </a:cubicBezTo>
                    <a:cubicBezTo>
                      <a:pt x="1210" y="1163"/>
                      <a:pt x="1148" y="1171"/>
                      <a:pt x="1087" y="1171"/>
                    </a:cubicBezTo>
                    <a:cubicBezTo>
                      <a:pt x="888" y="1171"/>
                      <a:pt x="698" y="1084"/>
                      <a:pt x="570" y="921"/>
                    </a:cubicBezTo>
                    <a:cubicBezTo>
                      <a:pt x="475" y="826"/>
                      <a:pt x="440" y="683"/>
                      <a:pt x="475" y="552"/>
                    </a:cubicBezTo>
                    <a:cubicBezTo>
                      <a:pt x="511" y="469"/>
                      <a:pt x="594" y="410"/>
                      <a:pt x="689" y="410"/>
                    </a:cubicBezTo>
                    <a:cubicBezTo>
                      <a:pt x="695" y="404"/>
                      <a:pt x="701" y="401"/>
                      <a:pt x="707" y="401"/>
                    </a:cubicBezTo>
                    <a:cubicBezTo>
                      <a:pt x="713" y="401"/>
                      <a:pt x="719" y="404"/>
                      <a:pt x="725" y="410"/>
                    </a:cubicBezTo>
                    <a:cubicBezTo>
                      <a:pt x="767" y="458"/>
                      <a:pt x="828" y="483"/>
                      <a:pt x="891" y="483"/>
                    </a:cubicBezTo>
                    <a:cubicBezTo>
                      <a:pt x="937" y="483"/>
                      <a:pt x="982" y="470"/>
                      <a:pt x="1022" y="445"/>
                    </a:cubicBezTo>
                    <a:cubicBezTo>
                      <a:pt x="1074" y="408"/>
                      <a:pt x="1135" y="390"/>
                      <a:pt x="1197" y="390"/>
                    </a:cubicBezTo>
                    <a:close/>
                    <a:moveTo>
                      <a:pt x="1209" y="0"/>
                    </a:moveTo>
                    <a:cubicBezTo>
                      <a:pt x="1105" y="0"/>
                      <a:pt x="1000" y="19"/>
                      <a:pt x="903" y="53"/>
                    </a:cubicBezTo>
                    <a:cubicBezTo>
                      <a:pt x="891" y="41"/>
                      <a:pt x="868" y="41"/>
                      <a:pt x="844" y="30"/>
                    </a:cubicBezTo>
                    <a:cubicBezTo>
                      <a:pt x="796" y="19"/>
                      <a:pt x="748" y="14"/>
                      <a:pt x="701" y="14"/>
                    </a:cubicBezTo>
                    <a:cubicBezTo>
                      <a:pt x="432" y="14"/>
                      <a:pt x="184" y="181"/>
                      <a:pt x="83" y="434"/>
                    </a:cubicBezTo>
                    <a:cubicBezTo>
                      <a:pt x="0" y="683"/>
                      <a:pt x="59" y="956"/>
                      <a:pt x="238" y="1158"/>
                    </a:cubicBezTo>
                    <a:cubicBezTo>
                      <a:pt x="452" y="1408"/>
                      <a:pt x="761" y="1562"/>
                      <a:pt x="1093" y="1562"/>
                    </a:cubicBezTo>
                    <a:cubicBezTo>
                      <a:pt x="1200" y="1562"/>
                      <a:pt x="1307" y="1539"/>
                      <a:pt x="1414" y="1503"/>
                    </a:cubicBezTo>
                    <a:cubicBezTo>
                      <a:pt x="1640" y="1432"/>
                      <a:pt x="1818" y="1277"/>
                      <a:pt x="1925" y="1063"/>
                    </a:cubicBezTo>
                    <a:cubicBezTo>
                      <a:pt x="2020" y="885"/>
                      <a:pt x="2044" y="671"/>
                      <a:pt x="1961" y="469"/>
                    </a:cubicBezTo>
                    <a:cubicBezTo>
                      <a:pt x="1866" y="255"/>
                      <a:pt x="1664" y="89"/>
                      <a:pt x="1426" y="30"/>
                    </a:cubicBezTo>
                    <a:cubicBezTo>
                      <a:pt x="1357" y="10"/>
                      <a:pt x="1283" y="0"/>
                      <a:pt x="12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1"/>
              <p:cNvSpPr/>
              <p:nvPr/>
            </p:nvSpPr>
            <p:spPr>
              <a:xfrm>
                <a:off x="4178222" y="103310"/>
                <a:ext cx="62051" cy="72328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45" extrusionOk="0">
                    <a:moveTo>
                      <a:pt x="202" y="1"/>
                    </a:moveTo>
                    <a:cubicBezTo>
                      <a:pt x="170" y="1"/>
                      <a:pt x="137" y="9"/>
                      <a:pt x="108" y="26"/>
                    </a:cubicBezTo>
                    <a:cubicBezTo>
                      <a:pt x="24" y="73"/>
                      <a:pt x="1" y="180"/>
                      <a:pt x="60" y="251"/>
                    </a:cubicBezTo>
                    <a:lnTo>
                      <a:pt x="785" y="1309"/>
                    </a:lnTo>
                    <a:lnTo>
                      <a:pt x="310" y="1986"/>
                    </a:lnTo>
                    <a:cubicBezTo>
                      <a:pt x="250" y="2058"/>
                      <a:pt x="274" y="2176"/>
                      <a:pt x="369" y="2224"/>
                    </a:cubicBezTo>
                    <a:cubicBezTo>
                      <a:pt x="381" y="2224"/>
                      <a:pt x="393" y="2224"/>
                      <a:pt x="405" y="2236"/>
                    </a:cubicBezTo>
                    <a:cubicBezTo>
                      <a:pt x="422" y="2242"/>
                      <a:pt x="441" y="2245"/>
                      <a:pt x="460" y="2245"/>
                    </a:cubicBezTo>
                    <a:cubicBezTo>
                      <a:pt x="516" y="2245"/>
                      <a:pt x="574" y="2218"/>
                      <a:pt x="619" y="2164"/>
                    </a:cubicBezTo>
                    <a:lnTo>
                      <a:pt x="1878" y="346"/>
                    </a:lnTo>
                    <a:cubicBezTo>
                      <a:pt x="1926" y="275"/>
                      <a:pt x="1902" y="168"/>
                      <a:pt x="1831" y="121"/>
                    </a:cubicBezTo>
                    <a:cubicBezTo>
                      <a:pt x="1799" y="102"/>
                      <a:pt x="1763" y="93"/>
                      <a:pt x="1728" y="93"/>
                    </a:cubicBezTo>
                    <a:cubicBezTo>
                      <a:pt x="1672" y="93"/>
                      <a:pt x="1618" y="117"/>
                      <a:pt x="1581" y="168"/>
                    </a:cubicBezTo>
                    <a:lnTo>
                      <a:pt x="999" y="1000"/>
                    </a:lnTo>
                    <a:lnTo>
                      <a:pt x="357" y="73"/>
                    </a:lnTo>
                    <a:cubicBezTo>
                      <a:pt x="319" y="27"/>
                      <a:pt x="261" y="1"/>
                      <a:pt x="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11"/>
              <p:cNvSpPr/>
              <p:nvPr/>
            </p:nvSpPr>
            <p:spPr>
              <a:xfrm>
                <a:off x="4494823" y="506769"/>
                <a:ext cx="52869" cy="151068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4689" extrusionOk="0">
                    <a:moveTo>
                      <a:pt x="1007" y="1"/>
                    </a:moveTo>
                    <a:cubicBezTo>
                      <a:pt x="955" y="1"/>
                      <a:pt x="902" y="22"/>
                      <a:pt x="868" y="63"/>
                    </a:cubicBezTo>
                    <a:cubicBezTo>
                      <a:pt x="286" y="704"/>
                      <a:pt x="1" y="1572"/>
                      <a:pt x="72" y="2439"/>
                    </a:cubicBezTo>
                    <a:cubicBezTo>
                      <a:pt x="179" y="3319"/>
                      <a:pt x="631" y="4115"/>
                      <a:pt x="1332" y="4650"/>
                    </a:cubicBezTo>
                    <a:cubicBezTo>
                      <a:pt x="1356" y="4673"/>
                      <a:pt x="1403" y="4685"/>
                      <a:pt x="1439" y="4685"/>
                    </a:cubicBezTo>
                    <a:cubicBezTo>
                      <a:pt x="1449" y="4687"/>
                      <a:pt x="1459" y="4688"/>
                      <a:pt x="1469" y="4688"/>
                    </a:cubicBezTo>
                    <a:cubicBezTo>
                      <a:pt x="1515" y="4688"/>
                      <a:pt x="1552" y="4667"/>
                      <a:pt x="1581" y="4638"/>
                    </a:cubicBezTo>
                    <a:cubicBezTo>
                      <a:pt x="1641" y="4566"/>
                      <a:pt x="1629" y="4459"/>
                      <a:pt x="1558" y="4412"/>
                    </a:cubicBezTo>
                    <a:cubicBezTo>
                      <a:pt x="928" y="3925"/>
                      <a:pt x="524" y="3200"/>
                      <a:pt x="429" y="2416"/>
                    </a:cubicBezTo>
                    <a:cubicBezTo>
                      <a:pt x="357" y="1631"/>
                      <a:pt x="619" y="847"/>
                      <a:pt x="1142" y="265"/>
                    </a:cubicBezTo>
                    <a:cubicBezTo>
                      <a:pt x="1213" y="193"/>
                      <a:pt x="1201" y="87"/>
                      <a:pt x="1118" y="39"/>
                    </a:cubicBezTo>
                    <a:cubicBezTo>
                      <a:pt x="1087" y="13"/>
                      <a:pt x="1047" y="1"/>
                      <a:pt x="10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11"/>
              <p:cNvSpPr/>
              <p:nvPr/>
            </p:nvSpPr>
            <p:spPr>
              <a:xfrm>
                <a:off x="4543826" y="543465"/>
                <a:ext cx="57863" cy="68494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126" extrusionOk="0">
                    <a:moveTo>
                      <a:pt x="1372" y="1"/>
                    </a:moveTo>
                    <a:cubicBezTo>
                      <a:pt x="1309" y="1"/>
                      <a:pt x="1246" y="30"/>
                      <a:pt x="1213" y="88"/>
                    </a:cubicBezTo>
                    <a:lnTo>
                      <a:pt x="761" y="813"/>
                    </a:lnTo>
                    <a:lnTo>
                      <a:pt x="334" y="385"/>
                    </a:lnTo>
                    <a:cubicBezTo>
                      <a:pt x="292" y="356"/>
                      <a:pt x="244" y="341"/>
                      <a:pt x="198" y="341"/>
                    </a:cubicBezTo>
                    <a:cubicBezTo>
                      <a:pt x="152" y="341"/>
                      <a:pt x="108" y="356"/>
                      <a:pt x="72" y="385"/>
                    </a:cubicBezTo>
                    <a:cubicBezTo>
                      <a:pt x="1" y="445"/>
                      <a:pt x="1" y="552"/>
                      <a:pt x="72" y="623"/>
                    </a:cubicBezTo>
                    <a:lnTo>
                      <a:pt x="595" y="1110"/>
                    </a:lnTo>
                    <a:lnTo>
                      <a:pt x="120" y="1883"/>
                    </a:lnTo>
                    <a:cubicBezTo>
                      <a:pt x="72" y="1966"/>
                      <a:pt x="96" y="2073"/>
                      <a:pt x="191" y="2108"/>
                    </a:cubicBezTo>
                    <a:cubicBezTo>
                      <a:pt x="208" y="2117"/>
                      <a:pt x="225" y="2125"/>
                      <a:pt x="246" y="2125"/>
                    </a:cubicBezTo>
                    <a:cubicBezTo>
                      <a:pt x="254" y="2125"/>
                      <a:pt x="264" y="2124"/>
                      <a:pt x="274" y="2120"/>
                    </a:cubicBezTo>
                    <a:cubicBezTo>
                      <a:pt x="334" y="2120"/>
                      <a:pt x="393" y="2096"/>
                      <a:pt x="429" y="2037"/>
                    </a:cubicBezTo>
                    <a:lnTo>
                      <a:pt x="845" y="1360"/>
                    </a:lnTo>
                    <a:lnTo>
                      <a:pt x="1474" y="1978"/>
                    </a:lnTo>
                    <a:cubicBezTo>
                      <a:pt x="1510" y="2001"/>
                      <a:pt x="1558" y="2025"/>
                      <a:pt x="1605" y="2025"/>
                    </a:cubicBezTo>
                    <a:cubicBezTo>
                      <a:pt x="1653" y="2025"/>
                      <a:pt x="1688" y="2001"/>
                      <a:pt x="1724" y="1978"/>
                    </a:cubicBezTo>
                    <a:cubicBezTo>
                      <a:pt x="1795" y="1918"/>
                      <a:pt x="1795" y="1811"/>
                      <a:pt x="1724" y="1752"/>
                    </a:cubicBezTo>
                    <a:lnTo>
                      <a:pt x="1023" y="1063"/>
                    </a:lnTo>
                    <a:lnTo>
                      <a:pt x="1522" y="243"/>
                    </a:lnTo>
                    <a:cubicBezTo>
                      <a:pt x="1569" y="160"/>
                      <a:pt x="1546" y="53"/>
                      <a:pt x="1451" y="17"/>
                    </a:cubicBezTo>
                    <a:cubicBezTo>
                      <a:pt x="1426" y="6"/>
                      <a:pt x="1399" y="1"/>
                      <a:pt x="13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11"/>
              <p:cNvSpPr/>
              <p:nvPr/>
            </p:nvSpPr>
            <p:spPr>
              <a:xfrm>
                <a:off x="4611998" y="559252"/>
                <a:ext cx="49035" cy="15787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90" extrusionOk="0">
                    <a:moveTo>
                      <a:pt x="1331" y="1"/>
                    </a:moveTo>
                    <a:cubicBezTo>
                      <a:pt x="1323" y="1"/>
                      <a:pt x="1315" y="1"/>
                      <a:pt x="1307" y="2"/>
                    </a:cubicBezTo>
                    <a:lnTo>
                      <a:pt x="155" y="169"/>
                    </a:lnTo>
                    <a:cubicBezTo>
                      <a:pt x="59" y="169"/>
                      <a:pt x="0" y="252"/>
                      <a:pt x="12" y="347"/>
                    </a:cubicBezTo>
                    <a:cubicBezTo>
                      <a:pt x="24" y="430"/>
                      <a:pt x="95" y="490"/>
                      <a:pt x="178" y="490"/>
                    </a:cubicBezTo>
                    <a:lnTo>
                      <a:pt x="202" y="490"/>
                    </a:lnTo>
                    <a:lnTo>
                      <a:pt x="1367" y="323"/>
                    </a:lnTo>
                    <a:cubicBezTo>
                      <a:pt x="1462" y="323"/>
                      <a:pt x="1521" y="240"/>
                      <a:pt x="1509" y="145"/>
                    </a:cubicBezTo>
                    <a:cubicBezTo>
                      <a:pt x="1498" y="58"/>
                      <a:pt x="1418" y="1"/>
                      <a:pt x="13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11"/>
              <p:cNvSpPr/>
              <p:nvPr/>
            </p:nvSpPr>
            <p:spPr>
              <a:xfrm>
                <a:off x="4674017" y="533091"/>
                <a:ext cx="53223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2300" extrusionOk="0">
                    <a:moveTo>
                      <a:pt x="977" y="1"/>
                    </a:moveTo>
                    <a:cubicBezTo>
                      <a:pt x="943" y="1"/>
                      <a:pt x="909" y="10"/>
                      <a:pt x="879" y="30"/>
                    </a:cubicBezTo>
                    <a:cubicBezTo>
                      <a:pt x="808" y="78"/>
                      <a:pt x="784" y="173"/>
                      <a:pt x="832" y="244"/>
                    </a:cubicBezTo>
                    <a:cubicBezTo>
                      <a:pt x="856" y="291"/>
                      <a:pt x="891" y="339"/>
                      <a:pt x="915" y="398"/>
                    </a:cubicBezTo>
                    <a:cubicBezTo>
                      <a:pt x="927" y="446"/>
                      <a:pt x="915" y="493"/>
                      <a:pt x="903" y="541"/>
                    </a:cubicBezTo>
                    <a:cubicBezTo>
                      <a:pt x="868" y="636"/>
                      <a:pt x="796" y="707"/>
                      <a:pt x="701" y="719"/>
                    </a:cubicBezTo>
                    <a:cubicBezTo>
                      <a:pt x="692" y="720"/>
                      <a:pt x="682" y="721"/>
                      <a:pt x="672" y="721"/>
                    </a:cubicBezTo>
                    <a:cubicBezTo>
                      <a:pt x="587" y="721"/>
                      <a:pt x="505" y="675"/>
                      <a:pt x="452" y="600"/>
                    </a:cubicBezTo>
                    <a:cubicBezTo>
                      <a:pt x="392" y="529"/>
                      <a:pt x="368" y="434"/>
                      <a:pt x="416" y="351"/>
                    </a:cubicBezTo>
                    <a:cubicBezTo>
                      <a:pt x="452" y="268"/>
                      <a:pt x="416" y="173"/>
                      <a:pt x="333" y="125"/>
                    </a:cubicBezTo>
                    <a:cubicBezTo>
                      <a:pt x="308" y="114"/>
                      <a:pt x="281" y="109"/>
                      <a:pt x="254" y="109"/>
                    </a:cubicBezTo>
                    <a:cubicBezTo>
                      <a:pt x="191" y="109"/>
                      <a:pt x="128" y="138"/>
                      <a:pt x="95" y="196"/>
                    </a:cubicBezTo>
                    <a:cubicBezTo>
                      <a:pt x="0" y="387"/>
                      <a:pt x="24" y="624"/>
                      <a:pt x="166" y="791"/>
                    </a:cubicBezTo>
                    <a:cubicBezTo>
                      <a:pt x="279" y="954"/>
                      <a:pt x="471" y="1047"/>
                      <a:pt x="666" y="1047"/>
                    </a:cubicBezTo>
                    <a:cubicBezTo>
                      <a:pt x="698" y="1047"/>
                      <a:pt x="729" y="1045"/>
                      <a:pt x="761" y="1040"/>
                    </a:cubicBezTo>
                    <a:cubicBezTo>
                      <a:pt x="915" y="1016"/>
                      <a:pt x="1046" y="945"/>
                      <a:pt x="1141" y="826"/>
                    </a:cubicBezTo>
                    <a:cubicBezTo>
                      <a:pt x="1165" y="886"/>
                      <a:pt x="1188" y="957"/>
                      <a:pt x="1212" y="1028"/>
                    </a:cubicBezTo>
                    <a:cubicBezTo>
                      <a:pt x="1283" y="1278"/>
                      <a:pt x="1236" y="1551"/>
                      <a:pt x="1081" y="1753"/>
                    </a:cubicBezTo>
                    <a:cubicBezTo>
                      <a:pt x="970" y="1890"/>
                      <a:pt x="809" y="1966"/>
                      <a:pt x="639" y="1966"/>
                    </a:cubicBezTo>
                    <a:cubicBezTo>
                      <a:pt x="573" y="1966"/>
                      <a:pt x="506" y="1954"/>
                      <a:pt x="440" y="1931"/>
                    </a:cubicBezTo>
                    <a:cubicBezTo>
                      <a:pt x="415" y="1921"/>
                      <a:pt x="388" y="1915"/>
                      <a:pt x="361" y="1915"/>
                    </a:cubicBezTo>
                    <a:cubicBezTo>
                      <a:pt x="298" y="1915"/>
                      <a:pt x="235" y="1944"/>
                      <a:pt x="202" y="2003"/>
                    </a:cubicBezTo>
                    <a:cubicBezTo>
                      <a:pt x="155" y="2086"/>
                      <a:pt x="190" y="2181"/>
                      <a:pt x="273" y="2216"/>
                    </a:cubicBezTo>
                    <a:cubicBezTo>
                      <a:pt x="380" y="2276"/>
                      <a:pt x="511" y="2300"/>
                      <a:pt x="630" y="2300"/>
                    </a:cubicBezTo>
                    <a:cubicBezTo>
                      <a:pt x="915" y="2300"/>
                      <a:pt x="1188" y="2169"/>
                      <a:pt x="1379" y="1955"/>
                    </a:cubicBezTo>
                    <a:cubicBezTo>
                      <a:pt x="1592" y="1670"/>
                      <a:pt x="1652" y="1302"/>
                      <a:pt x="1557" y="957"/>
                    </a:cubicBezTo>
                    <a:cubicBezTo>
                      <a:pt x="1485" y="719"/>
                      <a:pt x="1390" y="493"/>
                      <a:pt x="1260" y="280"/>
                    </a:cubicBezTo>
                    <a:cubicBezTo>
                      <a:pt x="1224" y="185"/>
                      <a:pt x="1177" y="113"/>
                      <a:pt x="1105" y="54"/>
                    </a:cubicBezTo>
                    <a:cubicBezTo>
                      <a:pt x="1071" y="19"/>
                      <a:pt x="1024" y="1"/>
                      <a:pt x="9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11"/>
              <p:cNvSpPr/>
              <p:nvPr/>
            </p:nvSpPr>
            <p:spPr>
              <a:xfrm>
                <a:off x="4723020" y="487052"/>
                <a:ext cx="45588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4219" extrusionOk="0">
                    <a:moveTo>
                      <a:pt x="208" y="0"/>
                    </a:moveTo>
                    <a:cubicBezTo>
                      <a:pt x="164" y="0"/>
                      <a:pt x="119" y="15"/>
                      <a:pt x="83" y="45"/>
                    </a:cubicBezTo>
                    <a:cubicBezTo>
                      <a:pt x="0" y="104"/>
                      <a:pt x="0" y="211"/>
                      <a:pt x="83" y="271"/>
                    </a:cubicBezTo>
                    <a:cubicBezTo>
                      <a:pt x="606" y="734"/>
                      <a:pt x="939" y="1364"/>
                      <a:pt x="998" y="2053"/>
                    </a:cubicBezTo>
                    <a:cubicBezTo>
                      <a:pt x="1046" y="2742"/>
                      <a:pt x="832" y="3432"/>
                      <a:pt x="380" y="3954"/>
                    </a:cubicBezTo>
                    <a:cubicBezTo>
                      <a:pt x="321" y="4026"/>
                      <a:pt x="333" y="4133"/>
                      <a:pt x="416" y="4180"/>
                    </a:cubicBezTo>
                    <a:cubicBezTo>
                      <a:pt x="447" y="4206"/>
                      <a:pt x="484" y="4218"/>
                      <a:pt x="523" y="4218"/>
                    </a:cubicBezTo>
                    <a:cubicBezTo>
                      <a:pt x="573" y="4218"/>
                      <a:pt x="625" y="4197"/>
                      <a:pt x="666" y="4156"/>
                    </a:cubicBezTo>
                    <a:cubicBezTo>
                      <a:pt x="1165" y="3562"/>
                      <a:pt x="1414" y="2802"/>
                      <a:pt x="1355" y="2041"/>
                    </a:cubicBezTo>
                    <a:cubicBezTo>
                      <a:pt x="1283" y="1269"/>
                      <a:pt x="915" y="556"/>
                      <a:pt x="333" y="45"/>
                    </a:cubicBezTo>
                    <a:cubicBezTo>
                      <a:pt x="297" y="15"/>
                      <a:pt x="253" y="0"/>
                      <a:pt x="2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11"/>
              <p:cNvSpPr/>
              <p:nvPr/>
            </p:nvSpPr>
            <p:spPr>
              <a:xfrm>
                <a:off x="4740610" y="445008"/>
                <a:ext cx="50195" cy="4388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362" extrusionOk="0">
                    <a:moveTo>
                      <a:pt x="405" y="1"/>
                    </a:moveTo>
                    <a:cubicBezTo>
                      <a:pt x="281" y="1"/>
                      <a:pt x="160" y="50"/>
                      <a:pt x="72" y="138"/>
                    </a:cubicBezTo>
                    <a:cubicBezTo>
                      <a:pt x="1" y="209"/>
                      <a:pt x="13" y="316"/>
                      <a:pt x="96" y="376"/>
                    </a:cubicBezTo>
                    <a:cubicBezTo>
                      <a:pt x="127" y="401"/>
                      <a:pt x="164" y="414"/>
                      <a:pt x="202" y="414"/>
                    </a:cubicBezTo>
                    <a:cubicBezTo>
                      <a:pt x="253" y="414"/>
                      <a:pt x="305" y="392"/>
                      <a:pt x="345" y="352"/>
                    </a:cubicBezTo>
                    <a:cubicBezTo>
                      <a:pt x="363" y="334"/>
                      <a:pt x="393" y="323"/>
                      <a:pt x="426" y="323"/>
                    </a:cubicBezTo>
                    <a:cubicBezTo>
                      <a:pt x="439" y="323"/>
                      <a:pt x="451" y="325"/>
                      <a:pt x="464" y="328"/>
                    </a:cubicBezTo>
                    <a:cubicBezTo>
                      <a:pt x="559" y="352"/>
                      <a:pt x="642" y="411"/>
                      <a:pt x="678" y="506"/>
                    </a:cubicBezTo>
                    <a:cubicBezTo>
                      <a:pt x="737" y="696"/>
                      <a:pt x="631" y="910"/>
                      <a:pt x="524" y="1124"/>
                    </a:cubicBezTo>
                    <a:cubicBezTo>
                      <a:pt x="488" y="1172"/>
                      <a:pt x="500" y="1243"/>
                      <a:pt x="535" y="1291"/>
                    </a:cubicBezTo>
                    <a:cubicBezTo>
                      <a:pt x="571" y="1338"/>
                      <a:pt x="619" y="1362"/>
                      <a:pt x="678" y="1362"/>
                    </a:cubicBezTo>
                    <a:lnTo>
                      <a:pt x="690" y="1362"/>
                    </a:lnTo>
                    <a:lnTo>
                      <a:pt x="1391" y="1314"/>
                    </a:lnTo>
                    <a:cubicBezTo>
                      <a:pt x="1486" y="1314"/>
                      <a:pt x="1557" y="1243"/>
                      <a:pt x="1557" y="1148"/>
                    </a:cubicBezTo>
                    <a:cubicBezTo>
                      <a:pt x="1546" y="1060"/>
                      <a:pt x="1474" y="992"/>
                      <a:pt x="1388" y="992"/>
                    </a:cubicBezTo>
                    <a:cubicBezTo>
                      <a:pt x="1381" y="992"/>
                      <a:pt x="1374" y="993"/>
                      <a:pt x="1367" y="993"/>
                    </a:cubicBezTo>
                    <a:lnTo>
                      <a:pt x="963" y="1017"/>
                    </a:lnTo>
                    <a:cubicBezTo>
                      <a:pt x="1046" y="827"/>
                      <a:pt x="1070" y="625"/>
                      <a:pt x="1023" y="423"/>
                    </a:cubicBezTo>
                    <a:cubicBezTo>
                      <a:pt x="940" y="209"/>
                      <a:pt x="761" y="55"/>
                      <a:pt x="535" y="19"/>
                    </a:cubicBezTo>
                    <a:cubicBezTo>
                      <a:pt x="493" y="7"/>
                      <a:pt x="449" y="1"/>
                      <a:pt x="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11"/>
              <p:cNvSpPr/>
              <p:nvPr/>
            </p:nvSpPr>
            <p:spPr>
              <a:xfrm>
                <a:off x="5325583" y="409537"/>
                <a:ext cx="74326" cy="85473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2653" extrusionOk="0">
                    <a:moveTo>
                      <a:pt x="1975" y="1"/>
                    </a:moveTo>
                    <a:cubicBezTo>
                      <a:pt x="1913" y="1"/>
                      <a:pt x="1853" y="31"/>
                      <a:pt x="1819" y="74"/>
                    </a:cubicBezTo>
                    <a:lnTo>
                      <a:pt x="1106" y="1084"/>
                    </a:lnTo>
                    <a:lnTo>
                      <a:pt x="310" y="467"/>
                    </a:lnTo>
                    <a:cubicBezTo>
                      <a:pt x="278" y="440"/>
                      <a:pt x="238" y="427"/>
                      <a:pt x="198" y="427"/>
                    </a:cubicBezTo>
                    <a:cubicBezTo>
                      <a:pt x="149" y="427"/>
                      <a:pt x="100" y="446"/>
                      <a:pt x="60" y="478"/>
                    </a:cubicBezTo>
                    <a:cubicBezTo>
                      <a:pt x="1" y="550"/>
                      <a:pt x="1" y="657"/>
                      <a:pt x="84" y="716"/>
                    </a:cubicBezTo>
                    <a:lnTo>
                      <a:pt x="904" y="1358"/>
                    </a:lnTo>
                    <a:lnTo>
                      <a:pt x="167" y="2403"/>
                    </a:lnTo>
                    <a:cubicBezTo>
                      <a:pt x="108" y="2475"/>
                      <a:pt x="132" y="2582"/>
                      <a:pt x="215" y="2629"/>
                    </a:cubicBezTo>
                    <a:cubicBezTo>
                      <a:pt x="250" y="2641"/>
                      <a:pt x="286" y="2653"/>
                      <a:pt x="310" y="2653"/>
                    </a:cubicBezTo>
                    <a:cubicBezTo>
                      <a:pt x="369" y="2653"/>
                      <a:pt x="429" y="2629"/>
                      <a:pt x="464" y="2582"/>
                    </a:cubicBezTo>
                    <a:lnTo>
                      <a:pt x="1189" y="1572"/>
                    </a:lnTo>
                    <a:lnTo>
                      <a:pt x="1997" y="2201"/>
                    </a:lnTo>
                    <a:cubicBezTo>
                      <a:pt x="2033" y="2225"/>
                      <a:pt x="2069" y="2237"/>
                      <a:pt x="2104" y="2237"/>
                    </a:cubicBezTo>
                    <a:cubicBezTo>
                      <a:pt x="2164" y="2237"/>
                      <a:pt x="2211" y="2213"/>
                      <a:pt x="2247" y="2178"/>
                    </a:cubicBezTo>
                    <a:cubicBezTo>
                      <a:pt x="2306" y="2118"/>
                      <a:pt x="2306" y="1999"/>
                      <a:pt x="2223" y="1952"/>
                    </a:cubicBezTo>
                    <a:lnTo>
                      <a:pt x="1379" y="1298"/>
                    </a:lnTo>
                    <a:lnTo>
                      <a:pt x="1974" y="455"/>
                    </a:lnTo>
                    <a:cubicBezTo>
                      <a:pt x="2033" y="443"/>
                      <a:pt x="2069" y="395"/>
                      <a:pt x="2092" y="348"/>
                    </a:cubicBezTo>
                    <a:lnTo>
                      <a:pt x="2128" y="217"/>
                    </a:lnTo>
                    <a:cubicBezTo>
                      <a:pt x="2164" y="134"/>
                      <a:pt x="2116" y="51"/>
                      <a:pt x="2045" y="15"/>
                    </a:cubicBezTo>
                    <a:cubicBezTo>
                      <a:pt x="2022" y="5"/>
                      <a:pt x="1998" y="1"/>
                      <a:pt x="19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11"/>
              <p:cNvSpPr/>
              <p:nvPr/>
            </p:nvSpPr>
            <p:spPr>
              <a:xfrm>
                <a:off x="5306446" y="499134"/>
                <a:ext cx="129450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704" extrusionOk="0">
                    <a:moveTo>
                      <a:pt x="3253" y="1"/>
                    </a:moveTo>
                    <a:cubicBezTo>
                      <a:pt x="2211" y="1"/>
                      <a:pt x="1166" y="133"/>
                      <a:pt x="155" y="383"/>
                    </a:cubicBezTo>
                    <a:cubicBezTo>
                      <a:pt x="60" y="395"/>
                      <a:pt x="1" y="490"/>
                      <a:pt x="25" y="573"/>
                    </a:cubicBezTo>
                    <a:cubicBezTo>
                      <a:pt x="48" y="656"/>
                      <a:pt x="120" y="704"/>
                      <a:pt x="203" y="704"/>
                    </a:cubicBezTo>
                    <a:lnTo>
                      <a:pt x="250" y="704"/>
                    </a:lnTo>
                    <a:cubicBezTo>
                      <a:pt x="1221" y="456"/>
                      <a:pt x="2216" y="332"/>
                      <a:pt x="3222" y="332"/>
                    </a:cubicBezTo>
                    <a:cubicBezTo>
                      <a:pt x="3423" y="332"/>
                      <a:pt x="3625" y="337"/>
                      <a:pt x="3827" y="347"/>
                    </a:cubicBezTo>
                    <a:cubicBezTo>
                      <a:pt x="3910" y="347"/>
                      <a:pt x="3993" y="288"/>
                      <a:pt x="4005" y="193"/>
                    </a:cubicBezTo>
                    <a:cubicBezTo>
                      <a:pt x="4017" y="98"/>
                      <a:pt x="3934" y="15"/>
                      <a:pt x="3839" y="15"/>
                    </a:cubicBezTo>
                    <a:cubicBezTo>
                      <a:pt x="3644" y="5"/>
                      <a:pt x="3449" y="1"/>
                      <a:pt x="32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11"/>
              <p:cNvSpPr/>
              <p:nvPr/>
            </p:nvSpPr>
            <p:spPr>
              <a:xfrm>
                <a:off x="5351261" y="526744"/>
                <a:ext cx="58604" cy="8695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99" extrusionOk="0">
                    <a:moveTo>
                      <a:pt x="302" y="1"/>
                    </a:moveTo>
                    <a:cubicBezTo>
                      <a:pt x="243" y="1"/>
                      <a:pt x="186" y="30"/>
                      <a:pt x="155" y="84"/>
                    </a:cubicBezTo>
                    <a:cubicBezTo>
                      <a:pt x="24" y="298"/>
                      <a:pt x="36" y="560"/>
                      <a:pt x="166" y="762"/>
                    </a:cubicBezTo>
                    <a:cubicBezTo>
                      <a:pt x="309" y="988"/>
                      <a:pt x="547" y="1130"/>
                      <a:pt x="808" y="1130"/>
                    </a:cubicBezTo>
                    <a:cubicBezTo>
                      <a:pt x="1022" y="1130"/>
                      <a:pt x="1224" y="1035"/>
                      <a:pt x="1367" y="869"/>
                    </a:cubicBezTo>
                    <a:cubicBezTo>
                      <a:pt x="1402" y="1011"/>
                      <a:pt x="1414" y="1166"/>
                      <a:pt x="1426" y="1308"/>
                    </a:cubicBezTo>
                    <a:cubicBezTo>
                      <a:pt x="1462" y="1546"/>
                      <a:pt x="1414" y="1796"/>
                      <a:pt x="1319" y="2009"/>
                    </a:cubicBezTo>
                    <a:cubicBezTo>
                      <a:pt x="1212" y="2211"/>
                      <a:pt x="1022" y="2354"/>
                      <a:pt x="808" y="2378"/>
                    </a:cubicBezTo>
                    <a:cubicBezTo>
                      <a:pt x="784" y="2382"/>
                      <a:pt x="760" y="2384"/>
                      <a:pt x="737" y="2384"/>
                    </a:cubicBezTo>
                    <a:cubicBezTo>
                      <a:pt x="563" y="2384"/>
                      <a:pt x="409" y="2272"/>
                      <a:pt x="357" y="2105"/>
                    </a:cubicBezTo>
                    <a:cubicBezTo>
                      <a:pt x="346" y="2016"/>
                      <a:pt x="273" y="1949"/>
                      <a:pt x="178" y="1949"/>
                    </a:cubicBezTo>
                    <a:cubicBezTo>
                      <a:pt x="170" y="1949"/>
                      <a:pt x="162" y="1949"/>
                      <a:pt x="155" y="1950"/>
                    </a:cubicBezTo>
                    <a:cubicBezTo>
                      <a:pt x="71" y="1962"/>
                      <a:pt x="0" y="2045"/>
                      <a:pt x="12" y="2140"/>
                    </a:cubicBezTo>
                    <a:cubicBezTo>
                      <a:pt x="60" y="2449"/>
                      <a:pt x="392" y="2699"/>
                      <a:pt x="761" y="2699"/>
                    </a:cubicBezTo>
                    <a:lnTo>
                      <a:pt x="844" y="2699"/>
                    </a:lnTo>
                    <a:cubicBezTo>
                      <a:pt x="1177" y="2663"/>
                      <a:pt x="1485" y="2449"/>
                      <a:pt x="1640" y="2140"/>
                    </a:cubicBezTo>
                    <a:cubicBezTo>
                      <a:pt x="1759" y="1879"/>
                      <a:pt x="1818" y="1582"/>
                      <a:pt x="1783" y="1296"/>
                    </a:cubicBezTo>
                    <a:cubicBezTo>
                      <a:pt x="1759" y="916"/>
                      <a:pt x="1676" y="560"/>
                      <a:pt x="1521" y="215"/>
                    </a:cubicBezTo>
                    <a:cubicBezTo>
                      <a:pt x="1509" y="168"/>
                      <a:pt x="1497" y="132"/>
                      <a:pt x="1462" y="84"/>
                    </a:cubicBezTo>
                    <a:cubicBezTo>
                      <a:pt x="1429" y="35"/>
                      <a:pt x="1373" y="9"/>
                      <a:pt x="1315" y="9"/>
                    </a:cubicBezTo>
                    <a:cubicBezTo>
                      <a:pt x="1289" y="9"/>
                      <a:pt x="1262" y="14"/>
                      <a:pt x="1236" y="25"/>
                    </a:cubicBezTo>
                    <a:cubicBezTo>
                      <a:pt x="1153" y="61"/>
                      <a:pt x="1117" y="156"/>
                      <a:pt x="1153" y="227"/>
                    </a:cubicBezTo>
                    <a:lnTo>
                      <a:pt x="1188" y="322"/>
                    </a:lnTo>
                    <a:cubicBezTo>
                      <a:pt x="1212" y="417"/>
                      <a:pt x="1188" y="524"/>
                      <a:pt x="1129" y="607"/>
                    </a:cubicBezTo>
                    <a:cubicBezTo>
                      <a:pt x="1070" y="726"/>
                      <a:pt x="939" y="797"/>
                      <a:pt x="808" y="809"/>
                    </a:cubicBezTo>
                    <a:cubicBezTo>
                      <a:pt x="666" y="797"/>
                      <a:pt x="547" y="726"/>
                      <a:pt x="475" y="607"/>
                    </a:cubicBezTo>
                    <a:cubicBezTo>
                      <a:pt x="404" y="500"/>
                      <a:pt x="392" y="358"/>
                      <a:pt x="452" y="239"/>
                    </a:cubicBezTo>
                    <a:cubicBezTo>
                      <a:pt x="511" y="168"/>
                      <a:pt x="475" y="61"/>
                      <a:pt x="392" y="25"/>
                    </a:cubicBezTo>
                    <a:cubicBezTo>
                      <a:pt x="364" y="9"/>
                      <a:pt x="332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11"/>
              <p:cNvSpPr/>
              <p:nvPr/>
            </p:nvSpPr>
            <p:spPr>
              <a:xfrm>
                <a:off x="4954631" y="146062"/>
                <a:ext cx="72779" cy="87857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727" extrusionOk="0">
                    <a:moveTo>
                      <a:pt x="1141" y="1"/>
                    </a:moveTo>
                    <a:cubicBezTo>
                      <a:pt x="1104" y="1"/>
                      <a:pt x="1067" y="10"/>
                      <a:pt x="1034" y="29"/>
                    </a:cubicBezTo>
                    <a:cubicBezTo>
                      <a:pt x="832" y="184"/>
                      <a:pt x="737" y="433"/>
                      <a:pt x="785" y="671"/>
                    </a:cubicBezTo>
                    <a:cubicBezTo>
                      <a:pt x="820" y="933"/>
                      <a:pt x="987" y="1135"/>
                      <a:pt x="1224" y="1230"/>
                    </a:cubicBezTo>
                    <a:cubicBezTo>
                      <a:pt x="1302" y="1257"/>
                      <a:pt x="1385" y="1270"/>
                      <a:pt x="1468" y="1270"/>
                    </a:cubicBezTo>
                    <a:cubicBezTo>
                      <a:pt x="1602" y="1270"/>
                      <a:pt x="1737" y="1236"/>
                      <a:pt x="1854" y="1170"/>
                    </a:cubicBezTo>
                    <a:lnTo>
                      <a:pt x="1854" y="1170"/>
                    </a:lnTo>
                    <a:cubicBezTo>
                      <a:pt x="1818" y="1325"/>
                      <a:pt x="1783" y="1467"/>
                      <a:pt x="1735" y="1598"/>
                    </a:cubicBezTo>
                    <a:cubicBezTo>
                      <a:pt x="1664" y="1836"/>
                      <a:pt x="1533" y="2050"/>
                      <a:pt x="1355" y="2216"/>
                    </a:cubicBezTo>
                    <a:cubicBezTo>
                      <a:pt x="1217" y="2336"/>
                      <a:pt x="1050" y="2398"/>
                      <a:pt x="877" y="2398"/>
                    </a:cubicBezTo>
                    <a:cubicBezTo>
                      <a:pt x="827" y="2398"/>
                      <a:pt x="776" y="2393"/>
                      <a:pt x="725" y="2382"/>
                    </a:cubicBezTo>
                    <a:cubicBezTo>
                      <a:pt x="535" y="2347"/>
                      <a:pt x="404" y="2168"/>
                      <a:pt x="428" y="1978"/>
                    </a:cubicBezTo>
                    <a:cubicBezTo>
                      <a:pt x="440" y="1895"/>
                      <a:pt x="392" y="1800"/>
                      <a:pt x="309" y="1788"/>
                    </a:cubicBezTo>
                    <a:cubicBezTo>
                      <a:pt x="290" y="1781"/>
                      <a:pt x="271" y="1778"/>
                      <a:pt x="252" y="1778"/>
                    </a:cubicBezTo>
                    <a:cubicBezTo>
                      <a:pt x="178" y="1778"/>
                      <a:pt x="112" y="1829"/>
                      <a:pt x="84" y="1895"/>
                    </a:cubicBezTo>
                    <a:cubicBezTo>
                      <a:pt x="0" y="2204"/>
                      <a:pt x="214" y="2549"/>
                      <a:pt x="559" y="2679"/>
                    </a:cubicBezTo>
                    <a:cubicBezTo>
                      <a:pt x="583" y="2691"/>
                      <a:pt x="606" y="2691"/>
                      <a:pt x="630" y="2703"/>
                    </a:cubicBezTo>
                    <a:cubicBezTo>
                      <a:pt x="706" y="2719"/>
                      <a:pt x="782" y="2726"/>
                      <a:pt x="858" y="2726"/>
                    </a:cubicBezTo>
                    <a:cubicBezTo>
                      <a:pt x="1127" y="2726"/>
                      <a:pt x="1389" y="2630"/>
                      <a:pt x="1593" y="2454"/>
                    </a:cubicBezTo>
                    <a:cubicBezTo>
                      <a:pt x="1818" y="2252"/>
                      <a:pt x="1985" y="1990"/>
                      <a:pt x="2080" y="1705"/>
                    </a:cubicBezTo>
                    <a:cubicBezTo>
                      <a:pt x="2199" y="1360"/>
                      <a:pt x="2258" y="992"/>
                      <a:pt x="2258" y="624"/>
                    </a:cubicBezTo>
                    <a:cubicBezTo>
                      <a:pt x="2258" y="576"/>
                      <a:pt x="2258" y="528"/>
                      <a:pt x="2258" y="481"/>
                    </a:cubicBezTo>
                    <a:cubicBezTo>
                      <a:pt x="2236" y="405"/>
                      <a:pt x="2165" y="349"/>
                      <a:pt x="2089" y="349"/>
                    </a:cubicBezTo>
                    <a:cubicBezTo>
                      <a:pt x="2082" y="349"/>
                      <a:pt x="2075" y="349"/>
                      <a:pt x="2068" y="350"/>
                    </a:cubicBezTo>
                    <a:cubicBezTo>
                      <a:pt x="1973" y="350"/>
                      <a:pt x="1902" y="422"/>
                      <a:pt x="1902" y="517"/>
                    </a:cubicBezTo>
                    <a:lnTo>
                      <a:pt x="1902" y="612"/>
                    </a:lnTo>
                    <a:cubicBezTo>
                      <a:pt x="1878" y="707"/>
                      <a:pt x="1818" y="802"/>
                      <a:pt x="1735" y="849"/>
                    </a:cubicBezTo>
                    <a:cubicBezTo>
                      <a:pt x="1659" y="917"/>
                      <a:pt x="1566" y="948"/>
                      <a:pt x="1471" y="948"/>
                    </a:cubicBezTo>
                    <a:cubicBezTo>
                      <a:pt x="1432" y="948"/>
                      <a:pt x="1393" y="943"/>
                      <a:pt x="1355" y="933"/>
                    </a:cubicBezTo>
                    <a:cubicBezTo>
                      <a:pt x="1236" y="873"/>
                      <a:pt x="1141" y="766"/>
                      <a:pt x="1129" y="635"/>
                    </a:cubicBezTo>
                    <a:cubicBezTo>
                      <a:pt x="1105" y="505"/>
                      <a:pt x="1153" y="374"/>
                      <a:pt x="1260" y="291"/>
                    </a:cubicBezTo>
                    <a:cubicBezTo>
                      <a:pt x="1331" y="243"/>
                      <a:pt x="1343" y="124"/>
                      <a:pt x="1284" y="65"/>
                    </a:cubicBezTo>
                    <a:cubicBezTo>
                      <a:pt x="1248" y="22"/>
                      <a:pt x="1195" y="1"/>
                      <a:pt x="11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11"/>
              <p:cNvSpPr/>
              <p:nvPr/>
            </p:nvSpPr>
            <p:spPr>
              <a:xfrm>
                <a:off x="3677078" y="448520"/>
                <a:ext cx="77386" cy="77129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394" extrusionOk="0">
                    <a:moveTo>
                      <a:pt x="1413" y="329"/>
                    </a:moveTo>
                    <a:cubicBezTo>
                      <a:pt x="1424" y="329"/>
                      <a:pt x="1433" y="332"/>
                      <a:pt x="1439" y="338"/>
                    </a:cubicBezTo>
                    <a:cubicBezTo>
                      <a:pt x="1456" y="336"/>
                      <a:pt x="1474" y="335"/>
                      <a:pt x="1491" y="335"/>
                    </a:cubicBezTo>
                    <a:cubicBezTo>
                      <a:pt x="1661" y="335"/>
                      <a:pt x="1815" y="438"/>
                      <a:pt x="1890" y="599"/>
                    </a:cubicBezTo>
                    <a:cubicBezTo>
                      <a:pt x="1902" y="647"/>
                      <a:pt x="1938" y="682"/>
                      <a:pt x="1985" y="706"/>
                    </a:cubicBezTo>
                    <a:cubicBezTo>
                      <a:pt x="1962" y="837"/>
                      <a:pt x="1926" y="968"/>
                      <a:pt x="1878" y="1098"/>
                    </a:cubicBezTo>
                    <a:cubicBezTo>
                      <a:pt x="1783" y="1372"/>
                      <a:pt x="1569" y="1586"/>
                      <a:pt x="1296" y="1704"/>
                    </a:cubicBezTo>
                    <a:cubicBezTo>
                      <a:pt x="1219" y="1734"/>
                      <a:pt x="1139" y="1748"/>
                      <a:pt x="1060" y="1748"/>
                    </a:cubicBezTo>
                    <a:cubicBezTo>
                      <a:pt x="881" y="1748"/>
                      <a:pt x="706" y="1674"/>
                      <a:pt x="583" y="1526"/>
                    </a:cubicBezTo>
                    <a:cubicBezTo>
                      <a:pt x="405" y="1277"/>
                      <a:pt x="547" y="932"/>
                      <a:pt x="773" y="694"/>
                    </a:cubicBezTo>
                    <a:cubicBezTo>
                      <a:pt x="928" y="504"/>
                      <a:pt x="1142" y="374"/>
                      <a:pt x="1379" y="338"/>
                    </a:cubicBezTo>
                    <a:cubicBezTo>
                      <a:pt x="1391" y="332"/>
                      <a:pt x="1403" y="329"/>
                      <a:pt x="1413" y="329"/>
                    </a:cubicBezTo>
                    <a:close/>
                    <a:moveTo>
                      <a:pt x="1437" y="1"/>
                    </a:moveTo>
                    <a:cubicBezTo>
                      <a:pt x="1406" y="1"/>
                      <a:pt x="1375" y="2"/>
                      <a:pt x="1344" y="5"/>
                    </a:cubicBezTo>
                    <a:cubicBezTo>
                      <a:pt x="1011" y="65"/>
                      <a:pt x="714" y="231"/>
                      <a:pt x="500" y="480"/>
                    </a:cubicBezTo>
                    <a:cubicBezTo>
                      <a:pt x="227" y="789"/>
                      <a:pt x="1" y="1288"/>
                      <a:pt x="274" y="1693"/>
                    </a:cubicBezTo>
                    <a:cubicBezTo>
                      <a:pt x="436" y="1931"/>
                      <a:pt x="739" y="2066"/>
                      <a:pt x="1055" y="2066"/>
                    </a:cubicBezTo>
                    <a:cubicBezTo>
                      <a:pt x="1179" y="2066"/>
                      <a:pt x="1306" y="2045"/>
                      <a:pt x="1427" y="2001"/>
                    </a:cubicBezTo>
                    <a:cubicBezTo>
                      <a:pt x="1664" y="1906"/>
                      <a:pt x="1866" y="1752"/>
                      <a:pt x="2021" y="1538"/>
                    </a:cubicBezTo>
                    <a:cubicBezTo>
                      <a:pt x="2021" y="1776"/>
                      <a:pt x="2033" y="2013"/>
                      <a:pt x="2045" y="2251"/>
                    </a:cubicBezTo>
                    <a:cubicBezTo>
                      <a:pt x="2057" y="2334"/>
                      <a:pt x="2140" y="2394"/>
                      <a:pt x="2223" y="2394"/>
                    </a:cubicBezTo>
                    <a:lnTo>
                      <a:pt x="2235" y="2394"/>
                    </a:lnTo>
                    <a:cubicBezTo>
                      <a:pt x="2318" y="2394"/>
                      <a:pt x="2401" y="2310"/>
                      <a:pt x="2401" y="2227"/>
                    </a:cubicBezTo>
                    <a:cubicBezTo>
                      <a:pt x="2354" y="1550"/>
                      <a:pt x="2354" y="873"/>
                      <a:pt x="2401" y="207"/>
                    </a:cubicBezTo>
                    <a:cubicBezTo>
                      <a:pt x="2389" y="112"/>
                      <a:pt x="2318" y="41"/>
                      <a:pt x="2235" y="41"/>
                    </a:cubicBezTo>
                    <a:cubicBezTo>
                      <a:pt x="2228" y="40"/>
                      <a:pt x="2221" y="39"/>
                      <a:pt x="2214" y="39"/>
                    </a:cubicBezTo>
                    <a:cubicBezTo>
                      <a:pt x="2128" y="39"/>
                      <a:pt x="2056" y="107"/>
                      <a:pt x="2045" y="195"/>
                    </a:cubicBezTo>
                    <a:lnTo>
                      <a:pt x="2045" y="219"/>
                    </a:lnTo>
                    <a:cubicBezTo>
                      <a:pt x="1868" y="73"/>
                      <a:pt x="1655" y="1"/>
                      <a:pt x="14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11"/>
              <p:cNvSpPr/>
              <p:nvPr/>
            </p:nvSpPr>
            <p:spPr>
              <a:xfrm>
                <a:off x="3784298" y="464242"/>
                <a:ext cx="42881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538" extrusionOk="0">
                    <a:moveTo>
                      <a:pt x="198" y="0"/>
                    </a:moveTo>
                    <a:cubicBezTo>
                      <a:pt x="171" y="0"/>
                      <a:pt x="144" y="6"/>
                      <a:pt x="119" y="16"/>
                    </a:cubicBezTo>
                    <a:cubicBezTo>
                      <a:pt x="36" y="52"/>
                      <a:pt x="0" y="147"/>
                      <a:pt x="36" y="230"/>
                    </a:cubicBezTo>
                    <a:cubicBezTo>
                      <a:pt x="155" y="456"/>
                      <a:pt x="297" y="646"/>
                      <a:pt x="463" y="836"/>
                    </a:cubicBezTo>
                    <a:lnTo>
                      <a:pt x="107" y="1276"/>
                    </a:lnTo>
                    <a:cubicBezTo>
                      <a:pt x="48" y="1347"/>
                      <a:pt x="59" y="1454"/>
                      <a:pt x="143" y="1502"/>
                    </a:cubicBezTo>
                    <a:cubicBezTo>
                      <a:pt x="178" y="1525"/>
                      <a:pt x="214" y="1537"/>
                      <a:pt x="250" y="1537"/>
                    </a:cubicBezTo>
                    <a:cubicBezTo>
                      <a:pt x="309" y="1537"/>
                      <a:pt x="357" y="1513"/>
                      <a:pt x="392" y="1466"/>
                    </a:cubicBezTo>
                    <a:lnTo>
                      <a:pt x="713" y="1086"/>
                    </a:lnTo>
                    <a:cubicBezTo>
                      <a:pt x="808" y="1181"/>
                      <a:pt x="903" y="1264"/>
                      <a:pt x="1010" y="1347"/>
                    </a:cubicBezTo>
                    <a:cubicBezTo>
                      <a:pt x="1048" y="1368"/>
                      <a:pt x="1090" y="1380"/>
                      <a:pt x="1130" y="1380"/>
                    </a:cubicBezTo>
                    <a:cubicBezTo>
                      <a:pt x="1180" y="1380"/>
                      <a:pt x="1227" y="1363"/>
                      <a:pt x="1260" y="1323"/>
                    </a:cubicBezTo>
                    <a:cubicBezTo>
                      <a:pt x="1331" y="1252"/>
                      <a:pt x="1319" y="1145"/>
                      <a:pt x="1236" y="1086"/>
                    </a:cubicBezTo>
                    <a:cubicBezTo>
                      <a:pt x="1129" y="1003"/>
                      <a:pt x="1022" y="919"/>
                      <a:pt x="927" y="812"/>
                    </a:cubicBezTo>
                    <a:lnTo>
                      <a:pt x="1260" y="408"/>
                    </a:lnTo>
                    <a:cubicBezTo>
                      <a:pt x="1319" y="337"/>
                      <a:pt x="1295" y="230"/>
                      <a:pt x="1224" y="183"/>
                    </a:cubicBezTo>
                    <a:cubicBezTo>
                      <a:pt x="1191" y="164"/>
                      <a:pt x="1154" y="154"/>
                      <a:pt x="1117" y="154"/>
                    </a:cubicBezTo>
                    <a:cubicBezTo>
                      <a:pt x="1063" y="154"/>
                      <a:pt x="1010" y="175"/>
                      <a:pt x="974" y="218"/>
                    </a:cubicBezTo>
                    <a:lnTo>
                      <a:pt x="689" y="563"/>
                    </a:lnTo>
                    <a:cubicBezTo>
                      <a:pt x="559" y="420"/>
                      <a:pt x="452" y="254"/>
                      <a:pt x="357" y="88"/>
                    </a:cubicBezTo>
                    <a:cubicBezTo>
                      <a:pt x="323" y="29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11"/>
              <p:cNvSpPr/>
              <p:nvPr/>
            </p:nvSpPr>
            <p:spPr>
              <a:xfrm>
                <a:off x="3865841" y="429898"/>
                <a:ext cx="63179" cy="88534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2748" extrusionOk="0">
                    <a:moveTo>
                      <a:pt x="1165" y="1380"/>
                    </a:moveTo>
                    <a:cubicBezTo>
                      <a:pt x="1197" y="1380"/>
                      <a:pt x="1228" y="1384"/>
                      <a:pt x="1260" y="1391"/>
                    </a:cubicBezTo>
                    <a:cubicBezTo>
                      <a:pt x="1379" y="1427"/>
                      <a:pt x="1486" y="1510"/>
                      <a:pt x="1533" y="1641"/>
                    </a:cubicBezTo>
                    <a:cubicBezTo>
                      <a:pt x="1592" y="1795"/>
                      <a:pt x="1581" y="1973"/>
                      <a:pt x="1486" y="2116"/>
                    </a:cubicBezTo>
                    <a:cubicBezTo>
                      <a:pt x="1320" y="2337"/>
                      <a:pt x="1020" y="2422"/>
                      <a:pt x="744" y="2422"/>
                    </a:cubicBezTo>
                    <a:cubicBezTo>
                      <a:pt x="663" y="2422"/>
                      <a:pt x="584" y="2415"/>
                      <a:pt x="511" y="2401"/>
                    </a:cubicBezTo>
                    <a:lnTo>
                      <a:pt x="487" y="2401"/>
                    </a:lnTo>
                    <a:cubicBezTo>
                      <a:pt x="475" y="2175"/>
                      <a:pt x="523" y="1950"/>
                      <a:pt x="630" y="1736"/>
                    </a:cubicBezTo>
                    <a:cubicBezTo>
                      <a:pt x="734" y="1549"/>
                      <a:pt x="946" y="1380"/>
                      <a:pt x="1165" y="1380"/>
                    </a:cubicBezTo>
                    <a:close/>
                    <a:moveTo>
                      <a:pt x="178" y="1"/>
                    </a:moveTo>
                    <a:cubicBezTo>
                      <a:pt x="83" y="1"/>
                      <a:pt x="0" y="84"/>
                      <a:pt x="0" y="179"/>
                    </a:cubicBezTo>
                    <a:lnTo>
                      <a:pt x="119" y="2591"/>
                    </a:lnTo>
                    <a:cubicBezTo>
                      <a:pt x="130" y="2679"/>
                      <a:pt x="202" y="2747"/>
                      <a:pt x="288" y="2747"/>
                    </a:cubicBezTo>
                    <a:cubicBezTo>
                      <a:pt x="295" y="2747"/>
                      <a:pt x="302" y="2747"/>
                      <a:pt x="309" y="2746"/>
                    </a:cubicBezTo>
                    <a:cubicBezTo>
                      <a:pt x="345" y="2746"/>
                      <a:pt x="380" y="2734"/>
                      <a:pt x="416" y="2710"/>
                    </a:cubicBezTo>
                    <a:lnTo>
                      <a:pt x="440" y="2710"/>
                    </a:lnTo>
                    <a:cubicBezTo>
                      <a:pt x="534" y="2728"/>
                      <a:pt x="636" y="2738"/>
                      <a:pt x="740" y="2738"/>
                    </a:cubicBezTo>
                    <a:cubicBezTo>
                      <a:pt x="1121" y="2738"/>
                      <a:pt x="1537" y="2609"/>
                      <a:pt x="1771" y="2282"/>
                    </a:cubicBezTo>
                    <a:cubicBezTo>
                      <a:pt x="1937" y="2057"/>
                      <a:pt x="1961" y="1771"/>
                      <a:pt x="1854" y="1510"/>
                    </a:cubicBezTo>
                    <a:cubicBezTo>
                      <a:pt x="1771" y="1296"/>
                      <a:pt x="1581" y="1130"/>
                      <a:pt x="1343" y="1070"/>
                    </a:cubicBezTo>
                    <a:cubicBezTo>
                      <a:pt x="1281" y="1057"/>
                      <a:pt x="1218" y="1051"/>
                      <a:pt x="1156" y="1051"/>
                    </a:cubicBezTo>
                    <a:cubicBezTo>
                      <a:pt x="874" y="1051"/>
                      <a:pt x="601" y="1181"/>
                      <a:pt x="416" y="1415"/>
                    </a:cubicBezTo>
                    <a:lnTo>
                      <a:pt x="357" y="155"/>
                    </a:lnTo>
                    <a:cubicBezTo>
                      <a:pt x="345" y="60"/>
                      <a:pt x="262" y="1"/>
                      <a:pt x="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11"/>
              <p:cNvSpPr/>
              <p:nvPr/>
            </p:nvSpPr>
            <p:spPr>
              <a:xfrm>
                <a:off x="3673245" y="545398"/>
                <a:ext cx="281065" cy="1585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492" extrusionOk="0">
                    <a:moveTo>
                      <a:pt x="5851" y="0"/>
                    </a:moveTo>
                    <a:cubicBezTo>
                      <a:pt x="3955" y="0"/>
                      <a:pt x="2050" y="58"/>
                      <a:pt x="167" y="171"/>
                    </a:cubicBezTo>
                    <a:cubicBezTo>
                      <a:pt x="72" y="171"/>
                      <a:pt x="1" y="242"/>
                      <a:pt x="1" y="337"/>
                    </a:cubicBezTo>
                    <a:cubicBezTo>
                      <a:pt x="13" y="432"/>
                      <a:pt x="84" y="492"/>
                      <a:pt x="179" y="492"/>
                    </a:cubicBezTo>
                    <a:lnTo>
                      <a:pt x="191" y="492"/>
                    </a:lnTo>
                    <a:cubicBezTo>
                      <a:pt x="2066" y="379"/>
                      <a:pt x="3962" y="321"/>
                      <a:pt x="5851" y="321"/>
                    </a:cubicBezTo>
                    <a:cubicBezTo>
                      <a:pt x="6752" y="321"/>
                      <a:pt x="7651" y="334"/>
                      <a:pt x="8545" y="361"/>
                    </a:cubicBezTo>
                    <a:cubicBezTo>
                      <a:pt x="8552" y="362"/>
                      <a:pt x="8559" y="362"/>
                      <a:pt x="8565" y="362"/>
                    </a:cubicBezTo>
                    <a:cubicBezTo>
                      <a:pt x="8650" y="362"/>
                      <a:pt x="8712" y="295"/>
                      <a:pt x="8723" y="207"/>
                    </a:cubicBezTo>
                    <a:cubicBezTo>
                      <a:pt x="8723" y="111"/>
                      <a:pt x="8652" y="40"/>
                      <a:pt x="8557" y="40"/>
                    </a:cubicBezTo>
                    <a:cubicBezTo>
                      <a:pt x="7659" y="13"/>
                      <a:pt x="6756" y="0"/>
                      <a:pt x="5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11"/>
              <p:cNvSpPr/>
              <p:nvPr/>
            </p:nvSpPr>
            <p:spPr>
              <a:xfrm>
                <a:off x="3768189" y="575103"/>
                <a:ext cx="66271" cy="71523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20" extrusionOk="0">
                    <a:moveTo>
                      <a:pt x="1742" y="0"/>
                    </a:moveTo>
                    <a:cubicBezTo>
                      <a:pt x="1697" y="0"/>
                      <a:pt x="1653" y="15"/>
                      <a:pt x="1617" y="45"/>
                    </a:cubicBezTo>
                    <a:cubicBezTo>
                      <a:pt x="1391" y="235"/>
                      <a:pt x="1177" y="449"/>
                      <a:pt x="975" y="663"/>
                    </a:cubicBezTo>
                    <a:lnTo>
                      <a:pt x="310" y="164"/>
                    </a:lnTo>
                    <a:cubicBezTo>
                      <a:pt x="279" y="138"/>
                      <a:pt x="242" y="126"/>
                      <a:pt x="204" y="126"/>
                    </a:cubicBezTo>
                    <a:cubicBezTo>
                      <a:pt x="155" y="126"/>
                      <a:pt x="106" y="147"/>
                      <a:pt x="72" y="188"/>
                    </a:cubicBezTo>
                    <a:cubicBezTo>
                      <a:pt x="1" y="259"/>
                      <a:pt x="13" y="366"/>
                      <a:pt x="96" y="413"/>
                    </a:cubicBezTo>
                    <a:lnTo>
                      <a:pt x="761" y="924"/>
                    </a:lnTo>
                    <a:cubicBezTo>
                      <a:pt x="500" y="1257"/>
                      <a:pt x="262" y="1614"/>
                      <a:pt x="60" y="1994"/>
                    </a:cubicBezTo>
                    <a:cubicBezTo>
                      <a:pt x="25" y="2077"/>
                      <a:pt x="60" y="2172"/>
                      <a:pt x="144" y="2208"/>
                    </a:cubicBezTo>
                    <a:cubicBezTo>
                      <a:pt x="167" y="2220"/>
                      <a:pt x="203" y="2220"/>
                      <a:pt x="227" y="2220"/>
                    </a:cubicBezTo>
                    <a:cubicBezTo>
                      <a:pt x="286" y="2220"/>
                      <a:pt x="346" y="2184"/>
                      <a:pt x="381" y="2125"/>
                    </a:cubicBezTo>
                    <a:cubicBezTo>
                      <a:pt x="571" y="1780"/>
                      <a:pt x="785" y="1435"/>
                      <a:pt x="1035" y="1126"/>
                    </a:cubicBezTo>
                    <a:lnTo>
                      <a:pt x="1736" y="1661"/>
                    </a:lnTo>
                    <a:cubicBezTo>
                      <a:pt x="1772" y="1685"/>
                      <a:pt x="1807" y="1697"/>
                      <a:pt x="1855" y="1697"/>
                    </a:cubicBezTo>
                    <a:cubicBezTo>
                      <a:pt x="1902" y="1697"/>
                      <a:pt x="1950" y="1673"/>
                      <a:pt x="1985" y="1637"/>
                    </a:cubicBezTo>
                    <a:cubicBezTo>
                      <a:pt x="2057" y="1566"/>
                      <a:pt x="2045" y="1459"/>
                      <a:pt x="1962" y="1412"/>
                    </a:cubicBezTo>
                    <a:lnTo>
                      <a:pt x="1261" y="865"/>
                    </a:lnTo>
                    <a:cubicBezTo>
                      <a:pt x="1439" y="651"/>
                      <a:pt x="1641" y="461"/>
                      <a:pt x="1855" y="271"/>
                    </a:cubicBezTo>
                    <a:cubicBezTo>
                      <a:pt x="1926" y="211"/>
                      <a:pt x="1938" y="104"/>
                      <a:pt x="1867" y="45"/>
                    </a:cubicBezTo>
                    <a:cubicBezTo>
                      <a:pt x="1831" y="15"/>
                      <a:pt x="1786" y="0"/>
                      <a:pt x="17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11"/>
              <p:cNvSpPr/>
              <p:nvPr/>
            </p:nvSpPr>
            <p:spPr>
              <a:xfrm>
                <a:off x="1812652" y="43514"/>
                <a:ext cx="649344" cy="584941"/>
              </a:xfrm>
              <a:custGeom>
                <a:avLst/>
                <a:gdLst/>
                <a:ahLst/>
                <a:cxnLst/>
                <a:rect l="l" t="t" r="r" b="b"/>
                <a:pathLst>
                  <a:path w="20155" h="18156" extrusionOk="0">
                    <a:moveTo>
                      <a:pt x="4362" y="467"/>
                    </a:moveTo>
                    <a:lnTo>
                      <a:pt x="4588" y="658"/>
                    </a:lnTo>
                    <a:lnTo>
                      <a:pt x="3637" y="1608"/>
                    </a:lnTo>
                    <a:cubicBezTo>
                      <a:pt x="3566" y="1680"/>
                      <a:pt x="3566" y="1810"/>
                      <a:pt x="3649" y="1882"/>
                    </a:cubicBezTo>
                    <a:cubicBezTo>
                      <a:pt x="3692" y="1914"/>
                      <a:pt x="3741" y="1929"/>
                      <a:pt x="3789" y="1929"/>
                    </a:cubicBezTo>
                    <a:cubicBezTo>
                      <a:pt x="3845" y="1929"/>
                      <a:pt x="3901" y="1908"/>
                      <a:pt x="3946" y="1870"/>
                    </a:cubicBezTo>
                    <a:lnTo>
                      <a:pt x="4885" y="931"/>
                    </a:lnTo>
                    <a:lnTo>
                      <a:pt x="5491" y="1454"/>
                    </a:lnTo>
                    <a:lnTo>
                      <a:pt x="5241" y="1703"/>
                    </a:lnTo>
                    <a:cubicBezTo>
                      <a:pt x="5158" y="1775"/>
                      <a:pt x="5158" y="1905"/>
                      <a:pt x="5253" y="1977"/>
                    </a:cubicBezTo>
                    <a:cubicBezTo>
                      <a:pt x="5291" y="2009"/>
                      <a:pt x="5339" y="2024"/>
                      <a:pt x="5388" y="2024"/>
                    </a:cubicBezTo>
                    <a:cubicBezTo>
                      <a:pt x="5446" y="2024"/>
                      <a:pt x="5505" y="2003"/>
                      <a:pt x="5550" y="1965"/>
                    </a:cubicBezTo>
                    <a:lnTo>
                      <a:pt x="5800" y="1715"/>
                    </a:lnTo>
                    <a:lnTo>
                      <a:pt x="6477" y="2309"/>
                    </a:lnTo>
                    <a:cubicBezTo>
                      <a:pt x="6334" y="2404"/>
                      <a:pt x="6216" y="2523"/>
                      <a:pt x="6144" y="2678"/>
                    </a:cubicBezTo>
                    <a:cubicBezTo>
                      <a:pt x="6097" y="2773"/>
                      <a:pt x="6144" y="2892"/>
                      <a:pt x="6239" y="2939"/>
                    </a:cubicBezTo>
                    <a:cubicBezTo>
                      <a:pt x="6267" y="2948"/>
                      <a:pt x="6295" y="2953"/>
                      <a:pt x="6322" y="2953"/>
                    </a:cubicBezTo>
                    <a:cubicBezTo>
                      <a:pt x="6403" y="2953"/>
                      <a:pt x="6480" y="2915"/>
                      <a:pt x="6524" y="2844"/>
                    </a:cubicBezTo>
                    <a:cubicBezTo>
                      <a:pt x="6584" y="2725"/>
                      <a:pt x="6679" y="2642"/>
                      <a:pt x="6786" y="2583"/>
                    </a:cubicBezTo>
                    <a:lnTo>
                      <a:pt x="7380" y="3117"/>
                    </a:lnTo>
                    <a:lnTo>
                      <a:pt x="7083" y="3414"/>
                    </a:lnTo>
                    <a:cubicBezTo>
                      <a:pt x="7000" y="3486"/>
                      <a:pt x="7000" y="3616"/>
                      <a:pt x="7095" y="3676"/>
                    </a:cubicBezTo>
                    <a:cubicBezTo>
                      <a:pt x="7136" y="3711"/>
                      <a:pt x="7190" y="3729"/>
                      <a:pt x="7243" y="3729"/>
                    </a:cubicBezTo>
                    <a:cubicBezTo>
                      <a:pt x="7297" y="3729"/>
                      <a:pt x="7350" y="3711"/>
                      <a:pt x="7392" y="3676"/>
                    </a:cubicBezTo>
                    <a:lnTo>
                      <a:pt x="7689" y="3379"/>
                    </a:lnTo>
                    <a:lnTo>
                      <a:pt x="8259" y="3866"/>
                    </a:lnTo>
                    <a:lnTo>
                      <a:pt x="7333" y="4733"/>
                    </a:lnTo>
                    <a:cubicBezTo>
                      <a:pt x="7249" y="4805"/>
                      <a:pt x="7249" y="4924"/>
                      <a:pt x="7333" y="5007"/>
                    </a:cubicBezTo>
                    <a:cubicBezTo>
                      <a:pt x="7374" y="5042"/>
                      <a:pt x="7428" y="5060"/>
                      <a:pt x="7481" y="5060"/>
                    </a:cubicBezTo>
                    <a:cubicBezTo>
                      <a:pt x="7535" y="5060"/>
                      <a:pt x="7588" y="5042"/>
                      <a:pt x="7630" y="5007"/>
                    </a:cubicBezTo>
                    <a:lnTo>
                      <a:pt x="8556" y="4139"/>
                    </a:lnTo>
                    <a:lnTo>
                      <a:pt x="9151" y="4674"/>
                    </a:lnTo>
                    <a:lnTo>
                      <a:pt x="8794" y="4971"/>
                    </a:lnTo>
                    <a:cubicBezTo>
                      <a:pt x="8711" y="5030"/>
                      <a:pt x="8711" y="5161"/>
                      <a:pt x="8782" y="5244"/>
                    </a:cubicBezTo>
                    <a:cubicBezTo>
                      <a:pt x="8830" y="5280"/>
                      <a:pt x="8883" y="5298"/>
                      <a:pt x="8935" y="5298"/>
                    </a:cubicBezTo>
                    <a:cubicBezTo>
                      <a:pt x="8987" y="5298"/>
                      <a:pt x="9038" y="5280"/>
                      <a:pt x="9079" y="5244"/>
                    </a:cubicBezTo>
                    <a:lnTo>
                      <a:pt x="9448" y="4935"/>
                    </a:lnTo>
                    <a:lnTo>
                      <a:pt x="10077" y="5506"/>
                    </a:lnTo>
                    <a:lnTo>
                      <a:pt x="9745" y="5779"/>
                    </a:lnTo>
                    <a:cubicBezTo>
                      <a:pt x="9662" y="5839"/>
                      <a:pt x="9650" y="5969"/>
                      <a:pt x="9721" y="6041"/>
                    </a:cubicBezTo>
                    <a:cubicBezTo>
                      <a:pt x="9767" y="6087"/>
                      <a:pt x="9829" y="6111"/>
                      <a:pt x="9888" y="6111"/>
                    </a:cubicBezTo>
                    <a:cubicBezTo>
                      <a:pt x="9935" y="6111"/>
                      <a:pt x="9981" y="6096"/>
                      <a:pt x="10018" y="6064"/>
                    </a:cubicBezTo>
                    <a:lnTo>
                      <a:pt x="10386" y="5767"/>
                    </a:lnTo>
                    <a:lnTo>
                      <a:pt x="10981" y="6314"/>
                    </a:lnTo>
                    <a:lnTo>
                      <a:pt x="10731" y="6658"/>
                    </a:lnTo>
                    <a:cubicBezTo>
                      <a:pt x="10672" y="6754"/>
                      <a:pt x="10695" y="6872"/>
                      <a:pt x="10790" y="6932"/>
                    </a:cubicBezTo>
                    <a:cubicBezTo>
                      <a:pt x="10825" y="6954"/>
                      <a:pt x="10865" y="6964"/>
                      <a:pt x="10905" y="6964"/>
                    </a:cubicBezTo>
                    <a:cubicBezTo>
                      <a:pt x="10973" y="6964"/>
                      <a:pt x="11042" y="6933"/>
                      <a:pt x="11088" y="6872"/>
                    </a:cubicBezTo>
                    <a:lnTo>
                      <a:pt x="11290" y="6575"/>
                    </a:lnTo>
                    <a:cubicBezTo>
                      <a:pt x="11587" y="6837"/>
                      <a:pt x="11872" y="7098"/>
                      <a:pt x="12169" y="7371"/>
                    </a:cubicBezTo>
                    <a:lnTo>
                      <a:pt x="11349" y="8108"/>
                    </a:lnTo>
                    <a:cubicBezTo>
                      <a:pt x="11266" y="8179"/>
                      <a:pt x="11266" y="8310"/>
                      <a:pt x="11349" y="8381"/>
                    </a:cubicBezTo>
                    <a:cubicBezTo>
                      <a:pt x="11391" y="8417"/>
                      <a:pt x="11441" y="8435"/>
                      <a:pt x="11493" y="8435"/>
                    </a:cubicBezTo>
                    <a:cubicBezTo>
                      <a:pt x="11545" y="8435"/>
                      <a:pt x="11599" y="8417"/>
                      <a:pt x="11646" y="8381"/>
                    </a:cubicBezTo>
                    <a:lnTo>
                      <a:pt x="12466" y="7645"/>
                    </a:lnTo>
                    <a:lnTo>
                      <a:pt x="13120" y="8251"/>
                    </a:lnTo>
                    <a:lnTo>
                      <a:pt x="12846" y="8536"/>
                    </a:lnTo>
                    <a:cubicBezTo>
                      <a:pt x="12763" y="8607"/>
                      <a:pt x="12763" y="8738"/>
                      <a:pt x="12858" y="8797"/>
                    </a:cubicBezTo>
                    <a:cubicBezTo>
                      <a:pt x="12900" y="8833"/>
                      <a:pt x="12953" y="8851"/>
                      <a:pt x="13007" y="8851"/>
                    </a:cubicBezTo>
                    <a:cubicBezTo>
                      <a:pt x="13060" y="8851"/>
                      <a:pt x="13114" y="8833"/>
                      <a:pt x="13155" y="8797"/>
                    </a:cubicBezTo>
                    <a:lnTo>
                      <a:pt x="13417" y="8536"/>
                    </a:lnTo>
                    <a:cubicBezTo>
                      <a:pt x="13619" y="8714"/>
                      <a:pt x="13821" y="8892"/>
                      <a:pt x="14011" y="9083"/>
                    </a:cubicBezTo>
                    <a:lnTo>
                      <a:pt x="13761" y="9308"/>
                    </a:lnTo>
                    <a:cubicBezTo>
                      <a:pt x="13666" y="9380"/>
                      <a:pt x="13666" y="9498"/>
                      <a:pt x="13737" y="9582"/>
                    </a:cubicBezTo>
                    <a:cubicBezTo>
                      <a:pt x="13782" y="9620"/>
                      <a:pt x="13841" y="9641"/>
                      <a:pt x="13899" y="9641"/>
                    </a:cubicBezTo>
                    <a:cubicBezTo>
                      <a:pt x="13948" y="9641"/>
                      <a:pt x="13996" y="9626"/>
                      <a:pt x="14035" y="9594"/>
                    </a:cubicBezTo>
                    <a:lnTo>
                      <a:pt x="14308" y="9356"/>
                    </a:lnTo>
                    <a:lnTo>
                      <a:pt x="14866" y="9879"/>
                    </a:lnTo>
                    <a:lnTo>
                      <a:pt x="14605" y="10164"/>
                    </a:lnTo>
                    <a:cubicBezTo>
                      <a:pt x="14534" y="10247"/>
                      <a:pt x="14545" y="10366"/>
                      <a:pt x="14629" y="10437"/>
                    </a:cubicBezTo>
                    <a:cubicBezTo>
                      <a:pt x="14667" y="10470"/>
                      <a:pt x="14715" y="10485"/>
                      <a:pt x="14764" y="10485"/>
                    </a:cubicBezTo>
                    <a:cubicBezTo>
                      <a:pt x="14822" y="10485"/>
                      <a:pt x="14881" y="10464"/>
                      <a:pt x="14926" y="10425"/>
                    </a:cubicBezTo>
                    <a:lnTo>
                      <a:pt x="15175" y="10164"/>
                    </a:lnTo>
                    <a:lnTo>
                      <a:pt x="15686" y="10639"/>
                    </a:lnTo>
                    <a:lnTo>
                      <a:pt x="15674" y="10639"/>
                    </a:lnTo>
                    <a:lnTo>
                      <a:pt x="14795" y="11578"/>
                    </a:lnTo>
                    <a:cubicBezTo>
                      <a:pt x="14724" y="11649"/>
                      <a:pt x="14724" y="11780"/>
                      <a:pt x="14819" y="11851"/>
                    </a:cubicBezTo>
                    <a:cubicBezTo>
                      <a:pt x="14856" y="11883"/>
                      <a:pt x="14902" y="11898"/>
                      <a:pt x="14949" y="11898"/>
                    </a:cubicBezTo>
                    <a:cubicBezTo>
                      <a:pt x="15008" y="11898"/>
                      <a:pt x="15070" y="11874"/>
                      <a:pt x="15116" y="11828"/>
                    </a:cubicBezTo>
                    <a:lnTo>
                      <a:pt x="15983" y="10924"/>
                    </a:lnTo>
                    <a:cubicBezTo>
                      <a:pt x="16233" y="11150"/>
                      <a:pt x="16482" y="11388"/>
                      <a:pt x="16732" y="11626"/>
                    </a:cubicBezTo>
                    <a:lnTo>
                      <a:pt x="16447" y="11875"/>
                    </a:lnTo>
                    <a:cubicBezTo>
                      <a:pt x="16364" y="11934"/>
                      <a:pt x="16352" y="12065"/>
                      <a:pt x="16435" y="12148"/>
                    </a:cubicBezTo>
                    <a:cubicBezTo>
                      <a:pt x="16480" y="12187"/>
                      <a:pt x="16535" y="12208"/>
                      <a:pt x="16592" y="12208"/>
                    </a:cubicBezTo>
                    <a:cubicBezTo>
                      <a:pt x="16640" y="12208"/>
                      <a:pt x="16688" y="12193"/>
                      <a:pt x="16732" y="12160"/>
                    </a:cubicBezTo>
                    <a:lnTo>
                      <a:pt x="17029" y="11911"/>
                    </a:lnTo>
                    <a:lnTo>
                      <a:pt x="17564" y="12410"/>
                    </a:lnTo>
                    <a:lnTo>
                      <a:pt x="17362" y="12683"/>
                    </a:lnTo>
                    <a:cubicBezTo>
                      <a:pt x="17302" y="12766"/>
                      <a:pt x="17326" y="12897"/>
                      <a:pt x="17421" y="12945"/>
                    </a:cubicBezTo>
                    <a:cubicBezTo>
                      <a:pt x="17461" y="12971"/>
                      <a:pt x="17504" y="12983"/>
                      <a:pt x="17545" y="12983"/>
                    </a:cubicBezTo>
                    <a:cubicBezTo>
                      <a:pt x="17615" y="12983"/>
                      <a:pt x="17681" y="12949"/>
                      <a:pt x="17718" y="12897"/>
                    </a:cubicBezTo>
                    <a:lnTo>
                      <a:pt x="17861" y="12695"/>
                    </a:lnTo>
                    <a:lnTo>
                      <a:pt x="18431" y="13242"/>
                    </a:lnTo>
                    <a:lnTo>
                      <a:pt x="18182" y="13479"/>
                    </a:lnTo>
                    <a:cubicBezTo>
                      <a:pt x="18098" y="13551"/>
                      <a:pt x="18098" y="13681"/>
                      <a:pt x="18182" y="13753"/>
                    </a:cubicBezTo>
                    <a:cubicBezTo>
                      <a:pt x="18223" y="13788"/>
                      <a:pt x="18277" y="13806"/>
                      <a:pt x="18330" y="13806"/>
                    </a:cubicBezTo>
                    <a:cubicBezTo>
                      <a:pt x="18384" y="13806"/>
                      <a:pt x="18437" y="13788"/>
                      <a:pt x="18479" y="13753"/>
                    </a:cubicBezTo>
                    <a:lnTo>
                      <a:pt x="18728" y="13527"/>
                    </a:lnTo>
                    <a:lnTo>
                      <a:pt x="19109" y="13895"/>
                    </a:lnTo>
                    <a:cubicBezTo>
                      <a:pt x="19097" y="13895"/>
                      <a:pt x="19085" y="13907"/>
                      <a:pt x="19073" y="13907"/>
                    </a:cubicBezTo>
                    <a:cubicBezTo>
                      <a:pt x="18728" y="14216"/>
                      <a:pt x="18431" y="14572"/>
                      <a:pt x="18182" y="14965"/>
                    </a:cubicBezTo>
                    <a:cubicBezTo>
                      <a:pt x="18122" y="15060"/>
                      <a:pt x="18158" y="15179"/>
                      <a:pt x="18265" y="15226"/>
                    </a:cubicBezTo>
                    <a:cubicBezTo>
                      <a:pt x="18297" y="15246"/>
                      <a:pt x="18332" y="15255"/>
                      <a:pt x="18368" y="15255"/>
                    </a:cubicBezTo>
                    <a:cubicBezTo>
                      <a:pt x="18439" y="15255"/>
                      <a:pt x="18510" y="15218"/>
                      <a:pt x="18550" y="15155"/>
                    </a:cubicBezTo>
                    <a:cubicBezTo>
                      <a:pt x="18764" y="14822"/>
                      <a:pt x="19025" y="14501"/>
                      <a:pt x="19322" y="14228"/>
                    </a:cubicBezTo>
                    <a:cubicBezTo>
                      <a:pt x="19346" y="14216"/>
                      <a:pt x="19370" y="14204"/>
                      <a:pt x="19382" y="14168"/>
                    </a:cubicBezTo>
                    <a:lnTo>
                      <a:pt x="19620" y="14394"/>
                    </a:lnTo>
                    <a:lnTo>
                      <a:pt x="15864" y="17686"/>
                    </a:lnTo>
                    <a:cubicBezTo>
                      <a:pt x="10945" y="13158"/>
                      <a:pt x="5681" y="8358"/>
                      <a:pt x="535" y="3890"/>
                    </a:cubicBezTo>
                    <a:cubicBezTo>
                      <a:pt x="1878" y="2832"/>
                      <a:pt x="3162" y="1691"/>
                      <a:pt x="4362" y="467"/>
                    </a:cubicBezTo>
                    <a:close/>
                    <a:moveTo>
                      <a:pt x="4368" y="1"/>
                    </a:moveTo>
                    <a:cubicBezTo>
                      <a:pt x="4358" y="1"/>
                      <a:pt x="4348" y="2"/>
                      <a:pt x="4338" y="4"/>
                    </a:cubicBezTo>
                    <a:cubicBezTo>
                      <a:pt x="4279" y="4"/>
                      <a:pt x="4231" y="28"/>
                      <a:pt x="4184" y="63"/>
                    </a:cubicBezTo>
                    <a:cubicBezTo>
                      <a:pt x="2900" y="1382"/>
                      <a:pt x="1534" y="2606"/>
                      <a:pt x="72" y="3735"/>
                    </a:cubicBezTo>
                    <a:cubicBezTo>
                      <a:pt x="36" y="3771"/>
                      <a:pt x="1" y="3818"/>
                      <a:pt x="1" y="3878"/>
                    </a:cubicBezTo>
                    <a:cubicBezTo>
                      <a:pt x="1" y="3937"/>
                      <a:pt x="24" y="3997"/>
                      <a:pt x="72" y="4032"/>
                    </a:cubicBezTo>
                    <a:cubicBezTo>
                      <a:pt x="5324" y="8583"/>
                      <a:pt x="10695" y="13479"/>
                      <a:pt x="15710" y="18102"/>
                    </a:cubicBezTo>
                    <a:cubicBezTo>
                      <a:pt x="15752" y="18137"/>
                      <a:pt x="15805" y="18155"/>
                      <a:pt x="15859" y="18155"/>
                    </a:cubicBezTo>
                    <a:cubicBezTo>
                      <a:pt x="15912" y="18155"/>
                      <a:pt x="15966" y="18137"/>
                      <a:pt x="16007" y="18102"/>
                    </a:cubicBezTo>
                    <a:lnTo>
                      <a:pt x="20059" y="14549"/>
                    </a:lnTo>
                    <a:cubicBezTo>
                      <a:pt x="20071" y="14537"/>
                      <a:pt x="20083" y="14525"/>
                      <a:pt x="20095" y="14513"/>
                    </a:cubicBezTo>
                    <a:cubicBezTo>
                      <a:pt x="20154" y="14442"/>
                      <a:pt x="20142" y="14335"/>
                      <a:pt x="20071" y="14275"/>
                    </a:cubicBezTo>
                    <a:cubicBezTo>
                      <a:pt x="15056" y="9415"/>
                      <a:pt x="9828" y="4626"/>
                      <a:pt x="4492" y="63"/>
                    </a:cubicBezTo>
                    <a:cubicBezTo>
                      <a:pt x="4453" y="24"/>
                      <a:pt x="4414" y="1"/>
                      <a:pt x="43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11"/>
              <p:cNvSpPr/>
              <p:nvPr/>
            </p:nvSpPr>
            <p:spPr>
              <a:xfrm>
                <a:off x="3169427" y="-1140"/>
                <a:ext cx="457166" cy="490544"/>
              </a:xfrm>
              <a:custGeom>
                <a:avLst/>
                <a:gdLst/>
                <a:ahLst/>
                <a:cxnLst/>
                <a:rect l="l" t="t" r="r" b="b"/>
                <a:pathLst>
                  <a:path w="14190" h="15226" extrusionOk="0">
                    <a:moveTo>
                      <a:pt x="13219" y="398"/>
                    </a:moveTo>
                    <a:cubicBezTo>
                      <a:pt x="13253" y="398"/>
                      <a:pt x="13288" y="400"/>
                      <a:pt x="13322" y="404"/>
                    </a:cubicBezTo>
                    <a:cubicBezTo>
                      <a:pt x="13559" y="463"/>
                      <a:pt x="13726" y="665"/>
                      <a:pt x="13750" y="903"/>
                    </a:cubicBezTo>
                    <a:cubicBezTo>
                      <a:pt x="13761" y="1164"/>
                      <a:pt x="13655" y="1426"/>
                      <a:pt x="13476" y="1616"/>
                    </a:cubicBezTo>
                    <a:cubicBezTo>
                      <a:pt x="13262" y="1830"/>
                      <a:pt x="13025" y="2032"/>
                      <a:pt x="12763" y="2186"/>
                    </a:cubicBezTo>
                    <a:cubicBezTo>
                      <a:pt x="12763" y="2186"/>
                      <a:pt x="12751" y="2198"/>
                      <a:pt x="12751" y="2210"/>
                    </a:cubicBezTo>
                    <a:lnTo>
                      <a:pt x="11682" y="1331"/>
                    </a:lnTo>
                    <a:cubicBezTo>
                      <a:pt x="11967" y="986"/>
                      <a:pt x="12324" y="713"/>
                      <a:pt x="12728" y="523"/>
                    </a:cubicBezTo>
                    <a:lnTo>
                      <a:pt x="12728" y="534"/>
                    </a:lnTo>
                    <a:cubicBezTo>
                      <a:pt x="12876" y="446"/>
                      <a:pt x="13049" y="398"/>
                      <a:pt x="13219" y="398"/>
                    </a:cubicBezTo>
                    <a:close/>
                    <a:moveTo>
                      <a:pt x="11123" y="1378"/>
                    </a:moveTo>
                    <a:lnTo>
                      <a:pt x="12942" y="2887"/>
                    </a:lnTo>
                    <a:cubicBezTo>
                      <a:pt x="12811" y="2994"/>
                      <a:pt x="12680" y="3113"/>
                      <a:pt x="12549" y="3232"/>
                    </a:cubicBezTo>
                    <a:cubicBezTo>
                      <a:pt x="11991" y="2697"/>
                      <a:pt x="11373" y="2222"/>
                      <a:pt x="10708" y="1830"/>
                    </a:cubicBezTo>
                    <a:lnTo>
                      <a:pt x="11123" y="1378"/>
                    </a:lnTo>
                    <a:close/>
                    <a:moveTo>
                      <a:pt x="10434" y="2115"/>
                    </a:moveTo>
                    <a:cubicBezTo>
                      <a:pt x="11088" y="2507"/>
                      <a:pt x="11694" y="2970"/>
                      <a:pt x="12252" y="3493"/>
                    </a:cubicBezTo>
                    <a:cubicBezTo>
                      <a:pt x="12193" y="3553"/>
                      <a:pt x="12134" y="3600"/>
                      <a:pt x="12074" y="3660"/>
                    </a:cubicBezTo>
                    <a:cubicBezTo>
                      <a:pt x="11504" y="3149"/>
                      <a:pt x="10898" y="2709"/>
                      <a:pt x="10244" y="2317"/>
                    </a:cubicBezTo>
                    <a:lnTo>
                      <a:pt x="10434" y="2115"/>
                    </a:lnTo>
                    <a:close/>
                    <a:moveTo>
                      <a:pt x="9971" y="2614"/>
                    </a:moveTo>
                    <a:cubicBezTo>
                      <a:pt x="10612" y="2994"/>
                      <a:pt x="11219" y="3434"/>
                      <a:pt x="11777" y="3933"/>
                    </a:cubicBezTo>
                    <a:cubicBezTo>
                      <a:pt x="10280" y="5323"/>
                      <a:pt x="8925" y="6856"/>
                      <a:pt x="7725" y="8496"/>
                    </a:cubicBezTo>
                    <a:lnTo>
                      <a:pt x="7725" y="8508"/>
                    </a:lnTo>
                    <a:lnTo>
                      <a:pt x="5776" y="7023"/>
                    </a:lnTo>
                    <a:lnTo>
                      <a:pt x="9971" y="2614"/>
                    </a:lnTo>
                    <a:close/>
                    <a:moveTo>
                      <a:pt x="5752" y="7510"/>
                    </a:moveTo>
                    <a:lnTo>
                      <a:pt x="7119" y="8555"/>
                    </a:lnTo>
                    <a:lnTo>
                      <a:pt x="4089" y="11978"/>
                    </a:lnTo>
                    <a:lnTo>
                      <a:pt x="2591" y="10884"/>
                    </a:lnTo>
                    <a:lnTo>
                      <a:pt x="5752" y="7510"/>
                    </a:lnTo>
                    <a:close/>
                    <a:moveTo>
                      <a:pt x="2318" y="11182"/>
                    </a:moveTo>
                    <a:lnTo>
                      <a:pt x="3827" y="12287"/>
                    </a:lnTo>
                    <a:lnTo>
                      <a:pt x="3471" y="12691"/>
                    </a:lnTo>
                    <a:cubicBezTo>
                      <a:pt x="3388" y="12774"/>
                      <a:pt x="3352" y="12786"/>
                      <a:pt x="3352" y="12786"/>
                    </a:cubicBezTo>
                    <a:lnTo>
                      <a:pt x="3352" y="12798"/>
                    </a:lnTo>
                    <a:cubicBezTo>
                      <a:pt x="3316" y="12774"/>
                      <a:pt x="3281" y="12762"/>
                      <a:pt x="3245" y="12738"/>
                    </a:cubicBezTo>
                    <a:lnTo>
                      <a:pt x="1843" y="11681"/>
                    </a:lnTo>
                    <a:lnTo>
                      <a:pt x="2318" y="11182"/>
                    </a:lnTo>
                    <a:close/>
                    <a:moveTo>
                      <a:pt x="1890" y="12215"/>
                    </a:moveTo>
                    <a:lnTo>
                      <a:pt x="2544" y="12703"/>
                    </a:lnTo>
                    <a:lnTo>
                      <a:pt x="2544" y="12714"/>
                    </a:lnTo>
                    <a:cubicBezTo>
                      <a:pt x="2271" y="13130"/>
                      <a:pt x="2057" y="13582"/>
                      <a:pt x="1926" y="14069"/>
                    </a:cubicBezTo>
                    <a:lnTo>
                      <a:pt x="773" y="14580"/>
                    </a:lnTo>
                    <a:lnTo>
                      <a:pt x="773" y="14580"/>
                    </a:lnTo>
                    <a:lnTo>
                      <a:pt x="1356" y="13855"/>
                    </a:lnTo>
                    <a:cubicBezTo>
                      <a:pt x="1415" y="13772"/>
                      <a:pt x="1403" y="13641"/>
                      <a:pt x="1308" y="13582"/>
                    </a:cubicBezTo>
                    <a:cubicBezTo>
                      <a:pt x="1270" y="13558"/>
                      <a:pt x="1226" y="13546"/>
                      <a:pt x="1182" y="13546"/>
                    </a:cubicBezTo>
                    <a:cubicBezTo>
                      <a:pt x="1117" y="13546"/>
                      <a:pt x="1054" y="13573"/>
                      <a:pt x="1011" y="13629"/>
                    </a:cubicBezTo>
                    <a:lnTo>
                      <a:pt x="488" y="14271"/>
                    </a:lnTo>
                    <a:lnTo>
                      <a:pt x="559" y="13451"/>
                    </a:lnTo>
                    <a:cubicBezTo>
                      <a:pt x="559" y="13344"/>
                      <a:pt x="583" y="13249"/>
                      <a:pt x="619" y="13154"/>
                    </a:cubicBezTo>
                    <a:cubicBezTo>
                      <a:pt x="702" y="12964"/>
                      <a:pt x="940" y="12845"/>
                      <a:pt x="1189" y="12714"/>
                    </a:cubicBezTo>
                    <a:cubicBezTo>
                      <a:pt x="1451" y="12596"/>
                      <a:pt x="1724" y="12453"/>
                      <a:pt x="1890" y="12215"/>
                    </a:cubicBezTo>
                    <a:close/>
                    <a:moveTo>
                      <a:pt x="13224" y="0"/>
                    </a:moveTo>
                    <a:cubicBezTo>
                      <a:pt x="12981" y="0"/>
                      <a:pt x="12742" y="56"/>
                      <a:pt x="12526" y="178"/>
                    </a:cubicBezTo>
                    <a:cubicBezTo>
                      <a:pt x="12086" y="392"/>
                      <a:pt x="11694" y="689"/>
                      <a:pt x="11373" y="1069"/>
                    </a:cubicBezTo>
                    <a:lnTo>
                      <a:pt x="11314" y="1022"/>
                    </a:lnTo>
                    <a:cubicBezTo>
                      <a:pt x="11251" y="993"/>
                      <a:pt x="11181" y="978"/>
                      <a:pt x="11111" y="978"/>
                    </a:cubicBezTo>
                    <a:cubicBezTo>
                      <a:pt x="11035" y="978"/>
                      <a:pt x="10960" y="996"/>
                      <a:pt x="10898" y="1034"/>
                    </a:cubicBezTo>
                    <a:lnTo>
                      <a:pt x="5313" y="6904"/>
                    </a:lnTo>
                    <a:cubicBezTo>
                      <a:pt x="5277" y="6951"/>
                      <a:pt x="5253" y="6999"/>
                      <a:pt x="5265" y="7058"/>
                    </a:cubicBezTo>
                    <a:cubicBezTo>
                      <a:pt x="5265" y="7106"/>
                      <a:pt x="5289" y="7141"/>
                      <a:pt x="5325" y="7177"/>
                    </a:cubicBezTo>
                    <a:lnTo>
                      <a:pt x="5336" y="7189"/>
                    </a:lnTo>
                    <a:lnTo>
                      <a:pt x="5432" y="7260"/>
                    </a:lnTo>
                    <a:lnTo>
                      <a:pt x="1391" y="11586"/>
                    </a:lnTo>
                    <a:cubicBezTo>
                      <a:pt x="1320" y="11657"/>
                      <a:pt x="1320" y="11776"/>
                      <a:pt x="1403" y="11847"/>
                    </a:cubicBezTo>
                    <a:lnTo>
                      <a:pt x="1415" y="11859"/>
                    </a:lnTo>
                    <a:lnTo>
                      <a:pt x="1558" y="11966"/>
                    </a:lnTo>
                    <a:cubicBezTo>
                      <a:pt x="1463" y="12144"/>
                      <a:pt x="1237" y="12263"/>
                      <a:pt x="987" y="12382"/>
                    </a:cubicBezTo>
                    <a:cubicBezTo>
                      <a:pt x="690" y="12524"/>
                      <a:pt x="369" y="12679"/>
                      <a:pt x="227" y="13000"/>
                    </a:cubicBezTo>
                    <a:cubicBezTo>
                      <a:pt x="167" y="13142"/>
                      <a:pt x="144" y="13285"/>
                      <a:pt x="132" y="13427"/>
                    </a:cubicBezTo>
                    <a:lnTo>
                      <a:pt x="1" y="15020"/>
                    </a:lnTo>
                    <a:cubicBezTo>
                      <a:pt x="1" y="15079"/>
                      <a:pt x="25" y="15127"/>
                      <a:pt x="60" y="15174"/>
                    </a:cubicBezTo>
                    <a:cubicBezTo>
                      <a:pt x="72" y="15174"/>
                      <a:pt x="84" y="15186"/>
                      <a:pt x="96" y="15186"/>
                    </a:cubicBezTo>
                    <a:cubicBezTo>
                      <a:pt x="131" y="15214"/>
                      <a:pt x="170" y="15225"/>
                      <a:pt x="210" y="15225"/>
                    </a:cubicBezTo>
                    <a:cubicBezTo>
                      <a:pt x="239" y="15225"/>
                      <a:pt x="269" y="15220"/>
                      <a:pt x="298" y="15210"/>
                    </a:cubicBezTo>
                    <a:lnTo>
                      <a:pt x="2199" y="14378"/>
                    </a:lnTo>
                    <a:cubicBezTo>
                      <a:pt x="2259" y="14354"/>
                      <a:pt x="2294" y="14295"/>
                      <a:pt x="2318" y="14247"/>
                    </a:cubicBezTo>
                    <a:cubicBezTo>
                      <a:pt x="2425" y="13784"/>
                      <a:pt x="2615" y="13344"/>
                      <a:pt x="2877" y="12952"/>
                    </a:cubicBezTo>
                    <a:lnTo>
                      <a:pt x="2984" y="13023"/>
                    </a:lnTo>
                    <a:cubicBezTo>
                      <a:pt x="3079" y="13107"/>
                      <a:pt x="3198" y="13166"/>
                      <a:pt x="3328" y="13178"/>
                    </a:cubicBezTo>
                    <a:cubicBezTo>
                      <a:pt x="3518" y="13166"/>
                      <a:pt x="3685" y="13071"/>
                      <a:pt x="3792" y="12928"/>
                    </a:cubicBezTo>
                    <a:lnTo>
                      <a:pt x="7368" y="8876"/>
                    </a:lnTo>
                    <a:cubicBezTo>
                      <a:pt x="7404" y="8864"/>
                      <a:pt x="7440" y="8841"/>
                      <a:pt x="7464" y="8805"/>
                    </a:cubicBezTo>
                    <a:lnTo>
                      <a:pt x="7630" y="8924"/>
                    </a:lnTo>
                    <a:cubicBezTo>
                      <a:pt x="7669" y="8953"/>
                      <a:pt x="7716" y="8974"/>
                      <a:pt x="7765" y="8974"/>
                    </a:cubicBezTo>
                    <a:cubicBezTo>
                      <a:pt x="7775" y="8974"/>
                      <a:pt x="7786" y="8973"/>
                      <a:pt x="7796" y="8971"/>
                    </a:cubicBezTo>
                    <a:cubicBezTo>
                      <a:pt x="7856" y="8959"/>
                      <a:pt x="7915" y="8936"/>
                      <a:pt x="7951" y="8888"/>
                    </a:cubicBezTo>
                    <a:cubicBezTo>
                      <a:pt x="9210" y="7129"/>
                      <a:pt x="10660" y="5502"/>
                      <a:pt x="12252" y="4028"/>
                    </a:cubicBezTo>
                    <a:lnTo>
                      <a:pt x="12549" y="4266"/>
                    </a:lnTo>
                    <a:lnTo>
                      <a:pt x="8295" y="8805"/>
                    </a:lnTo>
                    <a:cubicBezTo>
                      <a:pt x="8224" y="8876"/>
                      <a:pt x="8236" y="8995"/>
                      <a:pt x="8307" y="9066"/>
                    </a:cubicBezTo>
                    <a:lnTo>
                      <a:pt x="8319" y="9078"/>
                    </a:lnTo>
                    <a:cubicBezTo>
                      <a:pt x="8363" y="9105"/>
                      <a:pt x="8411" y="9120"/>
                      <a:pt x="8459" y="9120"/>
                    </a:cubicBezTo>
                    <a:cubicBezTo>
                      <a:pt x="8516" y="9120"/>
                      <a:pt x="8571" y="9100"/>
                      <a:pt x="8616" y="9055"/>
                    </a:cubicBezTo>
                    <a:lnTo>
                      <a:pt x="13013" y="4385"/>
                    </a:lnTo>
                    <a:cubicBezTo>
                      <a:pt x="13084" y="4301"/>
                      <a:pt x="13072" y="4171"/>
                      <a:pt x="12989" y="4111"/>
                    </a:cubicBezTo>
                    <a:lnTo>
                      <a:pt x="12549" y="3767"/>
                    </a:lnTo>
                    <a:cubicBezTo>
                      <a:pt x="12835" y="3517"/>
                      <a:pt x="13108" y="3268"/>
                      <a:pt x="13405" y="3030"/>
                    </a:cubicBezTo>
                    <a:cubicBezTo>
                      <a:pt x="13441" y="2994"/>
                      <a:pt x="13464" y="2935"/>
                      <a:pt x="13464" y="2875"/>
                    </a:cubicBezTo>
                    <a:cubicBezTo>
                      <a:pt x="13464" y="2828"/>
                      <a:pt x="13441" y="2768"/>
                      <a:pt x="13393" y="2733"/>
                    </a:cubicBezTo>
                    <a:lnTo>
                      <a:pt x="13060" y="2459"/>
                    </a:lnTo>
                    <a:cubicBezTo>
                      <a:pt x="13334" y="2281"/>
                      <a:pt x="13583" y="2079"/>
                      <a:pt x="13809" y="1842"/>
                    </a:cubicBezTo>
                    <a:cubicBezTo>
                      <a:pt x="14059" y="1580"/>
                      <a:pt x="14189" y="1224"/>
                      <a:pt x="14166" y="855"/>
                    </a:cubicBezTo>
                    <a:cubicBezTo>
                      <a:pt x="14130" y="439"/>
                      <a:pt x="13821" y="107"/>
                      <a:pt x="13417" y="12"/>
                    </a:cubicBezTo>
                    <a:cubicBezTo>
                      <a:pt x="13353" y="4"/>
                      <a:pt x="13288" y="0"/>
                      <a:pt x="132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11"/>
              <p:cNvSpPr/>
              <p:nvPr/>
            </p:nvSpPr>
            <p:spPr>
              <a:xfrm>
                <a:off x="2456969" y="-12061"/>
                <a:ext cx="580817" cy="394536"/>
              </a:xfrm>
              <a:custGeom>
                <a:avLst/>
                <a:gdLst/>
                <a:ahLst/>
                <a:cxnLst/>
                <a:rect l="l" t="t" r="r" b="b"/>
                <a:pathLst>
                  <a:path w="18028" h="12246" extrusionOk="0">
                    <a:moveTo>
                      <a:pt x="5186" y="537"/>
                    </a:moveTo>
                    <a:cubicBezTo>
                      <a:pt x="6400" y="537"/>
                      <a:pt x="7743" y="701"/>
                      <a:pt x="9234" y="1028"/>
                    </a:cubicBezTo>
                    <a:cubicBezTo>
                      <a:pt x="8461" y="1087"/>
                      <a:pt x="7689" y="1123"/>
                      <a:pt x="6905" y="1147"/>
                    </a:cubicBezTo>
                    <a:cubicBezTo>
                      <a:pt x="6899" y="1146"/>
                      <a:pt x="6893" y="1146"/>
                      <a:pt x="6887" y="1146"/>
                    </a:cubicBezTo>
                    <a:cubicBezTo>
                      <a:pt x="6787" y="1146"/>
                      <a:pt x="6703" y="1237"/>
                      <a:pt x="6703" y="1349"/>
                    </a:cubicBezTo>
                    <a:cubicBezTo>
                      <a:pt x="6714" y="1449"/>
                      <a:pt x="6798" y="1528"/>
                      <a:pt x="6896" y="1528"/>
                    </a:cubicBezTo>
                    <a:cubicBezTo>
                      <a:pt x="6903" y="1528"/>
                      <a:pt x="6910" y="1528"/>
                      <a:pt x="6917" y="1527"/>
                    </a:cubicBezTo>
                    <a:cubicBezTo>
                      <a:pt x="8105" y="1503"/>
                      <a:pt x="9281" y="1432"/>
                      <a:pt x="10458" y="1313"/>
                    </a:cubicBezTo>
                    <a:cubicBezTo>
                      <a:pt x="12145" y="1147"/>
                      <a:pt x="13833" y="885"/>
                      <a:pt x="15496" y="541"/>
                    </a:cubicBezTo>
                    <a:lnTo>
                      <a:pt x="15496" y="541"/>
                    </a:lnTo>
                    <a:cubicBezTo>
                      <a:pt x="13417" y="2252"/>
                      <a:pt x="12181" y="4866"/>
                      <a:pt x="12276" y="7409"/>
                    </a:cubicBezTo>
                    <a:cubicBezTo>
                      <a:pt x="10676" y="7782"/>
                      <a:pt x="9047" y="7969"/>
                      <a:pt x="7422" y="7969"/>
                    </a:cubicBezTo>
                    <a:cubicBezTo>
                      <a:pt x="5113" y="7969"/>
                      <a:pt x="2811" y="7592"/>
                      <a:pt x="607" y="6839"/>
                    </a:cubicBezTo>
                    <a:cubicBezTo>
                      <a:pt x="2401" y="5128"/>
                      <a:pt x="3696" y="2965"/>
                      <a:pt x="4350" y="564"/>
                    </a:cubicBezTo>
                    <a:cubicBezTo>
                      <a:pt x="4622" y="546"/>
                      <a:pt x="4900" y="537"/>
                      <a:pt x="5186" y="537"/>
                    </a:cubicBezTo>
                    <a:close/>
                    <a:moveTo>
                      <a:pt x="16019" y="636"/>
                    </a:moveTo>
                    <a:cubicBezTo>
                      <a:pt x="16269" y="2335"/>
                      <a:pt x="16530" y="4046"/>
                      <a:pt x="16791" y="5757"/>
                    </a:cubicBezTo>
                    <a:cubicBezTo>
                      <a:pt x="17053" y="7504"/>
                      <a:pt x="17314" y="9251"/>
                      <a:pt x="17564" y="10974"/>
                    </a:cubicBezTo>
                    <a:cubicBezTo>
                      <a:pt x="17364" y="10948"/>
                      <a:pt x="17159" y="10936"/>
                      <a:pt x="16953" y="10936"/>
                    </a:cubicBezTo>
                    <a:cubicBezTo>
                      <a:pt x="16684" y="10936"/>
                      <a:pt x="16413" y="10957"/>
                      <a:pt x="16150" y="10998"/>
                    </a:cubicBezTo>
                    <a:lnTo>
                      <a:pt x="15758" y="7611"/>
                    </a:lnTo>
                    <a:cubicBezTo>
                      <a:pt x="15737" y="7517"/>
                      <a:pt x="15660" y="7441"/>
                      <a:pt x="15569" y="7441"/>
                    </a:cubicBezTo>
                    <a:cubicBezTo>
                      <a:pt x="15557" y="7441"/>
                      <a:pt x="15544" y="7442"/>
                      <a:pt x="15532" y="7445"/>
                    </a:cubicBezTo>
                    <a:cubicBezTo>
                      <a:pt x="15413" y="7445"/>
                      <a:pt x="15330" y="7540"/>
                      <a:pt x="15342" y="7659"/>
                    </a:cubicBezTo>
                    <a:lnTo>
                      <a:pt x="15746" y="11081"/>
                    </a:lnTo>
                    <a:cubicBezTo>
                      <a:pt x="15223" y="11200"/>
                      <a:pt x="14724" y="11402"/>
                      <a:pt x="14272" y="11675"/>
                    </a:cubicBezTo>
                    <a:cubicBezTo>
                      <a:pt x="14260" y="8954"/>
                      <a:pt x="14035" y="6233"/>
                      <a:pt x="13595" y="3535"/>
                    </a:cubicBezTo>
                    <a:cubicBezTo>
                      <a:pt x="14177" y="2406"/>
                      <a:pt x="15009" y="1408"/>
                      <a:pt x="16019" y="636"/>
                    </a:cubicBezTo>
                    <a:close/>
                    <a:moveTo>
                      <a:pt x="13262" y="4224"/>
                    </a:moveTo>
                    <a:cubicBezTo>
                      <a:pt x="13642" y="6744"/>
                      <a:pt x="13833" y="9298"/>
                      <a:pt x="13833" y="11841"/>
                    </a:cubicBezTo>
                    <a:cubicBezTo>
                      <a:pt x="13048" y="11794"/>
                      <a:pt x="12252" y="11746"/>
                      <a:pt x="11456" y="11699"/>
                    </a:cubicBezTo>
                    <a:cubicBezTo>
                      <a:pt x="9091" y="11553"/>
                      <a:pt x="6655" y="11400"/>
                      <a:pt x="4238" y="11400"/>
                    </a:cubicBezTo>
                    <a:cubicBezTo>
                      <a:pt x="3692" y="11400"/>
                      <a:pt x="3146" y="11408"/>
                      <a:pt x="2603" y="11425"/>
                    </a:cubicBezTo>
                    <a:cubicBezTo>
                      <a:pt x="2722" y="10225"/>
                      <a:pt x="2722" y="9013"/>
                      <a:pt x="2603" y="7813"/>
                    </a:cubicBezTo>
                    <a:lnTo>
                      <a:pt x="2603" y="7813"/>
                    </a:lnTo>
                    <a:cubicBezTo>
                      <a:pt x="4184" y="8181"/>
                      <a:pt x="5788" y="8360"/>
                      <a:pt x="7404" y="8360"/>
                    </a:cubicBezTo>
                    <a:cubicBezTo>
                      <a:pt x="9139" y="8360"/>
                      <a:pt x="10862" y="8146"/>
                      <a:pt x="12537" y="7730"/>
                    </a:cubicBezTo>
                    <a:cubicBezTo>
                      <a:pt x="12632" y="7706"/>
                      <a:pt x="12692" y="7623"/>
                      <a:pt x="12692" y="7540"/>
                    </a:cubicBezTo>
                    <a:cubicBezTo>
                      <a:pt x="12632" y="6399"/>
                      <a:pt x="12834" y="5270"/>
                      <a:pt x="13262" y="4224"/>
                    </a:cubicBezTo>
                    <a:close/>
                    <a:moveTo>
                      <a:pt x="16174" y="1"/>
                    </a:moveTo>
                    <a:cubicBezTo>
                      <a:pt x="16158" y="1"/>
                      <a:pt x="16142" y="2"/>
                      <a:pt x="16126" y="6"/>
                    </a:cubicBezTo>
                    <a:cubicBezTo>
                      <a:pt x="14260" y="422"/>
                      <a:pt x="12359" y="719"/>
                      <a:pt x="10458" y="909"/>
                    </a:cubicBezTo>
                    <a:cubicBezTo>
                      <a:pt x="8502" y="403"/>
                      <a:pt x="6783" y="150"/>
                      <a:pt x="5253" y="150"/>
                    </a:cubicBezTo>
                    <a:cubicBezTo>
                      <a:pt x="4877" y="150"/>
                      <a:pt x="4513" y="166"/>
                      <a:pt x="4160" y="196"/>
                    </a:cubicBezTo>
                    <a:cubicBezTo>
                      <a:pt x="4065" y="208"/>
                      <a:pt x="3993" y="267"/>
                      <a:pt x="3970" y="351"/>
                    </a:cubicBezTo>
                    <a:cubicBezTo>
                      <a:pt x="3316" y="2822"/>
                      <a:pt x="1973" y="5056"/>
                      <a:pt x="72" y="6779"/>
                    </a:cubicBezTo>
                    <a:cubicBezTo>
                      <a:pt x="25" y="6827"/>
                      <a:pt x="1" y="6898"/>
                      <a:pt x="25" y="6958"/>
                    </a:cubicBezTo>
                    <a:cubicBezTo>
                      <a:pt x="36" y="7029"/>
                      <a:pt x="84" y="7076"/>
                      <a:pt x="143" y="7100"/>
                    </a:cubicBezTo>
                    <a:cubicBezTo>
                      <a:pt x="809" y="7338"/>
                      <a:pt x="1486" y="7540"/>
                      <a:pt x="2175" y="7718"/>
                    </a:cubicBezTo>
                    <a:cubicBezTo>
                      <a:pt x="2306" y="9013"/>
                      <a:pt x="2294" y="10308"/>
                      <a:pt x="2163" y="11604"/>
                    </a:cubicBezTo>
                    <a:cubicBezTo>
                      <a:pt x="2163" y="11663"/>
                      <a:pt x="2187" y="11711"/>
                      <a:pt x="2223" y="11758"/>
                    </a:cubicBezTo>
                    <a:cubicBezTo>
                      <a:pt x="2270" y="11794"/>
                      <a:pt x="2318" y="11818"/>
                      <a:pt x="2377" y="11818"/>
                    </a:cubicBezTo>
                    <a:cubicBezTo>
                      <a:pt x="3001" y="11793"/>
                      <a:pt x="3628" y="11782"/>
                      <a:pt x="4255" y="11782"/>
                    </a:cubicBezTo>
                    <a:cubicBezTo>
                      <a:pt x="6653" y="11782"/>
                      <a:pt x="9069" y="11940"/>
                      <a:pt x="11432" y="12091"/>
                    </a:cubicBezTo>
                    <a:cubicBezTo>
                      <a:pt x="12300" y="12150"/>
                      <a:pt x="13179" y="12198"/>
                      <a:pt x="14035" y="12245"/>
                    </a:cubicBezTo>
                    <a:lnTo>
                      <a:pt x="14058" y="12245"/>
                    </a:lnTo>
                    <a:cubicBezTo>
                      <a:pt x="14082" y="12245"/>
                      <a:pt x="14106" y="12245"/>
                      <a:pt x="14130" y="12234"/>
                    </a:cubicBezTo>
                    <a:cubicBezTo>
                      <a:pt x="14130" y="12234"/>
                      <a:pt x="14142" y="12222"/>
                      <a:pt x="14153" y="12222"/>
                    </a:cubicBezTo>
                    <a:cubicBezTo>
                      <a:pt x="14165" y="12222"/>
                      <a:pt x="14177" y="12210"/>
                      <a:pt x="14189" y="12210"/>
                    </a:cubicBezTo>
                    <a:cubicBezTo>
                      <a:pt x="15000" y="11623"/>
                      <a:pt x="15964" y="11321"/>
                      <a:pt x="16949" y="11321"/>
                    </a:cubicBezTo>
                    <a:cubicBezTo>
                      <a:pt x="17221" y="11321"/>
                      <a:pt x="17494" y="11344"/>
                      <a:pt x="17766" y="11390"/>
                    </a:cubicBezTo>
                    <a:cubicBezTo>
                      <a:pt x="17783" y="11393"/>
                      <a:pt x="17799" y="11394"/>
                      <a:pt x="17814" y="11394"/>
                    </a:cubicBezTo>
                    <a:cubicBezTo>
                      <a:pt x="17865" y="11394"/>
                      <a:pt x="17911" y="11379"/>
                      <a:pt x="17956" y="11342"/>
                    </a:cubicBezTo>
                    <a:cubicBezTo>
                      <a:pt x="18003" y="11307"/>
                      <a:pt x="18027" y="11247"/>
                      <a:pt x="18015" y="11176"/>
                    </a:cubicBezTo>
                    <a:cubicBezTo>
                      <a:pt x="17754" y="9370"/>
                      <a:pt x="17481" y="7540"/>
                      <a:pt x="17207" y="5710"/>
                    </a:cubicBezTo>
                    <a:cubicBezTo>
                      <a:pt x="16922" y="3880"/>
                      <a:pt x="16649" y="2050"/>
                      <a:pt x="16387" y="244"/>
                    </a:cubicBezTo>
                    <a:lnTo>
                      <a:pt x="16387" y="232"/>
                    </a:lnTo>
                    <a:cubicBezTo>
                      <a:pt x="16387" y="208"/>
                      <a:pt x="16387" y="184"/>
                      <a:pt x="16387" y="149"/>
                    </a:cubicBezTo>
                    <a:cubicBezTo>
                      <a:pt x="16357" y="57"/>
                      <a:pt x="16266" y="1"/>
                      <a:pt x="16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11"/>
              <p:cNvSpPr/>
              <p:nvPr/>
            </p:nvSpPr>
            <p:spPr>
              <a:xfrm>
                <a:off x="2943937" y="180535"/>
                <a:ext cx="1649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814" extrusionOk="0">
                    <a:moveTo>
                      <a:pt x="232" y="1"/>
                    </a:moveTo>
                    <a:cubicBezTo>
                      <a:pt x="219" y="1"/>
                      <a:pt x="205" y="2"/>
                      <a:pt x="191" y="5"/>
                    </a:cubicBezTo>
                    <a:cubicBezTo>
                      <a:pt x="72" y="5"/>
                      <a:pt x="1" y="112"/>
                      <a:pt x="13" y="219"/>
                    </a:cubicBezTo>
                    <a:lnTo>
                      <a:pt x="72" y="647"/>
                    </a:lnTo>
                    <a:cubicBezTo>
                      <a:pt x="96" y="742"/>
                      <a:pt x="179" y="813"/>
                      <a:pt x="286" y="813"/>
                    </a:cubicBezTo>
                    <a:lnTo>
                      <a:pt x="310" y="813"/>
                    </a:lnTo>
                    <a:cubicBezTo>
                      <a:pt x="429" y="801"/>
                      <a:pt x="512" y="706"/>
                      <a:pt x="500" y="599"/>
                    </a:cubicBezTo>
                    <a:lnTo>
                      <a:pt x="429" y="171"/>
                    </a:lnTo>
                    <a:cubicBezTo>
                      <a:pt x="408" y="68"/>
                      <a:pt x="324" y="1"/>
                      <a:pt x="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11"/>
              <p:cNvSpPr/>
              <p:nvPr/>
            </p:nvSpPr>
            <p:spPr>
              <a:xfrm>
                <a:off x="2635003" y="175155"/>
                <a:ext cx="65498" cy="5035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63" extrusionOk="0">
                    <a:moveTo>
                      <a:pt x="1197" y="390"/>
                    </a:moveTo>
                    <a:cubicBezTo>
                      <a:pt x="1235" y="390"/>
                      <a:pt x="1272" y="396"/>
                      <a:pt x="1307" y="410"/>
                    </a:cubicBezTo>
                    <a:cubicBezTo>
                      <a:pt x="1414" y="434"/>
                      <a:pt x="1509" y="505"/>
                      <a:pt x="1557" y="612"/>
                    </a:cubicBezTo>
                    <a:cubicBezTo>
                      <a:pt x="1605" y="707"/>
                      <a:pt x="1593" y="814"/>
                      <a:pt x="1545" y="909"/>
                    </a:cubicBezTo>
                    <a:cubicBezTo>
                      <a:pt x="1486" y="1016"/>
                      <a:pt x="1391" y="1099"/>
                      <a:pt x="1272" y="1147"/>
                    </a:cubicBezTo>
                    <a:cubicBezTo>
                      <a:pt x="1210" y="1163"/>
                      <a:pt x="1148" y="1171"/>
                      <a:pt x="1087" y="1171"/>
                    </a:cubicBezTo>
                    <a:cubicBezTo>
                      <a:pt x="888" y="1171"/>
                      <a:pt x="698" y="1084"/>
                      <a:pt x="571" y="921"/>
                    </a:cubicBezTo>
                    <a:cubicBezTo>
                      <a:pt x="476" y="826"/>
                      <a:pt x="440" y="683"/>
                      <a:pt x="476" y="552"/>
                    </a:cubicBezTo>
                    <a:cubicBezTo>
                      <a:pt x="511" y="469"/>
                      <a:pt x="595" y="410"/>
                      <a:pt x="690" y="410"/>
                    </a:cubicBezTo>
                    <a:cubicBezTo>
                      <a:pt x="696" y="404"/>
                      <a:pt x="701" y="401"/>
                      <a:pt x="707" y="401"/>
                    </a:cubicBezTo>
                    <a:cubicBezTo>
                      <a:pt x="713" y="401"/>
                      <a:pt x="719" y="404"/>
                      <a:pt x="725" y="410"/>
                    </a:cubicBezTo>
                    <a:cubicBezTo>
                      <a:pt x="767" y="458"/>
                      <a:pt x="829" y="483"/>
                      <a:pt x="892" y="483"/>
                    </a:cubicBezTo>
                    <a:cubicBezTo>
                      <a:pt x="937" y="483"/>
                      <a:pt x="983" y="470"/>
                      <a:pt x="1022" y="445"/>
                    </a:cubicBezTo>
                    <a:cubicBezTo>
                      <a:pt x="1074" y="408"/>
                      <a:pt x="1136" y="390"/>
                      <a:pt x="1197" y="390"/>
                    </a:cubicBezTo>
                    <a:close/>
                    <a:moveTo>
                      <a:pt x="1204" y="0"/>
                    </a:moveTo>
                    <a:cubicBezTo>
                      <a:pt x="1101" y="0"/>
                      <a:pt x="1000" y="19"/>
                      <a:pt x="903" y="53"/>
                    </a:cubicBezTo>
                    <a:cubicBezTo>
                      <a:pt x="880" y="41"/>
                      <a:pt x="856" y="41"/>
                      <a:pt x="844" y="30"/>
                    </a:cubicBezTo>
                    <a:cubicBezTo>
                      <a:pt x="796" y="19"/>
                      <a:pt x="749" y="14"/>
                      <a:pt x="702" y="14"/>
                    </a:cubicBezTo>
                    <a:cubicBezTo>
                      <a:pt x="432" y="14"/>
                      <a:pt x="185" y="181"/>
                      <a:pt x="84" y="434"/>
                    </a:cubicBezTo>
                    <a:cubicBezTo>
                      <a:pt x="0" y="683"/>
                      <a:pt x="60" y="956"/>
                      <a:pt x="226" y="1158"/>
                    </a:cubicBezTo>
                    <a:cubicBezTo>
                      <a:pt x="440" y="1420"/>
                      <a:pt x="761" y="1562"/>
                      <a:pt x="1094" y="1562"/>
                    </a:cubicBezTo>
                    <a:cubicBezTo>
                      <a:pt x="1201" y="1562"/>
                      <a:pt x="1307" y="1551"/>
                      <a:pt x="1403" y="1515"/>
                    </a:cubicBezTo>
                    <a:cubicBezTo>
                      <a:pt x="1628" y="1432"/>
                      <a:pt x="1818" y="1277"/>
                      <a:pt x="1925" y="1063"/>
                    </a:cubicBezTo>
                    <a:cubicBezTo>
                      <a:pt x="2020" y="885"/>
                      <a:pt x="2032" y="671"/>
                      <a:pt x="1961" y="469"/>
                    </a:cubicBezTo>
                    <a:cubicBezTo>
                      <a:pt x="1854" y="255"/>
                      <a:pt x="1664" y="89"/>
                      <a:pt x="1426" y="30"/>
                    </a:cubicBezTo>
                    <a:cubicBezTo>
                      <a:pt x="1352" y="10"/>
                      <a:pt x="1278" y="0"/>
                      <a:pt x="1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11"/>
              <p:cNvSpPr/>
              <p:nvPr/>
            </p:nvSpPr>
            <p:spPr>
              <a:xfrm>
                <a:off x="2654914" y="506769"/>
                <a:ext cx="53223" cy="151068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4689" extrusionOk="0">
                    <a:moveTo>
                      <a:pt x="1014" y="1"/>
                    </a:moveTo>
                    <a:cubicBezTo>
                      <a:pt x="962" y="1"/>
                      <a:pt x="913" y="22"/>
                      <a:pt x="880" y="63"/>
                    </a:cubicBezTo>
                    <a:cubicBezTo>
                      <a:pt x="285" y="704"/>
                      <a:pt x="0" y="1572"/>
                      <a:pt x="83" y="2439"/>
                    </a:cubicBezTo>
                    <a:cubicBezTo>
                      <a:pt x="179" y="3319"/>
                      <a:pt x="630" y="4115"/>
                      <a:pt x="1331" y="4650"/>
                    </a:cubicBezTo>
                    <a:cubicBezTo>
                      <a:pt x="1367" y="4673"/>
                      <a:pt x="1402" y="4685"/>
                      <a:pt x="1450" y="4685"/>
                    </a:cubicBezTo>
                    <a:cubicBezTo>
                      <a:pt x="1458" y="4687"/>
                      <a:pt x="1467" y="4688"/>
                      <a:pt x="1475" y="4688"/>
                    </a:cubicBezTo>
                    <a:cubicBezTo>
                      <a:pt x="1514" y="4688"/>
                      <a:pt x="1551" y="4667"/>
                      <a:pt x="1581" y="4638"/>
                    </a:cubicBezTo>
                    <a:cubicBezTo>
                      <a:pt x="1652" y="4566"/>
                      <a:pt x="1640" y="4459"/>
                      <a:pt x="1557" y="4412"/>
                    </a:cubicBezTo>
                    <a:cubicBezTo>
                      <a:pt x="927" y="3925"/>
                      <a:pt x="523" y="3200"/>
                      <a:pt x="428" y="2416"/>
                    </a:cubicBezTo>
                    <a:cubicBezTo>
                      <a:pt x="357" y="1631"/>
                      <a:pt x="618" y="847"/>
                      <a:pt x="1153" y="265"/>
                    </a:cubicBezTo>
                    <a:cubicBezTo>
                      <a:pt x="1212" y="193"/>
                      <a:pt x="1200" y="87"/>
                      <a:pt x="1129" y="39"/>
                    </a:cubicBezTo>
                    <a:cubicBezTo>
                      <a:pt x="1093" y="13"/>
                      <a:pt x="1053" y="1"/>
                      <a:pt x="10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11"/>
              <p:cNvSpPr/>
              <p:nvPr/>
            </p:nvSpPr>
            <p:spPr>
              <a:xfrm>
                <a:off x="2703917" y="543465"/>
                <a:ext cx="57830" cy="68494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126" extrusionOk="0">
                    <a:moveTo>
                      <a:pt x="1383" y="1"/>
                    </a:moveTo>
                    <a:cubicBezTo>
                      <a:pt x="1320" y="1"/>
                      <a:pt x="1258" y="30"/>
                      <a:pt x="1224" y="88"/>
                    </a:cubicBezTo>
                    <a:lnTo>
                      <a:pt x="773" y="813"/>
                    </a:lnTo>
                    <a:lnTo>
                      <a:pt x="333" y="385"/>
                    </a:lnTo>
                    <a:cubicBezTo>
                      <a:pt x="297" y="356"/>
                      <a:pt x="253" y="341"/>
                      <a:pt x="208" y="341"/>
                    </a:cubicBezTo>
                    <a:cubicBezTo>
                      <a:pt x="164" y="341"/>
                      <a:pt x="119" y="356"/>
                      <a:pt x="83" y="385"/>
                    </a:cubicBezTo>
                    <a:cubicBezTo>
                      <a:pt x="0" y="445"/>
                      <a:pt x="0" y="552"/>
                      <a:pt x="83" y="623"/>
                    </a:cubicBezTo>
                    <a:lnTo>
                      <a:pt x="594" y="1110"/>
                    </a:lnTo>
                    <a:lnTo>
                      <a:pt x="119" y="1883"/>
                    </a:lnTo>
                    <a:cubicBezTo>
                      <a:pt x="72" y="1966"/>
                      <a:pt x="95" y="2073"/>
                      <a:pt x="190" y="2108"/>
                    </a:cubicBezTo>
                    <a:cubicBezTo>
                      <a:pt x="207" y="2117"/>
                      <a:pt x="224" y="2125"/>
                      <a:pt x="245" y="2125"/>
                    </a:cubicBezTo>
                    <a:cubicBezTo>
                      <a:pt x="254" y="2125"/>
                      <a:pt x="263" y="2124"/>
                      <a:pt x="274" y="2120"/>
                    </a:cubicBezTo>
                    <a:cubicBezTo>
                      <a:pt x="333" y="2120"/>
                      <a:pt x="392" y="2096"/>
                      <a:pt x="428" y="2037"/>
                    </a:cubicBezTo>
                    <a:lnTo>
                      <a:pt x="844" y="1360"/>
                    </a:lnTo>
                    <a:lnTo>
                      <a:pt x="1474" y="1978"/>
                    </a:lnTo>
                    <a:cubicBezTo>
                      <a:pt x="1509" y="2007"/>
                      <a:pt x="1554" y="2022"/>
                      <a:pt x="1599" y="2022"/>
                    </a:cubicBezTo>
                    <a:cubicBezTo>
                      <a:pt x="1643" y="2022"/>
                      <a:pt x="1688" y="2007"/>
                      <a:pt x="1723" y="1978"/>
                    </a:cubicBezTo>
                    <a:cubicBezTo>
                      <a:pt x="1795" y="1918"/>
                      <a:pt x="1795" y="1799"/>
                      <a:pt x="1723" y="1740"/>
                    </a:cubicBezTo>
                    <a:lnTo>
                      <a:pt x="1034" y="1063"/>
                    </a:lnTo>
                    <a:lnTo>
                      <a:pt x="1533" y="243"/>
                    </a:lnTo>
                    <a:cubicBezTo>
                      <a:pt x="1581" y="160"/>
                      <a:pt x="1545" y="53"/>
                      <a:pt x="1462" y="17"/>
                    </a:cubicBezTo>
                    <a:cubicBezTo>
                      <a:pt x="1437" y="6"/>
                      <a:pt x="1410" y="1"/>
                      <a:pt x="13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11"/>
              <p:cNvSpPr/>
              <p:nvPr/>
            </p:nvSpPr>
            <p:spPr>
              <a:xfrm>
                <a:off x="2772443" y="559252"/>
                <a:ext cx="49035" cy="15787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90" extrusionOk="0">
                    <a:moveTo>
                      <a:pt x="1332" y="1"/>
                    </a:moveTo>
                    <a:cubicBezTo>
                      <a:pt x="1324" y="1"/>
                      <a:pt x="1316" y="1"/>
                      <a:pt x="1307" y="2"/>
                    </a:cubicBezTo>
                    <a:lnTo>
                      <a:pt x="155" y="169"/>
                    </a:lnTo>
                    <a:cubicBezTo>
                      <a:pt x="60" y="169"/>
                      <a:pt x="0" y="252"/>
                      <a:pt x="12" y="347"/>
                    </a:cubicBezTo>
                    <a:cubicBezTo>
                      <a:pt x="24" y="430"/>
                      <a:pt x="95" y="490"/>
                      <a:pt x="179" y="490"/>
                    </a:cubicBezTo>
                    <a:lnTo>
                      <a:pt x="202" y="490"/>
                    </a:lnTo>
                    <a:lnTo>
                      <a:pt x="1367" y="335"/>
                    </a:lnTo>
                    <a:cubicBezTo>
                      <a:pt x="1450" y="323"/>
                      <a:pt x="1521" y="240"/>
                      <a:pt x="1509" y="145"/>
                    </a:cubicBezTo>
                    <a:cubicBezTo>
                      <a:pt x="1499" y="58"/>
                      <a:pt x="1418" y="1"/>
                      <a:pt x="13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11"/>
              <p:cNvSpPr/>
              <p:nvPr/>
            </p:nvSpPr>
            <p:spPr>
              <a:xfrm>
                <a:off x="2834075" y="533091"/>
                <a:ext cx="53642" cy="74487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2312" extrusionOk="0">
                    <a:moveTo>
                      <a:pt x="978" y="1"/>
                    </a:moveTo>
                    <a:cubicBezTo>
                      <a:pt x="944" y="1"/>
                      <a:pt x="910" y="10"/>
                      <a:pt x="880" y="30"/>
                    </a:cubicBezTo>
                    <a:cubicBezTo>
                      <a:pt x="809" y="78"/>
                      <a:pt x="785" y="173"/>
                      <a:pt x="832" y="244"/>
                    </a:cubicBezTo>
                    <a:lnTo>
                      <a:pt x="927" y="398"/>
                    </a:lnTo>
                    <a:cubicBezTo>
                      <a:pt x="927" y="446"/>
                      <a:pt x="927" y="493"/>
                      <a:pt x="915" y="541"/>
                    </a:cubicBezTo>
                    <a:cubicBezTo>
                      <a:pt x="880" y="636"/>
                      <a:pt x="809" y="707"/>
                      <a:pt x="713" y="719"/>
                    </a:cubicBezTo>
                    <a:cubicBezTo>
                      <a:pt x="703" y="720"/>
                      <a:pt x="692" y="721"/>
                      <a:pt x="681" y="721"/>
                    </a:cubicBezTo>
                    <a:cubicBezTo>
                      <a:pt x="590" y="721"/>
                      <a:pt x="517" y="675"/>
                      <a:pt x="464" y="600"/>
                    </a:cubicBezTo>
                    <a:cubicBezTo>
                      <a:pt x="393" y="529"/>
                      <a:pt x="381" y="434"/>
                      <a:pt x="416" y="351"/>
                    </a:cubicBezTo>
                    <a:cubicBezTo>
                      <a:pt x="464" y="268"/>
                      <a:pt x="428" y="161"/>
                      <a:pt x="345" y="125"/>
                    </a:cubicBezTo>
                    <a:cubicBezTo>
                      <a:pt x="320" y="114"/>
                      <a:pt x="293" y="109"/>
                      <a:pt x="266" y="109"/>
                    </a:cubicBezTo>
                    <a:cubicBezTo>
                      <a:pt x="203" y="109"/>
                      <a:pt x="141" y="138"/>
                      <a:pt x="107" y="196"/>
                    </a:cubicBezTo>
                    <a:cubicBezTo>
                      <a:pt x="1" y="387"/>
                      <a:pt x="24" y="624"/>
                      <a:pt x="179" y="791"/>
                    </a:cubicBezTo>
                    <a:cubicBezTo>
                      <a:pt x="291" y="954"/>
                      <a:pt x="474" y="1047"/>
                      <a:pt x="675" y="1047"/>
                    </a:cubicBezTo>
                    <a:cubicBezTo>
                      <a:pt x="707" y="1047"/>
                      <a:pt x="740" y="1045"/>
                      <a:pt x="773" y="1040"/>
                    </a:cubicBezTo>
                    <a:cubicBezTo>
                      <a:pt x="915" y="1028"/>
                      <a:pt x="1058" y="945"/>
                      <a:pt x="1141" y="826"/>
                    </a:cubicBezTo>
                    <a:cubicBezTo>
                      <a:pt x="1177" y="897"/>
                      <a:pt x="1201" y="957"/>
                      <a:pt x="1213" y="1028"/>
                    </a:cubicBezTo>
                    <a:cubicBezTo>
                      <a:pt x="1284" y="1278"/>
                      <a:pt x="1248" y="1551"/>
                      <a:pt x="1094" y="1765"/>
                    </a:cubicBezTo>
                    <a:cubicBezTo>
                      <a:pt x="982" y="1902"/>
                      <a:pt x="815" y="1978"/>
                      <a:pt x="646" y="1978"/>
                    </a:cubicBezTo>
                    <a:cubicBezTo>
                      <a:pt x="580" y="1978"/>
                      <a:pt x="515" y="1966"/>
                      <a:pt x="452" y="1943"/>
                    </a:cubicBezTo>
                    <a:cubicBezTo>
                      <a:pt x="422" y="1928"/>
                      <a:pt x="392" y="1922"/>
                      <a:pt x="364" y="1922"/>
                    </a:cubicBezTo>
                    <a:cubicBezTo>
                      <a:pt x="301" y="1922"/>
                      <a:pt x="243" y="1954"/>
                      <a:pt x="203" y="2003"/>
                    </a:cubicBezTo>
                    <a:cubicBezTo>
                      <a:pt x="155" y="2086"/>
                      <a:pt x="191" y="2193"/>
                      <a:pt x="286" y="2228"/>
                    </a:cubicBezTo>
                    <a:cubicBezTo>
                      <a:pt x="393" y="2276"/>
                      <a:pt x="511" y="2312"/>
                      <a:pt x="642" y="2312"/>
                    </a:cubicBezTo>
                    <a:cubicBezTo>
                      <a:pt x="927" y="2300"/>
                      <a:pt x="1201" y="2181"/>
                      <a:pt x="1379" y="1955"/>
                    </a:cubicBezTo>
                    <a:cubicBezTo>
                      <a:pt x="1593" y="1670"/>
                      <a:pt x="1664" y="1302"/>
                      <a:pt x="1557" y="957"/>
                    </a:cubicBezTo>
                    <a:cubicBezTo>
                      <a:pt x="1498" y="719"/>
                      <a:pt x="1391" y="493"/>
                      <a:pt x="1260" y="280"/>
                    </a:cubicBezTo>
                    <a:cubicBezTo>
                      <a:pt x="1236" y="185"/>
                      <a:pt x="1189" y="113"/>
                      <a:pt x="1118" y="54"/>
                    </a:cubicBezTo>
                    <a:cubicBezTo>
                      <a:pt x="1076" y="19"/>
                      <a:pt x="1026" y="1"/>
                      <a:pt x="9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1"/>
              <p:cNvSpPr/>
              <p:nvPr/>
            </p:nvSpPr>
            <p:spPr>
              <a:xfrm>
                <a:off x="2883465" y="487052"/>
                <a:ext cx="45201" cy="135829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4216" extrusionOk="0">
                    <a:moveTo>
                      <a:pt x="196" y="0"/>
                    </a:moveTo>
                    <a:cubicBezTo>
                      <a:pt x="152" y="0"/>
                      <a:pt x="107" y="15"/>
                      <a:pt x="72" y="45"/>
                    </a:cubicBezTo>
                    <a:cubicBezTo>
                      <a:pt x="0" y="104"/>
                      <a:pt x="0" y="211"/>
                      <a:pt x="72" y="271"/>
                    </a:cubicBezTo>
                    <a:cubicBezTo>
                      <a:pt x="595" y="734"/>
                      <a:pt x="927" y="1364"/>
                      <a:pt x="999" y="2053"/>
                    </a:cubicBezTo>
                    <a:cubicBezTo>
                      <a:pt x="1046" y="2742"/>
                      <a:pt x="820" y="3432"/>
                      <a:pt x="381" y="3954"/>
                    </a:cubicBezTo>
                    <a:cubicBezTo>
                      <a:pt x="309" y="4026"/>
                      <a:pt x="333" y="4133"/>
                      <a:pt x="404" y="4180"/>
                    </a:cubicBezTo>
                    <a:cubicBezTo>
                      <a:pt x="440" y="4204"/>
                      <a:pt x="476" y="4216"/>
                      <a:pt x="523" y="4216"/>
                    </a:cubicBezTo>
                    <a:cubicBezTo>
                      <a:pt x="571" y="4216"/>
                      <a:pt x="618" y="4192"/>
                      <a:pt x="654" y="4145"/>
                    </a:cubicBezTo>
                    <a:cubicBezTo>
                      <a:pt x="1153" y="3562"/>
                      <a:pt x="1403" y="2814"/>
                      <a:pt x="1355" y="2041"/>
                    </a:cubicBezTo>
                    <a:cubicBezTo>
                      <a:pt x="1284" y="1269"/>
                      <a:pt x="915" y="556"/>
                      <a:pt x="321" y="45"/>
                    </a:cubicBezTo>
                    <a:cubicBezTo>
                      <a:pt x="286" y="15"/>
                      <a:pt x="241" y="0"/>
                      <a:pt x="1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1"/>
              <p:cNvSpPr/>
              <p:nvPr/>
            </p:nvSpPr>
            <p:spPr>
              <a:xfrm>
                <a:off x="2901088" y="445008"/>
                <a:ext cx="50163" cy="4388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62" extrusionOk="0">
                    <a:moveTo>
                      <a:pt x="399" y="1"/>
                    </a:moveTo>
                    <a:cubicBezTo>
                      <a:pt x="273" y="1"/>
                      <a:pt x="156" y="50"/>
                      <a:pt x="59" y="138"/>
                    </a:cubicBezTo>
                    <a:cubicBezTo>
                      <a:pt x="0" y="209"/>
                      <a:pt x="0" y="316"/>
                      <a:pt x="83" y="376"/>
                    </a:cubicBezTo>
                    <a:cubicBezTo>
                      <a:pt x="114" y="401"/>
                      <a:pt x="152" y="414"/>
                      <a:pt x="190" y="414"/>
                    </a:cubicBezTo>
                    <a:cubicBezTo>
                      <a:pt x="240" y="414"/>
                      <a:pt x="292" y="392"/>
                      <a:pt x="333" y="352"/>
                    </a:cubicBezTo>
                    <a:cubicBezTo>
                      <a:pt x="359" y="334"/>
                      <a:pt x="391" y="323"/>
                      <a:pt x="421" y="323"/>
                    </a:cubicBezTo>
                    <a:cubicBezTo>
                      <a:pt x="432" y="323"/>
                      <a:pt x="442" y="325"/>
                      <a:pt x="452" y="328"/>
                    </a:cubicBezTo>
                    <a:cubicBezTo>
                      <a:pt x="547" y="352"/>
                      <a:pt x="630" y="411"/>
                      <a:pt x="665" y="506"/>
                    </a:cubicBezTo>
                    <a:cubicBezTo>
                      <a:pt x="725" y="696"/>
                      <a:pt x="630" y="910"/>
                      <a:pt x="511" y="1124"/>
                    </a:cubicBezTo>
                    <a:cubicBezTo>
                      <a:pt x="475" y="1172"/>
                      <a:pt x="487" y="1243"/>
                      <a:pt x="523" y="1291"/>
                    </a:cubicBezTo>
                    <a:cubicBezTo>
                      <a:pt x="559" y="1326"/>
                      <a:pt x="606" y="1362"/>
                      <a:pt x="665" y="1362"/>
                    </a:cubicBezTo>
                    <a:lnTo>
                      <a:pt x="677" y="1362"/>
                    </a:lnTo>
                    <a:lnTo>
                      <a:pt x="1390" y="1314"/>
                    </a:lnTo>
                    <a:cubicBezTo>
                      <a:pt x="1474" y="1314"/>
                      <a:pt x="1557" y="1243"/>
                      <a:pt x="1545" y="1148"/>
                    </a:cubicBezTo>
                    <a:cubicBezTo>
                      <a:pt x="1545" y="1060"/>
                      <a:pt x="1463" y="992"/>
                      <a:pt x="1385" y="992"/>
                    </a:cubicBezTo>
                    <a:cubicBezTo>
                      <a:pt x="1379" y="992"/>
                      <a:pt x="1373" y="993"/>
                      <a:pt x="1367" y="993"/>
                    </a:cubicBezTo>
                    <a:lnTo>
                      <a:pt x="951" y="1017"/>
                    </a:lnTo>
                    <a:cubicBezTo>
                      <a:pt x="1034" y="827"/>
                      <a:pt x="1058" y="625"/>
                      <a:pt x="1010" y="423"/>
                    </a:cubicBezTo>
                    <a:cubicBezTo>
                      <a:pt x="939" y="209"/>
                      <a:pt x="749" y="55"/>
                      <a:pt x="535" y="19"/>
                    </a:cubicBezTo>
                    <a:cubicBezTo>
                      <a:pt x="489" y="7"/>
                      <a:pt x="443" y="1"/>
                      <a:pt x="3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1"/>
              <p:cNvSpPr/>
              <p:nvPr/>
            </p:nvSpPr>
            <p:spPr>
              <a:xfrm>
                <a:off x="3485674" y="409537"/>
                <a:ext cx="74680" cy="85473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653" extrusionOk="0">
                    <a:moveTo>
                      <a:pt x="1976" y="1"/>
                    </a:moveTo>
                    <a:cubicBezTo>
                      <a:pt x="1917" y="1"/>
                      <a:pt x="1861" y="31"/>
                      <a:pt x="1818" y="74"/>
                    </a:cubicBezTo>
                    <a:lnTo>
                      <a:pt x="1105" y="1084"/>
                    </a:lnTo>
                    <a:lnTo>
                      <a:pt x="321" y="467"/>
                    </a:lnTo>
                    <a:cubicBezTo>
                      <a:pt x="284" y="440"/>
                      <a:pt x="241" y="427"/>
                      <a:pt x="201" y="427"/>
                    </a:cubicBezTo>
                    <a:cubicBezTo>
                      <a:pt x="151" y="427"/>
                      <a:pt x="104" y="446"/>
                      <a:pt x="72" y="478"/>
                    </a:cubicBezTo>
                    <a:cubicBezTo>
                      <a:pt x="0" y="550"/>
                      <a:pt x="12" y="657"/>
                      <a:pt x="84" y="716"/>
                    </a:cubicBezTo>
                    <a:lnTo>
                      <a:pt x="915" y="1358"/>
                    </a:lnTo>
                    <a:lnTo>
                      <a:pt x="179" y="2403"/>
                    </a:lnTo>
                    <a:cubicBezTo>
                      <a:pt x="119" y="2475"/>
                      <a:pt x="143" y="2582"/>
                      <a:pt x="226" y="2629"/>
                    </a:cubicBezTo>
                    <a:cubicBezTo>
                      <a:pt x="250" y="2641"/>
                      <a:pt x="286" y="2653"/>
                      <a:pt x="321" y="2653"/>
                    </a:cubicBezTo>
                    <a:cubicBezTo>
                      <a:pt x="381" y="2653"/>
                      <a:pt x="440" y="2629"/>
                      <a:pt x="476" y="2582"/>
                    </a:cubicBezTo>
                    <a:lnTo>
                      <a:pt x="1189" y="1572"/>
                    </a:lnTo>
                    <a:lnTo>
                      <a:pt x="1997" y="2201"/>
                    </a:lnTo>
                    <a:cubicBezTo>
                      <a:pt x="2032" y="2225"/>
                      <a:pt x="2068" y="2237"/>
                      <a:pt x="2116" y="2237"/>
                    </a:cubicBezTo>
                    <a:cubicBezTo>
                      <a:pt x="2163" y="2237"/>
                      <a:pt x="2211" y="2213"/>
                      <a:pt x="2246" y="2178"/>
                    </a:cubicBezTo>
                    <a:cubicBezTo>
                      <a:pt x="2318" y="2118"/>
                      <a:pt x="2306" y="1999"/>
                      <a:pt x="2234" y="1952"/>
                    </a:cubicBezTo>
                    <a:lnTo>
                      <a:pt x="1391" y="1298"/>
                    </a:lnTo>
                    <a:lnTo>
                      <a:pt x="1985" y="455"/>
                    </a:lnTo>
                    <a:cubicBezTo>
                      <a:pt x="2032" y="443"/>
                      <a:pt x="2080" y="395"/>
                      <a:pt x="2092" y="348"/>
                    </a:cubicBezTo>
                    <a:lnTo>
                      <a:pt x="2139" y="217"/>
                    </a:lnTo>
                    <a:cubicBezTo>
                      <a:pt x="2163" y="134"/>
                      <a:pt x="2127" y="51"/>
                      <a:pt x="2044" y="15"/>
                    </a:cubicBezTo>
                    <a:cubicBezTo>
                      <a:pt x="2021" y="5"/>
                      <a:pt x="1998" y="1"/>
                      <a:pt x="19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1"/>
              <p:cNvSpPr/>
              <p:nvPr/>
            </p:nvSpPr>
            <p:spPr>
              <a:xfrm>
                <a:off x="3466924" y="499134"/>
                <a:ext cx="12941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704" extrusionOk="0">
                    <a:moveTo>
                      <a:pt x="3249" y="1"/>
                    </a:moveTo>
                    <a:cubicBezTo>
                      <a:pt x="2201" y="1"/>
                      <a:pt x="1163" y="133"/>
                      <a:pt x="143" y="383"/>
                    </a:cubicBezTo>
                    <a:cubicBezTo>
                      <a:pt x="59" y="395"/>
                      <a:pt x="0" y="490"/>
                      <a:pt x="24" y="573"/>
                    </a:cubicBezTo>
                    <a:cubicBezTo>
                      <a:pt x="48" y="656"/>
                      <a:pt x="119" y="704"/>
                      <a:pt x="190" y="704"/>
                    </a:cubicBezTo>
                    <a:lnTo>
                      <a:pt x="238" y="704"/>
                    </a:lnTo>
                    <a:cubicBezTo>
                      <a:pt x="1218" y="456"/>
                      <a:pt x="2215" y="332"/>
                      <a:pt x="3215" y="332"/>
                    </a:cubicBezTo>
                    <a:cubicBezTo>
                      <a:pt x="3414" y="332"/>
                      <a:pt x="3614" y="337"/>
                      <a:pt x="3815" y="347"/>
                    </a:cubicBezTo>
                    <a:cubicBezTo>
                      <a:pt x="3910" y="347"/>
                      <a:pt x="3993" y="288"/>
                      <a:pt x="4005" y="193"/>
                    </a:cubicBezTo>
                    <a:cubicBezTo>
                      <a:pt x="4017" y="98"/>
                      <a:pt x="3933" y="15"/>
                      <a:pt x="3838" y="15"/>
                    </a:cubicBezTo>
                    <a:cubicBezTo>
                      <a:pt x="3641" y="5"/>
                      <a:pt x="3445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1"/>
              <p:cNvSpPr/>
              <p:nvPr/>
            </p:nvSpPr>
            <p:spPr>
              <a:xfrm>
                <a:off x="3511706" y="526744"/>
                <a:ext cx="58217" cy="8695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2699" extrusionOk="0">
                    <a:moveTo>
                      <a:pt x="301" y="1"/>
                    </a:moveTo>
                    <a:cubicBezTo>
                      <a:pt x="242" y="1"/>
                      <a:pt x="182" y="30"/>
                      <a:pt x="143" y="84"/>
                    </a:cubicBezTo>
                    <a:cubicBezTo>
                      <a:pt x="24" y="298"/>
                      <a:pt x="24" y="560"/>
                      <a:pt x="167" y="762"/>
                    </a:cubicBezTo>
                    <a:cubicBezTo>
                      <a:pt x="297" y="988"/>
                      <a:pt x="547" y="1118"/>
                      <a:pt x="797" y="1130"/>
                    </a:cubicBezTo>
                    <a:cubicBezTo>
                      <a:pt x="1022" y="1130"/>
                      <a:pt x="1224" y="1035"/>
                      <a:pt x="1367" y="869"/>
                    </a:cubicBezTo>
                    <a:cubicBezTo>
                      <a:pt x="1391" y="1011"/>
                      <a:pt x="1414" y="1166"/>
                      <a:pt x="1426" y="1308"/>
                    </a:cubicBezTo>
                    <a:cubicBezTo>
                      <a:pt x="1450" y="1546"/>
                      <a:pt x="1414" y="1796"/>
                      <a:pt x="1308" y="2009"/>
                    </a:cubicBezTo>
                    <a:cubicBezTo>
                      <a:pt x="1212" y="2211"/>
                      <a:pt x="1022" y="2354"/>
                      <a:pt x="797" y="2378"/>
                    </a:cubicBezTo>
                    <a:cubicBezTo>
                      <a:pt x="774" y="2382"/>
                      <a:pt x="751" y="2384"/>
                      <a:pt x="729" y="2384"/>
                    </a:cubicBezTo>
                    <a:cubicBezTo>
                      <a:pt x="563" y="2384"/>
                      <a:pt x="409" y="2272"/>
                      <a:pt x="357" y="2105"/>
                    </a:cubicBezTo>
                    <a:cubicBezTo>
                      <a:pt x="346" y="2016"/>
                      <a:pt x="263" y="1949"/>
                      <a:pt x="176" y="1949"/>
                    </a:cubicBezTo>
                    <a:cubicBezTo>
                      <a:pt x="169" y="1949"/>
                      <a:pt x="162" y="1949"/>
                      <a:pt x="155" y="1950"/>
                    </a:cubicBezTo>
                    <a:cubicBezTo>
                      <a:pt x="72" y="1962"/>
                      <a:pt x="0" y="2045"/>
                      <a:pt x="12" y="2140"/>
                    </a:cubicBezTo>
                    <a:cubicBezTo>
                      <a:pt x="48" y="2449"/>
                      <a:pt x="393" y="2699"/>
                      <a:pt x="761" y="2699"/>
                    </a:cubicBezTo>
                    <a:lnTo>
                      <a:pt x="832" y="2699"/>
                    </a:lnTo>
                    <a:cubicBezTo>
                      <a:pt x="1177" y="2663"/>
                      <a:pt x="1474" y="2449"/>
                      <a:pt x="1628" y="2140"/>
                    </a:cubicBezTo>
                    <a:cubicBezTo>
                      <a:pt x="1759" y="1879"/>
                      <a:pt x="1807" y="1582"/>
                      <a:pt x="1783" y="1296"/>
                    </a:cubicBezTo>
                    <a:cubicBezTo>
                      <a:pt x="1759" y="916"/>
                      <a:pt x="1676" y="560"/>
                      <a:pt x="1521" y="215"/>
                    </a:cubicBezTo>
                    <a:cubicBezTo>
                      <a:pt x="1510" y="168"/>
                      <a:pt x="1486" y="132"/>
                      <a:pt x="1462" y="84"/>
                    </a:cubicBezTo>
                    <a:cubicBezTo>
                      <a:pt x="1429" y="35"/>
                      <a:pt x="1368" y="9"/>
                      <a:pt x="1306" y="9"/>
                    </a:cubicBezTo>
                    <a:cubicBezTo>
                      <a:pt x="1278" y="9"/>
                      <a:pt x="1250" y="14"/>
                      <a:pt x="1224" y="25"/>
                    </a:cubicBezTo>
                    <a:cubicBezTo>
                      <a:pt x="1153" y="61"/>
                      <a:pt x="1105" y="156"/>
                      <a:pt x="1141" y="227"/>
                    </a:cubicBezTo>
                    <a:cubicBezTo>
                      <a:pt x="1165" y="263"/>
                      <a:pt x="1177" y="286"/>
                      <a:pt x="1189" y="322"/>
                    </a:cubicBezTo>
                    <a:cubicBezTo>
                      <a:pt x="1212" y="417"/>
                      <a:pt x="1189" y="524"/>
                      <a:pt x="1129" y="607"/>
                    </a:cubicBezTo>
                    <a:cubicBezTo>
                      <a:pt x="1058" y="726"/>
                      <a:pt x="939" y="797"/>
                      <a:pt x="797" y="809"/>
                    </a:cubicBezTo>
                    <a:cubicBezTo>
                      <a:pt x="666" y="797"/>
                      <a:pt x="547" y="726"/>
                      <a:pt x="476" y="607"/>
                    </a:cubicBezTo>
                    <a:cubicBezTo>
                      <a:pt x="404" y="500"/>
                      <a:pt x="393" y="358"/>
                      <a:pt x="452" y="239"/>
                    </a:cubicBezTo>
                    <a:cubicBezTo>
                      <a:pt x="511" y="168"/>
                      <a:pt x="476" y="61"/>
                      <a:pt x="393" y="25"/>
                    </a:cubicBezTo>
                    <a:cubicBezTo>
                      <a:pt x="364" y="9"/>
                      <a:pt x="333" y="1"/>
                      <a:pt x="3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1"/>
              <p:cNvSpPr/>
              <p:nvPr/>
            </p:nvSpPr>
            <p:spPr>
              <a:xfrm>
                <a:off x="3115076" y="146159"/>
                <a:ext cx="72779" cy="87954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730" extrusionOk="0">
                    <a:moveTo>
                      <a:pt x="1150" y="0"/>
                    </a:moveTo>
                    <a:cubicBezTo>
                      <a:pt x="1111" y="0"/>
                      <a:pt x="1070" y="13"/>
                      <a:pt x="1034" y="38"/>
                    </a:cubicBezTo>
                    <a:cubicBezTo>
                      <a:pt x="832" y="181"/>
                      <a:pt x="737" y="430"/>
                      <a:pt x="785" y="680"/>
                    </a:cubicBezTo>
                    <a:cubicBezTo>
                      <a:pt x="821" y="930"/>
                      <a:pt x="987" y="1143"/>
                      <a:pt x="1225" y="1238"/>
                    </a:cubicBezTo>
                    <a:cubicBezTo>
                      <a:pt x="1302" y="1266"/>
                      <a:pt x="1385" y="1279"/>
                      <a:pt x="1468" y="1279"/>
                    </a:cubicBezTo>
                    <a:cubicBezTo>
                      <a:pt x="1602" y="1279"/>
                      <a:pt x="1737" y="1245"/>
                      <a:pt x="1854" y="1179"/>
                    </a:cubicBezTo>
                    <a:lnTo>
                      <a:pt x="1854" y="1179"/>
                    </a:lnTo>
                    <a:cubicBezTo>
                      <a:pt x="1819" y="1322"/>
                      <a:pt x="1783" y="1464"/>
                      <a:pt x="1736" y="1607"/>
                    </a:cubicBezTo>
                    <a:cubicBezTo>
                      <a:pt x="1664" y="1844"/>
                      <a:pt x="1534" y="2047"/>
                      <a:pt x="1355" y="2213"/>
                    </a:cubicBezTo>
                    <a:cubicBezTo>
                      <a:pt x="1214" y="2335"/>
                      <a:pt x="1042" y="2406"/>
                      <a:pt x="865" y="2406"/>
                    </a:cubicBezTo>
                    <a:cubicBezTo>
                      <a:pt x="819" y="2406"/>
                      <a:pt x="772" y="2401"/>
                      <a:pt x="725" y="2391"/>
                    </a:cubicBezTo>
                    <a:cubicBezTo>
                      <a:pt x="535" y="2355"/>
                      <a:pt x="405" y="2177"/>
                      <a:pt x="428" y="1987"/>
                    </a:cubicBezTo>
                    <a:cubicBezTo>
                      <a:pt x="452" y="1892"/>
                      <a:pt x="393" y="1809"/>
                      <a:pt x="298" y="1785"/>
                    </a:cubicBezTo>
                    <a:cubicBezTo>
                      <a:pt x="281" y="1781"/>
                      <a:pt x="265" y="1779"/>
                      <a:pt x="249" y="1779"/>
                    </a:cubicBezTo>
                    <a:cubicBezTo>
                      <a:pt x="172" y="1779"/>
                      <a:pt x="103" y="1825"/>
                      <a:pt x="84" y="1904"/>
                    </a:cubicBezTo>
                    <a:cubicBezTo>
                      <a:pt x="1" y="2213"/>
                      <a:pt x="215" y="2557"/>
                      <a:pt x="559" y="2676"/>
                    </a:cubicBezTo>
                    <a:cubicBezTo>
                      <a:pt x="583" y="2688"/>
                      <a:pt x="607" y="2700"/>
                      <a:pt x="630" y="2700"/>
                    </a:cubicBezTo>
                    <a:cubicBezTo>
                      <a:pt x="710" y="2720"/>
                      <a:pt x="792" y="2730"/>
                      <a:pt x="873" y="2730"/>
                    </a:cubicBezTo>
                    <a:cubicBezTo>
                      <a:pt x="1133" y="2730"/>
                      <a:pt x="1394" y="2631"/>
                      <a:pt x="1593" y="2451"/>
                    </a:cubicBezTo>
                    <a:cubicBezTo>
                      <a:pt x="1807" y="2249"/>
                      <a:pt x="1973" y="1999"/>
                      <a:pt x="2068" y="1714"/>
                    </a:cubicBezTo>
                    <a:cubicBezTo>
                      <a:pt x="2199" y="1357"/>
                      <a:pt x="2258" y="989"/>
                      <a:pt x="2258" y="621"/>
                    </a:cubicBezTo>
                    <a:cubicBezTo>
                      <a:pt x="2258" y="573"/>
                      <a:pt x="2258" y="525"/>
                      <a:pt x="2258" y="478"/>
                    </a:cubicBezTo>
                    <a:cubicBezTo>
                      <a:pt x="2237" y="402"/>
                      <a:pt x="2165" y="346"/>
                      <a:pt x="2090" y="346"/>
                    </a:cubicBezTo>
                    <a:cubicBezTo>
                      <a:pt x="2083" y="346"/>
                      <a:pt x="2075" y="346"/>
                      <a:pt x="2068" y="347"/>
                    </a:cubicBezTo>
                    <a:cubicBezTo>
                      <a:pt x="1973" y="347"/>
                      <a:pt x="1902" y="419"/>
                      <a:pt x="1902" y="514"/>
                    </a:cubicBezTo>
                    <a:lnTo>
                      <a:pt x="1902" y="609"/>
                    </a:lnTo>
                    <a:cubicBezTo>
                      <a:pt x="1878" y="704"/>
                      <a:pt x="1819" y="799"/>
                      <a:pt x="1736" y="846"/>
                    </a:cubicBezTo>
                    <a:cubicBezTo>
                      <a:pt x="1660" y="914"/>
                      <a:pt x="1566" y="945"/>
                      <a:pt x="1471" y="945"/>
                    </a:cubicBezTo>
                    <a:cubicBezTo>
                      <a:pt x="1432" y="945"/>
                      <a:pt x="1393" y="940"/>
                      <a:pt x="1355" y="930"/>
                    </a:cubicBezTo>
                    <a:cubicBezTo>
                      <a:pt x="1225" y="870"/>
                      <a:pt x="1141" y="763"/>
                      <a:pt x="1129" y="632"/>
                    </a:cubicBezTo>
                    <a:cubicBezTo>
                      <a:pt x="1106" y="502"/>
                      <a:pt x="1153" y="371"/>
                      <a:pt x="1260" y="300"/>
                    </a:cubicBezTo>
                    <a:cubicBezTo>
                      <a:pt x="1332" y="240"/>
                      <a:pt x="1343" y="133"/>
                      <a:pt x="1284" y="62"/>
                    </a:cubicBezTo>
                    <a:cubicBezTo>
                      <a:pt x="1250" y="22"/>
                      <a:pt x="1201" y="0"/>
                      <a:pt x="11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1"/>
              <p:cNvSpPr/>
              <p:nvPr/>
            </p:nvSpPr>
            <p:spPr>
              <a:xfrm>
                <a:off x="1845191" y="836483"/>
                <a:ext cx="89242" cy="7377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290" extrusionOk="0">
                    <a:moveTo>
                      <a:pt x="745" y="0"/>
                    </a:moveTo>
                    <a:cubicBezTo>
                      <a:pt x="714" y="0"/>
                      <a:pt x="683" y="8"/>
                      <a:pt x="654" y="24"/>
                    </a:cubicBezTo>
                    <a:cubicBezTo>
                      <a:pt x="571" y="60"/>
                      <a:pt x="547" y="167"/>
                      <a:pt x="595" y="250"/>
                    </a:cubicBezTo>
                    <a:lnTo>
                      <a:pt x="1165" y="1106"/>
                    </a:lnTo>
                    <a:lnTo>
                      <a:pt x="96" y="1878"/>
                    </a:lnTo>
                    <a:cubicBezTo>
                      <a:pt x="13" y="1926"/>
                      <a:pt x="1" y="2033"/>
                      <a:pt x="72" y="2104"/>
                    </a:cubicBezTo>
                    <a:cubicBezTo>
                      <a:pt x="84" y="2128"/>
                      <a:pt x="120" y="2151"/>
                      <a:pt x="143" y="2163"/>
                    </a:cubicBezTo>
                    <a:cubicBezTo>
                      <a:pt x="158" y="2166"/>
                      <a:pt x="173" y="2168"/>
                      <a:pt x="188" y="2168"/>
                    </a:cubicBezTo>
                    <a:cubicBezTo>
                      <a:pt x="232" y="2168"/>
                      <a:pt x="274" y="2154"/>
                      <a:pt x="310" y="2128"/>
                    </a:cubicBezTo>
                    <a:lnTo>
                      <a:pt x="1344" y="1379"/>
                    </a:lnTo>
                    <a:lnTo>
                      <a:pt x="1902" y="2211"/>
                    </a:lnTo>
                    <a:cubicBezTo>
                      <a:pt x="1914" y="2246"/>
                      <a:pt x="1950" y="2270"/>
                      <a:pt x="1997" y="2282"/>
                    </a:cubicBezTo>
                    <a:cubicBezTo>
                      <a:pt x="2017" y="2287"/>
                      <a:pt x="2036" y="2290"/>
                      <a:pt x="2056" y="2290"/>
                    </a:cubicBezTo>
                    <a:cubicBezTo>
                      <a:pt x="2084" y="2290"/>
                      <a:pt x="2112" y="2284"/>
                      <a:pt x="2140" y="2270"/>
                    </a:cubicBezTo>
                    <a:cubicBezTo>
                      <a:pt x="2223" y="2223"/>
                      <a:pt x="2259" y="2116"/>
                      <a:pt x="2199" y="2044"/>
                    </a:cubicBezTo>
                    <a:lnTo>
                      <a:pt x="1629" y="1177"/>
                    </a:lnTo>
                    <a:lnTo>
                      <a:pt x="2484" y="547"/>
                    </a:lnTo>
                    <a:cubicBezTo>
                      <a:pt x="2544" y="547"/>
                      <a:pt x="2591" y="523"/>
                      <a:pt x="2627" y="476"/>
                    </a:cubicBezTo>
                    <a:lnTo>
                      <a:pt x="2722" y="369"/>
                    </a:lnTo>
                    <a:cubicBezTo>
                      <a:pt x="2770" y="309"/>
                      <a:pt x="2758" y="214"/>
                      <a:pt x="2698" y="155"/>
                    </a:cubicBezTo>
                    <a:cubicBezTo>
                      <a:pt x="2658" y="128"/>
                      <a:pt x="2611" y="113"/>
                      <a:pt x="2564" y="113"/>
                    </a:cubicBezTo>
                    <a:cubicBezTo>
                      <a:pt x="2528" y="113"/>
                      <a:pt x="2492" y="122"/>
                      <a:pt x="2461" y="143"/>
                    </a:cubicBezTo>
                    <a:lnTo>
                      <a:pt x="1439" y="892"/>
                    </a:lnTo>
                    <a:lnTo>
                      <a:pt x="904" y="84"/>
                    </a:lnTo>
                    <a:cubicBezTo>
                      <a:pt x="865" y="29"/>
                      <a:pt x="805" y="0"/>
                      <a:pt x="7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1"/>
              <p:cNvSpPr/>
              <p:nvPr/>
            </p:nvSpPr>
            <p:spPr>
              <a:xfrm>
                <a:off x="1814971" y="914192"/>
                <a:ext cx="127130" cy="33023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1025" extrusionOk="0">
                    <a:moveTo>
                      <a:pt x="190" y="1"/>
                    </a:moveTo>
                    <a:cubicBezTo>
                      <a:pt x="95" y="1"/>
                      <a:pt x="12" y="60"/>
                      <a:pt x="0" y="155"/>
                    </a:cubicBezTo>
                    <a:cubicBezTo>
                      <a:pt x="0" y="227"/>
                      <a:pt x="48" y="298"/>
                      <a:pt x="131" y="322"/>
                    </a:cubicBezTo>
                    <a:lnTo>
                      <a:pt x="178" y="322"/>
                    </a:lnTo>
                    <a:cubicBezTo>
                      <a:pt x="1367" y="381"/>
                      <a:pt x="2555" y="619"/>
                      <a:pt x="3696" y="1011"/>
                    </a:cubicBezTo>
                    <a:cubicBezTo>
                      <a:pt x="3717" y="1020"/>
                      <a:pt x="3739" y="1024"/>
                      <a:pt x="3761" y="1024"/>
                    </a:cubicBezTo>
                    <a:cubicBezTo>
                      <a:pt x="3824" y="1024"/>
                      <a:pt x="3886" y="987"/>
                      <a:pt x="3921" y="916"/>
                    </a:cubicBezTo>
                    <a:cubicBezTo>
                      <a:pt x="3945" y="844"/>
                      <a:pt x="3898" y="749"/>
                      <a:pt x="3814" y="726"/>
                    </a:cubicBezTo>
                    <a:cubicBezTo>
                      <a:pt x="2650" y="310"/>
                      <a:pt x="1426" y="72"/>
                      <a:pt x="1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1"/>
              <p:cNvSpPr/>
              <p:nvPr/>
            </p:nvSpPr>
            <p:spPr>
              <a:xfrm>
                <a:off x="1828342" y="943220"/>
                <a:ext cx="70492" cy="88276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740" extrusionOk="0">
                    <a:moveTo>
                      <a:pt x="1023" y="0"/>
                    </a:moveTo>
                    <a:cubicBezTo>
                      <a:pt x="984" y="0"/>
                      <a:pt x="947" y="13"/>
                      <a:pt x="916" y="39"/>
                    </a:cubicBezTo>
                    <a:cubicBezTo>
                      <a:pt x="714" y="205"/>
                      <a:pt x="631" y="454"/>
                      <a:pt x="690" y="692"/>
                    </a:cubicBezTo>
                    <a:cubicBezTo>
                      <a:pt x="750" y="942"/>
                      <a:pt x="928" y="1144"/>
                      <a:pt x="1165" y="1227"/>
                    </a:cubicBezTo>
                    <a:cubicBezTo>
                      <a:pt x="1234" y="1246"/>
                      <a:pt x="1303" y="1255"/>
                      <a:pt x="1372" y="1255"/>
                    </a:cubicBezTo>
                    <a:cubicBezTo>
                      <a:pt x="1520" y="1255"/>
                      <a:pt x="1666" y="1213"/>
                      <a:pt x="1795" y="1132"/>
                    </a:cubicBezTo>
                    <a:lnTo>
                      <a:pt x="1795" y="1132"/>
                    </a:lnTo>
                    <a:cubicBezTo>
                      <a:pt x="1771" y="1286"/>
                      <a:pt x="1748" y="1429"/>
                      <a:pt x="1700" y="1571"/>
                    </a:cubicBezTo>
                    <a:cubicBezTo>
                      <a:pt x="1641" y="1809"/>
                      <a:pt x="1522" y="2023"/>
                      <a:pt x="1356" y="2201"/>
                    </a:cubicBezTo>
                    <a:cubicBezTo>
                      <a:pt x="1215" y="2332"/>
                      <a:pt x="1032" y="2411"/>
                      <a:pt x="842" y="2411"/>
                    </a:cubicBezTo>
                    <a:cubicBezTo>
                      <a:pt x="808" y="2411"/>
                      <a:pt x="773" y="2409"/>
                      <a:pt x="738" y="2403"/>
                    </a:cubicBezTo>
                    <a:cubicBezTo>
                      <a:pt x="548" y="2368"/>
                      <a:pt x="381" y="2177"/>
                      <a:pt x="417" y="2011"/>
                    </a:cubicBezTo>
                    <a:cubicBezTo>
                      <a:pt x="441" y="1928"/>
                      <a:pt x="369" y="1833"/>
                      <a:pt x="286" y="1821"/>
                    </a:cubicBezTo>
                    <a:cubicBezTo>
                      <a:pt x="272" y="1817"/>
                      <a:pt x="258" y="1816"/>
                      <a:pt x="244" y="1816"/>
                    </a:cubicBezTo>
                    <a:cubicBezTo>
                      <a:pt x="164" y="1816"/>
                      <a:pt x="92" y="1871"/>
                      <a:pt x="72" y="1952"/>
                    </a:cubicBezTo>
                    <a:cubicBezTo>
                      <a:pt x="1" y="2261"/>
                      <a:pt x="239" y="2593"/>
                      <a:pt x="595" y="2700"/>
                    </a:cubicBezTo>
                    <a:lnTo>
                      <a:pt x="666" y="2724"/>
                    </a:lnTo>
                    <a:cubicBezTo>
                      <a:pt x="725" y="2734"/>
                      <a:pt x="785" y="2739"/>
                      <a:pt x="843" y="2739"/>
                    </a:cubicBezTo>
                    <a:cubicBezTo>
                      <a:pt x="1127" y="2739"/>
                      <a:pt x="1400" y="2624"/>
                      <a:pt x="1617" y="2427"/>
                    </a:cubicBezTo>
                    <a:cubicBezTo>
                      <a:pt x="1819" y="2213"/>
                      <a:pt x="1973" y="1940"/>
                      <a:pt x="2045" y="1655"/>
                    </a:cubicBezTo>
                    <a:cubicBezTo>
                      <a:pt x="2140" y="1298"/>
                      <a:pt x="2187" y="930"/>
                      <a:pt x="2164" y="561"/>
                    </a:cubicBezTo>
                    <a:cubicBezTo>
                      <a:pt x="2164" y="514"/>
                      <a:pt x="2164" y="466"/>
                      <a:pt x="2152" y="419"/>
                    </a:cubicBezTo>
                    <a:cubicBezTo>
                      <a:pt x="2132" y="348"/>
                      <a:pt x="2069" y="295"/>
                      <a:pt x="1992" y="295"/>
                    </a:cubicBezTo>
                    <a:cubicBezTo>
                      <a:pt x="1978" y="295"/>
                      <a:pt x="1964" y="296"/>
                      <a:pt x="1950" y="300"/>
                    </a:cubicBezTo>
                    <a:cubicBezTo>
                      <a:pt x="1867" y="300"/>
                      <a:pt x="1795" y="383"/>
                      <a:pt x="1807" y="466"/>
                    </a:cubicBezTo>
                    <a:cubicBezTo>
                      <a:pt x="1807" y="502"/>
                      <a:pt x="1807" y="538"/>
                      <a:pt x="1807" y="573"/>
                    </a:cubicBezTo>
                    <a:cubicBezTo>
                      <a:pt x="1795" y="668"/>
                      <a:pt x="1748" y="763"/>
                      <a:pt x="1665" y="823"/>
                    </a:cubicBezTo>
                    <a:cubicBezTo>
                      <a:pt x="1585" y="894"/>
                      <a:pt x="1486" y="931"/>
                      <a:pt x="1386" y="931"/>
                    </a:cubicBezTo>
                    <a:cubicBezTo>
                      <a:pt x="1352" y="931"/>
                      <a:pt x="1318" y="927"/>
                      <a:pt x="1284" y="918"/>
                    </a:cubicBezTo>
                    <a:cubicBezTo>
                      <a:pt x="1154" y="870"/>
                      <a:pt x="1070" y="763"/>
                      <a:pt x="1047" y="633"/>
                    </a:cubicBezTo>
                    <a:cubicBezTo>
                      <a:pt x="1011" y="502"/>
                      <a:pt x="1047" y="371"/>
                      <a:pt x="1142" y="288"/>
                    </a:cubicBezTo>
                    <a:cubicBezTo>
                      <a:pt x="1225" y="229"/>
                      <a:pt x="1225" y="122"/>
                      <a:pt x="1165" y="62"/>
                    </a:cubicBezTo>
                    <a:cubicBezTo>
                      <a:pt x="1125" y="22"/>
                      <a:pt x="1073" y="0"/>
                      <a:pt x="10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1"/>
              <p:cNvSpPr/>
              <p:nvPr/>
            </p:nvSpPr>
            <p:spPr>
              <a:xfrm>
                <a:off x="1837556" y="448520"/>
                <a:ext cx="77354" cy="77129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394" extrusionOk="0">
                    <a:moveTo>
                      <a:pt x="1404" y="329"/>
                    </a:moveTo>
                    <a:cubicBezTo>
                      <a:pt x="1414" y="329"/>
                      <a:pt x="1426" y="332"/>
                      <a:pt x="1438" y="338"/>
                    </a:cubicBezTo>
                    <a:cubicBezTo>
                      <a:pt x="1456" y="336"/>
                      <a:pt x="1473" y="335"/>
                      <a:pt x="1491" y="335"/>
                    </a:cubicBezTo>
                    <a:cubicBezTo>
                      <a:pt x="1660" y="335"/>
                      <a:pt x="1813" y="438"/>
                      <a:pt x="1878" y="599"/>
                    </a:cubicBezTo>
                    <a:cubicBezTo>
                      <a:pt x="1901" y="647"/>
                      <a:pt x="1937" y="682"/>
                      <a:pt x="1985" y="706"/>
                    </a:cubicBezTo>
                    <a:cubicBezTo>
                      <a:pt x="1961" y="837"/>
                      <a:pt x="1925" y="968"/>
                      <a:pt x="1866" y="1098"/>
                    </a:cubicBezTo>
                    <a:cubicBezTo>
                      <a:pt x="1771" y="1372"/>
                      <a:pt x="1557" y="1586"/>
                      <a:pt x="1295" y="1704"/>
                    </a:cubicBezTo>
                    <a:cubicBezTo>
                      <a:pt x="1219" y="1734"/>
                      <a:pt x="1137" y="1748"/>
                      <a:pt x="1056" y="1748"/>
                    </a:cubicBezTo>
                    <a:cubicBezTo>
                      <a:pt x="874" y="1748"/>
                      <a:pt x="694" y="1674"/>
                      <a:pt x="570" y="1526"/>
                    </a:cubicBezTo>
                    <a:cubicBezTo>
                      <a:pt x="404" y="1277"/>
                      <a:pt x="547" y="932"/>
                      <a:pt x="761" y="694"/>
                    </a:cubicBezTo>
                    <a:cubicBezTo>
                      <a:pt x="915" y="504"/>
                      <a:pt x="1141" y="374"/>
                      <a:pt x="1379" y="338"/>
                    </a:cubicBezTo>
                    <a:cubicBezTo>
                      <a:pt x="1384" y="332"/>
                      <a:pt x="1393" y="329"/>
                      <a:pt x="1404" y="329"/>
                    </a:cubicBezTo>
                    <a:close/>
                    <a:moveTo>
                      <a:pt x="1436" y="1"/>
                    </a:moveTo>
                    <a:cubicBezTo>
                      <a:pt x="1405" y="1"/>
                      <a:pt x="1374" y="2"/>
                      <a:pt x="1343" y="5"/>
                    </a:cubicBezTo>
                    <a:cubicBezTo>
                      <a:pt x="1010" y="53"/>
                      <a:pt x="713" y="219"/>
                      <a:pt x="499" y="480"/>
                    </a:cubicBezTo>
                    <a:cubicBezTo>
                      <a:pt x="226" y="778"/>
                      <a:pt x="0" y="1288"/>
                      <a:pt x="273" y="1693"/>
                    </a:cubicBezTo>
                    <a:cubicBezTo>
                      <a:pt x="427" y="1931"/>
                      <a:pt x="733" y="2066"/>
                      <a:pt x="1048" y="2066"/>
                    </a:cubicBezTo>
                    <a:cubicBezTo>
                      <a:pt x="1172" y="2066"/>
                      <a:pt x="1297" y="2045"/>
                      <a:pt x="1414" y="2001"/>
                    </a:cubicBezTo>
                    <a:cubicBezTo>
                      <a:pt x="1652" y="1906"/>
                      <a:pt x="1866" y="1752"/>
                      <a:pt x="2008" y="1538"/>
                    </a:cubicBezTo>
                    <a:cubicBezTo>
                      <a:pt x="2008" y="1776"/>
                      <a:pt x="2032" y="2013"/>
                      <a:pt x="2044" y="2251"/>
                    </a:cubicBezTo>
                    <a:cubicBezTo>
                      <a:pt x="2056" y="2334"/>
                      <a:pt x="2127" y="2394"/>
                      <a:pt x="2222" y="2394"/>
                    </a:cubicBezTo>
                    <a:lnTo>
                      <a:pt x="2234" y="2394"/>
                    </a:lnTo>
                    <a:cubicBezTo>
                      <a:pt x="2317" y="2394"/>
                      <a:pt x="2400" y="2310"/>
                      <a:pt x="2400" y="2227"/>
                    </a:cubicBezTo>
                    <a:cubicBezTo>
                      <a:pt x="2353" y="1550"/>
                      <a:pt x="2353" y="873"/>
                      <a:pt x="2400" y="207"/>
                    </a:cubicBezTo>
                    <a:cubicBezTo>
                      <a:pt x="2400" y="112"/>
                      <a:pt x="2317" y="41"/>
                      <a:pt x="2234" y="41"/>
                    </a:cubicBezTo>
                    <a:cubicBezTo>
                      <a:pt x="2226" y="40"/>
                      <a:pt x="2218" y="39"/>
                      <a:pt x="2210" y="39"/>
                    </a:cubicBezTo>
                    <a:cubicBezTo>
                      <a:pt x="2125" y="39"/>
                      <a:pt x="2055" y="96"/>
                      <a:pt x="2044" y="183"/>
                    </a:cubicBezTo>
                    <a:lnTo>
                      <a:pt x="2044" y="219"/>
                    </a:lnTo>
                    <a:cubicBezTo>
                      <a:pt x="1867" y="73"/>
                      <a:pt x="1654" y="1"/>
                      <a:pt x="14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1"/>
              <p:cNvSpPr/>
              <p:nvPr/>
            </p:nvSpPr>
            <p:spPr>
              <a:xfrm>
                <a:off x="1944357" y="464242"/>
                <a:ext cx="42914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8" extrusionOk="0">
                    <a:moveTo>
                      <a:pt x="204" y="0"/>
                    </a:moveTo>
                    <a:cubicBezTo>
                      <a:pt x="176" y="0"/>
                      <a:pt x="148" y="6"/>
                      <a:pt x="119" y="16"/>
                    </a:cubicBezTo>
                    <a:cubicBezTo>
                      <a:pt x="36" y="52"/>
                      <a:pt x="0" y="147"/>
                      <a:pt x="48" y="230"/>
                    </a:cubicBezTo>
                    <a:cubicBezTo>
                      <a:pt x="167" y="444"/>
                      <a:pt x="309" y="646"/>
                      <a:pt x="464" y="836"/>
                    </a:cubicBezTo>
                    <a:lnTo>
                      <a:pt x="107" y="1276"/>
                    </a:lnTo>
                    <a:cubicBezTo>
                      <a:pt x="48" y="1347"/>
                      <a:pt x="72" y="1454"/>
                      <a:pt x="155" y="1502"/>
                    </a:cubicBezTo>
                    <a:cubicBezTo>
                      <a:pt x="179" y="1525"/>
                      <a:pt x="214" y="1537"/>
                      <a:pt x="250" y="1537"/>
                    </a:cubicBezTo>
                    <a:cubicBezTo>
                      <a:pt x="309" y="1537"/>
                      <a:pt x="357" y="1513"/>
                      <a:pt x="393" y="1466"/>
                    </a:cubicBezTo>
                    <a:lnTo>
                      <a:pt x="713" y="1086"/>
                    </a:lnTo>
                    <a:cubicBezTo>
                      <a:pt x="809" y="1181"/>
                      <a:pt x="904" y="1264"/>
                      <a:pt x="1011" y="1347"/>
                    </a:cubicBezTo>
                    <a:cubicBezTo>
                      <a:pt x="1046" y="1371"/>
                      <a:pt x="1082" y="1383"/>
                      <a:pt x="1129" y="1383"/>
                    </a:cubicBezTo>
                    <a:cubicBezTo>
                      <a:pt x="1177" y="1383"/>
                      <a:pt x="1224" y="1359"/>
                      <a:pt x="1260" y="1323"/>
                    </a:cubicBezTo>
                    <a:cubicBezTo>
                      <a:pt x="1331" y="1252"/>
                      <a:pt x="1319" y="1145"/>
                      <a:pt x="1236" y="1086"/>
                    </a:cubicBezTo>
                    <a:cubicBezTo>
                      <a:pt x="1129" y="1003"/>
                      <a:pt x="1022" y="919"/>
                      <a:pt x="927" y="812"/>
                    </a:cubicBezTo>
                    <a:lnTo>
                      <a:pt x="1260" y="408"/>
                    </a:lnTo>
                    <a:cubicBezTo>
                      <a:pt x="1319" y="337"/>
                      <a:pt x="1308" y="230"/>
                      <a:pt x="1224" y="183"/>
                    </a:cubicBezTo>
                    <a:cubicBezTo>
                      <a:pt x="1191" y="164"/>
                      <a:pt x="1154" y="154"/>
                      <a:pt x="1118" y="154"/>
                    </a:cubicBezTo>
                    <a:cubicBezTo>
                      <a:pt x="1063" y="154"/>
                      <a:pt x="1011" y="175"/>
                      <a:pt x="975" y="218"/>
                    </a:cubicBezTo>
                    <a:lnTo>
                      <a:pt x="690" y="563"/>
                    </a:lnTo>
                    <a:cubicBezTo>
                      <a:pt x="571" y="420"/>
                      <a:pt x="452" y="254"/>
                      <a:pt x="357" y="88"/>
                    </a:cubicBezTo>
                    <a:cubicBezTo>
                      <a:pt x="324" y="29"/>
                      <a:pt x="267" y="0"/>
                      <a:pt x="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1"/>
              <p:cNvSpPr/>
              <p:nvPr/>
            </p:nvSpPr>
            <p:spPr>
              <a:xfrm>
                <a:off x="2026286" y="429898"/>
                <a:ext cx="63211" cy="88534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748" extrusionOk="0">
                    <a:moveTo>
                      <a:pt x="1165" y="1380"/>
                    </a:moveTo>
                    <a:cubicBezTo>
                      <a:pt x="1197" y="1380"/>
                      <a:pt x="1229" y="1384"/>
                      <a:pt x="1260" y="1391"/>
                    </a:cubicBezTo>
                    <a:cubicBezTo>
                      <a:pt x="1379" y="1427"/>
                      <a:pt x="1474" y="1510"/>
                      <a:pt x="1521" y="1641"/>
                    </a:cubicBezTo>
                    <a:cubicBezTo>
                      <a:pt x="1593" y="1795"/>
                      <a:pt x="1569" y="1973"/>
                      <a:pt x="1474" y="2116"/>
                    </a:cubicBezTo>
                    <a:cubicBezTo>
                      <a:pt x="1318" y="2337"/>
                      <a:pt x="1019" y="2422"/>
                      <a:pt x="744" y="2422"/>
                    </a:cubicBezTo>
                    <a:cubicBezTo>
                      <a:pt x="663" y="2422"/>
                      <a:pt x="584" y="2415"/>
                      <a:pt x="511" y="2401"/>
                    </a:cubicBezTo>
                    <a:lnTo>
                      <a:pt x="476" y="2401"/>
                    </a:lnTo>
                    <a:cubicBezTo>
                      <a:pt x="476" y="2175"/>
                      <a:pt x="523" y="1950"/>
                      <a:pt x="618" y="1736"/>
                    </a:cubicBezTo>
                    <a:cubicBezTo>
                      <a:pt x="722" y="1549"/>
                      <a:pt x="944" y="1380"/>
                      <a:pt x="1165" y="1380"/>
                    </a:cubicBezTo>
                    <a:close/>
                    <a:moveTo>
                      <a:pt x="167" y="1"/>
                    </a:moveTo>
                    <a:cubicBezTo>
                      <a:pt x="72" y="1"/>
                      <a:pt x="0" y="84"/>
                      <a:pt x="0" y="179"/>
                    </a:cubicBezTo>
                    <a:lnTo>
                      <a:pt x="119" y="2591"/>
                    </a:lnTo>
                    <a:cubicBezTo>
                      <a:pt x="119" y="2679"/>
                      <a:pt x="191" y="2747"/>
                      <a:pt x="277" y="2747"/>
                    </a:cubicBezTo>
                    <a:cubicBezTo>
                      <a:pt x="284" y="2747"/>
                      <a:pt x="291" y="2747"/>
                      <a:pt x="297" y="2746"/>
                    </a:cubicBezTo>
                    <a:cubicBezTo>
                      <a:pt x="333" y="2746"/>
                      <a:pt x="381" y="2734"/>
                      <a:pt x="404" y="2710"/>
                    </a:cubicBezTo>
                    <a:lnTo>
                      <a:pt x="428" y="2710"/>
                    </a:lnTo>
                    <a:cubicBezTo>
                      <a:pt x="525" y="2728"/>
                      <a:pt x="629" y="2738"/>
                      <a:pt x="735" y="2738"/>
                    </a:cubicBezTo>
                    <a:cubicBezTo>
                      <a:pt x="1121" y="2738"/>
                      <a:pt x="1538" y="2609"/>
                      <a:pt x="1771" y="2282"/>
                    </a:cubicBezTo>
                    <a:cubicBezTo>
                      <a:pt x="1925" y="2057"/>
                      <a:pt x="1961" y="1771"/>
                      <a:pt x="1854" y="1510"/>
                    </a:cubicBezTo>
                    <a:cubicBezTo>
                      <a:pt x="1759" y="1296"/>
                      <a:pt x="1569" y="1130"/>
                      <a:pt x="1343" y="1070"/>
                    </a:cubicBezTo>
                    <a:cubicBezTo>
                      <a:pt x="1281" y="1057"/>
                      <a:pt x="1219" y="1051"/>
                      <a:pt x="1156" y="1051"/>
                    </a:cubicBezTo>
                    <a:cubicBezTo>
                      <a:pt x="874" y="1051"/>
                      <a:pt x="601" y="1181"/>
                      <a:pt x="416" y="1415"/>
                    </a:cubicBezTo>
                    <a:lnTo>
                      <a:pt x="357" y="155"/>
                    </a:lnTo>
                    <a:cubicBezTo>
                      <a:pt x="345" y="60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1"/>
              <p:cNvSpPr/>
              <p:nvPr/>
            </p:nvSpPr>
            <p:spPr>
              <a:xfrm>
                <a:off x="1833335" y="545398"/>
                <a:ext cx="281420" cy="15851"/>
              </a:xfrm>
              <a:custGeom>
                <a:avLst/>
                <a:gdLst/>
                <a:ahLst/>
                <a:cxnLst/>
                <a:rect l="l" t="t" r="r" b="b"/>
                <a:pathLst>
                  <a:path w="8735" h="492" extrusionOk="0">
                    <a:moveTo>
                      <a:pt x="5853" y="0"/>
                    </a:moveTo>
                    <a:cubicBezTo>
                      <a:pt x="3959" y="0"/>
                      <a:pt x="2058" y="58"/>
                      <a:pt x="167" y="171"/>
                    </a:cubicBezTo>
                    <a:cubicBezTo>
                      <a:pt x="72" y="171"/>
                      <a:pt x="0" y="242"/>
                      <a:pt x="0" y="337"/>
                    </a:cubicBezTo>
                    <a:cubicBezTo>
                      <a:pt x="12" y="420"/>
                      <a:pt x="95" y="492"/>
                      <a:pt x="179" y="492"/>
                    </a:cubicBezTo>
                    <a:lnTo>
                      <a:pt x="191" y="492"/>
                    </a:lnTo>
                    <a:cubicBezTo>
                      <a:pt x="2065" y="379"/>
                      <a:pt x="3962" y="321"/>
                      <a:pt x="5850" y="321"/>
                    </a:cubicBezTo>
                    <a:cubicBezTo>
                      <a:pt x="6751" y="321"/>
                      <a:pt x="7650" y="334"/>
                      <a:pt x="8544" y="361"/>
                    </a:cubicBezTo>
                    <a:cubicBezTo>
                      <a:pt x="8551" y="362"/>
                      <a:pt x="8558" y="362"/>
                      <a:pt x="8565" y="362"/>
                    </a:cubicBezTo>
                    <a:cubicBezTo>
                      <a:pt x="8651" y="362"/>
                      <a:pt x="8723" y="295"/>
                      <a:pt x="8734" y="207"/>
                    </a:cubicBezTo>
                    <a:cubicBezTo>
                      <a:pt x="8723" y="111"/>
                      <a:pt x="8651" y="40"/>
                      <a:pt x="8556" y="40"/>
                    </a:cubicBezTo>
                    <a:cubicBezTo>
                      <a:pt x="7658" y="13"/>
                      <a:pt x="6757" y="0"/>
                      <a:pt x="58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1"/>
              <p:cNvSpPr/>
              <p:nvPr/>
            </p:nvSpPr>
            <p:spPr>
              <a:xfrm>
                <a:off x="1928280" y="575103"/>
                <a:ext cx="66271" cy="71523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20" extrusionOk="0">
                    <a:moveTo>
                      <a:pt x="1729" y="0"/>
                    </a:moveTo>
                    <a:cubicBezTo>
                      <a:pt x="1685" y="0"/>
                      <a:pt x="1640" y="15"/>
                      <a:pt x="1605" y="45"/>
                    </a:cubicBezTo>
                    <a:cubicBezTo>
                      <a:pt x="1379" y="235"/>
                      <a:pt x="1177" y="449"/>
                      <a:pt x="975" y="663"/>
                    </a:cubicBezTo>
                    <a:lnTo>
                      <a:pt x="309" y="164"/>
                    </a:lnTo>
                    <a:cubicBezTo>
                      <a:pt x="279" y="138"/>
                      <a:pt x="241" y="126"/>
                      <a:pt x="203" y="126"/>
                    </a:cubicBezTo>
                    <a:cubicBezTo>
                      <a:pt x="152" y="126"/>
                      <a:pt x="100" y="147"/>
                      <a:pt x="60" y="188"/>
                    </a:cubicBezTo>
                    <a:cubicBezTo>
                      <a:pt x="0" y="259"/>
                      <a:pt x="0" y="366"/>
                      <a:pt x="84" y="413"/>
                    </a:cubicBezTo>
                    <a:lnTo>
                      <a:pt x="761" y="924"/>
                    </a:lnTo>
                    <a:cubicBezTo>
                      <a:pt x="488" y="1257"/>
                      <a:pt x="262" y="1602"/>
                      <a:pt x="72" y="1982"/>
                    </a:cubicBezTo>
                    <a:cubicBezTo>
                      <a:pt x="24" y="2065"/>
                      <a:pt x="60" y="2172"/>
                      <a:pt x="155" y="2196"/>
                    </a:cubicBezTo>
                    <a:cubicBezTo>
                      <a:pt x="179" y="2208"/>
                      <a:pt x="202" y="2208"/>
                      <a:pt x="226" y="2220"/>
                    </a:cubicBezTo>
                    <a:cubicBezTo>
                      <a:pt x="286" y="2220"/>
                      <a:pt x="357" y="2184"/>
                      <a:pt x="381" y="2125"/>
                    </a:cubicBezTo>
                    <a:cubicBezTo>
                      <a:pt x="571" y="1768"/>
                      <a:pt x="785" y="1435"/>
                      <a:pt x="1034" y="1126"/>
                    </a:cubicBezTo>
                    <a:lnTo>
                      <a:pt x="1735" y="1649"/>
                    </a:lnTo>
                    <a:cubicBezTo>
                      <a:pt x="1773" y="1676"/>
                      <a:pt x="1815" y="1688"/>
                      <a:pt x="1856" y="1688"/>
                    </a:cubicBezTo>
                    <a:cubicBezTo>
                      <a:pt x="1905" y="1688"/>
                      <a:pt x="1952" y="1670"/>
                      <a:pt x="1985" y="1637"/>
                    </a:cubicBezTo>
                    <a:cubicBezTo>
                      <a:pt x="2056" y="1566"/>
                      <a:pt x="2044" y="1459"/>
                      <a:pt x="1961" y="1400"/>
                    </a:cubicBezTo>
                    <a:lnTo>
                      <a:pt x="1260" y="865"/>
                    </a:lnTo>
                    <a:cubicBezTo>
                      <a:pt x="1438" y="651"/>
                      <a:pt x="1640" y="461"/>
                      <a:pt x="1854" y="271"/>
                    </a:cubicBezTo>
                    <a:cubicBezTo>
                      <a:pt x="1925" y="211"/>
                      <a:pt x="1925" y="104"/>
                      <a:pt x="1854" y="45"/>
                    </a:cubicBezTo>
                    <a:cubicBezTo>
                      <a:pt x="1818" y="15"/>
                      <a:pt x="1774" y="0"/>
                      <a:pt x="1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1"/>
              <p:cNvSpPr/>
              <p:nvPr/>
            </p:nvSpPr>
            <p:spPr>
              <a:xfrm>
                <a:off x="84505" y="793408"/>
                <a:ext cx="289474" cy="550726"/>
              </a:xfrm>
              <a:custGeom>
                <a:avLst/>
                <a:gdLst/>
                <a:ahLst/>
                <a:cxnLst/>
                <a:rect l="l" t="t" r="r" b="b"/>
                <a:pathLst>
                  <a:path w="8985" h="17094" extrusionOk="0">
                    <a:moveTo>
                      <a:pt x="5952" y="383"/>
                    </a:moveTo>
                    <a:cubicBezTo>
                      <a:pt x="6727" y="383"/>
                      <a:pt x="7486" y="574"/>
                      <a:pt x="8165" y="957"/>
                    </a:cubicBezTo>
                    <a:cubicBezTo>
                      <a:pt x="8414" y="1100"/>
                      <a:pt x="8545" y="1231"/>
                      <a:pt x="8557" y="1373"/>
                    </a:cubicBezTo>
                    <a:cubicBezTo>
                      <a:pt x="8557" y="1468"/>
                      <a:pt x="8533" y="1563"/>
                      <a:pt x="8485" y="1658"/>
                    </a:cubicBezTo>
                    <a:lnTo>
                      <a:pt x="7927" y="3061"/>
                    </a:lnTo>
                    <a:cubicBezTo>
                      <a:pt x="6881" y="2597"/>
                      <a:pt x="5776" y="2253"/>
                      <a:pt x="4647" y="2027"/>
                    </a:cubicBezTo>
                    <a:lnTo>
                      <a:pt x="5123" y="815"/>
                    </a:lnTo>
                    <a:cubicBezTo>
                      <a:pt x="5146" y="708"/>
                      <a:pt x="5206" y="601"/>
                      <a:pt x="5289" y="506"/>
                    </a:cubicBezTo>
                    <a:cubicBezTo>
                      <a:pt x="5417" y="431"/>
                      <a:pt x="5564" y="385"/>
                      <a:pt x="5705" y="385"/>
                    </a:cubicBezTo>
                    <a:cubicBezTo>
                      <a:pt x="5721" y="385"/>
                      <a:pt x="5737" y="386"/>
                      <a:pt x="5752" y="387"/>
                    </a:cubicBezTo>
                    <a:cubicBezTo>
                      <a:pt x="5819" y="384"/>
                      <a:pt x="5885" y="383"/>
                      <a:pt x="5952" y="383"/>
                    </a:cubicBezTo>
                    <a:close/>
                    <a:moveTo>
                      <a:pt x="4552" y="2407"/>
                    </a:moveTo>
                    <a:cubicBezTo>
                      <a:pt x="4802" y="2455"/>
                      <a:pt x="5051" y="2502"/>
                      <a:pt x="5301" y="2561"/>
                    </a:cubicBezTo>
                    <a:lnTo>
                      <a:pt x="5301" y="2573"/>
                    </a:lnTo>
                    <a:cubicBezTo>
                      <a:pt x="4029" y="5912"/>
                      <a:pt x="2639" y="9263"/>
                      <a:pt x="1177" y="12543"/>
                    </a:cubicBezTo>
                    <a:cubicBezTo>
                      <a:pt x="1130" y="12496"/>
                      <a:pt x="1070" y="12448"/>
                      <a:pt x="1011" y="12424"/>
                    </a:cubicBezTo>
                    <a:cubicBezTo>
                      <a:pt x="932" y="12385"/>
                      <a:pt x="845" y="12362"/>
                      <a:pt x="757" y="12362"/>
                    </a:cubicBezTo>
                    <a:cubicBezTo>
                      <a:pt x="739" y="12362"/>
                      <a:pt x="720" y="12363"/>
                      <a:pt x="702" y="12365"/>
                    </a:cubicBezTo>
                    <a:cubicBezTo>
                      <a:pt x="2187" y="9121"/>
                      <a:pt x="3471" y="5794"/>
                      <a:pt x="4552" y="2407"/>
                    </a:cubicBezTo>
                    <a:close/>
                    <a:moveTo>
                      <a:pt x="5705" y="2680"/>
                    </a:moveTo>
                    <a:cubicBezTo>
                      <a:pt x="6133" y="2799"/>
                      <a:pt x="6548" y="2930"/>
                      <a:pt x="6964" y="3084"/>
                    </a:cubicBezTo>
                    <a:cubicBezTo>
                      <a:pt x="5479" y="6388"/>
                      <a:pt x="4112" y="9786"/>
                      <a:pt x="2889" y="13185"/>
                    </a:cubicBezTo>
                    <a:cubicBezTo>
                      <a:pt x="2734" y="12983"/>
                      <a:pt x="2532" y="12840"/>
                      <a:pt x="2294" y="12769"/>
                    </a:cubicBezTo>
                    <a:cubicBezTo>
                      <a:pt x="2148" y="12718"/>
                      <a:pt x="1993" y="12694"/>
                      <a:pt x="1837" y="12694"/>
                    </a:cubicBezTo>
                    <a:cubicBezTo>
                      <a:pt x="1740" y="12694"/>
                      <a:pt x="1642" y="12703"/>
                      <a:pt x="1546" y="12721"/>
                    </a:cubicBezTo>
                    <a:cubicBezTo>
                      <a:pt x="3031" y="9418"/>
                      <a:pt x="4433" y="6043"/>
                      <a:pt x="5705" y="2680"/>
                    </a:cubicBezTo>
                    <a:close/>
                    <a:moveTo>
                      <a:pt x="7345" y="3227"/>
                    </a:moveTo>
                    <a:cubicBezTo>
                      <a:pt x="7475" y="3286"/>
                      <a:pt x="7618" y="3346"/>
                      <a:pt x="7749" y="3405"/>
                    </a:cubicBezTo>
                    <a:cubicBezTo>
                      <a:pt x="6156" y="6637"/>
                      <a:pt x="4754" y="9953"/>
                      <a:pt x="3554" y="13351"/>
                    </a:cubicBezTo>
                    <a:cubicBezTo>
                      <a:pt x="3476" y="13332"/>
                      <a:pt x="3407" y="13312"/>
                      <a:pt x="3332" y="13312"/>
                    </a:cubicBezTo>
                    <a:cubicBezTo>
                      <a:pt x="3315" y="13312"/>
                      <a:pt x="3298" y="13313"/>
                      <a:pt x="3281" y="13316"/>
                    </a:cubicBezTo>
                    <a:cubicBezTo>
                      <a:pt x="4505" y="9917"/>
                      <a:pt x="5871" y="6530"/>
                      <a:pt x="7345" y="3227"/>
                    </a:cubicBezTo>
                    <a:close/>
                    <a:moveTo>
                      <a:pt x="717" y="12741"/>
                    </a:moveTo>
                    <a:cubicBezTo>
                      <a:pt x="752" y="12741"/>
                      <a:pt x="788" y="12746"/>
                      <a:pt x="821" y="12757"/>
                    </a:cubicBezTo>
                    <a:cubicBezTo>
                      <a:pt x="916" y="12816"/>
                      <a:pt x="975" y="12935"/>
                      <a:pt x="940" y="13042"/>
                    </a:cubicBezTo>
                    <a:cubicBezTo>
                      <a:pt x="916" y="13137"/>
                      <a:pt x="940" y="13220"/>
                      <a:pt x="1023" y="13268"/>
                    </a:cubicBezTo>
                    <a:cubicBezTo>
                      <a:pt x="1057" y="13290"/>
                      <a:pt x="1098" y="13302"/>
                      <a:pt x="1140" y="13302"/>
                    </a:cubicBezTo>
                    <a:cubicBezTo>
                      <a:pt x="1187" y="13302"/>
                      <a:pt x="1235" y="13287"/>
                      <a:pt x="1272" y="13256"/>
                    </a:cubicBezTo>
                    <a:cubicBezTo>
                      <a:pt x="1438" y="13138"/>
                      <a:pt x="1639" y="13072"/>
                      <a:pt x="1843" y="13072"/>
                    </a:cubicBezTo>
                    <a:cubicBezTo>
                      <a:pt x="1947" y="13072"/>
                      <a:pt x="2051" y="13089"/>
                      <a:pt x="2152" y="13125"/>
                    </a:cubicBezTo>
                    <a:cubicBezTo>
                      <a:pt x="2437" y="13220"/>
                      <a:pt x="2651" y="13458"/>
                      <a:pt x="2710" y="13755"/>
                    </a:cubicBezTo>
                    <a:cubicBezTo>
                      <a:pt x="2722" y="13826"/>
                      <a:pt x="2770" y="13874"/>
                      <a:pt x="2841" y="13898"/>
                    </a:cubicBezTo>
                    <a:cubicBezTo>
                      <a:pt x="2853" y="13910"/>
                      <a:pt x="2877" y="13910"/>
                      <a:pt x="2889" y="13910"/>
                    </a:cubicBezTo>
                    <a:cubicBezTo>
                      <a:pt x="2897" y="13911"/>
                      <a:pt x="2906" y="13911"/>
                      <a:pt x="2915" y="13911"/>
                    </a:cubicBezTo>
                    <a:cubicBezTo>
                      <a:pt x="2991" y="13911"/>
                      <a:pt x="3070" y="13867"/>
                      <a:pt x="3102" y="13803"/>
                    </a:cubicBezTo>
                    <a:cubicBezTo>
                      <a:pt x="3138" y="13731"/>
                      <a:pt x="3197" y="13696"/>
                      <a:pt x="3269" y="13684"/>
                    </a:cubicBezTo>
                    <a:lnTo>
                      <a:pt x="3269" y="13684"/>
                    </a:lnTo>
                    <a:lnTo>
                      <a:pt x="1712" y="15241"/>
                    </a:lnTo>
                    <a:cubicBezTo>
                      <a:pt x="1320" y="15027"/>
                      <a:pt x="892" y="14884"/>
                      <a:pt x="453" y="14837"/>
                    </a:cubicBezTo>
                    <a:cubicBezTo>
                      <a:pt x="453" y="14159"/>
                      <a:pt x="464" y="13494"/>
                      <a:pt x="500" y="12816"/>
                    </a:cubicBezTo>
                    <a:cubicBezTo>
                      <a:pt x="557" y="12767"/>
                      <a:pt x="638" y="12741"/>
                      <a:pt x="717" y="12741"/>
                    </a:cubicBezTo>
                    <a:close/>
                    <a:moveTo>
                      <a:pt x="464" y="15241"/>
                    </a:moveTo>
                    <a:cubicBezTo>
                      <a:pt x="797" y="15276"/>
                      <a:pt x="1118" y="15383"/>
                      <a:pt x="1415" y="15538"/>
                    </a:cubicBezTo>
                    <a:lnTo>
                      <a:pt x="500" y="16453"/>
                    </a:lnTo>
                    <a:cubicBezTo>
                      <a:pt x="476" y="16049"/>
                      <a:pt x="464" y="15645"/>
                      <a:pt x="464" y="15241"/>
                    </a:cubicBezTo>
                    <a:close/>
                    <a:moveTo>
                      <a:pt x="5972" y="0"/>
                    </a:moveTo>
                    <a:cubicBezTo>
                      <a:pt x="5891" y="0"/>
                      <a:pt x="5810" y="2"/>
                      <a:pt x="5729" y="7"/>
                    </a:cubicBezTo>
                    <a:cubicBezTo>
                      <a:pt x="5712" y="6"/>
                      <a:pt x="5696" y="6"/>
                      <a:pt x="5679" y="6"/>
                    </a:cubicBezTo>
                    <a:cubicBezTo>
                      <a:pt x="5436" y="6"/>
                      <a:pt x="5205" y="88"/>
                      <a:pt x="5016" y="232"/>
                    </a:cubicBezTo>
                    <a:cubicBezTo>
                      <a:pt x="4873" y="351"/>
                      <a:pt x="4766" y="518"/>
                      <a:pt x="4718" y="696"/>
                    </a:cubicBezTo>
                    <a:lnTo>
                      <a:pt x="4160" y="2134"/>
                    </a:lnTo>
                    <a:cubicBezTo>
                      <a:pt x="4148" y="2169"/>
                      <a:pt x="4148" y="2205"/>
                      <a:pt x="4160" y="2241"/>
                    </a:cubicBezTo>
                    <a:cubicBezTo>
                      <a:pt x="3031" y="5794"/>
                      <a:pt x="1688" y="9263"/>
                      <a:pt x="120" y="12638"/>
                    </a:cubicBezTo>
                    <a:cubicBezTo>
                      <a:pt x="96" y="12662"/>
                      <a:pt x="84" y="12698"/>
                      <a:pt x="84" y="12721"/>
                    </a:cubicBezTo>
                    <a:cubicBezTo>
                      <a:pt x="1" y="14124"/>
                      <a:pt x="1" y="15526"/>
                      <a:pt x="108" y="16916"/>
                    </a:cubicBezTo>
                    <a:cubicBezTo>
                      <a:pt x="120" y="16999"/>
                      <a:pt x="179" y="17071"/>
                      <a:pt x="262" y="17082"/>
                    </a:cubicBezTo>
                    <a:cubicBezTo>
                      <a:pt x="285" y="17090"/>
                      <a:pt x="309" y="17094"/>
                      <a:pt x="333" y="17094"/>
                    </a:cubicBezTo>
                    <a:cubicBezTo>
                      <a:pt x="384" y="17094"/>
                      <a:pt x="436" y="17075"/>
                      <a:pt x="476" y="17035"/>
                    </a:cubicBezTo>
                    <a:lnTo>
                      <a:pt x="3720" y="13826"/>
                    </a:lnTo>
                    <a:cubicBezTo>
                      <a:pt x="3732" y="13815"/>
                      <a:pt x="3744" y="13815"/>
                      <a:pt x="3756" y="13803"/>
                    </a:cubicBezTo>
                    <a:lnTo>
                      <a:pt x="3768" y="13791"/>
                    </a:lnTo>
                    <a:cubicBezTo>
                      <a:pt x="3815" y="13779"/>
                      <a:pt x="3863" y="13731"/>
                      <a:pt x="3875" y="13684"/>
                    </a:cubicBezTo>
                    <a:cubicBezTo>
                      <a:pt x="5099" y="10190"/>
                      <a:pt x="6537" y="6780"/>
                      <a:pt x="8188" y="3465"/>
                    </a:cubicBezTo>
                    <a:cubicBezTo>
                      <a:pt x="8212" y="3441"/>
                      <a:pt x="8224" y="3417"/>
                      <a:pt x="8248" y="3381"/>
                    </a:cubicBezTo>
                    <a:lnTo>
                      <a:pt x="8878" y="1789"/>
                    </a:lnTo>
                    <a:cubicBezTo>
                      <a:pt x="8949" y="1646"/>
                      <a:pt x="8984" y="1492"/>
                      <a:pt x="8973" y="1338"/>
                    </a:cubicBezTo>
                    <a:cubicBezTo>
                      <a:pt x="8937" y="945"/>
                      <a:pt x="8533" y="708"/>
                      <a:pt x="8378" y="636"/>
                    </a:cubicBezTo>
                    <a:cubicBezTo>
                      <a:pt x="7641" y="224"/>
                      <a:pt x="6815" y="0"/>
                      <a:pt x="59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1"/>
              <p:cNvSpPr/>
              <p:nvPr/>
            </p:nvSpPr>
            <p:spPr>
              <a:xfrm>
                <a:off x="-26871" y="43514"/>
                <a:ext cx="648925" cy="584554"/>
              </a:xfrm>
              <a:custGeom>
                <a:avLst/>
                <a:gdLst/>
                <a:ahLst/>
                <a:cxnLst/>
                <a:rect l="l" t="t" r="r" b="b"/>
                <a:pathLst>
                  <a:path w="20142" h="18144" extrusionOk="0">
                    <a:moveTo>
                      <a:pt x="4349" y="467"/>
                    </a:moveTo>
                    <a:lnTo>
                      <a:pt x="4575" y="658"/>
                    </a:lnTo>
                    <a:lnTo>
                      <a:pt x="3636" y="1608"/>
                    </a:lnTo>
                    <a:cubicBezTo>
                      <a:pt x="3553" y="1680"/>
                      <a:pt x="3565" y="1810"/>
                      <a:pt x="3648" y="1882"/>
                    </a:cubicBezTo>
                    <a:cubicBezTo>
                      <a:pt x="3688" y="1916"/>
                      <a:pt x="3739" y="1934"/>
                      <a:pt x="3790" y="1934"/>
                    </a:cubicBezTo>
                    <a:cubicBezTo>
                      <a:pt x="3846" y="1934"/>
                      <a:pt x="3902" y="1913"/>
                      <a:pt x="3945" y="1870"/>
                    </a:cubicBezTo>
                    <a:lnTo>
                      <a:pt x="4884" y="931"/>
                    </a:lnTo>
                    <a:lnTo>
                      <a:pt x="5490" y="1454"/>
                    </a:lnTo>
                    <a:lnTo>
                      <a:pt x="5229" y="1703"/>
                    </a:lnTo>
                    <a:cubicBezTo>
                      <a:pt x="5157" y="1775"/>
                      <a:pt x="5157" y="1905"/>
                      <a:pt x="5240" y="1977"/>
                    </a:cubicBezTo>
                    <a:cubicBezTo>
                      <a:pt x="5279" y="2009"/>
                      <a:pt x="5327" y="2024"/>
                      <a:pt x="5376" y="2024"/>
                    </a:cubicBezTo>
                    <a:cubicBezTo>
                      <a:pt x="5433" y="2024"/>
                      <a:pt x="5492" y="2003"/>
                      <a:pt x="5537" y="1965"/>
                    </a:cubicBezTo>
                    <a:lnTo>
                      <a:pt x="5799" y="1715"/>
                    </a:lnTo>
                    <a:lnTo>
                      <a:pt x="6476" y="2309"/>
                    </a:lnTo>
                    <a:cubicBezTo>
                      <a:pt x="6334" y="2404"/>
                      <a:pt x="6215" y="2523"/>
                      <a:pt x="6144" y="2678"/>
                    </a:cubicBezTo>
                    <a:cubicBezTo>
                      <a:pt x="6096" y="2773"/>
                      <a:pt x="6144" y="2892"/>
                      <a:pt x="6239" y="2927"/>
                    </a:cubicBezTo>
                    <a:cubicBezTo>
                      <a:pt x="6270" y="2941"/>
                      <a:pt x="6302" y="2948"/>
                      <a:pt x="6333" y="2948"/>
                    </a:cubicBezTo>
                    <a:cubicBezTo>
                      <a:pt x="6410" y="2948"/>
                      <a:pt x="6482" y="2908"/>
                      <a:pt x="6524" y="2832"/>
                    </a:cubicBezTo>
                    <a:cubicBezTo>
                      <a:pt x="6583" y="2725"/>
                      <a:pt x="6666" y="2630"/>
                      <a:pt x="6785" y="2583"/>
                    </a:cubicBezTo>
                    <a:lnTo>
                      <a:pt x="7379" y="3105"/>
                    </a:lnTo>
                    <a:lnTo>
                      <a:pt x="7082" y="3403"/>
                    </a:lnTo>
                    <a:cubicBezTo>
                      <a:pt x="6999" y="3474"/>
                      <a:pt x="7011" y="3605"/>
                      <a:pt x="7094" y="3676"/>
                    </a:cubicBezTo>
                    <a:cubicBezTo>
                      <a:pt x="7134" y="3710"/>
                      <a:pt x="7185" y="3728"/>
                      <a:pt x="7236" y="3728"/>
                    </a:cubicBezTo>
                    <a:cubicBezTo>
                      <a:pt x="7292" y="3728"/>
                      <a:pt x="7348" y="3707"/>
                      <a:pt x="7391" y="3664"/>
                    </a:cubicBezTo>
                    <a:lnTo>
                      <a:pt x="7688" y="3367"/>
                    </a:lnTo>
                    <a:cubicBezTo>
                      <a:pt x="7878" y="3533"/>
                      <a:pt x="8069" y="3700"/>
                      <a:pt x="8259" y="3866"/>
                    </a:cubicBezTo>
                    <a:lnTo>
                      <a:pt x="7320" y="4733"/>
                    </a:lnTo>
                    <a:cubicBezTo>
                      <a:pt x="7237" y="4805"/>
                      <a:pt x="7237" y="4924"/>
                      <a:pt x="7320" y="5007"/>
                    </a:cubicBezTo>
                    <a:cubicBezTo>
                      <a:pt x="7367" y="5042"/>
                      <a:pt x="7421" y="5060"/>
                      <a:pt x="7473" y="5060"/>
                    </a:cubicBezTo>
                    <a:cubicBezTo>
                      <a:pt x="7525" y="5060"/>
                      <a:pt x="7575" y="5042"/>
                      <a:pt x="7617" y="5007"/>
                    </a:cubicBezTo>
                    <a:lnTo>
                      <a:pt x="8556" y="4139"/>
                    </a:lnTo>
                    <a:lnTo>
                      <a:pt x="9150" y="4674"/>
                    </a:lnTo>
                    <a:lnTo>
                      <a:pt x="8793" y="4971"/>
                    </a:lnTo>
                    <a:cubicBezTo>
                      <a:pt x="8710" y="5030"/>
                      <a:pt x="8698" y="5161"/>
                      <a:pt x="8782" y="5244"/>
                    </a:cubicBezTo>
                    <a:cubicBezTo>
                      <a:pt x="8823" y="5280"/>
                      <a:pt x="8877" y="5298"/>
                      <a:pt x="8930" y="5298"/>
                    </a:cubicBezTo>
                    <a:cubicBezTo>
                      <a:pt x="8984" y="5298"/>
                      <a:pt x="9037" y="5280"/>
                      <a:pt x="9079" y="5244"/>
                    </a:cubicBezTo>
                    <a:lnTo>
                      <a:pt x="9447" y="4935"/>
                    </a:lnTo>
                    <a:lnTo>
                      <a:pt x="10089" y="5506"/>
                    </a:lnTo>
                    <a:lnTo>
                      <a:pt x="9744" y="5779"/>
                    </a:lnTo>
                    <a:cubicBezTo>
                      <a:pt x="9649" y="5839"/>
                      <a:pt x="9637" y="5969"/>
                      <a:pt x="9720" y="6041"/>
                    </a:cubicBezTo>
                    <a:cubicBezTo>
                      <a:pt x="9760" y="6087"/>
                      <a:pt x="9818" y="6111"/>
                      <a:pt x="9878" y="6111"/>
                    </a:cubicBezTo>
                    <a:cubicBezTo>
                      <a:pt x="9926" y="6111"/>
                      <a:pt x="9975" y="6096"/>
                      <a:pt x="10017" y="6064"/>
                    </a:cubicBezTo>
                    <a:lnTo>
                      <a:pt x="10386" y="5767"/>
                    </a:lnTo>
                    <a:lnTo>
                      <a:pt x="10980" y="6314"/>
                    </a:lnTo>
                    <a:lnTo>
                      <a:pt x="10730" y="6670"/>
                    </a:lnTo>
                    <a:cubicBezTo>
                      <a:pt x="10659" y="6754"/>
                      <a:pt x="10683" y="6884"/>
                      <a:pt x="10790" y="6932"/>
                    </a:cubicBezTo>
                    <a:cubicBezTo>
                      <a:pt x="10826" y="6954"/>
                      <a:pt x="10867" y="6965"/>
                      <a:pt x="10908" y="6965"/>
                    </a:cubicBezTo>
                    <a:cubicBezTo>
                      <a:pt x="10975" y="6965"/>
                      <a:pt x="11042" y="6936"/>
                      <a:pt x="11087" y="6884"/>
                    </a:cubicBezTo>
                    <a:lnTo>
                      <a:pt x="11289" y="6587"/>
                    </a:lnTo>
                    <a:lnTo>
                      <a:pt x="12168" y="7371"/>
                    </a:lnTo>
                    <a:lnTo>
                      <a:pt x="11348" y="8120"/>
                    </a:lnTo>
                    <a:cubicBezTo>
                      <a:pt x="11265" y="8191"/>
                      <a:pt x="11265" y="8322"/>
                      <a:pt x="11348" y="8393"/>
                    </a:cubicBezTo>
                    <a:cubicBezTo>
                      <a:pt x="11390" y="8429"/>
                      <a:pt x="11440" y="8447"/>
                      <a:pt x="11492" y="8447"/>
                    </a:cubicBezTo>
                    <a:cubicBezTo>
                      <a:pt x="11544" y="8447"/>
                      <a:pt x="11598" y="8429"/>
                      <a:pt x="11645" y="8393"/>
                    </a:cubicBezTo>
                    <a:lnTo>
                      <a:pt x="12465" y="7645"/>
                    </a:lnTo>
                    <a:lnTo>
                      <a:pt x="13119" y="8251"/>
                    </a:lnTo>
                    <a:lnTo>
                      <a:pt x="12834" y="8536"/>
                    </a:lnTo>
                    <a:cubicBezTo>
                      <a:pt x="12762" y="8607"/>
                      <a:pt x="12762" y="8738"/>
                      <a:pt x="12846" y="8797"/>
                    </a:cubicBezTo>
                    <a:cubicBezTo>
                      <a:pt x="12893" y="8833"/>
                      <a:pt x="12947" y="8851"/>
                      <a:pt x="12998" y="8851"/>
                    </a:cubicBezTo>
                    <a:cubicBezTo>
                      <a:pt x="13050" y="8851"/>
                      <a:pt x="13101" y="8833"/>
                      <a:pt x="13143" y="8797"/>
                    </a:cubicBezTo>
                    <a:lnTo>
                      <a:pt x="13416" y="8536"/>
                    </a:lnTo>
                    <a:cubicBezTo>
                      <a:pt x="13618" y="8714"/>
                      <a:pt x="13820" y="8892"/>
                      <a:pt x="14010" y="9083"/>
                    </a:cubicBezTo>
                    <a:lnTo>
                      <a:pt x="13749" y="9296"/>
                    </a:lnTo>
                    <a:cubicBezTo>
                      <a:pt x="13665" y="9368"/>
                      <a:pt x="13654" y="9498"/>
                      <a:pt x="13737" y="9570"/>
                    </a:cubicBezTo>
                    <a:cubicBezTo>
                      <a:pt x="13780" y="9613"/>
                      <a:pt x="13833" y="9634"/>
                      <a:pt x="13887" y="9634"/>
                    </a:cubicBezTo>
                    <a:cubicBezTo>
                      <a:pt x="13937" y="9634"/>
                      <a:pt x="13988" y="9616"/>
                      <a:pt x="14034" y="9582"/>
                    </a:cubicBezTo>
                    <a:lnTo>
                      <a:pt x="14295" y="9356"/>
                    </a:lnTo>
                    <a:lnTo>
                      <a:pt x="14854" y="9879"/>
                    </a:lnTo>
                    <a:lnTo>
                      <a:pt x="14604" y="10164"/>
                    </a:lnTo>
                    <a:cubicBezTo>
                      <a:pt x="14521" y="10247"/>
                      <a:pt x="14533" y="10366"/>
                      <a:pt x="14616" y="10437"/>
                    </a:cubicBezTo>
                    <a:cubicBezTo>
                      <a:pt x="14660" y="10470"/>
                      <a:pt x="14711" y="10485"/>
                      <a:pt x="14760" y="10485"/>
                    </a:cubicBezTo>
                    <a:cubicBezTo>
                      <a:pt x="14819" y="10485"/>
                      <a:pt x="14875" y="10464"/>
                      <a:pt x="14913" y="10425"/>
                    </a:cubicBezTo>
                    <a:lnTo>
                      <a:pt x="15163" y="10164"/>
                    </a:lnTo>
                    <a:lnTo>
                      <a:pt x="15686" y="10651"/>
                    </a:lnTo>
                    <a:lnTo>
                      <a:pt x="14794" y="11578"/>
                    </a:lnTo>
                    <a:cubicBezTo>
                      <a:pt x="14711" y="11649"/>
                      <a:pt x="14723" y="11780"/>
                      <a:pt x="14806" y="11851"/>
                    </a:cubicBezTo>
                    <a:cubicBezTo>
                      <a:pt x="14848" y="11883"/>
                      <a:pt x="14897" y="11898"/>
                      <a:pt x="14945" y="11898"/>
                    </a:cubicBezTo>
                    <a:cubicBezTo>
                      <a:pt x="15005" y="11898"/>
                      <a:pt x="15064" y="11874"/>
                      <a:pt x="15103" y="11828"/>
                    </a:cubicBezTo>
                    <a:lnTo>
                      <a:pt x="15971" y="10913"/>
                    </a:lnTo>
                    <a:lnTo>
                      <a:pt x="16731" y="11626"/>
                    </a:lnTo>
                    <a:lnTo>
                      <a:pt x="16434" y="11875"/>
                    </a:lnTo>
                    <a:cubicBezTo>
                      <a:pt x="16351" y="11934"/>
                      <a:pt x="16351" y="12065"/>
                      <a:pt x="16422" y="12148"/>
                    </a:cubicBezTo>
                    <a:cubicBezTo>
                      <a:pt x="16467" y="12187"/>
                      <a:pt x="16526" y="12208"/>
                      <a:pt x="16584" y="12208"/>
                    </a:cubicBezTo>
                    <a:cubicBezTo>
                      <a:pt x="16633" y="12208"/>
                      <a:pt x="16681" y="12193"/>
                      <a:pt x="16719" y="12160"/>
                    </a:cubicBezTo>
                    <a:lnTo>
                      <a:pt x="17016" y="11899"/>
                    </a:lnTo>
                    <a:cubicBezTo>
                      <a:pt x="17195" y="12077"/>
                      <a:pt x="17373" y="12243"/>
                      <a:pt x="17551" y="12410"/>
                    </a:cubicBezTo>
                    <a:lnTo>
                      <a:pt x="17361" y="12683"/>
                    </a:lnTo>
                    <a:cubicBezTo>
                      <a:pt x="17290" y="12766"/>
                      <a:pt x="17325" y="12897"/>
                      <a:pt x="17420" y="12945"/>
                    </a:cubicBezTo>
                    <a:cubicBezTo>
                      <a:pt x="17455" y="12966"/>
                      <a:pt x="17495" y="12977"/>
                      <a:pt x="17535" y="12977"/>
                    </a:cubicBezTo>
                    <a:cubicBezTo>
                      <a:pt x="17603" y="12977"/>
                      <a:pt x="17672" y="12945"/>
                      <a:pt x="17718" y="12885"/>
                    </a:cubicBezTo>
                    <a:lnTo>
                      <a:pt x="17860" y="12695"/>
                    </a:lnTo>
                    <a:lnTo>
                      <a:pt x="18431" y="13242"/>
                    </a:lnTo>
                    <a:lnTo>
                      <a:pt x="18181" y="13467"/>
                    </a:lnTo>
                    <a:cubicBezTo>
                      <a:pt x="18098" y="13551"/>
                      <a:pt x="18098" y="13669"/>
                      <a:pt x="18181" y="13741"/>
                    </a:cubicBezTo>
                    <a:cubicBezTo>
                      <a:pt x="18223" y="13782"/>
                      <a:pt x="18276" y="13803"/>
                      <a:pt x="18329" y="13803"/>
                    </a:cubicBezTo>
                    <a:cubicBezTo>
                      <a:pt x="18383" y="13803"/>
                      <a:pt x="18436" y="13782"/>
                      <a:pt x="18478" y="13741"/>
                    </a:cubicBezTo>
                    <a:lnTo>
                      <a:pt x="18728" y="13527"/>
                    </a:lnTo>
                    <a:lnTo>
                      <a:pt x="19108" y="13895"/>
                    </a:lnTo>
                    <a:cubicBezTo>
                      <a:pt x="19096" y="13895"/>
                      <a:pt x="19084" y="13907"/>
                      <a:pt x="19084" y="13907"/>
                    </a:cubicBezTo>
                    <a:cubicBezTo>
                      <a:pt x="18739" y="14216"/>
                      <a:pt x="18431" y="14572"/>
                      <a:pt x="18193" y="14965"/>
                    </a:cubicBezTo>
                    <a:cubicBezTo>
                      <a:pt x="18133" y="15060"/>
                      <a:pt x="18169" y="15179"/>
                      <a:pt x="18264" y="15226"/>
                    </a:cubicBezTo>
                    <a:cubicBezTo>
                      <a:pt x="18300" y="15242"/>
                      <a:pt x="18337" y="15250"/>
                      <a:pt x="18372" y="15250"/>
                    </a:cubicBezTo>
                    <a:cubicBezTo>
                      <a:pt x="18444" y="15250"/>
                      <a:pt x="18510" y="15218"/>
                      <a:pt x="18549" y="15155"/>
                    </a:cubicBezTo>
                    <a:cubicBezTo>
                      <a:pt x="18775" y="14810"/>
                      <a:pt x="19025" y="14501"/>
                      <a:pt x="19322" y="14228"/>
                    </a:cubicBezTo>
                    <a:cubicBezTo>
                      <a:pt x="19345" y="14216"/>
                      <a:pt x="19369" y="14192"/>
                      <a:pt x="19393" y="14168"/>
                    </a:cubicBezTo>
                    <a:lnTo>
                      <a:pt x="19619" y="14394"/>
                    </a:lnTo>
                    <a:lnTo>
                      <a:pt x="15864" y="17686"/>
                    </a:lnTo>
                    <a:cubicBezTo>
                      <a:pt x="10932" y="13158"/>
                      <a:pt x="5680" y="8358"/>
                      <a:pt x="523" y="3890"/>
                    </a:cubicBezTo>
                    <a:cubicBezTo>
                      <a:pt x="1866" y="2832"/>
                      <a:pt x="3149" y="1691"/>
                      <a:pt x="4349" y="467"/>
                    </a:cubicBezTo>
                    <a:close/>
                    <a:moveTo>
                      <a:pt x="4357" y="1"/>
                    </a:moveTo>
                    <a:cubicBezTo>
                      <a:pt x="4346" y="1"/>
                      <a:pt x="4336" y="2"/>
                      <a:pt x="4325" y="4"/>
                    </a:cubicBezTo>
                    <a:cubicBezTo>
                      <a:pt x="4278" y="4"/>
                      <a:pt x="4218" y="28"/>
                      <a:pt x="4183" y="63"/>
                    </a:cubicBezTo>
                    <a:cubicBezTo>
                      <a:pt x="2899" y="1382"/>
                      <a:pt x="1521" y="2606"/>
                      <a:pt x="71" y="3735"/>
                    </a:cubicBezTo>
                    <a:cubicBezTo>
                      <a:pt x="24" y="3771"/>
                      <a:pt x="0" y="3818"/>
                      <a:pt x="0" y="3878"/>
                    </a:cubicBezTo>
                    <a:cubicBezTo>
                      <a:pt x="0" y="3937"/>
                      <a:pt x="24" y="3997"/>
                      <a:pt x="71" y="4032"/>
                    </a:cubicBezTo>
                    <a:cubicBezTo>
                      <a:pt x="5324" y="8572"/>
                      <a:pt x="10695" y="13467"/>
                      <a:pt x="15709" y="18090"/>
                    </a:cubicBezTo>
                    <a:cubicBezTo>
                      <a:pt x="15751" y="18125"/>
                      <a:pt x="15804" y="18143"/>
                      <a:pt x="15858" y="18143"/>
                    </a:cubicBezTo>
                    <a:cubicBezTo>
                      <a:pt x="15911" y="18143"/>
                      <a:pt x="15965" y="18125"/>
                      <a:pt x="16006" y="18090"/>
                    </a:cubicBezTo>
                    <a:lnTo>
                      <a:pt x="20058" y="14537"/>
                    </a:lnTo>
                    <a:cubicBezTo>
                      <a:pt x="20058" y="14525"/>
                      <a:pt x="20070" y="14513"/>
                      <a:pt x="20082" y="14501"/>
                    </a:cubicBezTo>
                    <a:cubicBezTo>
                      <a:pt x="20142" y="14430"/>
                      <a:pt x="20130" y="14323"/>
                      <a:pt x="20058" y="14264"/>
                    </a:cubicBezTo>
                    <a:cubicBezTo>
                      <a:pt x="15056" y="9403"/>
                      <a:pt x="9803" y="4626"/>
                      <a:pt x="4480" y="52"/>
                    </a:cubicBezTo>
                    <a:cubicBezTo>
                      <a:pt x="4451" y="22"/>
                      <a:pt x="4405" y="1"/>
                      <a:pt x="43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1"/>
              <p:cNvSpPr/>
              <p:nvPr/>
            </p:nvSpPr>
            <p:spPr>
              <a:xfrm>
                <a:off x="301973" y="1193034"/>
                <a:ext cx="674989" cy="490801"/>
              </a:xfrm>
              <a:custGeom>
                <a:avLst/>
                <a:gdLst/>
                <a:ahLst/>
                <a:cxnLst/>
                <a:rect l="l" t="t" r="r" b="b"/>
                <a:pathLst>
                  <a:path w="20951" h="15234" extrusionOk="0">
                    <a:moveTo>
                      <a:pt x="2377" y="9384"/>
                    </a:moveTo>
                    <a:cubicBezTo>
                      <a:pt x="4659" y="9420"/>
                      <a:pt x="6893" y="10049"/>
                      <a:pt x="8853" y="11214"/>
                    </a:cubicBezTo>
                    <a:cubicBezTo>
                      <a:pt x="7926" y="10822"/>
                      <a:pt x="6964" y="10549"/>
                      <a:pt x="5978" y="10382"/>
                    </a:cubicBezTo>
                    <a:lnTo>
                      <a:pt x="5942" y="10382"/>
                    </a:lnTo>
                    <a:cubicBezTo>
                      <a:pt x="5311" y="10285"/>
                      <a:pt x="4675" y="10236"/>
                      <a:pt x="4040" y="10236"/>
                    </a:cubicBezTo>
                    <a:cubicBezTo>
                      <a:pt x="3204" y="10236"/>
                      <a:pt x="2369" y="10320"/>
                      <a:pt x="1545" y="10489"/>
                    </a:cubicBezTo>
                    <a:cubicBezTo>
                      <a:pt x="1854" y="10180"/>
                      <a:pt x="2128" y="9836"/>
                      <a:pt x="2353" y="9467"/>
                    </a:cubicBezTo>
                    <a:cubicBezTo>
                      <a:pt x="2377" y="9443"/>
                      <a:pt x="2377" y="9408"/>
                      <a:pt x="2377" y="9384"/>
                    </a:cubicBezTo>
                    <a:close/>
                    <a:moveTo>
                      <a:pt x="6038" y="404"/>
                    </a:moveTo>
                    <a:cubicBezTo>
                      <a:pt x="8556" y="404"/>
                      <a:pt x="10952" y="1610"/>
                      <a:pt x="12454" y="3692"/>
                    </a:cubicBezTo>
                    <a:cubicBezTo>
                      <a:pt x="12145" y="5094"/>
                      <a:pt x="11812" y="6532"/>
                      <a:pt x="11479" y="7934"/>
                    </a:cubicBezTo>
                    <a:cubicBezTo>
                      <a:pt x="11182" y="9241"/>
                      <a:pt x="10862" y="10608"/>
                      <a:pt x="10564" y="11927"/>
                    </a:cubicBezTo>
                    <a:cubicBezTo>
                      <a:pt x="8162" y="10013"/>
                      <a:pt x="5201" y="8989"/>
                      <a:pt x="2167" y="8989"/>
                    </a:cubicBezTo>
                    <a:cubicBezTo>
                      <a:pt x="1660" y="8989"/>
                      <a:pt x="1151" y="9017"/>
                      <a:pt x="642" y="9075"/>
                    </a:cubicBezTo>
                    <a:cubicBezTo>
                      <a:pt x="2532" y="6425"/>
                      <a:pt x="4064" y="3312"/>
                      <a:pt x="4920" y="484"/>
                    </a:cubicBezTo>
                    <a:cubicBezTo>
                      <a:pt x="5294" y="430"/>
                      <a:pt x="5667" y="404"/>
                      <a:pt x="6038" y="404"/>
                    </a:cubicBezTo>
                    <a:close/>
                    <a:moveTo>
                      <a:pt x="16712" y="2835"/>
                    </a:moveTo>
                    <a:cubicBezTo>
                      <a:pt x="16758" y="2835"/>
                      <a:pt x="16804" y="2836"/>
                      <a:pt x="16851" y="2837"/>
                    </a:cubicBezTo>
                    <a:cubicBezTo>
                      <a:pt x="18360" y="2872"/>
                      <a:pt x="19750" y="3419"/>
                      <a:pt x="20511" y="4286"/>
                    </a:cubicBezTo>
                    <a:cubicBezTo>
                      <a:pt x="20118" y="7126"/>
                      <a:pt x="20071" y="10002"/>
                      <a:pt x="20392" y="12854"/>
                    </a:cubicBezTo>
                    <a:cubicBezTo>
                      <a:pt x="18966" y="12058"/>
                      <a:pt x="17385" y="11582"/>
                      <a:pt x="15769" y="11440"/>
                    </a:cubicBezTo>
                    <a:cubicBezTo>
                      <a:pt x="15443" y="11411"/>
                      <a:pt x="15115" y="11397"/>
                      <a:pt x="14789" y="11397"/>
                    </a:cubicBezTo>
                    <a:cubicBezTo>
                      <a:pt x="13487" y="11397"/>
                      <a:pt x="12191" y="11623"/>
                      <a:pt x="10957" y="12070"/>
                    </a:cubicBezTo>
                    <a:cubicBezTo>
                      <a:pt x="11254" y="10715"/>
                      <a:pt x="11586" y="9336"/>
                      <a:pt x="11895" y="8006"/>
                    </a:cubicBezTo>
                    <a:cubicBezTo>
                      <a:pt x="12228" y="6592"/>
                      <a:pt x="12561" y="5142"/>
                      <a:pt x="12882" y="3728"/>
                    </a:cubicBezTo>
                    <a:cubicBezTo>
                      <a:pt x="14220" y="3133"/>
                      <a:pt x="15504" y="2835"/>
                      <a:pt x="16712" y="2835"/>
                    </a:cubicBezTo>
                    <a:close/>
                    <a:moveTo>
                      <a:pt x="4030" y="10618"/>
                    </a:moveTo>
                    <a:cubicBezTo>
                      <a:pt x="4645" y="10618"/>
                      <a:pt x="5260" y="10666"/>
                      <a:pt x="5871" y="10762"/>
                    </a:cubicBezTo>
                    <a:lnTo>
                      <a:pt x="5906" y="10762"/>
                    </a:lnTo>
                    <a:cubicBezTo>
                      <a:pt x="7475" y="11000"/>
                      <a:pt x="8984" y="11582"/>
                      <a:pt x="10327" y="12450"/>
                    </a:cubicBezTo>
                    <a:lnTo>
                      <a:pt x="9721" y="13103"/>
                    </a:lnTo>
                    <a:cubicBezTo>
                      <a:pt x="8158" y="12114"/>
                      <a:pt x="6145" y="11580"/>
                      <a:pt x="4182" y="11580"/>
                    </a:cubicBezTo>
                    <a:cubicBezTo>
                      <a:pt x="3293" y="11580"/>
                      <a:pt x="2415" y="11689"/>
                      <a:pt x="1593" y="11915"/>
                    </a:cubicBezTo>
                    <a:cubicBezTo>
                      <a:pt x="1522" y="11570"/>
                      <a:pt x="1355" y="11250"/>
                      <a:pt x="1129" y="10988"/>
                    </a:cubicBezTo>
                    <a:cubicBezTo>
                      <a:pt x="2078" y="10740"/>
                      <a:pt x="3053" y="10618"/>
                      <a:pt x="4030" y="10618"/>
                    </a:cubicBezTo>
                    <a:close/>
                    <a:moveTo>
                      <a:pt x="10671" y="12687"/>
                    </a:moveTo>
                    <a:lnTo>
                      <a:pt x="10838" y="13198"/>
                    </a:lnTo>
                    <a:cubicBezTo>
                      <a:pt x="10636" y="13175"/>
                      <a:pt x="10446" y="13151"/>
                      <a:pt x="10244" y="13139"/>
                    </a:cubicBezTo>
                    <a:lnTo>
                      <a:pt x="10671" y="12687"/>
                    </a:lnTo>
                    <a:close/>
                    <a:moveTo>
                      <a:pt x="14766" y="11784"/>
                    </a:moveTo>
                    <a:cubicBezTo>
                      <a:pt x="15087" y="11784"/>
                      <a:pt x="15407" y="11797"/>
                      <a:pt x="15722" y="11820"/>
                    </a:cubicBezTo>
                    <a:cubicBezTo>
                      <a:pt x="17100" y="11939"/>
                      <a:pt x="18443" y="12307"/>
                      <a:pt x="19679" y="12913"/>
                    </a:cubicBezTo>
                    <a:cubicBezTo>
                      <a:pt x="19679" y="12925"/>
                      <a:pt x="19679" y="12937"/>
                      <a:pt x="19679" y="12961"/>
                    </a:cubicBezTo>
                    <a:lnTo>
                      <a:pt x="19857" y="13781"/>
                    </a:lnTo>
                    <a:cubicBezTo>
                      <a:pt x="18681" y="12901"/>
                      <a:pt x="17338" y="12295"/>
                      <a:pt x="15900" y="11998"/>
                    </a:cubicBezTo>
                    <a:cubicBezTo>
                      <a:pt x="15353" y="11891"/>
                      <a:pt x="14795" y="11820"/>
                      <a:pt x="14236" y="11796"/>
                    </a:cubicBezTo>
                    <a:cubicBezTo>
                      <a:pt x="14413" y="11788"/>
                      <a:pt x="14590" y="11784"/>
                      <a:pt x="14766" y="11784"/>
                    </a:cubicBezTo>
                    <a:close/>
                    <a:moveTo>
                      <a:pt x="13760" y="12177"/>
                    </a:moveTo>
                    <a:cubicBezTo>
                      <a:pt x="14445" y="12177"/>
                      <a:pt x="15131" y="12247"/>
                      <a:pt x="15805" y="12390"/>
                    </a:cubicBezTo>
                    <a:cubicBezTo>
                      <a:pt x="17302" y="12699"/>
                      <a:pt x="18692" y="13353"/>
                      <a:pt x="19869" y="14315"/>
                    </a:cubicBezTo>
                    <a:cubicBezTo>
                      <a:pt x="19572" y="14410"/>
                      <a:pt x="19298" y="14565"/>
                      <a:pt x="19073" y="14767"/>
                    </a:cubicBezTo>
                    <a:cubicBezTo>
                      <a:pt x="18003" y="13947"/>
                      <a:pt x="16767" y="13389"/>
                      <a:pt x="15448" y="13127"/>
                    </a:cubicBezTo>
                    <a:cubicBezTo>
                      <a:pt x="14831" y="12999"/>
                      <a:pt x="14203" y="12936"/>
                      <a:pt x="13576" y="12936"/>
                    </a:cubicBezTo>
                    <a:cubicBezTo>
                      <a:pt x="12804" y="12936"/>
                      <a:pt x="12032" y="13032"/>
                      <a:pt x="11277" y="13222"/>
                    </a:cubicBezTo>
                    <a:lnTo>
                      <a:pt x="11052" y="12545"/>
                    </a:lnTo>
                    <a:cubicBezTo>
                      <a:pt x="11939" y="12301"/>
                      <a:pt x="12850" y="12177"/>
                      <a:pt x="13760" y="12177"/>
                    </a:cubicBezTo>
                    <a:close/>
                    <a:moveTo>
                      <a:pt x="6026" y="0"/>
                    </a:moveTo>
                    <a:cubicBezTo>
                      <a:pt x="5592" y="0"/>
                      <a:pt x="5155" y="34"/>
                      <a:pt x="4718" y="103"/>
                    </a:cubicBezTo>
                    <a:cubicBezTo>
                      <a:pt x="4694" y="103"/>
                      <a:pt x="4682" y="103"/>
                      <a:pt x="4670" y="115"/>
                    </a:cubicBezTo>
                    <a:cubicBezTo>
                      <a:pt x="4659" y="115"/>
                      <a:pt x="4647" y="115"/>
                      <a:pt x="4647" y="127"/>
                    </a:cubicBezTo>
                    <a:cubicBezTo>
                      <a:pt x="4635" y="127"/>
                      <a:pt x="4623" y="139"/>
                      <a:pt x="4611" y="151"/>
                    </a:cubicBezTo>
                    <a:cubicBezTo>
                      <a:pt x="4599" y="151"/>
                      <a:pt x="4587" y="163"/>
                      <a:pt x="4587" y="175"/>
                    </a:cubicBezTo>
                    <a:cubicBezTo>
                      <a:pt x="4575" y="187"/>
                      <a:pt x="4564" y="199"/>
                      <a:pt x="4564" y="210"/>
                    </a:cubicBezTo>
                    <a:cubicBezTo>
                      <a:pt x="4552" y="222"/>
                      <a:pt x="4552" y="234"/>
                      <a:pt x="4552" y="234"/>
                    </a:cubicBezTo>
                    <a:cubicBezTo>
                      <a:pt x="3684" y="3205"/>
                      <a:pt x="2044" y="6473"/>
                      <a:pt x="48" y="9218"/>
                    </a:cubicBezTo>
                    <a:cubicBezTo>
                      <a:pt x="0" y="9277"/>
                      <a:pt x="0" y="9372"/>
                      <a:pt x="48" y="9432"/>
                    </a:cubicBezTo>
                    <a:cubicBezTo>
                      <a:pt x="89" y="9483"/>
                      <a:pt x="149" y="9517"/>
                      <a:pt x="218" y="9517"/>
                    </a:cubicBezTo>
                    <a:cubicBezTo>
                      <a:pt x="229" y="9517"/>
                      <a:pt x="239" y="9516"/>
                      <a:pt x="250" y="9515"/>
                    </a:cubicBezTo>
                    <a:cubicBezTo>
                      <a:pt x="809" y="9432"/>
                      <a:pt x="1367" y="9396"/>
                      <a:pt x="1926" y="9384"/>
                    </a:cubicBezTo>
                    <a:lnTo>
                      <a:pt x="1926" y="9384"/>
                    </a:lnTo>
                    <a:cubicBezTo>
                      <a:pt x="1581" y="9907"/>
                      <a:pt x="1153" y="10358"/>
                      <a:pt x="654" y="10727"/>
                    </a:cubicBezTo>
                    <a:cubicBezTo>
                      <a:pt x="583" y="10774"/>
                      <a:pt x="559" y="10858"/>
                      <a:pt x="583" y="10929"/>
                    </a:cubicBezTo>
                    <a:cubicBezTo>
                      <a:pt x="583" y="10964"/>
                      <a:pt x="607" y="11012"/>
                      <a:pt x="630" y="11036"/>
                    </a:cubicBezTo>
                    <a:cubicBezTo>
                      <a:pt x="963" y="11333"/>
                      <a:pt x="1165" y="11737"/>
                      <a:pt x="1213" y="12188"/>
                    </a:cubicBezTo>
                    <a:cubicBezTo>
                      <a:pt x="1213" y="12248"/>
                      <a:pt x="1248" y="12295"/>
                      <a:pt x="1296" y="12331"/>
                    </a:cubicBezTo>
                    <a:cubicBezTo>
                      <a:pt x="1319" y="12343"/>
                      <a:pt x="1355" y="12355"/>
                      <a:pt x="1379" y="12367"/>
                    </a:cubicBezTo>
                    <a:cubicBezTo>
                      <a:pt x="1415" y="12367"/>
                      <a:pt x="1450" y="12367"/>
                      <a:pt x="1486" y="12355"/>
                    </a:cubicBezTo>
                    <a:cubicBezTo>
                      <a:pt x="2339" y="12093"/>
                      <a:pt x="3265" y="11966"/>
                      <a:pt x="4202" y="11966"/>
                    </a:cubicBezTo>
                    <a:cubicBezTo>
                      <a:pt x="6110" y="11966"/>
                      <a:pt x="8068" y="12492"/>
                      <a:pt x="9566" y="13472"/>
                    </a:cubicBezTo>
                    <a:cubicBezTo>
                      <a:pt x="9614" y="13496"/>
                      <a:pt x="9673" y="13507"/>
                      <a:pt x="9733" y="13507"/>
                    </a:cubicBezTo>
                    <a:cubicBezTo>
                      <a:pt x="9745" y="13507"/>
                      <a:pt x="9756" y="13507"/>
                      <a:pt x="9768" y="13519"/>
                    </a:cubicBezTo>
                    <a:lnTo>
                      <a:pt x="9804" y="13519"/>
                    </a:lnTo>
                    <a:cubicBezTo>
                      <a:pt x="9849" y="13518"/>
                      <a:pt x="9894" y="13517"/>
                      <a:pt x="9938" y="13517"/>
                    </a:cubicBezTo>
                    <a:cubicBezTo>
                      <a:pt x="10331" y="13517"/>
                      <a:pt x="10715" y="13563"/>
                      <a:pt x="11099" y="13638"/>
                    </a:cubicBezTo>
                    <a:cubicBezTo>
                      <a:pt x="11112" y="13641"/>
                      <a:pt x="11126" y="13643"/>
                      <a:pt x="11139" y="13643"/>
                    </a:cubicBezTo>
                    <a:cubicBezTo>
                      <a:pt x="11178" y="13643"/>
                      <a:pt x="11219" y="13632"/>
                      <a:pt x="11254" y="13614"/>
                    </a:cubicBezTo>
                    <a:lnTo>
                      <a:pt x="11289" y="13614"/>
                    </a:lnTo>
                    <a:cubicBezTo>
                      <a:pt x="12044" y="13419"/>
                      <a:pt x="12818" y="13319"/>
                      <a:pt x="13594" y="13319"/>
                    </a:cubicBezTo>
                    <a:cubicBezTo>
                      <a:pt x="14186" y="13319"/>
                      <a:pt x="14779" y="13377"/>
                      <a:pt x="15365" y="13496"/>
                    </a:cubicBezTo>
                    <a:cubicBezTo>
                      <a:pt x="16672" y="13769"/>
                      <a:pt x="17908" y="14339"/>
                      <a:pt x="18954" y="15183"/>
                    </a:cubicBezTo>
                    <a:cubicBezTo>
                      <a:pt x="18983" y="15212"/>
                      <a:pt x="19029" y="15234"/>
                      <a:pt x="19077" y="15234"/>
                    </a:cubicBezTo>
                    <a:cubicBezTo>
                      <a:pt x="19087" y="15234"/>
                      <a:pt x="19098" y="15233"/>
                      <a:pt x="19108" y="15230"/>
                    </a:cubicBezTo>
                    <a:cubicBezTo>
                      <a:pt x="19168" y="15230"/>
                      <a:pt x="19215" y="15207"/>
                      <a:pt x="19251" y="15159"/>
                    </a:cubicBezTo>
                    <a:cubicBezTo>
                      <a:pt x="19500" y="14898"/>
                      <a:pt x="19809" y="14708"/>
                      <a:pt x="20166" y="14624"/>
                    </a:cubicBezTo>
                    <a:cubicBezTo>
                      <a:pt x="20237" y="14601"/>
                      <a:pt x="20297" y="14553"/>
                      <a:pt x="20320" y="14482"/>
                    </a:cubicBezTo>
                    <a:cubicBezTo>
                      <a:pt x="20380" y="14434"/>
                      <a:pt x="20415" y="14363"/>
                      <a:pt x="20404" y="14280"/>
                    </a:cubicBezTo>
                    <a:lnTo>
                      <a:pt x="20166" y="13187"/>
                    </a:lnTo>
                    <a:lnTo>
                      <a:pt x="20166" y="13187"/>
                    </a:lnTo>
                    <a:cubicBezTo>
                      <a:pt x="20249" y="13234"/>
                      <a:pt x="20344" y="13282"/>
                      <a:pt x="20427" y="13329"/>
                    </a:cubicBezTo>
                    <a:cubicBezTo>
                      <a:pt x="20475" y="13353"/>
                      <a:pt x="20534" y="13365"/>
                      <a:pt x="20582" y="13365"/>
                    </a:cubicBezTo>
                    <a:lnTo>
                      <a:pt x="20653" y="13365"/>
                    </a:lnTo>
                    <a:cubicBezTo>
                      <a:pt x="20760" y="13353"/>
                      <a:pt x="20843" y="13258"/>
                      <a:pt x="20843" y="13151"/>
                    </a:cubicBezTo>
                    <a:cubicBezTo>
                      <a:pt x="20487" y="10192"/>
                      <a:pt x="20522" y="7198"/>
                      <a:pt x="20938" y="4251"/>
                    </a:cubicBezTo>
                    <a:cubicBezTo>
                      <a:pt x="20950" y="4203"/>
                      <a:pt x="20938" y="4144"/>
                      <a:pt x="20903" y="4096"/>
                    </a:cubicBezTo>
                    <a:cubicBezTo>
                      <a:pt x="20071" y="3122"/>
                      <a:pt x="18526" y="2480"/>
                      <a:pt x="16862" y="2444"/>
                    </a:cubicBezTo>
                    <a:cubicBezTo>
                      <a:pt x="16816" y="2444"/>
                      <a:pt x="16770" y="2443"/>
                      <a:pt x="16723" y="2443"/>
                    </a:cubicBezTo>
                    <a:cubicBezTo>
                      <a:pt x="15468" y="2443"/>
                      <a:pt x="14126" y="2753"/>
                      <a:pt x="12739" y="3371"/>
                    </a:cubicBezTo>
                    <a:cubicBezTo>
                      <a:pt x="11139" y="1231"/>
                      <a:pt x="8639" y="0"/>
                      <a:pt x="60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1"/>
              <p:cNvSpPr/>
              <p:nvPr/>
            </p:nvSpPr>
            <p:spPr>
              <a:xfrm>
                <a:off x="484195" y="1266748"/>
                <a:ext cx="165823" cy="84829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2633" extrusionOk="0">
                    <a:moveTo>
                      <a:pt x="194" y="1"/>
                    </a:moveTo>
                    <a:cubicBezTo>
                      <a:pt x="96" y="1"/>
                      <a:pt x="12" y="80"/>
                      <a:pt x="1" y="180"/>
                    </a:cubicBezTo>
                    <a:cubicBezTo>
                      <a:pt x="1" y="292"/>
                      <a:pt x="85" y="383"/>
                      <a:pt x="195" y="383"/>
                    </a:cubicBezTo>
                    <a:cubicBezTo>
                      <a:pt x="201" y="383"/>
                      <a:pt x="208" y="383"/>
                      <a:pt x="215" y="382"/>
                    </a:cubicBezTo>
                    <a:cubicBezTo>
                      <a:pt x="1997" y="430"/>
                      <a:pt x="3815" y="1297"/>
                      <a:pt x="4730" y="2545"/>
                    </a:cubicBezTo>
                    <a:cubicBezTo>
                      <a:pt x="4766" y="2592"/>
                      <a:pt x="4813" y="2628"/>
                      <a:pt x="4873" y="2628"/>
                    </a:cubicBezTo>
                    <a:cubicBezTo>
                      <a:pt x="4886" y="2631"/>
                      <a:pt x="4899" y="2633"/>
                      <a:pt x="4913" y="2633"/>
                    </a:cubicBezTo>
                    <a:cubicBezTo>
                      <a:pt x="4951" y="2633"/>
                      <a:pt x="4992" y="2622"/>
                      <a:pt x="5027" y="2604"/>
                    </a:cubicBezTo>
                    <a:cubicBezTo>
                      <a:pt x="5122" y="2557"/>
                      <a:pt x="5146" y="2426"/>
                      <a:pt x="5075" y="2343"/>
                    </a:cubicBezTo>
                    <a:cubicBezTo>
                      <a:pt x="4077" y="964"/>
                      <a:pt x="2163" y="38"/>
                      <a:pt x="215" y="2"/>
                    </a:cubicBezTo>
                    <a:cubicBezTo>
                      <a:pt x="208" y="1"/>
                      <a:pt x="201" y="1"/>
                      <a:pt x="1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1"/>
              <p:cNvSpPr/>
              <p:nvPr/>
            </p:nvSpPr>
            <p:spPr>
              <a:xfrm>
                <a:off x="470052" y="1291265"/>
                <a:ext cx="16424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442" extrusionOk="0">
                    <a:moveTo>
                      <a:pt x="203" y="0"/>
                    </a:moveTo>
                    <a:cubicBezTo>
                      <a:pt x="104" y="0"/>
                      <a:pt x="11" y="69"/>
                      <a:pt x="0" y="180"/>
                    </a:cubicBezTo>
                    <a:cubicBezTo>
                      <a:pt x="0" y="287"/>
                      <a:pt x="95" y="382"/>
                      <a:pt x="202" y="382"/>
                    </a:cubicBezTo>
                    <a:cubicBezTo>
                      <a:pt x="1949" y="465"/>
                      <a:pt x="3672" y="1225"/>
                      <a:pt x="4706" y="2378"/>
                    </a:cubicBezTo>
                    <a:cubicBezTo>
                      <a:pt x="4741" y="2414"/>
                      <a:pt x="4777" y="2437"/>
                      <a:pt x="4825" y="2437"/>
                    </a:cubicBezTo>
                    <a:cubicBezTo>
                      <a:pt x="4842" y="2440"/>
                      <a:pt x="4860" y="2442"/>
                      <a:pt x="4876" y="2442"/>
                    </a:cubicBezTo>
                    <a:cubicBezTo>
                      <a:pt x="4925" y="2442"/>
                      <a:pt x="4967" y="2429"/>
                      <a:pt x="5003" y="2402"/>
                    </a:cubicBezTo>
                    <a:cubicBezTo>
                      <a:pt x="5086" y="2330"/>
                      <a:pt x="5098" y="2212"/>
                      <a:pt x="5027" y="2128"/>
                    </a:cubicBezTo>
                    <a:cubicBezTo>
                      <a:pt x="3921" y="905"/>
                      <a:pt x="2080" y="85"/>
                      <a:pt x="226" y="1"/>
                    </a:cubicBezTo>
                    <a:cubicBezTo>
                      <a:pt x="218" y="1"/>
                      <a:pt x="210" y="0"/>
                      <a:pt x="2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1"/>
              <p:cNvSpPr/>
              <p:nvPr/>
            </p:nvSpPr>
            <p:spPr>
              <a:xfrm>
                <a:off x="426236" y="1398840"/>
                <a:ext cx="186636" cy="79416"/>
              </a:xfrm>
              <a:custGeom>
                <a:avLst/>
                <a:gdLst/>
                <a:ahLst/>
                <a:cxnLst/>
                <a:rect l="l" t="t" r="r" b="b"/>
                <a:pathLst>
                  <a:path w="5793" h="2465" extrusionOk="0">
                    <a:moveTo>
                      <a:pt x="257" y="1"/>
                    </a:moveTo>
                    <a:cubicBezTo>
                      <a:pt x="1" y="1"/>
                      <a:pt x="1" y="395"/>
                      <a:pt x="257" y="395"/>
                    </a:cubicBezTo>
                    <a:cubicBezTo>
                      <a:pt x="264" y="395"/>
                      <a:pt x="271" y="394"/>
                      <a:pt x="278" y="394"/>
                    </a:cubicBezTo>
                    <a:lnTo>
                      <a:pt x="278" y="394"/>
                    </a:lnTo>
                    <a:cubicBezTo>
                      <a:pt x="2211" y="408"/>
                      <a:pt x="4167" y="1180"/>
                      <a:pt x="5412" y="2402"/>
                    </a:cubicBezTo>
                    <a:cubicBezTo>
                      <a:pt x="5448" y="2426"/>
                      <a:pt x="5484" y="2449"/>
                      <a:pt x="5531" y="2461"/>
                    </a:cubicBezTo>
                    <a:cubicBezTo>
                      <a:pt x="5542" y="2463"/>
                      <a:pt x="5552" y="2464"/>
                      <a:pt x="5564" y="2464"/>
                    </a:cubicBezTo>
                    <a:cubicBezTo>
                      <a:pt x="5615" y="2464"/>
                      <a:pt x="5670" y="2443"/>
                      <a:pt x="5709" y="2414"/>
                    </a:cubicBezTo>
                    <a:cubicBezTo>
                      <a:pt x="5792" y="2342"/>
                      <a:pt x="5792" y="2212"/>
                      <a:pt x="5721" y="2140"/>
                    </a:cubicBezTo>
                    <a:cubicBezTo>
                      <a:pt x="4402" y="845"/>
                      <a:pt x="2311" y="25"/>
                      <a:pt x="279" y="2"/>
                    </a:cubicBezTo>
                    <a:cubicBezTo>
                      <a:pt x="271" y="1"/>
                      <a:pt x="264" y="1"/>
                      <a:pt x="2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1"/>
              <p:cNvSpPr/>
              <p:nvPr/>
            </p:nvSpPr>
            <p:spPr>
              <a:xfrm>
                <a:off x="412608" y="1427159"/>
                <a:ext cx="190695" cy="78256"/>
              </a:xfrm>
              <a:custGeom>
                <a:avLst/>
                <a:gdLst/>
                <a:ahLst/>
                <a:cxnLst/>
                <a:rect l="l" t="t" r="r" b="b"/>
                <a:pathLst>
                  <a:path w="5919" h="2429" extrusionOk="0">
                    <a:moveTo>
                      <a:pt x="213" y="1"/>
                    </a:moveTo>
                    <a:cubicBezTo>
                      <a:pt x="106" y="1"/>
                      <a:pt x="24" y="70"/>
                      <a:pt x="13" y="180"/>
                    </a:cubicBezTo>
                    <a:cubicBezTo>
                      <a:pt x="1" y="287"/>
                      <a:pt x="96" y="382"/>
                      <a:pt x="203" y="382"/>
                    </a:cubicBezTo>
                    <a:cubicBezTo>
                      <a:pt x="2175" y="513"/>
                      <a:pt x="4124" y="1250"/>
                      <a:pt x="5550" y="2378"/>
                    </a:cubicBezTo>
                    <a:cubicBezTo>
                      <a:pt x="5574" y="2402"/>
                      <a:pt x="5609" y="2414"/>
                      <a:pt x="5645" y="2426"/>
                    </a:cubicBezTo>
                    <a:cubicBezTo>
                      <a:pt x="5657" y="2428"/>
                      <a:pt x="5670" y="2429"/>
                      <a:pt x="5682" y="2429"/>
                    </a:cubicBezTo>
                    <a:cubicBezTo>
                      <a:pt x="5740" y="2429"/>
                      <a:pt x="5798" y="2406"/>
                      <a:pt x="5847" y="2367"/>
                    </a:cubicBezTo>
                    <a:cubicBezTo>
                      <a:pt x="5918" y="2283"/>
                      <a:pt x="5907" y="2153"/>
                      <a:pt x="5823" y="2093"/>
                    </a:cubicBezTo>
                    <a:cubicBezTo>
                      <a:pt x="4338" y="905"/>
                      <a:pt x="2294" y="133"/>
                      <a:pt x="238" y="2"/>
                    </a:cubicBezTo>
                    <a:cubicBezTo>
                      <a:pt x="230" y="1"/>
                      <a:pt x="221" y="1"/>
                      <a:pt x="2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1"/>
              <p:cNvSpPr/>
              <p:nvPr/>
            </p:nvSpPr>
            <p:spPr>
              <a:xfrm>
                <a:off x="703951" y="1411469"/>
                <a:ext cx="218628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6786" h="1008" extrusionOk="0">
                    <a:moveTo>
                      <a:pt x="3630" y="0"/>
                    </a:moveTo>
                    <a:cubicBezTo>
                      <a:pt x="2417" y="0"/>
                      <a:pt x="1217" y="216"/>
                      <a:pt x="155" y="643"/>
                    </a:cubicBezTo>
                    <a:cubicBezTo>
                      <a:pt x="48" y="679"/>
                      <a:pt x="1" y="798"/>
                      <a:pt x="48" y="893"/>
                    </a:cubicBezTo>
                    <a:cubicBezTo>
                      <a:pt x="72" y="952"/>
                      <a:pt x="131" y="1000"/>
                      <a:pt x="203" y="1000"/>
                    </a:cubicBezTo>
                    <a:cubicBezTo>
                      <a:pt x="217" y="1005"/>
                      <a:pt x="234" y="1008"/>
                      <a:pt x="251" y="1008"/>
                    </a:cubicBezTo>
                    <a:cubicBezTo>
                      <a:pt x="276" y="1008"/>
                      <a:pt x="301" y="1002"/>
                      <a:pt x="321" y="988"/>
                    </a:cubicBezTo>
                    <a:cubicBezTo>
                      <a:pt x="1328" y="588"/>
                      <a:pt x="2468" y="384"/>
                      <a:pt x="3619" y="384"/>
                    </a:cubicBezTo>
                    <a:cubicBezTo>
                      <a:pt x="4588" y="384"/>
                      <a:pt x="5565" y="528"/>
                      <a:pt x="6477" y="822"/>
                    </a:cubicBezTo>
                    <a:cubicBezTo>
                      <a:pt x="6498" y="829"/>
                      <a:pt x="6520" y="832"/>
                      <a:pt x="6542" y="832"/>
                    </a:cubicBezTo>
                    <a:cubicBezTo>
                      <a:pt x="6628" y="832"/>
                      <a:pt x="6712" y="779"/>
                      <a:pt x="6750" y="703"/>
                    </a:cubicBezTo>
                    <a:cubicBezTo>
                      <a:pt x="6786" y="596"/>
                      <a:pt x="6726" y="477"/>
                      <a:pt x="6619" y="453"/>
                    </a:cubicBezTo>
                    <a:cubicBezTo>
                      <a:pt x="5663" y="150"/>
                      <a:pt x="4642" y="0"/>
                      <a:pt x="36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1"/>
              <p:cNvSpPr/>
              <p:nvPr/>
            </p:nvSpPr>
            <p:spPr>
              <a:xfrm>
                <a:off x="700504" y="1447810"/>
                <a:ext cx="209833" cy="28029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870" extrusionOk="0">
                    <a:moveTo>
                      <a:pt x="3378" y="0"/>
                    </a:moveTo>
                    <a:cubicBezTo>
                      <a:pt x="2290" y="0"/>
                      <a:pt x="1203" y="167"/>
                      <a:pt x="155" y="502"/>
                    </a:cubicBezTo>
                    <a:cubicBezTo>
                      <a:pt x="48" y="525"/>
                      <a:pt x="1" y="644"/>
                      <a:pt x="36" y="739"/>
                    </a:cubicBezTo>
                    <a:cubicBezTo>
                      <a:pt x="60" y="811"/>
                      <a:pt x="119" y="858"/>
                      <a:pt x="191" y="870"/>
                    </a:cubicBezTo>
                    <a:cubicBezTo>
                      <a:pt x="226" y="870"/>
                      <a:pt x="262" y="870"/>
                      <a:pt x="298" y="858"/>
                    </a:cubicBezTo>
                    <a:cubicBezTo>
                      <a:pt x="1300" y="543"/>
                      <a:pt x="2337" y="385"/>
                      <a:pt x="3374" y="385"/>
                    </a:cubicBezTo>
                    <a:cubicBezTo>
                      <a:pt x="4330" y="385"/>
                      <a:pt x="5287" y="519"/>
                      <a:pt x="6215" y="787"/>
                    </a:cubicBezTo>
                    <a:cubicBezTo>
                      <a:pt x="6237" y="794"/>
                      <a:pt x="6259" y="797"/>
                      <a:pt x="6280" y="797"/>
                    </a:cubicBezTo>
                    <a:cubicBezTo>
                      <a:pt x="6367" y="797"/>
                      <a:pt x="6448" y="744"/>
                      <a:pt x="6477" y="668"/>
                    </a:cubicBezTo>
                    <a:cubicBezTo>
                      <a:pt x="6513" y="561"/>
                      <a:pt x="6453" y="442"/>
                      <a:pt x="6346" y="418"/>
                    </a:cubicBezTo>
                    <a:cubicBezTo>
                      <a:pt x="5375" y="140"/>
                      <a:pt x="4376" y="0"/>
                      <a:pt x="33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1"/>
              <p:cNvSpPr/>
              <p:nvPr/>
            </p:nvSpPr>
            <p:spPr>
              <a:xfrm>
                <a:off x="695155" y="1487986"/>
                <a:ext cx="207513" cy="24421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758" extrusionOk="0">
                    <a:moveTo>
                      <a:pt x="3185" y="0"/>
                    </a:moveTo>
                    <a:cubicBezTo>
                      <a:pt x="2174" y="0"/>
                      <a:pt x="1165" y="119"/>
                      <a:pt x="179" y="360"/>
                    </a:cubicBezTo>
                    <a:cubicBezTo>
                      <a:pt x="72" y="383"/>
                      <a:pt x="0" y="490"/>
                      <a:pt x="36" y="597"/>
                    </a:cubicBezTo>
                    <a:cubicBezTo>
                      <a:pt x="60" y="669"/>
                      <a:pt x="119" y="728"/>
                      <a:pt x="202" y="740"/>
                    </a:cubicBezTo>
                    <a:lnTo>
                      <a:pt x="285" y="740"/>
                    </a:lnTo>
                    <a:cubicBezTo>
                      <a:pt x="1236" y="505"/>
                      <a:pt x="2210" y="389"/>
                      <a:pt x="3184" y="389"/>
                    </a:cubicBezTo>
                    <a:cubicBezTo>
                      <a:pt x="4182" y="389"/>
                      <a:pt x="5181" y="511"/>
                      <a:pt x="6156" y="752"/>
                    </a:cubicBezTo>
                    <a:cubicBezTo>
                      <a:pt x="6171" y="755"/>
                      <a:pt x="6187" y="757"/>
                      <a:pt x="6203" y="757"/>
                    </a:cubicBezTo>
                    <a:cubicBezTo>
                      <a:pt x="6293" y="757"/>
                      <a:pt x="6377" y="700"/>
                      <a:pt x="6417" y="609"/>
                    </a:cubicBezTo>
                    <a:cubicBezTo>
                      <a:pt x="6441" y="502"/>
                      <a:pt x="6381" y="395"/>
                      <a:pt x="6275" y="372"/>
                    </a:cubicBezTo>
                    <a:cubicBezTo>
                      <a:pt x="5258" y="125"/>
                      <a:pt x="4220" y="0"/>
                      <a:pt x="31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1"/>
              <p:cNvSpPr/>
              <p:nvPr/>
            </p:nvSpPr>
            <p:spPr>
              <a:xfrm>
                <a:off x="728082" y="1303057"/>
                <a:ext cx="179194" cy="93076"/>
              </a:xfrm>
              <a:custGeom>
                <a:avLst/>
                <a:gdLst/>
                <a:ahLst/>
                <a:cxnLst/>
                <a:rect l="l" t="t" r="r" b="b"/>
                <a:pathLst>
                  <a:path w="5562" h="2889" extrusionOk="0">
                    <a:moveTo>
                      <a:pt x="3005" y="379"/>
                    </a:moveTo>
                    <a:cubicBezTo>
                      <a:pt x="3714" y="379"/>
                      <a:pt x="4425" y="492"/>
                      <a:pt x="5110" y="717"/>
                    </a:cubicBezTo>
                    <a:lnTo>
                      <a:pt x="5110" y="729"/>
                    </a:lnTo>
                    <a:cubicBezTo>
                      <a:pt x="5051" y="1061"/>
                      <a:pt x="4908" y="1893"/>
                      <a:pt x="4860" y="2440"/>
                    </a:cubicBezTo>
                    <a:cubicBezTo>
                      <a:pt x="4135" y="2278"/>
                      <a:pt x="3394" y="2198"/>
                      <a:pt x="2653" y="2198"/>
                    </a:cubicBezTo>
                    <a:cubicBezTo>
                      <a:pt x="1926" y="2198"/>
                      <a:pt x="1200" y="2275"/>
                      <a:pt x="487" y="2428"/>
                    </a:cubicBezTo>
                    <a:cubicBezTo>
                      <a:pt x="535" y="2190"/>
                      <a:pt x="571" y="1941"/>
                      <a:pt x="618" y="1691"/>
                    </a:cubicBezTo>
                    <a:cubicBezTo>
                      <a:pt x="666" y="1370"/>
                      <a:pt x="713" y="1061"/>
                      <a:pt x="773" y="764"/>
                    </a:cubicBezTo>
                    <a:cubicBezTo>
                      <a:pt x="1495" y="507"/>
                      <a:pt x="2250" y="379"/>
                      <a:pt x="3005" y="379"/>
                    </a:cubicBezTo>
                    <a:close/>
                    <a:moveTo>
                      <a:pt x="2990" y="1"/>
                    </a:moveTo>
                    <a:cubicBezTo>
                      <a:pt x="2147" y="1"/>
                      <a:pt x="1303" y="155"/>
                      <a:pt x="499" y="467"/>
                    </a:cubicBezTo>
                    <a:cubicBezTo>
                      <a:pt x="440" y="491"/>
                      <a:pt x="392" y="539"/>
                      <a:pt x="380" y="610"/>
                    </a:cubicBezTo>
                    <a:cubicBezTo>
                      <a:pt x="309" y="943"/>
                      <a:pt x="250" y="1299"/>
                      <a:pt x="190" y="1656"/>
                    </a:cubicBezTo>
                    <a:cubicBezTo>
                      <a:pt x="143" y="2012"/>
                      <a:pt x="83" y="2333"/>
                      <a:pt x="24" y="2654"/>
                    </a:cubicBezTo>
                    <a:cubicBezTo>
                      <a:pt x="0" y="2725"/>
                      <a:pt x="36" y="2796"/>
                      <a:pt x="83" y="2832"/>
                    </a:cubicBezTo>
                    <a:cubicBezTo>
                      <a:pt x="119" y="2856"/>
                      <a:pt x="155" y="2879"/>
                      <a:pt x="190" y="2879"/>
                    </a:cubicBezTo>
                    <a:cubicBezTo>
                      <a:pt x="202" y="2885"/>
                      <a:pt x="217" y="2888"/>
                      <a:pt x="233" y="2888"/>
                    </a:cubicBezTo>
                    <a:cubicBezTo>
                      <a:pt x="250" y="2888"/>
                      <a:pt x="268" y="2885"/>
                      <a:pt x="285" y="2879"/>
                    </a:cubicBezTo>
                    <a:cubicBezTo>
                      <a:pt x="1058" y="2683"/>
                      <a:pt x="1851" y="2585"/>
                      <a:pt x="2644" y="2585"/>
                    </a:cubicBezTo>
                    <a:cubicBezTo>
                      <a:pt x="3437" y="2585"/>
                      <a:pt x="4231" y="2683"/>
                      <a:pt x="5003" y="2879"/>
                    </a:cubicBezTo>
                    <a:cubicBezTo>
                      <a:pt x="5021" y="2882"/>
                      <a:pt x="5038" y="2884"/>
                      <a:pt x="5054" y="2884"/>
                    </a:cubicBezTo>
                    <a:cubicBezTo>
                      <a:pt x="5104" y="2884"/>
                      <a:pt x="5149" y="2871"/>
                      <a:pt x="5193" y="2844"/>
                    </a:cubicBezTo>
                    <a:cubicBezTo>
                      <a:pt x="5241" y="2820"/>
                      <a:pt x="5276" y="2761"/>
                      <a:pt x="5276" y="2701"/>
                    </a:cubicBezTo>
                    <a:cubicBezTo>
                      <a:pt x="5276" y="2107"/>
                      <a:pt x="5550" y="669"/>
                      <a:pt x="5550" y="645"/>
                    </a:cubicBezTo>
                    <a:cubicBezTo>
                      <a:pt x="5561" y="562"/>
                      <a:pt x="5514" y="479"/>
                      <a:pt x="5431" y="443"/>
                    </a:cubicBezTo>
                    <a:cubicBezTo>
                      <a:pt x="4642" y="149"/>
                      <a:pt x="3816" y="1"/>
                      <a:pt x="29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1"/>
              <p:cNvSpPr/>
              <p:nvPr/>
            </p:nvSpPr>
            <p:spPr>
              <a:xfrm>
                <a:off x="1169494" y="629454"/>
                <a:ext cx="604143" cy="400399"/>
              </a:xfrm>
              <a:custGeom>
                <a:avLst/>
                <a:gdLst/>
                <a:ahLst/>
                <a:cxnLst/>
                <a:rect l="l" t="t" r="r" b="b"/>
                <a:pathLst>
                  <a:path w="18752" h="12428" extrusionOk="0">
                    <a:moveTo>
                      <a:pt x="9198" y="402"/>
                    </a:moveTo>
                    <a:cubicBezTo>
                      <a:pt x="10659" y="1436"/>
                      <a:pt x="12228" y="2553"/>
                      <a:pt x="13749" y="3634"/>
                    </a:cubicBezTo>
                    <a:cubicBezTo>
                      <a:pt x="15234" y="4692"/>
                      <a:pt x="16755" y="5785"/>
                      <a:pt x="18193" y="6783"/>
                    </a:cubicBezTo>
                    <a:cubicBezTo>
                      <a:pt x="15912" y="8161"/>
                      <a:pt x="13369" y="9017"/>
                      <a:pt x="10731" y="9314"/>
                    </a:cubicBezTo>
                    <a:cubicBezTo>
                      <a:pt x="9091" y="8245"/>
                      <a:pt x="7392" y="7044"/>
                      <a:pt x="5728" y="5880"/>
                    </a:cubicBezTo>
                    <a:cubicBezTo>
                      <a:pt x="4171" y="4787"/>
                      <a:pt x="2555" y="3658"/>
                      <a:pt x="998" y="2624"/>
                    </a:cubicBezTo>
                    <a:cubicBezTo>
                      <a:pt x="3850" y="2398"/>
                      <a:pt x="6619" y="1650"/>
                      <a:pt x="9198" y="402"/>
                    </a:cubicBezTo>
                    <a:close/>
                    <a:moveTo>
                      <a:pt x="16221" y="8245"/>
                    </a:moveTo>
                    <a:cubicBezTo>
                      <a:pt x="16743" y="8482"/>
                      <a:pt x="17243" y="8791"/>
                      <a:pt x="17682" y="9160"/>
                    </a:cubicBezTo>
                    <a:lnTo>
                      <a:pt x="17670" y="9160"/>
                    </a:lnTo>
                    <a:cubicBezTo>
                      <a:pt x="16207" y="9350"/>
                      <a:pt x="14727" y="9456"/>
                      <a:pt x="13245" y="9456"/>
                    </a:cubicBezTo>
                    <a:cubicBezTo>
                      <a:pt x="12969" y="9456"/>
                      <a:pt x="12694" y="9452"/>
                      <a:pt x="12418" y="9445"/>
                    </a:cubicBezTo>
                    <a:cubicBezTo>
                      <a:pt x="13713" y="9171"/>
                      <a:pt x="14997" y="8779"/>
                      <a:pt x="16221" y="8245"/>
                    </a:cubicBezTo>
                    <a:close/>
                    <a:moveTo>
                      <a:pt x="678" y="2885"/>
                    </a:moveTo>
                    <a:cubicBezTo>
                      <a:pt x="2246" y="3919"/>
                      <a:pt x="3886" y="5072"/>
                      <a:pt x="5478" y="6189"/>
                    </a:cubicBezTo>
                    <a:cubicBezTo>
                      <a:pt x="7106" y="7330"/>
                      <a:pt x="8782" y="8506"/>
                      <a:pt x="10398" y="9564"/>
                    </a:cubicBezTo>
                    <a:lnTo>
                      <a:pt x="9519" y="10966"/>
                    </a:lnTo>
                    <a:cubicBezTo>
                      <a:pt x="6643" y="8506"/>
                      <a:pt x="3589" y="6153"/>
                      <a:pt x="452" y="3979"/>
                    </a:cubicBezTo>
                    <a:lnTo>
                      <a:pt x="678" y="2885"/>
                    </a:lnTo>
                    <a:close/>
                    <a:moveTo>
                      <a:pt x="17872" y="9528"/>
                    </a:moveTo>
                    <a:lnTo>
                      <a:pt x="17872" y="9528"/>
                    </a:lnTo>
                    <a:cubicBezTo>
                      <a:pt x="17825" y="9730"/>
                      <a:pt x="17777" y="9956"/>
                      <a:pt x="17718" y="10170"/>
                    </a:cubicBezTo>
                    <a:cubicBezTo>
                      <a:pt x="17658" y="10431"/>
                      <a:pt x="17599" y="10692"/>
                      <a:pt x="17551" y="10930"/>
                    </a:cubicBezTo>
                    <a:cubicBezTo>
                      <a:pt x="16682" y="10886"/>
                      <a:pt x="15813" y="10863"/>
                      <a:pt x="14945" y="10863"/>
                    </a:cubicBezTo>
                    <a:cubicBezTo>
                      <a:pt x="13261" y="10863"/>
                      <a:pt x="11581" y="10948"/>
                      <a:pt x="9911" y="11120"/>
                    </a:cubicBezTo>
                    <a:lnTo>
                      <a:pt x="10766" y="9754"/>
                    </a:lnTo>
                    <a:cubicBezTo>
                      <a:pt x="11586" y="9813"/>
                      <a:pt x="12406" y="9837"/>
                      <a:pt x="13226" y="9837"/>
                    </a:cubicBezTo>
                    <a:cubicBezTo>
                      <a:pt x="14783" y="9837"/>
                      <a:pt x="16328" y="9730"/>
                      <a:pt x="17872" y="9528"/>
                    </a:cubicBezTo>
                    <a:close/>
                    <a:moveTo>
                      <a:pt x="14884" y="11254"/>
                    </a:moveTo>
                    <a:cubicBezTo>
                      <a:pt x="15163" y="11254"/>
                      <a:pt x="15442" y="11257"/>
                      <a:pt x="15721" y="11263"/>
                    </a:cubicBezTo>
                    <a:cubicBezTo>
                      <a:pt x="15995" y="11394"/>
                      <a:pt x="16268" y="11560"/>
                      <a:pt x="16506" y="11762"/>
                    </a:cubicBezTo>
                    <a:cubicBezTo>
                      <a:pt x="15698" y="11536"/>
                      <a:pt x="14878" y="11370"/>
                      <a:pt x="14046" y="11263"/>
                    </a:cubicBezTo>
                    <a:cubicBezTo>
                      <a:pt x="14325" y="11257"/>
                      <a:pt x="14604" y="11254"/>
                      <a:pt x="14884" y="11254"/>
                    </a:cubicBezTo>
                    <a:close/>
                    <a:moveTo>
                      <a:pt x="9203" y="1"/>
                    </a:moveTo>
                    <a:cubicBezTo>
                      <a:pt x="9173" y="1"/>
                      <a:pt x="9143" y="8"/>
                      <a:pt x="9115" y="22"/>
                    </a:cubicBezTo>
                    <a:cubicBezTo>
                      <a:pt x="6441" y="1329"/>
                      <a:pt x="3530" y="2101"/>
                      <a:pt x="559" y="2279"/>
                    </a:cubicBezTo>
                    <a:cubicBezTo>
                      <a:pt x="464" y="2291"/>
                      <a:pt x="392" y="2351"/>
                      <a:pt x="369" y="2446"/>
                    </a:cubicBezTo>
                    <a:cubicBezTo>
                      <a:pt x="345" y="2470"/>
                      <a:pt x="333" y="2493"/>
                      <a:pt x="321" y="2529"/>
                    </a:cubicBezTo>
                    <a:lnTo>
                      <a:pt x="12" y="4038"/>
                    </a:lnTo>
                    <a:cubicBezTo>
                      <a:pt x="0" y="4109"/>
                      <a:pt x="36" y="4181"/>
                      <a:pt x="95" y="4228"/>
                    </a:cubicBezTo>
                    <a:cubicBezTo>
                      <a:pt x="3316" y="6462"/>
                      <a:pt x="6453" y="8886"/>
                      <a:pt x="9424" y="11417"/>
                    </a:cubicBezTo>
                    <a:lnTo>
                      <a:pt x="9424" y="11405"/>
                    </a:lnTo>
                    <a:cubicBezTo>
                      <a:pt x="9435" y="11516"/>
                      <a:pt x="9527" y="11585"/>
                      <a:pt x="9636" y="11585"/>
                    </a:cubicBezTo>
                    <a:cubicBezTo>
                      <a:pt x="9644" y="11585"/>
                      <a:pt x="9653" y="11585"/>
                      <a:pt x="9661" y="11584"/>
                    </a:cubicBezTo>
                    <a:cubicBezTo>
                      <a:pt x="10291" y="11518"/>
                      <a:pt x="10923" y="11486"/>
                      <a:pt x="11554" y="11486"/>
                    </a:cubicBezTo>
                    <a:cubicBezTo>
                      <a:pt x="13449" y="11486"/>
                      <a:pt x="15338" y="11780"/>
                      <a:pt x="17147" y="12368"/>
                    </a:cubicBezTo>
                    <a:cubicBezTo>
                      <a:pt x="17183" y="12392"/>
                      <a:pt x="17243" y="12416"/>
                      <a:pt x="17290" y="12416"/>
                    </a:cubicBezTo>
                    <a:lnTo>
                      <a:pt x="17314" y="12416"/>
                    </a:lnTo>
                    <a:cubicBezTo>
                      <a:pt x="17338" y="12427"/>
                      <a:pt x="17361" y="12427"/>
                      <a:pt x="17385" y="12427"/>
                    </a:cubicBezTo>
                    <a:cubicBezTo>
                      <a:pt x="17468" y="12427"/>
                      <a:pt x="17551" y="12380"/>
                      <a:pt x="17587" y="12297"/>
                    </a:cubicBezTo>
                    <a:cubicBezTo>
                      <a:pt x="17623" y="12202"/>
                      <a:pt x="17563" y="12083"/>
                      <a:pt x="17456" y="12059"/>
                    </a:cubicBezTo>
                    <a:lnTo>
                      <a:pt x="17385" y="12035"/>
                    </a:lnTo>
                    <a:cubicBezTo>
                      <a:pt x="17124" y="11750"/>
                      <a:pt x="16838" y="11501"/>
                      <a:pt x="16518" y="11287"/>
                    </a:cubicBezTo>
                    <a:lnTo>
                      <a:pt x="16518" y="11287"/>
                    </a:lnTo>
                    <a:cubicBezTo>
                      <a:pt x="16910" y="11299"/>
                      <a:pt x="17314" y="11322"/>
                      <a:pt x="17706" y="11346"/>
                    </a:cubicBezTo>
                    <a:cubicBezTo>
                      <a:pt x="17813" y="11346"/>
                      <a:pt x="17908" y="11275"/>
                      <a:pt x="17932" y="11180"/>
                    </a:cubicBezTo>
                    <a:cubicBezTo>
                      <a:pt x="17979" y="10906"/>
                      <a:pt x="18051" y="10586"/>
                      <a:pt x="18134" y="10265"/>
                    </a:cubicBezTo>
                    <a:cubicBezTo>
                      <a:pt x="18205" y="9944"/>
                      <a:pt x="18288" y="9611"/>
                      <a:pt x="18336" y="9338"/>
                    </a:cubicBezTo>
                    <a:cubicBezTo>
                      <a:pt x="18336" y="9326"/>
                      <a:pt x="18336" y="9314"/>
                      <a:pt x="18336" y="9302"/>
                    </a:cubicBezTo>
                    <a:cubicBezTo>
                      <a:pt x="18336" y="9290"/>
                      <a:pt x="18336" y="9278"/>
                      <a:pt x="18336" y="9278"/>
                    </a:cubicBezTo>
                    <a:lnTo>
                      <a:pt x="18336" y="9267"/>
                    </a:lnTo>
                    <a:cubicBezTo>
                      <a:pt x="18324" y="9255"/>
                      <a:pt x="18324" y="9243"/>
                      <a:pt x="18312" y="9231"/>
                    </a:cubicBezTo>
                    <a:cubicBezTo>
                      <a:pt x="18312" y="9219"/>
                      <a:pt x="18300" y="9207"/>
                      <a:pt x="18300" y="9195"/>
                    </a:cubicBezTo>
                    <a:cubicBezTo>
                      <a:pt x="18288" y="9183"/>
                      <a:pt x="18276" y="9171"/>
                      <a:pt x="18276" y="9171"/>
                    </a:cubicBezTo>
                    <a:cubicBezTo>
                      <a:pt x="18264" y="9160"/>
                      <a:pt x="18253" y="9148"/>
                      <a:pt x="18241" y="9148"/>
                    </a:cubicBezTo>
                    <a:lnTo>
                      <a:pt x="18229" y="9136"/>
                    </a:lnTo>
                    <a:cubicBezTo>
                      <a:pt x="18217" y="9112"/>
                      <a:pt x="18205" y="9100"/>
                      <a:pt x="18181" y="9076"/>
                    </a:cubicBezTo>
                    <a:cubicBezTo>
                      <a:pt x="17742" y="8661"/>
                      <a:pt x="17231" y="8316"/>
                      <a:pt x="16684" y="8043"/>
                    </a:cubicBezTo>
                    <a:cubicBezTo>
                      <a:pt x="17373" y="7734"/>
                      <a:pt x="18027" y="7365"/>
                      <a:pt x="18668" y="6961"/>
                    </a:cubicBezTo>
                    <a:cubicBezTo>
                      <a:pt x="18716" y="6926"/>
                      <a:pt x="18752" y="6878"/>
                      <a:pt x="18752" y="6819"/>
                    </a:cubicBezTo>
                    <a:cubicBezTo>
                      <a:pt x="18752" y="6747"/>
                      <a:pt x="18728" y="6688"/>
                      <a:pt x="18668" y="6652"/>
                    </a:cubicBezTo>
                    <a:cubicBezTo>
                      <a:pt x="17171" y="5607"/>
                      <a:pt x="15567" y="4454"/>
                      <a:pt x="13998" y="3349"/>
                    </a:cubicBezTo>
                    <a:cubicBezTo>
                      <a:pt x="12442" y="2232"/>
                      <a:pt x="10838" y="1091"/>
                      <a:pt x="9340" y="45"/>
                    </a:cubicBezTo>
                    <a:cubicBezTo>
                      <a:pt x="9297" y="17"/>
                      <a:pt x="9250" y="1"/>
                      <a:pt x="9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1"/>
              <p:cNvSpPr/>
              <p:nvPr/>
            </p:nvSpPr>
            <p:spPr>
              <a:xfrm>
                <a:off x="1393051" y="744599"/>
                <a:ext cx="175779" cy="68849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2137" extrusionOk="0">
                    <a:moveTo>
                      <a:pt x="5214" y="0"/>
                    </a:moveTo>
                    <a:cubicBezTo>
                      <a:pt x="5179" y="0"/>
                      <a:pt x="5143" y="8"/>
                      <a:pt x="5111" y="24"/>
                    </a:cubicBezTo>
                    <a:cubicBezTo>
                      <a:pt x="3566" y="856"/>
                      <a:pt x="1914" y="1438"/>
                      <a:pt x="191" y="1747"/>
                    </a:cubicBezTo>
                    <a:cubicBezTo>
                      <a:pt x="84" y="1759"/>
                      <a:pt x="1" y="1866"/>
                      <a:pt x="25" y="1973"/>
                    </a:cubicBezTo>
                    <a:cubicBezTo>
                      <a:pt x="49" y="2068"/>
                      <a:pt x="132" y="2128"/>
                      <a:pt x="227" y="2128"/>
                    </a:cubicBezTo>
                    <a:cubicBezTo>
                      <a:pt x="233" y="2134"/>
                      <a:pt x="242" y="2137"/>
                      <a:pt x="251" y="2137"/>
                    </a:cubicBezTo>
                    <a:cubicBezTo>
                      <a:pt x="259" y="2137"/>
                      <a:pt x="268" y="2134"/>
                      <a:pt x="274" y="2128"/>
                    </a:cubicBezTo>
                    <a:cubicBezTo>
                      <a:pt x="1914" y="1831"/>
                      <a:pt x="3518" y="1296"/>
                      <a:pt x="5004" y="535"/>
                    </a:cubicBezTo>
                    <a:cubicBezTo>
                      <a:pt x="5051" y="535"/>
                      <a:pt x="5099" y="523"/>
                      <a:pt x="5146" y="488"/>
                    </a:cubicBezTo>
                    <a:lnTo>
                      <a:pt x="5336" y="345"/>
                    </a:lnTo>
                    <a:cubicBezTo>
                      <a:pt x="5431" y="286"/>
                      <a:pt x="5455" y="167"/>
                      <a:pt x="5384" y="84"/>
                    </a:cubicBezTo>
                    <a:cubicBezTo>
                      <a:pt x="5345" y="29"/>
                      <a:pt x="5280" y="0"/>
                      <a:pt x="52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1"/>
              <p:cNvSpPr/>
              <p:nvPr/>
            </p:nvSpPr>
            <p:spPr>
              <a:xfrm>
                <a:off x="1417955" y="765766"/>
                <a:ext cx="171172" cy="68849"/>
              </a:xfrm>
              <a:custGeom>
                <a:avLst/>
                <a:gdLst/>
                <a:ahLst/>
                <a:cxnLst/>
                <a:rect l="l" t="t" r="r" b="b"/>
                <a:pathLst>
                  <a:path w="5313" h="2137" extrusionOk="0">
                    <a:moveTo>
                      <a:pt x="5066" y="0"/>
                    </a:moveTo>
                    <a:cubicBezTo>
                      <a:pt x="5025" y="0"/>
                      <a:pt x="4983" y="11"/>
                      <a:pt x="4944" y="33"/>
                    </a:cubicBezTo>
                    <a:cubicBezTo>
                      <a:pt x="3470" y="888"/>
                      <a:pt x="1854" y="1483"/>
                      <a:pt x="179" y="1768"/>
                    </a:cubicBezTo>
                    <a:cubicBezTo>
                      <a:pt x="72" y="1780"/>
                      <a:pt x="0" y="1875"/>
                      <a:pt x="12" y="1982"/>
                    </a:cubicBezTo>
                    <a:cubicBezTo>
                      <a:pt x="36" y="2077"/>
                      <a:pt x="119" y="2136"/>
                      <a:pt x="214" y="2136"/>
                    </a:cubicBezTo>
                    <a:lnTo>
                      <a:pt x="262" y="2136"/>
                    </a:lnTo>
                    <a:cubicBezTo>
                      <a:pt x="1997" y="1839"/>
                      <a:pt x="3660" y="1245"/>
                      <a:pt x="5181" y="354"/>
                    </a:cubicBezTo>
                    <a:cubicBezTo>
                      <a:pt x="5276" y="294"/>
                      <a:pt x="5312" y="175"/>
                      <a:pt x="5241" y="92"/>
                    </a:cubicBezTo>
                    <a:cubicBezTo>
                      <a:pt x="5203" y="32"/>
                      <a:pt x="5137" y="0"/>
                      <a:pt x="50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1"/>
              <p:cNvSpPr/>
              <p:nvPr/>
            </p:nvSpPr>
            <p:spPr>
              <a:xfrm>
                <a:off x="1446274" y="781778"/>
                <a:ext cx="158929" cy="71974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2234" extrusionOk="0">
                    <a:moveTo>
                      <a:pt x="4701" y="1"/>
                    </a:moveTo>
                    <a:cubicBezTo>
                      <a:pt x="4656" y="1"/>
                      <a:pt x="4611" y="16"/>
                      <a:pt x="4576" y="47"/>
                    </a:cubicBezTo>
                    <a:cubicBezTo>
                      <a:pt x="3257" y="950"/>
                      <a:pt x="1759" y="1568"/>
                      <a:pt x="191" y="1853"/>
                    </a:cubicBezTo>
                    <a:cubicBezTo>
                      <a:pt x="84" y="1877"/>
                      <a:pt x="1" y="1972"/>
                      <a:pt x="24" y="2091"/>
                    </a:cubicBezTo>
                    <a:cubicBezTo>
                      <a:pt x="48" y="2174"/>
                      <a:pt x="131" y="2233"/>
                      <a:pt x="226" y="2233"/>
                    </a:cubicBezTo>
                    <a:lnTo>
                      <a:pt x="274" y="2233"/>
                    </a:lnTo>
                    <a:cubicBezTo>
                      <a:pt x="1914" y="1936"/>
                      <a:pt x="3459" y="1295"/>
                      <a:pt x="4825" y="356"/>
                    </a:cubicBezTo>
                    <a:cubicBezTo>
                      <a:pt x="4920" y="284"/>
                      <a:pt x="4932" y="166"/>
                      <a:pt x="4873" y="82"/>
                    </a:cubicBezTo>
                    <a:cubicBezTo>
                      <a:pt x="4825" y="28"/>
                      <a:pt x="4762" y="1"/>
                      <a:pt x="47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1"/>
              <p:cNvSpPr/>
              <p:nvPr/>
            </p:nvSpPr>
            <p:spPr>
              <a:xfrm>
                <a:off x="1329518" y="-1140"/>
                <a:ext cx="457521" cy="490544"/>
              </a:xfrm>
              <a:custGeom>
                <a:avLst/>
                <a:gdLst/>
                <a:ahLst/>
                <a:cxnLst/>
                <a:rect l="l" t="t" r="r" b="b"/>
                <a:pathLst>
                  <a:path w="14201" h="15226" extrusionOk="0">
                    <a:moveTo>
                      <a:pt x="13226" y="398"/>
                    </a:moveTo>
                    <a:cubicBezTo>
                      <a:pt x="13261" y="398"/>
                      <a:pt x="13297" y="400"/>
                      <a:pt x="13333" y="404"/>
                    </a:cubicBezTo>
                    <a:cubicBezTo>
                      <a:pt x="13559" y="463"/>
                      <a:pt x="13737" y="665"/>
                      <a:pt x="13761" y="903"/>
                    </a:cubicBezTo>
                    <a:cubicBezTo>
                      <a:pt x="13761" y="1164"/>
                      <a:pt x="13666" y="1426"/>
                      <a:pt x="13476" y="1616"/>
                    </a:cubicBezTo>
                    <a:cubicBezTo>
                      <a:pt x="13274" y="1830"/>
                      <a:pt x="13036" y="2032"/>
                      <a:pt x="12775" y="2186"/>
                    </a:cubicBezTo>
                    <a:cubicBezTo>
                      <a:pt x="12763" y="2198"/>
                      <a:pt x="12763" y="2198"/>
                      <a:pt x="12751" y="2210"/>
                    </a:cubicBezTo>
                    <a:lnTo>
                      <a:pt x="11693" y="1331"/>
                    </a:lnTo>
                    <a:cubicBezTo>
                      <a:pt x="11978" y="986"/>
                      <a:pt x="12335" y="713"/>
                      <a:pt x="12739" y="523"/>
                    </a:cubicBezTo>
                    <a:lnTo>
                      <a:pt x="12739" y="534"/>
                    </a:lnTo>
                    <a:cubicBezTo>
                      <a:pt x="12887" y="446"/>
                      <a:pt x="13052" y="398"/>
                      <a:pt x="13226" y="398"/>
                    </a:cubicBezTo>
                    <a:close/>
                    <a:moveTo>
                      <a:pt x="11135" y="1390"/>
                    </a:moveTo>
                    <a:lnTo>
                      <a:pt x="12953" y="2887"/>
                    </a:lnTo>
                    <a:cubicBezTo>
                      <a:pt x="12822" y="2994"/>
                      <a:pt x="12691" y="3113"/>
                      <a:pt x="12561" y="3232"/>
                    </a:cubicBezTo>
                    <a:cubicBezTo>
                      <a:pt x="12002" y="2697"/>
                      <a:pt x="11384" y="2222"/>
                      <a:pt x="10719" y="1830"/>
                    </a:cubicBezTo>
                    <a:lnTo>
                      <a:pt x="11135" y="1390"/>
                    </a:lnTo>
                    <a:close/>
                    <a:moveTo>
                      <a:pt x="10434" y="2115"/>
                    </a:moveTo>
                    <a:cubicBezTo>
                      <a:pt x="11099" y="2507"/>
                      <a:pt x="11705" y="2970"/>
                      <a:pt x="12252" y="3493"/>
                    </a:cubicBezTo>
                    <a:lnTo>
                      <a:pt x="12074" y="3660"/>
                    </a:lnTo>
                    <a:cubicBezTo>
                      <a:pt x="11515" y="3149"/>
                      <a:pt x="10897" y="2709"/>
                      <a:pt x="10244" y="2317"/>
                    </a:cubicBezTo>
                    <a:lnTo>
                      <a:pt x="10434" y="2115"/>
                    </a:lnTo>
                    <a:close/>
                    <a:moveTo>
                      <a:pt x="9970" y="2626"/>
                    </a:moveTo>
                    <a:cubicBezTo>
                      <a:pt x="10612" y="3006"/>
                      <a:pt x="11218" y="3446"/>
                      <a:pt x="11788" y="3945"/>
                    </a:cubicBezTo>
                    <a:cubicBezTo>
                      <a:pt x="10291" y="5323"/>
                      <a:pt x="8936" y="6856"/>
                      <a:pt x="7724" y="8496"/>
                    </a:cubicBezTo>
                    <a:lnTo>
                      <a:pt x="7724" y="8508"/>
                    </a:lnTo>
                    <a:lnTo>
                      <a:pt x="5787" y="7023"/>
                    </a:lnTo>
                    <a:lnTo>
                      <a:pt x="9970" y="2626"/>
                    </a:lnTo>
                    <a:close/>
                    <a:moveTo>
                      <a:pt x="5764" y="7510"/>
                    </a:moveTo>
                    <a:lnTo>
                      <a:pt x="7130" y="8555"/>
                    </a:lnTo>
                    <a:lnTo>
                      <a:pt x="4100" y="11978"/>
                    </a:lnTo>
                    <a:lnTo>
                      <a:pt x="2603" y="10884"/>
                    </a:lnTo>
                    <a:lnTo>
                      <a:pt x="5764" y="7510"/>
                    </a:lnTo>
                    <a:close/>
                    <a:moveTo>
                      <a:pt x="2329" y="11182"/>
                    </a:moveTo>
                    <a:lnTo>
                      <a:pt x="3827" y="12287"/>
                    </a:lnTo>
                    <a:lnTo>
                      <a:pt x="3470" y="12691"/>
                    </a:lnTo>
                    <a:cubicBezTo>
                      <a:pt x="3387" y="12774"/>
                      <a:pt x="3363" y="12786"/>
                      <a:pt x="3351" y="12786"/>
                    </a:cubicBezTo>
                    <a:lnTo>
                      <a:pt x="3351" y="12798"/>
                    </a:lnTo>
                    <a:cubicBezTo>
                      <a:pt x="3316" y="12774"/>
                      <a:pt x="3292" y="12762"/>
                      <a:pt x="3256" y="12738"/>
                    </a:cubicBezTo>
                    <a:lnTo>
                      <a:pt x="1854" y="11681"/>
                    </a:lnTo>
                    <a:lnTo>
                      <a:pt x="2329" y="11182"/>
                    </a:lnTo>
                    <a:close/>
                    <a:moveTo>
                      <a:pt x="1902" y="12227"/>
                    </a:moveTo>
                    <a:lnTo>
                      <a:pt x="2555" y="12714"/>
                    </a:lnTo>
                    <a:cubicBezTo>
                      <a:pt x="2270" y="13130"/>
                      <a:pt x="2068" y="13582"/>
                      <a:pt x="1937" y="14069"/>
                    </a:cubicBezTo>
                    <a:lnTo>
                      <a:pt x="785" y="14580"/>
                    </a:lnTo>
                    <a:lnTo>
                      <a:pt x="785" y="14580"/>
                    </a:lnTo>
                    <a:lnTo>
                      <a:pt x="1355" y="13867"/>
                    </a:lnTo>
                    <a:cubicBezTo>
                      <a:pt x="1426" y="13784"/>
                      <a:pt x="1403" y="13653"/>
                      <a:pt x="1308" y="13594"/>
                    </a:cubicBezTo>
                    <a:cubicBezTo>
                      <a:pt x="1269" y="13570"/>
                      <a:pt x="1227" y="13557"/>
                      <a:pt x="1185" y="13557"/>
                    </a:cubicBezTo>
                    <a:cubicBezTo>
                      <a:pt x="1122" y="13557"/>
                      <a:pt x="1060" y="13585"/>
                      <a:pt x="1010" y="13641"/>
                    </a:cubicBezTo>
                    <a:lnTo>
                      <a:pt x="499" y="14283"/>
                    </a:lnTo>
                    <a:lnTo>
                      <a:pt x="559" y="13451"/>
                    </a:lnTo>
                    <a:cubicBezTo>
                      <a:pt x="571" y="13356"/>
                      <a:pt x="583" y="13261"/>
                      <a:pt x="618" y="13154"/>
                    </a:cubicBezTo>
                    <a:cubicBezTo>
                      <a:pt x="701" y="12964"/>
                      <a:pt x="951" y="12845"/>
                      <a:pt x="1201" y="12726"/>
                    </a:cubicBezTo>
                    <a:cubicBezTo>
                      <a:pt x="1450" y="12607"/>
                      <a:pt x="1735" y="12465"/>
                      <a:pt x="1902" y="12227"/>
                    </a:cubicBezTo>
                    <a:close/>
                    <a:moveTo>
                      <a:pt x="13236" y="0"/>
                    </a:moveTo>
                    <a:cubicBezTo>
                      <a:pt x="12992" y="0"/>
                      <a:pt x="12753" y="56"/>
                      <a:pt x="12537" y="178"/>
                    </a:cubicBezTo>
                    <a:cubicBezTo>
                      <a:pt x="12097" y="392"/>
                      <a:pt x="11705" y="689"/>
                      <a:pt x="11384" y="1069"/>
                    </a:cubicBezTo>
                    <a:lnTo>
                      <a:pt x="11325" y="1022"/>
                    </a:lnTo>
                    <a:cubicBezTo>
                      <a:pt x="11279" y="985"/>
                      <a:pt x="11227" y="970"/>
                      <a:pt x="11173" y="970"/>
                    </a:cubicBezTo>
                    <a:cubicBezTo>
                      <a:pt x="11157" y="970"/>
                      <a:pt x="11140" y="971"/>
                      <a:pt x="11123" y="974"/>
                    </a:cubicBezTo>
                    <a:cubicBezTo>
                      <a:pt x="11109" y="972"/>
                      <a:pt x="11094" y="971"/>
                      <a:pt x="11080" y="971"/>
                    </a:cubicBezTo>
                    <a:cubicBezTo>
                      <a:pt x="11012" y="971"/>
                      <a:pt x="10948" y="994"/>
                      <a:pt x="10909" y="1034"/>
                    </a:cubicBezTo>
                    <a:lnTo>
                      <a:pt x="5324" y="6904"/>
                    </a:lnTo>
                    <a:cubicBezTo>
                      <a:pt x="5288" y="6951"/>
                      <a:pt x="5265" y="6999"/>
                      <a:pt x="5276" y="7058"/>
                    </a:cubicBezTo>
                    <a:cubicBezTo>
                      <a:pt x="5276" y="7106"/>
                      <a:pt x="5300" y="7141"/>
                      <a:pt x="5336" y="7177"/>
                    </a:cubicBezTo>
                    <a:lnTo>
                      <a:pt x="5348" y="7189"/>
                    </a:lnTo>
                    <a:lnTo>
                      <a:pt x="5443" y="7260"/>
                    </a:lnTo>
                    <a:lnTo>
                      <a:pt x="1391" y="11586"/>
                    </a:lnTo>
                    <a:cubicBezTo>
                      <a:pt x="1319" y="11657"/>
                      <a:pt x="1331" y="11776"/>
                      <a:pt x="1403" y="11847"/>
                    </a:cubicBezTo>
                    <a:lnTo>
                      <a:pt x="1426" y="11859"/>
                    </a:lnTo>
                    <a:lnTo>
                      <a:pt x="1569" y="11966"/>
                    </a:lnTo>
                    <a:cubicBezTo>
                      <a:pt x="1474" y="12144"/>
                      <a:pt x="1236" y="12263"/>
                      <a:pt x="999" y="12382"/>
                    </a:cubicBezTo>
                    <a:cubicBezTo>
                      <a:pt x="701" y="12524"/>
                      <a:pt x="369" y="12679"/>
                      <a:pt x="226" y="13000"/>
                    </a:cubicBezTo>
                    <a:cubicBezTo>
                      <a:pt x="179" y="13142"/>
                      <a:pt x="143" y="13285"/>
                      <a:pt x="143" y="13427"/>
                    </a:cubicBezTo>
                    <a:lnTo>
                      <a:pt x="0" y="15020"/>
                    </a:lnTo>
                    <a:cubicBezTo>
                      <a:pt x="0" y="15079"/>
                      <a:pt x="24" y="15127"/>
                      <a:pt x="72" y="15174"/>
                    </a:cubicBezTo>
                    <a:cubicBezTo>
                      <a:pt x="72" y="15174"/>
                      <a:pt x="84" y="15186"/>
                      <a:pt x="95" y="15186"/>
                    </a:cubicBezTo>
                    <a:cubicBezTo>
                      <a:pt x="130" y="15214"/>
                      <a:pt x="173" y="15225"/>
                      <a:pt x="217" y="15225"/>
                    </a:cubicBezTo>
                    <a:cubicBezTo>
                      <a:pt x="248" y="15225"/>
                      <a:pt x="280" y="15220"/>
                      <a:pt x="309" y="15210"/>
                    </a:cubicBezTo>
                    <a:lnTo>
                      <a:pt x="2199" y="14378"/>
                    </a:lnTo>
                    <a:cubicBezTo>
                      <a:pt x="2258" y="14354"/>
                      <a:pt x="2306" y="14295"/>
                      <a:pt x="2318" y="14247"/>
                    </a:cubicBezTo>
                    <a:cubicBezTo>
                      <a:pt x="2436" y="13784"/>
                      <a:pt x="2627" y="13344"/>
                      <a:pt x="2888" y="12952"/>
                    </a:cubicBezTo>
                    <a:lnTo>
                      <a:pt x="2983" y="13023"/>
                    </a:lnTo>
                    <a:cubicBezTo>
                      <a:pt x="3091" y="13126"/>
                      <a:pt x="3225" y="13176"/>
                      <a:pt x="3358" y="13176"/>
                    </a:cubicBezTo>
                    <a:cubicBezTo>
                      <a:pt x="3532" y="13176"/>
                      <a:pt x="3702" y="13090"/>
                      <a:pt x="3803" y="12928"/>
                    </a:cubicBezTo>
                    <a:lnTo>
                      <a:pt x="7380" y="8876"/>
                    </a:lnTo>
                    <a:cubicBezTo>
                      <a:pt x="7415" y="8864"/>
                      <a:pt x="7451" y="8841"/>
                      <a:pt x="7475" y="8805"/>
                    </a:cubicBezTo>
                    <a:lnTo>
                      <a:pt x="7641" y="8924"/>
                    </a:lnTo>
                    <a:cubicBezTo>
                      <a:pt x="7680" y="8953"/>
                      <a:pt x="7727" y="8974"/>
                      <a:pt x="7776" y="8974"/>
                    </a:cubicBezTo>
                    <a:cubicBezTo>
                      <a:pt x="7786" y="8974"/>
                      <a:pt x="7797" y="8973"/>
                      <a:pt x="7808" y="8971"/>
                    </a:cubicBezTo>
                    <a:cubicBezTo>
                      <a:pt x="7867" y="8959"/>
                      <a:pt x="7914" y="8936"/>
                      <a:pt x="7950" y="8888"/>
                    </a:cubicBezTo>
                    <a:cubicBezTo>
                      <a:pt x="9222" y="7129"/>
                      <a:pt x="10659" y="5502"/>
                      <a:pt x="12264" y="4028"/>
                    </a:cubicBezTo>
                    <a:lnTo>
                      <a:pt x="12561" y="4278"/>
                    </a:lnTo>
                    <a:lnTo>
                      <a:pt x="8307" y="8805"/>
                    </a:lnTo>
                    <a:cubicBezTo>
                      <a:pt x="8235" y="8876"/>
                      <a:pt x="8235" y="8995"/>
                      <a:pt x="8318" y="9066"/>
                    </a:cubicBezTo>
                    <a:lnTo>
                      <a:pt x="8330" y="9078"/>
                    </a:lnTo>
                    <a:cubicBezTo>
                      <a:pt x="8368" y="9105"/>
                      <a:pt x="8417" y="9120"/>
                      <a:pt x="8465" y="9120"/>
                    </a:cubicBezTo>
                    <a:cubicBezTo>
                      <a:pt x="8523" y="9120"/>
                      <a:pt x="8582" y="9100"/>
                      <a:pt x="8627" y="9055"/>
                    </a:cubicBezTo>
                    <a:lnTo>
                      <a:pt x="13012" y="4385"/>
                    </a:lnTo>
                    <a:cubicBezTo>
                      <a:pt x="13084" y="4301"/>
                      <a:pt x="13072" y="4171"/>
                      <a:pt x="12988" y="4111"/>
                    </a:cubicBezTo>
                    <a:lnTo>
                      <a:pt x="12561" y="3767"/>
                    </a:lnTo>
                    <a:cubicBezTo>
                      <a:pt x="12834" y="3517"/>
                      <a:pt x="13119" y="3268"/>
                      <a:pt x="13404" y="3030"/>
                    </a:cubicBezTo>
                    <a:cubicBezTo>
                      <a:pt x="13452" y="2994"/>
                      <a:pt x="13476" y="2935"/>
                      <a:pt x="13476" y="2875"/>
                    </a:cubicBezTo>
                    <a:cubicBezTo>
                      <a:pt x="13476" y="2828"/>
                      <a:pt x="13452" y="2768"/>
                      <a:pt x="13404" y="2733"/>
                    </a:cubicBezTo>
                    <a:lnTo>
                      <a:pt x="13072" y="2459"/>
                    </a:lnTo>
                    <a:cubicBezTo>
                      <a:pt x="13345" y="2293"/>
                      <a:pt x="13595" y="2079"/>
                      <a:pt x="13820" y="1842"/>
                    </a:cubicBezTo>
                    <a:cubicBezTo>
                      <a:pt x="14070" y="1580"/>
                      <a:pt x="14201" y="1224"/>
                      <a:pt x="14177" y="855"/>
                    </a:cubicBezTo>
                    <a:cubicBezTo>
                      <a:pt x="14129" y="439"/>
                      <a:pt x="13832" y="107"/>
                      <a:pt x="13428" y="12"/>
                    </a:cubicBezTo>
                    <a:cubicBezTo>
                      <a:pt x="13364" y="4"/>
                      <a:pt x="13300" y="0"/>
                      <a:pt x="13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1"/>
              <p:cNvSpPr/>
              <p:nvPr/>
            </p:nvSpPr>
            <p:spPr>
              <a:xfrm>
                <a:off x="617447" y="-12061"/>
                <a:ext cx="580785" cy="394536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2246" extrusionOk="0">
                    <a:moveTo>
                      <a:pt x="5178" y="537"/>
                    </a:moveTo>
                    <a:cubicBezTo>
                      <a:pt x="6395" y="537"/>
                      <a:pt x="7732" y="701"/>
                      <a:pt x="9233" y="1028"/>
                    </a:cubicBezTo>
                    <a:cubicBezTo>
                      <a:pt x="8449" y="1087"/>
                      <a:pt x="7676" y="1123"/>
                      <a:pt x="6904" y="1147"/>
                    </a:cubicBezTo>
                    <a:cubicBezTo>
                      <a:pt x="6898" y="1146"/>
                      <a:pt x="6892" y="1146"/>
                      <a:pt x="6886" y="1146"/>
                    </a:cubicBezTo>
                    <a:cubicBezTo>
                      <a:pt x="6787" y="1146"/>
                      <a:pt x="6702" y="1237"/>
                      <a:pt x="6702" y="1349"/>
                    </a:cubicBezTo>
                    <a:cubicBezTo>
                      <a:pt x="6702" y="1449"/>
                      <a:pt x="6785" y="1528"/>
                      <a:pt x="6893" y="1528"/>
                    </a:cubicBezTo>
                    <a:cubicBezTo>
                      <a:pt x="6901" y="1528"/>
                      <a:pt x="6908" y="1528"/>
                      <a:pt x="6916" y="1527"/>
                    </a:cubicBezTo>
                    <a:cubicBezTo>
                      <a:pt x="8104" y="1503"/>
                      <a:pt x="9281" y="1432"/>
                      <a:pt x="10457" y="1313"/>
                    </a:cubicBezTo>
                    <a:cubicBezTo>
                      <a:pt x="12144" y="1147"/>
                      <a:pt x="13820" y="885"/>
                      <a:pt x="15484" y="541"/>
                    </a:cubicBezTo>
                    <a:lnTo>
                      <a:pt x="15484" y="541"/>
                    </a:lnTo>
                    <a:cubicBezTo>
                      <a:pt x="13404" y="2252"/>
                      <a:pt x="12168" y="4866"/>
                      <a:pt x="12263" y="7409"/>
                    </a:cubicBezTo>
                    <a:cubicBezTo>
                      <a:pt x="10668" y="7782"/>
                      <a:pt x="9041" y="7969"/>
                      <a:pt x="7415" y="7969"/>
                    </a:cubicBezTo>
                    <a:cubicBezTo>
                      <a:pt x="5105" y="7969"/>
                      <a:pt x="2798" y="7592"/>
                      <a:pt x="594" y="6839"/>
                    </a:cubicBezTo>
                    <a:cubicBezTo>
                      <a:pt x="2389" y="5128"/>
                      <a:pt x="3684" y="2965"/>
                      <a:pt x="4337" y="564"/>
                    </a:cubicBezTo>
                    <a:cubicBezTo>
                      <a:pt x="4611" y="546"/>
                      <a:pt x="4891" y="537"/>
                      <a:pt x="5178" y="537"/>
                    </a:cubicBezTo>
                    <a:close/>
                    <a:moveTo>
                      <a:pt x="16018" y="636"/>
                    </a:moveTo>
                    <a:cubicBezTo>
                      <a:pt x="16268" y="2335"/>
                      <a:pt x="16517" y="4046"/>
                      <a:pt x="16779" y="5757"/>
                    </a:cubicBezTo>
                    <a:cubicBezTo>
                      <a:pt x="17040" y="7504"/>
                      <a:pt x="17302" y="9251"/>
                      <a:pt x="17563" y="10974"/>
                    </a:cubicBezTo>
                    <a:cubicBezTo>
                      <a:pt x="17358" y="10948"/>
                      <a:pt x="17152" y="10936"/>
                      <a:pt x="16948" y="10936"/>
                    </a:cubicBezTo>
                    <a:cubicBezTo>
                      <a:pt x="16679" y="10936"/>
                      <a:pt x="16412" y="10957"/>
                      <a:pt x="16149" y="10998"/>
                    </a:cubicBezTo>
                    <a:lnTo>
                      <a:pt x="15757" y="7611"/>
                    </a:lnTo>
                    <a:cubicBezTo>
                      <a:pt x="15736" y="7517"/>
                      <a:pt x="15650" y="7441"/>
                      <a:pt x="15556" y="7441"/>
                    </a:cubicBezTo>
                    <a:cubicBezTo>
                      <a:pt x="15544" y="7441"/>
                      <a:pt x="15532" y="7442"/>
                      <a:pt x="15519" y="7445"/>
                    </a:cubicBezTo>
                    <a:cubicBezTo>
                      <a:pt x="15412" y="7445"/>
                      <a:pt x="15329" y="7540"/>
                      <a:pt x="15329" y="7659"/>
                    </a:cubicBezTo>
                    <a:lnTo>
                      <a:pt x="15733" y="11081"/>
                    </a:lnTo>
                    <a:cubicBezTo>
                      <a:pt x="15210" y="11200"/>
                      <a:pt x="14711" y="11402"/>
                      <a:pt x="14260" y="11675"/>
                    </a:cubicBezTo>
                    <a:cubicBezTo>
                      <a:pt x="14248" y="8942"/>
                      <a:pt x="14022" y="6221"/>
                      <a:pt x="13582" y="3535"/>
                    </a:cubicBezTo>
                    <a:cubicBezTo>
                      <a:pt x="14165" y="2406"/>
                      <a:pt x="14996" y="1408"/>
                      <a:pt x="16018" y="636"/>
                    </a:cubicBezTo>
                    <a:close/>
                    <a:moveTo>
                      <a:pt x="13273" y="4236"/>
                    </a:moveTo>
                    <a:cubicBezTo>
                      <a:pt x="13654" y="6755"/>
                      <a:pt x="13844" y="9298"/>
                      <a:pt x="13844" y="11853"/>
                    </a:cubicBezTo>
                    <a:cubicBezTo>
                      <a:pt x="13048" y="11806"/>
                      <a:pt x="12263" y="11758"/>
                      <a:pt x="11467" y="11699"/>
                    </a:cubicBezTo>
                    <a:cubicBezTo>
                      <a:pt x="9093" y="11553"/>
                      <a:pt x="6655" y="11400"/>
                      <a:pt x="4238" y="11400"/>
                    </a:cubicBezTo>
                    <a:cubicBezTo>
                      <a:pt x="3691" y="11400"/>
                      <a:pt x="3146" y="11408"/>
                      <a:pt x="2602" y="11425"/>
                    </a:cubicBezTo>
                    <a:cubicBezTo>
                      <a:pt x="2709" y="10225"/>
                      <a:pt x="2721" y="9013"/>
                      <a:pt x="2614" y="7813"/>
                    </a:cubicBezTo>
                    <a:lnTo>
                      <a:pt x="2614" y="7813"/>
                    </a:lnTo>
                    <a:cubicBezTo>
                      <a:pt x="4183" y="8181"/>
                      <a:pt x="5787" y="8360"/>
                      <a:pt x="7403" y="8360"/>
                    </a:cubicBezTo>
                    <a:cubicBezTo>
                      <a:pt x="9138" y="8360"/>
                      <a:pt x="10849" y="8146"/>
                      <a:pt x="12537" y="7730"/>
                    </a:cubicBezTo>
                    <a:cubicBezTo>
                      <a:pt x="12620" y="7706"/>
                      <a:pt x="12679" y="7623"/>
                      <a:pt x="12679" y="7540"/>
                    </a:cubicBezTo>
                    <a:cubicBezTo>
                      <a:pt x="12632" y="6399"/>
                      <a:pt x="12834" y="5282"/>
                      <a:pt x="13273" y="4236"/>
                    </a:cubicBezTo>
                    <a:close/>
                    <a:moveTo>
                      <a:pt x="16173" y="1"/>
                    </a:moveTo>
                    <a:cubicBezTo>
                      <a:pt x="16157" y="1"/>
                      <a:pt x="16141" y="2"/>
                      <a:pt x="16125" y="6"/>
                    </a:cubicBezTo>
                    <a:cubicBezTo>
                      <a:pt x="14248" y="422"/>
                      <a:pt x="12358" y="731"/>
                      <a:pt x="10457" y="921"/>
                    </a:cubicBezTo>
                    <a:cubicBezTo>
                      <a:pt x="8490" y="405"/>
                      <a:pt x="6776" y="151"/>
                      <a:pt x="5247" y="151"/>
                    </a:cubicBezTo>
                    <a:cubicBezTo>
                      <a:pt x="4874" y="151"/>
                      <a:pt x="4511" y="166"/>
                      <a:pt x="4159" y="196"/>
                    </a:cubicBezTo>
                    <a:cubicBezTo>
                      <a:pt x="4064" y="208"/>
                      <a:pt x="3993" y="267"/>
                      <a:pt x="3969" y="351"/>
                    </a:cubicBezTo>
                    <a:cubicBezTo>
                      <a:pt x="3315" y="2822"/>
                      <a:pt x="1961" y="5056"/>
                      <a:pt x="71" y="6779"/>
                    </a:cubicBezTo>
                    <a:cubicBezTo>
                      <a:pt x="24" y="6827"/>
                      <a:pt x="0" y="6898"/>
                      <a:pt x="24" y="6958"/>
                    </a:cubicBezTo>
                    <a:cubicBezTo>
                      <a:pt x="36" y="7029"/>
                      <a:pt x="83" y="7076"/>
                      <a:pt x="143" y="7100"/>
                    </a:cubicBezTo>
                    <a:cubicBezTo>
                      <a:pt x="808" y="7338"/>
                      <a:pt x="1485" y="7540"/>
                      <a:pt x="2175" y="7718"/>
                    </a:cubicBezTo>
                    <a:cubicBezTo>
                      <a:pt x="2305" y="9013"/>
                      <a:pt x="2293" y="10308"/>
                      <a:pt x="2163" y="11604"/>
                    </a:cubicBezTo>
                    <a:cubicBezTo>
                      <a:pt x="2163" y="11663"/>
                      <a:pt x="2175" y="11711"/>
                      <a:pt x="2222" y="11758"/>
                    </a:cubicBezTo>
                    <a:cubicBezTo>
                      <a:pt x="2258" y="11794"/>
                      <a:pt x="2317" y="11818"/>
                      <a:pt x="2377" y="11818"/>
                    </a:cubicBezTo>
                    <a:cubicBezTo>
                      <a:pt x="3001" y="11793"/>
                      <a:pt x="3627" y="11782"/>
                      <a:pt x="4256" y="11782"/>
                    </a:cubicBezTo>
                    <a:cubicBezTo>
                      <a:pt x="6656" y="11782"/>
                      <a:pt x="9077" y="11940"/>
                      <a:pt x="11431" y="12091"/>
                    </a:cubicBezTo>
                    <a:cubicBezTo>
                      <a:pt x="12299" y="12150"/>
                      <a:pt x="13166" y="12198"/>
                      <a:pt x="14034" y="12245"/>
                    </a:cubicBezTo>
                    <a:lnTo>
                      <a:pt x="14058" y="12245"/>
                    </a:lnTo>
                    <a:cubicBezTo>
                      <a:pt x="14081" y="12245"/>
                      <a:pt x="14105" y="12245"/>
                      <a:pt x="14129" y="12234"/>
                    </a:cubicBezTo>
                    <a:lnTo>
                      <a:pt x="14153" y="12222"/>
                    </a:lnTo>
                    <a:cubicBezTo>
                      <a:pt x="14165" y="12222"/>
                      <a:pt x="14176" y="12210"/>
                      <a:pt x="14176" y="12210"/>
                    </a:cubicBezTo>
                    <a:cubicBezTo>
                      <a:pt x="14996" y="11623"/>
                      <a:pt x="15962" y="11321"/>
                      <a:pt x="16948" y="11321"/>
                    </a:cubicBezTo>
                    <a:cubicBezTo>
                      <a:pt x="17220" y="11321"/>
                      <a:pt x="17493" y="11344"/>
                      <a:pt x="17765" y="11390"/>
                    </a:cubicBezTo>
                    <a:cubicBezTo>
                      <a:pt x="17782" y="11393"/>
                      <a:pt x="17798" y="11394"/>
                      <a:pt x="17814" y="11394"/>
                    </a:cubicBezTo>
                    <a:cubicBezTo>
                      <a:pt x="17864" y="11394"/>
                      <a:pt x="17907" y="11379"/>
                      <a:pt x="17943" y="11342"/>
                    </a:cubicBezTo>
                    <a:cubicBezTo>
                      <a:pt x="18003" y="11307"/>
                      <a:pt x="18027" y="11247"/>
                      <a:pt x="18015" y="11176"/>
                    </a:cubicBezTo>
                    <a:cubicBezTo>
                      <a:pt x="17753" y="9370"/>
                      <a:pt x="17468" y="7540"/>
                      <a:pt x="17195" y="5710"/>
                    </a:cubicBezTo>
                    <a:cubicBezTo>
                      <a:pt x="16921" y="3880"/>
                      <a:pt x="16648" y="2050"/>
                      <a:pt x="16375" y="244"/>
                    </a:cubicBezTo>
                    <a:lnTo>
                      <a:pt x="16375" y="232"/>
                    </a:lnTo>
                    <a:cubicBezTo>
                      <a:pt x="16387" y="208"/>
                      <a:pt x="16387" y="184"/>
                      <a:pt x="16375" y="149"/>
                    </a:cubicBezTo>
                    <a:cubicBezTo>
                      <a:pt x="16355" y="57"/>
                      <a:pt x="16265" y="1"/>
                      <a:pt x="16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1"/>
              <p:cNvSpPr/>
              <p:nvPr/>
            </p:nvSpPr>
            <p:spPr>
              <a:xfrm>
                <a:off x="1104028" y="180535"/>
                <a:ext cx="1649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814" extrusionOk="0">
                    <a:moveTo>
                      <a:pt x="236" y="1"/>
                    </a:moveTo>
                    <a:cubicBezTo>
                      <a:pt x="221" y="1"/>
                      <a:pt x="206" y="2"/>
                      <a:pt x="190" y="5"/>
                    </a:cubicBezTo>
                    <a:cubicBezTo>
                      <a:pt x="84" y="5"/>
                      <a:pt x="0" y="112"/>
                      <a:pt x="12" y="219"/>
                    </a:cubicBezTo>
                    <a:lnTo>
                      <a:pt x="84" y="647"/>
                    </a:lnTo>
                    <a:cubicBezTo>
                      <a:pt x="107" y="742"/>
                      <a:pt x="190" y="813"/>
                      <a:pt x="286" y="813"/>
                    </a:cubicBezTo>
                    <a:lnTo>
                      <a:pt x="321" y="813"/>
                    </a:lnTo>
                    <a:cubicBezTo>
                      <a:pt x="428" y="801"/>
                      <a:pt x="511" y="706"/>
                      <a:pt x="499" y="599"/>
                    </a:cubicBezTo>
                    <a:lnTo>
                      <a:pt x="428" y="171"/>
                    </a:lnTo>
                    <a:cubicBezTo>
                      <a:pt x="418" y="68"/>
                      <a:pt x="335" y="1"/>
                      <a:pt x="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1"/>
              <p:cNvSpPr/>
              <p:nvPr/>
            </p:nvSpPr>
            <p:spPr>
              <a:xfrm>
                <a:off x="795062" y="175155"/>
                <a:ext cx="65885" cy="50356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563" extrusionOk="0">
                    <a:moveTo>
                      <a:pt x="1198" y="390"/>
                    </a:moveTo>
                    <a:cubicBezTo>
                      <a:pt x="1235" y="390"/>
                      <a:pt x="1272" y="396"/>
                      <a:pt x="1308" y="410"/>
                    </a:cubicBezTo>
                    <a:cubicBezTo>
                      <a:pt x="1415" y="434"/>
                      <a:pt x="1510" y="505"/>
                      <a:pt x="1569" y="612"/>
                    </a:cubicBezTo>
                    <a:cubicBezTo>
                      <a:pt x="1605" y="707"/>
                      <a:pt x="1593" y="814"/>
                      <a:pt x="1546" y="909"/>
                    </a:cubicBezTo>
                    <a:cubicBezTo>
                      <a:pt x="1486" y="1016"/>
                      <a:pt x="1391" y="1099"/>
                      <a:pt x="1272" y="1147"/>
                    </a:cubicBezTo>
                    <a:cubicBezTo>
                      <a:pt x="1214" y="1163"/>
                      <a:pt x="1154" y="1171"/>
                      <a:pt x="1094" y="1171"/>
                    </a:cubicBezTo>
                    <a:cubicBezTo>
                      <a:pt x="900" y="1171"/>
                      <a:pt x="710" y="1084"/>
                      <a:pt x="583" y="921"/>
                    </a:cubicBezTo>
                    <a:cubicBezTo>
                      <a:pt x="488" y="826"/>
                      <a:pt x="452" y="683"/>
                      <a:pt x="488" y="552"/>
                    </a:cubicBezTo>
                    <a:cubicBezTo>
                      <a:pt x="524" y="469"/>
                      <a:pt x="595" y="410"/>
                      <a:pt x="690" y="410"/>
                    </a:cubicBezTo>
                    <a:cubicBezTo>
                      <a:pt x="696" y="404"/>
                      <a:pt x="702" y="401"/>
                      <a:pt x="708" y="401"/>
                    </a:cubicBezTo>
                    <a:cubicBezTo>
                      <a:pt x="714" y="401"/>
                      <a:pt x="720" y="404"/>
                      <a:pt x="726" y="410"/>
                    </a:cubicBezTo>
                    <a:cubicBezTo>
                      <a:pt x="767" y="458"/>
                      <a:pt x="829" y="483"/>
                      <a:pt x="892" y="483"/>
                    </a:cubicBezTo>
                    <a:cubicBezTo>
                      <a:pt x="937" y="483"/>
                      <a:pt x="983" y="470"/>
                      <a:pt x="1023" y="445"/>
                    </a:cubicBezTo>
                    <a:cubicBezTo>
                      <a:pt x="1075" y="408"/>
                      <a:pt x="1136" y="390"/>
                      <a:pt x="1198" y="390"/>
                    </a:cubicBezTo>
                    <a:close/>
                    <a:moveTo>
                      <a:pt x="1209" y="0"/>
                    </a:moveTo>
                    <a:cubicBezTo>
                      <a:pt x="1106" y="0"/>
                      <a:pt x="1001" y="19"/>
                      <a:pt x="904" y="53"/>
                    </a:cubicBezTo>
                    <a:cubicBezTo>
                      <a:pt x="892" y="41"/>
                      <a:pt x="868" y="41"/>
                      <a:pt x="844" y="30"/>
                    </a:cubicBezTo>
                    <a:cubicBezTo>
                      <a:pt x="797" y="19"/>
                      <a:pt x="749" y="14"/>
                      <a:pt x="703" y="14"/>
                    </a:cubicBezTo>
                    <a:cubicBezTo>
                      <a:pt x="436" y="14"/>
                      <a:pt x="197" y="181"/>
                      <a:pt x="96" y="434"/>
                    </a:cubicBezTo>
                    <a:cubicBezTo>
                      <a:pt x="1" y="683"/>
                      <a:pt x="60" y="956"/>
                      <a:pt x="238" y="1158"/>
                    </a:cubicBezTo>
                    <a:cubicBezTo>
                      <a:pt x="452" y="1420"/>
                      <a:pt x="761" y="1562"/>
                      <a:pt x="1094" y="1562"/>
                    </a:cubicBezTo>
                    <a:cubicBezTo>
                      <a:pt x="1213" y="1562"/>
                      <a:pt x="1320" y="1551"/>
                      <a:pt x="1415" y="1515"/>
                    </a:cubicBezTo>
                    <a:cubicBezTo>
                      <a:pt x="1641" y="1432"/>
                      <a:pt x="1819" y="1277"/>
                      <a:pt x="1926" y="1063"/>
                    </a:cubicBezTo>
                    <a:cubicBezTo>
                      <a:pt x="2033" y="885"/>
                      <a:pt x="2045" y="671"/>
                      <a:pt x="1961" y="469"/>
                    </a:cubicBezTo>
                    <a:cubicBezTo>
                      <a:pt x="1866" y="255"/>
                      <a:pt x="1664" y="89"/>
                      <a:pt x="1427" y="30"/>
                    </a:cubicBezTo>
                    <a:cubicBezTo>
                      <a:pt x="1357" y="10"/>
                      <a:pt x="1284" y="0"/>
                      <a:pt x="12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1"/>
              <p:cNvSpPr/>
              <p:nvPr/>
            </p:nvSpPr>
            <p:spPr>
              <a:xfrm>
                <a:off x="489962" y="711930"/>
                <a:ext cx="599922" cy="257514"/>
              </a:xfrm>
              <a:custGeom>
                <a:avLst/>
                <a:gdLst/>
                <a:ahLst/>
                <a:cxnLst/>
                <a:rect l="l" t="t" r="r" b="b"/>
                <a:pathLst>
                  <a:path w="18621" h="7993" extrusionOk="0">
                    <a:moveTo>
                      <a:pt x="8663" y="1003"/>
                    </a:moveTo>
                    <a:cubicBezTo>
                      <a:pt x="8734" y="1015"/>
                      <a:pt x="8793" y="1038"/>
                      <a:pt x="8841" y="1086"/>
                    </a:cubicBezTo>
                    <a:cubicBezTo>
                      <a:pt x="8900" y="1133"/>
                      <a:pt x="8948" y="1205"/>
                      <a:pt x="8972" y="1288"/>
                    </a:cubicBezTo>
                    <a:cubicBezTo>
                      <a:pt x="8865" y="1193"/>
                      <a:pt x="8770" y="1098"/>
                      <a:pt x="8663" y="1003"/>
                    </a:cubicBezTo>
                    <a:close/>
                    <a:moveTo>
                      <a:pt x="9666" y="1638"/>
                    </a:moveTo>
                    <a:cubicBezTo>
                      <a:pt x="9746" y="1638"/>
                      <a:pt x="9828" y="1659"/>
                      <a:pt x="9899" y="1704"/>
                    </a:cubicBezTo>
                    <a:lnTo>
                      <a:pt x="9887" y="1704"/>
                    </a:lnTo>
                    <a:cubicBezTo>
                      <a:pt x="10017" y="1787"/>
                      <a:pt x="10077" y="1941"/>
                      <a:pt x="10041" y="2084"/>
                    </a:cubicBezTo>
                    <a:cubicBezTo>
                      <a:pt x="9851" y="1953"/>
                      <a:pt x="9661" y="1823"/>
                      <a:pt x="9471" y="1680"/>
                    </a:cubicBezTo>
                    <a:cubicBezTo>
                      <a:pt x="9531" y="1653"/>
                      <a:pt x="9598" y="1638"/>
                      <a:pt x="9666" y="1638"/>
                    </a:cubicBezTo>
                    <a:close/>
                    <a:moveTo>
                      <a:pt x="10729" y="2210"/>
                    </a:moveTo>
                    <a:cubicBezTo>
                      <a:pt x="10782" y="2210"/>
                      <a:pt x="10835" y="2219"/>
                      <a:pt x="10885" y="2239"/>
                    </a:cubicBezTo>
                    <a:cubicBezTo>
                      <a:pt x="11051" y="2310"/>
                      <a:pt x="11134" y="2488"/>
                      <a:pt x="11087" y="2654"/>
                    </a:cubicBezTo>
                    <a:lnTo>
                      <a:pt x="11087" y="2666"/>
                    </a:lnTo>
                    <a:cubicBezTo>
                      <a:pt x="10861" y="2559"/>
                      <a:pt x="10647" y="2452"/>
                      <a:pt x="10433" y="2322"/>
                    </a:cubicBezTo>
                    <a:cubicBezTo>
                      <a:pt x="10513" y="2250"/>
                      <a:pt x="10621" y="2210"/>
                      <a:pt x="10729" y="2210"/>
                    </a:cubicBezTo>
                    <a:close/>
                    <a:moveTo>
                      <a:pt x="11802" y="2798"/>
                    </a:moveTo>
                    <a:cubicBezTo>
                      <a:pt x="11880" y="2798"/>
                      <a:pt x="11959" y="2813"/>
                      <a:pt x="12037" y="2845"/>
                    </a:cubicBezTo>
                    <a:cubicBezTo>
                      <a:pt x="12168" y="2904"/>
                      <a:pt x="12275" y="3023"/>
                      <a:pt x="12335" y="3177"/>
                    </a:cubicBezTo>
                    <a:cubicBezTo>
                      <a:pt x="12049" y="3082"/>
                      <a:pt x="11788" y="2975"/>
                      <a:pt x="11515" y="2868"/>
                    </a:cubicBezTo>
                    <a:cubicBezTo>
                      <a:pt x="11607" y="2822"/>
                      <a:pt x="11704" y="2798"/>
                      <a:pt x="11802" y="2798"/>
                    </a:cubicBezTo>
                    <a:close/>
                    <a:moveTo>
                      <a:pt x="963" y="2536"/>
                    </a:moveTo>
                    <a:cubicBezTo>
                      <a:pt x="2353" y="3094"/>
                      <a:pt x="3470" y="4247"/>
                      <a:pt x="3910" y="5578"/>
                    </a:cubicBezTo>
                    <a:cubicBezTo>
                      <a:pt x="3477" y="5604"/>
                      <a:pt x="3045" y="5624"/>
                      <a:pt x="2620" y="5624"/>
                    </a:cubicBezTo>
                    <a:cubicBezTo>
                      <a:pt x="1899" y="5624"/>
                      <a:pt x="1197" y="5567"/>
                      <a:pt x="547" y="5388"/>
                    </a:cubicBezTo>
                    <a:cubicBezTo>
                      <a:pt x="582" y="4425"/>
                      <a:pt x="725" y="3474"/>
                      <a:pt x="963" y="2536"/>
                    </a:cubicBezTo>
                    <a:close/>
                    <a:moveTo>
                      <a:pt x="7605" y="468"/>
                    </a:moveTo>
                    <a:cubicBezTo>
                      <a:pt x="8936" y="2037"/>
                      <a:pt x="10718" y="3165"/>
                      <a:pt x="12703" y="3688"/>
                    </a:cubicBezTo>
                    <a:cubicBezTo>
                      <a:pt x="12168" y="4366"/>
                      <a:pt x="11800" y="5162"/>
                      <a:pt x="11669" y="6017"/>
                    </a:cubicBezTo>
                    <a:cubicBezTo>
                      <a:pt x="11289" y="5994"/>
                      <a:pt x="10920" y="5958"/>
                      <a:pt x="10552" y="5910"/>
                    </a:cubicBezTo>
                    <a:cubicBezTo>
                      <a:pt x="10136" y="5863"/>
                      <a:pt x="9708" y="5792"/>
                      <a:pt x="9293" y="5720"/>
                    </a:cubicBezTo>
                    <a:cubicBezTo>
                      <a:pt x="8389" y="5542"/>
                      <a:pt x="7474" y="5447"/>
                      <a:pt x="6548" y="5423"/>
                    </a:cubicBezTo>
                    <a:cubicBezTo>
                      <a:pt x="5930" y="5423"/>
                      <a:pt x="5264" y="5471"/>
                      <a:pt x="4623" y="5518"/>
                    </a:cubicBezTo>
                    <a:lnTo>
                      <a:pt x="4337" y="5542"/>
                    </a:lnTo>
                    <a:lnTo>
                      <a:pt x="4337" y="5518"/>
                    </a:lnTo>
                    <a:cubicBezTo>
                      <a:pt x="3874" y="4033"/>
                      <a:pt x="2626" y="2750"/>
                      <a:pt x="1069" y="2155"/>
                    </a:cubicBezTo>
                    <a:cubicBezTo>
                      <a:pt x="1141" y="1918"/>
                      <a:pt x="1224" y="1680"/>
                      <a:pt x="1307" y="1442"/>
                    </a:cubicBezTo>
                    <a:cubicBezTo>
                      <a:pt x="1982" y="1655"/>
                      <a:pt x="2700" y="1758"/>
                      <a:pt x="3420" y="1758"/>
                    </a:cubicBezTo>
                    <a:cubicBezTo>
                      <a:pt x="4920" y="1758"/>
                      <a:pt x="6433" y="1311"/>
                      <a:pt x="7605" y="468"/>
                    </a:cubicBezTo>
                    <a:close/>
                    <a:moveTo>
                      <a:pt x="13143" y="3807"/>
                    </a:moveTo>
                    <a:cubicBezTo>
                      <a:pt x="13689" y="3938"/>
                      <a:pt x="14248" y="4021"/>
                      <a:pt x="14818" y="4057"/>
                    </a:cubicBezTo>
                    <a:lnTo>
                      <a:pt x="15186" y="4069"/>
                    </a:lnTo>
                    <a:cubicBezTo>
                      <a:pt x="15662" y="4069"/>
                      <a:pt x="16137" y="4140"/>
                      <a:pt x="16601" y="4282"/>
                    </a:cubicBezTo>
                    <a:cubicBezTo>
                      <a:pt x="17100" y="4449"/>
                      <a:pt x="17563" y="4877"/>
                      <a:pt x="17527" y="5364"/>
                    </a:cubicBezTo>
                    <a:cubicBezTo>
                      <a:pt x="15970" y="5813"/>
                      <a:pt x="14366" y="6042"/>
                      <a:pt x="12749" y="6042"/>
                    </a:cubicBezTo>
                    <a:cubicBezTo>
                      <a:pt x="12528" y="6042"/>
                      <a:pt x="12307" y="6038"/>
                      <a:pt x="12085" y="6029"/>
                    </a:cubicBezTo>
                    <a:cubicBezTo>
                      <a:pt x="12228" y="5209"/>
                      <a:pt x="12596" y="4437"/>
                      <a:pt x="13143" y="3807"/>
                    </a:cubicBezTo>
                    <a:close/>
                    <a:moveTo>
                      <a:pt x="17979" y="5637"/>
                    </a:moveTo>
                    <a:lnTo>
                      <a:pt x="17979" y="5637"/>
                    </a:lnTo>
                    <a:cubicBezTo>
                      <a:pt x="18122" y="5934"/>
                      <a:pt x="17979" y="6326"/>
                      <a:pt x="17729" y="6552"/>
                    </a:cubicBezTo>
                    <a:cubicBezTo>
                      <a:pt x="17409" y="6861"/>
                      <a:pt x="16910" y="7016"/>
                      <a:pt x="16470" y="7134"/>
                    </a:cubicBezTo>
                    <a:cubicBezTo>
                      <a:pt x="15345" y="7446"/>
                      <a:pt x="14178" y="7612"/>
                      <a:pt x="13009" y="7612"/>
                    </a:cubicBezTo>
                    <a:cubicBezTo>
                      <a:pt x="12931" y="7612"/>
                      <a:pt x="12853" y="7611"/>
                      <a:pt x="12774" y="7610"/>
                    </a:cubicBezTo>
                    <a:cubicBezTo>
                      <a:pt x="11788" y="7550"/>
                      <a:pt x="10814" y="7431"/>
                      <a:pt x="9851" y="7229"/>
                    </a:cubicBezTo>
                    <a:cubicBezTo>
                      <a:pt x="8912" y="7051"/>
                      <a:pt x="7974" y="6932"/>
                      <a:pt x="7023" y="6861"/>
                    </a:cubicBezTo>
                    <a:cubicBezTo>
                      <a:pt x="6818" y="6855"/>
                      <a:pt x="6612" y="6852"/>
                      <a:pt x="6406" y="6852"/>
                    </a:cubicBezTo>
                    <a:cubicBezTo>
                      <a:pt x="5787" y="6852"/>
                      <a:pt x="5163" y="6879"/>
                      <a:pt x="4539" y="6932"/>
                    </a:cubicBezTo>
                    <a:cubicBezTo>
                      <a:pt x="3913" y="6975"/>
                      <a:pt x="3300" y="7014"/>
                      <a:pt x="2699" y="7014"/>
                    </a:cubicBezTo>
                    <a:cubicBezTo>
                      <a:pt x="1975" y="7014"/>
                      <a:pt x="1270" y="6958"/>
                      <a:pt x="582" y="6790"/>
                    </a:cubicBezTo>
                    <a:cubicBezTo>
                      <a:pt x="559" y="6457"/>
                      <a:pt x="547" y="6124"/>
                      <a:pt x="547" y="5792"/>
                    </a:cubicBezTo>
                    <a:lnTo>
                      <a:pt x="547" y="5792"/>
                    </a:lnTo>
                    <a:cubicBezTo>
                      <a:pt x="1188" y="5952"/>
                      <a:pt x="1869" y="6005"/>
                      <a:pt x="2562" y="6005"/>
                    </a:cubicBezTo>
                    <a:cubicBezTo>
                      <a:pt x="3256" y="6005"/>
                      <a:pt x="3963" y="5952"/>
                      <a:pt x="4658" y="5899"/>
                    </a:cubicBezTo>
                    <a:cubicBezTo>
                      <a:pt x="5324" y="5851"/>
                      <a:pt x="5942" y="5815"/>
                      <a:pt x="6548" y="5803"/>
                    </a:cubicBezTo>
                    <a:cubicBezTo>
                      <a:pt x="7439" y="5803"/>
                      <a:pt x="8342" y="5958"/>
                      <a:pt x="9221" y="6101"/>
                    </a:cubicBezTo>
                    <a:cubicBezTo>
                      <a:pt x="9637" y="6160"/>
                      <a:pt x="10077" y="6231"/>
                      <a:pt x="10505" y="6291"/>
                    </a:cubicBezTo>
                    <a:cubicBezTo>
                      <a:pt x="11245" y="6385"/>
                      <a:pt x="11989" y="6432"/>
                      <a:pt x="12732" y="6432"/>
                    </a:cubicBezTo>
                    <a:cubicBezTo>
                      <a:pt x="14504" y="6432"/>
                      <a:pt x="16271" y="6165"/>
                      <a:pt x="17979" y="5637"/>
                    </a:cubicBezTo>
                    <a:close/>
                    <a:moveTo>
                      <a:pt x="7620" y="0"/>
                    </a:moveTo>
                    <a:cubicBezTo>
                      <a:pt x="7576" y="0"/>
                      <a:pt x="7534" y="13"/>
                      <a:pt x="7498" y="40"/>
                    </a:cubicBezTo>
                    <a:cubicBezTo>
                      <a:pt x="6375" y="910"/>
                      <a:pt x="4884" y="1375"/>
                      <a:pt x="3406" y="1375"/>
                    </a:cubicBezTo>
                    <a:cubicBezTo>
                      <a:pt x="2663" y="1375"/>
                      <a:pt x="1924" y="1257"/>
                      <a:pt x="1236" y="1015"/>
                    </a:cubicBezTo>
                    <a:cubicBezTo>
                      <a:pt x="1206" y="1003"/>
                      <a:pt x="1176" y="997"/>
                      <a:pt x="1148" y="997"/>
                    </a:cubicBezTo>
                    <a:cubicBezTo>
                      <a:pt x="1120" y="997"/>
                      <a:pt x="1093" y="1003"/>
                      <a:pt x="1069" y="1015"/>
                    </a:cubicBezTo>
                    <a:cubicBezTo>
                      <a:pt x="1022" y="1038"/>
                      <a:pt x="974" y="1074"/>
                      <a:pt x="963" y="1122"/>
                    </a:cubicBezTo>
                    <a:cubicBezTo>
                      <a:pt x="285" y="2952"/>
                      <a:pt x="0" y="4900"/>
                      <a:pt x="155" y="6837"/>
                    </a:cubicBezTo>
                    <a:cubicBezTo>
                      <a:pt x="155" y="6849"/>
                      <a:pt x="143" y="6861"/>
                      <a:pt x="143" y="6861"/>
                    </a:cubicBezTo>
                    <a:cubicBezTo>
                      <a:pt x="107" y="6968"/>
                      <a:pt x="155" y="7063"/>
                      <a:pt x="261" y="7099"/>
                    </a:cubicBezTo>
                    <a:lnTo>
                      <a:pt x="273" y="7111"/>
                    </a:lnTo>
                    <a:cubicBezTo>
                      <a:pt x="1056" y="7329"/>
                      <a:pt x="1857" y="7397"/>
                      <a:pt x="2661" y="7397"/>
                    </a:cubicBezTo>
                    <a:cubicBezTo>
                      <a:pt x="3296" y="7397"/>
                      <a:pt x="3933" y="7355"/>
                      <a:pt x="4563" y="7313"/>
                    </a:cubicBezTo>
                    <a:cubicBezTo>
                      <a:pt x="5169" y="7259"/>
                      <a:pt x="5775" y="7232"/>
                      <a:pt x="6386" y="7232"/>
                    </a:cubicBezTo>
                    <a:cubicBezTo>
                      <a:pt x="6590" y="7232"/>
                      <a:pt x="6794" y="7235"/>
                      <a:pt x="6999" y="7241"/>
                    </a:cubicBezTo>
                    <a:cubicBezTo>
                      <a:pt x="7926" y="7301"/>
                      <a:pt x="8853" y="7431"/>
                      <a:pt x="9768" y="7610"/>
                    </a:cubicBezTo>
                    <a:cubicBezTo>
                      <a:pt x="10754" y="7812"/>
                      <a:pt x="11752" y="7930"/>
                      <a:pt x="12762" y="7990"/>
                    </a:cubicBezTo>
                    <a:cubicBezTo>
                      <a:pt x="12843" y="7991"/>
                      <a:pt x="12923" y="7992"/>
                      <a:pt x="13004" y="7992"/>
                    </a:cubicBezTo>
                    <a:cubicBezTo>
                      <a:pt x="14208" y="7992"/>
                      <a:pt x="15419" y="7826"/>
                      <a:pt x="16589" y="7503"/>
                    </a:cubicBezTo>
                    <a:cubicBezTo>
                      <a:pt x="17076" y="7372"/>
                      <a:pt x="17634" y="7206"/>
                      <a:pt x="18027" y="6813"/>
                    </a:cubicBezTo>
                    <a:cubicBezTo>
                      <a:pt x="18431" y="6421"/>
                      <a:pt x="18621" y="5756"/>
                      <a:pt x="18240" y="5292"/>
                    </a:cubicBezTo>
                    <a:cubicBezTo>
                      <a:pt x="18196" y="5239"/>
                      <a:pt x="18131" y="5212"/>
                      <a:pt x="18067" y="5212"/>
                    </a:cubicBezTo>
                    <a:cubicBezTo>
                      <a:pt x="18045" y="5212"/>
                      <a:pt x="18024" y="5215"/>
                      <a:pt x="18003" y="5221"/>
                    </a:cubicBezTo>
                    <a:lnTo>
                      <a:pt x="17943" y="5233"/>
                    </a:lnTo>
                    <a:cubicBezTo>
                      <a:pt x="17908" y="4603"/>
                      <a:pt x="17325" y="4116"/>
                      <a:pt x="16755" y="3914"/>
                    </a:cubicBezTo>
                    <a:cubicBezTo>
                      <a:pt x="16256" y="3771"/>
                      <a:pt x="15733" y="3688"/>
                      <a:pt x="15210" y="3688"/>
                    </a:cubicBezTo>
                    <a:lnTo>
                      <a:pt x="14842" y="3665"/>
                    </a:lnTo>
                    <a:cubicBezTo>
                      <a:pt x="14153" y="3617"/>
                      <a:pt x="13452" y="3498"/>
                      <a:pt x="12786" y="3308"/>
                    </a:cubicBezTo>
                    <a:cubicBezTo>
                      <a:pt x="12762" y="2952"/>
                      <a:pt x="12548" y="2631"/>
                      <a:pt x="12216" y="2500"/>
                    </a:cubicBezTo>
                    <a:cubicBezTo>
                      <a:pt x="12087" y="2446"/>
                      <a:pt x="11954" y="2419"/>
                      <a:pt x="11819" y="2419"/>
                    </a:cubicBezTo>
                    <a:cubicBezTo>
                      <a:pt x="11718" y="2419"/>
                      <a:pt x="11616" y="2434"/>
                      <a:pt x="11515" y="2464"/>
                    </a:cubicBezTo>
                    <a:cubicBezTo>
                      <a:pt x="11479" y="2203"/>
                      <a:pt x="11313" y="1989"/>
                      <a:pt x="11075" y="1894"/>
                    </a:cubicBezTo>
                    <a:cubicBezTo>
                      <a:pt x="10962" y="1848"/>
                      <a:pt x="10846" y="1823"/>
                      <a:pt x="10730" y="1823"/>
                    </a:cubicBezTo>
                    <a:cubicBezTo>
                      <a:pt x="10638" y="1823"/>
                      <a:pt x="10546" y="1839"/>
                      <a:pt x="10457" y="1870"/>
                    </a:cubicBezTo>
                    <a:cubicBezTo>
                      <a:pt x="10421" y="1668"/>
                      <a:pt x="10314" y="1502"/>
                      <a:pt x="10148" y="1383"/>
                    </a:cubicBezTo>
                    <a:cubicBezTo>
                      <a:pt x="9999" y="1297"/>
                      <a:pt x="9829" y="1252"/>
                      <a:pt x="9659" y="1252"/>
                    </a:cubicBezTo>
                    <a:cubicBezTo>
                      <a:pt x="9572" y="1252"/>
                      <a:pt x="9484" y="1264"/>
                      <a:pt x="9399" y="1288"/>
                    </a:cubicBezTo>
                    <a:cubicBezTo>
                      <a:pt x="9376" y="1098"/>
                      <a:pt x="9269" y="908"/>
                      <a:pt x="9114" y="789"/>
                    </a:cubicBezTo>
                    <a:cubicBezTo>
                      <a:pt x="8947" y="663"/>
                      <a:pt x="8750" y="603"/>
                      <a:pt x="8553" y="603"/>
                    </a:cubicBezTo>
                    <a:cubicBezTo>
                      <a:pt x="8470" y="603"/>
                      <a:pt x="8387" y="613"/>
                      <a:pt x="8306" y="634"/>
                    </a:cubicBezTo>
                    <a:cubicBezTo>
                      <a:pt x="8128" y="456"/>
                      <a:pt x="7962" y="278"/>
                      <a:pt x="7819" y="76"/>
                    </a:cubicBezTo>
                    <a:cubicBezTo>
                      <a:pt x="7771" y="28"/>
                      <a:pt x="7724" y="5"/>
                      <a:pt x="7665" y="5"/>
                    </a:cubicBezTo>
                    <a:cubicBezTo>
                      <a:pt x="7650" y="2"/>
                      <a:pt x="7635" y="0"/>
                      <a:pt x="7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1"/>
              <p:cNvSpPr/>
              <p:nvPr/>
            </p:nvSpPr>
            <p:spPr>
              <a:xfrm>
                <a:off x="732657" y="755327"/>
                <a:ext cx="31444" cy="27353"/>
              </a:xfrm>
              <a:custGeom>
                <a:avLst/>
                <a:gdLst/>
                <a:ahLst/>
                <a:cxnLst/>
                <a:rect l="l" t="t" r="r" b="b"/>
                <a:pathLst>
                  <a:path w="976" h="849" extrusionOk="0">
                    <a:moveTo>
                      <a:pt x="536" y="0"/>
                    </a:moveTo>
                    <a:cubicBezTo>
                      <a:pt x="512" y="0"/>
                      <a:pt x="476" y="0"/>
                      <a:pt x="452" y="12"/>
                    </a:cubicBezTo>
                    <a:cubicBezTo>
                      <a:pt x="441" y="6"/>
                      <a:pt x="426" y="3"/>
                      <a:pt x="411" y="3"/>
                    </a:cubicBezTo>
                    <a:cubicBezTo>
                      <a:pt x="396" y="3"/>
                      <a:pt x="381" y="6"/>
                      <a:pt x="369" y="12"/>
                    </a:cubicBezTo>
                    <a:cubicBezTo>
                      <a:pt x="227" y="48"/>
                      <a:pt x="108" y="155"/>
                      <a:pt x="60" y="297"/>
                    </a:cubicBezTo>
                    <a:cubicBezTo>
                      <a:pt x="1" y="428"/>
                      <a:pt x="36" y="583"/>
                      <a:pt x="132" y="701"/>
                    </a:cubicBezTo>
                    <a:cubicBezTo>
                      <a:pt x="179" y="749"/>
                      <a:pt x="238" y="785"/>
                      <a:pt x="298" y="808"/>
                    </a:cubicBezTo>
                    <a:cubicBezTo>
                      <a:pt x="351" y="835"/>
                      <a:pt x="412" y="848"/>
                      <a:pt x="473" y="848"/>
                    </a:cubicBezTo>
                    <a:cubicBezTo>
                      <a:pt x="494" y="848"/>
                      <a:pt x="515" y="847"/>
                      <a:pt x="536" y="844"/>
                    </a:cubicBezTo>
                    <a:cubicBezTo>
                      <a:pt x="690" y="832"/>
                      <a:pt x="821" y="761"/>
                      <a:pt x="904" y="630"/>
                    </a:cubicBezTo>
                    <a:cubicBezTo>
                      <a:pt x="975" y="499"/>
                      <a:pt x="975" y="345"/>
                      <a:pt x="904" y="226"/>
                    </a:cubicBezTo>
                    <a:cubicBezTo>
                      <a:pt x="821" y="95"/>
                      <a:pt x="690" y="12"/>
                      <a:pt x="5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1"/>
              <p:cNvSpPr/>
              <p:nvPr/>
            </p:nvSpPr>
            <p:spPr>
              <a:xfrm>
                <a:off x="767516" y="786739"/>
                <a:ext cx="33313" cy="2580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1" extrusionOk="0">
                    <a:moveTo>
                      <a:pt x="527" y="0"/>
                    </a:moveTo>
                    <a:cubicBezTo>
                      <a:pt x="442" y="0"/>
                      <a:pt x="358" y="25"/>
                      <a:pt x="285" y="71"/>
                    </a:cubicBezTo>
                    <a:cubicBezTo>
                      <a:pt x="0" y="214"/>
                      <a:pt x="0" y="618"/>
                      <a:pt x="297" y="748"/>
                    </a:cubicBezTo>
                    <a:cubicBezTo>
                      <a:pt x="309" y="760"/>
                      <a:pt x="333" y="760"/>
                      <a:pt x="345" y="772"/>
                    </a:cubicBezTo>
                    <a:cubicBezTo>
                      <a:pt x="391" y="792"/>
                      <a:pt x="440" y="801"/>
                      <a:pt x="489" y="801"/>
                    </a:cubicBezTo>
                    <a:cubicBezTo>
                      <a:pt x="529" y="801"/>
                      <a:pt x="569" y="795"/>
                      <a:pt x="606" y="784"/>
                    </a:cubicBezTo>
                    <a:cubicBezTo>
                      <a:pt x="642" y="784"/>
                      <a:pt x="678" y="772"/>
                      <a:pt x="713" y="760"/>
                    </a:cubicBezTo>
                    <a:cubicBezTo>
                      <a:pt x="1022" y="630"/>
                      <a:pt x="1034" y="190"/>
                      <a:pt x="725" y="47"/>
                    </a:cubicBezTo>
                    <a:cubicBezTo>
                      <a:pt x="662" y="16"/>
                      <a:pt x="594" y="0"/>
                      <a:pt x="5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1"/>
              <p:cNvSpPr/>
              <p:nvPr/>
            </p:nvSpPr>
            <p:spPr>
              <a:xfrm>
                <a:off x="809238" y="806940"/>
                <a:ext cx="24904" cy="2200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683" extrusionOk="0">
                    <a:moveTo>
                      <a:pt x="360" y="0"/>
                    </a:moveTo>
                    <a:cubicBezTo>
                      <a:pt x="251" y="0"/>
                      <a:pt x="147" y="46"/>
                      <a:pt x="72" y="121"/>
                    </a:cubicBezTo>
                    <a:cubicBezTo>
                      <a:pt x="24" y="169"/>
                      <a:pt x="0" y="240"/>
                      <a:pt x="24" y="300"/>
                    </a:cubicBezTo>
                    <a:cubicBezTo>
                      <a:pt x="0" y="395"/>
                      <a:pt x="24" y="490"/>
                      <a:pt x="72" y="561"/>
                    </a:cubicBezTo>
                    <a:cubicBezTo>
                      <a:pt x="107" y="609"/>
                      <a:pt x="155" y="644"/>
                      <a:pt x="214" y="656"/>
                    </a:cubicBezTo>
                    <a:cubicBezTo>
                      <a:pt x="262" y="674"/>
                      <a:pt x="312" y="683"/>
                      <a:pt x="363" y="683"/>
                    </a:cubicBezTo>
                    <a:cubicBezTo>
                      <a:pt x="413" y="683"/>
                      <a:pt x="464" y="674"/>
                      <a:pt x="511" y="656"/>
                    </a:cubicBezTo>
                    <a:cubicBezTo>
                      <a:pt x="666" y="620"/>
                      <a:pt x="773" y="478"/>
                      <a:pt x="761" y="323"/>
                    </a:cubicBezTo>
                    <a:cubicBezTo>
                      <a:pt x="737" y="169"/>
                      <a:pt x="630" y="62"/>
                      <a:pt x="500" y="26"/>
                    </a:cubicBezTo>
                    <a:cubicBezTo>
                      <a:pt x="454" y="9"/>
                      <a:pt x="407" y="0"/>
                      <a:pt x="3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11"/>
              <p:cNvSpPr/>
              <p:nvPr/>
            </p:nvSpPr>
            <p:spPr>
              <a:xfrm>
                <a:off x="841391" y="824241"/>
                <a:ext cx="31412" cy="25645"/>
              </a:xfrm>
              <a:custGeom>
                <a:avLst/>
                <a:gdLst/>
                <a:ahLst/>
                <a:cxnLst/>
                <a:rect l="l" t="t" r="r" b="b"/>
                <a:pathLst>
                  <a:path w="975" h="796" extrusionOk="0">
                    <a:moveTo>
                      <a:pt x="594" y="0"/>
                    </a:moveTo>
                    <a:cubicBezTo>
                      <a:pt x="571" y="0"/>
                      <a:pt x="547" y="4"/>
                      <a:pt x="523" y="12"/>
                    </a:cubicBezTo>
                    <a:cubicBezTo>
                      <a:pt x="493" y="8"/>
                      <a:pt x="461" y="5"/>
                      <a:pt x="429" y="5"/>
                    </a:cubicBezTo>
                    <a:cubicBezTo>
                      <a:pt x="372" y="5"/>
                      <a:pt x="315" y="13"/>
                      <a:pt x="262" y="36"/>
                    </a:cubicBezTo>
                    <a:cubicBezTo>
                      <a:pt x="119" y="95"/>
                      <a:pt x="12" y="226"/>
                      <a:pt x="1" y="381"/>
                    </a:cubicBezTo>
                    <a:cubicBezTo>
                      <a:pt x="1" y="523"/>
                      <a:pt x="84" y="666"/>
                      <a:pt x="214" y="725"/>
                    </a:cubicBezTo>
                    <a:cubicBezTo>
                      <a:pt x="238" y="737"/>
                      <a:pt x="262" y="749"/>
                      <a:pt x="274" y="761"/>
                    </a:cubicBezTo>
                    <a:cubicBezTo>
                      <a:pt x="336" y="783"/>
                      <a:pt x="400" y="795"/>
                      <a:pt x="463" y="795"/>
                    </a:cubicBezTo>
                    <a:cubicBezTo>
                      <a:pt x="534" y="795"/>
                      <a:pt x="603" y="780"/>
                      <a:pt x="666" y="749"/>
                    </a:cubicBezTo>
                    <a:cubicBezTo>
                      <a:pt x="939" y="606"/>
                      <a:pt x="975" y="226"/>
                      <a:pt x="725" y="48"/>
                    </a:cubicBezTo>
                    <a:cubicBezTo>
                      <a:pt x="686" y="16"/>
                      <a:pt x="641" y="0"/>
                      <a:pt x="5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11"/>
              <p:cNvSpPr/>
              <p:nvPr/>
            </p:nvSpPr>
            <p:spPr>
              <a:xfrm>
                <a:off x="-26517" y="1491078"/>
                <a:ext cx="245046" cy="151680"/>
              </a:xfrm>
              <a:custGeom>
                <a:avLst/>
                <a:gdLst/>
                <a:ahLst/>
                <a:cxnLst/>
                <a:rect l="l" t="t" r="r" b="b"/>
                <a:pathLst>
                  <a:path w="7606" h="4708" extrusionOk="0">
                    <a:moveTo>
                      <a:pt x="7401" y="0"/>
                    </a:moveTo>
                    <a:cubicBezTo>
                      <a:pt x="7378" y="0"/>
                      <a:pt x="7354" y="5"/>
                      <a:pt x="7333" y="14"/>
                    </a:cubicBezTo>
                    <a:cubicBezTo>
                      <a:pt x="6204" y="497"/>
                      <a:pt x="4993" y="745"/>
                      <a:pt x="3774" y="745"/>
                    </a:cubicBezTo>
                    <a:cubicBezTo>
                      <a:pt x="3133" y="745"/>
                      <a:pt x="2490" y="676"/>
                      <a:pt x="1855" y="537"/>
                    </a:cubicBezTo>
                    <a:cubicBezTo>
                      <a:pt x="1842" y="534"/>
                      <a:pt x="1828" y="532"/>
                      <a:pt x="1815" y="532"/>
                    </a:cubicBezTo>
                    <a:cubicBezTo>
                      <a:pt x="1777" y="532"/>
                      <a:pt x="1738" y="543"/>
                      <a:pt x="1712" y="561"/>
                    </a:cubicBezTo>
                    <a:cubicBezTo>
                      <a:pt x="1665" y="596"/>
                      <a:pt x="1641" y="644"/>
                      <a:pt x="1641" y="703"/>
                    </a:cubicBezTo>
                    <a:lnTo>
                      <a:pt x="1783" y="3959"/>
                    </a:lnTo>
                    <a:lnTo>
                      <a:pt x="357" y="1927"/>
                    </a:lnTo>
                    <a:cubicBezTo>
                      <a:pt x="318" y="1873"/>
                      <a:pt x="259" y="1844"/>
                      <a:pt x="202" y="1844"/>
                    </a:cubicBezTo>
                    <a:cubicBezTo>
                      <a:pt x="173" y="1844"/>
                      <a:pt x="144" y="1852"/>
                      <a:pt x="120" y="1868"/>
                    </a:cubicBezTo>
                    <a:cubicBezTo>
                      <a:pt x="37" y="1915"/>
                      <a:pt x="1" y="2022"/>
                      <a:pt x="60" y="2094"/>
                    </a:cubicBezTo>
                    <a:lnTo>
                      <a:pt x="1819" y="4637"/>
                    </a:lnTo>
                    <a:cubicBezTo>
                      <a:pt x="1855" y="4684"/>
                      <a:pt x="1914" y="4708"/>
                      <a:pt x="1973" y="4708"/>
                    </a:cubicBezTo>
                    <a:cubicBezTo>
                      <a:pt x="1985" y="4708"/>
                      <a:pt x="2009" y="4708"/>
                      <a:pt x="2021" y="4696"/>
                    </a:cubicBezTo>
                    <a:cubicBezTo>
                      <a:pt x="2104" y="4684"/>
                      <a:pt x="2152" y="4613"/>
                      <a:pt x="2152" y="4542"/>
                    </a:cubicBezTo>
                    <a:lnTo>
                      <a:pt x="1997" y="894"/>
                    </a:lnTo>
                    <a:lnTo>
                      <a:pt x="1997" y="894"/>
                    </a:lnTo>
                    <a:cubicBezTo>
                      <a:pt x="2596" y="1013"/>
                      <a:pt x="3202" y="1073"/>
                      <a:pt x="3807" y="1073"/>
                    </a:cubicBezTo>
                    <a:cubicBezTo>
                      <a:pt x="5063" y="1073"/>
                      <a:pt x="6312" y="816"/>
                      <a:pt x="7475" y="311"/>
                    </a:cubicBezTo>
                    <a:cubicBezTo>
                      <a:pt x="7570" y="276"/>
                      <a:pt x="7606" y="181"/>
                      <a:pt x="7570" y="97"/>
                    </a:cubicBezTo>
                    <a:cubicBezTo>
                      <a:pt x="7535" y="36"/>
                      <a:pt x="7468" y="0"/>
                      <a:pt x="74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11"/>
              <p:cNvSpPr/>
              <p:nvPr/>
            </p:nvSpPr>
            <p:spPr>
              <a:xfrm>
                <a:off x="58473" y="1560507"/>
                <a:ext cx="54029" cy="63501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971" extrusionOk="0">
                    <a:moveTo>
                      <a:pt x="1465" y="1"/>
                    </a:moveTo>
                    <a:cubicBezTo>
                      <a:pt x="1405" y="1"/>
                      <a:pt x="1345" y="30"/>
                      <a:pt x="1308" y="81"/>
                    </a:cubicBezTo>
                    <a:lnTo>
                      <a:pt x="833" y="735"/>
                    </a:lnTo>
                    <a:lnTo>
                      <a:pt x="346" y="93"/>
                    </a:lnTo>
                    <a:cubicBezTo>
                      <a:pt x="309" y="50"/>
                      <a:pt x="260" y="24"/>
                      <a:pt x="208" y="24"/>
                    </a:cubicBezTo>
                    <a:cubicBezTo>
                      <a:pt x="174" y="24"/>
                      <a:pt x="140" y="34"/>
                      <a:pt x="108" y="58"/>
                    </a:cubicBezTo>
                    <a:cubicBezTo>
                      <a:pt x="25" y="93"/>
                      <a:pt x="1" y="200"/>
                      <a:pt x="60" y="283"/>
                    </a:cubicBezTo>
                    <a:lnTo>
                      <a:pt x="619" y="1032"/>
                    </a:lnTo>
                    <a:lnTo>
                      <a:pt x="108" y="1721"/>
                    </a:lnTo>
                    <a:cubicBezTo>
                      <a:pt x="48" y="1792"/>
                      <a:pt x="72" y="1899"/>
                      <a:pt x="155" y="1947"/>
                    </a:cubicBezTo>
                    <a:cubicBezTo>
                      <a:pt x="191" y="1971"/>
                      <a:pt x="227" y="1971"/>
                      <a:pt x="262" y="1971"/>
                    </a:cubicBezTo>
                    <a:cubicBezTo>
                      <a:pt x="322" y="1971"/>
                      <a:pt x="369" y="1947"/>
                      <a:pt x="405" y="1899"/>
                    </a:cubicBezTo>
                    <a:lnTo>
                      <a:pt x="833" y="1317"/>
                    </a:lnTo>
                    <a:lnTo>
                      <a:pt x="1249" y="1876"/>
                    </a:lnTo>
                    <a:cubicBezTo>
                      <a:pt x="1284" y="1923"/>
                      <a:pt x="1344" y="1947"/>
                      <a:pt x="1403" y="1947"/>
                    </a:cubicBezTo>
                    <a:cubicBezTo>
                      <a:pt x="1427" y="1947"/>
                      <a:pt x="1463" y="1947"/>
                      <a:pt x="1498" y="1923"/>
                    </a:cubicBezTo>
                    <a:cubicBezTo>
                      <a:pt x="1581" y="1876"/>
                      <a:pt x="1605" y="1769"/>
                      <a:pt x="1546" y="1697"/>
                    </a:cubicBezTo>
                    <a:lnTo>
                      <a:pt x="1047" y="1032"/>
                    </a:lnTo>
                    <a:lnTo>
                      <a:pt x="1617" y="260"/>
                    </a:lnTo>
                    <a:cubicBezTo>
                      <a:pt x="1676" y="188"/>
                      <a:pt x="1653" y="81"/>
                      <a:pt x="1569" y="34"/>
                    </a:cubicBezTo>
                    <a:cubicBezTo>
                      <a:pt x="1538" y="11"/>
                      <a:pt x="1502" y="1"/>
                      <a:pt x="14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11"/>
              <p:cNvSpPr/>
              <p:nvPr/>
            </p:nvSpPr>
            <p:spPr>
              <a:xfrm>
                <a:off x="118591" y="1571622"/>
                <a:ext cx="40626" cy="14111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438" extrusionOk="0">
                    <a:moveTo>
                      <a:pt x="1071" y="1"/>
                    </a:moveTo>
                    <a:cubicBezTo>
                      <a:pt x="1044" y="1"/>
                      <a:pt x="1015" y="7"/>
                      <a:pt x="987" y="21"/>
                    </a:cubicBezTo>
                    <a:cubicBezTo>
                      <a:pt x="818" y="89"/>
                      <a:pt x="632" y="120"/>
                      <a:pt x="449" y="120"/>
                    </a:cubicBezTo>
                    <a:cubicBezTo>
                      <a:pt x="374" y="120"/>
                      <a:pt x="299" y="115"/>
                      <a:pt x="226" y="105"/>
                    </a:cubicBezTo>
                    <a:cubicBezTo>
                      <a:pt x="212" y="101"/>
                      <a:pt x="198" y="99"/>
                      <a:pt x="184" y="99"/>
                    </a:cubicBezTo>
                    <a:cubicBezTo>
                      <a:pt x="104" y="99"/>
                      <a:pt x="33" y="155"/>
                      <a:pt x="12" y="235"/>
                    </a:cubicBezTo>
                    <a:cubicBezTo>
                      <a:pt x="1" y="330"/>
                      <a:pt x="72" y="414"/>
                      <a:pt x="167" y="426"/>
                    </a:cubicBezTo>
                    <a:cubicBezTo>
                      <a:pt x="262" y="437"/>
                      <a:pt x="357" y="437"/>
                      <a:pt x="452" y="437"/>
                    </a:cubicBezTo>
                    <a:cubicBezTo>
                      <a:pt x="678" y="437"/>
                      <a:pt x="916" y="402"/>
                      <a:pt x="1129" y="319"/>
                    </a:cubicBezTo>
                    <a:cubicBezTo>
                      <a:pt x="1213" y="283"/>
                      <a:pt x="1260" y="188"/>
                      <a:pt x="1224" y="105"/>
                    </a:cubicBezTo>
                    <a:cubicBezTo>
                      <a:pt x="1191" y="38"/>
                      <a:pt x="1134" y="1"/>
                      <a:pt x="10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11"/>
              <p:cNvSpPr/>
              <p:nvPr/>
            </p:nvSpPr>
            <p:spPr>
              <a:xfrm>
                <a:off x="157252" y="1530770"/>
                <a:ext cx="59377" cy="78321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431" extrusionOk="0">
                    <a:moveTo>
                      <a:pt x="1651" y="0"/>
                    </a:moveTo>
                    <a:cubicBezTo>
                      <a:pt x="1574" y="0"/>
                      <a:pt x="1506" y="46"/>
                      <a:pt x="1486" y="125"/>
                    </a:cubicBezTo>
                    <a:lnTo>
                      <a:pt x="1284" y="1099"/>
                    </a:lnTo>
                    <a:lnTo>
                      <a:pt x="310" y="446"/>
                    </a:lnTo>
                    <a:cubicBezTo>
                      <a:pt x="277" y="423"/>
                      <a:pt x="241" y="412"/>
                      <a:pt x="206" y="412"/>
                    </a:cubicBezTo>
                    <a:cubicBezTo>
                      <a:pt x="150" y="412"/>
                      <a:pt x="96" y="438"/>
                      <a:pt x="60" y="481"/>
                    </a:cubicBezTo>
                    <a:cubicBezTo>
                      <a:pt x="1" y="553"/>
                      <a:pt x="24" y="660"/>
                      <a:pt x="96" y="707"/>
                    </a:cubicBezTo>
                    <a:lnTo>
                      <a:pt x="1201" y="1444"/>
                    </a:lnTo>
                    <a:lnTo>
                      <a:pt x="1023" y="2240"/>
                    </a:lnTo>
                    <a:cubicBezTo>
                      <a:pt x="1011" y="2335"/>
                      <a:pt x="1070" y="2418"/>
                      <a:pt x="1165" y="2430"/>
                    </a:cubicBezTo>
                    <a:lnTo>
                      <a:pt x="1201" y="2430"/>
                    </a:lnTo>
                    <a:cubicBezTo>
                      <a:pt x="1284" y="2430"/>
                      <a:pt x="1355" y="2383"/>
                      <a:pt x="1367" y="2300"/>
                    </a:cubicBezTo>
                    <a:lnTo>
                      <a:pt x="1831" y="184"/>
                    </a:lnTo>
                    <a:cubicBezTo>
                      <a:pt x="1843" y="101"/>
                      <a:pt x="1783" y="18"/>
                      <a:pt x="1700" y="6"/>
                    </a:cubicBezTo>
                    <a:cubicBezTo>
                      <a:pt x="1684" y="2"/>
                      <a:pt x="1667" y="0"/>
                      <a:pt x="16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11"/>
              <p:cNvSpPr/>
              <p:nvPr/>
            </p:nvSpPr>
            <p:spPr>
              <a:xfrm>
                <a:off x="592929" y="1046864"/>
                <a:ext cx="253487" cy="131512"/>
              </a:xfrm>
              <a:custGeom>
                <a:avLst/>
                <a:gdLst/>
                <a:ahLst/>
                <a:cxnLst/>
                <a:rect l="l" t="t" r="r" b="b"/>
                <a:pathLst>
                  <a:path w="7868" h="4082" extrusionOk="0">
                    <a:moveTo>
                      <a:pt x="2128" y="0"/>
                    </a:moveTo>
                    <a:cubicBezTo>
                      <a:pt x="2101" y="0"/>
                      <a:pt x="2074" y="6"/>
                      <a:pt x="2044" y="18"/>
                    </a:cubicBezTo>
                    <a:cubicBezTo>
                      <a:pt x="1997" y="42"/>
                      <a:pt x="1961" y="77"/>
                      <a:pt x="1949" y="137"/>
                    </a:cubicBezTo>
                    <a:lnTo>
                      <a:pt x="1177" y="3321"/>
                    </a:lnTo>
                    <a:lnTo>
                      <a:pt x="369" y="1016"/>
                    </a:lnTo>
                    <a:cubicBezTo>
                      <a:pt x="341" y="952"/>
                      <a:pt x="279" y="909"/>
                      <a:pt x="208" y="909"/>
                    </a:cubicBezTo>
                    <a:cubicBezTo>
                      <a:pt x="187" y="909"/>
                      <a:pt x="165" y="913"/>
                      <a:pt x="143" y="921"/>
                    </a:cubicBezTo>
                    <a:cubicBezTo>
                      <a:pt x="60" y="933"/>
                      <a:pt x="1" y="1028"/>
                      <a:pt x="36" y="1123"/>
                    </a:cubicBezTo>
                    <a:lnTo>
                      <a:pt x="1046" y="3975"/>
                    </a:lnTo>
                    <a:cubicBezTo>
                      <a:pt x="1058" y="4034"/>
                      <a:pt x="1106" y="4070"/>
                      <a:pt x="1165" y="4082"/>
                    </a:cubicBezTo>
                    <a:lnTo>
                      <a:pt x="1213" y="4082"/>
                    </a:lnTo>
                    <a:cubicBezTo>
                      <a:pt x="1296" y="4082"/>
                      <a:pt x="1355" y="4023"/>
                      <a:pt x="1379" y="3951"/>
                    </a:cubicBezTo>
                    <a:lnTo>
                      <a:pt x="2246" y="386"/>
                    </a:lnTo>
                    <a:cubicBezTo>
                      <a:pt x="3465" y="957"/>
                      <a:pt x="4793" y="1247"/>
                      <a:pt x="6131" y="1247"/>
                    </a:cubicBezTo>
                    <a:cubicBezTo>
                      <a:pt x="6659" y="1247"/>
                      <a:pt x="7188" y="1202"/>
                      <a:pt x="7713" y="1111"/>
                    </a:cubicBezTo>
                    <a:cubicBezTo>
                      <a:pt x="7796" y="1099"/>
                      <a:pt x="7867" y="1004"/>
                      <a:pt x="7843" y="921"/>
                    </a:cubicBezTo>
                    <a:cubicBezTo>
                      <a:pt x="7823" y="840"/>
                      <a:pt x="7760" y="785"/>
                      <a:pt x="7683" y="785"/>
                    </a:cubicBezTo>
                    <a:cubicBezTo>
                      <a:pt x="7669" y="785"/>
                      <a:pt x="7655" y="787"/>
                      <a:pt x="7641" y="790"/>
                    </a:cubicBezTo>
                    <a:cubicBezTo>
                      <a:pt x="7135" y="878"/>
                      <a:pt x="6627" y="921"/>
                      <a:pt x="6120" y="921"/>
                    </a:cubicBezTo>
                    <a:cubicBezTo>
                      <a:pt x="4771" y="921"/>
                      <a:pt x="3438" y="614"/>
                      <a:pt x="2211" y="18"/>
                    </a:cubicBezTo>
                    <a:cubicBezTo>
                      <a:pt x="2181" y="6"/>
                      <a:pt x="2154" y="0"/>
                      <a:pt x="21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11"/>
              <p:cNvSpPr/>
              <p:nvPr/>
            </p:nvSpPr>
            <p:spPr>
              <a:xfrm>
                <a:off x="659169" y="1106015"/>
                <a:ext cx="65112" cy="69203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2148" extrusionOk="0">
                    <a:moveTo>
                      <a:pt x="605" y="0"/>
                    </a:moveTo>
                    <a:cubicBezTo>
                      <a:pt x="586" y="0"/>
                      <a:pt x="566" y="4"/>
                      <a:pt x="547" y="12"/>
                    </a:cubicBezTo>
                    <a:cubicBezTo>
                      <a:pt x="452" y="36"/>
                      <a:pt x="404" y="131"/>
                      <a:pt x="440" y="214"/>
                    </a:cubicBezTo>
                    <a:lnTo>
                      <a:pt x="761" y="1070"/>
                    </a:lnTo>
                    <a:lnTo>
                      <a:pt x="83" y="1628"/>
                    </a:lnTo>
                    <a:cubicBezTo>
                      <a:pt x="12" y="1676"/>
                      <a:pt x="0" y="1794"/>
                      <a:pt x="72" y="1854"/>
                    </a:cubicBezTo>
                    <a:cubicBezTo>
                      <a:pt x="95" y="1878"/>
                      <a:pt x="119" y="1901"/>
                      <a:pt x="155" y="1901"/>
                    </a:cubicBezTo>
                    <a:cubicBezTo>
                      <a:pt x="170" y="1904"/>
                      <a:pt x="184" y="1906"/>
                      <a:pt x="199" y="1906"/>
                    </a:cubicBezTo>
                    <a:cubicBezTo>
                      <a:pt x="243" y="1906"/>
                      <a:pt x="285" y="1892"/>
                      <a:pt x="321" y="1866"/>
                    </a:cubicBezTo>
                    <a:lnTo>
                      <a:pt x="892" y="1402"/>
                    </a:lnTo>
                    <a:lnTo>
                      <a:pt x="1141" y="2044"/>
                    </a:lnTo>
                    <a:cubicBezTo>
                      <a:pt x="1165" y="2091"/>
                      <a:pt x="1212" y="2127"/>
                      <a:pt x="1260" y="2139"/>
                    </a:cubicBezTo>
                    <a:cubicBezTo>
                      <a:pt x="1278" y="2145"/>
                      <a:pt x="1296" y="2148"/>
                      <a:pt x="1313" y="2148"/>
                    </a:cubicBezTo>
                    <a:cubicBezTo>
                      <a:pt x="1331" y="2148"/>
                      <a:pt x="1349" y="2145"/>
                      <a:pt x="1367" y="2139"/>
                    </a:cubicBezTo>
                    <a:cubicBezTo>
                      <a:pt x="1462" y="2115"/>
                      <a:pt x="1509" y="2020"/>
                      <a:pt x="1474" y="1937"/>
                    </a:cubicBezTo>
                    <a:lnTo>
                      <a:pt x="1177" y="1177"/>
                    </a:lnTo>
                    <a:lnTo>
                      <a:pt x="1937" y="559"/>
                    </a:lnTo>
                    <a:cubicBezTo>
                      <a:pt x="2009" y="511"/>
                      <a:pt x="2020" y="392"/>
                      <a:pt x="1949" y="333"/>
                    </a:cubicBezTo>
                    <a:cubicBezTo>
                      <a:pt x="1918" y="296"/>
                      <a:pt x="1874" y="278"/>
                      <a:pt x="1827" y="278"/>
                    </a:cubicBezTo>
                    <a:cubicBezTo>
                      <a:pt x="1784" y="278"/>
                      <a:pt x="1739" y="293"/>
                      <a:pt x="1700" y="321"/>
                    </a:cubicBezTo>
                    <a:lnTo>
                      <a:pt x="1058" y="844"/>
                    </a:lnTo>
                    <a:lnTo>
                      <a:pt x="773" y="107"/>
                    </a:lnTo>
                    <a:cubicBezTo>
                      <a:pt x="736" y="43"/>
                      <a:pt x="671" y="0"/>
                      <a:pt x="6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11"/>
              <p:cNvSpPr/>
              <p:nvPr/>
            </p:nvSpPr>
            <p:spPr>
              <a:xfrm>
                <a:off x="726149" y="1133110"/>
                <a:ext cx="40626" cy="1446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449" extrusionOk="0">
                    <a:moveTo>
                      <a:pt x="206" y="1"/>
                    </a:moveTo>
                    <a:cubicBezTo>
                      <a:pt x="139" y="1"/>
                      <a:pt x="72" y="36"/>
                      <a:pt x="36" y="98"/>
                    </a:cubicBezTo>
                    <a:cubicBezTo>
                      <a:pt x="1" y="181"/>
                      <a:pt x="36" y="276"/>
                      <a:pt x="132" y="312"/>
                    </a:cubicBezTo>
                    <a:cubicBezTo>
                      <a:pt x="361" y="400"/>
                      <a:pt x="603" y="449"/>
                      <a:pt x="844" y="449"/>
                    </a:cubicBezTo>
                    <a:cubicBezTo>
                      <a:pt x="927" y="449"/>
                      <a:pt x="1011" y="443"/>
                      <a:pt x="1094" y="431"/>
                    </a:cubicBezTo>
                    <a:cubicBezTo>
                      <a:pt x="1189" y="419"/>
                      <a:pt x="1260" y="336"/>
                      <a:pt x="1249" y="240"/>
                    </a:cubicBezTo>
                    <a:cubicBezTo>
                      <a:pt x="1228" y="168"/>
                      <a:pt x="1154" y="105"/>
                      <a:pt x="1080" y="105"/>
                    </a:cubicBezTo>
                    <a:cubicBezTo>
                      <a:pt x="1069" y="105"/>
                      <a:pt x="1058" y="107"/>
                      <a:pt x="1047" y="110"/>
                    </a:cubicBezTo>
                    <a:cubicBezTo>
                      <a:pt x="980" y="119"/>
                      <a:pt x="912" y="123"/>
                      <a:pt x="845" y="123"/>
                    </a:cubicBezTo>
                    <a:cubicBezTo>
                      <a:pt x="648" y="123"/>
                      <a:pt x="451" y="85"/>
                      <a:pt x="274" y="15"/>
                    </a:cubicBezTo>
                    <a:cubicBezTo>
                      <a:pt x="252" y="5"/>
                      <a:pt x="229" y="1"/>
                      <a:pt x="2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11"/>
              <p:cNvSpPr/>
              <p:nvPr/>
            </p:nvSpPr>
            <p:spPr>
              <a:xfrm>
                <a:off x="772477" y="1110139"/>
                <a:ext cx="62051" cy="72908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63" extrusionOk="0">
                    <a:moveTo>
                      <a:pt x="1733" y="1"/>
                    </a:moveTo>
                    <a:cubicBezTo>
                      <a:pt x="1665" y="1"/>
                      <a:pt x="1604" y="36"/>
                      <a:pt x="1569" y="98"/>
                    </a:cubicBezTo>
                    <a:lnTo>
                      <a:pt x="1094" y="989"/>
                    </a:lnTo>
                    <a:lnTo>
                      <a:pt x="345" y="134"/>
                    </a:lnTo>
                    <a:cubicBezTo>
                      <a:pt x="305" y="93"/>
                      <a:pt x="253" y="72"/>
                      <a:pt x="202" y="72"/>
                    </a:cubicBezTo>
                    <a:cubicBezTo>
                      <a:pt x="164" y="72"/>
                      <a:pt x="127" y="84"/>
                      <a:pt x="96" y="110"/>
                    </a:cubicBezTo>
                    <a:cubicBezTo>
                      <a:pt x="13" y="157"/>
                      <a:pt x="1" y="264"/>
                      <a:pt x="60" y="336"/>
                    </a:cubicBezTo>
                    <a:lnTo>
                      <a:pt x="916" y="1298"/>
                    </a:lnTo>
                    <a:lnTo>
                      <a:pt x="535" y="2023"/>
                    </a:lnTo>
                    <a:cubicBezTo>
                      <a:pt x="488" y="2106"/>
                      <a:pt x="524" y="2213"/>
                      <a:pt x="619" y="2249"/>
                    </a:cubicBezTo>
                    <a:lnTo>
                      <a:pt x="654" y="2261"/>
                    </a:lnTo>
                    <a:cubicBezTo>
                      <a:pt x="663" y="2262"/>
                      <a:pt x="673" y="2263"/>
                      <a:pt x="682" y="2263"/>
                    </a:cubicBezTo>
                    <a:cubicBezTo>
                      <a:pt x="746" y="2263"/>
                      <a:pt x="815" y="2228"/>
                      <a:pt x="856" y="2166"/>
                    </a:cubicBezTo>
                    <a:lnTo>
                      <a:pt x="1890" y="229"/>
                    </a:lnTo>
                    <a:cubicBezTo>
                      <a:pt x="1926" y="145"/>
                      <a:pt x="1890" y="50"/>
                      <a:pt x="1807" y="15"/>
                    </a:cubicBezTo>
                    <a:cubicBezTo>
                      <a:pt x="1782" y="5"/>
                      <a:pt x="1757" y="1"/>
                      <a:pt x="17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1"/>
              <p:cNvSpPr/>
              <p:nvPr/>
            </p:nvSpPr>
            <p:spPr>
              <a:xfrm>
                <a:off x="498371" y="103310"/>
                <a:ext cx="62438" cy="7213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2239" extrusionOk="0">
                    <a:moveTo>
                      <a:pt x="210" y="1"/>
                    </a:moveTo>
                    <a:cubicBezTo>
                      <a:pt x="180" y="1"/>
                      <a:pt x="149" y="9"/>
                      <a:pt x="119" y="26"/>
                    </a:cubicBezTo>
                    <a:cubicBezTo>
                      <a:pt x="36" y="73"/>
                      <a:pt x="0" y="180"/>
                      <a:pt x="60" y="251"/>
                    </a:cubicBezTo>
                    <a:lnTo>
                      <a:pt x="797" y="1309"/>
                    </a:lnTo>
                    <a:lnTo>
                      <a:pt x="333" y="1986"/>
                    </a:lnTo>
                    <a:cubicBezTo>
                      <a:pt x="274" y="2058"/>
                      <a:pt x="298" y="2176"/>
                      <a:pt x="393" y="2212"/>
                    </a:cubicBezTo>
                    <a:cubicBezTo>
                      <a:pt x="393" y="2212"/>
                      <a:pt x="404" y="2224"/>
                      <a:pt x="416" y="2224"/>
                    </a:cubicBezTo>
                    <a:cubicBezTo>
                      <a:pt x="439" y="2234"/>
                      <a:pt x="462" y="2238"/>
                      <a:pt x="484" y="2238"/>
                    </a:cubicBezTo>
                    <a:cubicBezTo>
                      <a:pt x="543" y="2238"/>
                      <a:pt x="596" y="2208"/>
                      <a:pt x="630" y="2164"/>
                    </a:cubicBezTo>
                    <a:lnTo>
                      <a:pt x="1890" y="346"/>
                    </a:lnTo>
                    <a:cubicBezTo>
                      <a:pt x="1937" y="263"/>
                      <a:pt x="1914" y="156"/>
                      <a:pt x="1830" y="121"/>
                    </a:cubicBezTo>
                    <a:cubicBezTo>
                      <a:pt x="1798" y="102"/>
                      <a:pt x="1763" y="93"/>
                      <a:pt x="1728" y="93"/>
                    </a:cubicBezTo>
                    <a:cubicBezTo>
                      <a:pt x="1672" y="93"/>
                      <a:pt x="1617" y="117"/>
                      <a:pt x="1581" y="168"/>
                    </a:cubicBezTo>
                    <a:lnTo>
                      <a:pt x="1011" y="1000"/>
                    </a:lnTo>
                    <a:lnTo>
                      <a:pt x="357" y="73"/>
                    </a:lnTo>
                    <a:cubicBezTo>
                      <a:pt x="319" y="27"/>
                      <a:pt x="265" y="1"/>
                      <a:pt x="2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1"/>
              <p:cNvSpPr/>
              <p:nvPr/>
            </p:nvSpPr>
            <p:spPr>
              <a:xfrm>
                <a:off x="815359" y="506769"/>
                <a:ext cx="52869" cy="151068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4689" extrusionOk="0">
                    <a:moveTo>
                      <a:pt x="1011" y="1"/>
                    </a:moveTo>
                    <a:cubicBezTo>
                      <a:pt x="960" y="1"/>
                      <a:pt x="908" y="22"/>
                      <a:pt x="868" y="63"/>
                    </a:cubicBezTo>
                    <a:cubicBezTo>
                      <a:pt x="286" y="704"/>
                      <a:pt x="1" y="1572"/>
                      <a:pt x="72" y="2439"/>
                    </a:cubicBezTo>
                    <a:cubicBezTo>
                      <a:pt x="179" y="3319"/>
                      <a:pt x="630" y="4115"/>
                      <a:pt x="1331" y="4650"/>
                    </a:cubicBezTo>
                    <a:cubicBezTo>
                      <a:pt x="1355" y="4673"/>
                      <a:pt x="1403" y="4685"/>
                      <a:pt x="1438" y="4685"/>
                    </a:cubicBezTo>
                    <a:cubicBezTo>
                      <a:pt x="1449" y="4687"/>
                      <a:pt x="1459" y="4688"/>
                      <a:pt x="1469" y="4688"/>
                    </a:cubicBezTo>
                    <a:cubicBezTo>
                      <a:pt x="1514" y="4688"/>
                      <a:pt x="1552" y="4667"/>
                      <a:pt x="1581" y="4638"/>
                    </a:cubicBezTo>
                    <a:cubicBezTo>
                      <a:pt x="1640" y="4566"/>
                      <a:pt x="1629" y="4459"/>
                      <a:pt x="1557" y="4412"/>
                    </a:cubicBezTo>
                    <a:cubicBezTo>
                      <a:pt x="927" y="3925"/>
                      <a:pt x="523" y="3200"/>
                      <a:pt x="428" y="2416"/>
                    </a:cubicBezTo>
                    <a:cubicBezTo>
                      <a:pt x="357" y="1631"/>
                      <a:pt x="618" y="847"/>
                      <a:pt x="1141" y="265"/>
                    </a:cubicBezTo>
                    <a:cubicBezTo>
                      <a:pt x="1213" y="193"/>
                      <a:pt x="1201" y="87"/>
                      <a:pt x="1118" y="39"/>
                    </a:cubicBezTo>
                    <a:cubicBezTo>
                      <a:pt x="1087" y="13"/>
                      <a:pt x="1049" y="1"/>
                      <a:pt x="10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1"/>
              <p:cNvSpPr/>
              <p:nvPr/>
            </p:nvSpPr>
            <p:spPr>
              <a:xfrm>
                <a:off x="864362" y="543465"/>
                <a:ext cx="57830" cy="68333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121" extrusionOk="0">
                    <a:moveTo>
                      <a:pt x="1378" y="1"/>
                    </a:moveTo>
                    <a:cubicBezTo>
                      <a:pt x="1313" y="1"/>
                      <a:pt x="1254" y="30"/>
                      <a:pt x="1213" y="88"/>
                    </a:cubicBezTo>
                    <a:lnTo>
                      <a:pt x="773" y="813"/>
                    </a:lnTo>
                    <a:lnTo>
                      <a:pt x="321" y="385"/>
                    </a:lnTo>
                    <a:cubicBezTo>
                      <a:pt x="286" y="356"/>
                      <a:pt x="241" y="341"/>
                      <a:pt x="197" y="341"/>
                    </a:cubicBezTo>
                    <a:cubicBezTo>
                      <a:pt x="152" y="341"/>
                      <a:pt x="108" y="356"/>
                      <a:pt x="72" y="385"/>
                    </a:cubicBezTo>
                    <a:cubicBezTo>
                      <a:pt x="1" y="445"/>
                      <a:pt x="1" y="552"/>
                      <a:pt x="60" y="623"/>
                    </a:cubicBezTo>
                    <a:lnTo>
                      <a:pt x="583" y="1110"/>
                    </a:lnTo>
                    <a:lnTo>
                      <a:pt x="119" y="1883"/>
                    </a:lnTo>
                    <a:cubicBezTo>
                      <a:pt x="60" y="1954"/>
                      <a:pt x="96" y="2061"/>
                      <a:pt x="179" y="2096"/>
                    </a:cubicBezTo>
                    <a:cubicBezTo>
                      <a:pt x="203" y="2108"/>
                      <a:pt x="238" y="2120"/>
                      <a:pt x="274" y="2120"/>
                    </a:cubicBezTo>
                    <a:cubicBezTo>
                      <a:pt x="333" y="2120"/>
                      <a:pt x="381" y="2085"/>
                      <a:pt x="416" y="2037"/>
                    </a:cubicBezTo>
                    <a:lnTo>
                      <a:pt x="832" y="1348"/>
                    </a:lnTo>
                    <a:lnTo>
                      <a:pt x="1474" y="1966"/>
                    </a:lnTo>
                    <a:cubicBezTo>
                      <a:pt x="1498" y="2001"/>
                      <a:pt x="1545" y="2013"/>
                      <a:pt x="1593" y="2013"/>
                    </a:cubicBezTo>
                    <a:cubicBezTo>
                      <a:pt x="1640" y="2013"/>
                      <a:pt x="1688" y="2001"/>
                      <a:pt x="1724" y="1966"/>
                    </a:cubicBezTo>
                    <a:cubicBezTo>
                      <a:pt x="1795" y="1918"/>
                      <a:pt x="1795" y="1799"/>
                      <a:pt x="1724" y="1740"/>
                    </a:cubicBezTo>
                    <a:lnTo>
                      <a:pt x="1023" y="1063"/>
                    </a:lnTo>
                    <a:lnTo>
                      <a:pt x="1522" y="243"/>
                    </a:lnTo>
                    <a:cubicBezTo>
                      <a:pt x="1581" y="160"/>
                      <a:pt x="1545" y="53"/>
                      <a:pt x="1462" y="17"/>
                    </a:cubicBezTo>
                    <a:cubicBezTo>
                      <a:pt x="1434" y="6"/>
                      <a:pt x="1405" y="1"/>
                      <a:pt x="1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1"/>
              <p:cNvSpPr/>
              <p:nvPr/>
            </p:nvSpPr>
            <p:spPr>
              <a:xfrm>
                <a:off x="932502" y="559252"/>
                <a:ext cx="49035" cy="15787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90" extrusionOk="0">
                    <a:moveTo>
                      <a:pt x="1332" y="1"/>
                    </a:moveTo>
                    <a:cubicBezTo>
                      <a:pt x="1324" y="1"/>
                      <a:pt x="1316" y="1"/>
                      <a:pt x="1308" y="2"/>
                    </a:cubicBezTo>
                    <a:lnTo>
                      <a:pt x="155" y="169"/>
                    </a:lnTo>
                    <a:cubicBezTo>
                      <a:pt x="60" y="169"/>
                      <a:pt x="1" y="252"/>
                      <a:pt x="13" y="347"/>
                    </a:cubicBezTo>
                    <a:cubicBezTo>
                      <a:pt x="25" y="430"/>
                      <a:pt x="96" y="490"/>
                      <a:pt x="179" y="490"/>
                    </a:cubicBezTo>
                    <a:lnTo>
                      <a:pt x="215" y="490"/>
                    </a:lnTo>
                    <a:lnTo>
                      <a:pt x="1367" y="323"/>
                    </a:lnTo>
                    <a:cubicBezTo>
                      <a:pt x="1462" y="323"/>
                      <a:pt x="1522" y="240"/>
                      <a:pt x="1510" y="145"/>
                    </a:cubicBezTo>
                    <a:cubicBezTo>
                      <a:pt x="1499" y="58"/>
                      <a:pt x="1419" y="1"/>
                      <a:pt x="13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1"/>
              <p:cNvSpPr/>
              <p:nvPr/>
            </p:nvSpPr>
            <p:spPr>
              <a:xfrm>
                <a:off x="994520" y="533091"/>
                <a:ext cx="53256" cy="74487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312" extrusionOk="0">
                    <a:moveTo>
                      <a:pt x="978" y="1"/>
                    </a:moveTo>
                    <a:cubicBezTo>
                      <a:pt x="944" y="1"/>
                      <a:pt x="910" y="10"/>
                      <a:pt x="880" y="30"/>
                    </a:cubicBezTo>
                    <a:cubicBezTo>
                      <a:pt x="809" y="78"/>
                      <a:pt x="785" y="173"/>
                      <a:pt x="833" y="244"/>
                    </a:cubicBezTo>
                    <a:lnTo>
                      <a:pt x="916" y="398"/>
                    </a:lnTo>
                    <a:cubicBezTo>
                      <a:pt x="928" y="446"/>
                      <a:pt x="916" y="493"/>
                      <a:pt x="904" y="541"/>
                    </a:cubicBezTo>
                    <a:cubicBezTo>
                      <a:pt x="880" y="636"/>
                      <a:pt x="797" y="707"/>
                      <a:pt x="702" y="719"/>
                    </a:cubicBezTo>
                    <a:cubicBezTo>
                      <a:pt x="692" y="720"/>
                      <a:pt x="682" y="721"/>
                      <a:pt x="673" y="721"/>
                    </a:cubicBezTo>
                    <a:cubicBezTo>
                      <a:pt x="588" y="721"/>
                      <a:pt x="506" y="675"/>
                      <a:pt x="452" y="600"/>
                    </a:cubicBezTo>
                    <a:cubicBezTo>
                      <a:pt x="393" y="529"/>
                      <a:pt x="369" y="434"/>
                      <a:pt x="417" y="351"/>
                    </a:cubicBezTo>
                    <a:cubicBezTo>
                      <a:pt x="452" y="268"/>
                      <a:pt x="429" y="173"/>
                      <a:pt x="345" y="125"/>
                    </a:cubicBezTo>
                    <a:cubicBezTo>
                      <a:pt x="317" y="114"/>
                      <a:pt x="288" y="109"/>
                      <a:pt x="261" y="109"/>
                    </a:cubicBezTo>
                    <a:cubicBezTo>
                      <a:pt x="197" y="109"/>
                      <a:pt x="137" y="138"/>
                      <a:pt x="96" y="196"/>
                    </a:cubicBezTo>
                    <a:cubicBezTo>
                      <a:pt x="1" y="387"/>
                      <a:pt x="25" y="624"/>
                      <a:pt x="167" y="791"/>
                    </a:cubicBezTo>
                    <a:cubicBezTo>
                      <a:pt x="290" y="954"/>
                      <a:pt x="474" y="1047"/>
                      <a:pt x="667" y="1047"/>
                    </a:cubicBezTo>
                    <a:cubicBezTo>
                      <a:pt x="699" y="1047"/>
                      <a:pt x="730" y="1045"/>
                      <a:pt x="761" y="1040"/>
                    </a:cubicBezTo>
                    <a:cubicBezTo>
                      <a:pt x="904" y="1016"/>
                      <a:pt x="1046" y="945"/>
                      <a:pt x="1142" y="826"/>
                    </a:cubicBezTo>
                    <a:cubicBezTo>
                      <a:pt x="1165" y="897"/>
                      <a:pt x="1189" y="957"/>
                      <a:pt x="1201" y="1028"/>
                    </a:cubicBezTo>
                    <a:cubicBezTo>
                      <a:pt x="1284" y="1278"/>
                      <a:pt x="1237" y="1551"/>
                      <a:pt x="1082" y="1765"/>
                    </a:cubicBezTo>
                    <a:cubicBezTo>
                      <a:pt x="971" y="1902"/>
                      <a:pt x="803" y="1978"/>
                      <a:pt x="634" y="1978"/>
                    </a:cubicBezTo>
                    <a:cubicBezTo>
                      <a:pt x="569" y="1978"/>
                      <a:pt x="503" y="1966"/>
                      <a:pt x="440" y="1943"/>
                    </a:cubicBezTo>
                    <a:cubicBezTo>
                      <a:pt x="414" y="1928"/>
                      <a:pt x="386" y="1922"/>
                      <a:pt x="358" y="1922"/>
                    </a:cubicBezTo>
                    <a:cubicBezTo>
                      <a:pt x="296" y="1922"/>
                      <a:pt x="235" y="1954"/>
                      <a:pt x="203" y="2003"/>
                    </a:cubicBezTo>
                    <a:cubicBezTo>
                      <a:pt x="155" y="2086"/>
                      <a:pt x="191" y="2193"/>
                      <a:pt x="274" y="2228"/>
                    </a:cubicBezTo>
                    <a:cubicBezTo>
                      <a:pt x="381" y="2276"/>
                      <a:pt x="512" y="2312"/>
                      <a:pt x="631" y="2312"/>
                    </a:cubicBezTo>
                    <a:cubicBezTo>
                      <a:pt x="916" y="2300"/>
                      <a:pt x="1189" y="2181"/>
                      <a:pt x="1367" y="1955"/>
                    </a:cubicBezTo>
                    <a:cubicBezTo>
                      <a:pt x="1581" y="1670"/>
                      <a:pt x="1653" y="1302"/>
                      <a:pt x="1557" y="957"/>
                    </a:cubicBezTo>
                    <a:cubicBezTo>
                      <a:pt x="1486" y="719"/>
                      <a:pt x="1391" y="493"/>
                      <a:pt x="1260" y="280"/>
                    </a:cubicBezTo>
                    <a:cubicBezTo>
                      <a:pt x="1225" y="185"/>
                      <a:pt x="1177" y="113"/>
                      <a:pt x="1106" y="54"/>
                    </a:cubicBezTo>
                    <a:cubicBezTo>
                      <a:pt x="1071" y="19"/>
                      <a:pt x="1025" y="1"/>
                      <a:pt x="9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1"/>
              <p:cNvSpPr/>
              <p:nvPr/>
            </p:nvSpPr>
            <p:spPr>
              <a:xfrm>
                <a:off x="1043910" y="487052"/>
                <a:ext cx="45201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4219" extrusionOk="0">
                    <a:moveTo>
                      <a:pt x="197" y="0"/>
                    </a:moveTo>
                    <a:cubicBezTo>
                      <a:pt x="152" y="0"/>
                      <a:pt x="108" y="15"/>
                      <a:pt x="72" y="45"/>
                    </a:cubicBezTo>
                    <a:cubicBezTo>
                      <a:pt x="1" y="104"/>
                      <a:pt x="1" y="211"/>
                      <a:pt x="72" y="271"/>
                    </a:cubicBezTo>
                    <a:cubicBezTo>
                      <a:pt x="595" y="734"/>
                      <a:pt x="928" y="1364"/>
                      <a:pt x="999" y="2053"/>
                    </a:cubicBezTo>
                    <a:cubicBezTo>
                      <a:pt x="1046" y="2742"/>
                      <a:pt x="821" y="3432"/>
                      <a:pt x="369" y="3954"/>
                    </a:cubicBezTo>
                    <a:cubicBezTo>
                      <a:pt x="310" y="4026"/>
                      <a:pt x="322" y="4133"/>
                      <a:pt x="405" y="4180"/>
                    </a:cubicBezTo>
                    <a:cubicBezTo>
                      <a:pt x="441" y="4206"/>
                      <a:pt x="481" y="4218"/>
                      <a:pt x="520" y="4218"/>
                    </a:cubicBezTo>
                    <a:cubicBezTo>
                      <a:pt x="571" y="4218"/>
                      <a:pt x="621" y="4197"/>
                      <a:pt x="654" y="4156"/>
                    </a:cubicBezTo>
                    <a:cubicBezTo>
                      <a:pt x="1153" y="3562"/>
                      <a:pt x="1403" y="2814"/>
                      <a:pt x="1355" y="2041"/>
                    </a:cubicBezTo>
                    <a:cubicBezTo>
                      <a:pt x="1272" y="1269"/>
                      <a:pt x="904" y="556"/>
                      <a:pt x="322" y="45"/>
                    </a:cubicBezTo>
                    <a:cubicBezTo>
                      <a:pt x="286" y="15"/>
                      <a:pt x="241" y="0"/>
                      <a:pt x="1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1"/>
              <p:cNvSpPr/>
              <p:nvPr/>
            </p:nvSpPr>
            <p:spPr>
              <a:xfrm>
                <a:off x="1061146" y="444847"/>
                <a:ext cx="50195" cy="44041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367" extrusionOk="0">
                    <a:moveTo>
                      <a:pt x="433" y="1"/>
                    </a:moveTo>
                    <a:cubicBezTo>
                      <a:pt x="298" y="1"/>
                      <a:pt x="174" y="50"/>
                      <a:pt x="72" y="143"/>
                    </a:cubicBezTo>
                    <a:cubicBezTo>
                      <a:pt x="0" y="214"/>
                      <a:pt x="12" y="333"/>
                      <a:pt x="95" y="381"/>
                    </a:cubicBezTo>
                    <a:cubicBezTo>
                      <a:pt x="128" y="407"/>
                      <a:pt x="167" y="420"/>
                      <a:pt x="207" y="420"/>
                    </a:cubicBezTo>
                    <a:cubicBezTo>
                      <a:pt x="256" y="420"/>
                      <a:pt x="306" y="401"/>
                      <a:pt x="345" y="369"/>
                    </a:cubicBezTo>
                    <a:cubicBezTo>
                      <a:pt x="368" y="346"/>
                      <a:pt x="396" y="333"/>
                      <a:pt x="423" y="333"/>
                    </a:cubicBezTo>
                    <a:cubicBezTo>
                      <a:pt x="437" y="333"/>
                      <a:pt x="451" y="336"/>
                      <a:pt x="464" y="345"/>
                    </a:cubicBezTo>
                    <a:cubicBezTo>
                      <a:pt x="559" y="357"/>
                      <a:pt x="642" y="428"/>
                      <a:pt x="678" y="511"/>
                    </a:cubicBezTo>
                    <a:cubicBezTo>
                      <a:pt x="737" y="701"/>
                      <a:pt x="642" y="915"/>
                      <a:pt x="523" y="1129"/>
                    </a:cubicBezTo>
                    <a:cubicBezTo>
                      <a:pt x="488" y="1189"/>
                      <a:pt x="500" y="1248"/>
                      <a:pt x="535" y="1296"/>
                    </a:cubicBezTo>
                    <a:cubicBezTo>
                      <a:pt x="571" y="1343"/>
                      <a:pt x="618" y="1367"/>
                      <a:pt x="678" y="1367"/>
                    </a:cubicBezTo>
                    <a:lnTo>
                      <a:pt x="690" y="1367"/>
                    </a:lnTo>
                    <a:lnTo>
                      <a:pt x="1391" y="1331"/>
                    </a:lnTo>
                    <a:cubicBezTo>
                      <a:pt x="1486" y="1319"/>
                      <a:pt x="1557" y="1248"/>
                      <a:pt x="1557" y="1153"/>
                    </a:cubicBezTo>
                    <a:cubicBezTo>
                      <a:pt x="1557" y="1065"/>
                      <a:pt x="1475" y="997"/>
                      <a:pt x="1388" y="997"/>
                    </a:cubicBezTo>
                    <a:cubicBezTo>
                      <a:pt x="1381" y="997"/>
                      <a:pt x="1374" y="998"/>
                      <a:pt x="1367" y="998"/>
                    </a:cubicBezTo>
                    <a:lnTo>
                      <a:pt x="963" y="1022"/>
                    </a:lnTo>
                    <a:cubicBezTo>
                      <a:pt x="1046" y="832"/>
                      <a:pt x="1070" y="630"/>
                      <a:pt x="1022" y="428"/>
                    </a:cubicBezTo>
                    <a:cubicBezTo>
                      <a:pt x="951" y="214"/>
                      <a:pt x="761" y="60"/>
                      <a:pt x="547" y="12"/>
                    </a:cubicBezTo>
                    <a:cubicBezTo>
                      <a:pt x="508" y="4"/>
                      <a:pt x="470" y="1"/>
                      <a:pt x="4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1"/>
              <p:cNvSpPr/>
              <p:nvPr/>
            </p:nvSpPr>
            <p:spPr>
              <a:xfrm>
                <a:off x="1645733" y="409859"/>
                <a:ext cx="74680" cy="85151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643" extrusionOk="0">
                    <a:moveTo>
                      <a:pt x="1974" y="0"/>
                    </a:moveTo>
                    <a:cubicBezTo>
                      <a:pt x="1919" y="0"/>
                      <a:pt x="1864" y="27"/>
                      <a:pt x="1831" y="76"/>
                    </a:cubicBezTo>
                    <a:lnTo>
                      <a:pt x="1118" y="1074"/>
                    </a:lnTo>
                    <a:lnTo>
                      <a:pt x="322" y="457"/>
                    </a:lnTo>
                    <a:cubicBezTo>
                      <a:pt x="291" y="431"/>
                      <a:pt x="253" y="418"/>
                      <a:pt x="215" y="418"/>
                    </a:cubicBezTo>
                    <a:cubicBezTo>
                      <a:pt x="164" y="418"/>
                      <a:pt x="113" y="440"/>
                      <a:pt x="72" y="480"/>
                    </a:cubicBezTo>
                    <a:cubicBezTo>
                      <a:pt x="1" y="540"/>
                      <a:pt x="13" y="659"/>
                      <a:pt x="96" y="706"/>
                    </a:cubicBezTo>
                    <a:lnTo>
                      <a:pt x="928" y="1348"/>
                    </a:lnTo>
                    <a:lnTo>
                      <a:pt x="179" y="2393"/>
                    </a:lnTo>
                    <a:cubicBezTo>
                      <a:pt x="120" y="2465"/>
                      <a:pt x="143" y="2572"/>
                      <a:pt x="238" y="2619"/>
                    </a:cubicBezTo>
                    <a:cubicBezTo>
                      <a:pt x="262" y="2631"/>
                      <a:pt x="298" y="2643"/>
                      <a:pt x="333" y="2643"/>
                    </a:cubicBezTo>
                    <a:cubicBezTo>
                      <a:pt x="393" y="2643"/>
                      <a:pt x="440" y="2619"/>
                      <a:pt x="476" y="2572"/>
                    </a:cubicBezTo>
                    <a:lnTo>
                      <a:pt x="1201" y="1562"/>
                    </a:lnTo>
                    <a:lnTo>
                      <a:pt x="2009" y="2191"/>
                    </a:lnTo>
                    <a:cubicBezTo>
                      <a:pt x="2033" y="2215"/>
                      <a:pt x="2080" y="2227"/>
                      <a:pt x="2116" y="2239"/>
                    </a:cubicBezTo>
                    <a:cubicBezTo>
                      <a:pt x="2163" y="2239"/>
                      <a:pt x="2223" y="2215"/>
                      <a:pt x="2259" y="2180"/>
                    </a:cubicBezTo>
                    <a:cubicBezTo>
                      <a:pt x="2318" y="2108"/>
                      <a:pt x="2306" y="2001"/>
                      <a:pt x="2235" y="1954"/>
                    </a:cubicBezTo>
                    <a:lnTo>
                      <a:pt x="1391" y="1288"/>
                    </a:lnTo>
                    <a:lnTo>
                      <a:pt x="1985" y="445"/>
                    </a:lnTo>
                    <a:cubicBezTo>
                      <a:pt x="2033" y="433"/>
                      <a:pt x="2080" y="397"/>
                      <a:pt x="2104" y="338"/>
                    </a:cubicBezTo>
                    <a:lnTo>
                      <a:pt x="2140" y="207"/>
                    </a:lnTo>
                    <a:cubicBezTo>
                      <a:pt x="2163" y="136"/>
                      <a:pt x="2128" y="41"/>
                      <a:pt x="2045" y="17"/>
                    </a:cubicBezTo>
                    <a:cubicBezTo>
                      <a:pt x="2023" y="6"/>
                      <a:pt x="1998" y="0"/>
                      <a:pt x="19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1"/>
              <p:cNvSpPr/>
              <p:nvPr/>
            </p:nvSpPr>
            <p:spPr>
              <a:xfrm>
                <a:off x="1626982" y="499134"/>
                <a:ext cx="12941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704" extrusionOk="0">
                    <a:moveTo>
                      <a:pt x="3253" y="1"/>
                    </a:moveTo>
                    <a:cubicBezTo>
                      <a:pt x="2210" y="1"/>
                      <a:pt x="1166" y="133"/>
                      <a:pt x="155" y="383"/>
                    </a:cubicBezTo>
                    <a:cubicBezTo>
                      <a:pt x="60" y="395"/>
                      <a:pt x="0" y="490"/>
                      <a:pt x="24" y="573"/>
                    </a:cubicBezTo>
                    <a:cubicBezTo>
                      <a:pt x="48" y="656"/>
                      <a:pt x="119" y="704"/>
                      <a:pt x="202" y="704"/>
                    </a:cubicBezTo>
                    <a:lnTo>
                      <a:pt x="250" y="704"/>
                    </a:lnTo>
                    <a:cubicBezTo>
                      <a:pt x="1220" y="456"/>
                      <a:pt x="2224" y="332"/>
                      <a:pt x="3226" y="332"/>
                    </a:cubicBezTo>
                    <a:cubicBezTo>
                      <a:pt x="3426" y="332"/>
                      <a:pt x="3627" y="337"/>
                      <a:pt x="3827" y="347"/>
                    </a:cubicBezTo>
                    <a:cubicBezTo>
                      <a:pt x="3922" y="347"/>
                      <a:pt x="3993" y="288"/>
                      <a:pt x="4017" y="193"/>
                    </a:cubicBezTo>
                    <a:cubicBezTo>
                      <a:pt x="4017" y="98"/>
                      <a:pt x="3946" y="15"/>
                      <a:pt x="3839" y="15"/>
                    </a:cubicBezTo>
                    <a:cubicBezTo>
                      <a:pt x="3644" y="5"/>
                      <a:pt x="3448" y="1"/>
                      <a:pt x="32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1"/>
              <p:cNvSpPr/>
              <p:nvPr/>
            </p:nvSpPr>
            <p:spPr>
              <a:xfrm>
                <a:off x="1672151" y="526841"/>
                <a:ext cx="58217" cy="8724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2708" extrusionOk="0">
                    <a:moveTo>
                      <a:pt x="298" y="0"/>
                    </a:moveTo>
                    <a:cubicBezTo>
                      <a:pt x="236" y="0"/>
                      <a:pt x="176" y="33"/>
                      <a:pt x="143" y="81"/>
                    </a:cubicBezTo>
                    <a:cubicBezTo>
                      <a:pt x="13" y="295"/>
                      <a:pt x="24" y="569"/>
                      <a:pt x="167" y="771"/>
                    </a:cubicBezTo>
                    <a:cubicBezTo>
                      <a:pt x="298" y="985"/>
                      <a:pt x="535" y="1127"/>
                      <a:pt x="797" y="1127"/>
                    </a:cubicBezTo>
                    <a:cubicBezTo>
                      <a:pt x="1011" y="1127"/>
                      <a:pt x="1213" y="1032"/>
                      <a:pt x="1355" y="866"/>
                    </a:cubicBezTo>
                    <a:cubicBezTo>
                      <a:pt x="1391" y="1020"/>
                      <a:pt x="1415" y="1163"/>
                      <a:pt x="1415" y="1317"/>
                    </a:cubicBezTo>
                    <a:cubicBezTo>
                      <a:pt x="1450" y="1555"/>
                      <a:pt x="1403" y="1793"/>
                      <a:pt x="1308" y="2006"/>
                    </a:cubicBezTo>
                    <a:cubicBezTo>
                      <a:pt x="1213" y="2208"/>
                      <a:pt x="1011" y="2351"/>
                      <a:pt x="797" y="2387"/>
                    </a:cubicBezTo>
                    <a:cubicBezTo>
                      <a:pt x="780" y="2389"/>
                      <a:pt x="763" y="2390"/>
                      <a:pt x="746" y="2390"/>
                    </a:cubicBezTo>
                    <a:cubicBezTo>
                      <a:pt x="565" y="2390"/>
                      <a:pt x="412" y="2275"/>
                      <a:pt x="357" y="2102"/>
                    </a:cubicBezTo>
                    <a:cubicBezTo>
                      <a:pt x="346" y="2015"/>
                      <a:pt x="266" y="1957"/>
                      <a:pt x="179" y="1957"/>
                    </a:cubicBezTo>
                    <a:cubicBezTo>
                      <a:pt x="171" y="1957"/>
                      <a:pt x="163" y="1958"/>
                      <a:pt x="155" y="1959"/>
                    </a:cubicBezTo>
                    <a:cubicBezTo>
                      <a:pt x="60" y="1971"/>
                      <a:pt x="1" y="2042"/>
                      <a:pt x="13" y="2137"/>
                    </a:cubicBezTo>
                    <a:cubicBezTo>
                      <a:pt x="48" y="2446"/>
                      <a:pt x="393" y="2708"/>
                      <a:pt x="761" y="2708"/>
                    </a:cubicBezTo>
                    <a:lnTo>
                      <a:pt x="832" y="2708"/>
                    </a:lnTo>
                    <a:cubicBezTo>
                      <a:pt x="1177" y="2660"/>
                      <a:pt x="1474" y="2446"/>
                      <a:pt x="1629" y="2149"/>
                    </a:cubicBezTo>
                    <a:cubicBezTo>
                      <a:pt x="1759" y="1876"/>
                      <a:pt x="1807" y="1579"/>
                      <a:pt x="1783" y="1293"/>
                    </a:cubicBezTo>
                    <a:cubicBezTo>
                      <a:pt x="1747" y="913"/>
                      <a:pt x="1664" y="557"/>
                      <a:pt x="1522" y="212"/>
                    </a:cubicBezTo>
                    <a:cubicBezTo>
                      <a:pt x="1498" y="165"/>
                      <a:pt x="1486" y="129"/>
                      <a:pt x="1462" y="81"/>
                    </a:cubicBezTo>
                    <a:cubicBezTo>
                      <a:pt x="1422" y="33"/>
                      <a:pt x="1364" y="0"/>
                      <a:pt x="1305" y="0"/>
                    </a:cubicBezTo>
                    <a:cubicBezTo>
                      <a:pt x="1278" y="0"/>
                      <a:pt x="1251" y="7"/>
                      <a:pt x="1225" y="22"/>
                    </a:cubicBezTo>
                    <a:cubicBezTo>
                      <a:pt x="1141" y="58"/>
                      <a:pt x="1106" y="153"/>
                      <a:pt x="1141" y="224"/>
                    </a:cubicBezTo>
                    <a:lnTo>
                      <a:pt x="1177" y="319"/>
                    </a:lnTo>
                    <a:cubicBezTo>
                      <a:pt x="1201" y="414"/>
                      <a:pt x="1177" y="521"/>
                      <a:pt x="1130" y="604"/>
                    </a:cubicBezTo>
                    <a:cubicBezTo>
                      <a:pt x="1058" y="723"/>
                      <a:pt x="928" y="794"/>
                      <a:pt x="797" y="806"/>
                    </a:cubicBezTo>
                    <a:cubicBezTo>
                      <a:pt x="666" y="794"/>
                      <a:pt x="535" y="723"/>
                      <a:pt x="464" y="604"/>
                    </a:cubicBezTo>
                    <a:cubicBezTo>
                      <a:pt x="393" y="497"/>
                      <a:pt x="381" y="367"/>
                      <a:pt x="452" y="248"/>
                    </a:cubicBezTo>
                    <a:cubicBezTo>
                      <a:pt x="500" y="165"/>
                      <a:pt x="476" y="58"/>
                      <a:pt x="381" y="22"/>
                    </a:cubicBezTo>
                    <a:cubicBezTo>
                      <a:pt x="355" y="7"/>
                      <a:pt x="326" y="0"/>
                      <a:pt x="2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1"/>
              <p:cNvSpPr/>
              <p:nvPr/>
            </p:nvSpPr>
            <p:spPr>
              <a:xfrm>
                <a:off x="1275167" y="146062"/>
                <a:ext cx="73134" cy="87857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727" extrusionOk="0">
                    <a:moveTo>
                      <a:pt x="1140" y="1"/>
                    </a:moveTo>
                    <a:cubicBezTo>
                      <a:pt x="1104" y="1"/>
                      <a:pt x="1067" y="10"/>
                      <a:pt x="1034" y="29"/>
                    </a:cubicBezTo>
                    <a:cubicBezTo>
                      <a:pt x="832" y="184"/>
                      <a:pt x="737" y="433"/>
                      <a:pt x="784" y="671"/>
                    </a:cubicBezTo>
                    <a:cubicBezTo>
                      <a:pt x="820" y="933"/>
                      <a:pt x="986" y="1135"/>
                      <a:pt x="1224" y="1230"/>
                    </a:cubicBezTo>
                    <a:cubicBezTo>
                      <a:pt x="1302" y="1257"/>
                      <a:pt x="1384" y="1270"/>
                      <a:pt x="1468" y="1270"/>
                    </a:cubicBezTo>
                    <a:cubicBezTo>
                      <a:pt x="1602" y="1270"/>
                      <a:pt x="1737" y="1236"/>
                      <a:pt x="1854" y="1170"/>
                    </a:cubicBezTo>
                    <a:lnTo>
                      <a:pt x="1854" y="1170"/>
                    </a:lnTo>
                    <a:cubicBezTo>
                      <a:pt x="1818" y="1325"/>
                      <a:pt x="1782" y="1467"/>
                      <a:pt x="1735" y="1598"/>
                    </a:cubicBezTo>
                    <a:cubicBezTo>
                      <a:pt x="1664" y="1836"/>
                      <a:pt x="1533" y="2050"/>
                      <a:pt x="1355" y="2216"/>
                    </a:cubicBezTo>
                    <a:cubicBezTo>
                      <a:pt x="1217" y="2336"/>
                      <a:pt x="1050" y="2398"/>
                      <a:pt x="877" y="2398"/>
                    </a:cubicBezTo>
                    <a:cubicBezTo>
                      <a:pt x="826" y="2398"/>
                      <a:pt x="776" y="2393"/>
                      <a:pt x="725" y="2382"/>
                    </a:cubicBezTo>
                    <a:cubicBezTo>
                      <a:pt x="535" y="2347"/>
                      <a:pt x="404" y="2168"/>
                      <a:pt x="428" y="1978"/>
                    </a:cubicBezTo>
                    <a:cubicBezTo>
                      <a:pt x="452" y="1883"/>
                      <a:pt x="392" y="1800"/>
                      <a:pt x="297" y="1776"/>
                    </a:cubicBezTo>
                    <a:cubicBezTo>
                      <a:pt x="283" y="1773"/>
                      <a:pt x="268" y="1771"/>
                      <a:pt x="254" y="1771"/>
                    </a:cubicBezTo>
                    <a:cubicBezTo>
                      <a:pt x="175" y="1771"/>
                      <a:pt x="103" y="1824"/>
                      <a:pt x="83" y="1895"/>
                    </a:cubicBezTo>
                    <a:cubicBezTo>
                      <a:pt x="0" y="2204"/>
                      <a:pt x="214" y="2549"/>
                      <a:pt x="559" y="2679"/>
                    </a:cubicBezTo>
                    <a:cubicBezTo>
                      <a:pt x="582" y="2679"/>
                      <a:pt x="606" y="2691"/>
                      <a:pt x="630" y="2703"/>
                    </a:cubicBezTo>
                    <a:cubicBezTo>
                      <a:pt x="703" y="2719"/>
                      <a:pt x="778" y="2726"/>
                      <a:pt x="852" y="2726"/>
                    </a:cubicBezTo>
                    <a:cubicBezTo>
                      <a:pt x="1119" y="2726"/>
                      <a:pt x="1388" y="2630"/>
                      <a:pt x="1592" y="2454"/>
                    </a:cubicBezTo>
                    <a:cubicBezTo>
                      <a:pt x="1806" y="2252"/>
                      <a:pt x="1973" y="1990"/>
                      <a:pt x="2068" y="1705"/>
                    </a:cubicBezTo>
                    <a:cubicBezTo>
                      <a:pt x="2198" y="1360"/>
                      <a:pt x="2258" y="992"/>
                      <a:pt x="2258" y="624"/>
                    </a:cubicBezTo>
                    <a:cubicBezTo>
                      <a:pt x="2270" y="576"/>
                      <a:pt x="2270" y="528"/>
                      <a:pt x="2258" y="481"/>
                    </a:cubicBezTo>
                    <a:cubicBezTo>
                      <a:pt x="2247" y="405"/>
                      <a:pt x="2176" y="349"/>
                      <a:pt x="2092" y="349"/>
                    </a:cubicBezTo>
                    <a:cubicBezTo>
                      <a:pt x="2084" y="349"/>
                      <a:pt x="2076" y="349"/>
                      <a:pt x="2068" y="350"/>
                    </a:cubicBezTo>
                    <a:cubicBezTo>
                      <a:pt x="1973" y="350"/>
                      <a:pt x="1901" y="422"/>
                      <a:pt x="1901" y="517"/>
                    </a:cubicBezTo>
                    <a:lnTo>
                      <a:pt x="1901" y="612"/>
                    </a:lnTo>
                    <a:cubicBezTo>
                      <a:pt x="1878" y="707"/>
                      <a:pt x="1818" y="802"/>
                      <a:pt x="1735" y="849"/>
                    </a:cubicBezTo>
                    <a:cubicBezTo>
                      <a:pt x="1659" y="917"/>
                      <a:pt x="1565" y="948"/>
                      <a:pt x="1471" y="948"/>
                    </a:cubicBezTo>
                    <a:cubicBezTo>
                      <a:pt x="1432" y="948"/>
                      <a:pt x="1393" y="943"/>
                      <a:pt x="1355" y="933"/>
                    </a:cubicBezTo>
                    <a:cubicBezTo>
                      <a:pt x="1236" y="873"/>
                      <a:pt x="1141" y="766"/>
                      <a:pt x="1129" y="635"/>
                    </a:cubicBezTo>
                    <a:cubicBezTo>
                      <a:pt x="1105" y="505"/>
                      <a:pt x="1153" y="374"/>
                      <a:pt x="1260" y="291"/>
                    </a:cubicBezTo>
                    <a:cubicBezTo>
                      <a:pt x="1331" y="243"/>
                      <a:pt x="1343" y="124"/>
                      <a:pt x="1283" y="65"/>
                    </a:cubicBezTo>
                    <a:cubicBezTo>
                      <a:pt x="1248" y="22"/>
                      <a:pt x="1195" y="1"/>
                      <a:pt x="1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1"/>
              <p:cNvSpPr/>
              <p:nvPr/>
            </p:nvSpPr>
            <p:spPr>
              <a:xfrm>
                <a:off x="5282" y="836483"/>
                <a:ext cx="89210" cy="73778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2290" extrusionOk="0">
                    <a:moveTo>
                      <a:pt x="748" y="0"/>
                    </a:moveTo>
                    <a:cubicBezTo>
                      <a:pt x="719" y="0"/>
                      <a:pt x="690" y="8"/>
                      <a:pt x="666" y="24"/>
                    </a:cubicBezTo>
                    <a:cubicBezTo>
                      <a:pt x="571" y="72"/>
                      <a:pt x="547" y="179"/>
                      <a:pt x="606" y="250"/>
                    </a:cubicBezTo>
                    <a:lnTo>
                      <a:pt x="1165" y="1106"/>
                    </a:lnTo>
                    <a:lnTo>
                      <a:pt x="95" y="1878"/>
                    </a:lnTo>
                    <a:cubicBezTo>
                      <a:pt x="12" y="1926"/>
                      <a:pt x="0" y="2033"/>
                      <a:pt x="71" y="2104"/>
                    </a:cubicBezTo>
                    <a:cubicBezTo>
                      <a:pt x="83" y="2128"/>
                      <a:pt x="119" y="2151"/>
                      <a:pt x="155" y="2163"/>
                    </a:cubicBezTo>
                    <a:cubicBezTo>
                      <a:pt x="167" y="2166"/>
                      <a:pt x="180" y="2168"/>
                      <a:pt x="194" y="2168"/>
                    </a:cubicBezTo>
                    <a:cubicBezTo>
                      <a:pt x="236" y="2168"/>
                      <a:pt x="285" y="2154"/>
                      <a:pt x="321" y="2128"/>
                    </a:cubicBezTo>
                    <a:lnTo>
                      <a:pt x="1343" y="1379"/>
                    </a:lnTo>
                    <a:lnTo>
                      <a:pt x="1901" y="2211"/>
                    </a:lnTo>
                    <a:cubicBezTo>
                      <a:pt x="1925" y="2246"/>
                      <a:pt x="1949" y="2270"/>
                      <a:pt x="1997" y="2282"/>
                    </a:cubicBezTo>
                    <a:cubicBezTo>
                      <a:pt x="2016" y="2287"/>
                      <a:pt x="2036" y="2290"/>
                      <a:pt x="2056" y="2290"/>
                    </a:cubicBezTo>
                    <a:cubicBezTo>
                      <a:pt x="2083" y="2290"/>
                      <a:pt x="2111" y="2284"/>
                      <a:pt x="2139" y="2270"/>
                    </a:cubicBezTo>
                    <a:cubicBezTo>
                      <a:pt x="2222" y="2223"/>
                      <a:pt x="2258" y="2116"/>
                      <a:pt x="2199" y="2044"/>
                    </a:cubicBezTo>
                    <a:lnTo>
                      <a:pt x="1628" y="1177"/>
                    </a:lnTo>
                    <a:lnTo>
                      <a:pt x="2484" y="559"/>
                    </a:lnTo>
                    <a:cubicBezTo>
                      <a:pt x="2543" y="559"/>
                      <a:pt x="2591" y="523"/>
                      <a:pt x="2626" y="488"/>
                    </a:cubicBezTo>
                    <a:lnTo>
                      <a:pt x="2721" y="369"/>
                    </a:lnTo>
                    <a:cubicBezTo>
                      <a:pt x="2769" y="309"/>
                      <a:pt x="2757" y="214"/>
                      <a:pt x="2698" y="167"/>
                    </a:cubicBezTo>
                    <a:cubicBezTo>
                      <a:pt x="2660" y="136"/>
                      <a:pt x="2616" y="121"/>
                      <a:pt x="2572" y="121"/>
                    </a:cubicBezTo>
                    <a:cubicBezTo>
                      <a:pt x="2533" y="121"/>
                      <a:pt x="2494" y="133"/>
                      <a:pt x="2460" y="155"/>
                    </a:cubicBezTo>
                    <a:lnTo>
                      <a:pt x="1438" y="892"/>
                    </a:lnTo>
                    <a:lnTo>
                      <a:pt x="903" y="84"/>
                    </a:lnTo>
                    <a:cubicBezTo>
                      <a:pt x="864" y="29"/>
                      <a:pt x="805" y="0"/>
                      <a:pt x="7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1"/>
              <p:cNvSpPr/>
              <p:nvPr/>
            </p:nvSpPr>
            <p:spPr>
              <a:xfrm>
                <a:off x="-24583" y="914192"/>
                <a:ext cx="127130" cy="33023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1025" extrusionOk="0">
                    <a:moveTo>
                      <a:pt x="190" y="1"/>
                    </a:moveTo>
                    <a:cubicBezTo>
                      <a:pt x="95" y="1"/>
                      <a:pt x="12" y="60"/>
                      <a:pt x="0" y="155"/>
                    </a:cubicBezTo>
                    <a:cubicBezTo>
                      <a:pt x="0" y="227"/>
                      <a:pt x="48" y="298"/>
                      <a:pt x="119" y="322"/>
                    </a:cubicBezTo>
                    <a:lnTo>
                      <a:pt x="167" y="322"/>
                    </a:lnTo>
                    <a:cubicBezTo>
                      <a:pt x="1367" y="381"/>
                      <a:pt x="2555" y="619"/>
                      <a:pt x="3684" y="1011"/>
                    </a:cubicBezTo>
                    <a:cubicBezTo>
                      <a:pt x="3708" y="1020"/>
                      <a:pt x="3733" y="1024"/>
                      <a:pt x="3756" y="1024"/>
                    </a:cubicBezTo>
                    <a:cubicBezTo>
                      <a:pt x="3824" y="1024"/>
                      <a:pt x="3883" y="987"/>
                      <a:pt x="3910" y="916"/>
                    </a:cubicBezTo>
                    <a:cubicBezTo>
                      <a:pt x="3945" y="844"/>
                      <a:pt x="3898" y="749"/>
                      <a:pt x="3815" y="726"/>
                    </a:cubicBezTo>
                    <a:cubicBezTo>
                      <a:pt x="2650" y="310"/>
                      <a:pt x="1426" y="72"/>
                      <a:pt x="1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1"/>
              <p:cNvSpPr/>
              <p:nvPr/>
            </p:nvSpPr>
            <p:spPr>
              <a:xfrm>
                <a:off x="-11568" y="943445"/>
                <a:ext cx="70460" cy="88050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733" extrusionOk="0">
                    <a:moveTo>
                      <a:pt x="1034" y="0"/>
                    </a:moveTo>
                    <a:cubicBezTo>
                      <a:pt x="991" y="0"/>
                      <a:pt x="949" y="15"/>
                      <a:pt x="915" y="43"/>
                    </a:cubicBezTo>
                    <a:cubicBezTo>
                      <a:pt x="713" y="198"/>
                      <a:pt x="630" y="459"/>
                      <a:pt x="690" y="697"/>
                    </a:cubicBezTo>
                    <a:cubicBezTo>
                      <a:pt x="749" y="946"/>
                      <a:pt x="927" y="1149"/>
                      <a:pt x="1165" y="1220"/>
                    </a:cubicBezTo>
                    <a:cubicBezTo>
                      <a:pt x="1239" y="1241"/>
                      <a:pt x="1315" y="1251"/>
                      <a:pt x="1391" y="1251"/>
                    </a:cubicBezTo>
                    <a:cubicBezTo>
                      <a:pt x="1532" y="1251"/>
                      <a:pt x="1671" y="1214"/>
                      <a:pt x="1795" y="1137"/>
                    </a:cubicBezTo>
                    <a:lnTo>
                      <a:pt x="1795" y="1137"/>
                    </a:lnTo>
                    <a:cubicBezTo>
                      <a:pt x="1771" y="1279"/>
                      <a:pt x="1747" y="1422"/>
                      <a:pt x="1700" y="1564"/>
                    </a:cubicBezTo>
                    <a:cubicBezTo>
                      <a:pt x="1640" y="1802"/>
                      <a:pt x="1521" y="2028"/>
                      <a:pt x="1355" y="2194"/>
                    </a:cubicBezTo>
                    <a:cubicBezTo>
                      <a:pt x="1209" y="2340"/>
                      <a:pt x="1018" y="2413"/>
                      <a:pt x="822" y="2413"/>
                    </a:cubicBezTo>
                    <a:cubicBezTo>
                      <a:pt x="794" y="2413"/>
                      <a:pt x="765" y="2411"/>
                      <a:pt x="737" y="2408"/>
                    </a:cubicBezTo>
                    <a:cubicBezTo>
                      <a:pt x="547" y="2372"/>
                      <a:pt x="404" y="2206"/>
                      <a:pt x="416" y="2004"/>
                    </a:cubicBezTo>
                    <a:cubicBezTo>
                      <a:pt x="428" y="1921"/>
                      <a:pt x="369" y="1826"/>
                      <a:pt x="274" y="1814"/>
                    </a:cubicBezTo>
                    <a:cubicBezTo>
                      <a:pt x="264" y="1813"/>
                      <a:pt x="255" y="1812"/>
                      <a:pt x="245" y="1812"/>
                    </a:cubicBezTo>
                    <a:cubicBezTo>
                      <a:pt x="162" y="1812"/>
                      <a:pt x="93" y="1859"/>
                      <a:pt x="72" y="1945"/>
                    </a:cubicBezTo>
                    <a:cubicBezTo>
                      <a:pt x="0" y="2254"/>
                      <a:pt x="238" y="2586"/>
                      <a:pt x="594" y="2693"/>
                    </a:cubicBezTo>
                    <a:cubicBezTo>
                      <a:pt x="618" y="2693"/>
                      <a:pt x="642" y="2705"/>
                      <a:pt x="666" y="2717"/>
                    </a:cubicBezTo>
                    <a:cubicBezTo>
                      <a:pt x="725" y="2727"/>
                      <a:pt x="784" y="2732"/>
                      <a:pt x="843" y="2732"/>
                    </a:cubicBezTo>
                    <a:cubicBezTo>
                      <a:pt x="1126" y="2732"/>
                      <a:pt x="1398" y="2617"/>
                      <a:pt x="1605" y="2420"/>
                    </a:cubicBezTo>
                    <a:cubicBezTo>
                      <a:pt x="1818" y="2206"/>
                      <a:pt x="1973" y="1945"/>
                      <a:pt x="2056" y="1648"/>
                    </a:cubicBezTo>
                    <a:cubicBezTo>
                      <a:pt x="2151" y="1291"/>
                      <a:pt x="2187" y="923"/>
                      <a:pt x="2163" y="554"/>
                    </a:cubicBezTo>
                    <a:cubicBezTo>
                      <a:pt x="2163" y="507"/>
                      <a:pt x="2163" y="459"/>
                      <a:pt x="2151" y="412"/>
                    </a:cubicBezTo>
                    <a:cubicBezTo>
                      <a:pt x="2131" y="341"/>
                      <a:pt x="2068" y="288"/>
                      <a:pt x="1998" y="288"/>
                    </a:cubicBezTo>
                    <a:cubicBezTo>
                      <a:pt x="1986" y="288"/>
                      <a:pt x="1974" y="289"/>
                      <a:pt x="1961" y="293"/>
                    </a:cubicBezTo>
                    <a:cubicBezTo>
                      <a:pt x="1866" y="293"/>
                      <a:pt x="1795" y="376"/>
                      <a:pt x="1807" y="459"/>
                    </a:cubicBezTo>
                    <a:cubicBezTo>
                      <a:pt x="1807" y="495"/>
                      <a:pt x="1807" y="531"/>
                      <a:pt x="1818" y="566"/>
                    </a:cubicBezTo>
                    <a:cubicBezTo>
                      <a:pt x="1795" y="661"/>
                      <a:pt x="1747" y="756"/>
                      <a:pt x="1664" y="816"/>
                    </a:cubicBezTo>
                    <a:cubicBezTo>
                      <a:pt x="1584" y="887"/>
                      <a:pt x="1485" y="924"/>
                      <a:pt x="1385" y="924"/>
                    </a:cubicBezTo>
                    <a:cubicBezTo>
                      <a:pt x="1351" y="924"/>
                      <a:pt x="1317" y="920"/>
                      <a:pt x="1284" y="911"/>
                    </a:cubicBezTo>
                    <a:cubicBezTo>
                      <a:pt x="1165" y="863"/>
                      <a:pt x="1070" y="756"/>
                      <a:pt x="1046" y="626"/>
                    </a:cubicBezTo>
                    <a:cubicBezTo>
                      <a:pt x="1010" y="495"/>
                      <a:pt x="1046" y="364"/>
                      <a:pt x="1141" y="281"/>
                    </a:cubicBezTo>
                    <a:cubicBezTo>
                      <a:pt x="1212" y="222"/>
                      <a:pt x="1224" y="115"/>
                      <a:pt x="1165" y="55"/>
                    </a:cubicBezTo>
                    <a:cubicBezTo>
                      <a:pt x="1128" y="18"/>
                      <a:pt x="1081" y="0"/>
                      <a:pt x="1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1"/>
              <p:cNvSpPr/>
              <p:nvPr/>
            </p:nvSpPr>
            <p:spPr>
              <a:xfrm>
                <a:off x="1088338" y="979013"/>
                <a:ext cx="77354" cy="7725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398" extrusionOk="0">
                    <a:moveTo>
                      <a:pt x="1470" y="329"/>
                    </a:moveTo>
                    <a:cubicBezTo>
                      <a:pt x="1648" y="329"/>
                      <a:pt x="1811" y="423"/>
                      <a:pt x="1890" y="591"/>
                    </a:cubicBezTo>
                    <a:cubicBezTo>
                      <a:pt x="1901" y="639"/>
                      <a:pt x="1937" y="674"/>
                      <a:pt x="1985" y="698"/>
                    </a:cubicBezTo>
                    <a:cubicBezTo>
                      <a:pt x="1961" y="829"/>
                      <a:pt x="1925" y="971"/>
                      <a:pt x="1878" y="1090"/>
                    </a:cubicBezTo>
                    <a:cubicBezTo>
                      <a:pt x="1771" y="1364"/>
                      <a:pt x="1569" y="1589"/>
                      <a:pt x="1295" y="1696"/>
                    </a:cubicBezTo>
                    <a:cubicBezTo>
                      <a:pt x="1217" y="1730"/>
                      <a:pt x="1136" y="1746"/>
                      <a:pt x="1055" y="1746"/>
                    </a:cubicBezTo>
                    <a:cubicBezTo>
                      <a:pt x="878" y="1746"/>
                      <a:pt x="705" y="1669"/>
                      <a:pt x="582" y="1530"/>
                    </a:cubicBezTo>
                    <a:cubicBezTo>
                      <a:pt x="404" y="1280"/>
                      <a:pt x="547" y="924"/>
                      <a:pt x="773" y="686"/>
                    </a:cubicBezTo>
                    <a:cubicBezTo>
                      <a:pt x="927" y="496"/>
                      <a:pt x="1141" y="377"/>
                      <a:pt x="1379" y="330"/>
                    </a:cubicBezTo>
                    <a:lnTo>
                      <a:pt x="1438" y="330"/>
                    </a:lnTo>
                    <a:cubicBezTo>
                      <a:pt x="1449" y="329"/>
                      <a:pt x="1459" y="329"/>
                      <a:pt x="1470" y="329"/>
                    </a:cubicBezTo>
                    <a:close/>
                    <a:moveTo>
                      <a:pt x="1459" y="1"/>
                    </a:moveTo>
                    <a:cubicBezTo>
                      <a:pt x="1420" y="1"/>
                      <a:pt x="1382" y="3"/>
                      <a:pt x="1343" y="9"/>
                    </a:cubicBezTo>
                    <a:cubicBezTo>
                      <a:pt x="1022" y="56"/>
                      <a:pt x="713" y="223"/>
                      <a:pt x="499" y="472"/>
                    </a:cubicBezTo>
                    <a:cubicBezTo>
                      <a:pt x="226" y="781"/>
                      <a:pt x="0" y="1280"/>
                      <a:pt x="273" y="1696"/>
                    </a:cubicBezTo>
                    <a:cubicBezTo>
                      <a:pt x="426" y="1925"/>
                      <a:pt x="730" y="2063"/>
                      <a:pt x="1047" y="2063"/>
                    </a:cubicBezTo>
                    <a:cubicBezTo>
                      <a:pt x="1174" y="2063"/>
                      <a:pt x="1303" y="2041"/>
                      <a:pt x="1426" y="1993"/>
                    </a:cubicBezTo>
                    <a:cubicBezTo>
                      <a:pt x="1664" y="1910"/>
                      <a:pt x="1866" y="1744"/>
                      <a:pt x="2020" y="1542"/>
                    </a:cubicBezTo>
                    <a:cubicBezTo>
                      <a:pt x="2020" y="1779"/>
                      <a:pt x="2032" y="2017"/>
                      <a:pt x="2044" y="2243"/>
                    </a:cubicBezTo>
                    <a:cubicBezTo>
                      <a:pt x="2056" y="2326"/>
                      <a:pt x="2139" y="2397"/>
                      <a:pt x="2222" y="2397"/>
                    </a:cubicBezTo>
                    <a:lnTo>
                      <a:pt x="2234" y="2397"/>
                    </a:lnTo>
                    <a:cubicBezTo>
                      <a:pt x="2329" y="2385"/>
                      <a:pt x="2400" y="2314"/>
                      <a:pt x="2400" y="2219"/>
                    </a:cubicBezTo>
                    <a:cubicBezTo>
                      <a:pt x="2365" y="1554"/>
                      <a:pt x="2365" y="876"/>
                      <a:pt x="2400" y="199"/>
                    </a:cubicBezTo>
                    <a:cubicBezTo>
                      <a:pt x="2400" y="116"/>
                      <a:pt x="2329" y="33"/>
                      <a:pt x="2234" y="33"/>
                    </a:cubicBezTo>
                    <a:cubicBezTo>
                      <a:pt x="2139" y="33"/>
                      <a:pt x="2056" y="92"/>
                      <a:pt x="2044" y="187"/>
                    </a:cubicBezTo>
                    <a:lnTo>
                      <a:pt x="2044" y="211"/>
                    </a:lnTo>
                    <a:cubicBezTo>
                      <a:pt x="1883" y="80"/>
                      <a:pt x="1672" y="1"/>
                      <a:pt x="1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1"/>
              <p:cNvSpPr/>
              <p:nvPr/>
            </p:nvSpPr>
            <p:spPr>
              <a:xfrm>
                <a:off x="1195139" y="994671"/>
                <a:ext cx="42914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43" extrusionOk="0">
                    <a:moveTo>
                      <a:pt x="205" y="1"/>
                    </a:moveTo>
                    <a:cubicBezTo>
                      <a:pt x="177" y="1"/>
                      <a:pt x="148" y="7"/>
                      <a:pt x="119" y="22"/>
                    </a:cubicBezTo>
                    <a:cubicBezTo>
                      <a:pt x="36" y="58"/>
                      <a:pt x="0" y="153"/>
                      <a:pt x="48" y="236"/>
                    </a:cubicBezTo>
                    <a:cubicBezTo>
                      <a:pt x="167" y="450"/>
                      <a:pt x="309" y="652"/>
                      <a:pt x="476" y="842"/>
                    </a:cubicBezTo>
                    <a:lnTo>
                      <a:pt x="119" y="1282"/>
                    </a:lnTo>
                    <a:cubicBezTo>
                      <a:pt x="48" y="1353"/>
                      <a:pt x="72" y="1460"/>
                      <a:pt x="155" y="1507"/>
                    </a:cubicBezTo>
                    <a:cubicBezTo>
                      <a:pt x="179" y="1531"/>
                      <a:pt x="226" y="1543"/>
                      <a:pt x="262" y="1543"/>
                    </a:cubicBezTo>
                    <a:cubicBezTo>
                      <a:pt x="309" y="1543"/>
                      <a:pt x="369" y="1519"/>
                      <a:pt x="404" y="1472"/>
                    </a:cubicBezTo>
                    <a:lnTo>
                      <a:pt x="713" y="1091"/>
                    </a:lnTo>
                    <a:cubicBezTo>
                      <a:pt x="809" y="1186"/>
                      <a:pt x="915" y="1270"/>
                      <a:pt x="1022" y="1353"/>
                    </a:cubicBezTo>
                    <a:cubicBezTo>
                      <a:pt x="1046" y="1377"/>
                      <a:pt x="1094" y="1388"/>
                      <a:pt x="1129" y="1388"/>
                    </a:cubicBezTo>
                    <a:cubicBezTo>
                      <a:pt x="1189" y="1388"/>
                      <a:pt x="1236" y="1365"/>
                      <a:pt x="1272" y="1329"/>
                    </a:cubicBezTo>
                    <a:cubicBezTo>
                      <a:pt x="1331" y="1258"/>
                      <a:pt x="1319" y="1151"/>
                      <a:pt x="1248" y="1103"/>
                    </a:cubicBezTo>
                    <a:cubicBezTo>
                      <a:pt x="1129" y="1008"/>
                      <a:pt x="1022" y="925"/>
                      <a:pt x="927" y="830"/>
                    </a:cubicBezTo>
                    <a:lnTo>
                      <a:pt x="1260" y="414"/>
                    </a:lnTo>
                    <a:cubicBezTo>
                      <a:pt x="1331" y="343"/>
                      <a:pt x="1308" y="236"/>
                      <a:pt x="1224" y="188"/>
                    </a:cubicBezTo>
                    <a:cubicBezTo>
                      <a:pt x="1196" y="169"/>
                      <a:pt x="1162" y="160"/>
                      <a:pt x="1126" y="160"/>
                    </a:cubicBezTo>
                    <a:cubicBezTo>
                      <a:pt x="1073" y="160"/>
                      <a:pt x="1018" y="181"/>
                      <a:pt x="975" y="224"/>
                    </a:cubicBezTo>
                    <a:lnTo>
                      <a:pt x="690" y="569"/>
                    </a:lnTo>
                    <a:cubicBezTo>
                      <a:pt x="571" y="414"/>
                      <a:pt x="452" y="260"/>
                      <a:pt x="357" y="93"/>
                    </a:cubicBezTo>
                    <a:cubicBezTo>
                      <a:pt x="324" y="35"/>
                      <a:pt x="268" y="1"/>
                      <a:pt x="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1"/>
              <p:cNvSpPr/>
              <p:nvPr/>
            </p:nvSpPr>
            <p:spPr>
              <a:xfrm>
                <a:off x="1277068" y="960488"/>
                <a:ext cx="63211" cy="88501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747" extrusionOk="0">
                    <a:moveTo>
                      <a:pt x="1160" y="1380"/>
                    </a:moveTo>
                    <a:cubicBezTo>
                      <a:pt x="1194" y="1380"/>
                      <a:pt x="1227" y="1384"/>
                      <a:pt x="1260" y="1392"/>
                    </a:cubicBezTo>
                    <a:cubicBezTo>
                      <a:pt x="1379" y="1428"/>
                      <a:pt x="1486" y="1511"/>
                      <a:pt x="1533" y="1630"/>
                    </a:cubicBezTo>
                    <a:cubicBezTo>
                      <a:pt x="1593" y="1784"/>
                      <a:pt x="1581" y="1974"/>
                      <a:pt x="1486" y="2105"/>
                    </a:cubicBezTo>
                    <a:cubicBezTo>
                      <a:pt x="1317" y="2329"/>
                      <a:pt x="1009" y="2421"/>
                      <a:pt x="729" y="2421"/>
                    </a:cubicBezTo>
                    <a:cubicBezTo>
                      <a:pt x="653" y="2421"/>
                      <a:pt x="580" y="2415"/>
                      <a:pt x="511" y="2402"/>
                    </a:cubicBezTo>
                    <a:lnTo>
                      <a:pt x="488" y="2402"/>
                    </a:lnTo>
                    <a:cubicBezTo>
                      <a:pt x="476" y="2176"/>
                      <a:pt x="523" y="1939"/>
                      <a:pt x="630" y="1725"/>
                    </a:cubicBezTo>
                    <a:cubicBezTo>
                      <a:pt x="723" y="1539"/>
                      <a:pt x="941" y="1380"/>
                      <a:pt x="1160" y="1380"/>
                    </a:cubicBezTo>
                    <a:close/>
                    <a:moveTo>
                      <a:pt x="197" y="0"/>
                    </a:moveTo>
                    <a:cubicBezTo>
                      <a:pt x="191" y="0"/>
                      <a:pt x="185" y="1"/>
                      <a:pt x="179" y="2"/>
                    </a:cubicBezTo>
                    <a:cubicBezTo>
                      <a:pt x="84" y="2"/>
                      <a:pt x="0" y="73"/>
                      <a:pt x="0" y="168"/>
                    </a:cubicBezTo>
                    <a:lnTo>
                      <a:pt x="119" y="2580"/>
                    </a:lnTo>
                    <a:cubicBezTo>
                      <a:pt x="131" y="2675"/>
                      <a:pt x="214" y="2747"/>
                      <a:pt x="309" y="2747"/>
                    </a:cubicBezTo>
                    <a:cubicBezTo>
                      <a:pt x="345" y="2747"/>
                      <a:pt x="381" y="2735"/>
                      <a:pt x="416" y="2711"/>
                    </a:cubicBezTo>
                    <a:lnTo>
                      <a:pt x="440" y="2711"/>
                    </a:lnTo>
                    <a:cubicBezTo>
                      <a:pt x="535" y="2729"/>
                      <a:pt x="636" y="2738"/>
                      <a:pt x="740" y="2738"/>
                    </a:cubicBezTo>
                    <a:cubicBezTo>
                      <a:pt x="1121" y="2738"/>
                      <a:pt x="1538" y="2610"/>
                      <a:pt x="1771" y="2283"/>
                    </a:cubicBezTo>
                    <a:cubicBezTo>
                      <a:pt x="1937" y="2057"/>
                      <a:pt x="1961" y="1760"/>
                      <a:pt x="1854" y="1511"/>
                    </a:cubicBezTo>
                    <a:cubicBezTo>
                      <a:pt x="1771" y="1285"/>
                      <a:pt x="1581" y="1119"/>
                      <a:pt x="1343" y="1059"/>
                    </a:cubicBezTo>
                    <a:cubicBezTo>
                      <a:pt x="1288" y="1050"/>
                      <a:pt x="1233" y="1045"/>
                      <a:pt x="1178" y="1045"/>
                    </a:cubicBezTo>
                    <a:cubicBezTo>
                      <a:pt x="888" y="1045"/>
                      <a:pt x="606" y="1174"/>
                      <a:pt x="416" y="1404"/>
                    </a:cubicBezTo>
                    <a:lnTo>
                      <a:pt x="357" y="144"/>
                    </a:lnTo>
                    <a:cubicBezTo>
                      <a:pt x="346" y="67"/>
                      <a:pt x="274" y="0"/>
                      <a:pt x="1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1"/>
              <p:cNvSpPr/>
              <p:nvPr/>
            </p:nvSpPr>
            <p:spPr>
              <a:xfrm>
                <a:off x="1084504" y="1075988"/>
                <a:ext cx="281033" cy="15529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482" extrusionOk="0">
                    <a:moveTo>
                      <a:pt x="5803" y="0"/>
                    </a:moveTo>
                    <a:cubicBezTo>
                      <a:pt x="3920" y="0"/>
                      <a:pt x="2035" y="56"/>
                      <a:pt x="167" y="160"/>
                    </a:cubicBezTo>
                    <a:cubicBezTo>
                      <a:pt x="72" y="160"/>
                      <a:pt x="0" y="243"/>
                      <a:pt x="0" y="338"/>
                    </a:cubicBezTo>
                    <a:cubicBezTo>
                      <a:pt x="11" y="415"/>
                      <a:pt x="73" y="482"/>
                      <a:pt x="158" y="482"/>
                    </a:cubicBezTo>
                    <a:cubicBezTo>
                      <a:pt x="165" y="482"/>
                      <a:pt x="172" y="481"/>
                      <a:pt x="179" y="481"/>
                    </a:cubicBezTo>
                    <a:lnTo>
                      <a:pt x="190" y="481"/>
                    </a:lnTo>
                    <a:cubicBezTo>
                      <a:pt x="2051" y="377"/>
                      <a:pt x="3928" y="321"/>
                      <a:pt x="5803" y="321"/>
                    </a:cubicBezTo>
                    <a:cubicBezTo>
                      <a:pt x="6718" y="321"/>
                      <a:pt x="7632" y="334"/>
                      <a:pt x="8544" y="362"/>
                    </a:cubicBezTo>
                    <a:cubicBezTo>
                      <a:pt x="8639" y="362"/>
                      <a:pt x="8711" y="290"/>
                      <a:pt x="8722" y="207"/>
                    </a:cubicBezTo>
                    <a:cubicBezTo>
                      <a:pt x="8722" y="112"/>
                      <a:pt x="8651" y="41"/>
                      <a:pt x="8556" y="41"/>
                    </a:cubicBezTo>
                    <a:cubicBezTo>
                      <a:pt x="7640" y="14"/>
                      <a:pt x="6722" y="0"/>
                      <a:pt x="58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1"/>
              <p:cNvSpPr/>
              <p:nvPr/>
            </p:nvSpPr>
            <p:spPr>
              <a:xfrm>
                <a:off x="1179449" y="1105370"/>
                <a:ext cx="66271" cy="71491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19" extrusionOk="0">
                    <a:moveTo>
                      <a:pt x="1735" y="1"/>
                    </a:moveTo>
                    <a:cubicBezTo>
                      <a:pt x="1693" y="1"/>
                      <a:pt x="1650" y="16"/>
                      <a:pt x="1616" y="44"/>
                    </a:cubicBezTo>
                    <a:cubicBezTo>
                      <a:pt x="1391" y="234"/>
                      <a:pt x="1177" y="448"/>
                      <a:pt x="975" y="662"/>
                    </a:cubicBezTo>
                    <a:lnTo>
                      <a:pt x="321" y="163"/>
                    </a:lnTo>
                    <a:cubicBezTo>
                      <a:pt x="285" y="137"/>
                      <a:pt x="245" y="125"/>
                      <a:pt x="206" y="125"/>
                    </a:cubicBezTo>
                    <a:cubicBezTo>
                      <a:pt x="154" y="125"/>
                      <a:pt x="105" y="146"/>
                      <a:pt x="72" y="186"/>
                    </a:cubicBezTo>
                    <a:cubicBezTo>
                      <a:pt x="0" y="258"/>
                      <a:pt x="12" y="365"/>
                      <a:pt x="95" y="412"/>
                    </a:cubicBezTo>
                    <a:lnTo>
                      <a:pt x="761" y="923"/>
                    </a:lnTo>
                    <a:cubicBezTo>
                      <a:pt x="499" y="1256"/>
                      <a:pt x="262" y="1612"/>
                      <a:pt x="60" y="1993"/>
                    </a:cubicBezTo>
                    <a:cubicBezTo>
                      <a:pt x="12" y="2076"/>
                      <a:pt x="60" y="2171"/>
                      <a:pt x="143" y="2207"/>
                    </a:cubicBezTo>
                    <a:cubicBezTo>
                      <a:pt x="167" y="2218"/>
                      <a:pt x="190" y="2218"/>
                      <a:pt x="226" y="2218"/>
                    </a:cubicBezTo>
                    <a:cubicBezTo>
                      <a:pt x="285" y="2218"/>
                      <a:pt x="345" y="2183"/>
                      <a:pt x="381" y="2123"/>
                    </a:cubicBezTo>
                    <a:cubicBezTo>
                      <a:pt x="571" y="1779"/>
                      <a:pt x="785" y="1434"/>
                      <a:pt x="1034" y="1125"/>
                    </a:cubicBezTo>
                    <a:lnTo>
                      <a:pt x="1735" y="1660"/>
                    </a:lnTo>
                    <a:cubicBezTo>
                      <a:pt x="1771" y="1686"/>
                      <a:pt x="1812" y="1698"/>
                      <a:pt x="1851" y="1698"/>
                    </a:cubicBezTo>
                    <a:cubicBezTo>
                      <a:pt x="1902" y="1698"/>
                      <a:pt x="1951" y="1677"/>
                      <a:pt x="1985" y="1636"/>
                    </a:cubicBezTo>
                    <a:cubicBezTo>
                      <a:pt x="2056" y="1577"/>
                      <a:pt x="2044" y="1458"/>
                      <a:pt x="1961" y="1410"/>
                    </a:cubicBezTo>
                    <a:lnTo>
                      <a:pt x="1248" y="876"/>
                    </a:lnTo>
                    <a:cubicBezTo>
                      <a:pt x="1438" y="662"/>
                      <a:pt x="1640" y="460"/>
                      <a:pt x="1854" y="282"/>
                    </a:cubicBezTo>
                    <a:cubicBezTo>
                      <a:pt x="1925" y="222"/>
                      <a:pt x="1937" y="115"/>
                      <a:pt x="1866" y="56"/>
                    </a:cubicBezTo>
                    <a:cubicBezTo>
                      <a:pt x="1829" y="18"/>
                      <a:pt x="1782" y="1"/>
                      <a:pt x="17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1"/>
              <p:cNvSpPr/>
              <p:nvPr/>
            </p:nvSpPr>
            <p:spPr>
              <a:xfrm>
                <a:off x="-2386" y="448520"/>
                <a:ext cx="77354" cy="77129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394" extrusionOk="0">
                    <a:moveTo>
                      <a:pt x="1415" y="329"/>
                    </a:moveTo>
                    <a:cubicBezTo>
                      <a:pt x="1423" y="329"/>
                      <a:pt x="1432" y="332"/>
                      <a:pt x="1438" y="338"/>
                    </a:cubicBezTo>
                    <a:cubicBezTo>
                      <a:pt x="1456" y="336"/>
                      <a:pt x="1474" y="335"/>
                      <a:pt x="1491" y="335"/>
                    </a:cubicBezTo>
                    <a:cubicBezTo>
                      <a:pt x="1661" y="335"/>
                      <a:pt x="1814" y="438"/>
                      <a:pt x="1890" y="599"/>
                    </a:cubicBezTo>
                    <a:cubicBezTo>
                      <a:pt x="1902" y="647"/>
                      <a:pt x="1937" y="682"/>
                      <a:pt x="1985" y="706"/>
                    </a:cubicBezTo>
                    <a:cubicBezTo>
                      <a:pt x="1973" y="837"/>
                      <a:pt x="1926" y="968"/>
                      <a:pt x="1878" y="1098"/>
                    </a:cubicBezTo>
                    <a:cubicBezTo>
                      <a:pt x="1783" y="1372"/>
                      <a:pt x="1569" y="1586"/>
                      <a:pt x="1296" y="1704"/>
                    </a:cubicBezTo>
                    <a:cubicBezTo>
                      <a:pt x="1222" y="1732"/>
                      <a:pt x="1145" y="1746"/>
                      <a:pt x="1069" y="1746"/>
                    </a:cubicBezTo>
                    <a:cubicBezTo>
                      <a:pt x="887" y="1746"/>
                      <a:pt x="708" y="1669"/>
                      <a:pt x="583" y="1526"/>
                    </a:cubicBezTo>
                    <a:cubicBezTo>
                      <a:pt x="405" y="1277"/>
                      <a:pt x="559" y="932"/>
                      <a:pt x="773" y="694"/>
                    </a:cubicBezTo>
                    <a:cubicBezTo>
                      <a:pt x="927" y="504"/>
                      <a:pt x="1141" y="374"/>
                      <a:pt x="1391" y="338"/>
                    </a:cubicBezTo>
                    <a:cubicBezTo>
                      <a:pt x="1397" y="332"/>
                      <a:pt x="1406" y="329"/>
                      <a:pt x="1415" y="329"/>
                    </a:cubicBezTo>
                    <a:close/>
                    <a:moveTo>
                      <a:pt x="1441" y="1"/>
                    </a:moveTo>
                    <a:cubicBezTo>
                      <a:pt x="1408" y="1"/>
                      <a:pt x="1376" y="2"/>
                      <a:pt x="1343" y="5"/>
                    </a:cubicBezTo>
                    <a:cubicBezTo>
                      <a:pt x="1022" y="53"/>
                      <a:pt x="725" y="219"/>
                      <a:pt x="500" y="480"/>
                    </a:cubicBezTo>
                    <a:cubicBezTo>
                      <a:pt x="226" y="778"/>
                      <a:pt x="1" y="1288"/>
                      <a:pt x="286" y="1693"/>
                    </a:cubicBezTo>
                    <a:cubicBezTo>
                      <a:pt x="439" y="1931"/>
                      <a:pt x="739" y="2066"/>
                      <a:pt x="1055" y="2066"/>
                    </a:cubicBezTo>
                    <a:cubicBezTo>
                      <a:pt x="1179" y="2066"/>
                      <a:pt x="1306" y="2045"/>
                      <a:pt x="1426" y="2001"/>
                    </a:cubicBezTo>
                    <a:cubicBezTo>
                      <a:pt x="1664" y="1906"/>
                      <a:pt x="1866" y="1752"/>
                      <a:pt x="2021" y="1538"/>
                    </a:cubicBezTo>
                    <a:cubicBezTo>
                      <a:pt x="2021" y="1776"/>
                      <a:pt x="2033" y="2013"/>
                      <a:pt x="2044" y="2251"/>
                    </a:cubicBezTo>
                    <a:cubicBezTo>
                      <a:pt x="2056" y="2334"/>
                      <a:pt x="2139" y="2394"/>
                      <a:pt x="2223" y="2394"/>
                    </a:cubicBezTo>
                    <a:lnTo>
                      <a:pt x="2235" y="2394"/>
                    </a:lnTo>
                    <a:cubicBezTo>
                      <a:pt x="2330" y="2394"/>
                      <a:pt x="2401" y="2310"/>
                      <a:pt x="2401" y="2227"/>
                    </a:cubicBezTo>
                    <a:cubicBezTo>
                      <a:pt x="2365" y="1550"/>
                      <a:pt x="2365" y="873"/>
                      <a:pt x="2401" y="207"/>
                    </a:cubicBezTo>
                    <a:cubicBezTo>
                      <a:pt x="2401" y="112"/>
                      <a:pt x="2330" y="41"/>
                      <a:pt x="2235" y="41"/>
                    </a:cubicBezTo>
                    <a:cubicBezTo>
                      <a:pt x="2226" y="40"/>
                      <a:pt x="2218" y="39"/>
                      <a:pt x="2211" y="39"/>
                    </a:cubicBezTo>
                    <a:cubicBezTo>
                      <a:pt x="2126" y="39"/>
                      <a:pt x="2055" y="96"/>
                      <a:pt x="2044" y="183"/>
                    </a:cubicBezTo>
                    <a:lnTo>
                      <a:pt x="2044" y="219"/>
                    </a:lnTo>
                    <a:cubicBezTo>
                      <a:pt x="1878" y="73"/>
                      <a:pt x="1666" y="1"/>
                      <a:pt x="14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1"/>
              <p:cNvSpPr/>
              <p:nvPr/>
            </p:nvSpPr>
            <p:spPr>
              <a:xfrm>
                <a:off x="104802" y="464242"/>
                <a:ext cx="42914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8" extrusionOk="0">
                    <a:moveTo>
                      <a:pt x="210" y="0"/>
                    </a:moveTo>
                    <a:cubicBezTo>
                      <a:pt x="184" y="0"/>
                      <a:pt x="156" y="6"/>
                      <a:pt x="131" y="16"/>
                    </a:cubicBezTo>
                    <a:cubicBezTo>
                      <a:pt x="36" y="52"/>
                      <a:pt x="1" y="147"/>
                      <a:pt x="48" y="230"/>
                    </a:cubicBezTo>
                    <a:cubicBezTo>
                      <a:pt x="167" y="444"/>
                      <a:pt x="310" y="646"/>
                      <a:pt x="464" y="836"/>
                    </a:cubicBezTo>
                    <a:lnTo>
                      <a:pt x="108" y="1276"/>
                    </a:lnTo>
                    <a:cubicBezTo>
                      <a:pt x="48" y="1347"/>
                      <a:pt x="60" y="1454"/>
                      <a:pt x="143" y="1502"/>
                    </a:cubicBezTo>
                    <a:cubicBezTo>
                      <a:pt x="179" y="1525"/>
                      <a:pt x="215" y="1537"/>
                      <a:pt x="250" y="1537"/>
                    </a:cubicBezTo>
                    <a:cubicBezTo>
                      <a:pt x="310" y="1537"/>
                      <a:pt x="357" y="1513"/>
                      <a:pt x="393" y="1466"/>
                    </a:cubicBezTo>
                    <a:lnTo>
                      <a:pt x="714" y="1086"/>
                    </a:lnTo>
                    <a:cubicBezTo>
                      <a:pt x="809" y="1181"/>
                      <a:pt x="904" y="1264"/>
                      <a:pt x="1011" y="1347"/>
                    </a:cubicBezTo>
                    <a:cubicBezTo>
                      <a:pt x="1046" y="1371"/>
                      <a:pt x="1082" y="1383"/>
                      <a:pt x="1130" y="1383"/>
                    </a:cubicBezTo>
                    <a:cubicBezTo>
                      <a:pt x="1177" y="1383"/>
                      <a:pt x="1225" y="1359"/>
                      <a:pt x="1260" y="1323"/>
                    </a:cubicBezTo>
                    <a:cubicBezTo>
                      <a:pt x="1332" y="1252"/>
                      <a:pt x="1320" y="1145"/>
                      <a:pt x="1237" y="1086"/>
                    </a:cubicBezTo>
                    <a:cubicBezTo>
                      <a:pt x="1130" y="1003"/>
                      <a:pt x="1023" y="919"/>
                      <a:pt x="916" y="824"/>
                    </a:cubicBezTo>
                    <a:lnTo>
                      <a:pt x="1260" y="408"/>
                    </a:lnTo>
                    <a:cubicBezTo>
                      <a:pt x="1320" y="337"/>
                      <a:pt x="1308" y="230"/>
                      <a:pt x="1225" y="183"/>
                    </a:cubicBezTo>
                    <a:cubicBezTo>
                      <a:pt x="1191" y="164"/>
                      <a:pt x="1154" y="154"/>
                      <a:pt x="1118" y="154"/>
                    </a:cubicBezTo>
                    <a:cubicBezTo>
                      <a:pt x="1064" y="154"/>
                      <a:pt x="1011" y="175"/>
                      <a:pt x="975" y="218"/>
                    </a:cubicBezTo>
                    <a:lnTo>
                      <a:pt x="690" y="563"/>
                    </a:lnTo>
                    <a:cubicBezTo>
                      <a:pt x="571" y="420"/>
                      <a:pt x="464" y="254"/>
                      <a:pt x="369" y="88"/>
                    </a:cubicBezTo>
                    <a:cubicBezTo>
                      <a:pt x="336" y="29"/>
                      <a:pt x="273" y="0"/>
                      <a:pt x="2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1"/>
              <p:cNvSpPr/>
              <p:nvPr/>
            </p:nvSpPr>
            <p:spPr>
              <a:xfrm>
                <a:off x="186731" y="430285"/>
                <a:ext cx="62824" cy="88147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736" extrusionOk="0">
                    <a:moveTo>
                      <a:pt x="1149" y="1379"/>
                    </a:moveTo>
                    <a:cubicBezTo>
                      <a:pt x="1182" y="1379"/>
                      <a:pt x="1215" y="1383"/>
                      <a:pt x="1248" y="1391"/>
                    </a:cubicBezTo>
                    <a:cubicBezTo>
                      <a:pt x="1379" y="1415"/>
                      <a:pt x="1474" y="1510"/>
                      <a:pt x="1522" y="1629"/>
                    </a:cubicBezTo>
                    <a:cubicBezTo>
                      <a:pt x="1581" y="1783"/>
                      <a:pt x="1569" y="1961"/>
                      <a:pt x="1474" y="2104"/>
                    </a:cubicBezTo>
                    <a:cubicBezTo>
                      <a:pt x="1306" y="2329"/>
                      <a:pt x="998" y="2420"/>
                      <a:pt x="717" y="2420"/>
                    </a:cubicBezTo>
                    <a:cubicBezTo>
                      <a:pt x="642" y="2420"/>
                      <a:pt x="568" y="2414"/>
                      <a:pt x="500" y="2401"/>
                    </a:cubicBezTo>
                    <a:lnTo>
                      <a:pt x="476" y="2401"/>
                    </a:lnTo>
                    <a:cubicBezTo>
                      <a:pt x="464" y="2163"/>
                      <a:pt x="512" y="1938"/>
                      <a:pt x="619" y="1724"/>
                    </a:cubicBezTo>
                    <a:cubicBezTo>
                      <a:pt x="722" y="1538"/>
                      <a:pt x="932" y="1379"/>
                      <a:pt x="1149" y="1379"/>
                    </a:cubicBezTo>
                    <a:close/>
                    <a:moveTo>
                      <a:pt x="167" y="1"/>
                    </a:moveTo>
                    <a:cubicBezTo>
                      <a:pt x="72" y="1"/>
                      <a:pt x="1" y="84"/>
                      <a:pt x="1" y="179"/>
                    </a:cubicBezTo>
                    <a:lnTo>
                      <a:pt x="120" y="2591"/>
                    </a:lnTo>
                    <a:cubicBezTo>
                      <a:pt x="131" y="2668"/>
                      <a:pt x="193" y="2735"/>
                      <a:pt x="277" y="2735"/>
                    </a:cubicBezTo>
                    <a:cubicBezTo>
                      <a:pt x="284" y="2735"/>
                      <a:pt x="291" y="2735"/>
                      <a:pt x="298" y="2734"/>
                    </a:cubicBezTo>
                    <a:cubicBezTo>
                      <a:pt x="333" y="2734"/>
                      <a:pt x="369" y="2722"/>
                      <a:pt x="405" y="2698"/>
                    </a:cubicBezTo>
                    <a:lnTo>
                      <a:pt x="428" y="2698"/>
                    </a:lnTo>
                    <a:cubicBezTo>
                      <a:pt x="523" y="2716"/>
                      <a:pt x="625" y="2726"/>
                      <a:pt x="729" y="2726"/>
                    </a:cubicBezTo>
                    <a:cubicBezTo>
                      <a:pt x="1110" y="2726"/>
                      <a:pt x="1526" y="2597"/>
                      <a:pt x="1759" y="2270"/>
                    </a:cubicBezTo>
                    <a:cubicBezTo>
                      <a:pt x="1926" y="2045"/>
                      <a:pt x="1950" y="1759"/>
                      <a:pt x="1843" y="1498"/>
                    </a:cubicBezTo>
                    <a:cubicBezTo>
                      <a:pt x="1759" y="1284"/>
                      <a:pt x="1569" y="1118"/>
                      <a:pt x="1332" y="1058"/>
                    </a:cubicBezTo>
                    <a:cubicBezTo>
                      <a:pt x="1269" y="1045"/>
                      <a:pt x="1207" y="1039"/>
                      <a:pt x="1145" y="1039"/>
                    </a:cubicBezTo>
                    <a:cubicBezTo>
                      <a:pt x="863" y="1039"/>
                      <a:pt x="590" y="1169"/>
                      <a:pt x="405" y="1403"/>
                    </a:cubicBezTo>
                    <a:lnTo>
                      <a:pt x="357" y="155"/>
                    </a:lnTo>
                    <a:cubicBezTo>
                      <a:pt x="345" y="60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1"/>
              <p:cNvSpPr/>
              <p:nvPr/>
            </p:nvSpPr>
            <p:spPr>
              <a:xfrm>
                <a:off x="-6220" y="545398"/>
                <a:ext cx="281033" cy="15851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492" extrusionOk="0">
                    <a:moveTo>
                      <a:pt x="5851" y="0"/>
                    </a:moveTo>
                    <a:cubicBezTo>
                      <a:pt x="3954" y="0"/>
                      <a:pt x="2050" y="58"/>
                      <a:pt x="167" y="171"/>
                    </a:cubicBezTo>
                    <a:cubicBezTo>
                      <a:pt x="72" y="171"/>
                      <a:pt x="1" y="242"/>
                      <a:pt x="1" y="337"/>
                    </a:cubicBezTo>
                    <a:cubicBezTo>
                      <a:pt x="13" y="432"/>
                      <a:pt x="84" y="492"/>
                      <a:pt x="179" y="492"/>
                    </a:cubicBezTo>
                    <a:lnTo>
                      <a:pt x="191" y="492"/>
                    </a:lnTo>
                    <a:cubicBezTo>
                      <a:pt x="2065" y="379"/>
                      <a:pt x="3962" y="321"/>
                      <a:pt x="5851" y="321"/>
                    </a:cubicBezTo>
                    <a:cubicBezTo>
                      <a:pt x="6751" y="321"/>
                      <a:pt x="7650" y="334"/>
                      <a:pt x="8545" y="361"/>
                    </a:cubicBezTo>
                    <a:cubicBezTo>
                      <a:pt x="8552" y="362"/>
                      <a:pt x="8558" y="362"/>
                      <a:pt x="8565" y="362"/>
                    </a:cubicBezTo>
                    <a:cubicBezTo>
                      <a:pt x="8651" y="362"/>
                      <a:pt x="8723" y="295"/>
                      <a:pt x="8723" y="207"/>
                    </a:cubicBezTo>
                    <a:cubicBezTo>
                      <a:pt x="8723" y="111"/>
                      <a:pt x="8651" y="40"/>
                      <a:pt x="8556" y="40"/>
                    </a:cubicBezTo>
                    <a:cubicBezTo>
                      <a:pt x="7659" y="13"/>
                      <a:pt x="6756" y="0"/>
                      <a:pt x="5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1"/>
              <p:cNvSpPr/>
              <p:nvPr/>
            </p:nvSpPr>
            <p:spPr>
              <a:xfrm>
                <a:off x="88725" y="575103"/>
                <a:ext cx="66271" cy="71523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20" extrusionOk="0">
                    <a:moveTo>
                      <a:pt x="1730" y="0"/>
                    </a:moveTo>
                    <a:cubicBezTo>
                      <a:pt x="1685" y="0"/>
                      <a:pt x="1641" y="15"/>
                      <a:pt x="1605" y="45"/>
                    </a:cubicBezTo>
                    <a:cubicBezTo>
                      <a:pt x="1379" y="235"/>
                      <a:pt x="1177" y="449"/>
                      <a:pt x="975" y="663"/>
                    </a:cubicBezTo>
                    <a:lnTo>
                      <a:pt x="310" y="164"/>
                    </a:lnTo>
                    <a:cubicBezTo>
                      <a:pt x="279" y="138"/>
                      <a:pt x="241" y="126"/>
                      <a:pt x="203" y="126"/>
                    </a:cubicBezTo>
                    <a:cubicBezTo>
                      <a:pt x="153" y="126"/>
                      <a:pt x="101" y="147"/>
                      <a:pt x="60" y="188"/>
                    </a:cubicBezTo>
                    <a:cubicBezTo>
                      <a:pt x="1" y="259"/>
                      <a:pt x="13" y="366"/>
                      <a:pt x="84" y="413"/>
                    </a:cubicBezTo>
                    <a:lnTo>
                      <a:pt x="761" y="924"/>
                    </a:lnTo>
                    <a:cubicBezTo>
                      <a:pt x="488" y="1257"/>
                      <a:pt x="262" y="1602"/>
                      <a:pt x="60" y="1982"/>
                    </a:cubicBezTo>
                    <a:cubicBezTo>
                      <a:pt x="24" y="2065"/>
                      <a:pt x="60" y="2160"/>
                      <a:pt x="143" y="2196"/>
                    </a:cubicBezTo>
                    <a:cubicBezTo>
                      <a:pt x="167" y="2208"/>
                      <a:pt x="203" y="2208"/>
                      <a:pt x="226" y="2220"/>
                    </a:cubicBezTo>
                    <a:cubicBezTo>
                      <a:pt x="286" y="2220"/>
                      <a:pt x="357" y="2184"/>
                      <a:pt x="381" y="2125"/>
                    </a:cubicBezTo>
                    <a:cubicBezTo>
                      <a:pt x="571" y="1768"/>
                      <a:pt x="785" y="1435"/>
                      <a:pt x="1034" y="1126"/>
                    </a:cubicBezTo>
                    <a:lnTo>
                      <a:pt x="1736" y="1649"/>
                    </a:lnTo>
                    <a:cubicBezTo>
                      <a:pt x="1771" y="1673"/>
                      <a:pt x="1807" y="1685"/>
                      <a:pt x="1854" y="1685"/>
                    </a:cubicBezTo>
                    <a:cubicBezTo>
                      <a:pt x="1902" y="1685"/>
                      <a:pt x="1949" y="1673"/>
                      <a:pt x="1985" y="1637"/>
                    </a:cubicBezTo>
                    <a:cubicBezTo>
                      <a:pt x="2056" y="1566"/>
                      <a:pt x="2045" y="1459"/>
                      <a:pt x="1961" y="1400"/>
                    </a:cubicBezTo>
                    <a:lnTo>
                      <a:pt x="1260" y="865"/>
                    </a:lnTo>
                    <a:cubicBezTo>
                      <a:pt x="1439" y="651"/>
                      <a:pt x="1641" y="461"/>
                      <a:pt x="1854" y="271"/>
                    </a:cubicBezTo>
                    <a:cubicBezTo>
                      <a:pt x="1926" y="211"/>
                      <a:pt x="1926" y="104"/>
                      <a:pt x="1854" y="45"/>
                    </a:cubicBezTo>
                    <a:cubicBezTo>
                      <a:pt x="1819" y="15"/>
                      <a:pt x="1774" y="0"/>
                      <a:pt x="17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1"/>
              <p:cNvSpPr/>
              <p:nvPr/>
            </p:nvSpPr>
            <p:spPr>
              <a:xfrm>
                <a:off x="-27644" y="1766023"/>
                <a:ext cx="649698" cy="584715"/>
              </a:xfrm>
              <a:custGeom>
                <a:avLst/>
                <a:gdLst/>
                <a:ahLst/>
                <a:cxnLst/>
                <a:rect l="l" t="t" r="r" b="b"/>
                <a:pathLst>
                  <a:path w="20166" h="18149" extrusionOk="0">
                    <a:moveTo>
                      <a:pt x="4373" y="464"/>
                    </a:moveTo>
                    <a:lnTo>
                      <a:pt x="4599" y="666"/>
                    </a:lnTo>
                    <a:lnTo>
                      <a:pt x="3660" y="1616"/>
                    </a:lnTo>
                    <a:cubicBezTo>
                      <a:pt x="3577" y="1688"/>
                      <a:pt x="3589" y="1818"/>
                      <a:pt x="3672" y="1890"/>
                    </a:cubicBezTo>
                    <a:cubicBezTo>
                      <a:pt x="3710" y="1922"/>
                      <a:pt x="3758" y="1938"/>
                      <a:pt x="3807" y="1938"/>
                    </a:cubicBezTo>
                    <a:cubicBezTo>
                      <a:pt x="3865" y="1938"/>
                      <a:pt x="3924" y="1916"/>
                      <a:pt x="3969" y="1878"/>
                    </a:cubicBezTo>
                    <a:lnTo>
                      <a:pt x="4908" y="927"/>
                    </a:lnTo>
                    <a:lnTo>
                      <a:pt x="5514" y="1450"/>
                    </a:lnTo>
                    <a:lnTo>
                      <a:pt x="5253" y="1699"/>
                    </a:lnTo>
                    <a:cubicBezTo>
                      <a:pt x="5181" y="1771"/>
                      <a:pt x="5181" y="1902"/>
                      <a:pt x="5264" y="1973"/>
                    </a:cubicBezTo>
                    <a:cubicBezTo>
                      <a:pt x="5304" y="2007"/>
                      <a:pt x="5355" y="2025"/>
                      <a:pt x="5407" y="2025"/>
                    </a:cubicBezTo>
                    <a:cubicBezTo>
                      <a:pt x="5462" y="2025"/>
                      <a:pt x="5518" y="2004"/>
                      <a:pt x="5561" y="1961"/>
                    </a:cubicBezTo>
                    <a:lnTo>
                      <a:pt x="5811" y="1723"/>
                    </a:lnTo>
                    <a:lnTo>
                      <a:pt x="6500" y="2317"/>
                    </a:lnTo>
                    <a:cubicBezTo>
                      <a:pt x="6358" y="2401"/>
                      <a:pt x="6239" y="2531"/>
                      <a:pt x="6168" y="2674"/>
                    </a:cubicBezTo>
                    <a:cubicBezTo>
                      <a:pt x="6108" y="2781"/>
                      <a:pt x="6156" y="2900"/>
                      <a:pt x="6263" y="2935"/>
                    </a:cubicBezTo>
                    <a:cubicBezTo>
                      <a:pt x="6291" y="2948"/>
                      <a:pt x="6321" y="2954"/>
                      <a:pt x="6350" y="2954"/>
                    </a:cubicBezTo>
                    <a:cubicBezTo>
                      <a:pt x="6429" y="2954"/>
                      <a:pt x="6504" y="2910"/>
                      <a:pt x="6548" y="2840"/>
                    </a:cubicBezTo>
                    <a:cubicBezTo>
                      <a:pt x="6607" y="2733"/>
                      <a:pt x="6690" y="2638"/>
                      <a:pt x="6809" y="2591"/>
                    </a:cubicBezTo>
                    <a:lnTo>
                      <a:pt x="7403" y="3114"/>
                    </a:lnTo>
                    <a:lnTo>
                      <a:pt x="7106" y="3411"/>
                    </a:lnTo>
                    <a:cubicBezTo>
                      <a:pt x="7023" y="3482"/>
                      <a:pt x="7035" y="3613"/>
                      <a:pt x="7118" y="3684"/>
                    </a:cubicBezTo>
                    <a:cubicBezTo>
                      <a:pt x="7158" y="3718"/>
                      <a:pt x="7209" y="3736"/>
                      <a:pt x="7260" y="3736"/>
                    </a:cubicBezTo>
                    <a:cubicBezTo>
                      <a:pt x="7316" y="3736"/>
                      <a:pt x="7372" y="3715"/>
                      <a:pt x="7415" y="3672"/>
                    </a:cubicBezTo>
                    <a:lnTo>
                      <a:pt x="7712" y="3375"/>
                    </a:lnTo>
                    <a:cubicBezTo>
                      <a:pt x="7902" y="3541"/>
                      <a:pt x="8093" y="3708"/>
                      <a:pt x="8283" y="3874"/>
                    </a:cubicBezTo>
                    <a:lnTo>
                      <a:pt x="7356" y="4730"/>
                    </a:lnTo>
                    <a:cubicBezTo>
                      <a:pt x="7273" y="4801"/>
                      <a:pt x="7273" y="4932"/>
                      <a:pt x="7356" y="5003"/>
                    </a:cubicBezTo>
                    <a:cubicBezTo>
                      <a:pt x="7397" y="5039"/>
                      <a:pt x="7451" y="5056"/>
                      <a:pt x="7504" y="5056"/>
                    </a:cubicBezTo>
                    <a:cubicBezTo>
                      <a:pt x="7558" y="5056"/>
                      <a:pt x="7611" y="5039"/>
                      <a:pt x="7653" y="5003"/>
                    </a:cubicBezTo>
                    <a:lnTo>
                      <a:pt x="8580" y="4147"/>
                    </a:lnTo>
                    <a:cubicBezTo>
                      <a:pt x="8782" y="4326"/>
                      <a:pt x="8972" y="4492"/>
                      <a:pt x="9174" y="4670"/>
                    </a:cubicBezTo>
                    <a:lnTo>
                      <a:pt x="8817" y="4979"/>
                    </a:lnTo>
                    <a:cubicBezTo>
                      <a:pt x="8734" y="5039"/>
                      <a:pt x="8722" y="5169"/>
                      <a:pt x="8806" y="5241"/>
                    </a:cubicBezTo>
                    <a:cubicBezTo>
                      <a:pt x="8849" y="5284"/>
                      <a:pt x="8905" y="5305"/>
                      <a:pt x="8960" y="5305"/>
                    </a:cubicBezTo>
                    <a:cubicBezTo>
                      <a:pt x="9012" y="5305"/>
                      <a:pt x="9063" y="5287"/>
                      <a:pt x="9103" y="5252"/>
                    </a:cubicBezTo>
                    <a:lnTo>
                      <a:pt x="9471" y="4944"/>
                    </a:lnTo>
                    <a:lnTo>
                      <a:pt x="10113" y="5502"/>
                    </a:lnTo>
                    <a:lnTo>
                      <a:pt x="9768" y="5775"/>
                    </a:lnTo>
                    <a:cubicBezTo>
                      <a:pt x="9673" y="5835"/>
                      <a:pt x="9661" y="5965"/>
                      <a:pt x="9744" y="6049"/>
                    </a:cubicBezTo>
                    <a:cubicBezTo>
                      <a:pt x="9781" y="6092"/>
                      <a:pt x="9834" y="6113"/>
                      <a:pt x="9890" y="6113"/>
                    </a:cubicBezTo>
                    <a:cubicBezTo>
                      <a:pt x="9942" y="6113"/>
                      <a:pt x="9996" y="6095"/>
                      <a:pt x="10041" y="6061"/>
                    </a:cubicBezTo>
                    <a:lnTo>
                      <a:pt x="10410" y="5763"/>
                    </a:lnTo>
                    <a:lnTo>
                      <a:pt x="11004" y="6310"/>
                    </a:lnTo>
                    <a:lnTo>
                      <a:pt x="10754" y="6667"/>
                    </a:lnTo>
                    <a:cubicBezTo>
                      <a:pt x="10683" y="6762"/>
                      <a:pt x="10707" y="6880"/>
                      <a:pt x="10814" y="6940"/>
                    </a:cubicBezTo>
                    <a:cubicBezTo>
                      <a:pt x="10849" y="6962"/>
                      <a:pt x="10888" y="6972"/>
                      <a:pt x="10928" y="6972"/>
                    </a:cubicBezTo>
                    <a:cubicBezTo>
                      <a:pt x="10997" y="6972"/>
                      <a:pt x="11066" y="6941"/>
                      <a:pt x="11111" y="6880"/>
                    </a:cubicBezTo>
                    <a:lnTo>
                      <a:pt x="11313" y="6595"/>
                    </a:lnTo>
                    <a:lnTo>
                      <a:pt x="12192" y="7380"/>
                    </a:lnTo>
                    <a:lnTo>
                      <a:pt x="11372" y="8128"/>
                    </a:lnTo>
                    <a:cubicBezTo>
                      <a:pt x="11289" y="8199"/>
                      <a:pt x="11289" y="8330"/>
                      <a:pt x="11372" y="8401"/>
                    </a:cubicBezTo>
                    <a:cubicBezTo>
                      <a:pt x="11414" y="8437"/>
                      <a:pt x="11464" y="8455"/>
                      <a:pt x="11516" y="8455"/>
                    </a:cubicBezTo>
                    <a:cubicBezTo>
                      <a:pt x="11568" y="8455"/>
                      <a:pt x="11622" y="8437"/>
                      <a:pt x="11669" y="8401"/>
                    </a:cubicBezTo>
                    <a:lnTo>
                      <a:pt x="12489" y="7653"/>
                    </a:lnTo>
                    <a:lnTo>
                      <a:pt x="13143" y="8259"/>
                    </a:lnTo>
                    <a:lnTo>
                      <a:pt x="12858" y="8544"/>
                    </a:lnTo>
                    <a:cubicBezTo>
                      <a:pt x="12786" y="8615"/>
                      <a:pt x="12786" y="8746"/>
                      <a:pt x="12870" y="8817"/>
                    </a:cubicBezTo>
                    <a:cubicBezTo>
                      <a:pt x="12913" y="8850"/>
                      <a:pt x="12962" y="8865"/>
                      <a:pt x="13010" y="8865"/>
                    </a:cubicBezTo>
                    <a:cubicBezTo>
                      <a:pt x="13066" y="8865"/>
                      <a:pt x="13122" y="8844"/>
                      <a:pt x="13167" y="8805"/>
                    </a:cubicBezTo>
                    <a:lnTo>
                      <a:pt x="13440" y="8544"/>
                    </a:lnTo>
                    <a:lnTo>
                      <a:pt x="14034" y="9091"/>
                    </a:lnTo>
                    <a:lnTo>
                      <a:pt x="13773" y="9316"/>
                    </a:lnTo>
                    <a:cubicBezTo>
                      <a:pt x="13689" y="9376"/>
                      <a:pt x="13689" y="9507"/>
                      <a:pt x="13761" y="9578"/>
                    </a:cubicBezTo>
                    <a:cubicBezTo>
                      <a:pt x="13804" y="9621"/>
                      <a:pt x="13860" y="9642"/>
                      <a:pt x="13915" y="9642"/>
                    </a:cubicBezTo>
                    <a:cubicBezTo>
                      <a:pt x="13967" y="9642"/>
                      <a:pt x="14018" y="9624"/>
                      <a:pt x="14058" y="9590"/>
                    </a:cubicBezTo>
                    <a:lnTo>
                      <a:pt x="14331" y="9364"/>
                    </a:lnTo>
                    <a:lnTo>
                      <a:pt x="14890" y="9887"/>
                    </a:lnTo>
                    <a:lnTo>
                      <a:pt x="14628" y="10160"/>
                    </a:lnTo>
                    <a:cubicBezTo>
                      <a:pt x="14545" y="10231"/>
                      <a:pt x="14557" y="10362"/>
                      <a:pt x="14640" y="10433"/>
                    </a:cubicBezTo>
                    <a:cubicBezTo>
                      <a:pt x="14682" y="10465"/>
                      <a:pt x="14729" y="10480"/>
                      <a:pt x="14775" y="10480"/>
                    </a:cubicBezTo>
                    <a:cubicBezTo>
                      <a:pt x="14833" y="10480"/>
                      <a:pt x="14891" y="10456"/>
                      <a:pt x="14937" y="10410"/>
                    </a:cubicBezTo>
                    <a:lnTo>
                      <a:pt x="15187" y="10160"/>
                    </a:lnTo>
                    <a:lnTo>
                      <a:pt x="15698" y="10647"/>
                    </a:lnTo>
                    <a:lnTo>
                      <a:pt x="14806" y="11574"/>
                    </a:lnTo>
                    <a:cubicBezTo>
                      <a:pt x="14735" y="11645"/>
                      <a:pt x="14747" y="11776"/>
                      <a:pt x="14830" y="11848"/>
                    </a:cubicBezTo>
                    <a:cubicBezTo>
                      <a:pt x="14872" y="11879"/>
                      <a:pt x="14919" y="11894"/>
                      <a:pt x="14965" y="11894"/>
                    </a:cubicBezTo>
                    <a:cubicBezTo>
                      <a:pt x="15023" y="11894"/>
                      <a:pt x="15081" y="11870"/>
                      <a:pt x="15127" y="11824"/>
                    </a:cubicBezTo>
                    <a:lnTo>
                      <a:pt x="15995" y="10909"/>
                    </a:lnTo>
                    <a:lnTo>
                      <a:pt x="16743" y="11622"/>
                    </a:lnTo>
                    <a:lnTo>
                      <a:pt x="16458" y="11871"/>
                    </a:lnTo>
                    <a:cubicBezTo>
                      <a:pt x="16375" y="11931"/>
                      <a:pt x="16363" y="12061"/>
                      <a:pt x="16446" y="12145"/>
                    </a:cubicBezTo>
                    <a:cubicBezTo>
                      <a:pt x="16491" y="12183"/>
                      <a:pt x="16547" y="12204"/>
                      <a:pt x="16603" y="12204"/>
                    </a:cubicBezTo>
                    <a:cubicBezTo>
                      <a:pt x="16651" y="12204"/>
                      <a:pt x="16700" y="12189"/>
                      <a:pt x="16743" y="12156"/>
                    </a:cubicBezTo>
                    <a:lnTo>
                      <a:pt x="17040" y="11907"/>
                    </a:lnTo>
                    <a:cubicBezTo>
                      <a:pt x="17219" y="12073"/>
                      <a:pt x="17397" y="12240"/>
                      <a:pt x="17575" y="12406"/>
                    </a:cubicBezTo>
                    <a:lnTo>
                      <a:pt x="17385" y="12679"/>
                    </a:lnTo>
                    <a:cubicBezTo>
                      <a:pt x="17314" y="12762"/>
                      <a:pt x="17338" y="12893"/>
                      <a:pt x="17444" y="12941"/>
                    </a:cubicBezTo>
                    <a:cubicBezTo>
                      <a:pt x="17480" y="12963"/>
                      <a:pt x="17521" y="12974"/>
                      <a:pt x="17562" y="12974"/>
                    </a:cubicBezTo>
                    <a:cubicBezTo>
                      <a:pt x="17630" y="12974"/>
                      <a:pt x="17697" y="12945"/>
                      <a:pt x="17742" y="12893"/>
                    </a:cubicBezTo>
                    <a:lnTo>
                      <a:pt x="17884" y="12691"/>
                    </a:lnTo>
                    <a:cubicBezTo>
                      <a:pt x="18074" y="12869"/>
                      <a:pt x="18264" y="13060"/>
                      <a:pt x="18455" y="13238"/>
                    </a:cubicBezTo>
                    <a:lnTo>
                      <a:pt x="18205" y="13475"/>
                    </a:lnTo>
                    <a:cubicBezTo>
                      <a:pt x="18122" y="13547"/>
                      <a:pt x="18122" y="13666"/>
                      <a:pt x="18205" y="13737"/>
                    </a:cubicBezTo>
                    <a:cubicBezTo>
                      <a:pt x="18247" y="13778"/>
                      <a:pt x="18297" y="13799"/>
                      <a:pt x="18349" y="13799"/>
                    </a:cubicBezTo>
                    <a:cubicBezTo>
                      <a:pt x="18401" y="13799"/>
                      <a:pt x="18455" y="13778"/>
                      <a:pt x="18502" y="13737"/>
                    </a:cubicBezTo>
                    <a:lnTo>
                      <a:pt x="18752" y="13511"/>
                    </a:lnTo>
                    <a:lnTo>
                      <a:pt x="19132" y="13891"/>
                    </a:lnTo>
                    <a:cubicBezTo>
                      <a:pt x="19120" y="13891"/>
                      <a:pt x="19108" y="13891"/>
                      <a:pt x="19108" y="13903"/>
                    </a:cubicBezTo>
                    <a:cubicBezTo>
                      <a:pt x="18752" y="14212"/>
                      <a:pt x="18455" y="14569"/>
                      <a:pt x="18217" y="14961"/>
                    </a:cubicBezTo>
                    <a:cubicBezTo>
                      <a:pt x="18157" y="15056"/>
                      <a:pt x="18193" y="15175"/>
                      <a:pt x="18288" y="15222"/>
                    </a:cubicBezTo>
                    <a:cubicBezTo>
                      <a:pt x="18320" y="15238"/>
                      <a:pt x="18355" y="15246"/>
                      <a:pt x="18391" y="15246"/>
                    </a:cubicBezTo>
                    <a:cubicBezTo>
                      <a:pt x="18462" y="15246"/>
                      <a:pt x="18534" y="15214"/>
                      <a:pt x="18573" y="15151"/>
                    </a:cubicBezTo>
                    <a:cubicBezTo>
                      <a:pt x="18787" y="14806"/>
                      <a:pt x="19049" y="14497"/>
                      <a:pt x="19346" y="14224"/>
                    </a:cubicBezTo>
                    <a:cubicBezTo>
                      <a:pt x="19369" y="14212"/>
                      <a:pt x="19393" y="14188"/>
                      <a:pt x="19417" y="14165"/>
                    </a:cubicBezTo>
                    <a:lnTo>
                      <a:pt x="19643" y="14390"/>
                    </a:lnTo>
                    <a:lnTo>
                      <a:pt x="15888" y="17682"/>
                    </a:lnTo>
                    <a:cubicBezTo>
                      <a:pt x="10956" y="13155"/>
                      <a:pt x="5704" y="8354"/>
                      <a:pt x="547" y="3886"/>
                    </a:cubicBezTo>
                    <a:cubicBezTo>
                      <a:pt x="1890" y="2828"/>
                      <a:pt x="3173" y="1688"/>
                      <a:pt x="4373" y="464"/>
                    </a:cubicBezTo>
                    <a:close/>
                    <a:moveTo>
                      <a:pt x="4349" y="0"/>
                    </a:moveTo>
                    <a:cubicBezTo>
                      <a:pt x="4302" y="0"/>
                      <a:pt x="4242" y="24"/>
                      <a:pt x="4207" y="60"/>
                    </a:cubicBezTo>
                    <a:cubicBezTo>
                      <a:pt x="2923" y="1379"/>
                      <a:pt x="1545" y="2603"/>
                      <a:pt x="95" y="3731"/>
                    </a:cubicBezTo>
                    <a:cubicBezTo>
                      <a:pt x="0" y="3803"/>
                      <a:pt x="0" y="3945"/>
                      <a:pt x="95" y="4017"/>
                    </a:cubicBezTo>
                    <a:cubicBezTo>
                      <a:pt x="5348" y="8568"/>
                      <a:pt x="10719" y="13475"/>
                      <a:pt x="15733" y="18086"/>
                    </a:cubicBezTo>
                    <a:cubicBezTo>
                      <a:pt x="15775" y="18128"/>
                      <a:pt x="15828" y="18148"/>
                      <a:pt x="15882" y="18148"/>
                    </a:cubicBezTo>
                    <a:cubicBezTo>
                      <a:pt x="15935" y="18148"/>
                      <a:pt x="15989" y="18128"/>
                      <a:pt x="16030" y="18086"/>
                    </a:cubicBezTo>
                    <a:lnTo>
                      <a:pt x="20082" y="14533"/>
                    </a:lnTo>
                    <a:cubicBezTo>
                      <a:pt x="20082" y="14533"/>
                      <a:pt x="20094" y="14521"/>
                      <a:pt x="20106" y="14509"/>
                    </a:cubicBezTo>
                    <a:cubicBezTo>
                      <a:pt x="20166" y="14426"/>
                      <a:pt x="20154" y="14331"/>
                      <a:pt x="20082" y="14260"/>
                    </a:cubicBezTo>
                    <a:cubicBezTo>
                      <a:pt x="15068" y="9400"/>
                      <a:pt x="9839" y="4623"/>
                      <a:pt x="4504" y="48"/>
                    </a:cubicBezTo>
                    <a:cubicBezTo>
                      <a:pt x="4456" y="12"/>
                      <a:pt x="4409" y="0"/>
                      <a:pt x="43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1"/>
              <p:cNvSpPr/>
              <p:nvPr/>
            </p:nvSpPr>
            <p:spPr>
              <a:xfrm>
                <a:off x="52739" y="1844923"/>
                <a:ext cx="49422" cy="44138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370" extrusionOk="0">
                    <a:moveTo>
                      <a:pt x="718" y="390"/>
                    </a:moveTo>
                    <a:cubicBezTo>
                      <a:pt x="818" y="390"/>
                      <a:pt x="916" y="430"/>
                      <a:pt x="987" y="510"/>
                    </a:cubicBezTo>
                    <a:cubicBezTo>
                      <a:pt x="1070" y="569"/>
                      <a:pt x="1118" y="676"/>
                      <a:pt x="1118" y="783"/>
                    </a:cubicBezTo>
                    <a:cubicBezTo>
                      <a:pt x="1118" y="867"/>
                      <a:pt x="1058" y="950"/>
                      <a:pt x="987" y="974"/>
                    </a:cubicBezTo>
                    <a:cubicBezTo>
                      <a:pt x="965" y="978"/>
                      <a:pt x="942" y="981"/>
                      <a:pt x="919" y="981"/>
                    </a:cubicBezTo>
                    <a:cubicBezTo>
                      <a:pt x="832" y="981"/>
                      <a:pt x="744" y="947"/>
                      <a:pt x="678" y="890"/>
                    </a:cubicBezTo>
                    <a:cubicBezTo>
                      <a:pt x="630" y="843"/>
                      <a:pt x="583" y="795"/>
                      <a:pt x="547" y="748"/>
                    </a:cubicBezTo>
                    <a:cubicBezTo>
                      <a:pt x="559" y="688"/>
                      <a:pt x="547" y="641"/>
                      <a:pt x="512" y="593"/>
                    </a:cubicBezTo>
                    <a:cubicBezTo>
                      <a:pt x="500" y="569"/>
                      <a:pt x="500" y="534"/>
                      <a:pt x="512" y="510"/>
                    </a:cubicBezTo>
                    <a:cubicBezTo>
                      <a:pt x="535" y="463"/>
                      <a:pt x="571" y="427"/>
                      <a:pt x="619" y="403"/>
                    </a:cubicBezTo>
                    <a:cubicBezTo>
                      <a:pt x="651" y="394"/>
                      <a:pt x="685" y="390"/>
                      <a:pt x="718" y="390"/>
                    </a:cubicBezTo>
                    <a:close/>
                    <a:moveTo>
                      <a:pt x="702" y="1"/>
                    </a:moveTo>
                    <a:cubicBezTo>
                      <a:pt x="623" y="1"/>
                      <a:pt x="543" y="12"/>
                      <a:pt x="464" y="35"/>
                    </a:cubicBezTo>
                    <a:cubicBezTo>
                      <a:pt x="298" y="94"/>
                      <a:pt x="167" y="225"/>
                      <a:pt x="108" y="391"/>
                    </a:cubicBezTo>
                    <a:cubicBezTo>
                      <a:pt x="96" y="415"/>
                      <a:pt x="96" y="439"/>
                      <a:pt x="84" y="463"/>
                    </a:cubicBezTo>
                    <a:cubicBezTo>
                      <a:pt x="24" y="510"/>
                      <a:pt x="1" y="605"/>
                      <a:pt x="36" y="688"/>
                    </a:cubicBezTo>
                    <a:cubicBezTo>
                      <a:pt x="119" y="867"/>
                      <a:pt x="238" y="1033"/>
                      <a:pt x="393" y="1164"/>
                    </a:cubicBezTo>
                    <a:cubicBezTo>
                      <a:pt x="543" y="1296"/>
                      <a:pt x="732" y="1369"/>
                      <a:pt x="926" y="1369"/>
                    </a:cubicBezTo>
                    <a:cubicBezTo>
                      <a:pt x="994" y="1369"/>
                      <a:pt x="1062" y="1360"/>
                      <a:pt x="1130" y="1342"/>
                    </a:cubicBezTo>
                    <a:cubicBezTo>
                      <a:pt x="1248" y="1294"/>
                      <a:pt x="1343" y="1211"/>
                      <a:pt x="1427" y="1116"/>
                    </a:cubicBezTo>
                    <a:cubicBezTo>
                      <a:pt x="1486" y="1021"/>
                      <a:pt x="1534" y="914"/>
                      <a:pt x="1534" y="795"/>
                    </a:cubicBezTo>
                    <a:cubicBezTo>
                      <a:pt x="1534" y="569"/>
                      <a:pt x="1439" y="367"/>
                      <a:pt x="1272" y="225"/>
                    </a:cubicBezTo>
                    <a:cubicBezTo>
                      <a:pt x="1117" y="78"/>
                      <a:pt x="912" y="1"/>
                      <a:pt x="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1"/>
              <p:cNvSpPr/>
              <p:nvPr/>
            </p:nvSpPr>
            <p:spPr>
              <a:xfrm>
                <a:off x="324944" y="1749012"/>
                <a:ext cx="251941" cy="128129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3977" extrusionOk="0">
                    <a:moveTo>
                      <a:pt x="2203" y="1"/>
                    </a:moveTo>
                    <a:cubicBezTo>
                      <a:pt x="2189" y="1"/>
                      <a:pt x="2176" y="2"/>
                      <a:pt x="2163" y="5"/>
                    </a:cubicBezTo>
                    <a:cubicBezTo>
                      <a:pt x="2116" y="17"/>
                      <a:pt x="2068" y="65"/>
                      <a:pt x="2044" y="112"/>
                    </a:cubicBezTo>
                    <a:lnTo>
                      <a:pt x="892" y="3190"/>
                    </a:lnTo>
                    <a:lnTo>
                      <a:pt x="369" y="837"/>
                    </a:lnTo>
                    <a:cubicBezTo>
                      <a:pt x="349" y="756"/>
                      <a:pt x="277" y="701"/>
                      <a:pt x="197" y="701"/>
                    </a:cubicBezTo>
                    <a:cubicBezTo>
                      <a:pt x="183" y="701"/>
                      <a:pt x="169" y="703"/>
                      <a:pt x="155" y="706"/>
                    </a:cubicBezTo>
                    <a:cubicBezTo>
                      <a:pt x="72" y="718"/>
                      <a:pt x="0" y="813"/>
                      <a:pt x="24" y="897"/>
                    </a:cubicBezTo>
                    <a:lnTo>
                      <a:pt x="666" y="3844"/>
                    </a:lnTo>
                    <a:cubicBezTo>
                      <a:pt x="678" y="3903"/>
                      <a:pt x="725" y="3951"/>
                      <a:pt x="773" y="3962"/>
                    </a:cubicBezTo>
                    <a:cubicBezTo>
                      <a:pt x="797" y="3974"/>
                      <a:pt x="809" y="3974"/>
                      <a:pt x="832" y="3974"/>
                    </a:cubicBezTo>
                    <a:cubicBezTo>
                      <a:pt x="840" y="3976"/>
                      <a:pt x="847" y="3976"/>
                      <a:pt x="854" y="3976"/>
                    </a:cubicBezTo>
                    <a:cubicBezTo>
                      <a:pt x="918" y="3976"/>
                      <a:pt x="979" y="3931"/>
                      <a:pt x="1011" y="3867"/>
                    </a:cubicBezTo>
                    <a:lnTo>
                      <a:pt x="2306" y="409"/>
                    </a:lnTo>
                    <a:cubicBezTo>
                      <a:pt x="3712" y="1253"/>
                      <a:pt x="5320" y="1695"/>
                      <a:pt x="6960" y="1695"/>
                    </a:cubicBezTo>
                    <a:cubicBezTo>
                      <a:pt x="7191" y="1695"/>
                      <a:pt x="7422" y="1687"/>
                      <a:pt x="7653" y="1669"/>
                    </a:cubicBezTo>
                    <a:cubicBezTo>
                      <a:pt x="7736" y="1669"/>
                      <a:pt x="7819" y="1586"/>
                      <a:pt x="7808" y="1491"/>
                    </a:cubicBezTo>
                    <a:cubicBezTo>
                      <a:pt x="7797" y="1404"/>
                      <a:pt x="7726" y="1347"/>
                      <a:pt x="7641" y="1347"/>
                    </a:cubicBezTo>
                    <a:cubicBezTo>
                      <a:pt x="7634" y="1347"/>
                      <a:pt x="7626" y="1347"/>
                      <a:pt x="7617" y="1348"/>
                    </a:cubicBezTo>
                    <a:cubicBezTo>
                      <a:pt x="7411" y="1363"/>
                      <a:pt x="7204" y="1370"/>
                      <a:pt x="6998" y="1370"/>
                    </a:cubicBezTo>
                    <a:cubicBezTo>
                      <a:pt x="5344" y="1370"/>
                      <a:pt x="3722" y="906"/>
                      <a:pt x="2306" y="29"/>
                    </a:cubicBezTo>
                    <a:cubicBezTo>
                      <a:pt x="2280" y="12"/>
                      <a:pt x="2241" y="1"/>
                      <a:pt x="2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1"/>
              <p:cNvSpPr/>
              <p:nvPr/>
            </p:nvSpPr>
            <p:spPr>
              <a:xfrm>
                <a:off x="380842" y="1809484"/>
                <a:ext cx="70073" cy="7129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2213" extrusionOk="0">
                    <a:moveTo>
                      <a:pt x="792" y="1"/>
                    </a:moveTo>
                    <a:cubicBezTo>
                      <a:pt x="778" y="1"/>
                      <a:pt x="763" y="2"/>
                      <a:pt x="749" y="6"/>
                    </a:cubicBezTo>
                    <a:cubicBezTo>
                      <a:pt x="666" y="18"/>
                      <a:pt x="606" y="113"/>
                      <a:pt x="618" y="196"/>
                    </a:cubicBezTo>
                    <a:lnTo>
                      <a:pt x="844" y="1087"/>
                    </a:lnTo>
                    <a:lnTo>
                      <a:pt x="107" y="1563"/>
                    </a:lnTo>
                    <a:cubicBezTo>
                      <a:pt x="24" y="1610"/>
                      <a:pt x="0" y="1717"/>
                      <a:pt x="60" y="1788"/>
                    </a:cubicBezTo>
                    <a:cubicBezTo>
                      <a:pt x="84" y="1812"/>
                      <a:pt x="107" y="1836"/>
                      <a:pt x="143" y="1848"/>
                    </a:cubicBezTo>
                    <a:cubicBezTo>
                      <a:pt x="164" y="1856"/>
                      <a:pt x="185" y="1860"/>
                      <a:pt x="206" y="1860"/>
                    </a:cubicBezTo>
                    <a:cubicBezTo>
                      <a:pt x="243" y="1860"/>
                      <a:pt x="279" y="1847"/>
                      <a:pt x="309" y="1824"/>
                    </a:cubicBezTo>
                    <a:lnTo>
                      <a:pt x="939" y="1420"/>
                    </a:lnTo>
                    <a:lnTo>
                      <a:pt x="1105" y="2085"/>
                    </a:lnTo>
                    <a:cubicBezTo>
                      <a:pt x="1117" y="2133"/>
                      <a:pt x="1153" y="2180"/>
                      <a:pt x="1212" y="2192"/>
                    </a:cubicBezTo>
                    <a:cubicBezTo>
                      <a:pt x="1233" y="2206"/>
                      <a:pt x="1254" y="2212"/>
                      <a:pt x="1275" y="2212"/>
                    </a:cubicBezTo>
                    <a:cubicBezTo>
                      <a:pt x="1290" y="2212"/>
                      <a:pt x="1305" y="2209"/>
                      <a:pt x="1319" y="2204"/>
                    </a:cubicBezTo>
                    <a:cubicBezTo>
                      <a:pt x="1403" y="2192"/>
                      <a:pt x="1462" y="2097"/>
                      <a:pt x="1450" y="2014"/>
                    </a:cubicBezTo>
                    <a:lnTo>
                      <a:pt x="1248" y="1218"/>
                    </a:lnTo>
                    <a:lnTo>
                      <a:pt x="2080" y="695"/>
                    </a:lnTo>
                    <a:cubicBezTo>
                      <a:pt x="2151" y="648"/>
                      <a:pt x="2175" y="541"/>
                      <a:pt x="2116" y="469"/>
                    </a:cubicBezTo>
                    <a:cubicBezTo>
                      <a:pt x="2079" y="418"/>
                      <a:pt x="2025" y="394"/>
                      <a:pt x="1969" y="394"/>
                    </a:cubicBezTo>
                    <a:cubicBezTo>
                      <a:pt x="1934" y="394"/>
                      <a:pt x="1898" y="403"/>
                      <a:pt x="1866" y="422"/>
                    </a:cubicBezTo>
                    <a:lnTo>
                      <a:pt x="1165" y="885"/>
                    </a:lnTo>
                    <a:lnTo>
                      <a:pt x="963" y="125"/>
                    </a:lnTo>
                    <a:cubicBezTo>
                      <a:pt x="943" y="54"/>
                      <a:pt x="871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1"/>
              <p:cNvSpPr/>
              <p:nvPr/>
            </p:nvSpPr>
            <p:spPr>
              <a:xfrm>
                <a:off x="450141" y="1841669"/>
                <a:ext cx="39853" cy="16689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518" extrusionOk="0">
                    <a:moveTo>
                      <a:pt x="216" y="1"/>
                    </a:moveTo>
                    <a:cubicBezTo>
                      <a:pt x="154" y="1"/>
                      <a:pt x="92" y="27"/>
                      <a:pt x="60" y="76"/>
                    </a:cubicBezTo>
                    <a:cubicBezTo>
                      <a:pt x="0" y="160"/>
                      <a:pt x="36" y="266"/>
                      <a:pt x="119" y="302"/>
                    </a:cubicBezTo>
                    <a:cubicBezTo>
                      <a:pt x="384" y="446"/>
                      <a:pt x="690" y="517"/>
                      <a:pt x="998" y="517"/>
                    </a:cubicBezTo>
                    <a:cubicBezTo>
                      <a:pt x="1022" y="517"/>
                      <a:pt x="1046" y="517"/>
                      <a:pt x="1070" y="516"/>
                    </a:cubicBezTo>
                    <a:cubicBezTo>
                      <a:pt x="1165" y="516"/>
                      <a:pt x="1236" y="445"/>
                      <a:pt x="1236" y="350"/>
                    </a:cubicBezTo>
                    <a:cubicBezTo>
                      <a:pt x="1225" y="262"/>
                      <a:pt x="1153" y="194"/>
                      <a:pt x="1067" y="194"/>
                    </a:cubicBezTo>
                    <a:cubicBezTo>
                      <a:pt x="1060" y="194"/>
                      <a:pt x="1053" y="194"/>
                      <a:pt x="1046" y="195"/>
                    </a:cubicBezTo>
                    <a:cubicBezTo>
                      <a:pt x="1024" y="196"/>
                      <a:pt x="1002" y="197"/>
                      <a:pt x="981" y="197"/>
                    </a:cubicBezTo>
                    <a:cubicBezTo>
                      <a:pt x="741" y="197"/>
                      <a:pt x="504" y="137"/>
                      <a:pt x="297" y="17"/>
                    </a:cubicBezTo>
                    <a:cubicBezTo>
                      <a:pt x="272" y="6"/>
                      <a:pt x="243" y="1"/>
                      <a:pt x="2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1"/>
              <p:cNvSpPr/>
              <p:nvPr/>
            </p:nvSpPr>
            <p:spPr>
              <a:xfrm>
                <a:off x="498371" y="1825818"/>
                <a:ext cx="62824" cy="72199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241" extrusionOk="0">
                    <a:moveTo>
                      <a:pt x="216" y="1"/>
                    </a:moveTo>
                    <a:cubicBezTo>
                      <a:pt x="184" y="1"/>
                      <a:pt x="151" y="11"/>
                      <a:pt x="119" y="34"/>
                    </a:cubicBezTo>
                    <a:cubicBezTo>
                      <a:pt x="36" y="69"/>
                      <a:pt x="0" y="176"/>
                      <a:pt x="60" y="248"/>
                    </a:cubicBezTo>
                    <a:lnTo>
                      <a:pt x="797" y="1305"/>
                    </a:lnTo>
                    <a:lnTo>
                      <a:pt x="333" y="1994"/>
                    </a:lnTo>
                    <a:cubicBezTo>
                      <a:pt x="274" y="2066"/>
                      <a:pt x="309" y="2173"/>
                      <a:pt x="393" y="2208"/>
                    </a:cubicBezTo>
                    <a:cubicBezTo>
                      <a:pt x="393" y="2220"/>
                      <a:pt x="404" y="2220"/>
                      <a:pt x="416" y="2232"/>
                    </a:cubicBezTo>
                    <a:cubicBezTo>
                      <a:pt x="437" y="2238"/>
                      <a:pt x="458" y="2241"/>
                      <a:pt x="478" y="2241"/>
                    </a:cubicBezTo>
                    <a:cubicBezTo>
                      <a:pt x="539" y="2241"/>
                      <a:pt x="595" y="2214"/>
                      <a:pt x="630" y="2161"/>
                    </a:cubicBezTo>
                    <a:lnTo>
                      <a:pt x="1890" y="343"/>
                    </a:lnTo>
                    <a:cubicBezTo>
                      <a:pt x="1949" y="259"/>
                      <a:pt x="1914" y="152"/>
                      <a:pt x="1830" y="117"/>
                    </a:cubicBezTo>
                    <a:cubicBezTo>
                      <a:pt x="1801" y="100"/>
                      <a:pt x="1769" y="92"/>
                      <a:pt x="1736" y="92"/>
                    </a:cubicBezTo>
                    <a:cubicBezTo>
                      <a:pt x="1677" y="92"/>
                      <a:pt x="1619" y="118"/>
                      <a:pt x="1581" y="164"/>
                    </a:cubicBezTo>
                    <a:lnTo>
                      <a:pt x="1011" y="1008"/>
                    </a:lnTo>
                    <a:lnTo>
                      <a:pt x="357" y="81"/>
                    </a:lnTo>
                    <a:cubicBezTo>
                      <a:pt x="320" y="29"/>
                      <a:pt x="269" y="1"/>
                      <a:pt x="2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1"/>
              <p:cNvSpPr/>
              <p:nvPr/>
            </p:nvSpPr>
            <p:spPr>
              <a:xfrm>
                <a:off x="-2386" y="2170900"/>
                <a:ext cx="77354" cy="77193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396" extrusionOk="0">
                    <a:moveTo>
                      <a:pt x="1438" y="338"/>
                    </a:moveTo>
                    <a:cubicBezTo>
                      <a:pt x="1628" y="338"/>
                      <a:pt x="1842" y="433"/>
                      <a:pt x="1890" y="600"/>
                    </a:cubicBezTo>
                    <a:cubicBezTo>
                      <a:pt x="1902" y="647"/>
                      <a:pt x="1937" y="683"/>
                      <a:pt x="1985" y="706"/>
                    </a:cubicBezTo>
                    <a:cubicBezTo>
                      <a:pt x="1973" y="837"/>
                      <a:pt x="1926" y="968"/>
                      <a:pt x="1878" y="1099"/>
                    </a:cubicBezTo>
                    <a:cubicBezTo>
                      <a:pt x="1783" y="1372"/>
                      <a:pt x="1569" y="1598"/>
                      <a:pt x="1296" y="1705"/>
                    </a:cubicBezTo>
                    <a:cubicBezTo>
                      <a:pt x="1219" y="1738"/>
                      <a:pt x="1138" y="1754"/>
                      <a:pt x="1058" y="1754"/>
                    </a:cubicBezTo>
                    <a:cubicBezTo>
                      <a:pt x="880" y="1754"/>
                      <a:pt x="706" y="1674"/>
                      <a:pt x="583" y="1526"/>
                    </a:cubicBezTo>
                    <a:cubicBezTo>
                      <a:pt x="405" y="1289"/>
                      <a:pt x="559" y="932"/>
                      <a:pt x="773" y="695"/>
                    </a:cubicBezTo>
                    <a:cubicBezTo>
                      <a:pt x="927" y="504"/>
                      <a:pt x="1141" y="374"/>
                      <a:pt x="1391" y="338"/>
                    </a:cubicBezTo>
                    <a:close/>
                    <a:moveTo>
                      <a:pt x="1441" y="1"/>
                    </a:moveTo>
                    <a:cubicBezTo>
                      <a:pt x="1408" y="1"/>
                      <a:pt x="1376" y="2"/>
                      <a:pt x="1343" y="5"/>
                    </a:cubicBezTo>
                    <a:cubicBezTo>
                      <a:pt x="1022" y="65"/>
                      <a:pt x="725" y="231"/>
                      <a:pt x="500" y="481"/>
                    </a:cubicBezTo>
                    <a:cubicBezTo>
                      <a:pt x="226" y="790"/>
                      <a:pt x="1" y="1289"/>
                      <a:pt x="286" y="1693"/>
                    </a:cubicBezTo>
                    <a:cubicBezTo>
                      <a:pt x="439" y="1931"/>
                      <a:pt x="739" y="2066"/>
                      <a:pt x="1055" y="2066"/>
                    </a:cubicBezTo>
                    <a:cubicBezTo>
                      <a:pt x="1179" y="2066"/>
                      <a:pt x="1306" y="2045"/>
                      <a:pt x="1426" y="2002"/>
                    </a:cubicBezTo>
                    <a:cubicBezTo>
                      <a:pt x="1664" y="1907"/>
                      <a:pt x="1866" y="1752"/>
                      <a:pt x="2021" y="1550"/>
                    </a:cubicBezTo>
                    <a:cubicBezTo>
                      <a:pt x="2021" y="1776"/>
                      <a:pt x="2033" y="2014"/>
                      <a:pt x="2044" y="2251"/>
                    </a:cubicBezTo>
                    <a:cubicBezTo>
                      <a:pt x="2055" y="2328"/>
                      <a:pt x="2128" y="2395"/>
                      <a:pt x="2204" y="2395"/>
                    </a:cubicBezTo>
                    <a:cubicBezTo>
                      <a:pt x="2210" y="2395"/>
                      <a:pt x="2216" y="2395"/>
                      <a:pt x="2223" y="2394"/>
                    </a:cubicBezTo>
                    <a:lnTo>
                      <a:pt x="2235" y="2394"/>
                    </a:lnTo>
                    <a:cubicBezTo>
                      <a:pt x="2330" y="2394"/>
                      <a:pt x="2401" y="2323"/>
                      <a:pt x="2401" y="2227"/>
                    </a:cubicBezTo>
                    <a:cubicBezTo>
                      <a:pt x="2365" y="1550"/>
                      <a:pt x="2365" y="885"/>
                      <a:pt x="2401" y="207"/>
                    </a:cubicBezTo>
                    <a:cubicBezTo>
                      <a:pt x="2401" y="112"/>
                      <a:pt x="2330" y="41"/>
                      <a:pt x="2235" y="41"/>
                    </a:cubicBezTo>
                    <a:cubicBezTo>
                      <a:pt x="2227" y="40"/>
                      <a:pt x="2221" y="40"/>
                      <a:pt x="2214" y="40"/>
                    </a:cubicBezTo>
                    <a:cubicBezTo>
                      <a:pt x="2128" y="40"/>
                      <a:pt x="2055" y="107"/>
                      <a:pt x="2044" y="184"/>
                    </a:cubicBezTo>
                    <a:lnTo>
                      <a:pt x="2044" y="219"/>
                    </a:lnTo>
                    <a:cubicBezTo>
                      <a:pt x="1878" y="74"/>
                      <a:pt x="1666" y="1"/>
                      <a:pt x="14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1"/>
              <p:cNvSpPr/>
              <p:nvPr/>
            </p:nvSpPr>
            <p:spPr>
              <a:xfrm>
                <a:off x="104802" y="2186686"/>
                <a:ext cx="42914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36" extrusionOk="0">
                    <a:moveTo>
                      <a:pt x="202" y="0"/>
                    </a:moveTo>
                    <a:cubicBezTo>
                      <a:pt x="178" y="0"/>
                      <a:pt x="154" y="5"/>
                      <a:pt x="131" y="14"/>
                    </a:cubicBezTo>
                    <a:cubicBezTo>
                      <a:pt x="36" y="50"/>
                      <a:pt x="1" y="157"/>
                      <a:pt x="48" y="240"/>
                    </a:cubicBezTo>
                    <a:cubicBezTo>
                      <a:pt x="167" y="454"/>
                      <a:pt x="298" y="656"/>
                      <a:pt x="464" y="834"/>
                    </a:cubicBezTo>
                    <a:lnTo>
                      <a:pt x="108" y="1274"/>
                    </a:lnTo>
                    <a:cubicBezTo>
                      <a:pt x="48" y="1345"/>
                      <a:pt x="60" y="1452"/>
                      <a:pt x="143" y="1500"/>
                    </a:cubicBezTo>
                    <a:cubicBezTo>
                      <a:pt x="179" y="1524"/>
                      <a:pt x="215" y="1535"/>
                      <a:pt x="250" y="1535"/>
                    </a:cubicBezTo>
                    <a:cubicBezTo>
                      <a:pt x="310" y="1535"/>
                      <a:pt x="357" y="1512"/>
                      <a:pt x="393" y="1464"/>
                    </a:cubicBezTo>
                    <a:lnTo>
                      <a:pt x="714" y="1084"/>
                    </a:lnTo>
                    <a:cubicBezTo>
                      <a:pt x="809" y="1179"/>
                      <a:pt x="904" y="1262"/>
                      <a:pt x="1011" y="1345"/>
                    </a:cubicBezTo>
                    <a:cubicBezTo>
                      <a:pt x="1046" y="1369"/>
                      <a:pt x="1082" y="1381"/>
                      <a:pt x="1130" y="1381"/>
                    </a:cubicBezTo>
                    <a:cubicBezTo>
                      <a:pt x="1177" y="1381"/>
                      <a:pt x="1225" y="1357"/>
                      <a:pt x="1260" y="1322"/>
                    </a:cubicBezTo>
                    <a:cubicBezTo>
                      <a:pt x="1332" y="1250"/>
                      <a:pt x="1320" y="1143"/>
                      <a:pt x="1237" y="1096"/>
                    </a:cubicBezTo>
                    <a:cubicBezTo>
                      <a:pt x="1130" y="1013"/>
                      <a:pt x="1023" y="918"/>
                      <a:pt x="916" y="834"/>
                    </a:cubicBezTo>
                    <a:lnTo>
                      <a:pt x="1260" y="407"/>
                    </a:lnTo>
                    <a:cubicBezTo>
                      <a:pt x="1320" y="335"/>
                      <a:pt x="1308" y="228"/>
                      <a:pt x="1225" y="181"/>
                    </a:cubicBezTo>
                    <a:cubicBezTo>
                      <a:pt x="1191" y="162"/>
                      <a:pt x="1154" y="152"/>
                      <a:pt x="1118" y="152"/>
                    </a:cubicBezTo>
                    <a:cubicBezTo>
                      <a:pt x="1064" y="152"/>
                      <a:pt x="1011" y="174"/>
                      <a:pt x="975" y="216"/>
                    </a:cubicBezTo>
                    <a:lnTo>
                      <a:pt x="690" y="561"/>
                    </a:lnTo>
                    <a:cubicBezTo>
                      <a:pt x="571" y="418"/>
                      <a:pt x="464" y="264"/>
                      <a:pt x="369" y="86"/>
                    </a:cubicBezTo>
                    <a:cubicBezTo>
                      <a:pt x="334" y="34"/>
                      <a:pt x="268" y="0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1"/>
              <p:cNvSpPr/>
              <p:nvPr/>
            </p:nvSpPr>
            <p:spPr>
              <a:xfrm>
                <a:off x="186731" y="2152955"/>
                <a:ext cx="62824" cy="88179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737" extrusionOk="0">
                    <a:moveTo>
                      <a:pt x="1154" y="1359"/>
                    </a:moveTo>
                    <a:cubicBezTo>
                      <a:pt x="1185" y="1359"/>
                      <a:pt x="1217" y="1363"/>
                      <a:pt x="1248" y="1370"/>
                    </a:cubicBezTo>
                    <a:cubicBezTo>
                      <a:pt x="1379" y="1406"/>
                      <a:pt x="1474" y="1501"/>
                      <a:pt x="1522" y="1620"/>
                    </a:cubicBezTo>
                    <a:cubicBezTo>
                      <a:pt x="1581" y="1774"/>
                      <a:pt x="1569" y="1953"/>
                      <a:pt x="1474" y="2095"/>
                    </a:cubicBezTo>
                    <a:cubicBezTo>
                      <a:pt x="1309" y="2316"/>
                      <a:pt x="1008" y="2401"/>
                      <a:pt x="732" y="2401"/>
                    </a:cubicBezTo>
                    <a:cubicBezTo>
                      <a:pt x="651" y="2401"/>
                      <a:pt x="573" y="2394"/>
                      <a:pt x="500" y="2380"/>
                    </a:cubicBezTo>
                    <a:lnTo>
                      <a:pt x="476" y="2380"/>
                    </a:lnTo>
                    <a:cubicBezTo>
                      <a:pt x="464" y="2155"/>
                      <a:pt x="512" y="1929"/>
                      <a:pt x="619" y="1715"/>
                    </a:cubicBezTo>
                    <a:cubicBezTo>
                      <a:pt x="722" y="1528"/>
                      <a:pt x="935" y="1359"/>
                      <a:pt x="1154" y="1359"/>
                    </a:cubicBezTo>
                    <a:close/>
                    <a:moveTo>
                      <a:pt x="177" y="1"/>
                    </a:moveTo>
                    <a:cubicBezTo>
                      <a:pt x="92" y="1"/>
                      <a:pt x="7" y="54"/>
                      <a:pt x="1" y="158"/>
                    </a:cubicBezTo>
                    <a:lnTo>
                      <a:pt x="120" y="2582"/>
                    </a:lnTo>
                    <a:cubicBezTo>
                      <a:pt x="120" y="2666"/>
                      <a:pt x="203" y="2737"/>
                      <a:pt x="298" y="2737"/>
                    </a:cubicBezTo>
                    <a:cubicBezTo>
                      <a:pt x="333" y="2737"/>
                      <a:pt x="369" y="2713"/>
                      <a:pt x="405" y="2701"/>
                    </a:cubicBezTo>
                    <a:lnTo>
                      <a:pt x="428" y="2701"/>
                    </a:lnTo>
                    <a:cubicBezTo>
                      <a:pt x="523" y="2719"/>
                      <a:pt x="625" y="2729"/>
                      <a:pt x="729" y="2729"/>
                    </a:cubicBezTo>
                    <a:cubicBezTo>
                      <a:pt x="1110" y="2729"/>
                      <a:pt x="1526" y="2600"/>
                      <a:pt x="1759" y="2273"/>
                    </a:cubicBezTo>
                    <a:cubicBezTo>
                      <a:pt x="1926" y="2048"/>
                      <a:pt x="1950" y="1763"/>
                      <a:pt x="1843" y="1501"/>
                    </a:cubicBezTo>
                    <a:cubicBezTo>
                      <a:pt x="1759" y="1275"/>
                      <a:pt x="1569" y="1109"/>
                      <a:pt x="1332" y="1061"/>
                    </a:cubicBezTo>
                    <a:cubicBezTo>
                      <a:pt x="1269" y="1049"/>
                      <a:pt x="1206" y="1042"/>
                      <a:pt x="1144" y="1042"/>
                    </a:cubicBezTo>
                    <a:cubicBezTo>
                      <a:pt x="862" y="1042"/>
                      <a:pt x="590" y="1170"/>
                      <a:pt x="405" y="1394"/>
                    </a:cubicBezTo>
                    <a:lnTo>
                      <a:pt x="357" y="146"/>
                    </a:lnTo>
                    <a:cubicBezTo>
                      <a:pt x="340" y="48"/>
                      <a:pt x="258" y="1"/>
                      <a:pt x="1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1"/>
              <p:cNvSpPr/>
              <p:nvPr/>
            </p:nvSpPr>
            <p:spPr>
              <a:xfrm>
                <a:off x="-6220" y="2268068"/>
                <a:ext cx="281033" cy="15561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483" extrusionOk="0">
                    <a:moveTo>
                      <a:pt x="5673" y="0"/>
                    </a:moveTo>
                    <a:cubicBezTo>
                      <a:pt x="3835" y="0"/>
                      <a:pt x="1991" y="53"/>
                      <a:pt x="167" y="162"/>
                    </a:cubicBezTo>
                    <a:cubicBezTo>
                      <a:pt x="72" y="162"/>
                      <a:pt x="1" y="245"/>
                      <a:pt x="1" y="328"/>
                    </a:cubicBezTo>
                    <a:cubicBezTo>
                      <a:pt x="13" y="424"/>
                      <a:pt x="84" y="483"/>
                      <a:pt x="179" y="483"/>
                    </a:cubicBezTo>
                    <a:lnTo>
                      <a:pt x="191" y="483"/>
                    </a:lnTo>
                    <a:cubicBezTo>
                      <a:pt x="2007" y="374"/>
                      <a:pt x="3843" y="321"/>
                      <a:pt x="5674" y="321"/>
                    </a:cubicBezTo>
                    <a:cubicBezTo>
                      <a:pt x="6634" y="321"/>
                      <a:pt x="7592" y="335"/>
                      <a:pt x="8545" y="364"/>
                    </a:cubicBezTo>
                    <a:cubicBezTo>
                      <a:pt x="8640" y="364"/>
                      <a:pt x="8723" y="293"/>
                      <a:pt x="8723" y="198"/>
                    </a:cubicBezTo>
                    <a:cubicBezTo>
                      <a:pt x="8723" y="120"/>
                      <a:pt x="8660" y="42"/>
                      <a:pt x="8575" y="42"/>
                    </a:cubicBezTo>
                    <a:cubicBezTo>
                      <a:pt x="8569" y="42"/>
                      <a:pt x="8563" y="42"/>
                      <a:pt x="8556" y="43"/>
                    </a:cubicBezTo>
                    <a:cubicBezTo>
                      <a:pt x="7600" y="15"/>
                      <a:pt x="6637" y="0"/>
                      <a:pt x="56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1"/>
              <p:cNvSpPr/>
              <p:nvPr/>
            </p:nvSpPr>
            <p:spPr>
              <a:xfrm>
                <a:off x="88725" y="2297482"/>
                <a:ext cx="66271" cy="71136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208" extrusionOk="0">
                    <a:moveTo>
                      <a:pt x="1730" y="1"/>
                    </a:moveTo>
                    <a:cubicBezTo>
                      <a:pt x="1685" y="1"/>
                      <a:pt x="1641" y="16"/>
                      <a:pt x="1605" y="45"/>
                    </a:cubicBezTo>
                    <a:cubicBezTo>
                      <a:pt x="1391" y="235"/>
                      <a:pt x="1177" y="437"/>
                      <a:pt x="987" y="663"/>
                    </a:cubicBezTo>
                    <a:lnTo>
                      <a:pt x="322" y="152"/>
                    </a:lnTo>
                    <a:cubicBezTo>
                      <a:pt x="284" y="131"/>
                      <a:pt x="242" y="119"/>
                      <a:pt x="201" y="119"/>
                    </a:cubicBezTo>
                    <a:cubicBezTo>
                      <a:pt x="152" y="119"/>
                      <a:pt x="105" y="137"/>
                      <a:pt x="72" y="176"/>
                    </a:cubicBezTo>
                    <a:cubicBezTo>
                      <a:pt x="1" y="247"/>
                      <a:pt x="13" y="354"/>
                      <a:pt x="96" y="402"/>
                    </a:cubicBezTo>
                    <a:lnTo>
                      <a:pt x="761" y="913"/>
                    </a:lnTo>
                    <a:cubicBezTo>
                      <a:pt x="500" y="1245"/>
                      <a:pt x="262" y="1602"/>
                      <a:pt x="60" y="1982"/>
                    </a:cubicBezTo>
                    <a:cubicBezTo>
                      <a:pt x="24" y="2065"/>
                      <a:pt x="60" y="2160"/>
                      <a:pt x="143" y="2196"/>
                    </a:cubicBezTo>
                    <a:cubicBezTo>
                      <a:pt x="167" y="2208"/>
                      <a:pt x="203" y="2208"/>
                      <a:pt x="226" y="2208"/>
                    </a:cubicBezTo>
                    <a:cubicBezTo>
                      <a:pt x="286" y="2208"/>
                      <a:pt x="357" y="2172"/>
                      <a:pt x="381" y="2125"/>
                    </a:cubicBezTo>
                    <a:cubicBezTo>
                      <a:pt x="571" y="1768"/>
                      <a:pt x="785" y="1436"/>
                      <a:pt x="1034" y="1127"/>
                    </a:cubicBezTo>
                    <a:lnTo>
                      <a:pt x="1736" y="1649"/>
                    </a:lnTo>
                    <a:cubicBezTo>
                      <a:pt x="1772" y="1675"/>
                      <a:pt x="1812" y="1687"/>
                      <a:pt x="1851" y="1687"/>
                    </a:cubicBezTo>
                    <a:cubicBezTo>
                      <a:pt x="1902" y="1687"/>
                      <a:pt x="1951" y="1666"/>
                      <a:pt x="1985" y="1626"/>
                    </a:cubicBezTo>
                    <a:cubicBezTo>
                      <a:pt x="2056" y="1566"/>
                      <a:pt x="2045" y="1447"/>
                      <a:pt x="1961" y="1400"/>
                    </a:cubicBezTo>
                    <a:lnTo>
                      <a:pt x="1260" y="865"/>
                    </a:lnTo>
                    <a:cubicBezTo>
                      <a:pt x="1439" y="663"/>
                      <a:pt x="1641" y="461"/>
                      <a:pt x="1854" y="271"/>
                    </a:cubicBezTo>
                    <a:cubicBezTo>
                      <a:pt x="1938" y="212"/>
                      <a:pt x="1938" y="105"/>
                      <a:pt x="1854" y="45"/>
                    </a:cubicBezTo>
                    <a:cubicBezTo>
                      <a:pt x="1819" y="16"/>
                      <a:pt x="1774" y="1"/>
                      <a:pt x="17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13"/>
          <p:cNvSpPr/>
          <p:nvPr/>
        </p:nvSpPr>
        <p:spPr>
          <a:xfrm>
            <a:off x="4964600" y="0"/>
            <a:ext cx="4179400" cy="1330775"/>
          </a:xfrm>
          <a:custGeom>
            <a:avLst/>
            <a:gdLst/>
            <a:ahLst/>
            <a:cxnLst/>
            <a:rect l="l" t="t" r="r" b="b"/>
            <a:pathLst>
              <a:path w="167176" h="53231" extrusionOk="0">
                <a:moveTo>
                  <a:pt x="167176" y="45136"/>
                </a:moveTo>
                <a:cubicBezTo>
                  <a:pt x="158804" y="46286"/>
                  <a:pt x="132620" y="56704"/>
                  <a:pt x="116945" y="52034"/>
                </a:cubicBezTo>
                <a:cubicBezTo>
                  <a:pt x="101270" y="47364"/>
                  <a:pt x="92618" y="25788"/>
                  <a:pt x="73127" y="17116"/>
                </a:cubicBezTo>
                <a:cubicBezTo>
                  <a:pt x="53636" y="8444"/>
                  <a:pt x="12188" y="2853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95" name="Google Shape;1995;p13"/>
          <p:cNvGrpSpPr/>
          <p:nvPr/>
        </p:nvGrpSpPr>
        <p:grpSpPr>
          <a:xfrm>
            <a:off x="-27432" y="-9144"/>
            <a:ext cx="1800507" cy="1909634"/>
            <a:chOff x="-27432" y="-9144"/>
            <a:chExt cx="1800507" cy="1909634"/>
          </a:xfrm>
        </p:grpSpPr>
        <p:sp>
          <p:nvSpPr>
            <p:cNvPr id="1996" name="Google Shape;1996;p13"/>
            <p:cNvSpPr/>
            <p:nvPr/>
          </p:nvSpPr>
          <p:spPr>
            <a:xfrm>
              <a:off x="83944" y="796138"/>
              <a:ext cx="289474" cy="550598"/>
            </a:xfrm>
            <a:custGeom>
              <a:avLst/>
              <a:gdLst/>
              <a:ahLst/>
              <a:cxnLst/>
              <a:rect l="l" t="t" r="r" b="b"/>
              <a:pathLst>
                <a:path w="8985" h="17094" extrusionOk="0">
                  <a:moveTo>
                    <a:pt x="5952" y="383"/>
                  </a:moveTo>
                  <a:cubicBezTo>
                    <a:pt x="6727" y="383"/>
                    <a:pt x="7486" y="574"/>
                    <a:pt x="8165" y="957"/>
                  </a:cubicBezTo>
                  <a:cubicBezTo>
                    <a:pt x="8414" y="1100"/>
                    <a:pt x="8545" y="1231"/>
                    <a:pt x="8557" y="1373"/>
                  </a:cubicBezTo>
                  <a:cubicBezTo>
                    <a:pt x="8557" y="1468"/>
                    <a:pt x="8533" y="1563"/>
                    <a:pt x="8485" y="1658"/>
                  </a:cubicBezTo>
                  <a:lnTo>
                    <a:pt x="7927" y="3061"/>
                  </a:lnTo>
                  <a:cubicBezTo>
                    <a:pt x="6881" y="2597"/>
                    <a:pt x="5776" y="2253"/>
                    <a:pt x="4647" y="2027"/>
                  </a:cubicBezTo>
                  <a:lnTo>
                    <a:pt x="5123" y="815"/>
                  </a:lnTo>
                  <a:cubicBezTo>
                    <a:pt x="5146" y="708"/>
                    <a:pt x="5206" y="601"/>
                    <a:pt x="5289" y="506"/>
                  </a:cubicBezTo>
                  <a:cubicBezTo>
                    <a:pt x="5417" y="431"/>
                    <a:pt x="5564" y="385"/>
                    <a:pt x="5705" y="385"/>
                  </a:cubicBezTo>
                  <a:cubicBezTo>
                    <a:pt x="5721" y="385"/>
                    <a:pt x="5737" y="386"/>
                    <a:pt x="5752" y="387"/>
                  </a:cubicBezTo>
                  <a:cubicBezTo>
                    <a:pt x="5819" y="384"/>
                    <a:pt x="5885" y="383"/>
                    <a:pt x="5952" y="383"/>
                  </a:cubicBezTo>
                  <a:close/>
                  <a:moveTo>
                    <a:pt x="4552" y="2407"/>
                  </a:moveTo>
                  <a:cubicBezTo>
                    <a:pt x="4802" y="2455"/>
                    <a:pt x="5051" y="2502"/>
                    <a:pt x="5301" y="2561"/>
                  </a:cubicBezTo>
                  <a:lnTo>
                    <a:pt x="5301" y="2573"/>
                  </a:lnTo>
                  <a:cubicBezTo>
                    <a:pt x="4029" y="5912"/>
                    <a:pt x="2639" y="9263"/>
                    <a:pt x="1177" y="12543"/>
                  </a:cubicBezTo>
                  <a:cubicBezTo>
                    <a:pt x="1130" y="12496"/>
                    <a:pt x="1070" y="12448"/>
                    <a:pt x="1011" y="12424"/>
                  </a:cubicBezTo>
                  <a:cubicBezTo>
                    <a:pt x="932" y="12385"/>
                    <a:pt x="845" y="12362"/>
                    <a:pt x="757" y="12362"/>
                  </a:cubicBezTo>
                  <a:cubicBezTo>
                    <a:pt x="739" y="12362"/>
                    <a:pt x="720" y="12363"/>
                    <a:pt x="702" y="12365"/>
                  </a:cubicBezTo>
                  <a:cubicBezTo>
                    <a:pt x="2187" y="9121"/>
                    <a:pt x="3471" y="5794"/>
                    <a:pt x="4552" y="2407"/>
                  </a:cubicBezTo>
                  <a:close/>
                  <a:moveTo>
                    <a:pt x="5705" y="2680"/>
                  </a:moveTo>
                  <a:cubicBezTo>
                    <a:pt x="6133" y="2799"/>
                    <a:pt x="6548" y="2930"/>
                    <a:pt x="6964" y="3084"/>
                  </a:cubicBezTo>
                  <a:cubicBezTo>
                    <a:pt x="5479" y="6388"/>
                    <a:pt x="4112" y="9786"/>
                    <a:pt x="2889" y="13185"/>
                  </a:cubicBezTo>
                  <a:cubicBezTo>
                    <a:pt x="2734" y="12983"/>
                    <a:pt x="2532" y="12840"/>
                    <a:pt x="2294" y="12769"/>
                  </a:cubicBezTo>
                  <a:cubicBezTo>
                    <a:pt x="2148" y="12718"/>
                    <a:pt x="1993" y="12694"/>
                    <a:pt x="1837" y="12694"/>
                  </a:cubicBezTo>
                  <a:cubicBezTo>
                    <a:pt x="1740" y="12694"/>
                    <a:pt x="1642" y="12703"/>
                    <a:pt x="1546" y="12721"/>
                  </a:cubicBezTo>
                  <a:cubicBezTo>
                    <a:pt x="3031" y="9418"/>
                    <a:pt x="4433" y="6043"/>
                    <a:pt x="5705" y="2680"/>
                  </a:cubicBezTo>
                  <a:close/>
                  <a:moveTo>
                    <a:pt x="7345" y="3227"/>
                  </a:moveTo>
                  <a:cubicBezTo>
                    <a:pt x="7475" y="3286"/>
                    <a:pt x="7618" y="3346"/>
                    <a:pt x="7749" y="3405"/>
                  </a:cubicBezTo>
                  <a:cubicBezTo>
                    <a:pt x="6156" y="6637"/>
                    <a:pt x="4754" y="9953"/>
                    <a:pt x="3554" y="13351"/>
                  </a:cubicBezTo>
                  <a:cubicBezTo>
                    <a:pt x="3476" y="13332"/>
                    <a:pt x="3407" y="13312"/>
                    <a:pt x="3332" y="13312"/>
                  </a:cubicBezTo>
                  <a:cubicBezTo>
                    <a:pt x="3315" y="13312"/>
                    <a:pt x="3298" y="13313"/>
                    <a:pt x="3281" y="13316"/>
                  </a:cubicBezTo>
                  <a:cubicBezTo>
                    <a:pt x="4505" y="9917"/>
                    <a:pt x="5871" y="6530"/>
                    <a:pt x="7345" y="3227"/>
                  </a:cubicBezTo>
                  <a:close/>
                  <a:moveTo>
                    <a:pt x="717" y="12741"/>
                  </a:moveTo>
                  <a:cubicBezTo>
                    <a:pt x="752" y="12741"/>
                    <a:pt x="788" y="12746"/>
                    <a:pt x="821" y="12757"/>
                  </a:cubicBezTo>
                  <a:cubicBezTo>
                    <a:pt x="916" y="12816"/>
                    <a:pt x="975" y="12935"/>
                    <a:pt x="940" y="13042"/>
                  </a:cubicBezTo>
                  <a:cubicBezTo>
                    <a:pt x="916" y="13137"/>
                    <a:pt x="940" y="13220"/>
                    <a:pt x="1023" y="13268"/>
                  </a:cubicBezTo>
                  <a:cubicBezTo>
                    <a:pt x="1057" y="13290"/>
                    <a:pt x="1098" y="13302"/>
                    <a:pt x="1140" y="13302"/>
                  </a:cubicBezTo>
                  <a:cubicBezTo>
                    <a:pt x="1187" y="13302"/>
                    <a:pt x="1235" y="13287"/>
                    <a:pt x="1272" y="13256"/>
                  </a:cubicBezTo>
                  <a:cubicBezTo>
                    <a:pt x="1438" y="13138"/>
                    <a:pt x="1639" y="13072"/>
                    <a:pt x="1843" y="13072"/>
                  </a:cubicBezTo>
                  <a:cubicBezTo>
                    <a:pt x="1947" y="13072"/>
                    <a:pt x="2051" y="13089"/>
                    <a:pt x="2152" y="13125"/>
                  </a:cubicBezTo>
                  <a:cubicBezTo>
                    <a:pt x="2437" y="13220"/>
                    <a:pt x="2651" y="13458"/>
                    <a:pt x="2710" y="13755"/>
                  </a:cubicBezTo>
                  <a:cubicBezTo>
                    <a:pt x="2722" y="13826"/>
                    <a:pt x="2770" y="13874"/>
                    <a:pt x="2841" y="13898"/>
                  </a:cubicBezTo>
                  <a:cubicBezTo>
                    <a:pt x="2853" y="13910"/>
                    <a:pt x="2877" y="13910"/>
                    <a:pt x="2889" y="13910"/>
                  </a:cubicBezTo>
                  <a:cubicBezTo>
                    <a:pt x="2897" y="13911"/>
                    <a:pt x="2906" y="13911"/>
                    <a:pt x="2915" y="13911"/>
                  </a:cubicBezTo>
                  <a:cubicBezTo>
                    <a:pt x="2991" y="13911"/>
                    <a:pt x="3070" y="13867"/>
                    <a:pt x="3102" y="13803"/>
                  </a:cubicBezTo>
                  <a:cubicBezTo>
                    <a:pt x="3138" y="13731"/>
                    <a:pt x="3197" y="13696"/>
                    <a:pt x="3269" y="13684"/>
                  </a:cubicBezTo>
                  <a:lnTo>
                    <a:pt x="3269" y="13684"/>
                  </a:lnTo>
                  <a:lnTo>
                    <a:pt x="1712" y="15241"/>
                  </a:lnTo>
                  <a:cubicBezTo>
                    <a:pt x="1320" y="15027"/>
                    <a:pt x="892" y="14884"/>
                    <a:pt x="453" y="14837"/>
                  </a:cubicBezTo>
                  <a:cubicBezTo>
                    <a:pt x="453" y="14159"/>
                    <a:pt x="464" y="13494"/>
                    <a:pt x="500" y="12816"/>
                  </a:cubicBezTo>
                  <a:cubicBezTo>
                    <a:pt x="557" y="12767"/>
                    <a:pt x="638" y="12741"/>
                    <a:pt x="717" y="12741"/>
                  </a:cubicBezTo>
                  <a:close/>
                  <a:moveTo>
                    <a:pt x="464" y="15241"/>
                  </a:moveTo>
                  <a:cubicBezTo>
                    <a:pt x="797" y="15276"/>
                    <a:pt x="1118" y="15383"/>
                    <a:pt x="1415" y="15538"/>
                  </a:cubicBezTo>
                  <a:lnTo>
                    <a:pt x="500" y="16453"/>
                  </a:lnTo>
                  <a:cubicBezTo>
                    <a:pt x="476" y="16049"/>
                    <a:pt x="464" y="15645"/>
                    <a:pt x="464" y="15241"/>
                  </a:cubicBezTo>
                  <a:close/>
                  <a:moveTo>
                    <a:pt x="5972" y="0"/>
                  </a:moveTo>
                  <a:cubicBezTo>
                    <a:pt x="5891" y="0"/>
                    <a:pt x="5810" y="2"/>
                    <a:pt x="5729" y="7"/>
                  </a:cubicBezTo>
                  <a:cubicBezTo>
                    <a:pt x="5712" y="6"/>
                    <a:pt x="5696" y="6"/>
                    <a:pt x="5679" y="6"/>
                  </a:cubicBezTo>
                  <a:cubicBezTo>
                    <a:pt x="5436" y="6"/>
                    <a:pt x="5205" y="88"/>
                    <a:pt x="5016" y="232"/>
                  </a:cubicBezTo>
                  <a:cubicBezTo>
                    <a:pt x="4873" y="351"/>
                    <a:pt x="4766" y="518"/>
                    <a:pt x="4718" y="696"/>
                  </a:cubicBezTo>
                  <a:lnTo>
                    <a:pt x="4160" y="2134"/>
                  </a:lnTo>
                  <a:cubicBezTo>
                    <a:pt x="4148" y="2169"/>
                    <a:pt x="4148" y="2205"/>
                    <a:pt x="4160" y="2241"/>
                  </a:cubicBezTo>
                  <a:cubicBezTo>
                    <a:pt x="3031" y="5794"/>
                    <a:pt x="1688" y="9263"/>
                    <a:pt x="120" y="12638"/>
                  </a:cubicBezTo>
                  <a:cubicBezTo>
                    <a:pt x="96" y="12662"/>
                    <a:pt x="84" y="12698"/>
                    <a:pt x="84" y="12721"/>
                  </a:cubicBezTo>
                  <a:cubicBezTo>
                    <a:pt x="1" y="14124"/>
                    <a:pt x="1" y="15526"/>
                    <a:pt x="108" y="16916"/>
                  </a:cubicBezTo>
                  <a:cubicBezTo>
                    <a:pt x="120" y="16999"/>
                    <a:pt x="179" y="17071"/>
                    <a:pt x="262" y="17082"/>
                  </a:cubicBezTo>
                  <a:cubicBezTo>
                    <a:pt x="285" y="17090"/>
                    <a:pt x="309" y="17094"/>
                    <a:pt x="333" y="17094"/>
                  </a:cubicBezTo>
                  <a:cubicBezTo>
                    <a:pt x="384" y="17094"/>
                    <a:pt x="436" y="17075"/>
                    <a:pt x="476" y="17035"/>
                  </a:cubicBezTo>
                  <a:lnTo>
                    <a:pt x="3720" y="13826"/>
                  </a:lnTo>
                  <a:cubicBezTo>
                    <a:pt x="3732" y="13815"/>
                    <a:pt x="3744" y="13815"/>
                    <a:pt x="3756" y="13803"/>
                  </a:cubicBezTo>
                  <a:lnTo>
                    <a:pt x="3768" y="13791"/>
                  </a:lnTo>
                  <a:cubicBezTo>
                    <a:pt x="3815" y="13779"/>
                    <a:pt x="3863" y="13731"/>
                    <a:pt x="3875" y="13684"/>
                  </a:cubicBezTo>
                  <a:cubicBezTo>
                    <a:pt x="5099" y="10190"/>
                    <a:pt x="6537" y="6780"/>
                    <a:pt x="8188" y="3465"/>
                  </a:cubicBezTo>
                  <a:cubicBezTo>
                    <a:pt x="8212" y="3441"/>
                    <a:pt x="8224" y="3417"/>
                    <a:pt x="8248" y="3381"/>
                  </a:cubicBezTo>
                  <a:lnTo>
                    <a:pt x="8878" y="1789"/>
                  </a:lnTo>
                  <a:cubicBezTo>
                    <a:pt x="8949" y="1646"/>
                    <a:pt x="8984" y="1492"/>
                    <a:pt x="8973" y="1338"/>
                  </a:cubicBezTo>
                  <a:cubicBezTo>
                    <a:pt x="8937" y="945"/>
                    <a:pt x="8533" y="708"/>
                    <a:pt x="8378" y="636"/>
                  </a:cubicBezTo>
                  <a:cubicBezTo>
                    <a:pt x="7641" y="224"/>
                    <a:pt x="6815" y="0"/>
                    <a:pt x="5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3"/>
            <p:cNvSpPr/>
            <p:nvPr/>
          </p:nvSpPr>
          <p:spPr>
            <a:xfrm>
              <a:off x="-27432" y="46418"/>
              <a:ext cx="648925" cy="584418"/>
            </a:xfrm>
            <a:custGeom>
              <a:avLst/>
              <a:gdLst/>
              <a:ahLst/>
              <a:cxnLst/>
              <a:rect l="l" t="t" r="r" b="b"/>
              <a:pathLst>
                <a:path w="20142" h="18144" extrusionOk="0">
                  <a:moveTo>
                    <a:pt x="4349" y="467"/>
                  </a:moveTo>
                  <a:lnTo>
                    <a:pt x="4575" y="658"/>
                  </a:lnTo>
                  <a:lnTo>
                    <a:pt x="3636" y="1608"/>
                  </a:lnTo>
                  <a:cubicBezTo>
                    <a:pt x="3553" y="1680"/>
                    <a:pt x="3565" y="1810"/>
                    <a:pt x="3648" y="1882"/>
                  </a:cubicBezTo>
                  <a:cubicBezTo>
                    <a:pt x="3688" y="1916"/>
                    <a:pt x="3739" y="1934"/>
                    <a:pt x="3790" y="1934"/>
                  </a:cubicBezTo>
                  <a:cubicBezTo>
                    <a:pt x="3846" y="1934"/>
                    <a:pt x="3902" y="1913"/>
                    <a:pt x="3945" y="1870"/>
                  </a:cubicBezTo>
                  <a:lnTo>
                    <a:pt x="4884" y="931"/>
                  </a:lnTo>
                  <a:lnTo>
                    <a:pt x="5490" y="1454"/>
                  </a:lnTo>
                  <a:lnTo>
                    <a:pt x="5229" y="1703"/>
                  </a:lnTo>
                  <a:cubicBezTo>
                    <a:pt x="5157" y="1775"/>
                    <a:pt x="5157" y="1905"/>
                    <a:pt x="5240" y="1977"/>
                  </a:cubicBezTo>
                  <a:cubicBezTo>
                    <a:pt x="5279" y="2009"/>
                    <a:pt x="5327" y="2024"/>
                    <a:pt x="5376" y="2024"/>
                  </a:cubicBezTo>
                  <a:cubicBezTo>
                    <a:pt x="5433" y="2024"/>
                    <a:pt x="5492" y="2003"/>
                    <a:pt x="5537" y="1965"/>
                  </a:cubicBezTo>
                  <a:lnTo>
                    <a:pt x="5799" y="1715"/>
                  </a:lnTo>
                  <a:lnTo>
                    <a:pt x="6476" y="2309"/>
                  </a:lnTo>
                  <a:cubicBezTo>
                    <a:pt x="6334" y="2404"/>
                    <a:pt x="6215" y="2523"/>
                    <a:pt x="6144" y="2678"/>
                  </a:cubicBezTo>
                  <a:cubicBezTo>
                    <a:pt x="6096" y="2773"/>
                    <a:pt x="6144" y="2892"/>
                    <a:pt x="6239" y="2927"/>
                  </a:cubicBezTo>
                  <a:cubicBezTo>
                    <a:pt x="6270" y="2941"/>
                    <a:pt x="6302" y="2948"/>
                    <a:pt x="6333" y="2948"/>
                  </a:cubicBezTo>
                  <a:cubicBezTo>
                    <a:pt x="6410" y="2948"/>
                    <a:pt x="6482" y="2908"/>
                    <a:pt x="6524" y="2832"/>
                  </a:cubicBezTo>
                  <a:cubicBezTo>
                    <a:pt x="6583" y="2725"/>
                    <a:pt x="6666" y="2630"/>
                    <a:pt x="6785" y="2583"/>
                  </a:cubicBezTo>
                  <a:lnTo>
                    <a:pt x="7379" y="3105"/>
                  </a:lnTo>
                  <a:lnTo>
                    <a:pt x="7082" y="3403"/>
                  </a:lnTo>
                  <a:cubicBezTo>
                    <a:pt x="6999" y="3474"/>
                    <a:pt x="7011" y="3605"/>
                    <a:pt x="7094" y="3676"/>
                  </a:cubicBezTo>
                  <a:cubicBezTo>
                    <a:pt x="7134" y="3710"/>
                    <a:pt x="7185" y="3728"/>
                    <a:pt x="7236" y="3728"/>
                  </a:cubicBezTo>
                  <a:cubicBezTo>
                    <a:pt x="7292" y="3728"/>
                    <a:pt x="7348" y="3707"/>
                    <a:pt x="7391" y="3664"/>
                  </a:cubicBezTo>
                  <a:lnTo>
                    <a:pt x="7688" y="3367"/>
                  </a:lnTo>
                  <a:cubicBezTo>
                    <a:pt x="7878" y="3533"/>
                    <a:pt x="8069" y="3700"/>
                    <a:pt x="8259" y="3866"/>
                  </a:cubicBezTo>
                  <a:lnTo>
                    <a:pt x="7320" y="4733"/>
                  </a:lnTo>
                  <a:cubicBezTo>
                    <a:pt x="7237" y="4805"/>
                    <a:pt x="7237" y="4924"/>
                    <a:pt x="7320" y="5007"/>
                  </a:cubicBezTo>
                  <a:cubicBezTo>
                    <a:pt x="7367" y="5042"/>
                    <a:pt x="7421" y="5060"/>
                    <a:pt x="7473" y="5060"/>
                  </a:cubicBezTo>
                  <a:cubicBezTo>
                    <a:pt x="7525" y="5060"/>
                    <a:pt x="7575" y="5042"/>
                    <a:pt x="7617" y="5007"/>
                  </a:cubicBezTo>
                  <a:lnTo>
                    <a:pt x="8556" y="4139"/>
                  </a:lnTo>
                  <a:lnTo>
                    <a:pt x="9150" y="4674"/>
                  </a:lnTo>
                  <a:lnTo>
                    <a:pt x="8793" y="4971"/>
                  </a:lnTo>
                  <a:cubicBezTo>
                    <a:pt x="8710" y="5030"/>
                    <a:pt x="8698" y="5161"/>
                    <a:pt x="8782" y="5244"/>
                  </a:cubicBezTo>
                  <a:cubicBezTo>
                    <a:pt x="8823" y="5280"/>
                    <a:pt x="8877" y="5298"/>
                    <a:pt x="8930" y="5298"/>
                  </a:cubicBezTo>
                  <a:cubicBezTo>
                    <a:pt x="8984" y="5298"/>
                    <a:pt x="9037" y="5280"/>
                    <a:pt x="9079" y="5244"/>
                  </a:cubicBezTo>
                  <a:lnTo>
                    <a:pt x="9447" y="4935"/>
                  </a:lnTo>
                  <a:lnTo>
                    <a:pt x="10089" y="5506"/>
                  </a:lnTo>
                  <a:lnTo>
                    <a:pt x="9744" y="5779"/>
                  </a:lnTo>
                  <a:cubicBezTo>
                    <a:pt x="9649" y="5839"/>
                    <a:pt x="9637" y="5969"/>
                    <a:pt x="9720" y="6041"/>
                  </a:cubicBezTo>
                  <a:cubicBezTo>
                    <a:pt x="9760" y="6087"/>
                    <a:pt x="9818" y="6111"/>
                    <a:pt x="9878" y="6111"/>
                  </a:cubicBezTo>
                  <a:cubicBezTo>
                    <a:pt x="9926" y="6111"/>
                    <a:pt x="9975" y="6096"/>
                    <a:pt x="10017" y="6064"/>
                  </a:cubicBezTo>
                  <a:lnTo>
                    <a:pt x="10386" y="5767"/>
                  </a:lnTo>
                  <a:lnTo>
                    <a:pt x="10980" y="6314"/>
                  </a:lnTo>
                  <a:lnTo>
                    <a:pt x="10730" y="6670"/>
                  </a:lnTo>
                  <a:cubicBezTo>
                    <a:pt x="10659" y="6754"/>
                    <a:pt x="10683" y="6884"/>
                    <a:pt x="10790" y="6932"/>
                  </a:cubicBezTo>
                  <a:cubicBezTo>
                    <a:pt x="10826" y="6954"/>
                    <a:pt x="10867" y="6965"/>
                    <a:pt x="10908" y="6965"/>
                  </a:cubicBezTo>
                  <a:cubicBezTo>
                    <a:pt x="10975" y="6965"/>
                    <a:pt x="11042" y="6936"/>
                    <a:pt x="11087" y="6884"/>
                  </a:cubicBezTo>
                  <a:lnTo>
                    <a:pt x="11289" y="6587"/>
                  </a:lnTo>
                  <a:lnTo>
                    <a:pt x="12168" y="7371"/>
                  </a:lnTo>
                  <a:lnTo>
                    <a:pt x="11348" y="8120"/>
                  </a:lnTo>
                  <a:cubicBezTo>
                    <a:pt x="11265" y="8191"/>
                    <a:pt x="11265" y="8322"/>
                    <a:pt x="11348" y="8393"/>
                  </a:cubicBezTo>
                  <a:cubicBezTo>
                    <a:pt x="11390" y="8429"/>
                    <a:pt x="11440" y="8447"/>
                    <a:pt x="11492" y="8447"/>
                  </a:cubicBezTo>
                  <a:cubicBezTo>
                    <a:pt x="11544" y="8447"/>
                    <a:pt x="11598" y="8429"/>
                    <a:pt x="11645" y="8393"/>
                  </a:cubicBezTo>
                  <a:lnTo>
                    <a:pt x="12465" y="7645"/>
                  </a:lnTo>
                  <a:lnTo>
                    <a:pt x="13119" y="8251"/>
                  </a:lnTo>
                  <a:lnTo>
                    <a:pt x="12834" y="8536"/>
                  </a:lnTo>
                  <a:cubicBezTo>
                    <a:pt x="12762" y="8607"/>
                    <a:pt x="12762" y="8738"/>
                    <a:pt x="12846" y="8797"/>
                  </a:cubicBezTo>
                  <a:cubicBezTo>
                    <a:pt x="12893" y="8833"/>
                    <a:pt x="12947" y="8851"/>
                    <a:pt x="12998" y="8851"/>
                  </a:cubicBezTo>
                  <a:cubicBezTo>
                    <a:pt x="13050" y="8851"/>
                    <a:pt x="13101" y="8833"/>
                    <a:pt x="13143" y="8797"/>
                  </a:cubicBezTo>
                  <a:lnTo>
                    <a:pt x="13416" y="8536"/>
                  </a:lnTo>
                  <a:cubicBezTo>
                    <a:pt x="13618" y="8714"/>
                    <a:pt x="13820" y="8892"/>
                    <a:pt x="14010" y="9083"/>
                  </a:cubicBezTo>
                  <a:lnTo>
                    <a:pt x="13749" y="9296"/>
                  </a:lnTo>
                  <a:cubicBezTo>
                    <a:pt x="13665" y="9368"/>
                    <a:pt x="13654" y="9498"/>
                    <a:pt x="13737" y="9570"/>
                  </a:cubicBezTo>
                  <a:cubicBezTo>
                    <a:pt x="13780" y="9613"/>
                    <a:pt x="13833" y="9634"/>
                    <a:pt x="13887" y="9634"/>
                  </a:cubicBezTo>
                  <a:cubicBezTo>
                    <a:pt x="13937" y="9634"/>
                    <a:pt x="13988" y="9616"/>
                    <a:pt x="14034" y="9582"/>
                  </a:cubicBezTo>
                  <a:lnTo>
                    <a:pt x="14295" y="9356"/>
                  </a:lnTo>
                  <a:lnTo>
                    <a:pt x="14854" y="9879"/>
                  </a:lnTo>
                  <a:lnTo>
                    <a:pt x="14604" y="10164"/>
                  </a:lnTo>
                  <a:cubicBezTo>
                    <a:pt x="14521" y="10247"/>
                    <a:pt x="14533" y="10366"/>
                    <a:pt x="14616" y="10437"/>
                  </a:cubicBezTo>
                  <a:cubicBezTo>
                    <a:pt x="14660" y="10470"/>
                    <a:pt x="14711" y="10485"/>
                    <a:pt x="14760" y="10485"/>
                  </a:cubicBezTo>
                  <a:cubicBezTo>
                    <a:pt x="14819" y="10485"/>
                    <a:pt x="14875" y="10464"/>
                    <a:pt x="14913" y="10425"/>
                  </a:cubicBezTo>
                  <a:lnTo>
                    <a:pt x="15163" y="10164"/>
                  </a:lnTo>
                  <a:lnTo>
                    <a:pt x="15686" y="10651"/>
                  </a:lnTo>
                  <a:lnTo>
                    <a:pt x="14794" y="11578"/>
                  </a:lnTo>
                  <a:cubicBezTo>
                    <a:pt x="14711" y="11649"/>
                    <a:pt x="14723" y="11780"/>
                    <a:pt x="14806" y="11851"/>
                  </a:cubicBezTo>
                  <a:cubicBezTo>
                    <a:pt x="14848" y="11883"/>
                    <a:pt x="14897" y="11898"/>
                    <a:pt x="14945" y="11898"/>
                  </a:cubicBezTo>
                  <a:cubicBezTo>
                    <a:pt x="15005" y="11898"/>
                    <a:pt x="15064" y="11874"/>
                    <a:pt x="15103" y="11828"/>
                  </a:cubicBezTo>
                  <a:lnTo>
                    <a:pt x="15971" y="10913"/>
                  </a:lnTo>
                  <a:lnTo>
                    <a:pt x="16731" y="11626"/>
                  </a:lnTo>
                  <a:lnTo>
                    <a:pt x="16434" y="11875"/>
                  </a:lnTo>
                  <a:cubicBezTo>
                    <a:pt x="16351" y="11934"/>
                    <a:pt x="16351" y="12065"/>
                    <a:pt x="16422" y="12148"/>
                  </a:cubicBezTo>
                  <a:cubicBezTo>
                    <a:pt x="16467" y="12187"/>
                    <a:pt x="16526" y="12208"/>
                    <a:pt x="16584" y="12208"/>
                  </a:cubicBezTo>
                  <a:cubicBezTo>
                    <a:pt x="16633" y="12208"/>
                    <a:pt x="16681" y="12193"/>
                    <a:pt x="16719" y="12160"/>
                  </a:cubicBezTo>
                  <a:lnTo>
                    <a:pt x="17016" y="11899"/>
                  </a:lnTo>
                  <a:cubicBezTo>
                    <a:pt x="17195" y="12077"/>
                    <a:pt x="17373" y="12243"/>
                    <a:pt x="17551" y="12410"/>
                  </a:cubicBezTo>
                  <a:lnTo>
                    <a:pt x="17361" y="12683"/>
                  </a:lnTo>
                  <a:cubicBezTo>
                    <a:pt x="17290" y="12766"/>
                    <a:pt x="17325" y="12897"/>
                    <a:pt x="17420" y="12945"/>
                  </a:cubicBezTo>
                  <a:cubicBezTo>
                    <a:pt x="17455" y="12966"/>
                    <a:pt x="17495" y="12977"/>
                    <a:pt x="17535" y="12977"/>
                  </a:cubicBezTo>
                  <a:cubicBezTo>
                    <a:pt x="17603" y="12977"/>
                    <a:pt x="17672" y="12945"/>
                    <a:pt x="17718" y="12885"/>
                  </a:cubicBezTo>
                  <a:lnTo>
                    <a:pt x="17860" y="12695"/>
                  </a:lnTo>
                  <a:lnTo>
                    <a:pt x="18431" y="13242"/>
                  </a:lnTo>
                  <a:lnTo>
                    <a:pt x="18181" y="13467"/>
                  </a:lnTo>
                  <a:cubicBezTo>
                    <a:pt x="18098" y="13551"/>
                    <a:pt x="18098" y="13669"/>
                    <a:pt x="18181" y="13741"/>
                  </a:cubicBezTo>
                  <a:cubicBezTo>
                    <a:pt x="18223" y="13782"/>
                    <a:pt x="18276" y="13803"/>
                    <a:pt x="18329" y="13803"/>
                  </a:cubicBezTo>
                  <a:cubicBezTo>
                    <a:pt x="18383" y="13803"/>
                    <a:pt x="18436" y="13782"/>
                    <a:pt x="18478" y="13741"/>
                  </a:cubicBezTo>
                  <a:lnTo>
                    <a:pt x="18728" y="13527"/>
                  </a:lnTo>
                  <a:lnTo>
                    <a:pt x="19108" y="13895"/>
                  </a:lnTo>
                  <a:cubicBezTo>
                    <a:pt x="19096" y="13895"/>
                    <a:pt x="19084" y="13907"/>
                    <a:pt x="19084" y="13907"/>
                  </a:cubicBezTo>
                  <a:cubicBezTo>
                    <a:pt x="18739" y="14216"/>
                    <a:pt x="18431" y="14572"/>
                    <a:pt x="18193" y="14965"/>
                  </a:cubicBezTo>
                  <a:cubicBezTo>
                    <a:pt x="18133" y="15060"/>
                    <a:pt x="18169" y="15179"/>
                    <a:pt x="18264" y="15226"/>
                  </a:cubicBezTo>
                  <a:cubicBezTo>
                    <a:pt x="18300" y="15242"/>
                    <a:pt x="18337" y="15250"/>
                    <a:pt x="18372" y="15250"/>
                  </a:cubicBezTo>
                  <a:cubicBezTo>
                    <a:pt x="18444" y="15250"/>
                    <a:pt x="18510" y="15218"/>
                    <a:pt x="18549" y="15155"/>
                  </a:cubicBezTo>
                  <a:cubicBezTo>
                    <a:pt x="18775" y="14810"/>
                    <a:pt x="19025" y="14501"/>
                    <a:pt x="19322" y="14228"/>
                  </a:cubicBezTo>
                  <a:cubicBezTo>
                    <a:pt x="19345" y="14216"/>
                    <a:pt x="19369" y="14192"/>
                    <a:pt x="19393" y="14168"/>
                  </a:cubicBezTo>
                  <a:lnTo>
                    <a:pt x="19619" y="14394"/>
                  </a:lnTo>
                  <a:lnTo>
                    <a:pt x="15864" y="17686"/>
                  </a:lnTo>
                  <a:cubicBezTo>
                    <a:pt x="10932" y="13158"/>
                    <a:pt x="5680" y="8358"/>
                    <a:pt x="523" y="3890"/>
                  </a:cubicBezTo>
                  <a:cubicBezTo>
                    <a:pt x="1866" y="2832"/>
                    <a:pt x="3149" y="1691"/>
                    <a:pt x="4349" y="467"/>
                  </a:cubicBezTo>
                  <a:close/>
                  <a:moveTo>
                    <a:pt x="4357" y="1"/>
                  </a:moveTo>
                  <a:cubicBezTo>
                    <a:pt x="4346" y="1"/>
                    <a:pt x="4336" y="2"/>
                    <a:pt x="4325" y="4"/>
                  </a:cubicBezTo>
                  <a:cubicBezTo>
                    <a:pt x="4278" y="4"/>
                    <a:pt x="4218" y="28"/>
                    <a:pt x="4183" y="63"/>
                  </a:cubicBezTo>
                  <a:cubicBezTo>
                    <a:pt x="2899" y="1382"/>
                    <a:pt x="1521" y="2606"/>
                    <a:pt x="71" y="3735"/>
                  </a:cubicBezTo>
                  <a:cubicBezTo>
                    <a:pt x="24" y="3771"/>
                    <a:pt x="0" y="3818"/>
                    <a:pt x="0" y="3878"/>
                  </a:cubicBezTo>
                  <a:cubicBezTo>
                    <a:pt x="0" y="3937"/>
                    <a:pt x="24" y="3997"/>
                    <a:pt x="71" y="4032"/>
                  </a:cubicBezTo>
                  <a:cubicBezTo>
                    <a:pt x="5324" y="8572"/>
                    <a:pt x="10695" y="13467"/>
                    <a:pt x="15709" y="18090"/>
                  </a:cubicBezTo>
                  <a:cubicBezTo>
                    <a:pt x="15751" y="18125"/>
                    <a:pt x="15804" y="18143"/>
                    <a:pt x="15858" y="18143"/>
                  </a:cubicBezTo>
                  <a:cubicBezTo>
                    <a:pt x="15911" y="18143"/>
                    <a:pt x="15965" y="18125"/>
                    <a:pt x="16006" y="18090"/>
                  </a:cubicBezTo>
                  <a:lnTo>
                    <a:pt x="20058" y="14537"/>
                  </a:lnTo>
                  <a:cubicBezTo>
                    <a:pt x="20058" y="14525"/>
                    <a:pt x="20070" y="14513"/>
                    <a:pt x="20082" y="14501"/>
                  </a:cubicBezTo>
                  <a:cubicBezTo>
                    <a:pt x="20142" y="14430"/>
                    <a:pt x="20130" y="14323"/>
                    <a:pt x="20058" y="14264"/>
                  </a:cubicBezTo>
                  <a:cubicBezTo>
                    <a:pt x="15056" y="9403"/>
                    <a:pt x="9803" y="4626"/>
                    <a:pt x="4480" y="52"/>
                  </a:cubicBezTo>
                  <a:cubicBezTo>
                    <a:pt x="4451" y="22"/>
                    <a:pt x="4405" y="1"/>
                    <a:pt x="4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3"/>
            <p:cNvSpPr/>
            <p:nvPr/>
          </p:nvSpPr>
          <p:spPr>
            <a:xfrm>
              <a:off x="52564" y="125268"/>
              <a:ext cx="49422" cy="43967"/>
            </a:xfrm>
            <a:custGeom>
              <a:avLst/>
              <a:gdLst/>
              <a:ahLst/>
              <a:cxnLst/>
              <a:rect l="l" t="t" r="r" b="b"/>
              <a:pathLst>
                <a:path w="1534" h="1365" extrusionOk="0">
                  <a:moveTo>
                    <a:pt x="708" y="382"/>
                  </a:moveTo>
                  <a:cubicBezTo>
                    <a:pt x="807" y="382"/>
                    <a:pt x="904" y="420"/>
                    <a:pt x="975" y="491"/>
                  </a:cubicBezTo>
                  <a:cubicBezTo>
                    <a:pt x="1058" y="562"/>
                    <a:pt x="1106" y="669"/>
                    <a:pt x="1106" y="776"/>
                  </a:cubicBezTo>
                  <a:cubicBezTo>
                    <a:pt x="1106" y="859"/>
                    <a:pt x="1046" y="943"/>
                    <a:pt x="975" y="966"/>
                  </a:cubicBezTo>
                  <a:cubicBezTo>
                    <a:pt x="953" y="971"/>
                    <a:pt x="930" y="974"/>
                    <a:pt x="907" y="974"/>
                  </a:cubicBezTo>
                  <a:cubicBezTo>
                    <a:pt x="820" y="974"/>
                    <a:pt x="732" y="940"/>
                    <a:pt x="666" y="883"/>
                  </a:cubicBezTo>
                  <a:cubicBezTo>
                    <a:pt x="618" y="836"/>
                    <a:pt x="571" y="788"/>
                    <a:pt x="535" y="741"/>
                  </a:cubicBezTo>
                  <a:cubicBezTo>
                    <a:pt x="547" y="681"/>
                    <a:pt x="535" y="634"/>
                    <a:pt x="500" y="586"/>
                  </a:cubicBezTo>
                  <a:cubicBezTo>
                    <a:pt x="488" y="562"/>
                    <a:pt x="488" y="527"/>
                    <a:pt x="500" y="503"/>
                  </a:cubicBezTo>
                  <a:cubicBezTo>
                    <a:pt x="523" y="455"/>
                    <a:pt x="559" y="408"/>
                    <a:pt x="607" y="396"/>
                  </a:cubicBezTo>
                  <a:cubicBezTo>
                    <a:pt x="640" y="387"/>
                    <a:pt x="674" y="382"/>
                    <a:pt x="708" y="382"/>
                  </a:cubicBezTo>
                  <a:close/>
                  <a:moveTo>
                    <a:pt x="695" y="0"/>
                  </a:moveTo>
                  <a:cubicBezTo>
                    <a:pt x="613" y="0"/>
                    <a:pt x="532" y="13"/>
                    <a:pt x="452" y="40"/>
                  </a:cubicBezTo>
                  <a:cubicBezTo>
                    <a:pt x="286" y="99"/>
                    <a:pt x="155" y="230"/>
                    <a:pt x="96" y="396"/>
                  </a:cubicBezTo>
                  <a:cubicBezTo>
                    <a:pt x="96" y="420"/>
                    <a:pt x="84" y="432"/>
                    <a:pt x="84" y="455"/>
                  </a:cubicBezTo>
                  <a:cubicBezTo>
                    <a:pt x="12" y="515"/>
                    <a:pt x="1" y="610"/>
                    <a:pt x="48" y="681"/>
                  </a:cubicBezTo>
                  <a:cubicBezTo>
                    <a:pt x="131" y="871"/>
                    <a:pt x="250" y="1026"/>
                    <a:pt x="393" y="1168"/>
                  </a:cubicBezTo>
                  <a:cubicBezTo>
                    <a:pt x="539" y="1297"/>
                    <a:pt x="716" y="1364"/>
                    <a:pt x="902" y="1364"/>
                  </a:cubicBezTo>
                  <a:cubicBezTo>
                    <a:pt x="973" y="1364"/>
                    <a:pt x="1045" y="1354"/>
                    <a:pt x="1118" y="1335"/>
                  </a:cubicBezTo>
                  <a:cubicBezTo>
                    <a:pt x="1343" y="1252"/>
                    <a:pt x="1510" y="1038"/>
                    <a:pt x="1533" y="788"/>
                  </a:cubicBezTo>
                  <a:cubicBezTo>
                    <a:pt x="1533" y="574"/>
                    <a:pt x="1438" y="360"/>
                    <a:pt x="1272" y="230"/>
                  </a:cubicBezTo>
                  <a:cubicBezTo>
                    <a:pt x="1109" y="84"/>
                    <a:pt x="904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3"/>
            <p:cNvSpPr/>
            <p:nvPr/>
          </p:nvSpPr>
          <p:spPr>
            <a:xfrm>
              <a:off x="301412" y="1195671"/>
              <a:ext cx="674989" cy="490687"/>
            </a:xfrm>
            <a:custGeom>
              <a:avLst/>
              <a:gdLst/>
              <a:ahLst/>
              <a:cxnLst/>
              <a:rect l="l" t="t" r="r" b="b"/>
              <a:pathLst>
                <a:path w="20951" h="15234" extrusionOk="0">
                  <a:moveTo>
                    <a:pt x="2377" y="9384"/>
                  </a:moveTo>
                  <a:cubicBezTo>
                    <a:pt x="4659" y="9420"/>
                    <a:pt x="6893" y="10049"/>
                    <a:pt x="8853" y="11214"/>
                  </a:cubicBezTo>
                  <a:cubicBezTo>
                    <a:pt x="7926" y="10822"/>
                    <a:pt x="6964" y="10549"/>
                    <a:pt x="5978" y="10382"/>
                  </a:cubicBezTo>
                  <a:lnTo>
                    <a:pt x="5942" y="10382"/>
                  </a:lnTo>
                  <a:cubicBezTo>
                    <a:pt x="5311" y="10285"/>
                    <a:pt x="4675" y="10236"/>
                    <a:pt x="4040" y="10236"/>
                  </a:cubicBezTo>
                  <a:cubicBezTo>
                    <a:pt x="3204" y="10236"/>
                    <a:pt x="2369" y="10320"/>
                    <a:pt x="1545" y="10489"/>
                  </a:cubicBezTo>
                  <a:cubicBezTo>
                    <a:pt x="1854" y="10180"/>
                    <a:pt x="2128" y="9836"/>
                    <a:pt x="2353" y="9467"/>
                  </a:cubicBezTo>
                  <a:cubicBezTo>
                    <a:pt x="2377" y="9443"/>
                    <a:pt x="2377" y="9408"/>
                    <a:pt x="2377" y="9384"/>
                  </a:cubicBezTo>
                  <a:close/>
                  <a:moveTo>
                    <a:pt x="6038" y="404"/>
                  </a:moveTo>
                  <a:cubicBezTo>
                    <a:pt x="8556" y="404"/>
                    <a:pt x="10952" y="1610"/>
                    <a:pt x="12454" y="3692"/>
                  </a:cubicBezTo>
                  <a:cubicBezTo>
                    <a:pt x="12145" y="5094"/>
                    <a:pt x="11812" y="6532"/>
                    <a:pt x="11479" y="7934"/>
                  </a:cubicBezTo>
                  <a:cubicBezTo>
                    <a:pt x="11182" y="9241"/>
                    <a:pt x="10862" y="10608"/>
                    <a:pt x="10564" y="11927"/>
                  </a:cubicBezTo>
                  <a:cubicBezTo>
                    <a:pt x="8162" y="10013"/>
                    <a:pt x="5201" y="8989"/>
                    <a:pt x="2167" y="8989"/>
                  </a:cubicBezTo>
                  <a:cubicBezTo>
                    <a:pt x="1660" y="8989"/>
                    <a:pt x="1151" y="9017"/>
                    <a:pt x="642" y="9075"/>
                  </a:cubicBezTo>
                  <a:cubicBezTo>
                    <a:pt x="2532" y="6425"/>
                    <a:pt x="4064" y="3312"/>
                    <a:pt x="4920" y="484"/>
                  </a:cubicBezTo>
                  <a:cubicBezTo>
                    <a:pt x="5294" y="430"/>
                    <a:pt x="5667" y="404"/>
                    <a:pt x="6038" y="404"/>
                  </a:cubicBezTo>
                  <a:close/>
                  <a:moveTo>
                    <a:pt x="16712" y="2835"/>
                  </a:moveTo>
                  <a:cubicBezTo>
                    <a:pt x="16758" y="2835"/>
                    <a:pt x="16804" y="2836"/>
                    <a:pt x="16851" y="2837"/>
                  </a:cubicBezTo>
                  <a:cubicBezTo>
                    <a:pt x="18360" y="2872"/>
                    <a:pt x="19750" y="3419"/>
                    <a:pt x="20511" y="4286"/>
                  </a:cubicBezTo>
                  <a:cubicBezTo>
                    <a:pt x="20118" y="7126"/>
                    <a:pt x="20071" y="10002"/>
                    <a:pt x="20392" y="12854"/>
                  </a:cubicBezTo>
                  <a:cubicBezTo>
                    <a:pt x="18966" y="12058"/>
                    <a:pt x="17385" y="11582"/>
                    <a:pt x="15769" y="11440"/>
                  </a:cubicBezTo>
                  <a:cubicBezTo>
                    <a:pt x="15443" y="11411"/>
                    <a:pt x="15115" y="11397"/>
                    <a:pt x="14789" y="11397"/>
                  </a:cubicBezTo>
                  <a:cubicBezTo>
                    <a:pt x="13487" y="11397"/>
                    <a:pt x="12191" y="11623"/>
                    <a:pt x="10957" y="12070"/>
                  </a:cubicBezTo>
                  <a:cubicBezTo>
                    <a:pt x="11254" y="10715"/>
                    <a:pt x="11586" y="9336"/>
                    <a:pt x="11895" y="8006"/>
                  </a:cubicBezTo>
                  <a:cubicBezTo>
                    <a:pt x="12228" y="6592"/>
                    <a:pt x="12561" y="5142"/>
                    <a:pt x="12882" y="3728"/>
                  </a:cubicBezTo>
                  <a:cubicBezTo>
                    <a:pt x="14220" y="3133"/>
                    <a:pt x="15504" y="2835"/>
                    <a:pt x="16712" y="2835"/>
                  </a:cubicBezTo>
                  <a:close/>
                  <a:moveTo>
                    <a:pt x="4030" y="10618"/>
                  </a:moveTo>
                  <a:cubicBezTo>
                    <a:pt x="4645" y="10618"/>
                    <a:pt x="5260" y="10666"/>
                    <a:pt x="5871" y="10762"/>
                  </a:cubicBezTo>
                  <a:lnTo>
                    <a:pt x="5906" y="10762"/>
                  </a:lnTo>
                  <a:cubicBezTo>
                    <a:pt x="7475" y="11000"/>
                    <a:pt x="8984" y="11582"/>
                    <a:pt x="10327" y="12450"/>
                  </a:cubicBezTo>
                  <a:lnTo>
                    <a:pt x="9721" y="13103"/>
                  </a:lnTo>
                  <a:cubicBezTo>
                    <a:pt x="8158" y="12114"/>
                    <a:pt x="6145" y="11580"/>
                    <a:pt x="4182" y="11580"/>
                  </a:cubicBezTo>
                  <a:cubicBezTo>
                    <a:pt x="3293" y="11580"/>
                    <a:pt x="2415" y="11689"/>
                    <a:pt x="1593" y="11915"/>
                  </a:cubicBezTo>
                  <a:cubicBezTo>
                    <a:pt x="1522" y="11570"/>
                    <a:pt x="1355" y="11250"/>
                    <a:pt x="1129" y="10988"/>
                  </a:cubicBezTo>
                  <a:cubicBezTo>
                    <a:pt x="2078" y="10740"/>
                    <a:pt x="3053" y="10618"/>
                    <a:pt x="4030" y="10618"/>
                  </a:cubicBezTo>
                  <a:close/>
                  <a:moveTo>
                    <a:pt x="10671" y="12687"/>
                  </a:moveTo>
                  <a:lnTo>
                    <a:pt x="10838" y="13198"/>
                  </a:lnTo>
                  <a:cubicBezTo>
                    <a:pt x="10636" y="13175"/>
                    <a:pt x="10446" y="13151"/>
                    <a:pt x="10244" y="13139"/>
                  </a:cubicBezTo>
                  <a:lnTo>
                    <a:pt x="10671" y="12687"/>
                  </a:lnTo>
                  <a:close/>
                  <a:moveTo>
                    <a:pt x="14766" y="11784"/>
                  </a:moveTo>
                  <a:cubicBezTo>
                    <a:pt x="15087" y="11784"/>
                    <a:pt x="15407" y="11797"/>
                    <a:pt x="15722" y="11820"/>
                  </a:cubicBezTo>
                  <a:cubicBezTo>
                    <a:pt x="17100" y="11939"/>
                    <a:pt x="18443" y="12307"/>
                    <a:pt x="19679" y="12913"/>
                  </a:cubicBezTo>
                  <a:cubicBezTo>
                    <a:pt x="19679" y="12925"/>
                    <a:pt x="19679" y="12937"/>
                    <a:pt x="19679" y="12961"/>
                  </a:cubicBezTo>
                  <a:lnTo>
                    <a:pt x="19857" y="13781"/>
                  </a:lnTo>
                  <a:cubicBezTo>
                    <a:pt x="18681" y="12901"/>
                    <a:pt x="17338" y="12295"/>
                    <a:pt x="15900" y="11998"/>
                  </a:cubicBezTo>
                  <a:cubicBezTo>
                    <a:pt x="15353" y="11891"/>
                    <a:pt x="14795" y="11820"/>
                    <a:pt x="14236" y="11796"/>
                  </a:cubicBezTo>
                  <a:cubicBezTo>
                    <a:pt x="14413" y="11788"/>
                    <a:pt x="14590" y="11784"/>
                    <a:pt x="14766" y="11784"/>
                  </a:cubicBezTo>
                  <a:close/>
                  <a:moveTo>
                    <a:pt x="13760" y="12177"/>
                  </a:moveTo>
                  <a:cubicBezTo>
                    <a:pt x="14445" y="12177"/>
                    <a:pt x="15131" y="12247"/>
                    <a:pt x="15805" y="12390"/>
                  </a:cubicBezTo>
                  <a:cubicBezTo>
                    <a:pt x="17302" y="12699"/>
                    <a:pt x="18692" y="13353"/>
                    <a:pt x="19869" y="14315"/>
                  </a:cubicBezTo>
                  <a:cubicBezTo>
                    <a:pt x="19572" y="14410"/>
                    <a:pt x="19298" y="14565"/>
                    <a:pt x="19073" y="14767"/>
                  </a:cubicBezTo>
                  <a:cubicBezTo>
                    <a:pt x="18003" y="13947"/>
                    <a:pt x="16767" y="13389"/>
                    <a:pt x="15448" y="13127"/>
                  </a:cubicBezTo>
                  <a:cubicBezTo>
                    <a:pt x="14831" y="12999"/>
                    <a:pt x="14203" y="12936"/>
                    <a:pt x="13576" y="12936"/>
                  </a:cubicBezTo>
                  <a:cubicBezTo>
                    <a:pt x="12804" y="12936"/>
                    <a:pt x="12032" y="13032"/>
                    <a:pt x="11277" y="13222"/>
                  </a:cubicBezTo>
                  <a:lnTo>
                    <a:pt x="11052" y="12545"/>
                  </a:lnTo>
                  <a:cubicBezTo>
                    <a:pt x="11939" y="12301"/>
                    <a:pt x="12850" y="12177"/>
                    <a:pt x="13760" y="12177"/>
                  </a:cubicBezTo>
                  <a:close/>
                  <a:moveTo>
                    <a:pt x="6026" y="0"/>
                  </a:moveTo>
                  <a:cubicBezTo>
                    <a:pt x="5592" y="0"/>
                    <a:pt x="5155" y="34"/>
                    <a:pt x="4718" y="103"/>
                  </a:cubicBezTo>
                  <a:cubicBezTo>
                    <a:pt x="4694" y="103"/>
                    <a:pt x="4682" y="103"/>
                    <a:pt x="4670" y="115"/>
                  </a:cubicBezTo>
                  <a:cubicBezTo>
                    <a:pt x="4659" y="115"/>
                    <a:pt x="4647" y="115"/>
                    <a:pt x="4647" y="127"/>
                  </a:cubicBezTo>
                  <a:cubicBezTo>
                    <a:pt x="4635" y="127"/>
                    <a:pt x="4623" y="139"/>
                    <a:pt x="4611" y="151"/>
                  </a:cubicBezTo>
                  <a:cubicBezTo>
                    <a:pt x="4599" y="151"/>
                    <a:pt x="4587" y="163"/>
                    <a:pt x="4587" y="175"/>
                  </a:cubicBezTo>
                  <a:cubicBezTo>
                    <a:pt x="4575" y="187"/>
                    <a:pt x="4564" y="199"/>
                    <a:pt x="4564" y="210"/>
                  </a:cubicBezTo>
                  <a:cubicBezTo>
                    <a:pt x="4552" y="222"/>
                    <a:pt x="4552" y="234"/>
                    <a:pt x="4552" y="234"/>
                  </a:cubicBezTo>
                  <a:cubicBezTo>
                    <a:pt x="3684" y="3205"/>
                    <a:pt x="2044" y="6473"/>
                    <a:pt x="48" y="9218"/>
                  </a:cubicBezTo>
                  <a:cubicBezTo>
                    <a:pt x="0" y="9277"/>
                    <a:pt x="0" y="9372"/>
                    <a:pt x="48" y="9432"/>
                  </a:cubicBezTo>
                  <a:cubicBezTo>
                    <a:pt x="89" y="9483"/>
                    <a:pt x="149" y="9517"/>
                    <a:pt x="218" y="9517"/>
                  </a:cubicBezTo>
                  <a:cubicBezTo>
                    <a:pt x="229" y="9517"/>
                    <a:pt x="239" y="9516"/>
                    <a:pt x="250" y="9515"/>
                  </a:cubicBezTo>
                  <a:cubicBezTo>
                    <a:pt x="809" y="9432"/>
                    <a:pt x="1367" y="9396"/>
                    <a:pt x="1926" y="9384"/>
                  </a:cubicBezTo>
                  <a:lnTo>
                    <a:pt x="1926" y="9384"/>
                  </a:lnTo>
                  <a:cubicBezTo>
                    <a:pt x="1581" y="9907"/>
                    <a:pt x="1153" y="10358"/>
                    <a:pt x="654" y="10727"/>
                  </a:cubicBezTo>
                  <a:cubicBezTo>
                    <a:pt x="583" y="10774"/>
                    <a:pt x="559" y="10858"/>
                    <a:pt x="583" y="10929"/>
                  </a:cubicBezTo>
                  <a:cubicBezTo>
                    <a:pt x="583" y="10964"/>
                    <a:pt x="607" y="11012"/>
                    <a:pt x="630" y="11036"/>
                  </a:cubicBezTo>
                  <a:cubicBezTo>
                    <a:pt x="963" y="11333"/>
                    <a:pt x="1165" y="11737"/>
                    <a:pt x="1213" y="12188"/>
                  </a:cubicBezTo>
                  <a:cubicBezTo>
                    <a:pt x="1213" y="12248"/>
                    <a:pt x="1248" y="12295"/>
                    <a:pt x="1296" y="12331"/>
                  </a:cubicBezTo>
                  <a:cubicBezTo>
                    <a:pt x="1319" y="12343"/>
                    <a:pt x="1355" y="12355"/>
                    <a:pt x="1379" y="12367"/>
                  </a:cubicBezTo>
                  <a:cubicBezTo>
                    <a:pt x="1415" y="12367"/>
                    <a:pt x="1450" y="12367"/>
                    <a:pt x="1486" y="12355"/>
                  </a:cubicBezTo>
                  <a:cubicBezTo>
                    <a:pt x="2339" y="12093"/>
                    <a:pt x="3265" y="11966"/>
                    <a:pt x="4202" y="11966"/>
                  </a:cubicBezTo>
                  <a:cubicBezTo>
                    <a:pt x="6110" y="11966"/>
                    <a:pt x="8068" y="12492"/>
                    <a:pt x="9566" y="13472"/>
                  </a:cubicBezTo>
                  <a:cubicBezTo>
                    <a:pt x="9614" y="13496"/>
                    <a:pt x="9673" y="13507"/>
                    <a:pt x="9733" y="13507"/>
                  </a:cubicBezTo>
                  <a:cubicBezTo>
                    <a:pt x="9745" y="13507"/>
                    <a:pt x="9756" y="13507"/>
                    <a:pt x="9768" y="13519"/>
                  </a:cubicBezTo>
                  <a:lnTo>
                    <a:pt x="9804" y="13519"/>
                  </a:lnTo>
                  <a:cubicBezTo>
                    <a:pt x="9849" y="13518"/>
                    <a:pt x="9894" y="13517"/>
                    <a:pt x="9938" y="13517"/>
                  </a:cubicBezTo>
                  <a:cubicBezTo>
                    <a:pt x="10331" y="13517"/>
                    <a:pt x="10715" y="13563"/>
                    <a:pt x="11099" y="13638"/>
                  </a:cubicBezTo>
                  <a:cubicBezTo>
                    <a:pt x="11112" y="13641"/>
                    <a:pt x="11126" y="13643"/>
                    <a:pt x="11139" y="13643"/>
                  </a:cubicBezTo>
                  <a:cubicBezTo>
                    <a:pt x="11178" y="13643"/>
                    <a:pt x="11219" y="13632"/>
                    <a:pt x="11254" y="13614"/>
                  </a:cubicBezTo>
                  <a:lnTo>
                    <a:pt x="11289" y="13614"/>
                  </a:lnTo>
                  <a:cubicBezTo>
                    <a:pt x="12044" y="13419"/>
                    <a:pt x="12818" y="13319"/>
                    <a:pt x="13594" y="13319"/>
                  </a:cubicBezTo>
                  <a:cubicBezTo>
                    <a:pt x="14186" y="13319"/>
                    <a:pt x="14779" y="13377"/>
                    <a:pt x="15365" y="13496"/>
                  </a:cubicBezTo>
                  <a:cubicBezTo>
                    <a:pt x="16672" y="13769"/>
                    <a:pt x="17908" y="14339"/>
                    <a:pt x="18954" y="15183"/>
                  </a:cubicBezTo>
                  <a:cubicBezTo>
                    <a:pt x="18983" y="15212"/>
                    <a:pt x="19029" y="15234"/>
                    <a:pt x="19077" y="15234"/>
                  </a:cubicBezTo>
                  <a:cubicBezTo>
                    <a:pt x="19087" y="15234"/>
                    <a:pt x="19098" y="15233"/>
                    <a:pt x="19108" y="15230"/>
                  </a:cubicBezTo>
                  <a:cubicBezTo>
                    <a:pt x="19168" y="15230"/>
                    <a:pt x="19215" y="15207"/>
                    <a:pt x="19251" y="15159"/>
                  </a:cubicBezTo>
                  <a:cubicBezTo>
                    <a:pt x="19500" y="14898"/>
                    <a:pt x="19809" y="14708"/>
                    <a:pt x="20166" y="14624"/>
                  </a:cubicBezTo>
                  <a:cubicBezTo>
                    <a:pt x="20237" y="14601"/>
                    <a:pt x="20297" y="14553"/>
                    <a:pt x="20320" y="14482"/>
                  </a:cubicBezTo>
                  <a:cubicBezTo>
                    <a:pt x="20380" y="14434"/>
                    <a:pt x="20415" y="14363"/>
                    <a:pt x="20404" y="14280"/>
                  </a:cubicBezTo>
                  <a:lnTo>
                    <a:pt x="20166" y="13187"/>
                  </a:lnTo>
                  <a:lnTo>
                    <a:pt x="20166" y="13187"/>
                  </a:lnTo>
                  <a:cubicBezTo>
                    <a:pt x="20249" y="13234"/>
                    <a:pt x="20344" y="13282"/>
                    <a:pt x="20427" y="13329"/>
                  </a:cubicBezTo>
                  <a:cubicBezTo>
                    <a:pt x="20475" y="13353"/>
                    <a:pt x="20534" y="13365"/>
                    <a:pt x="20582" y="13365"/>
                  </a:cubicBezTo>
                  <a:lnTo>
                    <a:pt x="20653" y="13365"/>
                  </a:lnTo>
                  <a:cubicBezTo>
                    <a:pt x="20760" y="13353"/>
                    <a:pt x="20843" y="13258"/>
                    <a:pt x="20843" y="13151"/>
                  </a:cubicBezTo>
                  <a:cubicBezTo>
                    <a:pt x="20487" y="10192"/>
                    <a:pt x="20522" y="7198"/>
                    <a:pt x="20938" y="4251"/>
                  </a:cubicBezTo>
                  <a:cubicBezTo>
                    <a:pt x="20950" y="4203"/>
                    <a:pt x="20938" y="4144"/>
                    <a:pt x="20903" y="4096"/>
                  </a:cubicBezTo>
                  <a:cubicBezTo>
                    <a:pt x="20071" y="3122"/>
                    <a:pt x="18526" y="2480"/>
                    <a:pt x="16862" y="2444"/>
                  </a:cubicBezTo>
                  <a:cubicBezTo>
                    <a:pt x="16816" y="2444"/>
                    <a:pt x="16770" y="2443"/>
                    <a:pt x="16723" y="2443"/>
                  </a:cubicBezTo>
                  <a:cubicBezTo>
                    <a:pt x="15468" y="2443"/>
                    <a:pt x="14126" y="2753"/>
                    <a:pt x="12739" y="3371"/>
                  </a:cubicBezTo>
                  <a:cubicBezTo>
                    <a:pt x="11139" y="1231"/>
                    <a:pt x="8639" y="0"/>
                    <a:pt x="6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3"/>
            <p:cNvSpPr/>
            <p:nvPr/>
          </p:nvSpPr>
          <p:spPr>
            <a:xfrm>
              <a:off x="483634" y="1269368"/>
              <a:ext cx="165823" cy="84809"/>
            </a:xfrm>
            <a:custGeom>
              <a:avLst/>
              <a:gdLst/>
              <a:ahLst/>
              <a:cxnLst/>
              <a:rect l="l" t="t" r="r" b="b"/>
              <a:pathLst>
                <a:path w="5147" h="2633" extrusionOk="0">
                  <a:moveTo>
                    <a:pt x="194" y="1"/>
                  </a:moveTo>
                  <a:cubicBezTo>
                    <a:pt x="96" y="1"/>
                    <a:pt x="12" y="80"/>
                    <a:pt x="1" y="180"/>
                  </a:cubicBezTo>
                  <a:cubicBezTo>
                    <a:pt x="1" y="292"/>
                    <a:pt x="85" y="383"/>
                    <a:pt x="195" y="383"/>
                  </a:cubicBezTo>
                  <a:cubicBezTo>
                    <a:pt x="201" y="383"/>
                    <a:pt x="208" y="383"/>
                    <a:pt x="215" y="382"/>
                  </a:cubicBezTo>
                  <a:cubicBezTo>
                    <a:pt x="1997" y="430"/>
                    <a:pt x="3815" y="1297"/>
                    <a:pt x="4730" y="2545"/>
                  </a:cubicBezTo>
                  <a:cubicBezTo>
                    <a:pt x="4766" y="2592"/>
                    <a:pt x="4813" y="2628"/>
                    <a:pt x="4873" y="2628"/>
                  </a:cubicBezTo>
                  <a:cubicBezTo>
                    <a:pt x="4886" y="2631"/>
                    <a:pt x="4899" y="2633"/>
                    <a:pt x="4913" y="2633"/>
                  </a:cubicBezTo>
                  <a:cubicBezTo>
                    <a:pt x="4951" y="2633"/>
                    <a:pt x="4992" y="2622"/>
                    <a:pt x="5027" y="2604"/>
                  </a:cubicBezTo>
                  <a:cubicBezTo>
                    <a:pt x="5122" y="2557"/>
                    <a:pt x="5146" y="2426"/>
                    <a:pt x="5075" y="2343"/>
                  </a:cubicBezTo>
                  <a:cubicBezTo>
                    <a:pt x="4077" y="964"/>
                    <a:pt x="2163" y="38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3"/>
            <p:cNvSpPr/>
            <p:nvPr/>
          </p:nvSpPr>
          <p:spPr>
            <a:xfrm>
              <a:off x="469491" y="1293879"/>
              <a:ext cx="164245" cy="78657"/>
            </a:xfrm>
            <a:custGeom>
              <a:avLst/>
              <a:gdLst/>
              <a:ahLst/>
              <a:cxnLst/>
              <a:rect l="l" t="t" r="r" b="b"/>
              <a:pathLst>
                <a:path w="5098" h="2442" extrusionOk="0">
                  <a:moveTo>
                    <a:pt x="203" y="0"/>
                  </a:moveTo>
                  <a:cubicBezTo>
                    <a:pt x="104" y="0"/>
                    <a:pt x="11" y="69"/>
                    <a:pt x="0" y="180"/>
                  </a:cubicBezTo>
                  <a:cubicBezTo>
                    <a:pt x="0" y="287"/>
                    <a:pt x="95" y="382"/>
                    <a:pt x="202" y="382"/>
                  </a:cubicBezTo>
                  <a:cubicBezTo>
                    <a:pt x="1949" y="465"/>
                    <a:pt x="3672" y="1225"/>
                    <a:pt x="4706" y="2378"/>
                  </a:cubicBezTo>
                  <a:cubicBezTo>
                    <a:pt x="4741" y="2414"/>
                    <a:pt x="4777" y="2437"/>
                    <a:pt x="4825" y="2437"/>
                  </a:cubicBezTo>
                  <a:cubicBezTo>
                    <a:pt x="4842" y="2440"/>
                    <a:pt x="4860" y="2442"/>
                    <a:pt x="4876" y="2442"/>
                  </a:cubicBezTo>
                  <a:cubicBezTo>
                    <a:pt x="4925" y="2442"/>
                    <a:pt x="4967" y="2429"/>
                    <a:pt x="5003" y="2402"/>
                  </a:cubicBezTo>
                  <a:cubicBezTo>
                    <a:pt x="5086" y="2330"/>
                    <a:pt x="5098" y="2212"/>
                    <a:pt x="5027" y="2128"/>
                  </a:cubicBezTo>
                  <a:cubicBezTo>
                    <a:pt x="3921" y="905"/>
                    <a:pt x="2080" y="85"/>
                    <a:pt x="226" y="1"/>
                  </a:cubicBezTo>
                  <a:cubicBezTo>
                    <a:pt x="218" y="1"/>
                    <a:pt x="210" y="0"/>
                    <a:pt x="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3"/>
            <p:cNvSpPr/>
            <p:nvPr/>
          </p:nvSpPr>
          <p:spPr>
            <a:xfrm>
              <a:off x="425675" y="1401429"/>
              <a:ext cx="186636" cy="79398"/>
            </a:xfrm>
            <a:custGeom>
              <a:avLst/>
              <a:gdLst/>
              <a:ahLst/>
              <a:cxnLst/>
              <a:rect l="l" t="t" r="r" b="b"/>
              <a:pathLst>
                <a:path w="5793" h="2465" extrusionOk="0">
                  <a:moveTo>
                    <a:pt x="257" y="1"/>
                  </a:moveTo>
                  <a:cubicBezTo>
                    <a:pt x="1" y="1"/>
                    <a:pt x="1" y="395"/>
                    <a:pt x="257" y="395"/>
                  </a:cubicBezTo>
                  <a:cubicBezTo>
                    <a:pt x="264" y="395"/>
                    <a:pt x="271" y="394"/>
                    <a:pt x="278" y="394"/>
                  </a:cubicBezTo>
                  <a:lnTo>
                    <a:pt x="278" y="394"/>
                  </a:lnTo>
                  <a:cubicBezTo>
                    <a:pt x="2211" y="408"/>
                    <a:pt x="4167" y="1180"/>
                    <a:pt x="5412" y="2402"/>
                  </a:cubicBezTo>
                  <a:cubicBezTo>
                    <a:pt x="5448" y="2426"/>
                    <a:pt x="5484" y="2449"/>
                    <a:pt x="5531" y="2461"/>
                  </a:cubicBezTo>
                  <a:cubicBezTo>
                    <a:pt x="5542" y="2463"/>
                    <a:pt x="5552" y="2464"/>
                    <a:pt x="5564" y="2464"/>
                  </a:cubicBezTo>
                  <a:cubicBezTo>
                    <a:pt x="5615" y="2464"/>
                    <a:pt x="5670" y="2443"/>
                    <a:pt x="5709" y="2414"/>
                  </a:cubicBezTo>
                  <a:cubicBezTo>
                    <a:pt x="5792" y="2342"/>
                    <a:pt x="5792" y="2212"/>
                    <a:pt x="5721" y="2140"/>
                  </a:cubicBezTo>
                  <a:cubicBezTo>
                    <a:pt x="4402" y="845"/>
                    <a:pt x="2311" y="25"/>
                    <a:pt x="279" y="2"/>
                  </a:cubicBezTo>
                  <a:cubicBezTo>
                    <a:pt x="271" y="1"/>
                    <a:pt x="264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3"/>
            <p:cNvSpPr/>
            <p:nvPr/>
          </p:nvSpPr>
          <p:spPr>
            <a:xfrm>
              <a:off x="412047" y="1429741"/>
              <a:ext cx="190695" cy="78238"/>
            </a:xfrm>
            <a:custGeom>
              <a:avLst/>
              <a:gdLst/>
              <a:ahLst/>
              <a:cxnLst/>
              <a:rect l="l" t="t" r="r" b="b"/>
              <a:pathLst>
                <a:path w="5919" h="2429" extrusionOk="0">
                  <a:moveTo>
                    <a:pt x="213" y="1"/>
                  </a:moveTo>
                  <a:cubicBezTo>
                    <a:pt x="106" y="1"/>
                    <a:pt x="24" y="70"/>
                    <a:pt x="13" y="180"/>
                  </a:cubicBezTo>
                  <a:cubicBezTo>
                    <a:pt x="1" y="287"/>
                    <a:pt x="96" y="382"/>
                    <a:pt x="203" y="382"/>
                  </a:cubicBezTo>
                  <a:cubicBezTo>
                    <a:pt x="2175" y="513"/>
                    <a:pt x="4124" y="1250"/>
                    <a:pt x="5550" y="2378"/>
                  </a:cubicBezTo>
                  <a:cubicBezTo>
                    <a:pt x="5574" y="2402"/>
                    <a:pt x="5609" y="2414"/>
                    <a:pt x="5645" y="2426"/>
                  </a:cubicBezTo>
                  <a:cubicBezTo>
                    <a:pt x="5657" y="2428"/>
                    <a:pt x="5670" y="2429"/>
                    <a:pt x="5682" y="2429"/>
                  </a:cubicBezTo>
                  <a:cubicBezTo>
                    <a:pt x="5740" y="2429"/>
                    <a:pt x="5798" y="2406"/>
                    <a:pt x="5847" y="2367"/>
                  </a:cubicBezTo>
                  <a:cubicBezTo>
                    <a:pt x="5918" y="2283"/>
                    <a:pt x="5907" y="2153"/>
                    <a:pt x="5823" y="2093"/>
                  </a:cubicBezTo>
                  <a:cubicBezTo>
                    <a:pt x="4338" y="905"/>
                    <a:pt x="2294" y="133"/>
                    <a:pt x="238" y="2"/>
                  </a:cubicBezTo>
                  <a:cubicBezTo>
                    <a:pt x="230" y="1"/>
                    <a:pt x="221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3"/>
            <p:cNvSpPr/>
            <p:nvPr/>
          </p:nvSpPr>
          <p:spPr>
            <a:xfrm>
              <a:off x="703390" y="1414055"/>
              <a:ext cx="218628" cy="32468"/>
            </a:xfrm>
            <a:custGeom>
              <a:avLst/>
              <a:gdLst/>
              <a:ahLst/>
              <a:cxnLst/>
              <a:rect l="l" t="t" r="r" b="b"/>
              <a:pathLst>
                <a:path w="6786" h="1008" extrusionOk="0">
                  <a:moveTo>
                    <a:pt x="3630" y="0"/>
                  </a:moveTo>
                  <a:cubicBezTo>
                    <a:pt x="2417" y="0"/>
                    <a:pt x="1217" y="216"/>
                    <a:pt x="155" y="643"/>
                  </a:cubicBezTo>
                  <a:cubicBezTo>
                    <a:pt x="48" y="679"/>
                    <a:pt x="1" y="798"/>
                    <a:pt x="48" y="893"/>
                  </a:cubicBezTo>
                  <a:cubicBezTo>
                    <a:pt x="72" y="952"/>
                    <a:pt x="131" y="1000"/>
                    <a:pt x="203" y="1000"/>
                  </a:cubicBezTo>
                  <a:cubicBezTo>
                    <a:pt x="217" y="1005"/>
                    <a:pt x="234" y="1008"/>
                    <a:pt x="251" y="1008"/>
                  </a:cubicBezTo>
                  <a:cubicBezTo>
                    <a:pt x="276" y="1008"/>
                    <a:pt x="301" y="1002"/>
                    <a:pt x="321" y="988"/>
                  </a:cubicBezTo>
                  <a:cubicBezTo>
                    <a:pt x="1328" y="588"/>
                    <a:pt x="2468" y="384"/>
                    <a:pt x="3619" y="384"/>
                  </a:cubicBezTo>
                  <a:cubicBezTo>
                    <a:pt x="4588" y="384"/>
                    <a:pt x="5565" y="528"/>
                    <a:pt x="6477" y="822"/>
                  </a:cubicBezTo>
                  <a:cubicBezTo>
                    <a:pt x="6498" y="829"/>
                    <a:pt x="6520" y="832"/>
                    <a:pt x="6542" y="832"/>
                  </a:cubicBezTo>
                  <a:cubicBezTo>
                    <a:pt x="6628" y="832"/>
                    <a:pt x="6712" y="779"/>
                    <a:pt x="6750" y="703"/>
                  </a:cubicBezTo>
                  <a:cubicBezTo>
                    <a:pt x="6786" y="596"/>
                    <a:pt x="6726" y="477"/>
                    <a:pt x="6619" y="453"/>
                  </a:cubicBezTo>
                  <a:cubicBezTo>
                    <a:pt x="5663" y="150"/>
                    <a:pt x="4642" y="0"/>
                    <a:pt x="3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3"/>
            <p:cNvSpPr/>
            <p:nvPr/>
          </p:nvSpPr>
          <p:spPr>
            <a:xfrm>
              <a:off x="699942" y="1450388"/>
              <a:ext cx="209833" cy="28023"/>
            </a:xfrm>
            <a:custGeom>
              <a:avLst/>
              <a:gdLst/>
              <a:ahLst/>
              <a:cxnLst/>
              <a:rect l="l" t="t" r="r" b="b"/>
              <a:pathLst>
                <a:path w="6513" h="870" extrusionOk="0">
                  <a:moveTo>
                    <a:pt x="3378" y="0"/>
                  </a:moveTo>
                  <a:cubicBezTo>
                    <a:pt x="2290" y="0"/>
                    <a:pt x="1203" y="167"/>
                    <a:pt x="155" y="502"/>
                  </a:cubicBezTo>
                  <a:cubicBezTo>
                    <a:pt x="48" y="525"/>
                    <a:pt x="1" y="644"/>
                    <a:pt x="36" y="739"/>
                  </a:cubicBezTo>
                  <a:cubicBezTo>
                    <a:pt x="60" y="811"/>
                    <a:pt x="119" y="858"/>
                    <a:pt x="191" y="870"/>
                  </a:cubicBezTo>
                  <a:cubicBezTo>
                    <a:pt x="226" y="870"/>
                    <a:pt x="262" y="870"/>
                    <a:pt x="298" y="858"/>
                  </a:cubicBezTo>
                  <a:cubicBezTo>
                    <a:pt x="1300" y="543"/>
                    <a:pt x="2337" y="385"/>
                    <a:pt x="3374" y="385"/>
                  </a:cubicBezTo>
                  <a:cubicBezTo>
                    <a:pt x="4330" y="385"/>
                    <a:pt x="5287" y="519"/>
                    <a:pt x="6215" y="787"/>
                  </a:cubicBezTo>
                  <a:cubicBezTo>
                    <a:pt x="6237" y="794"/>
                    <a:pt x="6259" y="797"/>
                    <a:pt x="6280" y="797"/>
                  </a:cubicBezTo>
                  <a:cubicBezTo>
                    <a:pt x="6367" y="797"/>
                    <a:pt x="6448" y="744"/>
                    <a:pt x="6477" y="668"/>
                  </a:cubicBezTo>
                  <a:cubicBezTo>
                    <a:pt x="6513" y="561"/>
                    <a:pt x="6453" y="442"/>
                    <a:pt x="6346" y="418"/>
                  </a:cubicBezTo>
                  <a:cubicBezTo>
                    <a:pt x="5375" y="140"/>
                    <a:pt x="4376" y="0"/>
                    <a:pt x="3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3"/>
            <p:cNvSpPr/>
            <p:nvPr/>
          </p:nvSpPr>
          <p:spPr>
            <a:xfrm>
              <a:off x="694594" y="1490554"/>
              <a:ext cx="207513" cy="24415"/>
            </a:xfrm>
            <a:custGeom>
              <a:avLst/>
              <a:gdLst/>
              <a:ahLst/>
              <a:cxnLst/>
              <a:rect l="l" t="t" r="r" b="b"/>
              <a:pathLst>
                <a:path w="6441" h="758" extrusionOk="0">
                  <a:moveTo>
                    <a:pt x="3185" y="0"/>
                  </a:moveTo>
                  <a:cubicBezTo>
                    <a:pt x="2174" y="0"/>
                    <a:pt x="1165" y="119"/>
                    <a:pt x="179" y="360"/>
                  </a:cubicBezTo>
                  <a:cubicBezTo>
                    <a:pt x="72" y="383"/>
                    <a:pt x="0" y="490"/>
                    <a:pt x="36" y="597"/>
                  </a:cubicBezTo>
                  <a:cubicBezTo>
                    <a:pt x="60" y="669"/>
                    <a:pt x="119" y="728"/>
                    <a:pt x="202" y="740"/>
                  </a:cubicBezTo>
                  <a:lnTo>
                    <a:pt x="285" y="740"/>
                  </a:lnTo>
                  <a:cubicBezTo>
                    <a:pt x="1236" y="505"/>
                    <a:pt x="2210" y="389"/>
                    <a:pt x="3184" y="389"/>
                  </a:cubicBezTo>
                  <a:cubicBezTo>
                    <a:pt x="4182" y="389"/>
                    <a:pt x="5181" y="511"/>
                    <a:pt x="6156" y="752"/>
                  </a:cubicBezTo>
                  <a:cubicBezTo>
                    <a:pt x="6171" y="755"/>
                    <a:pt x="6187" y="757"/>
                    <a:pt x="6203" y="757"/>
                  </a:cubicBezTo>
                  <a:cubicBezTo>
                    <a:pt x="6293" y="757"/>
                    <a:pt x="6377" y="700"/>
                    <a:pt x="6417" y="609"/>
                  </a:cubicBezTo>
                  <a:cubicBezTo>
                    <a:pt x="6441" y="502"/>
                    <a:pt x="6381" y="395"/>
                    <a:pt x="6275" y="372"/>
                  </a:cubicBezTo>
                  <a:cubicBezTo>
                    <a:pt x="5258" y="125"/>
                    <a:pt x="4220" y="0"/>
                    <a:pt x="3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3"/>
            <p:cNvSpPr/>
            <p:nvPr/>
          </p:nvSpPr>
          <p:spPr>
            <a:xfrm>
              <a:off x="727521" y="1305668"/>
              <a:ext cx="179194" cy="93055"/>
            </a:xfrm>
            <a:custGeom>
              <a:avLst/>
              <a:gdLst/>
              <a:ahLst/>
              <a:cxnLst/>
              <a:rect l="l" t="t" r="r" b="b"/>
              <a:pathLst>
                <a:path w="5562" h="2889" extrusionOk="0">
                  <a:moveTo>
                    <a:pt x="3005" y="379"/>
                  </a:moveTo>
                  <a:cubicBezTo>
                    <a:pt x="3714" y="379"/>
                    <a:pt x="4425" y="492"/>
                    <a:pt x="5110" y="717"/>
                  </a:cubicBezTo>
                  <a:lnTo>
                    <a:pt x="5110" y="729"/>
                  </a:lnTo>
                  <a:cubicBezTo>
                    <a:pt x="5051" y="1061"/>
                    <a:pt x="4908" y="1893"/>
                    <a:pt x="4860" y="2440"/>
                  </a:cubicBezTo>
                  <a:cubicBezTo>
                    <a:pt x="4135" y="2278"/>
                    <a:pt x="3394" y="2198"/>
                    <a:pt x="2653" y="2198"/>
                  </a:cubicBezTo>
                  <a:cubicBezTo>
                    <a:pt x="1926" y="2198"/>
                    <a:pt x="1200" y="2275"/>
                    <a:pt x="487" y="2428"/>
                  </a:cubicBezTo>
                  <a:cubicBezTo>
                    <a:pt x="535" y="2190"/>
                    <a:pt x="571" y="1941"/>
                    <a:pt x="618" y="1691"/>
                  </a:cubicBezTo>
                  <a:cubicBezTo>
                    <a:pt x="666" y="1370"/>
                    <a:pt x="713" y="1061"/>
                    <a:pt x="773" y="764"/>
                  </a:cubicBezTo>
                  <a:cubicBezTo>
                    <a:pt x="1495" y="507"/>
                    <a:pt x="2250" y="379"/>
                    <a:pt x="3005" y="379"/>
                  </a:cubicBezTo>
                  <a:close/>
                  <a:moveTo>
                    <a:pt x="2990" y="1"/>
                  </a:moveTo>
                  <a:cubicBezTo>
                    <a:pt x="2147" y="1"/>
                    <a:pt x="1303" y="155"/>
                    <a:pt x="499" y="467"/>
                  </a:cubicBezTo>
                  <a:cubicBezTo>
                    <a:pt x="440" y="491"/>
                    <a:pt x="392" y="539"/>
                    <a:pt x="380" y="610"/>
                  </a:cubicBezTo>
                  <a:cubicBezTo>
                    <a:pt x="309" y="943"/>
                    <a:pt x="250" y="1299"/>
                    <a:pt x="190" y="1656"/>
                  </a:cubicBezTo>
                  <a:cubicBezTo>
                    <a:pt x="143" y="2012"/>
                    <a:pt x="83" y="2333"/>
                    <a:pt x="24" y="2654"/>
                  </a:cubicBezTo>
                  <a:cubicBezTo>
                    <a:pt x="0" y="2725"/>
                    <a:pt x="36" y="2796"/>
                    <a:pt x="83" y="2832"/>
                  </a:cubicBezTo>
                  <a:cubicBezTo>
                    <a:pt x="119" y="2856"/>
                    <a:pt x="155" y="2879"/>
                    <a:pt x="190" y="2879"/>
                  </a:cubicBezTo>
                  <a:cubicBezTo>
                    <a:pt x="202" y="2885"/>
                    <a:pt x="217" y="2888"/>
                    <a:pt x="233" y="2888"/>
                  </a:cubicBezTo>
                  <a:cubicBezTo>
                    <a:pt x="250" y="2888"/>
                    <a:pt x="268" y="2885"/>
                    <a:pt x="285" y="2879"/>
                  </a:cubicBezTo>
                  <a:cubicBezTo>
                    <a:pt x="1058" y="2683"/>
                    <a:pt x="1851" y="2585"/>
                    <a:pt x="2644" y="2585"/>
                  </a:cubicBezTo>
                  <a:cubicBezTo>
                    <a:pt x="3437" y="2585"/>
                    <a:pt x="4231" y="2683"/>
                    <a:pt x="5003" y="2879"/>
                  </a:cubicBezTo>
                  <a:cubicBezTo>
                    <a:pt x="5021" y="2882"/>
                    <a:pt x="5038" y="2884"/>
                    <a:pt x="5054" y="2884"/>
                  </a:cubicBezTo>
                  <a:cubicBezTo>
                    <a:pt x="5104" y="2884"/>
                    <a:pt x="5149" y="2871"/>
                    <a:pt x="5193" y="2844"/>
                  </a:cubicBezTo>
                  <a:cubicBezTo>
                    <a:pt x="5241" y="2820"/>
                    <a:pt x="5276" y="2761"/>
                    <a:pt x="5276" y="2701"/>
                  </a:cubicBezTo>
                  <a:cubicBezTo>
                    <a:pt x="5276" y="2107"/>
                    <a:pt x="5550" y="669"/>
                    <a:pt x="5550" y="645"/>
                  </a:cubicBezTo>
                  <a:cubicBezTo>
                    <a:pt x="5561" y="562"/>
                    <a:pt x="5514" y="479"/>
                    <a:pt x="5431" y="443"/>
                  </a:cubicBezTo>
                  <a:cubicBezTo>
                    <a:pt x="4642" y="149"/>
                    <a:pt x="3816" y="1"/>
                    <a:pt x="2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3"/>
            <p:cNvSpPr/>
            <p:nvPr/>
          </p:nvSpPr>
          <p:spPr>
            <a:xfrm>
              <a:off x="1168933" y="632222"/>
              <a:ext cx="604143" cy="400306"/>
            </a:xfrm>
            <a:custGeom>
              <a:avLst/>
              <a:gdLst/>
              <a:ahLst/>
              <a:cxnLst/>
              <a:rect l="l" t="t" r="r" b="b"/>
              <a:pathLst>
                <a:path w="18752" h="12428" extrusionOk="0">
                  <a:moveTo>
                    <a:pt x="9198" y="402"/>
                  </a:moveTo>
                  <a:cubicBezTo>
                    <a:pt x="10659" y="1436"/>
                    <a:pt x="12228" y="2553"/>
                    <a:pt x="13749" y="3634"/>
                  </a:cubicBezTo>
                  <a:cubicBezTo>
                    <a:pt x="15234" y="4692"/>
                    <a:pt x="16755" y="5785"/>
                    <a:pt x="18193" y="6783"/>
                  </a:cubicBezTo>
                  <a:cubicBezTo>
                    <a:pt x="15912" y="8161"/>
                    <a:pt x="13369" y="9017"/>
                    <a:pt x="10731" y="9314"/>
                  </a:cubicBezTo>
                  <a:cubicBezTo>
                    <a:pt x="9091" y="8245"/>
                    <a:pt x="7392" y="7044"/>
                    <a:pt x="5728" y="5880"/>
                  </a:cubicBezTo>
                  <a:cubicBezTo>
                    <a:pt x="4171" y="4787"/>
                    <a:pt x="2555" y="3658"/>
                    <a:pt x="998" y="2624"/>
                  </a:cubicBezTo>
                  <a:cubicBezTo>
                    <a:pt x="3850" y="2398"/>
                    <a:pt x="6619" y="1650"/>
                    <a:pt x="9198" y="402"/>
                  </a:cubicBezTo>
                  <a:close/>
                  <a:moveTo>
                    <a:pt x="16221" y="8245"/>
                  </a:moveTo>
                  <a:cubicBezTo>
                    <a:pt x="16743" y="8482"/>
                    <a:pt x="17243" y="8791"/>
                    <a:pt x="17682" y="9160"/>
                  </a:cubicBezTo>
                  <a:lnTo>
                    <a:pt x="17670" y="9160"/>
                  </a:lnTo>
                  <a:cubicBezTo>
                    <a:pt x="16207" y="9350"/>
                    <a:pt x="14727" y="9456"/>
                    <a:pt x="13245" y="9456"/>
                  </a:cubicBezTo>
                  <a:cubicBezTo>
                    <a:pt x="12969" y="9456"/>
                    <a:pt x="12694" y="9452"/>
                    <a:pt x="12418" y="9445"/>
                  </a:cubicBezTo>
                  <a:cubicBezTo>
                    <a:pt x="13713" y="9171"/>
                    <a:pt x="14997" y="8779"/>
                    <a:pt x="16221" y="8245"/>
                  </a:cubicBezTo>
                  <a:close/>
                  <a:moveTo>
                    <a:pt x="678" y="2885"/>
                  </a:moveTo>
                  <a:cubicBezTo>
                    <a:pt x="2246" y="3919"/>
                    <a:pt x="3886" y="5072"/>
                    <a:pt x="5478" y="6189"/>
                  </a:cubicBezTo>
                  <a:cubicBezTo>
                    <a:pt x="7106" y="7330"/>
                    <a:pt x="8782" y="8506"/>
                    <a:pt x="10398" y="9564"/>
                  </a:cubicBezTo>
                  <a:lnTo>
                    <a:pt x="9519" y="10966"/>
                  </a:lnTo>
                  <a:cubicBezTo>
                    <a:pt x="6643" y="8506"/>
                    <a:pt x="3589" y="6153"/>
                    <a:pt x="452" y="3979"/>
                  </a:cubicBezTo>
                  <a:lnTo>
                    <a:pt x="678" y="2885"/>
                  </a:lnTo>
                  <a:close/>
                  <a:moveTo>
                    <a:pt x="17872" y="9528"/>
                  </a:moveTo>
                  <a:lnTo>
                    <a:pt x="17872" y="9528"/>
                  </a:lnTo>
                  <a:cubicBezTo>
                    <a:pt x="17825" y="9730"/>
                    <a:pt x="17777" y="9956"/>
                    <a:pt x="17718" y="10170"/>
                  </a:cubicBezTo>
                  <a:cubicBezTo>
                    <a:pt x="17658" y="10431"/>
                    <a:pt x="17599" y="10692"/>
                    <a:pt x="17551" y="10930"/>
                  </a:cubicBezTo>
                  <a:cubicBezTo>
                    <a:pt x="16682" y="10886"/>
                    <a:pt x="15813" y="10863"/>
                    <a:pt x="14945" y="10863"/>
                  </a:cubicBezTo>
                  <a:cubicBezTo>
                    <a:pt x="13261" y="10863"/>
                    <a:pt x="11581" y="10948"/>
                    <a:pt x="9911" y="11120"/>
                  </a:cubicBezTo>
                  <a:lnTo>
                    <a:pt x="10766" y="9754"/>
                  </a:lnTo>
                  <a:cubicBezTo>
                    <a:pt x="11586" y="9813"/>
                    <a:pt x="12406" y="9837"/>
                    <a:pt x="13226" y="9837"/>
                  </a:cubicBezTo>
                  <a:cubicBezTo>
                    <a:pt x="14783" y="9837"/>
                    <a:pt x="16328" y="9730"/>
                    <a:pt x="17872" y="9528"/>
                  </a:cubicBezTo>
                  <a:close/>
                  <a:moveTo>
                    <a:pt x="14884" y="11254"/>
                  </a:moveTo>
                  <a:cubicBezTo>
                    <a:pt x="15163" y="11254"/>
                    <a:pt x="15442" y="11257"/>
                    <a:pt x="15721" y="11263"/>
                  </a:cubicBezTo>
                  <a:cubicBezTo>
                    <a:pt x="15995" y="11394"/>
                    <a:pt x="16268" y="11560"/>
                    <a:pt x="16506" y="11762"/>
                  </a:cubicBezTo>
                  <a:cubicBezTo>
                    <a:pt x="15698" y="11536"/>
                    <a:pt x="14878" y="11370"/>
                    <a:pt x="14046" y="11263"/>
                  </a:cubicBezTo>
                  <a:cubicBezTo>
                    <a:pt x="14325" y="11257"/>
                    <a:pt x="14604" y="11254"/>
                    <a:pt x="14884" y="11254"/>
                  </a:cubicBezTo>
                  <a:close/>
                  <a:moveTo>
                    <a:pt x="9203" y="1"/>
                  </a:moveTo>
                  <a:cubicBezTo>
                    <a:pt x="9173" y="1"/>
                    <a:pt x="9143" y="8"/>
                    <a:pt x="9115" y="22"/>
                  </a:cubicBezTo>
                  <a:cubicBezTo>
                    <a:pt x="6441" y="1329"/>
                    <a:pt x="3530" y="2101"/>
                    <a:pt x="559" y="2279"/>
                  </a:cubicBezTo>
                  <a:cubicBezTo>
                    <a:pt x="464" y="2291"/>
                    <a:pt x="392" y="2351"/>
                    <a:pt x="369" y="2446"/>
                  </a:cubicBezTo>
                  <a:cubicBezTo>
                    <a:pt x="345" y="2470"/>
                    <a:pt x="333" y="2493"/>
                    <a:pt x="321" y="2529"/>
                  </a:cubicBezTo>
                  <a:lnTo>
                    <a:pt x="12" y="4038"/>
                  </a:lnTo>
                  <a:cubicBezTo>
                    <a:pt x="0" y="4109"/>
                    <a:pt x="36" y="4181"/>
                    <a:pt x="95" y="4228"/>
                  </a:cubicBezTo>
                  <a:cubicBezTo>
                    <a:pt x="3316" y="6462"/>
                    <a:pt x="6453" y="8886"/>
                    <a:pt x="9424" y="11417"/>
                  </a:cubicBezTo>
                  <a:lnTo>
                    <a:pt x="9424" y="11405"/>
                  </a:lnTo>
                  <a:cubicBezTo>
                    <a:pt x="9435" y="11516"/>
                    <a:pt x="9527" y="11585"/>
                    <a:pt x="9636" y="11585"/>
                  </a:cubicBezTo>
                  <a:cubicBezTo>
                    <a:pt x="9644" y="11585"/>
                    <a:pt x="9653" y="11585"/>
                    <a:pt x="9661" y="11584"/>
                  </a:cubicBezTo>
                  <a:cubicBezTo>
                    <a:pt x="10291" y="11518"/>
                    <a:pt x="10923" y="11486"/>
                    <a:pt x="11554" y="11486"/>
                  </a:cubicBezTo>
                  <a:cubicBezTo>
                    <a:pt x="13449" y="11486"/>
                    <a:pt x="15338" y="11780"/>
                    <a:pt x="17147" y="12368"/>
                  </a:cubicBezTo>
                  <a:cubicBezTo>
                    <a:pt x="17183" y="12392"/>
                    <a:pt x="17243" y="12416"/>
                    <a:pt x="17290" y="12416"/>
                  </a:cubicBezTo>
                  <a:lnTo>
                    <a:pt x="17314" y="12416"/>
                  </a:lnTo>
                  <a:cubicBezTo>
                    <a:pt x="17338" y="12427"/>
                    <a:pt x="17361" y="12427"/>
                    <a:pt x="17385" y="12427"/>
                  </a:cubicBezTo>
                  <a:cubicBezTo>
                    <a:pt x="17468" y="12427"/>
                    <a:pt x="17551" y="12380"/>
                    <a:pt x="17587" y="12297"/>
                  </a:cubicBezTo>
                  <a:cubicBezTo>
                    <a:pt x="17623" y="12202"/>
                    <a:pt x="17563" y="12083"/>
                    <a:pt x="17456" y="12059"/>
                  </a:cubicBezTo>
                  <a:lnTo>
                    <a:pt x="17385" y="12035"/>
                  </a:lnTo>
                  <a:cubicBezTo>
                    <a:pt x="17124" y="11750"/>
                    <a:pt x="16838" y="11501"/>
                    <a:pt x="16518" y="11287"/>
                  </a:cubicBezTo>
                  <a:lnTo>
                    <a:pt x="16518" y="11287"/>
                  </a:lnTo>
                  <a:cubicBezTo>
                    <a:pt x="16910" y="11299"/>
                    <a:pt x="17314" y="11322"/>
                    <a:pt x="17706" y="11346"/>
                  </a:cubicBezTo>
                  <a:cubicBezTo>
                    <a:pt x="17813" y="11346"/>
                    <a:pt x="17908" y="11275"/>
                    <a:pt x="17932" y="11180"/>
                  </a:cubicBezTo>
                  <a:cubicBezTo>
                    <a:pt x="17979" y="10906"/>
                    <a:pt x="18051" y="10586"/>
                    <a:pt x="18134" y="10265"/>
                  </a:cubicBezTo>
                  <a:cubicBezTo>
                    <a:pt x="18205" y="9944"/>
                    <a:pt x="18288" y="9611"/>
                    <a:pt x="18336" y="9338"/>
                  </a:cubicBezTo>
                  <a:cubicBezTo>
                    <a:pt x="18336" y="9326"/>
                    <a:pt x="18336" y="9314"/>
                    <a:pt x="18336" y="9302"/>
                  </a:cubicBezTo>
                  <a:cubicBezTo>
                    <a:pt x="18336" y="9290"/>
                    <a:pt x="18336" y="9278"/>
                    <a:pt x="18336" y="9278"/>
                  </a:cubicBezTo>
                  <a:lnTo>
                    <a:pt x="18336" y="9267"/>
                  </a:lnTo>
                  <a:cubicBezTo>
                    <a:pt x="18324" y="9255"/>
                    <a:pt x="18324" y="9243"/>
                    <a:pt x="18312" y="9231"/>
                  </a:cubicBezTo>
                  <a:cubicBezTo>
                    <a:pt x="18312" y="9219"/>
                    <a:pt x="18300" y="9207"/>
                    <a:pt x="18300" y="9195"/>
                  </a:cubicBezTo>
                  <a:cubicBezTo>
                    <a:pt x="18288" y="9183"/>
                    <a:pt x="18276" y="9171"/>
                    <a:pt x="18276" y="9171"/>
                  </a:cubicBezTo>
                  <a:cubicBezTo>
                    <a:pt x="18264" y="9160"/>
                    <a:pt x="18253" y="9148"/>
                    <a:pt x="18241" y="9148"/>
                  </a:cubicBezTo>
                  <a:lnTo>
                    <a:pt x="18229" y="9136"/>
                  </a:lnTo>
                  <a:cubicBezTo>
                    <a:pt x="18217" y="9112"/>
                    <a:pt x="18205" y="9100"/>
                    <a:pt x="18181" y="9076"/>
                  </a:cubicBezTo>
                  <a:cubicBezTo>
                    <a:pt x="17742" y="8661"/>
                    <a:pt x="17231" y="8316"/>
                    <a:pt x="16684" y="8043"/>
                  </a:cubicBezTo>
                  <a:cubicBezTo>
                    <a:pt x="17373" y="7734"/>
                    <a:pt x="18027" y="7365"/>
                    <a:pt x="18668" y="6961"/>
                  </a:cubicBezTo>
                  <a:cubicBezTo>
                    <a:pt x="18716" y="6926"/>
                    <a:pt x="18752" y="6878"/>
                    <a:pt x="18752" y="6819"/>
                  </a:cubicBezTo>
                  <a:cubicBezTo>
                    <a:pt x="18752" y="6747"/>
                    <a:pt x="18728" y="6688"/>
                    <a:pt x="18668" y="6652"/>
                  </a:cubicBezTo>
                  <a:cubicBezTo>
                    <a:pt x="17171" y="5607"/>
                    <a:pt x="15567" y="4454"/>
                    <a:pt x="13998" y="3349"/>
                  </a:cubicBezTo>
                  <a:cubicBezTo>
                    <a:pt x="12442" y="2232"/>
                    <a:pt x="10838" y="1091"/>
                    <a:pt x="9340" y="45"/>
                  </a:cubicBezTo>
                  <a:cubicBezTo>
                    <a:pt x="9297" y="17"/>
                    <a:pt x="9250" y="1"/>
                    <a:pt x="9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3"/>
            <p:cNvSpPr/>
            <p:nvPr/>
          </p:nvSpPr>
          <p:spPr>
            <a:xfrm>
              <a:off x="1392490" y="747340"/>
              <a:ext cx="175779" cy="68833"/>
            </a:xfrm>
            <a:custGeom>
              <a:avLst/>
              <a:gdLst/>
              <a:ahLst/>
              <a:cxnLst/>
              <a:rect l="l" t="t" r="r" b="b"/>
              <a:pathLst>
                <a:path w="5456" h="2137" extrusionOk="0">
                  <a:moveTo>
                    <a:pt x="5214" y="0"/>
                  </a:moveTo>
                  <a:cubicBezTo>
                    <a:pt x="5179" y="0"/>
                    <a:pt x="5143" y="8"/>
                    <a:pt x="5111" y="24"/>
                  </a:cubicBezTo>
                  <a:cubicBezTo>
                    <a:pt x="3566" y="856"/>
                    <a:pt x="1914" y="1438"/>
                    <a:pt x="191" y="1747"/>
                  </a:cubicBezTo>
                  <a:cubicBezTo>
                    <a:pt x="84" y="1759"/>
                    <a:pt x="1" y="1866"/>
                    <a:pt x="25" y="1973"/>
                  </a:cubicBezTo>
                  <a:cubicBezTo>
                    <a:pt x="49" y="2068"/>
                    <a:pt x="132" y="2128"/>
                    <a:pt x="227" y="2128"/>
                  </a:cubicBezTo>
                  <a:cubicBezTo>
                    <a:pt x="233" y="2134"/>
                    <a:pt x="242" y="2137"/>
                    <a:pt x="251" y="2137"/>
                  </a:cubicBezTo>
                  <a:cubicBezTo>
                    <a:pt x="259" y="2137"/>
                    <a:pt x="268" y="2134"/>
                    <a:pt x="274" y="2128"/>
                  </a:cubicBezTo>
                  <a:cubicBezTo>
                    <a:pt x="1914" y="1831"/>
                    <a:pt x="3518" y="1296"/>
                    <a:pt x="5004" y="535"/>
                  </a:cubicBezTo>
                  <a:cubicBezTo>
                    <a:pt x="5051" y="535"/>
                    <a:pt x="5099" y="523"/>
                    <a:pt x="5146" y="488"/>
                  </a:cubicBezTo>
                  <a:lnTo>
                    <a:pt x="5336" y="345"/>
                  </a:lnTo>
                  <a:cubicBezTo>
                    <a:pt x="5431" y="286"/>
                    <a:pt x="5455" y="167"/>
                    <a:pt x="5384" y="84"/>
                  </a:cubicBezTo>
                  <a:cubicBezTo>
                    <a:pt x="5345" y="29"/>
                    <a:pt x="5280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3"/>
            <p:cNvSpPr/>
            <p:nvPr/>
          </p:nvSpPr>
          <p:spPr>
            <a:xfrm>
              <a:off x="1417394" y="768502"/>
              <a:ext cx="171172" cy="68833"/>
            </a:xfrm>
            <a:custGeom>
              <a:avLst/>
              <a:gdLst/>
              <a:ahLst/>
              <a:cxnLst/>
              <a:rect l="l" t="t" r="r" b="b"/>
              <a:pathLst>
                <a:path w="5313" h="2137" extrusionOk="0">
                  <a:moveTo>
                    <a:pt x="5066" y="0"/>
                  </a:moveTo>
                  <a:cubicBezTo>
                    <a:pt x="5025" y="0"/>
                    <a:pt x="4983" y="11"/>
                    <a:pt x="4944" y="33"/>
                  </a:cubicBezTo>
                  <a:cubicBezTo>
                    <a:pt x="3470" y="888"/>
                    <a:pt x="1854" y="1483"/>
                    <a:pt x="179" y="1768"/>
                  </a:cubicBezTo>
                  <a:cubicBezTo>
                    <a:pt x="72" y="1780"/>
                    <a:pt x="0" y="1875"/>
                    <a:pt x="12" y="1982"/>
                  </a:cubicBezTo>
                  <a:cubicBezTo>
                    <a:pt x="36" y="2077"/>
                    <a:pt x="119" y="2136"/>
                    <a:pt x="214" y="2136"/>
                  </a:cubicBezTo>
                  <a:lnTo>
                    <a:pt x="262" y="2136"/>
                  </a:lnTo>
                  <a:cubicBezTo>
                    <a:pt x="1997" y="1839"/>
                    <a:pt x="3660" y="1245"/>
                    <a:pt x="5181" y="354"/>
                  </a:cubicBezTo>
                  <a:cubicBezTo>
                    <a:pt x="5276" y="294"/>
                    <a:pt x="5312" y="175"/>
                    <a:pt x="5241" y="92"/>
                  </a:cubicBezTo>
                  <a:cubicBezTo>
                    <a:pt x="5203" y="32"/>
                    <a:pt x="5137" y="0"/>
                    <a:pt x="5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3"/>
            <p:cNvSpPr/>
            <p:nvPr/>
          </p:nvSpPr>
          <p:spPr>
            <a:xfrm>
              <a:off x="1445713" y="784510"/>
              <a:ext cx="158929" cy="71957"/>
            </a:xfrm>
            <a:custGeom>
              <a:avLst/>
              <a:gdLst/>
              <a:ahLst/>
              <a:cxnLst/>
              <a:rect l="l" t="t" r="r" b="b"/>
              <a:pathLst>
                <a:path w="4933" h="2234" extrusionOk="0">
                  <a:moveTo>
                    <a:pt x="4701" y="1"/>
                  </a:moveTo>
                  <a:cubicBezTo>
                    <a:pt x="4656" y="1"/>
                    <a:pt x="4611" y="16"/>
                    <a:pt x="4576" y="47"/>
                  </a:cubicBezTo>
                  <a:cubicBezTo>
                    <a:pt x="3257" y="950"/>
                    <a:pt x="1759" y="1568"/>
                    <a:pt x="191" y="1853"/>
                  </a:cubicBezTo>
                  <a:cubicBezTo>
                    <a:pt x="84" y="1877"/>
                    <a:pt x="1" y="1972"/>
                    <a:pt x="24" y="2091"/>
                  </a:cubicBezTo>
                  <a:cubicBezTo>
                    <a:pt x="48" y="2174"/>
                    <a:pt x="131" y="2233"/>
                    <a:pt x="226" y="2233"/>
                  </a:cubicBezTo>
                  <a:lnTo>
                    <a:pt x="274" y="2233"/>
                  </a:lnTo>
                  <a:cubicBezTo>
                    <a:pt x="1914" y="1936"/>
                    <a:pt x="3459" y="1295"/>
                    <a:pt x="4825" y="356"/>
                  </a:cubicBezTo>
                  <a:cubicBezTo>
                    <a:pt x="4920" y="284"/>
                    <a:pt x="4932" y="166"/>
                    <a:pt x="4873" y="82"/>
                  </a:cubicBezTo>
                  <a:cubicBezTo>
                    <a:pt x="4825" y="28"/>
                    <a:pt x="4762" y="1"/>
                    <a:pt x="4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3"/>
            <p:cNvSpPr/>
            <p:nvPr/>
          </p:nvSpPr>
          <p:spPr>
            <a:xfrm>
              <a:off x="616886" y="-9144"/>
              <a:ext cx="580785" cy="394444"/>
            </a:xfrm>
            <a:custGeom>
              <a:avLst/>
              <a:gdLst/>
              <a:ahLst/>
              <a:cxnLst/>
              <a:rect l="l" t="t" r="r" b="b"/>
              <a:pathLst>
                <a:path w="18027" h="12246" extrusionOk="0">
                  <a:moveTo>
                    <a:pt x="5178" y="537"/>
                  </a:moveTo>
                  <a:cubicBezTo>
                    <a:pt x="6395" y="537"/>
                    <a:pt x="7732" y="701"/>
                    <a:pt x="9233" y="1028"/>
                  </a:cubicBezTo>
                  <a:cubicBezTo>
                    <a:pt x="8449" y="1087"/>
                    <a:pt x="7676" y="1123"/>
                    <a:pt x="6904" y="1147"/>
                  </a:cubicBezTo>
                  <a:cubicBezTo>
                    <a:pt x="6898" y="1146"/>
                    <a:pt x="6892" y="1146"/>
                    <a:pt x="6886" y="1146"/>
                  </a:cubicBezTo>
                  <a:cubicBezTo>
                    <a:pt x="6787" y="1146"/>
                    <a:pt x="6702" y="1237"/>
                    <a:pt x="6702" y="1349"/>
                  </a:cubicBezTo>
                  <a:cubicBezTo>
                    <a:pt x="6702" y="1449"/>
                    <a:pt x="6785" y="1528"/>
                    <a:pt x="6893" y="1528"/>
                  </a:cubicBezTo>
                  <a:cubicBezTo>
                    <a:pt x="6901" y="1528"/>
                    <a:pt x="6908" y="1528"/>
                    <a:pt x="6916" y="1527"/>
                  </a:cubicBezTo>
                  <a:cubicBezTo>
                    <a:pt x="8104" y="1503"/>
                    <a:pt x="9281" y="1432"/>
                    <a:pt x="10457" y="1313"/>
                  </a:cubicBezTo>
                  <a:cubicBezTo>
                    <a:pt x="12144" y="1147"/>
                    <a:pt x="13820" y="885"/>
                    <a:pt x="15484" y="541"/>
                  </a:cubicBezTo>
                  <a:lnTo>
                    <a:pt x="15484" y="541"/>
                  </a:lnTo>
                  <a:cubicBezTo>
                    <a:pt x="13404" y="2252"/>
                    <a:pt x="12168" y="4866"/>
                    <a:pt x="12263" y="7409"/>
                  </a:cubicBezTo>
                  <a:cubicBezTo>
                    <a:pt x="10668" y="7782"/>
                    <a:pt x="9041" y="7969"/>
                    <a:pt x="7415" y="7969"/>
                  </a:cubicBezTo>
                  <a:cubicBezTo>
                    <a:pt x="5105" y="7969"/>
                    <a:pt x="2798" y="7592"/>
                    <a:pt x="594" y="6839"/>
                  </a:cubicBezTo>
                  <a:cubicBezTo>
                    <a:pt x="2389" y="5128"/>
                    <a:pt x="3684" y="2965"/>
                    <a:pt x="4337" y="564"/>
                  </a:cubicBezTo>
                  <a:cubicBezTo>
                    <a:pt x="4611" y="546"/>
                    <a:pt x="4891" y="537"/>
                    <a:pt x="5178" y="537"/>
                  </a:cubicBezTo>
                  <a:close/>
                  <a:moveTo>
                    <a:pt x="16018" y="636"/>
                  </a:moveTo>
                  <a:cubicBezTo>
                    <a:pt x="16268" y="2335"/>
                    <a:pt x="16517" y="4046"/>
                    <a:pt x="16779" y="5757"/>
                  </a:cubicBezTo>
                  <a:cubicBezTo>
                    <a:pt x="17040" y="7504"/>
                    <a:pt x="17302" y="9251"/>
                    <a:pt x="17563" y="10974"/>
                  </a:cubicBezTo>
                  <a:cubicBezTo>
                    <a:pt x="17358" y="10948"/>
                    <a:pt x="17152" y="10936"/>
                    <a:pt x="16948" y="10936"/>
                  </a:cubicBezTo>
                  <a:cubicBezTo>
                    <a:pt x="16679" y="10936"/>
                    <a:pt x="16412" y="10957"/>
                    <a:pt x="16149" y="10998"/>
                  </a:cubicBezTo>
                  <a:lnTo>
                    <a:pt x="15757" y="7611"/>
                  </a:lnTo>
                  <a:cubicBezTo>
                    <a:pt x="15736" y="7517"/>
                    <a:pt x="15650" y="7441"/>
                    <a:pt x="15556" y="7441"/>
                  </a:cubicBezTo>
                  <a:cubicBezTo>
                    <a:pt x="15544" y="7441"/>
                    <a:pt x="15532" y="7442"/>
                    <a:pt x="15519" y="7445"/>
                  </a:cubicBezTo>
                  <a:cubicBezTo>
                    <a:pt x="15412" y="7445"/>
                    <a:pt x="15329" y="7540"/>
                    <a:pt x="15329" y="7659"/>
                  </a:cubicBezTo>
                  <a:lnTo>
                    <a:pt x="15733" y="11081"/>
                  </a:lnTo>
                  <a:cubicBezTo>
                    <a:pt x="15210" y="11200"/>
                    <a:pt x="14711" y="11402"/>
                    <a:pt x="14260" y="11675"/>
                  </a:cubicBezTo>
                  <a:cubicBezTo>
                    <a:pt x="14248" y="8942"/>
                    <a:pt x="14022" y="6221"/>
                    <a:pt x="13582" y="3535"/>
                  </a:cubicBezTo>
                  <a:cubicBezTo>
                    <a:pt x="14165" y="2406"/>
                    <a:pt x="14996" y="1408"/>
                    <a:pt x="16018" y="636"/>
                  </a:cubicBezTo>
                  <a:close/>
                  <a:moveTo>
                    <a:pt x="13273" y="4236"/>
                  </a:moveTo>
                  <a:cubicBezTo>
                    <a:pt x="13654" y="6755"/>
                    <a:pt x="13844" y="9298"/>
                    <a:pt x="13844" y="11853"/>
                  </a:cubicBezTo>
                  <a:cubicBezTo>
                    <a:pt x="13048" y="11806"/>
                    <a:pt x="12263" y="11758"/>
                    <a:pt x="11467" y="11699"/>
                  </a:cubicBezTo>
                  <a:cubicBezTo>
                    <a:pt x="9093" y="11553"/>
                    <a:pt x="6655" y="11400"/>
                    <a:pt x="4238" y="11400"/>
                  </a:cubicBezTo>
                  <a:cubicBezTo>
                    <a:pt x="3691" y="11400"/>
                    <a:pt x="3146" y="11408"/>
                    <a:pt x="2602" y="11425"/>
                  </a:cubicBezTo>
                  <a:cubicBezTo>
                    <a:pt x="2709" y="10225"/>
                    <a:pt x="2721" y="9013"/>
                    <a:pt x="2614" y="7813"/>
                  </a:cubicBezTo>
                  <a:lnTo>
                    <a:pt x="2614" y="7813"/>
                  </a:lnTo>
                  <a:cubicBezTo>
                    <a:pt x="4183" y="8181"/>
                    <a:pt x="5787" y="8360"/>
                    <a:pt x="7403" y="8360"/>
                  </a:cubicBezTo>
                  <a:cubicBezTo>
                    <a:pt x="9138" y="8360"/>
                    <a:pt x="10849" y="8146"/>
                    <a:pt x="12537" y="7730"/>
                  </a:cubicBezTo>
                  <a:cubicBezTo>
                    <a:pt x="12620" y="7706"/>
                    <a:pt x="12679" y="7623"/>
                    <a:pt x="12679" y="7540"/>
                  </a:cubicBezTo>
                  <a:cubicBezTo>
                    <a:pt x="12632" y="6399"/>
                    <a:pt x="12834" y="5282"/>
                    <a:pt x="13273" y="4236"/>
                  </a:cubicBezTo>
                  <a:close/>
                  <a:moveTo>
                    <a:pt x="16173" y="1"/>
                  </a:moveTo>
                  <a:cubicBezTo>
                    <a:pt x="16157" y="1"/>
                    <a:pt x="16141" y="2"/>
                    <a:pt x="16125" y="6"/>
                  </a:cubicBezTo>
                  <a:cubicBezTo>
                    <a:pt x="14248" y="422"/>
                    <a:pt x="12358" y="731"/>
                    <a:pt x="10457" y="921"/>
                  </a:cubicBezTo>
                  <a:cubicBezTo>
                    <a:pt x="8490" y="405"/>
                    <a:pt x="6776" y="151"/>
                    <a:pt x="5247" y="151"/>
                  </a:cubicBezTo>
                  <a:cubicBezTo>
                    <a:pt x="4874" y="151"/>
                    <a:pt x="4511" y="166"/>
                    <a:pt x="4159" y="196"/>
                  </a:cubicBezTo>
                  <a:cubicBezTo>
                    <a:pt x="4064" y="208"/>
                    <a:pt x="3993" y="267"/>
                    <a:pt x="3969" y="351"/>
                  </a:cubicBezTo>
                  <a:cubicBezTo>
                    <a:pt x="3315" y="2822"/>
                    <a:pt x="1961" y="5056"/>
                    <a:pt x="71" y="6779"/>
                  </a:cubicBezTo>
                  <a:cubicBezTo>
                    <a:pt x="24" y="6827"/>
                    <a:pt x="0" y="6898"/>
                    <a:pt x="24" y="6958"/>
                  </a:cubicBezTo>
                  <a:cubicBezTo>
                    <a:pt x="36" y="7029"/>
                    <a:pt x="83" y="7076"/>
                    <a:pt x="143" y="7100"/>
                  </a:cubicBezTo>
                  <a:cubicBezTo>
                    <a:pt x="808" y="7338"/>
                    <a:pt x="1485" y="7540"/>
                    <a:pt x="2175" y="7718"/>
                  </a:cubicBezTo>
                  <a:cubicBezTo>
                    <a:pt x="2305" y="9013"/>
                    <a:pt x="2293" y="10308"/>
                    <a:pt x="2163" y="11604"/>
                  </a:cubicBezTo>
                  <a:cubicBezTo>
                    <a:pt x="2163" y="11663"/>
                    <a:pt x="2175" y="11711"/>
                    <a:pt x="2222" y="11758"/>
                  </a:cubicBezTo>
                  <a:cubicBezTo>
                    <a:pt x="2258" y="11794"/>
                    <a:pt x="2317" y="11818"/>
                    <a:pt x="2377" y="11818"/>
                  </a:cubicBezTo>
                  <a:cubicBezTo>
                    <a:pt x="3001" y="11793"/>
                    <a:pt x="3627" y="11782"/>
                    <a:pt x="4256" y="11782"/>
                  </a:cubicBezTo>
                  <a:cubicBezTo>
                    <a:pt x="6656" y="11782"/>
                    <a:pt x="9077" y="11940"/>
                    <a:pt x="11431" y="12091"/>
                  </a:cubicBezTo>
                  <a:cubicBezTo>
                    <a:pt x="12299" y="12150"/>
                    <a:pt x="13166" y="12198"/>
                    <a:pt x="14034" y="12245"/>
                  </a:cubicBezTo>
                  <a:lnTo>
                    <a:pt x="14058" y="12245"/>
                  </a:lnTo>
                  <a:cubicBezTo>
                    <a:pt x="14081" y="12245"/>
                    <a:pt x="14105" y="12245"/>
                    <a:pt x="14129" y="12234"/>
                  </a:cubicBezTo>
                  <a:lnTo>
                    <a:pt x="14153" y="12222"/>
                  </a:lnTo>
                  <a:cubicBezTo>
                    <a:pt x="14165" y="12222"/>
                    <a:pt x="14176" y="12210"/>
                    <a:pt x="14176" y="12210"/>
                  </a:cubicBezTo>
                  <a:cubicBezTo>
                    <a:pt x="14996" y="11623"/>
                    <a:pt x="15962" y="11321"/>
                    <a:pt x="16948" y="11321"/>
                  </a:cubicBezTo>
                  <a:cubicBezTo>
                    <a:pt x="17220" y="11321"/>
                    <a:pt x="17493" y="11344"/>
                    <a:pt x="17765" y="11390"/>
                  </a:cubicBezTo>
                  <a:cubicBezTo>
                    <a:pt x="17782" y="11393"/>
                    <a:pt x="17798" y="11394"/>
                    <a:pt x="17814" y="11394"/>
                  </a:cubicBezTo>
                  <a:cubicBezTo>
                    <a:pt x="17864" y="11394"/>
                    <a:pt x="17907" y="11379"/>
                    <a:pt x="17943" y="11342"/>
                  </a:cubicBezTo>
                  <a:cubicBezTo>
                    <a:pt x="18003" y="11307"/>
                    <a:pt x="18027" y="11247"/>
                    <a:pt x="18015" y="11176"/>
                  </a:cubicBezTo>
                  <a:cubicBezTo>
                    <a:pt x="17753" y="9370"/>
                    <a:pt x="17468" y="7540"/>
                    <a:pt x="17195" y="5710"/>
                  </a:cubicBezTo>
                  <a:cubicBezTo>
                    <a:pt x="16921" y="3880"/>
                    <a:pt x="16648" y="2050"/>
                    <a:pt x="16375" y="244"/>
                  </a:cubicBezTo>
                  <a:lnTo>
                    <a:pt x="16375" y="232"/>
                  </a:lnTo>
                  <a:cubicBezTo>
                    <a:pt x="16387" y="208"/>
                    <a:pt x="16387" y="184"/>
                    <a:pt x="16375" y="149"/>
                  </a:cubicBezTo>
                  <a:cubicBezTo>
                    <a:pt x="16355" y="57"/>
                    <a:pt x="16265" y="1"/>
                    <a:pt x="16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3"/>
            <p:cNvSpPr/>
            <p:nvPr/>
          </p:nvSpPr>
          <p:spPr>
            <a:xfrm>
              <a:off x="1103467" y="183407"/>
              <a:ext cx="16495" cy="26219"/>
            </a:xfrm>
            <a:custGeom>
              <a:avLst/>
              <a:gdLst/>
              <a:ahLst/>
              <a:cxnLst/>
              <a:rect l="l" t="t" r="r" b="b"/>
              <a:pathLst>
                <a:path w="512" h="814" extrusionOk="0">
                  <a:moveTo>
                    <a:pt x="236" y="1"/>
                  </a:moveTo>
                  <a:cubicBezTo>
                    <a:pt x="221" y="1"/>
                    <a:pt x="206" y="2"/>
                    <a:pt x="190" y="5"/>
                  </a:cubicBezTo>
                  <a:cubicBezTo>
                    <a:pt x="84" y="5"/>
                    <a:pt x="0" y="112"/>
                    <a:pt x="12" y="219"/>
                  </a:cubicBezTo>
                  <a:lnTo>
                    <a:pt x="84" y="647"/>
                  </a:lnTo>
                  <a:cubicBezTo>
                    <a:pt x="107" y="742"/>
                    <a:pt x="190" y="813"/>
                    <a:pt x="286" y="813"/>
                  </a:cubicBezTo>
                  <a:lnTo>
                    <a:pt x="321" y="813"/>
                  </a:lnTo>
                  <a:cubicBezTo>
                    <a:pt x="428" y="801"/>
                    <a:pt x="511" y="706"/>
                    <a:pt x="499" y="599"/>
                  </a:cubicBezTo>
                  <a:lnTo>
                    <a:pt x="428" y="171"/>
                  </a:lnTo>
                  <a:cubicBezTo>
                    <a:pt x="418" y="68"/>
                    <a:pt x="335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3"/>
            <p:cNvSpPr/>
            <p:nvPr/>
          </p:nvSpPr>
          <p:spPr>
            <a:xfrm>
              <a:off x="1094285" y="141921"/>
              <a:ext cx="17623" cy="16395"/>
            </a:xfrm>
            <a:custGeom>
              <a:avLst/>
              <a:gdLst/>
              <a:ahLst/>
              <a:cxnLst/>
              <a:rect l="l" t="t" r="r" b="b"/>
              <a:pathLst>
                <a:path w="547" h="509" extrusionOk="0">
                  <a:moveTo>
                    <a:pt x="240" y="1"/>
                  </a:moveTo>
                  <a:cubicBezTo>
                    <a:pt x="208" y="1"/>
                    <a:pt x="175" y="7"/>
                    <a:pt x="143" y="22"/>
                  </a:cubicBezTo>
                  <a:cubicBezTo>
                    <a:pt x="48" y="69"/>
                    <a:pt x="0" y="188"/>
                    <a:pt x="60" y="283"/>
                  </a:cubicBezTo>
                  <a:lnTo>
                    <a:pt x="119" y="402"/>
                  </a:lnTo>
                  <a:cubicBezTo>
                    <a:pt x="155" y="473"/>
                    <a:pt x="226" y="509"/>
                    <a:pt x="309" y="509"/>
                  </a:cubicBezTo>
                  <a:cubicBezTo>
                    <a:pt x="345" y="509"/>
                    <a:pt x="369" y="509"/>
                    <a:pt x="404" y="485"/>
                  </a:cubicBezTo>
                  <a:cubicBezTo>
                    <a:pt x="499" y="449"/>
                    <a:pt x="547" y="331"/>
                    <a:pt x="499" y="236"/>
                  </a:cubicBezTo>
                  <a:lnTo>
                    <a:pt x="428" y="105"/>
                  </a:lnTo>
                  <a:cubicBezTo>
                    <a:pt x="386" y="38"/>
                    <a:pt x="315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3"/>
            <p:cNvSpPr/>
            <p:nvPr/>
          </p:nvSpPr>
          <p:spPr>
            <a:xfrm>
              <a:off x="794501" y="178028"/>
              <a:ext cx="65885" cy="50344"/>
            </a:xfrm>
            <a:custGeom>
              <a:avLst/>
              <a:gdLst/>
              <a:ahLst/>
              <a:cxnLst/>
              <a:rect l="l" t="t" r="r" b="b"/>
              <a:pathLst>
                <a:path w="2045" h="1563" extrusionOk="0">
                  <a:moveTo>
                    <a:pt x="1198" y="390"/>
                  </a:moveTo>
                  <a:cubicBezTo>
                    <a:pt x="1235" y="390"/>
                    <a:pt x="1272" y="396"/>
                    <a:pt x="1308" y="410"/>
                  </a:cubicBezTo>
                  <a:cubicBezTo>
                    <a:pt x="1415" y="434"/>
                    <a:pt x="1510" y="505"/>
                    <a:pt x="1569" y="612"/>
                  </a:cubicBezTo>
                  <a:cubicBezTo>
                    <a:pt x="1605" y="707"/>
                    <a:pt x="1593" y="814"/>
                    <a:pt x="1546" y="909"/>
                  </a:cubicBezTo>
                  <a:cubicBezTo>
                    <a:pt x="1486" y="1016"/>
                    <a:pt x="1391" y="1099"/>
                    <a:pt x="1272" y="1147"/>
                  </a:cubicBezTo>
                  <a:cubicBezTo>
                    <a:pt x="1214" y="1163"/>
                    <a:pt x="1154" y="1171"/>
                    <a:pt x="1094" y="1171"/>
                  </a:cubicBezTo>
                  <a:cubicBezTo>
                    <a:pt x="900" y="1171"/>
                    <a:pt x="710" y="1084"/>
                    <a:pt x="583" y="921"/>
                  </a:cubicBezTo>
                  <a:cubicBezTo>
                    <a:pt x="488" y="826"/>
                    <a:pt x="452" y="683"/>
                    <a:pt x="488" y="552"/>
                  </a:cubicBezTo>
                  <a:cubicBezTo>
                    <a:pt x="524" y="469"/>
                    <a:pt x="595" y="410"/>
                    <a:pt x="690" y="410"/>
                  </a:cubicBezTo>
                  <a:cubicBezTo>
                    <a:pt x="696" y="404"/>
                    <a:pt x="702" y="401"/>
                    <a:pt x="708" y="401"/>
                  </a:cubicBezTo>
                  <a:cubicBezTo>
                    <a:pt x="714" y="401"/>
                    <a:pt x="720" y="404"/>
                    <a:pt x="726" y="410"/>
                  </a:cubicBezTo>
                  <a:cubicBezTo>
                    <a:pt x="767" y="458"/>
                    <a:pt x="829" y="483"/>
                    <a:pt x="892" y="483"/>
                  </a:cubicBezTo>
                  <a:cubicBezTo>
                    <a:pt x="937" y="483"/>
                    <a:pt x="983" y="470"/>
                    <a:pt x="1023" y="445"/>
                  </a:cubicBezTo>
                  <a:cubicBezTo>
                    <a:pt x="1075" y="408"/>
                    <a:pt x="1136" y="390"/>
                    <a:pt x="1198" y="390"/>
                  </a:cubicBezTo>
                  <a:close/>
                  <a:moveTo>
                    <a:pt x="1209" y="0"/>
                  </a:moveTo>
                  <a:cubicBezTo>
                    <a:pt x="1106" y="0"/>
                    <a:pt x="1001" y="19"/>
                    <a:pt x="904" y="53"/>
                  </a:cubicBezTo>
                  <a:cubicBezTo>
                    <a:pt x="892" y="41"/>
                    <a:pt x="868" y="41"/>
                    <a:pt x="844" y="30"/>
                  </a:cubicBezTo>
                  <a:cubicBezTo>
                    <a:pt x="797" y="19"/>
                    <a:pt x="749" y="14"/>
                    <a:pt x="703" y="14"/>
                  </a:cubicBezTo>
                  <a:cubicBezTo>
                    <a:pt x="436" y="14"/>
                    <a:pt x="197" y="181"/>
                    <a:pt x="96" y="434"/>
                  </a:cubicBezTo>
                  <a:cubicBezTo>
                    <a:pt x="1" y="683"/>
                    <a:pt x="60" y="956"/>
                    <a:pt x="238" y="1158"/>
                  </a:cubicBezTo>
                  <a:cubicBezTo>
                    <a:pt x="452" y="1420"/>
                    <a:pt x="761" y="1562"/>
                    <a:pt x="1094" y="1562"/>
                  </a:cubicBezTo>
                  <a:cubicBezTo>
                    <a:pt x="1213" y="1562"/>
                    <a:pt x="1320" y="1551"/>
                    <a:pt x="1415" y="1515"/>
                  </a:cubicBezTo>
                  <a:cubicBezTo>
                    <a:pt x="1641" y="1432"/>
                    <a:pt x="1819" y="1277"/>
                    <a:pt x="1926" y="1063"/>
                  </a:cubicBezTo>
                  <a:cubicBezTo>
                    <a:pt x="2033" y="885"/>
                    <a:pt x="2045" y="671"/>
                    <a:pt x="1961" y="469"/>
                  </a:cubicBezTo>
                  <a:cubicBezTo>
                    <a:pt x="1866" y="255"/>
                    <a:pt x="1664" y="89"/>
                    <a:pt x="1427" y="30"/>
                  </a:cubicBezTo>
                  <a:cubicBezTo>
                    <a:pt x="1357" y="10"/>
                    <a:pt x="1284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3"/>
            <p:cNvSpPr/>
            <p:nvPr/>
          </p:nvSpPr>
          <p:spPr>
            <a:xfrm>
              <a:off x="489401" y="714679"/>
              <a:ext cx="599922" cy="257455"/>
            </a:xfrm>
            <a:custGeom>
              <a:avLst/>
              <a:gdLst/>
              <a:ahLst/>
              <a:cxnLst/>
              <a:rect l="l" t="t" r="r" b="b"/>
              <a:pathLst>
                <a:path w="18621" h="7993" extrusionOk="0">
                  <a:moveTo>
                    <a:pt x="8663" y="1003"/>
                  </a:moveTo>
                  <a:cubicBezTo>
                    <a:pt x="8734" y="1015"/>
                    <a:pt x="8793" y="1038"/>
                    <a:pt x="8841" y="1086"/>
                  </a:cubicBezTo>
                  <a:cubicBezTo>
                    <a:pt x="8900" y="1133"/>
                    <a:pt x="8948" y="1205"/>
                    <a:pt x="8972" y="1288"/>
                  </a:cubicBezTo>
                  <a:cubicBezTo>
                    <a:pt x="8865" y="1193"/>
                    <a:pt x="8770" y="1098"/>
                    <a:pt x="8663" y="1003"/>
                  </a:cubicBezTo>
                  <a:close/>
                  <a:moveTo>
                    <a:pt x="9666" y="1638"/>
                  </a:moveTo>
                  <a:cubicBezTo>
                    <a:pt x="9746" y="1638"/>
                    <a:pt x="9828" y="1659"/>
                    <a:pt x="9899" y="1704"/>
                  </a:cubicBezTo>
                  <a:lnTo>
                    <a:pt x="9887" y="1704"/>
                  </a:lnTo>
                  <a:cubicBezTo>
                    <a:pt x="10017" y="1787"/>
                    <a:pt x="10077" y="1941"/>
                    <a:pt x="10041" y="2084"/>
                  </a:cubicBezTo>
                  <a:cubicBezTo>
                    <a:pt x="9851" y="1953"/>
                    <a:pt x="9661" y="1823"/>
                    <a:pt x="9471" y="1680"/>
                  </a:cubicBezTo>
                  <a:cubicBezTo>
                    <a:pt x="9531" y="1653"/>
                    <a:pt x="9598" y="1638"/>
                    <a:pt x="9666" y="1638"/>
                  </a:cubicBezTo>
                  <a:close/>
                  <a:moveTo>
                    <a:pt x="10729" y="2210"/>
                  </a:moveTo>
                  <a:cubicBezTo>
                    <a:pt x="10782" y="2210"/>
                    <a:pt x="10835" y="2219"/>
                    <a:pt x="10885" y="2239"/>
                  </a:cubicBezTo>
                  <a:cubicBezTo>
                    <a:pt x="11051" y="2310"/>
                    <a:pt x="11134" y="2488"/>
                    <a:pt x="11087" y="2654"/>
                  </a:cubicBezTo>
                  <a:lnTo>
                    <a:pt x="11087" y="2666"/>
                  </a:lnTo>
                  <a:cubicBezTo>
                    <a:pt x="10861" y="2559"/>
                    <a:pt x="10647" y="2452"/>
                    <a:pt x="10433" y="2322"/>
                  </a:cubicBezTo>
                  <a:cubicBezTo>
                    <a:pt x="10513" y="2250"/>
                    <a:pt x="10621" y="2210"/>
                    <a:pt x="10729" y="2210"/>
                  </a:cubicBezTo>
                  <a:close/>
                  <a:moveTo>
                    <a:pt x="11802" y="2798"/>
                  </a:moveTo>
                  <a:cubicBezTo>
                    <a:pt x="11880" y="2798"/>
                    <a:pt x="11959" y="2813"/>
                    <a:pt x="12037" y="2845"/>
                  </a:cubicBezTo>
                  <a:cubicBezTo>
                    <a:pt x="12168" y="2904"/>
                    <a:pt x="12275" y="3023"/>
                    <a:pt x="12335" y="3177"/>
                  </a:cubicBezTo>
                  <a:cubicBezTo>
                    <a:pt x="12049" y="3082"/>
                    <a:pt x="11788" y="2975"/>
                    <a:pt x="11515" y="2868"/>
                  </a:cubicBezTo>
                  <a:cubicBezTo>
                    <a:pt x="11607" y="2822"/>
                    <a:pt x="11704" y="2798"/>
                    <a:pt x="11802" y="2798"/>
                  </a:cubicBezTo>
                  <a:close/>
                  <a:moveTo>
                    <a:pt x="963" y="2536"/>
                  </a:moveTo>
                  <a:cubicBezTo>
                    <a:pt x="2353" y="3094"/>
                    <a:pt x="3470" y="4247"/>
                    <a:pt x="3910" y="5578"/>
                  </a:cubicBezTo>
                  <a:cubicBezTo>
                    <a:pt x="3477" y="5604"/>
                    <a:pt x="3045" y="5624"/>
                    <a:pt x="2620" y="5624"/>
                  </a:cubicBezTo>
                  <a:cubicBezTo>
                    <a:pt x="1899" y="5624"/>
                    <a:pt x="1197" y="5567"/>
                    <a:pt x="547" y="5388"/>
                  </a:cubicBezTo>
                  <a:cubicBezTo>
                    <a:pt x="582" y="4425"/>
                    <a:pt x="725" y="3474"/>
                    <a:pt x="963" y="2536"/>
                  </a:cubicBezTo>
                  <a:close/>
                  <a:moveTo>
                    <a:pt x="7605" y="468"/>
                  </a:moveTo>
                  <a:cubicBezTo>
                    <a:pt x="8936" y="2037"/>
                    <a:pt x="10718" y="3165"/>
                    <a:pt x="12703" y="3688"/>
                  </a:cubicBezTo>
                  <a:cubicBezTo>
                    <a:pt x="12168" y="4366"/>
                    <a:pt x="11800" y="5162"/>
                    <a:pt x="11669" y="6017"/>
                  </a:cubicBezTo>
                  <a:cubicBezTo>
                    <a:pt x="11289" y="5994"/>
                    <a:pt x="10920" y="5958"/>
                    <a:pt x="10552" y="5910"/>
                  </a:cubicBezTo>
                  <a:cubicBezTo>
                    <a:pt x="10136" y="5863"/>
                    <a:pt x="9708" y="5792"/>
                    <a:pt x="9293" y="5720"/>
                  </a:cubicBezTo>
                  <a:cubicBezTo>
                    <a:pt x="8389" y="5542"/>
                    <a:pt x="7474" y="5447"/>
                    <a:pt x="6548" y="5423"/>
                  </a:cubicBezTo>
                  <a:cubicBezTo>
                    <a:pt x="5930" y="5423"/>
                    <a:pt x="5264" y="5471"/>
                    <a:pt x="4623" y="5518"/>
                  </a:cubicBezTo>
                  <a:lnTo>
                    <a:pt x="4337" y="5542"/>
                  </a:lnTo>
                  <a:lnTo>
                    <a:pt x="4337" y="5518"/>
                  </a:lnTo>
                  <a:cubicBezTo>
                    <a:pt x="3874" y="4033"/>
                    <a:pt x="2626" y="2750"/>
                    <a:pt x="1069" y="2155"/>
                  </a:cubicBezTo>
                  <a:cubicBezTo>
                    <a:pt x="1141" y="1918"/>
                    <a:pt x="1224" y="1680"/>
                    <a:pt x="1307" y="1442"/>
                  </a:cubicBezTo>
                  <a:cubicBezTo>
                    <a:pt x="1982" y="1655"/>
                    <a:pt x="2700" y="1758"/>
                    <a:pt x="3420" y="1758"/>
                  </a:cubicBezTo>
                  <a:cubicBezTo>
                    <a:pt x="4920" y="1758"/>
                    <a:pt x="6433" y="1311"/>
                    <a:pt x="7605" y="468"/>
                  </a:cubicBezTo>
                  <a:close/>
                  <a:moveTo>
                    <a:pt x="13143" y="3807"/>
                  </a:moveTo>
                  <a:cubicBezTo>
                    <a:pt x="13689" y="3938"/>
                    <a:pt x="14248" y="4021"/>
                    <a:pt x="14818" y="4057"/>
                  </a:cubicBezTo>
                  <a:lnTo>
                    <a:pt x="15186" y="4069"/>
                  </a:lnTo>
                  <a:cubicBezTo>
                    <a:pt x="15662" y="4069"/>
                    <a:pt x="16137" y="4140"/>
                    <a:pt x="16601" y="4282"/>
                  </a:cubicBezTo>
                  <a:cubicBezTo>
                    <a:pt x="17100" y="4449"/>
                    <a:pt x="17563" y="4877"/>
                    <a:pt x="17527" y="5364"/>
                  </a:cubicBezTo>
                  <a:cubicBezTo>
                    <a:pt x="15970" y="5813"/>
                    <a:pt x="14366" y="6042"/>
                    <a:pt x="12749" y="6042"/>
                  </a:cubicBezTo>
                  <a:cubicBezTo>
                    <a:pt x="12528" y="6042"/>
                    <a:pt x="12307" y="6038"/>
                    <a:pt x="12085" y="6029"/>
                  </a:cubicBezTo>
                  <a:cubicBezTo>
                    <a:pt x="12228" y="5209"/>
                    <a:pt x="12596" y="4437"/>
                    <a:pt x="13143" y="3807"/>
                  </a:cubicBezTo>
                  <a:close/>
                  <a:moveTo>
                    <a:pt x="17979" y="5637"/>
                  </a:moveTo>
                  <a:lnTo>
                    <a:pt x="17979" y="5637"/>
                  </a:lnTo>
                  <a:cubicBezTo>
                    <a:pt x="18122" y="5934"/>
                    <a:pt x="17979" y="6326"/>
                    <a:pt x="17729" y="6552"/>
                  </a:cubicBezTo>
                  <a:cubicBezTo>
                    <a:pt x="17409" y="6861"/>
                    <a:pt x="16910" y="7016"/>
                    <a:pt x="16470" y="7134"/>
                  </a:cubicBezTo>
                  <a:cubicBezTo>
                    <a:pt x="15345" y="7446"/>
                    <a:pt x="14178" y="7612"/>
                    <a:pt x="13009" y="7612"/>
                  </a:cubicBezTo>
                  <a:cubicBezTo>
                    <a:pt x="12931" y="7612"/>
                    <a:pt x="12853" y="7611"/>
                    <a:pt x="12774" y="7610"/>
                  </a:cubicBezTo>
                  <a:cubicBezTo>
                    <a:pt x="11788" y="7550"/>
                    <a:pt x="10814" y="7431"/>
                    <a:pt x="9851" y="7229"/>
                  </a:cubicBezTo>
                  <a:cubicBezTo>
                    <a:pt x="8912" y="7051"/>
                    <a:pt x="7974" y="6932"/>
                    <a:pt x="7023" y="6861"/>
                  </a:cubicBezTo>
                  <a:cubicBezTo>
                    <a:pt x="6818" y="6855"/>
                    <a:pt x="6612" y="6852"/>
                    <a:pt x="6406" y="6852"/>
                  </a:cubicBezTo>
                  <a:cubicBezTo>
                    <a:pt x="5787" y="6852"/>
                    <a:pt x="5163" y="6879"/>
                    <a:pt x="4539" y="6932"/>
                  </a:cubicBezTo>
                  <a:cubicBezTo>
                    <a:pt x="3913" y="6975"/>
                    <a:pt x="3300" y="7014"/>
                    <a:pt x="2699" y="7014"/>
                  </a:cubicBezTo>
                  <a:cubicBezTo>
                    <a:pt x="1975" y="7014"/>
                    <a:pt x="1270" y="6958"/>
                    <a:pt x="582" y="6790"/>
                  </a:cubicBezTo>
                  <a:cubicBezTo>
                    <a:pt x="559" y="6457"/>
                    <a:pt x="547" y="6124"/>
                    <a:pt x="547" y="5792"/>
                  </a:cubicBezTo>
                  <a:lnTo>
                    <a:pt x="547" y="5792"/>
                  </a:lnTo>
                  <a:cubicBezTo>
                    <a:pt x="1188" y="5952"/>
                    <a:pt x="1869" y="6005"/>
                    <a:pt x="2562" y="6005"/>
                  </a:cubicBezTo>
                  <a:cubicBezTo>
                    <a:pt x="3256" y="6005"/>
                    <a:pt x="3963" y="5952"/>
                    <a:pt x="4658" y="5899"/>
                  </a:cubicBezTo>
                  <a:cubicBezTo>
                    <a:pt x="5324" y="5851"/>
                    <a:pt x="5942" y="5815"/>
                    <a:pt x="6548" y="5803"/>
                  </a:cubicBezTo>
                  <a:cubicBezTo>
                    <a:pt x="7439" y="5803"/>
                    <a:pt x="8342" y="5958"/>
                    <a:pt x="9221" y="6101"/>
                  </a:cubicBezTo>
                  <a:cubicBezTo>
                    <a:pt x="9637" y="6160"/>
                    <a:pt x="10077" y="6231"/>
                    <a:pt x="10505" y="6291"/>
                  </a:cubicBezTo>
                  <a:cubicBezTo>
                    <a:pt x="11245" y="6385"/>
                    <a:pt x="11989" y="6432"/>
                    <a:pt x="12732" y="6432"/>
                  </a:cubicBezTo>
                  <a:cubicBezTo>
                    <a:pt x="14504" y="6432"/>
                    <a:pt x="16271" y="6165"/>
                    <a:pt x="17979" y="5637"/>
                  </a:cubicBezTo>
                  <a:close/>
                  <a:moveTo>
                    <a:pt x="7620" y="0"/>
                  </a:moveTo>
                  <a:cubicBezTo>
                    <a:pt x="7576" y="0"/>
                    <a:pt x="7534" y="13"/>
                    <a:pt x="7498" y="40"/>
                  </a:cubicBezTo>
                  <a:cubicBezTo>
                    <a:pt x="6375" y="910"/>
                    <a:pt x="4884" y="1375"/>
                    <a:pt x="3406" y="1375"/>
                  </a:cubicBezTo>
                  <a:cubicBezTo>
                    <a:pt x="2663" y="1375"/>
                    <a:pt x="1924" y="1257"/>
                    <a:pt x="1236" y="1015"/>
                  </a:cubicBezTo>
                  <a:cubicBezTo>
                    <a:pt x="1206" y="1003"/>
                    <a:pt x="1176" y="997"/>
                    <a:pt x="1148" y="997"/>
                  </a:cubicBezTo>
                  <a:cubicBezTo>
                    <a:pt x="1120" y="997"/>
                    <a:pt x="1093" y="1003"/>
                    <a:pt x="1069" y="1015"/>
                  </a:cubicBezTo>
                  <a:cubicBezTo>
                    <a:pt x="1022" y="1038"/>
                    <a:pt x="974" y="1074"/>
                    <a:pt x="963" y="1122"/>
                  </a:cubicBezTo>
                  <a:cubicBezTo>
                    <a:pt x="285" y="2952"/>
                    <a:pt x="0" y="4900"/>
                    <a:pt x="155" y="6837"/>
                  </a:cubicBezTo>
                  <a:cubicBezTo>
                    <a:pt x="155" y="6849"/>
                    <a:pt x="143" y="6861"/>
                    <a:pt x="143" y="6861"/>
                  </a:cubicBezTo>
                  <a:cubicBezTo>
                    <a:pt x="107" y="6968"/>
                    <a:pt x="155" y="7063"/>
                    <a:pt x="261" y="7099"/>
                  </a:cubicBezTo>
                  <a:lnTo>
                    <a:pt x="273" y="7111"/>
                  </a:lnTo>
                  <a:cubicBezTo>
                    <a:pt x="1056" y="7329"/>
                    <a:pt x="1857" y="7397"/>
                    <a:pt x="2661" y="7397"/>
                  </a:cubicBezTo>
                  <a:cubicBezTo>
                    <a:pt x="3296" y="7397"/>
                    <a:pt x="3933" y="7355"/>
                    <a:pt x="4563" y="7313"/>
                  </a:cubicBezTo>
                  <a:cubicBezTo>
                    <a:pt x="5169" y="7259"/>
                    <a:pt x="5775" y="7232"/>
                    <a:pt x="6386" y="7232"/>
                  </a:cubicBezTo>
                  <a:cubicBezTo>
                    <a:pt x="6590" y="7232"/>
                    <a:pt x="6794" y="7235"/>
                    <a:pt x="6999" y="7241"/>
                  </a:cubicBezTo>
                  <a:cubicBezTo>
                    <a:pt x="7926" y="7301"/>
                    <a:pt x="8853" y="7431"/>
                    <a:pt x="9768" y="7610"/>
                  </a:cubicBezTo>
                  <a:cubicBezTo>
                    <a:pt x="10754" y="7812"/>
                    <a:pt x="11752" y="7930"/>
                    <a:pt x="12762" y="7990"/>
                  </a:cubicBezTo>
                  <a:cubicBezTo>
                    <a:pt x="12843" y="7991"/>
                    <a:pt x="12923" y="7992"/>
                    <a:pt x="13004" y="7992"/>
                  </a:cubicBezTo>
                  <a:cubicBezTo>
                    <a:pt x="14208" y="7992"/>
                    <a:pt x="15419" y="7826"/>
                    <a:pt x="16589" y="7503"/>
                  </a:cubicBezTo>
                  <a:cubicBezTo>
                    <a:pt x="17076" y="7372"/>
                    <a:pt x="17634" y="7206"/>
                    <a:pt x="18027" y="6813"/>
                  </a:cubicBezTo>
                  <a:cubicBezTo>
                    <a:pt x="18431" y="6421"/>
                    <a:pt x="18621" y="5756"/>
                    <a:pt x="18240" y="5292"/>
                  </a:cubicBezTo>
                  <a:cubicBezTo>
                    <a:pt x="18196" y="5239"/>
                    <a:pt x="18131" y="5212"/>
                    <a:pt x="18067" y="5212"/>
                  </a:cubicBezTo>
                  <a:cubicBezTo>
                    <a:pt x="18045" y="5212"/>
                    <a:pt x="18024" y="5215"/>
                    <a:pt x="18003" y="5221"/>
                  </a:cubicBezTo>
                  <a:lnTo>
                    <a:pt x="17943" y="5233"/>
                  </a:lnTo>
                  <a:cubicBezTo>
                    <a:pt x="17908" y="4603"/>
                    <a:pt x="17325" y="4116"/>
                    <a:pt x="16755" y="3914"/>
                  </a:cubicBezTo>
                  <a:cubicBezTo>
                    <a:pt x="16256" y="3771"/>
                    <a:pt x="15733" y="3688"/>
                    <a:pt x="15210" y="3688"/>
                  </a:cubicBezTo>
                  <a:lnTo>
                    <a:pt x="14842" y="3665"/>
                  </a:lnTo>
                  <a:cubicBezTo>
                    <a:pt x="14153" y="3617"/>
                    <a:pt x="13452" y="3498"/>
                    <a:pt x="12786" y="3308"/>
                  </a:cubicBezTo>
                  <a:cubicBezTo>
                    <a:pt x="12762" y="2952"/>
                    <a:pt x="12548" y="2631"/>
                    <a:pt x="12216" y="2500"/>
                  </a:cubicBezTo>
                  <a:cubicBezTo>
                    <a:pt x="12087" y="2446"/>
                    <a:pt x="11954" y="2419"/>
                    <a:pt x="11819" y="2419"/>
                  </a:cubicBezTo>
                  <a:cubicBezTo>
                    <a:pt x="11718" y="2419"/>
                    <a:pt x="11616" y="2434"/>
                    <a:pt x="11515" y="2464"/>
                  </a:cubicBezTo>
                  <a:cubicBezTo>
                    <a:pt x="11479" y="2203"/>
                    <a:pt x="11313" y="1989"/>
                    <a:pt x="11075" y="1894"/>
                  </a:cubicBezTo>
                  <a:cubicBezTo>
                    <a:pt x="10962" y="1848"/>
                    <a:pt x="10846" y="1823"/>
                    <a:pt x="10730" y="1823"/>
                  </a:cubicBezTo>
                  <a:cubicBezTo>
                    <a:pt x="10638" y="1823"/>
                    <a:pt x="10546" y="1839"/>
                    <a:pt x="10457" y="1870"/>
                  </a:cubicBezTo>
                  <a:cubicBezTo>
                    <a:pt x="10421" y="1668"/>
                    <a:pt x="10314" y="1502"/>
                    <a:pt x="10148" y="1383"/>
                  </a:cubicBezTo>
                  <a:cubicBezTo>
                    <a:pt x="9999" y="1297"/>
                    <a:pt x="9829" y="1252"/>
                    <a:pt x="9659" y="1252"/>
                  </a:cubicBezTo>
                  <a:cubicBezTo>
                    <a:pt x="9572" y="1252"/>
                    <a:pt x="9484" y="1264"/>
                    <a:pt x="9399" y="1288"/>
                  </a:cubicBezTo>
                  <a:cubicBezTo>
                    <a:pt x="9376" y="1098"/>
                    <a:pt x="9269" y="908"/>
                    <a:pt x="9114" y="789"/>
                  </a:cubicBezTo>
                  <a:cubicBezTo>
                    <a:pt x="8947" y="663"/>
                    <a:pt x="8750" y="603"/>
                    <a:pt x="8553" y="603"/>
                  </a:cubicBezTo>
                  <a:cubicBezTo>
                    <a:pt x="8470" y="603"/>
                    <a:pt x="8387" y="613"/>
                    <a:pt x="8306" y="634"/>
                  </a:cubicBezTo>
                  <a:cubicBezTo>
                    <a:pt x="8128" y="456"/>
                    <a:pt x="7962" y="278"/>
                    <a:pt x="7819" y="76"/>
                  </a:cubicBezTo>
                  <a:cubicBezTo>
                    <a:pt x="7771" y="28"/>
                    <a:pt x="7724" y="5"/>
                    <a:pt x="7665" y="5"/>
                  </a:cubicBezTo>
                  <a:cubicBezTo>
                    <a:pt x="7650" y="2"/>
                    <a:pt x="7635" y="0"/>
                    <a:pt x="7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3"/>
            <p:cNvSpPr/>
            <p:nvPr/>
          </p:nvSpPr>
          <p:spPr>
            <a:xfrm>
              <a:off x="732096" y="758066"/>
              <a:ext cx="31444" cy="27346"/>
            </a:xfrm>
            <a:custGeom>
              <a:avLst/>
              <a:gdLst/>
              <a:ahLst/>
              <a:cxnLst/>
              <a:rect l="l" t="t" r="r" b="b"/>
              <a:pathLst>
                <a:path w="976" h="849" extrusionOk="0">
                  <a:moveTo>
                    <a:pt x="536" y="0"/>
                  </a:moveTo>
                  <a:cubicBezTo>
                    <a:pt x="512" y="0"/>
                    <a:pt x="476" y="0"/>
                    <a:pt x="452" y="12"/>
                  </a:cubicBezTo>
                  <a:cubicBezTo>
                    <a:pt x="441" y="6"/>
                    <a:pt x="426" y="3"/>
                    <a:pt x="411" y="3"/>
                  </a:cubicBezTo>
                  <a:cubicBezTo>
                    <a:pt x="396" y="3"/>
                    <a:pt x="381" y="6"/>
                    <a:pt x="369" y="12"/>
                  </a:cubicBezTo>
                  <a:cubicBezTo>
                    <a:pt x="227" y="48"/>
                    <a:pt x="108" y="155"/>
                    <a:pt x="60" y="297"/>
                  </a:cubicBezTo>
                  <a:cubicBezTo>
                    <a:pt x="1" y="428"/>
                    <a:pt x="36" y="583"/>
                    <a:pt x="132" y="701"/>
                  </a:cubicBezTo>
                  <a:cubicBezTo>
                    <a:pt x="179" y="749"/>
                    <a:pt x="238" y="785"/>
                    <a:pt x="298" y="808"/>
                  </a:cubicBezTo>
                  <a:cubicBezTo>
                    <a:pt x="351" y="835"/>
                    <a:pt x="412" y="848"/>
                    <a:pt x="473" y="848"/>
                  </a:cubicBezTo>
                  <a:cubicBezTo>
                    <a:pt x="494" y="848"/>
                    <a:pt x="515" y="847"/>
                    <a:pt x="536" y="844"/>
                  </a:cubicBezTo>
                  <a:cubicBezTo>
                    <a:pt x="690" y="832"/>
                    <a:pt x="821" y="761"/>
                    <a:pt x="904" y="630"/>
                  </a:cubicBezTo>
                  <a:cubicBezTo>
                    <a:pt x="975" y="499"/>
                    <a:pt x="975" y="345"/>
                    <a:pt x="904" y="226"/>
                  </a:cubicBezTo>
                  <a:cubicBezTo>
                    <a:pt x="821" y="95"/>
                    <a:pt x="690" y="12"/>
                    <a:pt x="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3"/>
            <p:cNvSpPr/>
            <p:nvPr/>
          </p:nvSpPr>
          <p:spPr>
            <a:xfrm>
              <a:off x="766955" y="789471"/>
              <a:ext cx="33313" cy="25800"/>
            </a:xfrm>
            <a:custGeom>
              <a:avLst/>
              <a:gdLst/>
              <a:ahLst/>
              <a:cxnLst/>
              <a:rect l="l" t="t" r="r" b="b"/>
              <a:pathLst>
                <a:path w="1034" h="801" extrusionOk="0">
                  <a:moveTo>
                    <a:pt x="527" y="0"/>
                  </a:moveTo>
                  <a:cubicBezTo>
                    <a:pt x="442" y="0"/>
                    <a:pt x="358" y="25"/>
                    <a:pt x="285" y="71"/>
                  </a:cubicBezTo>
                  <a:cubicBezTo>
                    <a:pt x="0" y="214"/>
                    <a:pt x="0" y="618"/>
                    <a:pt x="297" y="748"/>
                  </a:cubicBezTo>
                  <a:cubicBezTo>
                    <a:pt x="309" y="760"/>
                    <a:pt x="333" y="760"/>
                    <a:pt x="345" y="772"/>
                  </a:cubicBezTo>
                  <a:cubicBezTo>
                    <a:pt x="391" y="792"/>
                    <a:pt x="440" y="801"/>
                    <a:pt x="489" y="801"/>
                  </a:cubicBezTo>
                  <a:cubicBezTo>
                    <a:pt x="529" y="801"/>
                    <a:pt x="569" y="795"/>
                    <a:pt x="606" y="784"/>
                  </a:cubicBezTo>
                  <a:cubicBezTo>
                    <a:pt x="642" y="784"/>
                    <a:pt x="678" y="772"/>
                    <a:pt x="713" y="760"/>
                  </a:cubicBezTo>
                  <a:cubicBezTo>
                    <a:pt x="1022" y="630"/>
                    <a:pt x="1034" y="190"/>
                    <a:pt x="725" y="47"/>
                  </a:cubicBezTo>
                  <a:cubicBezTo>
                    <a:pt x="662" y="16"/>
                    <a:pt x="594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3"/>
            <p:cNvSpPr/>
            <p:nvPr/>
          </p:nvSpPr>
          <p:spPr>
            <a:xfrm>
              <a:off x="808677" y="809666"/>
              <a:ext cx="24904" cy="21999"/>
            </a:xfrm>
            <a:custGeom>
              <a:avLst/>
              <a:gdLst/>
              <a:ahLst/>
              <a:cxnLst/>
              <a:rect l="l" t="t" r="r" b="b"/>
              <a:pathLst>
                <a:path w="773" h="683" extrusionOk="0">
                  <a:moveTo>
                    <a:pt x="360" y="0"/>
                  </a:moveTo>
                  <a:cubicBezTo>
                    <a:pt x="251" y="0"/>
                    <a:pt x="147" y="46"/>
                    <a:pt x="72" y="121"/>
                  </a:cubicBezTo>
                  <a:cubicBezTo>
                    <a:pt x="24" y="169"/>
                    <a:pt x="0" y="240"/>
                    <a:pt x="24" y="300"/>
                  </a:cubicBezTo>
                  <a:cubicBezTo>
                    <a:pt x="0" y="395"/>
                    <a:pt x="24" y="490"/>
                    <a:pt x="72" y="561"/>
                  </a:cubicBezTo>
                  <a:cubicBezTo>
                    <a:pt x="107" y="609"/>
                    <a:pt x="155" y="644"/>
                    <a:pt x="214" y="656"/>
                  </a:cubicBezTo>
                  <a:cubicBezTo>
                    <a:pt x="262" y="674"/>
                    <a:pt x="312" y="683"/>
                    <a:pt x="363" y="683"/>
                  </a:cubicBezTo>
                  <a:cubicBezTo>
                    <a:pt x="413" y="683"/>
                    <a:pt x="464" y="674"/>
                    <a:pt x="511" y="656"/>
                  </a:cubicBezTo>
                  <a:cubicBezTo>
                    <a:pt x="666" y="620"/>
                    <a:pt x="773" y="478"/>
                    <a:pt x="761" y="323"/>
                  </a:cubicBezTo>
                  <a:cubicBezTo>
                    <a:pt x="737" y="169"/>
                    <a:pt x="630" y="62"/>
                    <a:pt x="500" y="26"/>
                  </a:cubicBezTo>
                  <a:cubicBezTo>
                    <a:pt x="454" y="9"/>
                    <a:pt x="407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3"/>
            <p:cNvSpPr/>
            <p:nvPr/>
          </p:nvSpPr>
          <p:spPr>
            <a:xfrm>
              <a:off x="840830" y="826963"/>
              <a:ext cx="31412" cy="25639"/>
            </a:xfrm>
            <a:custGeom>
              <a:avLst/>
              <a:gdLst/>
              <a:ahLst/>
              <a:cxnLst/>
              <a:rect l="l" t="t" r="r" b="b"/>
              <a:pathLst>
                <a:path w="975" h="796" extrusionOk="0">
                  <a:moveTo>
                    <a:pt x="594" y="0"/>
                  </a:moveTo>
                  <a:cubicBezTo>
                    <a:pt x="571" y="0"/>
                    <a:pt x="547" y="4"/>
                    <a:pt x="523" y="12"/>
                  </a:cubicBezTo>
                  <a:cubicBezTo>
                    <a:pt x="493" y="8"/>
                    <a:pt x="461" y="5"/>
                    <a:pt x="429" y="5"/>
                  </a:cubicBezTo>
                  <a:cubicBezTo>
                    <a:pt x="372" y="5"/>
                    <a:pt x="315" y="13"/>
                    <a:pt x="262" y="36"/>
                  </a:cubicBezTo>
                  <a:cubicBezTo>
                    <a:pt x="119" y="95"/>
                    <a:pt x="12" y="226"/>
                    <a:pt x="1" y="381"/>
                  </a:cubicBezTo>
                  <a:cubicBezTo>
                    <a:pt x="1" y="523"/>
                    <a:pt x="84" y="666"/>
                    <a:pt x="214" y="725"/>
                  </a:cubicBezTo>
                  <a:cubicBezTo>
                    <a:pt x="238" y="737"/>
                    <a:pt x="262" y="749"/>
                    <a:pt x="274" y="761"/>
                  </a:cubicBezTo>
                  <a:cubicBezTo>
                    <a:pt x="336" y="783"/>
                    <a:pt x="400" y="795"/>
                    <a:pt x="463" y="795"/>
                  </a:cubicBezTo>
                  <a:cubicBezTo>
                    <a:pt x="534" y="795"/>
                    <a:pt x="603" y="780"/>
                    <a:pt x="666" y="749"/>
                  </a:cubicBezTo>
                  <a:cubicBezTo>
                    <a:pt x="939" y="606"/>
                    <a:pt x="975" y="226"/>
                    <a:pt x="725" y="48"/>
                  </a:cubicBezTo>
                  <a:cubicBezTo>
                    <a:pt x="686" y="16"/>
                    <a:pt x="641" y="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3"/>
            <p:cNvSpPr/>
            <p:nvPr/>
          </p:nvSpPr>
          <p:spPr>
            <a:xfrm>
              <a:off x="592368" y="1049534"/>
              <a:ext cx="253487" cy="131481"/>
            </a:xfrm>
            <a:custGeom>
              <a:avLst/>
              <a:gdLst/>
              <a:ahLst/>
              <a:cxnLst/>
              <a:rect l="l" t="t" r="r" b="b"/>
              <a:pathLst>
                <a:path w="7868" h="4082" extrusionOk="0">
                  <a:moveTo>
                    <a:pt x="2128" y="0"/>
                  </a:moveTo>
                  <a:cubicBezTo>
                    <a:pt x="2101" y="0"/>
                    <a:pt x="2074" y="6"/>
                    <a:pt x="2044" y="18"/>
                  </a:cubicBezTo>
                  <a:cubicBezTo>
                    <a:pt x="1997" y="42"/>
                    <a:pt x="1961" y="77"/>
                    <a:pt x="1949" y="137"/>
                  </a:cubicBezTo>
                  <a:lnTo>
                    <a:pt x="1177" y="3321"/>
                  </a:lnTo>
                  <a:lnTo>
                    <a:pt x="369" y="1016"/>
                  </a:lnTo>
                  <a:cubicBezTo>
                    <a:pt x="341" y="952"/>
                    <a:pt x="279" y="909"/>
                    <a:pt x="208" y="909"/>
                  </a:cubicBezTo>
                  <a:cubicBezTo>
                    <a:pt x="187" y="909"/>
                    <a:pt x="165" y="913"/>
                    <a:pt x="143" y="921"/>
                  </a:cubicBezTo>
                  <a:cubicBezTo>
                    <a:pt x="60" y="933"/>
                    <a:pt x="1" y="1028"/>
                    <a:pt x="36" y="1123"/>
                  </a:cubicBezTo>
                  <a:lnTo>
                    <a:pt x="1046" y="3975"/>
                  </a:lnTo>
                  <a:cubicBezTo>
                    <a:pt x="1058" y="4034"/>
                    <a:pt x="1106" y="4070"/>
                    <a:pt x="1165" y="4082"/>
                  </a:cubicBezTo>
                  <a:lnTo>
                    <a:pt x="1213" y="4082"/>
                  </a:lnTo>
                  <a:cubicBezTo>
                    <a:pt x="1296" y="4082"/>
                    <a:pt x="1355" y="4023"/>
                    <a:pt x="1379" y="3951"/>
                  </a:cubicBezTo>
                  <a:lnTo>
                    <a:pt x="2246" y="386"/>
                  </a:lnTo>
                  <a:cubicBezTo>
                    <a:pt x="3465" y="957"/>
                    <a:pt x="4793" y="1247"/>
                    <a:pt x="6131" y="1247"/>
                  </a:cubicBezTo>
                  <a:cubicBezTo>
                    <a:pt x="6659" y="1247"/>
                    <a:pt x="7188" y="1202"/>
                    <a:pt x="7713" y="1111"/>
                  </a:cubicBezTo>
                  <a:cubicBezTo>
                    <a:pt x="7796" y="1099"/>
                    <a:pt x="7867" y="1004"/>
                    <a:pt x="7843" y="921"/>
                  </a:cubicBezTo>
                  <a:cubicBezTo>
                    <a:pt x="7823" y="840"/>
                    <a:pt x="7760" y="785"/>
                    <a:pt x="7683" y="785"/>
                  </a:cubicBezTo>
                  <a:cubicBezTo>
                    <a:pt x="7669" y="785"/>
                    <a:pt x="7655" y="787"/>
                    <a:pt x="7641" y="790"/>
                  </a:cubicBezTo>
                  <a:cubicBezTo>
                    <a:pt x="7135" y="878"/>
                    <a:pt x="6627" y="921"/>
                    <a:pt x="6120" y="921"/>
                  </a:cubicBezTo>
                  <a:cubicBezTo>
                    <a:pt x="4771" y="921"/>
                    <a:pt x="3438" y="614"/>
                    <a:pt x="2211" y="18"/>
                  </a:cubicBezTo>
                  <a:cubicBezTo>
                    <a:pt x="2181" y="6"/>
                    <a:pt x="2154" y="0"/>
                    <a:pt x="2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3"/>
            <p:cNvSpPr/>
            <p:nvPr/>
          </p:nvSpPr>
          <p:spPr>
            <a:xfrm>
              <a:off x="658607" y="1108672"/>
              <a:ext cx="65112" cy="69187"/>
            </a:xfrm>
            <a:custGeom>
              <a:avLst/>
              <a:gdLst/>
              <a:ahLst/>
              <a:cxnLst/>
              <a:rect l="l" t="t" r="r" b="b"/>
              <a:pathLst>
                <a:path w="2021" h="2148" extrusionOk="0">
                  <a:moveTo>
                    <a:pt x="605" y="0"/>
                  </a:moveTo>
                  <a:cubicBezTo>
                    <a:pt x="586" y="0"/>
                    <a:pt x="566" y="4"/>
                    <a:pt x="547" y="12"/>
                  </a:cubicBezTo>
                  <a:cubicBezTo>
                    <a:pt x="452" y="36"/>
                    <a:pt x="404" y="131"/>
                    <a:pt x="440" y="214"/>
                  </a:cubicBezTo>
                  <a:lnTo>
                    <a:pt x="761" y="1070"/>
                  </a:lnTo>
                  <a:lnTo>
                    <a:pt x="83" y="1628"/>
                  </a:lnTo>
                  <a:cubicBezTo>
                    <a:pt x="12" y="1676"/>
                    <a:pt x="0" y="1794"/>
                    <a:pt x="72" y="1854"/>
                  </a:cubicBezTo>
                  <a:cubicBezTo>
                    <a:pt x="95" y="1878"/>
                    <a:pt x="119" y="1901"/>
                    <a:pt x="155" y="1901"/>
                  </a:cubicBezTo>
                  <a:cubicBezTo>
                    <a:pt x="170" y="1904"/>
                    <a:pt x="184" y="1906"/>
                    <a:pt x="199" y="1906"/>
                  </a:cubicBezTo>
                  <a:cubicBezTo>
                    <a:pt x="243" y="1906"/>
                    <a:pt x="285" y="1892"/>
                    <a:pt x="321" y="1866"/>
                  </a:cubicBezTo>
                  <a:lnTo>
                    <a:pt x="892" y="1402"/>
                  </a:lnTo>
                  <a:lnTo>
                    <a:pt x="1141" y="2044"/>
                  </a:lnTo>
                  <a:cubicBezTo>
                    <a:pt x="1165" y="2091"/>
                    <a:pt x="1212" y="2127"/>
                    <a:pt x="1260" y="2139"/>
                  </a:cubicBezTo>
                  <a:cubicBezTo>
                    <a:pt x="1278" y="2145"/>
                    <a:pt x="1296" y="2148"/>
                    <a:pt x="1313" y="2148"/>
                  </a:cubicBezTo>
                  <a:cubicBezTo>
                    <a:pt x="1331" y="2148"/>
                    <a:pt x="1349" y="2145"/>
                    <a:pt x="1367" y="2139"/>
                  </a:cubicBezTo>
                  <a:cubicBezTo>
                    <a:pt x="1462" y="2115"/>
                    <a:pt x="1509" y="2020"/>
                    <a:pt x="1474" y="1937"/>
                  </a:cubicBezTo>
                  <a:lnTo>
                    <a:pt x="1177" y="1177"/>
                  </a:lnTo>
                  <a:lnTo>
                    <a:pt x="1937" y="559"/>
                  </a:lnTo>
                  <a:cubicBezTo>
                    <a:pt x="2009" y="511"/>
                    <a:pt x="2020" y="392"/>
                    <a:pt x="1949" y="333"/>
                  </a:cubicBezTo>
                  <a:cubicBezTo>
                    <a:pt x="1918" y="296"/>
                    <a:pt x="1874" y="278"/>
                    <a:pt x="1827" y="278"/>
                  </a:cubicBezTo>
                  <a:cubicBezTo>
                    <a:pt x="1784" y="278"/>
                    <a:pt x="1739" y="293"/>
                    <a:pt x="1700" y="321"/>
                  </a:cubicBezTo>
                  <a:lnTo>
                    <a:pt x="1058" y="844"/>
                  </a:lnTo>
                  <a:lnTo>
                    <a:pt x="773" y="107"/>
                  </a:lnTo>
                  <a:cubicBezTo>
                    <a:pt x="736" y="43"/>
                    <a:pt x="671" y="0"/>
                    <a:pt x="6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3"/>
            <p:cNvSpPr/>
            <p:nvPr/>
          </p:nvSpPr>
          <p:spPr>
            <a:xfrm>
              <a:off x="725588" y="1135760"/>
              <a:ext cx="40626" cy="14462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6" y="1"/>
                  </a:moveTo>
                  <a:cubicBezTo>
                    <a:pt x="139" y="1"/>
                    <a:pt x="72" y="36"/>
                    <a:pt x="36" y="98"/>
                  </a:cubicBezTo>
                  <a:cubicBezTo>
                    <a:pt x="1" y="181"/>
                    <a:pt x="36" y="276"/>
                    <a:pt x="132" y="312"/>
                  </a:cubicBezTo>
                  <a:cubicBezTo>
                    <a:pt x="361" y="400"/>
                    <a:pt x="603" y="449"/>
                    <a:pt x="844" y="449"/>
                  </a:cubicBezTo>
                  <a:cubicBezTo>
                    <a:pt x="927" y="449"/>
                    <a:pt x="1011" y="443"/>
                    <a:pt x="1094" y="431"/>
                  </a:cubicBezTo>
                  <a:cubicBezTo>
                    <a:pt x="1189" y="419"/>
                    <a:pt x="1260" y="336"/>
                    <a:pt x="1249" y="240"/>
                  </a:cubicBezTo>
                  <a:cubicBezTo>
                    <a:pt x="1228" y="168"/>
                    <a:pt x="1154" y="105"/>
                    <a:pt x="1080" y="105"/>
                  </a:cubicBezTo>
                  <a:cubicBezTo>
                    <a:pt x="1069" y="105"/>
                    <a:pt x="1058" y="107"/>
                    <a:pt x="1047" y="110"/>
                  </a:cubicBezTo>
                  <a:cubicBezTo>
                    <a:pt x="980" y="119"/>
                    <a:pt x="912" y="123"/>
                    <a:pt x="845" y="123"/>
                  </a:cubicBezTo>
                  <a:cubicBezTo>
                    <a:pt x="648" y="123"/>
                    <a:pt x="451" y="85"/>
                    <a:pt x="274" y="15"/>
                  </a:cubicBezTo>
                  <a:cubicBezTo>
                    <a:pt x="252" y="5"/>
                    <a:pt x="229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3"/>
            <p:cNvSpPr/>
            <p:nvPr/>
          </p:nvSpPr>
          <p:spPr>
            <a:xfrm>
              <a:off x="771916" y="1112795"/>
              <a:ext cx="62051" cy="72891"/>
            </a:xfrm>
            <a:custGeom>
              <a:avLst/>
              <a:gdLst/>
              <a:ahLst/>
              <a:cxnLst/>
              <a:rect l="l" t="t" r="r" b="b"/>
              <a:pathLst>
                <a:path w="1926" h="2263" extrusionOk="0">
                  <a:moveTo>
                    <a:pt x="1733" y="1"/>
                  </a:moveTo>
                  <a:cubicBezTo>
                    <a:pt x="1665" y="1"/>
                    <a:pt x="1604" y="36"/>
                    <a:pt x="1569" y="98"/>
                  </a:cubicBezTo>
                  <a:lnTo>
                    <a:pt x="1094" y="989"/>
                  </a:lnTo>
                  <a:lnTo>
                    <a:pt x="345" y="134"/>
                  </a:lnTo>
                  <a:cubicBezTo>
                    <a:pt x="305" y="93"/>
                    <a:pt x="253" y="72"/>
                    <a:pt x="202" y="72"/>
                  </a:cubicBezTo>
                  <a:cubicBezTo>
                    <a:pt x="164" y="72"/>
                    <a:pt x="127" y="84"/>
                    <a:pt x="96" y="110"/>
                  </a:cubicBezTo>
                  <a:cubicBezTo>
                    <a:pt x="13" y="157"/>
                    <a:pt x="1" y="264"/>
                    <a:pt x="60" y="336"/>
                  </a:cubicBezTo>
                  <a:lnTo>
                    <a:pt x="916" y="1298"/>
                  </a:lnTo>
                  <a:lnTo>
                    <a:pt x="535" y="2023"/>
                  </a:lnTo>
                  <a:cubicBezTo>
                    <a:pt x="488" y="2106"/>
                    <a:pt x="524" y="2213"/>
                    <a:pt x="619" y="2249"/>
                  </a:cubicBezTo>
                  <a:lnTo>
                    <a:pt x="654" y="2261"/>
                  </a:lnTo>
                  <a:cubicBezTo>
                    <a:pt x="663" y="2262"/>
                    <a:pt x="673" y="2263"/>
                    <a:pt x="682" y="2263"/>
                  </a:cubicBezTo>
                  <a:cubicBezTo>
                    <a:pt x="746" y="2263"/>
                    <a:pt x="815" y="2228"/>
                    <a:pt x="856" y="2166"/>
                  </a:cubicBezTo>
                  <a:lnTo>
                    <a:pt x="1890" y="229"/>
                  </a:lnTo>
                  <a:cubicBezTo>
                    <a:pt x="1926" y="145"/>
                    <a:pt x="1890" y="50"/>
                    <a:pt x="1807" y="15"/>
                  </a:cubicBezTo>
                  <a:cubicBezTo>
                    <a:pt x="1782" y="5"/>
                    <a:pt x="1757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3"/>
            <p:cNvSpPr/>
            <p:nvPr/>
          </p:nvSpPr>
          <p:spPr>
            <a:xfrm>
              <a:off x="324383" y="29476"/>
              <a:ext cx="251941" cy="128099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18" y="0"/>
                  </a:moveTo>
                  <a:cubicBezTo>
                    <a:pt x="2200" y="0"/>
                    <a:pt x="2181" y="3"/>
                    <a:pt x="2163" y="7"/>
                  </a:cubicBezTo>
                  <a:cubicBezTo>
                    <a:pt x="2116" y="19"/>
                    <a:pt x="2068" y="55"/>
                    <a:pt x="2044" y="102"/>
                  </a:cubicBezTo>
                  <a:lnTo>
                    <a:pt x="892" y="3192"/>
                  </a:lnTo>
                  <a:lnTo>
                    <a:pt x="369" y="839"/>
                  </a:lnTo>
                  <a:cubicBezTo>
                    <a:pt x="349" y="758"/>
                    <a:pt x="277" y="703"/>
                    <a:pt x="197" y="703"/>
                  </a:cubicBezTo>
                  <a:cubicBezTo>
                    <a:pt x="183" y="703"/>
                    <a:pt x="169" y="705"/>
                    <a:pt x="155" y="708"/>
                  </a:cubicBezTo>
                  <a:cubicBezTo>
                    <a:pt x="72" y="720"/>
                    <a:pt x="0" y="803"/>
                    <a:pt x="24" y="898"/>
                  </a:cubicBezTo>
                  <a:lnTo>
                    <a:pt x="666" y="3845"/>
                  </a:lnTo>
                  <a:cubicBezTo>
                    <a:pt x="678" y="3893"/>
                    <a:pt x="725" y="3940"/>
                    <a:pt x="773" y="3964"/>
                  </a:cubicBezTo>
                  <a:cubicBezTo>
                    <a:pt x="797" y="3964"/>
                    <a:pt x="809" y="3976"/>
                    <a:pt x="832" y="3976"/>
                  </a:cubicBezTo>
                  <a:cubicBezTo>
                    <a:pt x="904" y="3976"/>
                    <a:pt x="987" y="3929"/>
                    <a:pt x="1011" y="3857"/>
                  </a:cubicBezTo>
                  <a:lnTo>
                    <a:pt x="2306" y="411"/>
                  </a:lnTo>
                  <a:cubicBezTo>
                    <a:pt x="3709" y="1253"/>
                    <a:pt x="5311" y="1686"/>
                    <a:pt x="6947" y="1686"/>
                  </a:cubicBezTo>
                  <a:cubicBezTo>
                    <a:pt x="7182" y="1686"/>
                    <a:pt x="7417" y="1677"/>
                    <a:pt x="7653" y="1659"/>
                  </a:cubicBezTo>
                  <a:cubicBezTo>
                    <a:pt x="7736" y="1659"/>
                    <a:pt x="7819" y="1588"/>
                    <a:pt x="7808" y="1493"/>
                  </a:cubicBezTo>
                  <a:cubicBezTo>
                    <a:pt x="7797" y="1404"/>
                    <a:pt x="7724" y="1337"/>
                    <a:pt x="7638" y="1337"/>
                  </a:cubicBezTo>
                  <a:cubicBezTo>
                    <a:pt x="7631" y="1337"/>
                    <a:pt x="7624" y="1337"/>
                    <a:pt x="7617" y="1338"/>
                  </a:cubicBezTo>
                  <a:cubicBezTo>
                    <a:pt x="7407" y="1353"/>
                    <a:pt x="7197" y="1360"/>
                    <a:pt x="6987" y="1360"/>
                  </a:cubicBezTo>
                  <a:cubicBezTo>
                    <a:pt x="5337" y="1360"/>
                    <a:pt x="3719" y="906"/>
                    <a:pt x="2306" y="31"/>
                  </a:cubicBezTo>
                  <a:cubicBezTo>
                    <a:pt x="2283" y="8"/>
                    <a:pt x="2251" y="0"/>
                    <a:pt x="2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3"/>
            <p:cNvSpPr/>
            <p:nvPr/>
          </p:nvSpPr>
          <p:spPr>
            <a:xfrm>
              <a:off x="379894" y="89966"/>
              <a:ext cx="70105" cy="71055"/>
            </a:xfrm>
            <a:custGeom>
              <a:avLst/>
              <a:gdLst/>
              <a:ahLst/>
              <a:cxnLst/>
              <a:rect l="l" t="t" r="r" b="b"/>
              <a:pathLst>
                <a:path w="2176" h="2206" extrusionOk="0">
                  <a:moveTo>
                    <a:pt x="810" y="1"/>
                  </a:moveTo>
                  <a:cubicBezTo>
                    <a:pt x="794" y="1"/>
                    <a:pt x="777" y="3"/>
                    <a:pt x="761" y="7"/>
                  </a:cubicBezTo>
                  <a:cubicBezTo>
                    <a:pt x="666" y="19"/>
                    <a:pt x="607" y="102"/>
                    <a:pt x="630" y="197"/>
                  </a:cubicBezTo>
                  <a:lnTo>
                    <a:pt x="856" y="1088"/>
                  </a:lnTo>
                  <a:lnTo>
                    <a:pt x="107" y="1563"/>
                  </a:lnTo>
                  <a:cubicBezTo>
                    <a:pt x="24" y="1611"/>
                    <a:pt x="0" y="1718"/>
                    <a:pt x="60" y="1789"/>
                  </a:cubicBezTo>
                  <a:cubicBezTo>
                    <a:pt x="84" y="1825"/>
                    <a:pt x="119" y="1837"/>
                    <a:pt x="143" y="1849"/>
                  </a:cubicBezTo>
                  <a:cubicBezTo>
                    <a:pt x="166" y="1858"/>
                    <a:pt x="188" y="1861"/>
                    <a:pt x="211" y="1861"/>
                  </a:cubicBezTo>
                  <a:cubicBezTo>
                    <a:pt x="246" y="1861"/>
                    <a:pt x="280" y="1851"/>
                    <a:pt x="309" y="1837"/>
                  </a:cubicBezTo>
                  <a:lnTo>
                    <a:pt x="939" y="1433"/>
                  </a:lnTo>
                  <a:lnTo>
                    <a:pt x="1106" y="2086"/>
                  </a:lnTo>
                  <a:cubicBezTo>
                    <a:pt x="1117" y="2146"/>
                    <a:pt x="1165" y="2181"/>
                    <a:pt x="1213" y="2205"/>
                  </a:cubicBezTo>
                  <a:lnTo>
                    <a:pt x="1320" y="2205"/>
                  </a:lnTo>
                  <a:cubicBezTo>
                    <a:pt x="1415" y="2181"/>
                    <a:pt x="1474" y="2098"/>
                    <a:pt x="1450" y="2003"/>
                  </a:cubicBezTo>
                  <a:lnTo>
                    <a:pt x="1248" y="1219"/>
                  </a:lnTo>
                  <a:lnTo>
                    <a:pt x="2080" y="684"/>
                  </a:lnTo>
                  <a:cubicBezTo>
                    <a:pt x="2163" y="648"/>
                    <a:pt x="2175" y="530"/>
                    <a:pt x="2116" y="458"/>
                  </a:cubicBezTo>
                  <a:cubicBezTo>
                    <a:pt x="2080" y="415"/>
                    <a:pt x="2027" y="394"/>
                    <a:pt x="1975" y="394"/>
                  </a:cubicBezTo>
                  <a:cubicBezTo>
                    <a:pt x="1941" y="394"/>
                    <a:pt x="1907" y="404"/>
                    <a:pt x="1878" y="423"/>
                  </a:cubicBezTo>
                  <a:lnTo>
                    <a:pt x="1177" y="886"/>
                  </a:lnTo>
                  <a:lnTo>
                    <a:pt x="975" y="126"/>
                  </a:lnTo>
                  <a:cubicBezTo>
                    <a:pt x="955" y="47"/>
                    <a:pt x="887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3"/>
            <p:cNvSpPr/>
            <p:nvPr/>
          </p:nvSpPr>
          <p:spPr>
            <a:xfrm>
              <a:off x="449580" y="121918"/>
              <a:ext cx="39853" cy="16975"/>
            </a:xfrm>
            <a:custGeom>
              <a:avLst/>
              <a:gdLst/>
              <a:ahLst/>
              <a:cxnLst/>
              <a:rect l="l" t="t" r="r" b="b"/>
              <a:pathLst>
                <a:path w="1237" h="527" extrusionOk="0">
                  <a:moveTo>
                    <a:pt x="207" y="0"/>
                  </a:moveTo>
                  <a:cubicBezTo>
                    <a:pt x="148" y="0"/>
                    <a:pt x="91" y="30"/>
                    <a:pt x="60" y="84"/>
                  </a:cubicBezTo>
                  <a:cubicBezTo>
                    <a:pt x="0" y="155"/>
                    <a:pt x="36" y="262"/>
                    <a:pt x="119" y="310"/>
                  </a:cubicBezTo>
                  <a:cubicBezTo>
                    <a:pt x="202" y="346"/>
                    <a:pt x="285" y="393"/>
                    <a:pt x="380" y="417"/>
                  </a:cubicBezTo>
                  <a:cubicBezTo>
                    <a:pt x="568" y="490"/>
                    <a:pt x="773" y="526"/>
                    <a:pt x="981" y="526"/>
                  </a:cubicBezTo>
                  <a:cubicBezTo>
                    <a:pt x="1010" y="526"/>
                    <a:pt x="1040" y="525"/>
                    <a:pt x="1070" y="524"/>
                  </a:cubicBezTo>
                  <a:cubicBezTo>
                    <a:pt x="1165" y="524"/>
                    <a:pt x="1236" y="453"/>
                    <a:pt x="1236" y="357"/>
                  </a:cubicBezTo>
                  <a:cubicBezTo>
                    <a:pt x="1225" y="260"/>
                    <a:pt x="1155" y="201"/>
                    <a:pt x="1070" y="201"/>
                  </a:cubicBezTo>
                  <a:cubicBezTo>
                    <a:pt x="1062" y="201"/>
                    <a:pt x="1054" y="202"/>
                    <a:pt x="1046" y="203"/>
                  </a:cubicBezTo>
                  <a:cubicBezTo>
                    <a:pt x="784" y="203"/>
                    <a:pt x="523" y="144"/>
                    <a:pt x="297" y="25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3"/>
            <p:cNvSpPr/>
            <p:nvPr/>
          </p:nvSpPr>
          <p:spPr>
            <a:xfrm>
              <a:off x="497810" y="106200"/>
              <a:ext cx="62438" cy="72118"/>
            </a:xfrm>
            <a:custGeom>
              <a:avLst/>
              <a:gdLst/>
              <a:ahLst/>
              <a:cxnLst/>
              <a:rect l="l" t="t" r="r" b="b"/>
              <a:pathLst>
                <a:path w="1938" h="2239" extrusionOk="0">
                  <a:moveTo>
                    <a:pt x="210" y="1"/>
                  </a:moveTo>
                  <a:cubicBezTo>
                    <a:pt x="180" y="1"/>
                    <a:pt x="149" y="9"/>
                    <a:pt x="119" y="26"/>
                  </a:cubicBezTo>
                  <a:cubicBezTo>
                    <a:pt x="36" y="73"/>
                    <a:pt x="0" y="180"/>
                    <a:pt x="60" y="251"/>
                  </a:cubicBezTo>
                  <a:lnTo>
                    <a:pt x="797" y="1309"/>
                  </a:lnTo>
                  <a:lnTo>
                    <a:pt x="333" y="1986"/>
                  </a:lnTo>
                  <a:cubicBezTo>
                    <a:pt x="274" y="2058"/>
                    <a:pt x="298" y="2176"/>
                    <a:pt x="393" y="2212"/>
                  </a:cubicBezTo>
                  <a:cubicBezTo>
                    <a:pt x="393" y="2212"/>
                    <a:pt x="404" y="2224"/>
                    <a:pt x="416" y="2224"/>
                  </a:cubicBezTo>
                  <a:cubicBezTo>
                    <a:pt x="439" y="2234"/>
                    <a:pt x="462" y="2238"/>
                    <a:pt x="484" y="2238"/>
                  </a:cubicBezTo>
                  <a:cubicBezTo>
                    <a:pt x="543" y="2238"/>
                    <a:pt x="596" y="2208"/>
                    <a:pt x="630" y="2164"/>
                  </a:cubicBezTo>
                  <a:lnTo>
                    <a:pt x="1890" y="346"/>
                  </a:lnTo>
                  <a:cubicBezTo>
                    <a:pt x="1937" y="263"/>
                    <a:pt x="1914" y="156"/>
                    <a:pt x="1830" y="121"/>
                  </a:cubicBezTo>
                  <a:cubicBezTo>
                    <a:pt x="1798" y="102"/>
                    <a:pt x="1763" y="93"/>
                    <a:pt x="1728" y="93"/>
                  </a:cubicBezTo>
                  <a:cubicBezTo>
                    <a:pt x="1672" y="93"/>
                    <a:pt x="1617" y="117"/>
                    <a:pt x="1581" y="168"/>
                  </a:cubicBezTo>
                  <a:lnTo>
                    <a:pt x="1011" y="1000"/>
                  </a:lnTo>
                  <a:lnTo>
                    <a:pt x="357" y="73"/>
                  </a:lnTo>
                  <a:cubicBezTo>
                    <a:pt x="319" y="27"/>
                    <a:pt x="265" y="1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3"/>
            <p:cNvSpPr/>
            <p:nvPr/>
          </p:nvSpPr>
          <p:spPr>
            <a:xfrm>
              <a:off x="814798" y="509566"/>
              <a:ext cx="52869" cy="151033"/>
            </a:xfrm>
            <a:custGeom>
              <a:avLst/>
              <a:gdLst/>
              <a:ahLst/>
              <a:cxnLst/>
              <a:rect l="l" t="t" r="r" b="b"/>
              <a:pathLst>
                <a:path w="1641" h="4689" extrusionOk="0">
                  <a:moveTo>
                    <a:pt x="1011" y="1"/>
                  </a:moveTo>
                  <a:cubicBezTo>
                    <a:pt x="960" y="1"/>
                    <a:pt x="908" y="22"/>
                    <a:pt x="868" y="63"/>
                  </a:cubicBezTo>
                  <a:cubicBezTo>
                    <a:pt x="286" y="704"/>
                    <a:pt x="1" y="1572"/>
                    <a:pt x="72" y="2439"/>
                  </a:cubicBezTo>
                  <a:cubicBezTo>
                    <a:pt x="179" y="3319"/>
                    <a:pt x="630" y="4115"/>
                    <a:pt x="1331" y="4650"/>
                  </a:cubicBezTo>
                  <a:cubicBezTo>
                    <a:pt x="1355" y="4673"/>
                    <a:pt x="1403" y="4685"/>
                    <a:pt x="1438" y="4685"/>
                  </a:cubicBezTo>
                  <a:cubicBezTo>
                    <a:pt x="1449" y="4687"/>
                    <a:pt x="1459" y="4688"/>
                    <a:pt x="1469" y="4688"/>
                  </a:cubicBezTo>
                  <a:cubicBezTo>
                    <a:pt x="1514" y="4688"/>
                    <a:pt x="1552" y="4667"/>
                    <a:pt x="1581" y="4638"/>
                  </a:cubicBezTo>
                  <a:cubicBezTo>
                    <a:pt x="1640" y="4566"/>
                    <a:pt x="1629" y="4459"/>
                    <a:pt x="1557" y="4412"/>
                  </a:cubicBezTo>
                  <a:cubicBezTo>
                    <a:pt x="927" y="3925"/>
                    <a:pt x="523" y="3200"/>
                    <a:pt x="428" y="2416"/>
                  </a:cubicBezTo>
                  <a:cubicBezTo>
                    <a:pt x="357" y="1631"/>
                    <a:pt x="618" y="847"/>
                    <a:pt x="1141" y="265"/>
                  </a:cubicBezTo>
                  <a:cubicBezTo>
                    <a:pt x="1213" y="193"/>
                    <a:pt x="1201" y="87"/>
                    <a:pt x="1118" y="39"/>
                  </a:cubicBezTo>
                  <a:cubicBezTo>
                    <a:pt x="1087" y="13"/>
                    <a:pt x="1049" y="1"/>
                    <a:pt x="1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3"/>
            <p:cNvSpPr/>
            <p:nvPr/>
          </p:nvSpPr>
          <p:spPr>
            <a:xfrm>
              <a:off x="863801" y="546253"/>
              <a:ext cx="57830" cy="68317"/>
            </a:xfrm>
            <a:custGeom>
              <a:avLst/>
              <a:gdLst/>
              <a:ahLst/>
              <a:cxnLst/>
              <a:rect l="l" t="t" r="r" b="b"/>
              <a:pathLst>
                <a:path w="1795" h="2121" extrusionOk="0">
                  <a:moveTo>
                    <a:pt x="1378" y="1"/>
                  </a:moveTo>
                  <a:cubicBezTo>
                    <a:pt x="1313" y="1"/>
                    <a:pt x="1254" y="30"/>
                    <a:pt x="1213" y="88"/>
                  </a:cubicBezTo>
                  <a:lnTo>
                    <a:pt x="773" y="813"/>
                  </a:lnTo>
                  <a:lnTo>
                    <a:pt x="321" y="385"/>
                  </a:lnTo>
                  <a:cubicBezTo>
                    <a:pt x="286" y="356"/>
                    <a:pt x="241" y="341"/>
                    <a:pt x="197" y="341"/>
                  </a:cubicBezTo>
                  <a:cubicBezTo>
                    <a:pt x="152" y="341"/>
                    <a:pt x="108" y="356"/>
                    <a:pt x="72" y="385"/>
                  </a:cubicBezTo>
                  <a:cubicBezTo>
                    <a:pt x="1" y="445"/>
                    <a:pt x="1" y="552"/>
                    <a:pt x="60" y="623"/>
                  </a:cubicBezTo>
                  <a:lnTo>
                    <a:pt x="583" y="1110"/>
                  </a:lnTo>
                  <a:lnTo>
                    <a:pt x="119" y="1883"/>
                  </a:lnTo>
                  <a:cubicBezTo>
                    <a:pt x="60" y="1954"/>
                    <a:pt x="96" y="2061"/>
                    <a:pt x="179" y="2096"/>
                  </a:cubicBezTo>
                  <a:cubicBezTo>
                    <a:pt x="203" y="2108"/>
                    <a:pt x="238" y="2120"/>
                    <a:pt x="274" y="2120"/>
                  </a:cubicBezTo>
                  <a:cubicBezTo>
                    <a:pt x="333" y="2120"/>
                    <a:pt x="381" y="2085"/>
                    <a:pt x="416" y="2037"/>
                  </a:cubicBezTo>
                  <a:lnTo>
                    <a:pt x="832" y="1348"/>
                  </a:lnTo>
                  <a:lnTo>
                    <a:pt x="1474" y="1966"/>
                  </a:lnTo>
                  <a:cubicBezTo>
                    <a:pt x="1498" y="2001"/>
                    <a:pt x="1545" y="2013"/>
                    <a:pt x="1593" y="2013"/>
                  </a:cubicBezTo>
                  <a:cubicBezTo>
                    <a:pt x="1640" y="2013"/>
                    <a:pt x="1688" y="2001"/>
                    <a:pt x="1724" y="1966"/>
                  </a:cubicBezTo>
                  <a:cubicBezTo>
                    <a:pt x="1795" y="1918"/>
                    <a:pt x="1795" y="1799"/>
                    <a:pt x="1724" y="1740"/>
                  </a:cubicBezTo>
                  <a:lnTo>
                    <a:pt x="1023" y="1063"/>
                  </a:lnTo>
                  <a:lnTo>
                    <a:pt x="1522" y="243"/>
                  </a:lnTo>
                  <a:cubicBezTo>
                    <a:pt x="1581" y="160"/>
                    <a:pt x="1545" y="53"/>
                    <a:pt x="1462" y="17"/>
                  </a:cubicBezTo>
                  <a:cubicBezTo>
                    <a:pt x="1434" y="6"/>
                    <a:pt x="1405" y="1"/>
                    <a:pt x="1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3"/>
            <p:cNvSpPr/>
            <p:nvPr/>
          </p:nvSpPr>
          <p:spPr>
            <a:xfrm>
              <a:off x="931941" y="562036"/>
              <a:ext cx="49035" cy="15783"/>
            </a:xfrm>
            <a:custGeom>
              <a:avLst/>
              <a:gdLst/>
              <a:ahLst/>
              <a:cxnLst/>
              <a:rect l="l" t="t" r="r" b="b"/>
              <a:pathLst>
                <a:path w="1522" h="490" extrusionOk="0">
                  <a:moveTo>
                    <a:pt x="1332" y="1"/>
                  </a:moveTo>
                  <a:cubicBezTo>
                    <a:pt x="1324" y="1"/>
                    <a:pt x="1316" y="1"/>
                    <a:pt x="1308" y="2"/>
                  </a:cubicBezTo>
                  <a:lnTo>
                    <a:pt x="155" y="169"/>
                  </a:lnTo>
                  <a:cubicBezTo>
                    <a:pt x="60" y="169"/>
                    <a:pt x="1" y="252"/>
                    <a:pt x="13" y="347"/>
                  </a:cubicBezTo>
                  <a:cubicBezTo>
                    <a:pt x="25" y="430"/>
                    <a:pt x="96" y="490"/>
                    <a:pt x="179" y="490"/>
                  </a:cubicBezTo>
                  <a:lnTo>
                    <a:pt x="215" y="490"/>
                  </a:lnTo>
                  <a:lnTo>
                    <a:pt x="1367" y="323"/>
                  </a:lnTo>
                  <a:cubicBezTo>
                    <a:pt x="1462" y="323"/>
                    <a:pt x="1522" y="240"/>
                    <a:pt x="1510" y="145"/>
                  </a:cubicBezTo>
                  <a:cubicBezTo>
                    <a:pt x="1499" y="58"/>
                    <a:pt x="1419" y="1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3"/>
            <p:cNvSpPr/>
            <p:nvPr/>
          </p:nvSpPr>
          <p:spPr>
            <a:xfrm>
              <a:off x="993959" y="535881"/>
              <a:ext cx="53256" cy="74470"/>
            </a:xfrm>
            <a:custGeom>
              <a:avLst/>
              <a:gdLst/>
              <a:ahLst/>
              <a:cxnLst/>
              <a:rect l="l" t="t" r="r" b="b"/>
              <a:pathLst>
                <a:path w="1653" h="2312" extrusionOk="0">
                  <a:moveTo>
                    <a:pt x="978" y="1"/>
                  </a:moveTo>
                  <a:cubicBezTo>
                    <a:pt x="944" y="1"/>
                    <a:pt x="910" y="10"/>
                    <a:pt x="880" y="30"/>
                  </a:cubicBezTo>
                  <a:cubicBezTo>
                    <a:pt x="809" y="78"/>
                    <a:pt x="785" y="173"/>
                    <a:pt x="833" y="244"/>
                  </a:cubicBezTo>
                  <a:lnTo>
                    <a:pt x="916" y="398"/>
                  </a:lnTo>
                  <a:cubicBezTo>
                    <a:pt x="928" y="446"/>
                    <a:pt x="916" y="493"/>
                    <a:pt x="904" y="541"/>
                  </a:cubicBezTo>
                  <a:cubicBezTo>
                    <a:pt x="880" y="636"/>
                    <a:pt x="797" y="707"/>
                    <a:pt x="702" y="719"/>
                  </a:cubicBezTo>
                  <a:cubicBezTo>
                    <a:pt x="692" y="720"/>
                    <a:pt x="682" y="721"/>
                    <a:pt x="673" y="721"/>
                  </a:cubicBezTo>
                  <a:cubicBezTo>
                    <a:pt x="588" y="721"/>
                    <a:pt x="506" y="675"/>
                    <a:pt x="452" y="600"/>
                  </a:cubicBezTo>
                  <a:cubicBezTo>
                    <a:pt x="393" y="529"/>
                    <a:pt x="369" y="434"/>
                    <a:pt x="417" y="351"/>
                  </a:cubicBezTo>
                  <a:cubicBezTo>
                    <a:pt x="452" y="268"/>
                    <a:pt x="429" y="173"/>
                    <a:pt x="345" y="125"/>
                  </a:cubicBezTo>
                  <a:cubicBezTo>
                    <a:pt x="317" y="114"/>
                    <a:pt x="288" y="109"/>
                    <a:pt x="261" y="109"/>
                  </a:cubicBezTo>
                  <a:cubicBezTo>
                    <a:pt x="197" y="109"/>
                    <a:pt x="137" y="138"/>
                    <a:pt x="96" y="196"/>
                  </a:cubicBezTo>
                  <a:cubicBezTo>
                    <a:pt x="1" y="387"/>
                    <a:pt x="25" y="624"/>
                    <a:pt x="167" y="791"/>
                  </a:cubicBezTo>
                  <a:cubicBezTo>
                    <a:pt x="290" y="954"/>
                    <a:pt x="474" y="1047"/>
                    <a:pt x="667" y="1047"/>
                  </a:cubicBezTo>
                  <a:cubicBezTo>
                    <a:pt x="699" y="1047"/>
                    <a:pt x="730" y="1045"/>
                    <a:pt x="761" y="1040"/>
                  </a:cubicBezTo>
                  <a:cubicBezTo>
                    <a:pt x="904" y="1016"/>
                    <a:pt x="1046" y="945"/>
                    <a:pt x="1142" y="826"/>
                  </a:cubicBezTo>
                  <a:cubicBezTo>
                    <a:pt x="1165" y="897"/>
                    <a:pt x="1189" y="957"/>
                    <a:pt x="1201" y="1028"/>
                  </a:cubicBezTo>
                  <a:cubicBezTo>
                    <a:pt x="1284" y="1278"/>
                    <a:pt x="1237" y="1551"/>
                    <a:pt x="1082" y="1765"/>
                  </a:cubicBezTo>
                  <a:cubicBezTo>
                    <a:pt x="971" y="1902"/>
                    <a:pt x="803" y="1978"/>
                    <a:pt x="634" y="1978"/>
                  </a:cubicBezTo>
                  <a:cubicBezTo>
                    <a:pt x="569" y="1978"/>
                    <a:pt x="503" y="1966"/>
                    <a:pt x="440" y="1943"/>
                  </a:cubicBezTo>
                  <a:cubicBezTo>
                    <a:pt x="414" y="1928"/>
                    <a:pt x="386" y="1922"/>
                    <a:pt x="358" y="1922"/>
                  </a:cubicBezTo>
                  <a:cubicBezTo>
                    <a:pt x="296" y="1922"/>
                    <a:pt x="235" y="1954"/>
                    <a:pt x="203" y="2003"/>
                  </a:cubicBezTo>
                  <a:cubicBezTo>
                    <a:pt x="155" y="2086"/>
                    <a:pt x="191" y="2193"/>
                    <a:pt x="274" y="2228"/>
                  </a:cubicBezTo>
                  <a:cubicBezTo>
                    <a:pt x="381" y="2276"/>
                    <a:pt x="512" y="2312"/>
                    <a:pt x="631" y="2312"/>
                  </a:cubicBezTo>
                  <a:cubicBezTo>
                    <a:pt x="916" y="2300"/>
                    <a:pt x="1189" y="2181"/>
                    <a:pt x="1367" y="1955"/>
                  </a:cubicBezTo>
                  <a:cubicBezTo>
                    <a:pt x="1581" y="1670"/>
                    <a:pt x="1653" y="1302"/>
                    <a:pt x="1557" y="957"/>
                  </a:cubicBezTo>
                  <a:cubicBezTo>
                    <a:pt x="1486" y="719"/>
                    <a:pt x="1391" y="493"/>
                    <a:pt x="1260" y="280"/>
                  </a:cubicBezTo>
                  <a:cubicBezTo>
                    <a:pt x="1225" y="185"/>
                    <a:pt x="1177" y="113"/>
                    <a:pt x="1106" y="54"/>
                  </a:cubicBezTo>
                  <a:cubicBezTo>
                    <a:pt x="1071" y="19"/>
                    <a:pt x="1025" y="1"/>
                    <a:pt x="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3"/>
            <p:cNvSpPr/>
            <p:nvPr/>
          </p:nvSpPr>
          <p:spPr>
            <a:xfrm>
              <a:off x="1043349" y="489853"/>
              <a:ext cx="45201" cy="135894"/>
            </a:xfrm>
            <a:custGeom>
              <a:avLst/>
              <a:gdLst/>
              <a:ahLst/>
              <a:cxnLst/>
              <a:rect l="l" t="t" r="r" b="b"/>
              <a:pathLst>
                <a:path w="1403" h="4219" extrusionOk="0">
                  <a:moveTo>
                    <a:pt x="197" y="0"/>
                  </a:moveTo>
                  <a:cubicBezTo>
                    <a:pt x="152" y="0"/>
                    <a:pt x="108" y="15"/>
                    <a:pt x="72" y="45"/>
                  </a:cubicBezTo>
                  <a:cubicBezTo>
                    <a:pt x="1" y="104"/>
                    <a:pt x="1" y="211"/>
                    <a:pt x="72" y="271"/>
                  </a:cubicBezTo>
                  <a:cubicBezTo>
                    <a:pt x="595" y="734"/>
                    <a:pt x="928" y="1364"/>
                    <a:pt x="999" y="2053"/>
                  </a:cubicBezTo>
                  <a:cubicBezTo>
                    <a:pt x="1046" y="2742"/>
                    <a:pt x="821" y="3432"/>
                    <a:pt x="369" y="3954"/>
                  </a:cubicBezTo>
                  <a:cubicBezTo>
                    <a:pt x="310" y="4026"/>
                    <a:pt x="322" y="4133"/>
                    <a:pt x="405" y="4180"/>
                  </a:cubicBezTo>
                  <a:cubicBezTo>
                    <a:pt x="441" y="4206"/>
                    <a:pt x="481" y="4218"/>
                    <a:pt x="520" y="4218"/>
                  </a:cubicBezTo>
                  <a:cubicBezTo>
                    <a:pt x="571" y="4218"/>
                    <a:pt x="621" y="4197"/>
                    <a:pt x="654" y="4156"/>
                  </a:cubicBezTo>
                  <a:cubicBezTo>
                    <a:pt x="1153" y="3562"/>
                    <a:pt x="1403" y="2814"/>
                    <a:pt x="1355" y="2041"/>
                  </a:cubicBezTo>
                  <a:cubicBezTo>
                    <a:pt x="1272" y="1269"/>
                    <a:pt x="904" y="556"/>
                    <a:pt x="322" y="45"/>
                  </a:cubicBezTo>
                  <a:cubicBezTo>
                    <a:pt x="286" y="15"/>
                    <a:pt x="241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3"/>
            <p:cNvSpPr/>
            <p:nvPr/>
          </p:nvSpPr>
          <p:spPr>
            <a:xfrm>
              <a:off x="1060585" y="447658"/>
              <a:ext cx="50195" cy="44031"/>
            </a:xfrm>
            <a:custGeom>
              <a:avLst/>
              <a:gdLst/>
              <a:ahLst/>
              <a:cxnLst/>
              <a:rect l="l" t="t" r="r" b="b"/>
              <a:pathLst>
                <a:path w="1558" h="1367" extrusionOk="0">
                  <a:moveTo>
                    <a:pt x="433" y="1"/>
                  </a:moveTo>
                  <a:cubicBezTo>
                    <a:pt x="298" y="1"/>
                    <a:pt x="174" y="50"/>
                    <a:pt x="72" y="143"/>
                  </a:cubicBezTo>
                  <a:cubicBezTo>
                    <a:pt x="0" y="214"/>
                    <a:pt x="12" y="333"/>
                    <a:pt x="95" y="381"/>
                  </a:cubicBezTo>
                  <a:cubicBezTo>
                    <a:pt x="128" y="407"/>
                    <a:pt x="167" y="420"/>
                    <a:pt x="207" y="420"/>
                  </a:cubicBezTo>
                  <a:cubicBezTo>
                    <a:pt x="256" y="420"/>
                    <a:pt x="306" y="401"/>
                    <a:pt x="345" y="369"/>
                  </a:cubicBezTo>
                  <a:cubicBezTo>
                    <a:pt x="368" y="346"/>
                    <a:pt x="396" y="333"/>
                    <a:pt x="423" y="333"/>
                  </a:cubicBezTo>
                  <a:cubicBezTo>
                    <a:pt x="437" y="333"/>
                    <a:pt x="451" y="336"/>
                    <a:pt x="464" y="345"/>
                  </a:cubicBezTo>
                  <a:cubicBezTo>
                    <a:pt x="559" y="357"/>
                    <a:pt x="642" y="428"/>
                    <a:pt x="678" y="511"/>
                  </a:cubicBezTo>
                  <a:cubicBezTo>
                    <a:pt x="737" y="701"/>
                    <a:pt x="642" y="915"/>
                    <a:pt x="523" y="1129"/>
                  </a:cubicBezTo>
                  <a:cubicBezTo>
                    <a:pt x="488" y="1189"/>
                    <a:pt x="500" y="1248"/>
                    <a:pt x="535" y="1296"/>
                  </a:cubicBezTo>
                  <a:cubicBezTo>
                    <a:pt x="571" y="1343"/>
                    <a:pt x="618" y="1367"/>
                    <a:pt x="678" y="1367"/>
                  </a:cubicBezTo>
                  <a:lnTo>
                    <a:pt x="690" y="1367"/>
                  </a:lnTo>
                  <a:lnTo>
                    <a:pt x="1391" y="1331"/>
                  </a:lnTo>
                  <a:cubicBezTo>
                    <a:pt x="1486" y="1319"/>
                    <a:pt x="1557" y="1248"/>
                    <a:pt x="1557" y="1153"/>
                  </a:cubicBezTo>
                  <a:cubicBezTo>
                    <a:pt x="1557" y="1065"/>
                    <a:pt x="1475" y="997"/>
                    <a:pt x="1388" y="997"/>
                  </a:cubicBezTo>
                  <a:cubicBezTo>
                    <a:pt x="1381" y="997"/>
                    <a:pt x="1374" y="998"/>
                    <a:pt x="1367" y="998"/>
                  </a:cubicBezTo>
                  <a:lnTo>
                    <a:pt x="963" y="1022"/>
                  </a:lnTo>
                  <a:cubicBezTo>
                    <a:pt x="1046" y="832"/>
                    <a:pt x="1070" y="630"/>
                    <a:pt x="1022" y="428"/>
                  </a:cubicBezTo>
                  <a:cubicBezTo>
                    <a:pt x="951" y="214"/>
                    <a:pt x="761" y="60"/>
                    <a:pt x="547" y="12"/>
                  </a:cubicBezTo>
                  <a:cubicBezTo>
                    <a:pt x="508" y="4"/>
                    <a:pt x="470" y="1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3"/>
            <p:cNvSpPr/>
            <p:nvPr/>
          </p:nvSpPr>
          <p:spPr>
            <a:xfrm>
              <a:off x="1449934" y="1112183"/>
              <a:ext cx="65112" cy="148875"/>
            </a:xfrm>
            <a:custGeom>
              <a:avLst/>
              <a:gdLst/>
              <a:ahLst/>
              <a:cxnLst/>
              <a:rect l="l" t="t" r="r" b="b"/>
              <a:pathLst>
                <a:path w="2021" h="4622" extrusionOk="0">
                  <a:moveTo>
                    <a:pt x="1815" y="0"/>
                  </a:moveTo>
                  <a:cubicBezTo>
                    <a:pt x="1780" y="0"/>
                    <a:pt x="1744" y="11"/>
                    <a:pt x="1712" y="34"/>
                  </a:cubicBezTo>
                  <a:cubicBezTo>
                    <a:pt x="951" y="485"/>
                    <a:pt x="404" y="1234"/>
                    <a:pt x="191" y="2089"/>
                  </a:cubicBezTo>
                  <a:cubicBezTo>
                    <a:pt x="0" y="2945"/>
                    <a:pt x="179" y="3836"/>
                    <a:pt x="678" y="4549"/>
                  </a:cubicBezTo>
                  <a:cubicBezTo>
                    <a:pt x="702" y="4585"/>
                    <a:pt x="737" y="4609"/>
                    <a:pt x="773" y="4609"/>
                  </a:cubicBezTo>
                  <a:cubicBezTo>
                    <a:pt x="791" y="4618"/>
                    <a:pt x="811" y="4622"/>
                    <a:pt x="831" y="4622"/>
                  </a:cubicBezTo>
                  <a:cubicBezTo>
                    <a:pt x="864" y="4622"/>
                    <a:pt x="898" y="4611"/>
                    <a:pt x="927" y="4597"/>
                  </a:cubicBezTo>
                  <a:cubicBezTo>
                    <a:pt x="1010" y="4561"/>
                    <a:pt x="1034" y="4442"/>
                    <a:pt x="975" y="4371"/>
                  </a:cubicBezTo>
                  <a:cubicBezTo>
                    <a:pt x="523" y="3729"/>
                    <a:pt x="369" y="2933"/>
                    <a:pt x="535" y="2161"/>
                  </a:cubicBezTo>
                  <a:cubicBezTo>
                    <a:pt x="725" y="1376"/>
                    <a:pt x="1224" y="711"/>
                    <a:pt x="1914" y="295"/>
                  </a:cubicBezTo>
                  <a:cubicBezTo>
                    <a:pt x="1997" y="259"/>
                    <a:pt x="2021" y="153"/>
                    <a:pt x="1961" y="69"/>
                  </a:cubicBezTo>
                  <a:cubicBezTo>
                    <a:pt x="1925" y="26"/>
                    <a:pt x="1871" y="0"/>
                    <a:pt x="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3"/>
            <p:cNvSpPr/>
            <p:nvPr/>
          </p:nvSpPr>
          <p:spPr>
            <a:xfrm>
              <a:off x="1495876" y="1163590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0"/>
                  </a:moveTo>
                  <a:cubicBezTo>
                    <a:pt x="1780" y="0"/>
                    <a:pt x="1735" y="18"/>
                    <a:pt x="1700" y="54"/>
                  </a:cubicBezTo>
                  <a:lnTo>
                    <a:pt x="1034" y="624"/>
                  </a:lnTo>
                  <a:lnTo>
                    <a:pt x="749" y="101"/>
                  </a:lnTo>
                  <a:cubicBezTo>
                    <a:pt x="716" y="44"/>
                    <a:pt x="660" y="9"/>
                    <a:pt x="601" y="9"/>
                  </a:cubicBezTo>
                  <a:cubicBezTo>
                    <a:pt x="575" y="9"/>
                    <a:pt x="549" y="15"/>
                    <a:pt x="523" y="30"/>
                  </a:cubicBezTo>
                  <a:cubicBezTo>
                    <a:pt x="428" y="66"/>
                    <a:pt x="393" y="161"/>
                    <a:pt x="440" y="244"/>
                  </a:cubicBezTo>
                  <a:lnTo>
                    <a:pt x="773" y="862"/>
                  </a:lnTo>
                  <a:lnTo>
                    <a:pt x="72" y="1468"/>
                  </a:lnTo>
                  <a:cubicBezTo>
                    <a:pt x="0" y="1527"/>
                    <a:pt x="0" y="1634"/>
                    <a:pt x="72" y="1705"/>
                  </a:cubicBezTo>
                  <a:cubicBezTo>
                    <a:pt x="95" y="1717"/>
                    <a:pt x="119" y="1729"/>
                    <a:pt x="143" y="1741"/>
                  </a:cubicBezTo>
                  <a:cubicBezTo>
                    <a:pt x="160" y="1748"/>
                    <a:pt x="177" y="1751"/>
                    <a:pt x="195" y="1751"/>
                  </a:cubicBezTo>
                  <a:cubicBezTo>
                    <a:pt x="240" y="1751"/>
                    <a:pt x="287" y="1731"/>
                    <a:pt x="321" y="1705"/>
                  </a:cubicBezTo>
                  <a:lnTo>
                    <a:pt x="939" y="1159"/>
                  </a:lnTo>
                  <a:lnTo>
                    <a:pt x="1355" y="1919"/>
                  </a:lnTo>
                  <a:cubicBezTo>
                    <a:pt x="1379" y="1955"/>
                    <a:pt x="1414" y="1991"/>
                    <a:pt x="1462" y="2003"/>
                  </a:cubicBezTo>
                  <a:cubicBezTo>
                    <a:pt x="1477" y="2007"/>
                    <a:pt x="1494" y="2010"/>
                    <a:pt x="1512" y="2010"/>
                  </a:cubicBezTo>
                  <a:cubicBezTo>
                    <a:pt x="1537" y="2010"/>
                    <a:pt x="1565" y="2005"/>
                    <a:pt x="1593" y="1991"/>
                  </a:cubicBezTo>
                  <a:cubicBezTo>
                    <a:pt x="1676" y="1955"/>
                    <a:pt x="1712" y="1860"/>
                    <a:pt x="1664" y="1777"/>
                  </a:cubicBezTo>
                  <a:lnTo>
                    <a:pt x="1201" y="921"/>
                  </a:lnTo>
                  <a:lnTo>
                    <a:pt x="1949" y="280"/>
                  </a:lnTo>
                  <a:cubicBezTo>
                    <a:pt x="2020" y="220"/>
                    <a:pt x="2020" y="113"/>
                    <a:pt x="1949" y="54"/>
                  </a:cubicBezTo>
                  <a:cubicBezTo>
                    <a:pt x="1914" y="18"/>
                    <a:pt x="1869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3"/>
            <p:cNvSpPr/>
            <p:nvPr/>
          </p:nvSpPr>
          <p:spPr>
            <a:xfrm>
              <a:off x="1570524" y="1191935"/>
              <a:ext cx="49422" cy="15557"/>
            </a:xfrm>
            <a:custGeom>
              <a:avLst/>
              <a:gdLst/>
              <a:ahLst/>
              <a:cxnLst/>
              <a:rect l="l" t="t" r="r" b="b"/>
              <a:pathLst>
                <a:path w="1534" h="483" extrusionOk="0">
                  <a:moveTo>
                    <a:pt x="172" y="0"/>
                  </a:moveTo>
                  <a:cubicBezTo>
                    <a:pt x="93" y="0"/>
                    <a:pt x="23" y="55"/>
                    <a:pt x="12" y="136"/>
                  </a:cubicBezTo>
                  <a:cubicBezTo>
                    <a:pt x="1" y="219"/>
                    <a:pt x="48" y="291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2"/>
                    <a:pt x="1332" y="482"/>
                  </a:cubicBezTo>
                  <a:cubicBezTo>
                    <a:pt x="1418" y="482"/>
                    <a:pt x="1499" y="425"/>
                    <a:pt x="1510" y="338"/>
                  </a:cubicBezTo>
                  <a:cubicBezTo>
                    <a:pt x="1533" y="243"/>
                    <a:pt x="1462" y="160"/>
                    <a:pt x="1367" y="148"/>
                  </a:cubicBezTo>
                  <a:lnTo>
                    <a:pt x="214" y="6"/>
                  </a:lnTo>
                  <a:cubicBezTo>
                    <a:pt x="200" y="2"/>
                    <a:pt x="186" y="0"/>
                    <a:pt x="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3"/>
            <p:cNvSpPr/>
            <p:nvPr/>
          </p:nvSpPr>
          <p:spPr>
            <a:xfrm>
              <a:off x="1624875" y="1182626"/>
              <a:ext cx="55543" cy="72150"/>
            </a:xfrm>
            <a:custGeom>
              <a:avLst/>
              <a:gdLst/>
              <a:ahLst/>
              <a:cxnLst/>
              <a:rect l="l" t="t" r="r" b="b"/>
              <a:pathLst>
                <a:path w="1724" h="2240" extrusionOk="0">
                  <a:moveTo>
                    <a:pt x="686" y="0"/>
                  </a:moveTo>
                  <a:cubicBezTo>
                    <a:pt x="640" y="0"/>
                    <a:pt x="595" y="15"/>
                    <a:pt x="559" y="45"/>
                  </a:cubicBezTo>
                  <a:cubicBezTo>
                    <a:pt x="405" y="200"/>
                    <a:pt x="357" y="425"/>
                    <a:pt x="441" y="627"/>
                  </a:cubicBezTo>
                  <a:cubicBezTo>
                    <a:pt x="512" y="841"/>
                    <a:pt x="702" y="996"/>
                    <a:pt x="928" y="1031"/>
                  </a:cubicBezTo>
                  <a:cubicBezTo>
                    <a:pt x="946" y="1033"/>
                    <a:pt x="964" y="1034"/>
                    <a:pt x="982" y="1034"/>
                  </a:cubicBezTo>
                  <a:cubicBezTo>
                    <a:pt x="1109" y="1034"/>
                    <a:pt x="1241" y="997"/>
                    <a:pt x="1356" y="924"/>
                  </a:cubicBezTo>
                  <a:cubicBezTo>
                    <a:pt x="1356" y="996"/>
                    <a:pt x="1356" y="1067"/>
                    <a:pt x="1356" y="1138"/>
                  </a:cubicBezTo>
                  <a:cubicBezTo>
                    <a:pt x="1344" y="1400"/>
                    <a:pt x="1213" y="1649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59"/>
                    <a:pt x="198" y="1759"/>
                  </a:cubicBezTo>
                  <a:cubicBezTo>
                    <a:pt x="152" y="1759"/>
                    <a:pt x="108" y="1774"/>
                    <a:pt x="72" y="1804"/>
                  </a:cubicBezTo>
                  <a:cubicBezTo>
                    <a:pt x="1" y="1863"/>
                    <a:pt x="1" y="1970"/>
                    <a:pt x="72" y="2029"/>
                  </a:cubicBezTo>
                  <a:cubicBezTo>
                    <a:pt x="167" y="2113"/>
                    <a:pt x="274" y="2172"/>
                    <a:pt x="393" y="2208"/>
                  </a:cubicBezTo>
                  <a:cubicBezTo>
                    <a:pt x="475" y="2229"/>
                    <a:pt x="560" y="2240"/>
                    <a:pt x="646" y="2240"/>
                  </a:cubicBezTo>
                  <a:cubicBezTo>
                    <a:pt x="845" y="2240"/>
                    <a:pt x="1047" y="2182"/>
                    <a:pt x="1213" y="2065"/>
                  </a:cubicBezTo>
                  <a:cubicBezTo>
                    <a:pt x="1510" y="1863"/>
                    <a:pt x="1688" y="1530"/>
                    <a:pt x="1712" y="1162"/>
                  </a:cubicBezTo>
                  <a:cubicBezTo>
                    <a:pt x="1724" y="924"/>
                    <a:pt x="1700" y="675"/>
                    <a:pt x="1641" y="437"/>
                  </a:cubicBezTo>
                  <a:cubicBezTo>
                    <a:pt x="1641" y="342"/>
                    <a:pt x="1617" y="259"/>
                    <a:pt x="1569" y="176"/>
                  </a:cubicBezTo>
                  <a:cubicBezTo>
                    <a:pt x="1543" y="122"/>
                    <a:pt x="1483" y="96"/>
                    <a:pt x="1419" y="96"/>
                  </a:cubicBezTo>
                  <a:cubicBezTo>
                    <a:pt x="1398" y="96"/>
                    <a:pt x="1376" y="99"/>
                    <a:pt x="1356" y="104"/>
                  </a:cubicBezTo>
                  <a:cubicBezTo>
                    <a:pt x="1272" y="128"/>
                    <a:pt x="1225" y="211"/>
                    <a:pt x="1249" y="295"/>
                  </a:cubicBezTo>
                  <a:cubicBezTo>
                    <a:pt x="1261" y="342"/>
                    <a:pt x="1272" y="402"/>
                    <a:pt x="1284" y="461"/>
                  </a:cubicBezTo>
                  <a:cubicBezTo>
                    <a:pt x="1272" y="508"/>
                    <a:pt x="1249" y="556"/>
                    <a:pt x="1225" y="592"/>
                  </a:cubicBezTo>
                  <a:cubicBezTo>
                    <a:pt x="1165" y="675"/>
                    <a:pt x="1070" y="710"/>
                    <a:pt x="975" y="710"/>
                  </a:cubicBezTo>
                  <a:cubicBezTo>
                    <a:pt x="880" y="687"/>
                    <a:pt x="797" y="615"/>
                    <a:pt x="773" y="532"/>
                  </a:cubicBezTo>
                  <a:cubicBezTo>
                    <a:pt x="738" y="437"/>
                    <a:pt x="750" y="342"/>
                    <a:pt x="821" y="271"/>
                  </a:cubicBezTo>
                  <a:cubicBezTo>
                    <a:pt x="892" y="211"/>
                    <a:pt x="892" y="104"/>
                    <a:pt x="821" y="45"/>
                  </a:cubicBezTo>
                  <a:cubicBezTo>
                    <a:pt x="779" y="15"/>
                    <a:pt x="732" y="0"/>
                    <a:pt x="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3"/>
            <p:cNvSpPr/>
            <p:nvPr/>
          </p:nvSpPr>
          <p:spPr>
            <a:xfrm>
              <a:off x="1671203" y="1147775"/>
              <a:ext cx="58604" cy="133317"/>
            </a:xfrm>
            <a:custGeom>
              <a:avLst/>
              <a:gdLst/>
              <a:ahLst/>
              <a:cxnLst/>
              <a:rect l="l" t="t" r="r" b="b"/>
              <a:pathLst>
                <a:path w="1819" h="4139" extrusionOk="0">
                  <a:moveTo>
                    <a:pt x="1142" y="0"/>
                  </a:moveTo>
                  <a:cubicBezTo>
                    <a:pt x="1113" y="0"/>
                    <a:pt x="1084" y="7"/>
                    <a:pt x="1058" y="22"/>
                  </a:cubicBezTo>
                  <a:cubicBezTo>
                    <a:pt x="975" y="58"/>
                    <a:pt x="940" y="165"/>
                    <a:pt x="999" y="248"/>
                  </a:cubicBezTo>
                  <a:cubicBezTo>
                    <a:pt x="1355" y="830"/>
                    <a:pt x="1462" y="1531"/>
                    <a:pt x="1296" y="2196"/>
                  </a:cubicBezTo>
                  <a:cubicBezTo>
                    <a:pt x="1118" y="2874"/>
                    <a:pt x="690" y="3468"/>
                    <a:pt x="96" y="3848"/>
                  </a:cubicBezTo>
                  <a:cubicBezTo>
                    <a:pt x="13" y="3884"/>
                    <a:pt x="1" y="4003"/>
                    <a:pt x="60" y="4074"/>
                  </a:cubicBezTo>
                  <a:cubicBezTo>
                    <a:pt x="84" y="4098"/>
                    <a:pt x="120" y="4122"/>
                    <a:pt x="155" y="4133"/>
                  </a:cubicBezTo>
                  <a:cubicBezTo>
                    <a:pt x="168" y="4137"/>
                    <a:pt x="181" y="4138"/>
                    <a:pt x="193" y="4138"/>
                  </a:cubicBezTo>
                  <a:cubicBezTo>
                    <a:pt x="228" y="4138"/>
                    <a:pt x="263" y="4127"/>
                    <a:pt x="298" y="4110"/>
                  </a:cubicBezTo>
                  <a:cubicBezTo>
                    <a:pt x="963" y="3682"/>
                    <a:pt x="1439" y="3028"/>
                    <a:pt x="1641" y="2268"/>
                  </a:cubicBezTo>
                  <a:cubicBezTo>
                    <a:pt x="1819" y="1531"/>
                    <a:pt x="1700" y="747"/>
                    <a:pt x="1308" y="81"/>
                  </a:cubicBezTo>
                  <a:cubicBezTo>
                    <a:pt x="1267" y="32"/>
                    <a:pt x="1204" y="0"/>
                    <a:pt x="1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3"/>
            <p:cNvSpPr/>
            <p:nvPr/>
          </p:nvSpPr>
          <p:spPr>
            <a:xfrm>
              <a:off x="1731321" y="1113922"/>
              <a:ext cx="39080" cy="49668"/>
            </a:xfrm>
            <a:custGeom>
              <a:avLst/>
              <a:gdLst/>
              <a:ahLst/>
              <a:cxnLst/>
              <a:rect l="l" t="t" r="r" b="b"/>
              <a:pathLst>
                <a:path w="1213" h="1542" extrusionOk="0">
                  <a:moveTo>
                    <a:pt x="347" y="0"/>
                  </a:moveTo>
                  <a:cubicBezTo>
                    <a:pt x="262" y="0"/>
                    <a:pt x="179" y="21"/>
                    <a:pt x="107" y="63"/>
                  </a:cubicBezTo>
                  <a:cubicBezTo>
                    <a:pt x="24" y="99"/>
                    <a:pt x="0" y="205"/>
                    <a:pt x="48" y="289"/>
                  </a:cubicBezTo>
                  <a:cubicBezTo>
                    <a:pt x="86" y="335"/>
                    <a:pt x="144" y="361"/>
                    <a:pt x="203" y="361"/>
                  </a:cubicBezTo>
                  <a:cubicBezTo>
                    <a:pt x="236" y="361"/>
                    <a:pt x="268" y="353"/>
                    <a:pt x="297" y="336"/>
                  </a:cubicBezTo>
                  <a:cubicBezTo>
                    <a:pt x="311" y="327"/>
                    <a:pt x="326" y="323"/>
                    <a:pt x="342" y="323"/>
                  </a:cubicBezTo>
                  <a:cubicBezTo>
                    <a:pt x="368" y="323"/>
                    <a:pt x="394" y="333"/>
                    <a:pt x="416" y="348"/>
                  </a:cubicBezTo>
                  <a:cubicBezTo>
                    <a:pt x="499" y="384"/>
                    <a:pt x="559" y="479"/>
                    <a:pt x="559" y="574"/>
                  </a:cubicBezTo>
                  <a:cubicBezTo>
                    <a:pt x="559" y="764"/>
                    <a:pt x="393" y="942"/>
                    <a:pt x="214" y="1120"/>
                  </a:cubicBezTo>
                  <a:cubicBezTo>
                    <a:pt x="167" y="1156"/>
                    <a:pt x="155" y="1216"/>
                    <a:pt x="167" y="1275"/>
                  </a:cubicBezTo>
                  <a:cubicBezTo>
                    <a:pt x="191" y="1322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6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8"/>
                    <a:pt x="1201" y="1418"/>
                  </a:cubicBezTo>
                  <a:cubicBezTo>
                    <a:pt x="1212" y="1322"/>
                    <a:pt x="1165" y="1239"/>
                    <a:pt x="1070" y="1216"/>
                  </a:cubicBezTo>
                  <a:lnTo>
                    <a:pt x="666" y="1132"/>
                  </a:lnTo>
                  <a:cubicBezTo>
                    <a:pt x="808" y="978"/>
                    <a:pt x="904" y="788"/>
                    <a:pt x="915" y="574"/>
                  </a:cubicBezTo>
                  <a:cubicBezTo>
                    <a:pt x="915" y="360"/>
                    <a:pt x="785" y="158"/>
                    <a:pt x="595" y="63"/>
                  </a:cubicBezTo>
                  <a:cubicBezTo>
                    <a:pt x="517" y="21"/>
                    <a:pt x="431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3"/>
            <p:cNvSpPr/>
            <p:nvPr/>
          </p:nvSpPr>
          <p:spPr>
            <a:xfrm>
              <a:off x="1645172" y="412678"/>
              <a:ext cx="74680" cy="85131"/>
            </a:xfrm>
            <a:custGeom>
              <a:avLst/>
              <a:gdLst/>
              <a:ahLst/>
              <a:cxnLst/>
              <a:rect l="l" t="t" r="r" b="b"/>
              <a:pathLst>
                <a:path w="2318" h="2643" extrusionOk="0">
                  <a:moveTo>
                    <a:pt x="1974" y="0"/>
                  </a:moveTo>
                  <a:cubicBezTo>
                    <a:pt x="1919" y="0"/>
                    <a:pt x="1864" y="27"/>
                    <a:pt x="1831" y="76"/>
                  </a:cubicBezTo>
                  <a:lnTo>
                    <a:pt x="1118" y="1074"/>
                  </a:lnTo>
                  <a:lnTo>
                    <a:pt x="322" y="457"/>
                  </a:lnTo>
                  <a:cubicBezTo>
                    <a:pt x="291" y="431"/>
                    <a:pt x="253" y="418"/>
                    <a:pt x="215" y="418"/>
                  </a:cubicBezTo>
                  <a:cubicBezTo>
                    <a:pt x="164" y="418"/>
                    <a:pt x="113" y="440"/>
                    <a:pt x="72" y="480"/>
                  </a:cubicBezTo>
                  <a:cubicBezTo>
                    <a:pt x="1" y="540"/>
                    <a:pt x="13" y="659"/>
                    <a:pt x="96" y="706"/>
                  </a:cubicBezTo>
                  <a:lnTo>
                    <a:pt x="928" y="1348"/>
                  </a:lnTo>
                  <a:lnTo>
                    <a:pt x="179" y="2393"/>
                  </a:lnTo>
                  <a:cubicBezTo>
                    <a:pt x="120" y="2465"/>
                    <a:pt x="143" y="2572"/>
                    <a:pt x="238" y="2619"/>
                  </a:cubicBezTo>
                  <a:cubicBezTo>
                    <a:pt x="262" y="2631"/>
                    <a:pt x="298" y="2643"/>
                    <a:pt x="333" y="2643"/>
                  </a:cubicBezTo>
                  <a:cubicBezTo>
                    <a:pt x="393" y="2643"/>
                    <a:pt x="440" y="2619"/>
                    <a:pt x="476" y="2572"/>
                  </a:cubicBezTo>
                  <a:lnTo>
                    <a:pt x="1201" y="1562"/>
                  </a:lnTo>
                  <a:lnTo>
                    <a:pt x="2009" y="2191"/>
                  </a:lnTo>
                  <a:cubicBezTo>
                    <a:pt x="2033" y="2215"/>
                    <a:pt x="2080" y="2227"/>
                    <a:pt x="2116" y="2239"/>
                  </a:cubicBezTo>
                  <a:cubicBezTo>
                    <a:pt x="2163" y="2239"/>
                    <a:pt x="2223" y="2215"/>
                    <a:pt x="2259" y="2180"/>
                  </a:cubicBezTo>
                  <a:cubicBezTo>
                    <a:pt x="2318" y="2108"/>
                    <a:pt x="2306" y="2001"/>
                    <a:pt x="2235" y="1954"/>
                  </a:cubicBezTo>
                  <a:lnTo>
                    <a:pt x="1391" y="1288"/>
                  </a:lnTo>
                  <a:lnTo>
                    <a:pt x="1985" y="445"/>
                  </a:lnTo>
                  <a:cubicBezTo>
                    <a:pt x="2033" y="433"/>
                    <a:pt x="2080" y="397"/>
                    <a:pt x="2104" y="338"/>
                  </a:cubicBezTo>
                  <a:lnTo>
                    <a:pt x="2140" y="207"/>
                  </a:lnTo>
                  <a:cubicBezTo>
                    <a:pt x="2163" y="136"/>
                    <a:pt x="2128" y="41"/>
                    <a:pt x="2045" y="17"/>
                  </a:cubicBezTo>
                  <a:cubicBezTo>
                    <a:pt x="2023" y="6"/>
                    <a:pt x="1998" y="0"/>
                    <a:pt x="19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3"/>
            <p:cNvSpPr/>
            <p:nvPr/>
          </p:nvSpPr>
          <p:spPr>
            <a:xfrm>
              <a:off x="1626421" y="501932"/>
              <a:ext cx="129418" cy="22676"/>
            </a:xfrm>
            <a:custGeom>
              <a:avLst/>
              <a:gdLst/>
              <a:ahLst/>
              <a:cxnLst/>
              <a:rect l="l" t="t" r="r" b="b"/>
              <a:pathLst>
                <a:path w="4017" h="704" extrusionOk="0">
                  <a:moveTo>
                    <a:pt x="3253" y="1"/>
                  </a:moveTo>
                  <a:cubicBezTo>
                    <a:pt x="2210" y="1"/>
                    <a:pt x="1166" y="133"/>
                    <a:pt x="155" y="383"/>
                  </a:cubicBezTo>
                  <a:cubicBezTo>
                    <a:pt x="60" y="395"/>
                    <a:pt x="0" y="490"/>
                    <a:pt x="24" y="573"/>
                  </a:cubicBezTo>
                  <a:cubicBezTo>
                    <a:pt x="48" y="656"/>
                    <a:pt x="119" y="704"/>
                    <a:pt x="202" y="704"/>
                  </a:cubicBezTo>
                  <a:lnTo>
                    <a:pt x="250" y="704"/>
                  </a:lnTo>
                  <a:cubicBezTo>
                    <a:pt x="1220" y="456"/>
                    <a:pt x="2224" y="332"/>
                    <a:pt x="3226" y="332"/>
                  </a:cubicBezTo>
                  <a:cubicBezTo>
                    <a:pt x="3426" y="332"/>
                    <a:pt x="3627" y="337"/>
                    <a:pt x="3827" y="347"/>
                  </a:cubicBezTo>
                  <a:cubicBezTo>
                    <a:pt x="3922" y="347"/>
                    <a:pt x="3993" y="288"/>
                    <a:pt x="4017" y="193"/>
                  </a:cubicBezTo>
                  <a:cubicBezTo>
                    <a:pt x="4017" y="98"/>
                    <a:pt x="3946" y="15"/>
                    <a:pt x="3839" y="15"/>
                  </a:cubicBezTo>
                  <a:cubicBezTo>
                    <a:pt x="3644" y="5"/>
                    <a:pt x="3448" y="1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3"/>
            <p:cNvSpPr/>
            <p:nvPr/>
          </p:nvSpPr>
          <p:spPr>
            <a:xfrm>
              <a:off x="1671590" y="529633"/>
              <a:ext cx="58217" cy="87225"/>
            </a:xfrm>
            <a:custGeom>
              <a:avLst/>
              <a:gdLst/>
              <a:ahLst/>
              <a:cxnLst/>
              <a:rect l="l" t="t" r="r" b="b"/>
              <a:pathLst>
                <a:path w="1807" h="2708" extrusionOk="0">
                  <a:moveTo>
                    <a:pt x="298" y="0"/>
                  </a:moveTo>
                  <a:cubicBezTo>
                    <a:pt x="236" y="0"/>
                    <a:pt x="176" y="33"/>
                    <a:pt x="143" y="81"/>
                  </a:cubicBezTo>
                  <a:cubicBezTo>
                    <a:pt x="13" y="295"/>
                    <a:pt x="24" y="569"/>
                    <a:pt x="167" y="771"/>
                  </a:cubicBezTo>
                  <a:cubicBezTo>
                    <a:pt x="298" y="985"/>
                    <a:pt x="535" y="1127"/>
                    <a:pt x="797" y="1127"/>
                  </a:cubicBezTo>
                  <a:cubicBezTo>
                    <a:pt x="1011" y="1127"/>
                    <a:pt x="1213" y="1032"/>
                    <a:pt x="1355" y="866"/>
                  </a:cubicBezTo>
                  <a:cubicBezTo>
                    <a:pt x="1391" y="1020"/>
                    <a:pt x="1415" y="1163"/>
                    <a:pt x="1415" y="1317"/>
                  </a:cubicBezTo>
                  <a:cubicBezTo>
                    <a:pt x="1450" y="1555"/>
                    <a:pt x="1403" y="1793"/>
                    <a:pt x="1308" y="2006"/>
                  </a:cubicBezTo>
                  <a:cubicBezTo>
                    <a:pt x="1213" y="2208"/>
                    <a:pt x="1011" y="2351"/>
                    <a:pt x="797" y="2387"/>
                  </a:cubicBezTo>
                  <a:cubicBezTo>
                    <a:pt x="780" y="2389"/>
                    <a:pt x="763" y="2390"/>
                    <a:pt x="746" y="2390"/>
                  </a:cubicBezTo>
                  <a:cubicBezTo>
                    <a:pt x="565" y="2390"/>
                    <a:pt x="412" y="2275"/>
                    <a:pt x="357" y="2102"/>
                  </a:cubicBezTo>
                  <a:cubicBezTo>
                    <a:pt x="346" y="2015"/>
                    <a:pt x="266" y="1957"/>
                    <a:pt x="179" y="1957"/>
                  </a:cubicBezTo>
                  <a:cubicBezTo>
                    <a:pt x="171" y="1957"/>
                    <a:pt x="163" y="1958"/>
                    <a:pt x="155" y="1959"/>
                  </a:cubicBezTo>
                  <a:cubicBezTo>
                    <a:pt x="60" y="1971"/>
                    <a:pt x="1" y="2042"/>
                    <a:pt x="13" y="2137"/>
                  </a:cubicBezTo>
                  <a:cubicBezTo>
                    <a:pt x="48" y="2446"/>
                    <a:pt x="393" y="2708"/>
                    <a:pt x="761" y="2708"/>
                  </a:cubicBezTo>
                  <a:lnTo>
                    <a:pt x="832" y="2708"/>
                  </a:lnTo>
                  <a:cubicBezTo>
                    <a:pt x="1177" y="2660"/>
                    <a:pt x="1474" y="2446"/>
                    <a:pt x="1629" y="2149"/>
                  </a:cubicBezTo>
                  <a:cubicBezTo>
                    <a:pt x="1759" y="1876"/>
                    <a:pt x="1807" y="1579"/>
                    <a:pt x="1783" y="1293"/>
                  </a:cubicBezTo>
                  <a:cubicBezTo>
                    <a:pt x="1747" y="913"/>
                    <a:pt x="1664" y="557"/>
                    <a:pt x="1522" y="212"/>
                  </a:cubicBezTo>
                  <a:cubicBezTo>
                    <a:pt x="1498" y="165"/>
                    <a:pt x="1486" y="129"/>
                    <a:pt x="1462" y="81"/>
                  </a:cubicBezTo>
                  <a:cubicBezTo>
                    <a:pt x="1422" y="33"/>
                    <a:pt x="1364" y="0"/>
                    <a:pt x="1305" y="0"/>
                  </a:cubicBezTo>
                  <a:cubicBezTo>
                    <a:pt x="1278" y="0"/>
                    <a:pt x="1251" y="7"/>
                    <a:pt x="1225" y="22"/>
                  </a:cubicBezTo>
                  <a:cubicBezTo>
                    <a:pt x="1141" y="58"/>
                    <a:pt x="1106" y="153"/>
                    <a:pt x="1141" y="224"/>
                  </a:cubicBezTo>
                  <a:lnTo>
                    <a:pt x="1177" y="319"/>
                  </a:lnTo>
                  <a:cubicBezTo>
                    <a:pt x="1201" y="414"/>
                    <a:pt x="1177" y="521"/>
                    <a:pt x="1130" y="604"/>
                  </a:cubicBezTo>
                  <a:cubicBezTo>
                    <a:pt x="1058" y="723"/>
                    <a:pt x="928" y="794"/>
                    <a:pt x="797" y="806"/>
                  </a:cubicBezTo>
                  <a:cubicBezTo>
                    <a:pt x="666" y="794"/>
                    <a:pt x="535" y="723"/>
                    <a:pt x="464" y="604"/>
                  </a:cubicBezTo>
                  <a:cubicBezTo>
                    <a:pt x="393" y="497"/>
                    <a:pt x="381" y="367"/>
                    <a:pt x="452" y="248"/>
                  </a:cubicBezTo>
                  <a:cubicBezTo>
                    <a:pt x="500" y="165"/>
                    <a:pt x="476" y="58"/>
                    <a:pt x="381" y="22"/>
                  </a:cubicBezTo>
                  <a:cubicBezTo>
                    <a:pt x="355" y="7"/>
                    <a:pt x="326" y="0"/>
                    <a:pt x="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3"/>
            <p:cNvSpPr/>
            <p:nvPr/>
          </p:nvSpPr>
          <p:spPr>
            <a:xfrm>
              <a:off x="4721" y="839203"/>
              <a:ext cx="89210" cy="73761"/>
            </a:xfrm>
            <a:custGeom>
              <a:avLst/>
              <a:gdLst/>
              <a:ahLst/>
              <a:cxnLst/>
              <a:rect l="l" t="t" r="r" b="b"/>
              <a:pathLst>
                <a:path w="2769" h="2290" extrusionOk="0">
                  <a:moveTo>
                    <a:pt x="748" y="0"/>
                  </a:moveTo>
                  <a:cubicBezTo>
                    <a:pt x="719" y="0"/>
                    <a:pt x="690" y="8"/>
                    <a:pt x="666" y="24"/>
                  </a:cubicBezTo>
                  <a:cubicBezTo>
                    <a:pt x="571" y="72"/>
                    <a:pt x="547" y="179"/>
                    <a:pt x="606" y="250"/>
                  </a:cubicBezTo>
                  <a:lnTo>
                    <a:pt x="1165" y="1106"/>
                  </a:lnTo>
                  <a:lnTo>
                    <a:pt x="95" y="1878"/>
                  </a:lnTo>
                  <a:cubicBezTo>
                    <a:pt x="12" y="1926"/>
                    <a:pt x="0" y="2033"/>
                    <a:pt x="71" y="2104"/>
                  </a:cubicBezTo>
                  <a:cubicBezTo>
                    <a:pt x="83" y="2128"/>
                    <a:pt x="119" y="2151"/>
                    <a:pt x="155" y="2163"/>
                  </a:cubicBezTo>
                  <a:cubicBezTo>
                    <a:pt x="167" y="2166"/>
                    <a:pt x="180" y="2168"/>
                    <a:pt x="194" y="2168"/>
                  </a:cubicBezTo>
                  <a:cubicBezTo>
                    <a:pt x="236" y="2168"/>
                    <a:pt x="285" y="2154"/>
                    <a:pt x="321" y="2128"/>
                  </a:cubicBezTo>
                  <a:lnTo>
                    <a:pt x="1343" y="1379"/>
                  </a:lnTo>
                  <a:lnTo>
                    <a:pt x="1901" y="2211"/>
                  </a:lnTo>
                  <a:cubicBezTo>
                    <a:pt x="1925" y="2246"/>
                    <a:pt x="1949" y="2270"/>
                    <a:pt x="1997" y="2282"/>
                  </a:cubicBezTo>
                  <a:cubicBezTo>
                    <a:pt x="2016" y="2287"/>
                    <a:pt x="2036" y="2290"/>
                    <a:pt x="2056" y="2290"/>
                  </a:cubicBezTo>
                  <a:cubicBezTo>
                    <a:pt x="2083" y="2290"/>
                    <a:pt x="2111" y="2284"/>
                    <a:pt x="2139" y="2270"/>
                  </a:cubicBezTo>
                  <a:cubicBezTo>
                    <a:pt x="2222" y="2223"/>
                    <a:pt x="2258" y="2116"/>
                    <a:pt x="2199" y="2044"/>
                  </a:cubicBezTo>
                  <a:lnTo>
                    <a:pt x="1628" y="1177"/>
                  </a:lnTo>
                  <a:lnTo>
                    <a:pt x="2484" y="559"/>
                  </a:lnTo>
                  <a:cubicBezTo>
                    <a:pt x="2543" y="559"/>
                    <a:pt x="2591" y="523"/>
                    <a:pt x="2626" y="488"/>
                  </a:cubicBezTo>
                  <a:lnTo>
                    <a:pt x="2721" y="369"/>
                  </a:lnTo>
                  <a:cubicBezTo>
                    <a:pt x="2769" y="309"/>
                    <a:pt x="2757" y="214"/>
                    <a:pt x="2698" y="167"/>
                  </a:cubicBezTo>
                  <a:cubicBezTo>
                    <a:pt x="2660" y="136"/>
                    <a:pt x="2616" y="121"/>
                    <a:pt x="2572" y="121"/>
                  </a:cubicBezTo>
                  <a:cubicBezTo>
                    <a:pt x="2533" y="121"/>
                    <a:pt x="2494" y="133"/>
                    <a:pt x="2460" y="155"/>
                  </a:cubicBezTo>
                  <a:lnTo>
                    <a:pt x="1438" y="892"/>
                  </a:lnTo>
                  <a:lnTo>
                    <a:pt x="903" y="84"/>
                  </a:lnTo>
                  <a:cubicBezTo>
                    <a:pt x="864" y="29"/>
                    <a:pt x="805" y="0"/>
                    <a:pt x="7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3"/>
            <p:cNvSpPr/>
            <p:nvPr/>
          </p:nvSpPr>
          <p:spPr>
            <a:xfrm>
              <a:off x="-25145" y="916894"/>
              <a:ext cx="127130" cy="33015"/>
            </a:xfrm>
            <a:custGeom>
              <a:avLst/>
              <a:gdLst/>
              <a:ahLst/>
              <a:cxnLst/>
              <a:rect l="l" t="t" r="r" b="b"/>
              <a:pathLst>
                <a:path w="3946" h="1025" extrusionOk="0">
                  <a:moveTo>
                    <a:pt x="190" y="1"/>
                  </a:moveTo>
                  <a:cubicBezTo>
                    <a:pt x="95" y="1"/>
                    <a:pt x="12" y="60"/>
                    <a:pt x="0" y="155"/>
                  </a:cubicBezTo>
                  <a:cubicBezTo>
                    <a:pt x="0" y="227"/>
                    <a:pt x="48" y="298"/>
                    <a:pt x="119" y="322"/>
                  </a:cubicBezTo>
                  <a:lnTo>
                    <a:pt x="167" y="322"/>
                  </a:lnTo>
                  <a:cubicBezTo>
                    <a:pt x="1367" y="381"/>
                    <a:pt x="2555" y="619"/>
                    <a:pt x="3684" y="1011"/>
                  </a:cubicBezTo>
                  <a:cubicBezTo>
                    <a:pt x="3708" y="1020"/>
                    <a:pt x="3733" y="1024"/>
                    <a:pt x="3756" y="1024"/>
                  </a:cubicBezTo>
                  <a:cubicBezTo>
                    <a:pt x="3824" y="1024"/>
                    <a:pt x="3883" y="987"/>
                    <a:pt x="3910" y="916"/>
                  </a:cubicBezTo>
                  <a:cubicBezTo>
                    <a:pt x="3945" y="844"/>
                    <a:pt x="3898" y="749"/>
                    <a:pt x="3815" y="726"/>
                  </a:cubicBezTo>
                  <a:cubicBezTo>
                    <a:pt x="2650" y="310"/>
                    <a:pt x="1426" y="72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3"/>
            <p:cNvSpPr/>
            <p:nvPr/>
          </p:nvSpPr>
          <p:spPr>
            <a:xfrm>
              <a:off x="-12129" y="946140"/>
              <a:ext cx="70460" cy="88030"/>
            </a:xfrm>
            <a:custGeom>
              <a:avLst/>
              <a:gdLst/>
              <a:ahLst/>
              <a:cxnLst/>
              <a:rect l="l" t="t" r="r" b="b"/>
              <a:pathLst>
                <a:path w="2187" h="2733" extrusionOk="0">
                  <a:moveTo>
                    <a:pt x="1034" y="0"/>
                  </a:moveTo>
                  <a:cubicBezTo>
                    <a:pt x="991" y="0"/>
                    <a:pt x="949" y="15"/>
                    <a:pt x="915" y="43"/>
                  </a:cubicBezTo>
                  <a:cubicBezTo>
                    <a:pt x="713" y="198"/>
                    <a:pt x="630" y="459"/>
                    <a:pt x="690" y="697"/>
                  </a:cubicBezTo>
                  <a:cubicBezTo>
                    <a:pt x="749" y="946"/>
                    <a:pt x="927" y="1149"/>
                    <a:pt x="1165" y="1220"/>
                  </a:cubicBezTo>
                  <a:cubicBezTo>
                    <a:pt x="1239" y="1241"/>
                    <a:pt x="1315" y="1251"/>
                    <a:pt x="1391" y="1251"/>
                  </a:cubicBezTo>
                  <a:cubicBezTo>
                    <a:pt x="1532" y="1251"/>
                    <a:pt x="1671" y="1214"/>
                    <a:pt x="1795" y="1137"/>
                  </a:cubicBezTo>
                  <a:lnTo>
                    <a:pt x="1795" y="1137"/>
                  </a:lnTo>
                  <a:cubicBezTo>
                    <a:pt x="1771" y="1279"/>
                    <a:pt x="1747" y="1422"/>
                    <a:pt x="1700" y="1564"/>
                  </a:cubicBezTo>
                  <a:cubicBezTo>
                    <a:pt x="1640" y="1802"/>
                    <a:pt x="1521" y="2028"/>
                    <a:pt x="1355" y="2194"/>
                  </a:cubicBezTo>
                  <a:cubicBezTo>
                    <a:pt x="1209" y="2340"/>
                    <a:pt x="1018" y="2413"/>
                    <a:pt x="822" y="2413"/>
                  </a:cubicBezTo>
                  <a:cubicBezTo>
                    <a:pt x="794" y="2413"/>
                    <a:pt x="765" y="2411"/>
                    <a:pt x="737" y="2408"/>
                  </a:cubicBezTo>
                  <a:cubicBezTo>
                    <a:pt x="547" y="2372"/>
                    <a:pt x="404" y="2206"/>
                    <a:pt x="416" y="2004"/>
                  </a:cubicBezTo>
                  <a:cubicBezTo>
                    <a:pt x="428" y="1921"/>
                    <a:pt x="369" y="1826"/>
                    <a:pt x="274" y="1814"/>
                  </a:cubicBezTo>
                  <a:cubicBezTo>
                    <a:pt x="264" y="1813"/>
                    <a:pt x="255" y="1812"/>
                    <a:pt x="245" y="1812"/>
                  </a:cubicBezTo>
                  <a:cubicBezTo>
                    <a:pt x="162" y="1812"/>
                    <a:pt x="93" y="1859"/>
                    <a:pt x="72" y="1945"/>
                  </a:cubicBezTo>
                  <a:cubicBezTo>
                    <a:pt x="0" y="2254"/>
                    <a:pt x="238" y="2586"/>
                    <a:pt x="594" y="2693"/>
                  </a:cubicBezTo>
                  <a:cubicBezTo>
                    <a:pt x="618" y="2693"/>
                    <a:pt x="642" y="2705"/>
                    <a:pt x="666" y="2717"/>
                  </a:cubicBezTo>
                  <a:cubicBezTo>
                    <a:pt x="725" y="2727"/>
                    <a:pt x="784" y="2732"/>
                    <a:pt x="843" y="2732"/>
                  </a:cubicBezTo>
                  <a:cubicBezTo>
                    <a:pt x="1126" y="2732"/>
                    <a:pt x="1398" y="2617"/>
                    <a:pt x="1605" y="2420"/>
                  </a:cubicBezTo>
                  <a:cubicBezTo>
                    <a:pt x="1818" y="2206"/>
                    <a:pt x="1973" y="1945"/>
                    <a:pt x="2056" y="1648"/>
                  </a:cubicBezTo>
                  <a:cubicBezTo>
                    <a:pt x="2151" y="1291"/>
                    <a:pt x="2187" y="923"/>
                    <a:pt x="2163" y="554"/>
                  </a:cubicBezTo>
                  <a:cubicBezTo>
                    <a:pt x="2163" y="507"/>
                    <a:pt x="2163" y="459"/>
                    <a:pt x="2151" y="412"/>
                  </a:cubicBezTo>
                  <a:cubicBezTo>
                    <a:pt x="2131" y="341"/>
                    <a:pt x="2068" y="288"/>
                    <a:pt x="1998" y="288"/>
                  </a:cubicBezTo>
                  <a:cubicBezTo>
                    <a:pt x="1986" y="288"/>
                    <a:pt x="1974" y="289"/>
                    <a:pt x="1961" y="293"/>
                  </a:cubicBezTo>
                  <a:cubicBezTo>
                    <a:pt x="1866" y="293"/>
                    <a:pt x="1795" y="376"/>
                    <a:pt x="1807" y="459"/>
                  </a:cubicBezTo>
                  <a:cubicBezTo>
                    <a:pt x="1807" y="495"/>
                    <a:pt x="1807" y="531"/>
                    <a:pt x="1818" y="566"/>
                  </a:cubicBezTo>
                  <a:cubicBezTo>
                    <a:pt x="1795" y="661"/>
                    <a:pt x="1747" y="756"/>
                    <a:pt x="1664" y="816"/>
                  </a:cubicBezTo>
                  <a:cubicBezTo>
                    <a:pt x="1584" y="887"/>
                    <a:pt x="1485" y="924"/>
                    <a:pt x="1385" y="924"/>
                  </a:cubicBezTo>
                  <a:cubicBezTo>
                    <a:pt x="1351" y="924"/>
                    <a:pt x="1317" y="920"/>
                    <a:pt x="1284" y="911"/>
                  </a:cubicBezTo>
                  <a:cubicBezTo>
                    <a:pt x="1165" y="863"/>
                    <a:pt x="1070" y="756"/>
                    <a:pt x="1046" y="626"/>
                  </a:cubicBezTo>
                  <a:cubicBezTo>
                    <a:pt x="1010" y="495"/>
                    <a:pt x="1046" y="364"/>
                    <a:pt x="1141" y="281"/>
                  </a:cubicBezTo>
                  <a:cubicBezTo>
                    <a:pt x="1212" y="222"/>
                    <a:pt x="1224" y="115"/>
                    <a:pt x="1165" y="55"/>
                  </a:cubicBezTo>
                  <a:cubicBezTo>
                    <a:pt x="1128" y="18"/>
                    <a:pt x="1081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3"/>
            <p:cNvSpPr/>
            <p:nvPr/>
          </p:nvSpPr>
          <p:spPr>
            <a:xfrm>
              <a:off x="1087777" y="981700"/>
              <a:ext cx="77354" cy="77240"/>
            </a:xfrm>
            <a:custGeom>
              <a:avLst/>
              <a:gdLst/>
              <a:ahLst/>
              <a:cxnLst/>
              <a:rect l="l" t="t" r="r" b="b"/>
              <a:pathLst>
                <a:path w="2401" h="2398" extrusionOk="0">
                  <a:moveTo>
                    <a:pt x="1470" y="329"/>
                  </a:moveTo>
                  <a:cubicBezTo>
                    <a:pt x="1648" y="329"/>
                    <a:pt x="1811" y="423"/>
                    <a:pt x="1890" y="591"/>
                  </a:cubicBezTo>
                  <a:cubicBezTo>
                    <a:pt x="1901" y="639"/>
                    <a:pt x="1937" y="674"/>
                    <a:pt x="1985" y="698"/>
                  </a:cubicBezTo>
                  <a:cubicBezTo>
                    <a:pt x="1961" y="829"/>
                    <a:pt x="1925" y="971"/>
                    <a:pt x="1878" y="1090"/>
                  </a:cubicBezTo>
                  <a:cubicBezTo>
                    <a:pt x="1771" y="1364"/>
                    <a:pt x="1569" y="1589"/>
                    <a:pt x="1295" y="1696"/>
                  </a:cubicBezTo>
                  <a:cubicBezTo>
                    <a:pt x="1217" y="1730"/>
                    <a:pt x="1136" y="1746"/>
                    <a:pt x="1055" y="1746"/>
                  </a:cubicBezTo>
                  <a:cubicBezTo>
                    <a:pt x="878" y="1746"/>
                    <a:pt x="705" y="1669"/>
                    <a:pt x="582" y="1530"/>
                  </a:cubicBezTo>
                  <a:cubicBezTo>
                    <a:pt x="404" y="1280"/>
                    <a:pt x="547" y="924"/>
                    <a:pt x="773" y="686"/>
                  </a:cubicBezTo>
                  <a:cubicBezTo>
                    <a:pt x="927" y="496"/>
                    <a:pt x="1141" y="377"/>
                    <a:pt x="1379" y="330"/>
                  </a:cubicBezTo>
                  <a:lnTo>
                    <a:pt x="1438" y="330"/>
                  </a:lnTo>
                  <a:cubicBezTo>
                    <a:pt x="1449" y="329"/>
                    <a:pt x="1459" y="329"/>
                    <a:pt x="1470" y="329"/>
                  </a:cubicBezTo>
                  <a:close/>
                  <a:moveTo>
                    <a:pt x="1459" y="1"/>
                  </a:moveTo>
                  <a:cubicBezTo>
                    <a:pt x="1420" y="1"/>
                    <a:pt x="1382" y="3"/>
                    <a:pt x="1343" y="9"/>
                  </a:cubicBezTo>
                  <a:cubicBezTo>
                    <a:pt x="1022" y="56"/>
                    <a:pt x="713" y="223"/>
                    <a:pt x="499" y="472"/>
                  </a:cubicBezTo>
                  <a:cubicBezTo>
                    <a:pt x="226" y="781"/>
                    <a:pt x="0" y="1280"/>
                    <a:pt x="273" y="1696"/>
                  </a:cubicBezTo>
                  <a:cubicBezTo>
                    <a:pt x="426" y="1925"/>
                    <a:pt x="730" y="2063"/>
                    <a:pt x="1047" y="2063"/>
                  </a:cubicBezTo>
                  <a:cubicBezTo>
                    <a:pt x="1174" y="2063"/>
                    <a:pt x="1303" y="2041"/>
                    <a:pt x="1426" y="1993"/>
                  </a:cubicBezTo>
                  <a:cubicBezTo>
                    <a:pt x="1664" y="1910"/>
                    <a:pt x="1866" y="1744"/>
                    <a:pt x="2020" y="1542"/>
                  </a:cubicBezTo>
                  <a:cubicBezTo>
                    <a:pt x="2020" y="1779"/>
                    <a:pt x="2032" y="2017"/>
                    <a:pt x="2044" y="2243"/>
                  </a:cubicBezTo>
                  <a:cubicBezTo>
                    <a:pt x="2056" y="2326"/>
                    <a:pt x="2139" y="2397"/>
                    <a:pt x="2222" y="2397"/>
                  </a:cubicBezTo>
                  <a:lnTo>
                    <a:pt x="2234" y="2397"/>
                  </a:lnTo>
                  <a:cubicBezTo>
                    <a:pt x="2329" y="2385"/>
                    <a:pt x="2400" y="2314"/>
                    <a:pt x="2400" y="2219"/>
                  </a:cubicBezTo>
                  <a:cubicBezTo>
                    <a:pt x="2365" y="1554"/>
                    <a:pt x="2365" y="876"/>
                    <a:pt x="2400" y="199"/>
                  </a:cubicBezTo>
                  <a:cubicBezTo>
                    <a:pt x="2400" y="116"/>
                    <a:pt x="2329" y="33"/>
                    <a:pt x="2234" y="33"/>
                  </a:cubicBezTo>
                  <a:cubicBezTo>
                    <a:pt x="2139" y="33"/>
                    <a:pt x="2056" y="92"/>
                    <a:pt x="2044" y="187"/>
                  </a:cubicBezTo>
                  <a:lnTo>
                    <a:pt x="2044" y="211"/>
                  </a:lnTo>
                  <a:cubicBezTo>
                    <a:pt x="1883" y="80"/>
                    <a:pt x="1672" y="1"/>
                    <a:pt x="1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3"/>
            <p:cNvSpPr/>
            <p:nvPr/>
          </p:nvSpPr>
          <p:spPr>
            <a:xfrm>
              <a:off x="1194578" y="997354"/>
              <a:ext cx="42914" cy="49700"/>
            </a:xfrm>
            <a:custGeom>
              <a:avLst/>
              <a:gdLst/>
              <a:ahLst/>
              <a:cxnLst/>
              <a:rect l="l" t="t" r="r" b="b"/>
              <a:pathLst>
                <a:path w="1332" h="1543" extrusionOk="0">
                  <a:moveTo>
                    <a:pt x="205" y="1"/>
                  </a:moveTo>
                  <a:cubicBezTo>
                    <a:pt x="177" y="1"/>
                    <a:pt x="148" y="7"/>
                    <a:pt x="119" y="22"/>
                  </a:cubicBezTo>
                  <a:cubicBezTo>
                    <a:pt x="36" y="58"/>
                    <a:pt x="0" y="153"/>
                    <a:pt x="48" y="236"/>
                  </a:cubicBezTo>
                  <a:cubicBezTo>
                    <a:pt x="167" y="450"/>
                    <a:pt x="309" y="652"/>
                    <a:pt x="476" y="842"/>
                  </a:cubicBezTo>
                  <a:lnTo>
                    <a:pt x="119" y="1282"/>
                  </a:lnTo>
                  <a:cubicBezTo>
                    <a:pt x="48" y="1353"/>
                    <a:pt x="72" y="1460"/>
                    <a:pt x="155" y="1507"/>
                  </a:cubicBezTo>
                  <a:cubicBezTo>
                    <a:pt x="179" y="1531"/>
                    <a:pt x="226" y="1543"/>
                    <a:pt x="262" y="1543"/>
                  </a:cubicBezTo>
                  <a:cubicBezTo>
                    <a:pt x="309" y="1543"/>
                    <a:pt x="369" y="1519"/>
                    <a:pt x="404" y="1472"/>
                  </a:cubicBezTo>
                  <a:lnTo>
                    <a:pt x="713" y="1091"/>
                  </a:lnTo>
                  <a:cubicBezTo>
                    <a:pt x="809" y="1186"/>
                    <a:pt x="915" y="1270"/>
                    <a:pt x="1022" y="1353"/>
                  </a:cubicBezTo>
                  <a:cubicBezTo>
                    <a:pt x="1046" y="1377"/>
                    <a:pt x="1094" y="1388"/>
                    <a:pt x="1129" y="1388"/>
                  </a:cubicBezTo>
                  <a:cubicBezTo>
                    <a:pt x="1189" y="1388"/>
                    <a:pt x="1236" y="1365"/>
                    <a:pt x="1272" y="1329"/>
                  </a:cubicBezTo>
                  <a:cubicBezTo>
                    <a:pt x="1331" y="1258"/>
                    <a:pt x="1319" y="1151"/>
                    <a:pt x="1248" y="1103"/>
                  </a:cubicBezTo>
                  <a:cubicBezTo>
                    <a:pt x="1129" y="1008"/>
                    <a:pt x="1022" y="925"/>
                    <a:pt x="927" y="830"/>
                  </a:cubicBezTo>
                  <a:lnTo>
                    <a:pt x="1260" y="414"/>
                  </a:lnTo>
                  <a:cubicBezTo>
                    <a:pt x="1331" y="343"/>
                    <a:pt x="1308" y="236"/>
                    <a:pt x="1224" y="188"/>
                  </a:cubicBezTo>
                  <a:cubicBezTo>
                    <a:pt x="1196" y="169"/>
                    <a:pt x="1162" y="160"/>
                    <a:pt x="1126" y="160"/>
                  </a:cubicBezTo>
                  <a:cubicBezTo>
                    <a:pt x="1073" y="160"/>
                    <a:pt x="1018" y="181"/>
                    <a:pt x="975" y="224"/>
                  </a:cubicBezTo>
                  <a:lnTo>
                    <a:pt x="690" y="569"/>
                  </a:lnTo>
                  <a:cubicBezTo>
                    <a:pt x="571" y="414"/>
                    <a:pt x="452" y="260"/>
                    <a:pt x="357" y="93"/>
                  </a:cubicBezTo>
                  <a:cubicBezTo>
                    <a:pt x="324" y="35"/>
                    <a:pt x="268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3"/>
            <p:cNvSpPr/>
            <p:nvPr/>
          </p:nvSpPr>
          <p:spPr>
            <a:xfrm>
              <a:off x="1276507" y="963179"/>
              <a:ext cx="63211" cy="88481"/>
            </a:xfrm>
            <a:custGeom>
              <a:avLst/>
              <a:gdLst/>
              <a:ahLst/>
              <a:cxnLst/>
              <a:rect l="l" t="t" r="r" b="b"/>
              <a:pathLst>
                <a:path w="1962" h="2747" extrusionOk="0">
                  <a:moveTo>
                    <a:pt x="1160" y="1380"/>
                  </a:moveTo>
                  <a:cubicBezTo>
                    <a:pt x="1194" y="1380"/>
                    <a:pt x="1227" y="1384"/>
                    <a:pt x="1260" y="1392"/>
                  </a:cubicBezTo>
                  <a:cubicBezTo>
                    <a:pt x="1379" y="1428"/>
                    <a:pt x="1486" y="1511"/>
                    <a:pt x="1533" y="1630"/>
                  </a:cubicBezTo>
                  <a:cubicBezTo>
                    <a:pt x="1593" y="1784"/>
                    <a:pt x="1581" y="1974"/>
                    <a:pt x="1486" y="2105"/>
                  </a:cubicBezTo>
                  <a:cubicBezTo>
                    <a:pt x="1317" y="2329"/>
                    <a:pt x="1009" y="2421"/>
                    <a:pt x="729" y="2421"/>
                  </a:cubicBezTo>
                  <a:cubicBezTo>
                    <a:pt x="653" y="2421"/>
                    <a:pt x="580" y="2415"/>
                    <a:pt x="511" y="2402"/>
                  </a:cubicBezTo>
                  <a:lnTo>
                    <a:pt x="488" y="2402"/>
                  </a:lnTo>
                  <a:cubicBezTo>
                    <a:pt x="476" y="2176"/>
                    <a:pt x="523" y="1939"/>
                    <a:pt x="630" y="1725"/>
                  </a:cubicBezTo>
                  <a:cubicBezTo>
                    <a:pt x="723" y="1539"/>
                    <a:pt x="941" y="1380"/>
                    <a:pt x="1160" y="1380"/>
                  </a:cubicBezTo>
                  <a:close/>
                  <a:moveTo>
                    <a:pt x="197" y="0"/>
                  </a:moveTo>
                  <a:cubicBezTo>
                    <a:pt x="191" y="0"/>
                    <a:pt x="185" y="1"/>
                    <a:pt x="179" y="2"/>
                  </a:cubicBezTo>
                  <a:cubicBezTo>
                    <a:pt x="84" y="2"/>
                    <a:pt x="0" y="73"/>
                    <a:pt x="0" y="168"/>
                  </a:cubicBezTo>
                  <a:lnTo>
                    <a:pt x="119" y="2580"/>
                  </a:lnTo>
                  <a:cubicBezTo>
                    <a:pt x="131" y="2675"/>
                    <a:pt x="214" y="2747"/>
                    <a:pt x="309" y="2747"/>
                  </a:cubicBezTo>
                  <a:cubicBezTo>
                    <a:pt x="345" y="2747"/>
                    <a:pt x="381" y="2735"/>
                    <a:pt x="416" y="2711"/>
                  </a:cubicBezTo>
                  <a:lnTo>
                    <a:pt x="440" y="2711"/>
                  </a:lnTo>
                  <a:cubicBezTo>
                    <a:pt x="535" y="2729"/>
                    <a:pt x="636" y="2738"/>
                    <a:pt x="740" y="2738"/>
                  </a:cubicBezTo>
                  <a:cubicBezTo>
                    <a:pt x="1121" y="2738"/>
                    <a:pt x="1538" y="2610"/>
                    <a:pt x="1771" y="2283"/>
                  </a:cubicBezTo>
                  <a:cubicBezTo>
                    <a:pt x="1937" y="2057"/>
                    <a:pt x="1961" y="1760"/>
                    <a:pt x="1854" y="1511"/>
                  </a:cubicBezTo>
                  <a:cubicBezTo>
                    <a:pt x="1771" y="1285"/>
                    <a:pt x="1581" y="1119"/>
                    <a:pt x="1343" y="1059"/>
                  </a:cubicBezTo>
                  <a:cubicBezTo>
                    <a:pt x="1288" y="1050"/>
                    <a:pt x="1233" y="1045"/>
                    <a:pt x="1178" y="1045"/>
                  </a:cubicBezTo>
                  <a:cubicBezTo>
                    <a:pt x="888" y="1045"/>
                    <a:pt x="606" y="1174"/>
                    <a:pt x="416" y="1404"/>
                  </a:cubicBezTo>
                  <a:lnTo>
                    <a:pt x="357" y="144"/>
                  </a:lnTo>
                  <a:cubicBezTo>
                    <a:pt x="346" y="67"/>
                    <a:pt x="274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3"/>
            <p:cNvSpPr/>
            <p:nvPr/>
          </p:nvSpPr>
          <p:spPr>
            <a:xfrm>
              <a:off x="1083943" y="1078652"/>
              <a:ext cx="281033" cy="15525"/>
            </a:xfrm>
            <a:custGeom>
              <a:avLst/>
              <a:gdLst/>
              <a:ahLst/>
              <a:cxnLst/>
              <a:rect l="l" t="t" r="r" b="b"/>
              <a:pathLst>
                <a:path w="8723" h="482" extrusionOk="0">
                  <a:moveTo>
                    <a:pt x="5803" y="0"/>
                  </a:moveTo>
                  <a:cubicBezTo>
                    <a:pt x="3920" y="0"/>
                    <a:pt x="2035" y="56"/>
                    <a:pt x="167" y="160"/>
                  </a:cubicBezTo>
                  <a:cubicBezTo>
                    <a:pt x="72" y="160"/>
                    <a:pt x="0" y="243"/>
                    <a:pt x="0" y="338"/>
                  </a:cubicBezTo>
                  <a:cubicBezTo>
                    <a:pt x="11" y="415"/>
                    <a:pt x="73" y="482"/>
                    <a:pt x="158" y="482"/>
                  </a:cubicBezTo>
                  <a:cubicBezTo>
                    <a:pt x="165" y="482"/>
                    <a:pt x="172" y="481"/>
                    <a:pt x="179" y="481"/>
                  </a:cubicBezTo>
                  <a:lnTo>
                    <a:pt x="190" y="481"/>
                  </a:lnTo>
                  <a:cubicBezTo>
                    <a:pt x="2051" y="377"/>
                    <a:pt x="3928" y="321"/>
                    <a:pt x="5803" y="321"/>
                  </a:cubicBezTo>
                  <a:cubicBezTo>
                    <a:pt x="6718" y="321"/>
                    <a:pt x="7632" y="334"/>
                    <a:pt x="8544" y="362"/>
                  </a:cubicBezTo>
                  <a:cubicBezTo>
                    <a:pt x="8639" y="362"/>
                    <a:pt x="8711" y="290"/>
                    <a:pt x="8722" y="207"/>
                  </a:cubicBezTo>
                  <a:cubicBezTo>
                    <a:pt x="8722" y="112"/>
                    <a:pt x="8651" y="41"/>
                    <a:pt x="8556" y="41"/>
                  </a:cubicBezTo>
                  <a:cubicBezTo>
                    <a:pt x="7640" y="14"/>
                    <a:pt x="6722" y="0"/>
                    <a:pt x="5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3"/>
            <p:cNvSpPr/>
            <p:nvPr/>
          </p:nvSpPr>
          <p:spPr>
            <a:xfrm>
              <a:off x="1178888" y="1108028"/>
              <a:ext cx="66271" cy="71474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5" y="1"/>
                  </a:moveTo>
                  <a:cubicBezTo>
                    <a:pt x="1693" y="1"/>
                    <a:pt x="1650" y="16"/>
                    <a:pt x="1616" y="44"/>
                  </a:cubicBezTo>
                  <a:cubicBezTo>
                    <a:pt x="1391" y="234"/>
                    <a:pt x="1177" y="448"/>
                    <a:pt x="975" y="662"/>
                  </a:cubicBezTo>
                  <a:lnTo>
                    <a:pt x="321" y="163"/>
                  </a:lnTo>
                  <a:cubicBezTo>
                    <a:pt x="285" y="137"/>
                    <a:pt x="245" y="125"/>
                    <a:pt x="206" y="125"/>
                  </a:cubicBezTo>
                  <a:cubicBezTo>
                    <a:pt x="154" y="125"/>
                    <a:pt x="105" y="146"/>
                    <a:pt x="72" y="186"/>
                  </a:cubicBezTo>
                  <a:cubicBezTo>
                    <a:pt x="0" y="258"/>
                    <a:pt x="12" y="365"/>
                    <a:pt x="95" y="412"/>
                  </a:cubicBezTo>
                  <a:lnTo>
                    <a:pt x="761" y="923"/>
                  </a:lnTo>
                  <a:cubicBezTo>
                    <a:pt x="499" y="1256"/>
                    <a:pt x="262" y="1612"/>
                    <a:pt x="60" y="1993"/>
                  </a:cubicBezTo>
                  <a:cubicBezTo>
                    <a:pt x="12" y="2076"/>
                    <a:pt x="60" y="2171"/>
                    <a:pt x="143" y="2207"/>
                  </a:cubicBezTo>
                  <a:cubicBezTo>
                    <a:pt x="167" y="2218"/>
                    <a:pt x="190" y="2218"/>
                    <a:pt x="226" y="2218"/>
                  </a:cubicBezTo>
                  <a:cubicBezTo>
                    <a:pt x="285" y="2218"/>
                    <a:pt x="345" y="2183"/>
                    <a:pt x="381" y="2123"/>
                  </a:cubicBezTo>
                  <a:cubicBezTo>
                    <a:pt x="571" y="1779"/>
                    <a:pt x="785" y="1434"/>
                    <a:pt x="1034" y="1125"/>
                  </a:cubicBezTo>
                  <a:lnTo>
                    <a:pt x="1735" y="1660"/>
                  </a:lnTo>
                  <a:cubicBezTo>
                    <a:pt x="1771" y="1686"/>
                    <a:pt x="1812" y="1698"/>
                    <a:pt x="1851" y="1698"/>
                  </a:cubicBezTo>
                  <a:cubicBezTo>
                    <a:pt x="1902" y="1698"/>
                    <a:pt x="1951" y="1677"/>
                    <a:pt x="1985" y="1636"/>
                  </a:cubicBezTo>
                  <a:cubicBezTo>
                    <a:pt x="2056" y="1577"/>
                    <a:pt x="2044" y="1458"/>
                    <a:pt x="1961" y="1410"/>
                  </a:cubicBezTo>
                  <a:lnTo>
                    <a:pt x="1248" y="876"/>
                  </a:lnTo>
                  <a:cubicBezTo>
                    <a:pt x="1438" y="662"/>
                    <a:pt x="1640" y="460"/>
                    <a:pt x="1854" y="282"/>
                  </a:cubicBezTo>
                  <a:cubicBezTo>
                    <a:pt x="1925" y="222"/>
                    <a:pt x="1937" y="115"/>
                    <a:pt x="1866" y="56"/>
                  </a:cubicBezTo>
                  <a:cubicBezTo>
                    <a:pt x="1829" y="18"/>
                    <a:pt x="1782" y="1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3"/>
            <p:cNvSpPr/>
            <p:nvPr/>
          </p:nvSpPr>
          <p:spPr>
            <a:xfrm>
              <a:off x="-2947" y="451330"/>
              <a:ext cx="77354" cy="77111"/>
            </a:xfrm>
            <a:custGeom>
              <a:avLst/>
              <a:gdLst/>
              <a:ahLst/>
              <a:cxnLst/>
              <a:rect l="l" t="t" r="r" b="b"/>
              <a:pathLst>
                <a:path w="2401" h="2394" extrusionOk="0">
                  <a:moveTo>
                    <a:pt x="1415" y="329"/>
                  </a:moveTo>
                  <a:cubicBezTo>
                    <a:pt x="1423" y="329"/>
                    <a:pt x="1432" y="332"/>
                    <a:pt x="1438" y="338"/>
                  </a:cubicBezTo>
                  <a:cubicBezTo>
                    <a:pt x="1456" y="336"/>
                    <a:pt x="1474" y="335"/>
                    <a:pt x="1491" y="335"/>
                  </a:cubicBezTo>
                  <a:cubicBezTo>
                    <a:pt x="1661" y="335"/>
                    <a:pt x="1814" y="438"/>
                    <a:pt x="1890" y="599"/>
                  </a:cubicBezTo>
                  <a:cubicBezTo>
                    <a:pt x="1902" y="647"/>
                    <a:pt x="1937" y="682"/>
                    <a:pt x="1985" y="706"/>
                  </a:cubicBezTo>
                  <a:cubicBezTo>
                    <a:pt x="1973" y="837"/>
                    <a:pt x="1926" y="968"/>
                    <a:pt x="1878" y="1098"/>
                  </a:cubicBezTo>
                  <a:cubicBezTo>
                    <a:pt x="1783" y="1372"/>
                    <a:pt x="1569" y="1586"/>
                    <a:pt x="1296" y="1704"/>
                  </a:cubicBezTo>
                  <a:cubicBezTo>
                    <a:pt x="1222" y="1732"/>
                    <a:pt x="1145" y="1746"/>
                    <a:pt x="1069" y="1746"/>
                  </a:cubicBezTo>
                  <a:cubicBezTo>
                    <a:pt x="887" y="1746"/>
                    <a:pt x="708" y="1669"/>
                    <a:pt x="583" y="1526"/>
                  </a:cubicBezTo>
                  <a:cubicBezTo>
                    <a:pt x="405" y="1277"/>
                    <a:pt x="559" y="932"/>
                    <a:pt x="773" y="694"/>
                  </a:cubicBezTo>
                  <a:cubicBezTo>
                    <a:pt x="927" y="504"/>
                    <a:pt x="1141" y="374"/>
                    <a:pt x="1391" y="338"/>
                  </a:cubicBezTo>
                  <a:cubicBezTo>
                    <a:pt x="1397" y="332"/>
                    <a:pt x="1406" y="329"/>
                    <a:pt x="1415" y="329"/>
                  </a:cubicBezTo>
                  <a:close/>
                  <a:moveTo>
                    <a:pt x="1441" y="1"/>
                  </a:moveTo>
                  <a:cubicBezTo>
                    <a:pt x="1408" y="1"/>
                    <a:pt x="1376" y="2"/>
                    <a:pt x="1343" y="5"/>
                  </a:cubicBezTo>
                  <a:cubicBezTo>
                    <a:pt x="1022" y="53"/>
                    <a:pt x="725" y="219"/>
                    <a:pt x="500" y="480"/>
                  </a:cubicBezTo>
                  <a:cubicBezTo>
                    <a:pt x="226" y="778"/>
                    <a:pt x="1" y="1288"/>
                    <a:pt x="286" y="1693"/>
                  </a:cubicBezTo>
                  <a:cubicBezTo>
                    <a:pt x="439" y="1931"/>
                    <a:pt x="739" y="2066"/>
                    <a:pt x="1055" y="2066"/>
                  </a:cubicBezTo>
                  <a:cubicBezTo>
                    <a:pt x="1179" y="2066"/>
                    <a:pt x="1306" y="2045"/>
                    <a:pt x="1426" y="2001"/>
                  </a:cubicBezTo>
                  <a:cubicBezTo>
                    <a:pt x="1664" y="1906"/>
                    <a:pt x="1866" y="1752"/>
                    <a:pt x="2021" y="1538"/>
                  </a:cubicBezTo>
                  <a:cubicBezTo>
                    <a:pt x="2021" y="1776"/>
                    <a:pt x="2033" y="2013"/>
                    <a:pt x="2044" y="2251"/>
                  </a:cubicBezTo>
                  <a:cubicBezTo>
                    <a:pt x="2056" y="2334"/>
                    <a:pt x="2139" y="2394"/>
                    <a:pt x="2223" y="2394"/>
                  </a:cubicBezTo>
                  <a:lnTo>
                    <a:pt x="2235" y="2394"/>
                  </a:lnTo>
                  <a:cubicBezTo>
                    <a:pt x="2330" y="2394"/>
                    <a:pt x="2401" y="2310"/>
                    <a:pt x="2401" y="2227"/>
                  </a:cubicBezTo>
                  <a:cubicBezTo>
                    <a:pt x="2365" y="1550"/>
                    <a:pt x="2365" y="873"/>
                    <a:pt x="2401" y="207"/>
                  </a:cubicBezTo>
                  <a:cubicBezTo>
                    <a:pt x="2401" y="112"/>
                    <a:pt x="2330" y="41"/>
                    <a:pt x="2235" y="41"/>
                  </a:cubicBezTo>
                  <a:cubicBezTo>
                    <a:pt x="2226" y="40"/>
                    <a:pt x="2218" y="39"/>
                    <a:pt x="2211" y="39"/>
                  </a:cubicBezTo>
                  <a:cubicBezTo>
                    <a:pt x="2126" y="39"/>
                    <a:pt x="2055" y="96"/>
                    <a:pt x="2044" y="183"/>
                  </a:cubicBezTo>
                  <a:lnTo>
                    <a:pt x="2044" y="219"/>
                  </a:lnTo>
                  <a:cubicBezTo>
                    <a:pt x="1878" y="73"/>
                    <a:pt x="1666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3"/>
            <p:cNvSpPr/>
            <p:nvPr/>
          </p:nvSpPr>
          <p:spPr>
            <a:xfrm>
              <a:off x="104241" y="467049"/>
              <a:ext cx="42914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210" y="0"/>
                  </a:moveTo>
                  <a:cubicBezTo>
                    <a:pt x="184" y="0"/>
                    <a:pt x="156" y="6"/>
                    <a:pt x="131" y="16"/>
                  </a:cubicBezTo>
                  <a:cubicBezTo>
                    <a:pt x="36" y="52"/>
                    <a:pt x="1" y="147"/>
                    <a:pt x="48" y="230"/>
                  </a:cubicBezTo>
                  <a:cubicBezTo>
                    <a:pt x="167" y="444"/>
                    <a:pt x="310" y="646"/>
                    <a:pt x="464" y="836"/>
                  </a:cubicBezTo>
                  <a:lnTo>
                    <a:pt x="108" y="1276"/>
                  </a:lnTo>
                  <a:cubicBezTo>
                    <a:pt x="48" y="1347"/>
                    <a:pt x="60" y="1454"/>
                    <a:pt x="143" y="1502"/>
                  </a:cubicBezTo>
                  <a:cubicBezTo>
                    <a:pt x="179" y="1525"/>
                    <a:pt x="215" y="1537"/>
                    <a:pt x="250" y="1537"/>
                  </a:cubicBezTo>
                  <a:cubicBezTo>
                    <a:pt x="310" y="1537"/>
                    <a:pt x="357" y="1513"/>
                    <a:pt x="393" y="1466"/>
                  </a:cubicBezTo>
                  <a:lnTo>
                    <a:pt x="714" y="1086"/>
                  </a:lnTo>
                  <a:cubicBezTo>
                    <a:pt x="809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30" y="1383"/>
                  </a:cubicBezTo>
                  <a:cubicBezTo>
                    <a:pt x="1177" y="1383"/>
                    <a:pt x="1225" y="1359"/>
                    <a:pt x="1260" y="1323"/>
                  </a:cubicBezTo>
                  <a:cubicBezTo>
                    <a:pt x="1332" y="1252"/>
                    <a:pt x="1320" y="1145"/>
                    <a:pt x="1237" y="1086"/>
                  </a:cubicBezTo>
                  <a:cubicBezTo>
                    <a:pt x="1130" y="1003"/>
                    <a:pt x="1023" y="919"/>
                    <a:pt x="916" y="824"/>
                  </a:cubicBezTo>
                  <a:lnTo>
                    <a:pt x="1260" y="408"/>
                  </a:lnTo>
                  <a:cubicBezTo>
                    <a:pt x="1320" y="337"/>
                    <a:pt x="1308" y="230"/>
                    <a:pt x="1225" y="183"/>
                  </a:cubicBezTo>
                  <a:cubicBezTo>
                    <a:pt x="1191" y="164"/>
                    <a:pt x="1154" y="154"/>
                    <a:pt x="1118" y="154"/>
                  </a:cubicBezTo>
                  <a:cubicBezTo>
                    <a:pt x="1064" y="154"/>
                    <a:pt x="1011" y="175"/>
                    <a:pt x="975" y="218"/>
                  </a:cubicBezTo>
                  <a:lnTo>
                    <a:pt x="690" y="563"/>
                  </a:lnTo>
                  <a:cubicBezTo>
                    <a:pt x="571" y="420"/>
                    <a:pt x="464" y="254"/>
                    <a:pt x="369" y="88"/>
                  </a:cubicBezTo>
                  <a:cubicBezTo>
                    <a:pt x="336" y="29"/>
                    <a:pt x="273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3"/>
            <p:cNvSpPr/>
            <p:nvPr/>
          </p:nvSpPr>
          <p:spPr>
            <a:xfrm>
              <a:off x="186170" y="433099"/>
              <a:ext cx="62824" cy="88127"/>
            </a:xfrm>
            <a:custGeom>
              <a:avLst/>
              <a:gdLst/>
              <a:ahLst/>
              <a:cxnLst/>
              <a:rect l="l" t="t" r="r" b="b"/>
              <a:pathLst>
                <a:path w="1950" h="2736" extrusionOk="0">
                  <a:moveTo>
                    <a:pt x="1149" y="1379"/>
                  </a:moveTo>
                  <a:cubicBezTo>
                    <a:pt x="1182" y="1379"/>
                    <a:pt x="1215" y="1383"/>
                    <a:pt x="1248" y="1391"/>
                  </a:cubicBezTo>
                  <a:cubicBezTo>
                    <a:pt x="1379" y="1415"/>
                    <a:pt x="1474" y="1510"/>
                    <a:pt x="1522" y="1629"/>
                  </a:cubicBezTo>
                  <a:cubicBezTo>
                    <a:pt x="1581" y="1783"/>
                    <a:pt x="1569" y="1961"/>
                    <a:pt x="1474" y="2104"/>
                  </a:cubicBezTo>
                  <a:cubicBezTo>
                    <a:pt x="1306" y="2329"/>
                    <a:pt x="998" y="2420"/>
                    <a:pt x="717" y="2420"/>
                  </a:cubicBezTo>
                  <a:cubicBezTo>
                    <a:pt x="642" y="2420"/>
                    <a:pt x="568" y="2414"/>
                    <a:pt x="500" y="2401"/>
                  </a:cubicBezTo>
                  <a:lnTo>
                    <a:pt x="476" y="2401"/>
                  </a:lnTo>
                  <a:cubicBezTo>
                    <a:pt x="464" y="2163"/>
                    <a:pt x="512" y="1938"/>
                    <a:pt x="619" y="1724"/>
                  </a:cubicBezTo>
                  <a:cubicBezTo>
                    <a:pt x="722" y="1538"/>
                    <a:pt x="932" y="1379"/>
                    <a:pt x="1149" y="1379"/>
                  </a:cubicBezTo>
                  <a:close/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20" y="2591"/>
                  </a:lnTo>
                  <a:cubicBezTo>
                    <a:pt x="131" y="2668"/>
                    <a:pt x="193" y="2735"/>
                    <a:pt x="277" y="2735"/>
                  </a:cubicBezTo>
                  <a:cubicBezTo>
                    <a:pt x="284" y="2735"/>
                    <a:pt x="291" y="2735"/>
                    <a:pt x="298" y="2734"/>
                  </a:cubicBezTo>
                  <a:cubicBezTo>
                    <a:pt x="333" y="2734"/>
                    <a:pt x="369" y="2722"/>
                    <a:pt x="405" y="2698"/>
                  </a:cubicBezTo>
                  <a:lnTo>
                    <a:pt x="428" y="2698"/>
                  </a:lnTo>
                  <a:cubicBezTo>
                    <a:pt x="523" y="2716"/>
                    <a:pt x="625" y="2726"/>
                    <a:pt x="729" y="2726"/>
                  </a:cubicBezTo>
                  <a:cubicBezTo>
                    <a:pt x="1110" y="2726"/>
                    <a:pt x="1526" y="2597"/>
                    <a:pt x="1759" y="2270"/>
                  </a:cubicBezTo>
                  <a:cubicBezTo>
                    <a:pt x="1926" y="2045"/>
                    <a:pt x="1950" y="1759"/>
                    <a:pt x="1843" y="1498"/>
                  </a:cubicBezTo>
                  <a:cubicBezTo>
                    <a:pt x="1759" y="1284"/>
                    <a:pt x="1569" y="1118"/>
                    <a:pt x="1332" y="1058"/>
                  </a:cubicBezTo>
                  <a:cubicBezTo>
                    <a:pt x="1269" y="1045"/>
                    <a:pt x="1207" y="1039"/>
                    <a:pt x="1145" y="1039"/>
                  </a:cubicBezTo>
                  <a:cubicBezTo>
                    <a:pt x="863" y="1039"/>
                    <a:pt x="590" y="1169"/>
                    <a:pt x="405" y="1403"/>
                  </a:cubicBezTo>
                  <a:lnTo>
                    <a:pt x="357" y="155"/>
                  </a:lnTo>
                  <a:cubicBezTo>
                    <a:pt x="345" y="60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3"/>
            <p:cNvSpPr/>
            <p:nvPr/>
          </p:nvSpPr>
          <p:spPr>
            <a:xfrm>
              <a:off x="-6781" y="548186"/>
              <a:ext cx="281033" cy="15847"/>
            </a:xfrm>
            <a:custGeom>
              <a:avLst/>
              <a:gdLst/>
              <a:ahLst/>
              <a:cxnLst/>
              <a:rect l="l" t="t" r="r" b="b"/>
              <a:pathLst>
                <a:path w="8723" h="492" extrusionOk="0">
                  <a:moveTo>
                    <a:pt x="5851" y="0"/>
                  </a:moveTo>
                  <a:cubicBezTo>
                    <a:pt x="3954" y="0"/>
                    <a:pt x="2050" y="58"/>
                    <a:pt x="167" y="171"/>
                  </a:cubicBezTo>
                  <a:cubicBezTo>
                    <a:pt x="72" y="171"/>
                    <a:pt x="1" y="242"/>
                    <a:pt x="1" y="337"/>
                  </a:cubicBezTo>
                  <a:cubicBezTo>
                    <a:pt x="13" y="432"/>
                    <a:pt x="84" y="492"/>
                    <a:pt x="179" y="492"/>
                  </a:cubicBezTo>
                  <a:lnTo>
                    <a:pt x="191" y="492"/>
                  </a:lnTo>
                  <a:cubicBezTo>
                    <a:pt x="2065" y="379"/>
                    <a:pt x="3962" y="321"/>
                    <a:pt x="5851" y="321"/>
                  </a:cubicBezTo>
                  <a:cubicBezTo>
                    <a:pt x="6751" y="321"/>
                    <a:pt x="7650" y="334"/>
                    <a:pt x="8545" y="361"/>
                  </a:cubicBezTo>
                  <a:cubicBezTo>
                    <a:pt x="8552" y="362"/>
                    <a:pt x="8558" y="362"/>
                    <a:pt x="8565" y="362"/>
                  </a:cubicBezTo>
                  <a:cubicBezTo>
                    <a:pt x="8651" y="362"/>
                    <a:pt x="8723" y="295"/>
                    <a:pt x="8723" y="207"/>
                  </a:cubicBezTo>
                  <a:cubicBezTo>
                    <a:pt x="8723" y="111"/>
                    <a:pt x="8651" y="40"/>
                    <a:pt x="8556" y="40"/>
                  </a:cubicBezTo>
                  <a:cubicBezTo>
                    <a:pt x="7659" y="13"/>
                    <a:pt x="6756" y="0"/>
                    <a:pt x="5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3"/>
            <p:cNvSpPr/>
            <p:nvPr/>
          </p:nvSpPr>
          <p:spPr>
            <a:xfrm>
              <a:off x="88164" y="577883"/>
              <a:ext cx="66271" cy="71506"/>
            </a:xfrm>
            <a:custGeom>
              <a:avLst/>
              <a:gdLst/>
              <a:ahLst/>
              <a:cxnLst/>
              <a:rect l="l" t="t" r="r" b="b"/>
              <a:pathLst>
                <a:path w="2057" h="2220" extrusionOk="0">
                  <a:moveTo>
                    <a:pt x="1730" y="0"/>
                  </a:moveTo>
                  <a:cubicBezTo>
                    <a:pt x="1685" y="0"/>
                    <a:pt x="1641" y="15"/>
                    <a:pt x="1605" y="45"/>
                  </a:cubicBezTo>
                  <a:cubicBezTo>
                    <a:pt x="1379" y="235"/>
                    <a:pt x="1177" y="449"/>
                    <a:pt x="975" y="663"/>
                  </a:cubicBezTo>
                  <a:lnTo>
                    <a:pt x="310" y="164"/>
                  </a:lnTo>
                  <a:cubicBezTo>
                    <a:pt x="279" y="138"/>
                    <a:pt x="241" y="126"/>
                    <a:pt x="203" y="126"/>
                  </a:cubicBezTo>
                  <a:cubicBezTo>
                    <a:pt x="153" y="126"/>
                    <a:pt x="101" y="147"/>
                    <a:pt x="60" y="188"/>
                  </a:cubicBezTo>
                  <a:cubicBezTo>
                    <a:pt x="1" y="259"/>
                    <a:pt x="13" y="366"/>
                    <a:pt x="84" y="413"/>
                  </a:cubicBezTo>
                  <a:lnTo>
                    <a:pt x="761" y="924"/>
                  </a:lnTo>
                  <a:cubicBezTo>
                    <a:pt x="488" y="1257"/>
                    <a:pt x="262" y="1602"/>
                    <a:pt x="60" y="1982"/>
                  </a:cubicBezTo>
                  <a:cubicBezTo>
                    <a:pt x="24" y="2065"/>
                    <a:pt x="60" y="2160"/>
                    <a:pt x="143" y="2196"/>
                  </a:cubicBezTo>
                  <a:cubicBezTo>
                    <a:pt x="167" y="2208"/>
                    <a:pt x="203" y="2208"/>
                    <a:pt x="226" y="2220"/>
                  </a:cubicBezTo>
                  <a:cubicBezTo>
                    <a:pt x="286" y="2220"/>
                    <a:pt x="357" y="2184"/>
                    <a:pt x="381" y="2125"/>
                  </a:cubicBezTo>
                  <a:cubicBezTo>
                    <a:pt x="571" y="1768"/>
                    <a:pt x="785" y="1435"/>
                    <a:pt x="1034" y="1126"/>
                  </a:cubicBezTo>
                  <a:lnTo>
                    <a:pt x="1736" y="1649"/>
                  </a:lnTo>
                  <a:cubicBezTo>
                    <a:pt x="1771" y="1673"/>
                    <a:pt x="1807" y="1685"/>
                    <a:pt x="1854" y="1685"/>
                  </a:cubicBezTo>
                  <a:cubicBezTo>
                    <a:pt x="1902" y="1685"/>
                    <a:pt x="1949" y="1673"/>
                    <a:pt x="1985" y="1637"/>
                  </a:cubicBezTo>
                  <a:cubicBezTo>
                    <a:pt x="2056" y="1566"/>
                    <a:pt x="2045" y="1459"/>
                    <a:pt x="1961" y="1400"/>
                  </a:cubicBezTo>
                  <a:lnTo>
                    <a:pt x="1260" y="865"/>
                  </a:lnTo>
                  <a:cubicBezTo>
                    <a:pt x="1439" y="651"/>
                    <a:pt x="1641" y="461"/>
                    <a:pt x="1854" y="271"/>
                  </a:cubicBezTo>
                  <a:cubicBezTo>
                    <a:pt x="1926" y="211"/>
                    <a:pt x="1926" y="104"/>
                    <a:pt x="1854" y="45"/>
                  </a:cubicBezTo>
                  <a:cubicBezTo>
                    <a:pt x="1819" y="15"/>
                    <a:pt x="1774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3"/>
            <p:cNvSpPr/>
            <p:nvPr/>
          </p:nvSpPr>
          <p:spPr>
            <a:xfrm>
              <a:off x="324383" y="1751519"/>
              <a:ext cx="251941" cy="128099"/>
            </a:xfrm>
            <a:custGeom>
              <a:avLst/>
              <a:gdLst/>
              <a:ahLst/>
              <a:cxnLst/>
              <a:rect l="l" t="t" r="r" b="b"/>
              <a:pathLst>
                <a:path w="7820" h="3977" extrusionOk="0">
                  <a:moveTo>
                    <a:pt x="2203" y="1"/>
                  </a:moveTo>
                  <a:cubicBezTo>
                    <a:pt x="2189" y="1"/>
                    <a:pt x="2176" y="2"/>
                    <a:pt x="2163" y="5"/>
                  </a:cubicBezTo>
                  <a:cubicBezTo>
                    <a:pt x="2116" y="17"/>
                    <a:pt x="2068" y="65"/>
                    <a:pt x="2044" y="112"/>
                  </a:cubicBezTo>
                  <a:lnTo>
                    <a:pt x="892" y="3190"/>
                  </a:lnTo>
                  <a:lnTo>
                    <a:pt x="369" y="837"/>
                  </a:lnTo>
                  <a:cubicBezTo>
                    <a:pt x="349" y="756"/>
                    <a:pt x="277" y="701"/>
                    <a:pt x="197" y="701"/>
                  </a:cubicBezTo>
                  <a:cubicBezTo>
                    <a:pt x="183" y="701"/>
                    <a:pt x="169" y="703"/>
                    <a:pt x="155" y="706"/>
                  </a:cubicBezTo>
                  <a:cubicBezTo>
                    <a:pt x="72" y="718"/>
                    <a:pt x="0" y="813"/>
                    <a:pt x="24" y="897"/>
                  </a:cubicBezTo>
                  <a:lnTo>
                    <a:pt x="666" y="3844"/>
                  </a:lnTo>
                  <a:cubicBezTo>
                    <a:pt x="678" y="3903"/>
                    <a:pt x="725" y="3951"/>
                    <a:pt x="773" y="3962"/>
                  </a:cubicBezTo>
                  <a:cubicBezTo>
                    <a:pt x="797" y="3974"/>
                    <a:pt x="809" y="3974"/>
                    <a:pt x="832" y="3974"/>
                  </a:cubicBezTo>
                  <a:cubicBezTo>
                    <a:pt x="840" y="3976"/>
                    <a:pt x="847" y="3976"/>
                    <a:pt x="854" y="3976"/>
                  </a:cubicBezTo>
                  <a:cubicBezTo>
                    <a:pt x="918" y="3976"/>
                    <a:pt x="979" y="3931"/>
                    <a:pt x="1011" y="3867"/>
                  </a:cubicBezTo>
                  <a:lnTo>
                    <a:pt x="2306" y="409"/>
                  </a:lnTo>
                  <a:cubicBezTo>
                    <a:pt x="3712" y="1253"/>
                    <a:pt x="5320" y="1695"/>
                    <a:pt x="6960" y="1695"/>
                  </a:cubicBezTo>
                  <a:cubicBezTo>
                    <a:pt x="7191" y="1695"/>
                    <a:pt x="7422" y="1687"/>
                    <a:pt x="7653" y="1669"/>
                  </a:cubicBezTo>
                  <a:cubicBezTo>
                    <a:pt x="7736" y="1669"/>
                    <a:pt x="7819" y="1586"/>
                    <a:pt x="7808" y="1491"/>
                  </a:cubicBezTo>
                  <a:cubicBezTo>
                    <a:pt x="7797" y="1404"/>
                    <a:pt x="7726" y="1347"/>
                    <a:pt x="7641" y="1347"/>
                  </a:cubicBezTo>
                  <a:cubicBezTo>
                    <a:pt x="7634" y="1347"/>
                    <a:pt x="7626" y="1347"/>
                    <a:pt x="7617" y="1348"/>
                  </a:cubicBezTo>
                  <a:cubicBezTo>
                    <a:pt x="7411" y="1363"/>
                    <a:pt x="7204" y="1370"/>
                    <a:pt x="6998" y="1370"/>
                  </a:cubicBezTo>
                  <a:cubicBezTo>
                    <a:pt x="5344" y="1370"/>
                    <a:pt x="3722" y="906"/>
                    <a:pt x="2306" y="29"/>
                  </a:cubicBezTo>
                  <a:cubicBezTo>
                    <a:pt x="2280" y="12"/>
                    <a:pt x="2241" y="1"/>
                    <a:pt x="2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3"/>
            <p:cNvSpPr/>
            <p:nvPr/>
          </p:nvSpPr>
          <p:spPr>
            <a:xfrm>
              <a:off x="380280" y="1811977"/>
              <a:ext cx="70073" cy="71281"/>
            </a:xfrm>
            <a:custGeom>
              <a:avLst/>
              <a:gdLst/>
              <a:ahLst/>
              <a:cxnLst/>
              <a:rect l="l" t="t" r="r" b="b"/>
              <a:pathLst>
                <a:path w="2175" h="2213" extrusionOk="0">
                  <a:moveTo>
                    <a:pt x="792" y="1"/>
                  </a:moveTo>
                  <a:cubicBezTo>
                    <a:pt x="778" y="1"/>
                    <a:pt x="763" y="2"/>
                    <a:pt x="749" y="6"/>
                  </a:cubicBezTo>
                  <a:cubicBezTo>
                    <a:pt x="666" y="18"/>
                    <a:pt x="606" y="113"/>
                    <a:pt x="618" y="196"/>
                  </a:cubicBezTo>
                  <a:lnTo>
                    <a:pt x="844" y="1087"/>
                  </a:lnTo>
                  <a:lnTo>
                    <a:pt x="107" y="1563"/>
                  </a:lnTo>
                  <a:cubicBezTo>
                    <a:pt x="24" y="1610"/>
                    <a:pt x="0" y="1717"/>
                    <a:pt x="60" y="1788"/>
                  </a:cubicBezTo>
                  <a:cubicBezTo>
                    <a:pt x="84" y="1812"/>
                    <a:pt x="107" y="1836"/>
                    <a:pt x="143" y="1848"/>
                  </a:cubicBezTo>
                  <a:cubicBezTo>
                    <a:pt x="164" y="1856"/>
                    <a:pt x="185" y="1860"/>
                    <a:pt x="206" y="1860"/>
                  </a:cubicBezTo>
                  <a:cubicBezTo>
                    <a:pt x="243" y="1860"/>
                    <a:pt x="279" y="1847"/>
                    <a:pt x="309" y="1824"/>
                  </a:cubicBezTo>
                  <a:lnTo>
                    <a:pt x="939" y="1420"/>
                  </a:lnTo>
                  <a:lnTo>
                    <a:pt x="1105" y="2085"/>
                  </a:lnTo>
                  <a:cubicBezTo>
                    <a:pt x="1117" y="2133"/>
                    <a:pt x="1153" y="2180"/>
                    <a:pt x="1212" y="2192"/>
                  </a:cubicBezTo>
                  <a:cubicBezTo>
                    <a:pt x="1233" y="2206"/>
                    <a:pt x="1254" y="2212"/>
                    <a:pt x="1275" y="2212"/>
                  </a:cubicBezTo>
                  <a:cubicBezTo>
                    <a:pt x="1290" y="2212"/>
                    <a:pt x="1305" y="2209"/>
                    <a:pt x="1319" y="2204"/>
                  </a:cubicBezTo>
                  <a:cubicBezTo>
                    <a:pt x="1403" y="2192"/>
                    <a:pt x="1462" y="2097"/>
                    <a:pt x="1450" y="2014"/>
                  </a:cubicBezTo>
                  <a:lnTo>
                    <a:pt x="1248" y="1218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69"/>
                  </a:cubicBezTo>
                  <a:cubicBezTo>
                    <a:pt x="2079" y="418"/>
                    <a:pt x="2025" y="394"/>
                    <a:pt x="1969" y="394"/>
                  </a:cubicBezTo>
                  <a:cubicBezTo>
                    <a:pt x="1934" y="394"/>
                    <a:pt x="1898" y="403"/>
                    <a:pt x="1866" y="422"/>
                  </a:cubicBezTo>
                  <a:lnTo>
                    <a:pt x="1165" y="885"/>
                  </a:lnTo>
                  <a:lnTo>
                    <a:pt x="963" y="125"/>
                  </a:lnTo>
                  <a:cubicBezTo>
                    <a:pt x="943" y="54"/>
                    <a:pt x="871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3"/>
            <p:cNvSpPr/>
            <p:nvPr/>
          </p:nvSpPr>
          <p:spPr>
            <a:xfrm>
              <a:off x="449580" y="1844155"/>
              <a:ext cx="39853" cy="16685"/>
            </a:xfrm>
            <a:custGeom>
              <a:avLst/>
              <a:gdLst/>
              <a:ahLst/>
              <a:cxnLst/>
              <a:rect l="l" t="t" r="r" b="b"/>
              <a:pathLst>
                <a:path w="1237" h="518" extrusionOk="0">
                  <a:moveTo>
                    <a:pt x="216" y="1"/>
                  </a:moveTo>
                  <a:cubicBezTo>
                    <a:pt x="154" y="1"/>
                    <a:pt x="92" y="27"/>
                    <a:pt x="60" y="76"/>
                  </a:cubicBezTo>
                  <a:cubicBezTo>
                    <a:pt x="0" y="160"/>
                    <a:pt x="36" y="266"/>
                    <a:pt x="119" y="302"/>
                  </a:cubicBezTo>
                  <a:cubicBezTo>
                    <a:pt x="384" y="446"/>
                    <a:pt x="690" y="517"/>
                    <a:pt x="998" y="517"/>
                  </a:cubicBezTo>
                  <a:cubicBezTo>
                    <a:pt x="1022" y="517"/>
                    <a:pt x="1046" y="517"/>
                    <a:pt x="1070" y="516"/>
                  </a:cubicBezTo>
                  <a:cubicBezTo>
                    <a:pt x="1165" y="516"/>
                    <a:pt x="1236" y="445"/>
                    <a:pt x="1236" y="350"/>
                  </a:cubicBezTo>
                  <a:cubicBezTo>
                    <a:pt x="1225" y="262"/>
                    <a:pt x="1153" y="194"/>
                    <a:pt x="1067" y="194"/>
                  </a:cubicBezTo>
                  <a:cubicBezTo>
                    <a:pt x="1060" y="194"/>
                    <a:pt x="1053" y="194"/>
                    <a:pt x="1046" y="195"/>
                  </a:cubicBezTo>
                  <a:cubicBezTo>
                    <a:pt x="1024" y="196"/>
                    <a:pt x="1002" y="197"/>
                    <a:pt x="981" y="197"/>
                  </a:cubicBezTo>
                  <a:cubicBezTo>
                    <a:pt x="741" y="197"/>
                    <a:pt x="504" y="137"/>
                    <a:pt x="297" y="17"/>
                  </a:cubicBezTo>
                  <a:cubicBezTo>
                    <a:pt x="272" y="6"/>
                    <a:pt x="24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3"/>
            <p:cNvSpPr/>
            <p:nvPr/>
          </p:nvSpPr>
          <p:spPr>
            <a:xfrm>
              <a:off x="497810" y="1828308"/>
              <a:ext cx="62824" cy="72183"/>
            </a:xfrm>
            <a:custGeom>
              <a:avLst/>
              <a:gdLst/>
              <a:ahLst/>
              <a:cxnLst/>
              <a:rect l="l" t="t" r="r" b="b"/>
              <a:pathLst>
                <a:path w="1950" h="2241" extrusionOk="0">
                  <a:moveTo>
                    <a:pt x="216" y="1"/>
                  </a:moveTo>
                  <a:cubicBezTo>
                    <a:pt x="184" y="1"/>
                    <a:pt x="151" y="11"/>
                    <a:pt x="119" y="34"/>
                  </a:cubicBezTo>
                  <a:cubicBezTo>
                    <a:pt x="36" y="69"/>
                    <a:pt x="0" y="176"/>
                    <a:pt x="60" y="248"/>
                  </a:cubicBezTo>
                  <a:lnTo>
                    <a:pt x="797" y="1305"/>
                  </a:lnTo>
                  <a:lnTo>
                    <a:pt x="333" y="1994"/>
                  </a:lnTo>
                  <a:cubicBezTo>
                    <a:pt x="274" y="2066"/>
                    <a:pt x="309" y="2173"/>
                    <a:pt x="393" y="2208"/>
                  </a:cubicBezTo>
                  <a:cubicBezTo>
                    <a:pt x="393" y="2220"/>
                    <a:pt x="404" y="2220"/>
                    <a:pt x="416" y="2232"/>
                  </a:cubicBezTo>
                  <a:cubicBezTo>
                    <a:pt x="437" y="2238"/>
                    <a:pt x="458" y="2241"/>
                    <a:pt x="478" y="2241"/>
                  </a:cubicBezTo>
                  <a:cubicBezTo>
                    <a:pt x="539" y="2241"/>
                    <a:pt x="595" y="2214"/>
                    <a:pt x="630" y="2161"/>
                  </a:cubicBezTo>
                  <a:lnTo>
                    <a:pt x="1890" y="343"/>
                  </a:lnTo>
                  <a:cubicBezTo>
                    <a:pt x="1949" y="259"/>
                    <a:pt x="1914" y="152"/>
                    <a:pt x="1830" y="117"/>
                  </a:cubicBezTo>
                  <a:cubicBezTo>
                    <a:pt x="1801" y="100"/>
                    <a:pt x="1769" y="92"/>
                    <a:pt x="1736" y="92"/>
                  </a:cubicBezTo>
                  <a:cubicBezTo>
                    <a:pt x="1677" y="92"/>
                    <a:pt x="1619" y="118"/>
                    <a:pt x="1581" y="164"/>
                  </a:cubicBezTo>
                  <a:lnTo>
                    <a:pt x="1011" y="1008"/>
                  </a:lnTo>
                  <a:lnTo>
                    <a:pt x="357" y="81"/>
                  </a:lnTo>
                  <a:cubicBezTo>
                    <a:pt x="320" y="29"/>
                    <a:pt x="269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1" name="Google Shape;2061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062" name="Google Shape;2062;p13"/>
          <p:cNvSpPr txBox="1">
            <a:spLocks noGrp="1"/>
          </p:cNvSpPr>
          <p:nvPr>
            <p:ph type="subTitle" idx="1"/>
          </p:nvPr>
        </p:nvSpPr>
        <p:spPr>
          <a:xfrm>
            <a:off x="738638" y="3263696"/>
            <a:ext cx="16467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3" name="Google Shape;2063;p13"/>
          <p:cNvSpPr txBox="1">
            <a:spLocks noGrp="1"/>
          </p:cNvSpPr>
          <p:nvPr>
            <p:ph type="subTitle" idx="2"/>
          </p:nvPr>
        </p:nvSpPr>
        <p:spPr>
          <a:xfrm>
            <a:off x="738638" y="2856409"/>
            <a:ext cx="16467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64" name="Google Shape;2064;p13"/>
          <p:cNvSpPr txBox="1">
            <a:spLocks noGrp="1"/>
          </p:cNvSpPr>
          <p:nvPr>
            <p:ph type="subTitle" idx="3"/>
          </p:nvPr>
        </p:nvSpPr>
        <p:spPr>
          <a:xfrm>
            <a:off x="2751525" y="3263696"/>
            <a:ext cx="16467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5" name="Google Shape;2065;p13"/>
          <p:cNvSpPr txBox="1">
            <a:spLocks noGrp="1"/>
          </p:cNvSpPr>
          <p:nvPr>
            <p:ph type="subTitle" idx="4"/>
          </p:nvPr>
        </p:nvSpPr>
        <p:spPr>
          <a:xfrm>
            <a:off x="2751525" y="2856409"/>
            <a:ext cx="16467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66" name="Google Shape;2066;p13"/>
          <p:cNvSpPr txBox="1">
            <a:spLocks noGrp="1"/>
          </p:cNvSpPr>
          <p:nvPr>
            <p:ph type="subTitle" idx="5"/>
          </p:nvPr>
        </p:nvSpPr>
        <p:spPr>
          <a:xfrm>
            <a:off x="4764413" y="3263696"/>
            <a:ext cx="16467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7" name="Google Shape;2067;p13"/>
          <p:cNvSpPr txBox="1">
            <a:spLocks noGrp="1"/>
          </p:cNvSpPr>
          <p:nvPr>
            <p:ph type="subTitle" idx="6"/>
          </p:nvPr>
        </p:nvSpPr>
        <p:spPr>
          <a:xfrm>
            <a:off x="4764413" y="2856409"/>
            <a:ext cx="16467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68" name="Google Shape;2068;p13"/>
          <p:cNvSpPr txBox="1">
            <a:spLocks noGrp="1"/>
          </p:cNvSpPr>
          <p:nvPr>
            <p:ph type="subTitle" idx="7"/>
          </p:nvPr>
        </p:nvSpPr>
        <p:spPr>
          <a:xfrm>
            <a:off x="6777300" y="3263696"/>
            <a:ext cx="16467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9" name="Google Shape;2069;p13"/>
          <p:cNvSpPr txBox="1">
            <a:spLocks noGrp="1"/>
          </p:cNvSpPr>
          <p:nvPr>
            <p:ph type="subTitle" idx="8"/>
          </p:nvPr>
        </p:nvSpPr>
        <p:spPr>
          <a:xfrm>
            <a:off x="6777300" y="2856409"/>
            <a:ext cx="16467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70" name="Google Shape;2070;p13"/>
          <p:cNvSpPr txBox="1">
            <a:spLocks noGrp="1"/>
          </p:cNvSpPr>
          <p:nvPr>
            <p:ph type="title" idx="9" hasCustomPrompt="1"/>
          </p:nvPr>
        </p:nvSpPr>
        <p:spPr>
          <a:xfrm>
            <a:off x="738638" y="2276635"/>
            <a:ext cx="1646700" cy="6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71" name="Google Shape;2071;p13"/>
          <p:cNvSpPr txBox="1">
            <a:spLocks noGrp="1"/>
          </p:cNvSpPr>
          <p:nvPr>
            <p:ph type="title" idx="13" hasCustomPrompt="1"/>
          </p:nvPr>
        </p:nvSpPr>
        <p:spPr>
          <a:xfrm>
            <a:off x="2751525" y="2276635"/>
            <a:ext cx="1646700" cy="6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72" name="Google Shape;20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4413" y="2276635"/>
            <a:ext cx="1646700" cy="6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73" name="Google Shape;2073;p13"/>
          <p:cNvSpPr txBox="1">
            <a:spLocks noGrp="1"/>
          </p:cNvSpPr>
          <p:nvPr>
            <p:ph type="title" idx="15" hasCustomPrompt="1"/>
          </p:nvPr>
        </p:nvSpPr>
        <p:spPr>
          <a:xfrm>
            <a:off x="6777300" y="2276635"/>
            <a:ext cx="1646700" cy="6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8896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bin Sketch"/>
              <a:buNone/>
              <a:defRPr sz="330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bin Sketch"/>
              <a:buNone/>
              <a:defRPr sz="280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bin Sketch"/>
              <a:buNone/>
              <a:defRPr sz="280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bin Sketch"/>
              <a:buNone/>
              <a:defRPr sz="280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bin Sketch"/>
              <a:buNone/>
              <a:defRPr sz="280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bin Sketch"/>
              <a:buNone/>
              <a:defRPr sz="280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bin Sketch"/>
              <a:buNone/>
              <a:defRPr sz="280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bin Sketch"/>
              <a:buNone/>
              <a:defRPr sz="280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bin Sketch"/>
              <a:buNone/>
              <a:defRPr sz="280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21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bin"/>
              <a:buChar char="●"/>
              <a:defRPr sz="18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bin"/>
              <a:buChar char="○"/>
              <a:defRPr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bin"/>
              <a:buChar char="■"/>
              <a:defRPr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bin"/>
              <a:buChar char="●"/>
              <a:defRPr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bin"/>
              <a:buChar char="○"/>
              <a:defRPr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bin"/>
              <a:buChar char="■"/>
              <a:defRPr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bin"/>
              <a:buChar char="●"/>
              <a:defRPr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bin"/>
              <a:buChar char="○"/>
              <a:defRPr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Cabin"/>
              <a:buChar char="■"/>
              <a:defRPr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70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FFF00"/>
          </p15:clr>
        </p15:guide>
        <p15:guide id="2" pos="5760">
          <p15:clr>
            <a:srgbClr val="FFFF00"/>
          </p15:clr>
        </p15:guide>
        <p15:guide id="3">
          <p15:clr>
            <a:srgbClr val="FFFF00"/>
          </p15:clr>
        </p15:guide>
        <p15:guide id="4" pos="5311">
          <p15:clr>
            <a:srgbClr val="FFFF00"/>
          </p15:clr>
        </p15:guide>
        <p15:guide id="5" pos="449">
          <p15:clr>
            <a:srgbClr val="FFFF00"/>
          </p15:clr>
        </p15:guide>
        <p15:guide id="6" orient="horz" pos="1620">
          <p15:clr>
            <a:srgbClr val="FFFF00"/>
          </p15:clr>
        </p15:guide>
        <p15:guide id="7" orient="horz" pos="340">
          <p15:clr>
            <a:srgbClr val="FFFF00"/>
          </p15:clr>
        </p15:guide>
        <p15:guide id="8" orient="horz" pos="3237">
          <p15:clr>
            <a:srgbClr val="FFFF00"/>
          </p15:clr>
        </p15:guide>
        <p15:guide id="9" orient="horz" pos="2903">
          <p15:clr>
            <a:srgbClr val="FFFF00"/>
          </p15:clr>
        </p15:guide>
        <p15:guide id="10" orient="horz">
          <p15:clr>
            <a:srgbClr val="FF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rtin_Gardner" TargetMode="External"/><Relationship Id="rId3" Type="http://schemas.openxmlformats.org/officeDocument/2006/relationships/hyperlink" Target="https://en.wikipedia.org/wiki/Kaprekar%27s_constant" TargetMode="External"/><Relationship Id="rId7" Type="http://schemas.openxmlformats.org/officeDocument/2006/relationships/hyperlink" Target="https://en.wikipedia.org/wiki/Demlo_numb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Harshad_number" TargetMode="External"/><Relationship Id="rId5" Type="http://schemas.openxmlformats.org/officeDocument/2006/relationships/hyperlink" Target="https://en.wikipedia.org/wiki/Self_number" TargetMode="External"/><Relationship Id="rId4" Type="http://schemas.openxmlformats.org/officeDocument/2006/relationships/hyperlink" Target="https://en.wikipedia.org/wiki/Kaprekar_number" TargetMode="External"/><Relationship Id="rId9" Type="http://schemas.openxmlformats.org/officeDocument/2006/relationships/hyperlink" Target="https://en.wikipedia.org/wiki/Scientific_America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495_(number)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aprekar%27s_routin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1" name="Google Shape;8801;p56"/>
          <p:cNvSpPr txBox="1">
            <a:spLocks noGrp="1"/>
          </p:cNvSpPr>
          <p:nvPr>
            <p:ph type="ctrTitle"/>
          </p:nvPr>
        </p:nvSpPr>
        <p:spPr>
          <a:xfrm>
            <a:off x="-631046" y="1297172"/>
            <a:ext cx="8520600" cy="9843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600" dirty="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rPr>
              <a:t>D. R. KAPREKAR</a:t>
            </a:r>
            <a:endParaRPr sz="5600" dirty="0">
              <a:solidFill>
                <a:srgbClr val="FFFF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8802" name="Google Shape;8802;p56"/>
          <p:cNvSpPr txBox="1">
            <a:spLocks noGrp="1"/>
          </p:cNvSpPr>
          <p:nvPr>
            <p:ph type="subTitle" idx="1"/>
          </p:nvPr>
        </p:nvSpPr>
        <p:spPr>
          <a:xfrm>
            <a:off x="397910" y="2861947"/>
            <a:ext cx="3231344" cy="20130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bin Sketch" panose="020B0604020202020204" charset="0"/>
                <a:sym typeface="Cabin"/>
              </a:rPr>
              <a:t>Presentation by:-</a:t>
            </a:r>
          </a:p>
          <a:p>
            <a:pPr marL="0" indent="0" algn="l"/>
            <a:r>
              <a:rPr lang="en-IN" sz="1800" dirty="0">
                <a:latin typeface="Cabin Sketch" panose="020B0604020202020204" charset="0"/>
                <a:sym typeface="Cabin"/>
              </a:rPr>
              <a:t>Shreerang Mhatre 111056</a:t>
            </a:r>
            <a:endParaRPr lang="en" sz="1800" dirty="0">
              <a:latin typeface="Cabin Sketch" panose="020B0604020202020204" charset="0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Cabin Sketch" panose="020B0604020202020204" charset="0"/>
                <a:sym typeface="Cabin"/>
              </a:rPr>
              <a:t>Aman Singh 111060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latin typeface="Cabin Sketch" panose="020B0604020202020204" charset="0"/>
                <a:sym typeface="Cabin"/>
              </a:rPr>
              <a:t>Sanat</a:t>
            </a:r>
            <a:r>
              <a:rPr lang="en-IN" sz="1800" dirty="0">
                <a:latin typeface="Cabin Sketch" panose="020B0604020202020204" charset="0"/>
                <a:sym typeface="Cabin"/>
              </a:rPr>
              <a:t> Pawar 111077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latin typeface="Cabin Sketch" panose="020B0604020202020204" charset="0"/>
                <a:sym typeface="Cabin"/>
              </a:rPr>
              <a:t>Shardul</a:t>
            </a:r>
            <a:r>
              <a:rPr lang="en-IN" sz="1800" dirty="0">
                <a:latin typeface="Cabin Sketch" panose="020B0604020202020204" charset="0"/>
                <a:sym typeface="Cabin"/>
              </a:rPr>
              <a:t> </a:t>
            </a:r>
            <a:r>
              <a:rPr lang="en-IN" sz="1800" dirty="0" err="1">
                <a:latin typeface="Cabin Sketch" panose="020B0604020202020204" charset="0"/>
                <a:sym typeface="Cabin"/>
              </a:rPr>
              <a:t>Anaspure</a:t>
            </a:r>
            <a:r>
              <a:rPr lang="en-IN" sz="1800" dirty="0">
                <a:latin typeface="Cabin Sketch" panose="020B0604020202020204" charset="0"/>
                <a:sym typeface="Cabin"/>
              </a:rPr>
              <a:t> 111045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Cabin Sketch" panose="020B0604020202020204" charset="0"/>
                <a:sym typeface="Cabin"/>
              </a:rPr>
              <a:t>Sushant </a:t>
            </a:r>
            <a:r>
              <a:rPr lang="en-IN" sz="1800" dirty="0" err="1">
                <a:latin typeface="Cabin Sketch" panose="020B0604020202020204" charset="0"/>
                <a:sym typeface="Cabin"/>
              </a:rPr>
              <a:t>Dange</a:t>
            </a:r>
            <a:r>
              <a:rPr lang="en-IN" sz="1800" dirty="0">
                <a:latin typeface="Cabin Sketch" panose="020B0604020202020204" charset="0"/>
                <a:sym typeface="Cabin"/>
              </a:rPr>
              <a:t> 111015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23B8DC-DB13-4F10-89F4-26522B200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673" y="888169"/>
            <a:ext cx="2060627" cy="21337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E6B73E45-EED0-410E-8DA7-478B77C42869}"/>
              </a:ext>
            </a:extLst>
          </p:cNvPr>
          <p:cNvSpPr txBox="1"/>
          <p:nvPr/>
        </p:nvSpPr>
        <p:spPr>
          <a:xfrm>
            <a:off x="1741081" y="1965535"/>
            <a:ext cx="56618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latin typeface="Cabin Sketch" panose="020B060402020202020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2" name="Google Shape;8902;p6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</a:rPr>
              <a:t>DATTATREYA  RAMCHANDRA  KAPREKAR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1F8808-6424-43DD-AB60-08496B74B188}"/>
              </a:ext>
            </a:extLst>
          </p:cNvPr>
          <p:cNvSpPr txBox="1"/>
          <p:nvPr/>
        </p:nvSpPr>
        <p:spPr>
          <a:xfrm>
            <a:off x="482010" y="1348673"/>
            <a:ext cx="75632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itchFamily="34" charset="0"/>
              <a:buChar char="•"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 charset="0"/>
              <a:sym typeface="Cabin"/>
            </a:endParaRPr>
          </a:p>
          <a:p>
            <a:pPr marL="4572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 Sketch" panose="020B0604020202020204" charset="0"/>
                <a:sym typeface="Cabin"/>
              </a:rPr>
              <a:t>D R KAPREKAR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 Sketch" panose="020B0604020202020204" charset="0"/>
                <a:sym typeface="Cabin"/>
              </a:rPr>
              <a:t> was born in dahanu, a town on the west coast of India about 100 km north of Mumbai.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bin Sketch" panose="020B0604020202020204" charset="0"/>
              <a:sym typeface="Cabin"/>
            </a:endParaRPr>
          </a:p>
          <a:p>
            <a:pPr marL="4572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 Sketch" panose="020B0604020202020204" charset="0"/>
                <a:sym typeface="Cabin"/>
              </a:rPr>
              <a:t> He was brought up by his father after his mother died when he was eight years old. 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bin Sketch" panose="020B0604020202020204" charset="0"/>
              <a:sym typeface="Cabin"/>
            </a:endParaRPr>
          </a:p>
          <a:p>
            <a:pPr marL="4572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 Sketch" panose="020B0604020202020204" charset="0"/>
                <a:sym typeface="Cabin"/>
              </a:rPr>
              <a:t>His father was a clerk who was fascinated by astrology.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bin Sketch" panose="020B0604020202020204" charset="0"/>
              <a:sym typeface="Cabin"/>
            </a:endParaRPr>
          </a:p>
          <a:p>
            <a:pPr marL="4572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 Sketch" panose="020B0604020202020204" charset="0"/>
                <a:sym typeface="Cabin"/>
              </a:rPr>
              <a:t> Although astrology requires no deep mathematics, it does require a considerable ability to calculate with numbers, and kaprekar's father certainly gave his son a love of calculating.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bin Sketch" panose="020B0604020202020204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0794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3" name="Google Shape;8813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CEE50A-214B-4727-81A1-1A4EDC3C8A67}"/>
              </a:ext>
            </a:extLst>
          </p:cNvPr>
          <p:cNvSpPr txBox="1"/>
          <p:nvPr/>
        </p:nvSpPr>
        <p:spPr>
          <a:xfrm>
            <a:off x="661256" y="1240463"/>
            <a:ext cx="74245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</a:rPr>
              <a:t>He also constructed certain types of magic squares related to the Copernicus magic square. 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</a:rPr>
              <a:t>In addition to the </a:t>
            </a:r>
            <a:r>
              <a:rPr lang="en-IN" sz="1400" dirty="0" err="1">
                <a:solidFill>
                  <a:srgbClr val="FFFFFF"/>
                </a:solidFill>
                <a:latin typeface="Cabin Sketch" panose="020B0604020202020204" charset="0"/>
                <a:hlinkClick r:id="rId3" tooltip="Kaprekar's consta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Kaprekar's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  <a:hlinkClick r:id="rId3" tooltip="Kaprekar's consta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constant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</a:rPr>
              <a:t> and the </a:t>
            </a:r>
            <a:r>
              <a:rPr lang="en-IN" sz="1400" dirty="0" err="1">
                <a:solidFill>
                  <a:srgbClr val="FFFFFF"/>
                </a:solidFill>
                <a:latin typeface="Cabin Sketch" panose="020B0604020202020204" charset="0"/>
                <a:hlinkClick r:id="rId4" tooltip="Kaprekar numb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Kaprekar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  <a:hlinkClick r:id="rId4" tooltip="Kaprekar numb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numbers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</a:rPr>
              <a:t> which were named after him, he also described 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  <a:hlinkClick r:id="rId5" tooltip="Self numb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self numbers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</a:rPr>
              <a:t> or </a:t>
            </a:r>
            <a:r>
              <a:rPr lang="en-IN" sz="1400" dirty="0" err="1">
                <a:solidFill>
                  <a:schemeClr val="bg1"/>
                </a:solidFill>
                <a:latin typeface="Cabin Sketch" panose="020B0604020202020204" charset="0"/>
              </a:rPr>
              <a:t>Devlali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</a:rPr>
              <a:t> numbers, the </a:t>
            </a:r>
            <a:r>
              <a:rPr lang="en-IN" sz="1400" dirty="0" err="1">
                <a:solidFill>
                  <a:srgbClr val="FFFFFF"/>
                </a:solidFill>
                <a:latin typeface="Cabin Sketch" panose="020B0604020202020204" charset="0"/>
                <a:hlinkClick r:id="rId6" tooltip="Harshad numb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harshad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  <a:hlinkClick r:id="rId6" tooltip="Harshad numb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numbers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</a:rPr>
              <a:t> and </a:t>
            </a:r>
            <a:r>
              <a:rPr lang="en-IN" sz="1400" dirty="0" err="1">
                <a:solidFill>
                  <a:srgbClr val="FFFFFF"/>
                </a:solidFill>
                <a:latin typeface="Cabin Sketch" panose="020B0604020202020204" charset="0"/>
                <a:hlinkClick r:id="rId7" tooltip="Demlo numb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Demlo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  <a:hlinkClick r:id="rId7" tooltip="Demlo numb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numbers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</a:rPr>
              <a:t>. 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</a:rPr>
              <a:t>Working largely alone, </a:t>
            </a:r>
            <a:r>
              <a:rPr lang="en-IN" sz="1400" dirty="0" err="1">
                <a:solidFill>
                  <a:schemeClr val="bg1"/>
                </a:solidFill>
                <a:latin typeface="Cabin Sketch" panose="020B0604020202020204" charset="0"/>
              </a:rPr>
              <a:t>Kaprekar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</a:rPr>
              <a:t> discovered a number of results in number theory and described various properties of numbers. 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</a:rPr>
              <a:t>Initially his ideas were not taken seriously by Indian mathematicians, and his results were published largely in low-level mathematics journals or privately published, but international fame arrived when 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  <a:hlinkClick r:id="rId8" tooltip="Martin Gardn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Martin Gardner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</a:rPr>
              <a:t> wrote about </a:t>
            </a:r>
            <a:r>
              <a:rPr lang="en-IN" sz="1400" dirty="0" err="1">
                <a:solidFill>
                  <a:schemeClr val="bg1"/>
                </a:solidFill>
                <a:latin typeface="Cabin Sketch" panose="020B0604020202020204" charset="0"/>
              </a:rPr>
              <a:t>Kaprekar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</a:rPr>
              <a:t> in his March 1975 column of Mathematical Games for 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  <a:hlinkClick r:id="rId9" tooltip="Scientific Americ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Scientific American</a:t>
            </a: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</a:rPr>
              <a:t>. 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Cabin Sketch" panose="020B0604020202020204" charset="0"/>
              </a:rPr>
              <a:t>Today his name is well-known and many other mathematicians have pursued the study of the properties he discovered</a:t>
            </a:r>
            <a:endParaRPr lang="en-IN" dirty="0">
              <a:solidFill>
                <a:schemeClr val="bg1"/>
              </a:solidFill>
              <a:latin typeface="Cabin Sketch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0" name="Google Shape;8830;p59"/>
          <p:cNvSpPr/>
          <p:nvPr/>
        </p:nvSpPr>
        <p:spPr>
          <a:xfrm>
            <a:off x="0" y="662600"/>
            <a:ext cx="3852480" cy="1030434"/>
          </a:xfrm>
          <a:custGeom>
            <a:avLst/>
            <a:gdLst/>
            <a:ahLst/>
            <a:cxnLst/>
            <a:rect l="l" t="t" r="r" b="b"/>
            <a:pathLst>
              <a:path w="159556" h="33907" extrusionOk="0">
                <a:moveTo>
                  <a:pt x="0" y="8548"/>
                </a:moveTo>
                <a:cubicBezTo>
                  <a:pt x="8890" y="7278"/>
                  <a:pt x="33263" y="-3114"/>
                  <a:pt x="53340" y="928"/>
                </a:cubicBezTo>
                <a:cubicBezTo>
                  <a:pt x="73417" y="4970"/>
                  <a:pt x="102758" y="28522"/>
                  <a:pt x="120461" y="32801"/>
                </a:cubicBezTo>
                <a:cubicBezTo>
                  <a:pt x="138164" y="37080"/>
                  <a:pt x="153040" y="27634"/>
                  <a:pt x="159556" y="26601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31" name="Google Shape;8831;p59"/>
          <p:cNvSpPr txBox="1">
            <a:spLocks noGrp="1"/>
          </p:cNvSpPr>
          <p:nvPr>
            <p:ph type="title"/>
          </p:nvPr>
        </p:nvSpPr>
        <p:spPr>
          <a:xfrm>
            <a:off x="1112024" y="352641"/>
            <a:ext cx="6241312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DISCOVERIES</a:t>
            </a:r>
            <a:endParaRPr dirty="0"/>
          </a:p>
        </p:txBody>
      </p:sp>
      <p:sp>
        <p:nvSpPr>
          <p:cNvPr id="8832" name="Google Shape;8832;p59"/>
          <p:cNvSpPr txBox="1">
            <a:spLocks noGrp="1"/>
          </p:cNvSpPr>
          <p:nvPr>
            <p:ph type="subTitle" idx="1"/>
          </p:nvPr>
        </p:nvSpPr>
        <p:spPr>
          <a:xfrm>
            <a:off x="444976" y="1719124"/>
            <a:ext cx="4803938" cy="2761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 err="1">
                <a:solidFill>
                  <a:schemeClr val="bg1"/>
                </a:solidFill>
                <a:latin typeface="Cabin Sketch" panose="020B0604020202020204" charset="0"/>
              </a:rPr>
              <a:t>Kaprekar's</a:t>
            </a:r>
            <a:r>
              <a:rPr lang="en-US" b="1" i="0" dirty="0">
                <a:solidFill>
                  <a:schemeClr val="bg1"/>
                </a:solidFill>
                <a:latin typeface="Cabin Sketch" panose="020B0604020202020204" charset="0"/>
              </a:rPr>
              <a:t> constant</a:t>
            </a:r>
          </a:p>
          <a:p>
            <a:pPr algn="just">
              <a:buFont typeface="+mj-lt"/>
              <a:buAutoNum type="arabicPeriod"/>
            </a:pPr>
            <a:endParaRPr lang="en-US" b="1" i="0" dirty="0">
              <a:solidFill>
                <a:schemeClr val="bg1"/>
              </a:solidFill>
              <a:latin typeface="Cabin Sketch" panose="020B0604020202020204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 err="1">
                <a:solidFill>
                  <a:schemeClr val="bg1"/>
                </a:solidFill>
                <a:latin typeface="Cabin Sketch" panose="020B0604020202020204" charset="0"/>
              </a:rPr>
              <a:t>Kaprekar</a:t>
            </a:r>
            <a:r>
              <a:rPr lang="en-US" b="1" i="0" dirty="0">
                <a:solidFill>
                  <a:schemeClr val="bg1"/>
                </a:solidFill>
                <a:latin typeface="Cabin Sketch" panose="020B0604020202020204" charset="0"/>
              </a:rPr>
              <a:t> number</a:t>
            </a:r>
          </a:p>
          <a:p>
            <a:pPr algn="just">
              <a:buFont typeface="+mj-lt"/>
              <a:buAutoNum type="arabicPeriod"/>
            </a:pPr>
            <a:endParaRPr lang="en-US" b="1" i="0" dirty="0">
              <a:solidFill>
                <a:schemeClr val="bg1"/>
              </a:solidFill>
              <a:latin typeface="Cabin Sketch" panose="020B0604020202020204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 err="1">
                <a:solidFill>
                  <a:schemeClr val="bg1"/>
                </a:solidFill>
                <a:latin typeface="Cabin Sketch" panose="020B0604020202020204" charset="0"/>
              </a:rPr>
              <a:t>Devlali</a:t>
            </a:r>
            <a:r>
              <a:rPr lang="en-US" b="1" i="0" dirty="0">
                <a:solidFill>
                  <a:schemeClr val="bg1"/>
                </a:solidFill>
                <a:latin typeface="Cabin Sketch" panose="020B0604020202020204" charset="0"/>
              </a:rPr>
              <a:t> or self number</a:t>
            </a:r>
          </a:p>
          <a:p>
            <a:pPr algn="just">
              <a:buFont typeface="+mj-lt"/>
              <a:buAutoNum type="arabicPeriod"/>
            </a:pPr>
            <a:endParaRPr lang="en-US" b="1" i="0" dirty="0">
              <a:solidFill>
                <a:schemeClr val="bg1"/>
              </a:solidFill>
              <a:latin typeface="Cabin Sketch" panose="020B0604020202020204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latin typeface="Cabin Sketch" panose="020B0604020202020204" charset="0"/>
              </a:rPr>
              <a:t>Harshad number</a:t>
            </a:r>
          </a:p>
          <a:p>
            <a:pPr algn="just">
              <a:buFont typeface="+mj-lt"/>
              <a:buAutoNum type="arabicPeriod"/>
            </a:pPr>
            <a:endParaRPr lang="en-US" b="1" i="0" dirty="0">
              <a:solidFill>
                <a:schemeClr val="bg1"/>
              </a:solidFill>
              <a:latin typeface="Cabin Sketch" panose="020B0604020202020204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 err="1">
                <a:solidFill>
                  <a:schemeClr val="bg1"/>
                </a:solidFill>
                <a:latin typeface="Cabin Sketch" panose="020B0604020202020204" charset="0"/>
              </a:rPr>
              <a:t>Demlo</a:t>
            </a:r>
            <a:r>
              <a:rPr lang="en-US" b="1" i="0" dirty="0">
                <a:solidFill>
                  <a:schemeClr val="bg1"/>
                </a:solidFill>
                <a:latin typeface="Cabin Sketch" panose="020B0604020202020204" charset="0"/>
              </a:rPr>
              <a:t> number</a:t>
            </a:r>
          </a:p>
        </p:txBody>
      </p:sp>
      <p:grpSp>
        <p:nvGrpSpPr>
          <p:cNvPr id="8833" name="Google Shape;8833;p59"/>
          <p:cNvGrpSpPr/>
          <p:nvPr/>
        </p:nvGrpSpPr>
        <p:grpSpPr>
          <a:xfrm>
            <a:off x="3973768" y="1200486"/>
            <a:ext cx="1196465" cy="492565"/>
            <a:chOff x="3038450" y="630350"/>
            <a:chExt cx="977025" cy="402225"/>
          </a:xfrm>
        </p:grpSpPr>
        <p:sp>
          <p:nvSpPr>
            <p:cNvPr id="8834" name="Google Shape;8834;p59"/>
            <p:cNvSpPr/>
            <p:nvPr/>
          </p:nvSpPr>
          <p:spPr>
            <a:xfrm>
              <a:off x="3038450" y="760200"/>
              <a:ext cx="96625" cy="161750"/>
            </a:xfrm>
            <a:custGeom>
              <a:avLst/>
              <a:gdLst/>
              <a:ahLst/>
              <a:cxnLst/>
              <a:rect l="l" t="t" r="r" b="b"/>
              <a:pathLst>
                <a:path w="3865" h="6470" extrusionOk="0">
                  <a:moveTo>
                    <a:pt x="1647" y="1046"/>
                  </a:moveTo>
                  <a:cubicBezTo>
                    <a:pt x="1742" y="1299"/>
                    <a:pt x="1837" y="1489"/>
                    <a:pt x="1901" y="1679"/>
                  </a:cubicBezTo>
                  <a:cubicBezTo>
                    <a:pt x="1996" y="1869"/>
                    <a:pt x="2059" y="2059"/>
                    <a:pt x="2091" y="2218"/>
                  </a:cubicBezTo>
                  <a:cubicBezTo>
                    <a:pt x="2217" y="2376"/>
                    <a:pt x="2281" y="2566"/>
                    <a:pt x="2344" y="2756"/>
                  </a:cubicBezTo>
                  <a:lnTo>
                    <a:pt x="2534" y="3516"/>
                  </a:lnTo>
                  <a:cubicBezTo>
                    <a:pt x="2439" y="3516"/>
                    <a:pt x="2376" y="3548"/>
                    <a:pt x="2281" y="3548"/>
                  </a:cubicBezTo>
                  <a:lnTo>
                    <a:pt x="2027" y="3579"/>
                  </a:lnTo>
                  <a:lnTo>
                    <a:pt x="1806" y="3611"/>
                  </a:lnTo>
                  <a:cubicBezTo>
                    <a:pt x="1742" y="3611"/>
                    <a:pt x="1679" y="3611"/>
                    <a:pt x="1616" y="3643"/>
                  </a:cubicBezTo>
                  <a:cubicBezTo>
                    <a:pt x="1584" y="3643"/>
                    <a:pt x="1521" y="3611"/>
                    <a:pt x="1489" y="3611"/>
                  </a:cubicBezTo>
                  <a:cubicBezTo>
                    <a:pt x="1426" y="3611"/>
                    <a:pt x="1394" y="3643"/>
                    <a:pt x="1362" y="3643"/>
                  </a:cubicBezTo>
                  <a:lnTo>
                    <a:pt x="1172" y="3674"/>
                  </a:lnTo>
                  <a:lnTo>
                    <a:pt x="982" y="3738"/>
                  </a:lnTo>
                  <a:lnTo>
                    <a:pt x="887" y="3769"/>
                  </a:lnTo>
                  <a:cubicBezTo>
                    <a:pt x="951" y="3326"/>
                    <a:pt x="1077" y="2883"/>
                    <a:pt x="1204" y="2471"/>
                  </a:cubicBezTo>
                  <a:cubicBezTo>
                    <a:pt x="1299" y="1964"/>
                    <a:pt x="1426" y="1489"/>
                    <a:pt x="1647" y="1046"/>
                  </a:cubicBezTo>
                  <a:close/>
                  <a:moveTo>
                    <a:pt x="1552" y="1"/>
                  </a:moveTo>
                  <a:cubicBezTo>
                    <a:pt x="1394" y="1"/>
                    <a:pt x="1267" y="96"/>
                    <a:pt x="1236" y="254"/>
                  </a:cubicBezTo>
                  <a:cubicBezTo>
                    <a:pt x="1236" y="349"/>
                    <a:pt x="1204" y="476"/>
                    <a:pt x="1141" y="634"/>
                  </a:cubicBezTo>
                  <a:cubicBezTo>
                    <a:pt x="1077" y="792"/>
                    <a:pt x="1014" y="951"/>
                    <a:pt x="982" y="1141"/>
                  </a:cubicBezTo>
                  <a:cubicBezTo>
                    <a:pt x="919" y="1299"/>
                    <a:pt x="856" y="1489"/>
                    <a:pt x="792" y="1679"/>
                  </a:cubicBezTo>
                  <a:cubicBezTo>
                    <a:pt x="761" y="1806"/>
                    <a:pt x="729" y="1964"/>
                    <a:pt x="697" y="2123"/>
                  </a:cubicBezTo>
                  <a:lnTo>
                    <a:pt x="412" y="3136"/>
                  </a:lnTo>
                  <a:cubicBezTo>
                    <a:pt x="412" y="3168"/>
                    <a:pt x="412" y="3231"/>
                    <a:pt x="381" y="3358"/>
                  </a:cubicBezTo>
                  <a:cubicBezTo>
                    <a:pt x="349" y="3484"/>
                    <a:pt x="349" y="3611"/>
                    <a:pt x="317" y="3738"/>
                  </a:cubicBezTo>
                  <a:cubicBezTo>
                    <a:pt x="286" y="3896"/>
                    <a:pt x="254" y="4023"/>
                    <a:pt x="254" y="4181"/>
                  </a:cubicBezTo>
                  <a:cubicBezTo>
                    <a:pt x="222" y="4276"/>
                    <a:pt x="222" y="4371"/>
                    <a:pt x="222" y="4498"/>
                  </a:cubicBezTo>
                  <a:lnTo>
                    <a:pt x="222" y="4593"/>
                  </a:lnTo>
                  <a:cubicBezTo>
                    <a:pt x="222" y="4624"/>
                    <a:pt x="222" y="4656"/>
                    <a:pt x="222" y="4688"/>
                  </a:cubicBezTo>
                  <a:cubicBezTo>
                    <a:pt x="191" y="4814"/>
                    <a:pt x="159" y="4909"/>
                    <a:pt x="127" y="5068"/>
                  </a:cubicBezTo>
                  <a:cubicBezTo>
                    <a:pt x="127" y="5226"/>
                    <a:pt x="96" y="5353"/>
                    <a:pt x="64" y="5479"/>
                  </a:cubicBezTo>
                  <a:cubicBezTo>
                    <a:pt x="32" y="5574"/>
                    <a:pt x="0" y="5701"/>
                    <a:pt x="0" y="5796"/>
                  </a:cubicBezTo>
                  <a:lnTo>
                    <a:pt x="0" y="6018"/>
                  </a:lnTo>
                  <a:cubicBezTo>
                    <a:pt x="0" y="6145"/>
                    <a:pt x="96" y="6208"/>
                    <a:pt x="222" y="6208"/>
                  </a:cubicBezTo>
                  <a:cubicBezTo>
                    <a:pt x="381" y="6208"/>
                    <a:pt x="444" y="6176"/>
                    <a:pt x="476" y="6050"/>
                  </a:cubicBezTo>
                  <a:cubicBezTo>
                    <a:pt x="539" y="5764"/>
                    <a:pt x="602" y="5511"/>
                    <a:pt x="634" y="5258"/>
                  </a:cubicBezTo>
                  <a:cubicBezTo>
                    <a:pt x="697" y="5004"/>
                    <a:pt x="729" y="4783"/>
                    <a:pt x="761" y="4593"/>
                  </a:cubicBezTo>
                  <a:cubicBezTo>
                    <a:pt x="919" y="4466"/>
                    <a:pt x="1109" y="4403"/>
                    <a:pt x="1299" y="4339"/>
                  </a:cubicBezTo>
                  <a:cubicBezTo>
                    <a:pt x="1552" y="4276"/>
                    <a:pt x="1837" y="4213"/>
                    <a:pt x="2122" y="4213"/>
                  </a:cubicBezTo>
                  <a:lnTo>
                    <a:pt x="2756" y="4181"/>
                  </a:lnTo>
                  <a:cubicBezTo>
                    <a:pt x="2787" y="4244"/>
                    <a:pt x="2851" y="4308"/>
                    <a:pt x="2882" y="4371"/>
                  </a:cubicBezTo>
                  <a:cubicBezTo>
                    <a:pt x="2914" y="4466"/>
                    <a:pt x="2946" y="4593"/>
                    <a:pt x="2977" y="4688"/>
                  </a:cubicBezTo>
                  <a:lnTo>
                    <a:pt x="3072" y="5226"/>
                  </a:lnTo>
                  <a:lnTo>
                    <a:pt x="3389" y="6366"/>
                  </a:lnTo>
                  <a:cubicBezTo>
                    <a:pt x="3452" y="6430"/>
                    <a:pt x="3547" y="6461"/>
                    <a:pt x="3642" y="6461"/>
                  </a:cubicBezTo>
                  <a:cubicBezTo>
                    <a:pt x="3659" y="6467"/>
                    <a:pt x="3676" y="6469"/>
                    <a:pt x="3692" y="6469"/>
                  </a:cubicBezTo>
                  <a:cubicBezTo>
                    <a:pt x="3768" y="6469"/>
                    <a:pt x="3832" y="6413"/>
                    <a:pt x="3832" y="6335"/>
                  </a:cubicBezTo>
                  <a:cubicBezTo>
                    <a:pt x="3864" y="6271"/>
                    <a:pt x="3864" y="6208"/>
                    <a:pt x="3864" y="6145"/>
                  </a:cubicBezTo>
                  <a:cubicBezTo>
                    <a:pt x="3832" y="6050"/>
                    <a:pt x="3832" y="5986"/>
                    <a:pt x="3801" y="5923"/>
                  </a:cubicBezTo>
                  <a:cubicBezTo>
                    <a:pt x="3801" y="5796"/>
                    <a:pt x="3769" y="5701"/>
                    <a:pt x="3737" y="5574"/>
                  </a:cubicBezTo>
                  <a:cubicBezTo>
                    <a:pt x="3706" y="5448"/>
                    <a:pt x="3674" y="5353"/>
                    <a:pt x="3642" y="5258"/>
                  </a:cubicBezTo>
                  <a:cubicBezTo>
                    <a:pt x="3611" y="5163"/>
                    <a:pt x="3611" y="5099"/>
                    <a:pt x="3611" y="5004"/>
                  </a:cubicBezTo>
                  <a:cubicBezTo>
                    <a:pt x="3579" y="4909"/>
                    <a:pt x="3547" y="4814"/>
                    <a:pt x="3516" y="4719"/>
                  </a:cubicBezTo>
                  <a:cubicBezTo>
                    <a:pt x="3484" y="4593"/>
                    <a:pt x="3452" y="4434"/>
                    <a:pt x="3421" y="4276"/>
                  </a:cubicBezTo>
                  <a:cubicBezTo>
                    <a:pt x="3389" y="4086"/>
                    <a:pt x="3326" y="3928"/>
                    <a:pt x="3294" y="3769"/>
                  </a:cubicBezTo>
                  <a:cubicBezTo>
                    <a:pt x="3231" y="3611"/>
                    <a:pt x="3199" y="3484"/>
                    <a:pt x="3136" y="3358"/>
                  </a:cubicBezTo>
                  <a:cubicBezTo>
                    <a:pt x="3072" y="3294"/>
                    <a:pt x="3041" y="3231"/>
                    <a:pt x="3041" y="3136"/>
                  </a:cubicBezTo>
                  <a:cubicBezTo>
                    <a:pt x="2977" y="3041"/>
                    <a:pt x="2946" y="2914"/>
                    <a:pt x="2882" y="2756"/>
                  </a:cubicBezTo>
                  <a:cubicBezTo>
                    <a:pt x="2851" y="2629"/>
                    <a:pt x="2787" y="2503"/>
                    <a:pt x="2756" y="2408"/>
                  </a:cubicBezTo>
                  <a:cubicBezTo>
                    <a:pt x="2692" y="2281"/>
                    <a:pt x="2661" y="2218"/>
                    <a:pt x="2661" y="2186"/>
                  </a:cubicBezTo>
                  <a:cubicBezTo>
                    <a:pt x="2629" y="2091"/>
                    <a:pt x="2629" y="2028"/>
                    <a:pt x="2597" y="1964"/>
                  </a:cubicBezTo>
                  <a:lnTo>
                    <a:pt x="2439" y="1553"/>
                  </a:lnTo>
                  <a:cubicBezTo>
                    <a:pt x="2376" y="1394"/>
                    <a:pt x="2312" y="1236"/>
                    <a:pt x="2217" y="1077"/>
                  </a:cubicBezTo>
                  <a:cubicBezTo>
                    <a:pt x="2154" y="919"/>
                    <a:pt x="2091" y="761"/>
                    <a:pt x="2027" y="634"/>
                  </a:cubicBezTo>
                  <a:cubicBezTo>
                    <a:pt x="1964" y="476"/>
                    <a:pt x="1932" y="381"/>
                    <a:pt x="1869" y="286"/>
                  </a:cubicBezTo>
                  <a:lnTo>
                    <a:pt x="1837" y="191"/>
                  </a:lnTo>
                  <a:cubicBezTo>
                    <a:pt x="1806" y="64"/>
                    <a:pt x="1679" y="1"/>
                    <a:pt x="1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59"/>
            <p:cNvSpPr/>
            <p:nvPr/>
          </p:nvSpPr>
          <p:spPr>
            <a:xfrm>
              <a:off x="3172250" y="796625"/>
              <a:ext cx="77625" cy="76225"/>
            </a:xfrm>
            <a:custGeom>
              <a:avLst/>
              <a:gdLst/>
              <a:ahLst/>
              <a:cxnLst/>
              <a:rect l="l" t="t" r="r" b="b"/>
              <a:pathLst>
                <a:path w="3105" h="3049" extrusionOk="0">
                  <a:moveTo>
                    <a:pt x="2027" y="0"/>
                  </a:moveTo>
                  <a:cubicBezTo>
                    <a:pt x="1647" y="32"/>
                    <a:pt x="1362" y="32"/>
                    <a:pt x="1141" y="32"/>
                  </a:cubicBezTo>
                  <a:lnTo>
                    <a:pt x="951" y="32"/>
                  </a:lnTo>
                  <a:cubicBezTo>
                    <a:pt x="792" y="64"/>
                    <a:pt x="634" y="64"/>
                    <a:pt x="476" y="96"/>
                  </a:cubicBezTo>
                  <a:cubicBezTo>
                    <a:pt x="381" y="96"/>
                    <a:pt x="286" y="127"/>
                    <a:pt x="191" y="159"/>
                  </a:cubicBezTo>
                  <a:cubicBezTo>
                    <a:pt x="127" y="191"/>
                    <a:pt x="96" y="254"/>
                    <a:pt x="64" y="317"/>
                  </a:cubicBezTo>
                  <a:cubicBezTo>
                    <a:pt x="32" y="381"/>
                    <a:pt x="32" y="476"/>
                    <a:pt x="32" y="539"/>
                  </a:cubicBezTo>
                  <a:cubicBezTo>
                    <a:pt x="1" y="729"/>
                    <a:pt x="159" y="887"/>
                    <a:pt x="349" y="887"/>
                  </a:cubicBezTo>
                  <a:lnTo>
                    <a:pt x="856" y="856"/>
                  </a:lnTo>
                  <a:lnTo>
                    <a:pt x="1204" y="824"/>
                  </a:lnTo>
                  <a:cubicBezTo>
                    <a:pt x="1236" y="761"/>
                    <a:pt x="1331" y="729"/>
                    <a:pt x="1457" y="729"/>
                  </a:cubicBezTo>
                  <a:lnTo>
                    <a:pt x="1964" y="729"/>
                  </a:lnTo>
                  <a:lnTo>
                    <a:pt x="2249" y="792"/>
                  </a:lnTo>
                  <a:lnTo>
                    <a:pt x="2439" y="792"/>
                  </a:lnTo>
                  <a:cubicBezTo>
                    <a:pt x="2471" y="808"/>
                    <a:pt x="2510" y="816"/>
                    <a:pt x="2554" y="816"/>
                  </a:cubicBezTo>
                  <a:cubicBezTo>
                    <a:pt x="2597" y="816"/>
                    <a:pt x="2645" y="808"/>
                    <a:pt x="2692" y="792"/>
                  </a:cubicBezTo>
                  <a:cubicBezTo>
                    <a:pt x="2711" y="801"/>
                    <a:pt x="2730" y="805"/>
                    <a:pt x="2748" y="805"/>
                  </a:cubicBezTo>
                  <a:cubicBezTo>
                    <a:pt x="2793" y="805"/>
                    <a:pt x="2838" y="783"/>
                    <a:pt x="2882" y="761"/>
                  </a:cubicBezTo>
                  <a:cubicBezTo>
                    <a:pt x="2914" y="697"/>
                    <a:pt x="2946" y="602"/>
                    <a:pt x="2977" y="507"/>
                  </a:cubicBezTo>
                  <a:cubicBezTo>
                    <a:pt x="2977" y="349"/>
                    <a:pt x="2914" y="222"/>
                    <a:pt x="2819" y="96"/>
                  </a:cubicBezTo>
                  <a:lnTo>
                    <a:pt x="2376" y="32"/>
                  </a:lnTo>
                  <a:lnTo>
                    <a:pt x="2027" y="0"/>
                  </a:lnTo>
                  <a:close/>
                  <a:moveTo>
                    <a:pt x="2819" y="2186"/>
                  </a:moveTo>
                  <a:lnTo>
                    <a:pt x="1901" y="2217"/>
                  </a:lnTo>
                  <a:cubicBezTo>
                    <a:pt x="1869" y="2249"/>
                    <a:pt x="1774" y="2281"/>
                    <a:pt x="1616" y="2281"/>
                  </a:cubicBezTo>
                  <a:lnTo>
                    <a:pt x="982" y="2281"/>
                  </a:lnTo>
                  <a:cubicBezTo>
                    <a:pt x="761" y="2312"/>
                    <a:pt x="571" y="2312"/>
                    <a:pt x="444" y="2312"/>
                  </a:cubicBezTo>
                  <a:cubicBezTo>
                    <a:pt x="349" y="2312"/>
                    <a:pt x="254" y="2344"/>
                    <a:pt x="159" y="2376"/>
                  </a:cubicBezTo>
                  <a:cubicBezTo>
                    <a:pt x="96" y="2376"/>
                    <a:pt x="64" y="2407"/>
                    <a:pt x="32" y="2471"/>
                  </a:cubicBezTo>
                  <a:cubicBezTo>
                    <a:pt x="1" y="2534"/>
                    <a:pt x="1" y="2597"/>
                    <a:pt x="1" y="2661"/>
                  </a:cubicBezTo>
                  <a:cubicBezTo>
                    <a:pt x="1" y="2756"/>
                    <a:pt x="32" y="2851"/>
                    <a:pt x="64" y="2914"/>
                  </a:cubicBezTo>
                  <a:cubicBezTo>
                    <a:pt x="90" y="2992"/>
                    <a:pt x="180" y="3049"/>
                    <a:pt x="264" y="3049"/>
                  </a:cubicBezTo>
                  <a:cubicBezTo>
                    <a:pt x="283" y="3049"/>
                    <a:pt x="300" y="3046"/>
                    <a:pt x="317" y="3041"/>
                  </a:cubicBezTo>
                  <a:cubicBezTo>
                    <a:pt x="444" y="3041"/>
                    <a:pt x="697" y="3009"/>
                    <a:pt x="1014" y="3009"/>
                  </a:cubicBezTo>
                  <a:lnTo>
                    <a:pt x="2661" y="3009"/>
                  </a:lnTo>
                  <a:cubicBezTo>
                    <a:pt x="2724" y="2977"/>
                    <a:pt x="2787" y="2977"/>
                    <a:pt x="2882" y="2946"/>
                  </a:cubicBezTo>
                  <a:cubicBezTo>
                    <a:pt x="3009" y="2819"/>
                    <a:pt x="3104" y="2661"/>
                    <a:pt x="3104" y="2471"/>
                  </a:cubicBezTo>
                  <a:cubicBezTo>
                    <a:pt x="3104" y="2312"/>
                    <a:pt x="3009" y="2186"/>
                    <a:pt x="2819" y="21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59"/>
            <p:cNvSpPr/>
            <p:nvPr/>
          </p:nvSpPr>
          <p:spPr>
            <a:xfrm>
              <a:off x="3306050" y="831450"/>
              <a:ext cx="709425" cy="25"/>
            </a:xfrm>
            <a:custGeom>
              <a:avLst/>
              <a:gdLst/>
              <a:ahLst/>
              <a:cxnLst/>
              <a:rect l="l" t="t" r="r" b="b"/>
              <a:pathLst>
                <a:path w="28377" h="1" fill="none" extrusionOk="0">
                  <a:moveTo>
                    <a:pt x="1" y="1"/>
                  </a:moveTo>
                  <a:lnTo>
                    <a:pt x="28376" y="1"/>
                  </a:lnTo>
                </a:path>
              </a:pathLst>
            </a:custGeom>
            <a:noFill/>
            <a:ln w="198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59"/>
            <p:cNvSpPr/>
            <p:nvPr/>
          </p:nvSpPr>
          <p:spPr>
            <a:xfrm>
              <a:off x="3395525" y="670750"/>
              <a:ext cx="83950" cy="108475"/>
            </a:xfrm>
            <a:custGeom>
              <a:avLst/>
              <a:gdLst/>
              <a:ahLst/>
              <a:cxnLst/>
              <a:rect l="l" t="t" r="r" b="b"/>
              <a:pathLst>
                <a:path w="3358" h="4339" extrusionOk="0">
                  <a:moveTo>
                    <a:pt x="1837" y="919"/>
                  </a:moveTo>
                  <a:cubicBezTo>
                    <a:pt x="1900" y="1172"/>
                    <a:pt x="1932" y="1362"/>
                    <a:pt x="1964" y="1520"/>
                  </a:cubicBezTo>
                  <a:cubicBezTo>
                    <a:pt x="1995" y="1679"/>
                    <a:pt x="2027" y="1805"/>
                    <a:pt x="2027" y="1869"/>
                  </a:cubicBezTo>
                  <a:cubicBezTo>
                    <a:pt x="1995" y="2185"/>
                    <a:pt x="1900" y="2502"/>
                    <a:pt x="1805" y="2819"/>
                  </a:cubicBezTo>
                  <a:cubicBezTo>
                    <a:pt x="1742" y="2977"/>
                    <a:pt x="1679" y="3104"/>
                    <a:pt x="1647" y="3199"/>
                  </a:cubicBezTo>
                  <a:cubicBezTo>
                    <a:pt x="1615" y="3294"/>
                    <a:pt x="1584" y="3357"/>
                    <a:pt x="1520" y="3452"/>
                  </a:cubicBezTo>
                  <a:cubicBezTo>
                    <a:pt x="1489" y="3515"/>
                    <a:pt x="1425" y="3547"/>
                    <a:pt x="1362" y="3579"/>
                  </a:cubicBezTo>
                  <a:cubicBezTo>
                    <a:pt x="1299" y="3610"/>
                    <a:pt x="1204" y="3642"/>
                    <a:pt x="1140" y="3674"/>
                  </a:cubicBezTo>
                  <a:cubicBezTo>
                    <a:pt x="1045" y="3610"/>
                    <a:pt x="982" y="3547"/>
                    <a:pt x="887" y="3484"/>
                  </a:cubicBezTo>
                  <a:cubicBezTo>
                    <a:pt x="824" y="3452"/>
                    <a:pt x="792" y="3389"/>
                    <a:pt x="729" y="3325"/>
                  </a:cubicBezTo>
                  <a:cubicBezTo>
                    <a:pt x="697" y="3262"/>
                    <a:pt x="665" y="3199"/>
                    <a:pt x="634" y="3135"/>
                  </a:cubicBezTo>
                  <a:lnTo>
                    <a:pt x="539" y="2882"/>
                  </a:lnTo>
                  <a:cubicBezTo>
                    <a:pt x="539" y="2534"/>
                    <a:pt x="602" y="2154"/>
                    <a:pt x="729" y="1837"/>
                  </a:cubicBezTo>
                  <a:cubicBezTo>
                    <a:pt x="824" y="1615"/>
                    <a:pt x="919" y="1425"/>
                    <a:pt x="1077" y="1267"/>
                  </a:cubicBezTo>
                  <a:cubicBezTo>
                    <a:pt x="1140" y="1140"/>
                    <a:pt x="1235" y="1077"/>
                    <a:pt x="1362" y="1014"/>
                  </a:cubicBezTo>
                  <a:cubicBezTo>
                    <a:pt x="1457" y="950"/>
                    <a:pt x="1520" y="950"/>
                    <a:pt x="1615" y="950"/>
                  </a:cubicBezTo>
                  <a:cubicBezTo>
                    <a:pt x="1710" y="950"/>
                    <a:pt x="1774" y="950"/>
                    <a:pt x="1837" y="919"/>
                  </a:cubicBezTo>
                  <a:close/>
                  <a:moveTo>
                    <a:pt x="2122" y="0"/>
                  </a:moveTo>
                  <a:cubicBezTo>
                    <a:pt x="1964" y="32"/>
                    <a:pt x="1805" y="127"/>
                    <a:pt x="1742" y="285"/>
                  </a:cubicBezTo>
                  <a:cubicBezTo>
                    <a:pt x="1647" y="285"/>
                    <a:pt x="1552" y="317"/>
                    <a:pt x="1457" y="348"/>
                  </a:cubicBezTo>
                  <a:cubicBezTo>
                    <a:pt x="1299" y="412"/>
                    <a:pt x="1109" y="507"/>
                    <a:pt x="855" y="602"/>
                  </a:cubicBezTo>
                  <a:cubicBezTo>
                    <a:pt x="697" y="760"/>
                    <a:pt x="602" y="950"/>
                    <a:pt x="475" y="1140"/>
                  </a:cubicBezTo>
                  <a:cubicBezTo>
                    <a:pt x="380" y="1330"/>
                    <a:pt x="285" y="1520"/>
                    <a:pt x="222" y="1710"/>
                  </a:cubicBezTo>
                  <a:cubicBezTo>
                    <a:pt x="159" y="1900"/>
                    <a:pt x="95" y="2090"/>
                    <a:pt x="64" y="2312"/>
                  </a:cubicBezTo>
                  <a:cubicBezTo>
                    <a:pt x="32" y="2470"/>
                    <a:pt x="0" y="2660"/>
                    <a:pt x="0" y="2819"/>
                  </a:cubicBezTo>
                  <a:cubicBezTo>
                    <a:pt x="0" y="2977"/>
                    <a:pt x="0" y="3135"/>
                    <a:pt x="0" y="3294"/>
                  </a:cubicBezTo>
                  <a:cubicBezTo>
                    <a:pt x="32" y="3389"/>
                    <a:pt x="64" y="3484"/>
                    <a:pt x="95" y="3579"/>
                  </a:cubicBezTo>
                  <a:cubicBezTo>
                    <a:pt x="159" y="3705"/>
                    <a:pt x="254" y="3800"/>
                    <a:pt x="349" y="3895"/>
                  </a:cubicBezTo>
                  <a:cubicBezTo>
                    <a:pt x="412" y="3990"/>
                    <a:pt x="570" y="4117"/>
                    <a:pt x="729" y="4275"/>
                  </a:cubicBezTo>
                  <a:cubicBezTo>
                    <a:pt x="855" y="4307"/>
                    <a:pt x="982" y="4339"/>
                    <a:pt x="1140" y="4339"/>
                  </a:cubicBezTo>
                  <a:cubicBezTo>
                    <a:pt x="1299" y="4339"/>
                    <a:pt x="1457" y="4307"/>
                    <a:pt x="1615" y="4180"/>
                  </a:cubicBezTo>
                  <a:cubicBezTo>
                    <a:pt x="1742" y="4054"/>
                    <a:pt x="1837" y="3927"/>
                    <a:pt x="1932" y="3800"/>
                  </a:cubicBezTo>
                  <a:cubicBezTo>
                    <a:pt x="1995" y="3642"/>
                    <a:pt x="2090" y="3452"/>
                    <a:pt x="2122" y="3294"/>
                  </a:cubicBezTo>
                  <a:cubicBezTo>
                    <a:pt x="2185" y="3135"/>
                    <a:pt x="2249" y="2977"/>
                    <a:pt x="2280" y="2882"/>
                  </a:cubicBezTo>
                  <a:cubicBezTo>
                    <a:pt x="2312" y="3135"/>
                    <a:pt x="2407" y="3389"/>
                    <a:pt x="2534" y="3610"/>
                  </a:cubicBezTo>
                  <a:cubicBezTo>
                    <a:pt x="2629" y="3800"/>
                    <a:pt x="2819" y="3959"/>
                    <a:pt x="3009" y="4085"/>
                  </a:cubicBezTo>
                  <a:cubicBezTo>
                    <a:pt x="3104" y="4054"/>
                    <a:pt x="3199" y="4022"/>
                    <a:pt x="3230" y="3927"/>
                  </a:cubicBezTo>
                  <a:cubicBezTo>
                    <a:pt x="3326" y="3832"/>
                    <a:pt x="3357" y="3737"/>
                    <a:pt x="3357" y="3610"/>
                  </a:cubicBezTo>
                  <a:cubicBezTo>
                    <a:pt x="3357" y="3515"/>
                    <a:pt x="3326" y="3420"/>
                    <a:pt x="3230" y="3389"/>
                  </a:cubicBezTo>
                  <a:cubicBezTo>
                    <a:pt x="3104" y="3230"/>
                    <a:pt x="3009" y="3104"/>
                    <a:pt x="2914" y="2945"/>
                  </a:cubicBezTo>
                  <a:cubicBezTo>
                    <a:pt x="2819" y="2755"/>
                    <a:pt x="2755" y="2565"/>
                    <a:pt x="2724" y="2375"/>
                  </a:cubicBezTo>
                  <a:lnTo>
                    <a:pt x="2692" y="2059"/>
                  </a:lnTo>
                  <a:cubicBezTo>
                    <a:pt x="2660" y="1964"/>
                    <a:pt x="2629" y="1900"/>
                    <a:pt x="2629" y="1869"/>
                  </a:cubicBezTo>
                  <a:cubicBezTo>
                    <a:pt x="2629" y="1805"/>
                    <a:pt x="2629" y="1774"/>
                    <a:pt x="2597" y="1742"/>
                  </a:cubicBezTo>
                  <a:cubicBezTo>
                    <a:pt x="2597" y="1520"/>
                    <a:pt x="2565" y="1330"/>
                    <a:pt x="2534" y="1140"/>
                  </a:cubicBezTo>
                  <a:cubicBezTo>
                    <a:pt x="2502" y="950"/>
                    <a:pt x="2470" y="760"/>
                    <a:pt x="2439" y="570"/>
                  </a:cubicBezTo>
                  <a:cubicBezTo>
                    <a:pt x="2407" y="443"/>
                    <a:pt x="2344" y="285"/>
                    <a:pt x="2280" y="158"/>
                  </a:cubicBezTo>
                  <a:cubicBezTo>
                    <a:pt x="2249" y="63"/>
                    <a:pt x="2185" y="0"/>
                    <a:pt x="2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59"/>
            <p:cNvSpPr/>
            <p:nvPr/>
          </p:nvSpPr>
          <p:spPr>
            <a:xfrm>
              <a:off x="3496075" y="630350"/>
              <a:ext cx="76025" cy="151250"/>
            </a:xfrm>
            <a:custGeom>
              <a:avLst/>
              <a:gdLst/>
              <a:ahLst/>
              <a:cxnLst/>
              <a:rect l="l" t="t" r="r" b="b"/>
              <a:pathLst>
                <a:path w="3041" h="6050" extrusionOk="0">
                  <a:moveTo>
                    <a:pt x="1952" y="2969"/>
                  </a:moveTo>
                  <a:cubicBezTo>
                    <a:pt x="2029" y="2969"/>
                    <a:pt x="2102" y="3021"/>
                    <a:pt x="2154" y="3073"/>
                  </a:cubicBezTo>
                  <a:cubicBezTo>
                    <a:pt x="2217" y="3136"/>
                    <a:pt x="2280" y="3200"/>
                    <a:pt x="2344" y="3295"/>
                  </a:cubicBezTo>
                  <a:cubicBezTo>
                    <a:pt x="2375" y="3358"/>
                    <a:pt x="2407" y="3453"/>
                    <a:pt x="2439" y="3548"/>
                  </a:cubicBezTo>
                  <a:cubicBezTo>
                    <a:pt x="2439" y="3643"/>
                    <a:pt x="2470" y="3706"/>
                    <a:pt x="2470" y="3770"/>
                  </a:cubicBezTo>
                  <a:cubicBezTo>
                    <a:pt x="2470" y="3960"/>
                    <a:pt x="2439" y="4118"/>
                    <a:pt x="2407" y="4276"/>
                  </a:cubicBezTo>
                  <a:cubicBezTo>
                    <a:pt x="2407" y="4466"/>
                    <a:pt x="2312" y="4656"/>
                    <a:pt x="2217" y="4815"/>
                  </a:cubicBezTo>
                  <a:lnTo>
                    <a:pt x="1869" y="5195"/>
                  </a:lnTo>
                  <a:cubicBezTo>
                    <a:pt x="1742" y="5290"/>
                    <a:pt x="1584" y="5321"/>
                    <a:pt x="1425" y="5353"/>
                  </a:cubicBezTo>
                  <a:cubicBezTo>
                    <a:pt x="1267" y="5353"/>
                    <a:pt x="1172" y="5226"/>
                    <a:pt x="1077" y="4910"/>
                  </a:cubicBezTo>
                  <a:cubicBezTo>
                    <a:pt x="1077" y="4308"/>
                    <a:pt x="1045" y="3833"/>
                    <a:pt x="1014" y="3516"/>
                  </a:cubicBezTo>
                  <a:cubicBezTo>
                    <a:pt x="1172" y="3390"/>
                    <a:pt x="1362" y="3263"/>
                    <a:pt x="1520" y="3136"/>
                  </a:cubicBezTo>
                  <a:cubicBezTo>
                    <a:pt x="1615" y="3041"/>
                    <a:pt x="1774" y="2978"/>
                    <a:pt x="1900" y="2978"/>
                  </a:cubicBezTo>
                  <a:cubicBezTo>
                    <a:pt x="1918" y="2972"/>
                    <a:pt x="1935" y="2969"/>
                    <a:pt x="1952" y="2969"/>
                  </a:cubicBezTo>
                  <a:close/>
                  <a:moveTo>
                    <a:pt x="285" y="1"/>
                  </a:moveTo>
                  <a:cubicBezTo>
                    <a:pt x="95" y="1"/>
                    <a:pt x="0" y="128"/>
                    <a:pt x="0" y="413"/>
                  </a:cubicBezTo>
                  <a:cubicBezTo>
                    <a:pt x="32" y="571"/>
                    <a:pt x="32" y="761"/>
                    <a:pt x="95" y="919"/>
                  </a:cubicBezTo>
                  <a:cubicBezTo>
                    <a:pt x="127" y="1204"/>
                    <a:pt x="190" y="1489"/>
                    <a:pt x="190" y="1774"/>
                  </a:cubicBezTo>
                  <a:lnTo>
                    <a:pt x="317" y="3136"/>
                  </a:lnTo>
                  <a:cubicBezTo>
                    <a:pt x="349" y="3168"/>
                    <a:pt x="349" y="3231"/>
                    <a:pt x="349" y="3295"/>
                  </a:cubicBezTo>
                  <a:cubicBezTo>
                    <a:pt x="380" y="3390"/>
                    <a:pt x="349" y="3516"/>
                    <a:pt x="380" y="3643"/>
                  </a:cubicBezTo>
                  <a:cubicBezTo>
                    <a:pt x="412" y="3801"/>
                    <a:pt x="412" y="3928"/>
                    <a:pt x="412" y="4118"/>
                  </a:cubicBezTo>
                  <a:cubicBezTo>
                    <a:pt x="444" y="4276"/>
                    <a:pt x="444" y="4435"/>
                    <a:pt x="444" y="4561"/>
                  </a:cubicBezTo>
                  <a:cubicBezTo>
                    <a:pt x="475" y="4720"/>
                    <a:pt x="475" y="4846"/>
                    <a:pt x="475" y="4941"/>
                  </a:cubicBezTo>
                  <a:cubicBezTo>
                    <a:pt x="475" y="5005"/>
                    <a:pt x="475" y="5068"/>
                    <a:pt x="475" y="5100"/>
                  </a:cubicBezTo>
                  <a:lnTo>
                    <a:pt x="475" y="5543"/>
                  </a:lnTo>
                  <a:lnTo>
                    <a:pt x="475" y="5923"/>
                  </a:lnTo>
                  <a:cubicBezTo>
                    <a:pt x="539" y="5986"/>
                    <a:pt x="634" y="6018"/>
                    <a:pt x="760" y="6018"/>
                  </a:cubicBezTo>
                  <a:cubicBezTo>
                    <a:pt x="855" y="6018"/>
                    <a:pt x="950" y="5955"/>
                    <a:pt x="1014" y="5828"/>
                  </a:cubicBezTo>
                  <a:cubicBezTo>
                    <a:pt x="1140" y="5955"/>
                    <a:pt x="1299" y="6050"/>
                    <a:pt x="1489" y="6050"/>
                  </a:cubicBezTo>
                  <a:cubicBezTo>
                    <a:pt x="1647" y="6050"/>
                    <a:pt x="1774" y="5986"/>
                    <a:pt x="1932" y="5923"/>
                  </a:cubicBezTo>
                  <a:cubicBezTo>
                    <a:pt x="2154" y="5796"/>
                    <a:pt x="2344" y="5638"/>
                    <a:pt x="2470" y="5448"/>
                  </a:cubicBezTo>
                  <a:lnTo>
                    <a:pt x="2755" y="5068"/>
                  </a:lnTo>
                  <a:lnTo>
                    <a:pt x="2945" y="4530"/>
                  </a:lnTo>
                  <a:cubicBezTo>
                    <a:pt x="2977" y="4435"/>
                    <a:pt x="3009" y="4308"/>
                    <a:pt x="3009" y="4213"/>
                  </a:cubicBezTo>
                  <a:cubicBezTo>
                    <a:pt x="3040" y="4086"/>
                    <a:pt x="3040" y="3991"/>
                    <a:pt x="3040" y="3896"/>
                  </a:cubicBezTo>
                  <a:cubicBezTo>
                    <a:pt x="3040" y="3548"/>
                    <a:pt x="2945" y="3231"/>
                    <a:pt x="2819" y="2915"/>
                  </a:cubicBezTo>
                  <a:cubicBezTo>
                    <a:pt x="2755" y="2725"/>
                    <a:pt x="2597" y="2535"/>
                    <a:pt x="2407" y="2440"/>
                  </a:cubicBezTo>
                  <a:lnTo>
                    <a:pt x="2059" y="2281"/>
                  </a:lnTo>
                  <a:lnTo>
                    <a:pt x="1742" y="2281"/>
                  </a:lnTo>
                  <a:cubicBezTo>
                    <a:pt x="1647" y="2313"/>
                    <a:pt x="1552" y="2313"/>
                    <a:pt x="1457" y="2345"/>
                  </a:cubicBezTo>
                  <a:cubicBezTo>
                    <a:pt x="1362" y="2408"/>
                    <a:pt x="1267" y="2440"/>
                    <a:pt x="1172" y="2503"/>
                  </a:cubicBezTo>
                  <a:cubicBezTo>
                    <a:pt x="1077" y="2598"/>
                    <a:pt x="950" y="2693"/>
                    <a:pt x="855" y="2820"/>
                  </a:cubicBezTo>
                  <a:cubicBezTo>
                    <a:pt x="855" y="2820"/>
                    <a:pt x="855" y="2756"/>
                    <a:pt x="855" y="2661"/>
                  </a:cubicBezTo>
                  <a:cubicBezTo>
                    <a:pt x="855" y="2535"/>
                    <a:pt x="855" y="2408"/>
                    <a:pt x="824" y="2249"/>
                  </a:cubicBezTo>
                  <a:cubicBezTo>
                    <a:pt x="792" y="2123"/>
                    <a:pt x="792" y="1964"/>
                    <a:pt x="792" y="1838"/>
                  </a:cubicBezTo>
                  <a:lnTo>
                    <a:pt x="792" y="1584"/>
                  </a:lnTo>
                  <a:lnTo>
                    <a:pt x="792" y="1553"/>
                  </a:lnTo>
                  <a:cubicBezTo>
                    <a:pt x="792" y="1489"/>
                    <a:pt x="760" y="1394"/>
                    <a:pt x="760" y="1268"/>
                  </a:cubicBezTo>
                  <a:cubicBezTo>
                    <a:pt x="729" y="1173"/>
                    <a:pt x="697" y="1014"/>
                    <a:pt x="697" y="824"/>
                  </a:cubicBezTo>
                  <a:cubicBezTo>
                    <a:pt x="697" y="603"/>
                    <a:pt x="665" y="381"/>
                    <a:pt x="570" y="159"/>
                  </a:cubicBezTo>
                  <a:cubicBezTo>
                    <a:pt x="507" y="64"/>
                    <a:pt x="412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59"/>
            <p:cNvSpPr/>
            <p:nvPr/>
          </p:nvSpPr>
          <p:spPr>
            <a:xfrm>
              <a:off x="3653625" y="649050"/>
              <a:ext cx="87100" cy="110400"/>
            </a:xfrm>
            <a:custGeom>
              <a:avLst/>
              <a:gdLst/>
              <a:ahLst/>
              <a:cxnLst/>
              <a:rect l="l" t="t" r="r" b="b"/>
              <a:pathLst>
                <a:path w="3484" h="4416" extrusionOk="0">
                  <a:moveTo>
                    <a:pt x="1812" y="1"/>
                  </a:moveTo>
                  <a:cubicBezTo>
                    <a:pt x="1791" y="1"/>
                    <a:pt x="1768" y="5"/>
                    <a:pt x="1742" y="13"/>
                  </a:cubicBezTo>
                  <a:cubicBezTo>
                    <a:pt x="1584" y="13"/>
                    <a:pt x="1489" y="108"/>
                    <a:pt x="1457" y="361"/>
                  </a:cubicBezTo>
                  <a:cubicBezTo>
                    <a:pt x="1489" y="615"/>
                    <a:pt x="1489" y="868"/>
                    <a:pt x="1520" y="1121"/>
                  </a:cubicBezTo>
                  <a:cubicBezTo>
                    <a:pt x="1489" y="1185"/>
                    <a:pt x="1489" y="1280"/>
                    <a:pt x="1489" y="1375"/>
                  </a:cubicBezTo>
                  <a:lnTo>
                    <a:pt x="1489" y="1597"/>
                  </a:lnTo>
                  <a:lnTo>
                    <a:pt x="1489" y="1882"/>
                  </a:lnTo>
                  <a:lnTo>
                    <a:pt x="285" y="1882"/>
                  </a:lnTo>
                  <a:cubicBezTo>
                    <a:pt x="127" y="1882"/>
                    <a:pt x="32" y="1977"/>
                    <a:pt x="32" y="2198"/>
                  </a:cubicBezTo>
                  <a:cubicBezTo>
                    <a:pt x="0" y="2388"/>
                    <a:pt x="159" y="2578"/>
                    <a:pt x="349" y="2578"/>
                  </a:cubicBezTo>
                  <a:cubicBezTo>
                    <a:pt x="570" y="2547"/>
                    <a:pt x="760" y="2547"/>
                    <a:pt x="982" y="2547"/>
                  </a:cubicBezTo>
                  <a:lnTo>
                    <a:pt x="1489" y="2547"/>
                  </a:lnTo>
                  <a:lnTo>
                    <a:pt x="1489" y="2705"/>
                  </a:lnTo>
                  <a:lnTo>
                    <a:pt x="1489" y="3053"/>
                  </a:lnTo>
                  <a:cubicBezTo>
                    <a:pt x="1489" y="3117"/>
                    <a:pt x="1489" y="3148"/>
                    <a:pt x="1489" y="3212"/>
                  </a:cubicBezTo>
                  <a:cubicBezTo>
                    <a:pt x="1457" y="3370"/>
                    <a:pt x="1457" y="3528"/>
                    <a:pt x="1457" y="3687"/>
                  </a:cubicBezTo>
                  <a:lnTo>
                    <a:pt x="1457" y="4035"/>
                  </a:lnTo>
                  <a:cubicBezTo>
                    <a:pt x="1457" y="4193"/>
                    <a:pt x="1489" y="4320"/>
                    <a:pt x="1552" y="4352"/>
                  </a:cubicBezTo>
                  <a:cubicBezTo>
                    <a:pt x="1615" y="4383"/>
                    <a:pt x="1679" y="4415"/>
                    <a:pt x="1774" y="4415"/>
                  </a:cubicBezTo>
                  <a:cubicBezTo>
                    <a:pt x="1869" y="4415"/>
                    <a:pt x="1964" y="4352"/>
                    <a:pt x="1996" y="4257"/>
                  </a:cubicBezTo>
                  <a:cubicBezTo>
                    <a:pt x="2027" y="4130"/>
                    <a:pt x="2059" y="4003"/>
                    <a:pt x="2091" y="3877"/>
                  </a:cubicBezTo>
                  <a:lnTo>
                    <a:pt x="2091" y="3307"/>
                  </a:lnTo>
                  <a:lnTo>
                    <a:pt x="2091" y="2578"/>
                  </a:lnTo>
                  <a:lnTo>
                    <a:pt x="2724" y="2578"/>
                  </a:lnTo>
                  <a:cubicBezTo>
                    <a:pt x="2819" y="2578"/>
                    <a:pt x="2882" y="2578"/>
                    <a:pt x="2977" y="2547"/>
                  </a:cubicBezTo>
                  <a:cubicBezTo>
                    <a:pt x="3104" y="2515"/>
                    <a:pt x="3199" y="2483"/>
                    <a:pt x="3294" y="2452"/>
                  </a:cubicBezTo>
                  <a:cubicBezTo>
                    <a:pt x="3357" y="2452"/>
                    <a:pt x="3421" y="2388"/>
                    <a:pt x="3484" y="2325"/>
                  </a:cubicBezTo>
                  <a:cubicBezTo>
                    <a:pt x="3484" y="2262"/>
                    <a:pt x="3484" y="2198"/>
                    <a:pt x="3484" y="2167"/>
                  </a:cubicBezTo>
                  <a:cubicBezTo>
                    <a:pt x="3484" y="1945"/>
                    <a:pt x="3421" y="1818"/>
                    <a:pt x="3262" y="1787"/>
                  </a:cubicBezTo>
                  <a:lnTo>
                    <a:pt x="3231" y="1787"/>
                  </a:lnTo>
                  <a:cubicBezTo>
                    <a:pt x="3199" y="1818"/>
                    <a:pt x="3136" y="1818"/>
                    <a:pt x="3104" y="1818"/>
                  </a:cubicBezTo>
                  <a:cubicBezTo>
                    <a:pt x="3041" y="1850"/>
                    <a:pt x="2977" y="1850"/>
                    <a:pt x="2914" y="1850"/>
                  </a:cubicBezTo>
                  <a:lnTo>
                    <a:pt x="2597" y="1850"/>
                  </a:lnTo>
                  <a:lnTo>
                    <a:pt x="2281" y="1882"/>
                  </a:lnTo>
                  <a:lnTo>
                    <a:pt x="2091" y="1882"/>
                  </a:lnTo>
                  <a:lnTo>
                    <a:pt x="2091" y="1501"/>
                  </a:lnTo>
                  <a:cubicBezTo>
                    <a:pt x="2059" y="1216"/>
                    <a:pt x="2059" y="995"/>
                    <a:pt x="2059" y="805"/>
                  </a:cubicBezTo>
                  <a:cubicBezTo>
                    <a:pt x="2059" y="646"/>
                    <a:pt x="2059" y="488"/>
                    <a:pt x="2027" y="330"/>
                  </a:cubicBezTo>
                  <a:cubicBezTo>
                    <a:pt x="2027" y="235"/>
                    <a:pt x="1996" y="140"/>
                    <a:pt x="1932" y="76"/>
                  </a:cubicBezTo>
                  <a:cubicBezTo>
                    <a:pt x="1909" y="30"/>
                    <a:pt x="1869" y="1"/>
                    <a:pt x="1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59"/>
            <p:cNvSpPr/>
            <p:nvPr/>
          </p:nvSpPr>
          <p:spPr>
            <a:xfrm>
              <a:off x="3824625" y="669950"/>
              <a:ext cx="72875" cy="111025"/>
            </a:xfrm>
            <a:custGeom>
              <a:avLst/>
              <a:gdLst/>
              <a:ahLst/>
              <a:cxnLst/>
              <a:rect l="l" t="t" r="r" b="b"/>
              <a:pathLst>
                <a:path w="2915" h="4441" extrusionOk="0">
                  <a:moveTo>
                    <a:pt x="1806" y="0"/>
                  </a:moveTo>
                  <a:cubicBezTo>
                    <a:pt x="1679" y="0"/>
                    <a:pt x="1521" y="0"/>
                    <a:pt x="1394" y="32"/>
                  </a:cubicBezTo>
                  <a:cubicBezTo>
                    <a:pt x="1299" y="32"/>
                    <a:pt x="1204" y="95"/>
                    <a:pt x="1109" y="159"/>
                  </a:cubicBezTo>
                  <a:cubicBezTo>
                    <a:pt x="1014" y="222"/>
                    <a:pt x="919" y="317"/>
                    <a:pt x="824" y="412"/>
                  </a:cubicBezTo>
                  <a:cubicBezTo>
                    <a:pt x="761" y="539"/>
                    <a:pt x="634" y="697"/>
                    <a:pt x="508" y="856"/>
                  </a:cubicBezTo>
                  <a:cubicBezTo>
                    <a:pt x="349" y="1141"/>
                    <a:pt x="191" y="1426"/>
                    <a:pt x="128" y="1742"/>
                  </a:cubicBezTo>
                  <a:cubicBezTo>
                    <a:pt x="33" y="2059"/>
                    <a:pt x="1" y="2376"/>
                    <a:pt x="1" y="2724"/>
                  </a:cubicBezTo>
                  <a:cubicBezTo>
                    <a:pt x="1" y="3009"/>
                    <a:pt x="64" y="3326"/>
                    <a:pt x="223" y="3611"/>
                  </a:cubicBezTo>
                  <a:cubicBezTo>
                    <a:pt x="318" y="3832"/>
                    <a:pt x="476" y="3991"/>
                    <a:pt x="666" y="4149"/>
                  </a:cubicBezTo>
                  <a:cubicBezTo>
                    <a:pt x="824" y="4244"/>
                    <a:pt x="983" y="4339"/>
                    <a:pt x="1173" y="4402"/>
                  </a:cubicBezTo>
                  <a:cubicBezTo>
                    <a:pt x="1299" y="4402"/>
                    <a:pt x="1426" y="4434"/>
                    <a:pt x="1521" y="4434"/>
                  </a:cubicBezTo>
                  <a:cubicBezTo>
                    <a:pt x="1562" y="4438"/>
                    <a:pt x="1602" y="4440"/>
                    <a:pt x="1642" y="4440"/>
                  </a:cubicBezTo>
                  <a:cubicBezTo>
                    <a:pt x="1911" y="4440"/>
                    <a:pt x="2155" y="4350"/>
                    <a:pt x="2376" y="4212"/>
                  </a:cubicBezTo>
                  <a:cubicBezTo>
                    <a:pt x="2629" y="4022"/>
                    <a:pt x="2819" y="3769"/>
                    <a:pt x="2914" y="3484"/>
                  </a:cubicBezTo>
                  <a:lnTo>
                    <a:pt x="2914" y="3452"/>
                  </a:lnTo>
                  <a:cubicBezTo>
                    <a:pt x="2883" y="3357"/>
                    <a:pt x="2883" y="3262"/>
                    <a:pt x="2819" y="3167"/>
                  </a:cubicBezTo>
                  <a:cubicBezTo>
                    <a:pt x="2788" y="3104"/>
                    <a:pt x="2724" y="3041"/>
                    <a:pt x="2629" y="3041"/>
                  </a:cubicBezTo>
                  <a:cubicBezTo>
                    <a:pt x="2566" y="3041"/>
                    <a:pt x="2503" y="3072"/>
                    <a:pt x="2471" y="3104"/>
                  </a:cubicBezTo>
                  <a:cubicBezTo>
                    <a:pt x="2408" y="3231"/>
                    <a:pt x="2313" y="3326"/>
                    <a:pt x="2218" y="3421"/>
                  </a:cubicBezTo>
                  <a:cubicBezTo>
                    <a:pt x="2154" y="3516"/>
                    <a:pt x="2059" y="3579"/>
                    <a:pt x="1964" y="3642"/>
                  </a:cubicBezTo>
                  <a:cubicBezTo>
                    <a:pt x="1869" y="3737"/>
                    <a:pt x="1774" y="3769"/>
                    <a:pt x="1679" y="3769"/>
                  </a:cubicBezTo>
                  <a:cubicBezTo>
                    <a:pt x="1584" y="3769"/>
                    <a:pt x="1521" y="3737"/>
                    <a:pt x="1458" y="3706"/>
                  </a:cubicBezTo>
                  <a:cubicBezTo>
                    <a:pt x="1331" y="3706"/>
                    <a:pt x="1204" y="3642"/>
                    <a:pt x="1078" y="3547"/>
                  </a:cubicBezTo>
                  <a:cubicBezTo>
                    <a:pt x="951" y="3484"/>
                    <a:pt x="824" y="3357"/>
                    <a:pt x="729" y="3231"/>
                  </a:cubicBezTo>
                  <a:cubicBezTo>
                    <a:pt x="634" y="3041"/>
                    <a:pt x="571" y="2851"/>
                    <a:pt x="603" y="2629"/>
                  </a:cubicBezTo>
                  <a:cubicBezTo>
                    <a:pt x="603" y="2534"/>
                    <a:pt x="603" y="2471"/>
                    <a:pt x="603" y="2376"/>
                  </a:cubicBezTo>
                  <a:cubicBezTo>
                    <a:pt x="634" y="2249"/>
                    <a:pt x="666" y="2154"/>
                    <a:pt x="698" y="2027"/>
                  </a:cubicBezTo>
                  <a:cubicBezTo>
                    <a:pt x="761" y="1679"/>
                    <a:pt x="919" y="1331"/>
                    <a:pt x="1173" y="1046"/>
                  </a:cubicBezTo>
                  <a:cubicBezTo>
                    <a:pt x="1299" y="887"/>
                    <a:pt x="1489" y="761"/>
                    <a:pt x="1711" y="761"/>
                  </a:cubicBezTo>
                  <a:cubicBezTo>
                    <a:pt x="1727" y="745"/>
                    <a:pt x="1751" y="737"/>
                    <a:pt x="1778" y="737"/>
                  </a:cubicBezTo>
                  <a:cubicBezTo>
                    <a:pt x="1806" y="737"/>
                    <a:pt x="1838" y="745"/>
                    <a:pt x="1869" y="761"/>
                  </a:cubicBezTo>
                  <a:lnTo>
                    <a:pt x="2028" y="824"/>
                  </a:lnTo>
                  <a:lnTo>
                    <a:pt x="2154" y="856"/>
                  </a:lnTo>
                  <a:lnTo>
                    <a:pt x="2186" y="856"/>
                  </a:lnTo>
                  <a:cubicBezTo>
                    <a:pt x="2439" y="856"/>
                    <a:pt x="2534" y="729"/>
                    <a:pt x="2534" y="475"/>
                  </a:cubicBezTo>
                  <a:cubicBezTo>
                    <a:pt x="2534" y="412"/>
                    <a:pt x="2534" y="349"/>
                    <a:pt x="2534" y="285"/>
                  </a:cubicBezTo>
                  <a:cubicBezTo>
                    <a:pt x="2503" y="222"/>
                    <a:pt x="2471" y="159"/>
                    <a:pt x="2408" y="127"/>
                  </a:cubicBezTo>
                  <a:cubicBezTo>
                    <a:pt x="2344" y="95"/>
                    <a:pt x="2281" y="32"/>
                    <a:pt x="2186" y="32"/>
                  </a:cubicBezTo>
                  <a:cubicBezTo>
                    <a:pt x="2059" y="0"/>
                    <a:pt x="1933" y="0"/>
                    <a:pt x="1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59"/>
            <p:cNvSpPr/>
            <p:nvPr/>
          </p:nvSpPr>
          <p:spPr>
            <a:xfrm>
              <a:off x="3621150" y="869250"/>
              <a:ext cx="73675" cy="163325"/>
            </a:xfrm>
            <a:custGeom>
              <a:avLst/>
              <a:gdLst/>
              <a:ahLst/>
              <a:cxnLst/>
              <a:rect l="l" t="t" r="r" b="b"/>
              <a:pathLst>
                <a:path w="2947" h="6533" extrusionOk="0">
                  <a:moveTo>
                    <a:pt x="1494" y="3448"/>
                  </a:moveTo>
                  <a:cubicBezTo>
                    <a:pt x="1526" y="3448"/>
                    <a:pt x="1557" y="3452"/>
                    <a:pt x="1584" y="3461"/>
                  </a:cubicBezTo>
                  <a:cubicBezTo>
                    <a:pt x="1617" y="3457"/>
                    <a:pt x="1649" y="3455"/>
                    <a:pt x="1681" y="3455"/>
                  </a:cubicBezTo>
                  <a:cubicBezTo>
                    <a:pt x="1901" y="3455"/>
                    <a:pt x="2111" y="3548"/>
                    <a:pt x="2249" y="3714"/>
                  </a:cubicBezTo>
                  <a:cubicBezTo>
                    <a:pt x="2249" y="3746"/>
                    <a:pt x="2249" y="3778"/>
                    <a:pt x="2249" y="3809"/>
                  </a:cubicBezTo>
                  <a:lnTo>
                    <a:pt x="2249" y="3968"/>
                  </a:lnTo>
                  <a:lnTo>
                    <a:pt x="2249" y="4126"/>
                  </a:lnTo>
                  <a:lnTo>
                    <a:pt x="2249" y="4284"/>
                  </a:lnTo>
                  <a:cubicBezTo>
                    <a:pt x="2249" y="4474"/>
                    <a:pt x="2218" y="4696"/>
                    <a:pt x="2186" y="4918"/>
                  </a:cubicBezTo>
                  <a:cubicBezTo>
                    <a:pt x="2154" y="5108"/>
                    <a:pt x="2123" y="5298"/>
                    <a:pt x="2091" y="5424"/>
                  </a:cubicBezTo>
                  <a:cubicBezTo>
                    <a:pt x="1933" y="5614"/>
                    <a:pt x="1711" y="5741"/>
                    <a:pt x="1458" y="5741"/>
                  </a:cubicBezTo>
                  <a:cubicBezTo>
                    <a:pt x="1236" y="5741"/>
                    <a:pt x="1014" y="5646"/>
                    <a:pt x="856" y="5488"/>
                  </a:cubicBezTo>
                  <a:cubicBezTo>
                    <a:pt x="698" y="5266"/>
                    <a:pt x="603" y="5013"/>
                    <a:pt x="603" y="4759"/>
                  </a:cubicBezTo>
                  <a:cubicBezTo>
                    <a:pt x="603" y="4601"/>
                    <a:pt x="634" y="4443"/>
                    <a:pt x="666" y="4316"/>
                  </a:cubicBezTo>
                  <a:cubicBezTo>
                    <a:pt x="729" y="4158"/>
                    <a:pt x="761" y="4031"/>
                    <a:pt x="824" y="3904"/>
                  </a:cubicBezTo>
                  <a:cubicBezTo>
                    <a:pt x="856" y="3809"/>
                    <a:pt x="919" y="3714"/>
                    <a:pt x="1014" y="3651"/>
                  </a:cubicBezTo>
                  <a:cubicBezTo>
                    <a:pt x="1078" y="3588"/>
                    <a:pt x="1141" y="3524"/>
                    <a:pt x="1236" y="3493"/>
                  </a:cubicBezTo>
                  <a:cubicBezTo>
                    <a:pt x="1326" y="3470"/>
                    <a:pt x="1415" y="3448"/>
                    <a:pt x="1494" y="3448"/>
                  </a:cubicBezTo>
                  <a:close/>
                  <a:moveTo>
                    <a:pt x="2567" y="1"/>
                  </a:moveTo>
                  <a:cubicBezTo>
                    <a:pt x="2472" y="1"/>
                    <a:pt x="2402" y="62"/>
                    <a:pt x="2376" y="167"/>
                  </a:cubicBezTo>
                  <a:cubicBezTo>
                    <a:pt x="2344" y="294"/>
                    <a:pt x="2313" y="452"/>
                    <a:pt x="2313" y="611"/>
                  </a:cubicBezTo>
                  <a:lnTo>
                    <a:pt x="2313" y="737"/>
                  </a:lnTo>
                  <a:lnTo>
                    <a:pt x="2313" y="896"/>
                  </a:lnTo>
                  <a:lnTo>
                    <a:pt x="2344" y="1688"/>
                  </a:lnTo>
                  <a:cubicBezTo>
                    <a:pt x="2344" y="1878"/>
                    <a:pt x="2313" y="2068"/>
                    <a:pt x="2313" y="2258"/>
                  </a:cubicBezTo>
                  <a:lnTo>
                    <a:pt x="2313" y="2764"/>
                  </a:lnTo>
                  <a:lnTo>
                    <a:pt x="2313" y="2923"/>
                  </a:lnTo>
                  <a:cubicBezTo>
                    <a:pt x="2123" y="2796"/>
                    <a:pt x="1901" y="2733"/>
                    <a:pt x="1648" y="2701"/>
                  </a:cubicBezTo>
                  <a:cubicBezTo>
                    <a:pt x="1394" y="2733"/>
                    <a:pt x="1141" y="2796"/>
                    <a:pt x="951" y="2923"/>
                  </a:cubicBezTo>
                  <a:cubicBezTo>
                    <a:pt x="729" y="3049"/>
                    <a:pt x="571" y="3176"/>
                    <a:pt x="444" y="3366"/>
                  </a:cubicBezTo>
                  <a:cubicBezTo>
                    <a:pt x="381" y="3429"/>
                    <a:pt x="318" y="3524"/>
                    <a:pt x="286" y="3588"/>
                  </a:cubicBezTo>
                  <a:cubicBezTo>
                    <a:pt x="254" y="3714"/>
                    <a:pt x="191" y="3809"/>
                    <a:pt x="159" y="3936"/>
                  </a:cubicBezTo>
                  <a:cubicBezTo>
                    <a:pt x="128" y="4063"/>
                    <a:pt x="96" y="4189"/>
                    <a:pt x="64" y="4316"/>
                  </a:cubicBezTo>
                  <a:cubicBezTo>
                    <a:pt x="33" y="4474"/>
                    <a:pt x="33" y="4601"/>
                    <a:pt x="1" y="4759"/>
                  </a:cubicBezTo>
                  <a:cubicBezTo>
                    <a:pt x="1" y="4981"/>
                    <a:pt x="33" y="5203"/>
                    <a:pt x="96" y="5424"/>
                  </a:cubicBezTo>
                  <a:cubicBezTo>
                    <a:pt x="159" y="5614"/>
                    <a:pt x="254" y="5804"/>
                    <a:pt x="381" y="5963"/>
                  </a:cubicBezTo>
                  <a:cubicBezTo>
                    <a:pt x="476" y="6121"/>
                    <a:pt x="603" y="6248"/>
                    <a:pt x="761" y="6343"/>
                  </a:cubicBezTo>
                  <a:cubicBezTo>
                    <a:pt x="919" y="6438"/>
                    <a:pt x="1109" y="6470"/>
                    <a:pt x="1299" y="6470"/>
                  </a:cubicBezTo>
                  <a:cubicBezTo>
                    <a:pt x="1336" y="6474"/>
                    <a:pt x="1373" y="6476"/>
                    <a:pt x="1410" y="6476"/>
                  </a:cubicBezTo>
                  <a:cubicBezTo>
                    <a:pt x="1657" y="6476"/>
                    <a:pt x="1898" y="6386"/>
                    <a:pt x="2091" y="6248"/>
                  </a:cubicBezTo>
                  <a:cubicBezTo>
                    <a:pt x="2123" y="6311"/>
                    <a:pt x="2154" y="6406"/>
                    <a:pt x="2186" y="6470"/>
                  </a:cubicBezTo>
                  <a:cubicBezTo>
                    <a:pt x="2218" y="6533"/>
                    <a:pt x="2281" y="6533"/>
                    <a:pt x="2376" y="6533"/>
                  </a:cubicBezTo>
                  <a:cubicBezTo>
                    <a:pt x="2534" y="6533"/>
                    <a:pt x="2693" y="6406"/>
                    <a:pt x="2693" y="6248"/>
                  </a:cubicBezTo>
                  <a:cubicBezTo>
                    <a:pt x="2756" y="5709"/>
                    <a:pt x="2788" y="5234"/>
                    <a:pt x="2819" y="4791"/>
                  </a:cubicBezTo>
                  <a:cubicBezTo>
                    <a:pt x="2851" y="4348"/>
                    <a:pt x="2883" y="4063"/>
                    <a:pt x="2914" y="3873"/>
                  </a:cubicBezTo>
                  <a:cubicBezTo>
                    <a:pt x="2914" y="3873"/>
                    <a:pt x="2914" y="3841"/>
                    <a:pt x="2914" y="3841"/>
                  </a:cubicBezTo>
                  <a:cubicBezTo>
                    <a:pt x="2914" y="3809"/>
                    <a:pt x="2914" y="3809"/>
                    <a:pt x="2914" y="3778"/>
                  </a:cubicBezTo>
                  <a:cubicBezTo>
                    <a:pt x="2914" y="3746"/>
                    <a:pt x="2883" y="3651"/>
                    <a:pt x="2914" y="3588"/>
                  </a:cubicBezTo>
                  <a:cubicBezTo>
                    <a:pt x="2914" y="3493"/>
                    <a:pt x="2914" y="3429"/>
                    <a:pt x="2914" y="3334"/>
                  </a:cubicBezTo>
                  <a:lnTo>
                    <a:pt x="2914" y="3113"/>
                  </a:lnTo>
                  <a:lnTo>
                    <a:pt x="2914" y="2986"/>
                  </a:lnTo>
                  <a:cubicBezTo>
                    <a:pt x="2914" y="2923"/>
                    <a:pt x="2914" y="2828"/>
                    <a:pt x="2914" y="2764"/>
                  </a:cubicBezTo>
                  <a:lnTo>
                    <a:pt x="2914" y="2574"/>
                  </a:lnTo>
                  <a:lnTo>
                    <a:pt x="2914" y="2226"/>
                  </a:lnTo>
                  <a:lnTo>
                    <a:pt x="2914" y="1434"/>
                  </a:lnTo>
                  <a:lnTo>
                    <a:pt x="2914" y="1086"/>
                  </a:lnTo>
                  <a:cubicBezTo>
                    <a:pt x="2914" y="1022"/>
                    <a:pt x="2946" y="959"/>
                    <a:pt x="2946" y="927"/>
                  </a:cubicBezTo>
                  <a:cubicBezTo>
                    <a:pt x="2946" y="737"/>
                    <a:pt x="2914" y="611"/>
                    <a:pt x="2946" y="484"/>
                  </a:cubicBezTo>
                  <a:cubicBezTo>
                    <a:pt x="2914" y="389"/>
                    <a:pt x="2914" y="294"/>
                    <a:pt x="2883" y="199"/>
                  </a:cubicBezTo>
                  <a:cubicBezTo>
                    <a:pt x="2883" y="136"/>
                    <a:pt x="2851" y="72"/>
                    <a:pt x="2788" y="41"/>
                  </a:cubicBezTo>
                  <a:cubicBezTo>
                    <a:pt x="2756" y="9"/>
                    <a:pt x="2693" y="9"/>
                    <a:pt x="2629" y="9"/>
                  </a:cubicBezTo>
                  <a:cubicBezTo>
                    <a:pt x="2608" y="4"/>
                    <a:pt x="2587" y="1"/>
                    <a:pt x="25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3EAE01B-C9E9-4ED2-B333-C82963502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180" y="1316379"/>
            <a:ext cx="3214803" cy="24829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" name="Google Shape;8847;p60"/>
          <p:cNvSpPr txBox="1">
            <a:spLocks noGrp="1"/>
          </p:cNvSpPr>
          <p:nvPr>
            <p:ph type="title"/>
          </p:nvPr>
        </p:nvSpPr>
        <p:spPr>
          <a:xfrm>
            <a:off x="1975831" y="616236"/>
            <a:ext cx="519233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KAPREKAR’S CONSTANT</a:t>
            </a:r>
            <a:endParaRPr dirty="0"/>
          </a:p>
        </p:txBody>
      </p:sp>
      <p:sp>
        <p:nvSpPr>
          <p:cNvPr id="8848" name="Google Shape;8848;p60"/>
          <p:cNvSpPr txBox="1">
            <a:spLocks noGrp="1"/>
          </p:cNvSpPr>
          <p:nvPr>
            <p:ph type="subTitle" idx="1"/>
          </p:nvPr>
        </p:nvSpPr>
        <p:spPr>
          <a:xfrm>
            <a:off x="492536" y="1247554"/>
            <a:ext cx="7737063" cy="3019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In 1949,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Kaprekar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 discovered an interesting property of the number 6174, which was subsequently named the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Kaprekar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 constant. He showed that 6174 is reached in the limit as one repeatedly subtracts the highest and lowest numbers that can be constructed from a set of four digits that are not all identical. Thus, starting with 1234, we have: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 </a:t>
            </a:r>
          </a:p>
          <a:p>
            <a:pPr marL="457200" marR="0" lvl="0" indent="-4191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nos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          4321 − 1234 = 3087, then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 </a:t>
            </a:r>
          </a:p>
          <a:p>
            <a:pPr marL="457200" marR="0" lvl="0" indent="-4191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nos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          8730 − 0378 = 8352, and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bin Sketch" panose="020B0604020202020204" charset="0"/>
              <a:ea typeface="Tinos"/>
              <a:cs typeface="Tinos"/>
              <a:sym typeface="Tinos"/>
            </a:endParaRPr>
          </a:p>
          <a:p>
            <a:pPr marL="457200" marR="0" lvl="0" indent="-4191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nos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          8532 − 2358 = 6174.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bin Sketch" panose="020B0604020202020204" charset="0"/>
              <a:ea typeface="Tinos"/>
              <a:cs typeface="Tinos"/>
              <a:sym typeface="Tinos"/>
            </a:endParaRPr>
          </a:p>
          <a:p>
            <a:pPr marL="457200" marR="0" lvl="0" indent="-4191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Repeating from this point onward leaves the same number (7641 − 1467 = 6174). In general, when the operation converges it does so in at most seven iterations.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bin Sketch" panose="020B0604020202020204" charset="0"/>
              <a:ea typeface="Tinos"/>
              <a:cs typeface="Tinos"/>
              <a:sym typeface="Tinos"/>
            </a:endParaRPr>
          </a:p>
          <a:p>
            <a:pPr marL="457200" marR="0" lvl="0" indent="-4191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A similar constant for 3 digits is 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  <a:hlinkClick r:id="rId3" tooltip="495 (numb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495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. However, in base 10 a single such constant only exists for numbers of 3 or 4 digits; for other digit lengths or bases other than 10, the 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  <a:hlinkClick r:id="rId4" tooltip="Kaprekar's rout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Kaprekar's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  <a:hlinkClick r:id="rId4" tooltip="Kaprekar's rout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routine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 algorithm described above may in general terminate in multiple different constants or repeated cycles, depending on the starting value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bin Sketch" panose="020B0604020202020204" charset="0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4" name="Google Shape;8854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CONTRIBUTIONS TO ENGINEERING MATHEMATICS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1E865-1DA9-4522-8BF2-714029171651}"/>
              </a:ext>
            </a:extLst>
          </p:cNvPr>
          <p:cNvSpPr txBox="1"/>
          <p:nvPr/>
        </p:nvSpPr>
        <p:spPr>
          <a:xfrm>
            <a:off x="389861" y="1453115"/>
            <a:ext cx="81759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19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He made contributions towards various topics such as magic squares, recurring decimals, integers with special properties and much more. </a:t>
            </a:r>
          </a:p>
          <a:p>
            <a:pPr marL="38100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bin Sketch" panose="020B0604020202020204" charset="0"/>
              <a:ea typeface="Tinos"/>
              <a:cs typeface="Tinos"/>
              <a:sym typeface="Tinos"/>
            </a:endParaRPr>
          </a:p>
          <a:p>
            <a:pPr marL="457200" marR="0" lvl="0" indent="-419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This mathematician even has a constant named after him!</a:t>
            </a:r>
          </a:p>
          <a:p>
            <a:pPr marL="38100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bin Sketch" panose="020B0604020202020204" charset="0"/>
              <a:ea typeface="Tinos"/>
              <a:cs typeface="Tinos"/>
              <a:sym typeface="Tinos"/>
            </a:endParaRPr>
          </a:p>
          <a:p>
            <a:pPr marL="457200" marR="0" lvl="0" indent="-419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Kaprekar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 described various classes of natural numbers. </a:t>
            </a:r>
          </a:p>
          <a:p>
            <a:pPr marL="38100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bin Sketch" panose="020B0604020202020204" charset="0"/>
              <a:ea typeface="Tinos"/>
              <a:cs typeface="Tinos"/>
              <a:sym typeface="Tinos"/>
            </a:endParaRPr>
          </a:p>
          <a:p>
            <a:pPr marL="457200" marR="0" lvl="0" indent="-419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He derived several results in number theory and described numerous properties of numbers. </a:t>
            </a:r>
          </a:p>
          <a:p>
            <a:pPr marL="38100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bin Sketch" panose="020B0604020202020204" charset="0"/>
              <a:ea typeface="Tinos"/>
              <a:cs typeface="Tinos"/>
              <a:sym typeface="Tinos"/>
            </a:endParaRPr>
          </a:p>
          <a:p>
            <a:pPr marL="457200" marR="0" lvl="0" indent="-419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Kaprekar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bin Sketch" panose="020B0604020202020204" charset="0"/>
                <a:ea typeface="Tinos"/>
                <a:cs typeface="Tinos"/>
                <a:sym typeface="Tinos"/>
              </a:rPr>
              <a:t> who mostly worked alone gradually became a known name in recreational mathematics circles.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bin Sketch" panose="020B0604020202020204" charset="0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7" name="Google Shape;8907;p65"/>
          <p:cNvSpPr txBox="1">
            <a:spLocks noGrp="1"/>
          </p:cNvSpPr>
          <p:nvPr>
            <p:ph type="title"/>
          </p:nvPr>
        </p:nvSpPr>
        <p:spPr>
          <a:xfrm>
            <a:off x="717749" y="153285"/>
            <a:ext cx="7767031" cy="5909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AWARDS,HONOURS,TRIBUTES</a:t>
            </a:r>
            <a:endParaRPr dirty="0"/>
          </a:p>
        </p:txBody>
      </p:sp>
      <p:sp>
        <p:nvSpPr>
          <p:cNvPr id="8908" name="Google Shape;8908;p65"/>
          <p:cNvSpPr txBox="1">
            <a:spLocks noGrp="1"/>
          </p:cNvSpPr>
          <p:nvPr>
            <p:ph type="body" idx="1"/>
          </p:nvPr>
        </p:nvSpPr>
        <p:spPr>
          <a:xfrm>
            <a:off x="141767" y="843516"/>
            <a:ext cx="8477693" cy="4082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>
                <a:latin typeface="Cabin Sketch" panose="020B0604020202020204" charset="0"/>
              </a:rPr>
              <a:t>He excelled, winning the Wrangler R P </a:t>
            </a:r>
            <a:r>
              <a:rPr lang="en-US" sz="1400" dirty="0" err="1">
                <a:latin typeface="Cabin Sketch" panose="020B0604020202020204" charset="0"/>
              </a:rPr>
              <a:t>Paranjpe</a:t>
            </a:r>
            <a:r>
              <a:rPr lang="en-US" sz="1400" dirty="0">
                <a:latin typeface="Cabin Sketch" panose="020B0604020202020204" charset="0"/>
              </a:rPr>
              <a:t> Mathematical Prize in 1927. This prize was awarded for the best original mathematics produced by a student and it is certainly fitting that </a:t>
            </a:r>
            <a:r>
              <a:rPr lang="en-US" sz="1400" dirty="0" err="1">
                <a:latin typeface="Cabin Sketch" panose="020B0604020202020204" charset="0"/>
              </a:rPr>
              <a:t>Kaprekar</a:t>
            </a:r>
            <a:r>
              <a:rPr lang="en-US" sz="1400" dirty="0">
                <a:latin typeface="Cabin Sketch" panose="020B0604020202020204" charset="0"/>
              </a:rPr>
              <a:t> won this prize as he always showed great originality in the number theoretic questions he thought up.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>
                <a:latin typeface="Cabin Sketch" panose="020B0604020202020204" charset="0"/>
              </a:rPr>
              <a:t>His claim to fame is the </a:t>
            </a:r>
            <a:r>
              <a:rPr lang="en-US" sz="1400" dirty="0" err="1">
                <a:latin typeface="Cabin Sketch" panose="020B0604020202020204" charset="0"/>
              </a:rPr>
              <a:t>Kaprekar</a:t>
            </a:r>
            <a:r>
              <a:rPr lang="en-US" sz="1400" dirty="0">
                <a:latin typeface="Cabin Sketch" panose="020B0604020202020204" charset="0"/>
              </a:rPr>
              <a:t> constant 6174. Start with any four digit number, with no repeating digits – say Z. Let A and B be two numbers formed by rearranging the digits of Z, such that A is the highest number that is possible, and B the smallest. Subtract B from A. If this is not 6174, continue the same way now taking this number to be Z.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Cabin Sketch" panose="020B0604020202020204" charset="0"/>
              </a:rPr>
              <a:t> For example, starting with Ramanujan number 1729:</a:t>
            </a:r>
            <a:br>
              <a:rPr lang="en-US" sz="1400" dirty="0">
                <a:latin typeface="Cabin Sketch" panose="020B0604020202020204" charset="0"/>
              </a:rPr>
            </a:br>
            <a:r>
              <a:rPr lang="en-US" sz="1400" dirty="0">
                <a:latin typeface="Cabin Sketch" panose="020B0604020202020204" charset="0"/>
              </a:rPr>
              <a:t>9721-1279 = 8442</a:t>
            </a:r>
            <a:br>
              <a:rPr lang="en-US" sz="1400" dirty="0">
                <a:latin typeface="Cabin Sketch" panose="020B0604020202020204" charset="0"/>
              </a:rPr>
            </a:br>
            <a:r>
              <a:rPr lang="en-US" sz="1400" dirty="0">
                <a:latin typeface="Cabin Sketch" panose="020B0604020202020204" charset="0"/>
              </a:rPr>
              <a:t>8442-2448 = 5994</a:t>
            </a:r>
            <a:br>
              <a:rPr lang="en-US" sz="1400" dirty="0">
                <a:latin typeface="Cabin Sketch" panose="020B0604020202020204" charset="0"/>
              </a:rPr>
            </a:br>
            <a:r>
              <a:rPr lang="en-US" sz="1400" dirty="0">
                <a:latin typeface="Cabin Sketch" panose="020B0604020202020204" charset="0"/>
              </a:rPr>
              <a:t>9954-4599 = 5355</a:t>
            </a:r>
            <a:br>
              <a:rPr lang="en-US" sz="1400" dirty="0">
                <a:latin typeface="Cabin Sketch" panose="020B0604020202020204" charset="0"/>
              </a:rPr>
            </a:br>
            <a:r>
              <a:rPr lang="en-US" sz="1400" dirty="0">
                <a:latin typeface="Cabin Sketch" panose="020B0604020202020204" charset="0"/>
              </a:rPr>
              <a:t>5553-3555 = 1998</a:t>
            </a:r>
            <a:br>
              <a:rPr lang="en-US" sz="1400" dirty="0">
                <a:latin typeface="Cabin Sketch" panose="020B0604020202020204" charset="0"/>
              </a:rPr>
            </a:br>
            <a:r>
              <a:rPr lang="en-US" sz="1400" dirty="0">
                <a:latin typeface="Cabin Sketch" panose="020B0604020202020204" charset="0"/>
              </a:rPr>
              <a:t>9981-1899 = 8082</a:t>
            </a:r>
            <a:br>
              <a:rPr lang="en-US" sz="1400" dirty="0">
                <a:latin typeface="Cabin Sketch" panose="020B0604020202020204" charset="0"/>
              </a:rPr>
            </a:br>
            <a:r>
              <a:rPr lang="en-US" sz="1400" dirty="0">
                <a:latin typeface="Cabin Sketch" panose="020B0604020202020204" charset="0"/>
              </a:rPr>
              <a:t>8820-0288 = 8532</a:t>
            </a:r>
            <a:br>
              <a:rPr lang="en-US" sz="1400" dirty="0">
                <a:latin typeface="Cabin Sketch" panose="020B0604020202020204" charset="0"/>
              </a:rPr>
            </a:br>
            <a:r>
              <a:rPr lang="en-US" sz="1400" dirty="0">
                <a:latin typeface="Cabin Sketch" panose="020B0604020202020204" charset="0"/>
              </a:rPr>
              <a:t>8532-2358 = 6174</a:t>
            </a:r>
            <a:br>
              <a:rPr lang="en-US" sz="1400" dirty="0">
                <a:latin typeface="Cabin Sketch" panose="020B0604020202020204" charset="0"/>
              </a:rPr>
            </a:br>
            <a:r>
              <a:rPr lang="en-US" sz="1400" dirty="0">
                <a:latin typeface="Cabin Sketch" panose="020B0604020202020204" charset="0"/>
              </a:rPr>
              <a:t>7641-1467 = 6174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>
                <a:latin typeface="Cabin Sketch" panose="020B0604020202020204" charset="0"/>
              </a:rPr>
              <a:t>He also gave the world Harshad numbers: numbers that can be divided by the sum of their digits – for example 12, which is divisible by 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" name="Google Shape;8867;p63"/>
          <p:cNvSpPr txBox="1">
            <a:spLocks noGrp="1"/>
          </p:cNvSpPr>
          <p:nvPr>
            <p:ph type="title"/>
          </p:nvPr>
        </p:nvSpPr>
        <p:spPr>
          <a:xfrm>
            <a:off x="720000" y="3911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</a:rPr>
              <a:t>REFERENCES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878" name="Google Shape;8878;p63"/>
          <p:cNvSpPr txBox="1">
            <a:spLocks noGrp="1"/>
          </p:cNvSpPr>
          <p:nvPr>
            <p:ph type="subTitle" idx="1"/>
          </p:nvPr>
        </p:nvSpPr>
        <p:spPr>
          <a:xfrm>
            <a:off x="352887" y="1049081"/>
            <a:ext cx="7704000" cy="355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S P Arya, D R </a:t>
            </a:r>
            <a:r>
              <a:rPr lang="en-US" i="0" dirty="0" err="1">
                <a:solidFill>
                  <a:schemeClr val="bg1"/>
                </a:solidFill>
                <a:latin typeface="Cabin Sketch" panose="020B0604020202020204" charset="0"/>
              </a:rPr>
              <a:t>Kaprekar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 (1905-1986), Math. Student </a:t>
            </a:r>
            <a:r>
              <a:rPr lang="en-US" b="1" i="0" dirty="0">
                <a:solidFill>
                  <a:schemeClr val="bg1"/>
                </a:solidFill>
                <a:latin typeface="Cabin Sketch" panose="020B0604020202020204" charset="0"/>
              </a:rPr>
              <a:t>55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 (2-4) (1987), 241-243.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R C Gupta, D R </a:t>
            </a:r>
            <a:r>
              <a:rPr lang="en-US" i="0" dirty="0" err="1">
                <a:solidFill>
                  <a:schemeClr val="bg1"/>
                </a:solidFill>
                <a:latin typeface="Cabin Sketch" panose="020B0604020202020204" charset="0"/>
              </a:rPr>
              <a:t>Kaprekar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 - a birth centenary tribute (1905-1986), Indian J. Hist. Sci. </a:t>
            </a:r>
            <a:r>
              <a:rPr lang="en-US" b="1" i="0" dirty="0">
                <a:solidFill>
                  <a:schemeClr val="bg1"/>
                </a:solidFill>
                <a:latin typeface="Cabin Sketch" panose="020B0604020202020204" charset="0"/>
              </a:rPr>
              <a:t>41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 (2) (2006), 223-226.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D R </a:t>
            </a:r>
            <a:r>
              <a:rPr lang="en-US" i="0" dirty="0" err="1">
                <a:solidFill>
                  <a:schemeClr val="bg1"/>
                </a:solidFill>
                <a:latin typeface="Cabin Sketch" panose="020B0604020202020204" charset="0"/>
              </a:rPr>
              <a:t>Kaprekar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, On </a:t>
            </a:r>
            <a:r>
              <a:rPr lang="en-US" i="0" dirty="0" err="1">
                <a:solidFill>
                  <a:schemeClr val="bg1"/>
                </a:solidFill>
                <a:latin typeface="Cabin Sketch" panose="020B0604020202020204" charset="0"/>
              </a:rPr>
              <a:t>Kaprekar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 numbers, J. Rec. Math. </a:t>
            </a:r>
            <a:r>
              <a:rPr lang="en-US" b="1" i="0" dirty="0">
                <a:solidFill>
                  <a:schemeClr val="bg1"/>
                </a:solidFill>
                <a:latin typeface="Cabin Sketch" panose="020B0604020202020204" charset="0"/>
              </a:rPr>
              <a:t>13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 (1980-1981), 81-82.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D R </a:t>
            </a:r>
            <a:r>
              <a:rPr lang="en-US" i="0" dirty="0" err="1">
                <a:solidFill>
                  <a:schemeClr val="bg1"/>
                </a:solidFill>
                <a:latin typeface="Cabin Sketch" panose="020B0604020202020204" charset="0"/>
              </a:rPr>
              <a:t>Kaprekar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, On Wonderful </a:t>
            </a:r>
            <a:r>
              <a:rPr lang="en-US" i="0" dirty="0" err="1">
                <a:solidFill>
                  <a:schemeClr val="bg1"/>
                </a:solidFill>
                <a:latin typeface="Cabin Sketch" panose="020B0604020202020204" charset="0"/>
              </a:rPr>
              <a:t>Demlo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 numbers, Math. Stud. 6 (1938), 68.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D R </a:t>
            </a:r>
            <a:r>
              <a:rPr lang="en-US" i="0" dirty="0" err="1">
                <a:solidFill>
                  <a:schemeClr val="bg1"/>
                </a:solidFill>
                <a:latin typeface="Cabin Sketch" panose="020B0604020202020204" charset="0"/>
              </a:rPr>
              <a:t>Kaprekar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, Puzzles of the Self-Numbers (311 </a:t>
            </a:r>
            <a:r>
              <a:rPr lang="en-US" i="0" dirty="0" err="1">
                <a:solidFill>
                  <a:schemeClr val="bg1"/>
                </a:solidFill>
                <a:latin typeface="Cabin Sketch" panose="020B0604020202020204" charset="0"/>
              </a:rPr>
              <a:t>Devlal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 Camp, </a:t>
            </a:r>
            <a:r>
              <a:rPr lang="en-US" i="0" dirty="0" err="1">
                <a:solidFill>
                  <a:schemeClr val="bg1"/>
                </a:solidFill>
                <a:latin typeface="Cabin Sketch" panose="020B0604020202020204" charset="0"/>
              </a:rPr>
              <a:t>Devlali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, India, 1959).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D R </a:t>
            </a:r>
            <a:r>
              <a:rPr lang="en-US" i="0" dirty="0" err="1">
                <a:solidFill>
                  <a:schemeClr val="bg1"/>
                </a:solidFill>
                <a:latin typeface="Cabin Sketch" panose="020B0604020202020204" charset="0"/>
              </a:rPr>
              <a:t>Kaprekar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, </a:t>
            </a:r>
            <a:r>
              <a:rPr lang="en-US" i="0" dirty="0" err="1">
                <a:solidFill>
                  <a:schemeClr val="bg1"/>
                </a:solidFill>
                <a:latin typeface="Cabin Sketch" panose="020B0604020202020204" charset="0"/>
              </a:rPr>
              <a:t>Demlo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 Numbers (</a:t>
            </a:r>
            <a:r>
              <a:rPr lang="en-US" i="0" dirty="0" err="1">
                <a:solidFill>
                  <a:schemeClr val="bg1"/>
                </a:solidFill>
                <a:latin typeface="Cabin Sketch" panose="020B0604020202020204" charset="0"/>
              </a:rPr>
              <a:t>Khareswada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, </a:t>
            </a:r>
            <a:r>
              <a:rPr lang="en-US" i="0" dirty="0" err="1">
                <a:solidFill>
                  <a:schemeClr val="bg1"/>
                </a:solidFill>
                <a:latin typeface="Cabin Sketch" panose="020B0604020202020204" charset="0"/>
              </a:rPr>
              <a:t>Devlali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, India, 1948).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S P Mohanty, D R </a:t>
            </a:r>
            <a:r>
              <a:rPr lang="en-US" i="0" dirty="0" err="1">
                <a:solidFill>
                  <a:schemeClr val="bg1"/>
                </a:solidFill>
                <a:latin typeface="Cabin Sketch" panose="020B0604020202020204" charset="0"/>
              </a:rPr>
              <a:t>Kaprekar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 : a life-long devotee of mathematics (1905-1988), Some eminent Indian mathematicians of the twentieth century, Vol. IV. Bull. Math. Assoc. India </a:t>
            </a:r>
            <a:r>
              <a:rPr lang="en-US" b="1" i="0" dirty="0">
                <a:solidFill>
                  <a:schemeClr val="bg1"/>
                </a:solidFill>
                <a:latin typeface="Cabin Sketch" panose="020B0604020202020204" charset="0"/>
              </a:rPr>
              <a:t>18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 (1-4) (1986), 42-53.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S P Mohanty, D R </a:t>
            </a:r>
            <a:r>
              <a:rPr lang="en-US" i="0" dirty="0" err="1">
                <a:solidFill>
                  <a:schemeClr val="bg1"/>
                </a:solidFill>
                <a:latin typeface="Cabin Sketch" panose="020B0604020202020204" charset="0"/>
              </a:rPr>
              <a:t>Kaprekar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 - a life-long devotee of mathematics, Bull. Math. Assoc. India </a:t>
            </a:r>
            <a:r>
              <a:rPr lang="en-US" b="1" i="0" dirty="0">
                <a:solidFill>
                  <a:schemeClr val="bg1"/>
                </a:solidFill>
                <a:latin typeface="Cabin Sketch" panose="020B0604020202020204" charset="0"/>
              </a:rPr>
              <a:t>10</a:t>
            </a:r>
            <a:r>
              <a:rPr lang="en-US" i="0" dirty="0">
                <a:solidFill>
                  <a:schemeClr val="bg1"/>
                </a:solidFill>
                <a:latin typeface="Cabin Sketch" panose="020B0604020202020204" charset="0"/>
              </a:rPr>
              <a:t> (1-4) (1978), 61-73.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2" name="Google Shape;9142;p76"/>
          <p:cNvSpPr txBox="1">
            <a:spLocks noGrp="1"/>
          </p:cNvSpPr>
          <p:nvPr>
            <p:ph type="title"/>
          </p:nvPr>
        </p:nvSpPr>
        <p:spPr>
          <a:xfrm>
            <a:off x="634525" y="623626"/>
            <a:ext cx="7662300" cy="1014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THE MAGIC NUMBER 6174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04B0F-A0FB-46F9-BCDF-D813C9B2A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63" y="1920651"/>
            <a:ext cx="5222873" cy="2655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gebra Workshop by Slidesgo">
  <a:themeElements>
    <a:clrScheme name="Simple Light">
      <a:dk1>
        <a:srgbClr val="000000"/>
      </a:dk1>
      <a:lt1>
        <a:srgbClr val="FFFFFF"/>
      </a:lt1>
      <a:dk2>
        <a:srgbClr val="1A3540"/>
      </a:dk2>
      <a:lt2>
        <a:srgbClr val="0F262D"/>
      </a:lt2>
      <a:accent1>
        <a:srgbClr val="1F404D"/>
      </a:accent1>
      <a:accent2>
        <a:srgbClr val="41768B"/>
      </a:accent2>
      <a:accent3>
        <a:srgbClr val="335F70"/>
      </a:accent3>
      <a:accent4>
        <a:srgbClr val="B4E0F1"/>
      </a:accent4>
      <a:accent5>
        <a:srgbClr val="3A758C"/>
      </a:accent5>
      <a:accent6>
        <a:srgbClr val="54AAC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928</Words>
  <Application>Microsoft Office PowerPoint</Application>
  <PresentationFormat>On-screen Show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Oswald</vt:lpstr>
      <vt:lpstr>Cabin Sketch</vt:lpstr>
      <vt:lpstr>Tinos</vt:lpstr>
      <vt:lpstr>Cabin</vt:lpstr>
      <vt:lpstr>Arial</vt:lpstr>
      <vt:lpstr>Algebra Workshop by Slidesgo</vt:lpstr>
      <vt:lpstr>D. R. KAPREKAR</vt:lpstr>
      <vt:lpstr>DATTATREYA  RAMCHANDRA  KAPREKAR</vt:lpstr>
      <vt:lpstr>RESEARCH</vt:lpstr>
      <vt:lpstr>DISCOVERIES</vt:lpstr>
      <vt:lpstr>KAPREKAR’S CONSTANT</vt:lpstr>
      <vt:lpstr>CONTRIBUTIONS TO ENGINEERING MATHEMATICS</vt:lpstr>
      <vt:lpstr>AWARDS,HONOURS,TRIBUTES</vt:lpstr>
      <vt:lpstr>REFERENCES</vt:lpstr>
      <vt:lpstr>THE MAGIC NUMBER 6174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 R. KAPREKAR</dc:title>
  <dc:creator>Shreerang Mhatre</dc:creator>
  <cp:lastModifiedBy>Shreerang Mhatre</cp:lastModifiedBy>
  <cp:revision>6</cp:revision>
  <dcterms:modified xsi:type="dcterms:W3CDTF">2022-02-23T12:12:26Z</dcterms:modified>
</cp:coreProperties>
</file>